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423" r:id="rId2"/>
    <p:sldId id="1418" r:id="rId3"/>
    <p:sldId id="1404" r:id="rId4"/>
    <p:sldId id="1409" r:id="rId5"/>
    <p:sldId id="1435" r:id="rId6"/>
    <p:sldId id="1405" r:id="rId7"/>
    <p:sldId id="258" r:id="rId8"/>
    <p:sldId id="260" r:id="rId9"/>
    <p:sldId id="1407" r:id="rId10"/>
    <p:sldId id="1429" r:id="rId11"/>
    <p:sldId id="1408" r:id="rId12"/>
    <p:sldId id="1430" r:id="rId13"/>
    <p:sldId id="1411" r:id="rId14"/>
    <p:sldId id="1412" r:id="rId15"/>
    <p:sldId id="1413" r:id="rId16"/>
    <p:sldId id="1415" r:id="rId17"/>
    <p:sldId id="264" r:id="rId18"/>
    <p:sldId id="1410" r:id="rId19"/>
    <p:sldId id="1432" r:id="rId20"/>
    <p:sldId id="1433" r:id="rId21"/>
    <p:sldId id="1416" r:id="rId22"/>
    <p:sldId id="1422" r:id="rId23"/>
    <p:sldId id="1424" r:id="rId24"/>
  </p:sldIdLst>
  <p:sldSz cx="12192000" cy="6858000"/>
  <p:notesSz cx="7104063" cy="1023461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  <p:embeddedFont>
      <p:font typeface="OfficinaSansEF-Book" panose="020B0604020202020204" charset="0"/>
      <p:regular r:id="rId35"/>
      <p:bold r:id="rId36"/>
      <p:italic r:id="rId37"/>
      <p:boldItalic r:id="rId3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475" userDrawn="1">
          <p15:clr>
            <a:srgbClr val="A4A3A4"/>
          </p15:clr>
        </p15:guide>
        <p15:guide id="5" orient="horz" pos="2546" userDrawn="1">
          <p15:clr>
            <a:srgbClr val="A4A3A4"/>
          </p15:clr>
        </p15:guide>
        <p15:guide id="7" orient="horz" pos="709" userDrawn="1">
          <p15:clr>
            <a:srgbClr val="A4A3A4"/>
          </p15:clr>
        </p15:guide>
        <p15:guide id="8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8D4"/>
    <a:srgbClr val="AFC81A"/>
    <a:srgbClr val="20614D"/>
    <a:srgbClr val="0B68B6"/>
    <a:srgbClr val="192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 varScale="1">
        <p:scale>
          <a:sx n="62" d="100"/>
          <a:sy n="62" d="100"/>
        </p:scale>
        <p:origin x="318" y="66"/>
      </p:cViewPr>
      <p:guideLst>
        <p:guide orient="horz" pos="3475"/>
        <p:guide orient="horz" pos="2546"/>
        <p:guide orient="horz" pos="709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Tabelle1!$A$2:$A$13</cx:f>
        <cx:lvl ptCount="12">
          <cx:pt idx="0">Vereinigte Staaten</cx:pt>
          <cx:pt idx="1">Mexiko</cx:pt>
          <cx:pt idx="2">Brasilien</cx:pt>
          <cx:pt idx="3">Argentinien</cx:pt>
          <cx:pt idx="4">Australien</cx:pt>
          <cx:pt idx="5">China</cx:pt>
          <cx:pt idx="6">Russland</cx:pt>
          <cx:pt idx="7">Indien</cx:pt>
          <cx:pt idx="8">Schweden</cx:pt>
          <cx:pt idx="9">Frankreich</cx:pt>
          <cx:pt idx="10">Vereinigte Arabische Emirate</cx:pt>
          <cx:pt idx="11">Austria</cx:pt>
        </cx:lvl>
      </cx:strDim>
      <cx:numDim type="colorVal">
        <cx:f>Tabelle1!$B$2:$B$13</cx:f>
        <cx:lvl ptCount="12" formatCode="Standard">
          <cx:pt idx="11">12</cx:pt>
        </cx:lvl>
      </cx:numDim>
    </cx:data>
  </cx:chartData>
  <cx:chart>
    <cx:plotArea>
      <cx:plotAreaRegion>
        <cx:plotSurface>
          <cx:spPr>
            <a:noFill/>
          </cx:spPr>
        </cx:plotSurface>
        <cx:series layoutId="regionMap" uniqueId="{F116BC56-98F5-414B-BF29-7AAA6D31EB29}">
          <cx:tx>
            <cx:txData>
              <cx:f>Tabelle1!$B$1</cx:f>
              <cx:v>Datenreihe1</cx:v>
            </cx:txData>
          </cx:tx>
          <cx:spPr>
            <a:solidFill>
              <a:srgbClr val="AFC81A">
                <a:alpha val="50000"/>
              </a:srgbClr>
            </a:solidFill>
          </cx:spPr>
          <cx:dataPt idx="11">
            <cx:spPr>
              <a:solidFill>
                <a:srgbClr val="1998D4"/>
              </a:solidFill>
            </cx:spPr>
          </cx:dataPt>
          <cx:dataId val="0"/>
          <cx:layoutPr>
            <cx:geography cultureLanguage="de-DE" cultureRegion="AT" attribution="Unterstützt von Bing">
              <cx:geoCache provider="{E9337A44-BEBE-4D9F-B70C-5C5E7DAFC167}">
                <cx:binary>7Hvpbty42uatBP175CYlLtLBOR/QlFSb7fIWO8sfwbEdiZK4SCK1Xcjc0NzYvE5O+iTufL0MetAN
zDhApSyKKvJdn+dh+Z8P8z8e2qf7/tWsWj3842H+1w+Vc/YfP/44PFRP6n44UfKhN4P56E4ejPrR
fPwoH55+fOzvJ6nLH0OEyY8P1X3vnuYf/uuf8LTyyZyZh3snjb7yT/1y/TT41g2/MvbdoVcPxmv3
PL2EJ/3rh7un/klqWbqnVzfu/t496R9ePWkn3fJ6sU//+uGb23949ePLh/5iAa9aWKPzjzA3Sk4o
iiilYcJjiikLf3jVGl3+ezhIkhOE4wiFCeYkRoQlXz77eK9g/i/X9mo0+tVP6qmXzf2Xe7+3zk+r
vH987J+G4dW////t532z19++XQ4m/WzM1Dxv9/bmk31+/NZZ//XPFxfAYi+ufOXPl+b9raGX7jx/
mmVjfs00f8yFYXSSRBFNcExCRnHE+LcuxCgEHyfs+R8iJAnBxZ/D57MLf3s933fVl3kvXPLl8kvT
n7/9602/14/yz8yeMDyJaEhxCOZnOMEEf2N6npxELGIxZYgnGEF2fWv5317O9y3/Zd4Ly3+5/NLy
++Nfb3nR3w+y/VONH2B0EmNEaEgYDiH2OZj369pFw5OERxjzOIwj9tk7Xwc+rGmV7ReX/P4a9WXe
C/N/ufzS/OL6rzf/tR+G9l4//tpm/1jVYfiEMY6eK07COY2Sb0P/uW8kEPgEE55AzcEv+sbvWdD3
g/8/M1/Y/z8DLz1wffvXe+CnvnyOPf3npkBETpKEkQTy4OcK83UKMBhnPPzc2ekX73+u+79zRd/3
wjeTXzjim7GXvvjpb5ANP/nB9fd/cjUK6QkYGiOo+JwlNMLfIikMriIJYKmYJjGL4M4X3vhda/pv
nPHV3Je++GroF674G6RFWkn9qzDxj1WliJ1QmkQcJySGlgDW/qYlgHdOoFZFJIkQwckvoNBvrub7
9v/3tBem//fVl1ZP/wbd+Oahmp4e/0wkxMKTOIo5JhTqEQIPQLH5qhBhdsIJsAjwCmDQJEYvatHv
WdD3bf+fmS/M/5+Blx64yf/6drDp73UDtO6h+lIGvoc//ljwE3bCwMI4gl4QR1ESk298EJ4QGkcJ
RYiEHDATetGSf9+Svu+Fr+e+8MPXQy89sfkbNIP/cwb7x7zz/5k2iBm/4NX/V5n2V679qb//IAeQ
dV7lSvagofx5affMv1EUAxFMGIsQ9Pdv0o6SkyiKnwEysMToWWL58tG/UFD+0CK/n4i/vuUXqfnr
N79M1p/+BmXzE3KTfyJgIPyExhxxULYoinn8gsZgcoIJEJkYIAMQSEpfoLb/9T8H99T/Zh3/vq++
mfzCNd+M/cITr//6BvaF7f5ZQuQzm48+/YBOQgiOE4AIXyGIgEYnIXr+4SxMooTQ6Ns8ggX9tsLw
fUd8NfWFG74aeemEvwOt/yZK/ixP/D+cEv+96Puzhp7du/v8k/j+le7766Ofgg7OBl5M/TUN/7Mv
94//+iFkgOJ+lvSfH/GNeHsj1Yf7D9PP7eznKU/3gwN5PzpB9LkpccKi6HN5m56eR4CuhhFHEQJp
HxpX/AzYteld9a8fAkxPGIrjEIQbeAHhElrWYPynMZA8CeYc0CWLMSMIDgy+7O/StEtp9M/G+Pfv
r7RXl0ZqNzyvJ4bPsZ9vfF4roNUoCjHkNPACGiN4Kow/3F/DCQvcj/+HSQyJim5CghRDmTNi/b6P
G3lETYvE0OwWXajTWTdLVnHfimEeSrEUvt4FxWJF2NWiSJouj3vnL4qQt5sGDd1FaKzZzHWkLgov
C6Gb4Y0b+24Xj6MRoxRk4vVmrpabgc1lWhdqTsu6faPcTERkI5nTeumzwtX7mk5jitaLsSrkdTxi
nA1qbc9bG12hNUnSxA/1vpRTmNZETqkaNiwaWO5aj/IohisjfVwmW9+6RhEx646JZCDB2aQrL0Je
2YtmVWeEqkPgKiUsi9a9xy3Pl9C+0S0abuamf/BReGubwO498+FW1XhDaa0robAWVaHCo+V4zUPX
p/OsT1fftpn3MzqfVDaroqxF0JXpKuf5XT3IW17cx+pjrIr7Lljq94lomZ2l6COcLuHB9c2ytcMw
HgjVuxLP/c5X3u/WWN0WTTBnRjfkdJn5x4mV5n2Iu+dlj0OqliI5NdMaCzTSMI3Gxe+pTlA6Z32x
0Btq4z6zI66vSdw1ufOBSX0zks1s2mETzn13SjXKZY/Q1oeTPG+SME6ZR08VuOOwYvVUmtrC7crv
wqRVZz4Khp3THd4i1Nx2hpBt57jb+nhSgnOsN9Ngn0w4oX1v1jbXU1zviw4iS/XBmPFyKW8SPLaZ
xIreRGt1NnSJEpL56PXEZ58WzvJbPrt95PsPnam7N0u7LiKACM9RV5ht7KNcKV4LaddGNGX1HpHl
DShEiZi7gWd1r8XYN6/loN9WQ4LyJqmoGIPhDUW+FBq3dTqYZcPlu9IE+GYppcptOYzCkbXLw7Fh
+2hyOE3aq5L0pyFpUT5C1mSm47maSpfXXr43PSLbQauDL2uezW1/lGjW2YKkTF1Vv2crDtKxGEOR
xLwQ3dzuabvM27CdF7F6UwqzIFGYxZyp0FrBpScinia7UeHWWalSGYHL5qSnYgjo0xwuNPXMmLs6
ThaBCvKo11Hv5tlDtrV8412bVkbFlwR+EwELjOihBmQrljpzrosvCj4cjaqumG2HI+RP9bow7qqa
yPsZenHm1VSLeSXl1i0q65m36bLgIVe8eV2va71LJDrAFtSxby/0WLzpChznHSONcC2p88Y4d1AF
jQQnBRdzaM4WhrqdsXpXS4uuWNVnlazqXAVum6D+0DlHz3w53EDSFWlRQGEgja3EqOlZ4ovTkkE0
0qpN0tW6jxNilXBnM1borF5jej6iJmU0WUUd9deJrMZtTeJ+O3XxqQzlKBBKLpdAxsKasdtw5e7n
MhKWyLsAKb9Z6mIVdC4r0QXDQdOkzoKVaYj6ahFxolLrjD7Va1W/IUxdqDlRGZc82uAWKhUKiigt
JrVAMJVClg15N5LutGv7reSavGauPRZQY9aJFdlo43LP3JrXXX9syfih7IoP5UqwWOVw7eriNVLS
H6dCXtQMPxA/orRXqDvrPBgSxWdrUsi0a2y3RYuFRIsKK8pElbtR4lGMPiJpQcI3lph0ZY3ZJkuG
XF9veNNfz7p47VZH0tatq+BTvRnQsgg44my2nO/r2p/CjGpJDgqVr40L1KZduNpS21wMSbUKV8X1
Ja7psIt1e95AIU+bcs7qZT5UY/jQMQ227J8K2dzU/HKkaGu1TtJmQY2YA9YK47uPC+plGkKQZ3j2
i2hDLNMh6JCIFXoulmYjO3sbmPFKrgmDNtNEYlKUpy5p51TWhECukx3GduvqMRI4KG+AZZRZSMVz
Hd8mDb+q8LytbZgHq94nixpFM/VZGHa9UGVkdglviqOpC5tyo9LQGJ01Syu4HZtT3PqbscTTLmoC
dvBJseGEmIsSSlRmTa2z4RjX5d3K6LEcG5PNxGSoc92lmZZsckNeIDxvaoRrkCnfdYGOc+WTYK/s
1Ipy7m22WHI62Oa4xkWcubEZdv3CyTZQNct5F2wqs/c9ZA8pmnsMNcfwaKshcOcpZre2q69ksmwU
PCkvioKILpwK0fe0hE1O76qluVc6YDmr8LksdZOZ5GJCqNo0mI6wzVlg3kWZ13GQWsLOYsvCTJXz
nSkhQZTEhwTSf+ksyVY7PWE1e1Gy/qYakd1Gk1dZUYxV/uldEvlNwn2TYjnejUFYpgXkUjrV8cdR
98dah92ZdXYXQqlKl8FdVHHTCUlJInw1FyKaWCewLMY8MYwJ1drHMaBSoDoKROEDLWThUqlGfGAT
PFzNOJXLyDYFPg1XK5o2MHkzxdAFUXLswyDeqMRoodCqNiVVTDRx/aHG80HjmyhRRizKPFFfpd1I
hI1qnMcyjkVppo9NbW/RxLZgM/uOBOgyLquU4cFufb/63E/qbHT6lHu3590Yva1wLxLSpUPRRXms
qkIkdF1z4rzwY1kKltgg4ygREOolhF0MjUoytasH31/YzvSZn6s2Yyh02RKRII2LqEsbNp6uBVTr
xSwXkxq73Jnwsp9xv3Ef1qJ0YlokF/3MnzgPATrFNBYaio/j5sbO1bTvXLPhgT0PoeDsOOvfEr4d
x6QXcRclmRvqA5rG+kB8d1rJPt5XSZmGo8lcNxypivGmmA6VBFcvmG2SoodR1+yK+nFcTJcr1741
hlYAvhbwZKTf4aSBjjBMwXn7SOblXeDbFdIqvC8sjnJs0AWpxk7QMmmPyPF3mq9uJ1G5rcYjnXRz
vbjqnCeVE8Yl83bwUNyLCJJ8aNwlDbpHyTMd9aGA4jNlPHansgH8Vpdy2RW6rqGQrQqQKGlzxaZR
aD9v4jpssi4pls2yRZGaBG/MswGCGYKvq3NdkayU0JvGSD+Bd0xdhYLoGAqGvFVTVZ7rMENYDmli
uy7tnrsxToK0KcIo7ysbCcAKGa6iRNRB3Aiu1JBLzwrhYl3sEVT9FUHacIAQvNbyTN+0FvlUrdPy
nuvxAVoxTSt7oxrW5VxW99ZB+Z98mE2NPZtoI4Wcr5gkV0HPHtfB6W3RPenLoC+mNGzXNVvJmJV2
PdZlFJ0ZesMdTbIQRb2YKLSEOLmvVz6KJLS5X+1jXI6Pxe1SE4DdNNUo6TY0KK4q+mDXsk19WEXn
6n5pwWxltWe2SctJ+p1Z8aUCcqD90JzqWbYiIMMG8r/NRxXYPCw1E4vJLYCtjM/RnBU2fB0OyOe4
4BcG1/3Fua5tGvdJmCetdKIIsBWzy4O4U/noqja1gb4IauKgU8UPigY5LegHq0aTKibdpovPmsCP
gpek3BDTrwcEk8a6TJMxphkq+1HQXqd4KuoUAkJuUJyRhDYC+nOxnWi77RidxMxilhetT3E5phg4
xbawdSSongQL/Ycm6EbBSPQOgY/HVQIClbhL3SgbsYx8s86LEkxKsC1nglc4ySt8lKtJsnilg3Ca
HaIuqW46qdSGBKRMjU1VE4ciQroGx8qbZOx9GtmV5EOzCE7R7VzTYkeI8mKdvM8jfEmqxuWunx5W
nWDRARbvJspAW8Wpw67YtSa6tKw7dxjdBSZ4F7ZjL5bAIuGG5t0gAfjj4oLRN8Al1k2h1EUppRUF
nvm2DNmWrZA9SzxBSsbRta9Je8rCKWsTFJ4VYfuemuFx6Ic1jRre5IVqBtGzac8btwmxCbZwzPGm
7FopVBy4TRkNuV+mS0TNhuj6bt4t4RpCaYVHVqWPxNoNm64t7+mQPMkxOGru0oAGN10VgClVZdIY
mnFK5HDEw4qFLhh8UGnxrmTr41gG0c75/pIu6iliK2yoHcosKP0xmDywnX59BjrtLe07n0+zLLch
gHkRWAjesKsepQEmMGFTZutzN5HdIKpW3WttUeptEGUQazSdh4lkbRXvWhcsW16Za4vAeQ6ifj9y
dTf5YMqSXn2YG7qvRz/C0yAafFingaQfK5WMG019IPTqD36MomyC+hAlJb4Ze30cKi5TXEN/LRst
M1K+9QHjey6TYd81wXahc5E1dHBXoy/vW3zb90yMBR2hB9o1XVVyTYCKipm3JHM9xHrtxiEDvneT
0GnZVpSj00RCGbS6ohv4+iQgOG62zEARAoQjd5JynJZlQAQe2mAftDSzazFeRWxyr/3o3nQdyibj
YfVxUIuy7fJEerUrFwhhE01pO/F4UzTxsGPc7mbM3NtqHAoIAv8WxeG8g/6YAtA66C5oT/F8NzM3
pCHtbE6WtRJ1ze8dl1c8SCbhfHRhR5vLltBsVK5Mo7l8Z4aizVTQI9FGKjO9AQuG/H7y5AOJyYdo
jndrNM8bmlQTwORp3TdkTqvkOujHVvgASOCc6PXUtsXdMMenz4pJRmN2Y+S0m7to2duChqIteZkV
dRRmBbTS83Fe4rw0Dpgh64B4RXo7N5aKvjDAUmewWGyGB+Sjg+4BArOiuHQahJBwIUNaDlOURn0q
KZaiDdh4pqfu0MYxyZUZlWiqsU+d2XULTi12oQDeEaeEh7CT3qR8RoBfS3TT9n2aYE32rgT6lZAZ
6le4J8RZETFNTgsWPmjS4V0dDHVKWO9St5ZT2ld+V1SHAuR10aNiyImezhdTjtkUR4NQ7rbwRXXK
8fDsgVXIengH6A/vQAZ5Z+OiFC0hdIv6cr2Nh6jKrWyHLaAHAIORP3dtrzYGt2chm9+s43Cjw7nK
B4AsmwVA4gUrmtO4DBHAFk4/9jN9oAUAYBnduNLzq1o3abvUwEgXf9orMkMLn4ujphNA6jG40DVC
Z3gA4YDW88Fi+8BN3uLJiBgcuUXvALQPuzpGTuhx8BkdyDHpPJRjFe1ki+KtZmF4qHueKtJdlsW4
5H1csoNj6qYeFdo0LsaHYrM4lBxAAoM+x3qSBmDhw+cXFLW55eapHwsRcI1S7YouJwEkC5+udRUn
InY6AH1mXvNpaKa0mrHbBJRXaW15dRGzjqay7fdNvJA9i2sAL0N9E6DxIZl0IpqFPBVTf6oHNAjI
UMAemzmmZqf6qc6X5G4kIc2xlyJaV4Cl1lz2rb/kpfoIqA6l4xDL1K9QzHz9ugoXLJQnl56Nx7XH
z8RoDsU4emF9U4qxhTYJ0sXCmmucXE1VIzMLhFEMKDmTHW/SUJNsDNluHe0hhKBSc1nfJEAW5axS
ogqTSWVkOmHZQvsD7hbIQYnF0eFQdWrNrdPvZTAkecEh57Dp6jO0hA9D27UbpebXTkVjuqCKpqBf
tZYvoqgVySg3WNieLjlw9vG8wcBV5dR0W0dblnnGkqwyRAk4YD9SHpmDH0oiQokgdtQqtLM6M03V
pKq99kFzADSDMwpVCuSuD8Y2NoWuFQg0AMpDeFNDw90nPbRw68bHTrJsjYDHNm7VO9ndJsTfPWuj
e1/wOZ8stMMV+GdtmnnbzraBqsvqtF4iJqaqFraq4y18/UgD1ltJGk5hKQZVjWKZmj63S/wxUeqI
sF32yu+DoKcbAMinEVk/xtWyCYrTZGRIAJRKZ+rXXKuBixbyZzOHF8lUzKly+sNgmo2N5ve1Z48M
e2gHCYgsM36b1NO66ef6Caj4crUYM+VtexobBe91sQmH6fUIuO50ivicTrQTBNUOaozCaWH7MB0Q
akWYABagU3lYCGvTaQEGNFGqQShbH8pWl4DTCXCI1hogL43b2unOlbI/k6xSeTwsma7ARWwEeAhU
LrOKZg6TIZND9GjHzp1iUATImvt+OR1wgXJdTyVEp7aHTy96ncQwziobGxKLcLR3JShtGyer7vDp
pcfGtOLT2zC0UEOf55edjXPTPDm2AMqggxQ68JDQfXcW0KXdwsGhO3igJJtuARA0KJ5Syx5Bdi5T
ADjnAynkXVOQtENTe2plqEXSLYnQrGxyBH2IroWIg7nIl6C+pNJXW91bnNkYb/EIuTYCtxFFz3Zj
z+cNrsxNF7ewYR/eFjFo4AXo7RsoDXWOkuRocAXcBFSZvl57aLQhF9gHQS4ns6a0UxDWlG5JZXK5
xHg/jV0JsIz0OTOv4euyJoMzAZKxqmtEOc0s74oQ7Sf1roWqkNNyJmmtoMnVSROnmq5nPdblZlXj
KkhiQFYIBpVBczuVRfLey9EcLEf6NKzxYXHmmuaQYjote+IFnfiZZ2dUjzlLOsDkLTNbFHglFDV+
4wTiPto7CNaBLn7br/bMLq7Yz4NPm5FGp1qp/dp7suG13Reg+6bIozsSyvC87GK61XDcIIyBzm5I
TnUX50E1VJcdwPJN0DsmOqsBgtRrmfZWIREUzG+Ly44G5cEvaDtMyQDpPKTVCgITBQ0CPBud2SF+
09auzDtwJuiEROeRbvDBafMwgLKdzQEIXmURqoxYPULPJQIqVWY7Pm9pGa7CFLLb6OVirtB4N1VF
Sv14ink6L9Cd+24FkpLyGO94PdI0cj5NkK+gCdtRBNHUi5WgMavD4HbV/nWtCxCLQfhM7XAmuKtm
weFQ42iqOMpGX1DRhC4QYwz7mOLgXM0gFyjPNlWrb3CofE4XEGtlD6cegQ3KrMSs39Y8elMZnLcq
7O4ICQWzJk5NvV41cdftmmTMdVCEpxAtd3KOKoEqVrxHPtlErb+g3cIuXNS3Qs84SiUwDhEGLNqs
DYBQr2wamTg6utG8AzRFUg/iZRAP+cgBLXU42IWg8Yt+SbxI2HAZzWGXtqWRmV6ap2YI3lVNjMRS
Nhu0WoDW9dSk3qE7Xk9vwwDOXBhI/OOI2Y5F9aZYwYS9skB9G2BeTddf9Ws0nEmnL+U4XPiZzcKQ
Id5VeNkFRuscoNnTIKcF1KDqri5AtyLDvn4mFb5S92rhV61MZF5D/yHdhVXRkJVoBQ/WpxAaAqQZ
lHFdrbmM56eJt8m+igMsDJyexDNF8ChDxe36LMIyC7Gvwv4w0K7fjRM6MxjaaFjJIiPYHevJZy6O
fNpis6l7ZEQU4VW0kyxT9TirKsqWpnoH3xGGfs5Ag/fU5tqAoFMNdywcup0tlntQp1/LqM96vbis
lYZAi56WNOhiDgdrw4PT+qEEQiDmiW7WFbQ13/ILAM1M1M6qjQ3PB7N2aQjAIJMJ0il4aEvhTyKE
bEaVNVOzVQsOczZIJI5rFIFiTRu+00sBTC7eszKYjhYV182g523na7pRzZlbZSeCCuF0bKE6F0VX
78lSvOvROWNr83bSETtNZmThMIFHF72G05meQQqBcKfzpmzAnaGqrxTp8cHq4D2QNsh3q5r+PELJ
7tOgfL7DB31/GfL95xs+XXedzJa5DY+ffuurpb4KiLkC2YMZrzbSqlpUvaRXn14ScweAcYc7XL0t
hrEGVOTptQnrbrM0II4PJSsOtDDdtjGzvGr4QFLtW70vomnJJW4f0TwMZ23Fb0eoxTsz0XfJQmw+
DjLI2+QYF3UCRWRAQroayELV0DQ4DxOkXus1rC4aRM5rsPrrisGxC0LTkRQgeS8ybZKi28dTAvyL
RS3IfLDTke4wT9Rpg51/Xc0N6FfhFq2B39I2GVJmhif6EQJweq0GfdlSi8XUT/1ecTgtnEdIjyDy
dcZr6u67Ru5jGz11falFucT7sqY6X2fAmSWGFj9Z2W1jwx/Gjq0XpkbbKpjCixHB0asaQ8g7HhTn
OpbVxaRBnx3XxR/gO9RxvpJiU831Xk3an3W22mmChpT3QIwaOEIFnZFASHVJd84n7tPSFCTrw2gD
Sic7rE0XCBUsXVYarre08kz0q2u3c6BC+OCbainDrCdKpX0DB7RoXacd2rQG8d3Ky+GW6eRoK84z
IO/XIHbnVQ/i/IBBqvcqegt8jJ8HJPlQEuD82mN8oEbCAcRSHl0I3WAEie/B0Q3uk+l92BoBiuKc
k7dwCuZS1nqTwibiy6ZorUAGPtw3fbUjoERhOD3GYZXG7ciP8DeIURrOUsIBx1qdKhA2sZ1UHi1y
03PUXUd6uQ1JsRwBDuHUo/KxDRx0LtrLLXzRWYKgHlwgCnN7XH9okZw2LBjXrQKqfnRowPkcRKWI
m2nMcGtlCuygEXJksGPJUl52TwMBGPe/KTuPJrlxtUv/lYnZc4IEDcDNLOjSl8qXpA1ClgZ0AAga
/Po5zO57u/vGxPfNLNShUmVVJkngNec8L3qU/OemS5SvhJmXyLHTQW1uC/FewQZTAr4n9jucmi7v
y6k9G6KuUPzi1LNqy42cIWJytaSa+Z8sf5DWf/Lafs3jkENPs4ScJg8GGfXtNzRb/sVZtyL2RqQw
ZIqqrdbscTZtd9OGZpyqX8zgSbgzavdyGr46Ay1hPS25HFCOw8iakA2RFyN/HnJXiFs4tCyJBJ3O
UWl/u8WkxhNM+dzZeqyA1klLMv1uyrhMxlaMWQWbZkP2GhuncKLKZDpYnocNirrjwFKpydUNR3Ki
I+RM3vR+ygi2hi/UfIKI8aik5xYUah8ZnfHsI4WGPmyhteZt0cv+umh0LlXAuyRw6JrJBT1z/41t
k3e0rWhTvayiGPgvfEIL+yESWYNVw3tosdKW8G1GJ+3r6KlxlykNwymhfVidLIVSGLB8tM63gern
PhydAywleqBheNZtP8J/KuOTUCP6uHHM3XnRSUPI1636wUQkUncmP4hLHtFpH+eWjZ/K0fmNRpMl
qBiycNh4ATDkcduqn3HF19z15EPH3kbm28Tph6iYORwjMrk2UVN9UW50FYqydCqDL3Qz76u1aRd3
H87ExkQP6ytZqjmdSJwavnlogiYktyZEazdN0N0gkaZ0Enlp+98UKz6DrBgehvLkoVLg0PWT0JO/
yr4d8dm6Jz0Ea97UwQ+xke7TtlRZi0IrtTyGZEB5qrWRZ714GeV+/LB0+rB4KPc65+tkgDiU/tWt
KgqvBRJ2Cd0pnevoOsUyY0F8mL3uiilLmbcBHVLZNHHWLrrNgg2dKEow1Cblht+e2HA0OfG3B1O2
Itezkw1d+yOchjoP6vpq4P7wxSOHAWpM4kVb1ligAmpEPRTY2wiLL3PDeUoqbQqqf/OutDlG2Q5q
xuL0NX2W3bplWgmDngde6hglATJaOY+/3cGsSc/Gd4hA5Sno2C8yf1CgOhn6O5LUyIPxNKVmpv3d
0/fIcqRyefZhdSdTU+UNd5JphKFVjxn3nCqdKwQ1O8OX6nsfFbj1U2sR1pazduF3daFEC+GYBRVc
iRKmxVIsm/VEVPm4RbxP5z7kCezwOZEDRFQdX8t67tMacudQN+Q4AKJIZq++UcZ+u5ODb7l1c9Bx
n0/lVj1q7t0ME5/7hT7jzWqUF1OyaS2SJTBDZkuWlpP/3dsEtr55MhCDCxnV+O6vNUbDwprI4hE5
4cluOQuWlPlKHfqJdIkfnkN0hInyyI0stCs8SR9M0MmiIRssK8iWAnJQ1rBWJwGtTqQhhSQRlqkJ
yVmRJ1W7124kL5H2lsKp2BtgI9SzbM5IYMjJkR9u7cAel7CSN4gcrNLQQlZYb7HgM0JGcyRBKWFl
6ikFbvILcT7ALXdchG+0NvGKGhdG2s2d5iBlHoqPlY0nt+/hxlfjaY1KKAPBcxiHX5koUeoeOOkH
uLqyT7u5Wi8regbKgD10EYGM4RwHV/9cbA1dxl8ghVrz3sY8a+HLxz+mYekLd0LoXEjT5E0H82/0
e0jVAStoiU3GlD8l4dyDFAnaDd7UdB2bwc28ee7SeGtvcxt/jydGD+O44uOxlJuNfh4xgJlQu2RT
sAW45DfkGVLU0YrMN9XzcUTCSrp4l3zL5TowJQqMk5BnQ+m1XXk6+D3E/Klk6MxgJ9N4qxJWv65u
rx+Nxg2TfgLp083k5OFThZMF+8R/UC6CdHHKANrR/BNR/FiPwr73oQjzdSi/9j3VKQSMMLWqak+V
N9EDWpLzqgFirGpNuYLpRpYBsNPYIGOo6NLNK0wzlcLSrr9ELVCTiYGT4PSidfDuBXJrUoO/LWvJ
IU21Xdo2fZdJIjielAsZyyJGK7Hqz47jLHj0TpXZGK2FZJvNN6vXbOp2a73U65PtNgH+CtmF0zZv
d0FOBRkZQ+eA1txLvK7MdC0zMLETbH74Ypuc5oy3Mkyi8JMbw07sZRUdqAmDgnQRCvIhbE+d3wwp
t8bPSGuuvTB94q8ChiIgHcGHPALylfjd9jNcxQMWdjZtjftquPzWNwoRDv3z5FaQfrWnEJyxYjZh
18NU+R+rjxUvFXrlzsnnCuti4Bp2affdip5lUkwvxkAWQ7PSYymk4FuiwriMJ0E01igplSl8BaWM
ud1TF5OLPxMPxrX37rUIXVPAr8Zth9w0YkTRYtZjKNq9ETSIUOCYRmgvqSeid0EXfcbaXxIjKLaD
xbNcTDjDp+oBMcCAWCcOakG76ciG314JvYxyw6A+FksdfdcwDg4m9ICDRevvYYNHMen4VjLnmxy7
pYinAb1E3ABExB3jDj1o+oLeCMyVDYcHDZ/avsnHrVnRfkKhB+2hvuoI0B9sXdhmdd8eAuJn0OnC
49oNIMXmZ6gqiATIz8kolyeCXizXVDV5QGyu2qA92KmrMrLqaJcFHsqV0bQMoRwaV+CYiuaIMydM
No4GdULUPTs+Aio1S5/reN6Q6VGUo2N77ai1Zyu9Zwcx7WjjZ76SC6uFB0NQQH0enpBskOnG8rXz
huiwBT3Um225rCqsbl47DAgR0XSjA3LAas+LXW3RLtiaahUnIiqVAGQbuXUum3mpOFiJik0N9nBt
MsxLLPCOzcF3B3FDHy1uUDfDhLjVRwztNGfzY7xp8mmQ8qlWDcl6xZ4i+VHq/iudULEsk8KWaqa9
vybJRoc1jyBopX7wsfSBKHqIqak00x6hfAgoSsN4XutP3srrs1JOdwR/8hOzgjCo6s8oVuVLa6YC
FIAuKDS00+w8s97/VAbf4SiDs6vcz7oH94UCKzNoutC9zg9g04rNgxLFFXl3EUWdVt3C1Q0K4IA9
4KjM5d1Xf+ACim/9SIfhKcZ2qHoUADPZ2k8Rqw7+pPkpilRqqzJH3YGag3P1ABLutFD36rbRU1C1
8PZp7GR+1ERJ5fq0cDblpJEIYdV49XpgqUtZtpQwLE1EnWIRzk+vQbqwYS3PpTdlSyA/DGDabPY9
cE3TGp0ReWooP/lqQnmNBhjrTLe/2glOUDeZw9DeJYvo5Mzj57gG0ke21C4thEufvPab26Udb8ak
ZdX3pYm2tDKwISSSfhGW0yEi3aVmbpWG7WPn6bpwZqkyPC9+7pA6rAu3YTUG8qD7q+lqEBFSVonw
XAXMrn6EdkXpBiMremBR/NH67bVcB+foVL8aZ0Rt5HdYYtEzJKqnULODsF7RNRwm6loDiUMFmoQa
PgF62NvWbe/jeqHxqEB1DhEghCFp9OinldAy3Th96NVJwuZItpivCcQmk7Ti+4pipHJ/BHSiJ1ct
x37gfk5dN0zZLqsPzgQZia5JU62/Nr/y03F0EJ03iztUVpnZVlyiY49O257p1rlZ30ORDTRYk853
xWGeGFjkMkqY7Zx0BajMGwh70ZSw0YHWJ/wNsomaC6/83RPnyzSqm3EnP9Pt+G2Kd0dugj6ox3rK
Pb19q+R0grCLyo0Ffla7z8MYs9sS2i8DWcWROk5Wcx+1dYRksW2w8HjgZKiHgWM1OdRtwEczoA2v
748sGJY3MDLAMdsGYRB+o+/Av5mUvcRhiKi0YEHMVbou63JBM3WeDWR3P8Di9jjDt/h0KZkploaz
hDFdZyFZgiJY1NPm8PAIHjcnTjgf3Kn60lDI+mUwxLn05x+VD5hhrW+lETwfBfHTuTuTMKQHtnq3
ZjRtKmrovFENjUiWB7/0wURFueq/bEgyp5qBDOjsaQPGBngiMuex5CqFVXiMCP9BzAI4p+9/UmKB
k8YydR2vzZrQlIeWxQ/GIyZhQT2iS+8+y74ME9d3LjwsdeZBUNZmXtIeyTj/uTRwGx1XfRnK6ebO
2/apb60sfDhZibbghWxLTmxtL367DUlk3ercDeI97IXIjT//Um4Fi7IbbqPWP+CsP6vAT90A2lvf
9ugNNzg6c587AdGfOkrTRq+vSO7jKYhf41ZAExuq+jA3XgdcpHrYYLAUIHCBDuvxXNNDXQkYA/x7
b0twCf7yQ/P6Cazozespdm4Dvbxaof6DtZ75WqVVQ4+eT9+7FgoruD5Zqv7k6/HBAZGSGWgfaQ3h
z0Vb1pC6SUz/tISozQjpi37sgHySFdurk7ClAL7ISPzcNgpscfETp6Rx4rfWQFAZPtoJUCIWycc4
ThPSu+gSS3kx17AYTVt9K7XK42gG72LlSfszfsr3vwwMtUgbRDQlpHkVg1YFJu4/Dbb8oRAaw8iW
h3po3Sxa2hW8i/PsrnN90KMbpBF3PleqfGcVKm7HDdSpF+N3z9luHi2h3aNz0vUcoNa++DG9QPNa
k2Bs56xboeSjNnyb3dXNvW340scKUOpSh9jj7qVH03zSxH5pXfhbMZM8oU18UKobjkOzvMXKP2ED
IsHNqNE5XWIA9BF0NCO2VG7y7JWoqaIA+J1sfCy9bYUP7QO4GbboqZpWH4YK+qUZLE22ztsNYT7H
fcICN0s6dCqHaJRrCbwkDukLBGKdKoJTqFZOC4SD4wY14djJ+rWeH2m0kaPT2/pMVw14YjHP84I6
wF+co4dgBgMH5mqt42eixYuDRuH+Zyz9T95GmsxvTNqIhwo9QRZAXzgGpDqT2osPbqUz7cl34fj8
qPfasiT50lXxu13Eo9O8C0uiYkPFhMUxPHP9hN6wT0fZfh59hx/Rwt3iajsOUhxCiW61Jf2LLr3X
RNSoXWrtXtZKn+DjvxKvR8eyNL9R9H+2o3lRDGFYT/JtmVaQVtubCLHrew46TjYDQD3nWLPJR4kx
g8viYA1M1LJs350ooV4p765RMy67yfPcuDnhZXxeDKpGx1BANhsKqN7D0qrBAHoVeR2olLtp8tsG
EOKlDJA56gGlSGXHQmyi8NHSXiidIaQJ+M2SmZ9rGz2omUaXgJyaiMB0akp0hcC6LMj7SZeAUJe6
zdq5sRnqHdh0RxXoAH05pNwAVs0yOr+cEo676kSG8jqFWCnTtZYS/BDtrk1Uvyu42SntGCZivOF5
6hhuVNsDAtowH8NoEqzT/FYO3WPQqOMWVe7VDvp7sBI8s7J7HANTnbzpCxW12gcW3iu5ugkBA1iI
cDry1oF3z7dPTdzPwBEf1jGWhw5e9FJysMN+5SRNsPgP814b70qzK5rUFQFEpenQzc0XsN2dgTmx
LeQtUPjmWpJ697yOIbyPQ8j7XwZaERMQeyru6DwUuJvw/A5wAYsxch7BrUHR234aQrzT3A6PPUqK
Fi7gqfHmgqcxreYX5UP98svpQsPlfV7nNZ9wTFBiXGtSHcTLbXIk/N51Yrt6ARAXsalDss/QSgKT
lcBXhD+QtArNZ1UGwKbm5ndbaie3CtKA7X54lTMUEXpUfywquvAsmsxbEy3Pjg1JDmukyxaKuBGH
V6XKGOxBcMLozQ8ZgwVee1jJQiwF8L4FeDCF+CvOrVMVtOUF3MjcBGJIVjzHYhBxFhFAjGMf01s/
vPWkuhi/i/MYpXzBRt5nPFSpKfe61I4fGNgooc+/AkzTB940T4vf6awDI8MxC1O3EUkkLCcxQZSw
XgvrEI/ON+MJRVZ1wvlkZ1zjdFzxBktzVaMr8tBBreO7DQXFOtljO0fHzg2hcLnRt2EQDmDDsjpu
Qldp3Y8HupbjOWBxj0Wo0VOX9oEK0aUzBOIO42bXiEK3IC7NWctsGkNYE4BaJuSwxCLGdq38JWkN
mIPJx9iL+S1+0UHrP6NHPjugZuQYQz6vJ44pBYymYGlmkR/wY2y9CeEphk9vanUISXtFVVMmpjaP
fgDJlWM+K+9nF2a9V62QGp583ZlDO0mR9hT4Bq8cCQBUBcm8ucVsp8JGFdoEMD0cOtHqTi+xBEAS
ADSGD4E/LA8GMII0jOFnDLY+UX2OlbfePOmguYu+YiwKBD+lb2vVbGljWzSjWO9NuP5cmTMcF5Td
ySChHC6ORi60fQ4M0U+39gj6aoHJPNMs6CAf6/qDMey3lqGmj4BotvMlbllq52nBgIf4OS88VcsS
I9XIcxVMEtxvvMEhfiSegnnrw8hh2hvyBfJ+cv+P6NBzWIoPVbf2rSnJDLfTqbBEu3cAFNA3V9KC
s0dFs8RjA+EEHSK8lTPve5MEqEezzlNV6oN1xKzSgr84wzVWq03b2BGwNiEtepjQqoBUKgd1LZ+2
SwPNPBMuqkrRelhU4DNqNj6UU11E43IljfHyYbbfajZIDOjBlmzmLzOAWFTQsN2D2n2YnOGM49Ug
Okr+tLmkRBxaiskM9SWKL76O+Xmw+nOsgf3usdspl+NAIN2IFhpOtXkPWK8vOP1R5tqhqVsXZED/
5DkCEBwGKoq1Nycg/EjI83plmwZS6bmHYfYgdvKlyerJGTH55PV5ZNH3EJI0hvLjiCWXxH3onapt
eefgi9Gq4m6jaAes5ES42/pLp6cRGjeEX4GCfMYMjaNdlsJQ39LZa7ui46B7uQwBYAX6sgUK+Cum
OwwajCDobeKK8Mn1IVqzxnzCJGabAxCV6RDzGE4Gv6lQHAJ7Yv5C87gLQetQaFEs6tfzSuEvqna9
wO69YnBrzjVb6rwKxCkot3dCRydh7qLQOynQsSVQKYjTB3Tz6PqBo4NikSrVrfpUNYOX9vx5ccDq
msb56cfQ38HHp93YPqBahK3kDkvmsvZm68HPWKhUMoTTk0P5hYN2Yy3siCXuCqeMHwCTiFR+A9Iq
TpgpwDyK0omjsUC6rtuSte1xEwhNAwz+oA0PQKgpNK2GpjwcrxvfFdxtPk2T911xYa7YPIh94klX
kD10UIrEDre59D8vRscn8DmPVafGY1kV4+JjGrCsv8JuKZZFolaXPRys0EljCIjpVmO3ibHF/BMA
u9Zs3yCTJoudNHqzBQ1o+ShaWp/LdYT5zoFReY157uxzD1O3nBA86NzFoLaGQwkW0CfzJxjmB7IN
7sGNTOKojp3EEH1DvTOhFkCjaiT9GqpoSNoW6kk5Yoxg0y15vP+H1+R5U5OTTgATkygPKWZT2gkz
PABPe+BkmKbquiNjtEpAb4M9bzMnKl2QYkMhh97c0Fci7cZgNX0XAFXFVRIMumCrj4EPMdIjX6CV
oyDOugbKwEgpPI0Iq54N2X0m+c9x6X/M/f4YRvzasvrz2NN/f/m/X2FMD939XM2//nE/NfWvr27/
Om71v3zV4dewn5yh//NF+6f59+/661yRfWT638eO/McI9h8HtP5rfvn/55v/b8Pb1L3fJ3ywP8e/
/zG7nevp72fy7ePQ+w/8MblNGI47wMETLAgZTpiEGf4//8efk9ve/8L5SYzGIaZf0Ye7mJj+c3I7
jHEoX4xzmJhHfZx6uJ9Bpv8Y3A5x0IUX7ccq0Ptvw7f+dd3/eH74oH9+/fe5bbJPZf81tQ0BhGJ6
PMD7QByNA2S2f05tozNpHBGVoNSCbX3sZoWGZzafQSWsaPKELVbYaRsA6KSV7BeGrFEJso/Kdj6m
nwHk93P4aXP8CL1mDNy2C+H/RgaTd7DkgGcmpGMQ62SwPgaRONUAyU69ba880F5GgHIATB9s8be7
/3+5KOrj9vzHVfnufvgE9Xwg2R7DaR9/n0Vf6CSX1QBCb1b3nYzzlpK9DQwqbwbG6M5p6Oj5iviL
wSWW1b5ln1zviw1pc5ghGmey/x0NHiY68FLpuIDPvBpYdWeLWVDURgtUFTJisK0pG1uwjtw2iiQ6
xpgAW1FgdCMG78oBwnyDkYIkmL2yoMQgQlbVhEAanoEhTfDe6bxLHYApZe8nmFu1hVzJnEaLOx4H
MEmThBILzVRnYT/SvHV5AuoTHSjQY2Qgns5uFx+IPzs5Ltk9umR85XXtFX25iszn7fe6LhEldFWm
woW1Gjb1PgWpXlq/0ujUZgzY6Z4+x2McnOQa/gLfgvxCIH7d39t1g6wHP53iduOzbnbGrFZ5UDAA
8ILRFtBD0R6T/peYxZcqFGimO416yDE5PGzkaLLOadNcWQ/RFGL8B+HT0Qm1ziAOjRjkgk9aIXf1
IWYQlB73gcb2YbCxPmvR/Z6bnG7Oq1Xv87ceqEAyaHYZFJEFou87W+DWCxvFGITGbdv0Nd4olLN9
BZYgMBOiuigbFQ4XqIYJczpOGwDt2ha0DajWOj6/gKT5WgEBz2VPf90fQ2Pw0yNM/0MFpB0m3nxh
In5S2KdJXNFdBcMEzP0NGy7KnAsI/5tVpzZwnvt+/s5nVmZdLW1xv4VNqcqTRVnvxD4/Y1p5vLRK
HEN422AyoqSP5x9tZKec9vhXTT52Wh6VZOdeQombx3ycSwAj10dHgyzgJ+vAKzRl0KxCifzdoNY7
B/s9nFyFRbV2b7UkGFBtiTo1LuDawPN/3J8fXMzvEf5sITZCbM6wKav8/joP5XBBVADYYBmylpTx
oZRkPFl/fgN9AmkBs+oHYMUp4kR8FkacPSt/1FH5WrO9++AeBhrJvufxi2jsTrlrCuARQ9GOzla4
unonK0Mzv0RTXs09ljX09IvaNchmeI2a6Xxfy0C/l6Z/gAUSg1vFe1brorPWxyO8b9+6GTXGwrAx
pwhnGhBzYHzBxYzwFRvlmMSXDEu2x7vHJWB6n19pw37el8Q0sNPimT9/HhQgO3wfOszfwUjWmBfD
TRk9fNegtY8N3qfi+OZgvqENpbmKtjm9r1Wt69wy8/jXa+6rt/EH0IMChZAoseHvD5/VMJwcFEtJ
dEKXqrPRaS3QbJBure+DdYTdDNDkse4RUeFZhdliUKurcsZS8XCVdYVjCmzPL/dHf7/w+99wbgVu
gULJG9Xx7R6M+H4PNky0otRA2Lhf2f1latl6kLY8XfwaDe1S2cIlXv0E6zmhm4viW4bP1kCL6uDg
RK5y8gYNeWLGYcrvL7//aiqgB7VtbPC+8asF3CEwRh7Bull3FqEtu59OqV6Nj/4DrelLVG/qRPeL
8McI8nqE4YP7ly5CMwbFMdTF12U+0OBw/9Tw0h/KENx3WZb5KLEE4xZAqdDsO0rzjw2nnuTL8FZO
G6TmfU9HnpNv5dIfTAVLFFDTQPOy/d63TgG0O8q3HjxrrSKFiBcXyHUhdnl9wPEB5jR0w2kJSgSN
GvZMF/kYQp1LiN7aA4gU5W49Dof70x7cCWOQrQOuJj600Khvorxop9fZCiNnXsEaiz1k0JheTcMe
5R46/Hj+Jibx3DJQ4vwj4niywb6bWyPefLu91j1WbTeN+qOTrgKItHGsne0w1GFf2Jh6oBWusPF5
teFkkQERpdGXft+JZN9hzNPe9f7xPKUx6FP+riM/q3BEy9XAdsReWd6j+q2RI0dEaOK8iafifpfl
hkGaxQdTXpZS5ivmaysRAeWDQ+LpFfkOc3MTQ0NtNEtXjp1xT+Z8hlXfWPnRO4wd6DA1KW2jXACs
AVIN2wpnIkCt2C/eGQ+jQxfMaOAhje3SHC1A1/sWhfTmJyZugJpVA+IQolYz89d1/+cIPBh4xrPG
6io1EmtfI00Ee2rUAcZQe7k+jm5VZnUQ3NQe8FdK2QFyLqZKHbD3JoI5hJU2GkTTqN/Ic4+BxyCw
j3pPVcovMbtAAFbse/6euJbZrokBzM6R2Pb3Xe0IzXNPqkxWsIszuEykoBGCAcGuLXjk3aw1+PUl
cN4SfRqOrU5mKdeHUQJFcDedbD3WBqK2Lb7hzH6VaXiVGRdw1QkYzzDW6wPoOYykI8GB7xHRCdTJ
ITLdS0cZxAZVYzI5gsO2OXjsUyvAvUcwCEdXk8cqvGH/SmyNSWPaLZpPOqpOZqQ9toyD1YztP0Zd
c3L6jqLfHvi5if0JJFQE3hTLdNhm90g87I79pVTHNGlk9+yxwDsvEL1dST/cUdrzfXW1cgMHuuCM
lI/N58txMxC0HQaNOvRyuW5HvwkBa84QVJT3+x6eAFpi8HIpgwST0h5C0txg1eJgDpEovajcH2EV
rDGsuc5FC+eICQ42PKWR4Bntz8B5XQQ6fdc/6cCyTJUYeGj3dDr7VKLs/FrBCShwcsQCBQxYCPYZ
0oTbrOmM3sXsSVAHAc7fYLq5aMT8oYq9q0fXi9e1yOhixNw/657doHkWa/RxvxEDhnoLQINv99zn
UHji3VAI+Nv9CDV6a3GDORTXl0VuSGD7new5yftIVRAAEN9xWCqQh9INi7JaP48EVqABX++Ga7Zf
FJa6PnjjCrtF2QCPz0tli+dSYyoZHKAymOTBGqQaq4Egeu8/gxA/5fcqfP+qbFBpmXLD0SWlf6/C
Ikpf670CFVJbYJDQv++FRIdDbjLlheDE8HPz+FWsJaSvvUS4b8L736rKxfEwMan+uBh00g34mfY4
xBahNlIY2MD6YA2azEHi8BtnwfEMPQEwNTYuHHI1X7bE79nrPQtSiuCIU0zeSv1SR7cWAt4BxwVg
uQ015LpaPlRCYuJGUVTgbHsDaA/2RRAcvbK/zT1/LnusiffUPgxnt7Vf5pD6aVfWcDZBY+sVE/j3
FRYKnNSBaQmMSZMXvWwPkuFQH4ZhaAzHQQBd8lJikEAEz64/22OtMQTcbB5IbOCbPdjowJMEbEn9
u9YCBy21IF1xo3CuRJf6DcxMi9h8XxVm/3CLiX4vAqMg93+6h5KwNx/SV8/aIpuvTY2xjGbFQMrP
rVr9P65BVv63ya8LHSG03aMVF3LK77HH20uzAQVetQf18UcZtDqL9vTg3ysRZGITuJja35PEPegr
FyNH834ojUFMvMcuJ8SW4INjEzYBD98rpIXaL4CzYY4MwQTXGw2QlGVOTXDeLHvVe1XR11i6/3XD
tf+fJ/7Rb6HbwlG0UbCf0g9NmKLH/Xu/NUtEzUgp9kcNdV/IcmUvJeMGQzTBR7W1OPWHuPxgO44R
MK/J3AjFQVNXJ9hlXeYG1RecBYBY5QJml+QjWhHeOo0pvqnE2VWu+gQ0Vf03n9vHEWz/8bkjgrSM
M74DnwBTR9f+989d9XEwicUrc22Cy9j1wKE9jNlGIEfw4AsntmchIH2V/uVez4+VeRISu09PwLDG
StsDE20MNBWFRuiChXQA+lPU+jxcYAl1OtHMJFUTMgjGs4QShuABxPggCIb/RO29YOvOWRz/nJFv
DltlvtzLYlvp/L95Rjjr7T+v1Xf3U4VZSAg8q/38tr+dzxajVwlV1fPMBcKYVR0qdOB2WF57MnRG
OJ1r5aCH3T8veoQ/WtswUhxmv/N4r3eEO0HYHhuye9b/h7Az23Hc2LbtFxFgsOerRPXKvq8XwllV
yb7v+fV3RKRxz7YN2A/bsHdVKiWKjFgx15xjgcuCVeFEbYt5smQLmKuj+uZ10Z+oHrdYJvIAosPF
wb31H5/G/CttztVNHRoeEFbEXbj5jhRI/vfTOCVV77rS0MugUBGaH6x+2Qo6Y2vURdAmonvRDvDe
OrdgCRqTk1o4at07DQ4Z/gpLT6JPL4UGQ049ZerZzsmTH8mw7fvc+FjyOMDYtlDuRfgEYtnSx/to
T1V2FD5BI1mh9otZBW7Kvs9FHfQFgI51GOOf//Hl/eMBEyaYcwZgIBPZDvj5v35cD6yKNPYatAWo
8GwnfV+zH0Jr3yDjrXscheT35dFQVVzqyF378kAst3i1j0drjGPVvlZ95716GBfk+y3DJtCqBuuV
Tz7S99K3f3/bpnzu/1dd4luyXUOYGG0d17GtvzEBJ2/KSL41yW6yINoIsnNacWcucncrhkvVoYG0
Sb2DnXRbYL6jqqcsMsSIIUfu4qrulCuzuoMKj6S362LPh/tBnUWWcmCDaRb+U9YzK+CwjXXkzmxP
Xu4ndOJ9c6PWRfSvZQvZ7slIKsLsxte/f85/qGgmRgs0PMOwDWGZjvG3dSQs3UTX0NsDTiDgNuTp
y+hsPpxTX/w2Os4usvL3icYeQNTIm1Lu9ngxqOd769EY6nUXu+Gzqo/rlV6RHbb7722UksAl+7qx
8ZSrjbL3p7vaKl/CogejRnHFmfy/njDxjydMWHIYjmOYVLDk9v/2hCFQl4NjF+63bEEjBieXcO61
pJTZ38Rle201moaUYl1pH6aZADBNKEIyOCLVGUFbjJduJdXz71fblFfzL3eVsBxdjiLRKUpZuf+m
WbrQZsc4mxyimdWLxVlqXTgR+Z5SReo968J826P2pCMPd5twFkhTaWmVGhnfzDrZrHoVcSceulOB
hnDIvwrK40H+qVoM1Mm1djtC76m5W6QOqlQGVfYJSGSRR8u3Q3i8/vtnE/94YgTPirAtVF/f1Rky
8dcHfSKNgQSUOYGq0TwswkE8UiEulKV0dXMUVfro+3jcY35e/OyJlgfP71JWO5Frr//+bkxXrit/
vdRsFdIm5wrGw1iW3ED/Z9OYyMyDHcmsgDvl1+BH8SFZNY7atTxEhkQqDhNJtJ2Yl2GTYV7eWvWy
7PFh0ecInXu+wfxshuJ2jUKEvV6Pjh3BGQq/+RRa2Hpiix8cO4w8UpnNkh9dyhkQoNAVnYbjg6wg
kV68FpuNOh+MDa23ZqVYOqQLG1ddewSWBkLLsnpSxx0NetMJd/CD5bcUSEoYmrqDTmJXuglJj+Vo
bfKV1f7nIS96xUVvMSRGUtcmE9dseTl9u9reH5mFEJJAZCGKC1FBakDywJqmdNKr6IsM5COr7OVb
7OnNHSeST1XIVrLOEvIBb0Pv2M0ZehbNR4+ANRvKm1qA1c3ZzCzcTAVb9tPSU1qs0yFsExKB8s3o
69QeLO+qLpBS2YwxeQwrCnK6vnRkI5O+OlDGflya7YRvojb951zTd7NJ4Y3oKdWukbs+5J1o9MSh
AXGWIGl7o7XNfl3682Rxsm+67lUpEUrYLEfrdk05Sk8FwuZMzGyD/fZ3lJGxsewP047Jqrk0C7o0
OuWxb+zrgrhUao89qUlnpa9Z7aM+fomcA+GP6fsMOMscMgCWkkbJtdAXcW2L5L6N8FuV3t5wluxx
4sVwUy7z7bqgdVcrRhCprRpO+mUBMtAzaCStfY5zC2+1R0Edys8U1csZewbaehtrz/JhHsX6HBkc
geS3xYlzPMLU0AJnpDhz836+7yKOKAv0mmSJr1VELHfUpv3YzdrG4kC8DcHP7vR7Wy6twvEp880K
Fh3onXqkyUoRBPgQM0BcQ6Yp4MwwUeZVFVMO4CDu0fSXqjkyF+pNozXfpwcR8nK/C/zh285M8bsn
VI4d+fAg1JsH3GLPbsJKaxZZAzSTQBnO2scIY95Z2MO2waq8MUP8spPd0otNKEA0BIuRjE0nDB+k
J9LDVCFZrIjO6sP20pKQzEAbF38+297oXa1f6pSVaFttxFSrDnBym6UjmAUdu7SJyA6V9vG7cSMF
mFzH28dCY8ESIu0HQUCDdpUX60H0tGAHzz2pYsOJ+7uac+nWlgW8LXUTVpWRlnlabqYp5rdVnkGo
h4i11CGzOTn1TTiehqp58uPMwvoYjXAF0mG3ykWht7TblDT+VhUDmqfpJ5mzXooyPE9xe05tl29N
ZL+LZtX2YTSJa7iSCsCVdKlTcs5SLdOw95WuFd04LRmHxSWtKOUTgW13o89NqCQnnSMO9oMU2Z+F
JaqWej/4AcRcpJ3kgoYb7aKpGTiil9amkKLAX4soVWd9tzEiCps47d9E0+OSWdBurMVkf9TrDu+9
1PpTTgyc8ep9LfwXxJtTLnW0KvUf6speiZyH2b6r/Q+1DQw5K0SR0IPofW+P/RF8cp8Wp95J4DxC
tXHamavra7ycfW9UpPAEhyUl2Vvt1AStW+ClKv0zPW7KKumu0TAwsTd3QeYNiLExcePa9/2zJ4v1
ZEYwniPnShT+DuvSPQDhL7UD6vL+HahxI6/VOcThqTXHk/rok1wlkibEkJzaB6FH1akCR6Lursls
xaUb7rvPMbz30vYzkecPrAxvc9Yf1V2rjkbqiYkWFh4NhWDjGLO1nzRx9GxHXJUSYtXJu2mlNOQb
+3NYx/zw73uekG3Xv+95nJIo5hwPuzpa71/3PLO0fOyMsRssri6upXUQhZeQC6Re6yvnzwaiJbcc
Iw+v5BajCdyf6mHFCFGVC+XDynHrhTuWMnBXmHR09nNuZpwp/AUW6XVIbpykex2hIXJD3TYoT1e5
creale2WGEKG1E69rA/PK2Y79geONl3CU1C9qAetjJ+yrPe3UoFBPMa/jBqlKpjBHduTKImgpl67
U9+Kq3XepiDCReidm10uEq78njUvP4gZdKbSOUoTzcYn2pDB2RIZEXvY1lv4r3o2i6vSYefZZutc
50CI6mYW0xOowhc/8V6UImGWCKMNa+33mUOJEDN6Z2CTmZ08SA8anmlniIkQGvHRrYsTzmqoCDnR
V47UAVaupaY/I7coeTWsSXuPEiIo6kjz///oImg6kEljg/WJJ4UJOLLvpsgQgQlOtJP6OpLGQodt
8TynB12eBtF3pqCyzf7xP+6Zf9bKBsMnpAQiS2bfY3LI/5ZJwl/MvAMFFpigAbhVWD/IAz25PfAx
vkZ17+Te+GPUl5/aAK8U7vll4vMgDbBCJiFqYzvmp/94W/+s3sDCmzRSdEvImU5/OzWWqTdPszs6
QUM/devHhLxG69mycSl/3ylS3aIchcfmDPuuiadgNoxh/x9vQw4u/dsTJQfP6pTtmBw8WsZ/vTx+
7K1tvtIBIdXuH4rsxkhxBelT/F5hXS2kVqiqjgjXKaq4POYQ/mLlYJ9DXRmjTAKGBGgS+riyKlJ/
e53FCUvfq4ZT6mjFvzStyfaLnf2A1xpvcu4PAebcxWy1JQH4EUqFUlsQ1FriftlaP0Jgf0G5QVO9
iRxUNaCnCewe0nQ+ljWP3QnK3mUsBGa38Zik/XILQOA+Sdry0tPbTxb9CLyHi6ZN9ob4jn0W4fIy
CJ0VFwNokLoaP4G0p55YdbRLG1SgiVK1EfTWEnl696fPxe2dvbCX17kwX7zoo4Rc8/0MjWCuN1WZ
Ps5aGR2n1qM1wxtD23/tB1AAZmV+zEiP30IN8IS8Y2OapKlCaPO2nAGyqUcD0Bjmy9jIN3myPDYT
sjSH6ec046qoVZcITCw3X2KYBNUMKSksZmYHZqPvha7/puK4Jlm6L2n6TdRGoDBbajyRYoKVO3wa
Ui9Rq30bLBzm7BzcqzHTyFJrQ51Ez3bcfeSl9aBkou9HtB4/l0r8IdVJejVYpo9qL1EVoPI9+PHZ
j2ZW2RmxXAtdUBrud99IPVVYWSNcfDrPlHrspMLTNS3rmyzw1eFfl2veVF2gp0S7kUJlGFBk1W9L
nWtqSQBie+yRZvspuVUPpLIAqLfdOdMube2QooruZddYt+r9DW70aS8W8h4rlfQpdDhoN//+3HDS
+sdpEO2EsyAqvBS6nL8fv6I8WrAKD+iTS+7chGlLi6+aTsAWsSKI5cuYqGtdWlI6obnYSg994j44
nVUHWJTJgxRP0/ziuNWL1/sQ/Ye5f2yN9qiP1XAabN26qH9E0+jiJwioTbs98NofRQXzUzSBqNvl
2lh7Xa+vOPrss36WKL5b14F+2Tj+Ty0f9wMEj8ccclEHJdt3smVn3Sz0pPYcmyGoLihLonCOSdRV
8EPNx5HFhvdMDhVfib0dR63dWlq0njpOSKsYh11kZhwlJho79EWeK/uGfjzd05nHnJhEkC9CPOsE
EETPGVxr12PvTne+JRVyvfevjox4xmF4rQbegK+B8dEbMnb2+GA5ZQT6VsIOUGUqF8R+OAYtDHyC
ZBBrFo2QI2ld4BrVzLuyly0HErLKw54+XWBlgZZpAbrSmVPHIdO1c6vlxxY01zi9YgA/9Kinif+Y
WO05SfPtQkxGaOsd9OGbHkVKBCH2m4xiDC70LzMiSWcNXyv3njUPQeEjNccx2QYDGmOqf3ma9gzn
8y4edu6ETGEyYoHnKUqJghEf2gxVfEp71Ihkm+M7wrbaP5SaS7CWPEw8RxtaVUyV0K7lYt4xdAdc
nX8AXwf+uIqazZqmxyVfzoX2sy9OTQHiiumzP7wGvhzw5yDx7Hea71jmyzeME3halxeTJK+DXrDR
k+KpKxiWIQSHg7e5hwaRePFOkCSpa/sA5ueGKQdfg23e6jMOna6+j+d513jALdsjb3WjC6jvQUNV
Uzq/mnQE9IOxad3uRUEzM7M2N0t649dYQNt0mwzmbUjY3owGQJp7eR3z6HXsse471amk3Fkx609i
/HKnmn7z1XWh6xGLdBrSh75xtKC3bOIkOa0S0WwJrub4yW9sK5/bt3zJ2kNx0Yi1wUoIqFmIivd0
9L3FvF2IPcXDuKfDBw2AYKOrxTtC9oT3OnpbyQkyxO3a00/DDgwJgCRO4/qwy4qrSIYLjSv66M6l
MyfwSsAUGuvTbnB5Du4f+RDvwurX2C3bHFPvUoHdz/z7FVASaQtarPb0NFstmkFtYZ4YT7URB50T
3rjANPt4vnOM/pj79mtIn0dP8gtv62PJhkebT5uH+bbK7nOs7GVjvy52/K4RUhlTD2gRSLXVMA5R
NYJixupbELzbFF0NltrieFLus846zuCzV6O/behtzN56jglTC4fAj8f0Er0CUQ+ZUS/C9xz/My25
6UxPeGfEiFV2xtbajDHYCFA3bRL4RvO4MMzFi692TvYt9x8iQz8xWkLTlrsJO3zdveMS21p29ZhV
5nY2sg+dCStpHV1KNIQQ35vMfszxraF19+Qn7kKt/LAhK0YtzuyZjplVlOcZ/ByO9zsjp/9adeRH
RiwlD0kILTSizwyPr2n2FUAIyGp3SZ49rFX8NjvhvV8Ou0QnkuaTIqFItrwLCwmRDp26INxnknFF
tz32ERbJHeyi/n4hopU9gIf8kdXi009sooB6/zjV/mX2r1qMhgDNwajIeu1zM92J8c2Mf4v45VKW
cIaGbmcITBegePWnxHMeyii4M8Y/eOtzGB1rE63vZbBewpLhBu5XZU1BidqSR8cVV3oNVsMzXSRk
c1dfUcmJSeGBv+kla9x40k3Q6bfh8mi0P/X6Xm9nrEi3kcYj3y8nOjb7GnR5CcY2XHJAV2AqK7l+
RtsJqQu07iCjFEO189cUUEz7NCA/lEN218yQV3QfI+Shh2LPtBiJPRMV6D+wF7jjFvAAOSZur46I
49V3c3dueaBrjSETcHkszJLZ+NlH9qO79hf83vsgnsH4hxBgAba65m7q3WNcY/OzHlbz56wNx3ls
H21nPnZEdQDGgg2pL5qVnyPZXMObp4nxSkaDCMtX4y8Icde18QMxYklv+8BP2r3nflgtMRxoDDC6
SeAZOMhId3q3nZkEo91BWBy3q+Ee8hJ/hFvs2q7c6uF9HN5wBD82ApiikV1TOPCCQser72GQnEz4
QR2pnmb9HGvjOhNQNtF7TMdCfeYatNl5hpQGlqoii7eFIucFPkcnpD12ceuQhnO1p5JltA1wcfrU
mliD1OtA1PUUT527wS9HOlY7wZR9NOy3lC6GRmt0Gk96Qkwx/Kqaiy9XkpAt1OxhDv6ajX5rnIHG
bBsLiE2G/8oEedXTlbQdxhA5p86rLpwdNnr7KmKP+rUjSH0nJgRBvJbOyuyOtz7ZjaT8zVADM6Of
3PnL5uwfQziwVw6YwntLfBoTdrhrq+554C2KiAxPX+iYOzhXVt2jRdNdw9mBWx2zL9gMUb5E+vIE
YZiek0ZD0W7P9giYQJt3eAh5xlBM8q2lt0etSUFrmTWDafS7KoM2AeVVMPFDL0pME92h0I6DGD/6
NQT+4Tb5tqwnGVa4003jp4NaqZv1sV0sNmeCMT7biwkIx7+EJB1K003Pg3Vfx9nPmRwDfo8eO0/p
gqMI440/g5Mgd21Vvyw9HjdRWQZkex+twX2b/OrFzYazmJ2tZmRPa4Ia12PHFSK9N16LtAgc7XHt
58AICdjBywjqpH2yRHTf6hM8HN/6VQliAnG40NLhZl677Drq7tGs0sdhuhmALcbmy+j8qkegmxrU
RPoVBszdUZOaGHWNg3GyPnfl21BG3AnIVqXBzrnv0BmWrPrDHBm+sDgfrecEaZEBZvTAMWbZQzTe
jWt68WhoGkV2pF19H1sWHd58X2EjKUz/XvCj3ofr2ruM9Qxo5Ta+4Ki7SZjt4nDpSYDdR3K+Cgpw
s1Yvmddfic3CFpvsz6b3PptwODurjPcwfWqMFvTl2LsYUEF2VE0rGhVpmTYSjzTgtyLM9Y8VBz2W
UMq2sRyGh9RiJgs5Dz8jIS2ShZSsztqSis+eSUe4exn2ZZUtdUBsYhoMitbR/8AZiEFrCM/ghMJz
5PJvKbB9iL9le516b2TtmMpL7XCoABq2nLJSJJh+ouZoaCGRJ28GjbUO4KMh5D07DnEzE7JWoP7U
ybXpzuuX81gsUbfVeqBCfV6yF/GjIZGyYC1nTLTyP+Oq0i+1uRSb77+cLr+dBAT4iOVnD/o4e3bc
jA2YvPnZbyIDhwHjLaiMq2sXes0mcy7tEpWvS+nnZx5eFJWpKF71aeiP4KfmYAJFdwptYiXzaDv7
tu5thqjwV1rRDTtSHeVBvQBURCKH4eoep3kt4GqyoHUaSHf1p6bsnVYTLWX1p36Kc5sAHD1Mw8nw
y4VvfmWQeWxorFphhbuo2yLRTMfUpKIIP4iXfnY67x7KkLTa11VCBP0pB2eSJiuJSqFB+sS6N7jL
Edl8ijjNLlDMrTHZiSn/mV6FaB7iFMt46tQHZ8xztqxxP3X2uQKNXTJozBrNJ89dzc1+tuiEIeq/
p7jOEPaTt6n7hXJ2ZkTWU+yFkGoGVtIZFm/nfy3pBBKTmmSDr+Fgaetvj51W/k+AnclqpNnJG/eN
nhFuqF1iwcAdl2OL3wuPVsubzY/xZEz7vDWgzoLvAWNH4lvcdYDA8mneJxX4VuZ7vPhmtx+Mbgf8
5Ji44WPTGfAZ0vU8Vsytm6eDHOtRammEq4I5WGD9gZ79iPV9OKzwW3GnxdBpc53ZWJ6E/eiUetAW
3RqXZrzGuF7Fg+9BaE/LG3eDDTc+jwZoDdeJPtzYxXXc4vm3ADeUUw++y1sJzKUfrDmM3ykfzMKR
pEI/lsZd7FusUSWa6soUGHxQicVqW1XxvY1fXmfmCShVRMDauaGJg2WPTt8weYhE2sC0l/jNaRm/
MyLJ46Sbf0rIBQgH/zp7d4ZTXVytua/8ntuC0FSvm4HV4YBsDdyytdse8nXeN3TYAkr43mg2PdOS
9u3i/WYU3YYAOGfOUxfnj2nh3ehWsdUy+zUjbdGQjWOuzn4ynCuAx2ABaSHseOPq/RO09tj9VfOi
UW39prm2mcOQ6Qwkdef+pSyLPZi6EEqpdpgjmtMT8whcLTka0Cr6nmN9thQQCKr11Y7RqPTmt9ES
0mzdVA4cfPAnRoLEC/utafFARzZ+4TRGsWdDs4bsdkpovtqMxthVZv3OpAGY9Y55ry0BPtdd6OU7
1LWRMC2VTQgDGlwVB5PucV2iK5yOHGx2/OLa1Za45NlKh0iOHRGH+tXMNescMYMGTthtMhgE1ONd
kRn+jeawRjT4CG+wXdwPDZMX1vRkL/YC9DrhacbGKdsajuGs6AB50NSGcxHMsWD8g+YdetEnB1E6
e60u4pNr4N8xynw5Ii4bnCQhB6yPBPeq5eT3bs9SNB08A7h2Vi03yr+6SpVWc9a3kPEkl9zTGC4R
mRZYD2+6iabwvJgp5w94FoGbGfotllgH+nIXfjT4DE+F0KKLnptbkIBZcsilyFWYdnMzDUW7ab2c
fxK3mLYFIOOzifeKCW8NZ8glfGLoTXmIRN0cm6K9LEsTXprRvQgEZM5sdP+wJ5uHvtHNizF47NtD
k+4xWowSCiwZFfiURg8KwFS5b4TV03sfYNsU6f29Z/q/s1hcmHs24+mmPh+TxLxqBdtiklkPk6AO
YiDHeFTG5TEfzUNbRhd1TQdjn5bNpi7MdjcAWkbSBGOX5eDwdUS2Td2Dg2Yde6jA+MhM9LdpXXl3
gNgctZF4NccGsGOm9kfZeQ+SuCvIO9CYwfm4RvrvNSqfqE3sQF3KGnM2dP54XyGCOuStzKWCm+VN
LyqOokRH1b91/QC4HW1seEFHy6VpJP82EMnbPAfoGTocEE20hO+fqHgYGmc2meFpU+ZbeREQ0/6Y
RvBc69qd4CH1u3Gwu93PQiUaMhPMXsW0DtVY0BN0hIi5b4d8XMMzWDUew2y8jL55zE18pXpFDEJv
/F3V8Zs83Pkq09G1mF3pifZXXI6+7E5YsX9sk+YV6Owp8uELNFoLuw+GpXIHKX2uiDtWWsNLA2XT
9VGYNlQ7Bx8u/saOjSNrNd1H+XndPvxtlFl5mYX1bW5W7UlHm3+7KWMiaqLdsGqq71+uetSqW/t/
phH1ySu48F5Mv1dJ++qVjVXXaMSMO/W+UqPUnuHH3tgQZQ0Zf4JUg+rM8UpdYJxqBUoiwRvU8kNi
tA/sT7QEvvvN6q/EgnDH6uFy9WSfUpM+J4Il8HHreevKqEJC/x9bHJM9kMzzlIkGtZO/9SETwpoC
XIeUOFWjszL14xTH7T6ZTlBzksM8/+ylQCqQXL/TIQC45RLGRLeT6vHJlhLTtmi6k3DLrMzaYcSH
qExWXV3zyIg+DAnklP1nl6Qa/SEdsS7Ztn7JQzhnZxfLcEDbst6krn4fFp6ywmrtkge0eRhV2Wtp
dspkUetSoEzdu2rIdoN4Xbv1kvpN8d2izaQ+nRCz2hhO96ZiLuv66IAQu5EdKvURVS/DaGui9I5+
UOuTcr9Fc/OEEgH4GgvAVOCxTFn91RWLTJ+JjglxcmngVS1KJc9HZB/MkeF9yqGrGqhKrF78Nlja
jkMMkz9VzEp10DXM+8QSkAddvABbjaErPKxa4E32q6bRx1BOYnW5VaYgJM4dQTtyNIv5dJ7u4KH0
oQAhNWgDa+CM2TRw7BhJPjeWDTxSzn5DcZ0Hg0F7srum2oKqBfCdy9HWL4fRGghe2vPoA9eSaYiy
TTWOi1igSso7rI5pbRmB1vg8t411kltUUMP5ZIYPjU2i7RiIEHo6nPwMkXM3ruzdT5VUyT3ulMor
p33B2B7VXVexTyYJYR8s49Oos3/WXkEFIV+1t80XO2lZAaWXCiV63EprgHLrcSbemiaD6LB2tcqZ
rhp6M4elxuYIG9cY5gYwUAJ5mjGpvIe43rncgFjbR4GEox2+GxuOAUY8aoLxrUu6Gs48rRSl/jt6
xUJQHCbQJmtxYHxLdkzawuCG4QlqOWMc1PcwDxgK2uRZLQ6OL8u6AZ0a2tweIvpxidtfHeMpN7AL
GE3c3al8TzvS2JT9hXouLuta9fu8iS7xtJCXI9GzNUz/qL4egJkcH0GL/7kJm0a3YTNjZqG0Y8L5
xXLudnszQj71adxHWQRzj3D6xu7qh7ZmLTK6yHiExcwqwzL9bTRQjYdsJlMZH5Ux0J+7X8Na2FvZ
hKh8/1kf7GcvcfcRqX8ePA5nmQuOR8tmwj4ML1PBlXCqOnwsvCY9IpqOWCSl9aBc8M/rRTbuLRYU
2bX8XjRlkk9jJ/b6qt2loPfQWBPGXlVybBSLrVrkrbZtNnnndgd1w7cN+/4a36lXDxMipPaYMfIA
6M1uGVGQjXT8FVXWxxQ5kHEy/0YZ69J0eWytqeAyVJ/CXG/rov4QiFax375XMe7wBOxba4v0Embm
kzkW8VG3GHsBjyfQ9Lo+Nfh2vgMETQFu1+v26vn+c18C82pQcqp7SJcISVnOjHk67Jkp/DpExo1b
mnQbDOvHEAFYTqBWB3wdNSYQmS/rCQttSTBs1CqpLP1qmVC3eWpQc4XEZnVP3CrjDYNeimBwGQ3W
5+7KdusCnG1uwgKHRG/GFHFyU3LmO8sZwTfioxzBh246rM0b07U9KHt1DZRaLsIl6OzOdYi1cQtj
ZF2PjeR4xFa8p2GQBcvYXFW0Q7ZhDzhKP2pZyGceqVQZoppH8TW5L83YIjG09k9L691dOA0/Wi/Z
l45j7C2eaLCeM7lFGVditCZDRxan3DI7qgrs2MEEZUZ7wrbIjpLPPWUwgDyR0zqRH0Q9/uoh1DVC
g5lxp9wl2nKgl3f0o6r6DrgUo7Vu6sjW6V6sQS+9XWnCLd6CNGAUAa7f0PyjGNZD2zNvSD23pkiy
ICr2mTTO6KOP7M7jxvX8VGZN1d5Uy4Va8tT3YpDy2JktBGm5vhdZ9EsTBuxYWfwq64npYDM0Pkpn
0k6qauzBSt8apMEwprjMM6aFrxqMcjN0bONU02mnAZ38dhwbUwg4Rn0NXwZpImuQvuchqm66jjF4
cu1k0AQRoxIJj4CTWv7VhqRnzrEGV6UektiwaROTo+Jqk1T3BCyjkp5NJY3bqkUJyanZaQ90VB6T
KnkbND3cWzja1DKSZTa7V6wdYH59Ow6+FymTrvm06CCvNLYLt6q54QuKmgh7KG4J3py6OZWJI5ej
x3RUmfPQHlVJqUyLUxm9J/bwpbYZteqkvf+g07j+3n3wpzCHI8lWrBc5TjPpIvLEzzSNkLksiEu+
A8uMc660FyRm8l6yiqpdTX2DqpPr5PEntL5uo/ZefbZZ5J1bqvTH/9uMe/DkC1iLQ9qitrpQHVV4
x5ROGif7QUZx6zIgbr8ygWsXyay2dJTZiXVdODJxysfd1ZVrurcq60aukW4HWq9poUZaKT+rLKC0
dTdllJ4z5IfQyT9GQneHgue4EUt5VNcqrccFoxrsT7mfjWhorJt4HEntlZs8trBIlxkedNnrVuYu
gDqM14uG8M+gcjUOckrSi+qzKwtWXqG+Oa19J2I7PDNaEW0kGQCzpeQHI8YFiBrQFICCwANnOKUg
REj2q6XNlnY8lS5URzwo3gi9d5lMbCvnj1fzRWOF/OWmQMJ1t8BoRNQmLgQst3w7c9X3andm4g5K
sc4UZFLdvctaYxWGT0iUfR9Xb0f9r53UE4aVrd4ZP4ca90bEECRTS09iTFHXcg/YOLSmrbozlEXI
FUT+YtNnnZIX2Mm5Kro73addvFMpZ2k7YGIY8xO79LHL4hfogvOaIdFID5U5wxlLi/AAAyjaJkt4
10gHt3QEqXLBww2/4sudGRuWjPkLn5RpHZZzsu35uVvTnnKAt+mE3dvCqdsYZMyI+q8wNOx70cEy
GuMwtrg8teqn2Zv9gzuFMqHGKhkxf+1QetEt4ISdL4gaTEbScxP8KuVTquIG6oK4Y3hFrEFnyt7X
aZiO4AJJdcujBmbGa2Kl3H7Svagye+pGU5gHZRj0DbJ/TOdYmd+chx/RShqlXQ+ANuhttcNvZXMb
4JQB5cXYy/Sx+NCY+r3jop6mdkyroHWuS+beNMzaOVS6cejq6spcbObYpE7QSYOI/MhmX5PUGfvv
UCBw0HUfNe6zDTLj4DIJWV1vyx9ex845qj1NPiTKtaWqpDJ6ttaKNUy0GnCDH+rOUKWBugiq0O7l
qU09aUtlP3ohbBv1InJLQNVDmf7TmGHY8Rejh97VZhEuqPBLntHYYHwgOxQzs2Rt1EqlcwXAvJ11
ji3tHOg+8Fu3f9JFfEiFZysDR1vqZA3a4UurKEMXWzrgwuEwTYzngHMLVT7n5VnBlbXoewWTCW0P
ImjFQOGLphvMQF/KvTKrjS1tcUNerIKL9V3YTzPjNQeoxUm63KtzgJ9Z9nZqYOmpJ1Ct4albJLum
/y77umS40boQjhtgV4YrVFcOeLAKi9tQ5qxU7MAy0lcmcdJ/cmS+ftCh3goCj5NwHnCQvFdZf0UH
+Lbs0G58b0L7IGeK5sCZArU6ML/0U31zRjE9QkQ/mqJxeU6pxZQjTsav/LWy8H6bv1VdpZYdVUek
PbPxnLK/ZTrmAuP82+ajrInr0oHTmMjLy0Cp8tbbpIHJncDkkg+yMqH28HD9Tm8u6lyrbni1gZVV
xIRrRojb+mviT/V2fVU/NK0cbeZoNrZzbn0vCIwXH8K+3L00swTnyvsnqznuosAC2CoO4Qj5eAKu
ewUj+TaF3pfaNYikMSNG0MfwtGKnTu7KpxvqxX3olz/WEh900vc+jMF9hItK+Vj1ImKs2nqTOP0j
tzwcVe2rlVlwncOj+h6XzME+TiZxXC5UKhrrO/JGOLpU1Lhu1bVjDMtQDQ8MrQ3Pw6ARVyyRsICJ
qRtDmRVFG56NDFNBvLyv0cJaQsb0OJjxQynPRUbONCDgTBf1USfNezbz9NWJgfDpNd0z9buqNNfP
g+0whUBmRueOl1Hf9NjrX63GuO0BzVot/er/bvyIyhXQn1MdbbkMQqlPA2203rX0ok16c1Yrpj3n
hJ+TQ7oyaTO0EBwZa9FzK/M5LRZOuVSoL0v+SyrPArM82NfFNpnoebVW9FTIWSDqd+oG5nGJz1Ob
u9rthoXZDZaffSFI3uDmKU+6w1g9meNVpeQyQLAI9ZrmBwx52a1SnzZiOAu1Qk97Vq694WyWW6wn
V72wxDVjFm6og9YPI7ZsG8+Ex3oZVsyZ0cankeMTKi4g5N4etb011s/RWDeX0BOP3qozSka9O06U
nFuGblMlqhFDqanWceVtU+8vteuIMpEDisf0Vznz4T2sd2D4EMPL/8fcmTW5qaxr+hexA0gg4VYS
GpBqcNmuKvuGKLts5nlK+PX9gFfv2r3i7D5nR9/0iliEhGQNFCIzv+99n9eCntpbv6Il+9bACXtK
plOkvPHPKsp2qk8k9ZHO6qCsXRE+EyollnkYHzNQoAyseU78wnx0EE7Rlg8FlHMz8eVS9EeiX5e4
/0bEEaoGBw5ptOZVA2/TFATj1K2fNg4BS4XpaucUV7c/lqMhlzG6mpU61+lNdDekrElHz33ILEnQ
Fj9TnIss+zdjH3bwycr3RKR9aazka9yZv2Pdvm6X8W3NLOcEzXCCtGC7fFTSLHwZLySfcfXOXL4F
llyIahkhOTZ1Hi2rP9kWf5C8JOgrrxknHQIbVpOyAsO5jrzWPkRxSgQ6Y4zw+xKrq6yf49Kw/cJI
TvHIK0cDJZ+CvuY2H5PuGLgepX0bDYdiXn7WRIE+feye0l5+pkzFoWENlBM++9Cvkq8mq8+eGHE5
06AqmrK7pJTGFsbirgyJ+c2RJ5kZvsJSLARpZKAkCduj1hwPJwPC1VECeTo4UJhsdAVc2Ib82IJL
niZapsIda6TyFPlM6RS+KbvHnDilI43jN01Z8tiZVPpL8tCgzu+KKf0RhuF0wIz9Tdrt2S7NIiAF
mAIIaKBMy8rj0F7x41xZcnG5c9PwQKf0IarQnmpxdoqzlPZssdfbtNnFUR+dUsHPS3PgABrWMBwa
SO7pMCEIkGt8EQz0ZmiuDVIxp8wCs6UGnA8jPWs8IBD5I4q7KE6FG13dOYX0AbLjyY0IiIa6/2ua
5hABAPySqUuuceTuMsIwAfAR6yRJ8UoUTSxRaReTM5EMI4w8PWgP4mLBhHOaLFl9G6uVYZXVj13h
1WS9k6qZRv4w6f1dKCqQgeBv3dr+hMS+YOFPdUmR4cK1YKHoOHOZjNW9G6v4bFyatikO86IFTsVZ
PcbiM7+HqPvdJ+XPGGDwbjSUdRWT9dir5nUJdd0fodrTZmZTU4GpupqrsAnetYynRypMFKwH8XuZ
0Rhm9XIQmmouodSPRWegs8O16AzwTHGqFT6pqzBDIszeWUlQARFjw0VhbiziOmW8tR8dy/3c2bXE
OzxHu4X+eD9OL01X3AhwIndUImLuTO21lhG0LrtWPmHau1i6w3fXa968qKuPrSyRN+XM9RYEouaQ
gaVIh/zceYDLZ9pSdN0oOQh0J1MVf/UI4tm5KEMoMZuPWUnKshAxZs+QPNUG7o3UnL27kgvTdT1H
++mNjM5PtMRRA87YAcqOsOIyfsd0B4AR+EGbtdfWjRPfw6GKgWECLdzlz40aRtYLqQLxeY2LkXrh
4NFutqN93p/Su14ByklZZ/sitbJz3K7/rknE2iM5penYH/nHBaYjDfm6hzVJTfk3Fhv2aRnaZ406
6zIBaWmrV4uWzhGd3hHZHYUu77OI3iViCtJoBPJBV13l1HnPg/nmNeLdVp44xlHyI9GVeZfgLzKX
ML5/xnW6XEO8YR3OCXBclLaErA69y9obeTAiAxYugMlH1EaXWLF+W6TpneDEfh7oAgDUQXYtR46+
YeoH1GUe8JT5eTBa6ffoHUvgTBeLCNHHDqvw1BIpPDfGeGeAhpiwZGQpNNY0RofsWeVN1mTDUcO5
luNaF+pokQDsm/ddmP70ci0hzql3Aymmh2GZ5DFhFoUghCXHVL0RQhTtTSJHd3pGYzmufmdSkTRG
2i+1sfSqGqK+x4QwmWbGX6at1zZWm/A7XMDCkEvDdVVQFWC1+f3i/cr0WyVc6J+p7VPFMP3OHp5D
RfhW54BWwp3tQ3MKby41IiuWDWEVNfTj5CQspLeOvUYGhybMYjOOToM7dXcpNXqtE3PgyAJGb0Xn
XqfaEbRuiYOAs5CLGxqL7NolpAHjaTGPZNaj4rE5ELUXERemFVjj1pWRbKw/uuj/CEL579iR/4qO
/H8iVf5/CKHEiv0vAvIVcvl/UCjv3ob2V/9WJr9K2JNlTzNvJVFu/+oPilKz/uEyaGHnBXlhG7q0
eME/LErNkP/QqVxhE0GY73hidT39BaM05T9M4DVQB3Rmd9ZmI/kLRmlY/5CGbVue5bietz30H8Ao
17f/F58IMBfDcxwU7zpMDo9z8282+ojaLz9Y/bVvlUC4mtufWmE9FWZx60wZ3/fZMD6UjWERxBe2
b1TM36PUiMBbJ/wsyOXrrppmgxLwYu9GPPdeajI6ocH+bI6O+ZUr+X28ONmjO4caGVlEZONAriZW
LG5oMgcBhFSgQJyiablL7ZzR2jbroBkCghsMCqp09N2J3ErheG6gM0kJ3GR+czwC10L7oRwLpDVT
1v03dncLpd/fj4tj6YZhuILVruWIv/t4KhOPtyzie6esH5Up301BPYru7MXWBkjVIIGYNwHTbxwM
IQ5CNio1J9sdHwYBLFil7AaIfbUJfNwx56ReGLWvUc0PHXb8femOX0nmdHaGZvysXDh1tauC3sSY
5k7vSG4a6vUvjSl03LUhGWudOuo2kgSTXACSGizQvBwCGvkkjBDddOeUTPibyqToBzBlx5k47hDs
AOoFNr5rVd0j00twd2sPi5FSlRP6HZS/K0kBaP/icC3NWST9USZH53C3gI2JQXFfKdyXe8aqjsEP
23hkj1gY6+H7IOSLbKvGJ671Rzg5+MVDRbsH1fNE5TgeszfaWs/ILLh4Pg6pSoAK1Xez0z/nk0F3
M2ZRP4dkpLKiwLbIFFNh2ZTqfXHc5yKpn8zF+zS6q98a+im9b2a4fcoi13HzixMjlqtn/MOxClAP
8irdiDMWvmla96fIjDFni+lsJOhvpDEjVJymexZlCoOvoS6kWtGv6ggub4xjI3Jm5E7MVM7Fkox7
PEeLJKGa4wXez6P5Ox+S5ezO8Xc9xGvABAIlNes5enAhmfQzGZ5rS7Id2oc5zdUDhlFG3hkyhpmB
hKzCO7deXoxOz/10nMwzqqW7hSEGOmiSH1GJ7JM1vqBN84BYcc93dbhw1bT8yNLovEZRRB6yy8og
wK3SqeKMjn0ecEcARaG/Vu8LhjIRs6ri1xDvNYuFGifBU8fCPnqglRXe1QM6AkWtXQ4dkLXE2kXQ
HHb5XKfn3CEwDFA2rFr0vcnyo53cJ90l/ZlWMuZ7wqCVoNDBKgx7ZHFclISRioFmZ87+TJqUnWC3
1Gkj7LNSGGc80V/NEZo6swnK67b4TtBUzAKD2Ue8Myr0SoPCktv0EJaFPblBETn5qbLCe3eMMMp4
EjRgdMTk8FxoycLKFm/UGHM4xxCT5EIw795i8nXKFfoKJxUoPtcGl53Atc8FyEUH5D69dtgBpqjN
fT2bt2Suo69YyqHKzuCcIQmcxjD+6U3JTWT3yPH01zmD9jroxW9DRagi6u6YZjGrHmmXt2EZJHjQ
5PtApjWwMb09FpJSeSOYo8im/+XVW9xcKlHBFidcR4DqCKm/czvUvloCeaWjRlbh5DYp3T6WkffW
igZeoY5i2Zs0657UENlUXbB48XXK5wF69xQRMRsFUWNol2EyLnR5kHxjW8NQ9KlPvLOZt/oRS2YO
BGkQNL4GeYlM8DmEvxVMY7Rr71qF31MY88dKexoz9zp4zGKqsQw8A1GuPfRfTJMounB4jGJ3Xo0y
VKk0uF4IFQ4D/L1d08jnWa8Duq4jenwX3UNIKHpks0hemP9p4I+wc7ECzUGsZ3psnjzb+QRV8bVz
S+uL0TKyWIM/qzCl5kjgCG9PNKlGn3Tp3cuoWHLnhffcdFyRSD25NXEHfoPMvAeziL7Wsf4Q6jAu
rMhGfEs+YAHhEX4s2upsemoKukSanl2bMgOGlUu/9tAy9QupZoW1BEWdXhzh7jqdEPHeRQFWoU5e
uZwsOxS6IcTezdh8x/JxsOf49zBxxcxNokwiT6xE+ocO+shsrIp6R1w6puFtAhpDIMqdPebucAMJ
8YWzMBgUGDurfSVXHNNrpx29jPjPnLzHSDTEFsQGkQDT96ZqE9Ts7SFslYu+BMuJJahPRoJ4cc3E
iKXQiKJP0dufaTE9NHJOL3Fz1yYxF3l0gce61xWwWKjQ2KzODPCfiMk9pVr7JntlHDx2EwqllsOU
vdZWEwdLju6lkd01WUKsG2So+X34bmoUX0U9BlMJ8C2r/RyiRZCI73DySa2MaciqEN9FXkBzWmrn
3gP4cAOUqp3pBP/MivJh9tzfM6PokZYEtk54+DXQTplCIgyT7HMzDvOJXAvGMRYZUSaHe9vGENGA
8RQ0Xu4T+PXgZPO7sLO58jVdUDZLF6Q12T9p014GaksBi3eYrK1vySXb1wq/ktLTylduq12HUvhN
oQX2zGLZIUuFCTnaqkogZVVhSyG5mC5ZMtDnqdVZmROqktlsIJ/M8YGau/Ldut2XFuleU2mTr2PU
b/Q2ylOl0IZ3jIzrOhnhmr5DYUXQFuujFAgTavzyy9J8mSQiOVdOv81lRgKxRnZ264WUUpSrxUaA
WEAHJIESGM9WTgJhU526Bi+ASL4TMhYSLYokC5n6dw836DXE/nPtcG8dNRV+IQFsnewgmC5yE11i
OJFugQV16ucfZpgazAfYhNIy7i179hdkc7ucBbVvNKl5XyWee+tIJADsMHf6faJ15i7rWcIvXB5w
hVU7jU7zifoSkco02bCU1L8Q07lvIxOUMizj1zgab402XORoT7+jsTnnLdriWIBT6gRE4klo7zGm
QppIe5FE9l0BU58mhPRlw3Gdubjcm6BT7quGtNFG87T9oqzsimKlohSuM5xl4YHev7i4cKv2/FrK
oJcmiNTIzqpgLofnjhosGm8J6JxQlG9UR/mjaOJLvg4+NfDSMaoCsd4q+uyFLoTrb7sq7FyXBMEi
LVaG+fgOP8jR0xq0J51JLOPynusccpXCs2l7RA3J+o7bZuz6Kmgo7ereOJyxUnfLfntArQ9ADEU0
Y122O3pWfMmt6NckdJeETOPQ5BEkT68CZFfBgOSqQPl1Ei8wJGCard9ve/Xtlj4YryQnhr4lTouN
4NjJfI8O/441+Wus4ekbZOjnsnGxQRLelKEPDpJ18+eD1BGjilTPpWu/ZKaqDp0+fRKJllereTo9
twuVjvOUjRWGdI641WIeG8r0ok/ms8ri/thDkgu2zVQMX/MUI52tM7pbznJztFCdGAPGYNuA+foa
5U5+RE20XJryuSwbQnLXTejNbNZ8i9iVP8yyrAO5hBxChF2k50iKIQhZ6GutRSTCZy6yBVia98W6
p/JZFdtHrbTvtoNiDA1VsGleyiCHJ+bPjUNz/H//aT6O4LbPzEYExC2BbLG0Y95rJ9c/URQT2Ugn
TDIdaEDEjRYBfruou0fuROIIauFdLwemivMJ86B+3g5nv1EECmItiL/qdH872qaNNg2RrDxsd/PO
ZLgV1XUGgUom9frtk8x+JY3e8+eJssi2yzAF2e1t+StGdnhsc/cXManPczRCRjGUDKiRI2xBvbaX
BY4LxHn8GUj0oDO5FqwmS794nEqiw1RseO2fTY7O8M8t0+pvLBK/el77ydSNbA/orQ7M0aqDSHwP
ewd7hkCwLEvySChABM26SaulOFcJs5vtnpm2QQGTnvnAts1xWKH1TG6aFe5I+iHGkOrITg6RfmJ+
d6urgoKEZXgUQFDlSi5TwbYJEQJiscwYz+1POnyUGY7+osVcx0VdHQoAVXDKpjYYGoxH2y21Pkop
i4ygcF4b+RkRN073jXZZdMRGgJelsK1V7c0ao+nz83Y12P7if344XBfoVoRURZ070LldYPTWVzmU
DQetum5vXv4cKwQTWj2/mtP81dJyeZ/b6SpSo4/sRIRQdgzOyPFcDKeR69G6FXZ/v6Bkjyl/m+ES
n4v1wW0jBnyp0ghPjeFSrSx0kDplu1uzGVNUwPfbJouXv27Vq/DKKP/sDiGWHJSY2wMDmUk+nBrB
GVeE3a53vcW7b0I8axaSv/vY6SZUwtl3DXHZeakc1lDbA15qWnd2fvt41vZUY6G6m8YOIiSN6djH
o+5AWicUU6y/a86UZkEbiIyEK06fvWN9rR/taKmeFjf/tO1u0B2f7N7S/zxLr51nb8ybT1ZMeDwN
4JftWW1ckbqFbYaOqZG/ijg91EdwWOWt7dv6Nnk419H91v9yd9s3rw9st5gxvQvTEsftH2zP3fb/
7d9v+/TZe1dGaRylHV5ClzC0uCEjiDkhVa8e6GXjnp3Jzk9Ob70B8LNumr5r1vDlOs3fQT5fKKTf
KMadU4mwlysCn4LxisBsfUHfJGpjPxXPY98QXNMK/VZqDUCEzMVEgv2zx38BRFhpaX5Iiugt6a3H
RtYMq3ShSSN6mjvb8jUvbIJeafsq1b6KpEJnzCp1yYbQbxItSJP2rghtP9JyNBNEMPl1mIHWIMni
aBH3viP6/UnkYbjGkVHpNvgbf2xgLD2nTqOfDBxAtWl759JUvhEWT9QNuz19faoPtRUNO+W6lDkF
nqfExovRv9sOWPAlqh5GsjB71inErD02mCWDbogOQjFm92N/Z+rJbZ6mR9PGKrVrEIH50rROLPJ+
9QVZS5b9fcjnFCFs4MwuoUWjNfpjfMtJLgyYtRzMZg0sU8xT5pjKUa8W7xJWhU/ucUJoZvQ5spBD
4hk1y74+GHZBMNTgncPUeiPeIvZLHZNqUcSTT1PabtU7BYeM7oCHMaHK/ZpT5yzKBriUGG7tuuHQ
x4G0lN+BCTtIr0PNuYZLFV5zoYRuIgiovygtr32bLg3FK07PZdIIAYTbd4uooBM0MQcNs0tWCgN6
RjTKu1pO56TyLlaavBar8w9LQ3ruRvLZYkvcsm7B4s/6dII8gyox+RRLTZ0XTSNkvct6WFJxd9s2
hIgmNyJStzsocM/ZEll+OKsnQeAsZe208Y2layk4c2IslR0FLYifaSI62CQjIYuH9tZpTnNbCtRU
oUVKMv0xPmVyNRk50NN/aZYiI6iVvDH0awdCutaoKM5ufcjqq178LA3tJ+j22m9p2OhJVuOZD8F0
0j3NSj4ba4IAMOjMSkBRKHKwICtbBMn61uks2htO0O5GfgXlDYvA6Mx6HJVGJ1j7nHVzdJYwH6fB
6872MGEhI9l4N9awryeFSYo77Xpcl7L9Zam7GcQD08KwP2pLJwlVHFngrGSwVvV34DSDEqbaRTK/
vzmEzd1SLpgINddXGZy9SbzqTcZoeDAT+FrO9ERK/uSqNEpYmd9nt4iOOj/03WQXqV8ivcZCT2XD
WDd6CCa2UlVgr1elTKs7HwsGLIOkZPZOxzyt26NnLES8RQl1RS39PcI1oOKX+LgIsOkbJL1jIiMw
uT3WKaA5a0yvIqYLgAvPDJyUo5N8WkLKpPgRI3SnFPCYsFB0EcjoIRt0LfkG5Xqc9Wn+4ToSBd3Q
7uBmvEStYDU4jL898I4dzAJHTFHQGBMJmCOaiv59PR29tPximxPCep3pfRU3JFOl+hdSX7GMk9ns
ZQMBGswAWXXo/qJP+1F43Q3xfHcjCCQ7LWbynDn2JyfPuXpE7jm1TOOUrVce7CN7gTz/0PUJ8X38
2MjBYo6vvcTrggLGz2ck/Q/Md3yjiN+hf2e7SFt+hM9mrx/G1jx7qsqYIlT1gT4V/nUNqRm2cYNI
oHM1uN+0UDzAhw/3oYXfVyvHr7WqnRN4We/GWsojQCEL/9yK3CU6aFiM9tsDdsXqOirzN7eefxq9
N94+NnpUTjfXWf7aR0Au+TcCP/Q/n0Z542rGSQZpg8oXWKsXqy3gtkwzeuzvhH1i4EmB5C8E/xWi
fymqyiCVmN9V1ob+2AjqIE6JjIQY4WUerBMys+cCCNhR6TkWb7ulAjWDNJHiR7EaLFXegDHqXs0x
xuBaz9fFkPN+qBsCSorwSdOiDMyYZfvkA4BSd4khdDVxsjhy5Bt7h3aMmn0Ngv9kO8ljaGbpjVmn
vY/DcsUBAO50hpwWWEuRNyLgeb8gET5gW51uxjJNNwmPQSN3jTpnzcVh1D47XnqwCmci/jRVN9st
hgBpM5lJ1bUFI3OIuCZNLZ5wUZMpzGXB1jUGyLY6q1x8R2BFQ7UbDtW4SmTxiO6zbKE+GS7YYQy6
2EfTGvWA/3ml2dl3iCH2NarHs6ijz5Z8STFNXreRvXC7Pij4OGbWCCJPSvh4enWNK2DFpYV6Kc99
NY4qcKISlU1ooXtC00bZsPxtZK04OkDlb2JCJWPZOqhyq1SITTmdt6uzzFOQbyp5L6z8VNRlf8Pj
3N2KLhNHWvsUlLiy6wPab6vXcD2xUtPBqVLPlYepji4TJ8raRHQOeW0wAnlnA7qjEekW09YKvsLq
h7QynGAj8fPM/6gY9AqZPp/t1hIosheW/BUxnBtZ/7kzGVlGarF+o+Pa9qLvvUO5XC3IrkOQ/0Wv
X2Ik7rektQoS7iJubvezglmK4XEu2Gl5LVxj1ySUx72107wNXgZzuWDW9ZWF9T2XOe6jSXLZokUJ
Sj15AxZxsloG3smIF99c/x7lkH8u0M3vIEyRS4v0/pAao1+MdnSzZRKjmjNcP7LAUuOgECl2QTV2
ay5Le3CSHDXEzEHHNkdG+yASJHcJpxlopCNFJoBqJDoQ8mijf6ucS++6VMGSVEOOyaTKnOdgcAx7
14/8kp1yeMPDpx3rsGgOKVW9/dD36rZ9f2UkZDiS+4VmI/k+0wZjdRjfq4F5Si2RoJm6emLldi4U
w09nT/d1NvyOBZJB3akqYoSX+TYKrmZjrqW7IiKqQac0YcgYoWLdwtGQJytyxrOTOHeaxw+7HvhT
TlrzGUv3gqmtj/1eengCIy2YqWnSEuvTQ7iQIu0K68rq5BHhhk0cJiHnHouNnNrqDrk5uKAhKnbG
FL64gAUYCbHhetlT0pvLOWxUhZvjSx2TklPraJNm+4b6yTtHOdUrK3wfBQd4ot+bt2RVJ11zIG4U
t8HyPsSskbxGD8mgYMAZUv01lkNx7trsUzwk+i60yFJo4/QuX+zoQh1jHxWthSAmKk5x0fxch0bb
+W7yy6BaQnjn0t9lVnPSODXARJmTfynC8KtZr6SgcLzmMbDEemKUOVqNxiWn94C3TZrX7XVkgk7S
7lsv+yYrFsiTxoRcNBKEQRcdpG6jw6eUdqBRd6iNxjkgqR2ABUY+4hYnqHqKCjYVKTRcta/U9DAP
qj1pneP3BIvSUDHlwXGvsG5NXKMcxpYAFgrMP8YmfvPE2vXr6XiMXvKkz5l5Jj0U3cTCUoKz62fZ
pK96NONczpEzypnyZxwHzii/NZRm+GUvNzOrUIWGL0toUQ7jwBEEiGFLhRjgppZBLzJ/TXQYdnYF
nqOW1dUkb3wPaHCBVLz8tEQXsviZ5uPs1L+3s3aedKiTQ9QBzIjmWz+3hEkNdRR4C1eVeJ1vTqGk
h7ButruyxFlRM59Blcm+0WAgTs34a4K46lYzozouBU1+Q2guyjGoNrlkzSm963aJp3Fq+HHN5OLP
ZX8d7P7M/7dx78/N7SEVF2dCZKfL9u/KNGeN8GdsXIeKwVv7J2vcE6VMLgvbaNotZXyIUo9UFENT
1zDlZ1DM8pzik+l3ba+wyXleefwox3zUsv6272Otvj3l49G/FXD+7fO2Bz6W/R8v8Ld9Hy+/vfL2
vP983//03T5e/uPd/qt9//dPsP2Lf3sglDPjVTTJsY3G9kRbCJAvlzpfa/XnoaWmWDoK82hBTzNL
70WrNcEUVW3QrjWWwjC/qTWjlbQfUBzvdi2e0sWe7zRKj58t4FRaHS/fosIx/Z4ayxmTdPi11MAZ
LUQT1OqbcmEvihHaVdzY+tU1eSUoIXeZGMunqcvusq5mmioXSM+EEHxzcgWdwDbEdRV3fqWOeImd
GQFvW7Q40Ges/FbNBbJejOM86Pt4/UdUyTCqtOVLWhlrlizJvWoInW+a7j6nelM/zfMYgifrPIw+
7C9mZO0DWPizsLzPnof9UbaNDJhxEc3a9t8iJK3nVEfX3pAJqOIXJL/tE8S6HaUGADNWzTjXYgtp
Qsd9dTQU73YCLszVM+M5hNGlJ4zqWde8ojv0cKnWu8SMdYoqvfaKDHFvkJryjAi7Y7TXcImt+2e+
7L5IjPRGWPH87FLPRnSovbrTyLXYQSuU8IsCdJDP37TK/arSrHzymny6hwYJAxgM2NPcRE9L6sXQ
j1BLD5bq0Fvj/nZHSGmONF9U4jmXDhWWrxEn3Xi29YWhGLb52LY37KvMzI38iZiR7ZvpZVQDMrew
OK1fdIElhMj6E7jHBxc536kjBre30/m+m+Vne1A+wl9YL3HCVB6oxE6YRGbjRa53+PQM33NImh8m
7WvmdE+AGJKnAe/Eo9m4PzNhm69zSkYi+by4R8aSmvXUBPTMUBX2oXOPZgF7frUsVJhTDLDjr6Hn
gNWOFQeJh9lHb9v0qPUArnX6bEXfnrWyhMjXX9GJokUs6P2mWuIw+I3JtzI3UV5DMvIHUz7SszpL
20xeU2R+vVfSQWGKceIjflcIN/diTAu4xflbTJbYYwuC/jOKsUtD7sPRyVoK0egDUNrS7U3kZJ/D
ZcBzFuKzyxGy1syA5zRhdSfKag/RVtwgniPQsCrvFcyJuZeQ2QjUsPQXKT9tx9qkFXrJl04nnqR3
X8eGwW+kzXU/5rb+eeRbzXY28e0IG1K6w9yHUr/fxMk3HZ0fOOE8cIt0/CZmusKKmPH7GdnlZR2Z
cAs5v2iQn1JmlsFUa/K1QGczITzvUyiRFmW4be+MGxVB6IiRp+shoemLeE49iG1h8WrERXfVhVL7
7e7idPlB2UqdRNKeXUk1z8VJDYjH/eI6RfJg2wlxM+v+ya2h1YKXBH6O2y0c+G2qYvyhmip5bGPP
+WxDd2RiTUpKWZgXlHrDYdVNXDwHWqtd2v3eoXblRzM/h3YpnZcmwaGV69VXAfjxwUid91SvxxdW
VEMx6euSiB4b5bUXXfKNgKYSwrLezaYvs96Nz6bFujpnHXUgIwGMgMXvSZcdrJLErsBzEzHEzzt9
6fmPuTSkv24Q4yMl/s96SRsCFu4akmAnL/34y5JS7YCGpzecyfWDlorf25vVNXiiZG3udwsXBZAO
1gs1CK7Oo2XexKyslyx9Jmmle+7VVFyTVEH5ZPKZkgL80pEbfSrpVx2ntKYBVEKVRjEubvN6N6re
XHOCVzYWWIhV/tBa7u+hWIyXxEqgedsg8La7iOrhGFjiLTFoonp2o7+syZKtUsBcpj66oT0XD7LS
f7oFScEoaZaTLvvkALzy1OuJfIlcnDmIxqGxc8V+0UffJhTqZany8M5xTbzFccSqKgMYlUJhP9qZ
6Ry3A5Aim2Q935f3LfSwZ3OEl4hPR8qVh7lA5F5yfmmhoZ0br2J5Nwuwc1OaHpfGfK5iJQJ8tSLQ
ikoEY5x4dBzBp9VWqxcIKjydTq9Cm0A4qy6ZFxZLSTNErfqEPqvCkxmWJBwwkd61uaQG9uf29vj2
/O3Wf3V3Xl/tb0+BbMJLfPyTj3+3PftfHi4ijpxjlIBL14a4TqNku9VTkeNSxmb8560wLmL8xut9
ItBaWhaZTW1cHx+19WuEBnhE0ox4Z9ardx7hlVgZaVj26yZz+ZjbrW2f17jevjIZjJy1ndlSzwlQ
V+B2NOjSxGsjCCAnAz3FhLPQVyKgwSyeK3gbbBuKP3/dSlT22opF+sn6oNPxPfq16yMVC/kKENTq
fmwC1wODGDFJxeLKXXT5lCSEiY/ln3cJbCuC6dGpnfEIk/tTXUoz0BNFC3horAc3LuTRnOI5cCPs
GPSIE1obyxyIqmGf8oaTB2IMreMaLNbVPlrsJrAWTOZZF/3Y3vHjbT/ubh+P1XhJkxwbKJ+/tWo+
l+ybHOsyN1tsijuWOMUhTCHl2Gv362Oz7etGsJf9Qk6cSJHHAvB3AdFc7E7RDdw+CBhDH8xScv74
wsPcHd0qAZC+NdXWjdTLYp+pASpb1C66L9YOp0cIG1Zrxom14+is/c7tVr72Z3XKQVz8qaXPWyNs
jMHcekhCVo3DtpkLh84iQY24xnP41VYSofhvcFKoydWLs91X4jwQQQ+ZpQhm2y6C7dbHRkvCImDs
fS4TElu2My1O2YU4Pl72Rl0beKJY1RRNDxGn5Zc6dsnafmbT//NW5QF7gfwfMnKQqbi+WTwM7ryf
B+DfKaC/w/bSzvbb/HgXgHnKF1H2tp3E2wYfMg6jj/su6cO47PNLvZ7J2znt2aBMkTfHByUH9ddJ
rU3hT+JAH2u7IGhhAf1B0A5n8rbRILtd2gJyX7S2BetyCOwl7P/ckppFl9AhTiSW+sW1Mf2AbdQd
lpeJ9u44Y6n7tFmRBhBlChot78300lHmpT3d/3kdlznin1vbPur+KAC3nX97jru+NTCIBqY/DnBP
5GOwbeZh+OvWdtftkh7eBCvxKqU7bHQ0hUkggF243dr2ual+0i2XUTfrDP/PZabDOOGlv0WeA4fq
CukEdJ0dxCN0dKYORX3s4KQ+WkVFwU03+6DOk/OyirpCB/U/ttuXMgkxS3pJHTDvwFjsFY+zo5bb
x6bx0mwHD5BWoDcY1yKkY+J1RBlhPbwq04yuYuk+VUZkoRTs6CYAjtqllWYcitfR7IEKrZu6NkO4
LkX1qqB0o6TXYO0ikrkujpJ/bm13UbbpPrwh4lWqlroLLjljfUaSS3mN1s12a3tQJPld467WWl0a
LFQTn0qZQaRG5BNISWn1UyV+GTOxlOWii0/MqR+TPnqf+qk4JbqdHyYvnc4aXdPDUsRw3wjluNmJ
Hp6TpKMLN+Lzmmdv5qO8q1EQh7Ok7iUBq3TKxuh/UXZmvXEra5b9Kxf13LzgzCBQVUArRylTmZol
64WwZZsMzjOD/PW9SPlYtu/t09XAAcEpUz5SJiPi+/ZeW7uxqZ3zTcGAxRxWlbG2setbP9fCL6Gh
u+thrIcDS7H6dnJAWjjGQFMS+es+blDhFr1MrodKhFsrs8W2Gg/uUNV7IuqztZIKEGWWfcXCJY8U
4nokaiYJm5SiztIm5Tj0lNguh8tmdDrYxomG2g2tSt3G9T7I+/68bAziJ09ISFFRM4RONmONnepr
080KlLol8NRojNfKN6lIMLvJcbtixPC74rEbowHTcX7GtJPsXaPXABWU2FjcUZWbqPKTo1b+tans
DA+j1rwhwqaAOp/Xgxj9UxmtP26lHDOAtMkSpFRVc9Tmiuuy1zRht6spqedzE8lu1D2S5GHnsJRD
dMhG2Ll3sBTzGK+mbjxOCWQew6DnWutucyFgQ6zsvJJkJ+L+eT8ZoEKCzLk255plOlcvqfmSVk1L
baU5cqt19DlJrQXZ5p1D3w8vK5/woLr5BJyy3lBnuTLnoorXmOJgRzp1LkkdtCO7gPyCGjMIminq
gDKF02sHWtrQ+zGiI3bS6ChbA0KNIcg+RAU1dy56nWJdZLRoCQzETXERvpLj8cmpO+v4vkklTQ66
HSi2A8QvmeaB3wC62851n3nUPYatvFVMzXUBFZzll3rfdPnWMWClYp2aHVUBbLZ5eOknMpt0Sq66
Caw5wxh7ZdiDuStdcVXKuHvf6K0M8QoqPafM74GF1tpP6Oj4/VJAv6J7zDxt3hOFedR7O9otEwu7
tpH6UpVaL1MMTech/DHjWM4NGM9WudXCQ5wnFVrV/DrtWA5js+g2fuK8kQPOlGWZcrzvenVe7yYg
+cvY7Xd2MK2WYZ1OLGqi6Kacx/Rl/CZ8orpaxu9lb9lEtrlyEsjzjMQoWPFUfKodHrH+DAuZZwf2
vFFGe+N1jtpGSSfhF81vlNkt5Fq+KRRrDXNiXcg8YRna+6leGf0EThiJ7ZqCJnKJEszIpBxa0Sma
V6OskxUaS9rbmLpSo1ZXmWtkGf7fV+xaGCu95tvoS3UVz9eWvbwdaN/IaYcMmgFVnwfu990GB8Te
qe31ZCk8A8vwXQxGhsJ7Hnq1EE5y4Fx+DLH+PINchvTl3JB3e9Riwy6144yP/Hx1mTfSnHmN0m5C
6sukEsEZC6IA9BiCuViZF16qQ8qJG/wZy0C8zCshqAWrtosofEzgKC/CihzwZbOMH+Y8ujvt9NlU
Nb+ueWPMv5HlYlK5CTHpxSy1SOH2WRGJUkh7+nmDuRX5zzLrYQbjXkp3v8x39HkeVMxSnWVvObcc
Gmm9LolD3ZuBG9V78Al3TVRDIq3blia/aeo029m14Fxc4P7a0uZA9h7NI+B8PrUYype95VyVGXA8
mT/zUeXCsmlahu5q3iyHWiAoUI/otyrs9RZRAGmLpM9bo0gi6SOszn9MzHF8Y29NjqlBwLkPwCPq
ovLGKMEs0k2hCmAWNwWruzCM+5M7WS8DLOOD2QseTqh5Gk3cdTTdV3bXePg3NZ8Zfu7p68D0cyif
40MJNjGwrOCTYVI0jnnyQE9jpiLINoZbIGhKRen1sjH87OjZVX1BPU9tZFhZN2VZU/hjyRHNorls
1hgue7rPjzM8TH+T0dinoUK7JRp0IDhnYhoPw36y7BfChfnOWrLfCxhO1yirn0ffS/dNNxXHWJ/h
AZX1LFBrdJNPutFwxBNbbIekFnBUcNlbdk8QuKwG+uXjXkO0zTzW8U6hAgdDGlAGAnYgLUt+B/6z
7yXVZ/TU0Y0Zo+dFueJfwbutoVwFG11oLxmLdwKtqmxn6AZ5H10rz5iYk7vCTh6TlEcsgjBz06fj
vSHAjrZdIqo1clRxrLXkx8a0slfbLTYhbTf46KCZIn2i1t6NtwmjTIOw+rkDL0I3lLaWn5sPdebU
L/VYEjLo+vVK2RiY9UajfNkNwbiTaujvVeN/HqO4Oy5HydAFuzaj1yaAI7vJ5L2YjQ+G3fDsK6tK
vZcVH8bh1vRJztSxEDqxrK780iANfrgRjYc8OB2f0zDQnvKyU3TVA++4HGJG2Jmx793xQYsf4qxc
29agPdlgMX0ND2EpZtyl2eY7SYrMbevTCOrbcl8Jj+h6np2r0BbiOssN4zaJtC9a5LyGetbep1WB
IBhI2aPjRNmGiY93nXauf1nod0w3y/O7tQskE7FtbqmueZ/bCc8RSzlSI/rJJyYhddAqALaM0yA+
pGOWgP9pT20k79J5rp2kCL5JB1Fblevq7KU0aodSjq+xbtJfH6enJKGF5Qyqekr99JhFRnaLRax6
CtsaO5LZPSghL/va6a7zcgq3RcSzqsDNfWPY0rwxuzY+jqN+XWgPtWFTsXbTeOMY5HPKJMEZUjpA
z9MHhkSA3mixmB2BeEhtKn+lm5uHavLFAdZEt006AHxujjl3TLdTjyGXf6tj1sbNOAhwFbV2vWyC
CVFurOibBTD+xsxMzoPjk0VdCYi1aYc7Q6Roz3kK3/VhBCWEeuykarHCc2OfbCAtguLRJfSTEcCZ
r17CHP6xLDOiOUkZZ83S17c0E1kEYcKlt5Y1/V0C/gx+rwOLVlfDJUAPwwRRb3V7/HretWBJcz0+
FGnxELp1dT9VRrJVoskOjlZldEdRpGdlsYV7nn7xTfJRpuyNJTgy60zPTw2BFEcVAFRuzXZ4kEl0
LwQiNs+mKO2r8DE0HAiH+nhajhhCUS7ZDdLX+WKb5XLddKi3rTa7p+BeomNrgyNxvRT2x12HmGxl
96Ox63sH74p1ik2zuHv/eE24lzZhrUGbqYRzGNqpZXZ/27tpuCpxYVyr8SahVEiqvR++b/wp/OYm
tn9VxZ8xSBD/Lo05Y7qO7us0jS9TT9vlEYrH3BDRF6MJnwc3vwusVn+0R/deyLi+F26jHWzqYGva
oxgxkNID2s3Xlt6BY0WKpS5SnxGlMfHK4U95ygP+Yf0Ingr49MlLaOprQSheBk8CYK1zDV06s1qX
v7rV6QRsJeVOT3Bce7Cx2qhVj2ZDS8TB2MFM+bHIQ/XY9xvhddmDHp/LrDcvuT8+5gPGtS4fJUTn
MccdHO0kjN/bZUP0ntQpyHWjc+OMxgAI34VM0gx3biPVo5Hne9oj3e1yLUuMY9MN3UHLx0OflvIM
hzA6m8qlMwIkdLUchs7040KmRTbFC/16OU8lGL9Hh+GsH63setnUHrBEhFzzt6WeC9oGbiUm80FM
09rPIY+r+hE9R3tvz5t2YryJvAmL1eA190VLBjY0yZfliDKeuRkVEs6IPD8Hpv5MjIdhRFIjwq9L
Qfe9sy3ONSOum0Rde2MxADuZm9+2PUxH5U78Df29FybDQbMmkl6W3SJrh8Oyp3tufzAG87uVo+KJ
Ag9GEU9QRHFT7F02hf1+RB+jPCznI0eRrerq4yqOO0QQo2jGa5Np6bWqrac0jto966nxOizU17bF
tT6i3LhxZZuvi7biUTMfTpkcb6K+MK/sQD4vp1LDzQlksLs9SCJCVZbD5WWqH368zHR7ov0KM9ym
ulWzPJARbqG2vTd1PzyluFwDk6PlFHZ0wjwQSx6WcwZfwUs+QYSvzy9YzqEWZS4V9DcTxLj7yWSG
EOUtFYb5TXrKWDeJaW+Wi70Mn8KIKYy0IzRicwKqMxPAfe++idMJ+KEG6C207Eu/i2ePS6MfrIqS
1XJLUZviHpgK7Kh+uF1OlaR7MOAFxd6PKnFvpmhWGxIt80DAHI79azoPFRqDHLmkBs/gIonHtW2k
wyX2wZ4GPBL/nqA8HSv+yk+ScqtSLbtROJi2kayx1MEOASHoeZc09M1HXQPaYXiEsetDhbPPFSeo
wuLEmp8lNXTkjZlhOwy9/FAA4blSnhWdCEWOiHQrFAsYQBkkkmDwwDdhsf7KVUaSkjV+9QLSPXpm
GuXFlfzex/DdLcaxl9QwqHXGBAkZTf4Ue9ato8aX1sgF0C8k8C2Wmi79FjNJXzlAc/3Ua9aTE9/h
ArTT8cBcUMPdklxNg/Pkx2RKdBoCw6FGujjyuyyi6cE1U+IrUK4G8FouLA3BlKfXyL1gDx/Cuyye
3pAoOitpVOa6u4LJ+DRUlb1KUQJOqd9clPZXJ5vTgdG+610n7xNyjJoJH0XOh3PKvTdniqBUwLS4
CIV6s1Xo71GlgPVKix0c3f5sTVhlhxajqKQTG6AhRCp2GAmIphTowoAo1VfBpHNWWQbb0sYSqjG3
ufCGtMOGmGyFtG1K/fjwIIWseep2BwPUH/P4ol4LgRsvK089qkF0o5nakf8kL0rx1ci96SK1rXIF
R+M2MfEzN1O2URaJvTFgTKF3zyRenqasmqEsAGyIBgIABk8eNt6M/r2mt/Y2VowCvubtQ83dOSK9
T0YHpDHsv1IS440ihypegKjOfhysEhU5SH6tGN6i2Lzvtd5cl2FKW8mfH9s5jfNR0LcpkJZLB9tI
hbA3eHZ6J8a7Zx3KCb0LTh2YRtO+r/MvWivLS5RNxdrFlN3xy951ifY2wH6BJcUKY5c56tKGcb91
LZj4TWxBbzFmzQXWi3b8XlTh5dx5M4asOqNm+6w8m96vYbxNXiWPVsAMqCXJBJmGdbJb51wE2PWo
ytes58gIqDXyhEvSoBWMw67Elw0d67vsi/bCCouIoCbnkMD7wSAY83ik2zBQV3BdXJFS98pNZZpn
Z2gyso+nHK/Mg0z9cjd01WclPcpsjjusEkQoSVB4py7LTrkLV84L7TslWCmrKDpnefs0eHBD8Dza
B+WNGPvLCslxDyKgjG9RtKC3PPf8r+6KtPxShmLXCwM3GJ+GxQzSk/cxEo/Ken9cIfnd5U1yjSun
Ix4hZuJRioeBVvcF0PFw3znNbenqD3HRyW1rRhsRu6gQKWHH+mmw0p2K80v+ivHKM/UvpNGVZL0Z
xTouhrt4qMgohsXsjKK/0po5nw6jcF7wPfFsnNoVmiT+/qYi/QdF6JqO5imtw5cMdMClpZgSdLZ/
0FIVURqCM6cR1Fg4wHctbxM5VraRQKumPOf/QJnbSIsQkIvkGddvs/WD8NCBP7ZUdM51S9v4JcuE
ToB0SsP7RKjHeHJnFzbTb/OsN/RqoZXhyWkpAqkYQozV5PoaszkZTP5+cEiPMhRmqEpDwswD8lSa
3/uytG5D25wuzDLNd61Dw8RonwQsqpWL+xGMSSfWHRNcryYE0yjHqxGb4LoKP8l8wKHaUlTG01pf
4BRH4NAKhFKUp1ZJ9DIYMCynB5FshMNHn8nHRT4a38rUew0L8aYhbKP2Ej/WBPYmDRYNL0WPMLXf
peIrjyftJc/aEOY8jhy9Hw9F7+J1NlFyTyUBn7VurYFU+WuruEstf7xXCaHG6BfNk6Hlxqpn5kqt
sH2sfACyWsPsRC9u0l5+ZpYO1Y/RM5AHm78UZdSBLmLPI8mmQ8UPPI8ZcZ1GwgTKAynzlRka4Ra9
GhmstIlXV8kKRpW5SWskYAA51lbj31VR+ynD6H6EBfC5aJwzQWDfJ80ECKHlt6Wo3wLmk4NOpQPF
XOm2auOOmUTyPz17Lv8ull9RpllrE17LKca27UtN7qpOkCNF3lM8WTcZ6K6us5KNWbg4p1oglel0
7bGGdXp9pQUy+Dq1PL+Etgb+lr1MJHzkQ3xNGAG4SZvcqwbVnE2aoIAj7CZ3pfIehUUzZnSh6DG/
rBubR5OuiFCiHClzgG3KvTYL2EZSJ4Ywib94kKrgoz2LjHQpH0AzpKUHPcDpO6b2GUrlvAoKd8gt
kHua02c7B/DNBBtdCjwcw3nOmVSNfXGsgunsUMeeKpLJ7MZEPN2kZ8iYqcnYVrpdDKbN0wjgMQBS
BSSq+RmIulSDAmWybE/5lPe6Di5rarahzPh2hzWKkJiqrynT2zom2N7gUy4IOg6oUPgaPT9iTWLw
PsI8DKiloYTwgfYzWocThTwq5ugWY++QJwNaJXNPOeLZKRSP5tF+ri1aAQgDv/t4AvBmIVRtJHUC
/hbp1BebKHSfzOE4eGSrpAaDyUhnzcZd3rjoo9u2pvuTgsscPL3YR13wKStig3x1b1hZ0V4q+WB5
Ju4ZJOKB1j/4qk6wNsMA9wzvZOrEdOJLCZhxr/S425Fqa629CCZZlPkESoyTf3yqDCacSHNZtBTp
Wjcz4Ev6KPBwQyZpKh7pDaJD4MHIXBCQnqgDbf0xPMgoZO2TiGwV+nAaUxW+JT1eSGQZDGLWHXU2
mPMzndWzowMlh3tElzMaH+aT705fQt8B/NlJdNeXcgj7h7C+l6aQIDzlMSkYi3ywVsxEtKkAZp0g
be8qqo7J8DV2vthVf/YMvP/Umcg0mrBwNETBwpaixAJxExkm+Xz8clYaQalFhbRWDNZ3Go0ETuTE
oykbZG5clN8pyW4nMSSXskDbD79gCr8SCX1yJhNDjo2WItHqNbXd+kZZaBM0sMeyQX7g18yQwAFs
LbQ0TEbsLaVZUCRdD0XV4esStv3b2EL101MK5iw4Lyw8kJnFnI0Id1QVe6VVu7ITB5bg0waGxoGA
H8QulHGjah6Q4kbtyMz5qhHDkRq2u210HmXkVX5rpcGnAhjpzClZiab+0ivIiyqjNZ0XczNUJIcY
vftG87C95ElY06SWl7qfEACWQTqDWAdixcqfAlu+6hGPLUFFLaBiuSJXhMKC6azFVL6Rqorerjjr
SNMItIhu7Ek9Zq71ZJfuKs0z56Jp/e+WGb1OCf/mUJAjb8MIpTNREZ4BCNfwS+IgA/KwHB5oTZRd
5/gesEjL09AP9jru7KvCMc9h6XWXPX6lTap7Xxnub5oq+CpD31jVhLsh8iAwKyooCsB3pxmOOuZC
5KZYOcFnM2Jl1+ChWSWinzYzwAGCnbElK+22soydRsg3Ir3ktiIUOTQRL1eGSxwQrS/c56gu6sR6
stz4S+02TwDoNoJesAxRBGaxbG/bmmet6u3ZhMGI6BAlmnWW2pq8jMJvsglnbqU5IbRGKUf6QvWt
rvKDEw9vKJlIpSDZgHj5autLprWFVpFWNbU70coBJVC7R19Yr7pAY/amQbWokArvskzSedTyTT1G
n6WN72Oic9rxFaO8Pl2HLT+aRK7zQF1w5xjFM2KidaBX26wglL2291jAaFmlaAyS/NxVvXesXOuq
KueMotTAPmhAu0waBGGKYGmo6J9ob2w7DdGxGetHiGzqXDkjgR/Bp2EkNABAOqr0VW3E32vlUjSM
Ue7E/WvR3Gsu0b+VlussVgx1S44Pk62N0w84iComS03B9yAPGXcyAz9C76pD3gZbFZuPwjH4H0Gt
xsooPNR8da7shIVoo7Biai6AQzs/a3ZylwFserFCqock96AKC1Z0KsGfuTa+tR5DbMEU+8LcY1LK
mNWBvu17OqlA0S6sCXsGa4tHZUb5lfS+AbzkKxjDtQcKBAdcGtDPIykuAECQUuaJ+FpDvXzh2vnG
0MRtJQcgA13+XXQ9VrThc+AND+kUPusGXJi+td40XxEYP+bTDcoBd+faGo5GF51OV2Xthk9Ezj8y
kQQH5Q8ygMDtIdNrAmedJuHz5LlHf9AHeA7tK8j4CxuELs4hbAWiOocudZVaXavoe4CJ4F6fP5el
nxZbY575KLgMzqRnJwOMJe3zeJVNdXDBIlDZ0n3iN7qCV2pchgTcoYjIs8cpjnAtyODUKf2adMo1
nrJdMDlPMfWfCFPAhaLRVZSSVqQfV2uenoaU43XZjOfcH7di6JoVE7xqjUj2suLTY43UpFw1S9OD
nZ7p0CYD77EryYlhVU/gh+04NHzcg69brxGSjXKuqCdMn3q3iA+ybl77QKx0pE+VZh1wazY94kDd
urPANK3LSfIgz9xtp1MkddIY7TjQHJKnqKIVxC8BVosaWk9khh3MDOxpUc4TSbxpeeruaDbw6HI8
MhWCgKYJTg2zgEse6eUqhSZaVI5gSpVeVTYJbvFKb2dlokze0s4XgHQJ3vGjZtrYQ0/Sq0Dm38u8
2qrCjjZN+hAzRKEwcAjVaKJbM5M6TE3YVX5zZzQ+f3xEDzTNCHJKYubkg48OYhSXVszciofTpcaa
PAvUd7tAv8cMausN4ouubG8PRSXeFck51IoM2J/+tR1SIlY8Ht11M74YfbRRNXqF5bRUb5RCJqq6
iQZgd/gcNjlhZ46Zgv6ySQMz+cY0RCeQ6CiJJL5idIdMmudfUCiVLBkh+koxbnOl7D0L5jcQ+LCJ
2l1itiaJIPwdmDwC3C9HvF3C2TEdK3a6DlJSBJ88I5kJBOn9MLnX4zAXVWsBvsuiq0JnKpToNlMa
ffvQ1gM0YQyHGhEsBC4zGPoaCWN5EZwmGVhEZxAKjbQZa0OvjUyyWS74PFr7ocehBY5+TZ65eS1s
QvhUuo5AICVN49Pkdzf26FC20l0+YdcdsJYbJUPUDMTvrJwyviqKqsdXi+/XYzmBtuMLltv2bgST
NWdW94Fd3qd+BEhbo1HSVIRUGrX4UkZqxLTLM8s3LpzBAiQ7xDaxJTnD9TCQae0a26kW2rlMqCcS
6LaKZGzuza65J9etvoURtOpDtKIqC2963c7XumWRWALCTg0x32NxHRLIiqCXCSDx5PnGJK2FqVWe
r0a3SvexSZJLX33qPHpg4WSBWamee8N9gIA1PCPyviYsgawMVz2jw+tIHSCO0IVu1Pvml4VM+P+F
cHwoMv77z99Aiws88K0ox1qGUfvf1/KtLprie/u3d/3fWJC/vXPz38t7hN+KGZz428FmYSXedt/q
8e5b06XtXwjD+c7/6cUfxEUyCL7913+8FV3ezu+GRfc3GCP4xOUXBabyx7/kN4Tj07f6m8xl2H77
x337+XP7Lf9HX+T/+N/ZN3KCP/9KdVze6AfV0XX/6Xu6BTKRKBZDeM5fUEfDM//JSnBGKTqmb/qu
/5Pp6Bn/tBybT5HF0sHkFX8BHcU/ifx1DN83TM/wPdP7j79+GzfYAsIi5xf5/q//cfwPVD83hczb
5r/+wzL43/uF6Gi7gndnPQtj1AMqKRay4dvnO5mH3G78rxRPVG4MifMNDsa1Q1HhUVUpJa1o8nfG
DGUcbAqHDDb+brlKx9V4v2rWufV+FfrEj6v/7rXLWy03/7vXGv5nvry4iHrw4MtGIGij1Pjz2Fdj
dfDmzR/n4nAq/7pRa45Q8xUPnqk+fmzS0v/1UNqZdiiSPa5lBNVlmh0hRYYrcres52pE+wden0aq
WyHb9tqv9HqHc8iAakTRpvDwHiTTML7OpSmK5P5zH6qt48dtGyAlnwUjwRS85x0uey6pgIc8oNcG
Gpsry3ESGEibiYRLRj1kHQflv62tmOjSYTIOil5wtTVsYRyW48jtzloR6F9KxOYYDOz8GE9RMa8G
C4qsylshsrCpW/12YTlcNtjvyJ0oE0odyy6AunCg/TrfnypF4EakYnK7xp7gtEmc4qbut2EZiFM0
701KoXHxnQJ73q5orOYJGYZ206b4txOElheq7ItTP28CLWHDoHXhlDDX2nYIu1ny58KbrUg+oeVw
Ang2ncJSs++NQhKr3gcYdxnb7sEOEEpZNo8szgIw67pDMzOJmysFkNF1mrtOT9s7/j/6fS7x3Szn
ls38XbnwZRxeLofuZIZ3f/ei5Y1SB8NSjUx0UKiOQQF21NpF8utmOVeanvrlwnIONdDjj7/5jIGJ
+72NOvqMKz+6x1QL0pfC+6q23Yju/wiFcGgAcppDu6uS1joYpMZeAY5APIEqFMhkjNFfgFUxFfUI
R0ui5yT1WPbBsT+UObFDsMjTVTw08dOyB/3/xx7NAfl+7mPPs0yTNvucBZUSwm14ucOsJugi1ggc
D3nv7MLMD/c9fE6cyRG8m2aI7qlokVBXA+wKlS7uyoY2Q69lMbCuYdNWUfba0sBfR7YmCU00g2No
JfY6aEfsjR1JnVkZYHqwdN1hzhoU2zI1i1M0RsVJ9+riNM6bCtcMoCri3ZcLtRgjqCbzFS1qWRRV
5RsSXyJT0lcTuUW0Kv1Ku5oPc9SMaCbpEV5ZXfHK15P/oZ+HdY7wspkuySMj9c1pLRxeiW0cmBUS
j4EvANf+MFHHm0++X48b44tLsOoeHLacM99dQkO1GB2W9qah0LgmX9w6ZfjUROyl01M/F5Uw3YSM
teQHYLZ0SDzHWDje+JOj3jdMsXmF/PVMiPeBnMVpF9jcClCU2ToIqdQL5W0REAVqjnX2xtxzr+JO
PTtNfSIvaZfMT4tlw1MvODjzc2Q5ZNLLw+TjmD/gOZhyOims145tb2TXUU3aEcPN9BIGZJs0VBYi
Od3bE84VogxZijpBfCymOruWvv/j1j6fjjHy3OdfxsZ/M7oYhvXH6OLrlPp8x7XBBjNg6fPo88vo
4hmZ7CI3Et8Sqk+X0k/InDVnvbFWIh9r0QXSCpp3/zz+89Zfjv9l98/Xkq2aEP6tbDBpk/7YYZhj
iavOmZTxIxClIKNZERRQsjGJWKdlY7iTzTMMaQqYsffzmVlEpOfNt4j5FUqjPbzc9/Gyn6/4OO+Y
NEGRBv+PfgZzz+sqH/L7UcCVaPpiuCVutD6ibIspxbbl5zDpr0JlhU+ZP1PLYchuQ4BUn/sDss3k
c5MVzbaVBVgjzIhPmpZdZii2h6m9V+EE2d5tnbss6mjXe90LroBoP7muvTG8tnvJ+wqQTt3QgHFo
i9ShZyB/NciTpxzBWq0ZV5muK/LexXifJdUN2tvoFZEZqVXZxKJQOvnzhEVzOd/5sbcd2xiaTpZE
r0Z7HkblvQRjru37roZnM5/GKnMJQkU+gqltD609oQxk7fVqmfH/A8tsiN9p1bbrI0XjiWdbIO9d
iLTz9V8+fVNsicbVXfk1prTIspyhK9aT6RVpigswzmTOUAbWXTcJhvJifNVT311pYdscp2a07qJQ
e8ayZW6NgdLOmAbJEeRTgn26/rG3nKN1Qg7ABOX69/PLvapzFckF82s/LsdudVNbOOD+3dst5/Qm
3kFmvvUcG3Bl1w1HBFZAAGoRb7JiCl9aNz6jS3a/kuVwU0Gnfl5uNSP7x639ZP5ya+Gl3lcgiDdo
MIxnNxhR8JdGtK6jNrQjiv/aVOY3RGxe8pXEfmYThD7v6XC/qPd10Y+936/+eZ+m5FYlBa/4/b5C
NEip685eCdSQR22cft0gcLuM59jhP85/3JsEpX5cDl2ngBeFm0kmI4Dpj1s+Xrucc4r8bA6p2i8v
XS4u5/98Webrd1qC5ZDe8jaY0pF4nSheGcKoX9yxlReyFcOXsGyvpyScTQJzTVPi/yESp7xoHb++
MyS2Zc3JH41YxWcswObjz6PJD61HKSsQx1l8BtNhLdeWI5OR6uPO/9Hrpvkn/HyXj58X8hOWo5/X
Pn7efO3j6Oe/zMlTD4y4BFANRgPkdGivlEOOZObZ4fVybtn72CTLhTC1cQhAjvy48MfNEdHu+78f
RxzQ9r8uUlg74dK2PdPE7eMLKvq/f5HLbiw8Pr3iK2HsBhVhQsnNzbKkKIxd2pnaw3KQJLQ0Sw0h
n1vcA37vM+8QNHF4jYuS+cTPwxIRW8ScKni/ipoa50Y4rnWeVM5U4dS0U4ghJRlkQAXhu83nlr3l
3MfVgvy33cd9y94ghzsDDjcNnxknbpt0l6qahNop/LFZLhQAFVhO/HVuuWXi8bxaLpROijyYlNbm
DN3/x9ssdy83+mDEL/7+d+x5//o7tmzBGtA1bH9eWP7+O1aR1Myohs8qYx1RVi1uhRfH100S9HS/
eWoy7XoDnytumV7K6+rnecH55uf5fpIIUypzXO5XnvR/uX85b4XeWxp8lrV/55N4R3FPZPRHfz4Z
3vfmc/rUVJtYzszrqJm1dPODY7m8bJZv9LK33MgMBJm0ZfOOy8n3Nye1M1/h8dCBFbDwqFLY34hv
8kM1Lzzwmeq7SLfkejnUc5Hetkb8flTMd1gBYRlSZcVBOq+g+VciGJ1DWrXNeTCJUWvJNHmr+BOh
SlOvGUsR2PZ/3eE6XwMg1D3Ifm9G+7eGywfv4xhb79//Fd1//St6LA5tYfq2I0zW9L//FUOnlxqU
WmJa8jZcAd4xjt3PDfK/WX4wH7dwGxn9wo3Vyubq41SV8/VKZW+RNOTYJ40S3inBmRHjz7i2YVqd
zHmznJexTQjjSK/mjwvLVYVcvq3J02o7X2svweN76Ukv+ngtzeylUpLuROE050Z1zdma9+bzhe0C
VV7uTTBhn8nPOfR2bz5OZuHfeJ481ENpPVrJKG7ma4uy6+e1ZtZ5Ift7gN46bkhlqC6boYwPy148
jD/20p97H1c/9sLBiw+J2dS7v//biH95ijmma4s5vNFxeZRZf3zDWhdn8JjkwRtS1TXSMBfpxlSx
ZtFZuLiGyA7LIVHb1B9JKCRSgKkxnVou/3FjLCIPZ8D86mq5Sc03LXd+3L685XK4vCWJT+cUnfsW
1O+Iis+iQdYGaXcq8aFzZhqs8ZQsp9HcBNtwwOACnqAyiVj86zp1rA47dwohzpDj6f3yj3chabi/
qNHFb4oQIIIgibrXuvpoxAWm22V32TRaGhwyAgjmi/pgg4r9uPnjtnG+EuliFstAGit5u+XU+27Q
SR6snhVsgyYl2DfPx23JLObCoxoBHpxzy8ZhrUWE0nwsBu9Y6qSNulEb/Tj3cWPktz/eYTnnl45/
9fcfAGOOaPljHBOeICDEETo9ECTtv387Iy8K0njU669Jm0+NTc/V39bRqKFUqm5KKK+Xy9H7Kdix
0wV0oHEdWvi8SWmdj+e7l02cyPEKUcHlmAvt2soip9+NfvHL2ywXlnula9prkqUAsZX1/6HszJbb
xrl2fS/7nLU5Dwf7RLMsy7KkOIl9wko6ac7zzKv/H0D5osRf/+naXV0oAlhkHEcCgbXeIaYkPiuv
lp5fihLdgwUZsqmF+FUHBuYlefU2+EAv0jZXr2o4j+u8UPxjVarxXqcisnft0Djim6avtQGQNML2
yA00YfAmnhgmjiqeaPpBcnEx9tyaCmIC7VBlf5mquq3GYfqMhIGP+rgzPGip7T/LiLS2kbGNwam1
cr0S69NoduqjIxetocIwyjKCdNP9nLkHFjpyhgZiaviJGM0ZfcFFWo3h1ay88KoPnY4DFlbjcuxn
BIZlyUob/UslEgjg7vKNDvxn1YiuHINsmm0QKgBSKVMOMFB/9HOO6mcZKMdAXcYrnFKas5y4Pws2
Hwt+jkSW1ijtA9r666p186cuGEmIiCtHz4qnEsWLg0ah5N24jJCT4k4Zer/JEnci0G0dfj5WRshx
GaZH4+2xcujd7b8/tvGKf9m0aea7w7+jWp5qcvzi/M8H1HDffdoDD78rr2yVr0mTrFtyFxgv1FBv
tKIbV/IdcX+XuL2H59ybHIjyklD5ToFcVK1QEPwRL8fknZitjE/9X3yQxFPFW+r2rN+ff/tDo9j5
22EBS8asOcNXb849RBnVrJ5vOz+x/eMIfh+hUJ08l/Gj2eGKyip0TtrUunpQi1cNTtU4LHvWNZ/t
+GBXcHvl7KiN1lXcYGJve7uBjCs3DEBUmybfyh2qgvDmijdEsZPdIKs6nEe1YqeKZHqIQOJtVmbe
77My8y5nVRH87l4tUfOXIhsyTBfGv/1Jz55DNcxvjRL03xB31PZySE52btrvY73+OwOW/Jyq+iz4
vwZ/k6zIu01sgPkRu5oYlVok+SfrVE1qBw3WQh8Xu8k3oN7L2g8NkGT+CrGKYuuPXQgxBXIF/Ljw
Ckpu7QWtcpJDEJoLNlkwgQc0Svc1gL2118JZDZWox/Sx8E6ViUOmI65KpFNBv8zp/j4xJp55rADZ
ybD7uHxI1+b9LxPkCnHkUxU2G5Fvzoe+BhSLjM5Fi8viWVXsv9rJGT+DNMs3jmZNW7tE8NvvipMN
iOCShOG/fA8caji/LfpkxVTTVE1LcyjbGPa7HBhsMLdWq3n8OqJraWBkB/IPzMFoUes3zgXSKtRl
W/Nvow+9wxyr/ZW0bbNLUHrHV5KubPryA65NFdJPjOgRnxtEaPyN7FL5tI5BbJ1lr4P3fe0j/+8k
rTpIhUr5RG7VvOW5pklZI0inIBJHXuuWq0pdL9yE4Ndxd/1PnCGzWJ6QpPaslZI+yE1Y5nHeSUr4
43Lfhe/Hr10P/YAVNuUbyl7WEZ2eq0zuy6ZMsmcEqMon2fP5J1ijy2uvb9WAuLbv8XjuGKAtWvPB
jKEzyivU8N0P1VQ/Ilw2vclxc0rMBw8H+g+tW74fB1HJ2xAlbWQt1cD/l52cZv3u92U6mob5mS0k
ZV3TMMlv/v4idyu9aafGLr428L5WOQYp+zbrnuJxQtV+zEN4cIUAc4irIsH/1K6bJ84ajfUgg0U3
G/x4WnjGBaMP5+gVUbYrPS9EMGbIjg5A3jVl4PHK1shD9SfKvjjZeEi6EsvuGtUpp0/0b840AblR
rSednOCRJH5Ohgt/CpOj2wpYINB5G7zKcy6kOpx52+EjiKU35NTvOnxk1FLCbIkPZI3c9X8aO4ya
R/woyYL9HOtznEpwOlo4uofIF2/39iKwt7lf7zJ9ND4ZcVisptLE8SxVjE+t7T5CVi0vKIGDmW79
A0tg8rF0TlK0mR8leZRXsnHnekJZtW9hxqbaTo7VXk+FSMdL4Hako/D0IS0bdMN+HgLlufHevZ8J
f8bKIRmBtDnW1327h181He4NNvfTIQN6l2WtvjOMoKwW99lbH73YK1rY8x6ol3ma7WHV5Vl1NERP
DrW8dQ5qOx5ljzXmx3hfqGicx6gr38dkCDWcN6il2IqR462/xjjIr4HWgg/PbY5fmJm+QkUxgMpE
YJynLP+kAa2S44D3BaEojhGXDcJXo8D7CI65dzKz3D5rZvtii3GLw/sGfQB/mysOvCN9CmecW2EA
wvIaB/uKh2z00hYbmXhCulV2ZP7IDN1QzMhOKsICSBAiryXDgmhTCfm5P++NDZWS9rtlkrXR0W0H
1U4URm3xlfslWTsaQ156+Ywycsj3xTFVF9oyjeKiaA6PqF3cx8ywhWerkwi/xeRpqj7yzbN+3iVj
33VlvKUiXpSi2LRB4P4aKigPxb1HYlQ0k6UuTZOdyH3IhlyJmK+e7yq9MG9hIRZ+G1tt3KUcM4ZE
W1kVyD/Vc9GeHZtsr42V96GyEde2jZKKruiWs1nvktYN2XXSjeErHLSiRL9XdDswcidQI0fZwxgC
lqZ1u1GOZAjRIvjvPMP+/ytWM9R+bZLOnYkpkCyBTWL/+W5MFWO4s/8adx9TkDgHBihqbe/u6wx3
OliDjta1Erx2SZZ8bPpeQRMj5JUyBeiAzRBBIfaqr+oc7FWts7/9Hpo4vH1MEWrBYl1F6Ldu3Ro2
A6TV8MkVDeJFxaOqhuBoEO61rSqDliwmZH9wxyf2+ibQKbhhCznm9Vb4BGsbH6pwyvE7+3lfpejO
Fgpkgx1YmEJJat9mx1PxQmCbhk5zupTduhzMrZOAmZVd3FmitYFn5PYWDHhpqad9fZDdQKk+4xLT
neyg1j6GyPBhzfld0MAXpmVYoH6q6FjaGk6NpJbkELW5A8ebCH01z3kMEvNiTgV1Trkf17IZsJ9G
RvC+Ub/vyuWsXpEWfLddV3y12KN27KIR67P6YJ0eP1SRiYsumi6x7lIRnJqDIZogKxsKhlzNRVKw
2nmr+5C8kmEyQnZlo7Z4ffm+1qDwDi8rDjoXLTXHWBdFFH1GLFkYS0/zMRkC/6M3nUKnjz6rvuUf
Zh/wkuzqXmauHFvN9rJbtDnmbJp/QXP31W/sL9DonVVg++ODFxbZC9TnQw307U2OR2JcN9V/HHdY
ex4iuJsLWQ4dbS9Zy66sicpqqJy4l03vY93c7spZhfWlGkdfDYsNLz+Vojfde+P97GISg5pvZUbI
DBMScPSdbtF1pcfHWVCIK+MoEJPrYAQ4asyGexw5hS2CYUBqAGlyXFps/9CTX34pgddpY1S9moli
otqbtptmVsvXCmsWoHPd1TVD73Y75hf/dXvWKbDCGWerZK4t9AajCsr1Hf5gFCXErswxHuQYOwHt
1AAhlr0pd1qguuwS3S5ITk73Eo2+46JNwjYhpNiI1JBSr/uYApYcs2yNCobzgvrPb2G59RldClgO
Yal4Z3O6zCT3iqWG2tEq0XHGs4wuvKpe5YvJSmAfIEWd/vyGQLDw3RtCJ2EFRMpWMaC1LU6Vv78h
HPxGqz7vy7fSN/tlxv7rAPcTTx0DoHwteKC0tm9Zh94p1aUe2iZwcDF1C5BTt6a2ym2M6xoQ1LDa
4oSZ3soJpei6fDbX8sjlI2mwLZQmXcsDmQ0B7TYb91lx9viqSvyCxDPIq67pXmqIbPv7+B0KMfxn
UsZLTMQ9zFMHyFvNpdBzqBxJ9JLE4CD7bP6saynfqSgDhx3U02dvmMeFR473KcGPUoYps9Mfs1HR
8YOnvsbuQt34FsLo9wz5fSf0Ltt+D363nXrXvT+Z91R0y7DfH6qP/WNrxO4JgPSTrEtm0XBGpHv4
hIdYtTbjtH1E7M1Dun0K14qC1mpj1Pj5UabpZII4D9oA/j2sK61sq5NpsffFaPOBtzaI8MZCw3zC
jVt2ZZgOlOmx1GC9Fv5UkdYes+f7ZzmYspe+HNWH24fZQJtiZ2SccWWIbFrxwcf46wV1AfXhPn6P
lc+8fWkUq7g9Ly7gwTXoPy05pCYXMtHaamzQKoXPHF9kAzr4bc7M6SB7/qC5zz7OimJe3hM6vr43
Wqgl97F3zxnzRP2XLZYlUIO/bbF0wIQeWRlARoZIQr87tSRj0qAUUJRvbahnaLH8RzBhbCbkCjl8
rKzGypFJFSoK/zQtJ9rSem0aszzIg2brnTo76C+yk9R1s9J9FwqrOIQqY6cdVX+83A65SaJ+rwon
eOxr14JDZUWgYEcLeDJ66CujwvtrqCd7V8Xdp4ijz7qAf7Rq59k7WeagOWTL0ZXJzfhBjtkiXRBP
CnUiv9rK3jyZncDagW0a+rK5TAWCu4vc98yzi7uB/KEyncyDmtjhWp6W/aILzxSysYENhquMqM2U
MlyeFnvZrRzksgaR6JFdzQCdjZWykFWacak1x1XLbunJLidy6FVLVl0L1WEddAqqBW6X2ys51Sjq
m4cOy27yAtwKEV3aFVPew1IftUvo4KQwk9y5BMnUr7AL0S6xGMNsTD8qctvuJJrHOzKilA5DB817
yiaiaSqqhHKcQx90GnowA9fUsb2DayfO86ygESy+RU0RzJu+VFDKwS32gCyKvQ9z/9ymY3OUkLUW
tdp96MEssMWSLhsl888JtkhH2btHSMibvOvnM2REFMCJNPjGL+7rolzsdK0Jj/iIvhuWXafXwyOp
Ktm5L5lyfZRzfvftvljKq8o89o1b20/iZVW6cfJoUHFFZrMBDBNbwxHKLmAZNx3J94URv1Qr/oiA
FfSUtiq+wNh4BkXt/223X/t8gtGraOW6AEEodNvectvLX4MEm6OcfPdDqXOgRrDZOU567GDL3TrH
yGqKfa4lZxcr4xnzAsbkRO5e7ZA9YK8q4gA+BjFKOJAf76m5MU83hdcf+RSc3SA0//p5kQbxbQS7
r/tUqzknBZvsg62m7hFlLKR0h5rUIvwoeOFi0NNAcK4qTIsgdzrROYphY5QqXs1h16pAyU0Lpxw1
8TZyc8DqU5/j6ZQqOL0CYnu8r38Ov40N+71seVv6+ubSQh5dOxowS/y60w/Ef9Z8s/vaRRCseo1c
v4W+MrqnJQYVNSUEBycgGVF0WgRTqU6O6M85Tzbg+2VSOfpecfHq0pHYPpScXA+1aGT33tTYmA1G
Gu7vQ52dDFuM8aL5o1Y33ZbyzprkW/ikU418HqmyPsOuwil9nJ1tj+wwgho4hSJNj6KPnDZFYDSG
MSePgEJmFW9dGOsLozcgOaT1/IAEL+jYpNU2HSpt5940EUSwfOdT5Vh/jbOVfy+hZTkeMD4MbFGw
qurxa6KApYAK4K8mkuKYnhX1tVBCqLC6fU4bt7oWcPPWuG0hdyAmjah1Tr7ibeSkHAq0XFm0JCSR
nSVCUdPhYCHKuMiGpMWBa0hf0thIj1BjcVXGGaPZVI0KYzyj+Bdi93hQUQ5imyYu5aBsEjF9u1J1
TN7LnFLjPUZ2WW7trWuOykPih8imY28cPUBv+DwWo3fyq8yDfc9VpUfKEtmaaS0n0OAYd34dKAtO
LzC88e44dC4iF7pO4WR0PpW97h+CsWyWOSkeeJzx/HHOsaPpLD2+yCZQXlAM858Vks6X1srHgzbV
b/d5A6Hr9VCOyFeIe3S1+eKix8FGwQFgtk0nvHqGoPwCUR1jK1svHqNBdZ4Qh4RAK/CV/xBRBqq2
GUrzs8Hx7BKQ/4QfqL/IXmyhyvmzJ+bYaVByFpGFpqzvPTE32XbyPSOJe0iLLn7uwMzdvm9VStJ/
JBN6265L4DG+8wffBLDnl9nThInJR8uFZFXP/QdfQcBJ1fJ9mhYId+XW+FgZqbYYRFRcDs42rkIs
l8UsEjM40jUl6GJU6SBmA47WizR91lqk7AReWjZQaYpt7SP+IbtxYGTbNoCe2iBX9zjOulDwmlHZ
mKIUihaVPm1woTOJhnLZ01gWFm5vzcmSoIpaCB6GONSsPbHLvA2mE+rVvU4lzUfLbjXbMEkjPcmf
S6PPgcIqwykO93LkPnwPDTUre5YTaaaNIlR1FG/bl3Aj8NZT9TU58gYusZ1+bwCXaYX/3YEjSIWg
bV+s1AOyr3Wo/JSadoAUPnZLNomIMwoAipFGsPPm/kUNHNRbAvjvP8fN0YiPxVx8zYLMuPDyWaoI
BnyQmZbC9ZdeNJQX2Yt9Bw4Wfhayp5MEXfY4PD3Ibh+0KAMqc7qV3ciw220cOfpKPs2e6unBwYoY
M0O/2fRaEZPShMU++7X1qEJjOtWOZsPxbcOvfPfOvZYEL6bBC6zUM2OjRkV1nESFi9P0tqmV6JuT
GpjgJml39edA2XbhNO1AyPSXdHa7hQxBbGkFRg23p0HhXwQfgeOsZ/2/5MDNf9hMQsNyNBefKtsy
tHenMQNcZwDrN32L4JTZfdU940DTXJJWTx7KJqngLNbtRY6VTqOx6KfdVnblxIwr37u7RkXbTYXX
KlfL7hd4+qIGjrea2d0vKK1nZ0NFMoBsFBVhB1+0g2z8zKo2haV+mSF7HXIkcsuF7ujNAWX9HyGy
a+Yt98nL+82/3COfM071659Pr7YodhaSj7P/9v/+D+UrhNfJN0Ll8Rxb+6/0ZthSIx2TUr+iiNZc
4doBxc++xdBDlq4VVGfL8syd4ako7eppeWmTSQd32TnfgnHlBCPmtMoq6oPaWAVDmBx86LGJaZFZ
ggnf7+qhsFKUJMNs6+YO0DGlLE32X1W0HSZK0OsEK9Jf+0pnPIV4WLui+OmLJk5QqEnbMttYQltO
NkHi/zomg6sMBQEgeg9V7g6Al2ks3h5HQzRj3NbI7wXD4j6b1t1ntXYQ8OvBvyxYpetNi3jKLUTe
K4PlA8zcVf8F2Wa+yxuIXz2QZpiTnmVp/O7fHXvqbiyUoXHsaztE025K8+CABcG8zkylesXsZB3G
CN0N0BJxOTfrZxlhU5BeIkyIHuw/R9U5IodZ6P7ynIHMxTI3WIQchJssqwlf06jWV7GRDEen6OxD
VRromdmm9nHmdcOv1/4mQiPfD26hqm8/IyeEMZSARWn1dELQ0XgwTR3yhKUMzurPn0vvXZGe+pXq
qGwLLNKTtLb4mv+Sdof2giQhBUTE2ETN1C6tEHEB8yPSBQUqMFN/Ht30JUwTYBtQTTd5U9ob2RVR
UWjk56kMcC8MvS+6D0Gcb2j+6FRadCSP76/4N2k/6119lFkBrTYueawWnywFix9ea4ROhXlonOdQ
KepnqnubwQitK9Zw1rVq+WH6OPEPcqzRAwxFShNyvZiVN9SggBAstq5xjDNBW0fIriCisxxjNP5m
6C9XXEHnfQYodWGQXKiXDQKMY4hEWqKC7vs91kSOwNb37qDuIkFeqQSNRV5pgqeid2CCxKQcn/sg
W3GOCpcmJiuPSE1+rwcv+9CKJpzOZW3FVzmSsUAv+prNVeaV+QedbeVG0QSfWITKu4chvd1deFNy
8uMAL0azxNJDN9sEx4yUw55oejK1QOa0diMnKh35lT9/Iszf69WWqroa/1t8adgtg6B/B1NjZdGn
lp/gaqHzsDBqdXzCG1DD7jSGq1J91LxG/6J3lbYylX58DCx/hMHjqai01eHCjpNjH3S473ol7Dy0
KODtxah/3S5rOdqKgKgtAA55VbySQfImOSG7/+vY7WGBmvjbpnHJUU+Gm+4cwZ5DIZ9dgLgyxwQa
UB5N4tSuVurOdDGx/zn9XzG3AbPu/u0t+fuyL36ZuucBv7ddTxeONe/ekklYq6TvVP/ikGR5BT+E
R6SVds9so72Hssg0dGk5aBaqhTfCxF5VRNR1iMLOYA77wNJK/FvNEgm0tC93zYAtCOtsLZbdX5pi
GI99J3BwA8Ug5jRXhYSnwe+qoIGgfKFpR1NXs7PmJST4BY1RTqiZ8mMC0XzSemBX3xSzg+VeIixa
+F56totk/+ePmOf89jIUvxU2DarlaLqraxyH3v1WxjQ2g7xN7YuKDfzRsEFdkeBJ2FiKd5dMYQQ2
B+6xPEdkzFayji6bSJTV77V1TcEzEgdJeyUnfAc7P2+021VTx8qBzWWzrEJj+lxYFjJaZRZQGwHu
EQdbpyudT/eoxvZheKsVJkO+V59LX+jDRUqwk91OjA0u6ozhhDf4uzEZh3wYISKuE3FybCI9cQhM
5VWCHpA8m39UiXydlEBr2dVezqBBX+/9ekDwWZSVfon2TOQDvNL0HsNOFx+B6Y2PU7mJ9Wbe5dZQ
fhbjKmpMrBEVX4asy137jTditkKecdE33njVBbZIiMYiRzxeJdJIzA1TOV3TFl12nGjDICdHgKTy
fqjj8gkN5fYSohp1cDN0DPOuvcihglfXKsXqGBgeEXJCS7HvVjXY0f/3D8xkoP3vPySeYeKbAdzf
s0zQzO/gY5h58LqbjOoShiScwQt9gp0afc0HG+zmaKsgl2r8EUx1WBVCw5Vd5sJWS/+1jPV8k6Bq
tzeQ0Prw+51e3avP4TA9eoiArEZxurKBMSIN4HZH2XWjGcPEbsaBy6mvWCNuIj0KPpWFUhzrOYIA
IrpoxLTYcdgOcGa6GSpQK7Rpx53sWjlaPPKRskuWYB1B+8cVlE950vjqJfL1Bn0Yu+UgXWkXKgtk
/KKenVFdn2QEUNt5n5q1AH0Wara0sn5a5LWl7WUwdKLi5BsWChXcKu8og7FZd0PW3f4IOTblw0bT
MNF1XoGLd2eb4+sp6VHKGgNHfTU6JO5tVc0elXl2PmhBtffDUnstETrcsJL6WxkWxyVcX0//NLRu
9uBzPlvJcdtsv9wfawQzsuTidvnYsiuCfZKW6Mua8xEZgWk9VX34AU4+QH2zsb7UTrMHOgqiZVTI
HlBt/Mb2KV+gRem/JFCYMBcY01PeBMOuw1MYTy6eZFEA/eVJGFsEF68cHyWkqffHpY4A+aMtsEx3
QBPey9O6oVC1vFP15A0ybuQu2KvG7RlutO2qvDm5aDAsc7PL3hK8WyZx+Gxj4TU3e69xqtvL2JnC
5wJS5s5pESEfEU18Jvdu8BO42ZsLsr7x8xeArskJaqxznoSUDdwqynJF/6Ec9OAprIMCFYa5oYhQ
9lvZRQui2zc9DELZ1QrTeG4adYP8W3EGA6CtCiBDF70q0pNaOVsNnt1FDo2Rj0C07iNyKsZ0FIUu
U3kLx0c4f9JLMgxCIbpW21NopMjnCfZ2KE8WYqwdHbLTvXrIajZL7uRpryjnnVHDRBusaPaGX1d/
U0P9YsTQ5twU6dJi1sznSjOarZninFKmc/roadGwgV6EgvM/PCdN9mNWQnR1o35dQQM/4DB/kSkD
mQyQaYEcw4JF2KQ5XykSCrKxBu0Wa8+sUm5UrVqRbXKLYjVPxfQSJ6GGzrWtYXWlTPjQwVLuh4IX
qdjAWmm5aqd0fBhuSLyhH5JjAzp92cAePHswVbeGW0bIXRbTY6KDlQNb5lxtHSK3XYTu11kJ14BH
zL+DzjugJji8ydvDsKQuGmD7HQvR8D+vhMb7tyW7BlMFMEPVU9M01pTft+iUKqpWH5X+aUB3boH5
URdQe6BEU2v6sxd22o5KCArUcqxvqn3Y9h/m1q42lYF7o+2U2jnuBSlfoLBh3j/YQ2J+ukeonoGO
tupHuzsuoWuQ10y13nsPWE6bSz83SDc1YA/EPsKYzHDZAcd76sJWf5YTKgTq5z//GrT3+1Lxa7BU
9g3iP9uWJ+xfTirOSJJHR9IVOddaWOo4XnYj6qroHq6LDq23G2rx/qVPA2yVR6N6vxjIO8o0RT1F
rBJhma26qBji5b/8yBLQ/8upH3UOks9IfkB+ho76X0mSpkanasiM4VXv82yTBciroZvnHDXRyCt8
GsjlR2p7qSMn3suxSFQShspiAvBfs3UUA2dQMYjaDSr9uuE8Jj2+jX6BWzPpBiRdf7vq9VS/jaH6
9ePq/z9u0DmoWwHugGIDYcECxpkVNI2shctuYMbJQW4vZBdTxfiXrpy9B9/vbYveFQ6Mvwbfu0GD
4HKYKv5SHTXnke92cXKnZJcJRL9sAOlhZ+MZxhbUVXhNZy8/cZhZssGtvnKgV9Cdy9vzFPf6rkyo
HIcu0mJTYRho8vf2t8RfNKR4vtmYc6OVOcYPpUYe1i5RtXaRHfocTOR5lXDUtrKbj84HpXDyc66D
wIUu9mR4RvY5SotmFyod+gKyGyN4b+P9cBxwXv9o5N9xXck/s+rmB3Y6Ip3Fo5EXiFaFqzYPcnYy
laUX5jUsUc5Z8ieQD1MRhtvIn+DWNb0Phdvn587Lq0vTW09ZEFprCxXlPb4t2gp9fwscY+k/R7Eg
xqK69ZWM2GvkFsbVUGNjb0dauGmsuH5zHUSHnfDruxv9Tvv058+//j7rBf3atnXH4uSjq7rpvt/o
zwapUsWzs4/2SAHio6m55qYJY3vaBOmq6zv/oNiGfwj76ozUpLmVPTkOnNZBDlrMyn6sD8Dt4H4h
eWdm+8mOKeyGJpJZDufphePPvJt6a7xUlV0+F3a3DOp0usghxBL7Ta/kLRaXRMgJU/eudt3B9RRD
Doocj004v8iebEZfK1F0AUrRw/Ndxwi8b5y5cbZF58/rMYa7R2UpXPLSTPENY0EdMWUFNTG9QJ/D
Syp24mXY91YrKDBoj5qOu5Jf4ttXXn6VOQNvTZNDQofNnUUueht7c3MyQbreGgSrEIpLrfSXiVCE
yDsccYcMzkv7q2b4yBjLA7Y8TMsj9P1E/cvRm3XSRX3Vdf5iUwfLWxzSlVF9alX7+V3xX3bvY9G0
mOfGfJQjBTnoX3ACrR5UQGt9Eo1ujpM6NcOPQey/mSR8T7LXtafUxNc40/3srDrhCayp8lHvwvFA
jipa4uChfESZJNra4KuaAbrkBdWN/EKCNj43/IOg629dlZimQg2So1FcHeRYVnpbBCQnYTPQHxQf
CXGlmPqDl+ouL82ffXl1j3FFtOxS630KQZbpvTbubpXbEMTCQ+iXL5I7IdkS8soMO0xiCg96+VRS
4Q3Aj93jrILdQqPgwoDDiHnSIqRK7ZqyiSG6slHbwDrlZnkWFNOHqbawrG37xD/WPWmq38Piqp1Q
1hWSOCo+9IekqUMOCDS4QSdP7vQsO0CAwJoBJ/tYsKXf5/OAZqqccSKBODWxrJJdjw/TwW3jIytO
fBkbZ5EWA954olfaSQZoMRKrUXyRTZaCa51baDj3MbyxKeBh7pUl+FTm9fStIWuE5XPpyp40UkEw
75ceQNtbr8l0/SVJ/F/msDHR8fxVMwTS7fnBCmP1QV61wzjfruQY4kuo/Q9o8UbCE9Sx3BLXUM0H
Y+t0mHzdrjU8y7dZnOYLB6D73q2mic1mlz7qLjJ3lTKhiDhk81oB33wpspLUQx62L7lVOQufw+/r
2EffY4rIf1k54tHl2EL7j9A7xWYAIdu6XjhJgBjulHaPGbrZX+2w+du3MXDOvcJbmKWWvRRIw6x8
FwWSPy+o/yXX5RrQqKgYs6iymDL97lCc2H6YD1XjvIStry7kq3coO+Rchzh9kJi1USkrNnNq+iBf
vXI2i5ofs2Sjfsze75WzOiLznV6U53+6Xz5O3oCLVrC06lqfDjhkQmZpQ45rv2sG2B0ccCrgvb64
IVfc2BseTT1qlhTJh5ey9mtU7+zhxaRS30FwVBT9ZJpR+Wnm8P0wOoWAYdMFHoQfZGBMLJJ07QDV
Sr9qq+OMdcInyyqWGO6maJy3WEW3ob1D8ANL7163X3ALucjq7yR0uhFhba4xpZJdE6jVNmhj5wWx
8UuEPsousEJKL2P1oDZF/mopcMWRRyMtZuD9E3o6KaXC7j9igvdRJrF/hmZCTF2GOr2v3UJdb/xU
DKWyQibJOZouWmQrLUUwBbH5Q8tuHczGFLhHHdz10WgRgdSz+WLzpfyqGtV3JxztV6PMOpxV/fkT
UjXoIOFL+jI6KC9knt5d0zifVlUHMkFVWsxhqtA85bnSbyCDYlhRl+p27Mz20R5MZ6cro/fguU72
YCjFuHeGQT24VYUJrY0CkBcVHHXH0nkqY0tZ2+40P+tQQcH9Dh2JesSi48htPzS1TgFfz4ePLFzG
ostG7XPkKClUiUF5c+b5M3+T+i82AEdnrpzv1pBtzK4IHwKQmruKjMSiN/P0xBGtOudl9XWMDe0V
01AVPV+tekga1I9w9kCjnvFsbJ1tDaFtI3MMYWDtwtQNPwzdaeTLvZ+9Kd6V6KMhj9JES5CsyV9m
1S3CKum+T5UbLDq7K18iPw02uoXSaIvQ8tENLM4LahVgCW5/HLy5+64k8abrLHODPCmi3hQyl4WR
dJesQKDS6NT+4EDYZkEMyk1Xh+W1yXB2S0Mj+2pV8wa3v/aQFMhqO0npHkD7O7dGdm3q8OxBrHAl
JzRHG+qFvFQzLNpZRbjndumJS6Od80MS/fIYGexGSGyjDJ7usYEjSTCo9ZOvYjTf4Uy1CaAqfoDl
iAGsYubfjfB1wKzjL3yIguVY5+pZr+Z8p8RYx5pKoD8roctXr3Kqr01AKUTck7vu352uFi9lZiab
jo/ewTKQY1Nw11hpWjiCQaupQ/S4ebIaXiO5+xCNIXYpcrwmWwbd88fQfRwo8lX2Bl8nsZtGze0Z
/+uYfIj8E8Y+/ZwZcAPsyLVWKIQEH7q+ap7azH3WlTj8IIdsC/clEOQnVQy5Xp2tLGj2WzkZW+Sq
zBgEoOx6+gQIx96aDt6Gy2bs12jqPBnp3J7sVmmv+JHhMUuaQNf6dFdRIVn3IrkQZF686HWvOVWG
0V31LvglrJugV2beJyNxpl0JNifzBojqeuXWjyOioLdGdjPM71ajZeUrMCPGs68VwXMcPaDHBUhJ
DimD9WaoXvtjbLb5ooP9r6gYcgO7jPLw5/cJ4ILfkqymS17VhdpJ3Y8vp0bh5/fcQkXRdS7iHIXm
NgSBuWGtLR+G2d3agG1QRI6Nl9nztmg1/eiJuXtPzMnIVrzWx98i//s+GdmIZ/78E37eF6HAvh3q
fMaYzgdD6XcDmEoPp6HeOo6uPT3JEdlMMKG2SpyiP/j7RGOnnAIkOsx1M3z66vwhTCzY6wJ7yxe8
eLJqfyd7sjGbyNqyUGDsaYVDAu3Q7Za9hzJ3iF3EbDsuwj+dd8L7wn+IjPgc5bF3kkPySonAaHYB
Lkr3CaoONRbHwfQUe836f0g7r+W2laxtXxGqkMMpc5SoZFk+QTki59AArv5/0PQ2NZrZ+5up/8Ao
dARFE0D3Wm8ws4mYyLxqHbOqXNkJcvAyLxlqsXpk/ZAsMEb4VgPueo409+eEH8lLrfViM+a+dtD8
xLozTSOEJhw0+7IQ3hoICnIirfXolFn5lJT5Nsns4tXG0+GE6Ze3kMUBkiJPLavd1ENevo4TQuGK
drCLsrtT0jxbAUTRkZgoCGFrgohgUK+l7SMxPGXPUqJd96iOF9txmr5aeiEWY9LjYGpFLprP+qNM
V2U9uMkBl+Mn+ED2LjWAz/+HHoCWcAHyNX2LegciumULklHPsjN74HKdlWr2iXfZD8QB/J+6/ta1
XXNJkRMzd75T4w5pooivO6l1EWmhHWIiJWuI9tZntVQ24WBl3zUl/d2DT68eZr2gNbH55tyUZoMT
QsISfE78gKPrlmnNXlkvYbZANI0UVxyvvDg/7IJTNA6nQQ2ARjRAJ1uEg1n0xdYiGXEICzRcMVUn
+VYj6LXo4b++uiWi3yxKk+cRh7mVzx9zSSMPz0z44mc8E8fd0MJfGaM+PPqDVewKt3DPYIzSTVyj
A8j/GEqMBijyMcjsZsMafDob1Yj8h14YexnHTAbeAeXgAZTz6/OAxMY1volNMH6/4UC3+cE1VMO7
bmqCC4MMjyooluM2Zf3uliTouiXeL17tyavJV4hyYv0WoHG4Tm03PLVxVd+lWuIvA7SVvmnIjQaq
/T1S1WI5tYkHHQp3wIZkOx9Wr16TIrvD+sD+nqXpz1wR9bNTVeX/tfS1PiAVeFR5mmHqGuE01TLR
uPnXR1U7JJqT4sL2AkXHe6zNT67R8eBFI/Ng9bhuSKvPLCJTYStthwVoZTwMuoaeZlK9JVOy7kex
CpEaWRrlkOzlRkQWo8Z6X5StdtEe8f158CY3PflzMDush/IxnYPZA9GONyObHiJJxvXcfWk51a/G
Lr8aY+q+KmgOLTOhZXsQn7/atlGPitqA2OzK8Uvo5I8NMsFP9VwfwsBfBaYxfulPVewX90IFbyd3
9EUyqWRgimAp9/syLgCqdThHemnt7dQx261V4BtSWUa8ddKelSVqcQCUXZyTrwg6R2grKNL9yYnz
gAUSrpAnWfYxRTgFg9UBRcTw6UOD7GKXNkNkx9arh3WGu1Br2hdJH5SEQ6Tt0tNchTtb8xCWToqu
pCtQ5tbVs+u01dpR582QqpI8wvT4B05XJM8C65fjVo+xP3u3Tr61TGL8MycHkyeBjCWY5b+GRz5E
MTmcb+463LYIvtdR/zgZY3CPK7TYOdGQ3zdoCSyKwM4/1zjMbAiiZ1ulbvLPoWO/db4pLiRZoycP
HSdZPXq5u0MxEV3feVA+svsz9do/maHavkbFDlPB7LNXlPiY2XA9ZHFQxickZu5l2BuzQPzjrOo5
EG16FJrRr2R9kAf3MOmqZ6MdV7k3aViDlBuzbVmCs5I/wRh/f7jVqU4r1mZRGwvZ5dYgi9BDxRpZ
HmeViwa/Bj1LH7wq99YsN1RelFG/jeKsOgXVWOwTloWHDLrC0eAG3Rlx1yEMmmkbNehdOMuYpI1Z
PDymqecvSzdvXpK28BeDpgHVQmMfQ4zRAM4zA7/L4mddNpsRVf1wMVlb0GoebjgjPr9JgHuFWoC5
8J32exdET0Y/5fGvHgbFXsJkhwYwoN8lD7gTGi+FGx18nm843FICxnltM2YlvD9tEnr77+O8pA5J
5eT6VTLAw/UAJqkX7mTKHEEs41CUIfpDs2hXGzjKxhRpCb+VX2T35KnBnmV88At1mn3oF9EbsRBy
OsqQ3GEpaxxU9Gw3Waw7T24NdD1Cj/UnpmDc/c6PWqvUBd6IyqMLaGfbshg4DAEayUHFehNnhPEN
Y7Jj5KXtuVETY+sQyVsQ+Ax+wTPNctP4pZTtG3an2qvTJSV54m66N5xy3OF9WZJS60zy1Wl4RB41
2qRhox2NGgCV2lbpGqZX8mqI9BPif91PqC2bLjHDr2OCWGdpk39EDYEnTZWHu6DujQcnTEK2xbr1
zRFfWDIDuUtzQ5wjqU1gDyW2l4CSxSxNIBugAf0+M0kkImpYTAt1tOwLJspv9ew927vjuHFyk1jj
TCNp8dFQO8V7xoOwOiFmEi3V1ow+d8XsFcLPYyeL3lSfOzK3j7Xftg+iSJ70uZdXGOkua7Ffkb0I
3hH5VMLvoBm6O/IJfBUlCiQ3ZtQUjQ7w8ohY/h+GFQY8KwWd6XtZ5eROtKvTcEuuwDimyYDKQuB4
W7NseDKoqbJqtK57RjffXqh1L760QfkQ8+sIFqWyTpKkAPMWl8cRl59v7aShNBdE5os63V0XBkry
nQf1J781jdeyxcKpy/JwLYue13dLReFOu7byZ4k8sO/+eZ1u/9u7zzYMAsQ6tH3NU/9N1k0TE7po
dqU8Cy/HMs0nxTxWU3+viiw5NKL2NyiCFc9+wbLE1DPnRwkZMGi5iW99R6S79mTpWBbQPSrz57LC
+L3EdP3WPQO6c506RdTocO07T23NEhKN3+qke2clt3zq4NGn6bEl4vuzbrXD0BXJl7bpsQVs4/xi
JrW+A6dn7gIMhS8B8NilrRTBlwwZtoBFuRyEy2tCFBRyBqnVhT4/CUori54dfFn0GYQfonL9nAgQ
3/MzQ7b9KY3J9LFtHge15f+CScKT+7hRQmbCQH5StQ3+QTv/19UH4RvfhEPoPBvguVdJNybla2r5
C3hlyRZ2WHMEcTWVC3lad2CQ2/lwbcnN0VvKSpE2wI+n0V0G2DpuVHs6S3KL5MDIsw9EmA9FIawR
OcPWNncopCAI3PUgOcinPQG2YtHp9lhnKpVzahO7XzdoPb6gT4qr1/yFZ+UJHU3rhxwE/IVBTtxt
VIM9vxzUJAG3ZegaL5jgstRP77EICX90Aq8kveEuqfDZsEcYMEj6fHVae/rsaW2zjMleP6pjgvJb
EtnnNjaVHaJD6j5Rk/BswRHYmBM4Vy80P4U+ATUcsOsTITrvCCk03ijZJJ5zhHB4V4rxpw+nuTX5
gUDCg+TRxy8i8ax15NW/BxEIj66D2LZWfwZJhIZTo89dp3p0HRTPV5q3Tdcr+RgwY0tnl4se1s+2
N0ki57A5o09TG3xFCEY7CRy8DlMZeyx2iTI2PmvZZhiCnYxBVjgGLqxq9K4xSDSlF/N+86VMrZVQ
IW0qimZ/LvtfEqzVdu2wqYmn7HCTdObqyoiLS2AmnzMn89FER46uafRXvAv8O1klD7LoZemGwDt+
dXPXWz2AUX3ZZaJe5+Nj0hnjMZxdD8iAoJc3n90Osi4JQA4m+YknlNuzb1Of8mRmGeMWfNLm1K5j
Q6LV3dw+6b2tv8jWsVOtU+09BfXQ7PUsMV6TyduQpLOf1MEJH+pQPKWz8kthNt5Ow5RkpUy6sVY6
RICLss53gvj7St61mjvmO290u2tRtmZ2ufe1cWuV7S+JycNZHJVhuFtUsVNTYu1cCc159Isfxugo
p8YbnbNc4IbaJgKqd76ueXXXxg/HBNG0IjjNciZB0l2oMZLpTQilGoQCu8xgBc4oPJVxmD1ZU/y+
fmLXN+RW9jT3t7rMezOx2wNVes5ahLWSLlzjI8cnirJyz9If6y+jV3f2ZPEfkIXTImtb99wmYfGi
tMFa7jPHvCv3GfHhpUj07mkcwnJbuka8kYlCP8mMRYY5+SnhK3vN40upauMnKGfP13U7BC9jNRmK
umFt7Bwyv1PObt+yvYzb6rPVJpdgjnX2cXmws9x6E8kQww73ovsKt8e9pzTNFk81E4Beqi9cCCo/
Wn1jJs2vHIGDt7x4JBhcoBz014mifKx535SDXogX7/vkVeu8qSj6yJQDhJc5R+QQbp1/TnlDykiP
tGAjW3u0kapi/OY6eH2yV/f571yiH9DepZGTnDqriMBxNM5bl9U4LbXad8zN1IWnJdNDyiIJ9p/t
btJIeC8ZwBbZo84iNqxR+tKWabUFcRnttbSrHrs5+CZ7ACPZllY/nkueaSuJpq8HIPVCRUFDDTNt
5WrhyL7ejql0bGOZdk78kg3RnaGn1UW+fApKDCgv8mc8t91KrRG8K/0Z5/v8EP/57e+pzr+//2eO
DZkfjUTdv4vzGpbSKIE6jM+Td6gVTXT7KIOI5Hlmv+qL2D5KNQR5FnQ+GyATYRN8KH1Motre33Q5
OrQoUiC+R2ziWJmDS/ZcfU6cxFvbPKq2o9nGG7DyRIVnBrFkFsezPHFbIJhboVITobJ7tHmyfnJM
71PuJvq9LKnBsDDy+BkjpuYye5YfeG7XqyB3rDdk1n44sOMeSq9R7pKpHxYZsjJ3o6dUxCCGB6BK
DYo/3Q8Le5q3msga2IV+fMW9KVpGdXpJxkDcFTHSc7M96V3tOf4u1kSzr9mdZuwh8Qis+qdBV6dT
GnVftEnvn8YKk8C47YON7ZFVKHnX/fDsGcwOxSjRYiwe/fbbWCP+nplZyfcBUEhoXv1V427P9dJ5
NUfT36IBlm+BCHUPoV2eU/i7b2lmrGReSW2RzRlFEV6cuHoQShjvhyGyj9glW9cDr09oiQUWsEio
8woF3tj/EjrvWzI0UeV9Dgsfdw1DrY+uM7b3pMR4lXbRuDasodrUiW/e1zydgCRXLn5sIAoWSLUh
I9wlzqPrq/cG3LevGoAZsKaYF/pOWbLhGTeF6r6GVt5/c90Ip0FRN+t46uKtDRp9yRNAvHq2HS1q
M+y/B2jg1UElwkVnPOMT5/2yeuWBTfGuJTu/Gh1kCsZEX7ZYCS4EhBd4R613LIZm2NmucsAfDPu8
Eem6tOkB+acgy/Ju2PSQ4TaF37EDz9t7vYS018A0/NYl4uKSbP1JyomYjeMtAz90N2gEt4cUWIyU
+KHDX1pA+Tj1aBWkpyEI4wd5qCpVOyoJvL25KlGUehllrrUurUI7gxlGdABk9OCWl8rOy2e4tM9a
7aX34P/Vl0LRPhXBbJ0al815tOoL7H94/FmMRZ33M1a7/KRGIEoRc9sHThaZixrA6kkhAO2tp9DO
3oRN1Ljs1Hoji8po37sl20Nb78Vdh4fvIlDy/M1UcJ6uMY086l53hpvpQnpG1lrKZoQeZ2DTfyRl
GOAjK37Xy8aEICbhmrmLLCN//UVxCswO/fGFzEh+X6XxC6uT5m4cYu6kSWgHIZr+E8Z1GBqqabYl
SPKD9654yNzeOA+Ds7NSM8TC2cYSiLMH2aiOvnjoB8c5lFPyjRwjPQSyiHsvQij7Wo6wwVmMSCUB
u877dUlk+RPLmG4NcpvX2ly0Ddtbqp7W7fNgKjeRV45L0TazObVt5MfrqWN2bJNYcblLMdcmAS8o
V8fvU9yVIvQOeTNeqjG27t2s3bL7XJue8aMQGiu8uP0mTKu/TG1W4uvn1ps6eptq2L0xO52xi5tf
wnwSriNemiT0ZhdhBMOqFC2FpEM5IuaRjm6/v1NFlC1KbudLpnTlJZ/PHFO7ZDz0j7JKNvZFk22F
mHGRcw/ATdmdotXfElLCReNYz3Wi9nvR2PVSFp0omIi8JV8x87SfMRQSj1lXLNO5VILeXkQB3KhB
HZTTNB9Ak/0+SxOj3/ah/fVWdet26+shI0Zqg6v/GenYzRHq7q/KL93DUDXx3oWogA7UkO0iUwvO
IooaEMVGckcqcdwYpVHdT27trL0MPU8hgovHm3lXZEV2xISoPYTc/juQkO7JwB5lo4/qdD9UbbH2
AX88dlOC35Qp1OcSG+XaAnXgTtkDZlbxrjfreh8HXns/Rl1E3Cut33Q/P6sVd3qSgi3Q8uZLXHeY
LjtGdjFIu+4AUqm7vuySZVXoaOwQRd1r8D5Q8VfmV4aolhB8tK82Gwtdre2fbpk9aawhsBpV1YvA
AB1F0fKXiZJMyLPwLej5hNAji4uVR92uHts7l1tpm+iu2A4WWBnVcYkt2KH+qlrNN93O4l+5fQal
CQadm/lik3t+c0KjXFa91jyi8dptqrQtTu5QH72YnKAfKM0FWZFumTdkAqpiwK+2Tn+qYLUXXs6a
xHbNfIOmUHGcJsM66+BIVqEntM+mGM/EQFwSlZ7GI3vTqHb1NQqtaS1ctToQpnQe80b8RFCBByVZ
e3bEjf2QNV18NOBfrV04AHeZN29fLOtbrJUBWgztuNPCttvaAUskVLkfujEPvnvA5BZano2PYwaT
KE1rdVPnffdKeIIECT2ieeHsVkX2oIumAAfQ7FQnSPfOhFO9NsUF9rBdsh3V1r73zMpbRWKWKB5i
bzfq0XjKSzj4Q+T5z/A3motTD4cEOSph4MVake4NhjY9R3gnbMkgt2sJ7gr4Lle2iKq9hH51uJmB
FHFbhIyBfjWdu+gwMnlW1T5/VP2CkGlrHa26x7ra7MW+67RgPbla/ualzk+yLsOl8mLzUhjhj2h+
5lqYQ5c9TpeRThwWDom976N+3A59kj8GuvCIV3bNd9urcfDotJ8KKYtKjZyXSjWntaYlb+5YA5jP
De+Cb7t3QVVPLPSYH6pvK7qyIBCkrabaKdehX3sX2XFmgG3d2PQWt7pSGRC1sHiwzLPIbqk12BeM
SOeK62SprW0DUA29mF5HJcCqHLfTsxIQAIT2xPq5N4DSx94XJzG8c2Swvw6bp8nAaFKfdFxqPKTt
av/geK52LlGlWE6YagE9wQnPSxt9n/fpeF/Oh2iXj1m+YXMc7Up2CivT7vRXPE6+GvUw/CI/N4FU
ZqHCbrvGi3p2fC7Wgtg3j8s0mA5KyoPaVKyHgefITh0VmMEA7V/sOHB2fqLk+Gtgzu1o6WcwM+lq
cqEuGWo5niaoLsvMsJxNbBsDIsBJsXHV0TkVVdf1C1JyT1YBP1jW3Q4a7L7fXRpXJ67mAP9iNYIN
QdO8uo1oFrljRp96nNxWfWYZl8QL2aKChYDEvY2NCV0AVAjA9+DhIfRKLGDvnEVtsAUkQvWUkWda
VLo5wHmiTssMe9FPLUpiinuJDRyEyUVhfbhs/cB9DAxWyZGuflUVZTyAPJ0OpoK8xMLHMCka59BE
pQgWgslnpYnSN6GGsNSBA83AZZcAeHiAit6j5G/Yy2Rw67UNcd4KIxKSQRad1HLAJH3KuR9KVVlV
DuwXI/T8x9ERj4EdnBFEg2s6xQoBlqTb+lpdPBBPQ4dMqfKForVoxdmsmtDRql/sYozPA3ENQiFt
/ZKUhXvnJeYzvx/7eRqR8EAD7i9ZOGeWiL3pv1Ts4lZVTwJYqsLJhrhq/Lu2/C4Ldhiq6wJWy8px
6umSBD7yKVo7IEdgTJdrHRKfWz11wV7MXWQDuwWEURWEX6kpRZwsVStnATzbAAyeU526Lv19lhpl
ssYrAiJ7JBp8xuc+11OeRPyuUrXf4JOHFr6Fz4SioueG6bR/lgd+Bt6+Q17FQFD0bNU2L4Asfmgr
JeH257HICtZ50KYBRVS+mb1Vw82Rda1bHPQEbl0Ruzqq0hCYu9QmCz9geKDmCKlW4x1ZJ+OijqMF
5y4MHkI+9XZ0xnSnsLWs9GBCgmacQwj3IFhXPZwGXtMgN71SR4AjNt96lHzOYf9jNAoSrd1YbjyX
wG0ZJQ6EoYa12HymJWjmXitlWR5a544s77jpuwjmmK2SoiiRPxJK+uYnYfIFB8FZBlVpP/G815Zt
7AdPYFGitRnX/r2t8qPAyJTNFQn4rga831m8WuaiPAhPB1VreUQHELOhSR8c+5CLlSJS/WI0j5HZ
QF1UbfRWfb5gdBCxS1K9Ot37ti4QbdCUaFlOxAPMBM/iaFKMB3moIPGtWG11+OCqv+vqtutI2OjV
fkhr89pPaNodCT37lBSWtynjGSfuaOahjYi0eBhXPWuh3TwKiK4qrizPptOvvURVHuaFug9r5dUA
sXoiQOBfi1aZZct4xIA300uIfnmP7WWJ598W3eWUXGzx3fXjArtAIQ7caxE7ZnN4sJDPhJ2cTlsL
F+pjUiufwrhIHgWySGZXN8/BONYQt1yUTlrtrgyU+tkzhLXsMabiCUsR61V/q/WEZvzWv7MKQFV9
Cfw0j+0f2jTFr0EW1/tIDckIeUHyaiORsTZFE+1kK4wI/BpCswS9QivekhgUJcqT6prqI+8PYCxU
D06PWFFY2AubjebRUfBQLnvL2FlGk66QDrWRSUkaVJpBjyH+Zr9khBIwrXTVFXF9WkdV25YFr3cl
cSxCLCGeDcBE13Ks7vXBttQg61/HdoDOeNsT55s7s8JrNsUEMl62Jj2xP3OcqmsRmBYvrHFQN7Jz
jl312hxMHDvm66pBkq/rjsDYdeww+CuHhPZWdjYgV63q0PWvranddIhaZtXuOjYSJN56UkLyT0im
UFmSYU22OPDuLMfr73v87jZZNJUnNzmCPomelWbZa6p4VjSnf87q4RPSKd65MPNhV/UoNinGIO67
Ft35qPfQFFEi+1rXal+rCRH1a1WPiMCdSbLZV0vMbeBVmQDNw4MrXHEv58jrKEXoNI+Q4oDu5+SC
JV4ET1SN02MQoPaG1M33nODU17IM9QUoD+s+8614Fw3uoW2n7NJZyUun4hmPCJl+wLcSCyZvCF7r
pG03xNrHjWwFPNAsyRF6B9lamPVT1hT9JYhc41P3tamyAF2GQl2VwqqRCbXrVaNU9baJSXJiZIn2
MXoEvbWOLeevUxzUx4OpZZW+fNfh3amZaeUmGQkfBNajj/LSJ5s/78kzgfEOXvDJ4Nf24KdYOs4l
xRLmfRyMj7IUTzmiCrn4Lks1fzSabVFFurUKP001gsHuQI5Ozhq3k7HxQaasYlsx7kdf/X0wlb2j
iOD+Vs2CvzykfvAiO93qU7PT1uFIpvhDQxHE6qLyYQvcOssuxCPY6yBeLv5czu/ZMFq1pr0ggreJ
RDu+uZPtr6YWUPOo5epZ1Ql3gZ1euQi8whCvw6XUjJCHm4REalgut3fOO9xBTEK2an/O0iLz1kMP
oeRDg+wsW0WnBO9aIfvguWqLhqgEsdfrrEgiLNJmArjXoSRGgGWc8gMa4b8PMUuFQzof5Nmt4dbv
1vCh33/R5TY9xGaQbXL+2zhZvPW5Xem/6PJhqtvYv/2Uf3u12ye4dfkwfRPMwLwPzR+udJvm9mE+
THPr8r99H387zT9fSQ6Tn1Lrx2rThdHj7U+Q9bfi317ib7vcGj58Ef/7VLc/48NUty/sf7rah0/w
P4395+/lb6f650+KpmPN6tAolqiCsrSL5ttQHv6h/K6JVBSj8tT9Pepa7sykuM5yLV8HvBv2H68g
K+VU70f9/Se6XfXWRyXvPK1vLe9n+v+9PpsZtt7CjFmd3654nfV6ndt139f+/173esX3f4m8egsH
wqpEv7ld9fapPtTdih8/6N8OkQ3vPvptCtmSzv/lH+pkw39R9190+d+nAlPfrUZsfRdmPDZ33RA6
6xpE/FIWw37WCTTzBuQOrWC0rKWKoNRKcZtC36ZNVUKZ8lhRzs2y4zAGYOIAr5xQpqsPetEO5ko2
B/3aNFPvDOYXBp2s6icvPVYeq8BSL/WtPhrOCk0qbiui3qQZgF4SnD5eHdylmbv0cYezh4+HPEWs
IVGW8lQedOf3wFvVdfTs/+77Roy1UZN+9aNG2Zv4PC3zLEu25KSIR6lZ8Qgqc2dWeXuHflL+qBB9
OVlee5FtslfFnbvx7HpYQQvPH2U3PcE/PCTYcpBddF9liZSzNGVW2SEtCzBcZqwtbhP9l1fX3f7i
WLpPEPU/XNkbkVvW/W9BbhCBm5WBJpBY48L+oyIEhz1cDqn3u/nWcBMask2FLsVAl1lo6J3u0Dyh
7Of9mcWqknBTmJB3kS4CgIgQT3E9lWWihDiTyNPb4dopcd0z6Mtx+24MyNO/ur+rxVEhdZeDgcaR
0uDbZiamfddrkXMnz1IMK/s+784f6lkQRSvWp/yGPgwY2vDUJwESjX/NIXvIQ8n2Fulnu9/e6uRZ
mDr9Dhrkzw/1cpKycY91OdkH2SirnFRsMnUU+wq8PZhJ8oS4N1t8Rc4yt2vvWi8bZb08ux2A1yEg
Nw+dpNK9PHVJpvh1/HusHNaYkb+KjLrF6DwbNkAA+mUUT7q3QFS/uSwqjSAJTsYKv1og1ITt7GET
e0V7EYHaXmqtdA5O7z7Lqls9mtvPVta67DXoKg8ZcOSNbQb9cpxHyrrrNeRMt0p5HdcJxut1ZINa
Tp+zom62kqYrzxB/fvjN1/1A3UV53ysX17brueTsSvYuXjCgHdqVVyE5Rw73oLaGkWJmVmXNQakU
m3NfUet/OW81hM2Wsrvf1v1wbDXdXgRNn62a2MDNZ6ZEJ0rnuUQ3OL0djLJBco5o/scuH5nXsv2d
9Nl1NkPxhRwuidnIFywirCxxSydmbRoQpZvUtY/hDIpwp0L9khVIAs+6HbceITIhOAWJbKnvP4B+
kgzw+UZWOlNYnOC/WgRAVsUfbBBCxsfcDsgczRFA7pRHVCVD3CrQwpcHXNgyzORbFOvmulKaSM39
WrJh135ALcQaqdMGvfiyeZgVCjZRW8erEH837A6dJAcOksUrqYcllbFknTbXdZC68cAlRruRZdn8
YZ5Bje+bzg/2vd2IUw/3+eQJMsQLWY6xnju6+l3RFUO+ujYQfAIPMDjdtxBHWxL3eo/pUlCubjN0
efx7rg914Tyfr999qLbVSNkq+oCgF68G+bp4914R8m0Dm2haEkPQ3r1hZM9/eCNdXzLCj9RlAOhp
CcMPUxyFjGmWRq8CXtg2n53k5SH9czZKJ/lbWTYjYHMd8aFeFtlB91uQ/58b0bnTgsAnrCkPEnNm
Rsr5dsj95nfRDNpFB0wEVS16yPrrWETq4mUw1bPY5V9jiar7q76stOXV4saEcAgNSuAAYBpRBAhY
q9aK07wZY5cFhzZ3xCmPczamERo18ZRW+8RIXfVRWMQO1MHNl7JPPXdMJFVh9EBGd2TdiEPeySo3
1Isli1GBPAiiPdkS2T1MihAt2vGa0+4hs+r38ixLgpU+Rd35Vq/j137KdAvBYrp6KqDahTaU1tbh
Y0Pxo/J2IKzHXwLqe4VU35wZmJsj08Of4s/VZF0zXxKJUVIyXO32AcI6b059Y16v9q4+TyvQMeYS
Bqu+n9Ko2hKnVp+8LsOdQkESVMexNuwy8c1tc7GsIfVf/D99I8OZPvQVzueay6QVJkqBRgqga1BE
T72GcFIe7AxEmsW1ubIjIpIgHX7XFRCriqHCVXUecR0s5xHhHNSrQnQH55Ya8XKE3+YZ7SHcyS4f
h8xzQ62NsHpjhGwtrGqV6o4z2Pdg1vO12+AuxH+d/cMO4YloSfU1tGN0Pawmva/qpDkMemhuLHgu
z7KvlGv5175qP1mkaYA+KHqtLByNV5LkDDRYHUKGSSjOMGLVQExdtkq2gWx1XIAOslWOLTrykIgf
mV699JlnaZInX9SziTTxeiLwFfipW1G2VrP9tGzNCoyTaxNAU6NtYyAeC9NHoROhEhg889mt4VYX
zq0gOLStHcNWkP3kQbTO7wa4Gz8mMnyTECRRbwPkJT7MJC8xonaCDRQTy863a6fzhwJ91ZwrYE2G
Y5ZrewSOF9lD/AYPCsdj9S3gCyBZGOEvJDrtrbI0QFYoA46FgJ+nJCmZ8EB7c3LVIfmp+ucgndRH
LeIHOw+Xs+ZtXu8H4r3/3az+oKONoShYWLN43FvCtbaa38PMBp+18CalP0nZvLCc9kFFtL914+m5
qIrlVaAPBt2d3mEVHOhI70FaZO1sYywrW71Er/hTmFK2yilh5YmTbI1M9d2U+ZiTKGYOty1+kFJI
yTB4BQh6p3tUcRnbd25obzA4tj8pU3Qn38O3HinAz30ZOdYmbCwk3UwkqZHfnKxqK9fJUxwZR9NB
fXNeJsuDXCtDqmQFPiE3d7Ti362/62RL1NTvWsaB189CjuY+UncG8tGJFoUYZqao6JjNoVWFIu7+
FEmKBmd5mHJnDzm6PNuKB1ZtcItdo7nRozx4ADzKBCyeLKFtoZ8rsz0avYnrazZmwzbrRM9DlgET
9/+jk6XtcvZc3hboz+MM26qHsu2cs+wy6r64s91pexug21Oy4wkKq14O8NXCQvUSTWrZRx6iKbkv
iyK8TmLg6XAfjiQ+5adwgOHvcJVCEvTPxwYKna7ANomNOU8/KW65HLBCfFKQpY7xRi26RjyNQa0v
I2GFO1k3gLg9gYr64c0mL7KqKkykgjIVXWaqBOj0TVIjHCp7lGz6Hg3rs2yT3c0YHqmXQdlpVd88
jJn/hnaIOHpBII6jP4BCl6fywONdUTCz/NPhY6/qT4vsI4t+0QbVQpbRN4/WuoWYohx465MV8egv
b6Nls1WPvz/HdQpZLjPnWRV1sP3QxW5U3qiB9xJaNfapnWce3F6JwA5OKqfycCvLdtlTNjtIZf3u
Kcv2ree1SXYlITEutQCdEdlJziHPbpfEkFAxlv/xarIne9QQqwGQiareDPcOrgKreEA6UxZ7L6Su
N4b73p2chUCDYvOhAa3DHyH5lv3H+mI4hGWmHeu8Tm08VJlkcJ/0sRR3gY4uo+1kzsZjZ/mAk129
8OtJ7GVRHpLOfVTNPj7JUoUS40NnDasc1+D7Yi55ZhA8QMy8DalQ4Th3nbXzx2aKlt7/o+3Lltvm
mW2fiFUkwPFWoiRrsi3LsRPfsDJ9nGdwAJ/+LDQd03Hy/f8+VXvfsIjuBqg4Ekl0r14LvKnH0Mu/
Gmj/jtfgeJnwE2Fg+Kfp6sKjGQ3bNs6BU6qbNeA9w6Vx9OiKRgDgKoMrHXhiCyCIrOCQKZvbAqg6
TRoUXdUQ1frurgjB0W56rxNYDwiDJTX8yGFCK1q+caYeWjEqHtjb4tSXzj9LPFoDAe+y2wsF1H0t
wQoZyRsaTqLqAEaz4zUNNTfjD0X1lKfZ69XAigT65cx29jwTKVA3JUfSxgXV5BnMxwn+ZUnoQ1et
PJMtLi2AiJexuedolINAHwICNYmiaEgHHtsJcDRl6H9wLEMItprbyLKBEXzihgtxXDD3Qh/VRbFp
hHidBeCjL4Z22qIKD706N44ueuyuElnlf3hprgkdXorNuAtybDUfzf0f51NEBEWaOWK5wtv1ybms
AVAwBHwAQveg77e1InB4pU0KCmEbzTtnVxMbdGaEIBKwhu+NSMJDojDWK4ru7NhZy4iP93QQvDHP
VdBCy07I+8JGk0eeBPmOPhN0paDDaDWneeSijNZq1rhK6c/x5qVPl//FmyEl9m5up+YO6k9X6Kl1
g1p1iA6nDK03adUcABdMHkYAYB/GaJ3FquCvLKWeeHiBLP4h1xzUBN0mq914s8wJhzJbSVCSzuuQ
A+zE/4frLNce//vn6fpJX3MLDGV1ZvFT2bJdnzBrLwKO962s7/lJ1lgGr14ZGGVtnhxGtAAXykGm
gbxzDIXXaMrZGMJDL4maQpG0Ng21EZKRfh2C8EmktdyQkdzzFSl8RBMSVB7sZhW7cfp6l64kcD6r
yuTyBkKYG0jex+YaSQ3zENe5Beg27vkixCMPupIYe3R/Jz9yOdLdVLUQN6/vNcEY75Hl027xAwnv
3C5zwTwsOASOftl05YDoPTpzGjbbCzDvmPNpXk6fe2ZVe5pPs2iCga+Pj28KaFHUfHIMfe6ewLqq
bZN8RD/HUJ2AlahPk2GBTfgvQ3JQiISUld1MaK3977G0UhaHXx0bjGiNfa00rq3pzARoZT4rlK3K
NOtKZ/+DONeBRmfZIpnpZpsP3Fg0ZIDxakUMwKx6jyMTHRrQ8J4XWwZoQRZw0Lbl4dlwwuoZvcYr
08yBcR5BCZxryZUrc5B36UFiL72moVWj9R4cSRoAzFP5zAwk4ZEFAuGoCsYb/bzGhHea+8SJriGa
lZ5xSPFzM/EeA1lLO4fI+66snIc2sJv9uyGaQ/Z9CEKTndZ6szcEWdklAXnrCbpg4/0EmhRL8u4I
EjR5H5g4tLEG6as6Zr7TV7h5jYmdnib3dQLNooPLs3kqjWj+aKXJxgGUxq/cOkOus5O70oj5pUKj
1aarkCczLYtfyBZoplhXpd3OIeSQWGAFZrbiUDH5swOj/gGpYX4BqelBTyL9bHTCjdfls0Sv2EUo
l+yEdjbs8UZwx4vXuIXKQ6qxf+ZIE81aQKeb5ZquuXyYLITAVwJYTAUM+5HsmfDEuoau525eavkw
5KYPmDjZ/EGW5cpn0PQ7+yJhIQgTsLEj7Qc31vobQP3Rt6VhS79ajIacgLul/SKFA/ONSCjVzTHL
EotjsS3LQOI3WU34nWoQvnxCCu0ZlNfaoyiltSs7s7oReZM9gsnvGwPw8fvvAWMMlcsmRFqGqICk
jj4ZDiIvIgPUI5v7dp2/H5pqSMHkpeBlSN4Pc8E+790IYKzXQ2fxc54CDzQG7mfgW43gEBrQSEMT
D1i+mkqTSNMk5hm5XX6m6HYUftrw4ViKf7LSMg8RKJ6O6CTFf1WtVSDY0YayAYkYrOCkH49ICZFX
qhA6o0MDSm9ARN+M78Z2LPjB7r9Dx9xGX7SKo+VojCRSh1bo+pDIEBptYdrnaIPGgU9GpN2MNRL2
E54j696CHM4/WWbmR6CBK6Q+4zw/tkBErcGqbKxpUutm3ibuOnTFAQWrmee6gqpxOEh0AOrIr6oh
WKPknRcFXbSGEvbsJVmfCXqAZzTgPWPXWX7u8mRaGWUcPHcd4EhGX8rnoI6tlSfa4jlwMndVlqH3
1EWtttIs9Ox2HB1NKBt4B8PhUBBXfdpmkgTz0CCqB7DVvBsuXgr+n87NsjCGlg625EJ1f/IO8Bje
xAbeFTznbCu2E5TPgGKXqBkeh7DekG0E5HLyZ7eakvelsWnUCiYaujaewZqN22jVDehT3E2Ktt0v
LE2eWrQYXPS+ZndDXmcrshd5b/o5+Kj3ngL1ov0Zr2bG52CqxQF/gBbypHn6Bd1t7aoNveAWWMDp
odLEhewhy+ttFpgWEmO4SNyKbWcCTiTAs/kcv/AoGX8MUwiNQtzWLn0lphtIntY3uglKe2wHgaG3
C/tH/MIE+E8oEvRm8mInoIV5fbMG3yQ6nwoZ+aCwyNADlSFr1KgePjKi1SDbSOlkZ6DxnLui1rS1
Flp4mr2dhQVSpWSL384W73yWjOW5K0COFYf2JcLb6x7fRX5LBzSxm7dWEug7O+Pl6oODhjIJLlWV
u3uKXSIg7oZMmAXMaZ+FDyD3K65GkyWbQAfsv2zROJZAyWpt9U72XYzJejLl+BJCUnwzNen7iFaV
SP5jBPFEZUm8zuNIvpihhoaPAlSbO7Db5PgVaXp0F6gNRxt5jm/p4ASzIxEhE0ubE0dtQ8gfQN0K
6EDr6IEztPM95SCvl7n40WTNWWpVg6YQtad5N02tjRrweGybs4jT/DvrkfDltVc9SAAT94Orse04
VdoTMlhzBEfTzyqXIB6yE7REFagPG0pkjeXlV5SejSOYdcUDeBTlLQTPbniBj73WS1luLckGn2Lp
wPXsKyjsjCON6i6e0FPZ30DErb3H5nLdTw3KkgEU3IV0xs+iRR6u5MiOTK2QnxxW+NQCDXpUbIeh
oepTl7PLHGMF7S39jAbFdRYZEC2KAyk3kNoDJXsQghaXDpGt6wcNujAHDVjzHHcRnAJbazK0FHTf
ctwbUSlQHgpXPe3/dlqEEiQvaIdF32stx0us7tcg+7JQw8ksbOvRuFD8nAJRbNsqlCBwxWEC7vY4
OfUuc6VzQybOwSIO/srfQoqEj8dMRuZqAguHv8xd4ugsTNtd8rbUh7DUvdM8I2/jHShXWOKL3PKF
sIt7q8qw0TTTZNcwkfkti7HT1DM0znf6tLfM5hsUarwt6/UJ+oOQZEvHvL2QTXj9tB61sb2Q419t
upqLDj+0pi4xNCVr2mHdydHwqfC4EETPZct3pc4IksXbYBg+UQFzds/c0X+ez+VNk0OHfkVLdlA5
2/Zl98mNfZBfriw2ZudXCToNrZ5O8ccwVV3GxYAMXdaLHY3SX6FC3cfoZvZmpxVpRHaKeIsnu6lU
kd/i6ZIU6r3YNQiYKsVaTYeyCuxN20NhZbHRmeLPPDMSVaAYywUvIfr1X+cJd0BTEEUOaR2exyF1
NlAyeh+zrChAvLZDNeqH3df2oa4t6DgoST4agvUKbdH4Ayz/IlTZ5jAyzXJ+b1PnIXk+2JDx/RqE
Tb0y2KBvWoE7G7ELVC3/AUB9fxcCWgwMq7EiDoI2rPOTaYInlKJokhP2YF9QVOZ/ThJten4tlRix
MW48s0C7W5VKCEeHpVyllT2eaRxC7WbbS5QSyaapmPeB6Lre4G7lzLPJjZywgcoi8m/AXnMQDyU/
TVTe9loh+T0dJtE7vjO04WaxNWivQwlRD1d5oZvYFvehPyi1cDogWw2+1QY572IMwOCo1MIjO+W3
zfhCAe/MXW9sQWebr8m2rIGcHHBPrePMa5DDLgzvzEK8aqpLdW/XAwoo206TOXx04J3jO0qv/X5Z
vPbwM6jMDl8+j92AQQmUMEaCXJsFUWbOSvRZO+ZdW5jNpVYHFUAmCqBD4rw3UaiaCLCyNU/8fa1l
+d/XkqX47MWJcXBZtHJs61U6NoHmzC40gu5VzFaUIEVik2fuOyU22/e5d9/nUHuzDQjIDuFg7gId
0fMYiSvU4gvjNdpBO859ia3Mx+jlejRDV+uTTZqjdz9ifRp1lfEc59HzmMbOZRzwulenPNrTkFp3
vMk5ogutPVMPT5544SUxjjSgIMiShOhlNB9j1fdDdkQHu7QHaqqx0Ay27lyApY0WvxyaQTHoQH69
1LKUupSDJO6ZwgxRRpegQZ+fWkNH59VpwGVyT1W29KDYhnoEkAVw+vdR3t82UyaPZKJDBVannTOl
EPpUYcg8gks+QZxudRLgE6c+1KOZOPXWKHv7hrYSKT3i6JQO4HAMfAHZmBVtU8hGexM6W2zLjA82
WsBE1W+lu2W3idAACsgQ+MLekYahWdTZN3oGJQZFJ4Z211fCsFI2G8tioMjsI5ZvNfRPbhtVIJ1S
6IiizSDd1qqaunhlyL6PBhA0KOlB7gw6FJsPMHkakrdCyXH2LjB5gtOjSgvRRTX3g2NeSnnTCd9k
z8PDzkMXEYSMn6YKTF2BAUZ/tzesp6BjLwFYl+7I2Qm2Akkee6zzxnuQLNqROcpdduYD+nBHFttP
Y6m3+0KvUp+8Vthqm9BLUEdTFwgcqMfRBeYlR+fDBVBMfHeB2G3dLahMgXpFm4s4WVG6xhBpFxrm
FgB90mDrLO0PIPB0T10gY7+14vhbjUaOiYH/FOrv5naA/A1ILcr006g1FwoAgNIB2UXI75aZExqN
vtUGNsFeYH7OptzaQtwFXysLrPXZmIMfJsbXrldgl+VANuhlXsF7W+wWuxc3w7YGUBJ5LiiCf5hK
Q43AlGou+nQhEv22sITQGb5MVhc21aoLu/pIB7vskKii0yYBBEuow+Imm5zCyJ8GJILI8XGJeR0I
o60htdv4nDX2aTkMXd8e+grQpTd7CDTSiY8g2vN/naLlEPpG72JKEY+7VHjf+nAsb8GVzM6NtqUB
qKGhwGvjdXy21/mO7GShM6HmDGnLzni3WcyhwTNw2qHI+tui79Zb7L8tGkIFuy/a2HXWDJ1Tak9B
GxArcO3dOKYv8xaFCifq8GH/gUbhz1D6Bp5WOYEvY9s4geAaDZdYR61WR/HLvAMi77yf6evBB8DJ
PSY8r5HSKZprm6GBT9cmNKPktQMe4dp5lDY600FY8w90691PBu6fyOEZwWlKmubIOICQ0C/iV/zN
h1WkCf2HJu5I3FvNsWr2OicwtODUhnFznFKoxxmDXMu8xK4YGe0XgfvzqgeJy13T9qDz0EPsvqJ8
emkdcD+AL1KusxZcjs4gSx8VleQO0ONxb7tS2zGnLS+u4dXY+aAPi3ugW1bybjIe7se+ZZ8/TDJE
o4Ft1SwvogHvgSuZszcHT+ZQncALJPqDGmebWgV/SpvxNpNu9j3lKTopIWj5AH7NBj2miIg0nT81
Q39L+bO/Rbyt8a8RaGJz1wW6gH23Sz+BlyK/J6BDt9FR3XqyZNugASx6JEBFGen2YQTH1gxzyCsO
qCfUMLZ8BHtVB77dXcWLfl2WJjsQEiIp4nlRmi98WlQCLUmLEoYCjZ3OvGhnSKj4QrQE0GK8pujO
cB/qdXGCtgF2IFAkn4fooW8vxBtrwITcCRhWlInsytQkenGiJd7WIVNigfc40Qz8mUHfbwP0iMYr
kHyEp8lm6V1rQbWpi6Lie6f26cLzXuSkB36GjdYcYQkdGnIA6XhA2m3tNkED1Vs+FXQA7V1ZZQYc
0I6XlD9djBZ4sFe9oeFVnWajaFOvGDgf1AM5tP1ynJBek3l+BylGA33WEOfs6mQEoOpPR2Nrw+wI
kVGbZ6S9h2+xcoRJZZ4YBw/xeUSqKi9bvb2+5ncG7uTbEQVqErn3g17qX0X6nCg1XmT69HXsyenW
AL7phAZ2UIS9BhRQ9WwyDXg+LXF3UnTQ9RbO0ZaB5fhIl6TbAkSKQBkZ8eyONeYcY/x7QD+UptsM
rXf7jKGJnf5lgFlvOND/z90Ipo/FDm6cjZml0fNf4m1lZ7FXAtnYgousBL1Hljb4laqcJI11N2xW
KBtbULFH7sKrjHFl2rk4C2g4PreovDQCSUgkB6CU2FUrYtkEzwoorTTwHdLQtM3/PKk2TIDzCnlG
kqoE/a06aOCpBLwQ+hli+mVTjgQyZVCEGQB70u2NBLtxZbj1KWmlvETqUIzWpq1KsLurER0A+Dfj
Fi+dyuLlnX7XoVZMI1A6go8DyL6zDpXDxZSMTX4cev0Lmehgd165d3Um5plt3ER7yH3+hERPdwT3
J2SMujHtj1ZYQqUWKWzUmIYK+XZlJA9F0tkcTmMzzH8Wma4DL5OOJ2yZjE099RADVDBLY0D3Dd7L
4aExxdAZHcCSBt6C9LSYQd8LAGfVda8TmrZC/+yk36XMgZSRJjwH92SN4S/XNQFUOkPXT1IuH9s+
Qh7V8i5MB5YrGiuwh9qGdiTnNOg6GirLekde17XqmzyIgjV5XTxqzrZ0vqKzWD5a4IK+Qg6gbJqm
W5eNdlcP4BajyNJCd3YtC31P67AGP53WGuSGvKzthoOBflewYeITAceR3CesOtCyFAEkJAj7tPqB
RnEBIkpsOesTrYacVQcS+1qCRssuTzGk6leW0WMbNkXsU4BmVhQ8YtBExVAIH/BF3nPQ6J7RlY1b
cxNWjzXIMVb6AGW2En+0AAmfEHJBra+HyXjThQUAFyqniu00xLbjqAYrHoY5KyO+ApohPeOhBL4W
CBaiV8p0/EQkxjoL8t8CIwciAEGdb/WijleRKsFpqgQXqNJchhyQ14/ilkzktFsQ2OieOWwpghx2
ByInmk+2ZRHD6oDRzbtbsuutNkCSBppZ6Nc3Tg00U2+qKLgEk2aC+osorcKcgcjKAEfqFCTfczzL
Qa6iPFHr4RRaMOnWbgoAn5QR3M0Ip9M5FNSVxabrUJbyGmjJe89RKeTdkgKQmom2gCDWbihxQI64
NccNSJQbHzdYfk+OjLWoeZfGMwgysoNTlgVufB7bmXnn3VYCuga5FUNQIZimtd44ybMY3HLlTHnw
tXbr22FAQn41Ti8VNnz4q5YCHSR9/TM18ydrSIuXTsN/LfqX5SfsB3I/KrL20vUlEgKmBUHSaJxu
ZOh0h1r3hmOMAtnHK5ej+f7KlrqyFlW3lSyRZymzFxTt31+579KnpMr1dVKY/d0UF1uQmIGNezK1
nVlK7Ssf8D33upSBDLtxN6D4907o+e8PqKMbOz4k+n0KQrO1gxatz1bbPSvQNub/A2ojVDqn9Ktm
aPpz2Dupz/Cjvw+zQNuhfzs5xGnSQio5mTaWN5WPThSAMDoyjW8Q0nj9GAY+hhaE4beOIwn44WPI
yfvjY8SmW/72MRq82Jw53pPX3Yjfcz1AvgJFiPwRVLDlhQvcVtTI9HQcgOUrHFnckglvW63vtbzb
0ZCmRxOwSjQUfJyno6/baddqKhoD0GMOUmRnMmO/55F1DUojv2CrBWCCsK7QE7CufaiSMBBBOpKt
CUOF+lVcVyA5vgJhlF+UjjlNhyQY6omxhWyC2emnTpivh1adpYC/21oPdKka2XE/IbeScSROlQfk
PFDtMfS9DpZKn3QdTAPZBZRAphPYYKGpp38nM9RFIRWjokinhqKKScpTVesXvLcE67iqwIcpB7M5
9YpBhQ5M9D3ej0EGDZaRdL84II2AaP0tWo7NphTBDeQ6uzVH/mxPxbssBfcVGCZckKECZ01ecF57
eyr85Wzq1pAgWKFHPtjMwIFpiKJVEAzuroyNhvvo8ylvDWWEpoK70x20w0t1oDPyMrC4rYTy1gLY
mW4Q5b4ASdjdFPFHRiy1aiRt/ZEobMmnRotPRepvkb/PG3+tUvGGo5EMsLBgsOQmFeBQolfA+W2Q
jGNcQSdEvSxSqZwOc7QpOLp8AfVeDp7UIE5d4e13iOybxNQ4QAqxfAGwy68yL32WcVOh1Q924qZN
Yw9MFnU2212pGMbcQL4o+xJvMPMnXt8G3MOQexkVYzsdRMrQLTJ0MdJtsC3eUMXljpgAdqDdYpHl
0W1o4MElxIBOC1Xm8bwg9EeeswNVd5zyfppk+/whanASVVs8ZNjBXzT8p3XcRuHCjR3Td4sIBU4l
zDrwdrzUEv+lVNboGfZsVF4bueZcMggcX8Gys9HwvIFmitWdtAz7NVKqYZmB1zkWoYlI6dhA9qUA
ND1qIcOMocisgwRtxUMYRiatQeYe0qKnKMcatCRHHgx4pDRf5VGZQsGqi66VrGvQ7wCoVPM4upYg
7gdZi7ueRrDPrmveQ9MwCJxtbdqv3hTbappKpr/NVxHkdNBgt7GgSYPegcYRlfqntDOBuVOa9Qn/
lHbmLNetqDmRd1KVcfKiOo5gVTdfvPRromHksPdz/xZMvzXc1dLTAO1sZ0QDoac9aqH840yO7NU2
vJ19iNOSUFuNbTPu2iLlx2h0QbqjvrTAQTzIapRXqxf8WHUyg6ohvpwN6L45di/v7PRlDn7FDwm4
QKe+HGx9U9kOEkQgMTlObcSOkgnbhwg6X5FtcfxtiFwClJ5p3uLmxWT7Igr5R4eh1s/wxIUqOIfE
l2ZEd3TIy+wR/asOEI+/THQGXjdvDU75bFOSXiYZq6QFbYrtggLt9+g4Atg9s78tZi7DeLlC7pSv
V3AsYLcUa5y3ZmGUbWjGEmxr+TUc8r2mgWUT3UvJqs7HZCug8gktOZftxaTXt7qq9GpR7h31DhAD
VenFk7Z9aJFzgsxCDd1WFUGOvDX3BnrI5kloL+78FuJm0piCW8iRipWWedUXUaEcabE8OuZBXz1D
j2y2NxIqRRAkMjd12tRfKryrGkZZPvAiAFtRLoE0VvZeTUcHVLhMryG5eg3t7gkiF6UP7b30OuhI
t9AZ2QZlk8pGZ/87cVqJ9EKhg2t6HCNj7fEJdPvqjmbtpl6KzyaL5FHqwCyTNc1yYz0OuKNUEYd+
xaabQILtQYRHA0HetmkTY0dCF5PDby2j1B/SfEzv45b9IDNFubGr7wrTlJ9VlO45O54DD1Nq5hXv
msXRsHATQD3eupKtjCJ/RJPjhVvcuiYQavYdoK53FEETTIl0pxKAvZJNTehtsLfOeQCXhTFAfOkG
rN3RM+DSzT7oG7aJVOrLgd0S1nt7iW3Ri4r/m32YMqjP1sEqGqPuNi0Gd5uyvtyURZR/Ao0hv4Eu
pbeOApF/GqIGTctO6Kw0D8NkCpCUqECPScEGB59Pnw+35EyrZHpIQUIW4tVpgM6Wn4cle2TdEF8G
Rww3fWq7OtJwtjhUeFhmq8EIg73Jd4bVtv0Pcmgl6K6OORvFYQ6HbB/0ZiBCBfRUDRaWqRpvzbjs
noVvj+bwrGutgODUmK1oGFadYpjUIAOrvFAlrSCugFYWGuYjFMxCa7iiMu1d3M4+kxl/XTAUhQC5
V2mDJV2ooOUQgrkhr2PIl8CUYptm2N8tj1tkRzK5ipEhgRbAu8cwPW2Xh28wblRT77sA8kWkwALn
BJmX+VlNExly0DHIkE4m2N2xhzSGba+qbHk3iod4Craii8I7MnW6C73jqPlBPjItkxbb75PEONVH
oxt+UPz/76S4A1oMbA/4aF3rIk/qjHdeEgLqUbUDr7/JJjxqCd42r0UgysciDf4x1FtX7TTxysXL
5Bl0gnwe2r8PybsEI2PVnpfhkKLjzMjC2ve0fWCqzuKRu9M9RiH1Gfd/HXGnKFZDZtcPgISwtZVH
7OIyQ24hK92cQATXH4YWYjme47Z3yC9zXwNg4tNUQ0hDlnXzza2jfWsAb7sqAecGSQGEQnP+Dco7
0WebOWydotw2L9lrivbRKV6XHCYAlrrBel0SLeWnEN/dWLTDZ61kPagZcSbRg7eCzsHwuWhxTTob
lO2vcSWfQBPrgbB0PYo82pI2WIC0ytl2QHFRgzh5Q8OmayAUDkVOUgojzbAqZ875zU7SYjYSGHgY
pwneBc9uAdngFU7MAM+fFaQ65pP3rv8QowPwc+inmG/Djnd+NDnBPvY8+dmBnHU3lNVTa5TJOQND
9GqErsdnCovjVNuDIxg6m6azqljv3SQpC3YRmhV9NBebm3io8H9dZVPn8zKD7geNpTA70IqY5maE
qBB0Qe1pw3VnByzTj8CS4Z546wG6End09mZfTGSfLGOOJ4p7MlkKMDLCjqdquCc7mcj5X+0f1sd3
/N3n+X19+pweagLoaFPIFrX2wKyth662raHZJr6Qvw49iGwl6+66IgXvez24KF0UybeGO0G6AbYd
+Z+mA8mImjDH8CmB0EviQBUmwV36z6UWy9ty8/QElL72mEMhXKkhmKWlvkVttfYMN9uSjbQTOjCf
3g6ZvuI9Ay82HqXcDI09SqP6jBsb3MxcWa3bnR2wzH+Ka/76AE6q17AZRqbCPFF2Z7CG2J/SX2GT
GP9Y7fcwml4GIf6LbXz7+YSNMRSY7kRlQZOe184lbmPzArTngP5hfNFL/ZQJMFtQZGtycWPb3AVX
IsOmRMU3Uwyqw6gB1y3FSM2yV00LNB1DjWWOUVcA+7L17gq6P4dnQzCdQBtxT9G07OjhvsXn4pDe
jofRAWrFDLT8JoMO5pNeoSQROEF4piGo/nZNLuKrBkW6ay65L4UBCGDGGbqe2nJFw2ky+A3ImPXZ
m40RgDBjUdyQl5aMILhxpqFaUmbg5KMlC9DrZF0ozlYYgBZF85CsiNaM8ibq0DY5YOKQgztRLqUL
qwmaeHG4paGRRsOR6dAs6uuoeAxRN7qa2ZxKoYCmBuXzMr1ta33tOd3GEBwqhWHiXcYarWoslPn3
auhBO+EIAI27HuwPf0YMrjg2Ix71HyKAnEJaXJU8/rKGg/27P8Yc+vB4Z8nZBkgcpFRsbuI4Kdr9
PtG2RKQ/22Y/SPVBsl83YIG1Cs3YWbWJqgQDqyk6guuTQ0OUTOYhIWwIUxMN1mxaMDVvkwitQ1Fv
JhpR6NtEhnaEUxSilTph5V2XpUfIDzpXQIOdq8PYE9q4mjNIYh1IltfuBvntcUNO4WjeWSJlJZST
TEWR3ZZOxsBKi9lpbCUbtNQ3W5ru6q2BnWjzbZ6tJkFKYwd4f3xPJt3t8VIF4ucdfYKxd7tjBD3g
FXlpDYYaXKGz/kKmodLQQTQ46Q19BKhr1weL2ToAIL8+EUh/oPqlPZBF6DlUn6ZvQRL3e0rAtSDI
3U11V80JvCHm4hYP2gs56UuGaixE35PoQl+wKBVo+/h9eptXlR/ZDPTNReruYzwHgN1198Kr80eL
JcVjjvckPqbjXVhzfMctZq4tFrU35ARCerrhIEpY04S36bhf5SBxlc7GtcvklvMrgSYYHkI+IL0T
2HfAd5/WKCo3wxh/Aw3uV7uDvg+IRrx9HkGN0cky4wUTyU8TZaW5vpUANFP4mp6wvaX3DdJztbxB
WdxQ0Iv2grqwtQqqJtu6YC0YIIP0uUtjDrbTDBUMVVkUSspF2YGsZe/sv8ejZnhmXhN1e7Quj4Cw
pkAqqMzfhxxg5cTVmscoaCyOd8nChjKBzgBWzSLGPbzvS3BpDMEFKl7BxTZQZcHrsbfrIWN7AUcA
cv42Wr8G1ztRBAsS437svk7SspJ15kW2og//GTiDnawtxQ7cqCUpltagJa26gWafukLdMyRvO6h3
Bz2a3tTODvclGzJ+odjTsGG6H4EV9lOMnQdeW/4Mo0dFb0FB28vFX8NqtRoBmd/C1D5mXo3sdFGt
M9vlorRa14NRuU8HACcgTLYTU5oeoQuWHXNDM3cSKIS7aCgBYy8N99oFSF3XzCq/sDj6EkdD9bNO
oHeXOmO04iMg0E1U/uy8+ovUouJLXhcJpHFS5yoZfsyVFmV3EKh4vUptjO+vYptxskEdrAH98UvN
9VfWGChND0dgtogj5p0Z2pAzrczfbDRJUXC4oQGJDc/dZMi9XSESUx4sVGcgzGOZV7KF7WcxmP3D
YOBx4FmQHW4mcGEt8ZC+AqSx1fGW2hjNZT4892KCaGlp3ltytA9cvazawG5sjVQmKGNP7R2K7Xg3
+mCcxePJyFVksjEPY+u6P8pUP+ngJFlOHNuYLd6vk99iysSTT7GoX+gdmd6W6UVZ9hCbbwN9T/bB
c+8i7gL7kE1fuhCyA0t6l9LAym4yiJ2bdrilzgM5PFUhlCogFWH4MeqMkJxLplsetPqaAizvKRW1
uY4KNKs3bZit20kPt1NsmbcaELfzwfBYdPJac9PnAdJb5KCQAXJL6wI/si3ZevT/+boVhxCm69q7
fgBdiLDScVsWLf5+dakhAdnKA14a5Wew5zqQqLS0Q6eGjG1rb3SeK5DXHC0X6n2R0o428slZdy0o
/CdHK8CEVf2sJNde1ImbVq8nBvhx0xaCIJaB6mJhZMZT7QrhR11r3g0GtAXSJs4PKBiA0SGYvE3F
oIqQGEGxziqQ74RKnq5QZ50LtDeAPBjrBop+yagbm3+PoUA6JAnYTiIVvSxGZ1H+tSiEh+0WP9GW
sy+j6Z5p04lkyNKEyXvlox0m+RqGb4vanL75/tM88KGA5X40XxrIMqxAfBRdIx64W+kCYzOAxvDM
Ei/edHVrPJVa9zUvR6iZx+DBw1vdd9A989WoJmns1ySAb8czGnoSMGtq+tM0jvMkyKrOk5oSCS3A
TbSgT49xbWnrbBqSNXJO6TEMRpC0k0cEiXw9JdeU6kigWPl04CMKaIVqqyw1NILHBoTXoQUWn7wA
DBpa3jYPmplU67JqoxeZD3eOhV6vVT987VtX/ETL1D+Ra7lPTsbBw+yO5l3q6Cl0n9rogL9sdU4l
Z5vWdJ0rS9rnOAh3k6of0WEopQdsTYS+cRpnHOXi1BoPBlWg3sW8uSM3kgcaCR2K80J6044gQeUI
nfK+QUZvRggp+BAoWf5ua20wUJAoNQVT3Pg2l1BHtB7F/et64PYKz24qTuDfQHuK7mj+kmHpTf0R
LOnA3KgkTWECFFhaNqjKFDpaHWhSAG2nzWKbEu/W0F5qbLsPsetV2CXr2oi/YejPw3HI7f/H2pct
WaorS34RZowSvK55zrmysl6wGnYxi1EI+Pp2BbmTPHXq9rU26xcMhUJircwFSBEe7nejKlJU7iYB
wgUgTkr0gTrAZBeuHE/E+0/eWC1vmjHvr4uzxzWxd1Y9fXKDkHuyHbyiARf4KwhigmtbVp6z6hAP
OAZO+FrZdngbW+xbNoDf75gDBrLZBTVX0ypNQgNPl7HYAE8EUYPl+TTYeQUy6y09mDqyu6N0byLv
io3SztQT5sjArcwWAMG0nZ3/ePjR7IXtWCBbRFm6Zjtkmh4xsgXqMunUJOLDpYuMykpdoPqAzdBD
SAPvk1/cW2W8IUcvsVAe5FTcOdqumm3zDM5YHRrItLnxqqgKyE1YlnufZFN98JIuPwrHG+8mCEFC
Iy6t3wbIPXIjMv7xVX1gpc2/dbwY1jSoYGl9ULkF5pFAjncOppwHFSa70hPBFd0BMSI2DwqBa7sP
0nFrQ6FvVehKBaYrFehQDfUaQavg6rjKAq5Gb+3BtRGD/gqlByBkfPfDrgnMJW1VA2+OkM/qY7BZ
JmoPfTTIGyOdcwfM8HBXZKq+2gwK9a1dMIjvgALFTJrxVAbmA7WYNtEZeEvyg2S6PEEPpUmoQxhR
tjMrwO942Ij3WYI87za2RCQ1sfww2QoXG80hs0FIuFwKuSV8GiBoDjTbMKaHME3bWwtSha3vq2RL
d1SpbyszEU9QcrMv1GrCoLuKWoL3D310CGpTbRkQF9u0DN5tqFx9CEvDn+9FVNWKazU5d+RPtyLI
49ttFKt6u0ykwvbegWzxleZBcBj0GyNPEWQCpUql+a+sLPndqpTfez3Eu9sQrPVkb5nH11Zj2ecm
EsOLncb7bvStt1xZULIWzbgntwwp9NzCxr6Zevv0P0072Ua1Ygo0XDRtESpxcggW2BjSOaBqMNwW
3tTtiIWMmili65+asW4SZZnZ1OF26Q0VghKm+B3htfDSQ1Po1Gb4ltR0Y0TLS+ajEEH3pp7miIwr
4BJ100yBPWw1TT81kTJIrlnVZXMzGpV5jSrjn3kmZDxuaSS+UytqPe/Wd+YXPk3TSyfa7s6Ajhj1
xZYT3zd5cKO+AcjF+2Z0wBmAK4JRo37AAusQgmDlJTEmA5iicUd9RW9bjwyEgTROerJ5GrtkTX3V
FCXPrPhd4Ze3Vymw7jIU/ZMqRAZarrw/M831BNiwc0htt4KWDviiZhdU09SO5z1QKxW5DQxgYu2o
2VvAcIssuFGLBgks0FcIEPRnatKU3JcPPEufR017kvdN9mjoqK2oYnePBUYPuZu4Og6o3b+RC5Iy
8Q0aFMdlQFe05h6FAEBQ6EnoIIuknSeJiro/OoAur8AwESCVXbFVWgdAM1eua6xsw4shstUGG1dO
4X2Vl+E9qiXzQwJ5o5VJPrWNMjtRyRv10oGcx5MIInY/O2UNHi4NfgPzvFkApiTTy6LDMmi5ltCX
sVJQ2AaZ8DYouAKGJIhM++zhj/OxFihUArQ2tT+9/YdkzLeSIwhedeY+lXl/YKgWeopi71ecTsVP
YQbIHPDypQBd2t8csoa/BGNZzQ548faHasSmS8+QY7P0yMEjs0oYNO2FFVVXnhvOq93uprBIXqt6
qG9DEgGnrc1SqHifATi+QzLKeV0GvTexWk8RyZqm8jy/GQc7wD2SxCXK+yCP9OkgQwDe4n6Eyi86
Gv1upTPIvPMbNjyJMwQbsgS2jXVOVpb7MBdQw/PcALKuebv1Wjt9aQssBZMu6n6ViFUZtuv+bpHG
qviYvnkdgho58NnYaUtsD7H8PllVg2I7PTyE2M08fPLN5gUpj36b5ljtNxoLwTQ+om1cvC65vFGL
m2BTmLqsXVujBXyH7pW+eu+NIpTL114JxJQe+jE+8AexMwMwmCagsEYsAIXwva5RyR3QquAGeULe
3gdXFPYCPbfNb1I9U38IbreN7QTTmQbmemBHxS3T8FznyXjiuqyi7nxx8/QZNSMW4j4N+4s1QWsb
LBzgZ6xLdSE38piMqNx3EmSxR4CP5Nr3ihoZz9GYawPCPC1XiWWqe6v3qxuwLwbQrEidMlWV+H1W
Wpz03xFOlAUPIAQEh3nu/uSt357p5SSbJLhBBm3fxXjTrxs76ndg0ms2y1JPD2Aq785kUqDp25m+
A5A0wqNtyoZvYV4dQbxj/GN51gXCpdNbC2aBNUe9/x14s4yDJ83+gPJSoDb1IO6hbjE16+M0xOXd
FLpilY0ivua6KjVLAI9WkASaWx92r/VEuylUcRIOuBQXkhnAQqHrY0gOdlVTnKgjx89rW+Yucvx2
CCVXaY7XGgxpr/J3pSz5GtlDBI5csKIFdeC8tuD/2qWWGnbkBNbW9zE2q91X66cb5QdVi+RB1k78
ZBcOgPG5CfqqJk2e8rZsLnjivFHnFMfVFRTVVzGw/OKMWb6BMi4EFnUzkHgDruiUDqGR4hGme8Yh
Qw+HcKcW6mFbMvbeD0Di8gd35PUtB3501fWB+TVuBmNT1rY4UjNDxgLqmOols/QWDDjbVQxmmK9h
Wg/AVpj+kcd+ekbVKVtjObSSWdt+mYoovprGGIBAFzAACMl2G6P0o1Opm9qt1W5mVMdXxCuhiRY1
SIYBhbUBlU18ouaHm6VnA1gM3GgEKpiaH6jsAMNWVX4PGGLqOmKemo0C0kr6tyEQ5QUVcWzz4YGU
BEoAUqXWTHuEHSjlyQOaROX3qH6fgzwMKM6BiwgcyXggmY8dkmnbqUYNyFDW1iNK6a3HvA12DaKU
d+RRJKkDxEEwrBCdAs8uT9m0wtNmPJKz6yB91Y4NMFcYSiMaPSfCkc3WLdVUrCtm7Ibee7OhqXXM
QMe06jQzjDeF1ZmaEKlxXjzZvjejYUx2CUqVN0PdskMlIBhGe3WGb31oS5VsaCNPvdSk3fri7HYq
PCOok64oq9W5HaiCU9HvksY3AFIu5Kl1Hf9sArU1Z8eyEJRcAzKsNIDslDprxiHZj8AAzTMtA/6c
E5EiqBJushjLHjsH0C0u+uw+yPBGGyb+UIcCJmAIzoPtf1tMfcogieAWah11uUzXPC7aTWp02W5u
V9GkOcsT5zi3rRAv37oUN5qiLFh2Pw4S+0M9GHi7ef4cJbYgqRtOeXIuIpVdsNp5P0x+CrDPn+24
rPpz0ZzJTiO6MHBAo2oS1Yxz4xpsPvUhBIM5aimd0LBXZPN0B/795VoAFLVdaEDoDGF0pFGBtIuT
4mnyRu95aAGTGZM72RreM1kcYzqCPkLet9rUO2a9SivJz+QhkJHYNC2U0BqjYVhRoVSyrcEhRUNj
SMmeUIwVrKiJkljr9r9ciTu1vE8AcWmQhQ9k7qFSeqqLc6cPyeCgLce4AGZoKs50Rt2lKweQEzsD
eBs/xkTkTv3kWU0V+Hz+PKV+o+nrLaS0kr2bR9mGdMOPha4Oq/A72diNqa4SAPyrl+fZJjdt5zyw
8p82zCRKM+T7IUpdeSEb88Gv57n5mTon7SHB1oA42ocL9QyooAOlM3jVCuNhSVNNPY/P5li/tR+V
5S7SDGSiNBUdjA4UldqLWuRKA6e4mwfOGa1/51qm/8+5yP5xxWUu+98r0sy2EM4Ztdh4fOJhVGeo
vCUEr//RxHbHfkk7PFaWXiwnPjepFwnxOLebq+sZ6jrYbXjEq+3U2SkQO2SbT30AVI6pZZ3IRgfB
KtQz6wPKDEBS+hp32EGAt6vl44sB+L2fGq9VV5c/hOO/+vgh/AAV9HwCPOl88h9dZjjwL5DKOOlu
oUf+L1P8f/eBBBiqvMDfvfWk513qgbkrInoo4jzeNdCpndkhHA5ll6oyvVuHr/zF9p+TyXZe/zYo
9O1mZof470FDWjmvkeMmFyVQfCkLY7inQ5fwHFqZ68UyIRB3zxK9IM9iLfpqajZLUVl7K8EelSlr
/DQ0l2sjrMtwnrK3wNVhDjoooa+gY3r3dRhb+ywEESzZXGQoV03HBahBRbXtUVN/DHmbfxmNaS9q
G6BWbTedLFjsKirf7RyMbcca+LovXok95Id98f9Pe1mjfo2yV3PiS2evQHkJTeZxTpbVoK29yKB5
XvJneW/X+97zh/WSP1NIYSIKm/i7JSkm3egtj9zhTKbZHq/LEBVllHObjDC7xE71vFxa4oGzr+t4
XC/TNGH/eWrqGK18npomMkHlfC+ZvZ4sVAi2bEJgMAck5ZZXjK2Npi1QBzCEt7kHT6jxiLqWl0Lb
yK+xQygoAkGypxnmsTTBxywK7D4oaNKTfhywPJ1nWkzLnHWS7fG+4WfqBA7sMfVyeelRxr8ZCo4V
t17IzCsPvPiq0UVqVpt88EwfynwEVZdu0nLFExFybSrMzmRjPggOAAq/o87ZTc/LkArfLTZh/16m
NUb/87Q0KDAQzEpVm2EfhWUQTduD0Zo66dB9TBu22CqMFVZVQ2d4x6rDyo7WM34EHAQ1aT1DTeb3
CoVISE0sTepFLRvul+ziR9j19Kgg3ofD9D3osCWKuNlfQCiONR61uTbSGR2SUEAiNmv2NDQEyzpe
G3oItZcZwhIE/07fPP5hn2f+dJExD5IV94XaIcTRHwcePdlub37jEGINQi/5Wci0XzdD6t8g+Ntd
QOOBcsKxDL5b9ZUcPKgSr0sOTvl6qKqrgI7IhjrY3oHG1A8oO9cbVqvkGsRRcYsnYA+Q2kp+Mvu5
r6zpu4Oi9A10bIVeNod7pIgRe2gh3Il37vitMN12lWROdC8Ec2/UgS0Aait0h4ESu7mjMsC/HNqo
oxjqE7diUCt6GgI1tOqRbKrzgLIb+/GxRmRw50SGugvz2L6zGvOh1YvaFKkkaqnOiHcGGPOhCIyC
lohz+4SoypGKWpZCF2pC3dk7gfx87iR/stNhRGrp5CXs8KddTwt2aONUWt3hk/9H/Uw2GfEZBTlz
5x/DUb2L/LGp5o+31NuQGyCR4jxV+X6Z1gam/pr6al0b7XBlDAmdAZj8uz7E6xqFZsljmwWA/ZZQ
bBiaQKwt16peedugjE81+TffBwpAKfEzyECeJJj8LV2xybKCQz/0EcmgFLuUvF1XgRP+RuoMMO48
+zEkv1CjV7+4Uo7bGI/GS22K8mwhu7qbfBeLSpAPrKLC7346drQ2prz4DQ7uL9Ib3dfAGBDcR+T9
xgzTPJYuSvc59mQPqfD7tepM69vo9kfFrPy3yaeTHIP6G0CbEOgC+yGX7SpW/fRk2iLdh26dnWre
ZneuH0cbK+jVNyDp92OV5f+YY/xV5un4pVfDiN2nJS6BJd0L7uxyy3tevnKJcKB2dbrpmHA/PtdN
4q2rKJWgwPbac+Jb01PXWk/g6fC+QaMZak6h212gH1Y9gqbtB9nxZRCV6Wt1FaCte2jaGEDqxN8Y
AYrrQIAZ3YxCJNfairHZd5z+R+NtWZqInwDXQCZLO9gtG/eooYy3qZ2JexS/iPsyRIEXAg4V4vVe
cW9Be81fVQU+8ZTfkQk1XAYy0ypw4tVglIfI6NKd0qAP/KuNB9vPkxXCxurk6Pfe3BGiWmAKy3tq
xSwsr4UdX5dBeYm3/hgnIPH8mEggYbzBzZTuDIKIYEH9PjH58NhqV4Xf/CSyt0lTb1aZHM9dsRKe
pnybid/mI/nQ4VO7GqLp3ALrKi3/BAmblcfA4lHmzm3GLEyQxkBwIN0RxiESdntFgcYX6iQTi62r
7fTv/i0Q7kiTRd7ZaHxvTXQUbtl8LRPXerQRNLv8xd7X4rM9tbuvXt6++9cAAK2JvQK/m69BmNqP
Q4RqqjmSJcK+fed3RRLkwhm4QQmTQKVqBfgXuqYD90To3uMPU770kGQ6dCjh3nWjY32d8OCNJI9/
4BUG+pQ2My6j9KY7qFT7IMpAQbIeiZxu+TLokW2JwFDEqnkkOXghisBopANExZ1MITrO/x1J1zQ5
IIo00ot982sL8BE5YKWH2otoW0SN+wiEeLrDPyO4qCwB3zDEqw9O61TIC8QO1MKlCT1qB/Sqjp39
hHTRbqz4FKEmMd6Co8v6mbqoLARiNv3iTabaBLay70oVGft+6rsTq7vxgjw7xMd5WT/WeMyjPK8X
b1hGPIcZwL2r+HGSDRjDKl5pVRH3rTVMsf7bZ5uk81+fLarMT58tMQyI7OraLyrdioe2WLdO3J3m
4izdBGq+O1HZV2sbj6gjaY+VyjK1QmQVFHIUrvMbXm+dBIwBs5Ehbbv1h9hYIY0tsGvt+G6AmNk6
HkL81cnYlgne0ZF3mbSK16APQpp810YQO+fVsHcGLk4GICFXxeRwpTM6yLQEQ1nI2GbpqOvwR9Ka
4apo+LBz0sg5+ryKH/1Rl7SNoPoF8uSCEs/qlTxG17GR33ReUP2j1tBjj04DHiXOktb/FOOfT8lp
ghOlAHiaeDs1xNj2g41uRHDX4z5qUMJ8W2tYceu03crqgAzsAQt6Zh4g0m42fSW30ATNqVdViMD1
2GskSdfdOu3WR6jl08P/5jbgzt8LQBEhY8XlS1MUe5RyI6+HO29ne/G0L3RT5dU6hW7IayZq85TZ
DLLjxmS+md7wz5gG/j0SzcMd2LRRsa79HStg61ZyZK70tIUUe/IfU/4+bYm48WEqUNkOam0w7O58
YMbWyC4mR9raUrMy0/Q4b3x1Lyo2kk9NxDKTY1qbyETXqC71CbgaJV6/sqze2wYiMC8eoV3xkujZ
DuUZ9+9XhDrNOeoQp8knu7ugyAT0EgWIqi8Q6AztXVShqLzkg9pRPx0MnnxPWWXvB2FL1LDgkIio
v5ZtXaKUP/fAIOOzYUXGpGzffRwm5bpqW2R/tTd1SB4N4L+EUkJWIXkLrXV5lSoEmBD6UuuuhESj
yoDmR+oep1h5dTswvnUrH6HJYUXGRvfQmQ+kzLGs+d1irywb1B9zr3Q2VgWg4YCVgYfX+LmlGw23
UHztMhf3HJ3G/lPl5CkUzhA3pwNyVLlCSPffdgd+IQFef7J8GkntKUusC/BUNNcyBkJCCMXrg11w
Z+sOOctvoAfrdia4wG+VFTpXU75YGu5FBzLT2RQrZ83SUWwTrFQ49iChf5miYk0uGdnGQDTQ74nd
7TJDk5gv2J3EoOnzpVgZUCU7BfpAZ1HmdQJMCgxG7OeCLVm7qXEB39VeHnehdN6OB/Ihk+uV/46m
KZc2+VCzLAvPXS89zOLlxmIQlGwUEkZKJO+HFNHIBvXyaOeDX4NwKPpntuXUQ+5ew8tdXxi/KQL5
KUiZJQlUfmKQp3dAs1+wd/wczfwjuEmDfS96MRLjC1DQztU2wA+onHiEUvyYXusxF+BeksYDitDs
dd3FNmI8ebQCY6T4NUTZFiBFAexHAuEaL4z/kWn9o4xY97UZkbc3WGw+YsHjg3uyNfF/LLMjXlo9
WHAaVPPzbMvwcsX94An8LVI1XuZTw5HGyWqwphJZjUoi3UMHpoDMGkGLN2A32CU2ivZAh/EG4OUD
xDqbJ3+qgguKBZs12Q0J8sWyieu7LHSm+8AbsH7RA2JwBSBjVHpnF/XFz34JOV1lipeonJrVAEa+
Cx1GZRQXUx8WGzWlku3ay+1dOQEQrkR7bVlUvgRAwT62frg27SYGrmXTMJG/eENXviDyCnhjJR/J
MSrzG1BS/h21mrT5NYh6nCeBXh1oVfMY96Ges9QbWjyI1JGa+eRNG2CB3D01O79CehAB7h01xyRs
sRtr/I2jLwqu0OSI7Iazpl5k4o1TXYLegnp91ifXrsMKlXrNwW7uEDJ4oE4sXZNV5Y3moTAMZwLb
ctagIKM5dVgcIJRUZOEVv63wSmeGqr6CL1sdbKv0ppVdhz0C8COY4K0CG8MCysz6jA4RVAFOYYLD
0vyb3zKMRpALDVua/+9TLZf8Y6o/PsFyjT/8qIO3Sh576ymMIbJsQCWkXNHpcgDxh7cpnWpYQSgh
Py8dPAElfV0W/w6h9tLt6xmXJp39eYG8Q0bS4mA5/L9PE9cfH4yuQp9kNi5XJSNrardcMdd6mGSC
vZv+EMsQas4udEpDqip9hfJmfTScpLzvIA3pIRV0EZqxkw7V6AEFYoTVerSdd5uiszTbGRA1uo76
DgA2Wra7RmaolfgYSyPKFGi5gdvXxT6ZqN2ecjyJ6KpLxwh6HcVUdhN+jJW5jHu2zaokWM9X/JgY
USoUboPDW9G1cymwS66tdDNPRYNj+ZZzFd/NU+XSqrZxYtSzS2AENwckRHswTMgTk6Y8zWc879/P
/mIjl8F3eY4bG+PoID7OFhvT0yyzUsdiq8ESuk5d3PGgdwseq56DmyoGkzo1Qy8LHqUNCW2V2Xex
9qghr3aIO69fU2ft+sFjiXhLUSvzOg9SEkqBKOJB5AsQUSFbcec7zg00KfWvavJuBjOrX67kt5jj
RMDih2l74UkObqbADI+8GV4IkE4w9Ehj0REJmO2LiTzIXtTTHarMV+aIDUHupfcg0HMf0iTlNzyQ
ttSigzGBzTl3ul/9GGXI9HVA5FVB3a59FoLFgBfRucldvZ+v2Vv3cZal1ruNzvrcZW9xPOYrsyz4
29wb7U0reMqkzB48z8sewHvNLm03nckEcYjsoQMQ/y7EswyqeUO0Jre+f4hBxnRPXnTomvaQOaW6
UmtI0uyhEeVryQWYNPTMZBpacFYww46Oi60vnWbtp2a2JxfqyGWBoosSRTxkoznjGnKiUedmm+Wq
EZfOPhvAQL3MFzm5feTWALyW5eMDp+Xkn13WPdAw+krARdRQKq0+zW7VoOFN54+wfIUMO0oF9q/b
YhJhcz8EPL4sn0zyMFlZoElETSr+YOTbsiZcGQbjn75VbYeAkdqgqyIXOgQTOEBaq7Xmb0WT8j6A
6F5RyPVyWbMT/sGogVtfvmnf9MbJ9NXX5Q+HACl4/2V+XD7dILzgrozeaK75fxgMlY66jndzc6rc
Exg2oEWGMNuR2xBJMMpi+J623bOdF9lzCsnGEzdNIHS1HXp2jlF2twnrcIA//XbXgcro6BeV+yJB
dEdOJrOtdcfM5po4nrExvLJYSQjwPfWD9UV1o7gq3WJVMO2AFQFzch1YTw0bmnsfpFedn1lPZOot
UHtFRZScyTb0UXUoktJczwM8O3oarF0opQUmTkD0sK7u0yNNDk7c7ISoiLWiJg0I8GMxmDU8kKmf
EErMh77Z0+SoNikuqSP+oU76uEZinZHCje7mq3eOAtosYVuazOeZupludSN/OgRp+r3MuHWh1oDl
4T7kdg86EXyhyRiiByBVNtRJphISmSu3CYcTNbOpcg48QbCOXOgjKFTGmdMTGQwOjZegnswDfQDQ
epinSA7YSmJPpZJXM3H6h8nlEqrb6leoguArpN3HLRQBx0M0oBlLYwPSLWA00yC4VE0BBT5UUH8F
T6ELStyiO1d9Auia/TCbeyjwyboGXwhiNOv3HTco1A4zTm/B5mdIfZx7Ua0+AfWctIWYuOU8GvjY
VRS+Uv46MsUP2cryuUKS7SBbSPwgShs8awdKbWMN+MNtvxkIcv5IPQAgM+X+zpz8rstH+02m3Qg9
UFs8MCfp935tD6ewZhniFJkJ1kB3eM5GKOMKCHT+1MOhUer+TjCcFwgG4yca7kInx08jN1GSoOvI
E98As4WVofgsj4cv0KgAlzPsi5vS1ed5wJFGREBtdmOovSc3VEe8zzZqt2W2JP0ZEtEBJI9H0Hyj
vMNYFeOvgsdAlwb2K2SHa4ASreLQDl32pe7dC6+s+AfqefJ1BXj0TXLbvJbWiNSaMyY/PkaqHGIU
NLJkEWDbjmNujDRFgigS+Rc6ExHL5jP1F9vf/CLTMvHcrPJPeTaDOeMZzGCHT1m9OcfmjU+GN7Ej
pdfmXo4s2dYzapSZfOToyJlmyev2QPYhzVdiQmL3VvVVtWegH3i1i2rms2K5b20zx2+OQCFBnDcv
Zz4rrKVhTzsQaNuB8UX7+4iToUoNMAVvLMGjbFfK3mrs/DpmAXiw6zj7H9pqncpVmMjwHGSQHQFU
JitvxeQh4WKpDXUgT1jeEmgIOpt0GjbAUIXnxS0cvXg3RjlfDy6qORWAGmdZ9P1zrGyxBUvZsJub
E4jYXNbgI9m8f5bKmu5QRn2hTjooDsIwFHU9UItmGzLrfTbXUu+zRY4R7XopOkS8fDtbEWcW5Icu
yreaG7VaM28PaVA0a2rSAUFeEHNG7c2tAwA2tUcLArG1q6VEyPaXOWYPPeA/5/jbVZwa2q9VD+7J
eHSrJyOzzsTNEEKd9JCh1mo76JsCGn2JjkWruxqi3U+ums4mxF+3eDjyc9xG8brzJ/fSZqXzxQRd
+kxbJ0V5AgtltYmAmvtKbmFeuxfLjPa+XfYoqmc/6I5pWwhX1IhZPHSm2Z27qPc3ZpQlP2RxLWsn
+NZnoF2duik5mUUunvRA6m+yEho6NuBCTpKxY5ZjHtba7FeEgE8cd+oHsqVq3btBfJ/5lgUx1wks
o045QUQ5e/f1oMgiIccoNhaSpz0YesH94Zqbgc4cbFWVkD7CBTibe/WZE3/3ugEq7j7KhPQBpJgy
2rcA9O69zkVSVuJJ1GEZAX5/Pu0DPGceao7UuuZLm/8ZcTduWoagK/0v87hPH6AspzW47r3A9L7l
4NqFmKL6Zk+DuZZZqqClF6lDx3rjYCLTeadQEr5GXm56q4fhQhzagQB7Z1Kqb2adQw4S9ReGSotn
gdJ7lG7jLGoqyIbikfxspPLdtvTSmTDNdqtEA2YgFw9KlGgUJ/rIIcvzC6ub7/Mn1l+FVSD7Io8i
lgcoFqQvQVFdytIInlMQPp3wRNF3oRq/aXtu4m1hx7F7YhxUKf9pn5DIWJVWWx/w+BuuWPAP18lj
CvrQbrnP7CpZ1eYAEQLq4XEyrbrai/elGpuHyYAOgh/ooJZuLjae5eMB2LbmodeHFsT6yF7ARk3q
WGxly9tdHdr9mlBuhHfDHviBuyw8Er5tsRs8nfYmsMOrnGhaF2WrwGkekFtrt0Li6REZln0nMs/Y
JvosYuP7Gdn+1gtgKehzgJXcp/j1nHykDnbtxKuXphG/HEQZfyV1u0MgTn2zijDbAD813qTvI7Jn
le1O5JytbTEZq9AvrItPjAgUKKa2h4gc1jnRiUx04DqKTGdIU0DLtZogRAvw6i7lEtXKuuCOQFxk
AwEA9G8cdkUgp7wF+vErpP1mQ1nukLoeHsmVMWRH1zTwlqgzaKD3beRCsNhKf4W4K3ybed+rIE43
lucVtyAz/XM8le12kEKi1hv14lDz/OW2xe+x7LtnP066fRiWxTEqPCil6cnIY3KguJ603neE9tNN
yCex4aY/HkAhSBh1OgRC1NuQe/aWmgrFe4/s3cF1vD0rCsDFx+5pEiFK+7OkOCKngQJDKDw8QBnk
3VbzqxGmRxGz7d80K0IHr1rdOelUPBexuQFkURlPiK7hr6CSqNpQ7X+G1NUBuV4brzCoPIFIsXmI
EYyZbdSkDqDbu4OzNjgIEHq3t19QBt6fXLvS3NQ+wocNpCGWJgOBIv6uzjV1IiCkfRasM80wDqnW
L6xtoifudfmlH7NwTYze7F+7LJ38UjpacwkR+C24fHOIElYr3LbWD/BtSGD+7fyeSzaC6wX/iNxL
+ifTb0A4pB+1Y/zu28dgNHZsGT/GFsirZYhEFvaG0zfXhDLPIMdXyMW82wmIAY7M2U7+k0jDbWRM
qDHouuzgqiTeIcmBvJ4/4bmIXDnYbVAUkuX5wcqK7it5xF3i7lOI862w2CrWM/V8Z5jD/q9tIp5H
vgxVMp4fHGwGariYtVA/oz+pbD43qRcRf3Wkv3+dqP/q/WPs4tzrqWrfkPspmk5qRNIVUuj1eUAE
YCcay3kSgIRB5lhMv8rwrhpU+I8z1b8dz/dfZG5hZxkN4QUo8GYeI4vK2IoRlUp0v5mj2+xTIy4R
e9JrIKkXPEof8mBy1qb5famZXuqqK5BJHIsa4j4uKq8VK1oIFI/yvRJ78YMmA9bmffHimq2J36lq
wE1TOLvcA7g4yerqiiJ4sQXsqf7ScOsnlTYa7CceW9mvZYyZTPHGCL03yfDPpKo1IIzr3dIM2qHe
QR453uU8ii7eiNIrb3gl9HtZ9pCmi8Px5ru+utgSG5mkDq3vbTY7OMOTOVgrZAtqIERwS5RYYSIs
7FYXkqEpdNPTTep1etR2Ui/2ivYL9f5tbMZiZC4KAQJVQ9ywTMC6EgK0dj3451qaWGpqu2oYCAPG
7q2Wfun8lhn3H6FHuwHDbVQ8xJEuYJDJBUzdnvtToIZ4A1oN986ooPo3Gjx7ifKy2UJJarqi5Cs/
sSpj+6kqnXsnrbx177H4rbfFY5GX7m8U9gPfGMhfcf3vcB5LwDf6zAaRP94V4EcIEIoJiovX9SHQ
A8MXuv3JbruC7XnVzOpDwWgX96jtPgsBYaRFkKio4m7vyRhkuBMEiZYOq3Ih+GHcg8EGTFQVUPsI
rqxqL1FnanZj+d6k0kO8HT73jv/ZpN7URHnY/zi2nIDRqf8PZWfS5DaybOm/cu2uG9aYEWjr1wsS
HJNkzpmSNjBJJWGeZ/z6/hBUiSrdsrL3NjBEuEcAmSSBCPfj5+SZB7XtyWqc/OAuCyzQiBHvjioL
z7ItD4uLX8z5IU6c6KSx+JR8BnE3fPOtInywh9F8UufkIskQjHwwdsBG4630mrL5G1V6wQNr26uX
7NYnA68xxWtZuf6cC/6Kq1felPa2E42xIUIJQHis1ffIgBuO37X/mIcNfNw8/M/UyJCD8vuQoMtg
nGeg4ogjNsZTWzTtutDy8UPsGp9710m+6VXL8CUPZaUVWyU1+cN2EVodA0tFkC3gNx00cKMME2mS
XovOvqZ8ThXfvC4o+0TLTkUcfpbLNLlBEFS5roTRJ0e5WHNNvoMUw5cbyeYleb260U/PSs2rYmH+
kv3t2FHasfSbg1jfXGU/Mp0pLwa3WkHYO+8omsneHeTFc02EXzKfMmgHLrZLnIbDRVBADdSgDb/E
SANYKtwbuhP5u7+OTLRofsgz4z1nZXOGgik/s+rNz+xA4r01Km/CiKI7I462gZ5Vz2ka9w924gBo
GVAGHYm5rGtfVffSqvRWewoC8elqVSf7j4bijzsWR+xabFNB8pIImfSVB4jrttaQK/eyFVWu7f37
X//7//3fr+P/Cb4VD8BIgyL/V95lD0WUt81//dvU/v2v8tp9+OO//m0BexGaEKplCENVTc02sX/9
/EQSHG/tfwE61dAciOLLNZYwo1QLKVoQfeL1kC7vZwrvkl3lIp/6Z7ck/Kk1oqr/2R1A4XDtVo0u
+gTr5s27iVuUS6Mqp1xzI594GfrVr7pFWVeBCmyIgO/A6sfLEy18UoLqxxmciKY3dCA+8kAzvWk5
u/nlsOWv/vmfYuh//acQoVfRlnEcw7BdU7VM8dd/yjDNY1TPVrKffFBf1tqAn7WfUd1yyK3yXXKe
hnlAW2fBngxd8kD8u367efiKObNU1MfVEPgIOOigGqJxhNU5hGsq7RC0n4wifLbUrDoOi1U25SFg
TzjZY3AKTRXa6p/j88FKgAxr2hd1uPvnP1dfPuNfvgP8uaZqCIeCIVN3HOBZf/1zQV1kE4vaYH+F
cxmIB0oJSF7zLlqCOXsYyqnq5SClHWV/P+XA2xY138SG0CHoemr0VYc3WKAbuwlap3ADFPUv7Ztd
wsNEvf7nv4QPybD++sdYqs5f4rqGrhqOKYT922enIvBTOFHY7NIuMY8dymFrgoYEswcr+BBlLtXw
5KCFUwOaNElVy36Cgc4WWgb2olEefnDVIoX32LIvGsuPV2TF19ItL6z8LghdJCmW2QoLhqomHlT4
HaIYWExbHlk8fyHuGn/PyotrLRoaeWCwOPXFx4V1aM1Donsy/bTdZmpVndq0d47sJ4ddW5vzAzDt
wNPRVXtf5ulbP/o+zz/m0RVIH2z2FWV50YLQ1laQSfQXcu5nESTFUefXra0qYXYUowbdeVZea0pw
LtJLdsvm1FXzHiD0Z9kvu6RRHqa+8j2ttez19Qqys1mmbLSxX3V5Huxk3y8XE06766a4ufulL+vz
7NSqlWcNFdITcoi8lAUObKendfZrn/RRrLpY6NB77+/uGlWqaBUL1d3lKJ4cAhVChBQQGYIOGlBN
keYewD/dOsVQdt5VieZTMd8p/Z1sFwJB6jbQoo0wpk3qNzYE63MyreFSivaO3WbPThc659n0720z
pLV0damvrZpWtaANtTKWcoF5p5jZ95vHYKnf4cNCXbUzE1K7jGRN7hxaB8UlOYe7TASHGvULnXWW
HmZaJXtek7yLFqPsQxt70+RK+HC9UuZO22yaZu86R1Qd/HiO7516FzUJRePLOL0R+UZzNWdznaHw
q0cDqYvbpI42Rx6Yz3InZzXn0r9EaXAUlmoVa5CBkFOW/rRP1et12sA3T7C4vkt3Oc/IDn/Vwqlx
lE0/FOYC4CHFs9yCPFQBpTWprZ/kqEAEyr4u+UzkXck+QweZwLb3Iv0jM6JOx9dCT/5vptH/ZBRN
dBKUifOM6bd6aJpPcD6YT8ZMVSzUku6mta0wR2E4WUHemj1KF8INBmg2hEkiXS82emy2O7eHWAjZ
v3RIU8SqzehgKnr5ls7+XoOG8DPJkMaz20K/Q4BkfFL6/otW+clnQqQBik+tdhGBm9zr/myvpCG3
x+995SiPkV8kJ+SmU09eoLeyO7FkNop+ulC1D6PdyEchL5L6LwWAcYhYxnSXloO7a0yl/IAK13pS
a3+rpw0oU5cVndLeDXHFMqQjaL3m6RIfNBiMgFvzLyuHXF2VY6RWa5+HmK8F+aO0anbUe3akBDvZ
DBWX0CYaLNepar7DFYHwi3A79RluzGjr63Oxkc0qr9V70I37q287AtWGNbDY+o3xVc7mlI6yQ2/H
Wuo7tGddYXmaGXfSdu3JAUVkBL+vtyqUNj9aRgfr6nLnRjrzmHBrEEQNL82o+fOeS+hxY9btO3kf
XaGaJ8PMf9zzYIt7Mov59Z6Xr8OWModiI6+aWiSzZ0RuZUteRd63qQ/D9b7+6Z7loLFR/uOeg6SG
u48l+H2bj9tBSaxdV7uHkmU6cLSuJMaj9Cwt5OmUdjUZrFb3ysix9q60CKUAuJinMLxfPVvwHbEl
AgjclxDRMsdAcnXrR+IdSVg0pWSfCtNIeJKn196y19UVUXc/VxIvjHgBGMlz3FRAO2oKvlmCpM9A
MNPnKkOcYnAfpQPxA2ODKiqbtMW/VBP9icHSUQ6BDFx4QzjkW9nXCPaNXbRGFWU6FH26/jGMeZuw
JUTXIeUY6X36jFRhez9p9u7mkVVTx5/ZFXs5Vze3LsrKa7T5qrK8k35yaB2MMLOrY3OQffmoDqfJ
jD/O1dwdhFGlnqaKeGe2o3VUkzw7B2PdrIFh+nl5EEkB07WaZ6s0LKdv4YzUq9N8n9L56wBz0Jso
hoVW2M9JD1MDPzems9P0NngcfUrK8l7PPumaYNvIIHJnO54I+ufYMuDka+fsSV55nArrGMejfYAl
YFcKm0pDfXaQ8wy/GYNesWNS4LmwhXWOeGtszTLQANahnjUllbtWfcIfSrOpTGp0UgIun0WgXmDT
WnZC6kMoRv7JMTGDMNKLP5Qu+Foh8vLBHtVkbQ6T/9xAVeHByKiCAJl/XBtAf3n87bpRF4hHoBEg
6MJweCNhCNZZI7jwl+uh1gW0r2jKrTuVkJlBhLatKQfy/BQ23bzXWHBPvfYZjN7K7/Xmo9uAug8p
IN+rkHq8uaZ9rLJl1trV1mKG89gYe+0+jxKqjORIgMx+WE3PvquVRwddqY0ckOW7WY/FJ1AmKVy5
Q3MgYy9eZtd+kPbZjnP2i9VwCUt1vAB0RPpsuVLmBtT8ms4LP7v2MKohIrx67X/y6+11oCH6jd7N
xVFTOzLTYf3heiMk0FZKzj8uYUNw1p1KWxfLhMQwj0XU5W+zCKe9Dip8m7Vd9zEpp5V0UAygetD4
Z3fUYVZProCHWl6qscBxUwlgPQSEQ042ZBieNChWs3V5ar53AglKAWvJLkxG5b0w+eSXa1LtXnlz
KFJ2cwT/kEuqrv+uAo21FaGv4MlWIKv1Fz0hOaKOCf5NTfixne1gN85lvYeQdHqbCyhXl390klFi
ARdGdrZnxSUaH+urmVfSq5Xlr9UEmWdEaGFfBAkM4tc9MBthizIKYHF2tpc1YdKgBc6zMqLTsbxN
ayW2nsrlIFLWdpURKxv5+ozcHoP4Gtpjc32hllk07wpKANdykPTqSeRNLCfPsmWPnQsB58BruCj0
Hctc7QiYauUQIHtNTUV5TILyTkpzjk7BPwfcJxmeKHiva42Ip5qNG2m1syD1FHPqD9JKUul7Wgr1
IlvLjDoBldd8mZFKdTjWmMKquO6fuPE0RHoCfMiJNJQ4dVbP6rSvRn0/ON29vhiAvYEn+8WsjOWe
h759mMsYOntCtOLkW/qfp1NoQ7g7j38E2qfBDOD96vpsjfqwkaxDJ2zXgnfkDmZSM1mjzLDTe2Fc
GqAnT3OthmcjU+9/OOfKuLXGLvOubT2HW0SvqhbS22WyJkeSRI0f08hNnwbLCu6s0P3W2Sk2vRPZ
Rm8bvmbyQo1ZfO3KVtuQlFY3pD4NinLt+D0NFHuTKS66xUuzGmBn88OkPMnmaOh7wtGsogrfes7n
clNMefIehHVyNhZ+bxbSyTvEiWJXq/4Pa5yOiUfx5nSQ1l51PptFWN/LoUqwmQ0V8EJalQ/w3bzK
62S5WR3lTWXL/KDH//6mpDWrtetNKZB9sFhIqp2PHOpJJnyuqZ+lmQ8R2TN2Mte6AelyrSj4JUkU
KP54dXJkXcFtoquTnDNanKwsm72qDTZs6anyduNnQkLzq0HiO2kBCsuWOhQs0SBmky2hGQdjVpNr
Ky2nk0E164O0+a17T+muuJctPVCfK1gmri0SLO/d6GgXacuD7IsWWtGVQAx1zWBh6RnO10uodboo
MvknSRMG10q9yt2J2NByc35XUL6gpeJOWnPe8ystM4mOSitScPym0LgVXaC+2o6brjP13Np1ckD8
qHiZbSfeJYqqebIZpGp7FrX/wVHtiG8xkiXBROGxNKotlyqMxj3mjVK8INVZbPN4bDbSOvhGdmom
nmjXsS0lUyJ9ka5ZDmuZ7gYs3JeLht3QbyB/TLfS6lKMcQQIkNZDc0kNWAbTJNM80jHNxaqQ/CE+
x2kcClQtIG/cXjur0MVUNdoDOvPmgdDDBDv8ModKcVRmZB/qITxAXUKtfOLnz5o7ZJcqCi8qaoAF
eaOZDZtmwCy8WK2oae/8ieAzIpTFs+yD8/qThejjSXZF7oB+3LIRmuQEkwaAQS8anr6MHzWiqH6I
zoNsyhF6uQ2TXn2SPVrIWm+y0mQrbeGUDA+EQa7u0mMY0b7qSiJJsinCtofDr3+anfETVXPtSXa3
ChkOvqD9UTaDpjIBHYEckE15GGr9xWjT9Cyv5M4gLSLeXqCXuFF5UC0PGk6PL0r6MJijujFU5GN5
0lTbvC0cTw7sC015Gr5d/9qmcmdvAndOhJ5Z5tjQ75M03qFOlD9Ldyuf87WuzvqP2xeByR7IencT
qKfXQEeB5gdrSJ4h+SKY9pA4S5JWEcdblzxLRmdLUH88y9a1C+7NlVuO4w5s7Y/hUP4ZZJGnfk3R
wyEsR2eTmkAeJhJiD30ssuvBb8TCvegf3a6g4ixrqHwfx/yHn+F2w7Zz4Ph3wzLyhiTQzpoF8ThJ
gcxLxjT86h/aocq+3uyq2f+jXY7n1Zyx+UuLbdZPjldFBQxkLTB9KZR2a8p6ultTVtsVizOIRZxZ
fr/erHJsQ4bGq111PIixdO8bQ/suC8VsEVKtXdf2zipZhrFqO09wEj61rEKllx87r9MAdVGQDe72
Sqesa699F7WPrulW6EOkbzJlUMaB2Dpl6W47Xp0A9VaTDcISvHGxu5XcpkqdnUK2LUkSheXm5iLL
bZMxrDyq4sbNNBTJtHLc/AEKhPhg5Xy0174qFwMSRm3jXXnekf9SN3o5QoZmq4J/GpxK4WySvcvB
0EABYLxKK2zjaB1B8ZgmQ7AdA+J0pTJArKHphXoOE3ej1e30gKrd9DBRCPMQZOWXSa+To2zJftHp
P4bKPnlQbWX0JjZt95YB7VEET9Xd5DT9iwUiftNWYbMdlqapaM7BjoNoLa2FGbv3VW0epVF2lX3v
uYaqPcoW1Lkw9aD2focc26+zqdo2Cmr7EdGs9klJzp2eD4/aooQ2ZHN9cP1WXUmb7LMDBUbraCAg
tPjLPjc5t3Wnn/o4u9wG2tOormTzt4FGbi3K1CAUlytFiwSbvJIcEGe5vy90IdJLzjqB+guNEFbg
7BUl1+9yf7D/44wV/lZz/LdZbYkeEUkjSrEAEmrreah66yRb3ahYd3BkfpYteSD7P61jRM92RjbA
2dWL4KknnroMltP4Uassv25ESJsEAq5lxja0rNMwKOGTHW4tJc2Rg5jfdPknxTBceWZoC9hQ+PfJ
Q1zXd6lhKGfZmgYgteOgvclW7Qz9qS7EvEtrQz1FQYi4xHJIfp5Zkdvt2qT6KD1SrfrhIZtTmq4t
s4xRKDBb2GjAA82o16xciLMuQ5W69+gQU564GAqTvBbcMCD2i8G9B3f8YwTA1+9zqYPcsdJD30bt
k6HN5qMJEcasN09Z3rVPDo/2fVMSRpEOsg9uBwjVSYtdBzWFYj467jZ3zrY1ru1Ej8ib5uZFHgZ3
hJEdOR0opyduejGEYsl5TovFBMo4GoTUpJ+0KkPz0kPQvpdFtrlrw45qiztZY+tq0O2tpEG2Fyvi
uF8pWQOKH0IrnLuD/nw7C5Qp9MqlTwmwmon7q/XmNxbWCd7bL+EwVB8JzpIO4eO/uFqkP1Wl+yj7
a+ToCJs15V4do+pjyDYpG0v7re9Y8MDGwZZ76b8NzyGsvavJ0lIPQ/EaSsTBOxsJuNCWs3rpk2ey
T1ql39DX4e9W4Q4/xha1X6/dIdR3ymyAl2tD6iUh5TtOJcD0pevWL88Kuw3OnTCbnWsl84uZ+mcF
vs4/lpPEtwd5gj7ctcepEfW5qpL5fBJd3IVHpdYeUp89RCQ/OXnauDO8vWIaCJDwmdrLQRqMWQ+P
7p8jBH/p5YoKcuBw3QvHmD29GNvdICrthY9S2Q1pkHuymTYkHS3CNivZbMaEbRorhaCOdIRzFX07
DHH8KI2uApd1xS/vTmkN7UVOXMcVgdWlGdpM7ObE2n0ivFAGTeKBWuNNGerjxV1wQsmIWohqBV4P
ACotPb81jXeKh2E3SLJyrbmp+a7YOdFaJa+AvFXGe102HyfLSB8C4p8vfzNI0SYVFWPdPucobClK
nLBW8oKg50QxvUieDLPHG8ve24ZtbTNFz3cT6V7i40iayqbRmOyslpevbLZIq6znLKwepyk1j3rq
KmsqQqcPKvWT676zshMhl/5d085SVFF6haWpgDxzkaYV8PdQ+5mdjF6RXnLw33kZCrCQXLNDoiFJ
/24qZzlD2XY/Liubv10WryYdim2lDJpH/hCtzJ+H2KA0vFTPt55M4z2OWDFSr7VVnqQBotH8Ag6+
O6lw/HzIM37LvGdeIQy399lUWduEzOeHHjHqtKmjL7EDn2FQtuIUQwpzP/aon8WLYRnp13Hymlbt
j5Gan11HSof058hKz4zrSIRFwi+oTTxORbuPoK383OS7kdrV7zWiFKuq7O1XqICbTdEP0bmulOSu
VkZ961p28UykhdyW05tfu7lbyVFJMX3swjl6bwnGezl8N5fQJLWqWcTvwMMmT3Hjh+sgS6sv0SAo
+CBzlvi8UZWy+TBHbkX5VhNCs+30B1EXH1n0Z141msSi4GCm9HMSn1hw7qOpi74vnKcJALiPeaY5
a7+woget9fW9EIm9LwyNJBGpeBR7hvGjaRcw2vJuRavvY8cLodMs9+JXWvHSgyZYl9CF7jW3KF5U
UlUgP915XZph+TLATH3fIpzAT7Z4kR7WKPbBPKUPssuu3WYdCxEepP8c9NauyrTUk1aC+O2FSulH
eSnZhY67B+tu9yhbbWi4QI+gNJVzR1GtbG3klWCJ4WbswCjOlLt8kr5jkdWXLLIAf0eKAa9ulL0Q
urr0aV58MqLG90yq+461ENWbNoPvQDnv0+RPEHt0Jl8KaD0/lOoX6a5oItqNgoW9bFKi4RTt8LEw
umoPyX6zld1ImnitGWfAKjL9UOhhtZGT9op1LPgxvth5CzrPMA9lXSRPSWFC4WvmLCCcHqrqovd5
FVa8q4kmPyF7n96HUw/eKx+StR3U3Z6CXoUE6dL+bw6+TrVc7W8n0AIEQWJ0vgl4EBJtAflT2vIa
U3N8pnzRWsn+XBtnrwwG4+pW5+Mvbq1If3WzWSwdVNbJ5ymS6mAkEf+IktZdNY4GdWI7m+8qIjw5
1FBvquqG97Zdhat5eYiyPuh3bpz7G9m0K4s8PIGCk2z6xmsf2O1baNTmZcyChDQmk/W2Ba64g+0g
7lc2Of+vANs9mIQITsC4cxdrrvvJNCCWR0VBfaJuq9+OSavc+W7V3YHzFlsjKpXHeKL2OwTu/cnq
u4sux88JFaFDVP9R5rBVjk47QNaCDFHpu/nFKafuAKPVtI/9pr3PJgWCIVhJ30gQfcuQzvweqGhf
GdxHpemvIhUjxLT89pQFbxbHlbYzTLs7tuGMcEufI7oIDciLujwo2L2PXxDZhtaKmBjSEf0+MVR/
Pyl14LWNbrzmUSv2ZUUQQjYngydgoiTxtYneibHX3Sa5NoeAX2kGC7qnFrH5mqoj2XIjz3m/0myt
eKRpF1dnh3T1vkJT4Wq166DdO0SErmPDwmGdl4aoDixjS5vsSTNpKEEsdwXSJ4NBXumv1swCU9oJ
FUKKxeq6ZbQPNGW6WlPXV3ZBryFkuFjnNPZ3pNj164Vqh0QI6mDG1WppiD5ZOtxj0jmMVGOntlCq
yCbvNm03dw0VDMtd5eMw73TLhz91mVnr9XEHkzuorak5NKJs9/6Uv0JDPI4rAJfNWR74eH+cxca9
08zj6XcP6UaFA9Fwq0h3stmU6A3loQV/8qIkkZm6OLtzC86o9O95+RoOdVJ2tK0CeFBkp/STh6CI
vziRpR1kSxptBSqKLhu28TL+5hqnxKLSmFzYrU+etbr6oueom9zmbhBpuROhdWwinzeedPNj4LcV
ZXOenFjLePisIoDkGYDru9vF/AIm0kopHhI25L9cf0h4qZrAhTfS93YxR08OlmjK062/C5TsCI3V
m7zybe4o18WawJh2ncN59h0N1OjCvCoPSgTpaugimDUtALM/u9M0tNqVbOuwZv48tUilUcpF9YGh
ZJ66MLNeT6VrW6bKKmyh5peWf5iuTaOd7gekFpZLTss8dtCxK5Jtc1IE1UauvtFiwdoMShx30NxD
FfAtl03bShz2TWFxVi03eKuhc5f92iiMQ1WrLGMBX33QmtakTgahzrDszNeMaIDsTzJ3PMzhCE5Q
Tg5DLzkSQJfEQFjQaqQC5KFsY/dULwfZbFur2qo+mHHZN1QVSWpy/OVK1VWTyFTsnGOndc5J2ngd
ct13vIRNYmOLwfadHr0/ov52krPOlo7SokUoOCze4TL21i/PXF/7MUw2r2PrwDqaBfQrrI2a3TTp
yglIQyrM7CwPkxlRu7oc5Jnsi0gYefAa1uvfDLCOgUVcxkrnWOl3k1oWx9/6pYccSprc39Ysl69X
/LuLybFa7X4hgLhE5gj9IiE6bdVFKeGmxSc1+0qppZDawkVIU93UsnnzGYxAXauuMuz0xonhvLEi
tKXq4OCUWbobwiB9i/zkUSKp58aP+VosMqM/PVwoUP7Zw1eq1pvmFqYYFzIRt2sJXrVBftJVZ2Ma
yO7cupw0pk7i1r6NqPWk2xtFdRbLJLL/6uxMquP1GeT2Vte1D9DOUUxrQt45EjtxSffVzh6G6mJV
TVb7cO0s82YHoG/hdKGvWA5NnaKUrlmqJ6e5GjQHKtkEYq1ZXRidF5rnUZmQIk/9bn3ri0XoONc2
MuPQON9MmgazykqOlJ2/2GW7aSiL+W26v3UclzuQFnmQM9qa+NF3a/Kr48UufUSOpB4Mp5SZeC4Z
l3FVBlN5HhFmILNTVOpdFfuQpIU0paXzG73z4FeZVhaf8lZ2IrKz8INORuwlaHGXxtA8VZHKs0SP
nINwE8IlQ5086uKDtMkeEKfx3iHyuL712RaUnlGeLuAZq34KwQo8FU/SXR5Sw2XZrgrknJdryD4z
VGPqh5Dc1Asx7BHbBAOTZemZYFx6boh97EMKQiq/0NBfBUM7rKRF+oDlbNeN1kPptHhLg1N02rbo
DaqHs1Q/FlbSNy9+hvaPVcGK74rgObOi8aOWJWzTrKwlD13BT58GACRyxPCmCnw9C8fgAU4NtBoU
U3tL2Dqvhsyc/gBzv3bcBcyddgNYI8MFs2RSW5BG3Yvik8TrjZoqHgcWLjVN4oOyrLvUoio2xjiN
L2VDZWdkQ7KnieRwnQnNE4IrPtwPHT+/NMsv/pzBp9KWd4alk8d1prQkO/RnW57JQxM1xd5sDOo+
g+Bs/zwQWgMGP/JYyyKh71TRfJTGW/9vvvOImjnYtr+d4zY0TER/hJ5/I+e+9cuzW99ciugUwaC1
3MFvV7r1yZtJZliYBIIEP11Fbka7ys6puQ2s5gxHDJp1TmBsR5E1mzqeCw91VddprWelaMVLmesP
JUzM9yqJ1Jem0+bV7LTpXT9k7svsd41H3MXhf4DVbAZ7a7D83+hL011kdWYFCI6cKe5rDQrZ8LM0
WlQNPvn8XFhzn+rEKg/ZFPBTR4aNo78w25CBAssg2/IUxrThCKK1vbPG0X3NfCS/0nG4yJbeac9Z
rg7311ZoEtgS48O1ZTv7bC7UR9lyEyIkNiUEueG8q3oxb7Khne/lQQcIu8l9QwWiQF9emT8MNYhK
2FeF2LSq1dmA/RcL9VUItztsDX/OUFEycB8H4S5PI3TpfvaDk3c3uQH60kWPwwN/aG4oQ7YfWkA3
D2bhxPvJdPRV05dAS5aDQVTknKFCp/vsRliV0tcZAaS888jylJb0jSNTX9V2hB4gTL8PHfzJsTKe
1GgavIzI1hcK8irN/lJTdO+pSaafDKV0LlNPWk0aKosnk9GoH/vBMkggIziYKWI3NW1xzOBthA/g
dhoDzz6S1m3mdRzoxbHVbGi8R8U/wO5IzDntHmyrLl/CHhg4b/j6QHCvfMlY4OxqVLE8ac3QXj/X
Q/ZGMDpt190wr0QXNU/lkp2l4GxeWQ6CDn3gwg/Y6z0Mo12uHhvNn6+HJB9+bX5RZjuD80cJ7ogK
BXfyzJ+L8JemNPzWly4jSpGjRiOHaHO74dli7WvyUGMYkvGYsnDjhGp91wdR/KhZdb8Kq6b60vT2
izuqxkvSjeY+cUx/m5a9/65QRjACpflSzbCP5P3UXmI1M84j2c51VY/5/RiFarMLggC2WlBelMYM
/kFrEmQjGt1/0JcDu6bqMiCoXcWE+zdgYFmkNwMEshilG6/ob4Sv46OcQx5COwIEHmxJU4FLC80Z
mTNYDUxj+mSUJaQbJNIhiO7iXdSDCIcxJLzElHRciiqE/qXxbSIRNG+GcGlmZgv0yYCP+WZQbKs6
KwA3nSqHRCdvnA9G4EO7FNbOHaK95fvQfaHu1vngQwd96JbgIFmCagWCOdhraqZQDDsoCKXYyqkB
eb0ZgozEz2KQfdJqaWxz4W3DBzhstYaOYKWgkHrvtiDEhWMi/jylT01VKS8l0K59M5v6Nq1y5UOO
Sqd0mBDb8roqMU9ypJ8D1ZEsrDCOPmWaSn73BytkayEHqyXGfWxb+j0RyWEbZApkoj/75FkdhxWc
bG69ndypTzYJO6N+GgVfTMbKg1WjBO4WL7JhFDwgVhmgv8NYOH849dQlG9bd6cZsRYaY8p+jqOk3
7gOj7FfN5Ds7aZC34oN9gM03gG9uEchyrBCAZRO+Tci/3felFqxI6BNwrudp5yCXsJFuwidFYJsu
793F+j8eZfVR9drBw6wYev9AnWL/QDUCVT8Gkklkkk63/i7KSRTPs2A7iJs0JKmqngixImv553D+
3mk/tcMS4nKMe7LdRNgHYb+rlvpB1tfF7g6uf+ebEjQw+WmifHMaxfZ6F3ydEYTtoYE8eg8yy7i3
yubHaP6jH0APfzeC7hvTBedryb8kA3CWKrXQgtA58tH2uLEESEPbo6aYJqqnpxpg4EacpSqpLE6N
e30XqJE4y5bsX7qklzuH/u6a+EUVE8CfaYfP5aT7j0r2BEiYkpflMMPO7CFlFG1lE7jooqhUTbsq
nuG4EN2p0drp3pozOC3Iuq8FSMCDNEbOOG0RZMo30or0zXiX5VDySmudUdw7geOSRtlFpQVQW3O6
ly3LJ8bgNyef7U2ue4v0VLowa/YASr0UQPpaNm/SVVfOW9keF5+mUtq1lLdSHTEe6lGbnoWAwUNX
0DRhyTs/K1T1sJkYX6elJbtUXX+DMSY9S/+Gr+wOxTjeOouHAEb02IcmAXwmcymmqHUPpBjK26Me
XWDKZgk48vQp08dJtVk9mtGZvJTqcUPDIxXuOgvbFc/Nx7HuS8CVerKesgnqfaWHMLD7ELSW+5Ac
bR42j45hPafTRLY1zZydSXR9KxzX3ppF+qGMSwWQvq2sQ9KTe9KxBziBokfX5+GuDdTyCwLdZgtZ
E8ymhlewlb3IM8UCblSVcDnoNh9rrAwZSm7lwn/krok/8ZYmFEvkjFfyoPoIHzW+6YlCJ4qbLEjy
vTM+Tu6yInJh+Qm4PppaU3E09Hpev+qRfyfgnzny+x9XwNi+FlTbP5WqERwCkX10++BzGAfuzo80
d5/4CrEttsO8JSO+RfOrhZDfzl4AD6IZD3H9/9k6s+ZWeWwN/yKqmIdbbDwmzpyd/d1Qe0TMQsz8
+vNAujtdXedGhQQmjm2kpbXeQfK/QqXzUxyLbCecYZY+ysYKDqJ/NPMY9HljvPaW8U9gmH6ogwjb
231MtlPzQmVRINJngD9j0u+GkaeHLEGF/HSHgrcme/0xCHSU0KgT4sYnIABRiIgAPXvaRcqp3VPp
iMaxZ13Wi+w6AVsMRd3d96TjEzL2v3OnQm2msbooqY3mIDutDEcbgKlZDDskJgA6pd8Nt19+dE1/
xMrg3C7OgyWVfg1asK0sTkMUpKoKjXT+G/c/VIUQE3vfP6hi8Vm03xEcOGZB9W0oAZOYsj9Yc/1s
glYLR4XPnKl9S6p856iGZaXpUCIX9o+i+oACfLD4ZKoA/fzJa//ohAl7x36HDdBcgByzO0H3NbSz
gZSBpo07c6kKAFbOP2ZqLgC+iSmDtBY7LvjuWE4kKxbYuUR3upH5LXVBVi8JdTsnR65wqvsjaNEf
2lhVr338t0FN5wgJ7U0jO0qcsNzkRAKpTFfu6VSweCzeHrfuG3hM/pOlgaBJegGI5PinyBJ1M2YL
XfTitR8G483yLgMIyp0Wi1cDXsi+tpH7mJgDyHjaZ5zGbvYyXWqhI8qdl7exQ/7ZgCITLTlfBoXe
4ZiCJ72kyTlousgz8VGIa4Varj0+9QbO2srtmmPqoj8wDP0j0I+9reYRFLJ9MWpfC/U0LUHa9S/e
UlOwnOtldQRVF5GNZ9WDzcXLmtIs8HWt1094LuOtbVcAX8F1oWBHtT/1UFOVlIm6HuH4AYHGNHZv
vgfMGQFd0TfusetTZDRSfeeCgBToLpyWBR6DjRpwiPG5cWFb7u/GXiN0j9WZHHZoI1QOikO/ZIFo
L0QRqRk1c9Ne+hwNtYftsIH3VoT/dW4xdQaq2h2Ord6fa0miC3Qkr9ruYmynP2+QIBecxWZYTst4
hOxRXRDnVZg929N+qpb2IoLUPDi9/qCbsrkAJF94wlIf5VT2x/t2BmTSm/Mf1ioXmswSPLViFZYj
MghZ/ZKLax5ynJF2sfSQoy78389IO3/PfDZw+O7hDG/+NF3vRcR9aFLTOydwVSMvG37Jlq9HBMuj
tF20fCQyTlTg62rVyxqCB1XkONn7eLC44rVKlyYqeoDIqv9TejkpjA4KUKpJGS1a6j8MKj6Xi6+9
xGj9xHN6Naz+rXK6+pBJ+b2rCi3y4pYvD40HrJWHe90VAyV8CtVGW7+06fBPouwOUYPUPeYuBRU5
9od4UNWO95tfy3I6BikfCKbQQWiWznDf1HxYRiFey5G6vtmwdYkxDc3Kw0JC+eSK9q4sa3VAEeVt
lPpOrDKxWFagGI18OhXN/NDV8Z2S2NbmPIy6MTzK2PhITY9UTauuOvuNXb8MQwRz0bloJubNaJvZ
50IgeK+65q8w6jrEnsrS1V9zxr5psjNcytoC75Tkqass44RYj0p6Z48YEvLjL3oh3htbT8PAmtj6
+uUt9dzkoKwRqaEEbKoKyrNpECTkfv7RqWAJ+9yfd157J7si9N3ZDUVQ4f1WSv9QU+659UAWVdJ2
t8rpyeaW8gCvGh5WJ3TkKVqU0EF4hWJwPqw6gZFFyulB6AHW2LuODP2l1uY/gaebb07w3RlLnECs
8VxReQpTQbmYxXnazQ5wvtoM/B1p6OnEzquguoZOVFE212zsmIP9yT6go2mG/Wr6YRXGe1HICeyq
urNnP9hnckBGM4ecKsbsujWDcLIr1dFrUSoX6rBbAuMdXvwcggWZpbB0NVTi1N/Mct6dcf6lzI4a
WGrfAca+SliI3kwe0Xb9Zm/F6luL70jkVcUrCmPObWK5DztVqJNM2vKxnMHhaWn/JPoltPuyiEqC
ur0JMWsfOBli38YIlrZ0d72ByVJjCgtDGD8/qdJP7lCojU/taKXXJSidc0ykdhFpblyy0YKhmVbL
tc7y8VShh3QHNNw6GkLM90NaJgSz0FqBxzSHYcQjgVqTEcks9x7LLkmjRN03PbQeW7gUU/GCeA4k
IXHVYHmQogO0W1GQuy7XqZvbQOIdIZxX1wpwDlhE89a2p0FzkR6sMv+to2i/U57TI7yXIjfUAwOy
ZtSZUcvTvy0NOyejGeoPraEmGuTddJaO7eyhvGL4ynT5MTmrTQ+8lg9oxR3gZLAP4FQxAOiF9cEC
hskCVK2Pye177HyEjs2Gg5QmeZGPxCnBN9fL+EE+nQ1b3gwfRoB7aQlK6iNwWnKLi68+EvxEcUop
mg8oZBP6WrZ6TDTrgveAeUOKIiAh4cX7rZuJxbxhcK7tp/QDQ1y5g5dkg+lOMNq2JxZZ276kLnvi
OLGHG255463lf71OvjoAOGOvzAK0l0EJ1bLwnHtibTJKwaO2KO21y/nIRns3uLxLGWc5ql7TiFyS
kUd9gprRkvaANFHS2dkJYvruZBs7F8j4Qde1Fg3V9oc/FJSY2wEOg16/UNOZD0OWdHuQQu4OYWwr
HAz0Ehtn9MJZ5FaUkwIOLWc4mjWGthOr32GRtyFv5lPfZvFt4X/RMvcOzOJbkcbikURqHxZsIgg3
NP0BVTTFY788uvbMgl2reUciAXQdIl4UptjJ6kPW7yAzdAdr9UPpq2wHIz5/cMe+PgcLpiuoPCDH
Kpd/6r5GcrRejg0C/dEsg3fAwftejRnEF57/eAHxOze+4F9xwYbgPdQtoLU9N4rzNAnjgkRrq/BW
FhwesgzKkIjNhvi5eHS1/GauU3dSkLhyy17te2RENKkcFm4B8YGEALIssbPrg9JDALymEMny0GWx
+zzKgKS6Ux7a3pLhWJPUqIPE3+dowYctleWoTSUGrL4aLpbjuveZMHDPyxdwCy3pMsNmQq0IoR+8
OrurrAaQrnU3a50TIUCRXeF2NEcCf4d39qANU3My5vwmtDa+djyqoZfIX7a39GiyC+c06NZdmmak
kGfPiLouro91Ioqdnb21rtE8JvNkhmTU/mH2psI8Cky8nXCYBxmmbaI9uLLtb5M7aWFFuf6+FaPA
KzTlH9eDS4oKZ1WT5sk79Ui2G3BDD/CnVoF9qhy8tDzDQKQO+YsQfRpfN/Ib9MYDP4np1rVUG3FU
CC5J7GOeUvr3aLodh0QrwsHXH2wSOpHlznNodNqlC+o3IVzvruq0P2rii5ocw7q3ZVNF7Zz/bi3w
Owp9MUR0H+teZXfFME6hls1eOCE42LHuowrBsqK75QVPrziaY4SExQBTuo9j9NdluRee9see7PFq
x8C3Jpnu0n5ydu3qwd1Ls7xoYoACapEYnaf67M8DIqF+3dzZo3HTFVsqC6iIhTuCifomYFkiMlG6
VzXhp9pNBE+GGtojJNsonTQoa41YTqWD0bZRy9eurZ80HcAbWlvt0Wvb7wZelDtLGTZPWMHDF9gP
Sz/BkluSs58gYLzmRPshzSOUoYjgE2Pe6+w+ZJCKCxwlnerV8k/bWmDlCAv2PBRwKLBc2y3ThBBx
H3wv4srGfmYg19EdxqlAJqp1HyiVTrcJkGHFBHso/OTdK8okmgITYxNRRMuUuGyGBz6gYRAHN4n1
SHjFO9rA074hZRahvqJHRQqasNaS21KaErvldInamCWqdG0r9OKgOGgZtoJdmXU7EadHcnDFJUeF
x9VN90qMf4fvRYeiWfZoGYZ2lDxIYTw/FgA4xjITTy372cSh0Gz51E0EvJKuadmx6sok0mdnJ61k
OpbSNfYZAJtQ+CjLZA+JmBzCm3bYlSAk946XP6WBuLqOr6IOtRzq1qV+GKDjnRZPD2D8InLCHA6V
ZsjLQ48G3NK79SGl8hwmSKsd4lmPWs9XIXTl4hAHDjNJLJKoy7rvBkpQUdO344tRkhYqYd805qr6
HQTYl1guuac4m/b4QLzwVfnkWPwfpD+Lg9AQvZytvVeAkUlIyoHW9xTipirbT2ZcAvOZxHtKfgae
604DGwiovVO7gZDi0DiImTUoQYAOr7vnpoDCZVEIDKj5qwkEfTHZc6gTSds9KuHMPz+RWRivIiue
MMtcdoNuxPeitb67NnX4ZZCXrM/FuZqZrm0NOFdNNUN6V49dJtTTKzY8ewNB+l3TGDrzXgx1Lgan
lLeXzqwAeU1FCHQfS2LX0Y+6xp5laBz12TgLKAi7LlFJdh3c0vPlAEcTXcwcQmq/aOzUpzIDCBA0
Z9wv+ss0iuGyHX01iWv3lzIDOgWnhpXaI90Ovv04V4V/5MuVF6vQJQZPtnvolvqG9fdyEQ0LQ4ZR
NenZxdhtd/M7igF9MR0bCozoslzJXvghqf6bMAJ1yZvqXfklCZTKHtVpSUu2yAGsZr+YUSjq58to
9ciaeS22OK5RlqHjoM5iVvZ50FZtfHmc5qW6sIpUbIKmOHL6+t3Fwv7SDUnN/Um1tFjulHa909I6
ZS/lx5etIXwlDk3zm0Pa/RBrurosvTraxegcFdPhRek52MWUsDRsVP2a5d2vtqv6z89qO9o+pnRx
kEGb48VHCaYXx3g1ptj2GduRv3ZXlX6+772SFSa0a+NO8XhxkzdITZKJLjJQ/WN3QVU28LJ3q0oq
Y9fqTX7uuoWC+7I3xvzJ0IIMYzv+MYpvjiFXJQgi+LaN4x2T1PoGGjw021uuMV0gzrdL8zkuw1SP
4+NSNKexbRBWqDBIyNLz2MFL1AjWgMFO1mV7B4h5UBf2ljfKdhLpSstfdttha6SS7S/G7GkHiBKp
EOjfr3UVsLUabfI1aFNfADqYFwHHfCc9eGzNT38pfpJ38flk44lfrun47I7pI4eNI0oqztt3Jc2p
vqi12bpbYyPmwc98/Sr/v9Mx6ID/unr0gvYwj4LkYnU0JP6Ig/udzUm/a+3CdCNXsxEYqfLT0JQB
RR0uSCRWYLWfoZs2hypQ4DOF1wC5oxlA/B3m3wJ5SSqAk6F1d3HRp+dCK1F2e+hxDDj06fBUxfIu
Zx64IJiFWLosf8zllJAob6Fp9djNLOZDi0wc6XDNj7xcaSHAaMoJSbY8x01ZMXcv5cEYkyePqlhc
vmDB9qZ03zoOa5pAd5zygj1bOCllXmcDldsjRATvpVc8w8Hgg5cs69dgo0GiRFglECmH8azVbs6j
4883MaeI0nhaS9REnjFAvKEZikusCyS6Oo2wCjLWlY8GC9lYc8KFqnOoTYC0fMsM8yCxX1A8qqTM
L0G9/ObLRqoW0OrZHitsNsys26eUyMyxC26jWKwjSWUJa2yXsYXYO6qtH/QSUiPWutCKVzP4vkjq
Byej4oyQFfp91RGi/bKnChNwVRqjCCiMHXK3pr/kH6D+1TWuMnuHO1K1b7WlucsRzrCMWnuXTLMH
b1L+uUCi+AkbDWrSztL9mnJx9JYOG7rOfvE8UR95BKpTTB79va5iFBMy7Ucf23Jn+8YAYlQUN01n
39MGQySLVPxIZPpGJmmHGZf9fUjEk4sG6J9SkE9jXTArzX0oYsKXKsmaUOkouNut+5PMvE8ugDnK
07v+RLLkmdIgHJe+gWhFtmRfJ21+NhGf23ulvZx6jF+PC6WDPShNa48JbBsRPu5rOWZHvVnzHQEZ
qYpMayd69wbQH+cCMTxX8EmsrE6/x5p0YYJTTDBfcqnXK3kljXTLXZ7bUf/etcZHNXbNNR4gTFLt
pw6DbGvmZwE6QGO1T3KYvyLLS8it+cwkFXVzWVybUo5XZ83ezUB9R0s1p2BQ2hsuWJEILFKqMPb2
cV9EU5IlbyAFfwo0p+9tZWqvlu5oKGnqY+T3JchGp04PhZr874r8tQp8sPVtPF9JfCb7wkZOaaCC
fEKcb+8j6vajDUZr5+We8cAOwDormbbHFu7ZS2p3sN6phP9R+sl2guy3wpuIeNqwnoK6kKsMqX0K
rEE8WU1MakMT1a9C/kFWIKVGmspwUW7wAto4PiSpB2G4WZDbXvLlgRTD79nszsssupex7fynHmGL
tALPjOeUOhapYjra6t8Fb/ay1bxzamlF+NX/PL1duQ1u/a3ZLv969dfY/3uL7bSLa+c6zyNWpp0T
Mp+wP1Z/o8/DesT5aOtvR9t6M6Q6F239/zr8Ov91+Ta2Nf8ztt1nG5uNrtpbupxC9nYF2m9VJVlU
10PdI4QhnfrvUWuwCQjW84UGZDdCmv1f/c+XfrZipgyoOdohyUVz2Rq5LrOjXSM+tvXtdv53XxMB
UeSQ3dWzmTw7hs7j4JfWDhBR8ryNydJlds/s8biNbY0ON11Px/juc6h088eEaezrRR0mDmfbBObz
9aKqxb3eMNnw/9dYprWrm59+/hpjx7lzDNd6qO3CiFJfJkdHIrWOBbJz06Wt3+IySFn6pu6H8o13
DAxXPSJtuiyxKCMXLeKnel7YPiVziF5d/T0FcXHM8II4URiBtQw7Eb39vWEGw35QBbmUuLp366G9
s7Pi6LPGXjH1IERa8uIMc+yYs+W/Vsprj4i7vFWq8G7QD/VIY9vFtJK492M3ZUT4+n0+dRfEUMor
Rj4CdV2A3KColsgKDBf90xL9uHr5ITwr2fFBBy8k9O+rTunf0Vur9mJ0q0hfjEfKzT1bzF7u3Dqf
di3qhkdb1VR6dASZDBOiHKH3Ph8G/a3xRgCjXb6yKcgkFUhFo0adWB+Z/G21fctOGUBjnzjvy2hL
TIuD7rlIESmQU/2TXP583YZUYva3oCjPW29rIAonhxbq9367fhvrevMtcAZ1t/UGfE6pME1Ykc0B
OLVO7OsyH58rEVfQYNMx0pJxfN7G0ppgF3DUbesFGHRc06b8gwzNvy5YJsdDDmMAg7LeY2tK8286
OuJpu00gMYjUcTEIvy4YermG96o4b2MNz+1dp8X4XlPDn+s9eonJo7GUOn4e+Xzw/GRNTzBtb2OJ
kz6VFRXUbcipB1C3Rf1rm9e3oXRc5p0uDfO4dbO5rZ9nsuKfd6hwwzIBKm2Y1w3kChz0MZOZd8pa
5lckW/4Nuv28pF2Iz43429f4/15Hir8CDmmZh+1+XxcORvoyUY1jZ4P9KApO9T2SgfbZmlb9nCad
wm1sa4Zar7GPpEkyDTinOS+r5hPUnP+c+LrYyBfvJE398WtoO5oLXIy/xvys/KMHiuhHpUHoqza7
r01KxgLfns+jrzFX6wARqOCyXaFRYfq8rEqa4qSZgGE6E3vMTNrooupl95aQCIpiYobD1jVEXR7Y
k8C79pz2TcTxCvJZc4XrxemIl3ImsH3euqPoJeZB4EyQamLvJdw3KyjAt9U2Gea1a1NUP5ktyP1u
7N23qVLjSWhEbNvZYmrzU6fkvE9suPJDh3tkrAhK3JzsnK4ZApG0wn3FtZctWCDet55TGohjUSfY
eqkfu6+W7aCS1JVP21DdJ0QTpVzuti6IKXuHncP3Bp2HvTk1wauTDhqSYKkWOUHgvxqERie9Iqjb
ujVSL+ivEeRsF1tMF48wGK7byRhEx+s3k5813t6zxXMl5aO+3jTvCHe7IKjutgtxKCKmm3tEkvEw
CLexkZUnEi0qVAH7+yCVAyQalrxpW9i2tck3vZh051rG6QboIjvLNZeTV7QH4Q0F2M8kPVaohbwm
45OUqjwEGh5RxbjqXo7uC0kCh+Kv0Uc1qKw3LR/IThX6tz7JWd3nqnxzjGkmzmeWCzy3IBa3vOuS
QndGR7R4G7SJYksQvzdFX7wBEa6fgt4+br1GjurVs87MjmnkYmvhgQq6eKYZQN/KjdNUxeKtnchk
FQ0lKWg05smoEm8nqAmsWT5vN4B0idLC7g+ksdbcmE84X77MeB/vbLNMToG5R3wU21t9UE9bYxYn
y9YerEp9600NVV6/mR9408hw1BP56oK9i2ZBi8woHu9WF2m2YWgIoppV/+iq4TGOG/0VU4MNcRMq
O4hfSvJaeUOsrmsNn89sgC5am+1IrDGGW9v3SZUUn0PGFKcX3Pees7b4JV0f42nLgiruoA83E+Je
y6b8IPZuf/m2uA1TafxR6DfkQeuwWXpo5yUkIK+oYXcdcAknDwMT9alkxV8L/MQT33De7Kw9pwB5
fxklwnDaYxE4zrPp1leUeatDbZCnrbSsivwxkxS9028Efc1x8CEyiC4QYQyz69EeakUiwE1/KfFD
Txb3GLTGis6v/P2skyOsMlHjoeWTtNVBxrqL+bRkY/U69tnKLizEZesWDXqjgCbuYN67j3E/U4fq
xwauhjU9pspe+WVZewAVnJ3aBo0QR8O9esirXVa46kTST0X2SitnZ249E/rz5xdqkBQo9oCgokyj
0E9Rqwgzs0tJ3rihbT5hQPCcLMxAFlPtIYnNGuOvCtSXZsg30+vQrC2rJ4fd2tuw+MZT15qH7RzS
p8G1x04rnNzfPZPzmy284KWUOMi5pvM2ONaMoRZ+TOu5CSE4cs0YnKw9Hb3F52Ygc7/2BorFzxWm
PFsPPWD53Ab5QcTSeevqBt+dqjxu5/rA0Z+8WJ0+e9JunrpxOdt6riNrYZ7yplhu5dp0+nhdss4k
XUNP9u1wGHzNRcvIdG+TaXjseecyJKOzegmvg9baZA5rzDyX19JU7k0fDc7Gc7dEdpoOCNau/e3U
1lDAtNt6uG2dz1uVTetQVK1Jo5ajOI1DSVoS13Ur9B0lIAyhHLZ16/UPUARwefUKe6ZqAZyI7tSZ
XL34+nLuxfz62d3OGEoOl9TJb2UxfNh1Vp9LMl63YWj+1aCA6UVIzDe7/zkx6sF0b/JWvq7tLM+w
wnYymhAAOdIi613SjmTQZGYIBthx8mDl/nQQA2RKo9CTB54kSALusOB+C7xqG9uu82eZPGxdv7Ef
YdyRZVhf/zW+NC3yRcrV0GVMFKFcbOzFHAsYpzRV1lUAjKFYjoWkiLyOpTazJ0JACXAOt3stnepN
xo24bb0gmOMVWok52Xpy7DLtqI1uxka66l91tzLvXel9AzHSAXrhigZYKpvjl60jFDWmUuXL3dY1
OqAckPGK49aVc5Wd4xFf4q2LjGf5sIzp5x/ehlxn3qWqSJ63nlOOpFhHNFG2booNXORi1nvYusJ1
5AUuhhtu3cL0nEcFBXfrbe+vS8xT4ZbqcXvv5YrzmpxMw1pjfd8rsGg2cfbcuhKfOX6aGO5t3cAt
kUHKEIJar93ulsbDYyFJ8VJYprTmGJW+05pWXVyKBSSS54a52q7bk+5SGUrwAcF7t57DLEm8HwCI
r4oj5Ol5nlpn+Uve4n0mE/pd9tBFKMqLFyy/WOoJDUPsOuQNBEdxkrUbXzprEdc41rCtd4bqVCPi
+WCW2XuBPNvvbvae7RnrNs/HnLOsXdyX8uliSPyN/Az0Dbmf9PeZQnxLBp+NgZH42a2YqgwkTpJc
KZEes2l5dZfKCpHjBL4hC/e+W/oa58vG4OfNkzoU5cPWaK5bPJANRSI7/uGh8Lgbchjo/thQT0ua
AcAV0HM4dDoamz0slqCbroDll7Nqm584aGhnxyjnV6dv+NlNjwbWcO/uIn5Vi7+jQH8/zDI+CFf8
afoyf0izFN3awtMO0PT1d+lkBkFrdzB8030T7pGSWPHNWpbxYGlpFvlacU204Bfhun6xVfrHTuuf
/SRsyjuNdzJAjFJl86NMIjQ2qaxAgQnyQyCs/J+RIlExOz5QpIZipceDnTdTsDcF5aUGIMBzXR/J
yGeU/PA/66rspehQJ6ZKYHxrliQ4OQGVT4DvRdQI5DFtD7DSCBa+bYf4zvnHh/V9Gyvj2dLbC0T0
JqQKlRz0moyYg9wliZeJfK9ObK4862Ga/jE7gqSnunP901z2yB9OAJQxtnZK7WRo1NXgNDUHuPMm
8iCxdfkF1EO/FWTA9ugrufvKrVZLmeXM8ojEppt8b0pfvSwmizZD5oNH4R5wN6ae8dpo9oS9Z5D9
miv8F6YR7VxcF/4u0GBkZwYYA2DP6Ayie6J4axydxhGXxKnIyqfS3yeVbr2D/Pw5Opn8a6OCSS3o
T9r3DeRvQbK+lohDjF0f6ojUnas4GZ/12kgfG1AqW29rGqczDhDnSY6tV2xNLE2QLlNwjSGrPCOj
YgD7y05gI6IMz9+HwbD1l5nSahSY1Lq3roOQ4q3MgvutN6yem6MFGXtyh7ttyIJ9cMTRstm3PhaV
wWB1oDwBEK29bchYHTSbDovD7QXr6nO2WJmJXdJTbcSr2qfsX+YYSKudyqetV5dGEhV+XB227sTO
hnp1d9l6gWn0L6lWgBDwkKTfxsw5MM5DULmwaLjb1hCUHHg0cBpZX5D42hzlDR6Pny/wcKDtTaoP
60ltbaaRxJ8GaeC8XUGqe7zENSpQX7dM/OKC+Gr++Z7LdKx3aTC/zBnpjtkxzJc29tCWU+JSlIKV
ru6yv27noitN7PTsCfe5GH9jWmq9ktPczZYzPbNOWK9ykr9EjtDEdo4Urb5DnDI4gRi1X12jA881
4Ge7XVtZZnJp6ppC+np21Kn04MTmHGP7kfVeAoZRc3kJBBEEVLT0eWsQR6mjJo/rKP/PmDmnOOU1
AeLdrpk+z8kEyisO0P62j4VIrRe/7q2XfNGY9MG0nLdupgX92ViAh2yXGKNrvbCAzV6Zfl5f4Qex
m1BpPbnry5tEHYC7xwiiw21rtN573po8a5nt2nE6e0nmPXdoo9+mTINmbgJAq+0EdnS5kOdZX0FG
UDyhJceeJu6qHajfNuIDmiKAzf+6n+r/1qUWRzD7AUaZs/YMl848aEbbf3a3sc5We2Wwnm09/Ezq
49IAsPvsmjGvWspjDHDjYRuarGW1F830nWU2ycs2Ni/xxah4MLae6rTh1Dmq5gr+6NYM7vwgAYfc
fw7BgjyPxP+h5VXpo+fzmHdoZ7mzaYfUdqkUW2PyvDWBLo56bS23rTfFfntLlX+szSLNd0u7ZoFV
44Xb2TpllS8c7GGR28LQe73JNmYF+Z9A11n0Btk+GSmssj8eNiNTqz9vDb8jFDwGqtVfY7E9vqlU
n+5Q9NGfcRnM7pThfnxdkLNPQXmjbY9fYz5mZ930edN2GBGsQEZo50zufGem2WM3BeWNNbC8UUK/
DJAgLlvPtV1XD7fDoBDPRmd35/8a217mtPVP1cXJ3pBNCcin8p62xldkCT0IATDUGZO6BkiXWowa
9zkc1ReVxfIlziXptSBLj9tYmVbkKjMg5qKqcVJvYj3ktx+ft4ttC7uWGpViywb+I3W3iwqm2Sjp
U/WiFvnckSi8R+9VvdQ5Ire20OKdDh0Ur4fx6vX2wAfASQF8ak8hFaSU4aoXfVbZQ5v55+3kNmT4
lkHyvg3OxjzK22xPV1eJge9ztN5ae5SXYFI9qKA5Ke8VFtOVjDR9lPu29dTecJIF4FGM655mefdD
DkUjG+L8rrT1yHGbb60V1/Dhh7tYDvfOkKDYLqhJwUv4GffZwREIHuQOOx084TEGMJrTlLq/F78C
wabO+pDAnNAEmG59MPcdMciuJfqogn/azCzDBZTwbko1iKQxq/lW7QMfA7veBoOua+MFxMSbobz0
mLAgkODWgaQDUh4G86ovaM11hmZRXICd5GvHYjLf2Xcx2YBe2EtLv5U4T+NLpd01vYQeO4z+uRwg
wFnWW9aOGds/n30yaM9yEP7LUjrGZaaiTb6jI5lo1WFZzR2cqVCfMNVBnZjy7YwbQCCHPMS587Fh
M3yvD0+GaIPHVYRvhsTgzo0N7zGx7uw20w8axihhnb4vy/JKRWifdoY81G7nX4cSNxgSARx+NfOI
ArxrNVdEy76BsJjOsd4NB+mJOASpEd+G6je3ERfkVqwQ3edx59kWldtaM+5KYtXSmfQnq+DOY1Mu
VwfB2UQAEim1JapX+1kIqKfWGNVF9bGKdHzI9q3nJXeFr5a93pnfkgn/ABBTfZQsUDT0RT45wD+e
GtN+07K0OZWoNd4hkwiuhDUlKlqvu5N1TZbEHOFvLfEuaebhDiDBqVcIMnYq31VKHoNyCs6VNTf7
griBrZUtQiuFG6GG/uQ0KyIw6Y3Ixjj5AED45/8xdh7LsuLYGn4iIvBmmt7n9sdMiGPx3vP0/SFO
Fbv3rbrREwIZIBOEkJZ+g1TTN3q55KCzSr7mbrVr4HDNGnU2Ini0G7OSgOtFdX1W2KKTAFwLLQlm
7I3G114zYdvI34tIHeDV6eW5A2hwlKaAh1Y9ihG1Mg2rGaLQjBrWQWIfYZY0QjIi6Gr5VU2+taZ0
i2N4voijrOPwEfTy79HWihPrbzJfwqhEc00+DVmhPOkwPHSaPcu9ZtlF4G+sYq2lfnBp0sI7eT0j
jETh/R18fHniJkdur5tab54QsrJaNCms4HXAH2CrRcRQzaIs9745fLd12b70doRpdf5Q+4RCZ7BD
BcGtbHHE9lofRwgPMo2SPiAOVU6Rkk8QAVKMu4OfVZJjmBXoB77lbQRiBXmrcscN/V3GWMT0hOFZ
fcCUoy6MBwIj6gobvnbjhtWzY1dwzOxK4yXWsqNf0g+Gkr4eu7Za5w0xgTJ9QNNUvrRBoFywZlcu
lj4YLNVD7UhXvuq5W70BqecrKjMUyWroe41q60WRvQaUtQsy76fEygNKDAGKQoQyfrRGl7/VyJrz
0T40qYvviQ2nSfVYA5F76KkOw+OrVwHkGR+ZkdRr1j2LXL/hcJascAN4jUPZ5/KWMUGoNwPk4nvv
EGAv1WZgVdh7QliFz2ddgFBy5QYcvh5eepCXKz8Hm0UwFsC4DIdHrwlej7G3M51JfbZof3q2myBQ
pgFvtNUYEAPOnGnm7v3RQm8fwvyqUaAy1b86SIMBsN9t5QDnK02LqLO10tNaXiM0nW3lrAGh3EgY
sCiyhHwkejGe57KwkNvPQzE89b5ZXQg1JuuxGRBFS+o77OUnIs3VykBP/ojtHShQ1TWOlmmfJLd1
TlLk2idjwukUYfOtsp1LHtDN6pVENxYXxWFEYalW/K8dQNR90TRf8T7Q4ASb3lbKo+Ha4VV0sQge
ZxOB2IvV59iyz+AfBkbZvcsd7L72zNqJbnjAl8Jwq2qNu6oySBRJWBCoqD2dVbfcOBR2ka2MyKz3
QNczQHGOAeiGj8EOMvPJSlmUUjM0t5COfc6NxibKkykbPJr3+VDr+7YsHDzOX+AyNXLt/hjNcgPn
nW+pM0FkpB+B1q5TI/FOKt6Aa7WQqw0zdefQAjzbG+BAwZ2wJCW5TN4aCPeWkRH0kPUNI8Cr0xvd
Q9yhUWSRQkwm2ta695ImknleNkWXWXPSZOR/NEsoYth83QyXsaPTGeAY7QSgZ+E4O9dzMZ12UF9T
6PrWTJlXquzxKrq6dh7LkGVTRh8/41Tdpl40nLDwOzQIRT0qoffLmByioOpc0C0WjZHZGR/iaTOJ
5+hpr1xkvawfu7YebnU49dyknNyrH8uAoW5Rxvvcs2Qfq3MeI5iwo1Qz/2jamJGHEbxFsYrOoY4P
s9abuz4NmH9PG9e+jk4DD61Wwm3VPMZWFZ18pgen2LWCjZZBAICNHZwNU39UPQ32htPTouq10YG4
Ir4XbjsJr2LVJbhGDIb2j8AZHvICA2ZOK9JQhYEl6sbkdQUC8++N1LBehOXmIXOwy9B8JLXcHKRG
nzg1YRb8Gixkz6eFAGlUt6qL8TKGW3Akmm3kwLH2WtBYg9cNzDixDEaBmt7HkY801Oxc6cOD7I89
1A7X3OD67a6HKYlMwYD9LA9Lj22AZpYfwytpkJ4cFdBFjp6dQWQcugFGCnClW6M3j1KN/1Oqh9FG
bYp0XAvMnD8R+A3wZ1sLC0M4BaN962Mcm4egSe4OS3OnsCreRuBGr3htgDbMvvldEL/KKS4xTv3T
zlwat4gSWFOooBzxaKYLCzeWYytXsRn4hAGwcqSNK2qjAY69Wi62EmBPF6TAUKb6SZwGn8mXoPTS
YxLmdNl9Y21KIwQewpICILhsXGcopgVWZvJemGudLu/aKVB6S4AC+K91u6jiekiOuNeQAOshGv03
Hyk4xEexl3fzjWX1ENwnvBEA7U2k8HTR/40l1LfK38xr6nPdJfuyL/lMggqMrMjdyxEkoRoe52T+
7X/J0lz7hIQ8ipz9kxp5xiHupKeRIMBEb5X3hT4ZD4Rf5UY7hE7vs1q/ccLROfqBcQtZSlvHKrJK
tZwi/KeBGDfPtq4OFyUOX3qZWapfeMgo+lCGJ5OmwkXXJqq4HlCgt1kBwkvKZmey4A2WKzdn4Yh4
+N10lvIMbNdGGlsamAjo9NPKhKtP47baZLHpPMACsO7y8DKC4HvQACOYGCPuijD6lDMwQL4yAFqZ
s5gqkmOsJoz58gSApiTto8b2GT9pMfAXY5N6jbYu8qw9wI7IXhq9rA49bJG1SKqRVYE3Lo2VX0nV
leEy/6duzI2aez8HUxr2WRiPZ4Q/HtoRsLdum9HdQ8rl7lVKycowUphWa8VbozSLfQ4NXPNgZ0gR
EnMJP29iatgdUsGWzyJj5q2ssU+2zKLvGnEOevFNktwbH7DYt9R8wbSsPiYTZiafcHU+CIujbt2D
CTdaaoN8BBjhT0hSsRnU4E2SNHcb/p0l8kX1ZHrtylPucV+dGjrdKslitgLoWakgp5Wy8DbubsAR
8mD4L2EFUsB97isv3nnQec1ag1vU9c8IlaNuiOfdrKshMEICN5ToTBjs0ELJexLcEAWNG0OS7L8P
duWdwGUZ45bBKr9E7Io32ijgkh3EbjQSQYKFxd/rygy0r12rKAjl0n6YIIWMZZNT1gK39iq8HtxV
JClTHIFcDyzWllWVL3jqbiLZsx6Hn3rbgWKeblw1nVHsLfhEU4nkcSugiiKzH5MhOYiagVVzZ5BF
9P4cX08nEbUUXx5WppXEG/ErI7SmWYBF+Gxy9dt7lbwXCiOWs4bk3h3BcP5opufX64F1SFGjFmvA
YhOJ+y92Q6bILGlhfCeSSVLs/VxS8Z+ZflMK7tPDO+MgLil+huPd/aDoECdpi62T5z/FcXHvwTGf
HuP8hEWmwEulLqsuxkQaXfL6XG32SK3gyQToY8b+itYA7ZYV6n6I+62slt8EHlhsOmDUTQm/jngq
kiNJ0ZmYERVWTB9vV1ux6D3jvHzZ+9rCXNw6lc8TNZEQ3dVR9SyevRnZ9464z24sNbp1owvQ22Po
zvJWdootpn81Ru2AJv96aGCHVSDUlbcRj0s8DbGX4/EZrcSuaAWGr7qsKzcrJ2vTE76ODugzsTtt
ICLQNqR9oTCLQl8wGgEiAHOOmdGM23e74mgLRwqQyLaWnubdMW5BQ5nBQVyvrypi1NUmrKNPY6+e
xJ2b7xLU0lVmxMNG3GtxV6I6Y/5fK4ivTBgA8UzEEWJP5M3NQaTFRotxDKkaH4gmoo9d8yQe/Nw0
xa1ZWoMoKYl8rgow7BtxK8SPVNuS+1N7mbomgs4o1yi+15NtCHKX8/3VU6sdAV5pu4TRAK3uWSnS
Gqatv0tHiM61OjypU9chPttJaFqTETlIYOz4VjJ0TpRwK/SEjCjN/s+F3/0GsYvtFWR31VfnmvPT
Q00Gh9JWUzeiCxDf9wa58YMJIKt/iuHyzjd3hlO8e2vegSo+3kGNZbwsgDU5VjvNT5VxG9r+V6lJ
5O1yh+kET6plQ+leOhe5fUgwsdyJ39K6xT02R3mHRmM7rqvEv9SdKgHzmPqh6bUWR4q9f81zmnxE
OMCPNqIltGG8YwjD1GVqCGqPtJMOx3ppPlMFsxipoKvrDgm2g2jBfWN0hyE1mJYU29TqMD6yJ3Dl
v17XzOKj64MVdlINuMIESFna3hhebXUCMGqZWU7yNnRvU7csWpJILnkZ0Z+pRzLU0dq6VtGBWYkf
LE+ijxT1xWZ5W9810XlXlI+F0x2cSl+LljAfgq3AXnqrsbmenyoT9mqPQvdxecOXtizyRNKbWqHc
trsKkN7et4KdKNNFYxc1luM/NkGRFk9N7M3HiPS8+6FcJD/kzc02L0zzT9eDrRwL/LF+9ODKrWLg
MVkMyK01QThPHw7VgWjqqUxUB3WHDwXr9IwLxBPvTBVjUOuejvWjxdiA+eFFJWIxytmqhjqRAkrp
yuZsTFjVsc8f085udro+MpSoVHkjexmxmxaBmRULvDvBOxjSyS5SH7ty4wX53cK8eHnw4qoiOb9O
S1pkLs3kwyFZF9eHFvtB0RjFppy6a7GnRtCX9BDOk7j74iQZeMYBzArNrnWh1a/FWwKrnVyx+y63
s7XPqYGIkpi3DLgGbyHVfTEFl8LnhjWhFB+Jg0MNCSd8Qx+pr0EL3B0Zk624x2IjHns4DU8QymWO
PMTf00E9OaGW7OSxP0d6jkCZ0xxEJ6PQa9dwdnPUczd+5s1fAK3+CSk/OYoTiicv9ujp64kNYwbd
z7FzHjCLs2fMshuZzy6eZ7tUtIilM5AV2Tpy3PL71LpXNu0A8X65i3li0ZNG02cmsRNj4xrQhQSp
BF7AZ3DJGiNxB/lRUYW1NSgnGroovWJsZx0zMdgCr1vsB9s6DgBzWM/dQ49Eozgw1wmOYfPoap5F
BYqXseamKnMnDJf6VmqRthPnF7/LNYP+WKv3UUvrnaxrj+KpLo9W7KVN8yPUhmDVZxlK/1DI/0zQ
lo5DEt9+kZ4HdkxPcxxpmD6A8d8qiZnCzq/T7oogu34AmlacBGunC5riRFv4nftJMj9f8SSWPmZ5
MHygf8XQM/XBKTcGBGlkMSwNh5OMl8CmB9+gELjNuWXiyYhm7cnEHg3gwW6Gb8jfnbmosPToy5Oc
G/TU3y83YSkVe6LK/38qxmo97KXr0tWLHyOS81h8SYu9OXMMsP1gQIswgxjoSo15kPFYFFXEZech
l9jFYZNXbd5lXfsPrH7+UIrf+W6UMR+bp/YaWMCFBUHsMfjQi/EriyOErsVrMmbIway9Qf+K1grx
ZL+NDlnl+/JWVJ933ekLGgAGabx4HseJlipGdMtmyRvGhCUHBaVIBZjYNAgTf2fZzChJkX43lp1/
fT72MHGufYauW8t+BTx9Z7JKNa7R681YhPpuix+ilyfVVuWjGJaJQZ3YE5v51NOwUCRZCELz2oMA
slQWVZak2Fs2y2Nc8pZrfDg2SF8bhDrow+gzRcfZAARIDyIt3jzueMQ0fiqff/yYK9kqkDr53TBS
PMK55Y3fPIj2R9FcA5R0AU1Pz8BvGiQ3REv5511x9NxVAcqpDnYebz5SQTyYIssU7gMnRBA8ROlS
sMwBRYHYLPVEsnN/dEqZHudfP7XkmeyxvDPzeGZuzCLXUdOG9ZO/3zuxN9cSux/T4qD5rO9qfbzA
x6MkhYWN2nxRRqRmRb+yjB7Esf+Ut1QRpfM4W+wuG/E8lqTYE8f961nfTWdEbVHxw6X+Ke/DWT9c
yZs6fIzmysaH0Te94ng4s1ZRjPNcVbzwYkMoBXImNCIm71OYbdkseWOCJyj0O+oUtcbuXEl0t+Lk
S9V3JWLX1T0QQizBzy1avCziPVleluWl+te85TDx3ol6/5T3v57KHdOJ3J+FoP36jY1DG8PaaSws
PlzLZp7JLul3sYp/qv4hb55PTKedryDO86HOfIUuci6K1P2WG8dfi65BzEHF3vKNFn3IkhR7y4Bs
qfwh70NS1HNbBAPaH0qJJEKUmRD5eDlZe2d4K5rwvCtyRXoklM20OimSnepkz0v3DpgK2viSlsaJ
Ri7SoudnLOQRUTISw55DR65n1ONadA9E/5FkrVAG/kNXmzsNUyaGIHqXLB8hYSL+tvmn7nZpCpaY
9C91lmaw5H1oLiIpSnuviglZ2DC9OnnUN42lxuNazH8jAAaEi6L+xau7YDe/8eKmLJu5W13S4nb9
a1IULK+uSHoEUv503yL94Qwib0wisBNKxGu0dPbzwHouF89nObLCq4TJW3I0CIxoU4Tk3cxxqSaO
FRsxMFiSYu9DPdGJLnnv/rgo+XBI5xTSdtSuoAIfSqgUuAaIGkTKNQUkx/ThynHEq59F1+UmUZIc
xJ3JozZNDqNsraoEQ3fxsi9PdH733wUz3w0VlqpiTzzeIGuJ6M2V5iBXaiF6ooUBMikqWtnd6OQs
x6Dmogw38YrOcUrRAvpRDavP4kX+E9UqZW+LdTZLJxWLg2maHCMkgmGJQ1oTm7JitXK1pF3Dk9A/
841VPukOW6OBARkd8hL5MFTF2+uqexacbYMFgEBGu0bcVfFcygQqk1pkL3kIz0TwydXpAY81ojv1
HM/8cPvFTX33iOap63zXxZxF7M6vecDi5Ojow1bcZXHZZSN+wJIUN/ZD3jyrEyUfyZxLTVG8/CXV
99W1ibXeChtDrOK81H1rsrDfawgBblUYsyShniFAmh3xmaTUUFk70yxkeqZSxwHmqUYR3k2l9xwo
yV6ZziFHZXLNvbJeiVpjk/QHacz1jdwmgPS6LltVAa+62DiJra9NB4CnAqboEkf2Tg58I90iGYTh
MjP7LVFJUMODdaxUr7rDyWKtGdFYiOeJhXtRKF9it3+ZEO1PHjKwT/Bvyg2qcT2qHCRFXoLgURKx
PFH2qECEZhE/hY6FsqDeXIcQLQQL2MJOZW1/7xju+BAX1Q/4jodWV/K3PtVx1Yrdr2nOkLzEB/7k
ejJI8aR6aZ3R+OYQrWdl1/VYcFBq1HG6buVVZfmpHMH0MiXPX1U5Ntco6gCvCpDtkrPJFkAnlDym
RoF+kywjZRSyyFTl4LgxYixu/VRCKAkzgQ5HAT9S9lVm5rdxiIqb2BObJMssdM/SFGFhgvBGFnqb
vEB+yB26LzqLZ/tanqT8ErnQsCNBiWMzBYBXtsvMLcxCVK9lCJ+ai5GojILhpk4yMEFO3TEfrjL7
BFKD5TWHYHuN6tfQDsFDN20gugQPrhx9RVZTOoqsPMGkG91FVLkyhM80g9Uay3uoUMN+kFkJfYgl
RVkPfe8xg6AgNB2gVbHJvUyxFMVDdjV0XXNTosa5j9OmTIDtmbQt2NXUWAp8NYnXSm7hitaxOqMP
mM31vYoujPtriILxNqdAc6D8a9HmluOLwHDuqMwE68KvV+iealtLMfTNMFQpGm+A6TNN0U+mBdQZ
WKuyUU01qldYwSODgQN47vj5pYBqd6mmzZKkfe6jjBhqh7SRCTctV0/pqMfaWtE15SQ22eD9lZm1
hbQeHFjujh8TbEbU4KV1AYzaZt9+ibr0s8ZSOrhw6P68Wzp8ZpCJoBWyApWYdvzFcucnP43UL0MV
gVZAEOfF6xNg1+hg3UeFtWRjiIxzYaftSW3D+hDHYXbjEShQ/mv5qeolGlcS61dZa19KVIOudhDd
O7OooL5K5VPYsnBkIfa4FUlRwFLoK/Lr6bbsVy3GHathqh4qMaZ8IViu6ThWsMmyJGi39Bmbdwcb
6VcrHvWzOFVZ6crNcvwD5DCcOhNk0XZ8cIrN8gtqL/rt+2M0n7fUxvpeNfU2lZG1WbtYLLde8oxR
4UjQPquYK5v6GaJF9QT3vL0ROj6KFEa79ROmdZChkh6xpqmGyLO0/ONBkf0i2+hx4RoIUBvaDxGL
aVeCQXdBP629lB1h5TxG7UQUWChZHJHBjECzcStUXar3iG0qa5EUtyeJ5elTZYEJm+6P2fcAXYpp
oBfuzf73/HfiKHX3ZlbCOZvuH6rTIPKSwcGfnjbTdzrKKWJXbApvhOG+pEVr62skJN9limJR0kDu
2HR3gDMg8LxuBa4LS4W8oFNSy89l6fmH1uw8NN794mue70R52PnlLlZRbSpGySJgLdm4hRMPPFZe
4F2aadNF6J7Ymrt/V9C2MXYyb55rhlsoDOE57xM8DKeN2BN5OrNsLBtMFNVCJajwG/yXiuKQufZy
dNNjDvi/HBLbHfgKWdl/PE3dZIjcPva3XCYauP7w60RtcZEhy9XqEtcTj4JlR92oYcCiSHkNpk2K
wMRVJAfXRbEwcDvI63JIcH0qzmWUy1dLJbGHg96ZD1/DOjIHhzZRFT8vHDwxBkk6WW8GUHyUpUTp
h0NFUly4RnX0YCEEPh8qrvbuiETVt00OQONjwfSrhjyE7Pg4ZubnGHtSkEujHZ/roYjPdh8AOFFQ
3mwS1hllViu2UeYrz3LudxdbLb+nviI/d2YmP6t+eWvoYG+sTcN0QXSQr1+rof9llbV6NoGWvNkJ
p2IxJ7/GqBm8BYX0CT6ydxeFeu5d3Sw0H0QZSOFtDKHuKZ1q9uVb1Cn6i+IG2asSHUUVvjnJs1xV
0C9vfhkPl9ZT4ms/bRD3U7uVHpXsmtW4os8GjTclRR2IpizkuPYvOepwL7WJXcJcit8Sp0RHW9Hq
tUhqbdUdNFxTN7luoIi/Mo2mfcLGCukio1e3AYTKt6rFFkGGr7ef+JVvQMHyjZm4+qHHMvMhN/sX
IDTNFyP/NtqV/cmQ7PqU5AHSSabafKlGgBSyZaQPiOigpeu3vz3LrL8A2VI3Y4iLuFm5LwrgMzRs
6w68J3uhX29HrGHhC/+VBS3yT+GHPNWwQMUm4yXvnHKLX1uOwpyVvSSSYZ6quBnQ3G6zFxXG9BPW
7ytRKAFjewGB8Qkmr3wVWaZbsb5gd/leJHvUJI6KM0RrkSxDW38YWaUTKXHGppOvMlpvKozoszeM
4BIyw9fOJVox0KJLFxU2M70SdA+bDVg8ZD2Rlt0WbmedRElbu85WVzqDdofbyejS8yAYE7y1ctGu
4fgEJ5G0AtkEphC0Z5E0MSLCB1J1LyI5SsM3m2/+TaSGNnmgv04ftBB8j9t7Bz/opMc4qeVr4EIj
9l3sqrq0eADos0V2on3Mnfo1Cmv5DFihe1TVmlclRFW+iOyLqCDy0UXc5VKZ3ESW2OioHAUmBIay
UTFczXCPTUzvUVQPoaM9pPpjVWU7u7ELDAvLLTLm+dkcrOwcNJDlJrHg/CzJbKqmsJGZlYdN6LSI
jptBdfcVCyvwwXhBISz+IhuFs0U3Mz+IJBwdIPVq9pbrPZKUWguWYKqmtIO7QtMPVE3a464s1wDF
i/gLKOpkDx3f2qmsfXwxDe2c2pLxrPuJdc0jA4DFVK0e5F8DaMkjnzblyrBOwY2IPXvajErsrong
VeB3/8pbqog9Q6p/Fa2q7P/peLUGANOY4b3sx+rWSwVw6cxG+g5Ul86X6Fcqu69635lvldWjD5Sq
2SXxNRNl4yIGEdeNn9rCfhRVey2+lIHmfC6rVN7YZWhc49zBgKUsUUtBF/YVOtIPCfGrbZitbWBD
FznnpbL78FujABAzNLu6O3rjnSTTivZB7MvPqKqUK3F6a/ws5071o2HdCBiRHqLDOGgHYrY5qru5
8eiYaI7zulsIWyrpKkrKDGVcNKouOX3qxcz9Teuq4alEnPxPwVxHFOdLLjwSwM/I+G/k0ZPDjSj3
wT1exNlCyybTLKATFpZ+nJOiWHWUqN/xagdzTU9RHw09Mvay2cHdXk5hWPrZBF5+snxD2sZKpmJL
1VkHA7zvEa+b6qJourUzo2R4GPBx2bS1XL3yNspAf2zrK2PnR7R5pN+V82J3EUPSPjN2j89mnek/
4CQiFqnTz9P6eGmTyIKk4o3bsijKW6jW5UHXiu4U2LWBu6+bY0vQWOhjAVal44OZqebIYrmt+yX0
+tco0KVfEkjL+UJJqiAVlxk/h7j75kuS9VkxqwS1Y2V89k20wRmieHco1PY+mUTFZcmNz20cGnvC
AfHdhgoExrkyiJ/RkZnu6H+hA/4K+VD6qXr4IINOYoTNIDzybP1XgjKy2rQvHtYcVf3UNmCW0Smu
XpyaOWHTFsod3EYDPAeHJXhX1obgmuseVFXDg6q3JkkDOcYtTmmSs9izrJIlQCQQrk2ErAv+NU+K
1Tkvaex8VoZQuuqt43APkO8t/bg8iWSjoTyXWmFzVMMWYSqFcdmxyYG6ZZXtvHoQ0ldF58vXtsjd
16Acv6iGp95EapwQ4JZq3EVVR7HOgWK4DyLlt96+jvP4Sc9U99UdWUvMjOo51yzr1d33bmJ9CflU
7utervdW3XlfM3VfdqX5NQeRhWVOUR46r8s+Y3O3bo3AfmIeecHkIbuVroR4vgd5o2l9ZTXnTQVB
xoozzroTk6XfI3Y08BIhvKYF2i9hd2ggpuZbXvO6VKi0UtsUZmPsOiwFb820oWEMmwpv5I1IigIW
bLNbNeK2hWX1GbATV/aaAnQDhqMrYnfZTZs2JlK8Z1vSrqlVjE9EAT43eTB8HYIJ6FHD50AHCsm9
WP0cjt3wtS8DY91P+cGU/9/1bSSXlvqu7XIe4GnryrMRfPvr/Ev+v53/v+uL66pFB3Pb0bd6aoTr
jgn7Y94N5aNq6erenPKQyygfRUHK5HfOE1UQiqwe8ynvw7F8OZGzkpx9qPJNFBtjYls6RSXvaBnJ
nzwZ+2gn1XdLNVHYh46zKkv4Bl5+l5LagDAJ56tXys7bWrzrmxYdm03SK9ldbHqd55W1b+pKqYqt
6kfyxSsg4tFJiQQK7fKlnjYiaWoSpPs5nRSblukaWo9/lYr8JSmOEHlo253TAEDbkjWfaUnHdHpj
b99zbte3FvsPFMmcLxF8JhpVnh4dFy6p2ltPg9k63zQE6IgWOt3dsG0MRyP0VrJYDlh9hU0M8fhY
5dJOU53xE4oM3b7hrELw9A1a1lFcw0+A87VFbVxxwnZubqOw0DWdG/OKu8pdewU3YuA6oGk7tar7
k1r6aHZPhjvCUWc21zH8DHIuky9RIDYtWt1bG5AVTPTWOuqxniOuU7uPiRVJjwhENxv14GAjFo0j
mi4a2jGIkFv6iiEIvJiwL/dSkbR7Jn/I4mu/C73+isRI9ykIcYKPmrq9B1WrHOSwTo5uH+s331Px
xJDy8S3249+ADpPfHOxjB3+SdB11LKx/H/GT2Wt9492KrKoes2mjyQwP/Qy5xKmCpk5UpArIhlHn
NyWGF49ksrztnKy5ifqiGgZPW0wjBwzQEKeJJk92IPN4ybbRo4dYB75qVfyA6BAGEQbGaFoj9zt8
0Mqb4TXRvoBac40SSBVar48XywZZDDvePFtJFxwzpIzPjh4YR8Ie2ckZxu6UFH1/lOQgPydahrGP
2waXqHKReOos+xLlA16vJUGSoIncXVjXMg4McrmznayH6IroMgJQ7QPrE/k2Dq3m0UXtCd1gsIP0
OKCBirZ9HhusfjB37l8CA3nkRl+1jU9Qysvk14o16LXfy9pbb9toeaN7+gnvmXZVBEN/dfGhQoI6
jTfF4AcoYaEfx7cJwocbj9+jyt66+JF9ZvW6QtcmmLj2Y/AMlvR3YMrjdynSvhP4hV5ueATKPVvd
JTUfZ7fT9+10BjvEvwNMbI7FQ8+EyhwQ6QRi8j0Dl6g2+jcHrAFTwKQ7o43aP5QYqU9q/COia+XV
MYYGKWTeAGZG+SGpFIRkEO/rbyFqLQzK+0OqS8GLKznWzVJg0wojeF9vodwZbndo4274rJvMnRTF
e7Ez3hRlSDNkA+T+cwAAcOvlXXsQR6lhdCy1TjmlltJtiCVmJxhBIVPVCRlsOBhyuPVqztIHBBFF
FbH3LtOcSkTmx5Klep8IfUIusJxH5BWFDQ+NBbx1gmPgzchrrBxrqXlrMLA89a6cIF/BLUnQ2yZu
2cH0mJIo2jnboc7wuZySqj5AWtKN7CiSblwqK9iJ4QqTB0hypsWkYNqoqY/fU64P+bl3ogIHC/bE
Zqkj9kQeTuPUrlQgSl0KGut/OG5EMCqHoP5f5xbJd5e28BE4MhJavctbDhHX74N8PCXx52rw/Rf6
XHeVhZZxVF24FW2qPcuO5e61zpfWY8pjtpwsfDCL7CBS4iBdc57rJnGuhiEdkC4ab05TQSms0/pT
21vFSuss71vtSS8QipyfuqLsUpvuAB3wtaekakAFRHmbJPxNMOOOOkj4vQjKkM9OVX+e7O7XkdHk
V+LcZxkR9ytEgeKaKoW/Q850XEW6XFyXAlHKAOtPPR1Lnqy21nLzBkQG5+bpDOIQUXFJtmZvrayu
ZM3y74t8OLXUR/CFVPctBqOKYOZ0keUEIhl38oHFr/C0sTvJujS9hwER1qE4vkitD4VEtR50lBwf
YnPqfZUMhIHu23MeTF8slWL7YBEquFoyxiWhjNT/nJzycOrursG0EXlAMJUtvmisgkylS4GoJ/KK
Uk52eocrgEjWppZuA2RhNk04EN4vyu8BxAUnk8svijdAf2vz4c3KmbSXQ+U+p2PaboCKtY9qE6KG
afXJ3dYQVQkRcbsORtsdMlC1KDgGYPaxrToasYMmyNSLd5Yc3NJYLnYJc90HGa1dIgZEr2OjlAis
Z8krv85fE/O2P0UmCijGqOtf8RT97Fax+SM33JNMINNDCQdeU1RGDKVfs7w2ke8jyMCCRvO7H5yL
m6bZD60Kv0k6UWp6SwD0oIYMo8UNS0dqwUDSMxmT7tUtuwpNcyYQorS3/PzsJ1ABRWmKhefFbcdq
JUrD2E/wvERTTpQOtRnfSkn/Gk1nYsUjvcdl8SzKQt0m5oTQEmPy4J7XsnQLcRJi3zPG4C72xEZO
vC+jKhfHJUvs4Ybqb0J8fOajllLZSqx9yELUSuRZlY/cpF3BO0UcdL3UW64jd8m10jPz5I4qdccQ
VyqYSM995OQsEbksniixcnbsRjnL8KjgrAfKPh6RihEFYtPbqAatpalOKUlDsVuOUVzpRz7mKNv9
fZp3VQwrhEMmTr6crcWmY91aQ76ZzyuK3TjkEu9qjqYkrbHD0jea6UAEm04vdSUUQRis7w4UBfMl
xQ/0E9ndObr+Nudp4hcsFx+ciCboWo18rPx684//aan957zKz8RDt2H+DdNdEHvvfuz04+bfJErm
izZ5cg8RdoUqvjdqWz5nUzVRwdVLwjxiV5SIzSBuv9jV7Qbphu67w4rQVWq6HaMN7NT66lpFQbEu
MbDwAqhmXpV+M7JqQEMPTGMrH03fHfeW0/wCljtsYoQV5eBHq0ZYR+omfhQO+mBO1xz9uP5ZJq6z
Y8x0tpEwDQo12CjmMEnZOj9MCYvssFlJJR05QrM6cvi2Q4yxwt3KLqM35pkHSHivetU6q5bXDl2P
4aV0C8DFzavi9ZwMmh+K2NGtlauLFcK/LEA9EdDZxkS3Ml395mfdRWLVc8iwRByQYMinBb9MYtEh
gu97gEfMNNWJzoGkPJZ1JD3IIVPeHD+jh8I964xFsJebsrq+hSYVR9c5T8HEZTVmXXJcjvKI5G2S
/7B1Hk2uMtGW/UVEYBI3Fcir3C1fE6JuGbxPIOHX90L3dX9v0BOFSuURJCfP2XvtDuQSuana/fUT
eNA+5YLjqpUjVs7lsW8f+0JM9xOFkHQ7WOgVW/JpQTICvCzjD4mftYaQFRJyiD1oBxeyg1QbhdVU
+OgN7eJ2NBQJYOvDXEQP3YSPv6zPbjzZqP55qOkWB3jM1M6sYY1dX6sgMOwXUtZomP7f14aFQgKk
qblvSdGrPTu6K9cHcBR+47b30gHXVEi4OIoa5n5ZH9LCag7e7M6b64esINZ9Bo0Cw1D/76X/Xu8d
8Zra0jpdX/K01oRLphbiQvt6e33t+mCZkcmYCGbj9Uv+1ycg5llz/+8XX1+2zZr57lxXx+svvr4W
JdPG8aUVyrljYr3+kddPprlenW0HAOH6kk1b/dZ1tXCKk+yhbrY1huB7aRjpAzPzX5W20XEyrBtA
5MVFEVZ1f33wFlj/YK3s3X+vFfNYEeIGmT/XtUzD0hhZZF4Pp9zO7Xua/fa/7x1SZ7vUEelHiexJ
0fLYtEUFGUOL3Xj7fx+TkNTuuroQATpfPp80tnlei+es9+4Wn+pgXFpmRe0g7n0/1+7s9ByvH1hp
9j8Pyu7eB7qWp1kU67YQvw/pfwgz/vs6lUM5KhaW3usPcvXaIbsivSfwbrht6jn8d0YtTRqjNZYb
qMj9Xd2V8YOgSfZgZvVjE8XqfP2y6wMlmbkhFqg5XD+8fq0BZT20W5Tj1++6voajosCSkN+wh1OB
r8f+fVFZ/j1c7uVkWcNHHHVQQtbXTbccSZLKNlHm4fy/fhkEzCOT++Tm+hVUfvd6aljndOH8q+dU
HrTYd+4xi7r3JIi1WyPxyDJQi3t//YQhgXvqDcOZ64fXTwBMEbdtQcFI8oYGOTaRjJItKxhT1t98
tC//fW1C75Qws97dF2ab7bwZxQQ4y+ShwQ0REs+Sby0XMlrgyjbaWb4FORx+ywOo5/RByB5vqJXT
P1D0Qz2rIFRozTK5PlC7LKRlkeZpLopqo4mJw9MIC4lWUl8EePh/nq0fwtd7rSRZfmRr+Ojv1miV
iHDo0/UZcc0l8+uTXF1CwyphvD67PkxXoeT6wKYW4eT1RdC1w943mXirDOBLPT8l/4RXq85bp+zu
3nRzoc0i2cWuxof/HqiRsTpcPy6vrodRlK9iNR4Nq5OmW/8EsolwHjlX/5HdAnaDBklTAO7u6fpg
tlItBBx1K3/j/z01C/8rzU0YGH0F9vH66XFccIhen2ZgZ0D+5xljDsD5DO2g7P07Yt5MBEkOZyTz
HEaI16P479PAXs5rV2YP+4S4Axxm2BfEVpstDYvd8DMP4juCFlHU7V4R/xXaxmNMruOpHsY3l8N6
TokD20lDfCSz8LdqVdXm/JjaP7PilNvr//vf0b4+u74DzLCSrYg5VhopaWd9MMMuj8VBEtR2cqy6
OTpsEvI26zaaPuwn4TwX/Ne2rXDoY+rQeYc5BYyOmtwDSL9odph1mJhXU1q1Kq7d9c26PiuBNmxb
sCDcd0fj1EO2iFuHQZfVQOLLC3X5XwcGizLHzfF7EIquEWhaGdHvp+HWJvaXKBNta9mXeurUqU+c
6d+DJVJ1isz1yJXzR2mY7QnLb3vyqxbo+PVp5fmjsb0+vUavXp9dH3I3alE7+dAwVu18vcaxNFaL
QYei4/97YjW+Wx3TEhDA6hFd/83rw/Uf/u/DobQgyxjkZkarh2lZNYrXw1FfPafXp3Kh4VWV7hz+
985cz9P/Prw+842JeCsMvCzeNZxAHqxV9vffgz2IZD8I+5yv2vvreXB9SNcPJ0YcuyXtL9eXmsgm
3CH2qEausQbjNdHA0Ube37Gu/xRG35E+alV4wFbX2L+n7mBOxxzIFyZ5junKh2gFMQbXh+uHWQqF
2Ei1346ScjoTDCk3S++OpKJomTq7Xh1axHTJWs2buCRaNyGfOtS9ll2MqUd7ej/ffqGejGYF61KP
kBtbEziHlX5mdL41yxHfaH5T1m2ygVHGoHRpkouDFuYmjoaAeXu/mebytjS4RVR+a4c+lNWz3sqA
JaNhhE5nsWmHI7iBdWu76A+4783DMpEg5Hhk0rqvspPVTjCEQcU+jGSx9PEulQRRimqjjSXzEWSC
ITdcFo3sTpiGE8zGrG0jTRILM5o72P/g6ZZnSxTHqmno3xFJlPbivZ1aMgvnYgd+Kd3aGP1qOVyS
uNM33BxxJid1HfYYMpLhAvgVPUnGSFfTGb3GGU0VvFQBULZ0N7VrRrS0UOHSomA4HSyNOZFv7PVh
A6Ki9+g1juq3dzkw3ugTlcL3L6N/iec8C1ICtqIq0+GaElGaGrSrRx3wrZVBxyc0sx1/swhHto6S
KlCL7e0jWDdaIw/STDgIcOhS4XCkRYJXvJ8EupjpxffW1iVBkNRj/bfLrXtdWwwDdozrHKt8b2kz
RmANvf8waXsqiiVg/vhB8ZxsvRn/fqM5OWwiZDreQu0p8OZ44NGQb/KPx5U/H3LvQYFAOjDx1C+I
aUnP8Ehg0Cve6AaXLp75IQYY7MWeTtbWIGBO4XpKtF8ZkS3TqZv1DDIzR94UyfJj88mg6rlRtmyy
NTe6rc3hqy2hI5lcooExjYQ1zRPzxsQlMUfPREhD9FLnPQm4Dj4xHNxhQTvBEpjCl1wvAkeuSBFY
yxtlyteI+0UI5XVDLjP5oCUjHI/f5bR+ChNiGQNUOTNEL/tmaLVdGffRwwxxfWm9v01Bql6sx5/z
qO2kx0ZwMsZwLQBHx0rOaOV2tp98a3BYN7Uim9hQy5vf0rCgAWloPy4RiXCNrPRoGXTy/Ex/gLjg
BdZchFEyPs2GtyMIF/lIghRLEzrTVnZIWv6Vt8awW1o1hHNSNDvNe0m0qtrYWRltu6KiPzNWO9vR
6suS8AMnSWcwNYy7WGUSNOV8HPRPdv5J4M/uuB26xz4nqrUjr4t+/tbxm3dDjuBZACR5FqHHcnxB
kWsBO8qSgBTPckM1aAQL/NWNT2DqRs6q3GRucrCFpm9GkF1OJl4AibUCkSSYr4L6qNXDKiN9xYMY
qhvDwbBim8/Nr7E/fkZx2wF1qr+z5W0xc+BrRfKFOLcMe/OZCMXnEb0kUxdoqdPZB5m6zjakGryQ
XpuaB5eWGSJgJzJ/ad+AMHHes8m+rRVD+8K/CJMvK43pxtKp/lnTs+1I6rBs+ku0DATIVvOeeF6H
dNkqOcx/Sc6mX/2UV8OHMRAor8v5XmRU/sOy4nprGoFEozPoE6zQFZDJAc0wYMOYcyLo6gEgWPY5
cpA2XUMosGZpx0ZRZCXCaAO559jrYeHS8CdS4Gw1u660oweyDeWW0U4WqNZ9dlQZWtXAQqCBoS2K
NzLui9DwGXj3nUw3fV++ohfF5CjZQ6s8JS8J9abTESS85sSijFbbXitegPk/gE7zNv3r6ECga9Mc
3/109FLzu9by7zI1v/rWIiywg8yvs4eiw72vpmHeeSXDgtRAy+4V6IiSOX4z6IKqEtjfNNePetbe
tmujqprXQeyP1btEL0z8wQlS2X4UG7h33VZpzmp3bu7GJNuktUO3ZBXqtrE61gY3hRKNkAO8D9YL
q6YTB5lx7Mr0zkWIsWmK+rbM69/Sco9t63z2KRsvJe4TryhDoRcHhCr0gyJJXssU4av3ppMkzSwG
VR22KNC3g5VB5JnGPHQ00uhNTc4bza5UGFnalwfZKIlGhOiptRWESpnSdfaz6p6IeWMMXYo9XYC9
vdDJTKrnSuk7Qar3zksc9MNoVlKb00yr33y9zk5jECfeyhD7M1oJtPHiZV5kEcKfeUq65atWzqtZ
zw+jE5il0+6cWN0soDlzB/JcT/6k4Tg3NRhrr+7hDNYmEzXRH/MoQqbt7KdUC72UrPv3OW0+/Lh4
cprhohw0jfr0ksji0KPByRXnRCb7HUg20DTjJQEciKANMFpX2GHesAPXutDquD6hytvFoe3riSbu
DDMOPjTQALIrYvtjluqDbOpy4xbac+8BspGp+d6X+dcETs9q1Tv+sh9ku+hirf0ypsdBlE8zNvKg
0Os/zQC8PIXDNOYoqjkej4IQsX3NGADNn0XvqF/2DCCBqfXHeBgeyDQiQ9CjPz5J96cXPWgK7rBk
bBP1XgmQvwCUN5qYiLzUK7BNxcWU1UMOmmdjLJO9Fb6/V45/fC97AH3Qho61siW8/Ryx/Iw8IiFH
kzT2M6EY9S2+YSR8Lth0kyuyiejs0BWW9pdeykuuT28DfxRbv9cUEQakz+LF77QzK98j4rJmMwwu
hz6+NUimr21zL7PpoOpo1x/6qdr1HBYWCXb+zA7VhtleSv0/gQJ2m9uULtVBkqem9wSLKf+S17A+
BytnnlLtppSrd/Kin6IgQjlHn1ap7tUZ5MX05f3gFQF5Dg+NjD/skn0jFjKiG6bi3cVTD5+0HgNG
M6Q8CKI/F84NJgJg4yvKhs6YqGjU1rN0BMbDXrDPOPrsluvylujRjjog1elVcbkMr46kqbwUntrA
4bkrMtVvWhcioC4QHFll/FQ7xU8jVbcpZTGFrT+QGInpsEv046j7f1yLInJOIGdX8Xi2eqrsZog+
Bsl1twzmzgHm7fbjjUX3DnJKHoK4c7SCaWgbgRJFOwVy9xUGIUKnmBaaRe+wGy0OssthJPJkYUE3
ynAwXR/Dv+dtxmwqw/KxL2FEjbmm70wLZkPfpX8IgJcRbHtucFSSD/63robhYgAiYzdmH7xIPmli
BrvpDx9CQhqftRTdy/DR9f4uHkGK9ikZxX7uhwUtgo4BR4EwPqx0jYuHIqwVWdDGdAQGXS/pWOeH
chm9IyGTr24KvIc7+DA234akNp4nLs8avk6WXoRWkzA3wVDMOF3a9I/B8hPiTkLVRH7PkraXOK1/
CRlNNsIYGCtZz1HvEVRS/TUg13lLh0vCIBEsSj3yOaubIW7PDsViLKvb0WdoSL4IqKsbDEQv1Nov
HkOLwI7XrAhTfc02O4DcG9Wt53OrceYw94Y1YZC7uUOAVNbDUW1fc7Pl6pgCp1v0O3ssFcV4kW+E
Rw3mFOg24vR3pJ8tz3a9ErJsBe9NTc92PW0N01YUVoRmpC5sB2e41ybVHFMtv7diCnIyaSvTrvYW
nam2XSYK2mTcY9K2eqcMaQg9O0n8F74V7NQczV5itFwBnDTaL02/z7TOj5FjKZKBJdPK27IBYwbi
XmwK1LaHxY67sIeI6U9ZkC32TTf4aFOHH1s7EbV8SQlmrWhCA3xEe5c3W6yM99koxE6v2ncgC6eh
WiA+1yui+aMVBFcr38CsXyfPjXCphNBAeTQJNq0eU3fWKZhJJOiVt0e0ZBMN6U5B5mDucWZcIfZn
NoCAHKeZzHbH3AlrfjJ159JmXIEJRzgXhEowlfyx3WgMCwlxuNwmhrNPHfWxqBPKmecCReqGXJB2
WxocJ6LEb3FiIBtZ2K87eJXkvLbg7VcNMt+qbQugh7yZ/Vkzdg6BRxvf1h5FLXYjgNt1kao3cFCx
Qs0IqPcrXY70j5yFTbPOoAPfx8T6azravIvMEVgyFlKIhmxPiwK8HRWh7XP21xreAQoTYhMT/CvU
+DJNYCTl1q/lyGrjKNr9NtQk1k1aiDZ4QVN/SD3dhCrnhjkppxvN5yxxbfOThssPGcrNecyZWpsM
7meiinLT+AOwrwyRymCgtIxQz2t7/YZtSo84NE0G+16+FzZcWkOpg2uMHnVA1gSg5nroKfItM1pw
1PKspZxtdSc2fdE8Z0WFHck5AcYMl5r6eZI+qb40KTZOkewnEsehdi63DhL2RnzPhv/VlEsWImRr
OE2HB7ea3t1++oIkeljmOXBM46NWqQ0teQLRi/kiUp0Nn2SqAuYgeiMex9x9GHoPW0ZW3ozewACl
1Rlk+++ZLUm0L62nSP4ZhA6qG4YoCWIk7uhuFKqkuilscRGGw6UbS/KcmGN0unvXsOsY62oKk1S/
J3Dk2RxJxfSHahcn858kske0gO4DAxUCXLIIZvPy5vl/PEdDJGKuLL5SqkDKjAKbAhN8XRxmZh3O
UGyJOd+M3cC8IdlrTXVTFc9g83yGndGBczLomsTaqsxgJzYafKmZVlvNdKzAO/UxwE6afmgXyAb3
BzQnlbudWv1NKwpGLYO5jxTMPRURhleAQWvdIYhH+ZW0SO9t60h90VcFBcbkbmyqSnZf052eH6mk
bajDBSlVqR8Y9ejwa8hDKHwtiNDmVq1lBJ6Xfc9u8pYwp5znoQy0ETZg5pvz0Z1fa5EW28jcF4KB
dIUPFQ9qvHXIganF8JZX8dqhZucfZbxrvtMF3BCYlXQGnVby6rR9hol0dvJnpbh726R675qJkmN0
JGPCnvFwQki07/owlL+biIyMPGluZZzsLIJEdv6szk1u/i00DLtJBvl95Q218gtF0jMD8XqnoVHZ
tFzxW19z2Rv6XErT1N9W886HAjzPtNvRc7VhlMfQ2WpsgS1OhIKpVtbj/SsieiFp+l1HxUV3NaDm
WUOyUGQzekr7QwJgY4Noyd10tfk9WWCnimfDcat9XBsfrqEd3EXRP/FR81jNd12DOoXX/Q1v5pOK
etq1ZnK7gByG7JvnAWmwUAiWuy4hwvVecTflUsRwWH0iiUH6Pf6Sb3kb+UQsp6xRBkHn5ei++IY6
zx0wEjhzZMlb3d3Yic+KNwskykOa++ZeWyOXk2a+FLYO9T2thl2ask/Tqf2bZnrhGkUGgqh+XQ6d
bRfPe76PKfgQA75NjsQKPeeGqYUkYO1fMJJGm6mNUA99++q19axXettPbjlQbSJMtRcUZ0RXY504
F7nPNpUlKrIoeLk2EdnS62075DXvumN+tAZaqhLNBA3bPzUHb1NN1oNW5LQMhfU2Mrc04mkMSf9Z
eSp+fEls8RQvzsEoKNBFTCgfqxMVAKQ99rCeCbu1HSyExpCEaVjd+0n80Pyw8EZMfiaclSoZHwrB
Ts3p8NNkE7EoQn9LOoIaZrMmD2p6AkBa7NBw3WfueGGsgNFPK25FEcuQTeBlWsmts/VofMaV9+kO
/Uuvc2Lm9gvZF4+mU4UiJqeQCGAo4ATJzqe+42rB1oVC/NBb+tsg7b+aO9JXRunWW2TXZTrNmIz7
v7ukFo6J8dgOt3kLB5wFABncCm823qN18+pp8WWBVAhS+5KbzkLjrv9qWrVrXe2lIJJ44ybWFEw1
hbduo2aIOFuoYoaq9rGKC31ji+JUR/JvJbBQJMMClBL5Uzc8uoU4W6XTB6Y2UFNVyO91ANUq07RQ
rPm8g29ssYITRZ/VX0mZHABXnLo02em5/Z14HX2qjikgSapEKaZ7c25uc4dA0a4tjs1IZOqgN1tU
4Z+50SMXNUnottNtljN4ziT6t6gCHGxv+RPOQ3LnphUi4elSaQZ8J8dINpgeo8n6E0ksFFH0u1Ta
k0mUkHLq5EnLP2AmVvZiBlqso8aazNsZ9lhoSePLHeTR9NPHemKyjgPwW0brwU6Kj9kYX/MKXzVp
C9Cvav7ndLqd8+mmzpDnRfEnJcQnwarJxq3Hnd3MH0Oz+vJ0buRa6aMIXGrY4yZqO2rztVOp9kzx
ktCaac3qqUkAvEk3IfnwbRIp8r66lAVxSrX9p/QmwQRde1/i6aK3IKT96sZkCReut5d17QXlBOSu
ktt0St/SohPBb2s3X7ZV/I2aBq2lWT+U0BqlW7K4OB1pS7YEj3deqmkbkR+PygmvttGc8Rk9mtqI
OB3nLy6LwzyBJUzIBs0ynabeUI2cjWjOF2GFOjNVGFwxXpBqCvRALiojKTHNd0vsnnFQfjqi/SiW
5W6E88VYzbnhCnl1cmht2hD6VY0G04v3ZpcF7jQgONZIi8qWW8xLJ6i1y761ra0N3oD7j0EeZRF4
JlfXuOjjgUwHKPrIwJU3AFnnn2os/49yad649FM2FhUdZ3F1YxUvg8hDAlTvu0S+JSMj8PUUXGYi
phCW6LvY4UTBP3G7FNGejvhb5MpbOrd3EaB8dgn40IrW2JJCdC5E+SgT871UjmCjl1DW4qfyfChP
QnJjrNLHq1Qg1mnK0DxuDuzGHgnVfmtk9sXu9wkXqDyCzSdTeYlCfC9vdnPpmuid8gA9RkKJEtGo
v2gMcjqDsJVhtvOtV5oHVEa09bLZomRoY/IhtUvtNtote81XVdLbXQZ3R152Fda2M7GnV/6uXEDR
LKLID1V3U9UaAwJ+wNbLtS/2vZsZL4RII++gFg3fZAmykpCsWHnxaUwnNo2QE5jta0GT2cQWz/Z+
7kvjpBVMsFqcCEwiXDZqXqJjzzD28+y3R+xx6aabyWBShlX+0eYeaLyb9/vrh/9eA0OfcV32RRS6
WDgA8Tcm9ypJ2Lhb1mQZrOlP6s0TKTBuAiwcV81B68/H2sWSjsnpw6GPbAj0p641aAf+n91iUKgO
IqLTB8Serc3LUnT9fqRC7ybuYWNHAzKVj+QLfw6yWJ1d3H0WbToKY/T3bvTrktkZzIXxiY6Me02P
3C3TRUzOcfGuDQBVa4vS3pmMn6jyuGiosMso+mtlYghoEXkh2ADhW0Cc9Yr/yWFZ8tpTOq0lW6Kd
ExcNX+R+Jb75NfbIt2cW4WiIjpCYAaTTsZK++ernQL/tXTNrN+3669J1AmM5yKcmyPe+9wI/D+xh
RbLEUgXjnF0W3flTNndNJsZNVkyPVcz0ufC8Y9cIWpruXW7iJne9707ZQPzj9n62i4dsHR34Wknb
UHVnocdT0HcWV4RPCjyushP5GFXYxq1ihi9DiuuJy9o6VqMgUMdm93aw4kQAm0DZoTsQCQy3gYma
Wy6ExrjbZnZz12XjmyrXoEWVjfvIKn+ndOlvJKSNmPa2brNTtmKfG+xsMR+wrK2f6G/p7N748a/Z
W8xkO/LQPDacTepVLI/ZYzm9RFYKXchjj5bEVrzBYr1REpaDqlXg+Rl7Z9eeNsxU91mqG6+5z2oN
O5bdLS0WVZIPZaRnMdB9cUZxyx77ydHL1770iq3WiRShRfwGYwQLu2fucTPpAUIPlsFVdOgSO0Tn
kCbVEKxtz+1oYlY3eY/Nddq6aARD2nm+J8iU7zLPFrOwne45nwtO/nKiVRmNDFdAqGBxZ+I+ScUe
TiN3yasKL8gdx8DRND4ZBUBA3QL5MtYNsioaVnbznWct7JdqOhQzfWajsP2jKY6ylMNmjhlM9QvN
J9fNPweafNxtam1TIXroizo5xtm4FtDmu43FZUO3MgZ3orp7vSwZrJj233odPUUfLR2WwMg1ald5
6elZIpPtTjHWwIFi5CFyOCurmmbnoOM7GW9H/HUBGpVm61c2lPSZsYezJtYMLR2/dBkm5mWcMJAR
8n2XQKmgvNuoLh8eWjLTw554oxXIf6YvfxPbbVAM9G0URA1joq1JLdUcs7GF+MEdIWlFFLRDqt/I
Sd+V1JSb2cU5nS4klgv9zm+EtRf60O4gRB6XNnM3Tl5tE5PAliXm5hDHoj9P9NtzD4F7lqsXp0Jk
qstnpma8/9WC9IeObJT22amoaauzb4VTmzlEr4w7WAxQJNoqvUiX+Wnb0bRvLKVhioUHWfjldpEW
N+OpfwPRs63stf6sscYt49HOWUmLtH6pnMU6uGaNmlnU80n060yoQ05D/AYaPjfvqGsL8sTxbmxF
wmmhTQIDdk8jkAuNbZZjv5RFVwauUUUByJUKLSeu1yYLiGyrAECtl+RdofgV+cwlbBWdHQgh1jyF
9mKL7FU6HNvIkM4hS3METFz22HxeOof/uLX5lfiJ6MTEDssaIxnHG19t30ZYnJcXUJ/qHNcPOi0U
zqhqE/GubJO8B/fdd2z3+N1GM+8IGhmZOlNlucx6to7X1EEWjwfBxp144ZKI1UFUe4bFFoyYnT/e
1AnhLXhlP3VHyD+lGW3HbH61JlyXozs+9xFeT2RA3b4iiIYlWt6pdOGLtF9BShBtnfhvYzlD6HrD
KWaGSuPQNwGjxDNtc6f5ht/MIZqz+1EfNMKnPRwwo0fsRoUxoW3Q05p06EzCRgYSNivOZDsCt8aF
hOu/uRGzZLlRlXkEVFIvlBU255xojG8V25+6+Tuq5Rv0DOEWgMLt9n7pHR0yTkQfOvoEvsV3C9PZ
6QUOCkaG0Gt6TCb0PbRpvJ2YMTuk+GTJuO0T7d3vhLcdjI7AtTSvb5j8udti8UjHE8x0GHsFukGl
wz4Hcy8VK/vaPWAfEcDEyENu28fMiuaTE+nMNtj6iApJjhvXaqfBgkeH/Ci1Qt913j2MCwpDfX4Z
lXFYep2usOqe5chExJlkYMZVH6jJNygUi4W/Pr5JevleOIzIrF9zTO89dvtsgrkrjqNCasR2YFAM
oBNfo2Y/dPjG72LySLSaMGvCncKp1767eny3YnK9iugmH9BWiuF78mjoNxkteNSVT5KmAHlvPtzf
yqH5YT2PEdvDDHrDFoPOp7a61xJ3PiuX6IIyyx400UDPt2dOuaWpNzVSlNAY2fO5KxO/b6of3Zr+
ylGnYnGmg8Has1+h21Nd/EW7QXol9FPmveyMTbf7w3+UcVYlGe0Xu9gnIHARG4a5lh1KnUDnLrLu
297PTnXPuW21YcxB3syNjzyQIbjR+vY2kdN023hbC/Vs6ClB2sbwOc/1HXfYjCrY2ogG+1xXV+hA
mt2crYZdyb6D0DYE8kvznWGyYquQPZq6HwVJS+s1qe2UZzROirge7ioHZ672Ra99+tDiA9NXHbST
uB17xmyLqr5cd2WzCLZGXY+wbuRdMfRlH/tLf5euDzbdtxIl7en6klO0RBnReWhyh/+2XyNoInUo
kT+iyTVZSwlW9zQfin83zmHTsg5HjfGUDWnGeaC/9uAlQsM03SC2Dp7j2KFY/Nc4TQQuN3radV9O
2y5iI1NO+CCyTafq9tiq/ml0m2VvZla6HbviViEZY3bMdM7qinbPxUOwsTfkcIQVs1omcZRwrLG4
9MFU0B3eWl0/3I6N96eoOKDVUmzKxuhupS8bMrx3Hjd9r4HJIhlvQB2766KZJj9tRpmov9NgQBF3
Gctng/FiOSgLm/6jaSG54OiiFCq3fufelUzEwmYRfUDRuo2wDo6MWGHmrEEb00/WzWHkjJL4wlPe
DWoH+BvlYnTrL/FN7LBXYVu2y80mCSYtpx9jTCeD/AGKHPXDkgs8yvXuDat7aIecNowTvxQz80/B
fSmGIN1p868iPziLLOM2ta0xlFUZ77SCZITW8H5dG41mKV+UHKONAIMcuLMeuP3M+mwt30J5h84i
Jjv7dR1O0KUsvlqFt1Z3JbWfRohRNcfnyWqeuxwxheTkMvsnfBxnv0PhE0fJNko7KB6DuXF98bU6
TijEoZP0vmkFkeleTJTXBfOX7Rg7Rx/Jzwmj4rOxxozHjca0veYAuOK7LzBb4iOqab7uVOQBtcmK
J99hTm26ZBTBAjk59Xw3WkwPbBG9J/coUFhVgmhatoOJdH/sbuYhL/bIMo7zGN0RF4L1hV5Ebiik
Oi4/M57n17Kyf7pF3Qgx3FGlgi1OznnEV3B2agiC+l0uBs7utTpjjnLnZImgnO1LOifWobXl0VDk
oJfqUZsX42ZAC2SiA97V6aHsKHGlb/2YuTVsKqd/1Wq50OfKuRlw3EycmS2ip85LzpJZGj23T1NI
eTEIi80Sb95pUvphv9SBLxLOlvShgMwQxKz1dbcHq3REM8mtPNdN/P3NR+EQJxYpi8Rp7Se2h89c
5H9llyyc/eZ+anlfREp4IXnrO2fpP2KLJmSWrXb6jAmaRcaTWXtxIECU0WFgYmtzmMdu3CF8YoU9
ZTJ75v3/4/7tms4PY/oFtGlp+ve+vtEmtlV2/KN69ac33Z+mkK/e3D8yhYgCM9Pg5LsEZ/kQpdqI
7YAwVvUOc1SN1GBHIMkm8sDbDOXSsuXXmTq7kXUGlPbXiCYvaCt0Yus0q5LY89mpFSGxO8dROcAf
TrM1712uoCqu9yULd+Rob9aQ/gI3q+g8t2pf68jasL8n3U/l9q/kTNGNruq7VuyMiDsnazp0Zf9Q
ihH6cfXXzD206Wo7eCmSOl005DLgO23W+BltRmAXGd+u+cNA09smi3+jkKSFlQEaAel12upoev3k
pOzF2GRpctPUGqmVVnlxcKvlVVvu5WzrW2RzNtXFFAyVszcmFUMba1oiWNo/Jj8YwhqXfy5OHZvS
GEcn6Y4Jxmu/lazw+7nJfpK6XaFT8mhVGv83qZzi/3B2XstxK9mafpUd+3rQB95MnO6L8sWy9JJu
EJRIwXuTAJ5+PiS1RW11z4mJiZAQSIOsYlUhkbnWb2yiOCxv2YTNHmijeNKm0DsQ2VgODd7jrhVp
68HJH8KyvhodRhDIVPM2opXIwLq6RMvhe1snO2ErVJEuX0ajinGVkRzR1LsF/o3o31CSsRpIYgyY
O4Gc2latUq5FeWknVTvkWb8RuRKsqoRFWdnsilxj3UpMOMojvr0hX7vhdIoyJiA/rPK1WrY3gYtx
e6BiuwDiSPOUZu2lCnTl/lM61Ou6b1gCtMFV0Vj0i7x4DUjoVTFmlF6gRCtl1F/strqYarvLvHRc
txrr3bRNbOJBBmShFEUWX1zbwPhamofAYNbEJ9AhHfbdA+NQmBY09957wyPlheCXWblPZFC2AzZw
cFoOBpvSMGAZMQT6BcLKJRTqJRIdaA9tXwZpttEID9iZfR10b4bysBwtK4wUR7CuZa0/N0P0AMKS
5Sg6VFbbQ9TI7XM+Gfe+Ed+ZzCkb1+m2ST1tvVK78XmSQxZddgUJMqwp13FMNBLHzjiqF3o1GCtg
lJTcgMVOCS6myYiaw+WOinA79trGaVtWJQQbPTwLFqWSHs2hfvXj/jVpyFXE00Kr7tKq67hpoPz5
xSc9tF+jwXrr+gK9fn1lqGm5RfyefNmIsELFrt0OvxKSJWFf5jXBM+ViFNNDaDlPsTPsVN3YVyFL
VaXVj8jvQPcwweh0PBCtxu0Wx++aqawrteSBgTRE75kbq+IJq4qvdY5sYPLVNEx82JI9Qd1b2yES
l7bF8+R7q3qczG3Yao8ePqxV5X0OuxkRH4VHRQCkAGiHC0Q2HK0M39NCJ8CduY8qKm6dX1wQPOpB
XvX3VU8spg0gwxaOfYI4hqGdX95lEBkW3jQe885bRZOFixJdyJgcDXRSSLO6G8ut7wwre6kbvMoU
1UFrH0Ca2j94JuFlw4NWYLn3otVYsFkrplwy0GgkAMM1HxMMOqGbIC9mGfVLrnYrBZRqhWvoEOkX
W3PwDEU3MCbm3pX+bn7kkRd4nvLEWphhDjcdqo9fWbeV0ZytenCX5BrZdmNat1Aq45p2drPOwfQI
F+Tj0B70jmxwQDqlVr6h5IDVI7HVhahRkASXqjt8tYJ8eZpq7EudPSF45sZIK3muTdtO654ylRAY
qkgzI32rQOxuPJtFCQtFAVtlTgOiJxUhO6EGI8EBVr9+86VytU1Xm8fOcdBDKXGGTJizEbRwCgKa
XXsSpdmetCLqTgQgJtJ6QtkBHxGLRimHfdaY5V1sKskd2+r5XFYUDfxHdIp4bNo+WpB+GGjL2lKb
7Y9mOipDv8bWsLrIKuAA5CEs8/PHILEIYuZxd1hbU1PeEYep7oCL3Zcq4h2yysDe9Vx56u69w9wr
xcB0w7sNVx8DEUiHpS90ZS/7AbYebocK+/p5VHmAW7ILIVSStuadybrGbtolCDsLGZe/6tLIXWqI
+lxkD7S7RtAuMQFtKxEXc+h/HNjb3bpmLm5+qzdZGyClI0ho/dVfq2xULMwjeVL9/FGdYq12DkAY
yUFlfVqMWE+F1pW9yKbUK/8a4+n5UPkAp4pStDeyaHtFMnvATetoiLsHrw7Sg14RS8wD0fHkaN1b
PBCWKfSbdpk7w0moTL7y0rH2mmUAWG8vi3HqxVuIDebqfeDAF0e8CgmazS9bp6jOJdp7V/lSrlc+
k3UxT/KVRIRl4+S7AQEJuouuynZsp5WlLEYwT0/C0x+zSuF9qOrFqLTmXo6jcSWhjLo6yoGsHFBf
lXv+Rra2sbUcwfTCqkmLW3mw0qreJDW3FlJZYbjs7AKtC5E1S9kMorm45QWjXY0HM7P43CeLphDU
FUmtj3GSZhzYD+RbghT6pm2N6EKIPdwUYkivpOBn5EBZ3iJR56yKIOrvEiQ1Vw2qCvdjXdlLH/bN
A2uvehkIO31qib5x31niOZzQs3NSy/mUD1a+SJWu+GLW5RumstAl6/zZ7ePs21Dm0AZj4zWfALKn
bvG9HVhRZORUyHAUy14tmTgm9eoPrGgW9ZFoFZDcDBUa046BH2BNzHKnp/dUbENyIW8kIg5GO1Wv
ae3cOiD8v0Yi/uzmYf2isidg9dZ4n3Vyt4skTsdNVAZYo3hadYuZPLqaqcMUNBsuy7ogKaFUTgqL
n76qbmWDFmgOk4RfrmVRNtQRwaE4SBWWOwz13q8MhrUNxGwli+08QOHo7rofXBT1fr4GXs8F8Gny
aJaoinA51Y66UQwNFeK5jxzfIye4HSqrf3+rsiFv/G6bN+S0ZBc5/qCo4Pz7kHx/UYFng5G+m/oE
u0hSoBfcgrJdV1kxlqBleOI2U9atMsT3iBhEy1qz2i9Zqpx1qxQBOeLbyfXD71VmvQDw9p6FrbtY
ILfQZoWTElXxqoOSF8bB0YW7YfPac/9nOnlxo/8k/P6TVSDlElpr2AN8QVMy3eZOaX8ebL1YBoGY
7jwtKjaenSG3kzX9Deh+d4trs3/B1rRZGVWiPoEojBFMCq+Vmtzlk66fjTJDaMGwBakJcoFdElZn
fjgkioIiOSdsnbYGWgunJDHTbVehkpLmJLiyRIynxDLarZGDKshNkv+dqWUnrRv1Lco2wUnzdHvL
jeIckwQiQMGEy112kwM62ZZQ+3eGFYe3rEZY0mmO/S1Ib9CVsF9b9uGLpg3GO9k1siaFqMxfXYe+
+a2rAc35TsXje9u3FrNvl9yDnoqPeJ9thY+2KWrLhDNkHQHPbV+VIlwL7EJXZa2S9fPFbaY3OCvH
/rTWo0ncygP2ss7SQE5iI4va3E/rYeIGRmltS6Y2jLtjYtmo+gR7PaqG9+vCmKCyq/v1DUnw1wk3
P4SqiPSD9b+2pYfsDTwldoPursBFBYylgAwML+HWQFV4BWhnWMs6Ubj+Lat7MPoobpITop+sc4Sx
EiPyTLIkQj87I1G2kyU5EPw0bxfjngecmTHkwTItH+Nm7qGPOvCcNalcW993P/uR/1jpSNtdZFXp
uTmSbvWuqLFQH9K0Xam6AF1BAKXdKLHJd4cdZLiGjQgfU5kSYll6c3F4LAAEmCuJTSbL93JT1Qjw
Ecd97ymLCOcTapoPH0PIhsIK2otNSh3NaRcZGNFcNH9UdzJwnyspb4If5v+lMrBsdadohPjlhbKj
PMgGeKikg+eLp6kEPp549j6YN6BVWBvnnvjPJcgqYC2oBn4hatiQ5LGKq14iVGFN8HGKjoSj4eRv
uV54t1EA8cariKfL+szx7pH7UO+9eblbVdBilLCjf14cihJVKGvEbdof82ot67uQHZHoymeyOA7i
RAP2qjGpy8zCclYLhXJoHH5NC3najjiX5kOPlLmlHGRVHSe0yvL7qaz9aO89iGtppnz/rV4Wf6uz
dFfbZ1WyFi4xVHyvxkOojz8OqtrcRh1/62SCF89Cx/qkxZAP1DIpv5C0e7XM0n5RnPyp1bR2b9qG
uXW1OFx7mYHqBxrwT2ahkT6D4ZHrLvNpoKHLVKfRM46XmBozYYLKUNaNMR5cVLb8MTZWoMKZ//Lh
PFZV9jaWiHp2jf4psBoVBGnhsmMXyo143ulaj6yoSup+oQoj2PlZzta6hdrl6tlL6Wmf8SdX7hDM
Lg65jsxg5EwAEoZuU2Vl+tyrJNFGJdU2ChSuL7a/ZIBs3T33dVDeaFWdblQIYvuiC7Indxz3BCPz
F00YBawn3z9kYR/f+WbwXb7cpLt8g9VQXJwi689+QJZhmC+Y3wcISnJaMdjA3A7MLXKSX2MkSU/y
YORDd6rMDnit5SJxoLBLrwBIngw9MoeF7AOXcz4Fpg0Hzjz8KP4cQnbPyvI5y9Ji9zF0agALNpW+
XXcV1IBhmPbotnhnWcoTCGhOj+y9LMY1KBbgqXvhNmeHhGC7b4iAgA5To2VRKfXz2JNXjXOz+uxM
5K2jIW1eijR7BuYhvmHRfOpYj741vQ0lKw9wsC+mReFCE1gobOTncLQXwG/JBhAybmDOdPsMnngL
T3kWlyucCoU5XSsXEdbSW1n8aEhSJcMHGZxlT7j7Ej0pPTbiBoLUR9cOK2/TlEB8xWA3+9DobmRJ
HmQXa+4ni9XMLjJFQLysdW6jQVX2uQuvK4Olzi69R0RBh3y1iuZm2adWfHWZpsREa8uiD4/Vb2zp
lZv3S3QtXdZ6YF3eO/M9nTWcJazacm4hDDHIz9d4v174Wc0vi9dogBQchrIVm2ULDvsuSLL8zp+3
HJFag9X5Wec2XbtKCIEB3UESDuaKfq1V1z1Welwf4bI8sye2HlRoVeiN2deycZCUjcGTO/wQj7LR
QtV+BQ6k3KklOMG2N8pt7oB3TVsjeIz8wlmXPeIIejzAo4LeiXlOD9VtyOyHKQVl4xWB8rYhv+a/
5T1LUqNurYeMsdYAZJPjYBnhqoxTCEQgBe6JZq4HxroalmHdT7VP4NTR2WFCsmNvjqi7YbbxQrY6
BpnOsXX8I+l5BEajKD2XjV2fHRBrpNDr6GvlZDd1HltPtVE6cCoC5ECmLHouFQIIcwfn71eSS20I
qrvhV/Ai71fazFjLcmz0K7klIu5OlT6IFIYSAp7Rbez76EZpbUGKJHW2YrT1Q8wzAjhM1pHRjosj
81u7HTPVOZt8PmsnSYzbIsX+LlIV52GYJYvQ411Ulelum86fxkU2ezB0zqidSHWmBC5R3ZqrchD8
p3I+vPdra7PA20L5cYVsaccRh2Rh+lgQQm4nx70Gkdjd2UYX3pc2mhURQm9rWZQHOpiO3d2xsp9Z
QAgPfXSQdXTQTMKBREDE3vc6E2faPjjYeVqfRCiydZKl7ZMexd/kV60Z3yNLhK8xv1WC6SNGF/M1
LlJFB3O+JnWIKdSx2TxNxpw+EP6bmb9fk3upttDd7Mc1lQ0uJUnzA5Qq76C1o3cg5Ul+S+gkJKo4
DzYJz4YaN2yactn0+ymLYGOldNEmHaqsw6TAhMeHq+6i4a9H5Rkf9TFAhGFhqS7HfK74OLRphAEw
qNeHCSLtuhtwXG+iwTgWuZ6sIytWniHJXwS/wlcr6q9mI4xneAs5afHm37r6WXeRS1czHK6lF/3o
+tuo5qTisV5UCWHEF73OjUfVr8uHoP+lEPUvWm/r7y2a90vL79eUXim2Te0DQpmqHmfxRh14xsL4
JyGqmmt5mmgIAkTzofRiFCbdi4pu16FO5v2aPM3RoFXwVP17rSyjDF/fTAYha29UbnIrOEAZMbcp
qeIbsvLKjayH+E7wVFZq2eCiizz3Junn5QvZq7O1ztrJDo2slafyULkWuTKnixclyhk/+suWUQu+
dF4dHkbm+WvArbFLBwJzWlblVz/X8qs8YxX61JJMvfmoH/xA27kGiXt56d/7gjb90bdFu3eBxkGH
7LAbnOTBQuiT31Fmrp0qQ7uk7eB+y9OPPs1IuuP3PrLZVi3EWnqMZSJghsGDgvj7Ic9blfj0fKor
IL7kmTw0Ac8u4Enh4qOu192xOn2UE3tKNnGGjpm8GIojSk2/jUO4kiRN09hMVy45sl/GYOHkLPNx
UMHXlHC1kOvrveiKkEF+DdQwv1bp6MAR942VN+rZrw27tkfA76O2NAxnRabVWMkL5QFp5fza7Oq5
p6xoBPgwmyXHFp5GhtPM80S68YQZQrWQRahMxbYxUFqSRd2EMqrA1TzKYmRHKx6Q+kPp6fo1ycwH
WS0itFtbEw+5eMzH50Yj1csWwtnLVsVSLzhpTrcYZZv3TT69D+2lZncQcVeip8RFZDzGNbpC7Efn
t6WlqAkWlmKcBb5Kz7qPM8m/v1tzfrcsw8INmaTh+ePdyiET3m3WINBcwdLfSiX0jMfFpi0CcNGz
WPq7Ovqsp/5RrJoQJpoHhEa2yoZpSJnZZTlV88+pluY7WRqz6sBUCcUn1dZezFoXWmAUXdF2G1YN
8ez10DgjUKYwW/oIFZwLlkJYJ/kW6Yca+SzZ+/1CxwjBTlfu7OsRXS2lia7gzQK2FuI2wf/iiID8
oVMG91nVefnRG2Aded616pPHZq7OPXg2dUI6ve0S93lojXhJID46ytbWjvHEGJOnQAM93ZpY7AxC
cZ9rSGObvI6HjbxK1wXhyC6Oz56Sek9TfJQv6Sq9ekTplQzg/FJ+HJPIrXNlK4tjMn6e8J1Fw6op
H5rAX8uX9FpyY9qE83XXp/qTCWssidxTmxpkPFQVcjFGViecsp2TqCxyL7Fm++BCzftxTE3khn42
DwoYho9LpmkamUSR2Ld4tBoWrJOwvw/Crr/HaInQYQo41A8oInmDgYwYXz56aJ3/KGIjPcn+uJ40
W6OHaCmL9TzgnMWdx5LXiDqzlmiKeFvPsLZtN9aXIYdvzwIAqH2tcLeqiGR2hh28hrdd2BeveDhl
4ASD2WvAhG07tS5EfxE/Wnbz1TOU/DXxdeAvdvXJ0K1q3aJMeCQaaZ/KSavwQPKcL7FSrWTXyiXP
pwvVvZtSvOFGNeJJYtXibiq9fiFfz4akmPZ29eKXQBWVamAxpiTWoYFUuS4i230GOHCSXdtY/9y7
KhxE3dZ4U0R05N9Q+KJaOuyj/vobEvZQ739DkbGmkn9DDWvoMcqrr8B3+41fJeYmVZNpBzggW+kI
ezzKYl8n+UoPVf3RbJsfrZMXGL8U1USvdiSNsg1sZ/IkhhI/qfikr9RRrc+A4cW+0pJmh2wyOqJK
lK4cdPM+jWP/DATa/O42hyZVpre2YppAhDyGUM7Vk+fX54Z4ZtEhuCCM/EVkVbhFLytD/i4V5ZHI
HJZR89lvxQ6RZ2yGzXbJPoDeVSVG2BHYQPttZp9TzVj7gxIdSRu5y5S461rWV64OFgiic340rGJd
tALLiKDjCsOLMH7xBvd9ALE3HBNXLW2213Mc9WiaYEHnUhUHoHiKenxv7OtQW9d1jyLB3CC7yFav
14sDCQRU9GMSVCiBbdI6sE4m8c2TPR9kMUyFfZgwl5QlWS97aBn5I5I+DsrUeQz1fb5WFHgchVa2
CXG9WUoBdpiujyVC//dRAGCy0cBZSCF0Z2oebc9N7kmnh+/1ZeosO01vvqC2Adu8f0VtnGcY8Jfb
oDT9XYB00NYN0/w+ESQ5WkXtXw2hLhGA7l5UVJtWyDhqZ6RTcUDr0mgzVErzVKvaY1AnAkkdjLLG
3Hu2YjxUYs1Jjl1ZCTxAjBHV/jG4sseAjJ0Ht9DKxdHQW/vWmg+mDm7RKm7HOLJnRbHuBATzAP8P
rGVtJvVen1hWfPTvmibaqC1bNlknL+tDUPhj1GVbWZQNalS/IVtv3Xx0c0BSOU2RXSBv2rdp5TcX
t1eWHx1QlmFpFo/fPoZpDKfathOkPnmRbOi6aFglaehDuWAgWae1+YDZdZTtZbEvfHuTRyVoCBVv
HC+wnl22dAfhAQKQxWYcwzVKNepOFp2keGxJd10hU/n3MNQ3TdtZz+UYQGDz7rQhNk+kLpDgD9Tv
wLDUbVyXbGlknTxEUd4c4VxBW6avOhXGxp/qct/2+WewwFDPPV9faaob34kxt66m/rUjtgBxBruK
PTJmUF7nxqIukjvVjNSVSnZoLeveG/zyszHq2kGWkFK0rl7+VXaXNZGlqXsWrb+OE6eFCiqiVda1
0/cQSdvmcwCH6n0MNhfAtavpM+QXd1l7ZKZjUv/aPAFF6L3ef5R8/70k56oBlYuPtv5vpZ/XyUnu
Z095HTknca8LctXzBPiz5/vrzW2z4M5/uM4bAtCPgdgHYkxOMBuTk5X4d1029jvkWJLTR708e6+r
BhJmAmQD3T+q85qZfiHLzdR/SwOA+fgznPzMKk7yTB6aakRTRU87DMT+avA1NRp+KZtOtCvUILuJ
BT6U78N8jNA3yrjW4lm7bx5fHuRYLAr6xZ9//Ne//vvb8L+Dt+JapGNQ5H/AVrwW6Gk1//zT1v78
o3yv3r/+808HdKNne6arG6oKidTSbNq/vdxFeUBv7X/lahv68VB639RYt+wvgz/AV5i3Xv2qrlr1
0QLX/ThCQONcbtaIi3nDRbcTmOJALz7785I5nJfR2byghmb24BH6u0nkWjvX+54HDPBa2UUe3Kxy
l3kN3rdaKJHwWKhgEpBugjgxz/VkGe+HbNLOJlPrDblhPmvUkswzqPxyq2hBt/joJxvIuWGgWURI
JpcRQVEr31W5K05Wng0neWb8PJt7oJySs4wDdxqyNTn5urZvo664LSOgtL45/lLycnVvhd64+Z8/
ecv7/ZN3TMO2TdezDNfRDdf9+ycfWSM4viByXmtsXE+2nhVn0anpGXeL+Rz2dkN+Y66p1taIMxmw
jQHpkPnwozquPWQDq8Y/KSQ3V5mpWgjeDM2tFzk1EgrUDb5tASdV+xBW31/lsqu/VWnd4T4TPlXA
9S8R2fAnVX9Kk7Z7NCBN3SVguWWt27XxSfOhGMpiqpFUGQwF8fz5GgvuwTpImxryfmc9gbVIl5OT
pwfZmhfJL+MP5S/jK4a6F10N0dLXcD31/RaxjqY/EX3+nz9oz/i3D9rWVH7njulqUL5M8+8fdOfm
LgvWIH8jIiLQi+Hzk59wkHl8qBZSFhD7UMuTn/FHsyiQRW3y/Oa9X9h0MIXREb0Jzak+EtaBD5vw
g8vsscM0c67s3Rk/LE9935xPHf1Hr9Ky3/qKdVcVlN4ezSpj3bvt9NK2i7EhHj5hELNRM73bd5np
Pli+dpXtGbscIuZ6CZPTt8818sbLpnenF79JHgZizA/MAb8NmAI/uFM9A6DhckjRLZ2s4do7Tnjs
RHmSJUQCx+uP+v6KzzMKfH2Z+4veQPkRmIux8s2PLlzamvn7pbpi1quJ9cmuiEF5hEiHIGEfDXeq
Xz2Mg6Zh8NYTS3Lb+W8JlE+Osx47S/2sov6/AyxkvxftMTrncFjvDReToKiwMgxTufo/jTpfXhto
Icifxn/9bfpr5HT4rSjHOgrC9rfivx6KjH//PV/zs8/fr/jXKfpWFw0ggf+/Xn8bmpf/8fZWL+3L
3wrrvI3a8bZ7q8e7t6ZL27/m8bnn/2vjH29ylIexfPvnn9+KjrwooyHUkv/5o2me9y3rl3toHv5H
2/kl47IvjFG/pC/f6yh5yaPmW/j2x91b2X2Fcfj7KG8vTfvPP3XnH3MaS3M9wjuAp1wmO/E2t2jm
P0ydR4uHmYepk+3R//wjRw4tpEn7h4r9HxgzjbuSI8+eBuYOTfo/dF1l1QHBGus3T3ecP//6MH48
1N6/xv/8kHNU97c5AIS1rvMWVM1iLtBsw/n7HEACpMcfJt3mtk5GOOdRATcj8SZkLHQHE+gEJdDE
3jhZJJ4QDp7YY2aHLNbw89ES9+Q4GfizqO/Q9zamLfS0JwcKjEiEv4+EAX41GJ7TIXglMjDvRTNE
ksdP9qgIrO2AOVZGGjwpQWvsbcT0MKOevhZeNZyz2UShmLS1Cfq8AcqNzm5ZPIWdTsZN94atLIqx
IkSvRR32o7SqIdIsaSKGZWEn5UrrnNsKwcTLNNY8op8GgfhcIMrk+cugRmLRWsmlVTMSdSPMt0qN
0WqfvIXv2Hue++k1iXhrdT0jmDsciRRYu8kULdlV+Y8tbNIlKp3WOi37GGkW011kZoncW3zD+jpc
NH2GL1UzxGQwVqnm4R6lOluHWDby5rPjMTLJI6LP8qCAuN40bolLFhMnHB9xyYopuClVBzvqFpe/
KBfwUTW/2PtpdtE1nfmZDFAWD9NT7tyUYbwGCJfcASwNIK9sXA2dFx9s7wJ5N0Eex7zzVTIM6RS7
xzo2imVZOx1En2STCLeGMl+MWDGOgD98dT9GvViHGI0tLcTmU8eI16xJkqVhokKlEAZHkhe1l5Q0
HAxW6BZFkLg41fo6TgKzqgISVpbnaPukrLOFOxYsQVz0qCxYlgs1K8QyzQpzJQxkAXz0ZTGKCfZ9
gZwkPEpw6J7Yq237uTISJBH5O/rIJC/jrB2Y6mc1SQDjdj26eN9JmtUrROrv6xpxiMAqAWk4RrOZ
DDIIuOjdZbXbHQqrQ4XDQ84Zo87lgOSuEuIQmLh2CndBVaHj5cC1cojCGRIkBeEIkqkdkGJgy2xq
xCrBJm+F5BhfqwfcwsHwTpu/jE6xkdkdbJJbSK2UTXD2MSgl4V0s/ca7nIgeB+grjR5jONq9ZaIt
nHfIShkIOkJ+hNGqNSzzcgZbCpguwrkF/npIuAWIOlXXVvfeXMHPpBD7wtef8gBd32j0v7l988mv
Bm4lgPuliZDTEER3iG3x2wL561lPYxXeTe2nFEjbsR/xfOxynayKo668fprxRBEkWs8keac/hfh3
x31T4HOc7Sb7awzhtQtiBemeEow0EaJVWs6CN0p/mdLkWozipshcND3UYPbag8QPG3kPLeLJziBd
JwNBG6/w11gkIeQbGA9gBGec6hVZHwPKmvnqAWk0+YVFOUQaLDn4M6YKBTKrbkh8acUCdEa3sA3/
WzUHaYawKpdtL4A51/ZtlwFAapTsi95b5ICJ+hXZF9xEcc1somjXgJxfBZ5bIsBfFehCaNqqsLUL
g1azQhzuzjeYjDpERdPvUxZis+qEm8RyEddNwLv1/ggDB9hwybd8dJ3wocv2DuSVQ+8+mWSJ2PCC
86nRR9oYIezzAGenWDmBGSPGvm4FPM9yrFA0LO1HdwIhVZE4Raw93SRKFB9ED5sUbt+wQgM6RyEL
eNqcKzf5eSa1IGQaVWh1TPnWnryvCffswo70RWCJTyyXX4Uwt+jQ7BUNcIreOF808vi7BpnMFY4y
91haQdEWGtlpVLZrLQHm09VbgbwujERn3VfJNWa+P0a8bxQC8o0da0e1aA8j/3NjyjZkOD8zOQ6Q
NxWU11uNEEgfoVcVOOceNmDoK+WC94xOptDRwi6yakFO28aqdEscWEOjuFD3qQ0Q3IG4tFKbTdsi
gRhXIXTqHNKion9nzrDA72HEFsTpWq+nTT4Kj9h95dyQINm0Dc4G1YBb2IiqpHZtJiR9Eu0pGDJn
B5Q/gRkbPasBDoQFUHZHOOMm7zvsGLxZmTqH3yDy/TQ73/jtpK8NkOekeMttBSJDdA3uFe6D3yAV
qOn1Wddgb7De5V4u/S99MSJT1MLAIVcGxLLp7zzFcjY4wp+nrn0eTAjJdRzjN5F1IITs5jrYtXbs
kpuWxfTKTsh0NZPzFPbmXQEnY9HBs29N9y0V/NQJcy+7OI2uaqth66U5SyZslGZE8IgeE07VbvS9
tYsvU4H0RJvm4aI1vS85cM+N79nbPEW0dkpfUULwt/Es5QsMPt/3EJUWYUdsfUTqI9ORkfNghi7N
yJ61EMqrkbfpKYQxjZwpbLhns0cG0a/CM0rbKG9VD+iT4m0XP5UdE6kLkSUJcfrr1hqSj2SKQoRE
dTiald49VdGsL9EjCoMpC6Z1BhTpcdaj0qbNgIKtO9n7pCZjAyCK+DBshxBTrxFXIHQv7hPEQhXT
f1BRC0Mrb+aR8HzhsUtOFXvLePCLdehWKCHWMQKBDQTpYFKOEQI6Kz+t9n6BoazbT484qqvrQATV
xoXCFAzOKcdyCuaa2e8NkXfIZkVHIjqrtMsS7goTJ7M45GYM7du49MF/TYa+Si1oebB20dtcdSno
H9b7PaykvGzVHXIn4U5JeoEwJYhzsPcXCAYPLWGSlYUSkF9yD08aVAM7Ix/n2hNB/xT9SwFdJcoI
U2smk+6I1VDTRWBzW9Xfe9Pr4BEgJ66KN5/a6Nu+q9eo0Qr1ZrDBUQCzr3hEI449azP47ffBqDYm
EZBDo9sNP1cd2T7TwoOPGbrxlWrnVvElbBQP8WU0o3BEzpeto8CTQJNTiaZZUjIvdhW+fuS0N1Wk
2buRDc5WVdunqG4/C2sO79ZzqmzOJAEe2OU92rKjizWiAqwxU9xllLT9wbMexaSN0ADDkHxjZ3ED
6PEKEPOTp5vBDTpZtTtcEYFhGnxLfATRSDynqJOIeS7qiOxMtxWPgtlrkIRG1dxBkQBM2c2hSTHx
LmJvWaC1iodGd0SvtFuqNfqoOpbt6F8+dFOvPfoVLo2Ow0w9NrdmONMEgxycRp0jHssyoymXup1Z
e1VHfEqpxF6ESITFA1wnnr7XWQHcjnnm5wbqe2qPOu0EN9rSxcWALrxqG76CzKn3Ruq8BmaBZrW4
ceYsehsiEumNyNDE1oyxFVsoENEG5uPZ89QHoFCgTK0i2JQ9CEJ+XR2w08A1X10WGpdgAsGkmW/x
PBH4cdPve/yHkxEFqTp8y+xN6o72iTXkzqncDMJdmS9NvUE0QJQOU+0sKh10n5pY72/QY4KlZxeX
PHSqnV+e0RVwLwDKM7Bh0S3ckeTEAr7sVXefXnuMxMmbqWjnBB1Wh86TEhIPTxtWdvzWVjbRSzD8
zQvSRLNyqgMBFc+0cGLxmyzwbNRQzo8A9tsAkOFBd+dQK7VNz4LfaC2xEsKvNxkTKMsOFmjIZQZd
u+3DrWV2Jh5R4xOI6JXWZ9GSGQuevVC0NTotKAfkMfLRpXqvNGa9gc8r1jYycIvp/5B0JsvNImkU
fSIimIetEJpl2ZJly94QvydmEkjmp+9D9aZq0dHdlgSZ33DvubNod+lPx3rFjwsbKHmhmausmWJ2
ZD2IOKnv4Y7dnTiIozwLbAnMT29snO96+6RG2TprOWoTa+Subzfa0DKWAKezaqL0zu4x4ijtN6lx
cmNoT03Rp9uErW9VR+bzoDzVtN8h0ug4I44tkWgiKnvwwwkbQAXsYTWFueqbL2GVJpx11BOqehYu
nE3F6nlu0CeslFSW60o1DqQKs4GfqiDyvPq1ZTadx9OtKKExTGwSztESK1hZ+87m+TWkiDejdc1A
3nt9jBEtheSDvLGdOlA5KRBLHP0vc/6v1E19S5rXj86NuOorPmC8rxNyEmNL+6qSfuYlwLaU5TOn
kTmuOYHhfeAcWRGcY5WT4Vf2mK34JoknaMHxlu2wVWfkANmA8HuOEd/LbFx1ljeukUMB+03M7oSX
It6aWfKom2ReGX0H/0Az3J2GaswrTTxAg0Y86ZzFW1tLAWKGfbZrNlheWby6+a3QcnvdK+R6VGMD
vwY8y2AW2bWIm9dxiLYKuZGc3+PGjIn7kmjID3q1TsP0T5PRSG4zkAE06nydEuRa3uP7LGhPtjLN
DRqBi6XEOsol4MM53YcyhdyANi4qEnDWCaji3eAlaK9x3g849Mm7wA+YmpDDIf4S8qV3q+44jWW8
tyObiNNyOiiVRqj6ULLyJ8C9k/1rq41iR2osGxE9DdQsfIHXhqchNaj1kmuFenptKc1Fn5QHIgXC
b+1u2oK5x1+liasc/qPOTtauGvH0CdvPYM98Gsr4JdL+O9JgCIPOTAOR0RgmfCko0mx4TRBThtp8
MnLjy6Ntyt1DmQiOGYSZ1Xg00+Sqct8GENnjOkp8LzP7XVunLBf75DfW1a2D335rwzYJJqP8TCu+
F1226lphO+0bjtuvOY6oavBj7Vq7+3NK2wPhmIPXIopkB7oh5fclvc9W7YvE17HWUAz5uureORUI
1SOyC/dqvOpCpPppHZJzZeVUYFX1ZBcd/ujZVgI84DvBcHIvIpUoCyIMGfXtOg83dUUXjFMGHi6z
LZxMz+NiVG/d4c1IoNgQp52Qpjo4LuGvQn2ZdqwX6ScX8kQUIcxmWn1nUXAbHPWfgzRk15pT9IIy
C8wpGd8JRoiTze+FV2mDlc7A4oqzvoagTvw3Agw3dQNZU1j12V+WVnTFaIxBJBanmCXuCgiNdWq1
Cb8m4PyVy2npZzU+UiVEI6ETJuTEv01iy93k1ttCbalMuKnw8kVo2AY2tamktB4xMboy/XI8hTR0
Ay4RYVQ7Qtxh3YC6BLwB5lH2ioeAE24gahzfdjN0GeazRkxdhaotVbmBG4+vlGQQnhQ9/EpLeo3R
wJWZJjhrqy5BY1jG2Lb7+KdRjJekaIr1nAu5KUPgAjzkBycXe5fUSF8d+FstK9m2mvHszC96LU2C
LOprfWxEc0wbObC3N9/CAR4510q1AmR9UYXb4QXsSl91US47uX1iAc9rGaGyKbT6ZGI4JAca0Dhe
DNC/85UEpzZozHeSKL7Vkuj14RSpRYjt2iBGWWO5MdlvU0ZzYNsj8rzF5hCi8uq0OArI+iWhKck+
4RDom4F2Gw/bXRF8n4pdiTVYL6cw6QDFPreUCCKudnOL7nkEQBYwzah9nr8I4tenlTkVX13OooVR
DWc0L/NS02Ju24U1XYWU6tcwZnh1HZesS7c4pZ5E3RHFJ3SO/9A+J9p9VvMLruMv3DCMlfT5kkVY
IUlXyLl/MC0rGaz1oW53tnEpIq1djZpKnqkwsl3ktOMTabbaCkIWc41a344z7XzRFta2b9ZFFHUI
QNxfbBzprgPp2Nedh7unaA+KmOHF/uP1rX239IZTD2e8T4uveq7etQYf/WyPX320Y8dJ6lNSbe2S
nOBZufclKkP0VCjHS+VzYBDCs4BaPI30fakKUAct6fYewyqG5QSlWckTisBPjWApjgCCo1lu7BQz
2UYWkXtpBxJFzVEw2OAcZ1AWXYTlNPdmg5oQNJFw4Z65xs4VmIlzwoQ76yESxOktdnIRSuWsD/ZD
uEm46V35i1q+OaT2cJ+1/nmyAaVy0cLw89wgd0HBehLUMgOatZrKR1fCgiJqOBiTXhy6NoxWeq8x
V6E65l3rNq77gX4X2mBDltxyFTVgBNazPvdBOo3VAUPFqk7Iaw+BppElysSJGz8ClAbuI/TyYWNL
h3FW89Er2lkZl5+x4Wjq8Goz8yI4wwypIOdefpX9YG2zDLVq4SpckYCfUldxg7n6JON7PuYKalbU
xzsoYE9xxZ1UqdQIro44T4qh51qAc2dMxlHnix6d8QGtQQ2ybg6GfiBGwZveWtwnPoGjaNIKc5e3
LEdijtfwX6rSiWtN4hFHgGdQhcnvVyenH2VQtUtv0ZDEHAr+59V7GePLnXrn3EKp1dhgQBN4sZyd
ZE0TuKDKV/Nkh+twMHc2V8ReDtw5br5DmDT40fiSFjkAldGCjJKT/tyl344W/pUTONGyi+kX+afP
UQBiVL5oU3PI+wwCbupxDCDpB52DPYRBWTYPpwoBI4wofdgIgJMl2AtfXNtkAJyJCSMYCIU1Fx6U
Jgk/zNqgKjEIE9wgtoxHfz22b0OSkjHJGzcSjUjHpa8jI39NDOW3k4VDI1uB2NQRNwxy2k7Qp3wx
p1+WAh+Dv0aNmItNM/DUPPxHWNKxq+StT4F6iWqxIlsvjlZ8iAoOQF2EDtNZdBF1l7+5A2FBndms
VCJY4HtnMP1U4gqzUAZiruJ1CWdjPXXR7PcDrD7FGAFKq90GC92J+4jGX9YcAM1mgPnlu3UOpkuj
h16W0+uu2BW08gsJVOEnIt7aG7unxBDFRhV9C8cAOHeKiibNyntTDgS50N4AzmEA3cMZymOn50Ln
hdTsq5ZZjKtTT+z6ubgXjCd1R/pOwouAnYvJ+/I4A1IeNMUf9VDb1+0xU4oHjRcFHg51FiL4US2T
9Eq+PqPqNx02mkybfrDB48ZL3WGvfeMr633m0s0KHMyNbRvu+wZ7eWv861XQLLjKY18kzZ/hdWpQ
WZg+bG2rFZjZnUo3/UTrH3hi/4W2eislPidn1J4mSe3ejOpZi9rGF548uNlu4FSAi0bRJ/aQnBYT
y0mqrREYjeVdGcGgptKARHTC83uzW1OLSDHWOIMjHC7jQveM7deujP4qJ32XOsjV0sLyb3ZQq9GX
Dfs4+WEJvaKMaTY8Qda2fo8iEJ0MdFNMKdZWIcRw3SedvgOK0QGdehkqma1TAPqgKAPNUfAU120W
CBBNcUoFBXeHYTaG5SPuvnWhGALw+vgg0Bj9szf+oDNN+dBVbtX49FOOr4xzTKHrg9hByFgZezxr
HHb9WQ2zj9iW5sYIk9+kkjS/A0kHkE8AwVfnfrbF1hwERhRORsLUFNDw6N2EtK8qyV/4nKdmQUjs
mUo4aE3LtWMikG/MnjE0unnTeS5oQwlezf64D7CTEhOGXUMJonT6UN31mI5My8XEF+ICB9KiJamV
ZBiNzTYMzGLeQ/VKR4irVHdWoEjKKq4GH3+kcWgEkyRyuy4uPg/svz7zHQIrcdNwsSX2KnfMMQg5
J2WW/4EHM9YNXpOtKWlFXVBWJqFYkBZAZpayYZhItJJfkd8QGOZ1bGcoSlrlLU2zcu11Zwv3TgaL
x9N3rIxIofk9UaCxE0JrDIL+te5uCW+M0zjDlr+oWGUTcZW4xrI1b+A1cvAYFRkv9Ji40V5RZYaE
i6c/mumkDPvg2iI6dYR7xlZ3qzT91Gh2umO84zvT9Jx2MXSN4US0tSQNi2yINilIWmoPbq0D2kgB
kIbOh1eM+d4yjByw+rBmaIg6+UBGQTZkgVXRG4a5trb7MV4rYXvoO6WAhJOcx7g5Dnn+z5pzEqPo
9Utpck6qUM1LQW3T5FUWLMGLkYHACPnielRmAPkgBwo38Z7slmogwlwNEgv8v/a6oE6MnMFtlmfx
QQ4ZsLEsepdSYeVEvAsToIXq5rRD0FHh6SnTxjkxToDXNpNc6HcowfsMLqrZ1FcI0wz2PR7NWOqB
yOl8zSooYwPSf60lG2THKCjd6I6xl0ABV/uYorMaQ4Wrp4WxlDLO4n/iFBHyuOKteQUgZCIYZ13u
vdXqtBm76CwMfOYNwzk/StznKileWCIIX8mt2Td5v4FSKC+hxQOE1+Z57uojAHa6LoUvSYXH2TYd
n43jZCPN5OLd3E68MQ4yNJ7n0FTeYqfhTZ3jJxk1Ww2d4s5BYsvqvdzbjuQCyveNxy5kLJFVN9D5
arrHjqO0SXUupVTntWg2EajoY0hZ3fT9WqMxXgnp/auiaGIa5j6GOXwYBJGC5LO3cD6+xJg/AwXp
QK726gbvImVk22xhN88l8yS16W+mk/0Klr5ru4vvgE2zO3MMMPExX9aAZqkyK9+ebSqMhRYjYvJI
QbIfOQkWfiJYdVr2nREazA8t4CrIktctQOOq4gQfO+B1mQ7ItJVf/0XtqrXDGD/NaWZabuJKYS6C
M8Ml09gEydcbya/d2MqLdzIWvR4hIAcDCO2sRbxR9ki5J7717GUKiz1LZnZgta4FmWlcwTx40Nbc
77EenpMOBmLtNDuUsISfpNpq7PEtVeBXtHw4hbr7pJQshwGJxPzDr/VqIEyF/aPHyHOrjtYbGTJs
wTgF2hJyt/6to3NmI9HDw89JbiiUyzHhnOfIXvJLYcm5ufkq5XGYMSLMHsVGqtA0STmQ8eZAiQNY
wrQqlq8Tik9Wfi6SrIYkQ3GnYdgZSYKEyDjN2QCwpiYYvjF/a+uoFkzN0Dex/6sZsSUKKwE4n9Ik
vxtzztqJkz8v7x7I++u1Gdakx3OEHqdr59afUz6F3BWdT4Rjva1a683MjJPVEzemK7TXsl8i8kbd
j9virgnWKvDAG4NRe8v6ZcicgU/FcWCr0DSmgv/rAdf5APjiiYmpwfp0k2n2w2Avu6Lg3SjWEuCz
aGozJfqji/qkv2LvwV0N0tq3xbwjUtzZ2rkISX7Mnjg5fUDL2Zr8UNJRTO1U1srNjpglEpqwn0Ln
TW3sXwachl8OxL+BQoJZwvibyNDZbQGXJPHHFCbatlGZfs+W57c6FQFgof0QzWehL/l78wlK7V9S
ME6n983Wo4G9WutfmxqGG8Hdq6GNr7nSsvXSb1EFXdBWH1V/G8z5dxxcb5MMn1Ekfsy4A35N2e4Y
dBAzAdsru8N3WSTOXxgWN5o5sSeh9h+fNtloSmn4y48ee1Nx1AH1V/T4KzPq6rWOPsCZeAMlVMKN
2VAU8XLeqxERmaGyWafK6RGeDscW6/AsNIBJVv/MJv2KqPCJQjdECK3LjdmyG9Xy6bm0G4r9kF/M
YVcy9+xTFNG/bLo4Ofe1423MgkGkp2MAtgFHpGxH11EE4Q+E7TZiNzsj1YprXfcXV3k9amwivJzn
T+7dzP6ldrz0pfLdivCkzd1vAb6w9UaeiHZ4sJS8lAzJE0V9ZqW21mz293VdX8BWsAgtGed4lXLD
Bs+Js5IKXHyFFsujOElz2IUqUTpytL6LvuaKNXYcvBdF5WdspsQ7M8yLXCixsnIPS2nNv4OhIZ+T
b+vetgReOD0ZrRW2Y0FqDaQhsapYKTP/+VLjguE6ZhEqpsAU8lHYiY/2SjuPjnrGsiqQ7zefZPc8
k+l36O242loYv52KoNWkfqt6744GAYCMc+2hXPs5LUWSJp9K15P7WKkb5hCASpSZQVJhYowygtpJ
ru04E7Cg3kNG8XXfH/MZyWqRa0BuSapsa2BeZNoxSMx3YvIWSOWrpVoocF2JQ03JVJboLIozNdyY
OjGVPOYr4878rvFdx33r7fBVs/IveGGfscvAisiPbWz+PzrGHhNSMctXtgIZNlkeDdO4RUJ/kpok
SxADtgKajTcODcJ8yzXmQ9EcfhFPmi8nViGqEtlj9qpzNYcoR13PuDdFSG+wrKQtAqbcIT9YRnYl
LITxLE2AlhIUEprjc9fThkeUFckmNEWz0bKfhFycSJWBnSAiNRU+yGgPPxTLW812VV+5/VfCW2m9
16Rz9kQBDDyb/eW5z2O5FWP13keVtoc+cUugV3CJkltBq9j6SyVS5OFhqu33siC1CND6RtAcjSqK
cdSnlcz3MXqllUbsKWVtwdYvKZjNhICgI50BSZBQ8YMXiZ8Q/hxRfDqrydfxL7CtZBbKjLLtC2s5
AdHdu9VOce0zHuAvYubZwEoesPY5jhEaiWx6NeUdMNxNctMdSNqqtfmW5hQBjTv/3aLGgk5bJ3/D
nD7NackYu38JdSojtXMWwdAvGpC3glX3itImYLjDp2xAw4JQWoJboQxllHU5+4sZNSml6ArEK3Rm
6E8RVCvHUl5qBg2Nw+tW15ZGXcX6WWXaU1viPjXsXCMXSJAw9mPovDCdeo66gZ6RFLe2jBaZ4bwr
iBvws/wd/FjhD8RE+q2p0pB46h+ixB+3yVmwlceEDDo/tDZuyv5nINZQyYIcV+LKrDmCdSuDqOv4
jh49JcNPodu/pi3u/YQiuE5ftRTLp03RpufpDWLLIyOjm0XcG2Xfrc6AGKCV/FzmNoxBfxwwbqv4
WThjx59aX7R5eo5JhQRrg0S6rx7WxNw8ehTl8mjxjuLvq3e5cGMk/OFO1t4ZcdrOsOHJtDr/NbGp
1PKNDQWDBWirIlFv80TpjvHlnHCS0SZRXrP1pwooZXlOMm4IB6iM0XU3YhyIKxPQGIVNNvD0HAoy
aoai2v73M2lF+sZqeRkFgJs7zRv4WZBMBacxZAk0bWO5NgsIlU0lP5yi3Lng6MWKwZCxBm5+AjiB
eOKvtjJCxTwPeWtcv4dqdg9D70V0PBsTIgSnKbZD5r1po9w1pleA+WQmzKWAS6pau0N9QCR6ci2D
c7dOvgpuzEBNlX9tPtFFMOUi2pdhAh8KeE3JkZwa1oPR8C9Zz0GV0IiqVEK5+50YvEQK2zpFE592
z2p4+YW4PlS1eO3L9C0f1z3mVbLkFnIUD9LyFhF1ZNeed1CsaKdl3rkL8zuWyx3W14jlV3UxeFdB
C/RHuDWIH1LlO8N2S6AKfy9wY9P1pVXsvSWxovxQ5/7oNvJQOdGPOVV0LWJfeCEn0YTbPmc8YBDB
iztmkyvlY8LkX4YFw6npMfbEzYKWfmdWPflzyGQvS+RGRLBDXf6I4afJmXoy/p1XefMZqXMwQvyD
CqA/RpuSh5wP9i7pxTTVZQldc5ZwwRJWeWki71534UbRavLjB8ibk9g5hNQkDS9ErQHPTZ8hYJ+M
Fr7u1ByBlMY+SjwOHqUj01ohxdOUn8s83KvYkNa2d3anEqys2FNef4u4O2QK+wh9rNfidWqmT/Fg
5nLQG3D6Q8EPGsV30zUxRKWEq5cTLEBDgd/ZotSDzcftLw+6UrEPCBeUfs1Ok2MNb8ax7hsmJLsC
xYit6mejx5MVXQUEDfntWRBkiYSLEZRw1jr44FA6/ZuNMApiKB4yHAg9LobH3BIJBbTn3JasImzt
JnSQNUZzmrlPSyu7ylg9kZQH4pbSro/lNUyWaGRAyj1BU6uu4S0LoQSmls6mwlsXzqWpJkRKbvZV
JdtYWWR+ZrnGlLlTcJv1XC1x6+4RXi87Ib4mhYPOFlrgMrrh3CKbVDLKSNVVQvGCMvSZcfeZ+iIv
W/Iz6KlZZkD7SrQ5ECXlz39BPGre7WzmCpOmvIyQzM1yPHkFw8BQKTZ9aFJ3a8849agpHTWwuvwX
Ae4btPgMzc/gqvz0+gLyt+YbWk+CMZeGc3o2qvwHkaHkLiNRQDVQVZXRD7L9a2uh0jKS7lgrtNah
Lnbq4J5Tp3vA7/4GCBtRb216WEVijO51xeWghvQ46A2h4dIw+hEqU3AEm9EmHGWwrqJR3xF4fEhd
jKsSFEkDktYEUa2xKKzPkZg+LKm9OdLCacectyPsHOjwjrCil8GqDyhnjiJstpxHtq+m3aUIhwBY
2q/nzCpf9bTCypeM37IG7NlT74VKTkWAbqlnuuzY4h/y2ZOh7GIlDhpZ8hWzkNJj5Tpa4jJA8cO3
hm6je2gskNdtT86D2d0GuUSedbCyNPE6Fuqzq4i9ibYOJaOCFwgcbzNJZhvNoR+TeyLz67AkaZAp
lhsYgw0x3Vjq51zDTIEZch/BysQmJczgzjevKJ88MbBKSZCZVR7M85S0yUVTbFGcIbnim+iX6BJM
2x0It6jmRle68RzHGvJZs/2crOX30P54flgeoT+ulTAN6n4igkQhgDLT1kjsPWLD9Hs0TlgYrQY9
YowsyjtYQmqniFQIQCP9cSjmc99FTGI9iQ5WTU3sH8k6pGY8guiLVoXSeUwD/+jz5QnMF7Oo9Nno
VSoXN7rMFb/mNGge4pWJMPgUtjDP5LL5yecgdVKbhcSEVG2biKG4sAlUAM0dFLX4bmT3Fw68dWGr
fucpfbbDICddxp55N5XMPOdHJRkfpbO8Qv1flKFLv5wSdKC1SrInUJHUYKMfA7Pw2GC1hLyr1LtN
M176lkfY0x7LtYDnCAE3DRQvzIe0iJ1WLP2dhYkvHZSKDGpcxgADu4vZWef1fIkG9UVNB/I0e2Ys
uYzIq5my7zgnkWIY9XdEENEmXejQMh0/0k4L3xznjJbQOLPtWVWOfSmzzlilwoM73smd5oj4GpFv
Ta+oYOd85AUxQZXXQIsZ1G0laP3YalHbVYcpZK05K6N3HhxafxTkQbdMBT0o4CCXNxa16JDZ8SKu
vKWSSYNqk9prsxFk3ORt65YkkoQk9SCaGGKUkfNPTRvm5FvWisk+tdzzRbDVPlRWvK2JLkM3bAbZ
bIknFYVTFpO3N4mtNuXuk3xqNPJTiPfQyYkMvwtDHZeS2t2kcbsxGM5AwrbBn5kWOEloCmBnQBLR
ua8U5RIbMEo84DTccKO1mjFbILOZqy1hfeFHyN4cQeFXHrG9UozhOWeZFGTeHQ6/gzNzfMjI4FpA
nN5Xuu2zNpDrSLJAqBpyMmwSxJj/f7dR8U/DUcVE3P6ZdQQK9YDuwUFvh/nJQf+df7KJvA7CEYSt
RKGv6RHfKxekTE+Zq4FhhjNFlk13qmyj31LmrSYb3xQ6MSbqTnlRI5hfSecxLibyKLwxbYKVhhKQ
iGMS9dKR0KUk++HfWxEXQHKZL9nYhBIJggvCZUxudHwe7CfFoCqJdIRXRjiGK+mS4BOzw8Ngz3CS
+JBiUBh7KOY20ZwNqKwuiJLqMuJ8XSEXvKK4AR2ffWYNGzmWkIdUISSsk/Mj7+YdgcacKZkXODm7
wZJxMlmN7rBuHOtbl7m5jZaIOHQ6KwU26DppvU3t1tOz6B00fA17bYtBvUDrgXr0J8nkoaZEi3Ti
TDS3uZfCJPYyht5aA99C2DaN0M2TEbIk4Gu4YMqLNrbbWAOg0LRPDqdroE+8ZFe9+wDN4XC0umLd
s9UKc+8rrmxxAAjwr42IJWLvwki6L4FzuhZHrfzQbWMIxqY4DgjLC47RHHUfelEer2kgzspNAslA
de2Jdydnsscf/40+Ee+1yjs9oYeLJvUDX7hJYafAptNIMq4K66SULucE6rkYzINPpgNiThNBnKZb
vwxywN+3Yu8V7HUa0cJpt9rTlHasOqXzO8/UPbUJ1j+Sz3Zssxxj2+UbJd9MSLZgl5ZfsHW6NR3U
P8tO2zWq4VcUM54PvshgS8FPX/c/CACSqe0g0BPlBlKlhAvunOsoktg6gAVEvXembfyaSIngd8Bb
6ttEwZ/Y0oH5P/KB3aCLafoS0AQguIjgbId+Ruw6P2C8MDBEiRgmBwv6AXTLmDK4mVCFDjXxnDky
cx34ENGkgfCYfJhqzNlBIKhvThcnRvLRhLOKfayztsZE/xwBM268+qlgn3qpiF51O8QUGHyIWfHM
i07EucVAANC//jdAdeozJ2UvtWxsMu0lMIjNMGIG7JEkZ6nMdTQaWGotYDRJHBt+W/ZbjWMpyuZm
1+sl2ZR1dYD4pAThM9gBlEMpEwdlaf/YbzHLaaFioRQxrXthK2KXWaPY1MbNQx7vD7b7A9dQfSYA
hpPeHsnhU8Nub2tA0ZuKtBbrBeWiup6Lsl4cAE8sbPl+EwOpYpG8ji5XUio/bFRIzBMKlUyT5AV2
i8vQWJKgomd32B6YKAE/HpTxFNo1xgmC7wjUGqslcLOpqHaarQ3cYVXY2Z4sCmvVkcAhvFW8sfr8
zfaQp+ZUUoUbX2soWv7EZwSEIA/Ikk0OEZ6nu0RF0TC0tQFLTHl0n0MF6ftMAw+hegLXqNo+ULW/
CdrRIofhu624a7TTVPUPR4OJHWruh0eo+woy+AnQ44donM8mrS6TUAh7Z0zI+OXS18keQheBONBF
RNTZx9okkIz7JwB3tRUpk7NKizm6wt85qn8aYq1WSYluW29tZjRGd4wC8kQIrXWQaym0Tfj6Nnmv
e5thtmiIUP0bdUkH1eZ3jAH22kwdkPMUqlOmHS14FGu9661NEhu3PmF4V5nC5ReyaT7DjltIeddR
aJB4ShU2Lx3XHQ0KIYUtC7K6s59M4T1Ubzz2U+RC74V3YmiovzOGYoZSCc41QmTUyXw09GgOlxR5
M7E/xRqjc2xBZowus3crP8zwsxvcSEJRHbg7A8K6lomZTPmbB/T7My/oykMrcdQIGJoLVkZ5qVqE
OE/WRupg/fjFn3VyDFe9a/2KiQY7kiwKqcOfHTkTGkdQ4xoJXGCBf0xMBdgHHwIjAhKtud2YDsaW
CPeu3kBxUtBXdHhBD0UqQAGu+nE8GqRFnRwbJRLpPVZLxdNPXhtYNdnSWWY7AfTRhgo41QN1iG74
RnbMiF/6rn/lymFeHmsYTZp0N+FdqEp6cStRv3CHGeupKBEOzbl9AFsfxPykK0q030HcPFU+Uhll
OzWXP7EmdLp6hAfhMteUwPh8RUZoR1Ev2ST+Ai2jUycYtGq5RJW6vqb891YE2YcCRTuru89weNiL
3LhnjxY55d11cS4Z4t1UWNe7OToCezraoQXjWcBSJV430L2H0zLPEB0QBBVEO9NKpnLmaiwiGlk1
cHodcwLYfT+SF1YFR9MlgZwN85x7a4LbqnWf0ziz0mAy/euq8NNEyrTFHKd+Y1cn3UK4TNA9wyJc
KxU299J1n02tZ8lvcq00bAWkSN11HZfoluC4LKmIB7U1N8QgSL+LmCkUQ7Eu9eGc2RILdk7YWPQL
degn05vPyt73ffwnl/rNUPJPN0WYrHRfNSfwpA+I2XuGsOX0bOaqTe1S4fRAHjnTYa3cpHlbyIN2
yLnQmSQlJUg89JzUIleJfyxo/GXebR1w2DhzlF9zWqB3er2udRxw7NDDsoAgwRg3M3kiuuGFPhhR
9FvYI/ZlcqkT9YxWaEZ0lL2kNLKrQiuJmaa+UTniRU1n69FnWFX+5RZsg7oGSqebMJhIxPywUnM3
ecj1zSz8rRl2EoUM8AK28nY2dQhxrnkdcW1ZB6Vn6jGa+aeHcC6xyLygNV/1lHaNzmkfqSBnTcUu
1tSbrCYNUryK/iFY5AQkoX7a7gMsFdmnDvBRlPdsXzEpADzjSyowDkWh3Joa0wIES9gVlVUfnRNO
6FUsw2tCHBshcZ8KrSbInR9oUeWSPkEKl20x5H2XA8lFs9ltpo611tLjF5WN8WRSGM5yBrW4qlaQ
Jq84z9dwXH7CeljniwdFjuMN1SvfvpCfvEjZ1k30dT2Zl1FGf02bfjWzehJF9Jjhp9pifHMS52E2
8OHNKZQIchjxWmpyiOpTmxnNzXCcHQFByzjMDbyW7jw3nXMReQxiyTlGNR8UmX7tkyFfRyMscFZi
AVplfUXILjloTrnWTOvNTZd3NCyRYysIkqcYwnLO/MNmSehylPkZMK2VJHQZ8VO6HYzSoX+R72WX
EGuDibDGMAhsaKhxXWYla7cR30Uj1YLARR7IggYx1QBGYVPFNkUatVezWIA9GsaMVcflSbA5HMYZ
DHc0P9IYDZOkpKqKotw0U499JDTPblys82a44G1CuWQnJYj5Q69z/3FpfZhGQ1SLVPeOqRB5Z9pX
xrBfNnZ0nd8j/u9VIA2paliINfkPQphrl+nreHzKaxh0/73mnSTEIFXCfJfDqyDJA9dHVn4LStUT
FTK/gEkQF7mmHoPKCuymMTVMmIHXbHnUb5pk7hS6C5iR7SjDbddbomOrexKLcpN07MUS3WL0N8H+
hJS/NSNsnKJivibNamt2Rb+irrR8YnqQZKaXeflJbYGalOsEzfzETMafTIIwC9DmR4MgNR/rxr6u
0uolL7V/hjB7JtsWInNzqy9ZX7Df0qcC8ZbnRsnW0rlfCunt0EUQyycAVi2TOlSKr1B8lAO00LOk
XQBvOWzbeHpxFPdgWKWNVI0c8rxJsBPysGSKEZ7yosMd2E9fKj4ZqM7q2q1Yc1uQs3bm0L6jY6di
xM66qSNGxWRyKm19IHYBLxXJwDgciINEr3EpEfiNhhgOZsVWJVNPiD34z3NOncpbHAcFe1MWKHxq
mxtvKqv14ERMAUzaYiVMgkxv6ZZZ+69J3XggUSQugtBZ4qsdf2Z+wvBa7noZ8qSQM71SPJvsqtj8
heejbJTEzRDL2AmeIP2moAFwSWyMzDj7H0fn1dwqskbRX0QVNKl5Vc6SZTm+ULaPTc406dfPYh7m
1k1nxpag+wt7r33hcN+yTXjyEo78sYTN4MYsJRPLphnhpsHLRBtQ5BXb0jT6Di3jmPrmTziEh67j
DUiH5CnM5/CvSa16TduHehtvLC38hUvbbwOXq8nU/DMetH+iRIcd6jXop+Bi1F78rMvxz4xMIsrR
J6/iDsv0QNaR1nr9euQMW0AZXui6xRKzIWG7zHAYYVebCJYZUScNld1f7JjZJm2+tmOXfWywBSzN
uhBLcoQbVQx70KoCJWz8lCd+RnwAHPYqkoxJJ3Nd9HJYOXzvcLu1CHIfVAdvulddb268RPnIgFll
57W5iVpMrCVxeU1hXQFhxm6kbxDKvMUTWYyD5SCnKcddKab60BIm0+770lP/OM3a/NlsUBX1XvKi
mHkGSXVgflwW1MtGnAuWMAFB0ikwf+qMPYN2uWVHBZWeKaI59vvOHvcCSWiWIMzwgzm9NJ03Q1w4
S8yTDyuTaBc8AoNEgRJITHs1tMgsiQKtmvElbRhfYJYJrhhx1OKTSIevsh/VNhLc34b4BBnDvI6s
OdoRky4g5PU1QdDHjsNIEm+8Y6yactqTnhGwUOD/l84fKV/mWZMFDMQIzTUZYHdPeW+pcNHuwVbR
esINGC0my0mvoT8N2iVNJpLRzHgzuaDRi5T9nuYmCK++K9i7Ny/bNyq0t6kvt2Ped8u01MMVwTSt
CVh/aKbXwJy9ehFOCj4SHToT3STEWa0d0hODeradkK1GfNWIIutY+8zC+RRyIeNaIUBgs0VAHeEo
EXrergjRUgInJTHUKQi3dA2M49z5OCWaZLRRlEcCR1P/Tfi3vjV0pv4aFkTWV4co8061/uXnY3tE
2R4sjVrzN2abcMTMIUqChD16uIkDKUdSxrG6zL1AR5JCx2dkfGJoQbaahcoqIeqU36NdejbhiXmF
fLNqxao0jQYumG5gzFViQ2NDtnJnHElAnLYjO4ZIc+4zm8vy0e/4XfmkenFoU/HNStNDb5UIzBfW
augzb1HG4pkPO2EFYqJwL40nLyv84+g6ZxUBGgy6U9h3NxEU8VYp84O381X3zXKvavg2UUmt6tBz
AmFhHRR66YoQon0lS33nqvFWWZm17BQkttAkZdYEC21m4hXh4EUmklV6aMHQ+UOvty4rd9iqCvDg
0FXEOzf7XsRv5dAyIwjw4BLU/uL1Rgv1D5mgyK8DGVEY+SiC5sUG26sCk7fLtIalb9/pFE5yQsBP
lP0mLZhXZy6rAQiv4ZrvipLWJrVP0/cVA5VjmYyrPpWvNZO8bVdwb8dsv1p0CbXFlkECAzCKflxh
y8Si7eqkJHWU9BYqLi/3NpC9nF3Rt/cGQwbfYoEzAz7XWje2hZGhcCp4t1A3IbuKav8aTvGn26ET
dQz/znAdt6LOoUNy8ixHro2V5u5afbSPWqa/BjH8xo4Pd2ChMWnvpdA/WhOJTg0WfP5jtnMmrGW4
myVPbbMeu4KJcYIeoxXVzWLyvKvrD9UJqLzMGay22gkbKLgtVLlPmuac4vBulNPuMzW+NEk9P8eG
XEpBMdPl2R8TSx4OJucehnUUUBRZqf7MIbPvqkObpP7NnH71Ijq6dQto38hdPhdw5SU/R53ROOvQ
PupkGDZCHIIp/06ReSxLxc9qNIOOZGSl19LfIG9Qq9pgVINQgesmt7mFsp3QyQqLx4h1aScXrT86
96AeX8oH3agNq48+trEWAtjeKpO9d1IIsE///7uoG2hQUxBu83+vy8zsFqbueCd7/hdueG5w6rRg
DNEeoqr5wCHctpH1ShUEa8BOYSb0CutcKj64jJ/wyxNDVR2Sqssv4N/BbzuJeorD+o2XXSH9jbKD
wDr33qHTq2Xyrg1uchxbH82eW1lLMxklXhj7jvxok3TTs8BJuas96d5F3j8RKqQ+XAdFYm4TnYoY
TOyUcDlMU+2MQv4WG031CL3COKD791FesT8OAzXgHm++q3L813XWoxyE8RQhbrpFRvFVO7TqUTQS
6ClZq3uttnRDJuZ2OSS7JvYpixFLNAisT0j6YychfiS0/fUo863J1vcaZzXvC6Bjw2fwqUI67VYk
q6Zu4pXrGeuWmvmg/ORoCAx/hcUeqkhLsvwwBOPIN07V2JywDL3jIQVFp5X61Qn9honvPSGj5NQF
PWrL8V+JRhy/GS9tIg8K7eZJYtXlaq56iAEwTIdkYkIa9gx6cWQwzzSHgXaEijNou2Afi7ihIZ20
O/EwB2mzI0DkdyLU3FhZXlWvWFFtmDUER0NVL8Kr6F9a6x2CLBct3SW0RS+65prhH8rRijajV6tT
R2FFY8N6I4AZ7826StdEGzw4VB5Y0VD8E+bBkp9opIbUSYepGtSq6czQ89DOdMYURSjNMnYf5VkI
8j25kqn3Tg2TbuuEdbmeAn3DgRFfKlEt/KZgRlSRIemOdGyhGZCHpUseFvtukha2Dit/z+jcmbVi
8SZnlscCnx1pO0OUYSy6uQn1VzX8cjrR5WkV7n1dg7AycHVy16yYK3Y6ln+jcla9UT8MvoVD38o7
SlgaQjFucEmc4KyeB6RvyvNWtq9d2pos+rFnoDTVmQfIJFrSZYll6YOQ1mN7TwbGgFKz8beVh1wP
JAp5UO06CzN0mmpjkZywCur4JjMBaoXclcTE/iyYQS06jcVozEAqR/9KyyCarYw/C6RaLAiSG41Y
wMaMAxyI0WxOSzFVTjqMV24vZyTctoBeElRnrRDMpQlAZs9OEBxU4ITaf8WpD2QPJ4kopQlZzerx
/AsW4Dp0KzhhiDG9127tjB7hig0mHJA84TIZkENHhfskh4QBk22sFLDtg244t0Z3xAqsYAx7473D
QN5KLk6juRMOQzZ6rn0VY3EX+kCO+1T8DcVBJ5Ga/hJvF2TmAVUQ/6kmbdPsMA7XwblMAuxHOUgh
trb7LOg2OvxI1qiRvrBS7Ymh92gUu6GxfjT89fMHdZctB2rWVxcmSdbCbR325w03WkhgpyHKu2qz
GvqMSQJZvkl8r6WuaLaup9DpCapppBm9XfzNz5uj+oZs1WptySjfWkXLCFmA0RRdtTGQlYoqfzR9
mu38Ol8nTn/0Pe2cK3vafYWS330iM5aoT+SCmNXXWYATMpCvxbzaxLJXrNxEw4Lb44pVyCtgvuSS
3rNrya/NYCS0kPNIV9Xfk5rtY/FZgbBYjZ0zrqzCvKGyhzrQk+htFMXLkM0R4hqqi8DbYc6Kl3Zl
vXWmfO5wEuABOpuK9lpU4x/yGXKv3F/LtMFQdUW91Hv3p+iQVSSpvkBw/mNJHia0Q3hkC/mq3TNP
/tMt2W+5hc6mGV5yy9B2vvJfC071TWF9xxIbtaP0chUW7T81OLxtYaLzVK6EY9BtNhVvXYiXm4N7
5Xbq2woaZ6tI2iOuUuwMEX+5brzKLd17RgFeBHPscrYrGROu7Mr9gJ7s5+JHS4jLQhK+7E3zKdNB
E8+fR4y7Ge9+ngAudDdDFO+VG1v4MCvzgL7i4HtjurMMfCRDZZ75xvAPTrNdrOl3oWyIysjcjZaZ
F503YFsTxxa6fLgWXfTI5BLp6fSPBFgKkZR2PziriQ5U2ONf3LbdDv33z9i8BwZPw/zuo/VlEOCU
0I/DL0Ysz2gSj37VGlTXxm0UrxwJXxBQxVKN1FFV/C+ZwrdcwyJlBWeslAo1Fm4ezGrz/zjU/nvn
xfvOcwTJUXaP62ja6y7hVZbP7rhpiBSRr6OGby/vsgOhnNuSRcCKeI4VXjrihnlve8HQPfLt14AQ
LIb0Yle6GXZBpk92Ly9Jx13sdcOnZViAR+wRT6NLMnweHcIS6UEGRqj6TfTmqlXY/Rlp4cEuUg9n
TLQpq/bWI/hoAtyT2oRP30Dpz0jgSanuHo6McMrQ3bkTQTalC2idl5bX3kWSZls/Udl0JPR5Z5wG
Rzu9cJkwxg06Yo6QWcw2fmXWiMT+SbN7IX4Hu7bLyCDxDrGrHepWiUVn2F9DQGGcuNWCQLP9/Jkl
2O/WTnWe5oKUcvk2mT3mFLdem519dKAohAF6f4SJYkWKDIrsvFkmPRCGwS7RgrZ3HG3XgtEm243s
XyXsghckPeFL+ddrkva1p25yu/SlQbVlu2Sh5I33XVXltXUN8o0HzEABJ3huIU0Nviwphu3Y4O/S
td/WDJ5oF7/zoHvp/KNv3cqgupmtOczLArZavBTUdAQuBnX2HUyoXLvupM/e18bh6TLak0h8f4Fo
+81rJKRhfl6B/3JRtYS7TGDlVSq/sp7savzAPqZjs8s+6xoGWkTxOCgK7eGpQ0WYKxT1BaxvTJ3h
vvVJu5ki/TJIKIxm/43qIrvrJReGJj5gxOfX0kfJZ0zTv5qmfD58cRRn7lG3nGzBHoI6p2xwKEzV
okYg7ueRh9XQjfdB8TGSczY68MJMT7sYY7ePx+Sp5YPlKz3URmltVaPeY21e4Uz30ct0gKY5jvto
uqkxvqTj+Jq6ExPK0Lj4pTOT9MOTO6p9mqdPgYnKl+kiaxj68MH/8QHL4tyoedar++Ba5t4axQRz
5Y9omBy97BDsrGZ8MgvBFDnu30NljdtoSrZubzWrBGRPU3U34pg+hUi+YxfuSOYASAoRT0zBn5VI
lmkesmOfMcNB/lhjce1G7ZJh/i4jjzyNOiQCsfkbw+mTNtxLnE8nqrBVTbz4MHlG+Yon+iGNaunV
7otBIR2E4p3iklIx8/ccjgDQVHEw4vgaJ+rRl6yFZDSprRe/O0NAEHt6Z4F4qFRvrSJdK7fge4DF
aRVk1I6GbQgxyxHAuPDT/KMxvV+BtsR2iJROTLDTAoUmV/jKEt5lGKKPxqoOVogDKCJq067SC9h0
/L7UoIuoVpdqtovIot9mk3s1Io2xHJN8/d5bJLQ3THmj9KRXZ/5u2HfavpjZBcWCwchL5eR/accr
w9nMXMLfB2b9xl82r3IDbiBS9wI97iIsQ7FSpr9rCUlb2BZoQaE5cunYTrubWgNASJBjCzK+26wi
okMr5h7U7yho0EiwVVSFyLBAK/KJa9bmyWPKs89B8dCilHrUufHsRtoG/PzSRAi8bER3twOzW8Xs
S/RBfoUjTJGYYOTRCqFGzJtn2/XW+ajhiCGZZ6qxAPVuyfgbsfoCkiLSPHNkpO7LX1W02JVZrs8i
wKVrJW8FwQZ+/5ZqxX3w8hecW5csbT5VhCITURQVT/bipp1/IBzgPWPIwvJEkCscwEkTmAgiBgjR
0G4mI32BmL/pnAbmhn9m+o8mIGaVZgFTk8P7hFh1V2XRXzAf7Dy7ZchqXVTVR9CwyE3ENK1rxry4
9bcDqzBmxvhGau1Tq7AA5iMWcFjs73xaVMp8cxGqN5Xjgy7NYRdF/kc4Lsd+kg9BLt1qHn2hTaDy
rLqIgjeo/S3KqJEyUAf+IjFWD1q3KtCxa1X7oUFXWytAZLaomIEGBNHX7i5gum3K8WAIR20c7JRj
wkw/B7hEUk72Ozkr0RQNpVP8IFyOTVeBmoN2IB+qZhP5u7AeSKUa91loYcck6sSMEX24FTu5kP4m
RTGGWchkYIfuxRDYW3uLLbRp5AuW79HJiU99A+HOSBh4mwK/M7UFqwvjVqNi5+cp/1wDQDF+gXbh
TuJaOSjMdY3bXyKHYd/BNWBUv+GmxDPa2WG69iUjk3iK1lh/eZ5SlEk5drNaTQbCnHJDzs66DKfX
Cc6KJp9rW8Ubz/V+Bgw3maKmGyF/5Zr2CuDgyKrrVvkbvWA35CHvJoesOwijd4g6zzOkR+14MFF9
ZK1aipJPZ6hluE1a+Qkt1F6wHt+FfvvtgcCknU+fib8g4t6VJzM03r1cDZd+zlhzunJTTCBsRiT2
o0DHqXdwMekI4owmwXBmhgkXRIrVeCVnx1pjD2udG9jLUcropzxteUilfeZbY7Ma9tepwlXXdSyK
yLj68ZgwAj6inESHF4voOc3w/gbY1GRtkwdeXELBLIFnCqEF1vs8nHbRgMcR7/dzj78ENMt4h5CQ
0CTUTKBjojmUEDtTto8oMhdZzkqDM9qaZVMcWS5ZkI4/LFn+Uu1DdV8nRXF0wKcfPabLiOlgTRi/
d2bjj7wv/o15PXdmBJwHFjtLEIf2ZDbrxueeNyFkBhEzUUuZXzr5r5zFQJH8pwCBRQK0JgmNN1bx
hz4GyW8GmHlH99UKhl0yH1tayIScL8mzWQI0OK3ssXqX5tSxAXZAq7UCSEke/UrP+tQtfWeoS9y/
NJMuiHXXd7E33vVwJDC7Nhd9jSXOFldF0OjK6elkUoD8nOz3xErKLYmYxeLXdvtnZn3WXo+7jTEN
6gCMgSzzpFswWjwT8/drTtOBRCi+C+b3Q0F30kb629QcXQ7dpdvX12lAlGfk0YWF+h/fAAVYH9dY
LC8k+AGldT40xmC8PGvmDSRrm8jsRaQuSJkpk7xwnYn64SotWPVI+JaGB8kHWf2S0N/YwMEW2cnJ
s8uTxVmATlWnd+pudRLdTfzAdDkP3bX3zcCYCTjXQnjMEhGp70Au/QbB8JiMEvKGswmd8UBBhhXd
pfcv3B3Wl2BZY9HdBs745yK6gGzTf/ilgYpJ5+4kke6AMWPFe/oexBxcw/QVO8jl4wDVpNbN3Vh4
VFJlK1fRD6lafDMr4bXAhe27/Xevha/tGpwuZ1Efsx/PHn1t/lOld2f0cDA1fruiBa7I8uAfsj1T
AFAZu2kFMatiJdwhtqqPbsdGVchXPq9/U9LsB057NhonULovhaIXprseGwR9AIcAotIJNq64WUo/
uJn6B/X2oYfda1yP/LZWsAc5ybcPzi3sdirhx/Xq5MIWomguMVm9uRXyEMz+N52dp57LtzGXa77r
J0LQyOXyuocX1pipDRsPjIM7t7ScC6uk58aQIBMHHN+694Z00WCOn0GhTdZVCuzMj49hm5xtQC/S
9qbd6GBicxNz5krsRAvbQE1kfybdr+nW/caoyFoTIaYhjlgACY+C0oubkqzjuaptR9gaw5gjAJon
eI69zWWs1rT2WNjj74C9GHCGKd/hBrj4RnBCbP8OWesWx+xfPdJN+OSRPTMnQLOxaNVwdRGC27r3
Y1rhGU8jx0KY/qUGEmD/Z6huEF/vuItQcbaUO2WfvJFqwJC7/ytquEss1XdqbP8mIzsVDoNrm+2R
gaNl4eb4w23dZ40S88DH2KVSi7+PYY4omq2cWa1BiJZE3qroHCcfZw85PL9j32yrKKDzHb9Clpns
LFDzeQ6Bk3xrsigOxMOuI989ZfX/1pjpI5zqFJbC+BSU+RHqBSVHZj+wKoxmzQ4oRatmtRjpWBo5
WvXPFk8CdfLJceXnWFtzbisSBxTvTsk2zwugWNc7rSh/CopqqG5H/LffKqXNsqK3KRRHHtGl2fdk
kJP7rojYKhBdNAPeRRNlpT5gQ7Y4GvTfEER7bkNkbcSzQUVOwxJahB8xycwZF9FPjz7/qLo62CMO
dT1/CmzES0O1Cxl+LtOi3Oc5z0seDLegd96s6GukB8M0uM+5PaosOVWsYEN+VpPN78Yu20vP2TZW
aIWye0D1DoAj4tXEqScRm8A4OXHyoe0uZu9tM94dwc8DAE81ON1boXFg+/VyZIWHgq1P0Df+/wUo
xZsmW7Ge9I7OicZKEyWHawYgofPfxhR4Q2+wGq+F0pcyfCG1QOyy9C7MlGG1vWK4pAG8pu1HBN1m
gPBwBQNubVjQojimS8jdFH2L9qQHEQwfZvuKVhTogsL0mpsUCtAH+FjuyvceHGjOduDqQjOVLae+
/HXs9s//XzKGUkITZo7RHH4KqF80cKG2Qzv0kYBGZCq2Tzs6dCSzsxMDyTqVdzE8c9whXMytn1Fj
6tjjpyfSGjeJV64cywdaBIfDjapoa8TpY2hwanoz0INpGSu+/tPSpnANcOoXLx1DSzEdqAv8cjwJ
UNXM+KCqeZgmK5Fc4w4IBThwt0R24QPOUKNOLe4m9bOjQef0B/2B8gLAkamwSmspX3TZg9CCReKE
7o/QZkTvZL1pNlJAP3AJPtAslndznnKu02t5ugVNtigQD3EDakFM9FWUHEVb341CMklrgYWOma0f
lNXUa/j3iC8TiLEZ2L8VFCBaa1Ll9XHXuYkBlIqfnM+yNct3q2KXUpLidKqrDJbBhFu1CF9cy8XH
NW9m5AiqAoSEo2GlF5+x6/lcq/3SjAFeUBnCEC0xVWEiNQOQKazKaXgkrE8P/6M3nVrdWrW5fzbq
4E111tnrkQA3Q3TyVY5ql76r7syXtkc+wrz1mvU2aBq45Vrw0Y0ZE4D8JQvRe9k2/EVkyeSKF9GL
rjP+H2xIa64AQI9/mEQs9FRyz0AqWiJlhUXuaFivQi4S+SstuRNcQL0XWlvAesnWGZ71ODzWHesT
lmuT3TMc5S5oplPlU+OUOvS8vn9BjHxDTPM6AbZcJq325oWU1lSJmADt+jTyreTotz3h7PwgWhuu
enUZSjWttq8nz7joY75PGRM5IbINA37gaXBZHIyN+ZzECCt1O39RRvVUgnDp6hgUNu+oKbWHM2A0
7wMUPjy8bP0ScQojuiCCYVdwuK/cshnQ1j7ny8x5noTBG15y93iT9hvZw6mMSsDx03umxXf8lxUq
PGCPot9jXN9U8DtKK1x1Zv2pu9GnOaRnSoqF6x2dGpZQB84sq5eai3k4Na1bTdzp0sJ7WBpQS23f
+5b1lUEgs1kbiU5ExgqxTSBz0HEbF+Qtd9gu+8igA2Lj2RT2Bx4kpANYASCAv9QoFvCRR38F8y7u
lrnUQ41bGT+j5CKLeWDkvPTvEhOL7Hfk68epzPYMsO4WWJNUhN467bUHqJ5/uUYOVwtdoK95Pavm
u5yaYTVJbhS/eDT1iALE0B5yXr1WiHQleDDCWS+TjmEiERzzrWiopeLuRZjF1alaZsiWhXx5vPW6
+I0Zah1a/61timoL44BDIsp2cG6d9eCEuyQIkRWW/ite/t8anJ+YQhYT6xEMxU4T2iMtDsiSAbIk
BP2azNSF5YmzmiHSdvldZS73iNY+jZrYTyP70DDcB4lxngG3WnZ1VfUuCL+DKsudzW7FgccObMNk
A5Db4NCRvhpDdI2NWb+Ag6RTzrnTw7vvx2dMKAZbnpDw32CEw6JxMxUtWPoWA5MH5qjzvHUW2XvY
HPbCQJNRD32yG9xN1jkfZdcVW1+G+7SormiuIKm42hGcKKBsbBCQjOVq/kdbaFLLhluv6YIL1eCV
DItj23pfTUvskmWRHoagM3QymBsFgmljRc160TCauWVx1DoNwWU4POMtv4k0vKbmoTBw8+V6/Nvz
27lRjciuxaFYus94ms9a/U3kJkJgrQ/AySVXM3JfKv/MxgUW6DRhcPG/UsTnQ26aPCvjwdOQs1Ud
k82ohLSj3F9HTUQ5N5/AEk7erDwVQl4FG1lDBu1mLKeLPTgMeNAxt6HWbhWDO6a3hbPJIu217gCC
dQkjCK5kM3bfWWSRsOCV331UfY46s7Y8BRvdmPEf+LmXVoKRCwMcXiIGPY65OIgwWKJDp0SeA891
Dx4vURgM0duQ0VUZbWTDjI4KDwqlrR+rodwzLKo2/KP3uo061u4rTpruGoyy3jG8bJnVZPamT4e9
hsx4obcz2z+4OD3x8QT5vJgmHb6jwwvNaeSyxsQcnUBc69ix24m5HGL74uowh4gbDLGrJJv/vekR
PNLeIdzTL39jPMPor/s3qlToQG70Zjv662gMr8g03pMgX5FNAL7CrJ2NypD5ilg/NlV6yAd/1Y6S
kdrM+kJLQnvVohVNzAgeiUIsYMdYouNvMvY4uf2avCW2mgPQrLBkVVH21SIppyeHd3DluQAgJqn9
yhHRGhxSZ4z+ZEmpwfhjKZygOnItHIvYwvisfaXs2xYKQZeM260XTVirTPQnBj5kz6FcJQ+eOVCT
PPC4rytbUvsx3U3IFA6Euwdmk01jvuxzcQuKxFwJ6AB6GX/6Vr7PKu4vbM+9PfALGQlBq4G+Hsjf
EAzuFnkkrtJXuDJyTbFJDH5ApD8BxkSo8p2S4qBJxnh1QfTZGH2nVfkP+xAfyEjqYNIfp7bYarNB
RNnhv57UTUAhcukCek//ZKLZe5lJm2DxSdEVE3+Bt31B1NvSRPLDLUlAhA8Pl9mR/V4ynl7bPYD3
fjgkhuo2cCjcbcOqMwlY5De92rm5e8e8lcwdB6rigaDwkjTuaCLvARbBuKExKlnldSi61zJssjUH
XB8xJmlKy1vaZb/rst46ZBGQKS+Pdqklb1WUIM9UdBONvejq/7sD9C5erNUsoBxE1KUNGq+/ton9
M80b1qF9r4DBQnxl3mYWTEBynR0c5EwOYoC0bAp2hQ3kXkLlgaVwbiH6cSFj70ngcsPVAyv2htrN
O80epaY35PYkmFfj4yLWobSNq4t0jFC0+oJKKct1uQV1eaYeAd07EAZs/tZ2fwMa8yqU9+ggDocC
J3kYMS7wyBjFQB4t23rAiEFMXT0DewD/bjC+TAtBgAtOKmQN/1s0f/y4+tQQgSmS6rMQSys0o72e
6oIgh2jdR3gv4xEBUlexwWQM4TvNDHz0p0M7F3WDmr48RjQrUbkHdNAPzcWCKVuk6V28w5/jUVUf
JCjz4+jo8Q5R9yGa0Dx20gf4bLs3H8vcc1hzyphJ+VsLo9tMChxxj/lJyvYoHIyXBhvI+QMMZMEg
5EMl1apUWNy9fjaRS3Ui7vVYScm8QFsr4eREqTgwYqLyKfCTheW9uDX+4sbA3p+4CSMz3nIeKwUB
GeHFzUvK28wvWsSy8mjsHaZqyvoDG3Wyir7EPuuAy3rVCyPfuA5zKBcKk6T39+exAKuOcofWep8g
wyyLXzQTP6kVgeWW38hi3RWxxNTNEZgpU8p9SVj1eszjG+qDnTDhiziwglCdphtieKAMwFlMmh19
kH4kEPhIgUvPMlVnf4rPXdW/1+N0ql3jagwlOLCmJKnCzW+2w4SjwEfQlQnSkvRKL47JRbKwinA+
wUKpjCzdDuylleUTaEHgy6xNIYDUbhCUL0yXcBllJeMVtKG2bceJqX0v1ohlnV3WepdYyG3AOsmz
s6vghCkkN7Q+oDpF5Lsb6V6zpkjXgx1v7US++uyWSAT5cDnu2cShdfJhgrc1qnNpVi+GKG5lT3AS
ZPBzavThqSApgz8cHAe9uppTvK/4gKJWA5obEbxkwFv2bD782gHDAmDoLc5Q2PH8VPOwvFq5cxKE
U9Cue2Py6iXpUyxpulgom8uKWCgYiPdRN5vzqOV3K75TN64MJw25r0hhsTHqaDi1Ny32phXo2qzQ
rrVAOGfkHTReg7Ld4mIam/hzasnMK4phVxR2iiExZHxlBM/81hNLbvUYPH1vUpaxPmfXmcG0TISs
UY+NJ6SZRBk5REEFxH0jy5kQRGg92uk5OlmkL2CLZuZZ8NyrOHvpmQ1TaJ/8MfUOyLLUc6ALbd2V
4Da4qpx1aSIb1LL4GaqEApfIJZoFrMXYnoExmo7dBH6dtf6GFTmeNUMLXlU+G6cbMBdRyJidNCik
BvGMgekRevqToKZoE8IHbKgIbH/5oxtbZe8I3NCbJGBMmPJfCTi9WYVfbapay3ej3YSfdGpwMW68
JvAbGBxUyEdXnUcf6bm6ceBtZV7YopoXZbL1YQDdHXvI7hjk9kWkrWd/wa7NoQLOL03jtfrGNez2
FsUnmhrwn2xpUrN6J1IGGVHFHDmpXErHeu3k9mk0y3YZlvzWZe9sYxT/brrRDJxvVdi/Vpbz3Mrm
qTVDsEyx9hZfYgUPTcwNTJhkn37CS9+DLcfOgCE1pokJBEohCUtJSrXJBkIwjMbBN06IBYpxW23b
O6yVS1bS/jRUh7u5ks+96DgES1ky/kCnKKjIC9j4dq5Wmv5uDGgA6Baaba8G7GSz74ip4snKAKMg
86cq4vbVdAucGiCkgQktchIcujJaiQIrFn363YjQh0LWZTIaBEccW2Q15rNM2WYcZLXedf6rK9j3
0nbAibYaqiiohmVDsz7kA/SawLzCdL1FGIwPOfOnxbzvQRQbEd5kP5hhDSTYnpTrt9fG1X+Qj2LL
ZIJxMKhlmSNip451ixkxmJOkj+HSR2x4CZpkOISvK69q9LUEyiPzx13usttqZbe1JgwrrgEaNIKE
3etA9Qe4XGwP0r0+Ndcon33IBmdYhDkob6eII1p/iqvhJZsIp5fMUZBlhiKJtz5igG3SZXwIDRid
yPVPFbvzYJa1zj4cVZrvmh5v879QclxarPhL5L8WrhUcB0+pLtNtZmffnBmkwGF19XLciJb+O+ga
LBM6vaGO+Ejx4tYYTmdEE2GI/aLM5I0GHWYRUH90fJS/yquoiWziRsw8WdQ2jbhMI4hUiOIrZhu+
X1wrgzkR7zBMj/EZiVHEw5scg5Skp5HjkSjpWxNBGBM5m2OHGWPHnrmKGTtSIt4yt7TRPII81LLh
XmUY9CaorRpRaVySfrUUZ3hZ+SbWmc3XYXFD3/eNJJR6K3a+dDt96+XjP+LOa7luZVvPr+IHMI6R
0bglZ2AUxUlKonSDUmzknJ/eH7S3T3H1JjDLrHL5cs0lotFhDHT3+MPUYdE+DxAw7Hz4rhH008Vc
eqDvM1cAl4I0YCURBXaEzqXxQ7PRZBJOowNSBtOVR950M+sor1feD46+n2TfZQdurEHzcTsTRi89
F9Sx+Bbn3BqkMnuYjPAwSTD8eusw9wCWdx11cQhEADj8Gam08SVqHg2XXbkNnEBWRw5E8DUT+9uA
hybGnkjpyy+zg1IHG0Wory61R1Sar3Xhfke4wrxGpLQLUWir0D0yba5ZELK9xfz9ZeyKLzIuresa
EFMGzDDThvGDTWDxJQqvGlGRTYcXrWb/FgrrOFRBfBlir8BFBmQYsr6FHM0DNATJDcL3sfrgJcGP
cXa+tV2zHyl6XhiSf+X6Swkj7u6jcrzKwsBH2qJ58ezB2cdz8DsMb+BFsx4iBIU9v/lsSrbLFnso
cHufvLK5SSvCJ6zSq0m6bJpyXTuWj7oTascscX92xkmXvA8RRH0pRUB5zr5ZaIPF1rTIj/yMDraR
oOcNd6LBFvFQ+JhnJQ1vpo3xQoMa7hvwsMhs8F/cNWQos7iXBhh7oNzIs0Ll2nEJsxjJlj9hRIGG
Js+NoHEv9MKxdjHCKz6EIjNsge2jktVN+UNVOg+mSQ01dB5k1VEW94cniqoo7sTo/6K3d0Mqx3tE
DIict0CTOiH/RC4wCK48LuTQsoxS2KqyYsvWJPi0L1JRIiyoR4n+45g0P/sAkozdvdguB4Ih5qrU
v4fuu/DFx4+C7pqF/mJnJo4h2vDkhv4BHbwf4BP7m1ACdzGmHzEnB3KcPl/HC9vcFdSn2HH6uO3q
jndvBbii5YF54G/IiOlPDnsA4FEpssKRUq23E2gzlXmEUiSNXricVVLYt0EGjjEuW+MQ9NqPIjIX
AZWcyqmHcGJHak4corbbIes8O3Bc/eKmRPCYLQHiGRMXhdO+1ihjJMUpNK8DiJpa9NKE7tdG/ETN
Kub44YXun8Ed7zgNw9W2wk+N/+3v5jVdVKdAoOqj9pNkczBd86Fu86vGQAdSj5NTGvVP1QzWMx5M
9Fuy/JruXvac3TFMuvNlBqJz2Sc7jvY768NrJxs/5bOG5Ay3cHnr/iEyw6NVGidP+wMFGQ3j2PiV
oekOsumkQdaHo+OA9jTdg2sO3Mcg3wWFlS2x5h+0GoSnvRRjQG25Kao7UbZrwDYicQFbq/nMpW9G
WfcTJkKzZn2RBRo7AIThxZbmqeAiF636Z804WljNLptIGJhhVt3MVn+PZwHXkjZLMJpRanDGh06e
2Knbe85WM6hxeTnlBZuUFCp9BKSyneUeDTkJX/vR5MYEMc+8PY6NK3aw7z/PRv7LQ5fkIRNztCv7
xdKjK4DZ2NwKJV4aHsy5FDtHr2+dicv4WSu/pZ77GSWlT/UAEh91CjSwj0nsf45x8PkI+CS7gG7l
PlhpmjxWZfVDnyHjwmErP3jUA/uBjGqHsbGDCvlJJkXy1Y9/BtNP27b0D5y37+LeNCDwcdKYWutb
WNYkzyBvL/M5fUg99GXIyaif+tyIUZlalNt8aDjNEyjM/jHPFkmNxO7u3dz2rwbd4CamhUIcaiky
69jacBNeXIOlhqJTQJefrXBaBLlOtuFFFMtRZNIm4d7y9b6Nx5s60avDnGj1h7i0H+sEjJ8ngJV1
YbE3UXi4RHfWWT4HHN/hb/2xQli9Cdv6u8YebipNa7/rVuexSalNAnSy97k+YgNueHLfZ1geYTkM
fT50qCVSkThqsPr2SZ3dpykfdYfSooDkCAgRl72p3wXm1P0piv4hMX3kNaV375U1AuXIlxow36Yv
vmg6nIGi4aZzU3uf6pa4MUoHV6MAWtCQ/KxNDS3NuNO5OOevm+KjN3xlB/GjApR5ZfTLd6u4dHKc
5SOQTmBuKIFyKdJX40Bmm5uLlPWHULHzW6ey6QQ2ZxLA7dIygZOGN1AAwIaPksz9PBSE3KK8aCQJ
tfDMhIaUNLuBylhjMmxRZrkIBKRXLtW+E1ZPj1HR81fo4gz+0Wo1/FTDDNYKpMy25786Uqkboy84
UFLbYVMx+IAMM2SXBdf5gwff0DV7cAYPNUimi9HRYXX7MB1K29pz33aNyAEq1x/NwMQuMkfcyTHk
Q8T38mIatavcjj9VmfYjhf9B2R7uetQi6l7DQT+g9XU1uojp5Br16clor4vGhKvTofRcG/bRsXLo
hxOTGQXxwZDBAzyq+JpmbTjxvl/i8IKpwRSgjdulBxPTyz3sOE6WDUoVeCs9jRase0pgnQeXO1xg
GznixOihFZZ1aixYvgjyFagAOFn5I5qBPcnZ5vxTfhpwErEDbrpqsXewjJTaLeeKa5De35MM1REf
H3QcVAeCyAuzYRdVxuU0Jb+m3rsHzurtrOCpQ1thJ736LkM468LsJrHPyujawzsBVwdEVT0vvc4r
FM35LpuHbkQYX49AVOj5BzPQPLC8sCVDgUogyMMy5iOF+HB4TLP0S+JomJFdhknJ6Qp7k0tzhOcy
od4CXgHYebnDFO6Pu/CmDOfrNE7Ids7s/FITIRjb+4Ls+Y8mygSYn+grdghJQQLFOmiH+4t1l/rS
YPulfQ8w8dUmlJIGu//ltlxPaSLepbbZPKLp8iiw3e0QHv1IJkApLkGegePSDhuDn4auHxIzB3pl
9s/FiD5G2OgHcC/oDqcj3q/6/MVDcKmwKEgbs4O6VWehnxLrF8NgQ6AzyLnjcPvXrvrfxtn/cID+
b8/u/2e+3sffxWKL3ajm38vbvG7932/3/9PW29Txvf5f/8cp+z98vU9d02CV9uu1h/ffP/mXibdm
uP5/Abs0fcfjGsoFCvffLt78D1gCjq5bloOej4VV979dvIXxX4JrcEO3QYYZiMrwR1RAFhdv2/gv
AxcVR+g23yDL8e3/GxdvA6fwskgnWeSLZblmGrZnu8LxdH7/+f0U5bLBRPx/dgIOVtLYXKYNoluE
aaLabOx9l+gy/RKgd6DtYirN340M/ZqE9ONj2HnZzHZjt7Dlcyv9IUdncO+4yE3Hn69G8N8r7X/k
iCvDdGlpz377pVx6/fqlRivFuBTdlbvUrZOvfObNT+lYfNx+OK7sb/XYFf98uFub4Wgik3eXcp2A
2JnEBQyIH4zJeNHB225krQeKJXrB7byJGB5eX5mRcQcetlq1azjJfN9+PkvjzU4sv7+atgwpjXzK
odg3gK/2kPHmI4rAjxVl1kezqs4M1VoryxC+aqXngBbPVA/ucC1h/4o9iY4dzY0xIlVV9sXzdl/W
JmQZw1et5Isk8ew6bLFiIDRA50srWsQp2dOH6PDVu+1m1jqzuNi/aqaOSJfVEKZ3VPUWXDOonOwY
mJ5pgLAbXe77kYPQAChtN7cWWe4Sca/aQyagzmWIXnrfSNeuL91mnrNjG7id9hCHVQzCwAcxVmTA
1posvOZfszc6eBrG0feaM9s4Z+luP6Es0XU1h6Lt91pZmbayMqkPNLGVifFWGtH42QaaXlwZInDE
9fbz14bZ+Ge3jZoCTD8WCRIszQfEhf1LYyhR7pfjhMEYdPvtZla64Sp5K531JpIiRXloCr8MMMwu
qAP4l+96uKPkH/BjhbTtPsHwzHZ20ZAk93763tzgKAkoHRuzMoJQ3DoN26XWEVxzpjiVf9t++ZVw
cpQJ1r2ACyovtu4aVFCqn5CApiIGEmgk4Kz9vGILtN3QyhQ4Sg5qSz/Ss6nCWzHpwcsCaEP6KbdK
vToTQmsNKOnHHMWYGuUQ37HJgw4svLLVdrqFYcV2B1aWqrO0+ypCsU21A5CH3q3fkHfA0rL3arUX
afrBfcj5Y7uVtflQ8g5OnUmXD4N3m7vYCtrogO+CCE2wKAXOt93EMrVvfMQdJdWUQRvXkWUgUZFC
EbEqEKotyuiJ7AYKXMUBYeCoPNPW2qQo8a2HZWLlzpjeUeZoAGUk8gVilrzZ7snalChhXaKl3MtO
T+9yi2q4NiI1qNumh40oleReTtlhu52VSbGVCO8NKjwBmpy3JlSJC9tpKHp4VreoekZ3202sDJSt
hHnrQnPTdCO/8/MhxktECx8wjXjafrix1gEl+EynhTsyQuhCYFxDax9JLwAmWjj7w3MNOxQbs8Ks
NOM5HCzZ/kHdRuhfm7nwRi5/4AE+1ZWFfPii8+iKr+hi+zAEurGejY8gG/IuP26/6Np7Lr+/ijEn
iMxUaGDWNdH8GfVSPmkw5r02nt/ZgBLEfgIdU4M3ezsmmnHXm+lwhJxknBJANO+cSSWC/SkPAy+u
KfdmVnNda071TaAzd6YDa+tECd6Ze4fc4BB8Z+E9t8BatRdnrqLsTLwuy+2N3GAr8Vq5QSU4rWLf
rkH9DC4xqhFcbE5oNlN/XTy0v8P4TcZfpmPpyMljyUJxaL89+yvhbCvh7GPl1Ghm2t0NLXceBVfN
v8vSf7QaT54qN4yv3tWMpUSz1XAX4QYZ2sJxHVy6vZFdCHdur6uk+qrVFK62m1mZKUuJaA4lMgTF
BOl9jrEnqjy9BNHtOCZounc2sWT4V+ECIbga3bQObjkp4mEp3PqEXyT+nu/rgZI1AEygrKPhIBqP
Ue/uEUtx+wMI7PRfdwQcyuXv4uO/ltXrg9vKfFtKtE/QOJBOiVnLwNbaz5Vhp+ExNHsXgqwz5CL/
jsCNORhn5n0luVhK7A8u8onjgL8OYvTl86w5EwDcCOWSFH2J7RFb65ES+wLlJxfljfnW9kGzj47Z
o+pSUoEGvzI5cXgmCaz1REkCocMeOYcffl9W2Sets59FUADLkvo7Tz+WkgZmxIAzvZCgVKLoi8A3
3XK4dgdGaIN9bcRhe7TWIkSJ9wAt57DL8DWOR7e5g41U3Hi1np/beyxR8EYuM5U4lxi6aNw96qdk
Hj+JHN4+Fg+/OguxiCDP2b3Nw267I8byxm81pcT6YFZhIPMivk8jHds0D27Th8iT4F0E94FW5n02
YO7gSFegjMv14nazK6vNVMI/o0wIqjgFb5MGiBnHLRQA9EQQnxuvRpgE75smc2n+VZap8KStKFmb
Jx3DyI9NVoZfPD/Wz0TlyiIwlSSQDlLW1mCFdwk0YKzmzATXaG80waRvj9JaA8vvr15fWrKyWiey
bgvNz7+Zfc4I1RLK/fbj1yZBCfkw9CB6oeB+R/laOxoJNDd/arEz7yy5H4rifZnFVEI+8GudOlsO
1aqvYeuO5YOD2sDOE0kLpM9Lz6zktcFSAj/2w9bDkzpB+bNJjy36Ul8mdr5n8tbaWCkBHzqjV0uB
BTwfRP8yAu5SGL52GFz5Nes87/JdM7Lcgr6e8DoUGtgdq7hL+87zb5gXaz6OeCcE8mBb2WLbPHO+
teszp5CVMTOU4DfRULXBmsv7fkCjxBoEbFRuaN8XfYYS5MIz8O8ITf3UyXr8rqOraFCEwNzgTHis
zImx/P4qPIRtZgGwGOaEXdElLr9fAOVQOiyzlzZ2jTNzsvLF+nswedUKuvgeeIYYgRchQ2RHdGMv
w8a+jI2p2G9Pu7lE3BtJ2FACfUwjOBzpuFg6Fb7FBSpis80Me8PxJ+ir7VgUFO0NK+m+IWmSN1d2
EHMDepM3jVdC9pxjzTkKymNVdOH7oh4GPIixrK0WvRdUZbt5qDDuGNATfvAqx7Vu/CzF/SyNB6DA
OKpxmYUiTIsczsUkqMT8Csq8Ex+2u7cyT7rSOyPluAXmMbzDlx3pDaO81+UINssqYEpG2E5uN7Oy
mJcqxuvl0HR53UknKU9NB2mgCLzxyRsM+fl9T1eyWGU0CIekOlpVdl8gtwZVNsPd58wKWALujQWg
K8kryMcG3yf0xUM/zqEITJrfONdA8IfkTzZ4Tvh1dFKo8cc5dnIIRRSs+2E40/iSXd5o3FAGLrEt
0QNxTu+rvvhs1vDG9QDnrq6/wcniJbX0o9dByckDPEC2B3MtppTBHKCD4L0VyftC1zA8muTOtELI
ulVZnunTWgvKgCZukyPt6mt3UKrwrOy0GMAFkKe4RiVluxNrw6Z8EuyuscesnNL7pjX+uDm1cR0+
bzegwWdLB1INA9e6OCvkmuOeSUZra1z5QAw+F+VRGQDWrNv0hPcVKtG91xXvO9bo6vcgQavOD6W8
R54JWpPmfcQng2u8DE5FuvRwe+RWJkdXPgwD5OU5MMLobiiLOnsBWJv0H/xYFiDoxkoG2EFtN7QW
VuoXgnmn4CKz+2Uf3UnjIZA9qmxG99iM/uex5/LBX37Zbm15/TfiSF+6++pLUZUDGCWQgndFGSY7
OHKgjB3mX48RjNC5drjE+O37dltrC0FZfEk8W54Vz+UJdGT4CNkWXngY6OPV9uPfniHbV9ZZonlG
YZVVeYKZ01+b1G2Qy2rARCCi9c5lYPvKaksGyylC7rpvvcnCOCrr7QRP6ixEW7NJgtjabffl7aGy
fXW1QVd1/NRlqJKC2+Gil4t5sRM9ve/xyhozzQY4OsqVJ1t44toVNgyCsoOXfGYNv72qbF9ZVdKx
C9yzMIPrZxMFLNGJS8eCzt51MBmyzsZUwk2O231Zm/ZlCF+tYBt5lEpOToW4X64dltgHgzrK+Hq0
e+/n+9pQvjYZJq21a1vR3dxzh/GMB4SAdgSYFUTgDPqvv95uZ23alW9MYAFRY+HWp0gzp72u6cit
lPECW95+/tpYKV+YictFBBKSmT3bhO0b7iZQ2HpQn5qVnFm5a00oQW464cDOyYcxMgVIMHhB8C1p
JwubZJL0meW1MkxCifSoG0MHIk8D/muedqCuNPSdM+3Mnmxl8QolxHW7gBOLqOPN6A+LIzlLGEMq
rcaxCNpZK1F18CK0xJpdVbt68Xt7apZ3/89ETNz9cxlHWhqiWjY7jxjfhd14MIYpRScpjb2FsOBP
WuBjTa6RP7sraPaoOF6W8zx6D0C7Jjc7c5turgytp6yQKPGgP80G5vYL8ByTnGGQEIl6WeXyBkZV
G9xRF5cmLMZ0aAGxJz5qCgl0GjzaqfMGshXD3jQCwLH4meQ+CtkBXD2cMmAxpYAf3TjH4160Q+V/
qjsf2jMXRSWOGBfa4Ad+B2MXcchjM3b4nV7hpg0oFst1GJbolCW2Hn3dHvCVngolByJMCpVOpuwg
RzvkIrfzroTnyDNhsDzlrelcwuNVVirccW4n7FLvI5bTYTK9g+gRP4rZpfb98Gm7C2srdenaq0Yi
tw60APXK+yrDPk9mdXgsKGNhHzP9GWky9zT7zMd1bXkqGRAqeFsWJfvtAg4BfhXlTVfwUS0StglL
U+aUfp3HECR+MP/Z7t3aBCnJEKkpQE3zoN1CVfeG68LohfnFqjz4udsNrKQqoaz13ATJb0+Tc9dr
2A1An8BaBK0IDKzKzuqNM8lqbZKUhIjrDku9t8M7JwCUin1zLaomuxGt73QHv48d/fcwTyIcDzaS
ppDLtztnLL14YwV6y0y+Whzs4hyZ1Ghzw9nFygNP5wqtDcxA4FLuowx3zpsQDBEOi4Yuhy75MNdF
3CGCUFdR+gKMuHF2xtjk6PBuv9HKcNvKakWlVRYFCj93XdxU1LqSynmRGHKnF0YfxmfibmXR2Mo6
nUpjNiMJwFmEVb8vSU0/8QAePm534e2nm+qHR0QScS0nKp4ayzO+SyTi65NXVl1/Jv2+PUSm+ulB
/QJZFepWj4ja4xZY9UjxQGZOoXzPWKmcu6p/OzmZ6rcmc/1ubLDSfB5yNIOFa4rrJA7wZAeDCHOo
jc5MxvLF/M8laKoptpJjArdtls9BhYKD3ju3XVvfJ3qc70zfZe/hWbdjJtzD9uy8naNMsYzqqxVP
zA4IvGXjkwiQhdCLptxHhtf8KOLip7RjCCNoA3wNeku/NtNzF4ZrjS5L5VWjWRsFfQgD7WlC7eRy
wnGQetrHjvvQRrP8S2q40HkQw0rqMxixtQaVFS6hBmAh0QzwXLETXBos0gIWGLdTQyrxXfVQGZeo
EBfpuUvLtWWpZmI+L3WO5c1zEEkkRGSAIFHDPRJnYu16e+7WIkvJxQFibH2dmcMTkP74amEFfggr
fdpvP31tzJQcPMACFk0thic9Kn6Kbvg7R+5IaQo1jZ+VHR8cJs1zgnNpaCXC1OTbRH4cVYPIngXV
6Gs7tMR1UNbyOnW4aYm9s+2sRJi3/P5q9emk7MEayvbJHeFUyRwmbVDhsp2Z3XyJeJl5M4T6VW4R
cdsj+fbXzPSUbao5adg9zXb+XMCT2k0ubeGYne/0CoZHDYEGdanqXMF9Zd15y+i+6l0RIxjRzN34
EIg53enhuADsg68pUo5nvpJr3VFSRmBmaSeGcnrIKhnmP6TeYyuG4mjAbezQ6P7CaG8ywJ4N7C/7
3OZwZbF7as7AYLGJI1E+o2GBCIusi8d5YolsT9Ha05UEAQXXLI0s7J4HdIUgWsTRIW0WmfDtx68N
mZIMdHaCuIaF1dNkzP3NgBQbYtlOfmwazgkjjty+Cdt/u621rihZIakSDjyJXj9xz+9/Rr3SR5MU
l45zq3ktTJW8MCF5Elt9UjwH7ujpVwgANA3EcjOruc9BrsWGgoM0b1c8bPdnZUGr2Pkhwsq1qvLu
OZmKBg+/utB+RBaK0znMqtN2GytjpkLog8iJ/DxtqidA2rF+2XmNdH6Efj2Oz9sNrCwAV0kBHf6G
U9eV6bMsUGrMkF0/JBl37QtC+sIqEiwXw7NbiLURU1IA1LReQ6baR4ACZxs+adVRNg6ajiHKLNv9
WRswJQdwpMQLDq7EM2Lk7mMGfL9HpbfCG/59z1/afZXFdPzhNaMMqmcMntIj0Bs/3VMvGYYz7782
REq8T7Mc0qzN4+cmDXJjhy8RTqcVpldY6uRQWi63u7E27Urcy2gqEXhx5KOo5hT/JSS9A3b0qILW
7k2ZFp/z3LbPdGmZ3Tc2jq4S97qGKoQBWfTRbMIBHj0SPQHam4Unb1EB9bVdCOFTnDmXrM2/kgQA
QSaDvxiLZbDPEXyfdE6zojkTLSuzo8LVhzZq3DlE9xtNIfeo45u2K0bXx7ec+sT2zKyMlopZR9N7
cpG5jZ4nzRNcprh3gKK0S9vh9t6SVJG2m1kZJxW73kWuDy81CJ9tWzcnFHJln9xbIvaNM7O+1sDS
v1eBYid+YWf1ED3jlNBwARS3104L83v79dcmQgnzzq0aau+RfNZNYesXZo/SWWYNuMWh1O2fOcCt
dWH5/VUXEu6iB7sdtSf2KZjcdXNMjSPtcUjc7sTaVCuxLnQTcqWIeH4PTbxpbONagODCGOmyGpIf
242sRLqKWBeVMYvGkfVz47Sxl++b2cdMC65ljuO2nVoU5K1EE/3vTmjzkJ+Zn7WhU2J+yvO2m+pA
nGRVwEuWZouHlDsjVrndq7X5V8J86EIji9G9eq64ksEeKCwsPJna3Hdv5nyMz3zhV3qhYtfdebCF
LypxgpJn4dJZZSF4Xo0D/HYv1p6vbPiHIa+n0Ju9U5EJ6yHB+MO+6LNFBmz7+SvXRqZKQUp6YHw6
TkeIo6axgQoDhJvogruHSkOoOcdL687EYqt/MaZq6r5wH9tjKRC5ZdshbYvXWPAc+5r9Pni3aSs5
oetjt8SsxnoyxwaBtEVA3uDMvdvu7dpoKjkhkUac5a1tPdkx0tDVjDNv6bz3TKteeAWZkTjNIK0n
Duo+7uXJGN+j4JS/bL/8yoJWr7oi2xnsyajMJ4FqZXPvahxfMYzOE6SBm+zndiMrCcc2/5nQ8ARx
CssZrKegtuVlN5b6XWVW97VX52gaoYz8vmaU4HcldyWl34uPUYpJAgT4pDC+mLHfWlceKvDhfZ+i
c/MuBJmpAt+5ZG1KPMgXoV7pv4iiMdJDj2OWfqYzK6tKRby3btBSl+rkn0B2ZvDg2ZHz4vSF0D5v
D9ba85UcMKEBASwkjU6RzfcemddvgwjPHYlWVpWl7O4lRoAhJM/waUI+7WqygtG9xD4Z+bjWQOXr
fT1QolpgZ+oNGYJvbhf2+SEI6/abXRtlfAYTstYJJa5dvOJMvTP8p26eo7soCIxv7tSg/FbMyaf3
dWGZnFdf+iKzfAccmHaHaSOqAuyM9oaRn5nhlTKcaVn/fDq+YjMEpdj4mBiIHt10w8gnq0HTI/kq
M+nF98Cta4wX2TE5u8BtsZmUIvf3RT/36OUkM7rrXsqZssuQh0Qsh3P0g1vUpbaTXc2xUHRNt4ga
RcCXdnaEfvgxCiqLuypwj+XRwI+kQn0Z5u83GA61eQZWt7Z0lXSSlDhWh3EgT43TjXddh4smSiNf
t6dkZd+iwugrUXdNooEEsk1OPSY4+ogZmXp2e02afzRakIbbLa2tL2Uv0RQlwruN3z3jgDcPH3SM
3fQLQKkOHOJiOocOXqLhjVOQiqjvOscyMJOW98OUy8MEFToLqAWjWVRRlNbOjNpKX0wlm4DUiIwy
HZ2PgehqmBRo3sjWGh5Gtzy3a11rQskpbhvNCCh5zsdBmvG9PnvlpVvhNFAVUXQmo6yN1fL7q3C0
qeWWpQRX+zcc0Vh7+Ytnq4TlYbLqn2NqrKxfFT4veqOa8MPSHtH7yaZrBFWzwxD27jle4soS/psP
XnWjch00qLymeratZrqOQv+jDADiJQ0eSk3ZH95/ufoX1/uqqSkuzUG3nPbZDSMPDcY2x5vAtK2B
NOlUWCZsh8raiCkR33i2ZlZpLk4NZI1bV/TiGXFA72r76dYScW/FiLJxSHr8kqiI+I+U2LM5OWh4
QbX4Hkd4LunSTsUHKA4ZniGJ5Wa3CZnRuZI9lj/yckDk6HPk4xFHXKHIeYm+Z9EgOj05uLUWZRpk
SOClLuVSO5dTK9GtjqIbmYrJfU5kP1LOElpX30h/LG7DEFUerLr71Gef3DqxdS/ZemAkOqC1VBwQ
WmxCRJ39zPkgKf6eG9+V2NKXkseraRRpDeEi8pJTYOY5BfnJgqLgDqiOgeGcp+F9exoVZRnkdU9J
soxOnNBLjKXt0BiOmqa9c8+kwivholD8jIryNEWpjSlmV7HZSGts2d6ZINSUTSHGccawOVU4Jd8X
QfrsTkL/XNgxtnrgFrbX48psqGSIJJXhWGhT8KhnXprfyCaR36SLBNiHumzG910yqAyIJinnBn/w
+hQUXnKTeZrzHR3yc3jatS4oyRq6OtzlxEpOUsy4h3P6QghuTK9qKaP3LSaVBBFoLYVaG0tV6UY+
QvZN88EJa2e3PQcrOVQlP2D1akVdJeVpCLsSr2BQR731pYBUDmsL8zHzYZpQnfo62m5VnVMUWUlz
KhtiYIOBCG6d0Ciic5iFpkmOrValVe8cM2VHOJij7k6h4z+6iDI6N/jttFy7tp3xe3vUVj6gf5VS
XuURM9HywRukj65o+InCoXbnGYb8YNhWivhKEYJ9225o2Ve8kbH/Xjy8akgEGIBos5aeUDzqr6uy
uZ7sHJGvNJQHXIi+2m1/iGvqCdvNrfVLiXu97XH3qYrslKETe1NF4IHNrq2wZKNWjjryOdj2ygLQ
lQ1I1WseiDgzP+kMXng/tVyQP5bJBFN4uyNrDSzx+mrcCrvRaqub/EdbpCjQFsjSw28AC/m+gVIZ
L5MzQL+pxuJUNFF4NcgBRVvuqRuTsl7snaVRrHVDWcfgnFwzae3s1Pk6ogbsDe+02jm9b4zMf45R
0Caj22MJdpIZ/NOus4tdRangzGZj7dWVvcZy2Sm1Jg9PdhBEtzo7/evCj5/f9+rKOp08JzXM0Kv/
JE6R/ep0MYZHTKDYfLzn+YaKjkcPXVgRlajnTnIm3gHb7O1bP8rZ92w38PZ3w1CR8VEkQXvGtfzU
eDAJhKcvaqsiv0YNqznzDX97AgwVFe9ObRv3zmg8uiLD5JMxQsPfz6wv2z1Ye7wSwsCtMa3AvuZT
ZaCZVmAKfezgzp2Jr7WnK/GLn7A9pbnEsMgEpymK2mgQZg7O3m+/negMJOf+mR9KrJysdK5OQTMJ
xBptHHWxJjPj6LNT9ehdYnRl12cCbW2ylSiewjoPtc4Tj1Utsie+S98Sx4qesCL7vj0Xaw0okZzM
HBBZ/uZj5xnVdZXXzqXodRvfeJymtpt4+0OEcec/B8yNwtD30ko7DZ3wL+052bOexrtClOJYeWFz
UQvpH8phmM9EyLIl/88vn+ErIZ5kOLqLLraek2T8VKXAwjDvdZp7SCU3MzSs2cbgw/JnvFhq/yz9
aqWbKmZxMuvEEE7ZPwsXUAvqRreDLn511CUxPEjwbOwwoTP4Am+P6psT54Al/eeoepjJpygajUiB
QsS6SsJTmp9ZdG9GEI9WdqZ9HcCHqHh0ad8VDjSf96QVnqvEvRaLAEwTsHUXd/q8w/81PcfjeXPK
ebQS9HXXpUiYzsPe8uMO1XfNxrMM64wLZwhwB5WmvrPK3P2YINy0y0vfuH7fLCjJwIBbm9hBOuwD
K3sqhN/sXM/FbWa0z1zkvbnJpmNKAtDGVIzojtNAU1uXoFm+AjxBu9sOcbiZAqQbIc2c6czavCu5
AK4NNvRoJ2FJ/aFpHzCG3h6ktecqCUBvKgucnDbs8yY6amgEW+m566i1KFBD3WKzpqU82rD/uLjW
dNSC05d3vbaKLew6Pyi4+B/2KR7u1TiOvzLdmH9sP3zlxVVAoVaOdtU5LJxRv8vML43/CcGvM/lv
ZbxV7GCkQ57C4nTY12H0x+v8+aL1kzM3/mvPVmI4REC/aOKR9w44r4Yf03MyNisL3VMiuCuQLhZY
jO5leoWc56Ud/XSy2yJHWO0clf7NL7djqXDAtEmTaBx49wIdUiTAjelr7F13WAu+b06VWJ1B+c8x
WsP7IBYHK8ag0Rp3GNeeefza0CvhWSRVRIUQOxIubi6zcjwK3zkzq2urUYlQV4wGQCOv34/iVxL+
Mt3frtGeee21iVVCdEoanGlGMlir3Ts9Zn0asn8TllbtRZK9S8zFsVTA36iFYYfDbr/XGw+fQ6a0
HuZ3xpOK9Cu73guqlB7YZYJAOWZvx7b1hnPgy5XBV3F+YyghQDgGLAqcOTHvOvah2E2Otd9elSvj
7yoRm4au15kGggBVcdsHGKFjH1vdZ+Jmwsr3fU0osVu6cwnJhh7k5WOChZefX/ioqE0gCa38zGXc
2igtUfHqWG67HtYzjt7vPfkBL7zLLDxSLT3TgbWHK5Fr9HOcTJUz7DsR3s9pckxScT2I8kx4rSQe
VQU3HlwT6UZWpx9Xh9Hsb3Acwq912Mk8fN+3W0XyhXkpvR4S4T7SbxLM9oyoO/M1WRsbJX4d30jq
ocB0RTi3ovnmTN+EeN5eN8vc/cdGHWLyspt7NadF2vh6Vi3rpr3KtJM+/dp+7sorq0C9MkvaDMpo
v+/i67b7HfuXc/+4/ei1V16i7NUri9QbA/C3A+45BwiHwTlNipUlourI2hgLDuDu+/3sfffju3z6
Eea/+/G4/dZrA7L8/uqtfXPGKC/jyzQPOABy0NKFh4PpuN9+/NqgLL+/eryG/sgUu5h7TYHmfrSs
1ruQsNJ/bj997eWV4LTDehi1/03alTQ5yivBX0QEEkKgK7axe5utp93dcyFm+5DYN7H9+pfMqUfT
mAi/m8MHCS1VKpWyMhfL75uHGFqRUtxH5fN1bRtnauNUsiQVlhOSU9DnzPa99lEzyzfOvrWJMc5V
YY2qc2s0T7yT9D9U8em6zzZsEo+ilc0KtAsZmCeSgW6mL+7xxLLha1c+2wTXQUS4BFAfM054fO/V
kFiN/O+Xv3ytaePaOlUoVhvEjKYRllI3CuKxCC83vbJPTERdBUE+p4EsK1Scxz1YL37web4RI9tA
HK41b5yjpRZeH3OComv22pHvOfutIVh4+dP/PF+84wnZ0ukbC2J5bEOLJ7J+TTmHeFFhnZPKp0GG
wj0NYdJgUatVbflaeL6EqujMbwnBkwvP7Y9FXX4axzLZcPdrC7T8/+ZLPEW9Woz2cKiq5hDnfYDy
uisXyDBkS81J3y9rjzQ3lKHqfZ6W4aS865ycCaEbZw5kfNYPh5YmTx4q0SB25L0CdXZVZtF1TBbZ
CA8prAca8ODZv7xO7frO31j/tb1l2HNNrVy4yxnbu0mwvAbGkJROPl3eXCtHiwmTE3PscdRgI/pw
xK09ZEdP8KOS/X02RNcg/VyoxP69aWqSSqseOsQIA0NwT5/dzr/uwDVxcrhRTQr8pnChHdlDrXbv
jvHGxKzM+iI58narg9oKcC9n6A+gzRglAWf4vR5/XJ70FTP6hwSWeRwsWUvU5PcPrZt/n0W0EU2u
NW1YqO3WkZ8THOYTD/vqMe3/u+6TDfOcBbVGp0e7RBx1+mMatrDOax9M/55nN5m05Tto2G7CRn2E
VNLlD17b2MbpykYKprUJDt9jBIqnDNcBqKd98xuSnVhCs6+Xu1nbJoZxQru4j6YJn9/Rc5TeUTwH
svq6+MOEnhG3cIUNpepD0zv7PHcPgyAP0WaAvfLpJuZM8SGdaavzn2wRaU9Z/lOlFcT1anrl93t/
L63QcaadJaUi6geOIr5ZHGi3YZ6L83jnTDQJWr0aIMOU4yRyCGhaIB8Q+DTalR5U1KK8D3utXvvE
Tw6XV3llM5mIM0Cl2hKcl9j9lZejwNKFqitkH0v7JnahNisifW00boLPUijfOQNphwOUXQKXiiNk
hHZLtdrlkayY2z+As8YBntFFNO45WeiP+RiUsXWdWzP5WqfaAoHqst6z/1C04NR8uvzNaxvVMOU6
TuToLddXX1u3E6R1oBoX71A2+uu69k0bzue2pSAIOfS+Csq5OHO/gWgp38jSr0y5CUcqaSc6UNEM
h6EoD7irBK19VbEWFs44Whs+W3FjoekUUoXSA4lg22xEHWtfbRhvh0yE27eIaIk/BTX0AFtWXhdF
msijdAB2IgdPxKFsanIY+oni/UXSjZhgxVZN5JEHElOgmjimOx7uBzCc+XI6gvF+39uQr728Y5Yc
xDvexwQaWR0gqNaEHVn4Dw6Nw9b52cjbBpTXTh1Uw529dQS8z7KNFTbO3UH5c8PSMYYYL6oLhEB+
boGADRXQcgX15lMCUYegKumuj2h2xIPHVZWG6Nk4mJsoZxQV0UgNNiEvvkBp/vLcrW0sw5qBk6+g
RIp2GU92jFSnsaD7y02vOIo/k/jmejLZtixR8odDoTkN4r4ZfhJ/6xa28tkmxBPPJhmPhYYT8sAF
CC5NsG6R9vHyh/+Z1Hc2lInshKIElLdiHGeNtn7S0tklUget7r53fNy7kQYFPYp8ITjZ4V4PCk/o
MEOq9XLn7xvMP3w3Amz0eNHFyKQTJyBsz+IwIhxCzODEDTSDBus1/Tj/oEtTPE4WNcboRjFYvpxP
KV5Buig9QWHrdLmLtUVahvhmAwgN0fGaYwPU+XDMqB240He+rullz71pugOUZswkDgnl3HIkmqCq
vOFM1j56+f9ty2DUGtMJtwGr/Ry1L1G5ce96f10dk9Y4TVjvgLgDoWk/P0Ft/VOR7b0xSPz2uvjO
NjxEy7IWWimIitR8ou4n2wM8dePbVyzZpDX2Kh8MY77Kf4oSpaElRSf10EAuuOdX+jfbOPWHOtUZ
ZHcQCVlAAiXJLi7EVV9PTZgXd53UkQqW2kNUedYffGhDC3cj8n1/WakJ8ZJRWXtuiWUlyVMnbofh
q5wAKRl+X7PPqQnvKgRNcjtCgBiVd631zWMbn/3+ioJZ6u9dXgsbXOE4Tw6qTII2bnYQQ4Mi+Ybh
r02KYZ02iWy4MNiQ4D+E9YQsRFBABtgpv183K4aNxrZu46mB9Q/kgeEFpbC3aMDet37URP09L247
WlPK0DKcIaRN5oOcGna4/NVrc24YqGxaxM4dZiXN2qCvToV6nuRViQZqArf6uLD1tJxYVXPD8ntO
rvxmwyxdZK8VoMlYSedgJR+n+rPcciorU22CsHLUnetYRt0hsuYk6Dv5wqAotXE+rMy1iYtKaGtH
pa/0QbTVySPVTd+6h2q6SjLE/YfFDQLO3B6V1x1KV98AnLaz2q2a/LVpWUb05vzBk3syTT0cCrW8
O7JoXbvOBk3aWtPL/2+aTiUIMTgKcA/RAMEpEN32ytuY77WmDbsZW9QS2UsqOtJpHii76sEOW7Ub
Z/JKQEZ9w3S60gUV84xIQhGrC+ZMuffS78tPhZgeAJUnOyqHp64i7r4cuLsrl/rGZLJp0Iq53XBq
K0M0mbdEnJKqjWAKmtyU0YPTX9museD2yCrSKL87yCbdKVXtIlQwX/Y4a5+8/P9mwVsXzBTAGuuD
60fPBPfqAEn9l8ttr1iYZ6x4m9WYatR6HeYJjPnqQ0FOQl+XZIemrfHhkHetJZUAudjqm/bSF5C/
7x0mt1jUlmvzvwE+NSl9hZU1pLFwncbz8G8/n+ZjPlG2yzzPPfjp/HVq3auKVOAqjAuWSMc8pR6S
AhNk0u+qbiQvlcXIVc9/1Df8cxMV7jjwEis8N4Enxl2m2YZJry2w8eI/DI3V1N2Schjc16ydTolC
+muTD31tb/p/L7HfuNC+8NC8F31kgu9AjHnlrjdyJaDrqOyphC8SYIM+FPB4EC7Or6TUN9GANslm
RSJd3UuS2CAu7GV3BIJhdINkBEr6snH9Sb78s0F9ZuICIcEM4SaUT901eQ91n5Pn81o/prKu2Esp
UCJS7ricWQZxGdZpXgVdlrBJg+MKRP/6hk4jjx6nCgWZJ+xuu26OU1RV6cuYFmnVBdxuiA/LLf3O
Di9/8rsmhS82Ikqof0Sir4v5I6i60xL46RR58gL0ZNDZTW9jZvmZ3Nc92LLYrmmZ326JLb2b/UHH
hv+UseX6UubxfVePNl6oZeKDRRjU4B7ZW7Us7P+Yl/iNCitKPA1udNrl0TGrfX+qN1z46nIZjrZo
5rRzC6HvlKOT/sXNp7ZH7r6iWMbQieioblB70M3tPfhI6WgFrVRJcgsmt6Z6EjyBOBggWD2ejYNF
1/4/1YLe4JfDnbxSh3TybCdQ+Ug2CZjfNT7MmeG8h8mpu8Fx5JcUBg30V4MSzYCD8esat4T2Df8N
6hJdV41IH1s6i/sUitrgdytlG11j4mjfcHu1xBtVRmd+DwEC5CtT7kbs0PfdFqnxu77PZyZGUdej
I5RU2WOsYrcCOLRwzxAN1kPQ2KneiNlXLMbEKg5ZMfuFn6p7bbtqX06NH6RuV+CaNE4h9esPUL8Z
tyKoFSsxkYsulUVbQpTqfs4L5rihq1XXfYoo12A6btumn6yDD5C/3R1Rd1VBaV5NBfvVdXVOH7px
rLwfw6CgvwGgg5XaxR5EimCd3Nm5H5PzmAyDOwa8lImrb6dYDVb6ocgc53fZKS3djZv8yrY18ZGl
yoWeOyd51NGgor2ue7e580aQ5G+cee9eXLHuhi+ZwP0NsgSl7t24ZAe8Xz0XI9Zm1uyxBBf4xmKs
DWP5/01YBo3lNiO5FtAYZumxqZLK2XlJS+SGdayNwrDuWPhlN0EA6L6LRmvn8eizP4MVLfbTG4c0
W4HN+0AYTJZp5E4zZzGYiO5oBZrAMYxoXUAqqbQ88a1gvSr4fhhH3ZKwyau5eBItACTJrlYShCwB
8QaRPeUQKimqQ6xGC3c/EHrXYB7obLCxXD6VVqbCBOvgfSfxJyAM70B/nfE/SXqXhc4EGG8a1N1E
kPpArs7NN/Iqa0trRHuJjts29YrpPsGzXmj7kcgCn0zD+fJw1lyG4fdS6SEYIPN4b02T+Agp7cfe
6X8jlp3DfI7Kneds3XBXJs7Ee6oqp6IVhbznzYRX9HLMdXZ0UcGNgikHMYlzmklRya1K2xWHa8JA
R1lqoiysU2NRx905o0fSXRqnf57+5vpK4QGTrxF6dekUFdK7i4kcZ6SNc8RAvybVIhNbCJGgfNWH
1PrwucdtKZMbm3BlU5iAUV5HDLpOk/yiRGQ3z6ppGxTMNuV15AfgsPzbn+Ta7xDSROKukLJ5dCNn
fGqy+OvlLbe2Msug3jirvAaevq1tRKKehZc71d5Anrt81KXcyngsEf87sa5ruKtp4m2XT1V+Z3GU
3j44pfaq77K1atRxg0mzIrfw+0L2gexjnz0XUggybDj8tdEZPkz6bByn1iF3Q8YIPBnnUgQtkCr1
Y9KnXh9ensQ1azLcQieI72QxVojVot9B2+XJT7qvc4I5pHb6eF0nhnNwCTT/UMjc3U1+z/iZgvBE
qSAe8rl4TWSBDB4bUifZ8v9/sFfvrJsJPR0lU61QdnJb8KIbf1d+pGcU8UZ0fhwJdNSh1WCjFCCw
vLgRfVBHMunVrhurgQGS2VEvC/A+ZLHPfU6G/jxLQEQgVmWLOg2GAiiecp/A9Hl6k/bxZO+QcQDR
zG72pT99nmZHso8NqFFpAfms1sLJIqsC3DSHSLUZWBr6gtAfg4vr4GHmzWgVr9qadOX+LKdI1jsd
tb63KypIE5A9iaEB+UITrsuXWVdxMuwU4U1/mzYF31KyWCHmYSbqUUcz5JNiv7mfCzd1h0BqX6kP
KNyeoGwnG5BK7qgnUufe9nvPoXtrcOxsDCzLr/SXVvt58dKOPbGHF2iua8Z2VmFHxWeFy67SuNOJ
gh1wsOlqB755BhGo1nFuEo0MRAtKYqBLHsq8szC5oB0aH/Mej2gyHCIJtZyWNeCX2NGlbAY8oGNC
E3DltJjew6w6iOaAAbxx/Plweau+n9DzGTNu/ymkqiftpvWdZUd+lweMVuX8kTWxM0N4vaok2Byw
K8bvacf9SgaSE84+NFPWqhOluH4/TaB8nb5FiStZt/FVK37aRCXbXoZ7aao4ZtSOH9TkKXIstAYV
4uVRr7W/eIc3rpSntITMDeGfqYV8ViiYNxwhPE3r/eX2V5yZCXplbSEGWunuvsikevJw990xUH0o
vLs21ZVjMJyM4Ckhk0ubOxwCo/WrpLgnfQfTaf3r8hjenSMGAYG/58iHPTtZ5jZnZ9Rx2A9l+9m1
aXrNBQKtG0dNMxQo4KJFc5a4r2d4wsdLPyp1463nundvWWjfOE7a1HamUTXN2QWTARnH775rBaos
9r5THL3Euye2Puis3Fjwte6MY6V1J7tPhNOde6Weqyj+SFp008eo0EnCvEy+WNqFDFy3Ece8G31i
dMbaR9z2bJvlzRmMhaHjV8cp6w9I1d7MufOVdFtsSytbwCzmHVo/Bj00d84K9OYgIQBrBupNr6oQ
hKac4XnK2C5Rv+o557RtJ3rb521NoMRYVfnGLL1rhehgmb03Vl4nGYmtmlTnhcdAk5IfeihwHhx2
VV0TOjDcSJFVURujFOZsQej3JiZxFagkmjdyWSuLbKbTWi+Kxxrb97zsp7aP0yBrx/2yoZhGTw7f
KmFfPvef8AHDMCw9q72yAg1sdRa+DlHQ+gjy0C9dnToBjeqNPNRaH4a9s3jKHQ2GwgVDeJMh9A8K
rj52cIw0Gh6v8lhmrmsqG5ydRUvO/jAlH1sRK+DQWLvhsdZGYJi4Zj70AFlkn1WkkBzUw57m9YOe
iztgYDYgR2sGZ9g1ceY514Uk5yzqke0aoCxzGnhrfb88QSteykymqRjcRhzks+cW3kjl5GM5ln1Q
Dn3YUQhjVO43J+k+JKy4iv+P+WZiTflQ4KPatc+6d50vYspgHCWou/pQZqrcgmSuGIqZUfOSkTvQ
p6SviBZD3BXCsh4+A5F8M1b0FsHal8uz9+7tCIMxrN0fUjKCMxmDqTMwAeKxLXe80PHah8SCCpCE
qjeXG7a/4rrM9JeC0LbOo5a+Uru6pQP/msz8BlogXy8PZWUvc8Piqym1qHZq+jpM/Aa3hy+a8E9Z
TXdD322ge9cWxTB4UXWe9KO0OLd5fp+Xw4e0zO5mJh7UUD+UFd9I3a5YjJn6qifB566y5jOA6OWd
PeX+MemUCC/P09ogDJuvKrzPx0Vmn+OmCP14tA8AuH9elllGEDBTbvf5ckdr620YftQ0fZuXbD4L
lidBN+QQJu2hkmUN4F+53MXKTJl5pDJP8SBfd/MZhMrzp6hrrZsKrwO/Lre+MgAzbSRcK608r5jP
jRuL/Wy3EeqI+zrUE532l7tYG8CySG+PczFkKCmZsNSgHd5TDj6U3HWH4+XWV0zCTA11sUXbIbPn
M0nZl7qBdWtmH+th+OXM+bfLfaxN0vL/mxFUTZIgVafncyRicigiPuw08brlCMw2hrE2Scv/b7rw
R110tLTK8zi53QN03l7sakg3vNJa44ZNQ40djxMVGc8TpAOCkunPKm5uLs/NiqmZuh5pIwizAet+
7briS8qnI6H02yB0aJfzf+AI23BLa0tgWLQtJg9QidR/VZx8JGL66LnD57mFnMflYaxtI8OQ63qK
/NixvFev5yj+t4KKJR/9rjjOcbmxxCszZWZ7WCch2Krs+Dw73SNVn6u2uM16pAe0FcRI/Fw1EDMv
oKOC5cPcx2eIaIhgGUnr9p99hKJFvyW6ujaS5f83mzXOy1o3I/pwJvbf0gX8xk2cuDfL5Wz7MF05
uP+R6QBVZBsL13kdPPVxmL9SXAOXnVViWfr566KAeXnOVuzDfOOoW+Umbsqd12jgeyaKT9v7dmVf
mXIdKKL1eQHO9Vcmhj3IUE8WMER0dPcOurn89WtdGNYNOAX37FzQ1zktb7GvJrcJSC52xHm53MGK
7ZlZt9ErM+VEWfTER3FTIQRACc0trs3XeRAz6ZJanR9hluifKcL3L7clt+cPCUL1jG8Fm2trbBi4
zoYkLaCb8qpScPWWVhFYoAfe8B4rAbpZdUxtp8rztB5fE8o/LUUtDsuPeBy9WcI/8K3XeJTOG+8a
FCLzzQLkoUrGXtYsf6VVL9ktLZyueExEggefywu+sqPMMuTCKns8Ecjm1SoqRdUOucwRAK+a4aU1
mEsylFBR0naU/L7c38ramIV2gH2A2swr6AsXFatOTUlcFbJ5JM51W4wap0cpmjoh0rVftFJRXgTM
Ak1TE+DpInGOi9YcMuAO7WqxGz1wzG2EDWu7Ypnet24yimKA/KbmFRL0uwznSmPhZgve+FH1ewlX
2Wv8v7nDV9ylWYXNk6px7YZXrwL+cdmAKQyonEY8BfRhgdg3EVvqdmtdLQv5dmREc8VGv3otMZpl
dDDbYuj3AmktsGvtSMz3l7fGylFjapZETjX0ke9VrwMfFjr+kCOP4ohsn7MfUtGNDb/Wi5l1tK0Y
WlR29dq13U0DY50rbMDKf/A6GxLTWzU3a9NmbEPRSTweMchFT9AnX7pa5DfSPkI9LJIrCpgr69p5
M9xd2YzNkCJR9yrmci/jJ5o1N7GKdknxM5m2brsrG9ws6E5zQA7wPl+CprENBloeownCYUjOdtEQ
LOPx4QoTjO/yXliZPrPAe6hHiKE0efmK185AOcU+X26+sCEbiOn/K1ajRoSDjBcgr4jYzgX4pGNP
hd7Y3zSy34M64dCC1O3yiNYcn+EhsrYlLKOOeKkzt/suVZXyoC5ZsfXCuOLIzTrvljSybco0eU0R
fbQ2u42t4lNH+g8i34r/V4IDs75bD56lVE/ka0QbFYC989hSAQUMsrHo74NkmG9WeNtoFpj11nqh
bIZGdNBTKHDgFTThSpd78BMj27pDAq7kX+AqquIup0Ui8h2lREOvg5e1W2enUsc6Q8KnjYYXJqe8
uxlL3vON82VtHQ1rw9UwrppJjC/QanDce5Zwkn/t7RkKaldtFLPmunbjGfRpffVCZVV+1/B83+J+
ZE/Xtb4Y3Bt3zvsmG/Fk1L6UVZHF+1nWpD3qLnG30Lgr/pUY5jQga+EJ0XYvVoQCMkJ2eIs8gKX6
xs3pHd6Hw8vjWNmLZiH2zBw5e03fvDgROOy/02H0gNxyfDv91o0ejx8vd7M2mqX7N9NFfeAQBE2r
F+WUd4t/VQqYw4jdLQ4WUK6Nnb/iXc2i7Bz1GflM/fKlTuUfdxfjIFJt/wGAwSCyya7CaQuyqtPl
Ua14V7MyOy2IN3GQkZ5p1P1YMqRL+NDW7DAR8hzHT9CwvS5b/udJ+838iTaxo2hw1IsAJ97Xdsjl
15LP5Ua6d8XnmVIQVRyDG0lo+WJh3vbpWM0hKJBPNGXzvp2rLZH3tb1mmHzd+0JNeSpfCs2h0YOJ
aiy8hVltumugBOJuvL+sdGOWaY8xmZlNGv859cSDTrJQet7rIOvrHJdZpw2xbaSEZO0/Jy20MF8j
kYNGuoPis/Xp8q5aWQ2zSFqXjKWaKu8ZQs8PsWchFo5PC3As4cPT5S5WNq4pkuHNZTIU4Lt+hshI
GaKs3Q6iuokCvNzvKMC5e0jAxkFd5VsEmive3jbs34/VzLUVuc8LXvqDjHL9nPGx36orX1vypds3
5lH6CWN9I+mzF7dDc2St7ZE7QfoWtZR8TLcUvtdG4fzdTUwtltullxyGdIQkdj0EkJjdQoWtLbsR
UMdNC4nPha8m7oZwWYiy0S89826bSGxkBNe6MIJpjSIAwey0e45yZT0TWsaRE4IabnLnoEeUaA+f
UhTpbk3XWneGvZctdTnr7eSAqgz/UwRhrB0EOyD+0qV5GAMR/t/l3fx+PzgV/16Wkgs83ua9PKRt
9rWt8c6naHkbjfXDPI5b5YDvr71n1lxTlSUxCv7kIRoRtNVj7e/6ofh5eQRrjRuHPQfOyU4mnhz8
fnpSGleDjHZbN7W16Vn+f2McIwSC62bErs36dt/i8LNZ/HHJoNrCeb3u+w3zdoBbc0pXZc84QPj3
ZFDyuWMS0iDXNW+YN5ytNfuTTp89HXM/LDJ/1rsicuKtk2ltigzD1haphGqT9Lns4ud6lL94Yh+d
md06mxe/912UJwzzrpOyTJjDk2cAjIcHNldM7NPCZROIRAgA6Jdnam0ghoX3eIzqUIaVhaqUn6m0
P3nMOeAx9xZ0Sdc5Ks+Uz2i5M8Wi0cCS5XV5yp2s+6+vtDq2EJ2pA3/y68fLg1mxin+KtedxkR5x
sxCiDAspmT8Es2Nf92AP2R3DLBTTLCmiLIQAlfvDRSSsUdo/sK+MJVkSXjcEw7DbeEw4FGqzcC5R
PUdKNR5BsXsdKAfleH8PgUAUnk/An4bCaVQGtcUW9ewD77qNK9T7UbtnqmZUcYdiPQtTFFGk/lAZ
qI4SFJo3fIzV3ivaCYmeYas8dm21DSP3UJORIjGShVOTPLo4HQ4ladnxunUwDNyGelrtuhXWIWEf
5VTx3VigFv26xg3T7iByBwrKFDtpqOmNnnQZcr0pLPn+ncYza3kjSMNnjqLxcwFpuAAl6X9SRiLO
Drpq5mBGtOAUPyUkES6PZsWFmIC7fO44j9siC0siTkNGINbnJocId7Q+BqL6cicrgzLhdijbzEnX
DPGzXapTzYo9Z7d1VexlC+lMR3xN7K+TS65bfBN9l6dCxrxLrK88tpFpK4ZyyPdZBaD4/vJoVuzE
RN/5jDa1yIR1Xq6dy5VzeXab5u5Ah26HcHrDmawcISYGr54nn6atLw+s0zIYEH2UYyOD7TBkbVWM
Y5xkhbZ1wUEunBV3ciA7KKeEKZjidQpV7Rz1ecVDnW95lxWD/weLV2ZxUgmahchHwmTiMi6KQ+8O
o9g4P9bmyzD6wkVJpTvhAlh787gjPctDG5wRR+jKbqm5rRiLicNzW84rZ/KyMAaU/gZUY84RkqD2
yQXOMPDz6spz/R/ugNSPWWL5KdLDs3ZuiTdb/om5GiXsLJKvbSVj9uPyZl4bkhG1kwoyAVMNbwbw
//ANheDdh0K4g7Xzs5l+nmNL2NeZjYnR8yAIqkE/moSoqEgeGpp/UTw7RDWTRxCSOAGIEW4uj+kP
/du/uE/PROfh7aUpRZ97Z4ocOOp7dgRHfGzLkztbR0QZR010WPfDqfe3mHdWnIIJ1WvyLGeMNEno
zcnJjuMQcbgMeNR+xCXyOCfeVrp3raNlId/E9xWPezrVVbLARx4zjYqKyXPkDoRuJ96iBD3qNgmz
1royHISrLQ4F+xjbMNW/EfVDqDpK7iIvOlmiIIEnu6+XF2yto8VnvBkTqDKJM3ZpGoIo7tEfot8J
sV7anh6dCQKoTpP8d7mf9xMhHjdchAWdg1Ig+R0yb06DwpnPQ5/dVG5/8sv+CWDtz51yw8t9rfg7
E78XNUPmNY2Xhp0jIrr3SJK0hyyjRX+4rgMj+C+p61IsDj/nPd11TfqqU3XlehhOIfMEgWRimYR4
jHvwMksFWuQfuhwETTRFrYdKN5JfK5NkQvdUD9nj0bfwejSkzEL5lZ88lCQZttRKVjaWCd7z7Lqr
htbGg2gZHWe3TRHb9odynG9mP613nbqKjQAEEcsHvNnBPUJBDTUpdNQ46pU7/fza+q6INwKotXky
jF5GAxhILZqEHW81AfNxmYzBBBVaed1uNes7LafA3QiGFlpDMu15NNUhAttrP38Z1pvZsWIOzuy4
gy3E0n51utK5tey5sDZmZ+XkN6s7daK6CAz2eJDurA9u1rU7V0K/g0ZbcI+16afG90+aexIIibDz
mx9u2jnfPFt2W7Oz4pVcw5AtJ7Wttsbcuzg6xpR+QE74E7WL37kVnzqQivVTuSWGuWYQhmVT1xr4
5Mgk9O3ofpTIZfdyPjuqCpkDZYTh2iuYieWjqiOYMpWEUnoa0g7OHOKmSq4CR3smhg8ynf4MjoMk
nHVeRKcZDC0f8q4H9vSyb13s6p0AwizTm4pYsTmHX5pQDx/GGT+5dnFq/LTaz126kZ9dWQsTvQfe
o9j13CQJeT4jSyq6EI712DPk4uNqfLE9b0sddG04xkFeqyGlk5ti1S1yN87eNyhXnPJiDPE4vfEM
s9aFYeID0OopS7GxZN3cI6oPosmKdyMTh3HyrovwmXF814TGNXKnKlRF1hygekAQ8pTNfSdqfeUw
DEvvRtTM2x22rWiKg+AYhkhf+KRv3VltRKcrzsRE83XgY8l1jMO1BZrhUCSgZWPR/Hx54641bth3
O1ICwd5IhrPS3kfoZM+nWs10C8a30rwJ45MNBL7jCdNTpUDztwNY2e1NHP+KGzdRe5GjBEjfsYXS
Qu7iqn1KgAAbi2rjUXVlh5qYvd7KEqkGX4aQsPmhHFSv24vYY0VIGUCUqd7ihVzrZ/n/zWHHu9nR
HsMwmNc/SLBV5XaHYZCXrp023NOK5zDBN3zKvNhPlAp1Nz+AHUxAO5E8AMdyiHgOA9+CL60st6m5
4LjUzRzXkqFyB2RrLD7c2FnubRzbK+eeib0RMeM1MPESKcD4lkVc3ExF81A49r7xZRM6KcgZUO26
kd1cWRYThpNCbyif+xpjybi3n+zsg403o70rK2BQt3gm1ibM8FBQLciqUZQSGcFEBl6fFiGf9ZYQ
+7vL7jPT+npkw5EBsqa7qNOD/wAl8KL9xJkvIx5UonXtQwnwXx0keU+sfH+FR0GnRuK8K3TW54Wb
38syneI2mCbat/cSVWJXJf7RwzLctwbTcwvynGl7P4maPHYU7Eg7v0jdn9cNwLDHxK8wKHBJ37sN
ee6qov0wu0m3cV68u+D4duNkLRCNM1fO/u1CYfscyaykwdwn/CqGRLS/9Ptmboj0JrtyovhuzKcY
sPte1H6+t+M08XYDrWX2/bpJMjYuyAzHaIyS8m6Yh5TvwNHQ8E+zgB1umN+7zh0DMQ7WwXGbKi+L
+J5D880JcihmqV1uEQCCekG8LeHEtfUwYmlUlDetFenoi05S3LfBZZgVJ8fH4/eG03rXjWAcxgFr
e66vKmVBk1EnLyjDtA9zxsvdEIlb8F/MGzHCymyZuFEOTiuBEURf6hwA0Tzq1d6ec/9QpvO8MZB3
vS9y1oZdMxt1YUAhdHcyrnVK9rUVE/9n7uZSuKAVFKI/aT4VEyqCuV+cNSt95GKu2W2OSTnOQN+o
6owld6mVZPMRpY7yaws6xWLDZ61Nn+FRalxiYyky/0s6zSn0MyxxYrXr7CyoJh8vD2GtC8OrRJyz
lFu++FJHc39ru568/bM4kvRbHG5rXSz/v7H9OLcKLBDzwOkEhdtUoHiZZ6W7S5Zfl0exYi7mocjz
kaUzd9N7sPnoT8mos25n6SHf4jpfG4LhVpSFYp5k9P/H2ZUsR4pr0S8iQggQYktOttM12K6pa6N4
1e1mFAIkEPD172St3CqTRGTUxpULBiFdXd17hvhZ1D309hcBsHg4sdSQzVFam8f0v6Mk83HOAgz6
OVY6eTHjkBR/E8V7cvSM8bJ/w0nky99LH6nsg2oSFm0M3dqrOZHGBmPfDSOhD0nvxQ+zpfSpTeb8
3jTW2zjlruz31Ik1kmU9mUbToAEQoMzbjHswmWHpYId5F2To1UTjTU1NHrrw2Yoswssw154oaiiv
qu7tVzpC1uX6NFsZK9e1CJiscSwjIx/7KCnLl7KSTfC9kILoO/TN8nprOv+Gy/5xbsdrOAsfu6JE
IXypzqZnBRxzB1gPnaEAzwTq4qhBfEb9I6f+sVlan+apj+7X+K0Reag+RUDEosEKLnFXfuamyNj9
VJrK/tvNZdaGu7Kt1fCh7JMejowQqSQd2yDXvT86gWuUQHoZtd3k2wdjiwml/IZVUFwB4xFqrV+x
T9JoYw9eWe0u+lfPLWmNicNnEo5U3Fca+pwpEI7xjXHXdWIizARGQlvxeQjtPH2ZSdckp0w0Ez+U
lYq+XZ9Na69x+f1NXOyg6V/ViOdPKLiqx9lP+icIlmwl2WtXd0IWCku040ubPXJIp8nvw1zG5ERo
0W/h5NZu4AQs4g9x2fWWPkuolwL/x+qEAZWit0rRv9fse4vAiUzc88oojMr4bOCwGj6ZfCBsAVqO
8WDPgmjxdzac7JTvIHzGz6FXzaM+KUJMg8kAhi90CgWa/2bH+4X9r2jmoMl2bSQQjNDyDvvEfmlV
LNAV8NH8LKo0J5LEn0dYMUHl7vo3/g2q/vMlAhcNRLOZtVNoowddCBV9shGxrN8BXTORUyW8vhEQ
3h9glnWAXFCs0X5t2pneMU5hNpZGUTe1h7nwG+9HlBsvPMVVGIfj8/Wne3/Fhr/7jm9m4KzrAd1F
9KoANvA+hAA6f8y47n/UIE5snFpWYr8La26nIPb6LMvPYyz1rhJ5diLokz0EADwekmnodxYHsd1N
7+OCnMNlxj8A0x7CkCDsmcUP0klV04MMidiC9a0Mmgt05gzWO7L3qpeu6SpQfGHXEoN6HeQ2jaNl
M0FfWV4u2HmaaW4g9OI9+Mgt/ZSUchgOcJYXemMzWzkBuOBmRcqaD6L0Huo+WLAu/FcYCXQPfSKg
ISfVlk7w+7QeHhInzMGwHnTF2ZBzZhIVQXoQnNzwroLxn/9IabEkdxUI7CRLraoq+NWKlsHN0B9U
S9neU14Z9zsQYkTZpFNCJ75rlc/mah9BiC+oX67PnPcHI3CxMEPXzLwvO/bRxrVJaWnoIbOFgYaT
/Zq00VapaG3uuEE56nOIHpn6Rci8gCkUxAvvAO6Zzb6s+nwjpf+NBfwz5oSuvVWrfR+g76J9iPO2
SjhkqMPIf9YM7FiZoljPil9AjBbzMVa57EpEnrJlqR9SjU4ZhUJB+YNC9d4ewbUqxmyfUdh6omxW
+VymvleI5TB18zCbR4mUfjIpIYVtPy8tXGTgUQsIbSkeSjGwBroQheD7se498j8cv2BMcph52OTs
mBW8lUecoW32tQ4H6X+tTcdrcfJi2zVPUwh3q3qXjHCaR98enjT0ZEYJtQ81hVTwjz63snnCoYWO
/YHpyi9ei4UQn+5bYXr5I/SC3LDD1Oo8/1XSICdPReB15T9BTJPyHoqNFyEXAF46+hmiOrHX7NsZ
52vIEWddc+IGQpztLpRwGf0Iz8Kk+47TKw92UcLjrtoJsPdy+BIlICqCAaki+rAsAzDvKDa04Qy2
YjBMwSnohmKMzkoXXfuzgjM8P3Um9MPv8QTqktlbPff+fYkBwKGxDhvkk7mXCfNASFkKsk88eBWc
DeS/+EfICwfiaDpi9Hdd8VJ1h74cjBp2qHmAk6sDiAbhA5Mi090unox3UeusveVDJWmZMzjxjq15
wimyaCAXC3X9IEmF8lhZp6Qpm3Jj/r0fuYLkMvnf7Cok8TTXYTufOTx0NGzF8VZ7EfdbzfCVtZo4
ASUbezEEjd++DEWU7SAVSe8k52ZHeDneAREtNwLk+4s1cA2uDPwfvKUX40NCecuOZZ4lyY/GhiWM
DJeyvknDjwcuxFq1BVO1tO1z1wQVKjANjAzSIiu2zG1/P++f4SBwDa+E1jpSsZTPycjjkd9LmGpV
9KdiVZbV+4aTxuIMYeFDBsEveB5xhduTqKZwmtdddVpk3iOPnys+lf8OIGnzB9NWXH22kFH1gc0v
L0aemV8GH3D6HvKjFEkofrQohz6Foh6WczwHiP8dpLDpnhfROL0U8ZzRr8Sfs+kDSEgQkAb7oWqj
PA1RqyL7omsGOe1UNGb05zyQfkDlZhy6ve1jZsBulSDBn4YlMf238PJCL6FE3eqHoHkIpnVmINC/
40j/gv4e2R0rz0ECyV9w3OBHDxVUncvZTyFINzbL3mIvMtlBM+8ScvRsTIt+GcvkCSYdQ2lAayCm
23fYiywcU8uFPBQ868edQo7df83gFpCZFPyzKXiWaiDZqa3KBUqWSUMhLptxEqkDjtcFcsxMzmR+
COM2CZp7OJ7LakoJHDAufKYWbin3PTe+9xEsboqaXCiZkfqQo7zRemcS+mBVhhyWO22qWRlXIMLa
pn5Fntwkn6tRMv637WYSG4xm4ifDjpGwg7xwBs8ptdNQy2rUqegS2X6NkRj58z7nVVxFB1FbKfVd
iAy03EXtzNRhAC1x0OliI1Xxx9GMlWo/A/5aCqiBxn58E6gW+YGT5l8+91KanDyYsUHqViaQPPuB
+ZXL+2EZ/ZJf7Klgx7WzZsbhO204Trj1IWhMvSWs8n7ECl1HRR/ivy2FVcOZtaLbaY4kAJ9TkW4j
krx//cCl+ng5q0gi7HKOsHzinaBeWe1n/zZcB0KIUwMtgpCGhaq8p3CAP+0R1U4jMYRaNnfX06N3
Iba4gVPBoaWXA6RVqeeiRMglMU92FU0+VEse70kw6J0Ilbfze/9TUoh+f9NN/6A6oB6d6aDOH/Nk
1B8p7WQ/p5U3ZDEWQQG9nTvPo6Eo9r1tNSpIlC10YijGX4xhN2oaK1/ONceDyB9U64qmfJSBzs1j
KYtJHMoSjo2H6y/5/vkocMkQSVlMiUQgPZc9n9lrbaCI8lebadF863XEAGLixQiWwY5BmKz53/Wb
rr2Vs0Mbb7RZplBSWvqJ5+kwNB7w8uDq3tRNClxlYl1P2i4MJsM4RvD94APIvvN8Zrf0IX73D97Z
0lxxYgTxqKE55KeV0TWJPgx5DJzOnkV0ztRhRm4X5XckCdEi32VjqzjkI4DfeCayszJKqwC0HLpj
BUS+C4BowdSZ900s9FilAIq28wnVkzH+VY/R1I6pwEYCYkTZ9OTHhA0oB9whysH/P2IvEJKmVEuA
tXjiJXZIl3BKOE66sfbvw4aWxSEPp5I8KFLX/sd61ku8hYJ69zsy5hLHWa/YBHHw7lXBuxF72gwj
CN/bcpZbu7p7WDFeu/A+U68F98pDSCvIDiVqgSbeDbMQT0//myfyqSFLhmPdq2qSf2iIblqkoNl4
28WdXQUuDL3wczM/FDUO6VUBlkMP39brF383M8STO+GwJXwpMyiyvi5NWO1I4ZFdZeu/5xqK8Nfv
sDL2btnE6EZV9RJ2r1Nl1J1Yquc+Z/VGNF+7uLNdoD8Wa9WNzWsxTVBRTJLm5JWyue2zuvWRYbAT
WUjdvfoJa35NZQNfl2DYVOBae/jLqeDN6cKWIDmWUBF+zZvi65DXw1n7pbfRr1y7uBMY5ynQcBOY
zGsM7lIaw53thAzTu3FkLnd98+iCZCab87h7nf3o1Rpwhwr51/X58u42wphrmd153QzDtqR7lZn6
awjbhwtLQJPxCQfcz8CMbMyctds4S5Y0kPbggexeu+Vy9MrD71VtfhAGPk9YjU8jKFfX32ftQ7jL
d0EyP9qa4iSUFP/Yqke23o623Eo6167vrGCeZ5AoKDKYaAS9PvII3n4gBmz1pN+/euTme1T2QxLP
cfuqpoKce13LDyoP/f0tY4N6w3+n0VSgABkNUf2akKWFTykbGtiKosfz5bbrXz7+m2k6VDEZYb/c
v3JNcvlBomKtz/mUVE+3Xd9ZwQJ1ImzJIj4WeaAPMEIbTl5N/r1+8fdnaOQWHyxbxkn7Mz2zJv4i
C5BAi/GuqPpfDMyV1pLT9dusfeHL72/GqPRrlanW0691EYNJAGW0oNypWd7m+ckit/jAgQDhqunm
h3kOXysT/+NnZqvl+z6vCBd3lrGKx3EBhFq/RqP6aWhEfqHjaA+wyhQQEo2Wc2lYfWLe/3AuhX1B
mW3o5K2NmrOq/XoScYaexmsSe/QoQi+6H/rh6/VP8m5ZCC/lLGk4FSxxIln1WiidHSa/h2cV7+gZ
Xt/QkS3l8fpt3t/7oz8aOj0PoWBeYHuDHPSByvC1A1tvr0GO2dj71+7grG+PRgYkohGxnGtV7uLe
mx6SxYebc1y2wwaK9LdKzh8pNIvck005L1ETZCGYqyPBFndqm17zrxOqP+xH0k5tdRzRHMqX7y2E
VhBg6swXqKlUtu1rBWB3XET18+R58L/Z2FzW3tuJC3TKqhimWdVrtnAG3l7ygXAcLb1xK7CtzBCX
GJ50AToHoqleq6Ae+NcY9nO12MXgpxY/siwYTqKaG7sRRdfexokQwO6EdFrU/CDAZksB4/knKz0F
d57m2/WJuLKY3DMQh2ACTl5Z9wrnI39XolB/8NtmI59YGyonQsgmB1m3KfSrloGvd8zLJ3+PUxOc
h6tO+WRvkoz+uu1FnKjAs9FvEjQUHjoCRZ+uzDG91JZm0NooOVGhYZboJBjNq9cbrWE2gLLekQeV
9g43Pb3LCe/QQKFg9+E7t9qmVtivLAHj/frFV3YzlwNOh5pPUBwKz6iJ/daQVHBmKHL2pcvjzxOH
cMX1+6xMVrf9VVjmR22oE0jo18mxCBmq6Rd8UwtRkdvu4CxuIjqgP1WUwGvHfuz8ekiBqPrSTOg9
XL/Byod2zVhmiG0AVDr65y5T3/Qix9tPk5FL+oalI4JgjKfPWsNP0tf6YyQ3Gw1rj+4ctCs2dsCt
8vkMjFn/iKxaPRul9UaqsrKUXbJ3hf6ONdOSHKu2aWVKiwCZe5j3hw5GlUd/2AoZa3PVWcYo9eBw
ExmgugMjvP0AFYFPNgnz75olrEtn6K9McCcqt5AFa+/lrGwmYEotUIg+w/JDnSXLI5m2pSd+EjkG
n5aRtRtTd+XzuITvDtJp4AABEgIDr39gCbDsGlNtsSzWLu5s9hpFnUQOJjxzjS4KUvlvoo8/37Qk
XC43s5O8HJzEcUZb9E4oW57GbPnf9YuvhAzXbKXKClLkkrUP4dgMzQ5udN7ZokJW74M6lq/Xb7I2
Opebv0mz50LKKckgngTvXJbaomx28fbYr73C5a5vr64tSn8AjB8hsV3BezY6w8euO6LW/Xzb4zsL
W/hEWYGuC3jHFZKsA3q6Y/kdnlGDvgnFwSKXng3byrBtxoGcUdmk8DNAuVHHzQiH8lqkwRTeZFuB
+zirm8dSQDIJoiC8T9pdt9TDMcqTrSPt2pdw17L1AA3txXxWJf23yGA9T6AbCq3SLULLyg1cgjYJ
cyPirpwfBlRMYfUXPVuB3PLmbMxlaBde0CKRlOFZ9J490ZH7+6yXf1+fR2tPfwm5byZqazyvHcoA
sJg4nvL0AlY51xCE2YGPfBM/hkWuvQr0cqmp2wT3oLT+PNqqTLOGbunQrQRrl5ctRvimL1GXnaTl
ny9aM5dEhoclTDhvEq3CCzirWUa6ny+mnUcOzqu3Q2d2UbskGLYE6VZikcvODnHWyYDWGB7Rx0a3
gEfPOdtMwFY2z4j+9wuLDHAd1E2HxyyJ2w9MhdmOQsbmRMP+QyY0LBLrGHe9Pp3W3sRZywCBiiTP
oSeT5jXypEk3NpW0/3Xb1Z21TCLoJBra4upVzvk9jL/An4Uo80YRdWUtuIRsOCoPaoax2wN0Cuaj
lUWPZzfRR2jL6MNNb+CysmkNGRfTh8GZUY3QPfV01yxbB5K153fWMisE9JYlEUcaQFHyAwvhsHLg
6OL7HwlQPHbjG6/dxsm3QzFHJPYANQCm75OI8wZedRm8brZYqO92hBlwuP+dsEwAyRnmGb6yBTkp
1T4MekIz/28o+1/Whs+XAWuHZu9tkjh/m0S8U7FwHVasVYFQbbacqQC6GZJVZT+a04zA7u08UYh8
B2OfjKOSAfSq1At0WvUwwypFRZEfHhXONuRl8BMSvAYijqBHUJtp/kQSf1H/IM9oO3hdXFJk1Zpp
SOWSNCB1ZV037eva5vWHsWfjTepeGD8nNZBeh9pLlQucuDCDWXFRr6VteVspxTVyAe+hDugSo7dJ
OoX6JIi8hZn2HVF+DdXioKH/3rZUnFAiioJNReZ5x0HFXzS4Bh01L9cvvRISQyeOyKiOfA4FohPv
hvCg6yJHHTdWewuZL3is4JAUKLCirt9sJSS6lNQswPGBVSI5dqZmJzsL9SWpO3tbHuhyTwHr4dGU
Jd5xVk2VygTbhldPX68/+spKd2mnYQJmxWAj7HsjetU0Vn/ZAlEd9skbtaC1sXFCie2XtuEK31gW
Jtp3Jc6PYRZuAORXvrJLPJWqN7lZYu/Y+cMB9b/HzIYP0tZ/CTB/JwD6bhuky7u9yaC63PbB5CM5
IFM970Lo5QB0B3/ATXe0tUFy1nPhTdxYP2/OSDvmfSUZ2wnUaG57eic7qHpNEFutd9RG/GObxE+l
F/xs4aKaXr/B2tM7y5gz0gwAPJQnqjXfCYvstSyLjVLz2gR1FrKFVV/rgwV4FBUK89U4AYK6oNsw
qVvgJsB4XPaoNx/XtqShVZDIs5gbiOcAxbeTQ7V1dFgZG5dgyuGqVtR1J89cFaBngLOTZnP55frA
r+TFrgJCUXleHQSld7TB9PVSGiNQyBtYtCdwxL5+i7Xnd5ZvEWe0C7K4Og0BVMHSCq2T4msbVTa8
cfidVABSFHYMrZVnoukCMGMTpj3big9rT3/5/c23rWJKAHIZ5Xke4DhCCkMOua2Otw2Ns2gHNPk5
zICKLC3mofwFRd3H1mbebd0u1+wKnHMfMiC+PIewlfwoSO/dR/DH3N/27M6S7SKutYRV4rFLVA+c
et0/+vOYbVDsVtasS9kcSlkuPAjkmY0ICEBwqRReB/3BJ5tdyJVbuFTNEAYtczTB7F37mDYyzhSc
heZ/TVsEG1FtJUd16Zo20m2RZxgiWahv1orsDugOfh/mo5cKGcYpZAn0XTAwWOj1/RY7cWVHc7mb
AEtHRo+TwlHXPxHsZhf7ZhyuXyAfdu8BknHT93dJkKpehC3Vok7WolsmyTIfEAdv2/JdAqSA9XsT
+0qdaDy+DC21u57dpknPkHr/d0lzlOqVP0G9En8ZlN3if7zxRnhQ5JqbkAzhbaaLPEs1q908yewQ
+Pyf62O+NmWdfRjOA2CCW6zo3w7jwNpCMzcO4jQapnpjWa/dwlnW2vqdR2OuTl2PGkBWte0B9kcv
cZ8VG5DWtfnpbMesyeuazYk6weUAovpYCuPwMujhLqxA8rE3tiddBNvQ9W1EpFoepEFCJHLEDSLm
f69/iMtUeeco6BL9ZJfEpKPV8qBD9qwaELU8kW2R/dcufhm4t1sOqkgLDrbtCQq/HyAkrtLALGwj
Jq1d3NmNJc3B40QicWI5kPaEJ9/yZbPKuXbxy6R68+R66M1IjVfc26RpdsPM2bGuGN9fH/TLI743
6Je7vrk6k6aGP01SgLbQPnY42w9j861q+Z0fb9qJrEx/F8fGm2aqfN+2J7CIvkFT2U/VUtRpXGzh
g9aGyFnCVdT4RMID8GTr8hO5dOT722eOs3hnOOABFpp0Z9rq4ViRlp/qbtw4D68Nv7Nu5TjFBUjc
/YMdiMpOcOJDNidyLW1z3zfZoPt7L2rNsKHq9/5AhS6GjSUjxP8Bx3gYKnBR7xDrgJhuqirY0iZc
u4Hb+TIcye8Ut6jgNENKGMRAgCr8cn2url3cWcMzbXoBvTjMo2Xy0gqubXCBDTci6NrFnTU8ezXv
GNgIZzuBLDqT6lmO1Zapx9rFnTUcJjGSRI90Z0Dnw2OW+dm3no71xsb+/iQKXe4cs5TXLVhtZ2WR
oMwEBz4w0BMid8nlXH/b4DtpdZhlLZt6058rJO0nOcETBmoKzeH61d/fv0IXvFbxShQSXKn7S4io
Qnav2ZcCppeQT3ntyVb9dO0zOEsZ4H6qZN/3Zz1jAg1+nX1qjSAbM+j9MBf+gVWDk1UE56cepxpI
IlWm+CRR79qhivrj+iCt3MBFqYWjwSxF++wMGRRQ0ucqYyfS59k/eT7V97fdw1nAoQmwfTVNcR8u
Itsrnn8Stf+9Y+Xz9etfrvPnfhO6CDUOySuI4EzIIEb9oRqqLxq1ZEuCh76uDqNMPphsqzy08rVd
Fs4cxjRDV6o/i7BjBxAExSewy8ItMsLa17j8/mbnpH2seZcMPRh86jPE/E2qp+TbmKOUcH2o1p7/
8vubGxQx5aJImv7cceTrjfZPPSQzT7dd3FnOalA6nkSAcDcCDVoJIIHTfipvU9GCzJ+zJaMbHvVj
UOpzVXptkzIQe45m6YB3vO35naVM2nmwlRiWB9idzHBVqJ/5XMwbK3kloP7hOxILi1WLhUam6FnY
GGqo0X1c/41G/NYxdmX2/IEwK0RVzMbvz3RR3xS6tI8gv8VpYDcbXish1YWZcWiHZgmN+vMAsEKK
D/Jy6Z48dAHdIWFKHlEjsRsfY+1Wl9/fzFRo9UCci4/Lg0C9Nwynr/bCHgZV+MLs07tbjwihazvC
uhqEs1F3J6b60pyaIgv/nToCwZHrs2rlw7t4s0o3zRDXdnmYI4BHSDD+GHr6XS3JN6K2DCBWlrUL
OwPwnqAXFeT3ooc2/mzoeD/Kvttff4O1qzvrWnbCAHu/5PdQ+K9PWRjafWC2oN5r39lZ1LaCZ2kC
Xvm9nIPvculEiuz4Djy5H8OAybtUyUalau1GzurOjDJYIHn5Ac2tb1kcnmco68Cs6qtIoESut3Qf
1wbLyb5VBXGKhbfdiV74ZJKRT9tTdeUVXICZiAPVz1GvHypGmYWSb8498BVLOPFA/iv7qLxiOMd0
8dVtO7frK6K9ympsr8W9KiAnu5ttBwGnYfH1RzVDTPjppvnlws+EV/U8Cox+oMHcHABG059bQuTG
d1/5IC7+DIwLWA231r9XYA/+zr/bEQ6Etz26s2HrBrqhESRQ7gmrUR0WzGvnXQ59/p/Xr/9uagNf
Ymd10GFo46Yp6ROrOHQWBgEbd5KiDVNWAKLRZSgeGKm8kN57GsJgZ1j0FI09XL/5u5ELN3dWjIjr
hmewk3hhsWd2dixhTx+jTuYziBm2dNhK1N/9Qhfz5f+GejZ3JmpH3r9UeoKUQd4mj17S0o3z6cpb
uLsizyADUHoF+8iy1jtioXwRBkeZCpZyaUu3qlhrd3FyXAGQSVn0hH3sAuDGRGSBaqGaHFAGv4eS
3hZncmU+uJuVbVmg20V3L9rAWHxP/Truzpx2REtAK0jQ/wgrMstDB611PqVLFBu9vz4bVr6Su4/R
ILI2m/L+hQKF/y/ToEnvmxqaMBv75Nr1L7+/2fA1XiIfS8qfsjrm95UaxKelh47ObU/v7GE2hrBF
oZvuBaoi2b2Fw/EJeHm9Mcfezbw4hIH+++y2Nxbafzx/Jl4UfKLFRemr8Jpo3yS8/Pv6G6zdw1mN
vKlHz+iifGaDMj/nZAmXFEVzNEJgeLpF5V67ibMUaUVN3HhqerJMtfG+GPoFjuKlytp9XSRtfLz+
Livf2t3IWLuQNoaZyzNtwuijaKuZpAFkXb5cv/zv9sMfJ0IeuPsWHyaZ5LTIPglDTJACuuvPBJCT
zoB9h2JMibpkyfQXNbdiApDRV3rax3Jo6gnyBmUA0VTegJt8qvtiUV2K9kEdk92ycKk+5KExkIq7
/qgrC9rd+3jkibL0dPYMXEycZkX2/eIbfQgTyyC5hCDfq+hgaLdlQ/luCoGRucSvN6vMsiT0LBby
8xxR/VELRKaiAbxS+DDwpDWY72MNSML1l1v7zJdZ9uZmbKgAkCqxLAoc0fk+g3uXSRmC/ZZm3Nro
uTFDQs0eakjkaQ6KOpyOcAvVeXKATjybizQflY35ESKjXYGSJBOUQZshp9VtMoKBa681DCWQqfPg
Pwnwy6ePs82WeB94QRDeNTX8gjeysJW9xYVuz4mJe9t07QuZC+8vWUQzJKTh7BA/qHnpSdrguLoV
hdfmhxNlaJXFmqoofGJIiw9gXpJ7+LT/gqE6feJ2/GoMdrbrs2NF8C9gTrAZyqVl8NeIn6QCG/0H
mbRWOxKENdO7YajpOO65zMj8RGEQZOpdLoKqCU8YZVPuQ86a6of0olEfg6QIQL7nlOv4IaJTflN3
mwcuGpyhVtVq1fgvVQzIVFeid2qTfoIEHhsO10dhJeL+gQdHk1lCV1G9QFnJu58lzJZSWH4ndz0y
io0UeO0el4/9Zh1iWCEXK8r2BT6rek9aBNp2gvxO6QMBc/01Vpa6iwrnQFgGI03oy4Dg/gRL1eZH
6TVbGrVrL3D5/c0LsE6EprTR/ML7ujgUk2IX44/sAPnjLavLtT3DhYUrmvkLkHGo0etKpsLiIC2D
4HshLmq40PC6/Id76NDHHXYH7Ot7mQevv/8YBLb6kojdgli6sTpWFr2LIlc1ARowT+YX0A9syu3w
A8D1KO1yHIphB3Xr9HMyFwXfd951jL4QadpDBunNR9J5bD92ut6A/ax9PCekiAi7rI1i+cKbjuwr
uFOEdwFpMlhxibnY6oevjZcTTFSdxIsF9fil43Og92hcexTUQRDN0irO9XAYmy6Pnq7P9pVXcrHl
4bx0KmKNeGHGfmSq6g/Cw/5pGqbvrt9hJQ670HKZwJGiGwbxAh+C4ijreDhkDTBNnITPC1r+hyWe
t1rNa2/jhAf4HEwws8rEC/fm/3Uo0p8S8Pl3TULqw/W3WYkOrvOXbBMI+BktXtCxCn1o2415vkuq
pDQbw7X2Cpff3wSIrLSMxQIfBNreAP1GOOABmuvtlj7byjXWbuHkGnCmJRJemgkkWTsALPNJ7HnT
q7Mp/GnjLVbmsIv1HvgIQTLgCJ/gU9D8IFWFZkBq66FIsp0hSUv+giRn2Kj99a+y9kbO2md9gHo6
1P2+KDFOOEsgvECqu995mSWH67d4X0GCB675F5VePc5lUHzJgPP4IlQ39adiIF6508GovDSQiDND
XZNHDjMh5DXjRWB7bP0tDaO1l3TighhBCESHuvgCu9r6nLXqM9dtdwcN8i/XX3FlbruIcFl485L4
tPjC+6pP1cDzhzJobmo4AUh3yXzfTOzQ09iIknB6DkvwVAFwN98RT/NiYwqsPbyz9OEkOc0iKuZn
hfblT16o9tCHOr9xaC7z/M3DQ3h3GWhL5RcRV2WVmkVBlFopU23MrpVv62LChywwc0KS6otN6qre
ZRYQkD3MBXs/BaZys4K/NkiX39++BsQZMgB7k2dSFfG+Qy/zLmHDjTlm4FQmmC+Qi8kheIZNuPdr
KMHntnXVq7Scsq06Lv29b7xzInbtiHhQF54tOHuefV+Xjyq0TXMqCmgI14cxwzT4WRK/qz4VIkTf
t2ImLnaDEF4yHAr4LdODgDRoeSJeGCZ7yNRFcwr6HICKxZQTBgPHOWo/ZGUXeZ9woE2S7BCypLRF
ypdZmnu/gyosS9E10odELkV+xKYJ9dQ5pp54FK2J/xr9fjJ3HFZSX2fILtBHG5WhgBdlDDnArtNd
+wWSDxU/a1uSuU+LAQ4XqQrqsbufQ0vav1EAg8U6qz3IFWd+y2I84pQExzmrpjNSefP3LEBPvc+i
pf6LBwUQKuRiI3ZE96SI4TeyKP+Rs1w80Zzy6aRaCLidkSTHr57JQvtrWOBg+H0INFweCNq+SAah
R8E+2SHu818yMeHcpZZJbG66NEN3kH4TSIALL2c1XQm2Y2aqkJwUsfpb9nJqHwDiw4GKwzn5kcku
+qAx4tOLbqTtuwMVLd46A6q8/AQJ9sXbsxGa0X+xmqr6pCoqYe4rIyPMvNMQwgX9eQj79k7kczKk
kDjUdEfllM0/Fai+0WcWdMsTU+g9HTMJA9ZTBmDzdJgTSPkcqwoHy7Sq6jK7I3ks/T0gFZqmfFp6
76HiooeHVUryuSuOS9JCe5hVF4yAKaf5g8XZKDzKEZY0LYTiuqWT6VBSEi97GgNGeAArNZKnC+9q
PFZyktOwk2aKOsgFazWGj1M49P/n7Mua48S9tz8RVUIIIW7pxUvbSbptJ5O5ofJLZoTYNwHi0/8f
Uu+FRzHNW32VKlcKtZZzJB09y3Ro5qr6EUzTwO+bRVk8Kn2S8ogynBTukjJLi89GGPGWQckt3U+e
qv8VpJ+xJjDf35x29pxTXAzz/KPSgdIPVe6NgANAg1eflBxiByuiN98GvGb90nPWsyh2Jh3v4Qlb
ChDfmPNdslbVnyudNfWO145KD4YikT3p3pXDHnYiOYnU5Ff1njdgGOwqOFd5d0mgphMDQ8zbtbRj
h8QEU/gEsp4yew8ILIiaw8TcHNnU1dkjNqWG7KZGV+PPGird/U52LZarNGOa3YEgr7qfFVHNr9+s
VKfwVXFPaxmYz6Pb+3Arm9sAl58Ut8WHEXSPeN/qEl0s6mXM2pAXLVDYsgh3cPccdilIJs2wNx4M
Po7+4hGz87sBJRHj8Pp7h2tvGs26z7/MEPcu/wIJoyf3ftlODH2cgYEmetmqyySbQWngzhhGTodb
wqGq4T4Da8G2/tdFav8qcjImj2GiZrVHCZz9yuSIP8TAY1wghVS2UQ1TC3qqYzcjO9YHML4rM4Pm
ZQOR6V2Z4P/vlWC1V0CTye8e21El2aemEMULmVQ44AcJnp3avC9TQDsA9gCchxpynFDWfRaNM6t7
poFHR4wV+fxUZ07JKOh6Vej91Ya+O8A5EhrJT3NumhcHL1n0gCVfJnsvdEwa5QXJvzWFnKB2VFRi
vgsT3QcP9ahRU4jhTANde1lTA3eRAT/ew1sYOzZO2H3NVQtN2Ri22OFeQp8GekTuyPRfKAy7/VcX
zpvfRgWMFt7RuhD2SWpsdkkFV51X4y62KEBimscp7ei3wHXzGQcJGFWdgCKO+UYZaW23/OMepos6
mRpxYX7WgVZDndDbZ+lY62MYuMUW+nNtt7QOXEVG2pSx1Lt0yi2KPfzTvXDHS/1y03HL5vCwIBAJ
SPohHLb8cZeh5vPJd9zhtjGyOTxdKngHJ9zkhS8WdF0MAwqhIf8/9cFNioXCs5k8naddDwKFyUvc
Lrj/5cZdG+/GM73tYEoC7bUzq7zLRFn+4mnt3PWQNQLIF/7dt13o6bLA3p2HeNLRmmSldxl8Wtd3
iCk3yIovTjHPN0EOMEjWkQsmYJA3zmdx8Wg/PmqnV09jH29BJ0P80A8OQ9Q6cmUcNhTAHYiLmeth
T9W565DlBGRmoxEcLkjcp4fSc74Podgyg1lr0rprCXBX4FahBayoxjPHxBsNGKXuGDzIVWJ2SC37
Hip7u2Qct5g/KwFPrYBXZbO4d7jBpfAzpeF9MZZ9BHYz9oKhLvVWpWol4G0KEPEIH+DqHCDgE9pF
JFCBd+/QuiDHm0LeJgAZEbtxL6rgIosamvJd5znVfiDd/Ou279t3LD9OeQaL4UscwOtyJ8g8jMck
IP60UctbKebYTJ+YiCAA2FW/joOfHxRcNv6GXVh1Bg1O3xV412v2gx+oDabsyrTbhB/ug/0exxqt
+fAy0skwIIBkEQVy0wxyGZkPAsim/YAsD2LF4OlXIeNf3eCzOlJj292xHoTiZIYAxQSy5WeXy+nG
TlkJgZipTUul9KtJKg1PXgSJ7qEEDb7uTfpXwrMZQWMuDcv9Cp0qWH7QfftciCa4j2nznLNbg9IW
s6YQouD+IPpXeHVpiGh63aM7DZ9mhMv++nJeSTW/hRzfpWf4qzE/yLV7odhhgAoQ9Y40JlILamMk
kPwRTJ+FKe9KuYWtWmvS2vOrHBi3ulH/r0nizT+MW+xkj6z6u0XWSqhvuG00YZ1vBNVK2rF5Q9LP
y7gNJzziQhQB8qeZUt2hGPAssNHAShzZ3CFDOzGB/DG8yiGbzU6moOY/zpOi5M7Bq9VtrqeeLYNd
uJmSqSj7V5II+bUJ/Pq7mYXzWM5luPHIvDZUVh3GxT2JO5DCP4ejN8tPdMbhfQc4JSr+15fcSj6w
LcLGsp74BCLIK+lx/naa5I63xbDPxvCrV/Knsg7GfV/nzsaG8LEmqfBsqzAyQiSo037z2pmxHS8C
5nE4DLaOIOahkHPH91AzIcHLOAy9+CFwwPA/Q7ITCJ1IBqUrooB1zNmgra9kd5uKpAvAbiDWgieU
ZPYeFgw6w9UW9iuuOuUi+IIT68Y73towW4eIBtUAN+0LijI6yLZUNk+ywshSn/4jIUGCitdzu8kb
XVv+1umhmtJ2yvEM9ipIFp913wTf4zA0z85I/Y2z/FoTVtoQ00TdINDja6dV+onoDvAA4mbmAQel
akuDf6UETW2CkoIpvRcIQ17noPk6izmOYJroPNMSZDQc8F9ZGEf9hOUKJLz/qU+3kKBLdP25SVJb
fls32NerAtX8rKXzFKkhzOY9Z9zF47VyvWbnZBXjX26JQGo7TDcwfoznALo1kKAE4c4FIDsFKY64
DoBh0M7aO6N/mWB2cNMmQ20PV1GgsMBQiHshsDaLAMiH9Cs+/vuNEtZA5S4W/SGhIL7OyxK93skV
k0xqi3Z3FPpgLTRgX/Hun5Vkh0obHGwiVfqw8IjCXuN+DmYd8cI9Xhrc+UlRr5LfURWjzimvwioZ
9mkMebfgYCCKq86iFDjrXf91v0kgH034kn7fbbyiKeYig/nXRQ9Sda9A3zj589iFSfA8dz4qDah+
FO7fqMU2QbEfazXM8Y9saPFDHocU6N77DIBPDp+ptJRlFLggLu24X1Q/ak+p8ZuqQxi+7MqxydTP
jrcluGS+DiUQTNDBRdHjEXahy1N13viZ8wBxF1eTPW9rQOl3cUZQOJF94lR+BDP0geV71uZmeJtm
+Iti2OK5eY3B+e32FdFVDnPDDI7SUQOi8fQrc3LmAJLk4+YAmyie0vAFCt0Cr7jAhTlyr0vRqgpv
rUXlPeBWS5sfIxFxjajrTQ039xkSZREVJCAv1GCmDtCPj01wzwee0GMG0y63O2QpPALwY+NElNm+
SDkdzxRadtD3Jz5j3VvhCokXxLgCFuuVM2C6X2Gz4jkQD01lmu2KUk68jHST015HKRn8+gz85+iH
O+H0g3eagiznf6kORq4iKpos4fdO0CcZv+fGwYvkXg0w9MUvjR3YXKI8FaIe2jZN2pp9M4yF/Iyi
rqRsD5msgu6zjvV+cXThtNBA7xWYT7kD6oqVD1XaT0MXgbM4BZ9pHNYuA3JBjC0/JMNE4n+ur7q1
LGPdZTmp2RiAFPliRAb9TqQxUvYOECr6pfYqvbG2Pz5BAMfx36VNCm5S6qrghfgEZXtG8764w1th
Fm6E9lo3rN2mGVpfTcSgZAEM3HyfG6f+UhWmeKqSKZ3uU1FtAT3WumJtOpkxZTaWgCOwCRXtA7TE
G+dxqL2BbxyGPmyAE/tyxJOepVXokiOFatgR/p2LEdRtGjnE1kSQoHrEXu2Yk3Rkf8jqpsG2Ba0Q
l28WqD7clfH7rRVVTBmbzBSyEytItpPhlO14UKS7CW5nu+uLdm2IrOWkGWjzjg7mE1w9qzMcQquf
fo865PWvr3XAWkuUOXkOKNgMmVkgiYXw1aka4u+tQE9ua8FaQxRabG6jJvcIJWMYtIHysSMuVw/5
5Ph315tYGSL7ehMn3hCMYzqfGtgHBE+VEFyf+woX+Y1RWmvAqnqQuceVs9XukWFxwgSVHYeZdRs3
jg/DmRP7UoOXJBfqoGK8Mwx1VAUrw31jinanUrChvWLTY3mtE0v777bcIodtdy+IC1QWLu+RqJXZ
uaFpN5Lrykqy7zW0IoXhWYh5jjkqd7iiD5j6HXxLf902y0u/3v1+7hQJmV3MMvOccZ+ZYPw8Mzl9
vf71tZ9vRXLTdyyscyxTCMB0xxheS8dF1zmE5uMG8H1t/K1AVmU+49zHXOw8cDRpoGx7Gppsi1D6
4X0Hq8gKZFO7XTvIMT6xzv3XcHgh5TOEI/UnKDGgskG9x16BU3fbYFkxXfhSQ/13NqfanRt3H45z
UpqIBboJdjA5CJx4o6EPYwOeP0sR5d2cS14VYVG6y6KSf8cZ9M54DkBjLoeXCfSUjSL9h2OHVqzw
7hijHiVTfKrYACjRT1mW4kDTcs9jfnQ7xOJUbEJ5P7wCo7Hl7++61PQSr8OmG+8ynJMi6pRfm65/
GV3v9FsxAM46N8wR2rHC3cSFp+ucx7Axckp6YqlPD+HsjQ8hzJ1vSbxoYwmmd30xJUsojUt6VA5/
iD0ePySjTzfKmB/GCz5uxXsxlDGba+mdCF6Vn2EWMJRRnYtk4xb4YR0On7cCXuZwloYrDMangeA6
tMTNAWT+ISpKCj4Sx9mw8AHvCoeTQzaVlNbWs5UDOLJkp4aYHoume+5EASs9kJqP44wKo6u3BCk+
zGXompULgMVIAz0wCpeh3JT7Ppj/0ZBvxnMDrYONbX1tdqwUMELlkYyoXp9i3+3eqgCVCBcA0pvI
935oay2YYe4mFZcQL5fLk3sHjEV2cJQzb5U6Vn6/bYSq4mVDz+EDrn3tQo1NLI/Mogi2KEhr37fC
HBLExRAMpXcy+Qj0ALzMj7h5VOfrwb2yjmxthSYGhbxKKu8kYSN01JOb7wUucxFcRtx9IN1/rzez
spBscx/adjonbk6PcgJUtJLlz8qUzR6I5JsexDDPVpDLRmd0VLV3wiPM/2g6msNANqHwa3NghbgG
MggGlY57KuJi/jQylf2bA1rycH1w1r5uxbLRvijlnOKn59VXpFt/P4eQw7v+8bWRt0IY+CpYUpPE
g3h//FxwiE9AHYfuUq/xNja9tRasAG7asHKLLnCPSwty+eX14P89CeCgrndhZXxsMqkMAgcSIAr5
uxm8J4My1B3suLc0D9a+bu3ZmZzmxAPb91gU0PyiCvUdT2Lbvu23W9HbsFBkOI3A8a4r2wOgjOov
l9Z6Y+jXfru1NYOPLiYgoelRZ+HgQ+6uAGHOabJpC3+9srfZ/FOJLVlDkyjEwh8+LWQMuFfLqHKS
++WpDkosKOfkgDC78U1qun5oqyoUYBJMZZKGJ8M4Bd0DiOWHasYFPBrSYOumtLJkAzueU8Whz5Fi
y8ZR1otUPwb3qnCrvT8UzfH6zK+1YUc18bzQawW/ayrI61coeh4aCQqJB8DXxqF2WUR/1D4xVlZs
65mV0FB06ZHjGLuUt3Gl5NjYKiAjIxc8vPvBG25jqaE1K85HWpIynnEYWAxF+UC/cSjXQgSRXfxk
mndefBtuww9tpqrI+dzCNiU8ydj3TwTYtl2DB+/IiPyS5f5F9333P65h5JUOW1K2KxuhzV5twr52
27wMUYDR/Esx91W2j+PZHNU0NvExIT3ZCNqVhWGzT9OGwxS6ku5RpdSbAZp1Sx7xcm6epllWX6+v
vrXuLH9/f6DOccotSEGPcBKefgTYBj7VAi4up1FCtul5ZMUWLWclB/Glm+9agoALAL+TR44pS8ST
bOPhiQXOX9e7sfbx5e/vPt6olibVhFIDNDHCR1qBXRJLuiWFthI/3EoDmQb3piNYZ0qZNt/BQVF9
ERDtIxGhCbkUkOdPdtqhgOxd787a1Fs5gY4gPY8NZkWP1XdD4R85okB+CjxTvV1vYW3ArJRAGW3b
FNY/x8z3sn6HdwH3ZerDoN/owdr3rSQQQ8W+GqomPAmwgL+C+pn+m2rq3V3/9SvjY1M/6ZRREyNv
AtoOdu+ddIqfPOibh6m9zV4FDrTWdq8LEQxCBLhpkqTbjx2rdz1uHxsZeWV4fGu7B/tpyIie52MD
qv3zkIaiieCtd2Os2YRPPTIIjiTY7xHKhOwrZajzbZ6dqtvITWu/3wrmivI0DnMhTnGXOd94xlCt
aAVsvK/P72841Ac7ls335CKs/V6MiYoK7eKBpv8fHrPCKA7Y36woxn0s6Ivp+xfD+gMete7moLwD
HjCM8lmayJmHY5Lkl+Xf6z9orb9WBjABJ5OsZ/yeSoKoXrSk2ocDJBFv+7wV78KRA/S0SkDldYG3
vSTpogShv/H1lcOZb8W6CAc3qBUNTnj5Ko5cD/fVaLChQB48AkEBaKrqCfCQMu6SjeW9sqv4VvSz
WIbZgIM9mHgs/QGfwl8xmHNgX+TTk9NvmtR//OSMZ+Slx+/SPmjwY0KmRJyACP4EmZduT7sA7qN+
+wyNAQ/+aexvk/uvPHRhl6gGWOehSJmo+qnEg9bG2ljp7B9sULxEdrk/eMfOIACaVCGUi7n6OU9N
fQhSFxyJm1YJs5JGV5Nu6qoGPDzqfdMLHrVcbGdu+/jSu3dDicIthP/zuFHR76M7EAJm72RC7q9/
/mNUEKbKzhjQouvSGuS4KNZwnQf/fIhImx3wQouKjn6pwvnfxkCGG/IgXwk0/FO2JbK+NkFLUL/r
WjOx2VWpRtPgmtwRV3w3oEzsUvDSoqTZ0pNd2ZNsfqiDAwFQJXOrohn08IjlXZRN5U9PgIVxfQzX
+mFlCQ5+PZuwn+LjIqv2UCbAEJbx8+gP8Tlwsw1Zq7WO2OkiqFlZt8twAUoKSVmm7qeWPKVBTDYS
0ko2ZVZ6WJgwIW+XtbBkdhXDjBP3j633v5Wv25xPLCQ82uh+me4+HvcFtLP27uxvjM7a161zAQUu
SpVBjK/DNal4zqYeb8katgfX53jt81aMQ1FsyrTJFTYaZ2rucQqP96y+MRI8K8hp3pGYgqV25Bmu
Saji3TVBNUbwlP2CF97D9S4sP/WDvdsmfjamjEmZF+xoMv63KWC+Jkv/Qjx9znLA9hN/o52VcPCW
IXwX1pVHITzdL+3U3XOTDSA1jm/N1Dz3I4wurvdlbTqsfZ/nSUVAe2JHGsdQXGn0vGt75+v1j691
wIpn3REQ43IDUzM2/xiT8udyRx5K9dmrt0BZa01YsVwUYjCqB/vPDOIYj7CAwIvA01wH9Q5cx/9d
78faIFnhzFPwqoaKsSNWl9wDmJvtqi7eGKSVj9uUIjjSjHNaaIhog5J6gJz2L9HlW2jstY9bwVxA
mMbRQ8uOak6aCE6439Obqy42l2jkfaEdxwEFDUr7bdzvsqn6skjcAU/zv3DGTnvT8NusonHudV4I
LCNN4Esmc/Ojxkv+jR9fNol3QQacLA4GiY8FRPCDiWYXd8C2edsvX6bl3ccpoSAy+uD3RjGBrAuY
k0nklzdmaptIxMbBy+At56AIBVZHpCmKTyifbwkSr6Q52xhIJ8wpVMcRvT5IQwZXQ1Jkr1ImYIMW
MDje3M9W9mObKWRK7cQa9oxw5+ME6ECHQICpVXuIW91WPbFJQhJe93oejHckYf6aVaCJOHk13DbJ
NkFIt57MR47soAi8XGIGe0SPODc+W9juQHiwkzGdG+Qex/X28Mp4LTgYzW2/xZ5YGX2bHjRmzUTI
MHvHpqwhcaz8v81cVE/JODl316NgZSHZlCAzwsFKlRxUeCK+jEj/XTPuWT79yMJ+l7tkAwm/kuv+
QL5BwABSGwH2/rL62hkc5vIW8IbrfVj7uBXJEMI31dRQZOkSGAONqziOXEip17++NgfWLjz6kKXr
fOzCXVwUHbawVPTgroIm/NAOTtIfrjez1gn633SkFECspGPeEb63465Jg343J+Gv6x9f64O1E3On
1N3EJnYU4P8/UTCNz2MD4g2Q/FvygWu/39qHVdZ0bq0n78jH3tmZMPGijmzRG1Y+bkPeFjWBFCUr
7xj7dXzQTaGPA44s1wdn7eP2Pux7yYx9Bh93oMtsYOMVla75cdvHl7h7t8t0gTEKHFKMPIdbhgIv
bWKQILrt48vB693HeQEXZj0h/5gQzu2ZBgDNOKrdWJErqcGGuBmedw0Gwztm3YLiNkY+VIA274mf
V+cYx4hh8LYEhdfmYPn7+560GdOD17NjDAzUJyLm7gJOy9baXFn+Ng8HNqx15k+udyw1IjjjoB0U
FKfp0U+27OfXOmCFL0TL5rwXyKNFj7dHPuDRqSW3adT6oQ13U0PZNvnUeUfhwi4mqzHRpHS+37aK
rMiFMWhOaQsFGxRfxpcxAcGg7248IAob02agJVXGNPWPXhC4kTv2NEqU3npc/HhmIan333UjYfeQ
BqNA7AaofUhZmUeynEFZOt+CY/SFDWCjKSpGYAYhrw3VdwGrBihkbJZePw4xYaPWQMQH4XusEWIV
vyg3v8RJDdlu/kX26WtYVxsV7bVRWv7+LrpUEHYDpEa8o4ZqLW7eYFqKsviZ5pBKuWUNCRu91qWE
ljhqeUcIhP3oZrB8ghQeJbd93NqBpZYTLSvpHSs1/jUqGKn9fxxwPw5cYfMXZAgL8njiwCv1MCGX
WfkTbJ0tvM/awFv7rhgSz2tLQ7Gp4xIANaQapsp4EXbG26wQsT6t6IU06tRKKF3BzBwAP1DUy+Su
HMw/Nw29DUyr4tEfvbrMZdR5MDEilen3yG1qd/3zH1cIhA1L0wBl51CvXp4ahxda1tB7yi4xqiil
2Mpuv+nTf1aE8Gr238VPKk3moh/g9j5OkPJ8lY4K+E+th6z+l8kYss+wy0p/ggMazl9M6YGCE8HZ
WQTp56xyU5Xs+rDJTLODyh7EkzZg8CvLzoa0kQDEj85p0fO+TSFLCMahN94GfvfBY/hvn2XQEojk
AHzdkPY5y0dvD29pc9NxW9ggNhUQULFCwOSAp3oFMCA/JB5ut9dXxNq4WLEe04lwZihg47hNUdcH
vk9DCuH6x1fC0fZMaBUIAAVEgI59NY5RM8JQsuhw3MvAz70tEdrOCIwLXDjD1j0KlNU88OB2HASE
2xKhbYdQFUlZKQ0QW1bi6YWzGsTBWMqNXWJl6G0EmwbbbtR+BfR5OiQQ34J2qZvkamPVLDvyB2Fo
GwRVclCYSJBKdAixqwMeuM8ahNoAD0l9FwXhpt7wyiQHVrzjBALPngFojAVEX/UQ4xw9uHu2DTx6
ry+jtYGyjt3Ltb+uGoHSu8RZz4y02qfzppHD2tet2O28snHhngtqBrxDCxfU2SnM48NtP31p9N1J
ADTUhJKywArqqi/SG8ghdWL1cP3jK9n8D8AaFN0dP1YY+axKI9Nkl64E3d3rwue8JnRjIa2Nj3XS
jqHih3euBq1QCAJC/FKdBPQB99f7sPZ1a8eGZPswdBUGCHzJ8fh7+Oui/99tH7f26qLHJWHKMUDw
9IZRVVtBrNfcpqnvCxuQJhs6QyKyd4+8ap4yDisst4CU900/3UaedVPiGOieYVwWGV0xNvWnOQDN
5vrXV87BNtqsglZa3LIphAkLwHMwZOSC4KGZ/rOIGufmJnMJjJAVuAWOYjVlS2oAgUOnIC3WU682
Rmhl9dsQMwk2FU3CIUQl3P28iJzQTH+qOnEfbpJcVhYnX/7+LnqhTTBlZVtjmOZxxhm+71myz8N6
vFyfhrUuWJsvhPFkOwH+daw6HPEgP/SJQnh3qSjni8z09UbWOmHFb+YaiIfGBhuBQ+AzIeDMAM4G
nig28sNK/udWBCsv6EkJTcYjcDz5rsHtM1Ix/WeKIah1vQdrLVhhrLiUoLV4oBY6ZQvQJ8q+LqD8
k2Ebz7wr82AjzGDaMKHOVaIBpv1IhvypcocjVagJCm9LemplHmyMGalbwFAyVE0J2EK7ZlC/moCX
Gyetld3ehphBptYvRI9jECv9R+In93LCjaeqAJTSEMZO/b9Lk2zUllemw8abUdlDUNVr+FEFsCFc
3JWaDDqvmU9VecTzVN3cUgoQrn1bYf48JSrvhlfu+tVe+th08jD5dX1RfTgd+Lh1bIEcNvRNhsI7
s8yZ0iM3FS/ucuFnX2/7/rLW3uWO1kxzl2U6fRtqiMw+A5ccNxD0dIKh2DgWfTjn6MEyP+9a6FxP
qzGWwytp/JPEnGcZ3nE4dDYjoeGS7ZTY6qZhMwzXRmz5+7v2DFC8vG4BES6asXoasf99cvlt9Wz0
xsqFNAabHqX48pKJyatBJwgDR4eHsvE1qhu3zYmVChVkiR0ncZJnM3lArENh7Djn1UYIrqjbuPZV
RM41m4bQV8+wins0rH5i87ivJM59DgiGFR5SDZ0/+2HxPexRrrzepQ+DEcNm5cZi4vCggeLvWeeA
+7E+A610gLxtQFOz0cSHhwXh2veUsauEV4SjcyFN2wG+sAg0VkkJwJPoDpC8/Z4iOW8caVe688et
hQvIjwR9C/suN/4M+Zrs39GvoQ9LHOpsbCdrE2XfWGQ2FzGqsPqVji7e3zL/3hC8oUjf/DAaz31C
oiQbl7Wzgxv3oxOXX67P1UoA2ZZxHKR+Ik3qnqUHL5td487ucPFzv95yl1lrwMoIo0qnThLGz3RW
qsW5NJnDA9GC3lK5xkqwMsDo4A1RlnCbRBVMJ0c58zm8mx2p/70+QGuzb+WAhrEgbmkanisf0oU7
SCzk5aPI3L7c4V0kE7ftK7ZHXAUR9QzuVOws9EA/NcwVrwmfbrM/cW3+TQO3tpwFU3IpGIAZUJGH
Q04S/I0lllygQn0ThBNzYQU+M6Su2rqJz6RHxQZXQMLVU9vGdb1RnliZDPt6A3kTnUD0u7o0qMLf
dTL8FTO/vJtHsjHbK6vVvuIA5uBCNErDMgzOUuG9IAR2NP3Imq3a1loPrC3e5E0qKVAnFwma5g9G
kaWyvoW3etAU5K/rS3atE9Y2r6BgMzlDUr2h6M/mKAYtyY8Gf/OSuZJ87VuOyUifoRTv/1QdsEvF
0QlK5eQQh2+0eAx9E8R/uZ3AseihUWDpl/vr3Vp+/h/VI+HaN5+OKVjr1TAEgxRvP7EIjj1u/jNw
GfG+j4x2MeSuIM2/cR1dmygr7oFk4pTUU/UGL8V8Dy8EeZLK93azmLZetNeasLZ+7sopJeU0nZGF
i2e2CJV3sYl/THEwbhwA1paCfRFy24p7I9K7xp2u+lYwfwjPMqxuotRiTqyIp5wEg1+k5AyPZtPf
KxZ2yVc83XrtoZ5jYTbifmXq/7wMCe7Dazh7U+BdnFjpfAU4td8rXzXHoOpvYg0I174OMdVD/j73
6Llx6QxvQCljqKxFohV9tYdCajd4UTv4eP+4vqJXZse+IdEBZtlZ4OZvY5y3AUBVEJg9QZ91yDam
P/w4ZOxrkZ5qt6RxUb+JIYPU3xh05kU1XKfPMaqAj6j1ppcUVvNlh+MTa537se+2jjQrq9tf/v7u
aN5UxOdBpuJzlRavMEyQD0nrfp5hG3V/ffTWFsUyqu8aAEcNGqwoNZ6FKLIjDhmo8gJ1jRdgpl4G
uoVNW7nS2FZrqiuKxq3H8mK8Ib03sJ/oAKyHqfL8OUlTjs0uUyz5ZJJCqyh1ptq/SRECy9HKD+iQ
mgMp2zc+aObvjZz1r2DI5G1y9nhH+e8AxqB1+qz0+LlIJv7Eur70dyQMwnuoS2mxcbJdW+NWhsAr
Ue26qvfgWoXQOQC2kzaHVuOR/voqWJkem4EDVfkhr7IE96d8OS/XeLmDbWrUtZk8FjKDKUfB9zk2
iY3+rCxrm2wTtyiwhjAOu8DiHPU3BnneBwFDmiqqKRe3JQabaKP9ucK1LZvPFAJs9MCJ77F556RQ
WpOH6+P28ZuogCflf2ef95z6wu1iXJ3jobmIHgZmMPBQOJPkkUHxrHgEq5mG/7Qw6Eh2tPeHZB8r
kGgfOgcvaHu/iOvkm3LCcKtst7JWbIqO4FPr6xgLXjOnPbOp0mMErbbMv3FYl3bfZQzp4Sk0rNvw
3HRt48CrSXoJQNGS9BvX0rUOWIcGLZsQZuJN+0ZjzR+1AYseXoDT/65P2drSs/JBx4paQ/8BVynJ
oFkh/b6tItI3oM+i0C23ioJrzVhpAZLJunIT6Z+7WZbBU1zVzj9j4brxyZ9Yt3VXWGvFyguygT+T
ySu0QpPps1QAFZsw8O/6xt2oCa5Mhk3DoeUMszIm2Rm+zvBkkXVc4FU/8dyN6VjZf2zzNR17MoDV
UPtGSDfcdyD1RaOPJ0wy+nIPXaUth8y1flhXhhiGI2WSuOiHA6fiIyjgA39IpxJ2O9fX1cp53ibl
NK0Hg0eUzN/o2LUnaOXO1U4i3uGM48zhfIZobTXe1ZxBofi2FpdF8S4QCTVBGvuLr7Xjsr9YjKHL
YpPBGsct9yqu1ZNDZLjRvbXxW/7+rjHsoTEZXcLOY+4GBszdDH4qcQB3suudWVnJtkUbLjoonhMp
L7yo2h2GzNxXUy53A/bvjSbWumBFPtdFyBny7FvhZS50fI3z7PXe1svbyhbqWQGPh1pvTNhUPqGm
Ru6LmjYPBXhHUbGAC0QA5UqgVKaoB5B+I096S5R/cJf7/fd3c8IdVRRQPq9xtGmd/r6DW1XypsEH
ayLe1AJ6J/A7e6SDVp/6bsie5149QOkgbA5OOjt95FNHHlDpz3cMRs8H2g/VKzS24c7CRzCjC/ij
cbjhArXzzJ2Bz0dQ3fs0jZwUHn3KpQA3OGMATeUx4F7yaapE1j+TIWXV91pz08goSRPS3dUjVfHG
eXVlEm0iEZRkm6SlangbHScE9toZkwendSa6of++ko9sd6KqHII8LSkUxWlOLgYoy12WdOLZzDCK
Rz1gK3OvtWPlI+XlMg67cngDaPRVGZja6gpAWm9GXdLL5y83RZVNKsq4CoseJ+8z1Fz64aiyrjE7
LXFojdx5U0d1rS9WItKlM0PWpckvynGKz2POvbsMbvS7ji4ei262SYFfSRK2ZRFREPDOjaLnCmAj
5zMJWBcAcwSTvztQasctp9u1NWYdQLoe9bB4HsqnEby+XSHxYtt3WxDStY9bWUirZpp4rr1zpZm+
U7Xp28NEqt47XJ/yte9beYhSAXMGYC/e4jnjDyZ2wE5wMh+Wdte/vzYH1pGDtgBfwOWyfhur2TNH
ysN2fNB426m+zp5suvP1Zla68QffaGjqKpUiPNcBKU6tN6pvOdv0oVnZrG2+EQdQO4MAWHZhClcd
CE4dZYerjtRDD23veOd5imwkrJXxsplHMFCFXZ3ph7dq6qFOnoRfxv/j7EqWJMWV7RdhJgQIsYUY
cp4qh8rcyGoUIEAIIQR8/Ttx36Zu3IoKs9y0dadZRwRC7nJ3nSFA917K6O1zK3WIyj9OAdyfxHTG
XP0plin7oJx5VmRQOTsHMzj1AIe///H5i5BdXPFSPamkgTNUrPROzJC2GCHkuv33I5z6isMm+OMr
aI/y3ra4flhSkBaWNRnrnAid3Qwj1Z+BAvDwWHJ76ccuHbRDfcbC+6oKW/iAVl3RRKD8hToKPnd+
HHsPkWyiyWzxuuPSa9zVAmrSv1kglJa9Ni2kk6cqI8k53srfR1MYK/z3wrVzFDbQInVP0AECHj2J
QXhKkl+60Q8MQs250emwWRJ3kTbnSD5/T/bkGGlvlnTJ+qqbn7w5WJGJbISQC7MNPFdtBQIltE/L
YD1TdZ7aGMfJDPeiDVRJ10cJb9ZmG6dln0PWVZIN2I7ndAxOfclRRlt6CEMRsqKhFRPGBJG/W5qh
uezPc3v/vmaYdv73a5I1hRnlLOovmml665XIqryvw+a6AlDhdg0FpII/FUnHhkr4pnGAn2b9ZMGh
KTSsOjWmRJfBelYC5MRqHcuO26SqNY5E/mjroZy3EGzKXqshCYP9Wq2r++RzHCU1NLZNasMkeiQJ
NOE8Ycm1mtP5i7Sl2v17qU6cMMesLFb1UOFHGYa82Sm1R+8cybnI2gbOx2ee4sQxc+yhxJo05FAa
Cr9VSzCEBWwuWbWrXaiTYjIMLiI2IaLMa9fKT07DjxlaKoKfWgAO3nWLAf+H92YdX8uwlupMRXlq
1Y7KFzXPJXw2ONRLY6jHekinZSK6oSSb0zMZ9NQGO4p575lSZe/XR0D7dbyRg6d3XsuKbZSKP3lT
TI5inmvoDbVdbF/sShI4NgoDD1hYTH2OhcqB/PrvkOdNmZWkd/KGAx0Z5obDp6iY10SfeQ9/Tynk
mK/lpnCdKoD9rkHXba4VACnLDLquwsxpFyTtj8/ECDkW6qa9b0duMf3Rc19/JQRnP5/Scw353980
OeY61XoUBFLd8+MUNLZoKSRTna3IfRW4M7//1DdE//0WwLoMuoOl4aOsV1twDsStGprhZuKfErbA
ez6KB1KWiYm7un+xCAe3URDrf9Mwz+3PnICnTvijaFBZpQWZNHmMawf/8ij1UBHUbg5+8YnGDLU9
rgsVmqBsAnPJptCSehszbew537m/Bzw5pkXRGCoFgWPjo1uRz3IuxvQNzsz8zKXk38W/ODkmRplh
7qY5EsEjoVHtYDPfEPs7LhPrLqRfVfLRQs0SXpFrsqDEifo0SB9wSRHwTQLpwxDFW2yo3wqM4eMg
T6e+nLb/3vwn4ETkf2CKgdeg403+yTMAO9sMtkIIka2Gp6PJol9a8fKK1zEreuK+NCL0Z46NE7F9
jGBkKoWIs13Gx7YKxuI/6FtyYBgYTkk+R+eAkqe+5vD3P6rutlOBMYvFtbbunXmkfdxUeynZQLZe
8S67XQOUQGfe81+3UcKOnymJAc1QbRnu1pIqnBoHUTVDojNR8tdHwacfPYoDrbGRkIzaoTDpi7af
LsQCPRJdl/cpAL//3g+nvuSQZP5YrzgaQjIC6bUDD50XbdXs9Bi8M3AE8xmGlf/+klPrdPj7H1/C
QyChFwlfX2KgIWiVKIu0+6SKBzvGYvJKmwRO0CDcBDbZ0BWEm2nwn2nZ8RKOUqFQUgYl78lOotzJ
eQNd+W45Cys4tTBHiRDGhWFiaoKfPmQPqAXDPPHV5/RxwIn471W3ozLNqHEvoPpKAaei7b6Mztqo
ntg4xzjLJVpEIps02sFM4VrK9cqE6YOn0wtQPmf25onVOYZXyoMmZKwqAlV2QnIFBYBtDS+aM5vy
r8coAAdHbaZidTeQVZMdOMOqMJC4LMZUPaW2n86kvFO//7B0f2x7urQdm50AYYInT7oEMHgyn9RE
YMey5iBexmXrKdnFLvu5RIBRh+qsqsmpX374+x+/nPXK9SsDKYsZzjd2ABMc7fE5G/VTn35UwLRR
PdclJgY7DoPZvGrG7yLQ/JOLfhSwKopJ0xhwC+Qami9V2sh7BqL1mZx86qcfBSyZ+75JKpA79DTA
O9hk+ml26zkXhVNb8ihiMYEkQJdBU0MHaG2XUYf7McR1y9qAxvapVHyMk4SOD4cQ/UB2BzUHjTnE
NkT5dSakTqzO/2AkE93M8YCc4KF4dB/NaimiBCPIz/30o4C1ABgk9QiOaE2buVhTt3NT9ykAAACP
R7HqwxpADchA74yK1ZWByYSBCySBh9PnfvzROUvkUKsEo4QyjwdWf2sH9dSmc/P2708/sXGOAZAm
buLVAp/x/xEVB8ChuQhqMtmCC81/f8Wpd3sUtLYfR5UQHFXEB3VYLHXXlDkOlvhzErKMHQUu93IB
Jx28WaXIt1bBljAxn6SVsWPal4OCjBngFAYdh1pcKNH53erOiSWeWv2jsI2jGaV9CB0uCo/Ibctn
8rKWHnX7SpszkXXY4/9zK5qwY5gjhZuADWACC/Z13eVshRbIMFxWsb5hY3cNdZwz5c5hu//tew4X
wX8k/lUqlmEaBjmrkj6tc7tZtLkVJdnL7ByC6cRqHUMbWZIypgZIWXFXXZiV3AO6slmDePvvfXrq
448COa5L2gWHo8t3ELOqWlDUPRf6OfHqHFn9RCj8D36xhazymsH4kIGs8Lh4sfxOqqU/A1s79aoP
3/rHK6jWnpQ9gxwRk/a2snynZb+p2vppWYc8cuc0gU89xFE8q44FgJgHqN+AtMg1JWu+riBm//st
nPr042Duog6iYlAgVD3A7JJmg8ynGP3R5z7+6Bg2ve1miAJATyljzxzDkG0ppvTM5dapGDgK5xXu
Z3ECB9VdGq73sVPPRoDX0SeXPole//37T2zSY2iiGQHjA0sJXlJ9HMNTJ+psfRXXqU43Q92q/lNS
+OwYkeiTka4CFis7Glc/oUHe5h0E6f/9CCdW6RiIyMkQJrL0/79NCdF7SBHuTMQeIozt/v0Vp1bp
KJR1GEKJY6B0F1tZ39GoCl8NH+i2VhOmj//+jlOPcfjuP6KNGl+3sM2BxlLqHyHvY0FyPTzFQYj9
399wIhTiw9//+Ia4YmblDgqBvGnXfavn7EvZiPRzGpbsWNu7GozKelEiGdXmBsa1P5O1++QuPQpi
NsyDqClSKU31u04RZbwCViSbz7KPTr3hoziOTa3TDMDSnVj6GzaEe6/ia8zhzkTyqaU/juTVBJOG
cuJuKDOf6wT9tZiy+kxJdyJRH6MI5dTZ1legSGNV9q7sb+iC7rrNuptDlp7GoT8TByf26P/ACcva
+XRBGMsweBGdZt/atBX5XPVQE4X28PZTGzU6POcfGxUOkKkbYV2yA5nlre3Ln0H9ySnKMY4QMkpw
YARscOcxbi9izJbhUl91Z2L41Is4imHgkSvwmiB0aLLqHbbT9359Vhm/daJ24H2Gl/9en1Ov4SiQ
GTx8qrmHTKZq2v3cpL8A7fsYRflzbM/JVZ96kqNDWTIU1PTwJKiHbqIMFH9a/jyoXByg6vVna6To
KLBbGCxPUyqTHUzly8IYONPAsArQ1CYqP7mZjiJ7LudQgxcT7/p4WbfCyZ9tqsrdv9/EibRxjBGk
QjfYQgdt7C69U57/pEu9yzL7/O+PP5E2juF4nkxjySOkDe3RrzkJ1vgcfNLzlh2D8SB3AApR0OAd
N+Q9qexht7IOH8+Mvs8w6Pr3Q5xYo2OJ7x5FEQgbyE512XwRkFzINUoYXpK3z33+UdC1vnQhiaB8
SMb2cNeo+X6MhtsmhVn0v7/h1Gs4ijc6+w56bQev0I6u+TJCraYn3fvnPvwo0lxVQ5rMrmxH3PJS
ybLNwyH+9bnPPgqvVXXQOQx7iFom5LsI6S+wq8Izh86p13oUV1JFwDniTEPZvuz5pN+ogfweDFDP
kbNOZLljwW1lhrSz8UGS1rhvLTRKgUu9E427m8pzFtMnXuwxDO4gyQ+aPiygYlQvG+ASn5vws3Pp
YxScq6jXUQmt2JG4G0OWHZAosGoK612jzqEsTqTpY/ibCEacLHpIdqxPIbTW7jjvVUGBjs5wkbdO
5whmpxbq8I7+OJGBMB4m26F0jBeVbrgBkG9KP/vhRwEMGc5l9QkCuE31K26sJ5iIVefmpId5wV/m
COFR7JLMElXDmWzXrIvJo7TZKV5vDjo1bQIjHVVP4AbX23/HWxj9p0b5y/cdY4KNqkBgtVC7y9HW
pj/asGUKhkue+52tl+aBkTZ44qRNB8i8O1xuMb2Ao+XHcf4IHSEvY2oo/hts0npLIzD5crzTddw5
nnUjpNwayFWAwL4RPYTJbczLtoDUg/tNuiyc4PYexK9LZ/VNVXew5vZlP+WiN+zKTGJ5VKvpsq0O
MZAwCqjouIEgvJooPiTlXH+Nmj4Bti0iOUDfuPhmxLkbnSnyldJKX/i20ZewNYvNXmWJfwFTid5x
E/c/OzxxsIFkcQk6lGZ19CgpjwTsLWcRbeJETuaHzTonf3Ha4dZNQmMa3vS+rpqNVWNq4YsRqH4r
wSPcw+A4fVqjrn9uKWlvTZz1V1XXzdeu4uF3prrxWZNG7SSsd6LcjF1dEOhU9jmVk4WFBOi2fW77
HoQ63y/QnpJTCFAbTTHBJv2C2xtACOqvrnHui6QtpLDAceUFa5IGfBLgrKrchlkgAS+cxEbNbLqT
NUTRtmZoIBTHWhqv93yIsb4BPA18oRI1P8sxGn+UikPnQ/VCm0JONYSuLQo17OoQ2DrRevYNV7/r
NQM3U3zARGpQt7QExAQDNDAPpcfSFnKMoyuShdEVbPXopk3APyHhQs2uLyv7vERQDtw0oA6NVy1Z
m8sqGmjBMiWvNW6Z3YaNlZ9yK6zUe9kC0rWVuFIFfjwaRADyAWvFNUtsfRHU0zLkRBL9CiE/XLIu
MfoIjMPmNi7CYOmS1yEykuZmhngRBKmbbmNgLbfkmc8qnONyMF9EgzFjDrETeKUetC9e4qCnsDEL
5/5WL47vq9CmMh9nD0KDNUn22NYazRtRYMrnHchPdaFEKJanatH+aXH4YYtJq/WCYhnNLdcYPRV0
rspuQwfnoE+bNpZuSbXInxpVzaVKqbhf+Fi2OyAL4T3ZV5PqcheT9ILQYI1yrKrZ2Fo7ugEtfwwv
u8nSaavWuP4RgDgic2p7/EgdZuE3Eov4BVhlLE3skuiqYVk9X8ycUvJF2SiKtg6bD2CFiar4koP2
EW1xMeXvK9YsJBcRb97KoEvri8wt8VczJPOFTQb5E1KtrH+imBY90RQ5KbdN48gPbeLAbths1zFf
1oD/NjzCvxqZyoL3ZrixIXZXu8bBbZmG+tditftYxdDc1OXA955F+P2DhG8kHbFA+VCP+hE1V5mA
J9Viv64A516NURv/5OZgUjLE/Hrp+LAJu16LQprRv8h6aB6knNj3EbQGeRVWU7h3snVu483YRMWk
AdfIBcQh0HbA43HNM5vx38AwAJcTe9jCPDbwbm/h99y6aygg0zskg2qXUTpdkpl3l/Gq7Q4j6gj0
prIUey9QrtFhXJa8Cqf2S2t9kldciT6PSzeyq17bJnyohnFQMOLrkQaqDS5xhuquj1tmrqXR7ndb
0wAbKJqTEmLptZN5NMrpPlTjUm2kUMt66aiyEnr/mR/2cmlhQyUMU1cVG7Faka6zaQOwycHfpq7G
J2MIWwrwzcdXsBfTJ1GD0z9xlXbfe66w99OslXyfLt5czHrlVV2USwjxDYKccht5te5LiAhJAIYp
FHuLBUZVv2w86O80y/SDM0H20CKwn3gJCSLQ1w7bz9eT+i00UizUPIAxExL25bnAXnpmUJn97uxS
72ekyQsBM6oNAB6RfEWFEdV7GEBOyaZNaSBuBfLa8xod9kwPTl6Ul36p18sBIpHzPq4HYm9xp9GV
G4tbD7OJuww7pGjmkb4FriPzL1X56N6Dl5PsaJct6V5OfLrjMvGwB7TgK0Gee7yPSsGqovJNPYHI
zLtlowk2BwFMNQPQTNEv8BKcprwaKbiYXWSzmwz6R5ds1eOHI1W7w7BLD5sskZbmwsfNW1etSb/1
PY1MgaFqELxUWW3dfTSGHc81JvSkIO0w3LQmGTMgorPR3wppk9sGKeBlUevy7nDu7VOoJoNwlfY2
j/u5efAVMMExi+1TAF0JdOEdKZ+VjKM985V5Z/XAHnF0+Q1dQpC2hlXOz2KukyoHkZlMGxVEkFeZ
Y5jk3Hm56rWGSlhN1mfadIIZJCNx+CoZ1t2PmAU4PdNlpqwgjQApJF54dI8hIYQNaKSDJ8oaQUBV
S/2ocsjymWbHIYTS73Qf4STUdgrLWyahsgygLCVbVwccubRKp1sVRhjK0mnW9qLPhgZYQaHLNyuT
pnMXcTYs1TuqZQjLNS2u+S8dn/r0CSZW8ZArCdwOEQDxwDczMYia1KqXDtCuO1W2zQMkpeMX57EO
264qw/n7ksBlHSxb+F1nJu3BcS6JGdt3yOV04YuB5lyS69mwX7iBGH4FApEN/STYTtFFN3mES/st
Shfok0v0edcigzosQ8YtNzENpjtGoyXNNanb8M6aPoRPtHagctJUwbME0mzB01K7xFwPamEfNgmq
r3TqXLLtIc37k2VL9zUra5PloEAB859iYLTs5pDRax7MwTuMnRCOLXPJcM1h0udzRid9Mxrifvay
XWiREChkFSilVlIAJMmvG5a09zBENnDlChZa58gHI3IwjrWwwLp7URgqoie/zjiMmE7A9xaxZd9g
kui+pBZ7DrCiWOXeg2sf4Gy79Dq235IEyJrCC5SctWjB4e7XhG9Y37psU6YZ2/WZaUheRwJaTbSC
PpweNE7PLCtxVMuMRJdjFbdf4nDoZhD5HYPFBaYmAc1lK9kvL5BEUEIKe9sCRfe0LLH+vUAsax/N
kB/ZsXFm9npdIE29AEY+5z6SVuZrCiFg6HJS9gGIpemvYwgUNLl3fAkKskDcxeQDbaDwX0CF3JSA
lBGcYPkMfhUUCxVR3S1SEkzG8qnpYJ4bgGJv6jxrkMhvLdBi4yZKLV5pmJZqvpsyJpvtiJ+4blbS
Mf6lCStz5edhelRjtJLNiitKu2cZs69qneI+10jgMH6BH9JWJVOoiizr60JPJN6FXSA+EqiR3a1x
1YARWlWFb1k54p48iJdcRtALKZhhJrhY+MJ1DvALOC8T5vjg0mNVVd5YSNltOt6B9zDQzNDLDrDA
y3mcl/e06Zc3ndQh28jamY3E4RiXuajl0GxM2ZkdVi64bjOdzddwi+dBwWbwHH4bXKXc0xLqJcAI
hVJtXRNxrK1kONzK+Zq6aHkXWdf87IOIPljruyvIPpKbmZfhldF1D2Z2Eta3MLFsHrLAR3abkdVE
mwmV5wMUWMo4jxqLBD4lHmSQDl7XH8BuZ2WRDYDeFpOboYPQ0QhJkwwxFgN8y77NKxPId7gf6GBP
eCrjnLeTfBnLsHyCSbF6TJFtHURIV9wGEPQwayH6WE6bJeT1FtZCfV9YwcU32k/unQnTfONE93dG
OByh0hAkFttAt343LrR5QzG+fjOL6dKiCgMUig4H+RUVJMEvIcGwoq84bCQOYTRzz+dWmXxKTPlI
VVk91PLQyMCnB0cB+jTeFXF0uI+q0PskFx2km9p8YQaggg5F5oeZa/Yt7gb/kojW7JQJ5m80TrKf
bcXZjkW62hkOZSSIuukXD72DPEiXMZ89z96rMlWPaPthteoy/2wlBVp90lwWIyi2pIiDFWuNT0OB
vmQjIkS182vVtPIeVNb5OxqayKE/U2gp2jgQb5KF4Tc6sTm7YBEq4ELA6hZVje2BUXAYUOFhalr/
KC1+qu7H5bJWnqAQ7WGAK5ZpupKJ9jvG4vENnL/k1fVoA5X1wTWY7eYiNHV7xxNZf5FA1C2bAa14
gTGM++LBTNw41uOddZO8BNiLA2k3JrdpBVhZsZh5urKt1rtIQ+uwOhCaSOzFpgJJH1YnPeTZQQMU
8wb+M+FriUlsjs7B35YeonjFEOHGSOP+97mH+N4lp0h4h/v5DeMj/ncbkazOMV+ld0ugUSPxzrCH
2LXIMp706x6uikARu87aO+4ddEMxygQ0BJSrvnBRNjwqkyLok35tbwl3WHQtG3KhOjO/irZmlyYb
oC7Ty/hpDbIJTpawYzZUmytULaqo4Fj8OPB6hGmIUR/hQMReOIrVFilmIZWI9ca4zr2RQ20kQnRV
ErJQT3HfqR9sGdusKMfQXCbhxK600d3VAAuJN4p3eusNX6+BohD3jsU1qKpIQxhy1RvZdx00z2HZ
TCrp3kFCQq1dud7OOOsEQNUxWZp3AHhovRnga0A3NQQYCg0s5JWBOvUtZt/Ybm4hWZC3HfKDTtDU
Kqbn10wkh1F4BEqgn9UhQUfWhbhHgKNUq2q2D4kHXLzrO4RjxUgeot5/AK+H57gTwxiIEH65wOkE
8sjKL3haDBYLQTlnaKuoby6WkU5fTWrcT+1bixJctmKrwMq6iBccOxtO0v5W4Gb+wXDwHrWEF07a
CAkitW7RRs9pdI/orLOcUvQsbd/aR8nG5gYncnTDlmS6HBE+X6ZYIj3jbrCMNlWfAOAYZ4CXDXkb
JJHd4HwIXLJHu0SCfAGFR5O8KUkVPatyCcwFKWtSXXShYd3HGGOAtpdBADIpijufppdof9FtMAhM
zxsOkZSvCtctl1YQ5AiW0Po7JbbDkbZO4dMYCjKDrDvfLGTILGatBjsVdRbMwJxfAv6FgC0coFk2
OAtj3Y6+zTHKiJEiVtG8gQ44N7+dD8HFM0Sjvzs0Q3VOnSn1RTzAvfsq6iiCLSPDHG/qMoPem5Mc
L8p0TMZXQofoVehgQ/FL9FQle5e2JSv4wNLhIoKrpt4E2kXdlVRSXAQQ1QfJv28ryBRO/aGaTFBr
W0tc+QWujTXa0qaTqvoShHDynXIAQLLgN2jvU7mt4lBhj45oPPKl9FX0mgRIAXFHcDaiHQVySqcC
yySWsmYPLR1ReiH1uuQqRuqySNFR4jcqCehjrFXKvsFYBW1zgeVHzUU1+qLrteoC+YDqIksZDtBQ
v0zQfipzxebUXlFG0/DS6hAFDVed0xtYzPjglsGyAfOqFht/P1AypBeeh2N6FVfrwF+azB5yZSkp
MJPtod2HwewI15gZKyBmVMQ7gV3RwIk0BReXhy1aT5GmPt0ufaa6N+h56f4244N/AtkYxTlMr3q6
PyQ6AwmU0Qc7HixKbvyiIDW2Rij7GcgeesvWyjb4rAhI/Rg1ywC0C8+CTZdhe+dRVzZPy4gS5502
6cof2iHpvtGsRjho1O1lUYEaWO5aNqYEZQbS510bt3NzOYedx83NyOitSvtmekM4teW2tYTVF4gz
lMGL7YBfqzIGXbXOa/aw9NMqIA+BNlRAoBQVC2kP/UalO7EN2AhP5dz0fgTnBjYPchb5knh6EeMW
1m7aVk3+I8RbmQrKBv2DrmUbfovKyMfXcRuVgLxDNhh36sHlOqHFu7Q+BrhnGdChMh6WBMr2qqU5
BvABiv6R7zXlUOUVdiY/XTumeitbjrQhJsuaoo4oytNxwBQAdO+Rdyx3jDcFHEZWFEfTQUDd1f1r
PFrMp3iCxMzd4PXTUhH+fGC8FRUa7D3USMhFpcGsx8wWBNvWSUyKhGDDtG0mAGhDETTlFsIy8qcN
TAISQjXPPLsycObcuK4ZtugyEIHQY0JDOsGbu7ATyW6SrEfkHfZNeSlGQEERi2oMt35FNsThuGLo
QIUZn+Wg15+eUPmaxn7cAMfvbiIC5OjIoeJWExgKXLlutndOpsmdYA40w2UKZ9jNQQxin6IqjXIe
QYQx7nC2iRlJJxcqGVXRpFC7KGt4ccB0G0pj9bVD6d3seUiQRe2MuSH6FLhlZ2rOcrf2rtraBEWp
RdauYNgmygf0uskdsNv8Uqb6B9IGuoGQBxrd12CHwuk6RDfGArEZSMpEjmsTPJlwiHwaz8ltRWqM
GELDt2Qm8weZkvqbmDFPzVbLblaYEJW7/3iY2zVBJ9k2ht04SvSPcoW7eThDi+Iiwqz6B+85Widw
TG6aZlp2WZzCLmJwcYMogGJbk5MAzex1vLhyXzkqCxbWEWaPcNPmmV4fYl1iACUmgVmLbfjwlbTg
75umZAcnWozByxFDS0xM0+QltsisC58IcA10utJBh1EvJ8ZdjwsGANw000WgDxWIH5TdzcNQX+AQ
7+9GU2fQpZ/G4NqWEuCyGRKzcP9FPnjuerzjDNPNLbLR9CiQytm+HOEn1zbSHVYSh3LQp3CYgXBL
YTmmT7lfoc+1X1oYXlKxZg986Jqn2MdoaRmmj8PQ1l/FysIP13do8DHOR5+M82+5wrwCSCG5DBh4
GHDaMFsU1u/CyabvMgM8WcQj6gT0I68969YOtYLATRoKDX+PGJf3ge7754pX8t7HM1itHfi0/nso
ZUaLCNXKy5gl9pZCCfgNju5RwXxD4ChgCS4QRCy6vYC3VBG1tFlze5ivq0pHunBjhPTroiCGaS7Y
JDPAEI9psihIB9dt0uMsk6i0o1ELWJZaFYgtDGqwp00WQskmbGr6YeuxfHM8HWRBA9zn57NF1xYr
X+7TRLftpltdyPOJYvS9VUtN2nzCfTCkqGqbTLsZU8yidauim5U3Xm+TVNXLTQvTz6AYcDcwbEgf
hM0OlyjzF0ZUOlzCsdurZxDlSHBpACXHrMyT7NUnYHy/VmLI1HsVdMFOhf2AwVmj2jvbSPYQAGC1
8U2Fvn+MlvG+koD7B0OiD69JqR9zFWOrOkhxlUvV6E2ZoYewrlI759YOFIEk5C909MwXDuMwDJld
FjH07335iFypx+06r45sBZQVlguBem7FMT5MyLfRik5abXvoSiXPiQ2lucQhX7nLbqxMd5hOzwJJ
Y4pfxk4Nyy5QC0YNNe3xW3HBg0lMF6bI7V0WR/cyxMDGihg1tUl5ux24REzoEf+AyVont+2A/huR
dBgfsaU0V3KFKuBv26yhLHru0QljMBfab9yN9hvJpLteotq8W9rjsG2hm1KjGq/dm5sTi45ndD9b
OLP+qIRo7uyKIe48o2BEwU4UngDKaHrFIGkOoUYTLLB/uy9JMEY3GEtWd0bTQxaCX8BedjiwQoJ/
g4WyfRgWj52YhuxD8BBnfe2r7GcJqO9OY7Z5C1VYlBRR3L4EFnVnbqD5eI196wvB4fSCopUuvztY
s2HnpQmuY3Dy6A8kfNQ1JnHNcyBx5GzQbQVPeugwuxu8xV1Too27saD+8WJxDpMWDf3nrYEuFupz
pcmTk3X/1Pmu/hrFA72jPcw0igb2yV9KJI/+uVx9N+YjCjd3UdZj+j7KkWCij9lCbbdLEy2PoK5g
yNzyhFwe3KpeRZCEH7j8W5+8y+y2NVKrzYjiI7roWgwdS+NZgzFhN3ZxPo8RGS+hQwrh041Zl/Q9
coc2DpYRcDmBKOZkUEdHHCuEDnBDm7FCYR8O6XAdS+r2JlhwFREDuFBuVEVrf7G0EY6GHhkxd12v
8FODeL0OsiGNN5hMBUs+JHCekpOof0e4lXldQL1D56os1Lg7FF/vsN5MdFHG1NzIFF3sBeRE64s2
hmk7JkbJJS6G4u7SiLS9d/UUtbsyGKp6C+VlPu1xIYLuqG8P93P/vms9dSV9hJvwmZ2Wto7ghu7R
z/0fZ1+2HCnOdftERIhJwG2Odtoup112TTeEXXYziEkIAeLpz6K+c+FSWckf3HR0OLpRathb0tYa
8ILjDupnIQNcYS83YMAf6FojIPjDVLzh/gHcuP9we9wNlvjhyfBq+fne1AcNQ4FjM1CkLHKhqTw+
4zTYbPtukY1owgZomMM2olMCYXv/AAjRr1Ky2Y0HW7rsk01A1csQZAuv3oZe6PobIq0K0SSpfyjr
bMdi8T3ovAWSkAFkogtuQL+UQ0Io8g5lDOwHNGzUHhm447sUQJB1+CRdcqP0aVE0PUAyeGCSezpg
r8ymIT5GMxpt1VIiGnyilsJL6xLWzWpE5JWwspiRvXi5u7Gl/Hq5DdMsaCgKlSVx3jVAUUBMMNgI
goMzLdf5olNdaqP3fQfGJai94lbUbeuorU5Zi0LHup+uhXJJ8Bpt26N/IEl2FY84bo0VyuSXP25a
QhoGCoMsUHFxKWSV4ElUR2DCCKv70cR0WoBjmkZei2ICQmIgOo/C3hrqtGzo2dat8ufLP9+QhXQp
DZQK2hEGzRQboo2rm4ejKUCekfI2TZdaq3Kpr8tpiIaFRVXj0S8T8QuPUc31C7KOgeHrWhrCyiva
4NkcTEX1LPt5dke+xJb7fHb9fySa4LHuEQrG08y/YHFe7VBp6De+J6v9mgmA0t7f0CcVicBJ6vZ/
Pz9EZpuR4Zmsb5u0XhKaMvVi/vtHeJUovUaV2AdYOZOqIoyRGqBXaBUoDq/rxrx4PzQB0/vAz63a
n18Nz70ad23L3jygVXHQWNKm/3zH8SMtjmMRQKuZ93C5FsWjUznbMIi/xeCu9NNTg0y+kLA/jze8
RP7dFcjUhHkGei1sx3rr3WdR9dupkiXJdtNcaNEs0j4FZmQeqEjhjae6nUlnld+fL8+D6cdru7KD
w3GrCMeWH8EinRNsySj+va76uK72EbsKd9cS0ZD58JRjqIjv7HnTX/d1jZInykQWNMfXiRgfkgYc
hqCNlugvhmEP5zX1YX1mEQTvZArvbw5UxwY37G7LgcccOf7l8s83rM5QC+ShzyeSFMo/tHS4mVwU
R7APQ1poG4CKVFjrwMK+bi/m0joZwtQCcbEE7AbFew7dGLH0ddMwaWGctY0PLKKK/iTTGXBeBvb3
rl49x1oIZ0XQo4AxhXDbi3+ARlKgdB8s6UB8vpf5uoQFlO2sNMlsfLwqb1XGb+l8EmpwHS7Jw+VJ
No2PFr1whoxUCADiAZXFYgcg7ADVZjfa4iFjCZdsiGBdzcLriQxQDAW3nOFlA7I5YpN67YI8l2GI
dDEL1HNz8OJzgJHcEJVYAjJbelVn1XkZbvs5ItbXxSzwbIhXNa8EGq9JrHMcNrfEqs6p6701UbUj
SY46VrwQc4ax0qUtkNlQnBQtdpjEztIrPMuIw0TZ0+XJNn1di+ikU5XtFjBBKWs1Q/hgP1yhendY
9/V5iX3ISHmXWzb3Rvx2u2X9vuFRsA9SsiCYachGwdynD193BKAGsgpB6yjL8BBk8qs7yuemdfco
Of0q3GBhv7Hnlf8vINnX3Y4zp04Z5HzRUG+hlsXUcejKQ8Pt9/811twO7rALp/zeRSBO5Spag6+b
hZU5R5Wt8ENsoyI6yR4vqbZi9So+Hehyf49eRuNmGvIURPcIj594TAl2TSKXLHJN60rbo0OFKogl
EOEZ6V4HC6/kcJEMFnZRQ4TruhdxnvtN6lP3kPOebexQFtvQ9x6T1IW7qTesW7y6AIZfNbSevC44
uKx6phxpEGidJYMww/joNsghzCiGyPLBOiCdj1cV3Bf6YR1DDwIYf08thQb61IkENqlj8JSBOLmd
BsBPVsW0bgtWDz7q1LH0DnjH8TYZoOjrc7eufZHjsaWcBndmagGQnbUljCKqDE/zzinAa9PK9aPv
0AEPABOPPYDW3e98PlXPtYSWDLt0dL6vGybn7zkgeFiMI8hpHihgVXscKIejyxZ7YFo+WvDmbtlz
uNUJjFPVnUd3Gm+dtl5l5gjhbS14446HQMFJfJ3b7ndHte1Nb+E1fdXI6PIXRJExqfsaXw9l3V3j
QSvbST8m3y5/3rAr/OPulQ+wZmgjFDWnKCk3I/x7lc/9bcXrV5heDBvbaZauzoZp0OUv4CoQA3fm
oa2kcNxdBTlwKNN5T5d7Ykhzuq1XUWRdKvBohN2zCN8DgLe2I3OBA6a/qOUubKKGo4yvbdEdSaYp
otbcSM9gsQDpGbzxxV8ACUsA4e7qrYNyuVewdZuaPw/lh00bSJG6QHsNjk4AH20zNQFnJAq+uzxm
phnRQnvkMNjsqo4Da5gEeAWwOtECVz6mzfO6BrS4DntYZ7OQYrw6B3dDvA0CS15NC2Y2nys6QjlY
C+w4gRZb0c5znvlyjzeWbTmEB2F7N0FaniOcNHt1Fzb0BoSeVbU339ei3bGTqFIE6Eo8qddHvDeA
SeH6S8rphvWlq2PEfYsLVwjP003iAIplW68ImB38027slM/YHucIiMqPVZOja2RkQd0HVs7aN1LK
ceOn2KWg08zXJS5dJcPjgN0Xfd++VVEfbnu7fgWX1V23cHWfLmBy0lKwkL+JfvjhhUCh5REQOpfH
xXCl87QgR2kMCFHXtn5nXV4foeZs3QQBi6/SxomWDslzAHxySNalMYpWcYsTGBgDwG3/ZwXc38wK
lNyfyzN1O2ycHAVp5XX7Iey2Uep+j6Csi2xcL2jtGEJfF8/ocxYNCrSK/+btZQvUGRAaOcsWjj2G
bcXT4r4eAeEn8Jn/DRoivOC7LZbCFzzZPM36EMudMDWjxT+TA1yGgGr6T2biWlnyK4GDd6bk1ZyF
4Xe8pNprGiwt6CX2LLwJtep1JCrB23eEs09LVx7QdTWNovamTHXM+y2m+ACL1z0qCQD2s/Qealj1
wqI2dEFX0miIorBb6f3XggC8PbTVb4gt5AvhaEhbun5GncpJRNKxXmHL4G99aW+tvnyM/BqOQh4Q
mKhxboXnLRXWTH3RTuzJyNu0LBPyO2bA9FvDix+gJnI5+D/9NvSLteAPncZCDHrhS4dtfuOHKGui
QrXkTfDpgsXX51Y/7udujVuXYwUvZe3Gx6QAKmsDfkj6WARw/AgEMMDcsunL5b58msjQmra9w5F4
iqJyIA8stSHj6kPuG/zX5JBbAzlcbsL5NJGhDS3SyxF2sGUfhQ+hlafqW0zTPrch1gX3SQHrN8XZ
qQlApflJMYzskMHYJ7smluAS1PqMxx54oyUwsts6n4BH4UB4loC9wKNpPIbwsbaL3dAWPgHqtQWm
lLsMrp+h3aj01YHUInhOYQBe0HiwFBAua5IjOqXlFZFDkMIrK/UYcwcgHJLl2bhrahXRNZsjGtAS
iuVHgyiJ7wF6wiv3AUioJnMg06O6bingDUtNL+wx1o9DLYLxEbiUrwKcUgi95u0eYLmdHeGSW8WL
prOGdaYX+IC6TmIHpNuXlsnpmEc2LEeT+jrqloSkDL6cRC/rMUCQhjCc1KNw7f8GALRjjOk1ICfO
/KyRA6fj3cWg4DYjfZo8PgJ/CY59WyxJxn16uQASXcs4PAVF3QoFGDUQNxfgN8ekFdU+hHFr8hwD
0DO+TCDbLOhmmVrTcpC0eAnGXuu9gMintrAd2BZWHO2zvD3zIVradgyZTi8IMrA4us6Ffx5YLj4I
tEBa9rKf3i4nBtOa0HLPMLQNYLm2B3azPwCg1O9jB855fZUtHP5NP19LPICwOpPnVv7L0PMk3oYT
75qvIOJ7ZOUsaEkA6K3AsacJuXqWbRcBLzZQL+Ob1AIopAilt27HCbRcUIdxExZTFz3EeRQ+KZWM
NVjqcfZl1UTo5T9ZD/gsrITwzC6ACZ+sN5UE7j6RbrFw2DPMhF76y4rc7dOszB5iQfJXBWnFO2Gl
cgGRY/r6nN8+bJlAoNoQWRDq0bMdOgB2KUERtye7WDJLNjWgxbbnQMi+BCT4hTWg+3bghFyBhpl8
uzz8hljWC4BSppIFXSFuBpn4wHwHidhlCnqEJAEHbsb4Lx1So8+uFCHRq4EQfPFzIPTwwgLP4q0i
oLl7lb93ajSmbKBoQOUUm7FxtgFQn+sWL9XCHIIDYZTDQ+IFoNp+fMLldWZZERwIj5fHz7CN6dq4
cLph40BH9hJ5Bd/IZvgSxCzfVD38kARoC3bNHi+3ZBo/Ld5FHtZFAfj8Gc4GMDNHeWe+tMQAsW1D
F1afE/RDxrK9m7B3L0SOIUnqpUOeFGAqtAxNJj55Bo42fQB/tD7DYXYp/A2r+5/64RjicgGO8EPd
ts1TWJfpE8QU2EIHTF+fLwQfghPMuQFePk7yAA0LqFLwPqPsput8n+0uT4ohfPSaYQHhjjwcPe+F
glq4y8MWQiQcMGXRgNYDn4iV/dByAGVFgPjMwpeQjcUt0gG9VRaEBi93wjDNetUQEE7U5dOxu4FN
huhOYS2rE+hbs0CLLQPrcLkV01zMf/8wF3VguwmoHPLGCUgKTpQYUGPYw3zbm9a8FYfE14JdNhSk
pw7WgTyBtw8HVT4D2XBbxvAxqfiq9xi04vzdD1H2jI9xnD4msVDX0M/NX6NWZgu7umkutCivvZHG
dhDED9mU4GV9W9sEht6bJA+L0L5OvTxaCu5PL8Xoh7avJ4lDKAGF+gGzLw5JFN3J8PwHJvknJRPi
zejbVU/T0EWcs9qH2Yc0SmmNUhYPTl6DvJU5IzZIt/PzamHyDQOnVwtpCsy1TeVwg564SL3RFTQb
+dU0QD551QLWK4bMtoORgnP9AP0beiy93jm3GdRNLn/dsJHoJUOniGRTot79wMA5Am4+ugNu5mGg
qLUKJ/rWp0tWXoY41MuHg8eBFyOdfPDs2aQqBfs5IGypOGlYVXrhEEL9Yz0mVvUw94D2GfZEUJx4
Ll5DhU0KWIujXy2BQ0xd0QI+ZtAascNGPg/9rLdCR+xTNx3IrMHCRdvUGy3WQw84x66Iu4c6syno
AziphAnfKBdoShBexQFUmUf4EzQLi/jzFwOEiRb+3Mt4kgNJfANCOt0rbyp24GOIq8wBKy/C/Vjx
LN4nlSr2oOaDfdCjFHd5ARrb1hJC1qYZhYN39kDt8Kxs0KOtOsdjEajdtMxBpoPI11iCz9KW+JPF
F91YDKOsFxhL2XplrML0wXPoLWtTG8pjIRTNUNbK7HrYjAqUCh+HnXUd1WuNoupI0DueuAetisDJ
voByzXGIwAJ54RKKDzflBN7TvvEdEJocoLHFcHQka+Ndkgag2a0ccL0sqXragXA6CizZTB1HUOx2
zLH/iy25V0Fw9jz4pSuI5EFZBf7oQREtrDJDqtE1fx2ZC6hoqPShHtroBJHTMgyArUIh/89WGVvl
7vJIG05H7pyrPyR9HkRd6LGuf+7ElJ5T2oIrWOC4j+2zehuTlO8vt2PI/a52tIiVrAkHq+yF+4Lu
S8LVIRn82x4KgAtzZcg0rp5puhy6Dglv7oXfAUfXwbjge0dL6/VyB0yfd/4eKAq1C4jL5PyGJbDM
YntIJYLCV4IFkC+ht0xBpmUWzy3JKC0Zn8GbhAwRijYiGWH0A/DbzLHfTgwwaLsMV06JnkxoKhzq
O+0NVHX97I7ABsm9BoLY7763UGJyF27fhkuRLgjMkxZ2ANNQPkD07TpmdQtFnN84YtzIHC9Vf7KH
TeS+ndkfl6fKsKZ1keBMhFUZTm1170CH0CLXDDRCpjZ1BSxnteGszIKbFvpgTK3s4hzFH4IoRnW6
V7iJPccU8I3QDX6GDbyqsOYzMMGrk8/7r6MPgNOmGteedRztwgH+o5dAVrt+AM+r9Y6kKUR5sNvJ
+3F5FA0pyNEyg+clIfRFOHsWbQgpHRuVdYuMIIjibNiRk1+BZnq5JUNoOVpuUGrMWFllxYOi4D/G
Tk4fqip6W/dxLS1kbUX7ijr5PXMomdUcEyc4TM7YLb1cGTLbn2eND5MvSqic4RoJEQYLylZQ+CuL
/L5uUe6FEEaUELqEZTc1pKUHJsJAQEW9eJB5EEJABiuObFRQtDe+BYGby8NlqpPrEsYQwOhs4nX1
zTBAhhUOitDbkdO0zcjwBfoQFe45IFEPJYHDptflx7p76ur2Dq91vy//AsNq0AWOLWU5QBS3wS83
KqrNlLH02EDnaiE3GAZRVziGikioZFeVz4k3WlgNwBNIyF3e2V5Sv1zugCHh6QLHtPIFyg3MOkP1
DeMWd68iH3cljtRO0l4PLUgIIB6jAAXX0MstmoZMSwVlHqbKh77RLwovC3FNvRqSa0yVw/DtcgOm
UZv//mGNO4Pr+jUb4nNpZ7aHEmQzPeC5FsctyJYtpW3TuGlpQMLVpfemMj4nkMfYkqw5qxTgKBgA
l3gGnP7znOTe6ZK3YlrSGjd1S8sNkU1bmBIk7JXb3bCfXApbZuHgKB8MSzQ1U6e0Y0NC0swfHc86
l10GUbcZW5QClQjPBex9Dj3Lhhztjj328y3y8mSZQvgPrPrDbHnCYzXU99RbGfPkPlPQCitJCmFd
q6hghdpluwFgLUgbgTFqDaWzFSKBZImIfgYg0e8u/wrTmtROF3hXJy5UDdUL8Lb1czxAfwxKD9Xx
8tcNM6fzdxMBZT1Jy/RVUSEPKLhXEG/Ius3/ASBkamI+pX0YRb+A4FUeDelrinMq1F7jYxcAUS3G
eAnZa2pBOzaArT5AVWCszrML65HIUp3KsfU3XdcvMQENR0qdxSsSN+ghlBac6x7VlhiuIfU0HOJg
viFDlGQDsZb96jxE5o5+GLLBh6ialTrpq7Czbg+30eZL7rAlz1HDitIJvYOf4QLhifYM+j5E2khe
2AIXXdCqFwLHNFhaOpA8biJUt4OzcOntMMV3oQNE2J9xCif/evTJ/f8hTE2zr2UGGkww4uBDcyY2
ZGTKeQunArNvwVt1XQwS7cQge4uBNml1Zwi41deQtMGBwa/guLYuCLUQV2llWRA3FmcmUIhGjb2/
c2rw37DmFs6gn85IEOkkX4ifpclUkfDsjCPypQyeKBGvf5h2CmCNPzeicS73XO7QpysMzc0/48P6
DQobaodQKXuBOEjIbkjRj3gxSmoVpAtng08nHS1oIe+UKCF2kMH/39lgVmgooXe87zh9WtcF7Sgg
grpg0GOMzkk6O9MxyC5N9iIj1/Tz9QAv3aEEDL48l9D9yI4QG0KASGTi6tF3C0jTrevEPD8f5gFb
YRVQt1JnFbjf49QZtm6x7sEJU6BFOUSYxjyhQp15nr9JOqgN4BhLKWQe5n9Amfi4FtThZMGeEUIm
51l1/EQgmQjbgALSaImst6BZLJ2VTCtVj2wxdBIs4vEs7NqKIG0Yuf8xUTkL9TfT57XIDhncASCL
xF6hn/OSMwfmMSOODZdn99OLZRDpjF/IqaUUgjj9WUTYjzhhUFgN2voWukZkW2GfasO4XzgZGxZs
qEV0HDE+jI3XnaU7QUlwcoC1gbXuyUrI8Hy5O6YmtJBmHdaSL9oBTVQC4uiQ8iuhqGDL8WvTQwLr
aV0zWmDH0BpPyihrnx0LMwFRLejHdNCShqGvVb1ebsMw7TpyMW7izLImV50d0Plv62EUL6CmrDI4
xrzPrX6Iage+ABCTrOW5nkBshUTneYTfzPbyTzcEng5UhBBxHkuoqp05mR8WIVh5LOfdNE2hBZRP
izhe02xrAT5fUjyHhfLMY/99UKjmeH33A8WdJUyVqSNaZKcAjzb9qJLXsUA4ABIhtkHjPpLcyW5q
N1h4wzTNtBbgJWnGDBBVfi6nHuJ6SbTxM3+B4WL4tg4b9JrWHkKrx7eLwUF1HM8fbMSl9/JEG44E
OlKQTemU+9DJ/T3/ci/zT3npHC3m3f5paAqhEFuRemFVmbqixXY82IU9QOoZR07Bd858aYuj4ufl
npg+rkU0hQqIG0yos3LbGo4EfkJfozZauiGZvj4v4I/R1lmWbKOSn+vWnhK8to42POrqYhWoKoj+
wf6NTdpKGTa/QuTSm6SFSJjbQc/58th8em3G17VNmiAx5Gk1NL/qjg2tvYl4R+12H9kQLacH6VRB
dxOSXnWHuIcHzoBqOQRvw40bBl28bn70x2QvTduu6bjzkoVNDAXGmO66PF151tQfkzOrdkcaZv49
UPWgGsAxANWURrRQ5708hIYFoD8ip6EnlFtw+yVvFCFnkg/u7TRhr1rY90xTpGVCCG8z6sIb/HeT
2AA5jVV5EPSpHOXXfEjHe9bwepeR7EmNfF3S0hnUEqq1zIa1yW/g7eChZOUZlGDwzrlqvHQQJZN+
nkL0KoAafm95WxQ94T3gBXyJzWQ49ugoylpBJzqFOud9CO3qa5nAhXw+2aK8FYOu2n1dC4OAJYN2
6qGp23cQfJxuSBNd8QDws6hatJ01rCudSU2pb+GW1NB70bgxu5O2DZcLhWrPKi97/Ho9L8KUL8ty
WZxrkXT7GODQV2wozVLgGTbYf+CU0JNNnG6Sv+0QlzueBWzL5vNB7oXOpoc433HVetLBlCRlhVuq
PruXsHNL72pJo2I/xj30BS83YOqIliOHiQ6yaCd2BiRs2PzZxKVL54dpgADcgFxfbsY031qc156V
jhZsn3Dno1NwB9nmRh6cEmzZdZss1U48JYjzNeuz7D6GRa+3ldKPYK5hE1UuDJSpB/phR0iPxCEp
zpBOpdcCfjPf/DQPllDk8+/85M73Dz4SL2G226E4TaBPaP+se+i7v2ft2Iir1C/cejdMkHi8mlwP
QuJZk1u/Rrh6QBQ/cJ3vCSzGkkMFX5se/m8crqC7IYNU6knBpgr/zqiX7VXfwYpgQi3Z2jpTUMs7
0DyK5hinZdbAOhH2alsoZRTVnZ+FHnYQiKOJ9N5BgRnCNR6Uvu9KH05ePzz3z7MUbPki/FconPDo
HrjCFkUCFjbNlQfreXbgIo/FA8JhCHfOZHvsvcYQ4uwjIl76KI70Sfxq5VBxXgK2fDpDNNBRrLCG
IrUYHXEqPfoE2eV2W83QkhULmAb6/DCnQrUCZgSnIcVbBQmjb24LYc/LH5+PU/9MPj6updp6iHOg
1UPnhhXwjfujgS8pnn0LNiZrAhBNaIdQzrtecq7EKSlgZFnHwA4nPL26/PsNI69z3jNhVYkFWa9T
koLB61XxT4tAmeTyx02DM//9wxk0jHhGvcgSpz8AMxdaN0mXP0FSeFVJGEMz9+pDA0Ma/v/Rl2H2
VnuUblO3XAL/mIZGy6+J35c8rlKgbSMgeofJ+inAIloYd9PQaFmV5WkjiwmOVbD3foPZQb0FUOK1
GIZiYdWYGtCy6uzW0QCx5dwkU/EkSKOuUXb8BoCkWCitmIZHy6qkAV9rCAtxgttPv5XQTdo18xRf
XjqGr+tgVPiMIf/FrDsJmfzCmaOA5ds6hibF4/Hfy6aloHYhXWbvVcvJvkzJPWQflpBOpl+uhasT
VHSKOunc1DUW/27oIOqw8Rp3SaXCMLH6xYGEcFnwqHJvyhRYmnI2/1UKTzmjSt8uj72phfnvH6LK
g1xy0FbcvSGTgNNlCb8fDr9QG3WtDmxDtS4v6zhUVaikxhnGuZEMCuYDjX92bNFD1zQLWvCGcoTt
25TDjAQeTsV1D19HGFzAuGJJUOhzkSosIi2CAfCApXAPg7gNiKqPY8PZJmf2dyi5X0MnpgCCLrsq
4Hu2FRT4LWysZMf7YSF9mLqnRTe8W8OAOQq+aCkVHbQBQ5jJHiwO97v3y4vg0+sKuqeFNyxhW0uk
EMjf+HZQXBe+9da6zTc/m+jW7tofAEIvIHg/PcfSQMeW9kUPP+is65JNJOeSV1cVmy7h4TUp/VuS
RqtUMtGOFvUJaRmdbyvJporYPeNVcQJg/9nrKnW4PGaGWdHRol4fw1bDKdACdgq4RIVOvfPVouSq
6fPzAH6IywpmygpHRwxUm9BpkzVNsietvWR6b/q8FvYUgvnJ1Hn49Uk7PvNUKtQ75NLYGJKKDgDt
83Kw89HH16NS3qUpw2+v1ZfRRifWjb4W8nmc0iGJUjwUug58g/c8tNLu0XMc8LDXnfZcLeZLq6ZN
lhcw/GAehfVWnuwnWO/sRxhKrdtWXS2yO9GFgY1qFwR1Qm+8ggAo/wqPEbYwSKZp0MK68uD7AosP
F9J6YDxnmw4WrMKx/PfJxoPCqonQEZ+wepzCoczhQ9LZqI0zARdgWD8u3bew2j85cevoTln3bWd5
Lb7O4+wNOi7+0U2qVaBYGjja7g1xhTxwILgGPaBZk7xKcUAAxK+GBQsuEUtFbEOo6dhNuCNF3E7h
/7vxx2K8tST1z+7sNbxuAubJ/5AoRAIPKitoQnTCLh7tMI3zTZn660qLGKS5Wx++H8qwDYfadbCI
RE/hOxJyOCnFZGFDMI2OFsiqclNeDb0HgaS0yPYEtinEAZ1i3eBoMRwJnvk4CODHw/nsxQrjctf0
6RKb1RBfjha+zM9pWLYNfrvHHVhAQx7+lAH2N29o685NOkITvtRe03kCi6dpJ38j4Ta8RfF7SfHW
MPo6/hJ2ZTC6dOcEFEw4VmZwOdkRKvuFX28YIB2AKUlbW11ix28pgwkZzt9qU0iLwTasW6LNmZrQ
Y1jCvhCKWvFbocZuF9hxfghUnR/h2OusizBb24pd3lmZlAQRBgnXM6Ti/SNXY77udGfPHfsQXzxT
ApIus4GrS8LbsgBMxIOH5MIMGE52tha9buBKqwskvj6fV8FguEuEdyMtVC2GqTqW1D6uijRbi+ME
RdaoS/5kalXBVr0f0yPgesPCNmOaZi2QeVYUhBGFrQySyfQWeDD4SwdpfcBr/MJmbGpCi+bQ6Swb
LoDDCZ4/wUbG3i+SlP1mEt0SWNMUbdp+DFOaPgxFjE7QGgsVzl+waiSw9nlcNQf/ACWHQNkuyp+w
lg2ehtzKrlG1K9fARGigW51UrJ/8DFjTWacXZyySiFFuoDrXLh1J53D6ZK/XfU68ETcs0Da8U91k
V3UK60tZfSO1f13wJd1QUxNaJIdJMKjITdGHsMMbr0yic8TS7sWpWmc/cMtf4IgYJlrHRnqiDxXx
FNohbsp2qJ6QvQcbmoVgMH1eC2oScxu00TlliLbJN8rCQ0ATLGJ2TJ/XQpnXY1n7XQxLPtdHASB2
yvSnh2rVKtFtrCQtlh3FYhuGw/j5RY4Aq5qh2DO5DrWBz2txXMI7lTqt8lCraum5lDZ7LlnTufsg
hJLGunSn255kMc644P4Pp0HBRp15cL3eQuJHfb8cyZ/nIqpjIVk6cRoK2C1nMEi/HYT84QyZdQAC
8+lyA5/PMdXRjyzveAQxbecEUUe4aiWp2oJBqlbVI1Fh+3tPI4LRtECp4gT38a9hDSJJ7Msv7ggr
5Ms/3zQ+eiBHzdhXuIGfUBYZNmIapgxq8aPa5CCef73chmmI5rY/bMyYzDjKU9KfykEke4cFxbYe
/TXP25RGc6MfPg65ZZe2lYKfdkwfncIlqO0sSZubBkeLX2i24+0jH+MDHm3lEZEWHvEO+ujnnb+Q
gOZ5/DdVUx35qJzGTqXtoIVsODhQ8sn6K46Ks+OjXJH6C9vZXKv5rBUtkGvaT5YrEihIzzsCjMju
adLcVmW/d4LpyNvg0E7rnkZopG3NPsPV23IytGXXUALrwqfAig6rFpKOgQxK0Kz4YCnICIzxsAPT
CfUKNi7sy4bZ1lGPsF5FNTXjUwovaEAsvSK+oji4bHwwMC//fsNs69YnRIIu3NU2fn9rqwcILVxZ
BNqjjD3Snl/DI3N/uR1TT7SgFvBzdGAVgp5YwC9t/VwNWwbb021VTqvwBpTqqMeqrPrGG2qoWsF/
ee/B9efUWbz6sa4HWlTzsnFqrwWVe1OXE1w2q0Ec015Yj0NPVx0t8IL7d+LwIE5djnWIQYLVCtn7
ETCD8E5fAgMbYu4ffcZCVClxRnye23JfQjNxl2UPYDZdBaICX6Hxb2aF2cvDZciwum4iuHjAr3fw
foZ8MfWeIbuuDnQq6cJ6Mq1bLaaxY860yd5680bQ/+B8KQ82B+d9SIZnEJCds43r3OWeGJrSYZA+
k55PpggT3xeSPAsFkHmXpDB9F6mz7XteHxLQP9Z1TIdFujSIlSpgjL6ZVH7lqeRXShlkYPPH0XH3
hCzJXxjmR5dRTOFMDL0mDjd7UpP3GrGz7fOVlUMAAf5eyYB8jCn+ga93UllbkE+brb3OqIbiufjv
r9Mi9oLOt9L3coQDR9aVMFb20i59wlsA32HhsVX2kmhJC3rZ555nl1PynkjiXkO/pZw24AbgIfDy
2jLNghbx2ShCzgBkObE0v4es+7DpKuxTlz9uyLm6DYrsiSvaPEnfUYiLj40EVZWlIHtHfAjWRbmO
5MtI79XCw1ltGOCTHYfp9KWBm/vC100d0II8tjzLDfiYvkPPpt9mHM59qmEMbrFLHGVDStSxfFAm
ly5047FO4SL7vcrdbVz3Xya3f4l48NT51Te7XCKpGuZaB/NBQnKu1dDkPVWCXyPjZl9raP4tHKhM
X5+z14dDp0qLJmZFjQjmTUY4zFbrZGqizRRbEV1Vsac6oM/LKbUT2pNTXDU3QwcSzCgWz52mDmhB
jeNZDydXpU68AEvdKzqUgyjqlpdjwfT1+e8fhof3PJxgck1OeBiQxyGIsq9WwsjV5a8bFqoufRgW
AaRlUhgCwJkDEBOaeVBcrPFCiiMnhVf3QidMzTh/dwK4WUVSr8rfRQk+UjawQwyI3aka7XU1dUzn
3y1ASXVIarhAv0sPLGdYpECmdYRq1eVhMk2CFs9EwBjIVjJ/520PjSXR4z1fLELNDV/X4WGhTXwA
mUn1riSknMZg9sHOrWrhoG8Yex0fJtIkrCF2Yp9Kkji7uXwVF/b3cVg0fpq3xk9uRDo6zGHu0HZJ
yN67Gf/eok5z01LvBhJ1/Tkq6mKpUGnqiLY106DJGo8z+5QILKJ6zLI9djRU8Afr5+VpNrUw//1D
rHk2H1Ags8gJlskQRp7VhBPXPfkRBALXtaBFs1X3HYzPi+K9zuO7LorptlX2f9GYrEKaApWk7csg
o7u+FbH6HZeW+qXslMuPgQINcL+uA1ok894J/QQ+K+/wls52WY04C3gdH8OKlwslb1M4aKEMtbym
TkZRvHt1fZzGNoZK4+LDxh8xps9WqxbKzC5aZ6LeeKo5fvjBrfFGn28KQGNR+oNQa4pAqcZheuRt
XkCVewADFyKEPOjaZp/ZGexL9nbSCeZDDSxsSvxPWZYU7baXecxfesma6YuPJ3Q8mJPcBuYThtI/
kryO8k1dlL7bQLrcKa2f0G50IQhfWI854RX7YQP6YNcnguNgenSY6idAa7g/+uHeyuzIJ5vSGezm
qYDGvIw2ZdtF+aGDjJ29cKM2rH6dbSJhA1PCSb16zwrpb7PIdkBQBTm1q4W/MLWmJrQQlkHDBbcq
+6QyCeU610+tDfS1mzuM78rnQ6rTTnzYrDmJIv37FPrxbnDjb5WC5+Tl9W9YnP9Axqqqp7Wf2ycp
hy8yAyoQvIZq4eOm4dGClwWQrKj60v7z2MBd+KxRglpGkC+d2v88oX6y+nXImBv8P86upLlRnWv/
IqpAgBBbY8d2hnaSTm4PG6qHtAAhxCQx/PrvcX+bXN1g3vKmqysLyUg6Gs55BuW4kD4rObxmJvHU
5PGjm0Hhqyj7h4bnQFFivW39JjM7E8KrJWxmfpyA90scmp0qie91jZPAZYXtvJJufRM+d6WZbr0w
uMp7nFJb3jCvxplhIZq3sdIp1PBHtgchhm8M0Ocr9f2lgbY2AYhktUY5Wr4FkfNPGxu6KaD2sol8
JIUvr5OFHmxI2ehNYwvVC/0GCgb/lEuErzNn9NZ00VoXC+eujSZjMO30nFKpN23K8S7kFVSYCLuL
ygKIyRSggstfsrTi438fipOexjKeW+8WVkjPdAT9rKvWmMtLbZ9fN+8O3LxsxlhNnXjrHCxHEFkD
CjpxkdHsuoy2jYdjgNtFCkYHeOapx/T8TI3rVW/khV//H4lEn9SVkxvz1kUwIG9CWSQ9gVTQ5XFf
WkHnv78bm6DtA2NiV78FBupnQZ+fgqIAmZ+y6zZjGw8XAVwOkYlUv0EpzgdIYfxUDk2XTJW+8h3/
H0FEGfBugPvI29RE7NWpIvIllhkm2glK4Jkuj9NClstGxDHRTbPXj+pNnBmyNI004ECS3qKsXSc5
7T/Ho6t/X+5racatq0ngMO1yr5FvY9CyuxrwOzfBFWuIdte1b+9LhochcUDeaac8qrdBkI2/5qL2
r7vf2rA4aN76Rcq66m30/LsMsjWg/cS/wQFck81YWLM2Mi4gqgIKuKzeoEHwO4B+6IYaoTdXpyJs
cFxuIDgdBZ18K1gIkeDQdY/ceOX+quG3QXFek3VCp5N8UxB/3UCCoNrBGijdXm79vGF+cPbacoZd
Gg1tHuOsZO6Ak7cGfB4QS9keaVE8qzo8mvnFn66sHdkIuSkzMsMzuH37yx2u8/x71fkvl79kIQyI
dU/p3EjE1GCaw6p6jnzxm9Ho9+Wml1aQ9b7I4QY7jd0o3yKnM3+xoVR23r40Qt5c14MVw8hqoEoI
i8I3KSiMHBtUseFYuI3a6cflDhbOZRsdB3HWdsJttn1zQb2EIeFzOPSfCIBOTrhm5bMwATZCjjEV
VW1Omjc/ivqEQOMRb43wygrIfwBy8LaTwzjrN+IR8oWKeHqCb0Tz+fLwLMywLU44hqQPYh42b7kZ
8i3N6D+g9g8JTfkaEmUh0GxoHOBSHmSa0+7NyZwDzrivZdkdcPF60J0+zKH6Pfr9/wDRWpqM84e+
O6jnua7plIbyTUTFeJprNw5B6h3qbOVV8OF6imI7gYOEIotnFYtHQF68l6Y9G3vU4iUYO/U6ROb1
8rR8rOyNbqw8bMuCMiq83PnV16W3czuSbtux/xw2sJDLIIWUwCijS0ZnipMYlvekX7X1+3BFoOfz
h78bwGHCGVFwfKCqRPj/WiBStea2PovEXf66pTG05khmrBeOjLKfPKTPXg9OTD2qFEGj4pu8ZuzK
bs5L5N2XxF1RBRUwMb8ipy2grohcoQfOGM2pt1Vcrkk6Ln2Ntf/SUbcmI2q8a5F0gLGmuo9EADHU
ke9kEKwsuw/vVZgVaycuGcQBlZelv+Y4PcSOA4D14Cdl23+CHx8EVeLqmscYOrI25AGeO1MAnbUT
ARmY7VAHr8WJIYLEUw0r8HQtCf1hnKIf63IFxCQfZGuGOzGzMalTPm616365vMAWGrfZgqPXtSZ0
cvFznpQvEwK2yadQafb7uuath1JQj4GMUpK/Tlk21eCDDsTb6dopvl/XvrVwwx7K7qSc/R8eeIin
mvZa3ve+ltVKnWFhxdpOrXwqkUnCm/SHUHGcODyrkkrhxQ11rNsGu9vKml3YSez0RupCCqt1+vAk
xiyHmbwJNwq49z2EjFauiEsfYi1WHo2BC/fk6kfUlnQ3BmdhGwrye1F730XtrB1hS8vJWqs8dzlt
+yw8uTWNxcaF5U6PHEUWrszHwkDZ6Qk2k2zoorz6cUZ69X0a3JiC3tQaV63LC2qpA2vB6smrgM4p
g1Mw0efBjfyk6YNi50W1Xnnan1v6z3U6iu2nfRbHE2/xmPlRZcWAHKr47cNPDRksTqs9B9Ry1+FO
t+VKjitVxIUd0X7vyxEKDsMwy5+spc8dd/9MPoRNhIBdL4QtoUIYXVU/xrfZx5WcHaS8e3ICrCXY
DRl8S0Tk08Svx9fL87P0LVbA432pC7gIyJ8VEJcbt4Ii8NjkYlMxPKI7g4X8PwAjF1aznQcgY17l
gx+Ft50DtX8Ya0aAVszBDHzk5a9Z6sA6q4Yx5q0edfbTi6vnkUZsi6vYGpljqXEr5InneINuKv4T
7lfOZpwL/+TUINVc99OtSA/KSrYuTBagTVx3ZicL2Ma+Fn1ametC3X70cznlTRZp50dYEoIzA4o/
HsMB3g9rXikLsW6/+kmqFfTtSXRSLuSxti6mw7+hijvwmquybtxeNVL221+X0lSZ1uMJ8KlKnhUd
Wg/R7szieF0H5z3/3e2Njv4UjUZPJ9oPnwiMxG+KqB1uLje+NEhWSHejcQ3pJfn/o0lqc8h7vM9R
/kBpfCUMlvo4r+B3H9BBHAyU3Ck4QWyGb1WZfmtc70uYDsXKrr4QCvbDn4cFJN1a4Z4oKEHtAYox
SiYBEg1XMWqi2LYyEB53HDgYBScxwIAESM5h00AoM5mrVZWtv8/ADw4OmyCXu15YB8xguVYy4qcO
/MfhHx2F1fA4Mn+E58DUInvyKLuO1Q9SAp75Ba85GrKEcgWltKljXvQ17uAZ/dPFZXystgYOJvkX
ycg8uxuPdRNZy/IvDbm1P+QjddD0+SB14aOrCLzxTN4Gu8urcqF1O5EQt7B1S40rf3iBvv+ragxV
z7Vq01Lj1h1AEncsIZ41nVziQUhImi5PqtA1a4+6pfbPZ9u75e7mhoSj8IKThqMmPGrIQwh9xJXs
+FLj1mbgTF2vpqmVP7I8l0k91a6/idPevXKl2wy7QTrgiJPYPfFpjMl9kGsC+DJpz4q0tdPptTLC
h8mQKLa5djlqUAXyaeQWCtlwP3O7BxaF9wIKcwBaVXdn8kCEP7Td2lNlYROyOXdsjn3eTdNwSv9i
ZSJ3L/PWOXp6lci/NDXWaa8GZkJRu8Mp8F0X2NzQ245sTb566edbp33T55QFQ4Ob96Cgjg+zEd/r
NGpe3QC0gKuaegUz/ffd+cE+9DcR8275VoWLvWWapl+Q0hAwGvH8XGf5RuZpUcR3GY1z8Tz4MCys
t60jYn2alBq7IFGg4XiPKsV5CNy+JgU5zO3cpS8661wTP0RcoWYHGHmQ1/s4B5n/yRS+E3xucQaR
E7ys0yYGubyeWLnhkD47TY7fzM5WC7wJhk0dghQ2bbRgxc+qcsIfvG/Hk6QtyW8AQnPdzezRKX+O
TBrJ7yPlo54TvB27edxUOlbxPvTNFH02Deh4D/Vc+W6RhHEh6yeH9dL7lIMZUN74eUqaPyz2dPGD
+URWuzQNw+73gKJ0CXOrYs7jbzx0xp7d4JVSBf4+FlDnio+u8BvSrzwjFuLDpicqGHDPNc/mXyXU
ppMsil8kvJLa3vX2gMGVG68qfnNYqGxo37grd4GFp4vNWuyAZaU+C2dkPIgbHAVhbXsMakO/N2M/
h2YbRlTF7Y5Rz62Qe6HQYbtqv7fpjENXS04bTm/zqZofhsH4RzKEeuU0WYgd2+sBYm/ZAMmU+aTK
kB2lAag26DsfvgUO7D0uf8HH3iJRbNMYp7qbIhLm5NYt8gNRYFr99TRJzVNAw2MHFyCUSA/CN68T
9ZKz92LJM7XSO/mblfogam0PCHU2TUCK3/meuzNLb7MJ+diXaEwzp9yxwBlAw+468ICpHGhzl7KS
B5syFBXLN2ZMp8ewaoL2PhZtSBPHpF0KsCh2gS3lEvTzYQRc4JV00Tzd8pbH7SPVVZTfSTfGZ78O
hcynYj+1ioqt6js2v+aTLMa97GEyDPG0fBS/Yj6S6rbNUKaH2+VA8MpKARNyblwdceAokHzBcksH
v2CJ0AS/Yx6rcPB3heBG/nFh5lXkG/i7jvGBjFFcPaUCXqDPQy/m4UFQg2dE047D9FN4OA8/zT2E
sl6Z0O38FYoD3vQATa66eutygl0n4T0bwnBTtlkFz2OojlXOaWoZcT5nJAyDZ7+hHE5OfSH8JwWt
4yBpgd78LI0zFMk89YIn1JXEe8kGQP7+yRzReffxUGbxaz04Lbwv3Rb4vFS3eboP6TS3KDjSvmdH
in+bPXzdfbqtYSvHdlULy6B9yB0Y0uCo1FD506UuPoEOGrgbjVw3bJI6zznyzpnEG63JXIMWnXb6
RNo69u8VcQ27IaUCrK7Kg5DfG5Ap4IkufBJ4h5Go2AGp3Q+7n8AFBbUA0Jj63c5gb2PHooEL3AM3
kanuq/ksO0/9oU/3ulNC/ZnryLB8FxSDafelh3x4W8WxuNeo0qsN73DjRrU56uCFlARUVunPqpnc
8MnthxnapGmZF+zGL2HVvuklS4NuV6djoObNUEVGvERB6IdP4QAfHAaR+2IyjyYLoUqVBEXOMI50
ztPqV2MkXiWpiiDNEvXwj3ibYB/En4awCP3bicfFT6wjDS8azSPYkaQ5nfsbrE7jd98USo7BlyKT
xbyH5X00JFPa9bCqrRXIkThMFQlg1hV76Rbg9abcwqElFTujc+Lu2QArgWPuItWMDEQMTVHkJfr2
fob9pedtyrLshUgqL3Oa23Yi6WnUVWeSFIyQ5ragrTPepNpTadK6Yvrsh5NhX324n/VbOnLm3GQw
HqEHJDURc1I5s/rCI0ogjOWANrtlXHRkV/l97x+Griq7G+qrVqmNwmthx7u0C28a3+E0EUCiFseh
VB27jXu/n7ddEVf6rs4hPL6nqg7ILvSgSHJXtnn9QnkMu7LK4+JXh8N6eELiMANKZKbNeUFBWpHe
jlxE+jZiEnY8GxS1sYQ1maHEHcma1g8Kqpd82LCoIVm+JaMTNneItAauFMgakOd08tXwFHkAEcfY
BGKNPEWeZp1OsixwX1nbDfgLjB1NOsI6y8QOhqQGU9KrHPqjTI0pH6KQpPWrCOsw3haNjvUnJcu+
/OyQACe6DOCkdCpro8gn3Ovn+HPjjlWxL5BUb793CuwGszFTJoc/pU/K7EWqYZpvoUfqhfBWYGW4
DxvOnR3HAJNtVkLlZl+qidMtcWuFuowfhOEOIUXzWzctGifpQp9DzxKqn+lBeBWtjuEMh/MkaGDC
8ycGedq5hZch4FQgYjqQy2nLeshu5xQ2ko8asgb9oVJFVec3yAVn7TfqdDCqdpiBSRMwoOw1LX3z
dZZtlEJ2Quku3RpgX7qt5wES9xWtaY0ttc+R4LuBRCpeYds4ncu1FOzCLda1ijhDlI4+4Vl7kvOA
Whu8MIWCMWUm/lw+KJfat27JDVSSK9m7zovQU9vfyRIMiISMAFpel7myKe3co0U3jMw7wU91QnVI
VgW5daDcGq9cJ/4+GT46a623L5wzygg3CXnnwo5vQ842YjznX3IXqyZW953ODvC/lRtsq3qjhuh3
7utDBmNPJ2RXZc+YzXkPUuE2OOjHU+AhIYEsjrOZCvBAez1el1RhNuu90QQaqDSbTzrn8Sv2dVZu
cfp4a7T084v1v6PIbN47Dv24bHVhTnREYlSLrNt2JRu20tXNcRTm8+X19vFFmsXWg9mFBWQR8Fze
Ma+E3GQ8vrJSPTZd9vt8H4NVKDKc+lNFVh1oPr5tsvj893fvJ8V1TAtkNs9C72xHI+wZpIeVUSFX
LeSWhu4cW++6yMlckbHIzWmeoQsYyXCb96W+KXy9jV1nLdv/cS6e2X5AsvEA4MjU+BJUzAiIvJQU
XlYu2w+i5U+8jH6PcHq+PEsf7wrMJskHTGaAcAp9YoB6g99Dw4Ccg5e5/ppq7dJCsF7QEl/hgxLi
3rpufuLwEGYquAsEHD50Bnx7lSJ44MjRrvp1Li0Ea5tQ/Qy+sXbNqWnTYgf3+ACet/CILcY1e8sF
cASz2fLwM5RpDeLGHdBIAyo9dbqbeHMLD6rmhmfhPQmhVdhMEDAqM/ZY4gK7UtFcGEybSC986Uwl
wFafcH2L5Y3vYLbYBuK0dXDolApQ6sRjf8YbkgfxcUxJUG7qwGm9q7S+Imbz7IewVE4q2vKOuN4g
9qk/pdnRzyJIi1xekYtja20cEtfPSkSjdwtFsd2UA1YfsUftkWRg4f3f95we6WaE13x0dsO73OvS
uFqbB7KG0HFQbnnHsUjh01MkKoTeN4mxbqgMX4KZPRQxuourNVHbhTC33YfyOi50P51HMvLwhjMe
3sQSJ0q4oUXofffVnANmb2AgvjKyC7Fus/KBe3a8hjNwFSBFm4OQ7/Zq61U5AESXB3GpA+uKkUeO
KZGh0C8aWWRng0wVRdrJI86V7Vs7iSCKIzc9zQhs/Oa0hQ4cXnBrEohLS8DaNhoaBL1I6XQCsiKL
2AYsZiIORkc0hkRSaYLxCOvsAmgudxja8Gte1aXJN4VmYs2RY2Hnshn6rCgnmIBH5jR0UGaYgjrc
shaEdjCE1PbyHC11YSXhB9eHaj+bB+SZy7bEc7wAbATJg3BuzW/43qT1n8sdLSxvm5cvmecF2pP6
lI6MvbpOX94zCUJgn40KCs5jeedF0A66rjNrzyCzMeDMefJO13GZ6Hn4lOPa1zSA4A9T9WjUGtJy
afisfYI3JWSTa5wtrKiBT6Nxkg69gkQw7VZumEv7n03VF8KPPFjiurfB+aXM4R81Ya+j1D0hv3Dg
Jjs0AA5vZxE/eGm1kn1eCF3b3ihIgcNv+dicUgA0JviPOMJPsmmO55UOPs5xMpvDLzvtZIp54u6v
x54b4EWKGZrwnkKdCQWzjN7XvtI3l9fD0udYO4WsZyDDTZPfoVpGeQK11HzchqaNvl1u/7yuPrhD
29Y8Q0MLEzV5f4L/z4w3eqzTCGYtRIdILAyEQGvopmIzr67yAqK+XexmvHOzOeTiyN2xOdDS50mT
YnVf/pwPhwutW+FDUd+c+8GB32uP1wDcu8O9qVY31qXWrZhRbaCIYZE+5govNkxLvSMQvrjmUMBv
P/f67k6uYjrCLn3Kjyp1/pE+bpLAj60s2qVf7v+7bR37NYdvUX4kIQzR8hLj4oPhdnnQP1xD+OHW
aQl3kxpk0j4/TnMg07shjEvIIolyTBVMmFDiUW4Cq4R6rcL44YaM/qyYyKOq6+mohr2U3l5x6FM6
7NBF8rFFNrDv9efLn7U0ZtYxmudB6kFsTR+IU1T9jfLnptjHg6v518sdLIybXaOGPopXM1xgjgoy
J69dC6gSRZZ8N8EOGdayeFdc7mfhQ/4De6escGuJyZ+4U+yEgSJLnMJz5rrWz7P0btkKz+0Cd071
ATglZMVTQSJ10zqrwnAfHlTU/4t2eNf+kKNA6YjRHJuihgB56phpl9NxPHjulbImvl2znvIahmG0
mI55BTVV0UDpAt49vzu16hy/NAfnv7/7CsojOKD5o9kjfefIRI7lXKEa5npXYQYwTFaEQyyaAEZU
msMkUG1jYD615RqmbmkKrABXgBQbF/Z/OR6I5ARtgixpSPNQwP/hun37rxPEu+HRULDnbTGbo+pR
zB96XEeqkV/HbfbtgjQqSKwJgxC/f+DZ9w4FGzzSr9N2RCL63zObR1HB/DAcj5MCF3aqIRkdNSg/
XhVddkVVElKwjHn6QD0PlBXVBPPG6Qj/57rmreB107kagjmTBxbMP3QFBmmmr/NhRIreOoyHWcC1
Ju7GoxDDV0LBUQ3jYAXXvbB32sVSWJfLriS1OXQOMqiTV+CZFrhQMvdrsNbD3iAFdHmIFha/XRdt
qgp20Dng3Bz59DuOoscnBuzfxm+uA2JioKzYpXADdmQ7o0Y0qm9DULN9309k5Rq+sPPY+q+TjkbW
AF97bP6+yGGUvYMGi1kZnaV5sM5iHcOkvg9bc9Rl+dwQGm04SPb7dGweQvDFrru+2PqvaVg3cQXV
kiMlyPRy3y13cVGvACU+vk4QOxMOdkkWhMCcAPUH7TJBdDIZ9wR1oj1L+Wkc1xD2H08EsdPhgMCg
VNiVIwARudi6SGslVaOuSX9SYufCeVmX0Qx3uzs3Tx94NFEYmai1SV765VYgI0nBPT9z9AE5u2kD
9KCbhKb7eTm+lhq3LtVdSFSj8cY58moW7R4Ut9QD6T8jcuVJvdTB+e/vzpa8zLIsGsLhCFET6Fhx
KBOGW4Pi+so1bql9K3pRGO49U04DojdvNlyOr7q+8lFA7LQ2qUcRmlTjdOEgk/BadDehI8328th/
HL0ktqIXKeuMZ6i7H5Glb/aqm9hD2iu6G6CXvs38+jrVfYD//j0FxER517hmONIO2ABNYFUTUb0y
/h9v0MROYSvgSHzY9wywn4RdMkHN/V73eFG285VCVsROVpMzs5Y4bncUBcyHhqhwt9WwRqtdWD92
Ilr0XurjrQ6RQe113lzvuop0xH0IXajikD9XzTSzQ3jWIo0hMHkceHGiSOUjc/YKbNo/kE35dbmL
pe+wAnloJh8mfgJL1XjkkGq4p7lR6K/cEBmWyn8SFZTYSWZ3yMqiFkN/PCfTpQR0DgWYaYxumJO/
zCRNUDDfX/chVkAPXTvUUzPoI4Pm+D2IXd5mGCb/ytatyzTWkkKpJRuPup5UwlwubmDF4q+cx0vB
YEe0n4Mn5o/9UaHWkwiIa0Cvvk9CWBRcHpylDqxQ7vrWZTTuu6M7DeUjfDPbDT0zxujYr/krLuxK
dvIY2KdRTYPLH5TDvwO9ku3xAokPtY6GfZ83a6m1pW7OK+3dudD1DtEewuDodhLjVXj0n45qts2L
ptvXSsg18YgP8/G4oViXbBn4aZiFOIBEKN3ortHF/MmtzRhvkMcooHPeVTVAy0gq71QU6+LJScdu
Lau0MF+27mtARZsrqOEeZYWtlyPLt0mhHQ5Vs+vEnYit/cr9XEW0B1Zlw4PyhY1p/DRUst4ZkdZr
ZIGluTrvOe/mivg1IYPBHj9AF3ebpvozqqHDTdewhwxvu5U9ZmEHs3PHuPKlVe8qcyTtqO9RTjIw
JKnbZo3GstS+FfoBUB9TMOAYSalsbqXf8KPjrr1Dl4bIinyKxG2gQH48ynacbtRssv3fe6BErf1h
HteSfUvryY7/kgDd44aYbYaMZUIa0e6Ew4otnJ/SlS1yoQ9bAxZuJJkO57k7QlVE3ZMsfpy8PvyU
QV7zqk3MFn4VOfUrQAjafHP2QE0pAGmhYWViIGm3vdzFwnTYXu4BMKCOyuruOFQw2kpZD1fqOm23
7ogjcSBwT7rcz9JYnft/FxlN4aoY9q3dUYPEl3SyYzttuvLY1gCrXO5i4ei1bd0FUHlRU+v+KBlE
QpseWp5pgNMdDKE5iTp6zJqW7+Lzny53uBAntr+7aiOnCuKyOwb+LBICdSWSQ6ntcuNLE2Od7hoV
iB4GpgOgsGQGuEqWGxpgYnjuDbvQNNd5JhJqBbsO+iElKN8cleMM29wNi13Ii7UK9dJXWNFOSlM7
1UT0Ad4T8wOpWXeQDRSiPBXGjz6egy+XR2tp7q1wZ+OoclA0pruhA3OiUnfKMzfcmNeq0YmnxPNM
q8fLXS3Muq0WOwkHanhhj6O451+QDZwSKH5eV3YittYIKhPzyMOqO/JWVPCOgxOOiYGnue6nWyd8
rgTsmdWEHHXFo5tmisL93F77/LZlRNzC9UuUALFbuVVZwpsRufs8MGvXk6VxP+8s73aQAbScNEfy
+DjRoPuUhp64NWN+FRqUkvDc67vWZV17gNSfXzdswrQ2ZwsiDr3+ywO/sPuFVjAD4ADNrKzAwPNw
QDEeFQHAmaButerYvDQ6VhjnaeM6BZ9nMB7MZzFD+Ws853mv+/lWFE/KyMjA9xmsBAm4TA4kw06W
wHyWWbPmy7D0AVYEU8CfPZ16oFKgWpbWAGg73pqu8ELbtjgInP9maLxm5ihqXMvY0NKtGKJflwdn
qXHrfs4GP4dgCjFHN8JTpo3GeTcJd20DXWrdClmezi2kzRsMPQWDazPUqPnIuP983W+3TmVs/AFY
PM10HKCTtct7HI1T479dbnxh77d1YJGmRAZO6fOqGZoiIfkZdVV1TtKAE/AlgonlyvJcGqPz39/F
Ls2hn84YeGubiQF8oHkXHcAjXjPWWGreCl6QEHgVeliS2Ncas6EwnqvdagXYsLAz2Iop3SQjSIid
rRvyHrHEDFQmJMuw+qMqvi6zaAu6SiUbiPSdJ0LBO3pLYO2+GwvkwC/P89InWJFLatlVuDdMxwbO
B1JB11+4cZZUHQTCL/ew8DK11VJUPXoo7CGx28X8Owm4+pG2lddtgdRl4FPNKT+kJeyfEt2Nc584
sS9X1vDCt9kar+BqAk8PMZO9RiU/cQfmJ5NTmK0JVzHOC8vL1lEJqj51WkFyVP1M9h1KJnIzjlea
IxBbM4W5gO735TwBgADSDzxEs37nM9jrrEzNQpDbSinKAZRdQENhD0u9E4MjV+OThBoAcSeYrl6e
/qU+rPieGChAvtNghNKz8lVeV98Y7i1PgTBPJsV/Lndz3lI/SN3ZKikNCYEf6uJpn9ew+gxq9wc4
Vc6Dgnn4bV3g2VUjQlf6Wriv2qKpog14DG+bac+hUXh2Ej/XcyDrvgfvC8hm/63v1xxMl7qyDm9I
CnngF9Np3zViB+umU+NCQgHlIqhnv2RpBA3zNSGSpaVs7QTBkLMMLJFpnzJEy1TAfLIF4ery9CyE
oq2jQppOwKtkTgHRq1I/gWNqT24kj9rt6PF6WHnTL3yCraXCfUDZx7J37gMwR2/g/gaNza67snHr
MGfFPM+Bh8abENVrnOVfcaa3yeXxWVi+NqYsrcI5FY2Gj6wb0/sgfIE98ecJFBPDh5sZ8m6Xu1lY
TraKKgkF3Fa07+6VCXdj6r8xGd6pPriTqnhms35yvDVL0KUvsuKetGJqnc7BSm3KZw2MS67bh0EN
W1GH9+sBsjTl1vkOq06knULl7Ruffqc5HixX65ATG3SmAg/QLNV6eyYr6K25eQxr3ByV6DCBTwTk
9y/PytI3WEFOQ1yAIDuAd3ZkPhNJX+Z6Le6WZsEO6qKh1Qg78ENXjNtAiJdz2TmIf5ax/BYRsxLd
Cx9gg8x01NaVGk17kAbVyWZQBVTq6Ao6ZeH+YCPLhjj1oKxAi4OQcKZEeq6b6TMV4iYv8BzIzZNk
1Z0zm5Xzaqk7K8x5Kh3Ouxr+8jDOgJ/S+UGjSKJ85xuoIqCZhS819mDYDv+4avZt7JkYe92yVBUH
4lVmm+bZ7/+BqbE0M+f9+P3tOppAiq89bFogYD+nKY9ODmvWzOCXWj///V3rWjdjEExSPgCH+USA
UP8aA/n/9fK4fExgpFC5+XfrHPx+UbeZfIBtzZ6EwKoCukJ3OS+aDcN0BFnxAgm7YoOkVLs9exiO
uvs5TiM5jGa1rLxwcv1VUnj3jYKQ2YlwTXoQIoK4AJRmkhR85CSoK38FHLLUhRX/RDDupuCb3AvZ
m6QBcW0nGPUT6GgXu8uDuXALs9FpUxdBClHR8gFGVd0mA7rrC6nbFEbTXsq3c5RCaOGqnmyoGo/i
uKVRxh9ypX+Sbp6+IYM4bSvJv0P1YPp2uZeFfc2GrDVdmDpQOZH4nmrbCLPTISoDbKR10kPYfGMg
NrWy/yzMjq36AWY1lGXOUgLcm7OXPAXRfZih+Z/V+e/LH7NwKtsYNgF0UMGcUT4MISkeGMig37ia
S/+mKgf6HQR99dT2fnjnRK5Zy9gsfdX57++W9cA1MmYBE+ATmG4vnKI4SgcUTVZdu6xtUBvvaR2B
y8cfkKt0geihNGFnN8KYXFvEsUFtHO5DJoNw7IMUSG2l5aASKDWxPdIuxYqU1ULk2NA26G2LsywL
CsWQkt5DauCI7BNy7W2R7uqKvlxeAkvTYW0BOqxTEGVSzH4nYkglzN1PngW3YQGgyeUeliLGugno
0S3j2KvLB5cgD5LHDgzmUygmYS/wEsCifH9XFbVmK8fox0eDZwPepqIdPZcOmBl/BP6YKrAgE+O1
lO0vf8/H8+LZSDfacYZfTcUDzyfQylMUaCVsrbOkLVV867uet5bF+3jkcOX7d6gEYxvPHULloZh7
9ALQOR9fOtTdNjrwC//Bc4lDrgIhejYPnKkibnifgsqUEwi+QB0FqtGeeL48Zh+vMthe/ftLGilG
rwcjO9uIEPfZRoEYw9T4o26ha3m5i6V5P//93b4yFiX1JBXyAD132PypEddByEtcbnzp91s3AmjI
RhMHVjbbDJ56JKLmyLkFz3Wwetov/Xzy75+f87CMUN4a8E4NvD/ANJjEl+4azHdpzVpRLqLOg3hH
XB5Em31PhwiKYOZG9OamFGuCpUsfYIV513J+1mqvMcVZ6v3Qk3Gg39NH4roil2cj4ZoRkh8T88sD
heKWFyio9xTZ6+X5XRgfGwKXj2MceDCZOxBX7wg1B1HkJ1axgyJrkhQfEwap9x8kHM5zRXDO3otg
2A45Cth5Xt+nIajLuPePmxZiLxmeqkU//QCSds1oZ2Hp2tg4aCHUPu/Dc2DPqv8/zq6jR26d2f4i
AZIYJG0VOkwO9tjXG8Gea1OBVM6//h35bebyG7WA9spoDEiqyKoiK5zzxczH57KqnBfPvo5o1tJ5
0NFiiWKYrJanWY7re6WZ/EqWb5d3ZuNY6ZVx+VyXyAt6WD4u3NkZFy3vtOAbrhtd02uUajqDkf0V
TrykdzNFbrMwjZ21b4le02mRLkk/DS7W3vOOBT2VPcrJGjtIJiCkXvcFmmbX7oD3x4zLiN/WFvf/
vhAsnKLrRteUOpdWkrXuOjrv1nq+HJhI+317G/LRS+Fc1SYA57ZhMgQKxsCNOC1BmYKEvgKSY3j5
CzY0W+c3Ny2jUYWFYhU0isuXsae3aca+ZCizzORe1dDGGdVL4EwRd2NuJPgOlS+zjxshfOewV0K+
JaX1yz44tjZvbFD9ovoJTMtAsXAl/D9dUyWdvcuJtjXH+vuHOYAylC5o3cIcnOflCR1v/7rZFIc9
aD8OlzdiS0jr7x+mqFsjTaWoMUW+OOwWXbH8XKEU5rpbmV7dhmYGwGEBxu1IC/llpfBwnfitzNm5
Qjnd5S/YEpKmzm1WysYFgBhUTaFSIS3EEMXg1Q4zd95jm9qaQ1Nn2nqEdRUtsBEidt5VQgFZN6mW
jWEHcK5657K0NY2m13bLm8LhCT4lBn7cXev1393aGh4Y6nd3DNPGFHqZm7SqsjFkah4s0B+QoQ+a
ugitZK9sa+M46UVukoxxH3uZeajR0m+3CIwZLnHCyzv96eAMAHv/PauowpRQg4q8r5DiI/paQBe3
iw2zNfj6+wdFMF3q2ikr53eTVGbI0Tzgc/SG7Ozs1uiaRwNpvWWAAo28J4kC56MLElJX8qfr5KJp
QJFN8zzMWPpijsIJy2TxvAhR0Hbvrbi1eu3495wbjg2MxXd3tsh5yTJ0Wi9Fcrpu+dqpp8wkgnmG
+uMmaHSgEmbasfYaNTaWrieaVAY66Jk25nvRlt1PPEaqhzbh7sPlpf/tFf2fNCNjeoZpGhLUeCVx
/sdzu3tqe/c8q4cQODSGLw0FlNIqvmdTc9/XYF+aEvajHrzrjpQOasCBzGSOqJH4Jdq0W6kOCFIq
1xVo4cM090YbWQjYbvrLKDMagFMZ2JBS7KSdtjZFU2Q7BQLYDGjHX26H2MOyTIZvNulOl+bW4Ovv
HxQZaLa07lHm8QdNyV3uq1na34jskh2PtjW8psmdZ84z6ni83wYw+oBCywCmmaTvl8/T1uCaJpME
VcH5zPmvZEWtjC2Ao6h6WnZs/6epDOyppsZLtoD7zFnsX+2Cy2/hOr+5hbvdTNQ/NgJxAL7m53hZ
mbJHxMyv+yJNuSuAaq1t4tN7RdHR6iux1Oemqctfl4f/NFTKmJ5pqpyRlNQ0+O+BGvdpWgQ10HiL
cbzPeB/JrrpRidqxsp+GfTDVuoQP56p2q54Bo7F7L/PkR9MVAYDJIrOiLx7CzXM9RJe/6FMHjWm0
6JLTELEAVrZ79+rcuwGQxXQUCwfSsDFcB/aHOTTlNpiZNsoZp0gt6ErvbTQQ/rDnncDixhnWcQ04
ek7RJlVNkVXdpKA/sMs9pratkdffP+yAwdFROXsTRs4frebQZW+XRb41rqbStiQWas4wbgN2D/DK
dz9Hyff6O1aZfuIh9HzRPNpePwyAkDf4aR6jCaBXTfNWjtdZjP8FMUibybbqKepFdZ6W6peonZ1X
5l8n9tnSNd0FCNU8pCCTixy/uBsjz+/CNmpCEGf4SeiGVfTAwyT88k59K0DsJJwiETT+6L+VO8Zj
Q3Z67qiZAaEEPt0pystbYSG+6rwlHKUQe5HcDV3Ts0YNoLxsL4bwAE38KPvixjDnb3aRfLt8rraW
r6myxLtqyJZmiry+AJbhCvUnu4eCFCGQBPrg8iQbh1dPFiUt2G9mE5s0ISDjZ6Vd+U16VQwJeTLN
UddTDcoDvmBjheV3Tnfg9l5tzpbsdWU2UJ3Fi361QVUfAitRPpdjb59G3pGdUskt+Wt6nTRx3iUd
RJOx9yJ5KKt75uGRvkfDtyV5zVkjBSictGqhHtOsfFtMv+1ZXPXihOQ1X130vdu2CL1EFuAaUcfi
E8zB6j004K21a6pt91PZc4HhjfpLOXyj9tfLp/FzQgFG9TwPzXoznR2o1PhWfDEj69bOfPmNgsQx
lPcgXN/x+5+vn+rZHmMoUOnD4MGcrAqGvjh4w55oPj+YVE/vDE1e8qXAF0zqa2NKPyl/Ne7bZfFs
LXs9qR88GC15lTpsWPlE6uGP23YUuCFZcV0AAdLX9JX0dm5OYzlFwEZCZfkfluc+YsA798et1a+/
f1g9Y5x1kuHQFM5Z9CUqg18ui2XjGUV10N6mUd1SuRg5w236F7t/moLu+JofyrB3rrKTVAc1aM3M
ks4E0RRu5guvDEvvOl2lOqLBSuds9nMBZZoOaHoFWzEK7/cIi7eErmkqZ17rgaAag2eH2fjBr7s4
UD1v04wMwTkkOKLEOSXzi2fs+OzPEyqM6kkbMGB5wKCH/hCwaae9esmt6cvQsrNr2+9W3h+Wnrxa
7RK0xlU1JphSc7RgswHHJ4iZQPfwbbDqQORRlnJfGddZGz1Zs+AdScQoYW2SqFO3TbYTPljX978X
LKqnaIBPXyOtgTMJBqDfo2IvgNuMpDE/0Dw+9+5VSWSIR9PbueKgBpmwI+D5SacbmV7lX6kOiTt7
dVkyR02RSZ3IrpwAVBaNP7TFq5uCLuWybdg4/679X6PjWW41jw2eE9nsfRVGLXGm6r028s3DqrtZ
u4sRR4Hh4eCx6OLqkJrKt4CCT2h1Nqh7A5jqqJmcoE72kHK3Nl1TaIMUKbcHfJAjZKi45avskCaA
oeaPo/N8WWgbPkxP4VhDUnXDBIWYxtGXVntm3PUBJ7/zMtjYEz1747lWlanRGKMZpRaqLG8nk+yY
j62Va6pcA/OiZhIrd7s7Oj7zBpmCHef7+XWQ6qgEvGmtWLYYmqR2tHRNMLAmACNFmNjFzhRbgtH8
bzK4Blt7DyO3gO/9M+712W+Nu/7+wfOaYE1kwwgnIJwc1UDxqyPzHYFvDa1dkie3GS0GXLHIkTEI
6VHfMKrrXK6OWgvYAe72Do5JJX9YzcvEdszm1pI1pUVfB1rZ1+Nnsjqq2RQa+R5C/NbQmnL2Ki4a
FWMDrT49ekMeSjRoX9bJjeOnZ14mOreoE4SgizI5UACTlu1PaiYgwOx25L2hO3rypaapsomXYQby
u2I/cvmjcq4K6lAdWaAZssICTxdEbsRBC1ZjACXuGPityx9fBfbhcBcjiOhiAwYRpIZhVbwtVnFA
JR3YLWFX7qUhb0AdGi717ehV4eW92NhmHV1gEiDtNWZsMwM3s0GIP3R7hA1bQ6+/f/ia2CJTObhQ
VeAhpM1z4+wcn61xNT1dERN7d8G4nkF8J19Bv64KmFMdNECWrJ8WG3axak9yuiNXXju4pqYMFFxq
kFhxXj7YfZjyl+s2T9NRUDQY6E1zxqg2T+mAw364PO7W21UHAxhxvuwMPFvRfKMe+mN6/9t6ZsGN
8STCvdvMhhHQIQHs3jUXNCPhvjH9mArUdZPad5zbCQUulz9i45gwzX8SUMLZlPAxsojtF7MXOMle
z/7fNpdPrqs6JoD0RNzKhUI+AT8Ctj3MDuV9cgA+7pf58Y4cSRAk/uuJABXz5VZ8u+6DNJfKmn5A
Uy0kBmgOZ7yb3OssGtP0tJ9sVXs5LBqr7TNMwU3sXmkCdICANZQsOxqPEZFOOKE42OF7r6ut86Pd
hhuoKuhTzDFya3DPKudbgbJjM53QkL3L/77hRpimt6QuGe3rdZu9Nqhdce9VXmBXe0HdrROqqe/Y
5EnBc7jVGZxkvjTbPBpFucfQsDG6jg7AZYwMCoGASu9BGMJf2OtV55C6/7XraqxB/GYv2FSvAHnc
ScEEXx55Vc1P1IpqKtsvqdtXJUaeuuamXTofkYqvE16CiNK9s2W3O+dveueziTRH68mK5FJCNvy5
OuQ34ofzMPhH4yu5KQ/ZjftS3p7Yl8vftLUNmtYOuUOqpsBUtYqq9NHeM28bZ5Ou833wrkXiFa4B
qoVoVMTPWAwKzO+dae94gK3RNR+bMuJkaL5B+Iy9pPl7nb6Y6vtlgWwNrSnussInWBJDD6DBreuf
lCRBn165bk1jDfC4VIUHW2bQIhrG5pjNIIpCp9TltW9tpqaxnUVyVTfwi2gHeHCIisjg7Kx8Y2gd
DECNaqqyGLbGnhSoB6nfZGRHrf4mZj857nq7P8sAKCOAgxQ138cg/pGfupMROJEXLA9P6k7dseDZ
Of+rfl0W0t+U82fTaWo8DXZWmOtrx7wff8dPNvhin8zKHw+FP/76Ez8U99W9cc7unTD+uVdFvGru
Z3Ouv39Qh14YCpdy2FIPtgNUqWCslKx65MP6COjVtPNGXG3cZ9No2lwBub+bpD1G0v0q6jvlemFZ
P8fW13QEE+VeFG/LPhFNuQ2vNJ12JmMk0jFgbDn3Xny0l953e1DEufZjBYWvveGZJNNd4ca3duwG
S1EGRWFHPF8ep9mILu/mlmA1S1BaZu8aMZZi918zEbbJkzCf6vSq+heqAwbEk8pwNajHSJkq8vh4
wFN5Z6u2Fq6Zgi6T6BQXIy4IqfTC2iChytXzWN2gFW6PCmvDlhHNHvSt0xlNDOMuDH7HE3S/lzFo
JTNxTdMLKPPW+pUPp5oJYLHJEbbSdQPTAMPwdfFKvViLtUB9NhS0ZUhCOz2V4mcG4Lr6ePnIbEhF
r8ciqYnEkezAvkzjQDTV41jah6mQO8Nv6KBekFWmYMiN69WBgNHKQvbijs2Fz9tbYwZn986leLVV
nyi6jgcwLLaylmyVfNY92VX3ZanpsSnJfa/KU1lb4XWi0hS9km3qVEiYRsl8q5y7dEHv9o5qbe2C
prj5LFoQtE0w+i6TvkIC7ODMtfRdnsvD5dVv+CwdBQCXwNkcBqx+nH445H6arpSKprpVVkiCfh0E
benL7L2N9X1t7GjUllQ0jSWSdrJYXWHb3hnkLOMneWVkSK/A6kvW5rGFVc9T6Bl37XXZdaqXW6Vg
CpV0lbJNqM/jd4dfFz3UC6wkAGhqY8HALDVC1oC/2LzyNqPXVak4KUZQqSEPNUeSPJryuguYXlI1
iiqzZoZbUiXUwQIH4eLuFehvaLylqSKsbEwBXYEgjf2cLWfDOxnuP8741er3osAbZ09v2+9KZ5LG
iMtDYZbfabo8tGX8p8+nK7dTu1hTFq/aiA+w4zhIeByMTbNzg9ySjaaQKs9jlJxXeJiVKgBLKPW7
2vbToX8YszqcKd9LQ204bb0bv0+KTBVejoky+5DK+cj5V7R+BP1ezmnDZOmFVCV1BPBncTBBjP2G
MsKimL5cNoYbu6uXUMWmpRwQpCLeVDr/dioXgZnm6mGyevn1mhmIjuM/U3NITQfP43h+dsoOXapn
p3V3tvhzwRA9C94lcWZ4aKtHYiUZQEkIqvtu92hubKuOFMAHg6IbArJZOm5GhpL9yUBLQchFIaJk
Ulf18DCql4DZc9YWdY4rP2hevfzG66PLkt+4cujVX6OFGn9gxOASrI4S4aUUTN1sPJZ27ZNJPA3Z
ztNpQ890YIAur7w0TSAnR80PzFi5RKoAlZ5PZZKfUjXsTPP5XlMdHIASTzW11SOCU3s/UDOvgDDo
XkX3hD2w/3tnLWvbdVoGMzRYSZCw3u+W4+Vd2NIwzQrFUzoJZ+JDVBGfZFboDf80cq8kfEsm2sWg
AlVrbE9YdplMfunkPvTs8rI/H5nohWBDz8bRpqtdLm7b/tRMweVxPy9iJ3rlV6lAwCSrdB239eVy
lyCImKE8GuAzobRfpfUspz2o1M8VmOilYBZQNkY3xjcwZwyQq0Mj4ReP3dK9wqG/Dvx/79tEb++X
jfK8BJyuUfn2qw3cp5f56ejc35nh7L8aqGPfsXKfHyGil4VNtDAngh2OnPbGbt9GgBnx4vvl/dja
5/X3D4+1SrIyJinGzs2zmG6SvZjD1rjaRd6aCGFywbht8+6ZmT8Anea6FWuq6rWgNSWOwusb4CO4
nfgdK696GhC9Eowg9Pz/i57nx6U4L3uVrGgY/exlRh29941NSnTKtNKvcV9S9+yk3pIeu7Kwf3vM
Yq+lMoj9lTfp0oTlYJUGUkstkB1eLC9txttmNlNxAKhL/oMX+Bf0IwKSr6hyB1Nuz1oe/3D6OYnR
zWjgv4LlSvi0LFMO1kZBDtyp3HvRO3MVNshhAzJzBmtFoHI6Ob4NpwAYjMYwxbGxXcPOfbfjdX1U
6JD5XvDCqA5uDDqewGk6loMGKbesA7MEwN+qwREk7Ipi+Rd4je4/8GWW8oED2X5faKUI4GXJdJLu
yJ9zYc8S8BRL9SCNwZLh5PUjQHrNRZpNyIqkXPH0ET5HU9RsnBH8X5JXO2cU6BCiNVBYCMon4rdg
h3te8pqWv+x4yI2DldklPYiZdO9F3hXZAYxEFg9LQNqSCLySxAsAXDOjSYI0ynqokzhpv8+Dco2X
ZLAXdttYVj4ENHNjjuaBDLjlsyGKx4UZ9XxIR8rp9MCdZqZ9wKRRzQEqqkl8WKppyI8rRbl7irum
oblvm+jFfXKqhq61xE1uPbcLeuPqAHtOgsyU/R0VnCIY1pj9Ab2c6WFMy8ULsQWe8wzGMpABVzYp
6D2pOaGnbBZZrHxw73TZPwq0xNaD61Sx9JfZiEGL3JTueGu7AsbfUvls+QAQF2YoWxe/kHb529zk
ZgzdbE6aOscFlYg3phWXA/VZJ2T5J7blCDZiD+yYvrKykj3w1GDOyUUbrjq6tqBd4WdgnSAhI7nV
BgzwH16ODt2qQtsXSEJ5taB4uiKmOhjNnPBHY+DumydsvuDcZaiOmImNIEdcp/P7aNXz6zgb7Tmb
RPu0CIbaWaCiktK3m67LgLRr5C8F0ObcsEtok5yEF3vkMLZWAxRwlxkk/ZlkZODfZmDl13+KQQrv
9yJrswwmac6T78wpaY+UdNhOJ27GwZ/ncWmPoqLtgOJOo30zGErQXgqEKK0AJb0jleHgGW1/V08W
4SCpoDhAHUhr3znhAAc0M6eHeMakEH7hpeUvw6tTgFLO83SHeCbN/FzIoojK3G3jEAed3Bh1Mf+o
SDa/Fxw25bYGUe8YDGTM+rNpsSbDjcwpzBdzstG8qwDHII45hCZ8bxBpFTRV4vZfSZ8Xrr9wY3mR
apqSEBFWO6Lj4r4Wc95Op16U/CeqRtiDM3SDebImgEoF3B0R6G1N9rbMiLl+QWYcN47cqbrHbnaa
9MYRrdVHhV1Yw4nUHcjTxhyMkXfd0qv8++S0hURRzlQD7gd08H1Ek6acv6RW3TUP6Mi3REjpYH5v
KpO2UaUAnQVYabQxPBd9O/e+AcZjcmTmVPQ+GmchwdmltPFbyr0VW1k6yS1N4uoeQODtUxuX3r+x
A4QhFCDSZj4klmqieMqql3iZayPIrRKf05kr2AOKTlnkFGXcPOFJDZStwBmk07/06TKiWHpmk9eg
g6KhBTmCcqhxsfsZGjmTJQXYdVe1WMZkDzAkwEli9+0wlc9pm3jW0bA6LnxX5Mu/LYSJNF5CUzNM
ys5DBX8N+rxjTeP5CZyapEZEOVZtyGdQSaLiCs16vqFK78vU9N3PwZvHGu3HNGYTDJ5IkwCogOJg
0478gRy6NhpEQbwDE0hxhECEBsUctUqcnaTlwuv9BmzI+b8wXgBZ4q3ptkDxpRbzGa3yZS1/Tkh9
GjzQzjyOlHGS+7IdzQWXV8ZlHoEer+WPpujr4RXABs4/cAQ4d7ZjpdPd1KsWfT5eOcZPKN1pjJse
ZJ5F0NVq9iJPKtJHqWOWWLTT2ugdHVge33b2ZItjZaFL5abELN8MQJW3sMy90x4M3uMZ7ze0b+1D
6SjQjSdyrL40i4eqUpXaxDhmVjW4sJBl3vqUqPjYrjRyiN5UqTRtv63coY8UsHryQxwnsLVoRUhR
ZdwMNmsVnEXS/YHCtm1oypj/YzjcnIGg28kvPbzJt9yeS/ngAT7UfB77uWfnETQUVajASmejKomi
EnFWtB7uE6Ox+6OwRM8iUCn1xsGzu2p+AWRJ3d16NeKn4eKS4o5Je46jgUninkReO9Uz7eLa+kbj
aQxQeIp4AoJRs+kX3Jts0H2J6c2OgSgGU5GUjn0Yhi7tXqhAHZ1vpGSyj7SpyvpsNM1i3AyjBE0V
/BmB5/GtynHTsywpNNqvETfrMSAQMf05aZ0iNN2qkC+LycYKLrUAOJo5uThdqOF13oshk+IraLQr
5HKyyqFJNCwL/jKWiVueKhCyt1EB0sQ8QGIpqW/SLK7+JN4yFD4QGev8K8tU9WJ1Qv1urA5GviSE
u//0k9d9m2AZ6vM8wZCeJWqN2iGYWcPLexA0dIC08oqkfqWZJ+NvNANBcTTbDWi+/K7Nc/HSJUPM
b4a2d1QUix7euZHp7EbIADXjDfZfoQwi8YwbkhBXRGy02vekTOe68tumSb2gHC3wn9ge5gpQE86S
IxF171Ro2qVG+m4Js0QKxlrKLyOtveqIUEwmbqiZi3rnTvjp5Rs3N+2CvFTUBtS0mxwckfS3Ija9
II5z/jy29V7l0qd3ZUyh3ZWZ6NDOY8XJgcly9gtS5l+JrNTz5fvy1gdo9+U5q03LntUKtJq0STAK
wC9EnUyMHC5hUPSaByM+Qn/nZmguAY59cnBFjyY80YRuAvyI675Be+emAI/KMztPD0ZpypNH7D+q
tY0oU7O4bpv1pJWyuCqKliQHE1xrAE7PVTDiPXBGa0K+8xGfPkepo+evEheFy/lkJIfOoeY572Bi
EzraR752IydTMe9EHDaOk57gqBsXeGTLnB7KMu5ORCpVIQdbFEO1BxOy9SXaXk99HVeVG6dfmTs9
WG53dlCjvvL3zs1VGAMQlrbjNMstQao2PSylER8zQuUpydge8tyGiPSsh2t6LKZihsaBj+hnglZD
F9znKdsr5d0afw3JfXhV4+3TAXt/PU0jBfaLqhMwPDRMShJeVoitCdZY3IcJ8qnlFhJCySEmJHkQ
vM8ejDTZ6wzZGn3d9w+jL8kwkh5ZvoPFvcXwHauuKt9YPHVVQJs6ekZEejMeJ2RJDsAWovCBgqPQ
zruqLxijr5/1YfmxQA4HNAXpYTLaMvBIV/2sQDfoU2bjqnR5Az4NemIOzWbDz5OhTbHDU5U8LglF
z5hRnlLR32SO+1gv8nR5nq2t0Ky3IkAnr2ozORS4cAWx2aFvr3X36uU3FPlvTfcHSQ0paPMq+IVD
X3uPyZS+oNyx9MF9cchYcRUeOkSlqfI8ezl3pJ0cxoQnPs3o7Bt8D853Yx/01AiwyV3HWUxxiNux
vVVxfDTa+D4r527tB8rBOlcdLu/Ep+F06uipksREiBIRbuw4zc9U1nd0iUo3/5Gl1bkDsSxA09+v
m0lT7spMjMpdlVu13tlDsDt2boG3FrQOml/cFSm9v+5u8D+pBz5SIUB8dZgchwXcgq0iTa6irHT3
+gO2xLZeSz4esbjOq15MmKKkL6q2AcBZB1NlnZYlPcj5HmH3Hf+6EWPT8xBOEtdJ2vawicWCOxoJ
pjR/7GL30LX0IR/s02B4L5Ilr5d3aUMz9XyEyEgCvpMaNh5d6nZgAEYu9kHcx/do0LaOtqb6dgqH
kaWZERlG8jMrvMga6BrfaLIgq9qbjJY7ZSNbX6K78xo3BPTNGID8YE6ECt/uHAtjfrksp437p6mp
P8B0a7OycZqnqi3l2TJw9Q9c5o12BGJQBBEvT/P5R3A9YZGJRtC0N+MoEWBSN127ChlKYXZG/9xQ
8v9JWyDYaRVTAYeVNd1xqEzzEVVu2deZd0kwUSc/XvcVmuqTMra71hqBRW3J4rW20eYmsrTZqSPZ
kpHm1/vEQR8pLjtROjgBBVOBT+JB7XjELRFpip6a5oLMDhUHCri7GxcB5Wnw0cYoVyowvDA7n6Qq
v6bpBWGj9Qs/WJW8R+qLc7hfFeOy9Va7daoeEoLq352v2RKV5t8XTqkCWYARSVHKZ9bG1qFpc3bl
RmiqnZWdaUwxNgI0AfbdAkiqYOzH4uvlQ/R5Wyykoyl0Hg+FRKTLfENoU4owdnpptIdOdEZVRwmg
tC11aAdnyBPfLmQ8iCOvVAqF5AhlURZYyuXJzqd+bsW4nv/vHPDYKlnGUd0qdWewhD4siXAjQZs4
KGyO3odByevUVK8HAPZII5LKNMD6B9VfmIyPTVaP9z1t0hCx0ji6LOGN06E3ySdeI9SQ1XFUJHl5
GGwrQQvavGf4P7eYXO+Ht1ifTt2E04HmTuM8ImoZIDpCQ2pZ5Y6v3FBWvSXeqaVrEbON0WGsTkNH
a3+ZEEXtrNw3ZvLzOilpFqEdUnADzKAoX9aeQNO1lseC0XzH/259gmYCLDbwBdRZRtQD48YHiVP8
vLi8CWxE347NPGTn675CswSxYcSDXXAjqju02BolAResV4grR9csQQo2NW9CDibKY86eGXgrzzR2
93Art06SZgisqs1xTylwThvPCCfKu/uFx/kDupC86wylq7l3hvAtOGCxyayg8in2HOuclnG7c043
FE3vhHezzOvYaoaBs5BFEzGsoI7FVawG6IrVnumgNnHY6ME2SVjjbz1LuzMKraodX74hfB3AGPRi
DdgQ0eBl56Q4lXRITvaQjSdwAF7pR/SeeNqAft7mebzqAJ4KyZDfcLEgEXL56G+omKMpcIIakKzL
0ziyuomEtJUn1ZbnLjV/d9a0V3rz+bWdO5oec0BhJxmg4pH47oOK9wcjITd5k5/ycjjg1QXUjvLo
pVch6mPPNXVWapx6UeCb6qGyQVdHs9A1LL5zXje8nd4zX8x4NyqF0YXpnWu3/+JmKosUn/0JeebA
tKdpZ2+2NENTbdALF40AnHFk2gLATCPaNgHrsNflt/UdmlZDH1Q+iiSOKMl/VnUFHCLR/jMQcnRo
+qtK6V5wYOOI6W31Y9mV2WjDQuEYeN8EmJnuqtZtzyYeupGVWOK6oBDXu+vLLG68sTC8KAYrduC2
TXaaWUGCRJnmTqxmQ2h6l700XM+yGJpYgAzzZKMOAY+1/B9krk6cx0jriJrtbP7WTKs0P1x/LcoU
M8CDi9ZL5Jh+eMWciBuVIe15lkOMfOtYG3gGuyOKOS6bgo3jprfcF1zMXasmAzVI1vSuHKt6BrGk
8XLd6JoNqMyaNqQD7LGRjR64N60qtLOs2Xnffh6CwLPgv9IivEgWk5QY3c5fkTZPo2pUqIkYxlNn
IEPvyOLoFPOOR9860fZ/Z4OfIihsAdRbjSTxYY6JPFjm2J5GoN8EtUDXx2WZbc2jGQCE2lkjuc1D
ZP6gnefYWAI7PrTkmlYMyrlmAuw89oZYYXxh3xvjXYZLFXu6vPQNz6h36kukcDMrwdCJgE9HGjfx
GdAPrxtcc+odel3SpkMFh5N9NafjVL+T9Mp1r+r4Qe3kChlvCQzN6Rdzeujrk3nlZUFvzgcPtKxi
j3lAxOPdoeC2F2S9vVadjNeFkgEa9d/V1wsOiy0dL+rV6IS8WDmal9o5Xhb7hoHQG/LxhpvAImJ5
0Qjk29zvutlDsczSvF0efuO06035qFGRblHPqMthHdAX5LEcwQ21FIe0yXcUd+tUaopbKYAQFvaE
U0mKqLeKwKYgtQWZ/OUv2BKQpq8GWDJKg4w8bBQLOvF9H7NkwxswTVMLt1YVMos8jF0TZX+41ZgD
QjzlIZaWD7Lu6xRL780XiVkZwC7gIUmOqCUKvCbzubX3VPkcRwZVdZreUlydUNmxDj+guum2FSIC
pfgrFX8cenCYioQywgIInbTcS0NtHCq9dT+3OXGGZkCVZDOgDG25aYgEV7p9my171mhj1+k69QeT
YfdUKTPFFI5ykUJ7npw93IGtxevq3HugxW4hr7J9Y0MSOKiWMB5xsw0vn9et8dcv+rDy2utBV2hh
5S4iQj1zUDXmBtWEwqil3IkNbWgc1RxzvqCfaJgwRT3PN4LEITTumCVkp7doQy+optCJyQqhMkhI
EOumkHPAFgfcBM19MxcHEHNcp9hUU+wyN1nTrls8xUvIp2/lYl+pcZpiA0++Kdq4h3ys+1q+z1T4
pPx5eXs3Dqbeul/WtUIFHcZurNavENRI8h2xbxwcvXEftzfQRJqmG/JOnKFhhxiPt5KJR9Znfy4v
fuPgEM0Ru24xzDEgcMM2f1X9j6F8cIvn64Zev+rDsS95NwChGkMnjPu99+Z4r8P/cfZlPZLiWre/
CMmYybwSQ84VNWZG9ovVNTEYMJMx5tffRR19UpY7Ca7i5ZzubAmH7b09bK9her387bUxt1K29101
u2b52dO3XrFkKrdkpFdC3UYp6RwXc6A9sBi0P8cZvr3lnZTHyDdHBk+jy79+bV6tbJ3hWAV9WsT5
3Mn7zL9l9FcU1vvU/Xz5+2uTaqWrVE4kSIQ+uHpKQufTJD9ksj9c/vja0FtJOsYMbvJdj4+H0Gzr
zq3ZCMW1D1s5ylwxB5zh3JN7IrvPYFdx42Vd+uvyz14ZExuWVEBMUQc1xnysXsu8SqYAFitsg1C/
9nFrxy3CLo3qGgMON48gAb3lrovMfSm3wn3t+1aWpgR7OiDRMCyMvjXsvibDnvjD/rqRsfKUkq7G
0Qa5xEkNuOnrLA9C0cN1H1969GYRmJtsCgGgxmG2VN9RhfiZB/0CvMi/Xvf9JZjefD/KRTHAfR6p
5Bx71ztEwP3B6HQjUVdCklqJWjUug1kRxp22MBk+0unX5V+99l0rQcFdoBWMlZbtuv80NO5HgD02
Bnzt01Z6egMePESJT1ckfsraeNd77ZVRbiXoMNZqBIsG50r/ucMDStAfVbwFoFkC4j8MMD+0gWTw
hjA+K5aJ9J5VGSVVeWSb8rZrH7fy01MxdN6DNsSp9wHmuMDYP+Ah4rogsXn0ecB00Bskf+xWz3lN
8qTP9MbZYu2HW7mpvKDAPQE/PJq+xHF+O+VPnF6H1Axt7BjERWDpWuDjXihuSvNcivuZb8k0rv1y
KzH7YuhAn5I4FS13wPGWg52jw41IXAlyGzOWjUNQeAwfBy0dnvb5kQZbKb+yN9s2JcMQR3jAw6cL
77moAxCEiqSPPsN+bn8595eYey/QrQTVdQn9SooGIgeingGKdLgyNRPI+qgUD0nQiO8R0d8uN7Y2
C1bKpjleYaQr4kNIKr7jtS4SlkfjTSzM1sNS/H5/bNzYCANXnTUV5qI7RixLolrtg/hVZP+ahiTZ
MO221IJWOmPjxuAF74tqFohX3d7pIErSAjB5Hbn05vJorZz9bJ5673Xc64Mi3AfRqWLTXaA/6v4s
63+1q24vN7HWByuhQ7+KithHE31xF8zP2vss661L+Epk2TT1cAIcOnbwbWmce+Y8N04LVsj3Mh/3
ZNgJsSHCsZIhNjqsBIWu1LDH3I/Zv5FkyZLcBa7k1dZWsNaAtevikQ/HyywM9tUImiWJP8xmvMvm
8HMr2428WFlAbJZ6CyTF4DoZ3AHTcjpNvBw+Qvv1usu4bVkSdnMbigwPSiD1wNKldbpAHFrjsmnv
xgX7eTmS1kbJSm08gjYONRkDHcT0N/kUFreBSWlCKmc+4hfIj5fbeT+qAhsOFmnIwkS1xw55G/4j
5ni6KSikl0YQUaCNksPrleuH3nM3agDv52Bg48OKeZSRH0xs0Rq5TWFYw/R8htL1DfRWP8TC3Sr6
vJ+IYIX+fXAURZiDKCSjgxkyucsZqLNRPcrEjDisXh6594MssEntqoEGDthGUNqD+dG9H8X+XdWU
xVXHjsDmsuctfMyjsgkPJDLkQ8DLSd22ZRxfh50JbGBY5+W6BFs13DvdsCucEMhmegOm1VVbeGA7
nYQEKvRxVPqwM+/UkYDzd9/MTvbruqG3Dth52YmYFiw4sNL19D1pphklTy+fso0wXZtbaxeXZAqB
vdfBQdJ52Kf4p4eoI+HL5Z+/lnNWbtM+yya/GoODKd0bw885rAXgl7Mns/fg5eHjGBTXxaiN8wI9
WDoqhN10qhyQUdO4BymU/L7cjZVBssFdbgBr2p7G/sHn+RQfWa3q6Qk34zLcWGnfXwMDG98Fe3RX
l9TzD30R3ZGw+kGj+cat3JPnzBt9WGti+fubC6ZibseKzPEPDCKL/JaMqns0bul8nin1TiH07fyN
o8FaS8tK9balIpwKED39g3TzU9iIo5Cxm6i5+Fws/3B5StYaWabqTSOmGUXjV8Y/tApEI6K+cB19
LGR+yjx/Sy3kfdRkxGwoAmgVzpjXtXiQQ4fDAVzYVBx9xG3gBm65kJpwcDARXdolTjp966atHfHd
cEOzSza96VtInCaLI6VPYCTNNIdYmmgDiSKbw8Zr1hU0Ye0alQgqRnyVP4TtACZ8lInjVBB+c3ly
1jpgxZofLbTYrm5PvASROYVnHjQfq613obWvW/GVN2EG14U0PGlisq9iLNVrlJVbTLa1ry9/fzP4
Mha0EMOIr7OWJMSLusOcdVvAg7WvW0fCtK7GqE3T8qGKGxDAqOPQ5iEePJD9rxt6a8PQqgc/tZuL
h1xBMSJhpEXgisDk+8vfXwb5P7c+BI61XwgiIhG6/XhS0Fr6mmYwwn4wbVgcHAAIt/Svlih8rxFr
21BzWubl5GffBBZ0KHs8ELcoExPNpzIkpzmHUfjl3qxMhw07gCUf3Hv6UTz0nDgPIvCaJ21KsjFW
K92wvQGIhORF3MzZtypkH9PIf2jBpkhInJ4yUb8OUm9B01cmxfYI0IIHYRfH06mqnOJAAz3v5NTB
ETiG4O3lkVprwkrpUEFpC7Xn6UT75jEP2+99WX9EKFxVfIqYDUXI9aA9EYjx5FONB1HodpD0zqNB
EWx04N0NAw0sIfAmr4mTg9ik6HDK88Y5ipg/82kwR23yIam3+7E2TlaC4/WyHXWbq1NO8zYxc/8d
T8ryI/QZvM/XzYSV4VC+MTTM/OIBCHYd3BemTL8HcvLmV5w7vS2M89reZ5sGSM/oZqQdglcPzo4C
TJ30Tgnd1dR5hmRKBums2XnSNPpZp/FTXPTfL3dvLSWt3G+zwi/yvskfWt20LRzQg9IkEfXxJnm5
gXfPpBGzQQuMw9SMKJ5+q3zgfIUznrX073Uw/25d+qvVWZVkxdZ79kpvbAgDSFP5EAlRf4Vs0QPD
XB2ieCQbIb0SazZYAdSmNC+MHnF6a577LquhplF8rjkm5/JQrf16K+klZz2kV/z0m1JVey9K7e1z
x9mCq639/OXvbzJSdWkTu307nnqIOSQtp3JvyqG4cSb3KjQ05tpKep/4gK1iavG2GsUF9A5J8MGM
E/t23fhYyR6OPV6262k4McmaF5KSuUrqrlBbAupr42+lOvOmQqVQJv6Wh+X0YICiT6CpFV9zTsfg
WFu533sjWEGFOhHe9vSZTnqqH13K+AukezJ2xH8qrqKCoS0rq1PQu73CM/M3Br2GBckJeSd3yPe5
otB18qA4ftWM2BgG5aB0SHxf4/RGfksBPTgPbKiN08JKwNowBhbRoAorpk8TpPdunXH0ktz4w0vs
Y1u//PvXmliOEm9yQmdYIyYnn7+1oLLs88GnD9imvrimdzcOiGstWDkNtbSMQCZu+soUCGaJENQ1
t5XfRK8DpxndqIq8b70UMVveLm1jkIkaZb4ZmBelOxV7qQFKr1c8EYY2gNHBfUXcNA7UMKGCU83k
Xk6lwNXdaSQYESJt2iTgaZgdLo/sSi7ZeAjm+hmQ/VqdcAhLd9DSr2+gb7fFeVnZVGzBFh5n/pCn
Pf9KPdlC8CS4FwRyQJrPv3XDUckevmZtvuWEsTaH1rrQB1Hu1pWDvpg5um0HEkyJ4gP71kwKsjiX
B2ytS9bywNU0eoGHLuVtXO5E2XzM809/TrC9KOqdEQK6XmkW7S83t9Yna4XgIMtz5ZDuxJ2pPuQm
RqVfQRbO07PaCP2VI6ANneCVJ0MnHdIHAZLPQbjZP6RDCwQMJagklVvizyuRZqu6hJ6jJn8S6kSr
gCR9n5dJs2xul8dp7evWCtELNQu3zmBv1YInLwtRfgw4NB4vf31tiKzVwUR1O7YMx9deqeymd/I4
oRkfdtKd6KeMl1eRByJm+xIYGNE7uoJamRiLLpFtRfajtzkDa71Yxu7NKkpQIlAuI849Cev0mPIQ
z551dpNCkCOpKeSyLw/WSobYqIrW4Uaydpzu9QijGxg+HeFrfsuwmO6WRTsI+u+OMP9ebmwlP2wN
n7CmKosDg926h9wnrkvk4FdL6amZw43+LCH0zrWbWhkvnYyOnpupk46LCMAc/hNG1eUBfG1vhxqU
SGKSb53C16bISndjBjP4JeoIws91B89c7ZbgHlfjQgLuVBQ0dULwghZ+vDx8K2ljwzKMUlAYQeXi
RIbQu8FzVvkywHJwY2VZ+/oSIW8CLk8LZxxaRk7+oKDgVkgUB5urKrcRs3EZ/dy50ILlKLnEdbfj
1RBADw7ryXLYjxpnCw+3EmC21wGfh7iaTeeeqnl07lo8hDNZt3vtTlvxtTLnNk4DHp0OLQ13T747
870RZN79uUnCXDN4iKeWbexca4cPW+7HQFi0joba3Jsw+CfHYO2M26ujnr/msXzkHblpyUBvae2l
O+H4j87gJENx7SHURnW0oi5FbSg58an8DO5Je+xStzxcDuR3YQqIBnvvn0lXzMwFOrqVN2HJ2F5H
8ibvvSgxcVol2uWvqF8et2/ka6UAWxPIRC1HkwzDmbo3aRw/hb57yof+TsTBY9hXxY6N3oOvxk+j
QVn8cj/XgsVaIFSfEohqBM69KSBuWI0oH2s2Og9DVKkkIHm48QC2EvY27MNE2jejgHqHklGU+LPe
02UsPfzDVR2x0R4inELtSjTAKdRP0d68E0XMoB5Y/5ihGXq83MzK4m1jPliMLSdN5/9bgobwUeQ+
SEklzmqRk906oEq/Xm5qZbWzNYIgnFNTr1PkhOKy9xiGJvvc9DjqXP76H0G3d7YhG/6hUzY0Hu+i
r1JI6Dju1SCAnyik9JMcGijtP63C/n6rZJPKs+ogVfCZB0Sbdl8bBSbZnUeg0MpAPwcF9guLJuJ/
YKGhlU7SUSjye8QlrhZJXUAcoNvFPU1HmnRZLjOSDJVX0etOgngX/3tbMHhSKSE+we+NkuZH3k6D
SPQ8FhsAlvdDN7Kfnk06BSAVF92JennzWTfNxyqQ6igAOb69PBfvz3QUW4sNAMw+9ss8OBFnnL63
0OWkSVah4HH582sdsA4cfC70KEuvORkm0gfS4aaet03+GM2Rt7EXvN8DvGn9PQVp1nlFGbbkFMJq
OU3EoOF7MWS63liO177v/f19wsEPm+qGnqomgFKxr8c+/QoVWJluUFXfHyNmI3xU7WWFy/l8om75
Oa2dYq+L8RPAsVsKKWsNWJOQNiFe44uO36cjIccKTI1dFao0idhwZR3RFnxCpYGhWE3mUz/QEiZw
2nmtA5ZtPX+8PweRjexpY4fnYOcFJ82z6RROhP0GYYBu5MD7G25kA3lY4TcBFBWC0yL2oyL2ETu6
l1QdsPekxsEBV3sPi8qAF/b9dWlhXfHEFE/BJFz/VAWT3MEv8YsiUfYxdrpwI6j+HOr+u8ZGNqSH
M6dlXUnyk8TJuLoJCzqXqIVDhGgPfACIP6Qp8vsmJaHZQUe6ZrdF6BHnA5tI+I8/pE7zVTqQkD23
XLfqua/jWp9zPD+1T16lZ++6Skdkg4PMzEc8Dfn8g0fqrHiZOxMCWwqoR05/NDMdWLOx67yfBZEt
ShTqaO582rT/Owa0Sj70LPJv/z9WopUWbIQKA7y36WC1cyKN+cZRmzyK3Hg3DXjWX6+KGxumkrMR
SLrUhV0oR9z0fPwkcpg6grggrxslG6ci6ODDQIXIE4rF9FANCEgYvZFdsSjcX+7E++c+vDD/vaDK
uav8corcUzrGzU4afLiCzHPiu+GXTBLx7XIzK2sGW2bpzY2NMJ7CA7V3T5yb9I4BNJknpciHjalY
68XS7JvPp6g6h0Vm6MmPOnZgUWF2fqoIgMU12UMiqt5f7sb7pz7UWf9uJx9dJ4wAWjz53ix2esKH
weXGMaOo5n9HqJjfQW9tayVci2DrNND6Y6UhToTZr+cSpgXKu4PTdQp3j3rcCLC1abE2IyE8ogQv
u5MGGNsDd9KJ8FIQ9f3GtL9fsolsbSLj5LwzZUlPooZZRSVU9Mon/59wCMJj3MrnCeTQ+8zptyDA
K/2x1YoMTwMvdw1OOJBffgwHhbtMhNeVl8vTv/Z5q+5QGaUBQ+PNSYb5Cdde0MHw4nz52yshbIsV
5WLouYHJwCkVpTgSQQrASUb/My7WDMZeYJdvzPlKWNmSRXoqYuBiU/fUsrGUe1JBkuDQd7kLOiRX
9RawZ60/VsYDUV5iH8/pyRAVJCFDESDq+pt+IP4xGOdgg+u6NiXL399kPgyAyglUK/cEC131GxYA
XrGbSb6lKLM2WFbC98GIIiY89U6mwBVGxVX47xBh3hsR9hvXipU1xVYs8hW8HnSDtQvmKonsUF7M
l4RYbsTR8m+NQG3+coyt9cZKdx7pzhnmGnPS4lYP1QKyDzAxM1SyNk5va9NhlRF8v4YnCR65Tr5B
FThT/OQZ/M/ln7/ycRsfCCJ/oaZqoFD+9DpzIFmV/iziNtsSuV/7vpXeUPeLyrbDZGvqjp/IFNPX
McMJ+vKvXxl8GwPozyCJ1E7lnXKu3Rs+ujmYQrSIo73TePl4c7mVtT5Y+3klPGoM0Pj3eUaK76Ls
YEpUsnZLwHQlWG0VIqIHxE8W4P5VYx9voYdY7YxMQTHXM3w+PFw4bovR6bvjdd1ZuvkmvWEJMHch
TjsnBnP4M0+7KdwFpICByHXft/I7jIVfQSge55JsqD4Q3U3FMZPC38L1rKyCobWH01ZXpKQNvGyX
ZwS4x3xlbNLwFSK/Z9iyXHeIs1GCcuBw6Coz70TB8K+Aka0nes+Dwv0Vp4beBgLMm6/XDZiV4PAG
A3LdH4qXtIbAcwuxpR2Psq1nipUcsQGCsKnSEUDrWM1zv/+3d2j1y5S+OmSl6DbScCWCbZSg78Dp
M+Z9fWprJ2weqkHCb4dHnuG/cmUm2D3xPPMg4dLPcIvaXzVqNmKQeeMMMDZxT0I28gixGHiqBA5j
vy9/fm3YrKSnXajTVhfe/2qeguE6BROr2yyvtkxYVpYVGy/I68FIkbr5C2dZBIA2XsS9ncoKKGpd
1wUr0dVYD7xiI3bBIW8SLZz0lkItF47BbbGxN63koq1gBAblXAali90PzxSw5HqSsTR3fsRfGxfw
hMv9WBsoK+H7ERL7I9HzieEFEU41ngPHgxjGuN1GKK3Fr7WHU0WjGtWK/OXPiUQXvfe4HKn9Co+t
boDHqkGP48a6shZXVrJLaHGUDjHziVDX2xsW/q++rUr/qvdv0Ayt5b13s7ZWFKMFm4U/pRfjanpc
aKHlWF9lWBlFNiqwyuDZlQkHsRUpc8ezcOZJKcFZ2YjdlTm3gYHwYuGpFMF8knEWf8iNVF8Wx6KN
CV/7upXc0nEZ75QoXkzM9Y3II94cy5a7WzJDa99fJv/NFtvKDF5hZMLaRItafVMNiwBqKaEdo85X
5YQNC6TQDpURTg4vKQpK920F6i9OtUT+uPz5lby2RYwU5AMjCjetk+dN4WFup381GabEx635JoDd
1sa9aW2c7Mwu8HrUdaV7MhVk0I7SD8fuCQYngFtd7sdaA1Zm97VbVK7TDC9INvYQhrT7VPhXAn4A
y/t7mnO3m1FnDvoXqIBPz76PagLE/4NdOTTXrRY2GDCHnlHs49h5yk3DE9Wzj3pO25soCpuNEVpZ
j2xEIB1LP6WqZfey6ZtD29av0JruYMmxFalrDSyL7ptcyCfBmIBp5QsvHXfPJd2lU1Evj2HXbQ+e
lcwa2v+csUa9oHxd5juZj3AbpJLEHy/H0FoHrGQ2Ko+K0SPdi6IuvUXR4JHVsnycjP/rcgPLXeid
SraN69MMau507NEAikV30LoLsg96hKnHV6pR5d5XgSHRNzYJp77JOrJVSHp/14Md1d8TE+IeRsDT
qs/MExzOkm0ddMeeN0O/nxSNHx1EhbMnMOrcOCysvMJDSOXvFtM55VVVjvLcZ3ROCNwOXlD7g/Vr
xH3zJ+QIEPO3Lc7CN1VYh4986LfUZd+fRVjd/N12xjUzBDr656hPZ0hsQH+vFjwh8xa09v2lBpDc
vxtoy2Byp4rKM8soLogy8L6SpoLz+uUgWfn9NqMumIOuzkVanzs/bD5IwJ5fJU9PuFsXx8stvL/m
Q0X67w7QOoDav6eq5zAa6WF5q4OJpzkIuM0kk8Dp+nIz70c7ish/N1Nlhs1Zk7XncA7EvQQQEzjq
qDgAR3NWOS4m0F3fZfW4UcxaiXL7dg13TFjQTn3zzCoBgdASL6iVAE6HwOX5dm7i2xoQzcPlrq2F
wPL3N0sdbqaQ+wpk9QwrXgcSRUb+mFMX15/rPu/9/fks1AoqsL48e0GEwnJmnCefiS3I0VqAWcuB
aGbsNROrz1x7g7czGYnDT7MzAhWBS4S7lYdrY2StAdwhwq+Zos9KjwDPpyp/HNsrOVi+re8LMzRU
eqWqn3XB071GV5wHoA6qamM/Xvn19mVawJA3LQWrznD5/tlCsmdXuuLz5eldyT/7Fk2nrqXz5LnP
yi3be+OxXn1G9EI4nuOFqn+e8yzeSPW1blip7pd5H7S8JM8qEtMDEQ6gSQ0f8ehyXVesHCfFFJSZ
S4pnvwuDBz4oeJrT3Bub16mkvIcKnmRXZoV9jQ5Lz6M1jJWxMHJ+EmVVP9OQbGkQ/kHC/ndz9m3S
ndIC9OlGk0c45wynyoF5861bOLF3ykLB/N+qDqdgvoGKssEJBEakXnBLqd9/DzECTrxTQ2XK35xH
eJ7bQUFb+N9oDLPsIx7XMgMbLKrlp7AcY0DG4W3MlYv5AE/mSzUp2A17cIz0xySfvaa7pxN0Jjb2
k7UQsBYTVqnONypunloP76A9/K+fXVJd5XQJkRBrMclFD6LY0LrPxFuwqn1bhucSD3ruxvXnfUSD
b1P7NDToR5nK+LF3WbPT/lLfiDMUCMictFKMezGzWy8M7gZSvV6O6bUBsw4Qfe5PWegU7VnGLWjh
gK4/Gfgd7y9/fWX1tW/tKe+FB29t+myYV/gfoK2vUygctCgJQdi13aj2r7Wy7MlvNqjZ0X1s6jR6
boLYOaYuENgIzPEuRTFzY2lZa8JaWlLZsKYMw+ZpDFtzHOvsVwUhz6SvunbjGLmyo9vqwyTuux66
CeGzgfJYwmZFzj3ewmFFrtUdD5zmfoiC6yoFvr90882IBRkxviQ4JLuTHrLboK6j8EvRt810uDzx
K2FlX+RJQFKhPbC2IWtGskRUQ/bVkVW79by+kin2Td6FaZaWkcLyyEPwUUb/ISfReIBW9XBLc4l9
pnloDOpCM94Zbq7rk5X9ilW8dgGAeG7rB8nSF1NP3y9/eS26rNND4FVmrjzcINo29l+ZwybYbUmZ
zK32fl5uYm1C7DwvwUfpa5yDKHFZ8Vt6LFSfIDHRbW0pKw3Yd3peN0VESEqfW89QyENXPXYGp8qK
jRPv2vetJM9DlMYHAPrOOMuPdB+50Bn/4njcrzYScK0BK8XBo+B6kuP8v9MDdK/Co4ZKxsbZYWWK
7et8WOg6AhIR51CpdQYLXVw/YgEBi0OG7XWjkbWrqE3uEy3c4Kno+idThSRpA1ElOcVGKDxP3fQu
ChQ+76aknyr5ybjuC8xItkjDKxlpX/fnsBrIMHbNWbeu+MrruHrKSXOP3eVjDYM0MO6gRGgcNfaJ
ruFUfFVY2/Q+LSruAxMWPsuh0uEBnBVXHLqpYxs5v3J69ejfC6UqYhqFOo+e2857STWoq7HnA4sp
HyNwIDciby02rPTnbRUTvGXUZ4173A6mFfGODnEDlJ+/1Y/3Jfsj37PyPyWkn0TWmmdB+na/kEi4
S/VOLgGASrGbGEp/aeLde7nzPJS4Sl5NV/dtfl/uy5qkQ48KCVSMg13ula5zyFo9bgXfSu7azD6/
g6yR9mMsoKyBXRqCH0/MEQArG8iLtcSi1uJgIDPVFRrRDZAC2ZfLE0oVU3OIneBhitQM7wZpviwU
D5wK7yPGtuSUVmKDWncOqttxHCmvz8Y41YnIEQymRjE/SjSsyq88NtusP1z9XBUXXnNWond2bdim
d0XcTBug1rXZWf7+5rRRSVXBbLTvnyBm5UOpvSKgENddviUkt2wB71xm/kP3g8pCJGrVP0lITyUL
ITZ1Cd+ron6VEgJKeg70vlFbN9q17lhrAqGk5UOFYIvrtj51LGt+FC2gV5dXtLXOWIuBP4Z9QRTt
n/octEVUyW81VeeqpC85zh0G8Kv91GyVkdaiy1oVcpY5XPrYlfBYD6JND4Uu1lTkofL6LfHvldGy
+X3FVHs4/RF5pgGMcpOZqLssA/v68mitfX0ZxTehBSXqIp2LRp4hI8N2ILE7t55rtn77yupvE/xQ
cZECgKv+SQ1wcobmys+2kPcpHc5xuvlatDIHNr3PiH7WQTa2T6qGlpjusiahRRfdOlAn2V83SkvT
b0bJ8DAGPwHrb96AbadKUBSWpeq6jy9T8+bjoCV3wh9o9UF5+U/fAIfWgoF0+dsryWAT9nCZb2e/
jcxjH+GdLuzC/jbV1Q+ZpnXilaBBxMCv3MJGbavcvdagldvUZ2ipMShGavZ5HkWb9C20CJiBNUMz
hV/juRr3wbx1+15rzkp2FWRT5kaoroc0/2lkn0iWgRBTveLydM+dar+tXbfsVO8skn92tjfTVEnY
rkYQEP+wnMp4XO/5LD5jvbxXGX0p8P+XZ2zlGGiz9lxIL1YRoMhnv3DLXQkxgkMHfpgTs1dIFJQ7
TcGwo021oykckC63ubII2EQ+6cR5zYehe/qzXCqNGzqUHI+XP74ybjZ9D8bVQ0PLun9iEpx76HtC
wbUHii1tdOIOePFDOeZySyvBYLP3Ui9z2wqVjEcD7OVOlvoTbOl+Eln+WEjrNSKj9LfgFGttWStC
O8huXIwSznAIegz4pHddxZ79kN5IvzjpeUgTuJFsYDfWhtBaIYiHUnhreP9UNVwdqjL81QdpkxDV
trdDTPBsdaV8gU+s+p9S3WTAdsFKR3KZ+FFl7pux72+umyFrdeBijPpgwAy1PpDK+VTnx6X0sCSs
5F64I43/eYnty62thbW1OOSGNe6U4ljzZ2NoVb0Ho+c6LIdvM79kMdQTREqqD0ZQftPH1ZhkGZ53
Lv/09zdOzyZ+RWE2BT4Pca7Io/bghmm7G4jqsJzBmTKB0ZP7fF1DS3y/WdWk3zmpjnX/ROBJuoM/
9/H/dukcJPzLbby/QXu2kDPgP0z07TJUQLImoajHfRhDbKuh0Em6rollHN90AxAd3Q2j0z1VsglL
CPbrpeY/ps+tSeetO8ySA//dAbz/ULYgFKjBQ+6eeDlSKCLLrK7uwQlzIUs29aXbfqP9XODdOswd
zack7VO/+EHalAzPDiwPW74nJQiJh0qayNkVfEJV/7r+WytE6EAIM/N19UGbAXAN6LmmXt0cYF77
63ID7+eSZzNyI6/Fk40T1+ceF1Foiw9d/gviBlsuCGvxbi0MktSoQZdufYYhMknwGPRDZYR8HWfc
rqemURsXqfdXbS+2VgRORK+Hoq/PhI3nCfXbXTxPIt+JJlygXnizK3NIw+3AbZ6b43UjZ10RZogj
FZ3ACTsYSH/PDBivCY5k7RYFdeVq7dn0OxFB2wZmhTjCx/UP+EaesyJ8AAiaPimtDUrHuGtHJvgc
uO50G+WbomErIWGT8kRcto4axurDHxypD9/sBGLVG8m29vFlK3yT0Dos07iEVdsZ74XxJ/AkmZOA
cITK31WzYpPxgrZJh8wT9Xks62Cfi0zeMkD4Nw5U7x/iPJuD1zk+RLIGWkMWX6odhGxSlAzZz2Wf
W8pEWRfv/hwRJPaVjSbXBmz5+5sBC1OXxp3X1WdBs3xH9Vw9leBYbATxWoesY0E7QK90rtL4kUXx
z74kv9WUmh8cxKz9H/BfwYQ8mn5OYWi0yeVd65K1KGSZG0wg6YvzCG7bPzLqBhBks8C7vRwCK9sS
sxaDPmba16BYfNBZ+XU5LUrVl49OSq/TaPRsSh4ru5qNPEeM9W7/5Dml+x3YFrkxJSs/3ybgUaJw
BXVU9gFvqt960zQH2RTDHexR2PmqAYqss0Gkw4FxKauz47le/gKWpE6/G9Kn0yNXPfc/XteMleom
16Ce9B0uVqPo4So1dgqVdxns3Vo0vy+3sRJKNhOvirjDMhAwz7PHxb1mLr8LZyLz65IvWuboTfJV
Q5UyWHBgXxHEj+/gKZGX3yDcHwT7636/ld2V01elC++eDwBosEPl5vwQ4zZ9+eMryR1Zyd3XAYeo
Mm/vl4pZmvMnHabx0Uel9gbF+4+DV3a75T/V7ZUVe88GGbYi17HMo+pcZD3US52mTIBlQTk4LLeO
0Gv5YaV3Ghg+4OeLc99nYu86RfcLpeVgF3Z6uDKqrK09kj52KJz8zmOng/QbIyNp811VBmn06fLU
rHTCRg/2rBTTwIryzJcLE1WAQQM9+ATK39alOXz/UGsDCGVVkLYZXHFGzbrf5zOsNXdh2RffGbhG
Z9LO5DrNGM8GEgpviuUwTdW5HANvp90ZM582LHy9bqiWDr7JwanpI8rGsDwT6G2liUmLMWmi0tl1
0ql+XW5jZRmxUYNRmKqurE11Tqf0M+Co842HzN84w6/NhJXjeTuoIXOG8iyG8LMQM2ggeBG+q7Ez
NRGUtq/rgpXssp1U+P84u5YlOXFt+0VESAgJmEI+6uWynWW7yp4QdrktECAkhHh9/V154g58OZ2V
N2rQPajohkTSlvbeWg84BeuXWY2/66jI4vlddrIxLkr/7wwYZIOygcLeyywWfwCst7slxQJEL/KC
/H2/fhPUugJPxsUl9g1DwxHHhBNjXi+tvH37+ZfibRPRpO4aODXHDbCU3O152DNoj9fVYTZWXzlV
L6yhLVYQBmllW5EG67SFtUY9wnAaZeKVBsuFa0q2RQtWq+qV7iEfdd6wE9EdE4Cbs2Ht7XEWbbhf
zzVCFO1GD6uBgWN9le17q/At926NNKMU16Qv0FcddiUt4upQuTbWGfBY7TvHbxPnIU5yAwZb/VLH
k32qS1GRXMNpiRzeXgLn7OZfqvwtcDBYe89h8dG9UBe8OgiM5QDFvZw7U+f6sFurOiuZeR+8lm1x
hKGgiVbQLX6ZIvC+VggXiwzmcH0GZLe5sjNeWnGbkHew7U14EwG6wtAYzcJwaJ5jY7pl9/aIXQia
Laqvg90KdoPuXHr0Axr+XW9uuoTTGxEV07Uy99JLNpEPdTnt1jYqH4kf56wIYelSEDLlcaSvCc1d
esUm+LuErJZpbMDhCF3ghscPwxAtR7oauX97pC7MxBbOpyp4mjHc5r406EQcNYpyV7lrWMFLD9+k
61IEEUQ60UOpvP6eTPH0Ma379Nv7fvkmSYdYQpEyprExBuom4HG34zb2V4blwsD/F3SvjltVMBQa
fEaHog6bnTL1XklIgr396y9kuFu4Xpv4BH1msCSSWdxG1bybzo2lboZVxmBvYQ1/I3sNNR6yXCkI
LpzlW/heC3J4io4qTlmd/DOtfZ0ZQ+QORJcm87y/shVeav1sUXwFrWuwfyZEHlIGPwNQCWVTiAkC
w/TNyu5hrZE74A4EkN7+IR7qd/nSxizanPQd5os6vOTFDXbMJ0XJt4YoleRQVRmvsQDPS+tfNuKt
in9rxFDZhrUvDli7/4Qja0Z3B8aehaZh9Mmq+Rpf+dIC3ES+DBZWDfjn0aUQG3JzPO0m2Bj9glh7
+E5sGdsC/DqR/m98nkkC8aBO8/mWqFiD5kOQuvYnPysCrd0YZKUtybcpdfWVO8ULO8OWzMeDsqEj
+qsvcUQLWD95yEPuUERGp7fD69LzN5sDGQKOAA5wJKuqu13FKL9HnPGfbz/9QvBukX8ukCsMhdBM
O9+PW1Nmckl+D/0EBShSvSr3ulT178Ze1U299DXnRfJXITF5BjxEgHylJRw219CfMcVBTF0wX9kc
Lr3g/Pe/XtABaBelBNtdMvTzQ7tMuNYt7RCb3dsDdun5m/OedSOuJiN0IwyxAv5klb2Jw+ZKC/1C
VG4BfWIEk1WsBpc5xUyPYG04ugfYhT2wyDmYgreu2qX2KiLzQjbGNsd+akJTJ8Ws0T1vfodnpGcF
6bzjiBAiy/MITZrcEHHtILr0cZt9IGJUaOeW+lHiujXwAPYtYf2j1aA8dodwmigtPswoZInJcWdG
h+jKAXhhxrY6xJ2DUYzvphSM+Xk6JUDFP1A7/HrXctgCF5a6CuiUsvS2heD1ZygGsT/ziKuAdzw9
4ludNhmGM5tEGO3bmY+fqsh2D0zOzTX43r+ODB6/PWnIRAfYk8CEtCncr7og/Qvvp2tZzb8e03j6
ZnWBAx6OMVp2e+FrlkkaTfuwN4HKBUuGvASL7poe1KU3bVbWkK4j+ud9+wSP7A9u4NCMwVo+42BJ
RK9slP+6euHMct5A/9pXwHYoFh/P7VNSlz+K1tzR0T2NTpwo8XvKr2IELr1nk2gmUkACB+DJJ89H
kAU+EwflSkz5kQ7uU90P7wGs43POr//rc0A/K1MvunBvW1bfAT9M4MoBE9q31+2/Hvl4+nmi/nr6
ALeMJhz5cFqjdf6ywoJ7r4IGmGuIwr2n7sIrNgdJi6aq5VEynOqeNTcLFCyh9XDVUOfSLJwj5q8P
mPoxrgBCCPfJAlwNAJs/J3jOej82IGdH+3kmx/eN1OY4GQBLp11Fh1PqgeYPcGGWL80EDzvvwsPb
r7gQ5dt2cMSGBT49zXwqoROTjWNC8zFV13b1S0/fRHlB7OTUNOEDOKT94iA2WZqEz2//9AuBvSWQ
dzDGgDtWGe4JLIEIAdoUIsbp1N+WzTt//7YJHLY976NBpKfOVDdLClJOI6/yri8Mzrb/O8h1Lgwt
xpOBaVDe+rrPF1lekya8EGXbni/Y9cWSUOtOZeiLfadHSLbDxPPAFt69pyUY8S1xvIoFncnk3SkK
HnzxT1y/b/vZ9noHHamk1CY+yZT+IULovZrjd4lr40dvgndWINiWdYFxoWKf6uGDuspUuDShm3AN
BYq9zhM8ugwyD3SnLN+5Z24bvA7YRFvUc3/ugt2zcfpWrW2Rhcm7KFAYlU2gYrtMSu6T/pSuEW0+
0NSG/sT0ZK7ddF0I1i0PHDImDBrvuj8JI06Bdi+T8Tnn5MUE+uvb+8GFFb9t70p0YEhRE3uq+PQ4
DXCNCBpxO5SAPb79ggvzu+3wur5RTTtTe5qH1sJJ5kxHovX7jqxtB5d4yCZOS9efnEnHDBzBHz5i
1wr6C6PPz3//68QyhUo71U94uLMLPMrS7mYJnb/rU9HlSwRg1NsjdGkKzn//6z1JIMYQzB97Soxt
xnzlWs75pEPyGlU2dLu333Lh/N12boFTCtMu6vypC+rHmTLYv4fPrbW3swzv4e96et9rNuEsHVcV
NSw6jT3fCdt9b6b+znRiDxN1uePsGkz30qBtEu0GjvbOTWo+UZnuAPHKbNvtSn7NRu7S4zeh7XgT
ni8yzQmpY5MhTw3ziEJcuQya6vD2SF1aXpsUm6tuACrB2JOJ7f3Zav4/LDMxHrDGvr79igtfse3f
iqZhYaTK+eSDT4KYTOkyE8M1ueALkb0VT5sS7upWuPkE2USTWw5xcxpfY6pcevh5Gf8VFNwzDUdP
bBuUBoXMQheNX+Fc6a5sHJdGZhPbhTCD8KW2J7Qdv0lArpMBqkR0fOcp/18d3HYJYQBYhKeaFs2u
aKIyhzb3taf/a5cBYg7nQftrcHRjxqruE3aSvvnSjGI/tjpnvNrXJrk5eyh51l6J53Mx9l9dTbxq
E898AQ9tAQjspAjqv5YeGQcUtI9+OKGPXeo/AzD0DXKA+7dX7KXXbcJ6KobO2DFiJ9QFp6UZ90By
ohPsHklV5P/5MuoPrjJXaoVLq2wT5jYI02EdC4MMAf3urITE6OfVgbiUvf05l5bZJsaHEK7yMw3N
aajj31OX/g5bAImrBDyTd71g26SNXM+s7in2qbXGPpWsx6GEmmxir7k/XTg2tr3YgfISVwHKngY6
vBAa3QFXd0R5JTNt3F0Mx+m3P+TSezbxHsS9AW0AI9Wty5HJeN+O7lfc8DvO4//Hay5M+LY5C9uW
Ig5Da04Au43Z4NEZU2cK09sfcWG6t3TsqhhRBuqpQ1zi0m92BdDANUgDK+3L963YLe06GgMWzdNk
Tqruf0EaFffWI9yI3/79F46kLbsaKB2IEoBZeaoEOiXYy9NpejIR7v90f2WeL01A+H+3rqJZBjrx
rjsFuLq4k7Tt70lbvUuWCT37TTwXDS8GeJ74U+j5P9wNVf3Zr91Sf3p7fC4t0k04F6yCvTSuK0/d
mN6cE2Zv6wNUbx7TxDxEbL7Wcb8wD1v+tGh0uyi7DieSAvCdNdVKf9SrVyKrS5V8OVsHf3n7iy5M
x5ZIDYmApIzKbj2NS88zsLkSCLWU78yi/otFffZDXRrdnUTAprwChPEridoo66uq+/X2B1wIuS1f
WsG9mKda6RNlyud2FjEu25siS1p5Tert0mycX/3XaQv239gz6Nadeoj3CrR1q5jv4JBzOFdK7/uK
8/T89YpyQXZ2JnzDO8yeVGfvSMsf4L35znNoy5hW8TpFWhXtia1tlccaftN8LM1eWrde6WtcGqVN
YMsxMNMQYpSMDD4N1snD+Ua3imq3Axj029vjdOklm/iuvCAuBJ7mRMKiup9Tab7g3C72tQTjGwLI
ALu870WbSBdcSiS3cXMqSPcNKqI3BfFP5zykH0DIf/sdF2Jvy5S2IRy/tAibE5yUwC1kSbuLfNBc
efqFoaKbrnfUgOkzRHV1wob7UUk0+Pj6fO60GnXNU+VC7G3p0sKsKWQSoupETcWe0cGv8jRdgtc0
YddMli+94vx1fwdGAhqzgIbvicfsHg6odY6sOoNgTn1l2V6ahE1wQwhvnLpuLU8ztDB0Ov5U9fz1
7fmFGMN58f9L9rz1P+VlL9bBBuPe1HNo1U4TVYVPfqWjcjsNj12Z7JAMEtbmmrO0DzPZTWU04w6h
NXGYoTNAepVZ20US5OciGQaby0AE0FybbdHJJeucqotj0EZTTHedF6E8Cd70mAtouQn6a1lwlvwm
jKtAftRyMsGwAy18Fi/CuNb+WLpq6spsMWtTvIZwFHF3dphmOQE2hobWHWFzUk0wnOFGmhwWwW4m
GecL3Q9dCGy6FbzFD7XEVV/DwGvbZ1A252eZER/NIclmD/OdKIOAD5wxszk5I8jgilRG4yc4tQea
ZXwYdfJQwBpy+MY8rSHwRMG/nwJS/YbaWjfNeR0nDTtf15qAHgGqjFZ9Wwu26lOcTHZd92pVunld
y4VYuwvDeJ77R6STPgzyZaqCvtnrUSwAzAS25ebTEjCYZkFTA1thmNO5C2WdNenCy98wfUMrXOGa
rV6PkI2t4pdphZ0g/zyWDbr+eTL3EG3ftz0qox7GFkPVP5q50QGKYKIgdZiXfT8Oz8vQLGJF3QfM
8lMJpZ7gu5lTx/TeRUUUz3nZ9ACj7QsV1EN7413p+R+nWiLh9gLdDw5Cq0lkfKSqxL6XkX6JF3EM
GkfHFYphrGhfVQdzTfg6zHQRwa6ftIjKp7QcJL2Pw7i4SZM5VQBi27nIeFhN8cmVayduaNUo9WeE
NFT6MyUFHnVAQilMnfW2HlvgnRsNxfJ15OP4g0REIzjKrkvdfWSGCv32pAoL0WRLg76LvasbtfLh
sASNBLnQtWuDAiGlMVyp8nIC2e8xLQtT1Ydg9Zb2mSuCxX+DH1oKhmUaD6L9XqKhb/s8IGXEX2MC
M2q5lzytxWNAAbFq7gmvOf8ZwDeeqkMwDSOk+rvG1FF2pmzTUwQ9teGLbapgvTftLKpbJ6LOlYdl
Kpj93RvPTJ2XBmL/NJuCFlMokmAcP3I+QVV1r89OSm3m4Spih12iqF6fIP5TMplFTRPNv0yYNqV8
MLwYS1Cbp4QsO+BTKqdy3Tu2gBOg+wKgJkkLzuY9zimR0IcAskzwc9RJl6wPcJ5rwimb06Lqqhui
tE1eaoCQx+TACdUG819AJwX+OHogu7nzpf+SQFgt+Q4lpRLc4yIsIijAjugKB5jYqIjNxzEBkvVW
T4q4R+FMMB6d7LrhHkoyddEfdAwA3IMNmEi/NGXB6TMpIRjcZ6nDEuPNFOISi3Q1rOybpgprhQN7
Hem3xsG07iXueVBMeRs6XTzB95z1v3QJ6DeBjnc6FY9dkYaoDs2MqMwi3tMpypyGMu6nugSQR+az
HYxccq3Z0i8ZpWXS7nW62PI33Oh7rTNtjQshEwO/NP9TKpDbHsJ5LIppZyu3rndGpEb+AFDMLqcy
ps2w6yuoq6sD69c++QhAuB++Tqh/k7sYpE/g1uZy7d3XIizFAwXGM3r0jYpa/7GIE3CCshRI+Bku
c72o6qc47YryicNUccQ9ule0RwZsVmjyzdECBa18nfCcIxTo1mJ6Xaw0jOyrwVagwlkWuOmeA25R
gj8fFUb/xrwQ+7VSUGr/lkz1mMBkLqraHaNukrtlHluXgwll6weFO/w7L7FhRdky+Iq30ACoXPW5
TGXtDuGqaYNbi4gAjTeoYYEMRkQjbnc1BMW0uo35kqYfAZbqRZmBwCNRy+quKl2xG8LBTK8BiYLy
28gDq/9UxEv7uRNJBG5fAPGk7o7V3E7/nCHq7tlCj0L9sUmzJD/A/vIDkNdDRCjueopeHsZGhnTJ
U9tq8myahYSHNo1K7Mu0K+b25FkakA7X3VwUFl4Ty9B9ikhk60d08cr1M0kca8s8oIue/8gK2lcn
zTF0bmeing2nVnTxQPYJA3Quh2dNU0VZOBNwVbJmsobqzNcA1oBhVVJz17u0SIusXEcjfmuAkqBr
1U4AjH2s0tXUxxpXAjgY25FV6rEdUUfl7UJgLg2+PizTnoTo0um+Ya4PXsZaqrMMn1rK24U19USz
vvAjnMgKb9n8CZy1ZV5vbZGipYIWcNXMH0MSVwXbVWGT4Ca7TQxszJMZZVSbQZhitRgI1SpRZxWj
HIYG8DdIu+lYtKFnyaG0RKzJN2ihR5X54EKUYOrBRW6ew/uq9Ek35GIkK10kBEHteUdMW6rmo61M
HLVZ4Ce//EOdZMkjMAY0WXZkEj6+1YPlftdGYWzrzCrd2aNUfR/QHElHT35Xi2zQ6FBhMIYZJGjW
n3PSjvTWkSLCLu2Vkkl5PAPTiy/Whb1fsojVEB3OhPFDd3StrvrdaKJiPMaIpjg3POgqfqdSDT+3
vEKDSNKsFRRI5KwQ3M/PpljaI4hgUbyXSdWZaL9i34vyKlzKrKGzUTzrCRLTNauUXufjzOuBH1YP
VegfaduVDFB50JbGO5NOAeJErGuHPr/27aJv55EQf+qNYXCDGaFPS6sDLj5xFZd18EvuBUiskZ+B
8GYBcD53HoVi0yGtmc3wMJez5WtmZDJN7IDpW/ynskTP41cJZhFPcKjAU+BugBWP3MU1d72EyKiC
RSuPoX34C9NlI7PvIdUK+9kqqCkBF42s35MiHH+GFECgMisXOo9QvmexCMMDtoxViVzHOOJOrCVw
yDqWwaTEsaigBPJQmEaWcNsE55LglnJeFoVNEcP2oKpCzlgJrJFmtyZQ04VCjZcjrtOCQGE8IEYG
BRbD5hICsr4nN4SX4o7iXjJNMw3n3BFJpDd6arIROWCLrGQucEzlYNVAQfx2VNPMSsCIrKePGoeA
OCoFs7AdsscZax3niC8+UdXN0cc6RcZZ79IZR+9rqoq++iybgpZLVkbJ5Na9JfHzNIeVeMKaLNfv
bA3ZFOcpBCPnaDfIQoHxmyR+WcscQGDdfVgpjfTPOLZ2irMORkyJz2I5Lijhx8nQ4cMswUUfK6hJ
QIyPET4GeRMG2EcALXBDPO9h76hCDVBDTOQ/Y59y+wXmLiq6gaRjaN1tqGKEygFoeejfHgYVq+AX
fE3bRR5kVC/FlKWpVcWHYARz5h/QU0PjMtD+AE7chZwsSBLTKugS3F0KrDbiPKMjcgXEnkDDwbf8
gx7WYPgdjxqpbRaPoyfkBvlTW/5pgd52+lGvFKJ8Gbw8knV+aOJZsr1JmHHRDtCYbp6OPJKwMMva
wiWA1Q5CTITfzlMV6kcAflxwCnVZNfD3mSmop3qtqBC7eam9Tm4FdtfZPhCAO8rPgW3W+xKIbmOy
ssd8nka/Ju2DHJS0444UyrD6NkymgbVHUko44t6VMjXmF7x3Udft1ATpoAW4Ex37/q7Hv+ox7zVm
prtpVMii9aaDEms47nHelkYcm0p7b/bIV5wZkd4DNV4fuQ9oM56SRfRhuk+Zj2oAQpZo0He4qzXl
mmtJ09IfgAT7GayK5MhAtZp3LtV8/JzoQUUggAxFWjX5gv088DtQe1GRoH0BrkOVr+d0p9rBgYU4
lw1JyqH/ttbJJOWh9hXKnWzQ0wqRC457EkgFEiQw5W/YEBiHRYh9JH3GZmTbbyFcoGAO2cL5dBr3
5ViN2EeHqYlWn/dlXKz9bdJL1F+3UDAQhh48dyw2hw4cODt+VoSxNUIzENJBXYbvGXGGaYY8UMHP
i7vkXtcBHUvMioqWT7GeHH9eqTGYThLjIC5h3dssqMNSww8L2nIi3kU1QvXVDbA++1nCCrxMMqEq
GKlnkPYwic1J56vk1YR9wz4n5YpEbZeMZcC/UTmp5pPypWs+mpJI9uKNqdtTDcm0kBzSekpQYVVr
z5M6hzxIhN5iw0gTYF9OJsCNMk9xBR3vhqKqG74bkeEif9HFmOAKkY/d0GbDHIzusREzbSC033Si
/bwgcQcDycxjNHa7cFZW6n1kS4/aaEFSFIS7pql9ciy4i7spawoSw7rCa7+IlxE7w/q9Qbron0ei
YQe8g3CpJl9h0ZTW457NiPUqq8kku+FpGRdf38u4WaM/8KqNIP+zIvo7m88ttaLcj5CnhTNnMISF
iT4xhlU0ZTVsYZY660ToCAZz7tLa5KKS3fw7ggwK8FBrPIc4Z7uUExJDXJDrAveapYJnHg6p0MtX
OxSOfqZDARx+VmNP3kVNh/+lVaEseLbqerb9LvUxxNCzNooWLvd1F1TrKyzvJ+zjooce0z0dOHQC
XiGDUFYUVaLWC5hhczVDUBIQ8SrS2YAmgE0fS9xSuTsTYaVxQJ5ERb8QurSO4FNjAcw3trqq/R20
VoYiL/pxaXje1yRVsKxjXZ98UTg6lMlNiUVybidMLjnqxGJZqRJn+HcywRD700pRm0AQtJF+zuJ0
bIZHDdvO8NH3YGYMmZZ9rD5A730hu4WLGDW+5g039ykkMTuTybVCY/fQB4ypVxvD8SzIBO4Tlo/K
+ga0OjAHafBjYlGX3MeL7H1zHKYiWp+RJ0vZZ61B4mKzaVKDew4ja7zPokkmwIw0VjQorToC1fof
SRsI/6NIYTIYPgLqVwePQYRsr0dZOhOrq6ydGZMcKp3TVw9L+vipjY2awLBVq1k/Y3VO2N9VBaCa
yRKVUC/uTahT5H1awDw9yKZ+Ev+AIwBvxpWhZ7LkPTEE7EdY6q3MowAN4LWes2Wd5+YAk6ylnvJU
tiZBElY2yXDfxJBVdXuAsT0UTYoe1TeHI2bZJeqhbccEFf0IYUnZ7bvChpPYMb4OFegp6KUwjntW
gmDKKIKM/hZBEKshN0tsA3jEj93ytSarBzzQoJ712bLI6qlNeMuQSUF0C+nxNAFE/VuCfMBeKiyW
6p+ia7plzpLSuv6jcthuvqYTMJJfJGXFiNLYrTS+b8NocMkOiWMnTuBTa1JlpYMTmMwU9RLlk2Sd
XZ4T1HXFBzFogrCasbL6E0chKnUO8qkYHs7W9PIYB0WLFNIpX1Q3XOKm8mOz2mBediVBa6PJWcdt
ibRxkG39OERwR3N5sbB6edB0CMOvYUsdLgT7rujVrlIqFE9RWa5wjx2wVUJYualAH80aEuI52UrF
YOxzJ0skIjmEIauRHZMejQ0cnWSO1xyF8didJhQSRX83DKjHEL1F3J95TvPa3a3CTQtHCT/J0mWC
1gWSUxhVjQI51+oSFGYUMiIm84YsliD+w5i8wCYHpSpqAc0KFGOojYoobwvDJUMbH9ndk4tb3Qw5
KZDA/qLEpJbvFDJmUCfnIAojnp/3GEhJKFlj9eNHocfW5VHa0zXK4Ehnw2+IQUgvZqIY0LbIbNwt
VuQ9cldcS8xVJz92yBcqnnMgDGOZMV0FKUWR2pL6dcE+vt51Gh6XsHyI6PJ9GUFszzBxPkJuWPSp
PcDQhNNPIF8uE0x0E6/Ll0rURZd8JGmxiGFvAoPS+9jTNq2WO5iglCrcDz3MBdtDWJWVmI+wD/ML
2igxcW2XeZwYQgPKn7Q8x39efkUqjcMpt6YrIQ0BBW7F6DEOI8rVzUpbASgP+G9+HnYz9KZGm5eS
mqHOkUP64YtGlBP9jZgZcnUZlAsCYW+VCWcqbwIv47l/GqSECMQMhfuPAnFTdjkLSiQSO+HIWP7s
+qGYxQniwbMe8wotqn0lZOILXIuUyt+6EUjH/cSWusl7WOCFe2BRlFgyLjEvbYbCyuCCLFIu+J4I
FoK17J6mkMxFrljdsN9BVU/eZVVfIn/MYgP1AH07lj3KYezyQ9d8Shopqp9Wj425E1hEhc0LIiME
Wu1Gi7YkDh211oeO0pp+n3rkNHj9ovplzJJQ0uBpGmU5CtxfD64xaMKNih1w9unC3HgSTGPxBR6v
c/cFYg9D/YrrwgBCD4Ozw/CnHuoQP6SZ2gbNMk7cfcxx8qV7XEABbAixrzqcH0OcvIiuNAWl1MNe
StfNsi8YmZk8dIJ1as3TzlP5s5kCnmA4ulVU/S1+MHbRHOoSS3inoq6xex4pHT5NsCgcunx2HA0t
hs4Mgg8u4/EvkkYcRmeaBjr6irR2qiyqN8f6Q8LRscVFmF27o6mDla171pSWL3mDAgilUzggd2lR
VdiPAzoGHJshSk15qKTCzVmOyYmaFy7g1nwiaB5Wr2GLjfNkA3iZDFmMiqD8EIFKJ74ZXaTyt61B
RwDIpYGnD/zbA7ukn1OJWHvGYtUL2vYJS86+fpBQnL2af9YjDvICxfa4pvvFe6xFJGZgUn6QyFDI
jWTxMv5sao7zJ2wEfBlTVadmZ4rSKrsrIIHWo6QN7YguGXomDUBarkrmZ8lR4bAcczujwTYv4bwX
qLgJyrZENxJSx51Y+j++r4Q42rSqxE+yoin2NcQm4tGoIdivprsijFWF675RDckdTn761OpBxjtH
uVsy2yMHztaSVhhYdB2DA3gXJM4DjWLyAY6Gs73DmvUHttIKwyIT+BmWkPKAbtbQ99W9RMnhbnGh
QF1GQ9otOT64HXOlR6f2aRqsL0Wh6x+lGjFRtbdRcA/F+lTgoA8DB900w5Jz1713eQdhhOZ2ifr4
44Ta8Z5FVf2BDwa1RATr+TvZRjF6QrwffohpTr4Waxs+ozYXr5ysy7JLyTje9A0Q/miyBDiqOqqP
AiJ2bQ7F1WI4er7GBCNaoiOG0+Wpbbld8sL24Y+eL+NnUGD9gyFnNTU7zxH64MXM+hyXQ/5AkYgc
Staax7UwNdtPik//oOEdpU8Nkm1xYgWywNsRnSq1hxGOG/daGtzwoFVsfg5p2N+mbIFzcFPUaEZB
lC/lGQ5x/asnAR9eAb0/32H2aPEe0E82ZlcjWNCCSCfbHSGen/bHdSnpepcMEJzbyaVjEUxwKdZb
6ouS3CHsPNJZziCDDoqwfmlgtieP3VrDk0oLCLKqPo37XYjG2Gs/k+WORQK5wDo2zO705O3HlHZ9
fGas8G9d5cQvDWkPish3kcolzpB476G2/8IbkkARNZZgyg/UJu2jJT4NdszJ+lO9ODfmc8Rr9iHt
DX+CmOBZUKOpG32DHIV9QDcx/KXgW4p9fWzTO+YQwFkVJ6GzqJNWHt+0uHrQN9D093aPQBR0ly4r
f/S4rhKPfKzXOOfQrJlzWE3pJ6MXVWVwF4cBGwPG9C5Qg0qzsEHqh7Rj7r7CGB7TOTd1m+a6mhW/
jWVdwPLKQPMsAxUMYpXUexns41D6P9Ha+f4jeunW4B7Hhc+oQ5Zo1ycLmO9Jsy7P1MTDuoPPmOK7
AcXM/3B0XstxKlsYfiKqaFLD7cBEjZIVvKUbyrIlUhOaJj/9+eZc7touWZ6B7rX+WMWj7HV+DSge
c4+Dy+B9jPzKLOAycrMSr+A683YsxDkqQHtbWrGb1ty/KxYx1gQJ2eKF8Zb7DANkxoSZF5tzwvY9
MD2ywhOiBKqdaJR2brx1jTvuFsDq7bRYLen6qTPz3UPwo63NfGn+VMMKppIVk6MOMIW+OU+js/64
k4rKy1TavTn1UBzFrpFludxn1u2jArXoq4QGYe/kEa5UxVJO8tH1/PJXtWT1eHDqkqdWZjaboi6D
bjlPTKYeAK034cFoVmtJOAT4M1FbqfbbyDV/Db2A9oHMmXv3oIO2qOLILQr/UM7+ssbaijLvEuql
v3qGB+WUM+HoZ+P1/oMK/1/IscnomY6nHPojqBnvo2L8ECU69djXc3HXeVsOwjhz8182kmJul7hP
AejAjR3Fnu2MTZxuNsyEqgYpHsJm3WgTHtgOuKGxkWBbbnOb7aGdySsKldZgF6D/z15d8fj3bek8
5P6UndcF+iKh+CqHN/Es8ek2VZ+fgiDEUOpVein48LjloHY891VMqfuadXk7Xed88JZzCKOpj6I3
yyu65eYxDHI/eMrcmVe7QzhR7ge2QP5yTRfesVOjSppsC7bHVCn+3cxMhhrNReW7vgtT8XusI/Gd
SzzfSxHkKbcdsc7l4xAWfboH8SBkpGDOF7GHG82LG+30852omqG4gGTO1Bb0MA67jbq06tUA9P6o
ccLR28jNHy+u3XtcTUPgdyWIoclROpWO4pWfN9t79b2c0NJWTPbwPlty5tLskLhVl7KTK+y8l3ci
RmA35MkwZLnaObKqiCAfSnv9JrpSb3eMIo5+MrBwK0eTsfx4JnZyOJkxq/9AKfh8WMxM4mzzZzxM
zf26XoPFlWD53NkQYPxqNguXTtOXlWlvPUUuqNmud3PDZTV5/kPtcp6zgN8Ofm5Hvz6p2lvGc0Yz
WUcdBofX3piw/Oy2sPoomPL6f1VHIswJqtJ+3BbNr+WQurBRzBO6j2KYKipZESRcPY8Z0zGYFQ+M
oCQItfn42HrL9B/2z4YdOrJaRvNpcb1jENq0R5lKArJDC5e7ja63S5OhOI5hoKaLKFYr2hnDdhGH
tmsunr8UzWHIW/1vEI6Hhdx3gq056p6EQQbBdBIXItzUP4US6VkwFXk7W0dCHIhw0OOdg5zonLGN
N39b7fZ8HJ3v3OEpM79WA4x5CNotCk5VXUT2lzdOTv+flxVCHVDPhQwppBjck+M15IeGCwhauRq0
2nut4Bq0h4qbm6ENqY2jg+VvUDasKy1HPnvS0Fv1v6qBT/1X14Vr9lXdrLFII/+5ol3Y3VlF3Ta/
ZgHXfITHCsr7VEfjdLQyt8tPy0i900kHbK5UfturpIPYHh5tKDB9cnKEA4d245O7X0tHtqfaHTfv
3KeGH9nLyCmTAXmFfXWtqZQ8LZlV7c0oVZ2MmVNt17RibCl2bPVFua98wP4j80hQxGQodg2/W2Oe
wmqu/gr2t/CyLqlx46JFgsLUv+bLfb2EgKioFQKOylRAvxnGcPU61WGBTUBGeVnPRxzfY9THnuPL
7Tgif9NfVING3REcWWyf7VLy8Jg16tZd14fmWnAPZcnW9+ln4UXdow3S0N/RCMZ1MbW9IFDZZdFi
n9QRFpoSfzQ+X5HlUFNMa7qpOJfDtGl/hsJph+g4zmrs/wvDvDLdf+voOaV6pMrQdebroGy7K5FQ
RyxD7nefhymjDcxA7l0odDfrvJ9lW8tlRyivdkc47dUqlkeY9kY8FL7A6jhqND//1Ai/f8+iXTHQ
hyHAdrBaWxuHFUtMt/Pt2sof0YFQHrj5oGdxWTUs6iFTtUyYaJSTDMtNu87Wm713Dj1Fyawi8Lsg
Sj2u9EzkAMHwqM0doexTRtNuZXmJo0PTn6Ktj54Kx9nkMZ028+DwzOd7f+lWkMvMtrx4hBsBYKQU
ZCSlIi9WYBbW1NhMgRlPQsmqfWpuPfa7kPj6d9b95VFuQv/jLvDIph3U9kymB/u5GoYOmW1Dx9jj
JBVkWSWEP/C8yHXetSU8976vB8lEPy3De8Uk257sCEjzvCJssWKfSEKPV5twjiSbZXlpbxP1Xb4N
LhZb6XcvTFxpuq+dnojBcQgHrtIwDV78cHKeTGspd69aKUkQm7oi0vlBuF3A/WvK5lrqSSycZrmx
H8fGqeoXirjaMwUfqn6sjeyLS6RTkI/Zr9P5hB5TNLHBODC5MYqEcdqLsHfMzrGEV+6YbZwt6crb
W1HXQOIJI6pitJKBW+7LIMjU/VCEEuxqsrkKu6xo5wQ20ml3N0SpOndY7K2d4isr997gRlPSeyRR
7bMGRcUpcCcGn60s+xfwy/BnLVV0rSZbbbt2gVJ/KisZ/A501VXvIQTVd+l15f3U5XDAmrfYvreE
5AjeQS1yGarUMa8bbEOIQGl1t2tT9xyrMl06c6xzTmUQhmIO/1Nd722fjUz9LI95zLNGxrNDhzIG
+iF7rBvKF9s9QqG6eYTzLLMkkp0lz449jOqbTXKKHlfbHRgq5oEzThSWN7604APqfZCSGsIGc4Q8
DGvhO7slK6L3xq7ppcyiaPnMe2vaDsYKsuWtW8VcfVVRTaYSYiRpoe+qZhkKE9NfFL7f/Pw9IiNH
iD/BXDaPTH/zcASxysMnJ1jwAyf1luqpizNK1bfHZQrs4Fp54wi5ucz57J7mpVTtmZVmaPbEw+XF
wVSuds6p7c7ucZkMH7cFG5MftQoZ/pzZBO6ua8OiBGBohL33ZrvPEgWU/TZmIpPnovbcLAkiZyJ5
cZJ/OZEcBtw+tIa96fnlYpuC+jPCgvohn300Tuyr6Z4tpIvO1tKk4ph3s2vaeBrDEjFbDnShH0xH
mVKiHNmP11CnAMi7nimsuDboFcp9R9x7v/dnQryfZmDr7A/Rorb1aKXFDTVsgaFe9KKXO/pHu4ci
apY/uLZsRATzjHB6QhE0AEtvk0tDYLoNZ6XGTd5zW/F/Yc15kDYmwntvWevHqpNbuh/rtH9G+xVd
HAjyMHFLm/ZKr0nL9cnr0/Zt41Mp4rnL8qRzDfixxZz35TI0n8SGiOpPwVPZnhY2arXvpOz/1CT3
vs5kQVzRx0Y/kciG1wGd0XMXhdFLTdertdu83v4vKJl9QW6r7R/bHewCW13+NKsuePJYxX9SVTYZ
GHjdva9FEYXfJVu3e6TyXIoYWpFFHLg5+zc3KzDk2G3FtWt6Od9A9OZhg3/+h1yWoS1FB5O0lc2G
MeV6PYeMFIdMo104dUu/QVgsJmht9zA7S6sfZRmayQUGjqQ8hQWxEwKSdokhdnTLwbJBXNlMXmxc
VDscqE0070Porb+ziPftJszNkoHG9A78fTDHfM3L6phNep6TyFuq53DV6TNHqnU3BWn5V+E1OnvD
Aso6zJmdIvSF1VtdKj47m6ksUbYp3cvQmn66ZKMcy9OyVcOfoFin89i18xuAtbcfhNt64MzjaP8e
Cw7MHEf032HyenFIsX/0MaGVDNeMif52sj23sWMBiBglnt1l5TVDFw8PMmVMAfAs3jvr1g0M9szQ
74kXy4KYJy5E6pIv3d5tmWnQPVjiwS+KftpnDH8mRjDY+ofebcbyUk9Dcc0NCZmHzFJ2AgA4gfDn
/bYmW+dktJSjSKIwlcQa/wRm1b53DCig2/NY27sUecp2FGPTX7v5NgOCOSI6UyHrEskgmFJDFdgV
g3kf+PshlfmTiaaMwEkUQsQo2UiZvW7O/lWMU9aRyVrpaxs0zpys3qLcxAq24gUuu3x0upCgaUhk
bY59od30gAqqrO8X2Y3taawYBLNNpAD7mlkmjGj77CUPnpNG60M9R04eA6fLk9MRHJdkZe4+K5SE
l7QtxSuSF2fe58aCS7A7FKJlTZxy7KK1q3auGdU1qjd0M6PJsvIE+pnZZ49WvjpWRodvnIwSHn4r
mUMBpRrA46X8w9cMmi3tOfi0l5FBo2slD11jNf1uveGXiatnak+gCSIR10Xj3w+2I3cY28lw8wzo
18wMX85ACJOVSTYJgABvV29Fb92IUjmz5LJCEqBAmW0AeX2kdhoJSautRiTZ5s7Vq7Mo9a+Rff6M
pZoQmAbgO9ZLxL+XivjyvNRWn9AtNb+xLDR9nBYblKhVldUP07EJzwMKwz7peqc8LlEtvws7DNXJ
rKHZ8wqnrB+5ZUySUoPo7yMlDOVR3JjM/05a3osa5o3SBvJFybvmYLVDTqELRZdueAEs9NEb1dVf
K4i0gZGyOWFAO8lYTKtiu69zSVnjaoJ8SoAR+XYQ2BGh7rvusY6Wde/nJWNyTjt0vvMi0z1UmYRf
k8X4e3R7FgdEXb+WVNqv6xxUlyJvondPgDMxYHvrXqZpP8fz2ru/CvJi27hrBDxGuwbhw0gv9Ved
Kul8VmW6WtmByLYqOmWZO1nPIynPLH6Vnlu2dtDWg29mZI5BXRRjvHLnTkfAF1Yu43ZdwcnOMZhw
hInxmlk1chq/CPs/wlSggmy1bqxbDZdXkCym7qYmkjC0jWw/UYq6Zx96MOd+rPn6nZY3wCAqcZMZ
ncVdXfodipraL66A793f0W/FMbUa+YH+uLBAXru8PqzCh8YKQpWGJJcCFB3RG1f/9RnCoriyu+qt
B1PIkQxCRO9MVzfeC0C0f9f5spCxR0nbTdtZ8o9oEEVuh4LMi+FsZyyNbH7S3X443Lry1+o3dkDH
Z1jOVwimuj9O4qbhDZoxP6KYHotzuvZmujdWnrmnyAjsk6gI52+3yaCZ9TJ8Unay/s71gn2GZ91J
D140VT9NcYv2tPpifDGr08pDPpWo3VbizZ5VJfV0YqkzTkJEweiiXVazAaklFSrpAMNGZOOzeor8
YIkOVEE7+3oQRuwkkcGvFFGKr4jPqErUus2EGdRopQTF2g/hZOqXEXH0f+5UjsUuY8RWcQrM1R/G
buajNQuRsDFAk/sTTmDh4AzB+hcZ8fi7sJfyr4NUUSObIqL9ocvS6VKn5dQcusGI5QKacdMMFX6z
PSCwcGMhfS1PGT7pZ2+2AuSGgQO43I32zCcpxjuCu5rfvWtQie7clcLTv7f61vUgWyuQp5s0gjpI
eKQ25Re3JH8JjGRWm0QuAY3e5VxdRjeNXrg5nee0lc5d1wrrwzWWtfc8WPi5KeDFvdsvDdlsD7FH
LcyuKBbnYNmK6RlZUn7MopJr0yryI2yHZDRf8tLbNyUKhUBrf35Ko635GoYK+M6KRm+CdvGGTxdt
m3fslmVgH1J1sJ8s6e/DbfuhIVHAcjZeJM83ZEslmKCtM+sxevyxn7kcoe+cB+T3wWckrE4eegiB
l8lanE+eAe/Rt3X+bhzE0MgKDJgkEy2KIU7h4bcRdv+fM9hrkyjI/mSQCiTGNZH/tMKo7qdIoL7p
bYwvcWByMtT5oMRnm5f9+NClbI3ANpI+4cjZZnTU/NWAu4H7VW3d+rJJjlaOU77J1RfTf9bqqSPY
+QJz6axXf8u6u9L3b+tB7bV/2mXIvysyGz77AbxxJwKI7h3d9FQhK20J8gthYA85Apy3ZerG/uDY
TreeBmN5H56Mql2A5CseGBETZrhtPQB1F01S61IUO1MRv8vnhnMgHuts+HIWb6q4cta0j0en3p5Z
kPo7AxB856+3Ix+jK/Jt3HZ1GrZJpgaw8Elr86taRXGHkqcPY4uq+XaP7ZpxkBzG6Wly4Dkbvxto
oaI4LEYEau10Z7I9n3KB8Lcfep7QtvV+bLfzg4TdJgKdFn53Eg1BuntnxAe5m73FJ7Y0D75nUjle
jbOMH5SpFg83Cce8q91GH2YgswUq0hF/lBg2tqk1emqV7OJUbBxduvJPyN/9eFF9eotnZORT5epe
/DIy7xzMm0t7vUyPGaDEGQJ/hudFLbWiuC7E++wiVEmIqyu5quRKKkTIWfttkIwNOwI60WpNnQ2G
3ng3mgDVVlfvvLxpv7yJ6Lx7iT74AUtKyjlvBf038R9F84UMxfS7LUiXMk752+7pH0v3liqtw1iF
ItFhUN+Ped1GxzkPQBmK1nivUVEDaqa4BPAkIIrZ96Ju4WYYG9I4rfjpC0L1YdetFVND59LsgxZa
N8Qd5/0Uizor1rjitoNml8XwCsBb/gkEYnhoLbD5IbKby9hpoATOv4cqLPM3q9k4+odsBRAs4Yz2
nVLDG7r79i6n1+4pQhLxaiF648EjPP8wol18tBoFRWMN5WnuHIMQOQi+NI02molzQYXUTMu1cB2O
uzWvhlMYVmMUZ80iUdNUtX/ilZ3du2zsxbfdsGvses6dZp+7DoDk4KOuQpwBTiqCaj3rdQ7PDK+m
3ge8dmZXWf70z7M2NBCBlnSGWv34MWs6XOJ15AYVrNfcP5Pa223oHcDal5PfjkzqrZ9VIiZXwdlP
zOB/fTlY3xEXlkuMeFnROgzMN8d4j2DqbF0xrVHCiKJFitG8lcor/L01O6rYjYGVfUOlZD9eoexf
Obaa+oGthFcq1BOnQh6wkFI7MX9xn4rj5GrvP+53rzxr/mVvSAHL/3S6Vs+tGjrraNQSfKmQPXZn
kGqi/6zDv0vdU6S0EIf7Ncyr2o8QXfeitYv8UFgLOPeyEViUZP7inouZc2cXcSzF2zq3p3507Efd
umMfy3rRJ4M0TWF1bTMKhENm6LNpsunSLiq8s9GwvOU+vrZR10WPVXLJc7huZVO+gsSjcynxNnM9
3rn22r6hm1EfeeVPT8p0wI0Ypk7oNfxX3BzlLwSbY4vbqiIrph+H6JoKN0yPLcy13nlLbSObCm0+
UyqqECvjgkmbGJmwcXjfB2gbr2FdTubCE0le5VGyjDO4QTq1PHszx+gQjuU91J71VfSzceIwH5x7
DvYw0b6rz6a2NhHPy1D9tE6e/RvqUO2dgHGcfQzEeOamAGKQ5hShXjwA1FoXYCm0LvDjlkMcQqM/
+i0DF6wz24sIfY8MYuQ1BflunSgIz46DdHQ3g3S+MmYPBlFIhLhiS8swvGQV0xL02TgmWTBs/5YM
gQe8OkLzTg3B70kEbMN8cPO9snP5aKcNIjjIEGAWl+mh2vmjbMujpdEZ3g0SihSRPGyhYy1wJKU/
DEQruH7wrOtauwltW+m9Pbizd1KeNjVTQ9E3y2HAuVBhr/Rn/6KndnveXNd5dsFBDgYRQL5fG40C
dWVMW2JA6xL01HXtKwtG1uNBGNzgdZt0IX4bBsqU31DCvlhpmZaHKHKGV2bW5RqubOT48ECtXNYr
dSgkGdf7ruHz9bZpfvNBpBHeuK0ZYpVa4svDJ4KEFfuZbqfB5VMveDBHm60D7kWo7I17KnovijXP
Msix1pJ57FflTXjEuesO9+ipwB7RsI/FfupMGO6lyYrwFdlybp62Gdp8IRFpQQlT6Llj+pMVTqdY
15qvTU7z9OTkaf2SAzs+y9puk5o+5V9K207cWxQvnNj7p3thh/6XXXWTuPOlN+RvixfYb8DjMtjX
m2anHq3Id87LEokFnESG7cIMkKW5uHjFMARnjuUJe+LczdNq46oRYtl21drKX1gUlPvob1w+9b6f
qyURKKvUTud6fA4yxLZktJSPS7909wJm/6lNEUVzueVhuwcCc/tn9AuS2M0aRVR0FdtspfulNq0o
HxlzmaDKbWZRjlKAzbgBbot2LZ+/Ip+5aEWSjsoZj3XlbUVSdONcHa2JRfA0wkw48Kol6grdYuyI
LSa6Mt6yrR4OiMzaxMbBE+0Dp9Q2b7ywz4UXNM/8+iDMw4Z8e5c3Nr9A6pQp34wX/udveMmwhiro
/6mXeciZbKefETnB56FetgfTWOZiDdH8VfYFCp/eT1fygdBiFARi8EcQGjuyeA47l9vcXrrx0aWX
dwQIIVDt2EWKd0JIF9s18oLgO8ttGAq/zfu7YAr/ryUZpij2m5EfjkZiipLeJQxg19s8yfuoXC2N
JKRKQ6g5p0F8yLLd7Vy1Fmj0kFa8rVWuQKKZL1vIXz69u0A08i8hKurEkKofhTVZsEe3t5iGCOQ2
nmUv3BaBO+5Nh0fjUGUuzlXJVZhe8tyeDwgWYNes0Hk2s+M+FpCKh2KteFSE6LYH5GT9HSdsdm4q
WJNEtfYA/N8jjsU6ZKnDtIy3CpXeOazA5Q9BCMrsjhw5SqLafNS5O1vQYhO084sa+cEXatTUK65u
Al+2rfTzU87X8+q3Mnww2odVq5HyXBc/al/lXJqHsRtLxHOpx7fhNnwMloIz3kF5DkmKjIv5j3ut
5DRb1CmwQ+pEXKbrawEz+LsFDnoK0cSi0WQgPBtrgXLLBHhuO+v8t9SClyzznQ+3FNl7NKC2Yf7l
y86Vn38sPPFXIIXlc+IJEIkzTXTk3RzY2FF40jPgisL5Cv18vTh9BOaHvA7Vrh5buAHgOvFu0hAf
fuW1JOuO4d2s0uKlUHxK0abhdEYHD+gePh2ithvNmsfw9/5Pbtoa3SrpyNcuy6wjQRd4h+yG0Wxy
wo/VZuPa5W0Hq8PzIL4sAmnpVHCn4dMMXXSZczd4lGNRn9psSR+BmaMrGjH/qR6jmpHFm+H7Vru3
Dl3tFS9DH9aPvdWlx6roq5+hvklKGjC7vSwB3WsckQ16AUxuDmZdICDfX/6GTs+zVDU5Qph5INYV
joT8SViaQwbmWX14njOYX8YegI5wC6mTCIiQLAJkuDuTh+6YeEPtozqoVBbuaWcOvunMAGII2h5j
Cq4D3vNqe6qR3z4otuGYlZVXu3Udn+yMyFffeQFHGvS9OsvQbo5hUKAdMnX2qW1kcaeOxNYPyjJu
1I17G75meHyWgpw0V/SR2Z2dGfOH3vQWTxfq9kdfLePRqjA3JGJaq/KPF9DIVmUp+MjMmb/jMkIM
GPsuNoGDAuZ6n+rl1kdWBc7OLUQ+HXocutEFtGATv0RIuDInTcd8CZjEzui0m6uPtacoN8pUnU97
Y48igvrSrvooS3eGyQ4CidwkWKP2ULV0ax2oGy1MTIxo9QcNaioPYa2USQJcsb8tCFH5cANkOJwj
HcqEbX5w93KYlvCVlXX9EdNCNVfLLRj96Nnql1OQB8DoAVazXWn1GIvpyCnkKbLyAutgFObqwdQ+
g7+HI7jZbf1NAprJMZzOwmtL+zTATl8q7BRYKLU/wYL3G4ezCMN/ZcBqtivgBPxdpcssPY2sxmDj
aYB82y9tZENNuHb3yNe9f1aVRcXDJus02ovRd7mkIvS2O7TemkWIAujlvvBtv8b1EsxfcoawSGqj
MlwDqCL6w3QbCtBeznzGpC4AYk2MeO4O14JI5FaHeKOnaf7mZpymKwyAeKdMkw2qRAlisUKmZbII
E70uYWOzkbKgYDNYvfegiRTM1VxV3bFpSLvQxpsx4a8Vm4U3dek+rMoFLrVavBqQI7IRo7qhlb5Q
ENTfzZvGjlawesY3lfYUr/RxvTIe5ssR1at7zNYOp9oKRPHI6VMo3AQyrQ5Fi/scSdwCrJYhks8h
Z8qSTGBT9v1dWbZ5HctsxLQURqq8gziG0aH925I7ew6D07TpG9gpbmuLRtEQt/bs6tjddPBthX0V
PuZrtKlEL3J4XBEfPwSddtajNgCak0apz9m4pPXe6XDRYc2lUDrJSJhF5cSPvgcaZDfcnJydl7g+
nPle4TDOTn3A865xaRZMRWIP7ObZMYKP5nvuQJ475vjPCUXoaY684ScMp47jBfHuH40lKnh22q7+
rtNx/cACUHdHb3UpuGm06saHPmtwL+VKJpEjzf08zJgic/rb36y19GQWZ6WyOWBcXoUDB90C0gSo
eWZEbb0v7NTRP1wncHxc0hEfdNV3D2NYlzFBxXQILlw3HLfAEl5sCMP2/0Ol47tB0gaFbqkDDoa8
wzW5apIiG1ct+mNoczPgG3GFd8ywIRXvWBag2YtLy5nSiHtEZarPrqgtgAL5DsbFv0uBtOs47DaE
CWhP0lNLfOYvGelA31QsfW3zTbbYvo8yHd2fyZmqN60d0Dpc3+1dummbySjNJsndlw/WWeSODLHM
DdUnYXewVmNUlYctFP7YMFZXMPNrGaS/l6Y2oZ84KnQOUe2t90E/KfsdwW/g/Usbz8EijYB0Xl6t
spr9bzJeJi4gNsJp5OSSlisZPQuWeHzDYFGRVwX6MLIS2Bd0hEVxAFPM4ACp+0TDs3XtDxstBTbN
EAmdtHlqLrbvcK+moeP+UithBjsMH5rHhFzDY6lAVUOM9v/x9IOAO7OzfmB5vb3SIuSeNIXS/26K
6F810Zn5roCoRlNcewjFxQIdKbI+Iuc0asa2jEMzt+LUe+siE2Ghxo2xm6E5wymboQwasN/tueSm
xom17ZX+XkBAqufmpuauYqtE9Xu3Elr7Bx24apMKrXT4gBMzVEmL/zHHTVON+a8IYbPmzE2BgfPQ
Q1nXKERse3w2jYflHgf0LkK7cuXK6O6jaXXqQ1vgTtyRhsEXRD9I9j4TtYIbqeCb7sDKr/PMKAQH
i33oVJeWKH4VUxSWr1j0hX6owH2RuPAfD9Ltl6sXWIAqbpZXLdAJw3KMxGV6SMPRBH/nUTEKTA0K
EF2EdQS3XQZAC4gBLvz9G4tIFKJdJSujvUh8mWsi68p8+0sbhofO740+5tyzkInoTMxdW/KyQUix
V5OSMAsWR10OFVmLuD1fB6tzwpM7+OifdltN7sbtEp0pcN9b7mC6L+ZNwNRdjXyN9TdoXeDGVuDs
fykxFJkreBGY7yrDoLxqdDUTLhPXTC+oZ7cgmSS7XaKQbPQx99MyPWVbF7EnwAR27yOyi19CtCrY
j6YsluPod+RYeE7a7lU6dI6KA0ih/k7YEoUN1FvBri/Qie41Zk9I3864T1R4rGcU2x3qVl0UF6dV
6CgIP9BHO9zEGwdxX3/Y2kIyqQKgrrP00DmdyXuoS6YeipzvVnb1jve3yvrPCCHOaeCCTU/NKHPM
u8NgtQ+cDAYJnbEdXT6vlscipd3pLIN2aK95g5nqG4DOCz5bv29zYAvVfjXQ6UGyGTOWzw3+TKie
Ntiyo/Jbu33Ia3sC7CPqLVg+eKtH6cWE9WLVGEJyL75z0pvmL1UMqGR3TqOptM0bEPYnMMzVPuQO
cd5olf2OjmYI9/AIlyWhTTw5G5xXtphC9UtgZN9E4gdYos91BJHxXFaFMF/L7MF4eFznzcWBjJJ/
2IYWbwCDbRErcXlUY+Yfc6xj3oou+rZ5xHNKiNgaFxr040HzAHinup3d7JNoBNH/eEA9fgqTxbF6
215K6Z5s/CndV8hbYu7Ktq49eCFImQ9yqRzQeSc05PE0FWVU9U5580zwStaM6qkLcNueQRb9+mFY
F1okaApAi1sgmPmgA75gVc/8rTqTaQBVDksW/SiseMF1Rlkl0ejpYXY/O7i52w45bZ5HFLrW0WHJ
dJBeJk8M650FUZJfrWEw+ff2P47Oa0tSXImiX8Rawgnxmj6zvO+uF1a7Ed4JEPD1d3OfZs1Mm6pK
kCJOnLMDf4C38GlTwv/UhKcrzAeY56qPAfBY/hn1vqe+cmOMn+yyhOPx09O1BJjPdo91YNRpZBvZ
q9UchOaS+9nY52h7hQqdY2dl6SavWZpbl4SdW9btw2AtOY/t2RnsWQPRTaN8hw3GpkcVx7m+LB3w
K3WYW/LKO0V3hWu7b7rgVLjVuu7bPg1a7rsqVEKQ4Z+X+LOfvPTnsuoov4sHyvjdFFIzt+dy6njC
J0Qfc81rMzvAdOs5+di8WfAxsjrVr0HuMl84JH1Qoz4IEQzRzYtG4ty7HhvA8NFjURouTORRzRNW
8wRfwo5YMPTi4o/vBy+ujjMjyuENx3VUv7RdP/h3OMZCWtOkWopT6ngqe+Fnsj4TYQuyI5gY+oac
Wd5ruERhts+qgohlJ5X/Wji9oSR2S8Z0zP5jfWmRdO0pCaMCpTmc40s1OwOmlN7ici78dqi+IssX
TjFYCze+MtXQ6dkoCC944RHGHlmy6tSPvQ/F6cEzxVJeBP6j9clmcIH6g8uONX3MSn+2l0xmCd/6
NMdT+4zrLW95zN1tej0t65rsAhRV/gWXsgk4rJ0+XIpzHQXk58EXVAyI0FYYR3Jeh252lkNojOIS
lDTER1NjTeIfQyMBCWGG8NrhYsc2Lh7CuLUSk1PV99F+MjJb76c6mVcHTVkwS03kpk0xmsZ8Gi0+
Olvdz+tZF0r/a1dyoySIpyR66NuKOVGd4cPjqepwPC2xS9lMgP+NxEgf7TynwajPVG5+tnWAr6Ux
zvoQdfjRdyaKbAM+ZBZPgnHneowJnFAv9f5T3Rf+chVVRKZ8Hr2M2ZY/MVl0nVj88kCt4CbI/Frt
FrS2/JhVHalNKZGZm3DQHzkvHahJ2b86UMt+udRanDq5wEQbjUV3rPuJ63EpuWj3vVkYseXdkJ79
xgvcIywB1DtgB1nxmIyAwE9uE9DGuUOqT6wQzd8Y8eCLDmP24xBlm8qvfKlHrC8W2WSXjj2dkek2
Ohd3ofeHrny8N0kEBmGZXcTcqGzjT13jFt3H6YxzdF3nAEpQqtvXLoxxHcbzprjJyiKKdbKvXC7X
JD2CrPG+oI7iuCJJT/wvn5i/++4Srvuy6J1fnQN752iDxvml5nXMbi4TlRWQeUZ0g9gZXPbJEVds
bdAclq1ptnEtSMIvDEGCONtMBkxMkl0OIPQDfBT5XqAo7nTRTisuJdrT23Yu3i2m5QbUArsmnKy+
ucpS0yFSMRBRi8MwcHcJk/0PZuHVI2svdXEsRtv2KOhteV2j3uN3A7w84M0KH6NMIFBhruXoq9Nw
V06jvmZDsz7OBY7GncXQA7V+qhJNsnIWpvklIYGJljdDDPODCQdWFnojnKUjQ7bUnG3OLVieLZng
uCW97qJcsd6p7eNrGK4qa6kv6yx5EYvXZcN+XLC0n1ZakXJmzjoswxlZoxAn1YfG/kw6qf2bYQA7
ndJ4tjGFzzhltyGuyL8V6NGMJKv6X5gOPjYCQmX37HuKfsZr4/ymKONnMnGHlIelIxLJLH2rmDPr
UTQlyUzjsayw5XjAjNOfA4kV/Fb6jso+2rmLmaOpmqBWx0p4eyUMzDORNou6ppaiFksbfohdIHLz
Az2RojpYqXIvWeQCj2u5Y9wDvQi3ioVW0TyyBlp71SumFHJpk+iELvfVKlxVXYq0nr1biOMPylWB
iyj90S3zmD4kcpvCHgvTxAyZlIvMTFgEl3Ra0NMFpJ1ojJEi7MX3SfL6L6hI4/q5Riz5wT0TJrU8
EH6plgv2rL44hVGnXNTmsSFDG9nM7V+ngkxGuXhUaJYxxmOLVag4TI1m0SznP76yjv30LrURwSJq
TM08D+se1RJ5ATt/YXIKSS4HmMd2UQv7bpfpVY53Ga7NT0zjqXlsxtnOp7hUlX2ztL73da5Xs48g
GnHXSsPAofCmDm7b7BGmqxKhhnMkB8d86aDjR4CHNvAxGPt+aG6pPxKQmIZqpXzmLcYCVDjt/G1n
TCJ3SQe455jyPNbvqqRGO2b4cgg0BE7wgxQHP7horUs8c9LFwVfFg2h+DnMu7w18qelcO9Zk52FE
j3/i6DFi3q8w8gjOYl+ocBQHsTy5gOVww8Or+rsMCRQ3frUNDixrtuU9D07TMnZNG+8cANwbfhqs
Gf85CmWWaf9CRj6h/P659hOQDECNtXvJuqVYP0TeLOt+GhwZEodJnSTmfgqa79nqdroRw1nEbcVp
+RkMfZbuTYwIcSkJC6uzWp3+p6/H8QdqJz1HXzlhTTw1b8vT6jXTfIaC15LUmeK3vnYZ541oaPmp
c5nQHkjBdF8MWIP/VoWJdG/ktBJE7KYtxekx+lgSufysrIX4gtKHvy3dpLeoCGp18FYd1GRRM5X9
QsfzXuScRsP9pkHBA5ybHi85rOD1SjjTP5Ppdf4Rs3OvHchS+wA8grC3aTCHGm9FasQnhJ6ZF1iq
c3+smlPAVP5mco27Oiy1rR+ToWlq6qaSZFcc1RGX6jhTMeGSpj4de4NSgoYrYV3RTW+YHg7BB3RW
cpMoj3w4MXlye+Xd9sKfSYNfYhclPgY11CWuNPh48Q9DR0QyA3VR79ahprLt5or/yX2bT3vdNu0j
SeTm03XC5a12pPudO6H3JwrR2v45Mouna07/Tu6PuHhhfye2pBxphoIF5xt4JTuQJ4zx1JYurdvS
49K5FMDJGDVixT3PKboeGhvkttWpnjInIkA6C1X4Zw/CGH4WdgxhNQ1FkKAYD9x7AZSl61gFWgCG
9OQX6evIPTBYlN8uxL/4lDIq8DawHAdhTs3/jjY5XcJ8zf4tkK9eIrBDD7BGl/+cnLpoB/kQTsq0
BeB2qQ6gEHhDkcAKA/nyoNZwfXW7zvnnp8687llhGL9oXI0fcgS+tmM+ro+9lt6flOnyuuOr3qaj
0B/uV8bWdCDcgpS9WX5pvdSAPuj0URQ+F2O7avMSe4n/1JNFATgGxIYodMmUN2sHrzrIUcbPm0aL
ccULBJLWwJw8nvFG+hr5xqlxDIKF0uWn5P0ershfjIAH2D/4KnL12EhJd1uYUF0LgJH3RV6L15FY
1XLs9LqVMqR2s31dJTAc3NV5AIBif1jDxgRcI0svsFmmcuZpKtMP3wd9RvAlQ4MrU0GgvdbhR9BC
e4CNqcUPv2tGD8Jhs7D9UIe4eWscLoeuG7tsN7iMD9u+TZ4yfseRtYy4p/lzPR6+MI6Rnrlmv4Pe
FJ8pplGG9Ws4U5T0SoC3mXt4kJcmyyPWjydR098lo+bLk1B91ElWo3W2UgGhsMaX/dbEDOVRYotX
fpqEW9rY8T+ACE0HHVTYMEwqC+9v02xD+bWs3BOIxBwjT7TlGn2gA6/wGuhBdkxxfOfOumV8Eqjy
0GVWfjqfHtFkVi/otlJ4Z8PyEdsPQX74Wd7wRGOVFedhKYochZ0u5JFQyBxyHDftqxhAQu0NTNd7
my8xaL+I7SYwDH0hOJPxAaDTb+d+6fVVewps19fP+QD59Fbngx5RRbhSMPIoanfhL1l5mDLcVzfM
Lqiico2cvatoLpM4CtcTCXP1jgdL+Jhu2IR6MSvGoF1RwZigjsUet+98YR4rXJbQ1NBR/D1fa2L/
Ir5G87nu2BYU0Zk7iTud7RQwEd9pWbX/9wMyfVO7gDGu+8sZKSmOYRHZ4bIw/iXPMnmVPGFYDt/w
bofpyWaJNCfkHN3RSRpcl589+aF5Oleq62nVJNslR3YyvIRSJs0BY5tKb5NVenh1cp1fpQ0ZsTGo
tr89Xtl41+HwfVmVlz/0sI7/8r/r5dC7m5+tw3jAwzCRCNwRHC7KZ9yEWfLOfIyYL3+kU75YKCDR
GX+qjY70ODnOxNyX227nEgdBUhpzTgaIRQfoN85vG9EZ7N1a2e8wQUdYmWUttX4SaUUqeyLi8F0H
NBt8YBmhcTvMEWl/haeC0wX7HB59al9Z4A5HfxwwZ8ICafRhUn5YYMmscScFJg3r6whAAeMbnonw
MA6JG32oOmQ4hLPlQ4IIPmmCnvpIWJtod5MQWTjDcSQZUCbcudRd8XNEfiKh362Y49au9S5sP67H
c1wAb9qqEj6lAnX30Ss6vBGLLJ1X6swkulXYIv2rVJp+um5M1tyqMSKbqZOEK4Wlpp6EAzSWoF33
fGjLT7B68QWOywIsjleW1PogAFc15ApIezRl+tCjziDEGiXd+2ztEFbFgHuE2RQhN8yb7C7GsNWi
MTkQAZZdtFTI6glWsvcZueGsBl0LbLxk/46J1MN7BFRob/qkaz9x7fMRxlUcfqaeyX9XKwM726hS
nYucPM0ulEH11o1Z+d4Exo5/dLX43S9cXnRhPeE7s+N62rI6iZmH80q4u3lSSJ/NfZWX433PvO5I
eqqKzraLNv/C4LXeKyQe+YLIXTIyqnKi8DgVpvA48kuafTGNyZdVq7p262ZF6EAWnZhZ+epSaBsy
6fRgpb61fqLViQR3l5+DpsI6xV7JNdsF42KeDV45bgF+OBQOPGHncLYE5OuWkTxDb4+RzZiK/le3
WkIguKcwA8Do8fe4LtE7xj5f/swrwfZrhz2aYdg6yTN6b/usTGbr+01jn/cqI6G9J14cqqdcjaw7
itBAhlMyte6ndJf8nHt+497jF1LI/uzndXezyExxwrzC6hE3REH+g/WBkpjkinymHy639AUs3Ztq
lUWurh2iyc+pWMaz9AWiQuNXRXZE4qqduxnL+J2L3vy8mDqs/xpb2/ggRajrn05qyaGosQivBQzP
+lxPQ12fQyKR2T3cNiY0cIWa7w5K5hWnEvYVBpaFv2+dxu1Oi3GxByn8igUgTmJnx9Ub2wdtNu9j
mpmufw5swXSehF9M/q9R6bsOkfDJLeAeOy74A4MrJ3zwn+o8iQeWOMiOAdwssMPTOeHhZ98hloy5
OKMWg6zYafjEnxhD8+kcE+fZcqRRbS5VqNsO9p8ve/nXo+CC/Fn17jsZguAdiwSVF22c9h9DBwLX
nokIYd24Jap3N5nRTKc8W7G7NZER+bXNAofRnZ8TDNA87RNxmiVwyGVpWqbZeG75KG0i11PZ5rkE
Q73VZr3b5JcsTMu/iL4oTiOoeAxHeU8v7/ix91WvMU7Hicr+yRbhNokdA/HhiYEcRzIlGf6LPNEP
QYzE8nsEXhWfmZBTqo4FXoNbA4/gDogME6tI1v14afxVwTYM2exOjGGmhD91K3sgYGV6ABGCNmbw
3efUPABae1Yo4SkwaX3CdteVe0gOADFmkQ6/WsL06gl8mRye8M0Bpg0IOZwkXHP05G6uj5akKRnE
rozuYllkXCQQMgk+FXQ22wIV72UposS907ZAMIeUuEVlaAYlYbRBbv7oCgaPXNIMG/EQkYg2jf0H
3zp4B8VL8qLQAbntlCP6RxYGHN9l2671oRgTrjxidFhlsSrq6bDkBFYapPt1Z6euHK55BgFwX+Qt
2kvihRnjkVao/uQwoeGDrubyqv0VQ1wlMbqZoYii45LUQD6ToWOukvjcKACnKkosr9HFd0TUMt9p
TPLPAskTNyjxrj0gALIgnaEAB1vsjmew1N4zFFZR7bk1OIgJuGxG2QRHAj8eg2u9jufppSVdgQti
tCvedbV9rxkNFtPlBTbWjnbeAXKLgPqKPkMJYbuwPHLTY6Dx2Czx5RIPcXZFm6i/2xUpdkEwyWfo
OfKeCDDxr6gGW4NLcbOF4hPFgZ2fYchibqZ+CvyjkYKmQIoaSwIXUdmcxDxM6VGIRFc4sMq0P1W6
008W3eBFt4l9z6KV4jSYxvbRer16yFxOB9yBGmCC721ADFRUtirg+c4evQmg3gm4pfdL6UkCWewc
/Va1mEworj3+oAVHknwIV0a7C5PXI97epLxwfhbto/RW9aGLyv8Z9DjJgAkum4ZGo3fpcgZAe1HO
EQmRXvMDsZbUDKT2aXhMXCdHqGpqUiIjXuhj4jIwwkhkY1LOASkF6j+f2Bmn0AMfWvkzMx5+GvJ7
SvGaT94DRwbxstbLcdWEDZ8C1HcyV4SytqBVWidHYr7bIKfdwDAW3OWMWjmnX8sUsRFeGQ6IfTa3
OIypnKmUGM8aBrJ1lu8LUlPXxi85B0M94m6oiIj9k6CH4uOY+xzRY7jGb1kzpK8VQL2vuMq0v8v6
aLMFrFH2Y1w3mIM39Pxa1av6t5igKPB7409VRKQNRC/vFVOi72QNYv+wCUL9volA6u7Cjilshxfo
jSpftsesdvkwaGXTl2RMY4xgrWm8t6VNnOwC7wbj2ig354+WTnDJRAZZgCl9+RcCxAoyhtHQtzAx
tg9TqeytIfb+XbFJpbsozNiI0ohI5lCEOVaFRqJV7WQ0YrzUFXP9zPX4njKjes2QLsSj7FQY3ch1
8ZabZSwJDmU+JgydbA+9CrkeinXhlKugl3NBd2FYneVi0tem32jUABw4EgE1oU1jDh5nyQxCUSLl
xLqAr+FC3FKBSd+Y+Rige/tHqRmYHrbFbj8pLjjbGWYQA244ll+sh1sUwyNfTacxDVXcOc0ekZ7n
pMMq9O3EC+1E5lhsaORNMgx/S/NH932tgWAF3gXQMEJgwkSZHRDhULTHpW2WP52JsQhmsDMxrQuW
S7McgFn3EHf9XdYr+kNVOsNPwLM84EXoAIwL082ejqWbHBnND2kJLIt/vVWyVgG4b/s1GjQvvk7E
yQNzFQYi3dCLj6QI8t8eaetmZ90sd1k9ZOVNE5ldz4qnjUCs0/o//bnAkSRoRDpk1Mypz+yGx9GI
lxi+CUvPpvRmm9lEuzEfgvSUGvxvR+PWcbFj1juVD7jfMUn2K/6uiwfD2N7qzgBv16ayRIdXKZZr
4AliPbhpkEj45oIecyjIJjNIZp5JNvG9iKHheBziCQGd8FR3hb2JhbAZ5HrXaaqcE02XTT7aYQFa
pdZNCXRD0aNumim019lyPtBw8jVSRKuryrEJHLqGDgbhw2mBd+htb03ESp6rSBUl3wC4EiYP1kzc
hYptCfdNNPrLaWqplBZqxvwOE0e/8HrmWXNpaA1CrCPYb4p7b86K+jPjU8ieAiZx/UsrC6RLCKvK
22tNuUanErayu5NhHE0jciaUzmsQwH69cc7U6TOvwdxzulMb7uEi9fFTkJc4G7B6GnFha2+b9Xuw
fhLIT2L5NGkKLXAJxt3/WOAmWRtGSi5DP25H/gLgJmlqL2pw61EcRlEN63AJQIxGnDXpRiJJkmii
FexZJfHYsD9lQXuMbXFQPlP98VhhJOq7e1ZHFcmrXXhYn0bXwD7O0hgZGBcol/91yBmrPGoo7/LO
Iks7R6BKtDfUIkV/Hl3YeQ3wYmtrfSsCXsEAVQQv9Em4Y0coljAio/cbxRIeqL0nyf8SRcqZxvYX
bXGX/6jw52miJr3wLuB6ur46iNhdm79iFegHHsdk8aPzambQR0xxiu/d12XvPYbVQMpUrjiz9lVY
jXD+sxmEzon2yXPwLI4decGRnxyhzxirFX4eGEo8qwGGZYqHaeLjh3oU037g9Zho9kfqB1Io2q3E
vWe8jPlBP9dpxD6CfE5+F2r758HzC1WT3piJoOL3Kdoq/BYOzBn2QLCt5zDJjDFAVkw8x3CnPP+h
ayfgv7oYHXfn5ajPuCAlrMq7ZC5CdR/hSoc+3wwBUBIrg8g950OZh9+wueLNkInXjQCxv2BjI8zY
1te+5gPYDB6Nl/AhEUu6TlnYwtevts5ctSM97lKIGvCfG6Vy+gQ0O1XPlul28Z9GZ0FUWeZifQo6
0MOXpfUwXzO489QDgXrOEVED0XrRA6y4Z0BWFTZX0dfBg4Fw7lwnzAfQiuugCt5k0LnLs/YC5DYB
CafAUN0N7S7An9ZdEnhQSMpEyeeTnnI/fW8qLetvJdolSI9F51KkwiPELYLvKb730gYmwSSAT0U0
Bf2eh3Vpr3NUMpxcnGhKD9Zl5SCch6D9O/Ka7nG/2OkHdyewpDhVQwW8YaZT3UE3JLSUwYFOrmON
IoeGrvzlL3ZykY4HJKBOQLHaTN3D2sjq3JPB1Yy1a/s6+jj695kvig9EfAoMFnsRIEmkh1MZ5EKJ
KD1IdWA25DR/yQmH0ztKho9kgv2JOVORhAvreUM+dPF7kJUcf5nJb8Ahs/RzqM7e6q4DmC3PV0+M
01zKSo/9GZ9VXrfFF/KIQ/Y+Z0eMc5Q4OsgujErL5ubN4bCSiEZRQQwfCYPfWlTn4mQjQjophDV7
CHIAfT/KWQ3JZQIxSRtaKXpZIGJ91526SAOmJ7ir6cOxjDPlQz5OqSkWikQyVBQsddGMd4qufkl4
wQ0oHqqyuGahrgLkYyAYWgwI06FbRt87J/OE+rRknrZfC+FdsIA66/QfMl+5vpEYJWq17QvBBt2k
1CJQ44msAGzQD4yLNgcizfJwaCCgVNykLI+adqS7/PkK0zF0Pr06w+We0cf7w17phNEGczwmFuko
uKswZvYUI9guwH56qo/BnEXu8mJIhTMxdBouJ49VcM0/kTtjeONQ655YJMKGjGyjdvTFVsCDjSVM
V7m1CJhIi6LQr7AC2vpfVpc4FhcmmeKFbhe7ZcC+pfyE6WAKbgsj/Jpc2DbNRgOgjeBQVGcgYkOh
6csWFXJqN/Ja8f4Sng5893dWCSEe9TQ6uyiLq+HHAkGBTVdkHnKfRxI2+j98dya5UVMtzaPXWKw+
p6XHecKD2/ATfYUR5oVP9CnpqQHbOF0QDfjE9/iAsQ2Mrm7Ui+GnraKdT1E6MLr1cTcE86pnuIRT
hkrSxfS0OxZ/RNFdW8TzeGhLIZf6iA49LIeKZKh/RXGZ2+dsrNbK3LNZQY4vma2muNwz5YassZtb
zfhEhOMML3YlNZG+jShB7d/KJLjiwEuIpH9mpcPG8MNzCfHUUYy+iABx7cJwQ6bQGfhJqD8Zc31P
uaZ/XIOVs8QDqblcxrwlvS1kODwHQAvFnaH570l2q757aEjc/x4HuDBXTavS/zZr76uvxmP35kGB
yDV3y4SH88UdHVWD1AjWd6Lpvnu0qlvcW5UCE/jhuW0yP6UjSJJTT/BAGAxOHofp0ixDfxmBBrlg
NwZyHEkymuJBLdQOd2wkJQTTjabNvq3TOsWXVIvj/GezlWqYwSVHgQehKNzJPg/UgG+TAfBxDbHF
bztMtixLbop/oJmAKOSrOHod+0LfOm+d1kdg11mFd6JWsY/HiGxYeQElxZ8Gbcl8d+C/GfiUOXqr
iWg36T9EGZgjKjmrSHYp8vdDoJduPNkhDN+oqiG/CY+vcK94Nby9XFFi9p7Gqn6woHCyF1kjqf2g
UCw3sJbfdieBwOMD6kzpnwCntMsZsBMeORrsAC/+RP887+Lcxz1VFH1MzyNM5yCAzA2xauh9fsjL
ny9vlcgr5ylwpkbdBy7CGMc/2wzyHeVcPX7g7SoQpzdILBYGrB5EjZboJcuTyN4RXfAeSHABA4G8
4pFWQUfinNJsIMOLJoUeg3esNNFwXlwFLjdYVqI1Ysq6+Ik1QKSNUFQi+54zL5PbK+TLHeT/ZBsA
xMvvINYTPW8TcTQXMGL7o508qCQBA6iYpgBx99STPV7Jom83w+bTd05g8pIQQ0DWl8ub5LcRsOLk
WG+ONxJFMGz0dn5pxysYCVtmxZcVGyeaCvH98ZA0S6Z+Ss2k7uSCfAlPc8K07aBk3G9zpLjN7gzg
k+h3E7AliokXqt9yI/0XYN6zcM2dI/Fh9+C04dCdWkPsGToPsPJr1SWoZwG0pnFnMdx9dXHX/In6
Ps6OEnNzzd3tZ+2vxLLmZcF1iP+ex4jg5BwgTma2xIgzQIo60GJVHhhEIMJnZJi5PbMGgBONzWeO
f8/zyiGs604GD3JqmaolJNvFrYkY1o2zkwynbnLVTGJWZ86jpypsSVCa4uFMhAnidGCizryoDAvT
3TgObkrBELu/6QoK959yi8b9suRhCw+oKqjPasECdKyqAiFJsC+qu8+sBYSW+FQzD7LK0cy43GdB
jseHnwcD28W72Sx5dOik3w03HMjNH/Z9YUPzOCIXTGoeh027FimpIU+EIVgySOa7eVqz4DEEWLde
yQeo7IHBS9EdFH4HPL9yJYRAsFxkFxesWHmm4SCpSYc8u84XY4uh/BbAKeXVMipiHCXQUz9ax8Ui
rmfTz0/wB8I309ZWHhHW5uo9gRLMzKBquULMNFE3ykDHWCnKxpC0qREDP9WaeiERn0jXzRUhqVxu
kqLXXjln8+6ZvoOGXQ+4/BLSXNGbKDtacGxZECkStNEDG/sYxahCL/6vMRyq+qLqOaeJjTaM7yKo
dxTNtGCwqCyNqYmJZh2YoJfeBaJzkT6QiU/My0iysquPiG/cokvZMqsYV8aUfJYODoEKE6u8MK0t
x5/SYZT211sUzznDxIYtPDVmQCj6mR3rEzc7MR/iCE3M30ZQ6DxW/Jd/En5LdFlGxYuayBicMCNs
OjluV+JRQcUOn4unfEgMXRetwZ9hdAkG6LYH/NUs8cBatm7lkYlYsP6AS2oRLwNI82+8jsYcTb9Q
gXhJhUFot/ijdQ8l/imFZWad8cQ2a/7UuBMd2uJbor0jw7mKt0G5vzEWb8a9Bo4lBXUl3XZvHD95
YlQomLRCA+7ParH+/MgQQYrLiF9mPBQz2ciHoO5EecbOLp6YG+nwLs1bSt2MhvKvnTfTK6e1P/4o
VpOrJ5iwyOyoOUTnBR6rmsrecOlU45hnv7OkG++tbIig9LlZo7vC3Zx44FcoAaWqAOwVbrNthGkG
9HDcLFkCSm2L2infIpdkkaZRbP7fXgcpA/O9dYLgfZSSXwKp1HxotmQ5b13ocesRI5eIwrjU2vvZ
Heb2lk19USCKAVpymPeW2/2TzWjiQF9KHzQYip0x4iiwu3Ca5ypWe2rfZMCkac0vH3tMRCOWc8mW
fun9iLn8SWqzm+qL4h6cz5hMUBKVbkk5RcLGgJIGokZjznaNHWcZy499bPDDMxUPWSnqKV8evSmA
Cu3Xkma3p0QaH9j2wFxMN/ikgP4kdvr2/IT9a0k5m+GdfT6leMslMZCvoh2igQWMzMBZ6pM4jAoQ
EuPiidzCBqKedfmwgmE/b0v05F3sxVTvk88c5q1uZehTvbPZbsdry4ODLIfyCsPSLf7gufWSO0PF
u94amct/hGsgdMo+zNUdptP0X0LcLz2x69AVbO2peUq6vBfBlYysG74sFbSxr4Ive3osp9lrbnPi
rd2XINOm2G8ETXafgdIN2RkhmROagWVtTNJ9liyft7BGdjCC7CUsK8Q1hC0sXG8MZxQvXciqv0eP
Qj88m9HDWORhMccohnCHn19CY6iqMlafoludbjo2JpH1E+uzevfv5Nt6fZiGNPShLLUje5to+oZ/
7jpDvhuxBPuPqKU1XXVhgwobNxNvQA9jN1L0N2E3L08mW7ZABsx/1vXMoqseQeyjIC1RA72eczNc
voM5QLZXMEjLUxcTyN7JeorEhQ7X31YAhBkGrSGAIR5lOviPSZ8MWGUMMBIIKuQyGiAXTu0PPDGC
UIaYw/miI2nfq5qgIeRHzzMUhlV28qlFijMJ2E1yQl79xdgrHJ4KOlc2qw6UHgc4pZ537hZGMZvQ
g7at2Mzxf7Q2aQgVeP0P7eBkYC8q0Wlxl5l6mq41HsTxuZqcsLxj2xVSjnB1h8aUSS+MH7ZqVT9w
mJC41T1gqUuWswTg0lRTAXS2Tdy3AJDiMB5si9/1ACVpbh5xTK4lLuQ1Dt4yb7LllWgpblX0ft+w
PEoIV5LinNI8+lMEOPlvXIUMbkhIyX9CtfZfBm2/fGzZIRAcWR6Rv0m8m+k7KnhTnHQZJOmTYuNG
Qx1MzRR8GsmGoreC+c3v0XV9UzBmrFznmNCxA0Wohc6eXNlzXmRGbGsCciHjB8Gkn0+Lv2x4sRis
5t/SIGTxdiRlOrw2CRXbXrGXxj0pVom0rzRCZHKxB2WDws7su0AhfISJ/yafiRXKssselxZw1MyE
Ls7V64KkD7rc57wtDDYl3bM0OdvhJWQAxGAcuJMXuykEj4ju6ZWAYdpcCNIQhR3mcGp/LqidCocV
ybD1YGw+iDshDUx2fC6IDKA+t6Pc3QriLEqn8cCnsDBFwEcbvVaOu92qo+9PN0KlHBXWL4L04udQ
bd/E0koQrg3gRmjO0Nb+CkspwcRghawXkFQvj1ZX1n2LF4kAGOCtCp/8KuDsspiNo1Nezmiwwu8Q
lspkVILQZLGgZxovCW9MS8hPBPgRArIO/aifeik5kgF4LdEZzb1yuSRDU6VHKzX1exdEiDKDTwz6
AK9IiEMlzXadK0Ca3cFd2OuyYw4OgG+XthOxGS7pfH2CpRvMzn50WWTwWEk8OO2ZP3sJ73EyL+vr
JkfyXFUROwLGqYUUjuCk2H1IPIG7RxZ6tpeF4ae5752wcl+8cJE5iAEdMVqSjQB7z/q94XmEB1Pe
e5MqmLkR2Je4ZDhYiKaZPJpv/F1RfFP/I+m8tuvGsSD6RVwLBAmG15uTcrCkFy7LlpkDCOavn82e
155pu3XFSxzUqdoV5pG+dMRanh1I/NbRSfPogDILWNDl0wt/xGw31U6gro14WgbvRlUJ+RUj1ols
Ki0UStp9p2sxOYO+9EnNy4T9eXaHjrBS1KTu0fTBTefe3sOCshrvNXZ1rJjoFHWz4nwpEsXKR1Ui
C486TSGbj51tskeGSPKwaTmMGSctETH3kDZuX+5AIiQ4kLym6b76IHQbe6/TvtrPQ8Rsi4cTsjhM
+bjOd3lSTvGvupWd9ZRBynNOpONQcsVI6H+X4volmZlDl2VZ53B8yz4rhvM4NT2+xBS6wVdPZl7z
97O0R/RcFid0DjkMLpzIvPpIPc7hUNb7kW4l4mZWmIuXfvTD/ot+XO+xDwADvDBHusm9j714sk9V
yT74gbmmNx+tRjc95QHeRNx0jEbbCbSQ1LuizVawghjn7G7hojGDw+AucEqGgNvm6AyQqA01VvRJ
ZgXJYJdsJhKIBxw9LqHafwMvNfWxFzzxR8qVOQc4VfDjYG5r1V1alCTBaG1WVz3X40wxDF2fPktW
smR4PMMluEYugbLjyI+dntk8kqodgxF1gIV44nzyrVXRE4solxA8+TvzousQInFqu+zPrXxyFPfU
JpjvxRI56Uu8vrz3sBiC/C5yQU1eVko0ronABwYO4TlTR9lBWKMqYAncR0os5VeYRnXzWneAOA59
L/3wMZpIsm645Scdv3MWioe4hDzw1PbEqemezRFqg3ywf7NExn5K8gk73QiXojgHk3HSO9ywBJ5z
1x2912GKRvehkNhm7XawlmOoJ45woU1/rewJ1xqqLbLz5GaM6GQ6yw5ItzNQdeFLyMgOtbg41+lv
DLBeyBrMClVX/3W6TC0K0jBk9NyByWCvmmuDltIwCnlkCCZSoI7E+L1j/B1qnIglPp2t5pNvtzG/
Kbg8HakVeL+YkCR0JgV1jvR+JP8MtlW7j7wuQM0KeKXpXvtG6T2OCSP3oPia9hpkHllS5jIOXur1
aJ7aGBgt9AUnmv4AM61g57xWBR0dY8avgeVkH1DIVOriILWK0j9li8o2+jBSLh4v6gdgOzw+/dpV
9KoUZaYAt9kcjmdBtwLThI2Y8+Eh540/9MuwKWpbXFT7VvQ8CQwNVtxTZGlYgbkqSdNnzBle+o62
V/NgjT2cqgxPVfIhGqAckBgZ6HyDrXiNoczsE3tgQy8Vp65C05FAiQluquaJ4mFeVBwENUdoS+qV
enAUFrjjew+rap0eR4QxzA/L5Lf1nd3bfXiv6c6I7qADwkVLCdhiivGHVux9yPklNPE88x6hyszq
yCYbpn4JaYPdv6oFgKdM+zDMkNT/u/dYkph2UEsGOiC7jkDgtsa+LN9dGqSV80vnFgzrxmErKe0S
FW0f5TjkoUP5AQfhjFVO0s5h6/6lxHyfvpoc+D0UHdTWB0ALrFc2a2YeAzBLZbkbXG8CjoYN5ZfT
8wVm+Mn9B7oaMvvIEgNewWg33GEUyR9ygRaD1SsoHuyxsh1K906MaqRoSTVFY29QHfhm0f7GJaan
PhY0gmYqOyH3hjfB7Dn+wqnDqxt9hwg/0BTnISBitGjMgYoCONxuA+AsXlnwsLrSGeZv3ie+eKkk
YlksuojQZV0I8BiLsJjfB1Ll/i+TrKvwhCKUd88lTr5bxsRireXTRrdDI8cnoKTbdpemdiZKqqW1
8FzGGgPJDgeOIx98W0k1bIA6U0rJla5tT7kLxeC2hIWBgAaBcj+5LUIY3jqfej/oA9jil1lUag9S
AFF2Yq0cYzRYv/+neDDCOvfCTm9INIhNabvY+hZkZfeH06uwHx0WMzTyFqlT/JfaVsCuZU57HPc8
mxA0a8SwJ8UPjY+1YwbhQ+0los/8DerHy66GqZ0hK1ilUONLO/rLZgBxDdw4skdLv2WaJB1Z6kl7
T1Fqgf88Cc/ll813p+CxiQa3uPhYB+wtNySyeVxc4/bk+5mHlk1YJI71yU2M03aPKyhN3UXBmtsD
7lpXPx6WEXG1rFGfahhxyb94LmUPg5sQR7PGRuzhq6NjnYJuLM79GTmpg4MfTCoGLjLYhfccZ/C/
000QWB2zaTKtqrI3I+3T+eOZaGOAZK9+5dLlYy/bif+wO29p67g5kFxFWdCN4p2VJkHwRqzFDap9
OHmogpVkTPzG4yLlm+P63B6Woc8tVFW3xZkGZdcvKRGIElp+qK6KvfciYpc9bKmWQuDWUemODwN2
0/I8UdRrvdt9gd2m7hcCR8bnzHkiTMRCRHhD+eM160lXzai9e29AdDp2NTgzNm+Vkz/hX+ZJZ4VP
HH6glmD5pgSU2pZ5ymi2hxyV34p65Ovkjknkv4ahSp1XU1TAPcBV2K+4NKzwQ9dN95qTemWpa5Ws
8sLSYVPWLVl9ikWDZBpMbl5dKIvFV8V9CXc1qhT7NdSlyd6lVHd3vHEKxe241gsxB+YMKzavmNXa
qqZDwGUNxxaV1MexHoa2fwSo5PN35NqVnyqjs2zTUQmKaoH3v76ndagg0C4D4itQ0yCDUgktCMDi
DIkCr7l2JdcAds9ybehll8X+tWc6ASRrYU2JWKs32zpcYrxS7JXrS97Vg4MLZ4aCty+9JgwfeXqY
840/aHn00WzGg8cJAR001D0eAIpxBT33o6y/DbYALFUe2fnXOispUKZSHM8MtblIvLPViwe8vMtg
o7Ox7dl7iuN9U0nBeattC7+qx6WSvW+Y49YpWaAuyUGAkQ5ZfWRe9VZnSfaRGBQ2ApkW1Eum8Q6C
9zcRezv/mhu2dr/CYARCu6sKOoUlvEpqgsjL00E3HpC7nekapCZszrwdMdpfptE2bzD05pKGMNda
KEjQtXKKehsjDmEIwe29CJq/4xFsUNLnNnA8MPYNlPHQrWMioFPC3Q5eEodgxMpnforJKC2fpcpJ
ygnW3QtTAcoOIapE/YeE7MGVfvKOLJg8AFos4r5CYMKWz3RScBMDoYZ9iHImvjoIO5nzwWM8xD8x
a89mm4/EgX4hVNrzGQzsYm29qDIJruo1A8GLsh1/M7eASKEFR2YTBYIVs9xPyI9AKRDrLqZ5FuTA
QT3cso8Kqs2As8GQAmbwIZZRbSgXSsd/NgScat+pkeLlDS6dFZ3LRFztMcexY4Dzu8TbzHPLnz6u
MKVl6KP+qcI1/RfnJ4AzOnHMo2J+l4+WJNz6sK4qhw2dolgHBebweyetKeSJR5mm73xVywycj5JY
WzEZz4QGaEeosSgNlaFMCzEa/TUiBE8z2mRdfczXfOknVz6lnL58LVum0v3QggK98lFP/d+YSF59
cV2+ElAAJTcJuhBRYuZolZU4ERMH/As7XeEafsMJkti4HaJednesW3VzSiDfUWEsNTIwwYrIu0S8
KFiBG5Dc5H3p8CYuPAfLkfYXVv1pn9KM15J2Nbd+batnn67c4MYWh+RVWlGdsRnUkLXPeCgxxoVp
LL+Eg8mIf1z1Ht1uq6C5UMIK0Zlk9dXqYmx0cZLxN9nh0LNtKlwWGCqoYHFx3q1SBiFeH0JlrsYH
Vj6MU2ULLGnLdToPdnFMUAcuctc1f6VFcuKcWmkIUbkMAMtg+2Pxdc7JlUEU7OtafntOi6pylBS8
xHeWbrEymVLyNUVf50WKUyWVl7qbAvWtS68TOYTxPCRVw92L/fHGTHWUnWjpIj9FDx/vA2QTdGWO
Zq5mYzfgHIwb4oynuqHodDlwpcGGERlQzo/W4HuG+jCsU0N4cXNrFGTTTeGn3KfJGc/uxilLPyRV
w4Tgbfw1MIjeQYFDgu0IGmdwGQO1lltgQZJdBeNmwfSF0Q2I1ovXtEi7uzDiFnuhq82ZcX2hBUxQ
yNjwJ/8oGK68+DSiYEFGwoni2XuChgtTjzPWUfo2gaoKuLXzcUp280280M6YCl1Ur33MOcpWEbRN
rB9UDnXhx2PgZUuVIQeu98+wCUJu6lUEyJdbW/+RDKR974pubopwnw7R+tbw05bqXD0BSqN8rOmn
k6iMGigncp2pOzVUG3nWLibPVIJvzrReHhnBHOu3p9qK2pkYXlOB9IEnHkdO49sT6MraUB615LXD
Az1yTUh+s1QBcrqZEzmKX1EHlwdSaN1jVMqHdn7JIBHXt1RpgnFe4K9319KwwFfcaaJ1NK1yYX0r
vix09hDAxYYFlvvFa6mqZ7nUO92ee6g58lsIPv3OLvVvL5j4E9l3/vBltoIjLezpn8XJ1zuLFsga
Yirzg+1if227Drcu9Yt+c8cx6oPNAIT9rIrVskvunjVWuhbzCaWDI4qRczOZzj7AaGGi09GAQw09
fzEPFFH59TbBS3KBf7sARaHnkiI97BQBO5wCIZuLer/qQH4Fr3fL2peyjCFpFP8yA5N5snMPrtuu
p3K86bc4xUYBknPyJdvk0GlD8v/+0rFMstc4mAsTBV6Ctok4cFEZbW4cjGUvPsHqZcfCCeR55vt2
dB7ZsCR7iS5IDV4rWEfUSUK7GTvt2H6NWAiyalzqxb+PW1zi0LtHf8DcZ2XyT466SbcO4/lTJPKw
PlkuzaV7RbbYPszob/JVjNH8Tric5VEyt2R66lnY6xJwsrMeCNigWSSFwWtsUpNee5wgwVNpnLm6
6WJW7U0PWeJtc9ytxa50kzC9eMGiUvZpi/+HA9pCZLMitzqLol2JUcUKPogcXbzGi2UYb/i/T4Sh
VoZHuoNVGjZcCFioRiTAFJI6vQaIuQt3vr9AopCK3AwTbdwpLN9whpA0Ra6htPYxIumNBATggCis
vN+xr/UR2sjYfLeTra4841aLPtY5ZmcWQggHjtwBXARZtqW8I/nAs9Q0E2jFljwFtNAso/wrEpN1
57bNlJwxSDXBDR80vwo8w90fAqHmm5Zu3lvlYrFtk0vop+cgASR/71aoQlsIH8GRBS8/dcBD9VBX
nnS3dRfg6EHcl+YE5rI3Px5TTA9728cX/DFgen2HFMtcWA4dJxLV50A2GF39B9WkKRVnwET4T5zH
gcWSZHiEr2xNXvNTO3ZXvueulJ9g4OoTSYK8eZp7u3W+YxxNHYGHUkSoWLiwc9RNeu2zdq8LOac7
b0y7rzjn6DkKp/GfR87Jpz7yCIusWOKRGXYpPutImQyxtlTOUw7snJd5M/nBp0wBbXxC3dRsJixk
aUmnVONgwo4z3oylHRFq1n6Pe3s0IQTt2AVNxs0cl+9/V1EUIwy32jVV+beJFKoK6Nnx2XZF8oy9
l2lBByDI96t/UF8KhasSD+m6qa/ztS2AcDd+ikL7CfH3/2CdS9uiPe7YKeOqaENycN+C9lJsDzW7
ePG9csdGqglC6o+Ey1skbFf6UpbHTFF8x/UDFIZ4eMzQNOnCpNS1N2coCDq5YueZyGAupctcCXOG
Jo0cV0zXbZM4s53HlA9vwEUtcWvs5hYmxh/S78P0EpulSW1eDUWQ/TZzNCE9sK0sXVJSKp/8r9XX
wJkLjiAoz5U1xdQshp5vXSFy8OUk308w4ltKmFof7ORr6yzRmB1228IEPdV+cWLxfe/kycYLfVex
yVSPikh9e+zKDHpnHCCjqsCJxRmMfpXsyGXhCwxgDxMbyAMP/SdkFd22aFQn02VcZEBsglWXNGvs
5oL6AMTlOB8Pvl1KfcCx1n9yJq9cxDnhW9eb/jOQLU/6tAJZb6gsMQnhhf1jeVz8xA3PdsQ38Zbx
Lqs/m0aRnQwwaan7GMfGxU9S8UyLlyv3nlPYPzPtGcFTl3n8ZgUE2nVOSNnGzZGD6uiTlFv1F/oF
Off56kiiQukhKdhsBq2fVnfMHvJu8kEKricZi37c/JwvVUgABus6L2HXLVnt4CPuddoe/aYK/04+
IbhdbXskr5dl6biIDJ757TdI3tjCWTbvMgwld2kTgasdwzVG4OPrOIBVYvbF3MYew5ttTdFx0dQ5
Tyn7m41kWqigmqz7pzHJtc9JVDPm1fX6TogdvN64s8YH/r/mLYiy5ASy0DQvfkJODZQ/NTd8KnU+
aqziI929i+aCvqkHsPsqmlgpCFu7BE0sy3/Etom3VQ18ZW+xq7hohF4ScwVs/U4zH0HHfu0xLLYX
FgxDiA3fUkj+LNgi5MIIE6emsy2hnG2PixonagC0xOWe3C9c2/CDZdTcDx0dv9uERVV1KbtYfrfg
FdoDtrbe3XNicafEPAr5lPedXzGbJKHsgm2YD4H7nJUh8EgTkTG5ozk+9PduYhMV6Xu8WgKqBjAC
WFz5WZGt7fDnpFZ3UM2aMO5Zu9Un4G1dqB47I13Xpg1WgWTcsS7uISm7BAS3vBzi9sxkRRej0TL6
Zm3D1LrBW1yaq4PVpFy5zW0f3dvVKh3NyUT/FX7dEYI9qBgVEttyAVtdzZJwn4GNAG0SP9qwggHD
hdFK4tnVB25E+ZuN7cm/CCPS8eTqcn7J+UxDNm9TK71s0xrT2WeWkBjNTgQmG/phypF/WTE/kWNk
opv3NPdF7R34maJ4s6qYE7YJ/MTeTUs6Uh/Nyqa4kbDFv8WpMk72s+gHwkGUj9Um5jfWIA09kFd0
wp+QIToJt56ai/A+dVUFkpOyaZNubAxvTnyKXDY2+8gwvd0hBrrt8yJ6aKms5RveOWQEeVtp2AjB
1QutjKplp1sn9ZLZnpuKiHOkhV1PcC4CmVcnUv+UTMFFdwxg5tNNTspt2enOCbhtULNNDhQmz1Te
8dgzZnqpjakqKA1nPbyP0lQ3dJlheKLVmA5Jzjj+o+m24LKSbDBHUEwP3ljb/+IizcwfZkgWvCxt
c4ddYpCKb7+sIxqiB5yn17jzycynZuCSFfsSXCYiseUWXyWgCXc/B3gE/F3siHh4lik5/juN/XP+
4tBt7gO4Eyx1g8p7Ga0+uDMIdSe0GgwDOdVO4obpRaXXScGkeYQX5GWnpBnX6LGjunRf+vwD4WXx
gFDDDu5SYv2E75fB8MOmUE7+t+5YLdd0Rq2uDM/BrIGaT3xik7cQKahJpByEbvaaYYmdFw21FaTL
LZwV72dSAq4z5RnpZ+UOymyxhcruuvg+sWXls77kwG2YNGub9BOnHXvUMifbArOR7F/dd6kD6YH2
z9SV+A/1MCIi9cLBZUVpc07mkcg7VQvBold7JXXcq+mPoYsynZXNtMy0R3gOgZCtGzhr/Fejv5Rp
h1ZeDu78GQarqy0r8rXSUccURw7UPYjTzFlmyFRLkp+Br9iOOGK97KOvjB9VnZH6rzoMUfDhUB02
Ihjs6VlgsKweU8Bi41/yWthhcvi27SepxLUphQUN9tR5NV9gspZ3adbkhk6gBVIx6QvglcaUAO/6
nm3pbKLxinTN0oHZk26LMllam01fTZVvTMvCvSJvUR6b/0RKocLY6g/czWO6y+cKlVmQE+93INvD
7rebs/4hzJ5yrwVoO/Zr7KCyPQuRH3Js64yPtJmKk8/mNzokKvf84xBZs3dMl4DYy8w39fcaEIyv
Qq9jWWiX3RfpSDYgwLLcv05p+VW+oZyolTeOX1HdEbCcJ9w+S2L/YOEd31I8K/mWD4o7fOB5nEPC
6sPsxl7F/DDu8XkHHunUuuSFvo2dojQU2lv18yxtNodtbrcfXpqx0XdnAYBXlc0r0abR4E1KWGV5
bF5A8NlcVKBWheolUyPrOESx4AOHVBE8lKklH4lU6x7zjQC5mEJQ7IbDnPg+Z7UKqw9oO/XTiErN
xA405jUeR9y1SC3jwS1r7JGlCR33QFSnOumyzfoXLegGE50ND2AJkpEdxn/lobmNB4UqM6nfkVho
gCT7HJXpbVCLeQ54SImzcQwEh0ogBEF1cZZhR/E2V4U6pZFwxn3RR1uu+kC7rh53JBo2kN8DVleq
kw80mlbZLbfXNLuPc4uFdYe5lt87GN2ZmBSa+7GaiMCB+RvxmLul5TIu0nM5bGyV+g/9XOJlApKb
vVDCgzY62gnstLHFLHdMK2g8fyCTYq0n+EhKN8WJz1IcAi/WShGa9xT5AHYPbfYRyVMqNlxO4pqd
aVQ559qbSOA6eKm2cdH51v2a6c2O/BwxTDHYCuQAgEvzTUdI9f+xiGqtkzCesPbCF5zkW6nZFrzR
UpS0n6JF8X/zLAGfcMP3pS5AwhdBHUdPKFcYWOEBVYpzs5jsHqpWbuJ/M4+DH+wS+imc+IYw4o73
ZOpQdbD4V5A0SeB5V5GlcHzwoFEY8MyaNkuqM1viormPMDIML6gqXUtjcbMOdWBmJ+fqBmxiMdBp
Nq9nQvfMEziKbeueugqrX2PuduHyR8Jhm3dBMojhcdQAE3+U7KF482u3MT4ae+a0JMDuWXP/zBtW
tHrjda1MMUIGvP0eFaUShqEMz9gfWzeRnl9NMJPS3wyN1B6TEkP/mxUnSfocE+Nmtka5xuUBH0Ql
N4Kg5XTpYNRB3MWGkI4Y590imrfVpOSCfjhU4sZkzDoVsJnfnhYWzPMzC3f6WbUDW2w7UhUCdhlu
Yz5igpSz2AKWw1UiIkXuErPZ5B3WPxQ6nheO6tkWKcbVHpKHus2T5covRzbzr7To7PzE8JdRPcBF
UNXXxWvb5No1sCMoYSib6kqACSacLftp/JfThF7tINwgi7gLgkyJaXG1va25jH4psBnDLWLCFmGA
ry92RsxXvW69iw5D7ka+Kmd9R54lazlAGFDwELZg8FgxN2tXYBS2TwmmblJIeRkfakK6+OIosV6D
UJ1ThB+S1h2n4hW1MBe0dhKdgrkSH2ngFhV1yzAW392lGG8TECq5CgSq/VHQjfj5yHGz31GCbDkw
TxkfiN8BsNj4E99rYvvZHw5pv/DXgIQ/kKVBjWet4kp63LFbOkHmY4Pl3RU9Vcnsd3vbyt08p8Km
XfvotLD9X7xv7UM1NU1/X4U1NxXHsbC9Qk4iAU5FPLtIVKeVcSUKIhwQsJliDIIhqhHlsnqPVI3K
mwDq+CqTNWJbVMSowZlOCdVtFWXrIIvCUt3GdsX9xNxR2StHCEtH4BB2+MLHCc2kmQMKf03pBu3O
SVn37fslwD9egsi2NiV5DwO9CKnkYJVcOsAWixeYsbj/83YS8yEmJIsi7ueqv4b5TNJ5iEb9RDpt
6e9IcckPR3BMbVxcdlc7zmpCU4FNNjgYhPuLc9CWzCkUMtvMyISC+Du1iDRLqmnS7aNHCPNnYSXg
wElnBXYXKwTF+3SA/7iLFIu0TYbpNwR15dr6VDRDtqKNaHrcSOmYH55YlT6DoF30Rz5wgT1BVcDq
RMyKLzciMqI/6RjtHkeVNQwZtaMaeLQ424G5QJJIHRgAQRU+GtPaxRG7gywfRro41bug1UNz0Ofs
oIF/WAHrZZYFsX7XJm1xNnauT/E2uxQC17nEftenviwuS4db+lDYTDHPMhwxHiVwR/XNDB6QQmlB
9Lg4GID1dUmELfeJy8Hwg9zcCQVes1nU35lFQvKE7OfyalNlCkQlb9LhAKTEbwk4Du1aaFrP9OaS
BUkulLIwwMzKwOdH++O90Yuw4shN2gx91+OnOuRLiYbAu09H93hxOIrZO83mhqOJuCUwsCklFNAy
m+Hcmf1tBJlL0M4APBrNoMDzmKqwB0cbmp5zZkliHELaEf7vnmm8WblyQEp8tuwbutipWeP6CvKI
fA6HN6641eoMyk5f0pT2tptQGWSSnlR3SjXoyP/KO4W9gA65T+/ytvCdbdw6nTwI49CUCcR7wZNa
SqQPMp+rOQEKjECr+aZ7ma8WXHj1Li2p7uel4BOjKgNJCv6L6N6Zgbl+6zgA80MEbeiOK2PhM3Lt
5Ifni9kywFz/WzrZ+By0NY+I7le2FEIx5e0jAggnM05Na9ODt823uZ640mJDw2wCV/2/O+YK0ClT
gc2oxtjPDysVD4agPIg314oX3yTQ+/4AfmThkoN2+yjQByxMnlmOEqEQuLZuU7dfgdHZhQ1cYu3A
u3k0wzqGTTMvxVmzNYQHhD47k7TZAX1DQ/PEgvkRBT8OfsWBZy492db5GgMM/oN1nkx1Gjk5B56m
rWz1+pGuMJIKtR0mewTXEWLlU2QDxNjjVmuaXZxLblwlAjkVKmXmv6aYb4Mdviuye5E01hc/YPAm
Q9gFGIE5x/A1pbq6Eu7D2Ic3Fe4FNij+C/POQnG1lXkvR4VPD7cMVGTgtd63EKVxCVUhkbvnsHD4
1WDwKstLS4ssOAe7ge9DhJRqDWpP1osyIOqNGWGmIg3hiL9waWa0ryOqUA+QrjEFi2iO/fvcASex
BVpKcRcU3+IqoRCYM2B/ZAAab4YBHC9GSWKf4YVJlMM2sizigyJwmWz1iL1xw5LA0O/W5oJlBH86
jfWZRqPjRffUiIm5ycgmvEFXlL+sviEq6DNCuY9CsnDfCdkk6skbwJVAiFuBJnNKPIGg51qUBGJ6
ukG1KAiqdHh7PGcmDMiglj9GYwp0BNuDiyWbXOkepAw/hpnR1nfcVebpFnfgB9Zd68xya7X4aVlw
c0L9cfcU/o3g2anI6s4BFmj65vsB9hMRHqZuTUxavrhZzsgcTZrquQiz2HdcSevK94RoPh5m78mz
Jy6ItU7xc6dQ01DvqrFyHzmHmCI9rL8+rMuGnIepbNVteP5Ncm4TZcXXOTTU7+Qji4xbguUIGga+
s3iLpm9/zWQodgb5EKm4zYjOBdMa+OE9TyRvZvvgvvWp1YxveRpCV8tC7L8ljYhnYqDrGEK/BXMl
Dijeo3Sd1gAWYST9ybEOlttlqN03E2eh/PQrwhPXgOXcC3JBfqjCjHM4CGAQbnInK92zDgWsAomr
l99uHGJjjpZ6fM5cicQvTGLv53lqJz79CKIZEA9SM/glp+lXp1f4YdSwrMLAtBjv6NKQw7RHxJ7E
xzQatUVkLvgtm2JNEgG7eqpijHUHPbaAa1waJhy+WEVE7QacG7LChwxZIfiFSETLARgFIMrGIqiy
Y52oTvgoGmzNiatfCEhxsks+qPylp95tbXmaVvDOqJd/EWEEitj6PqeSGsLdsa8XLPJZiIf7QqGk
OeXFf9k7l1oCXNoNBjvSQl7HG4S6yzOlfSQSLbYc9Bp7dNTexyDnNDfKrLuM2A+4EuR28FiwjOgA
a3jOp7ad+D7y++TVNr7BCOdAq1izjv3Evr7OvrWr6dpVk1UGGyIeLa/wyQ7rigVz7j0E3WI3m1az
HDhHxgofsXrQPFMw0ryMMaibbT/4VkB1C6cHE1QUHkmmkiyncoftWU62DLtHNWPA9b3QHp8X5EfY
KF0P+95vO3sCCOQG2FVPXlRgs/Jz3d5CHGf9g5wnPhwIEenelziUDj0ar3tPnnCwDtLY6cQqKxsw
Ibkwuena6uQXoZoxQqcu/Gzb1NP6/QFwQGEwDWIj3m6E+YNyGDSbbGZzC5yGR0V7zfRb0RlCpU6R
4p8IC3Lx1FoPhbWhL5fNx/+7zQFmkceJaMLLNiCi7HfT1vphKEtMKkQSHbFHg6gMiKOhoTePkou/
cdBb/bkePF67ZNrYj0y1YryuAeDAzqoHno2MJA4v5TQseeVY8BtmTr2rU1VcLjH9WN0uRJxfzgHL
+5926jH+Nh278cOUpba3dcg3/fLnAWoKvHu7/hs2WYXsSjWt/8snW8KfyC8JRQ+uX5TAA4Rpei4z
V1AC2Ft1eJCz0j0urxT34TYi024uVtI1HEsAoDp8o0R+SWmUkXIxbTrGpyxGpi2o4JwrKOIkWzq7
eZsjEHzYWHD8PVo5+YrvyZ7D4ndKnx8CLIotrZ1eYhJ9LrG7y0sRWAPbU0PVRv5gGmcNp08JiIvL
FPudzHe4vj0kGGdximMKXppOUkMw3+AO5MFB4mfHl3O9zS9kLQEElM2Y8lHSPU4xUkwV63IybdY2
cI9oIhofITRg1VBiTczNvCDHI6TH4hWqHaaQwFhYmtx5cPkuY6VILimLgIn2ohZhQTCuTre6Zzrd
13jD5LObd9i60DNZw7u8nN5LcqxEoDLlsXb3VF+8VKjw5atFY8H05RE//VWTFl144NoRVAMNGtgt
s17/0ZWYHM7MtI1tZCoKj3mZLVAM/pV67EbAxXOBZezsNe5AkSi/mrb91UeL8ILN2o7ciK1PgF5s
IcAFTNttP7BSxvkA4RYMQfwWdYOxEXIcveQXngXnoYyrsWvvCJ/yfHmK1wuzjR4DTOmssmNa8phJ
gKlXNX7VXQku9SAwQL7juaOMqTVSnzMXsakgWhoXzmsO8rn6qsOQ4l5wmdmtTjyLDawmbSQd7V36
QE52eXIdQy0A5T+oR/u48pf47DSTBeqyzpzyt3aF9g/cgcP0G1cVYjRt8E7zXKnOjd8K3lbjZ9H6
CCVszzsPommHLU+9JQV0H4iA67Aa9IK/P9Lcb/+hkoWuYaboGhQPvbAl/dcPXCWAKxjsiqA0HHeB
wJgOufZe+pYQHCf1AGYZPTlMZiDfgeyoePC78qPPoKFceYomk+KZqqnk2gYFo+uFzfgqP8bKprxD
F6FNk00YswFIbcqUH/qpDwDy9L0e37BKFNZMBIDnx9riSsnWGA4sp6A/5eguMwsPVXtUcy1twOtp
EDNhr5F0pXln21Bbb34Z+OVzD0bAIcYjuzhn3YPDA201ht8iiUpF2KQzctKPved6ITVI3Azq6cyC
bUwFJjiTNp+A5RD/cSLVuXi2mtJu1aYOytb6XOLW9uR28eaYiAadO0QC+MLUlXOglUxV7U4aGVRP
FmUXNWQCm24vIjiFFfFlLUDGs6yLfKTS/UJWQ88HOnPww9wWGfBvzQHIeXdXRJUqcWHhip7UpiND
IdJdkqjsMyvFAuuHS/xLnCXpjB+qqz81Wwzp3KhgDexL2dgUBFU8q7c8wW+7EdzNbHyrPlFScCkA
bTdGh7k+cr8b6nCfpAsrzK2tJeGAfePgoHvqWsz990juHT1KZJXG4Q94Smf+U3mUqt6YXJbwnwzg
wG47ahnaa8O1U5DA4b17SUkZgYP1GSt4bMg93kr8rM29oaalPYxajez9TKOfQ3egedtAGPMJ8lSQ
CbcgH2ciRSk29jc7att/JMAT92mS2YKh04i5eIjKhb54N/asjNgO/ZCnBDmXSvRlLG9WZZV/qWYy
xZHeXOGQo1M+3bUjStXjgMU+Pk2aU6TaZhJW670yyH8aKblMZLPrXM/6TbG0TZVOy0f4Qik6w9oW
ryN++oCoMERgzNjBASuTn32zaFPFHTqRIMiHSM5EUMYZzeSI3CBAqeliq9KaaPqhMq8geV8wMi1y
kzmUpGCbHCStzm6McrhlydT+j7MzWW5b2bbtr5w47Yu4KBPAi3dfgzVVy5ZMyh2EvGWjrosE8PVv
cJ+ONq5ARrDrcBBCsYDMteYc81UNe8kz2PGJoGXFaPIhdirYKzZ+C2OPAXTglkvioFhI1W71p0uj
/jk2GBPbzJ01p10z4XVdIi0IZPIe8RFV9k+sdCWoO89J3gka8mp62r7iyu8Rz5XFw6Qqg1w0fdUJ
aNfcroXboYi/M+3RKx/kwBTvrmtTA8YkGHv7d8gczngpetYp6FI9GB1uhBnGXbqKXaJY9C3x6FZd
boMy6xViNNymAKmmWeq2qd2cmK4+oJ1ThSRMn8aLhc6inLye03gn9mMFVYhO6M/Chs6J5CgKzJtC
Zs4vD5dptNQqtUOzVmuIl6NQMVeqFrvHbNQRRyF68qyFQwtUbhHzkeeqWor5AsTI+Y6poKHVzse6
UE35XoABDlYj0ROQQFoRmzcdcrGSlhzvar73OcJQbLP6C2+F4d5wJCzCCNAuEccpPBzMPlF7zwAo
faM7rfggHUrMDAA80z/IB4bbvHS6Tci+59D6Yf5E0re16VgL3GsIdx8Ukbg/PEv2by2bJYNQAFgK
NJfi8K6nSfzu8HoD3e+pvrNTdDPHu022Ik0zxVdtVr+QNJajrJpfdlY4J7amQ2eJLU+xoeYIf0uY
FP+GPFb91JPSEEs7DOJvJxXDd4J79e/owHpsYqGv3gBz4oOGnIBNVd74D0lWkzVs1Ejb2U8C/wkl
qgVJzsIfvbCNWwgsCX64yodFXg/VH0yk/S3Le3JexpqwBlY/Wf9b0VpfrM2UjidMCTw/L2R9uwN2
IoQj/DI1gr8ni1IeeyOgs3JS/bITzwgr4Fpy2q8dAhfwMYZV/tQCq3xNfYgerGss/77xMIrv+oz8
wDWLxJi0t9aHv6q4jKS7WJeP+KaZRzqlyJepkljqw1iFYDMWGRqW8XVgYaaHy64cK4DhNeioZRkI
98MqMCesAt5wt0lS0n/MKxRmy6QAbZo6FpLKXFhsTJnZyehNdoX5FkinuE0NgjaWlWsXxY4JTIqL
zk6DbWmfhp10RQuxcyNVig2pPbF9CPQ23aHh5PMO9sz+4xORxm40huG+Yirjd4yjulE+CV1J8Nz7
nbkHH+T3EDGtTF1ktNv5msKis7G0aT2mwFSX5H56ohYkdOhBuAZUkWIB85z8rkjVwVjSPUjNlZtk
VrlnKoBlBWcYzeNsKEEHYutMNMainjOuXNpzybKLYu2ezPp+ZUOj5J0nEqfej+j0fnaQXqwVWe+8
ZfLK9mqMWjJ4kdijklXLJDZ/tUWHxKmtOeZfwM1jTF51bDtPiCPNbkUavW3uRBI5ylqJ64YBeoTB
+aQzIk+EaBwTqDYZ1gYOw9Svc8/Ylo7dpbcsHTQTpZKSOGw77CHmt/4eY5hamhyZ0cNukFkK4lqt
MQoYilm/SisR7sJphPphQBx6VyJNgSjiG9Y72NgWTM2IDpE5aZK+2Y6GHhkTIabHDgkqXHVICFhD
YfAQnd0W5bNlNfSs8qxlXOzqzk1fDY1548UoPteuZbKoiXQ0WGs4DA2TXw39GvOwUjEf40Lqv2op
muwO800dvuZlo7xpilbkN8Lq0wf2VAzq8QuTdwS7w0TGxaaMELp8IJGmagwSsQkjUF7R11R/DTpr
caJrFdW/0yuH116vlH3ImgrlKtoeJX1Xy9iNWb+ynYN5yTS1XIcpm/I1g9n01dGCkhokHOnO7ove
ZycR8HJuZChswp0TsMwCp+hz3bbBTR6za1spjRu9ImioXi22azcqWyC5cwlowmqEEsKDk1iowYub
YZL+C9NH1t9nPsMz+rlW7K16fUyQFwW+zjPjNwWynwDJuXYXuUZUvDaFlvb3OGHz+iWOcgObchEU
TrJgsFvmKBXBq29Zn5N/W8Hn0W9bKCIJHZUkzt6RUMXKi8TO2z+aUIMKbN+4NJfgAUgndNys4QUJ
VTyli9dnqhuBdY/UccUbmesPKi+Xd6EapMlaC5JcYf5jqQgHlF7x7skmUMxtiAQUDGc4wNAiW5Ou
XcYIx96fNp3VW4RNxTVxp5peuo9hKwMfUzF1LiUUCZ4d7lN3TwxQqL9JHJB1vwTuE1rk1KLSOKga
jbRVkcIuflFGNio/XOzqDGNj6dlvXJjSpENENMjOcHt/eGX05cpNzRgNjBbCcX2LYTnCouuzlr7H
4JLZu1GyxFjKvLN477Ikwbph53bkbWqzicxt27uK84qTG7Xwgg67jMiP9awDKVEaETl8j+xVJOlR
YmQmxhLYk+/GwSJBkkVYpo2pn2Wjq4OEIKl8Nai9H9659JuytY6BIt+RGFonT7YtHH5B5qVtPNOl
HhCs6THcgbdCt8uSzf+Q90vWJHn2mtRt0t7wtkvT98DLFXMTpZFeWSsEOxH2M0/Nq8cEm5/+1Nva
0N53eZCnj7gQ7JFJTzQwOGQH4KKlUEv3pkmYMB0GMj71NdMD8q6pdn/YEBqsZy+IFfUB6Cef6Vcd
2WwwLFPTJOieFVbCEFeESMn4WGUmXlFMrK8JViTrt9YEmf104pYN62EsuEyrDJq2iexoQIG6srqg
tNeMQdIErZvPtHPdg+g6MVOq8jmgeo1NymuIpSFy8z+C0J5mrcig4OOvWvbPvrfT7xYznWiT2E7b
rdowRqonREAH0ZJQY2kBDug6+twtj2MqbDpQpl3jr4plSxoHTVfw09hX4pUr7cp7KAPXfCgj9hbr
tFSGX6R4GKwgorbBwSR6TPIrUktjXDNM+BaS9zQSU93Vf1QYTjGlp6wB8VnQsafdhH1rqZJp8Viw
HjwJYIL6oJJwQ7eXkcxtwYeoozuv1R+GlJrc+0bUQIQP3brbqTpjbmgDPhnZdkE0IFw7ZgjQMXNe
NZQPk1O1dwXarMGl0yplIckg8quY+RlpJTSamYXlu8IlcRKOCL1EDCQQkNZNGrrVekgIxt1DB2bd
HZi16i0rhS7PmpiNEk2kwZDtlsi5Eg0k7XoizNPTQJL1s71kyt05i9pIQn8D7A5jv4XWikiw0/Z2
wT01nU1t2RXZyQWfiAW8Vf1gezRj1gbanJ8A7+Uf32uRJoJOIRuhdko+wnpkJsYNz1l+6MJk2NLG
Fu26wJ0arcc6Uc0d7y4VxRTbp0ct90A2j0OkjxD3vOqHbVb18KNE9tiR1K7I4a9QRqzyx1zApuHK
yn5HkEnwAC1GK76xhwIu7gzlYOz5bPgGIxwHPAnD2Tpv9QU671I+IN7U852w4OaAyyPhZeNJl/Vh
WaU6LpuqVsL7UMFFsWTenrm7QKmGHLdaQcjkwgk7J7iFNR8hc2jbPEC/YPq/AAGYOoBZGdxGEqrl
w0g653jvyrYRj7ASxxakJlyflaUo4t0GWesvrCpklaPlZRLv4oEhFvmLdXT6l7B6iJBM31Bc7U/f
xezHE9/Fx8KPneARHIAb78nAq8ZNWlr2N5A+sl+Tt4QziLekzF9HOqQIifAbx7jNeYOwDRQ9QjdC
VrkRVqQcBGS+4hbzsJfdijSMeq4IigHU2E1Dx8/NPAFJq2zXIz9DzAZQX2XVKkBrXoWOQxyqE0r9
DXesGl/Zybv6iqiKrOBBKod3RFTEW4o80IDPg+BPn7q2soq7SAoZ3VVOTMTiiCkzX7tj1oLSZDn7
F1QppPdZ2lbvo1XIbu0RBd1xYmFKsY1GhkG9G4eNaALTXleDA9EmIWHUeDEs4CkfWqEihmWmGsmn
kdiSYaV0plFsy4rO1dZJ+GoteF+2xK8MhuOscj2VNp3oLiMIPeeNsiGvo/geD3rzBws4pEDsf+LR
K1EloYJrEddLAap/HyHskTvFUcJg1dFRbT9SOuzw5gMG4YBLZOVtDfrc2gplPYz2ZLDdF79V0G/q
YDmSmy5VmmzP3L1SV4yRlW6DLoveoGUFeXGXYszYWaQSOizkgcigwsQ2JHVGsQDBf2sF298SrNiD
wdx7Ozhp3r5baZsgO+mcn05BjmmV6eXWqjPltTNKB9kK2PVvSTgUjxaZGNQ8NLw1JUF4jmvnvxsi
eE9MNA1ZXuJ5Cst9W38u6BO817wHNyOC8xtL7Yr8iTWE9mB6im1uDTtmw2YA0PydVoGLCG+sbzBs
CwCJer+qGMN+55Wmb8NA0dI1Tn2xBpybbuEuDM9FpxpYyTJwfUYtftGx674XAUHve+xZ1l8Db+Rb
V+uVfdl440+IqxBfc8culxib6FHWxGDuogo20kZte9PiC6LaxqrIgvp7HvTipq6xXC/jokOOGjJq
flaAtRgwTiOxRR0VrjONyFFw3GJDYAQim9TtblC2tirb9EKED8Cg23Cf6abN00Bo47JVIPsVUejt
g3ocSNNE+LfAXRseqygC7yoLg22zEqL4XgA3Rzlv1UaADoPi6UhrZdhLt7WRBwjGQUkybYAlXRGa
Lnd5aVXfPN9grADTEFIGXQGC/0qcUPc9CRhlscAC236QRGYDla6h9kNgUOt7hW5CvbKYSuAgjuKB
8NAyG1ng1YOFpQi2SbvBsjoAHje0R5r87l0Q44LGQDi+2XIwXklxRezAFtMEMolv5ZZrHIR7kvUi
zHiMFHmtKvyWWurqW4+fU92BUTytj+j9NczauhxAQBMDOOJB9OsdBJ5R3g2ZEeVL4DR4N6C6MmLa
q31Eg4QFY5psG5EaT7BLYJt2SbnVZF3dQqUzthiRjEcHPtePuCSug3iQasOqv/7mJ1lVb53QhXVR
sXnjLeyYTXWrxwhz6aSgtFgYoaMwHsnBAqyyLh7oPviVpa9I24OmVWimkOiccTb88BOY2WUp0+/5
UOv39PYqvOJQbX7IscyJLysdhoMOgmaNWYnosnzn4NJy1wnxw/A2gZ0Q6t7VJUvDTBZ8vD0XNj0B
wdxChDDMhEkA8dZ+MUb37anjw1eArlLJVYOxBVfiGRpwv6sKTR4ZtcIGHD31PSROYu+Zg7XD3ZTt
MRBFw9r2caetZDIq8d5k4Zz+VEpojRsjiyXqS0JDzaVauBX0VnZ+8RLtnRat/Yjx2Q6ZPNlOkZOC
xqexmGqOgHCZVXhwu9BQSF4tZc7dbtjZkWU59tuwirsaOXY4erc4DUb31XWIW3oped+yNLBqsjWH
yPGSO8j1LdktTOPp6Cnkxai2Y600pwh/RTybt7bfmPQFBJzryrCe0HH1LM74tyLvEsSepYapuSgj
+pJt+yE1CtXNqnLYGeI0Wq7gQxCXis+RXX/vjYRWI3zedtWIhbYgVct7zAuQXFByIv8PNNb6KTPp
epHSHFY3XdN/Bz8TmQ9qEmEL6Xm/k89gjCHQJ8hFq8gkbWrTwOeFi0AXREK8U7r6BrGdVrOlMgFl
PIRFNlKqBvOcEKwus972dVAYRfFB0MAHhtsIpolGMKBLEHCwcQD96t4j6vBR6VcKMst2OxpKzO5Q
sQo3fUH/qYXNKq1Vy6k3wAlJXcW8hzhFNvmTXWNSkZlSwpMkbRFS2Dpt2Ac3q1AbFcsEIVabRb1S
2Kq3+R0xx2PySjiyUhwGWXf8VUWjm/2NpdVMRPdVaTPuWTnQQap3ZI8dPr2c5GOmCtLHSUaR4wH3
VxYd7NMjJ+yGgRWcx2GpuKb7zSFUg3UB/AhluBF8s+PfbcMlhxRdq5XJfLQORrEOMZ7oT7pmKer+
3//67//3f//q/4//m34fQLY8+1fWpk+IeZv6f/6taf/+V/Gff95//M+/FRIQbFPQ9zb497/ev4Vs
lflf/+UFSlfRaI3fdXPMyHoSoV8zwQ15NLdIVNlILKKePVayKHif18amsbXWfHfMVPaEc9Wq6txa
2FybdnH+L7Jm/iD9n3+QXshepW3SHlDD4qLOwyL5NnSG97MYkWKcP4Y5c4zTxfh00o6jJuxgNPUR
2T+kLjXk5bnMdE17v+731X/+vuyTqgQc1R3Y6tcw6V3APz2i1/rh/O/bX//9uvvP3x+6VAuqUg1/
tmj66ZeAA2W3g6bEYleFKq/W75gU6OawAfsfasXq/GFnLpvu/POwbcdg3wzN9lAzDsOh4xH27RsC
fOn535+59frpdD/dFoFBx9IRwj3G6fgey6zeKJ76h4fTv+6+6+KfBwg1JWXWbpbvdN2Sb02lZK/e
iNr8uj//dFqf/vwQF7nauH2DUslBVDewbInX5JqpP4ravlSwc7f+dG8+HQSFTMMC30sPpQL0ofO5
SG0A0x1xxiavPFRIeZsvrzuhybuhJjMEitjJW2UELJHkSQAaRsSKsRy7cIi5R2pa7VhmPRbd+WNY
IcjklXjKzS0QruhXHmBa6m5Ls8tS0wPgrfpmCL3k4WR6v/BAnR6cL96e+qTQB8Up+kYE4cFJTzkz
iAHDGB8y7ft7Acjuo2cu7Vw41kx1aJOiJ+00RaMRNgePFKa9EC2KKLXmQx/n7s1VN1ybFniuNSU+
vvpQeghRnboKtjxT8AeJ87xwFjPPrzapcXaSuoIkpTrgh8IEjta/C19iu4WkpVYFg/W2KrEgLBJy
mTFjnD+vmadMO92+T0XjEFo/RsJPD5GIvH1SALpRS+fH+R8//cgXz4A2KXuypVqUEUl6gInGCElt
0WNRlXjMxiWjQH913WEmhR9aQKPTMEgPfqNjalWNno62aTq7JsreLEzAVz4Dk6IvZQDfyNfzQ2lS
5XA5/T3993EZ0MncnT+VuSd5UvQlkB0tYYp1IPLQWLbIDYC5V2jfWD9euONzh5iUvargYQubMDsw
CME6aVbCZ5ZwYuYgpFW0C0eZu/WT8qffkgkaD9WB/T6R7hJabayE+9IvJPPORttedb3USeXzAXdI
oG6ygwmlfFOrgb1qcZ9CGLXUC2cyUyHqpPLNcrDDHEbpYYBz+ubnvUNnLr70mpy5G+qk6GlFyIRp
YsarqwI5TcbbIieDZ8MWTrnuPa9OSpzph2WHdVwc/hPIRpwQemfDVNsL92DuAk2qXBQgRYnLzg9D
L4HB5J67EyK98AqZuz6T2h4AbpJboXP16w5Zaag5i1FnD2swpr1wg+cOMSlrbOqGl4iwOngVaSi8
oCRk5Vhd4aWsVucf07lLpP/zLQsxObOQaRQHU3H0Z2SV421uggG47tcnFe1ZBSaRsc4OairYCGDd
tLZCQr9bX/f7k1o2QwNKAEurg65g2qVpov1ifx4crvl14U5KGBMN1CNEFQf07MSkeo2k59i4gLAu
PP9fv4qEOyngOOFjnbpDdCC8HTmK4iNvdkGZ4o+6H6G2X3WPgQP88x47xFlIV8JRMvPwMdXcauVq
bnZVjQl3UsMtswMb1Hx8ACJ8ohGSF0gOrIoL4PxNmLtGkxpWod7yxo5RKLv5rVQiIjAc+V5F+RMA
svjCQU5X4n8vB4Q7qWVdmNLNQZsf4iDydiCsMGE1BamfsYlcyrG+VUkcb647oUlRx5kF0RsQ9sFU
k2FZ++6HiuuKIKbw8e+dwfmjfP3qEO60rumPAMwkUdwhZwNil9KQqBjAISIetjOzC/U3d5RJfQt6
lg3KMB5gq3aWxGvTXuITvigEg7nzJ/L1CwpL1uThjVkFaGYcMXY2Sm0jFUcj66g8qbuvOoAzrfKG
ZAlMquVjjLNyCQfsruqK7sJfP/P0OpMKV0G2anEq4sOQl8St8vG/DzMDkQDBJYuxM6zv50/i9Md+
8QA7kxKH+jgqna6L77SkKnh0NXK5FB0s5EAWBQTJR6RaGPUO8uNjUImX80edKRtnUvvQMukbuipb
DzBZG9CB+i3jPTAap30OFMnhGZz+eOV9mrwIdEHDM+nD9L1F57ADc1es+zxPLpzKzGPmnP79026D
ZB/mWISeH6TPuARb1d9hQ7qKlfT8tZo7wKTsncGn+UyE8oHJYJkB8FRUb+8ygasv1OLczZhUvGoh
FPJEmh4gfAfbmNcJ70fGYzp9drt3P1C2XFoazp3LpOzbHLloZPrRAd9A/9MRQ00YiXplT0Y4k5Jn
g8GT3OrVjeflP8KoPMUsSH3TFF2yv+pm2JOaD/HdZZoX1DdeXdxKn6EE4JcrPyb2tOYZudQRRrhD
PjCpj5k0gIsOAV4YtbUe8eLeRHqHI+j8qcy8gu1J5Q+jLOEeBglrCORhBF505jFF4wNxRQl+nz/G
zP22J3VumpkPIjQKDzCMOwu2iY7hzxnr/uf53587h9O/fyo+vcxTm55oR21k6UaU3QMEwnJnD0F2
XfXZk/LmS9tzAjEAJ0VL3kSQAzAKmji9qrcr7Elxh0xbMe3m8gDyMUdXLF5ytY+XSN0ZKoFJY7Ae
N1fe8Emd+xjb+s7rUqAG3ji+q/i60r3j1FbIOBlxya/z92Tunk9qXBhVQk6XwM4stMdQk8MKanK0
Ov/jczd8UuEplhaJvEM9lKX+6COF2SZx8q0KacGcP8DMXy8mBV6PiuyltP2DStYIZGdpwhRnGsv4
eXf+CDOnICZVDopOb33P7Q5hM9hvepN2qwFy/k3fpddNVYSYlLZgpEi+pT1+zxvvvsWbs0HQjKA+
4l1y/iTmLtOksHXE+hUMs+G0P4MtYHJjUlgkcft2/vdnvkliUtipLOokTPz4PbfdD3ind46OMCjV
tA9N775rWhNeeKDmTuT075/eIDnYggFDZHwwA+CD39CL6XIbR0mb/jl/JnO3e1LhLbAvd0Tk+524
wGfmRAnA4ExuGppUd+ePMHcKk7rGJDGQPcrmlTDc4aZsLWB/SCDt7sp7PSloL0yE7RCkeygxxXMK
RvxDaU45M+f//LkLNClpUG0I7/OGFM5S/CRQG+8K+pRo66ptd6HLOXOFrElRM9VXB6GJ4bvvjDAY
8R6QrmqkWicu1PTcASY1TWiYigWPA4R5AqSlVfPViF5jef4Kzf36pJw9ECxakzX9wTMIGlmiPMRA
wnbfWV33+5Nirokh81MiUw8pXBmeT68FzRQEEA+vPMCkmtVSUSMXpNl3gVT4AZ24+cE6J/19/s+f
eYCs02X7VMLgpu0ccduA/ZvNi4MjBB2AbywMnY34+UPM3YFJEZNumusFSPFDrisFlFVRtBsdyciV
r1NrUsI0QtQKtWH74OHqX6QKNseRwLILj//cBZoUMBQQWIRW0D7UgXcvEpvAasyerDWHCw/oqY6+
2ERakxJObXZWKL6ah7BEP+wourMHfgHKunD6dJ277bNVt8Mmj91HUhb98MJhT8/nF4c1J2WdYvTP
I8XXDkLSkAfXlKC6JqYnd6MXi1yOC5dv5uabk+IWEO4i6oIlwWmoiI2Wlp6hD+LX+Wdr5u6Y0+qW
WUneyhAcfZCn29yXJJV2AAdr78f5A8z9/ZPyJqfaK2igCrYVpxUNGFTb3uMiaMfNdQc4ndmnAix9
kFEkB3qH2C6EeY93ovDf3bICpnD+AHOXaFrhEJ96Hyg3D3CBT4t5/uLvdROE8UvNtblDTCq8rTpV
wd89QGYSOPrBglcA3RD964gOCW4zf58/lblndlLpaWJgDy3s8SBpHGzLoIDaOuZPCGxegX1lFypj
ZvlkTiq+7ZNIG4hSOYrOIgPehwK6RCjbvCH8NteAXst9zKLkygKZlD95FbbLcMfj+9QAgrESrGld
F4/b85ds5vk1JmXejgC5CAvi81eALF0OkQs/J8pG58KsYebWG5P69rIC0G1ZBMfUMQ4MXWnhunn5
PWpS60IFzh1hUuLakIHJhP3xAAitxHRSnKLk5AnssVTZ5Fcf112oSaFDKSElTkv9o6oWoiR30y6j
t0QWVnBdoRun8/tU6DqBE9jyu+Co23698rVIXWlt/Xr+r5+pDGNS5GVl48hvMv+ApeytLNpfecbo
03QTE+EZvcHzR5l7mCZ1Ho7I3hNw4ZCv6ggjAxPcbonlp7y0oTg9NV98lIxJgZsqL5Cx9bzvZq39
CRXaErQE706j+5pMiwEfGOEK1YVHd+5sJnWODTtpUjUyDuhzIUb55u9eIebmuks1KetYKzE3a5lB
fLE2fjiARUhd8i4JXGb+9KmqDXYotaDlzQNJIg5JIjngYizWxSVNwMx9mMrX8lLTGODGwUtOrt8i
Dq2bVMHZiWVq0bKjWWdKsOuSTrlwsWZK/H+p2TQfCHXs6QdIuBBYIwNgYhomi6i4qNeZu2KT8q6T
Qo+rHBJ/CGr7Jq0rZY+DJrryBCa1HadEonexFh7DivgSHcjdjQHphG5deKktMVPh+unEPr0+/Niy
M4vg5x9+hGQ2J/FgRQpYvxsq6W1tR3k7/9zO3YpJicet0hIu35gHNNqA4h0/VY/4zzGqKoblHM8f
ZOYLq0/K3AsJW9fHADVTnoRrlfTaBcJmazM23W1f+lutg1d6/lBzl21S5HGLGLuT3BmBt3eloV1f
hsJwtooVgiwoLtb73HWb1LtJfDadwRx0gl5jwh48TEqCjoLrmh/nz2TmCFNRW0lN5qrutg9g1EN2
ajb5cr2rYVlKxqfrDjH5mBMkoVRKaliYQZgAb2UwYHkeSoCjAGnHSwP+mVsy1bVh4yTkvNcCkmax
9WKVI5JJwwvQtuC1mNhcWPnMXa9JxSOXQ7Ua1OHRIE9rjT7buVWk9Y29nHGh6rXTzf3iczXVs+kJ
Fjurz/ke1t1R12mgF768d0hu2OZ9Fi1KoDh7gtz+aL6e3jd1eKntM/M20yYvA7wPrqUmcQfa2NCJ
w0vx77nOeHv+MZj79ck7gIT60VcVPzqWEgEPURUdYRJNuTr/639LCb+6apPqJwoYbJiEn+wlirYi
eUhdm1VsvI1QQh9lloQ35JecknIgU+6BQyKv9Mr6XQ20ZO1biXHn1VHyoknxQiJUSI6hr1ynyxF/
S/8/vWQlHIMWcrk46Gws4Fkie44XDXuaS2/xuUs7eU2ETSMSOTjNgzDAbfuuoWGPtJGLX3gkZ35/
qn9LLbyUuFbDIxYNuP31SBRdacPIuvA6nVkYTMVvIvECNLyGfvAxfG98I9CWEJ27VZk0OhDR4KPV
gHawRQouVPHcCU1X/6FPOEMXRccijbAaOwa07o2TAgO/cEYz36KpGi5WHbav8OAeQongzrNa8E1Z
/RS33TN5nD4kGk+9cKi5czm9qT49XapdEouTadFRTXjmbTLxWjgIxN1eefNPx/30+zBPden0ZI3i
vtyaptU9jIT0Pp8v26+vkzFdcsaQY8lNL5MHB2Bvtx/iQtmYRIKBHxxy7U567TM810tj9a8vlTFd
gAKiZr/a1Okxo9FMFEJMqvBAfNOFN9zXnyBjuuAEGVHRL1BioL4mGk6628RQohh2l8Th1Q88wwRb
nb9uMx8JY+qkSG0zbFzD9u/r3BFLidh1PVjqI/kekMui/p1vLKHeHZzrJv6mVcHH+ePOXcHJwyZr
ni72y8mxSzDar/2xdcnkULLSfjl/gK9fBcZ0QRo77qAqmurfq39jKseX01npovwlG3adaVfutaz+
df5Ycycz+SIlPpm9aZqlR6z7NQZzXTx1np5c9Y4xpsvRgczVrhuy5FhVA4Q5x1bNraqqUb06/9d/
vRIx9MkalFASTO8GKD53EE8NmLenNMblogpoJ+ePMPuQTb4rRGoQAOEG2TH1CG0JRLOMsv5PpJbs
oMES3gPm2deJJDcy7N/ttL2wkJ/xxBnTRanWDibQSD09YkT9gzzwxrRePC2PgGz7Lsp78rg9JV1p
dn6TRvEHETTXfUmNqQGDYCueaMtPjgEZ52uvt4MnUnTzC4/EzAtiukZ1NEFqrBJBT8SGAV/MTxau
Q2YfdswfwG+uc9cZU7cFzWXXJNQnOzopdkunHJNt1F5sZM5UzXR56gXkqAzSSo+Cj+ZCc1x7m0tN
bM4/czP1P12DhpEa03gV6fE0GHH8oCB+xflIA/+jdwFiY/PAmXLtWtvQJq8AheBMcruT7Ei64Efe
5H9Jh6G2F5q/u64u1i5KAMXvX8deeZOG+n7+HL+ezRjaZKmahaSthD2Pd+Nbd2Wc30ZAwA9gmYAo
q8GOpF65CRrMH6arqRc+GDN3bbqE01Qlz42m55ghLPOlrpdt8UZWhGVfkkrNHeF0Rz+tEwpv8AoT
UPCRzFxsHvA1M5K1y6C78gxOS4hPvy+QeIGcozQBH1ggLb2s6p5rDezR/vxtmXmhTtdsHnaLqg7D
9KiWhfZ9tPvhlbQBd58OWXGhLT/zAlBPh/50DrUH6yQI9OTYEJ8ULpNaT78RGtW+BmFhKivL1J2X
607mdJc+HUmcMLXo4vz7IRgY3xOAqd5IMZLkxUwDSPP5o8xUqzopn9TXupK0tfTYtaG+QPN+R8IM
wGxrPAi3/GVizofh9vP8weYesEnZgKRTC6DB6dE7gUNLCy2CkfTXCesNdfI5jYELtT2MjXuRgTQt
a8JbgMRd+ljP/e3TL6lMgMAqho+ph0YOMWvlitCAS7Lnr2+DPjU3OFbnOE0JKjEOvQ+miP1CWGID
1RdQVdE9k4LyCrjv0k3/+iEmeeyfj1Yth6CRVpkcPbO1FixDCQBNlfSRGNQEWFKoXKjHr6+ZPrU6
tIAYx8jN4v8ch5gPuSKb5dv5h+nrYtenVgfiMSqtBGJ8HDL5YDi2WJE/0jy2UV0czh9h7s+f1LpK
KEjguHV0HND9PJW2Hv+ITO77+V+f+/tPR/1U3yUoatMFf3JEQUjWTEzAZZZX3Y5819/njzD3909q
O2ocaYdDHx9BjDsPUS2afmdrIhXr878/dwaTcobeNGKpzIN7IkUNY1P0uYiemVMrxYZ06dG+sMOc
O41JXZPH0jfEYSZHp4oJunQGMJOFVhvXrRj1qaehzvzOpyuXHU2Gu8/8cKISjQy/6/xVmvnzp46G
XEs98kZyb6+bp0BuQB7r6LQ/vu7XJ6UcI2MHJehGR9zTiiBdWiMzARz6EF1Yzs28K6ZeBhi+gA1D
ER9TYFWEfxGRo+np+JAl8pmVSHJdrU3NC2pZyaJqqDWZWuZrWrh28ZtwRC8+nr9Oc6dxeoY/VVtI
dyIos5h+f4N5L+ShWvUgXfeOksh9rBfWdQ4pfWpdADXNsiOQ4ZHIk2jphRWx8hXWYsIxk6Wepebr
+ROae6wmxT0kSPzIovD28OacrQ+16B08WnCh5uYu16S0TSUxjJ6YnaPqan9IQnFha5YmiSV4cYgi
7C4NFOfOYlLblZlJIwO8dCRDFRVebjW08VxPRpd0ll+v1PWpe2GUcR6h+U6O2tjBQQ6Nrn3KClk+
RoDrfxY2OQY22hF1ZQ9CrlVeMdeV/dTUMICwTIinCY55nxhvNdjXHwAJ49VVd3/qahCpjmqefMJj
rffJnaGpHqlgTX6d+g9Z6z+rpfBkEnEvkqNF8ONDDTX7Rg9sKFNedwlbMfPxmLoYoDEVRdqO7l4/
Gb/TzPoZ9gYAX+tSb2jmEbYnFa91SNp1UH1HuxyOuuPBliIg4tANJ3u5nvs/rrsTpyf704tFpIrb
GZ0SHNUBP3BSONvOyocLC6i5izQpcgD0zajYdLlzGZNuzEtxU7XiW98x/Dj/588dYVLosN99KSBm
Hp3ATNaiGfSV1xE6PZoXdZ5zN2JS446sfcJLGbidGgKESTmvKlBRn8ZDtlKbrLokEpl5l9iTFbqf
Rqcgpsrdq6P3URcQYseTMOH8dZr58amFwWTeHSqjFxxLehvPNQ52bdWwXL4ku5z7/cl33G9qGFUG
bVnNDNxV3mqVv5Be7H6/7s+fFHQ7EqzDvUa7Bm3lMQli5yhpHfjL8z8/0+/Txenef6qC/8/ZtzW3
qXtvf6GXGSGEELc4TuIkTtK0ddzcME27N2cECBDw6d/H/d1kq5H5j3uZziDrsKSlpedQIcMZprkb
95mas4fBy34n4NFGJ12dP8/42oM4BZF1+QC14Bx63/qqUZeVtKnJa3DrxYUXa5kd/TDhzzFpJPyg
U+q8n++cbWpOf//QN8o43FkSlIH9om/Cm3oZuv6hgbDo2uOZrQEjyjnxIRMGBe/jrOASnIQdjAnh
VTXPK2v3NMl/P6xSbsQ4yBgDvo/cCq54xfca942Hfq5f+JxXj7qqyu/rYARbV4xYh+Uwy6FLXhzh
rxLWG8gwJHoLt5a1ubAUtCk3grziXgzfCdQr4J57aOLkaUr58+QW/hUsWoDyluQGlZgHGCFX0cUr
zOQ6eJ7vemXr4yzJ/XLnwH/3WzfCFGllgiw7pG8EfxX6AZ9hSweMYRfezbDR3FA+yo0UILUQWMSs
tGPZ7H1zF5Ah9M6Zn+O5BEyy5HSF4mJ5CmcfDjPng8Wy1nxjI5jGVkIPT6OJWcN+oa7uYfgJhyro
EcCjjsMzPaCZd1nFkvrGGQ+MyBKMcZ8eB/jkVdclvGinnejw3L3SndMMfBI6Jg0CIrmBByoygFWw
qomSsZwjGQT3mn1NEtjbgAU23Nd9y7aXjZ6xE2RwI0+SEEdlDyH7jVP1e9iRNnsBUeCNpPVzjhej
lUKmbcs26RFL7xSQX9XVMRikjkDh+RmCUwDpu2++jCl0QWs4z0IiB+P0PAf0TjfO7/O9tGwSvrFJ
wCe3h2GyB8Rrw9SjTEceo+A4Dyufty1BY4tgs0daVqJjcLpNIxzaVcQplVewY/45c1lEgxtXVxd1
xWRLoHbQwS6urY6QQH2YSpldoUaxthos42RyJPAGDYRzPuKdppU/ACVy4AW1KldkWdkmQ6KtFl86
/hzuZR7v42KEBQmo3XL07sNFQg6VP8Co/fr8KNnWGjN2BTw1+snA6vZOz3zHRj1FMx++DjCEi+Ye
awxqzpslSJ/cAcC7XJz0iuXKOrcNorFFkIolMZxsymNBT171sgQbKMoLeG+f75vlgslO7X7IDuYq
BC+giVGdwktnRpo7mn2hFftH18NxCKC8AB+3aBqgMnG+PVt/jC0iiCH2pxzvf+250yLg/goM7vmP
245XRv/bG4oqZD5D2fFY9t0DzHduSF30ESvIv41TiE3vu08Ng05iI+RdB7OAlXYtB+Bf1IpsUWRM
wHCKwRaB63hwzQoUWqmDnQmeId3K2J3m/JPdnBk7g4LIeDXBAvFRoILxrLquoE95VjtL5PCOObfn
B9EyQya1Im5SmPG0MtzrCtF1EpSEvHR9df7jlpEyeRVtHfee40ixg63TKOD4Mia3CRNqm43I5mhP
wufzDdl6YeQKsaphMdBm8b4dhLPn+uRXG2bZStTYvm5sCPCrZ5BCBXADFDDnpSNzNV33nj/NK8Nk
mWmTVKED6RKdTWKn2/SNjaDK07mDIweEOC5s4dSzD3EPFDc88MYy3sMFOh83cOxAlpON0/gMl8ny
wqVkBDtcZrkHu2R4JdHYXTZlwKt9e8p5LgsIk1chm6IZRtqKnZTJa0aEe6XC8TsQAWvASds8GEc9
KwZ3KOFFsivibtzABWfP6iC8/T9czG0BYcR0Ag41BOrrYA+XGuwfE/82AyoOv9D4Ry7nn+eDwdKI
CXKTQQ2z2ZYNeGea8ggvTCcv+ebYhtzbuuHq/mSJChPdNs++gI6HOzxWc/8OVdf6Jrh45zCxbSSF
pLz2/WBHxjo/AmpfvkLVrP3aVtVYw8gEOjgroWE7RUxoG4mzJG8gDnR0IDoEz0z1RcU6hqMW5IeC
HtDcAm/LX7sRbuJxVfzOeHc8P0+2ATwtww9ByYDLGCbZjMDCA+BIoHNfRoHTzJdxrqmJbUOpbFKE
dnzPQjzRVnCAxMUG5KPLfr0R7fDPztQyxuodlxk4uUOQsfyRlRcio6gJZ4NpJlVwcB8fZ57BUbIF
Gm/i5WUqRNQEsw0KIiKk5MC6Q1R/M7glnAf8MBhXZtaS1JsywULN1bLwRD9qSD9skMp1G1iClDcq
83e4J0H59OKt3QSvZV7K5nqs1SOt89+wD0yuM0CBYeRzoSAKNUFqc8iHGMg/fSKP36oCpPRl0M5F
IFZqYtTg895VdTaRPbxJsisigMXOCJm38Tiox/X6uiXWTIxaBcuvuaBL90jbMH6FiWSaXQXuFHo3
56PBcnSYKDXNVcvSgbn7uBXqndTQBaADPDBgfrVGArLdS0ysGi95XsB9yN0rQbJxfCpKaHzeuxkc
EN3IhTOR6KNswDvCrWbYk71roItgABoJqOMK8BHCQsF10gl9b23ybL029oB4mQQ0/Dp3D3fhZ6GA
+RvSLvzaca1WzjLbvBkpvnRnuBD4pbsntQtRh9CTz6k/ZBfppkDv/787cJl4IUh0KABmGq7aiY5j
AKjrtfuJ7bcbh/0wadHJsZofNYxq70uq5cYPcLU/v+IsXzcRdnCTm3XSZcWRwTVjC08wb+ecbt2X
fV38d2Tajkinakr+PhXVtMkXuLqlVctWfrvtzDUFgl2U4GPoUAFch6Ioof4L7G3Cgw/x9IgmsCGr
y3BfzWF+TWYfbl16er+sW0Ymr/gMohao8Htad85LAR/kp1m7r+c/bokGE20H3YmMwCeoe4TnV30s
iul7EgfLPex/x5Vxs7VwWgsfMgbNYAmUTJzvBj5+JSeP7ayp4gimcmv7mKVAYCLsStZ6dZmHzs8U
ULvrHID+bHLhN73gBQxH2gZFxd9OUEIOq7lwSowIp8xHZT9o6B7Y71lsYxiwJ/cpXWcrWdJhE2mX
LW4Wuh0l+z9ZfQbGFVNLd6Re8nuBUPX3yybfCHaNpyq8H+TYnMsGKkNDrL8RvGH1UVfhieSiG5Br
Au8od5B0uz3Zxxmw0FCYdK+ywiO7MnbHi27Srom2k6pWIVyRyJ45+vswoqRRTk2yPT9In+9Zrgmx
I13eAxku+r1QHJhaEaIaFAXUCVduoJ+vXtdE2Y2ZHmH1pYtj0gkYE8FWPRry7Hcs1fucQg8INpRV
tBD/3uF5deGcnGL1Q0zCL7jo/QzLC8JhwdWfOWFdzbaup9b04G3DZoS9jP06md2B7Dlj6UvLqbOX
Rb0GOvl8U3FD4xAH86nNYQzd77FPsd+Z8MNn+FWnwWZKm8skUl1TUhi+gkFX9+hBG9QDYPVqDxfD
NWyibXiMU7zS8yQHwB/3WVjRN650MN7Xs5DzSm73+QbimpC7LIDlvZN6fEeDrI3mENVR4rTOfR0u
w43jrlbLLP34C3sHh9qa9w3BM8pYPkil5Be4tMJh66LgM/WERcWqxtOE7+LW1xuaALILRTG1Ega2
H3+6Cn0IAwITOXgB1/j6GDt7GFQ7e5Tl1zSKbV//77l9vv+WdS6MQKWz43tBkMHLLW8gB8FAxB1i
FwbsepXRbMlrXBNPB/5gPk/xlL1rp/4FZ0gZwTOi+QavVNjmtWDOeQ6E25oWpcMxdv17UE/9iy5S
rjDCWIxDvlQeqNpVD70OPX3/U0jEVerfya+c6/NjaJsH47BOVNkOQZDynWJJ8sbnRf4KU5q+XPZ1
I5DbmlR1uiz0f/scnvGcPUPWsbL+LYeDCa6j01w6g57ZTkx8VzjLv8StfhGhyXULylcPM/scdji3
Hv7nou78BaqDlzAej4m/i3kub/G6TB+BZVnTjbUsZxNUJyYJ2ZeFZO9FOQLZX8vY6aMc5lnfFuhb
r0H9LRNuYuuyhWZgV6TZO8+4+o6HKPoLDqZq5by29eG/Yf3/4jiYvcwJ/J0UUAJBRZHABprxTaji
y5B7rgmsEyGE4XLl+jvkM/WdlH3fn6xJ3Su/Fmvlns8HiZtJM8x18yrMmuGROa53MwbD8Q/p+pJV
xIkRcgw2iHMC285XyEI/VdC/uqmVvFDr1syNi1Jqp5rBtCejk91XIngeGnkZoQLGof89EoqkklMF
aYdX1Y9TlMCr/iGfknx3flw+Xzu+mQtnEHnkiQz9fTKVtfw3Cf1CuNeAI7jFfD0VHZBcKxvH59Pr
mylxL4oMEO/Y+0mW0r/10xQ6MsrpAOw/3xPb942jM4bcQSdVSV9PnrBvbX66+sCet1r7/ado+vsh
0Tez4kHoOJUhVJykSEh2W8EQ09tybKz9rneCIr9KtUimCztjnLLwNI8hXgh75Aqgs3lLymZabkPa
FPTq/GhZzljfNNwAZcanC5/mveJuD9ty2XpVBG9NOkOQcwklnrcyeK9uRC+8BPIljUD6dlVAmTDX
G7wmBJfdxnwzcY7DGa/lGijdqsOd+Qruf8PdVPZIrsKY04uOdd/MnAeU8voMY/ogapdHSaZTd6sh
jBz1FQNwqJmJuqxe5YfG8atINfFwDt1X5NEseGCg3s/beRqXy2CjvplIAzJaplVeOgfa12q6ih2Y
McCdPSYr2YllSzAT6CRpslTXrDgS8E/vFe3qu74LnC2UwpuVNNfWhFEXY5x0EIoT4pvgrkDJoubJ
EzBd0xB1CyioK2vcsiOYNJZygC8RBVX2GA9QCqDQut7CHz68LET/Yq84Elmh7AqoPIGnCV74gleb
oA0vQx/7fyXaWehxqCFjHblM6Hs+ll5+k+jBaVfSBtvwnP7+4a4hqKQsZh54+q72HjLJ5Mv/QQTr
NJWfbJdmIg1/hYarTEDghNXy2m/gqhpUfY0XCdRuZVtOD3B7YVFI1wRBbWuK/rc7Se6HBR+n+DsZ
wNO9H5rKB58ZNAn/iwMDy7VUztaMEd4yLrM49ZSEfm0g3wj0CPdJX3kPSeLGP8/vzbYmjBM/X2BL
zOSUH52ENd/kEJQ3SULgL513+dP5JiyHmZlUi9bhTetm5TGb4BszV9DqJKoGvRX7cJnCt/B8M5ae
mNn1TNqsYwykU7VAM6qDP/ZVJsofwwJgw2UtGKc+KBKFqNomB3gJui3xUrxAQIZvwAH6dlkDRnIt
mC/6JBjzo5sJNtwtvOjlhjuwsttyJ1umlU3XNiGnEfwQjAVsI0u35/IOIvT6PmmqacuHWdzHkCHd
trxeOQdtE2LEPI73RmXQGjlSQupdNeRkOy4goCZuv5YM23pi3KCdfHZRFXAAB8cL2aZtiniTj6O8
IqP3b9h1fGX7tfXECHdKQfVPxwWYuBzG4dh+sT1uGuKX9w1YXi/nJ9+yRQZGsLdLm5GJxlA/o6Oz
O+EXFRXpRShF3+SuUEZhdeZ0wUMygwYJyYx8gIOIckqU2lcGyfL7TQZLBQPwIXF6nFGh6r0IAD9w
HsfFV2tgbMsu/5cHRzgCmkiX6pF5C9xWxHOWy3up01tgLn+wypGR5zrpSqzbemPEesEgUT41CpC3
shfgcybJk9eyNfFly4Iy6SxT7wArM0GoIFzK/hb+9dkDHdxX4a490dgaOP39Q4gDcrhoZ4SYh0vS
16ZanOhPWiWJXjN7PA3EJ2cuN6KbjiIvY4Dij7BluOkGgKBF0+9y8k0jEe1SICbOh4WtHSPEe13V
YVNLyJIIb/oJg3axyVE/2ZTTTF9lQvS2UOkagNM260agC+ImEs5ZJ9jg2MKcNHedf7IiX6vF2WbF
CHFF58BjIcbs9FJTFVN5NZHipYMh+dVlg2Wc5mQePIjgdN5P0QGaDg+KBzxwyk3ptmoTJt9ana+Z
H9judCZlpQ1ySgbG4kPrTUkEXyIJa92y8uZrLSHBBJm+4FeX5/4c+aggFFEO4yo3aqCbc76rlqky
OS0oDQ91vCTD40zFsNX96D2h7FV8P/91y0yZTBbJ/bxKEqc6Lqyqo6DsM3DKujkafDdc2WFsTRiH
vYrhuRR08fDIB6Y3KKQ9kSRIbmuxSsexDdGp5Q+bQLXApL3jEB5ADS39IlG31my8jJfqm8wVVoZO
XzpJ8UhnAiG7qBq063WRdDmkfc5Pgu33G6EfQOoprVMBMSwIcP+T5hW/gzSNWnHx+gOu/GQHMwkq
sWgWXQYt+QmjH9D1HdqFi4qAyVnEHIlJMHns00wqSFzj7U7SqEmzgW/zyk/GK+ieAYZyzbs21sEO
pKS20A+o8jH/X7wegwMVla7u0teMUs//0jaEZ18Cp6PtdZgr/aRzVc9Rnzh54t+MSO7K5QbreCFl
BCyVVxRX5Qivt3ZD4xqmMZH0IRJVv5R1D7vSXwkXwC6t7Bm2UTY2pWpWzqTTsDrOPao/Plfzthq8
l/NTaEnQTJORzBlhbJQu9UEKoPYoyrr1BhrFEHpoSHzTqHC1ZGYJJ5MpE5eV34cwMz7MHv+GZCSI
kna8dpJVPRXLQfQXW0Y4KZW5Kn8kSTVvOARtrrVboGzfzEsIJiJXvxoJK/aLBs6kz7C5CZOG5PLQ
jv4/8Fp6i8dSJZve6/ZOT/K1zNYy+SZxRvoqgDxCWxwqKvKtbmYeTc2FXBKfGRsQEOx+qIaqPOgZ
e38RyunNgfr59/NDZJuQU58+bG+kJB6Hpq88sHpyoF+l3mPARt4VkHzbU8ReBQ2jv863ZRsnYyvi
8EB0+nCpjsmkhwA1Q4DEYIyk5gurVH8RY7DThLHr5QcmwPsjHhLZGHbRUTivLilbhBiBnuW9m+Ve
HT78UZyF+iwkVdP6yglWk2ZbC0b6wUpBWzaR6ugH83ANLiu9ZbIeN6OEKcRFE2GSX4agDwCbzMKH
Iolv6YgLa8lX2QSWFWWSXxiOXhRakubwRzOiaP0XoF1A54oL6WwWDuslwGjTNVKSZU15p1/xYf22
BQ3SgitgRHxor71QGPDMW+E4o9yeHyvL5usZGcZ8QgP23dAcMsd9gnI3sDUZZMaiutVfytG/9AHB
JMMk8IwUTuyJBwkBvmethMyigMTjil+GZVWZHiNZ79O+oIU8UNzotxoWfAUBgiOrLpON8z0zuF05
ezPtigPUx2sR6QHce/hfxms1NttEG7cKAOOWWE9ZcWhhGPo8Q9Qh2OSdImQlJmwDZAR2DFvhsoHW
14H3pNxxDbm1SuHSUmJLPL+SbD0wAxuShMCwpeGDVnh0JLV2fnj16K2cdZavm+wXlRRO1QHXCx00
L27A4OjjPqL+tEahtH3feAGQMiP+GHf5QbAQ18d2coduA4tYslLgtH3fCOSgpEoujlsdvbn9hbfm
EG5q5UqWaolhk+oSl8nszGkrD39U3BLfgaLUJLfu4j1ysSZ2bllA9PT3DzuRYE6hfSA5Dq0W1dch
XYovjEFQYxzF74sWkElsYSOfYesCwVmQmcWW5WXzOGqAYc9/3VIZokYAi6FBZdYt2R4iXJkDPHIv
wjv8bamv4rmAOvi16xZdseW+7vQPCsMrssZws82PEdss1IIlUKY7JtCJvuppeC3TabzqORyKHLEq
4W6bISPEuVJdNS4525OQlj9Ix3cQ7W1+d3q1zmJbxEaIx1yGcxeS9MBQXQk3xaCm6cFjVXwZ1xD3
5P8usqEK+8zzR3aAkfzAtkWRhhB8Et3aE5NliP7ivCQ8paIP5DFzcJ+GQN28ATLa2S1xRm7PrzPL
ZJvMl6xIHJgwt+lBFRDSb0eQyalP1D5o5XPN8jVbO8tUmMwXhdd/mJF66SHhqr5rPZ/chTUy2/Od
sI2TEeyAjsLgSnNvDwtO70mMWl8LAgI7EPz1SrZsyaNM2otyFz+T0yiP2k+nJwhbtjuim/ZWxkq+
OaT45neMROe7Y4l9U59Z0KKdIWIQPlAh709JYdvI+2FunQ3gK2k0OcPXAPrc1+dbs02NEe46n4oY
/Nvs0AKUMN+2qE3qn3kYh8UKv+UUDZ8UJUx+C01qv1KcuwcgWH+D6i8D/0F29Xg74ObZFfCDxh8C
vrqkbR0ywp6xou96P2GHSvT57Z/0UBSrAD5LwJiMl3nJiyoIiTzKoIEBJ8DQ/7i6XW5CV9AHCr7r
+VmxLOm/3EFaiM87JK6PyvfotG2Aztk6VTUd4rYWa0qYtkaMU145FEZBbe4fVCWhj81S5U5X2MvG
dOuVDqtW9hjLhJga00UQwPbKd/0DzjIFf5PGvcmXxbs6P1KWyDQJLzRsKwzWLA9Sj/XdAF/AZ942
B43Xgh/QAVJ7dwF383xbtsk/9fBDVpFwSNvE+ZjekQzSh6ILmz0wWMszneL8rYpH8f18O7YRM07/
ZJjhNFkpecCDYy22CeGl2nC4qCcrg2aJSRPPl0CRzUuH0D3EDoQjRvCLK0FuIDENbZP6RlBsMz7+
AIzyZa91JsavBZGnVv7iHeTCUFZnAsXuLwswK/2Fi8yI+tltC8jLD/5BzBM54piEHmYIY4014Prn
sQJ9WGPqCzExFEH9w6xjyGTLBcQwKLGE7bTNZz2v8SttzZzOhA8rjMKYFaZeeXOI4QO7mV2QjcXI
XrwBKqLn19bna5iZ9JfCh3KELBAvM5v5Ha+hsCvGYPoakyrfTBPYPJe1c2r/Q0+kF2ZT05XN/zAS
A5c/4Ii33NYyHSJdFD8ua+U0jh9aEaXT+bQUPqqxRfGryrHB6DzI/x0yaFfkwxqM4fN4wYPWf5vB
J/VSl9Q9VAl/kzxDkhHuC0RHBcSkJN49xJZf4P+9cmTaVoER/9yFRVzjh6jWx5O/yRlk2lQR/HZ8
8u/5Yft8g2EmoE8WU+hncAY9KDqEDxyaVl9TvwV2+/znbb/fyO2rQXX52MvmqLI02dOMTbu66aon
+AWuPf/bmjDiXflO3IFNzQ+zo4o3Pib8pnLKvIqgS81357thCRUTypfBUWSeU9Aok5nz1zAn7Nsf
cRquC/3uYQtduexZVpdJiom70oXx2kAO0k3eToJIJ4vQGRsaWPTwAUOaJGqx72MAWs53zDL9JrSv
zbyAeT7qzNCHC8srmpdudefkqFmsbDK2Bozgh5iMIlk410eOKsh8L2GcBrv6zK+K18t6YMQ9kEPQ
NA9LfuAzxKnjxPFh93KhOy8zGTSVG8pOCWgMKB9Hbja183V5MmQ+/9tty8qIblJJMSSw2jlKML4f
M0GqpxKyjXBrnbuonuov55v5Y63yd+LNhJHZ89rjAZ6vGyhSgwcU62c9VTtdwD1ClPKZtPNPXRbk
6iQA2QIMIsL0LchXvSVsvTT2gNmDfplecGOayTRfZ1CY5H473qGwcR1c+iDMTD6NHju80qZNdndy
a44HtUug9rUyT5ZFbKL8fBEsmcxEc8w99i/MPvqtQ1cfFmwfNw56pmpnzmshDyCdB5BHqGYEnzvV
ax6ntu+buf1YeYvwO/+gZRFei8WZbwJ3zazK9nEjvEGKCkqI75YHlpL4KeuWaj8J/u38urV93Ajt
inqQHOQOtIJOyJiQwlvFY2INF2w5N4JTqx8SBr4EVE0t7L3a3sNp4aS1F8WpHqFERUO5snJsoRcY
IV7hKYIFoioO2u1q7m95g6eQBz2SLrjVpc+bJQIUwFd5BJ/mrgmiOK+deAusnMofkk7V5GUs09T5
CvGZYi3ptwBcXLPvbeI20GE68agIZE5cSueo6+vNyUBlrjsdDaCf6aIHVjPUD8VYHs5P6OdD7pqD
kQwgOkud8B0vm4M6vc1xtzp04+p2bWvA2OiIEpNbThwMrhjgVcprZM9IZj04765M6Odr0jWRjFAB
lqUmKn2Hfkv+DtsIFJcaP6hWyu22DhjJDI3ZCEHxxYekApb8qQOkzetNrmAFdn4OLB0woYysbCWs
yzwMUaWmMOJVUffRNMLL5vz3P7+FuyaSsQfoRFTuULxzRSm5ctiEt7iRJuHRCVN1IyZUATaOnL+f
b84yYNzY3QpRnC6wVD6CrTxEpNBfiEfKrXvy5bmsBXOL63MexsUiH5kYTu69yyaspjnK3VXKu21K
Tn37sBMB2UbSFtjxI6EAkkAlJ9n1YBVcXfb7T61++Hro5bJwoTB0HOOTImSKVyhkefwLBAqri3Iw
6Or9t4kKRjl6iZPivaJ++tI3zS+Av/yVK5BtdIyYFiQvqUSK+khok0dS4HkUleq1opHt60ZyQn2o
piKtS49wsie3AUjSLTalEsDC86Nv+74R0PC9pMh5c3gEcDgViSHDEZ9XsXw5//nPcyvXRCrKno5k
gBDWq6yn76SAzMcJ4+44sFJoHEW351uxdMLEIzoZzWfpcfEazCx7KMreAVgwDVdC2PZ1I4TnsibL
OIbha0JRS3N0QZ81rdbARravG+ErOAqmpGTh60nsfIZu04bzcc1r0rL7mBraovDCcpJJ/Io6Xb+B
6udz2fmA2wX9GoHRNsGnbn2I3qydCWXjGLxmRfBNZ7CeThwsftDwJlxwU35z2QwbEcx1Rz3A8dp9
1dHUu8v6ppRb0UAMZ+VYsE2DEcVDGXOvhMLqa9WCl+bL3n1HuXZew8/bPm+E8diEUBMvmxCoab+8
DRXrf+nU8VZqlp9fy10T6VeNfTV7qqrusroZr1gyfdHevkCaIQb9XTo5uUoHYNeWdKWEaVlWJt5v
CEkVJFUWHJkS6k6qrLgSANUfujB0V+bD1oRx65gDH5gHIoOjWwt22yxhee22TrUpmnoN4mrJfV0T
58dhl5zqXpR3tOVX2eD/I/LmGdwGCoFqPervJPdhoFs/y1rcUh+4yaX6cX4523pnBP2oh3YI4ej0
7o9IBK7S+GRnm0PJNvN7x7k634hlzf2FAJREDa4KOZ7HOf0lNdVPXgCNtZWTw9aHU7MfIr+Nwfni
hRe81kX3K6VJegWl1newIy8Dx7rMiHk4qnEvX3LxGufJ8Do05AY49+bbZYNjxntfS0GpKN5yIbyd
O4FGGAEqt0oftA2+EfDZMhAOIF75htsynJGHsb8q4YK1Eh22rxuntjv40Bir5/KtHku2pW6qokJ3
awLLfx48/67HuCbQL0uFCAYnLN6IKsuIJ/WmG/Wtl7dp5C3Td2esbuIuuB5T/gC5wV3f1ofzs2K7
+JkowH4Q1TBMbfkG76I3pdStIOwpBTMZt5k+GhN9rT191ZHqV4I/rjR6mvPPumsc8Fzh465TFm8V
G29nD3m6/8fIhsbRAnzgRqXTz3QsFMAtQIWe5OvLeLjmVK/dSSz7twkWzHk8sbahxRsYrfukGTZD
yWGXlaBsAbEdH0rwm9M4z7VYGWfLqW2iBgfQq4YSnKp9wpyDRI2Npz3dxrT/2jF6GfTLNbGDJGmS
DHbGQFG0qBnyuNWR9sEUOz9rlhAwgYOOG3sMl+niLUMJNEo6RzynUBL8ef7rf5RIP1sTxv5QtAsS
m6Ip3uYG0uKn5VA303Wtx+s/MVHn3gaSFin0ornelMt4G/TVw8SCHxywXi1xSPnOmk2jZaf1jL3E
DULaOKTi73DWSotNU2tsU8rt3Z9ayuCyM90zthQl5poK3Xp71Z9KE1kybLIFYnlBteavbpkxE2oY
w7uFMRnSvWjSt7bt/ceygrTZ+QmzjJEpry3dmAZQxQnfMR86vZtFElynTsroNh1osSaKZOuCsVOQ
0h/bYInZjrrlC+nIAhrJqmuH7eNGUkBC5iZLi4/jlGOR4PPPIsZN5rLxOY3bx9MajL3JSQQ+fiKD
AKF60BzOAjVkkC9s4dStDy3oXPClydEC9WD6h+f6Z3I69boKJhPn+3DK/T6JSRNq2BbFgOcfznat
0+04u6MQp5QB20qoopacPI0NW3l2Os3nZy0Z0T9IzoZm9tmOYH9UFe71yo03cPD9DqmSfwbhruRQ
ln34L2FtL4fTVFDRn9zjZQCL7qqJ3DxhQLj07HtcztNKdNsaMqI77VqvH7KpeJu6oboelrKIRiGH
qKVIHZZ5DWpqiUITZ9irVjlLM6MZP5lveVZeQ1W92cN8fi3zsXTERBqSseqDnlPyXqaJH0ZdOehI
1YJseAeDaC6GtSTI1hUj1LU3zW0CX9G3YgRvvvWG4JZmRREFCgzL8+vZEvAm1jAMRNj6QNe/NRLU
QFJ0zr2vxwv3KlNjO5OFVnrpyTtKwv2OY/HenYLk/E+3jY4R7JkvJYlZXb6FVVa+TN2c7XgHQ/PL
WzCy/ySDCKbqHKCVpiCAUHe3n2H+sGvCVZ1QS5D/uRZ+2LDGsE11DhHy93YqrqeZLRt/cDdg/O3i
BYZmkH1cSSZs82yc39Tvi6F3h/A9y0b3pm0dUm/qtl2clV3Esi/+SaY/dASGW1lceF74Dk4jvc7d
pI3q2hF3wusmeGTN8dVcjMsGi4FeXzT9JrawKFgrpmBiP0UIvEEDWNFOxDhORFle9vzlmrhCAOVC
N0VIvDsTr28mKEFuO6+ut+jFmtKXZV5MWe0qnVULiRLxOoJL+wSfSUWiBf/WCgy275/2sA/zMpe6
d3rIpL9jst0bxevghbvDmqKh7evGiQ7NlVFCfoM9AH0/fRMtkXgk9FadBiwRTk7NfvjxYCUkHnRP
8jey+E+EwTEWb4/OjgI+/O38IrJ1wIhwqrTOIMvuvg9L/76MQm96HOwrK9QS3CZukBF4TgUiZw80
PCka0w1RJ6OgArLGo0reQgKQ8mXdMKJbizlGY138o3SHrL6uGAQgrhZPsJWe2CbCOLplUM1x3yXO
uwphIBkHSGxbD2ox0Ziualx93gYxMYPhCPPvvNXOe1N29VMeJGXkeo6CUYG/VtD7fLaJKQvIZ1aL
TKv4XYxj+SImX/x2Ugj9n5+EU0j9nbAREyuoszpwobvhvLejGq7Tpt11PS5m0OHor3q41ayc2LZm
Tn//EBT5yMtM5cp5T/FusoGPlg9TJbBdM/W//bVYKUnYBsuIbUka1pfAOP+AfF9HNkOcx+qLM3n5
mvS3bcJPDX/oCNAoYHNmhfPuFyNeJKd8P6VOdzWTQVwUFsSU+wNowYc4pmY7PS/qZyOIuL/YewrE
m//+/txdggr+ePF7phrn2ne1OgwTgJSqoeTCOTDiWtQDDZkfszzifqxvyFDpf1IM2kXPhsRU9xtm
uBj9f86uZElSHMh+EWYChBBXYsmMjMruWrs66oJVZU2zCCF2AV8/j+o5ZKtSwRi3tDyg0OJyl/vz
9+YpS0HU4ed/u07BHnoQof+8bw+W/TUBgXoSi4uqJKgQaBO5/qFxBLJLc99cOuZkp/uDWE6piQZk
I+2gPjB6gBcjWkNO0NF18exAc3TZelS+HdoQE/8nUiiAgHsvxBD14n0FMYwTqy54lxZF8qh1lf5U
VRE9BXm1kZl/OxVHTLa/mQ7NzOpwviGXxN7VtVt40H9bhnfDMLT5O1khFXROl6gCkVM/Jy07lqIA
5dL9FbVt2/r/V2aZN1NX82WYb02PY111yXsnLfk1G/OtEWx7Zhg+mPrSrCl97FlaASf2i9AZOayN
Q23bLsOlD0ABM533sBmQ2dHlKFyUAYU/lcAS+foUJOjMm5KxCs6gGR6djXNo2zPjMpjB1jqQPl9u
aaHPDl8egvZW0voSIa5PQFbtB59BabnP03DjWgBRWNDpekxfUl5EZxIFJ6Kj8VlW6h3IW8vjvoNg
OP1oSvJGBEvyYwTE5xih3jkfpz4UH2ddyXDfaTNhg9EgOiZBDXur8jaIHYp0ZrWmnjwPlDv352E5
br8TAy6iWsASh9SlMzaxB7WJvxjBlPZ93niks5FxV4go+dEkziLOS4Yp9H4WjBsny2KPoeHv5ZKm
heulfhF7lfZOaNQFC75EFmCc5cv9KdiGWP//yuRTCW6jtoCIesF6/mVaXzc0RM4kzfZ1tJDfwHQi
QVMb7VEqz6FoIPtDMvR9dxj9wPG3RCUsJmgi58QEWgBRB947yfh75YnPSY8yep7i3qJr5WZtozvk
YXNZwKHzdd/KGWbfIRfbz4pHP3jhOLfZDT93ZaI+Nw00fu6PYAn3fgPTFSnT4Ozjl2GqjqIL/m07
9TN9XgWN749h23/D0jmXhev3JPkaIv9+BAm4OrSkB4tKk+/j7SAmpE41KuyVn3gXQdA/BXcKepYw
3aIptiySCagDJsztRBKUL3Meju/HIfSPhabfZDoCWBcBErKxGZaFMpF0vuoVOHEd/qOttDrXtMDR
AmnXEQTjn+9vheWyMpkBSdFPwTz73jvo6onj7PnDqfc23w62rxuGzkXjIJ84MGDEBBEHTeAaOd8q
WNlWZx311TXS9GHHosVLfqx2ICo811MZvOtzlPXuL45tANO148VDMh15lzT1gO8BiZ7XINkagYn1
/gC29THM2ZNTVxbz7PzINcqhx0QFRX0phqUrNmZgG8Dw3MPsF/+m4UQFxtLvfCq76ZoiJt6iQrAN
YJiyIqPwBaoft3by9cMiSu/RKdT7+8vzdkKDmEg6BsB1xarRe5dX3bMYUVTRCqVGlvSnVcak7UJ/
38vNRNOBjCWMMuXkf3t5MWRnlS4hqNkScKtvRImWdTIJ/kSRz13ndvVNTKBWDlOx9EeeV3qrRmA5
qoHptfPE9YBShxpuKPJT4ldJzMvQjbeT07bNWEd+ZW1oSsxJhGLXRXO03SB778UKKtpnoVHf1spZ
Mfpk52qtq/h6LO4NaeVF6QvyZU50pp0TZO8Wpym2+iwtoAsSGKadO4528VrkkPrRZw9dXRD6+XPt
g5EoYc9Dc5G0/4T+lRh65xv1KMtDweT/azRFkBl16cucAZjYB9yPK53/0VVL91EmbXVaivwRugg7
+QxJYBg/hZsau1zyC11AmOjV6LSuhdwH7yMmAK9x6JC7S+Pd1rpwltD+kFPwpN63fIu5mGi7piHo
ghsZch0lGGIQTVdQS/PTD/e/bjGW36j1qlxWbZShR1i4y3dAXZIjHfjzkm5C+Wy/3wzS586fctBg
3RqvKQ5DPoJKcmnpxq1u+/2GsasFYMqCUv+SThAPZk4QQsQOWd4li37uWyHD2OdpyKoABnLzAHGl
nSjjYGHlqZHufN43gmHiSFPnDIldpHjz8CNx5vJhPf5OUuz0TL9B6aCR4kI0ZSjipCXt/0ADJqfR
ISoJkPHH+3OwhIEmiR54zYkLRkDvpnqowSOMTeKZEv7Fb5fvRePXu3AehBp2nLqUiSSf8xcqCYuR
VebHukJ7VLVKOd+fie1EGW48IlT1eSu9W+kv2YOcRXsKW8VPstZbuGyLSZgAO6nCDHCvLnsBmLz5
RNtSFTHaH+bLrhmYKDo9CC1BXO9f1hMLrrN/aBBlBzRS76OXICZ9np5oB52V1ru1g/8NQoXpgQaA
9Jc9Vcey3WxtsZwpExe3ahb4jU/zv5ukuslKF48Q+vjK6Vw+BkOZb+y3bTMM+xY+U7xrIl7EhAcd
/ybF2v2bZJvtCRZnZwLhZl6Fuqla4FZI+LkBXcWFywg0TwUuQRCFf0FAHR2cPFc/7m+/bUKGPwdM
GmxSEDt+iUTdHAOftkcotqsN123bFCNO17ScWSglvVC8kI55nfB/ErAaxS4oLB6zoQs2LN0SY5mo
N9AY6QzFO3WrxfQYls2PNB8R/ojpPCaMHSCNua8OjP6r/0ZYDWGjPylP3YZ2Asrb7QApgVhCfH83
LPMwYW9Z5LECjGT5S1PXIkcLWKBPtR9kh7Apoj/cHIo7XZ8mp/ujWS4vEwcn0JAfoWKG+1GI4NFL
wc+dLqI71z7UFfcNYfhzAan5xcO7/gYw31ScOxmUD2jHLth19rxwK+qxTWQ9fq/CXgg3FYkAncXF
69GxosZyuCZkrd7m5dZFb7ETk3qvCZwgcBvp32bBQVnssPwSiD4/3l8m29fX/7+aAEfs6vl5Qm8B
UB/Dd594Y/AUOEPobKWnbEtk2DnxOSi6wwTFkXSoMhqT2vs3ydc9Zku5xZBgQYMTzzB4wYdgaIWo
bmB/+EpH3p+LJYk+9YkrDmEKZBfIx69+iRep66vhk2LVfE4y8XPfMhoOH4909EnoXt5mELIcC948
QfVr3rAW2x4Zli+FnpNsCtlFgni2aT0onkWbGq+W7THBcI0zgbGqBscHQF4yBl9uclrRgyU6QveV
KE0w3JChWFT7Obs16JA4oF7sP0Wy3hmkmIx7XasmWuYV2ApI316FMzSfdrcwEBP8VkrwLFWotd0A
TJ0BQQTlepynMt0SSbBsrQl/45xXc7CQ4iVxKySEWVOO0CEM8338R8Tk2dOgJpFIfoU3WiaPyNiL
Q+C3F5eoYt+zzyTXm+pcAS2fyRsfXBQbHd9hWawbTh92GZYJf5POPM26wP3kcd+XkE1LvOIhdAhd
vu4bwLDcwK/w7ItEgU63ZnrM3LD/hJC33zj7Frdqgt6GUIhkhNj0i+9oyLLlUPcoYh6qMe5G2NrB
CVvwnHps80BZzNnEvEXdzJkAIdULyOARrbfTEvult8SJ9rd4DyyhlYl5SyFAVc8zC24ErBLPZZuG
9HmI2pke6TiM2aGUYCfbWD/bdAwvDsjgGAoX01kzi/Go2c85p+LAPPlx1/abZHoErCTZhA6ulwaJ
q+YAeEYyHf1cpTvjEJNPr66dpkWIyG4+JnMCo+EnHaXNAx/brTvEtkaGC6c11QjPfPGCFtqfUuFm
ZY7/DQxObJ+Nm1K4XiLKpWIif0mrIVAPqgxo9hjWotsZ2powOJ83YmFQG38hyUyeHICCP/BFFRvc
j7bzalh42tSgGUzn8kXhYH6YQdsd5xKaJzVLs4emK+rTvqNkuOkAzz9ozpT0Jld6yWOXDq66TE2q
xJ6rikUm/s1z0xSkFlnxAr7w9FRRVX8k85yUeyJmfH59GL4KBQNVtROXLbslfsc/Nn3pVXE2cf1t
GGfwc9xfpDdLsBjEMGjmNn5YdhG56Kz8rGeIjqNlgQj1vtHQKe6HP3j3XKX6w/3R3nSvGM0Iz52q
DaXw5uwFzD2kivOxHLM45zo43v/+m0cL319N8tWSSSfqg9Gl5Ys3e90fSjNABsEqDF2d7kfhjGTP
ycIwhoUX2gflsnT926/SaDtH09PQp+PGU9m2SEaAjotv8ktWiBce5sty6KZugbJzXkZ77nD8eiMy
T0kIAG0p/Js/wg8q0AaAjBPipCXKf/e34U0vixEMC5cDaMVKmfkXtSzf0yn4mHrVQwKIzdoD40db
5QDbbhsGPoBge8DzKEOwhhR3ABKoeE7ZX2Bb79GbW++ppDBwav73TNGlVRIyCcEt7Tq0kifao+xh
6jsQy91fLct+m4C4pkSMnKAp8daiS+Sy5hReoiTLthSH17P/G8gVv9+wcA7F97mE5SHOwW6ouure
V+jOAwwy30gcvpmpwgiGVfPEy8qwdIoXNo6Jf+wYtKscF/4vQzWAc+VeAoAKZ1TrtsAplgNmqt8S
8GBrDQ2rX6nKNM+KywwhNRBvsuQ2UvySJdzMHdu2Z/3/qzvFVaxUDoUzbOaMdIeQBzXgQtXAN9yh
7fuGuUe8RdtuI+QLWriaPxMxVjRmg2pu+06XYe0MdKgsK5vyxa1LdzyWEfC758oRzQYSxfbzDVsf
oXUghgJeVmQFtiFj4p/aa5qNdJ7t8Bom3oHtbpQ0Fy9BGbjjCU0rY4v0QUfpR2+ctrbAcpGYkDaG
d1joDSy8+Rry7ejmmRelRYyNBk3VUWSLSyFXtNQkjTZMxrJqJsKtcn3U/bTKX4okmSEWFq14Agbi
wC1dQdsAhtWrrlectT3iaLB31zEJen2G2Gey9c60bIyJcWvDqApBdSxvU06dSwDW6+ZA06r+C+AU
vRHnrjfsGzdXuI79yvKGXAI+Uk7iRnv0MKy3F/WGQ9MrdlJoXPrVYZ+PIAYCFfYuYzFBb7Qep85F
Xvcyt9DvKDmegRHk5XYRkrPoN7xbi9zCTBZ43T743K6RbhIV5//Hy8B2kA1jD1036ItJyRdQ4jqH
tgq+hlFbfy1FGxyqemDn+8tk23zD5uHJp0rPVN58P/iKS967yl6zQ66X+eH+CJYL3lS/bQDCDdsW
TjfCq7w69cHcPbI+Ab9bpRgS7R5gUGNVeLtePCwywW4yc0c0wE3pi+dX0CNxeX8Z/WaoNk6yxRpN
tJsH51QNqmM3kA8Uf6YQd/zsqEgf7y+W7euGrVOmu0UFKNzl3ONfuq6KnvqkXLYAv7bPm+69bCaF
Dol/051eB625MN3XQ4SFN2yc+hWixRoJT7wBM/cJesGQ2EKDud/r6VghUN3VNouB1tm9ukzSZRjA
bAM+DJ043RMryVQfShSl+MYmWGzCZIuLwPqE8A3YFNIR9Viip/G9Atj7HyiPbx1S2xCGdY9txcfZ
XbKXgjRd82FA8/fwmKQc7AIx0nD+lvHZxjHMu+tnUkRNXr2gCPw9T5roL1SjPgPAuoXBtVxTzPDq
LXGyYVAoNUIhlD9QCJ7GCWH9ASzq3UMHNHm8yzBM9JvGGwSKIj2/sdoFF3xCAtwaNGJbpRTLPEzM
W6sqNHRlCbt54dBeZwimx0k6p0c5tBXgrO0W+b9lQ0zoG0S/S1qqKLgt0sseulF8HolXPFedW572
rZRh4wn6LjjaKCEtPoxgB/mcJvVcH3uwtDdbrbm/ctxvuHOTVi5RiVP3jipvczPPMaAe6M1GW2Ky
qCtd60B4XY2/fDpIet6vBCIDLT5WY/QI+Zu/KHDU+6ZqXAQkSMMkV0NwYe6s3nmLBlNom/RLunHX
v135YtFvwLh6rHzwHbNLrtXyTOu+HGKV6WYEdb8j/EOWa7eB1ulSQ6+69coFOgsr70jYA5FScAk9
lPsztR1P474QXs855uc+6xzy61wXywPAPNVhkdFPpx6SfS8AEyTX+dnSuoVgt0lWwxS7bHB+tC0p
Np4AFvdjouScQOMGon31ogdvbRGLppwN37oFqPSttJHFvkys3OCIcPEYrV6qOrxWEP0+VhXHsoVs
X0sLi0zAXNeTOiR1Im6N2wTHtC8+BwX+uL/RliUyKekaNmOn8zm4JKRqgQsA2IzVuTzf/7rlGJmK
s97cyWxQWB1G3T8RvTYPje4aCHeE1ROYRge+EfPZdmH9/ysPPWbCQYbFr16m2akPkrnjZaiIOqZz
7u4iOsY2GMafotwDTbYguNXVMOqjKwpQEFMEtB/vr5VtJ4zHfOfXRZYWLb/ppCagN4S43UoLjF7K
+9+3PIlMvByTw6TouCDxUdDui9TV1H4fRrTPHQLII+ojD0FAdUBXv4Pq6IJy0591UYXDRhebbXZG
YACFM8eZKaLwwQ/FFzbqfHooRldGGyfNEvVTIy4YcDPmuiLBJaXNeBho2n9uSvmxQ4BwLCLVnZ3E
ibYy35ZjbaLpIO/pEvR+r0sJ6M4KXM5TgPagHvPOKTc1qC1LZoLqunwoxgph70WH83eJ9/3BTadi
w2JsUzAC/1IW6O0GB8LNLwJy+sXql+EOhv6M7o9d4w4bjsSyLyaijkPJWlKnVC/dtHxPJCAJoG/t
nvpRhsfZSeSz30NM4v4Jt9wCJskcNNxl5zAKb9LV2UNJGv//AILeZgnQtifr/19dNDXeAnLUVXCb
Sx+JnTJr8yc8D6ot7IttCuYl4FDBICHAbjpaPqXUBd+id+gXsvNB5ht+vWnBPJIHEUAQEYhbITyI
B3HA97lbE0DXadkGaJKnN4imqTMjeo6Hfpz3ReQmaG5yFOG0QE0L3a/SPwOFncj3SZMIsZFYs+Si
f8PNraw5ag7YzS3kTwblp0c9FqekV0/dMJ6Yk3gxLfqd0zFxc9XUDVAyd9ULxB4BJ9A19Z330kVL
z8/71mA5qp5h4YJUYvbK+t9Et1IVChA1HgO7xOQZXnH/tQSolKG7AZLst2AVnkbCM3XUsdUO3btA
hk8fqiBtC+6rFzS+jHGldPkTbOrhvnSdqVEry3SBvhcyE7/o6eYEsuLRdnuG5XY1iePGnkivSgbc
ehKAjTHqaUx9PX5I1PpK7RL59749NswZ4EdI+1R4LwiopMfNNHmPE+gXjve/bpuF4bObMUldHYTB
ZW3REVXbHEEV8CFl/Dlqem8jLLENYjhuOkhn6qIuvDQULH4EEoJx0mU/k4bog1sH3+5PxXKvmtA4
wtpEuZMbXrpi/kIq1EmSqXmOsn6LUdVibSYyLgGsU8h6DC9I0/0zR5kfZ9CquP/jbd82LFnlSTtV
sgOp+oJiZd5koH9oh1l/uf9529qsO/Pap6lyyAJPJ18nnmUfNJ/IGQxifRkjNbF8uD+GbQqGMUvw
YirlaHR81SDmh6wMm9KT21GxsUS2OazjvpoDXXLIOHiAPuYF/fprf6VMfxZDnp/uT8ByTE1wXF6D
nirkKBvKdE2dyTEto6svsUJnBk7LALhqEomNZ7FtNoZZN1B191CK9p5Zk4PDYGLfGFuShyzatDrb
fhimTTvfy/OU8wt6sLqDh8sKNMPjvrLkb0g5qBQBSFimf2deUKI9Y/bpofQCvnVlWJbHBMZBrbyo
ieLBtRsIObPGE0+8YekRleStOMyyPiYwzsto3qiu854HtrJI9OAAHENnCwVsm4Bh0B0PFgrNOu8Z
EwDSEmK2y/sBauWryqS7pZRqG8QwawUiiXSOlvCi6vVOlVH1sLg6j3uIdx3vG4VtldahX1mdWvqg
iHLtfNWFm/xZ5xl5V0Pj+7zv6+uor77eDVwkUZ44XxFwQ9lbhcDjV1vNHrbVMQLtVACeNi8svAC3
C4kZ1eQxoPOfW3efMBKLTCScah0xyg7xV966fyYeOBJRFtqiv7CtvGG/zPO8TAq45q4QaP5VYzXr
w37kAjG8ciUKWZXF4Hxtx1w+DHnRnEFD8+n+xr7Ndc24iX7LB9RrZE79d/BscJjRs6rI8JCw8L0u
pDonnrx5U8UPLGHnKSQPvUYvSVYgsFlSNGNM7lidatluxP1vHwVuguUIyCSGbszkz0g4XgyfMT2E
eu2Uyjdhl7YhfjN4n9ZTHYmfc1G4NG768Q8W0gb0pS7aR++v6tseCjyY/zUXCDmEPG9T+RPgpkLE
2k/+gmfix4Qu/kd3k7PCNoxh87IPtOBNxi5QGIU4ig9GJ1BkpXVyWxxUVvfNxTD9RIZt0GZV/dKF
iRsLxqDJKwaiY8dBu3DW9suWqMTbhsR/Y42LymLql5FePYJYUAK8EYMxhmxcYb/Cg98LF9wEzCUe
3GBXE/9CkzAsnvOIBF6KVjLe57hwIp2xvzySNrm6tunctNc0qpI5A2FHCPzIseRUjj9YE8lyjkmr
IRdzSkQwsg1DtE3euEWysAwG7svkZ1EIqGDpoRxu4VLsUhqCmRuXyBB2tFZioFeIxcztccim1kXX
k9ftyvdwE17XKCCIiFvSKw8dXlWxaIdFfe6GUoswXsQc+Rvb+PY6uSYTDJdUpa4vVBZzCiaVNEfJ
qcizLUIb2+cNy21QCHSplyPsVgrNTT16G1u9iON9W7J93TBY2rNGIBUwnwc+xlPbP6hsK2Py9rXm
moXxBNpOSTelWBePgjNZeeSfAeKIR3D9bEEQbb/e8NOOW2Z+IMhyrtLmuFByCBO9ce/bPm1E2aDV
knXt98tZ+qBjnrrL3PSn+2v+9iXpMsOwpN9DfKBdlrOvpgdnedd1oPHKq7gad/52w7RULrxWS2xq
wLpz7oYPUAnYuHsty2JWvsEMIArlN8u5gOYImtIjpjZqAJbypmsWvUevz1LwBi9ndHFGJ2AVY/8Q
PqGb8OgEB72BgbYcSrPiHSSV40YE77Ik6j8G2vkY+MHZd9qNxJFla02ul4gnVec47XImk3qYiH5o
xPCUdRK3j9xYJ9sM1v+/CnzrfvLQDK7wsmQ+PToSZML1RF1w5dEtSMsaePzul9xg3fxXQ6A0EoF9
L8IQSnQxzYv85E1lcup8kGpnQ/DN9cp04zVrO1CGCXt9m2USPFfnMZ9PeE5dNPRTdtmZyeqC3lCV
EKdezs2iw9MyJeVDHWZO7LXoeZ3SRG3Ys20Khj0380Ryd15why5fhD+eIiU2Tmtk2QjDkKlyfXD8
0go+f0mLK5rCh1s+D+oQVSr9M03mfxRYVI8sI39mpb9F92s5YWbVWuXAi5LMwahErjLeeKGwXyQ4
Lvnn/s5YDphZtO75TKIyHOdzJFIU3lP3WLV1XJHwpCX9iK79w/1xLDtj1q+TbExBf5O6Z1EUddyl
6fIwFkKc9319vQRemUkvKMI3WcL7TONt7vVXtvUGslwjplaauwbpmRNgB6Bs8HfjhGd3Gv9G3vCz
zLYI221jmEY+9AjNCzqfizY9VKBWIrUTR3T+WkX5w74FMmybR4V2ZZMtZ0iiPBDuf+izLbCN7Ywa
7plIlGO8lOEEpV9K0h8L8hTmGzes7dQY9uzVc7H0RYbABaBQoKelnk+u3jo1bxeSXLMWjWygkONc
eg+8zh/TIvwIFtpHr+0/FX3+pz/Qp6Lewm9attisRIdRGnihi0Xyc5HEjdQXvbggzo9OSLj9s2uP
zTo086usxRfns+hX1HmBtvV4Rui0L5QxqV1SVReBzlpyVhQdPwGQRksP6t77v91yDZnl56gtg4DP
4XzuhXCP0gEsbC66Wy/Wuj0SNCDmast9h8osP1MUt50mysgZ7PkOiaVyOIrDadlvSQxYLMKkdWFO
mpV8FO4ZnMruk/KKMuZtmp/cwJef7q+XxTBMkTMQ0fgFm5BV5f3sxAC68ocRRHM7V8gw6TztQJ+a
LFihsUYD7ZJP331WBX/t++2GUYtqnLuAkDKLmebOM0+mEkFNuEv2mrlm/TlfKhkFUF44S2QKDk2d
VA9pBJI/9C1tnVbLBpsVaFDTTfUcUnIWdPoy++xz0/WfqmZfC6VrlpwZTYas8Tu8MxvuvWcIxeZD
NfbdVgbKcnjMivPA8M7HewQ+ja0d2E9dIrzkAsGTcIuT0jbCeg2+8sdshgZMh2fmOfGX8jh3Y3kB
M9oW1N5ymZr0LHoZPKmHEV9vwGIF13/+18aaFGRDI4pLu86pWXrWhaoh8KWxy4J8b6rsZ7Qg+7zv
24Y/1h6P8MTHIRUOEhUQqeNxmANZef/rtvNp2G/HtZZaSny9TPxD6orPaYaAq635FiGBbYMNG14a
J5Oszd3zUrsgCShL5wQh5i39ANvvN4JtdMq1A6ic8HbT8PoeB9Uu9dYHz1xvNTdZJmAWmvNOFnmr
UnLOPXRG02Lqvgetp7J94a5ZZkbvUtBC05JfvWiO/oJSAapTbudH7+9vsO3Xr270lX0lru6hqIDK
ZjdE7ncwHIBR+f/xecv6mxQsxMmbBk3v4ZW6mg1PPemH6lwMHpnOvev1zq62WzQu/XcWA/gNRBTo
8DqAoGg4Q125g1BHxbyNFIBtGuvqvVolpLg86vkFv4qZfQSrRQn2wbw5t5BU3aig2kYwzJj0Y5TM
olkzgghUeAXu7KbP2cWX4Bi5v9W2IQxbbhxv4GGQ8WtK0uxxmFCHCHyQdy3gOTzeH8Jyn/5KA71a
J9m3S6Vrv35cKaJlUT/lov0xLvQ6FVuhtu3AGhaNUkRWJpPQVykK7xNlYdHEUEXwNl7nls+blWYm
vJBUMufXvK2gc14GH4My3ZKYt+zAbzXmpi3SriL+OSlR3pBg6fOG4Q9QEIb7Ei+m3JiemGxkRfU1
CRz3yEskZT2cpdOu3TXpVoST6wmQGv880PqJObhLG1ceac2fewEuzvuD2NZo/f+rI0TUAtamlMPj
rJ0+JJHBX+3Yen9UBSA894ew7fH6/1dDdI0u+ygf/DMl9ftf7rjRW9UlS3bHpFuBMIkaxlKP17kY
hk/cScl1mDhKqXjlgKEqv+ix48+6GD+03ZYkpsXqzLqzLudaIcTwzlyBfD+Xg3dC8ZGcdVtlD0EI
ra2dC2f4atYj++mU3D9roV4ERW277Teb+2y7Yhg2Vynt+yCbriRbRPuxC0OaprEv/Nrblbr4TYIs
D6mfgTVuuoLqCPjgOanZcijndkua5u2j+5v+WBeUg2iFRuPMioZdMzzcy6AjgD/uH1zbAIazBtxI
jDpIwquYVHqeV/QTnVVzjNCgs3OI9Yy9sg0v6treD5V/JtnQPHoR6srlHCI4k/NGDe/tfYZ6zX9H
GKKSikQQfaXcwdYi8xmRa+lCFe6ffatkmPdMxqmI+IhrykeJqkvwWoAygrpCoXaLMN22EYa3TinI
muXU+PDWhYrZKOR5dtyvGbzRad8kDGftZaHPSIeXCQSVkQ32ForAzEmDhMVuloS7lAUZMclXVB0W
CxEIbCirhlsCxryL221KnNuWyTBpSPJObYE749rw+p3OPe/D3EIGaCnd9K9dy2QWhFW4Qm5aDqBQ
wb51I1ocEwXtnMUP9+XbiEm40tGB0bbFbUqo/gAi8/GosvEclvpDNnlf78/CYhIm60qugalKC6hw
geofmmNL51zDheuNoGC9HX6v/PymN+Y6vYjw6MEMWN3GU+0B/keYd6zQnX1EGT06ZIjbNs6tbSrr
UXh1f1CGZo8mk9M1Rzt2cSC6RytjgLB52vUeQgPAfwdIRsCSOSn1VUBRqkajYu9ci6QEUej9vbCc
WW6YNhWLHgOR/hvqK/juZ3cJvkXQHd8VYRJuWLYKCzckcn3wUu97yhdAxUiQbDznbL/e8NAofOLx
HyJdwmf5LhmAXxSRP50cXpc7RzBsOo16B8L3ITn7rYPHdD6hj6yfPyWp2mrsshwhk2AFaPOErqSK
52EOvskAwGp0RfGN82lZIJNLhTG02JcLDa8rIzY/UJKqMk6XYtAAWAPduOFGbXMwPHWzTDwY+bJm
JnEFHljO3GNbbgoi2T5veOm5GRgSe6G+zhyd3rH2+iY/RmOP8e5bgW2AdflemTEKX0DrobkH/eNQ
hjvJygFPSARYE9sCHaw/9Y1b6Tf2lLHJ+JzPuLnLPjiKir0DOPN9lzs8djY1SG3TMIw58UHegb5G
LAtK3+Whi5Ady1D3PN5fJdthMkxZTA6SYWLNPzcg1YznDjSzMhW48NRmm4FtDMOiUzoVyIkl+voL
cJM0c3nsQrDTO82mSLxtKwyTVv08j01Szg9zD1GWtvzYqeGgGh8oq3brQFmmYXKmDGnaMxEm47UT
IkRLs9OdlJf38eh0W0NYNtvkTdG1glR12JFrKll5ow11x9gJHJpt7Lbt+4ZNK+BiS8Sp4bXxpjyI
5wqqv38uA2m2apQWR/2bOFg69JS0NV6MXdnFasalN4BT/bFhkAkrfK98rAG9/Pv+2X27ZElMLhVV
cKfgrSbXhnH/I6979ND6uKVI4ulTOkyAGDto//dXec37I9qOwLqur+4UlYB5Zp5bvF5E370nQ8sx
Dlp3u6xqtwhbbXtkGDwEdGe3oE5wHTJeHlI1JMdeoK/v/gxsG2TauytD1RcRu5KGqi8NHz+xAh8H
t1x+mSOVx9lYbun92FbLsHtaB+jrQpx2JZPTon8a+kzsMelcAIVwQfKObMzJtmKG8YNA3hOkHtkV
qFVI4OqqewDpxVYzsOXrJrRsHoXWPXfA2y/YNzSVsadWosJ4fzssS2SCy8jkZ5Pmil21DzVDvLXb
GDQW5Dz6qJPeH8L2+w2b13ldl8G4kKsXrhXeIZCggA5puzUF2/cNR06nxV3gBdk1x/sL8GDpXFo/
3RlJmSQqnrPIbHFdfVVVDmLNqQlk+Qfve9VslHdtO7BO65VJQwINwsTtEJwTqDNe00KNjxqaBM9B
iQ6dfTtgWDRDThOiDCW7eo7XsLgRZM6Phcu36PxsUzBsusuGdJ6lIFcmxuJRThPSjBSN+M9jxje5
f2zbbBgzqIpCXLM5u6oZXZuixn0RjpsMqravGyY8F07vZF3Hrp329P94vQY8P0qiXSrljJjQsSQY
fSZTZ7zmUQfQptJA282bSWXL+puwsWXU8/9ydm3NceLc9hdRJUAI8Qp02+62E8eJc3uhkklGgBA3
IQn068/qPM3wTdun/JZypYCWtLf2Ze21XDaK+NgPIwF7flAX0RZ/F8uyHl8+QdfesLNhnmAUoh17
dqYOmpssChIMnuBGjVXM39TgJXRnxlMfKZIqI+vcMP2gR2UB8nqbLCk24PLD/mFlJsKodV/p5Nys
HNMddtbPm6q3g0PJ4G1+bk91siXGYt5QJudKhjeD9jFydtAAvrwBV87nf0iDLQo6YO4Mslc55YPh
rSnayXZv6v6RPc8JYqIO9I8eq6+H5DQFzkMoAUIbb/v6ne2SbI15P9LkPMWBzhXqGwcQmrxJNg17
u7NdgALDarSYbIxQ1HvYsqW55wl9etOn77FiTTeTeOUCC3PBpJFNd/c2xVD6y0+/Yld7lJjwk1uj
ob8cerMN4JER4pyhz16EK4ZLX37HlaOzh4pxoetpQCX0bIbmF+TM9I1n22tkUdd+wN5q56waUUqK
oPgUYExl6zCINscEJbL5jfXV/0GIRQk4yZYUdjWBBCfiAyY+vd3IaznPlYh0DxDTDR10N9fJeRhB
IUQ1ButqA9K0ePk4kzot0f15jdnp2lbsLuKhmlNhG4K5qSihXd44H8V3aTPS1waur71gdxOrC0N3
BfaEs6IOUVYUuTQ4xQEP+lfixWsv2FkydE3iZa1meq6CFHqzOg0TVkBp420j7/8j8iWp3rpWEILa
Z5N9YltsfiGIMNkrjujKcd1jxcKuaRIgS8gZBPUhuAPV0zAtFWTj1zexuUCu9N/3zCSDmW/jEp6N
yuxXB2mNPFnB//42W96DxaYetIFREnpEWr2ZSjECLFuOtU3UG1+wt+ctlmDFG5MzBUpjw8RdAeL1
t4EByR4q1sQs6QZd4fDApHLdQk5RK2s/hFkXPL3J2e1hYkMtsnmJFooCgwYNMzBE4XZjWR2Hh7e9
YGfCrlpimQY2PHON2vyAAnTex29Nx/YiXuBdrpN6w3CesTYB20bQ3YfxBCnT19PJayawt2DBkz7t
QryirobHyoMiAfSgw7FPxWs0oNdesbuQBx4xOUJ34rg1AQMxGmqZa1RKOTTN17qJ+uaNm7HHjbG6
Z3RK7HrmHV3EO8WAZM1x2/XZ15d3+3Ls/6PCukeO8Sbk0Vg3qIdV4nuTjOxAuVu/L+OMWncv5d8v
v+biHf7rNfvwGpMyENBEg4zHVUGVO7oNKhqS2g9/GmUR8bnvk1dM5Mru7PFkrAN/nExSetYhhvgx
SyM+S5vEhe+IeH759/z3LQEygH97QU1SQKKjHlaokvXWdegkNpDIetvDd4sFhvqmkhATPjPfPUHd
1N6B3/Y1aYVrX77zf0bPbFE6G0HjHqRhQTFL3N/UiofNK6v/31vN90oK1HMarghfwL8MUrHHCyur
bkj1HmWepyGLIQA7+KbL0xEJ6NvW6/JT/5n6sGjy8ybD3wm0w45z1Ca3bxWIY3zf64tD38dzBsG8
TRvh3mVCKpF7M86vzXpd25Ho358/tH3WbyqK/jI1RfEC8R/ijj4cXkMy/bc5cL7zh2bU40bGMfwr
qb3PSRcE5RyESN6c615Jba+9YucPwbAIWs2Fh38t0PsFZdaYRkkxBrM+RUHTv1Lk+RPD/K8T4fue
XzqgyADiFdLmq7Sz+AQmLcwLYPenYcxlxsLhm7aqhTrkFkerSw5gLx9IexP11s7gghlQNr8FG+MA
F9TP7rda6SBLIZfUP0ehDeKzCNslBKeIbeeniG4z1Bmmig54PNh3wTxWgGG/U64Qs64ruCw/z+Js
BG0ZhJQGF0I7K4mqebNHzWnHjk6PLjiGQcvi25fP+n/7a57uDgva2bO3cRWdq9Cz09aghSRDXp8G
2h6C6VWJl2uv2Z2ZBSp2rB+D5XcyTn128HPgsnzzGHJsi6UdePZIIzV+fvk3XTGAPTW/rDm4MlMS
I71NEMzITOqmGFXQm1di1j9agv9xcvaNJcI2A3/joZc3pG6Q04G4doIT2tQU87iMY5+xr2YGZ01z
K7POrNGRWIRa9I4ly8zMmYO2kDVljC5hK4HrrRt+fNOP3zekIqi6V0B6grLFAzW8gAs/wRjAK9nA
lZXdMxSkTRK7SSn5FVnHT5PAr3QEb3jbl1/Ozj/cro4MHdhA1Gnq0L3G0AXNwdv8ypZd+/KLp/nH
w8FAKQM6zhkG1wBXrELoq4PG7m3lGr5nKNg6MnecMZRaNeZcQaDhc+deK6hccYZ73n5JTQ+eYDad
eDs+ViuJjp23t/PEXsvxrq3NzgcEKqRV58LotxbWRvdb3yTRXcZS61/rkF0z/1144yocdA592DOB
ZYLeMiia0XxsZPilD+tXPNmVZUp3UQ7j8CMQHUDXZ6Cu4N4dtYNsYnjhXHrTAd0ryjQTuiZrAl+p
uszQH3qhkFJXtUj7p7e9YHdIWdJgZ9my/AVWuXQ4APjVb7d2Rfz8tudfDsA/jADjohbLxKKz9gaq
ds5t5f+DGejKMdprx7SpMa7i2/DVN/bZLiHLZ94ur6z9ld3dU11QP2Q2AVfXXTQtP4UC4R4AO08Q
tG9e8ZvXXrALOaJYhQEo36BqTJXMh8Z9lQpReJLony8v/pUX7LuSg+qzte+i7sRqLQ4EU01GDQka
0fSVvtiV9d93JkXY1MuCrtVpc8Dho6dvC5W9JnN17eE764qqNlLb2qgTrzhE6hlZbxf3asf22trs
XH+zAPE4YLTi97DN6M23ySNPsuDz7MK3lV35vivJjLCDn9L6pFdI24DvCfnETGxm8pm6t75kZ1+R
kZmCHnMFujS75hwRFRirUNCawSH0ih1c24ddNYWNVWbGlMqTy/RU6q0ihcehffmIXnt49G//UKER
icbtOpwGxPgHqkBMBqnHHy8//Noe70LAjTgfaLWJk4nAwIoGQZdTwKTytQeA6eVXXPv+nQ0PfOkn
BuHLExsZeILC7e9xTN4mn8P3HckoTvqpgXD16Q+Vb2ScyI3C2K9tXyOzuLJC+64kAbjRs75FAGSH
z1HIPkXMbBCfx8zLy+tz7QU7I96mCeiaxUynre1lTpoNusiy1nk74KS+/IorW7BvSipN07bpMIQ1
KVCKyw6vMBWYpt729MsP+8cF1jBA3jC63JxIND7+Wf2VvrHtw/ftSIVS/WpJ0p3I5o6MehAD1xN/
Jbi9tvQ7uzW1Hw3ZenUytBlyI5FnVSAQycPAvjYFdG3po38vDneTDl0YdydMU9S54v79aBv9xpXf
Wa/yShkosY6nKMN8QxWbrvRM/fXytl5bnJ3dYoA7kJ3A4jjTzrh7cbsLldzHFwf0pjfsm5IaBCKp
mBYF92+/Ckfp8XI1ruRVWsQrP2Hfl9Sb8kncrfWJ10i7IEYF5D5gYKjbH17+BVd2d9+UFEM0jsIN
48mEQpdNCmmZuVufX374ta/f3b8cOVEamxXLs8Etcy62wmuwz9npVSDete+/vPofpsuaaQZVhVQn
yaGbJPqk7N5aouf7jqSABqcLOLY3as1PBoGowqX2eb7cji8v0LWv35kv+BKB066n6cT6wcDvE/48
K8a/vvz0a8u/s9yp0bWcAac5Xab2oovTAa3+Tfv68b/2+Tvr5egH+rS67G8PlstigoXB/2jFDi//
gGvP3xmwa42fkaTi+W74a1snMIltr9YFrqzOvgXZqGzug2DpT2KzX6kkf8t4Xco+luKV0P/K1+9b
kFEX6iRoO9y7coJMNtid/7Sx37Q0+wakiVw4D5a2JxpHPs4F7Sf7JW77IHpbixOton9b1mU4RRsD
1xy7MShSlooP64L0+uXvv7b6l7//w26FBB85b1N1Ugm4MEB5cvxjX0gInt72gsuu/OMFJBtEBA5N
DPeGiAsHHKTTZbo3jCCi+vIbLgvxH9W6vUyCy8J1nULov0AGXQBtCnpzDkmd40UzsDOzvnn5NddW
amfFwBmRgKxIMSDR60onl690saAEfFXU/RKm/dfv2FlxA5XvBa5HnTY93RsHtCO53GSgQJvLVvqs
zcNB2fLlX3PNKHYmDaj2ghIQx7YI+3EKAW/yl4G0lx9+Zan2bcihMUvcBhF+ySVVNcv8wC6UuBXr
35YL79uQ2sRLNDnWn1wAxOOfyyADxPzlr7+yNOEujJ7WqUvANi1PFEXgHITBqNwjnX/bw3fWbNKk
RRY2dSdOWHwiaZ/dW963r4Rx1xb+8vd/GFuFFkTSm6o/TbFt/iy8oDErLmxhb/v8y5r94wWmygB4
3ORwMhvixMEs0+3SvTr7cm3ld9ew6plE64zLU0WgALmlkCocVv/KHX9tbXb2O/kq0fUq+pOpNo9R
FPT6MaiVi/q1tbn2gp39To5WmawzZJASVPlqBNYRcnJDHkbqbWT2fK+JQLbaZxIxCpY/WIo/njrF
D3nT3u5pKjaL8crNtAJtogv07uITcI99ftvDdyViMY7e9hibPm2dPfzZWhAkvxY8X1n5PUUFidPe
tXU0naJwbnLVrFt5Qast8lW47JU7Zk9ToaxC6TNacTJFUj9FolPHSIrgia/J/QJSlfJtq7S33yQZ
pLOXMKWFjmI1e/mc9q/28sPkDxv9f9wxZGe/3NUWoRbSDLLy4TswCNP40eDe/Gw8DYNDBKnxX9AQ
bvtjtFJ9qxeg1qvcM8+7PlduJt3BcozvMHCijZhRAxpgPDQGawMq6x7V2shlMio1aK3DA4qVkXof
+mEdT4ObRnnLhZFcoXkSbVQcGnwxV1/UNverLDCBtppc9vhEsExUS1QO8VoDuU1oUx9pKtp3Q0OW
toSsjB+Pw6Sihymi6iGaB7CEQTzWnR3i7DuIzzVroeqgPWRpMn5D+mm/kqGu/UFUPvxBJlN/wDxr
/H5aq7Dcsih+2urBfyBx1XwUtie3JlYKb4uAs3PWsEfTt5jUCMam/UrB33Ib8UDJg6oWc3RKeoIy
L2Qfws2lt7y37miHRP1mSrI7gmDH3uiMtFBF1Bn/W84dRBZYIhdscLbqd0ZGlxWrK+gmqqqnv/RA
oY3kUVKA9vs89XdD4tfvTAjzBYkQ+2DCjB23hJoDGtnYA8YUZAo3J2Jw/ADsdRDskgCjy/wBEkIC
yDW08wsdKmiXApC9FF3Wsxhws8qBeasXxyiK/YJ2bdid6wo9j4rrYC2nFMfaySayuYix7zTumoOf
WHOOZnSrcxL3KYX422yOZJpA/0YDN3wQI4F2F/HZCNZnv32fIbDGwAkvGwSA4IpDgWGBd9SjBjMX
h+L5Pck89GlNtS7vh3HjdwzktblashgIKWCizY1eOX2GxnhnSsGkORPapRTk9qbtbqdsoF+HHuO3
ubBrSI9VoMyXC+QtvEVyDpUEC4jyD7J0Y5LzoA75WWmmn6XJgm/IK0XJ52oczj1GaksXu/qb0kv4
W4ThKk5TI31fdsNEkzIeqOjvgRNBz5xoyHW2SZCBSaHrk9uVBfKXnCbzzXgl3lcGnNq5Gdf+0A1d
cITst7irobr0PEAqr81JGCKucC7BwOVicVRN6znPPZdbeNIi5g96IzT+QDxaUo+NtGy+g2BFuN1O
oqp+D0F46UtlSxWXoODTww1L4SyaNQNChk+te0gz1ImKeaj4u4ks+JYgQ7idtxtmbUsMy4GwL5Jo
uRSbz+pHrS5DjRogQeivEZv+1fs/ksBTrWkJze2J5NWyyfEO5MVxCU2hpXpgGHeW0DkQPsqjWi7L
YRrRMi/p5oBv0qHs0kObVLx/CCiowI5CNLBtrgE+PJmakecOQpv6EEm4g2KRG/7ddCtahiE3ET5j
gvE+EY2h/w/tJlQFMT3Tx8U0k4qCNHEb9K1imvVPdMUJStxgPqoA8gN5ZisUbhuEhjS/cFD0P10A
sy04stZZFkuzUX8bpmNVP6jRhQah7zLrUldJLJ5IAnqMAhqcAvDzOUxkqZDnqkKNy4JtA0l9lkcW
lGCHNFvTHvzNUPi4YUBXypwDRSvyqkqJuOG+DrsbB3L1AQICtLuJ20lHOcQAo1s/Vf14DKYknYGo
6Udyg49dJp17IRS1RUVZFb1rlGrSgiyQc8jTOJb989aNalGFMW3icwycJxRznD7sC6mnMDMlIc3S
v3OJapDmRhU70cyY8WMTozCWg29vXW474sbwft3WMcG4n01ayPiky5bM37gR0VoahXGov8Qk2hX9
1c2YOWdSADrIsqFHDkKCgbOvEk7P3ovNawNtk5bxu7UGJmk7JKlNmM19FK7BdxRbcRfDzJlz90MY
LtFRNH6lmPeRA1kPzkJxG7ypWH57DHw1kx8S/QP7S4qunk6o77dDlLugdZha3SDdY3BrGME+kni5
zI5vZK5vG791GUrcs/R3FDNv6hCpVpuiTrMxPNow1LxQetOsTObEsW+NZfoduHQy/0HaCToZSLjA
Wy7H1JtC2WBaDwkcrCt01HRTCXiVsI+sTlVf6Gar2F1oU+ofiK1YAWahSBxpOPqbOsUx+LGN3tg7
ENxO5oiMpyJ3jtQthE0WyNydVb/Gulw68OCAv9pGM3kMfZVtn9u5U+Ymo5ls1kOmqlE/pmC3j+ER
59jibg3GipwBRZqzv+skUPFjVYmM/U0YD8IfjQUp+tGBo74tU5819qZdB+buwH8Y9h52JP38ewPB
qHhGtUm6IwBBYoN4atuAEG4TrQFDZVR/QmtrI89Lpmwb5plpIw1+mwh4wgY0AwZsAE0imTwjl5hS
CP2CjdYVSobKfQLZn+pvGw2lsbV0HZRKoACyTrU8LIpl9Q+RKVwgqasaUkCCJEqf5eqq7rBZD6Ov
NhGMN8QmM8kbuMWx3Ial+wTEEk8gWyZrdtvOpq9Lk7VrfAOuyG57cFM7zPcA2lsEB0HU3ckhnMYR
dU1u2lsQXyDNJBSeD/NAzdSXEd+0KHBKpuhubCidDpsJrXtghqj2OPRQ5HoCorEd7zRfwVfIdAJG
gnjpuvnZt63T5wiK1r4MrMWXJDL2s8oHTNLed5ILd2AzR8RUkMZWPWyt0xSg21W0FxcWj5ryXGi3
yBUeZArWY2ds5s/gE25/1gupkhsF1IQ+gLi7wx261nY6sGb1+htbwjR78LPtsp80G7PQlapNMVVr
WpPGxzkGDdGtpT2YNDlLku3HxEKfHczidUqLDQNG23yQbFDu1Lk4c38PZIkxrNOb8KHCoRZ3DBJK
37CEaxPfNFW8xOtxooD5xTnymGTlN3KYffqhSUk3fYnSvpMfJKFi+1y1AfKQknIRmPfcdX1fQl8z
GpFXLWAvfi8l+EnvoUE/y6cJaLbsEPU8MRWMtW/XG4IBJdABsH4ZPZQglZzxvaOfu980iiao1Az1
uDXfKEo70+NWd3TOTcAW951vDNEFSzIVCnwjTe3N1rBYfgS5G5veMdYLwHjXiEVhDrsap59QRVv+
SgRQpo9KqBpArZAFoNodwkX1h6nukjbOIStNttuKjSYrtb840qkxNLpb7Qy09hSLNbvtMAjTHqd1
GbJ3pokuc5xy7cl2xySkd+4g7gJ+2qpb3fa1CtPZ3SHAGYnKuV9t+nPp/IJLoh4HsYBNLUsWXZBW
GX4c6grDBbynwS1tu5WXGBnS4UF578IyqsIa9wBrBgm1wz4lRRNBGa3DDQNpSGulOHBCe/qRAGOm
300QCnFZKeZh+AlcY1aD6pGCeqGy9XCv0A9nd1zFDpPsbu220wZUBAdnmWvQlUcdsJp/dYDuTYWK
dDC/D4M4rr6PmuB0albP7hByiQGIKBu7T2tikwcBnLwd8mFE7HNe6g2X7hq0UfYu0CLBBPVI1a0B
BCU6Rhkq03VZOdVmKt/QIIOjkbKT0uTrJilfcszErfGxIWajNh8c77ca8xytoqBdcH347G0dANUC
pbL2kYLvuz9PWLTks2Z2BmFW7PuqLuQYIU5yfZT6G3jijeTpICEVSVqd4euiNBDsVjRdGPxwwaT5
KYWC4WndJjTv8m6ecOtS04ASLTfROlW8mPoKg7UQkCM092Rek2dkmnF1XFofkUNqkuG74vMofnBI
1LfwqQgDyo1vfT/nvOnXT6bum+lRqbm2v1UTz/xvNzLVfAi7y5BKsK28vc90zbpiSBaxHhoMH9RH
xLZafWMNTeoDNDs78htUHcaUuAO9eIi6WKPWrKu4fida7FDO136e7zYdAbMX9cqnH6Mw5vNPXsft
fIgr09E7SsdtOfJu2Fag3LdleoiSmrnfcsJil+k8menQQaLA3kwDqFqeNU9jcZxiEumSTKvWX/iI
y+c2CGsEQiyxM5KPavF0Pk68QSR6Q+myfp9n3ME/he1iwfLLwHNzRJi/iE/OZHR8ilO1+HPWzRoS
bN2CiAQ/qaIfEwT8BM5rDRCWkK0y1Y0L0+Zj5RE2vm8iBpOiXdwMX41Y+HThXBni5tBvDf8tXAi8
aTRBCK7YLNj3DKSEkD8dE1on5lMz4bIpRLuM/D7DunuRg/iROdT2XH0Tb/Wo72Ppp/5Q25gUYZDg
fsynbAODFYXL9nlUWRffuCwTqpBLj9yUgEHXFPOq6wZ3rreqZPpCimgQrISlTqJJnJOh9SiS1dKR
uwSwtV8q5NifjC6BPARu3sLcYeh5y2dE9P7gk2z8oryN2huDxPhMRocgEbB7D5uDEyJ3EsJf4X1F
DH/e2hFeEerP3VLwTo3qzJCEH0VPrSqQFOmfop0pvZWhzmYJGhlBP9uQQzJuXVj3JSPpWH+p6yR+
Si2fB+Qgg7lvQT9WncNwBrnxklIrb5QQ8BBOpVlB6wuoRlWpmI/UjpfSmc0GdJvw1GLawPJebOgR
AR0zE2Qb0CHLSEmMS584Z0Ieqm5K6SOCBlg0oTUuZrrqFFCprsW/B+QsAS04Zdx/2IYQE2IduILK
TFTpUmZrnfWf7DAkn4d4QaIy9BQXAQ0jGxxFGtl33MdsK/GNzUeZTvrHFtLhESzcI3uPqp/s3g2A
O3/B/Wn0V8cNCI9Tefm/PVg3bhAfi/mDCliKrN+PKbQ6LUiGj3UPXfALCHaGR+6rGHkS2rP+wUvd
ulsSijQs7cZ8UE4aBjzRzqHmVzVhUeEYDqVcfd8fZIOr7+sysqF/P1QMJQ2D1Iq/61NHDiSQ25wr
KCTXeVxvQDLTlLMv0Qw0x08YXaYLR8f4Xo5x+xBk0Qr+Folo6wArg3X6HjihP7c5P8zB6n5X6nJL
VMuUrDnD/TwVJljrphwgBR+UhmrlSkAQza+q8TiLqBODA5CLOeRgGSLjjG8ZukEdhE18deAhMigz
xMbfoCExhCoXoWDsSSN744UHfXp8XDMM9hF7Ke/EGJJzeRTo7o70l2UgG8j6z0tGpjtDbGvzqpcI
bas4thr02dkyHQAYr79J6Ir/xjUrpxKarGhKIzlB4tX1cL/fbZMu8pCm1sHQk0zmMYKruwHJSFOg
+kLnA8nIwo86WHCc9LjipqIdZtuPEqj3i58M608+2QLQEmMesUOoQXwI0Q7ucfCbZq05mBYdVOXc
qmGTQLBXv6dsXZ0u+lHjyNUzflaSDggGXKCQ1c04q/h3OiKM7sc5vq8QBJ2zBvjUXDowKWVGTDhF
YaDeQ4LQp4XclvY965K0OlUBqLVKqhKYE+JisMyJeGY/h4RghD02ynf53KVwm5nyIcgv4sWFNxMu
loPufYgcxaopQJzb4VDS1Wh8SFwnUNPIULETyjpVLCHRc94BJ6VuqjG8DF7GOCfRPK7q07AKpAvg
gBT1jWAE3C9s4mv6ANIEIz9NDNylUOye21MDVuQxN41F8Lu5FtdVs6C8pKIN5b6eA/sTpRs7SV21
pXID6k+WQ3iTI+e6C6rOUGSZGoUhYBvCPr+c5c8bQskSxAZILAJG9cmAEP8mA0rp28VKzm6y0bss
RoUnB9olzoqOu7krhyDyQUGBwP5JgOdbD1zVTX8eiPcCEkebfgeOI+vKDfGvfC8rgTOBsDDSd7Qe
46kQDJZmQKJ7qWFiNVat/AOC+qgqe+nqLyKymPlqp+4R0eHlJsm0fJZcT7eGOfvowUt8NwUUE4gm
qgMCmsCWjQeGZOnE1iadzz2uWVxbVWy7CHWwHkHzMONmvseYQvwQB4H5NCnfj3m9Nd2vLt3m3zCV
tL2vN3uZ/Nzq6bILCOrEumKQW46b+GzGpf05VdZ8lAJkwke2BA5M//CZ+VJz9V4Hk7cYm6Gi4CHG
T9COiaK5SLnyj1GGQeeiqdH9hGq2+sg0KrGqnrPPBLWPk81q7EiP2PNWoEqHuokMt0NPKp6WlMbr
906DD6iYhi71RSMqxxC5owheMtOS98xe1LH6hugnhp7NvWPVOuJ2jJt3NOFpU3p5OZUMur6HDBLs
/SlGCoYyCnc/agzCg2GuQkXYhstQ4sCw38tYeVsKChL9lq6ARvc2Houq1vAVwLKhvMKyrgVTFVwF
1zGevdZs/BYBf6wLcJxPviCRRM3Lb5mTuAVA+OEygqKgBEb5L9dw+46gz30cLGw67E1UwHtiUHtV
YrjhYZKAhH1xz90oZIMBGeZVnqAU+pkAA/4U10yfGjDhyby/SAhti5Lf+bKq39vW+L/n1bU/CEp2
CNTgqApZXeiUQMDQ3P/5735b1+88k+tP5RpU9jfqbkbvxB0WPr216QSaQDa3wU8zVcPTAHrc0jl4
pXJjDWoGIOMFV+vQKN4fzCrVO83jWmAwRfcnThdUUXWfud/jWAffITdtzgIpNUiuGwyfYYKSPrs6
xPfAtq3OXW3mr6xeJ1JgdqXFZJKa0qdksvaExIR9QalAnkyQks/4EclN06brX9C2Ue8Iptgg80W6
9dOGOmV0K8F794MiLcbUfjd3nyTthw+0IvPXyg3wGohxLtcgiKCGstl4LPNJrGl2L7qu9WuBahmM
0ddj0JZDiJQxn+Chl7yao27IVwJN0VsPjqQYGFjjf8E/VTdznEa0QIfCnJsUIzcjzkv9nii+8Adl
5YAghkDZBp031Lj7bOieumhk8xnEhvNvQ5gohjHZxpJVXQsqAHRavqLUgsMfphXSeBlo/UhYMMln
06/sA9y0fYxTMBbieo4QUhpcg0MRZBMUhzPKz1lKzC+U3ZfP49jENaqTSXrTeUdQBBtCLKZF1a+o
LAKr0W21urkwsvIbDlnkO4i16qpUTKHIz8eanIO5aVhJOCYfUU1muN7SGsuRXuYoKumRhbo5bsGm
l/Hg2CkABfII1RhINqHK9DENmjjI7YpLplzmFd07n+E+w5/JU9CDVbrAMAwW3FGZvWsBpdIllOfX
jzjT8ojbYLnboASdgxKzQp2t33BgoJCC7IknwWYvjJYjEpmq/Z6iSxDj7HDxzOTa3fUyqFSByd8J
8tcpNgk5mXrADTwuQMeF2ePELxL3ykLspobrRQQQrBixi5x7sgTUTs0MF4V7mh7DJsOIFSiN+iWP
PLxex+rlExTagWVd4zF4IsDP3qK4iAIvPGr8N2rryzdiDcLBFa1SAV5JyIiMUCcfgQ9zcIXzOG3w
AWCwj/NtkRxsMatyD6jATsdwyziketdLvTiNwEu9QuWsyUVHm4/9kDSuANyjfa9R+ywWUJ1+amw/
F5cI4Y61zCYojAXJDxjX33zSsILo/zi7ki05YST4RXpPCCTgShVV5W7bvXhtX3i22xabEPv29RN4
5tCWm2IeN7sPqLRkKpUZGVF6ngpzjgv97E0kDmtExORcdD6WVBHX+xRFKXZbFg0SxT6oI0GzAMzf
HZUuoB1oGKCXMm3SH0nuI++XxhTpPdf3PqJ9TiI8drpzbFnZJ9C9OP5R0yp/xJzn31A3JxL9nxLZ
aquDIaFqZt91dYUAwMFFg7MgGPT/+NA8AvVRvAHdmPoQxcz73QmZP4siHx6XiOSCXQDuyiX+ReQx
eSRumZVvpaMQsEril/WjywQ0F5EGn8LZm5tH5JkRRxdASRz4qMnJqSJ4HkFpWQUlE4Cq1kRi0Sj3
+IeJoTRSV6i6gdhFnfKhEN+LnLMHnGWkH3KSoLyFn/7oVwrJ08T20YiTEkSnEyirh6Adcz4c6dBH
xzIfcRXbvMIWa+nLzyIWqCmBkLu68xI7uY075TxHbkK+MdXKO481yJ+41NPWp5Gmdn/hDcj68apD
DjjqmL5HLTr+BRNCU6SN2LLuhRW9kRpZoQdlIXUToDgX0YA3qmX3DtHdrUJitj0SazkoTTWn9Vnx
AtGWHmL/udJuCu/JWJaicMThYqaqoXd+HSPbra26ORU1b27cvMgapEaa1n2Dty4yGpRY5RedkD4O
gV5yEQf21Ye2H90LyM/woLDGhr71a2F5F5Cngx2U4GDSkqYioJ3q/KX1Lcu+1b3jvfG9BA8qyH9Q
+QZyXM5HMOqUT2NaC/TA+ujftiA1Qg6ZKqsPhQc0qF/l1TgGaYpenCMEbuhNQdCbNHWK/MiAVPkh
udPOx7Fh8eOMNHJ5zqCcETo+KnwfZjzY71D9iM64feESPDJWzW1PpNve4GYe7uJmKMII+XyNvgCP
REc5TJEfOMDDiCBnRZ0fIHRggUJiEF4ZUmFNz/3g1w9oSGah1wj9TTfo/g8VIquQ4oX7CGy4914g
3Hnn6ES/wdu948cCbxyN9xjD0z7pfXU390lsH9OKzCDAznCLlXWESlnFW1wNErlO32qr8VAzmz2w
MqlDFkNloRnLRoKNY3mYw/I12sE4HmqMxNm3flyuvTyBvM0RSS/xPdNO8n5Gddw+4hbL5FFYVP+U
KeJVMiYIRv2YZ59RfcHrQvYpYt/RlU6Q4C0IXkxeZCcRa/Ij113Thj61nTkoJQeKQQ+9/Xb2kDwF
44U9ipMlY3HWdj4/1xTn/UIg9J0ukhlRWGKPrYC4oo1PHi739xWXdRayqUWQhDsFqQhVqPTiQePy
KyNC/yQ2HjMHDxzCC0dRRY9TpN0O2hJz+ZR1+D9ipuT9nyopAq34o0bjIy5RYGUJIv/+vZuI8guT
yFfEvtdcCjkkE16rIr/gqOGxt+Tp0aSUFexH7YNP6zi6vduc8jHJkjB20YMcJHjWoD3a8b4SL7Kd
S9/bEEVVfGEDIg5HiFa5UZsHZRGz5JGAxBl1GdSb0JlbQg08qCYrhltT9BHCeTByQFXzx37Gj7MJ
Mo9BywXKD72Vzc8aR2y4Y3NEH2lqqS8Ub9UPHKQ9n0tSel0Qu15MgDtNyRwky/2D0nceNvAn+ZE2
Y3dG0ab5NNCiOoMkHNUFKWP8kyDahlbM9OT0zIrfaYmSV9Ak7fRGAczxjWGTH22oafSBI21924+4
7Y/JmJETIkoU95FBxzaCtON9iQC4AsjvTyEAagwzGOtSeOyjh+rnbwRPlfyux0SeWhCik3OWzvp2
JMn0c5grcFXqzOojEMgIz7m0PZScEa/5pPjRuPG3yOoK/yx7/OBSK/KIp/6MJ+mkkICAckm23ERR
iLdY+UXOKsEF63coTFdurz5MCW8uIPCPn5Cerj7AnchvpbBQEUWdLf4VW8u7oHHT3D4kKBfe6bag
xw4PbecJJfvpBqV2TQLXsnvvjLwln44kB0wnB5uLyD55klYXFYGb5iQGMgyXJrXAOhDj1RI0PRru
L3piuPpAQwB6n7GpykuzMNYexw7Un0hq+wmEYRsB8Iov6XjXp3GZvVPMEelHEnNrOKMQmj86say8
D/FEUDBUnZV/ycCAvKRTUcs7ge69BRtnUmYgja4z9i5PYid948591H3FJ6z2Yk+unFGXoYBqgFk9
9z67bTE+F25WHEgpUgmNgAFVJgg3Rv57ZGJYcfDbjn0p5pnmTxqpI33xy3ROjmSaUTuGSevhjHcT
8jHIkCfyve/k8Cd4daL078eTU7ZBOeM03gNo0T3xDgp16GmrOqfbgKWvoO1MWRlGCzGVXSf/2/Gk
kYy5zAQsffugTAbczstqDfnDSN9kSJRDWXnxQrELV7vx/TXMl4G2Y1FeRgu9wn9Rv4ldQU2RtR+s
yaEbYMq19TEgsp3iQ18hmXOjbYDsbieAHijSGIATFbt2wPX9v9GUGjephweYvpkIOsKWKbgueG72
bAAixb8/njjVSJSDBXLS5A4XWxP8H0jN5SP/4shc38DIIvpLfLx3gCMDw9CJVXHR4g4brTOLba3Q
NDfGiOZcvEEKO3HELoSi6xvgWZqMCPlHTwE3C6aeQYvysIhmXF+v1w+Ua2rIRFYDcFiq5Q0uBnEA
Au0JPue+tb1qY0PWBljO2QvsrMATjzF0zN2gXVQ8KGBhQg2x498k8vcRz7q+AaBFfaAHsaSDNl4b
xMsI9J8EgzjK/9Go/bpRuL5h1tnoL+U2F0bh4KH7SZA+dR4sMuuNHtXXgZauKR7DKhWXXu1at9RG
ouNCUXVVFsBeE95IxSTd6SdSLTPAiPs23bBx5MnxgHUBtUfsdDct/WLdnD7+H411K5tuisnQgXTc
EYRAVAk9+YMTF4ghqx9+prp9UzC5pSoXL2zwyAHJj0KHDhow6Bx62flvx1TnH68v08que4a5O4jJ
ZaZlfsP8Udx4TY4wehSd222Yxsque4Zhywz1PtE6yGhxEjjYXoi8gH2tqJAQxy1yvj6Ltb1Y/v7C
ADUC4moaAV6vrBJoFlsAXnk/DcjFuce5wctkn4aDa1J6QHTM90lbTW8dCmpmloKgBZJU8O4pQqPr
c1lZMWHYIW3AXACK4Oam8sEz5LkKWU4wBDOne++qne2+rknLIFICmYjUxSg6ffZQPj5aDp4l16ew
th3LYXuxHbJTFdWj0jcUlwki0OIJzDBwVpttj2un1vCGurX5GFsSIUgEtWi2dBwpZf/a9+uNDUA1
PrYqUsCbo1cBb/8ooOP4Pa03Oyr/gPpfuWNNIq7KyezKiYoed6z8Jnly5/CPUtHfAFt8ABr2SVbx
pRim7zPbIjNd2xHDG4peWqUkaE5JfN0flz5pBfTmpYdP3nBWK1ticnJlnQUYbat6dCpGCNSYmyG5
H0u6T2rTNaV4aJQLlGlB5shoF3ak+aFZsRF8rCyOSUCDOlRkQWzTvp0aj917IPPqbylKYUiltxx5
t+vHasWuTRIaCA4U8QhdjtssthaR8ERy1AfZUI8PbVXqAXhQCoW1fSboLnN9YYLViOQDk4TdTjYa
JzKp44cIQXTdRv0uYiboKxojROCXbdoah5hB7HmCNQZx3v64vlhLnPyKhZiUNAKPf1LypL3p/Bqk
HOOxYd6zJPbj4MuLk5AAibCbnGHM6+OtnV7292SA6pmaydHtzeDnOarFTnkg+RY9xNrHjQcNsKbR
7DdTe9N4aNKukII85tkmQcGaNzFZ07q4SwcBIa8blOZQTYA/R0H8w7JYXQx1IWWpz8CPXlyvOBf1
viemaxKpOXVnA8/HkAL08hacBaCVARhjiz16iT5e2X6TCw2ZN78g0YgpzcP7qAMRlCwQX1Vu9Q5v
dxJYm12yK88dkxhNjWWXS455LBxdHTrFQfHQhYuyIRXtYcTr0J3I065DZir2CNT8KSmt9sZJpk8V
OnCO7YSW1n0fNwweJfTEtZOiu/FGcNawrv6R2+i+uP7xFQ8pDFuXVEQEUPfuJnPJZ9QigWZvLHkY
IQF53DECqgbGz2eoFjNCtXXKxulTgpzIjQ/V4yLZbJF61QgxgDEFrysXGqECA5SJ/9XjOv5Sg35+
T9sqvm4EJKzPU79n+DqoljQoKFE4WYQA962N4ZwAuS0GlH6tUyJjMEjEYw6j5jm6fVCFvD7E2uoY
LqoDzQnEkzPrBMI6cLChrQRFyH4rHlz7uhF9RKqNlA30HJLRKYhgm9S/AWR4i2v71YuV/8Pvo6jT
NlEDQWNK+a3nkScv6R/6IrkDznRDFPPV848hjIyLV8+ofNgSaFdwUYL7f6CnBmze+cj08foG/BE9
/8flYQjjIZbE89AAtMgRzTJAHAg6jtyTKPuLtnpUkqxDyvljOjs3LbLkQZkVGwOv7I3J+xNNgCyW
urVAxAxZA1aiaBqXyfP1Wa193LDqqHIIyRW3lr6J9JAMBdqt/H3k21iyZdQXMU7foXLGgQtCgVC4
zgkQJXLbF0i0E4it7fF8GMMw7MRHOxtH28QpT+lHAC5T4D+KNzWYZDcGWFsiw7iHlKBiqQrISsS5
OkRIrKOtOFeX6xvw6kWKn2/YtW5U0uTO6JzQEXUADQdB6h0qfYLdE4q3+Dg5Gz5qbRqmiY/NrJOi
QuUQEocXujTTuSMkJa5PY8X+TBYgandDzVFKQWvuXDVnoMbij8DBieRtDsTllsjkyhxMKqDOG30l
ohn6VPag3wLyWs9BQRd4zPVZrH3fMHEde71GDQBucJ6KcMLaA262xbO49nEj0aJrdE4RQAtOALSQ
w8Tc+2H2rI1fvuJiTWGSSVQsYnFenjvH/hLpub2rfCgl1q0KYshE79zlZWov7DkpHVu1NIEyvR8/
dgnEGABdeSKcynDfBhjG3CCvVdRR45zQCPSrKfqvrOm3SAjWlsiw46RKmxowFX5CGSdEqfAtWLfe
ws7ibCsMWNthw5YBo5hHiHtaJw6RrQOQoUD05YneuTaGAQsCKrkJeX4Q84PpFQg1oKMT/uv6wq+4
oX+YgArQZM9DjuArkfZPbK8FYCNyWaJO6B0gQ+pdzTZd9qshPfdMVqBI2mgViRCLiTk7oa/6w5+Y
bOGV7SxoxvK4AAHXFvPiimcyWYKUBr+9nSAyUICBh2pUKZBE/vu8UMNG3nxt7QzDFjNtYxSsyjPU
LH6irTas0A+Ch+TPyWlDO/E3boqV08WWCb4wPigkiMZnjnUCESCarRF8K6uWG3NY+7hh2R6Y8/0q
rpyT0wD+J9XAfrq5HD9fP11rXzfMGsDdMid0iY8H5DqAhMODdHLcDd+39nXDsCEtzbTN0V8m+TSG
f1hXwJr1Yd9PN2xaSg5xUB/tHeil+zXwAtxGHLJV1z++djYNk9a9l3T2iOgLrQj8AvA/UBloWXn0
kYfaGGLF6/3DBwT6s0Uj2zk1XcX8WwCxQOQZoJavAK0aE2E5IHC3OBqJdk3JpAcSRcFioWrrhFtZ
nynunsADaOcA5ZJdqSDumSRBw6zdHmxrEBR3Zsir5cR/aCMAIq9PYOU0mZIkZaJZW8YdMK4t0KRT
AibzqPe2cowrO24ZRiyk1ZY9Z1ieFqIAWCr0nVq2c0pZsjMUswxTBvrHGRWd8NJFO9iBJbY+diP0
HXMHpNTX12htFoY9u3OaoVXUQ6O3Pz1ASgfdFcNHbTt70jDYYMOgZdIRMPos78W8me/RRSvvcg1K
h+s/fm2DDYt2ihbNNui2OkGgMjtEXjUEnVcO+5yRSROkeTdaSIzhItUNkjCDkuG4XNW7frvJE1RZ
4HDrdWrhLaJa1EtxOIH23HKkK9tKjUe0o7scQOwKL01AfdEFUvRHhw7tscw2id7Xhlju0BeXGDpN
YpLEDeSY6vpbQwF5oROkTojt71Kn5Og9/nsERVmBDk4gJDVqf0G2IHhdG6yt1zdg7fcvf3/x+3U0
u5Ua1BK6IA3jxM2T9FEeX1Jh1wdYCSZMliAAO3hXQ2/3VNVl95CN3J4CBphYAZliR/2CFIJ3A04g
uc+STSASNNybzrVwoKKq5UfW5FGYQNI9sBa3cX1Ga0tmWPMQWegJ9zCj0omat0D9/XJGmZ2y5WRd
H2HFoqlh0VmbcU0zBAAZ8MoAPSJzDwRnvvH1td9vXNLg/II2QYPMWwWmorNceriX3JW/JAL2/P5/
sEiQKx5HtHXiUqhm+UYKKw/V0lF6/evLwf83b/UPGKkbwecE+j8EXzFaQT1f6M/gbK+COG6tcznQ
Kbw+zuu78A8uqZzbLm8QUABfzv1T4w6foK/u7Py4adW1AGDcWvJ7afdDx0V/GGNIk+775cvOvzDq
qRv0CEVhvMxtFPSzFF/nSbHrMnP9ZblefFyO08QV+i9O2Ij8wDo6HHokD6//8tfP5j+gI9nXvEM7
Hn45UGEo6abjd3ca7DdEltOueOgf1JFyJpe0CZ4dQ5JC6zqvyrDO6nJjX193d/9gjugUu3QCXwKu
HP8SxeVN0oCxr67bt5mrGZrKvOfrK7V2Ok0rbm1wHam0PKMXHe0/FZoL83elLmaybwATbeQMDLSD
Lm6GKgewXYJ2KSzRS7XviJpII0Yrr7RqT5+dSv8ceJqdbEGajU1YWRsTYkTH2prxHLBPUWYP6FxE
SmfJPe5aeBNflLSguZVlB+emuh+NlRZHdJBsKQes/XLDcoe2ZnNVDvZJ5Wl+QDPkExDuW+HQytn0
lkFfWC56sSaQOcMtZ5AJRTQE1i1k+ycQEYBkzb4dk3IPsyd3Td06AcX6sSZ4FIiKWOeGpagFC/v7
vvU3rl9dWuME/UM0iaIzORw84V/IQHZhDPDTzasXpAN5Cxq9Ey1HJ+gaTQ4FqbZSpitXl2cYbQRN
cdKBGvB3wtFROaufwF3dW1bxuY62oCUrJ8hExYDZH3xeTRv9FkXyjNa5r20HAYFdS28iYsD/Y4MN
Of7fvdJBgOtdDUKAfafGBMVA/zCRFtIqkK4DvNHxJTp63C1lrJWV/wcL44MlMgJn30kQ754tTLCg
Xr4ApoduMKRNr6/Pyu1lQmDQ0hbPCmSW5yoCo61gpQxlPWSHuqq2oOpr22vYcFRHMmdehk7jtHCB
E7NdPDnAt2LvnILxEnaiGFB7qv3foKKc0PIM083GFjkuT2450BU3ZOoIQv1goQ6twdVF5TfwY4Hd
KL4TOn0ckv6ElvXz9c1YWynDklE+GAUOLBQESAp6SGC7Wdnvko9BiG8YcqbSwnIVSBs9jm4cUJB+
Hyy5BSRe+eUm0gWsX0wCF41sk89DXXpo/BtBTX19WVbOqAl0US6HpqhT4+Mit58aUYNMUfPaJnfQ
cuPl4/VRXs+Ig0j+76smSRy/RpmxPDfFAJosSNRSeh5s/hbcW6exA3MMykXXh1pbLSOSdvLajhkn
/9tnkD2hRzbOJdlVZnSFcSPrQYJJPW/93xCdKgIPvUmg4eIbsejaZhjWLNCOhgbGpUrhd+PbpNW3
TkGdU9VvwszWRjDsWYIzvy5KWMHgAjU1WSi2O/bgvctpJR6ub8CKPZvwYYcWykGhqDyrHkQuCEOL
o4wUCEwtEHI5XgS20LyI6n130D8wYjBVlTJeXq8A9R+UQKNL3cmNzV5bLcOsKZhb7Sm3vN8g+wMn
mwN1mckG7KhfqOGvr9bKEKa2W4b8eENrVZ6dDuS+6OAsDp2Prjnu8K1mo7UhjLTXEA+5ApEELKLl
vXiXgQeWoHPdAt9TCSXhZGMnfNjyK+9wbtg4OEYzMNFWxTmaPO8Ye8DgQvWnOWnGm8du6N8zt+pv
ug7MHSqX1UaUsDY5w9wrPqNXfym9iNL2bhc2OtCOFNUxnfYh1blrIsOk7QMvhAzYeeKEvqEW2CLj
ITvt23/D5CtcGlkWy/Kc1GCRiHxfPxaIoA9zEm/1vawYpAkNw2vKZXMX4W1VcJBld18RJUBlArcr
MFD10VoQN9cns+J7OfvbzUdgy7VnD1HVVEJpiIHKAKocLNmAuK1cIty4wSN0oSve1MVZ+tZvECZ9
b3IoIVrVm1o4t3Fs3UGPeOeuGIYfSS8H0yasMuotdkrGiN70GTpUyV7YjWuKwql21L7btwUYwioe
H1GStttwbl3wm13fjBXLMCFjtK//F+JKKHudq35gJ/T/vgeRRfN4fYSVg2UixjwH9Id2pUFV7QwP
ni2/KHByCnS9ek30GQ3D4b5hDBNv5hnGB6LgM4h0phtIcN1AMIUEQ4lUTUyH6RTb+7Q8uessi/ni
TQyVuGzWE5yYdJ1bxUQXgo3us1vCYK5PZsVETMhYNGdkLFlPkS5DR2NEfoJkZWegaELFkGcqMmh/
F+eu0vJOgi32U/mHDGTfTzesW0dx73VoTz+xCM7qZyJ1Pr+VTZu75+sDrJ1Yw8BBcCmbEsR/54Vw
PxCxd5+AAesYI8e4YRPLkXnljnIMuwYCAKzqLkLpBcYgkhxoWXp2rPxnAbd4fRIrQ5hIMYGmvGFU
8FJJnT+C2eOsdBfq3HlcDtK+IYwL3fFBVDTPLj1pDdE7EAij4R1n9ussp+joVzTfcLgrZ9UUjkvq
2amcChcfiFD4hUCH9kDIJqRrZbdtw6yF3c4ARKPkAAxadpQ97uuOj0Dxi4puvF7XJmBYcxXZrY8+
WNzcKApEDHRA6Fvc0v5a+/3LoC9cBcTWilxCaPmcNaX+MXmuOHXeEJ1tDb6cfRttROsgB0kskGUV
Z0frMxrN7rzGuyyNJ7GzM0dhG0Yt6hJ8tkgenEErAdKXFsoyS7fIV3th5bg+i7VdMMwa76TYLhhm
kIHa80R1Fd2lpNyZAbENk9aWryNQaiK6VfopAm9GUGuyYWgrv9xEjSlZ+SD1A49bJ1B5SEGWfyx1
vbX0a183zbiOutZH0RP0Pl0zvAGPz8K5r1y51ci5NoARkdNej20vfPJbWCXadyv0vCZBOiZbb6+V
+9+Uj3O4hWBvFMVZMTfUdZT/N8dFlxyXcKHNkVXzhita8aomOGyaGrCGK+S55vhtnqRHzwblsj3R
b0Xiftl1TNmyii/tGZxsBY0J7LlNUKVkC70UqYTe6k9cm4JhzFUJcZC0dwF+ZujUwHqlYP9sPrNm
WujAnI0bbiVIZoY9QwKmSEDdX5xB/ZYdhybOkRMnt8qFNiGT3XTsMvdeCPl8fdHWJmXYtuySmUMG
Q515lajDWEaHLAYFOtI5gCHiuG1EBmvDGEaeAdjqRhlVZwhhgbxx+OClzi2Q0udZJhsdFitDmEAy
NF2hZdEqIHkyeeN56MZD1nF6zGsIfVcC5FC7FszEjzXwq42b4SDLhdNbungus+odnrB3ZDPnvzYV
w+4nCHxPBJTXJ5D0fqtsBoLNDIgaCUR8s0tsjrsmjGxCugUd1pU+60l+iRpAEizIX24s0orjMlFk
YPwBsJs1CHD8uTlMkupjmWzmQ9a+bhi6cmeoDHm4j7TTf/VGJHUKH7Qc1/d37eOGlYPOkbeqQz5V
MEGhy4JUjk42G05WPK6JHIPeZTzP9pLu58MDCPh60Hh1X5envN9Ab2objLsS3PxpEnrhDMGPCbUI
oGRPs2RfILzwVI09BCiy1t7wU2vrZFi0U1Zd7LQ4PyxqfzDwTR/qhZ3p+ias/HoTRhYBCggKJLXk
gMv+yNqm+JrIFKzHYDbeuJBWfr+JJRvSxh1JLgD0ymIVIaVJUhFUdZd6p+tzWBvAMGKQcvvuPOFy
lWppo6RgiXKCmlJQd14fYMVLmEAyGrkEGU0bNQu8Fk9iBNxEA81/0ni887z5cX2Uta1Y/v7iIAkN
ha209AFskd0vqC5BuqDpH3hnRxsGtzbAsn4vBliKhJngLaYBlS4wRDbvMgQ6IL7aiekDrfLfI2gH
EjaZbNVZQGn5QMEg/eSh5A/hGgmGgevLtLbb7O8xCuKAJ1bhqTXKkfE3tT+XSZBDe3wnwMjEkAkX
guLxkNqAuUxJkEjIF46uyDY2Ye3nG9ZMVU8ltPukxKt9TI6qQGWtoHiX7lkdcKf8vTqkgJYENLpB
rD5J54sF1OyBEcvf9eOFyWala3+ym9oCN7brg5E3FrU+2ZmzS/OVC5PPamrSlslmWXkrrStEMKoH
/7DajChevxOEyVzlFGAIZv1MTsOIsg4CmKVXc6LpabTUgU/uLn8kTA6rYeitogbr2u8OpKGBM8j+
MGcIYfbtsGHFJBs7kPG4+RkYymMRqROkkDYqBK+fTWESV3Va2dSq8WlcBgHLijMkNXauiWG1rJih
ieDhlpStdS8miJe7jb/v8S9Muipvyt3IzQGTbDp9BnUgWIQV9PKIOvJ0E8LxuvcUvmG4TtVX2eDw
+SQm9C8MNUwWdEzQQWg2eVlWhjCBYx5Ukqg9NPMpdvvq46yi4ZP0489uX5B9h8cEj1EBTsdBQasq
ydsfzQhd3D8tyntOJjNL+50Fve/GF20I6u9wcDtQpO6LgZhZ2M9Asm/PIIEMmQNi8jILnHTXY4aZ
Vf1ZVHasM96GSfZhnN/SaQzc8pTxXSYFAL7hj3MQcYKDoA0hZGGDtrwZUcSP4/D6ir8emDCTpQL6
jX5ZgJcmRNLi2IJMOP7iAxDO0+P177/uEJhZwi9bIUs3w7JDbOlDXPE7Ir7s+7LhxVwIC3Ylk33o
ea5/LG3FIC5mtRve5nVHD5Lrv1c9wzEcoEc3hE0jzh2D9iOR5zYfwQI2H+3K2lj+teUxnFo9SJVC
ZRKSXOSuoTJQ6VbvyOuegJm1+hR8vlYu0i70SQSy4kX9s4BoXdk871t+w5mBNL4axZ9fDpmk9FYP
Gwu/siJmjd5VoFsf57lDtak/VlNbgkIn2gqdVnaVG1lAsArHmRcPEAkA5S60p9LxPi7rQ8ebIB43
7HVtjOXvL2JkK6lGOkISLuzLdx7UfDiIfoszpDEDpB83nPDK5vLFml+MAX5h26+9AtRYM38cbIjt
RtCjyoZ9MSAzq/B4maicVKQNXQ3u5TG/zJ59f/3crP10w2yhrzcMTYaf7o2fPHqr5PtiH36UmbV3
PrOONQNWfiQfJ/szsz5d/8mvgy2YWWkfAYevmARRkD++r7rHyrsHhiBwmiqwnPeF+hJ1Wy1Za4tj
ZPhaP68QHuN80vnN5Hxx6q95svXqWfu2YbAl0upQVcHqqPmbD0rtsXwuIe1zfYlez4Qys8BeDnEK
IQTsal3cVdbXiN/X7lNj/+YdPbhqo8K0cleZRXY0/vZSlajw9ZKeoXYZ2hM7Vp1Ce9P49fo8VhbJ
rLJ3qi5tCGMOYV89eNEvsKEnO8MEk3pFou9BWv1isyL6BMG8Rws6oXLRQij9p32/fpnVC7cQo/09
mxWGaNs6kOoRfRsT+iyuf3xt9Q3DTWjJG24loDsA5QFrn7Udf3B6/0Ry7+H6CGuLb9y5M/LOrQ1d
4lDQ/h30Yr56LXkA7/A+x+wYdy0K6BpKWDAAINYvkxOfePOsPHIBDiTUkzrvm4RhwlB36bXlYBRo
OL1zc+vQDuWpSK3H659fuR7NovpkZ7L3wG4QciuGbmsfQs5t42m+ssFmMb2soIKJXo0uzKyHHgIG
WvLQc+YDZJJO13/8ygablCupXxI69rCuuq9OwzyFQyEPgJdsfH7FT5sl9K510ctYY20AwbutY+8Q
8/LQx/khbsawi7KgTUG7CB2y67NZ2Qqzpp5aSWRJDxEW5YV/8KB3dZqHdNhwdise1SRhGTqiFClI
9hOxRBWAFmWARLj/DlnhryW334zukBwhr71xK68ELbZh3DNq3H7R0Tbk/h2UMgNnope8PRWOfQDD
9s4FM+zb64cBenoSlwStWEA9sAV4biY3ju/adhjmnQx9AimgGeeWJT/x2Lsfkn04ImYbNs3zbFCT
wA9v2yGohu4o7S0imbVfbdzKLkhKIM5c4tMxDW0+vfG6aCNrvmJtZkE9UTLXrPHaEB1wv7tcf7Es
HpbAhl4//mufN2JpriJfuhyL0gCzVY3QLT9H+/ilmMmz4lVuSfs57sK04xBsJME4ehvX2MqCm3X0
aOCdl410CNG9Ad728eToeN8JNOvmaG5MSG0vN6Qi7+1ofpfV7Qb96opvNuvlLu6tkuZY7Ji9LZIz
az1IGd0X7tblvraZhmmOE/SPqhIBP8S+1NFt5+5QWdDYq+eUhvvOi2GfvQ/MC0i8cBxBwBnkAso7
A/iiPZZsrNGKD2OGldIeVskaLL+vHwb/4IME3m4eY+eBQAbt+hzWtsGw1mSq5IAMWBtCPvXALDBL
qvgZDAHpoevKjWmsbMW/tfFW8bTBVpe8DpYcedJe4mKrPXPt64bV+ranarR44SDN0LWd0kM031ab
Pnjt68bbd3DtrqopjlFVO5c88u+pB2IS1n2+vvwrtmvWwdOIT0WJ+lOouvxQ+t0RWebjvk8vM3oR
OveT7gmI0YcQCQiffiKUTh8rPZJsI0m49tONw1m2NVRAIVL+y8nKRdtx4mi9qrbeditH3yQKgRjF
SP0Bd18VOTeEoj0fyniylIc8SQBI2HgcrYQkZqWXQfxKSxS3wmKw+1so5D1SPx+PbNL3PZq6Q1C6
DkE+8q2i6cp4JvmMCx1NzAyzssYuD3R57jv7t6eBQWaA2yxCuonw2/D6AXidWBmsOYYLdJoUeggc
r49Wx2FV/oT+Z+hVMiAzKDkA1ytakBsxHULH8M31IVe8iQkwaJmVuvWEGYjhm4qmwwzttEicW/3p
+vdXztw/ZfMuhQSvXmbkiO+sj09NRb/s+7Rh6DVrWM9qC47Qq29FK3+0nh1tONm1n70s1wtTbMeW
192ST+ezOGTFdMzIFjnGyguBGlbuCSgC+hMvnmmbXGj3s6j70J/ai9ZLpQo9x9DmYwPbCMDWRlsm
+GIieea6oiHYX177J9u+Q3HALhN4GAjSdaEoxgD05tf3Y8VUzLI5+IKTApQKbTip29j5PeT3AsLD
1UfbebDFxotkbV+MC9zj6GLLOqGetQNGv6Gb8nCGjMG+CRj+kfOijVPo4IbUmW6AAQhKbw6i2Ts0
ksLVQ3W0VRth2orZUfMSV1U3Ug9JNqWj7wzR5R3Et60jOJbdYOYi3bC+14exzDq6nfa+k/RdH1p+
feGzBZ1gescZJDOz6Nv1RVsbYjkNLw+YqqCt7U/FcwsuuQAqgR9Lv/9Nbf9UA9dwfYw/RIr/wvgt
s6Sejw4Vtm6G0GNDUDrPGeFBPNCg936BADMYIR2Kkt2hQKZ4Lu1H3T0UkOoUEeQgyrPtWceB/CrS
DurBNCzqz4CDhU4Vh4q3R4/ZUPr74vYOZJrpQ6LcjRhqbWGWv79YGJ/V6NQG3XpYR+oWEitvp+KT
6NQRUrG/ry/L2giGJwFMyB76EXcTcIz5KYW272Gy3ejNUDgCUua++LxvHMOHeLYFySS/hGGP7Ihe
2EDOKOXOZR7YDh13eVzLrNqXXEOtvsQgJc+yY1LFP6KkFxsfX1bktfNjuI14EMVAoY8e0oH+tt2P
Tjk/xq0fXl+fta8bfqOtqBdXM76urU4dEjpYNxK9DkFq1+K4bwjDXzjopaVoi+nDiPyHsytrjhRn
tr+ICAFCiFeqyq6y293uxdXLi2J6ppsdITYhfv099Pfi0ZjiBm+OcoQkpMxUKpdz0EfdlPeVAJdK
Ina9o107ZT93U+0HVI+gqGSxC96IBEhyZKg3op4rG2Tn612QK5SixAZ1AMyJfZ47caOif+jcb8F+
vX3NuTbiC7gYuyEf3fHktSg7kAd/Eh+G/nuQX0SY3AXkzIKtGPraVJZeJ3JUfYW27ZPbOEfemvsW
GB6RP34ZZiRMhPq7VOE7kLTe7Tp5vuzpKzPSELAkFYaNiIgWJ0eQ7FB5EZqfhy1UmLevVNdGhYna
ZnZl7o2neYjUy8jRefepZ1pV325/wIqVssFgZicKgj4FKXpEK0Q7PHnXTxEKopDyBMPDxg2xJmGW
gheoklVTBAkbO1AsPnIHVMPPt9f/J6z9hvGwIWE8MGWDCBhjz+/KY3bK4suX6V3zJXlU9+lddUhe
PvnvyQf34TSf6sNvEn/+3N4Xd2n8GX8Wx7N4fy6fkqOO/XgryPz2U8u1YWRmb3bTAWiepzl8GMrp
0AePtX+nIh0HauNaX5EKG0Zm6lBnmTB8tCrdE3NAjdkN+2yZjSKDppeyCCqsniBkrUZzirL0UNFs
5/DWswDNcr5Acf94StmPpvxd1p+m7vttUViRMhtEBpBAXq29fjwZEj50w5nWgKihW/1la1tuaToL
Kmn60mR/D6aoYi8DesI2sNra4Mvvr8wIaLCFk3njYiBFBjbYwUvdc4V+FLKhJmt7Y2ngzOom1eAF
OqlDduGHrZKptWGtuzVx5rkrxwwdJs5dNo6xWx/HbGPJbz9YXLvSC72UU+bxLv1bdww+Y3ZmIgDt
U3ABuuN32X+Za7rxClv5Crvwiw/gKE5TMeLdlXlD3IMtu/iN5lTln6pGb5qqtWksX3zIDOsMkOBO
89E70b/VxupXZMeu/prAjAUK83w+zTrkh7KvPmQS1cq7dMou/pJ4voUSsY1TR70KgGQAatVgpAP/
c741xcr6bWovxUUDAvt5RLidmFhWeHUVxd+3l//m2DSyHY9ciR7h/EL/dKeWAffJFfdhk+kNv+zN
uxOjW76G3xM+FNVsfpYUSoukWH4ftoF/z8cKcbZJZRtOxtpXLAL1yjpEc1Cgx5tNP/80sfheBHo1
Wm5VCq2Nvvz+anRRuiAS7fLiq6cLP2ZLZ1o9orf49gm8KfTYIytm1ubg0BjH3Pnhm1zdgYgdbStZ
RM+A+99Vb4opLNtGchG5Q1fqnyTx/CMNgPk36q2Qxp9Q23/8C4xumThgsfZBAaC8r0MLCF60Id4F
lLhxW/DDVKmXup0BcwIem6RGdo7SozOYf4Cau3H0b9MAYXrracEHDvZyMgY/hRPeLZxkLqOnNDIf
Ko3+4yE/hbCMuQH5EyMfpmarWmfl2GwHQ+ZAYjbKlVfwIPb9IU0dNgNS0VPflIzSeuPrVkTP9jVY
JHTtVwF7GdM0yA8hStqnQ+D0Wy29bz4GaGRj1g0zCQH4pqIXh7LHJDNOHIAq0HThnWDzh5ayT12R
notuOt4W9rXvsQyCzJH0KSjmUzwkMfB7g6MDZM4NVXrzQsTXWGYAVUd+6aUJf9Fz3YW/EI0243ct
hjBfsI6Fm8VVp4u5vEM98Gy+8WjUW2QQK+JgVxO6jlfmgTdHL7oJ/YdJ6jSOAuIfOtptRRiWPXpD
z2z6SDQaBCCpd+BfuerEouo7wj+n0if3o7/Ff7A2hWWLUlRHkEYl+d/pGB4Z9IUWxZcM7RnF4Oyq
i8QhWcYo60JRJ3qiL6QzaLsG12Lvw6Luky/LFgkepBNpDHBESmyKp9A/PM5iIyK2JryWpWmpIk0/
zfplaIK/Uomqwsrzt7qtVwa3Xaxq6ho9p55+UXXzOE6IUgmz9wazy+uDoSi7ZB71SyoEj1H6Jw95
orYqLteWbr1Y1BQO+VJc8zK5w3jkhH4IJqQdbp/oik7/x79qEg+VuoN+abv+c9+0V97Ahk/Euwdn
5/t6AbVLgtRszLb2KbYFCZwsqRgrrnVU9N0hdRz080ZOJv+6/TVr4y+/v3Il/MatnHZi0UviI/6f
LiXHJhtfbg++YoPsentgT/d9OHfVsQdExhfgYRTHENf+fa9+355gbfWW6jpz4yKSk1XHis7FYY6S
so1BHBT+vW94S3n7sfPwtq6wfie8NM0oP+QgOdrIvKzJkaW8Q+ejRChX1REcX+dqSpqDFFUTcxH5
J1MCotIb/CdVjbsKtWhk1+DP7pDms4P5Gpf2d+Bfax85Q438rq2yi/BRgCBaU+vqqMfiZCJ5ntot
x+btJC5WbukAT5oc6KZV+FMaXwNeghInVPVBA+aUPwdU5ih1AGY3qZHKkKJWySGrExTrH3CnNz7a
+KrZZ1uQvSsybZOQznVYMtQxVcdRRUfgzN05QGQJdr3O8an+v9WxYOFoMuKWR+qNIjlFI82fq3ae
nvN2IM5x31lZWiOpKho3mstjnYTF3ZQXwdcpZ/OeyCE+wVIat9NKZqIuj4miOCQa0bicxSevofe3
l7/iEwSW4jRdjeCnn5aolByv1Am/jKz7CHayBKyeW62DK4bFLn0veiMlGSqwtDp9nsZF4PADy1CA
uKEuK1JkV71XJfMFojAYP8yC900Okmdq+iCNyaDPt7dpTW3ssvfcrRHpdnhybenMgRmZFL1s/BhR
6UgeWrfMVPUYOgDizI5F2pZzc0ikmd3DYKiDGtsCPch8p8jZdfKkT9JhSnL6QjvTICzRqDkcDhHp
SnK9/blrJ2YZCeq6bprrir/MTQjW56qKPteJ4Btxg7XRl99fXZMV90cPj+LkKrsBPfIBQolNRn/t
W7ql9HpuItWNeXsVQlXhSbtaPOHm8Ye72+OvKIxdI2/KTk6dFxZ/g0TMie5YoSVJziYlSh/8MShp
ea4DY9hGVdSbwXQaeZZ+9pPnS98dgitryk8JRa/zWFfPc940scPMl0qPx9vftTKRXVTHHNJRiTbK
l5nX7/J0gC3TqJSYMhVTxAeR0N6qcV85fhtzBgSFY1m0Hn9JaBrF3ozm/MBBKeLt71jVVMtk9jrr
MfCg/qq74f3UBDFHhKBJylOm6sckROspoghp9Nz04UYCccX5sDsOPI/4JPek+qtiqIKC+32/bB1L
+CWty+flie2rrVjtivjZLQjCEAaMmFz9RYx5ZM38xFX7GLrZZ5PuCqhS1Dv+Wz2jfgIQJQzANUyz
Ku4l0ce+AEDD7fNZOX27BYHwtk+LekENzwCPCzOJIMghTOpq2GphXJvBsgAeNIWjpaS/Fl6l00Pm
+iO4O71hKyS2ElWxMep4yFNwjfbOC8Jt4fvQA9IK6BXlsTLBbzal4uDNCHwYDjLyqNtkC/tTSv9G
gMAusU9Igrhh3cujMHpMxbWiVHxIwe0E8+lUfRihDhZwcE52NCTIW9Qoe+mg/9ITKMBAM51pt3cf
h76Z2x9VWhv3px5r1seh4PRbV4A0Moll7XdBDpBcJyp8RNWqkQMKPfKK6lh2uRmLWI9tXX2PeJIT
dQL8bCanMx/Rp/A5LBQQP2MwmrPkR5hzH0o2zZHsD07RphEaNBBviur71DAxFbtKJ2hkkxMCzbdP
WuPzl2gw790mvEC5n5jvbWj2irbZ5bQNSzLa00JfNTH3c1mwR63AA2O81tzRcFf/Oj7Cum0r1vfJ
GLXk6lWgKpYzJ4de7mLJxeCLlry6bMfETUssVV/h4KPqCTC8sfZ9vZF8WTF9dkkoqg0mAioGbFDN
Pk3Mf6xxIZWuvusz5/0YmPuk3VWmgQ+xHG0ljQMqymG6erPH6jgXfVFlMagQe/EZkCki2PCI1z7J
uj8io1PeeL6+lg7wrPoQlJfyOXemD/UYnZf7duh2oYXD0i5i9+psurRCJcMUiJdRl9OP0ji587kb
+8ikcR7S3OyLbNmNUlUIxKa2TJIrcclvUwJ3JApA/nHbni9C+pZZsuRLMmpYkafOCx/9Rj6TuS/4
F4D60/B3Y1rSnW9Ps+Ke+JYflLStrB1dZj/kxC5LXSoOogGtwp8UAE83vK0V0243BNG+ax0iIvbS
ZRo42+Nn3rnAgU3rQwovBWh55E5E+R0TW8/xlc+yuZlNnudBmjj5leOzhGzeAb/l8xyWz7zN74Zq
2npor82z/P5K0rTyKTqQzXDtfPd3J9m7gCFyFLgfEl0/l8lWx9PK1Wu3DiFRw2pHqOyaZMlXM4Nb
rMnYLvYpuMK2mZz9aUTpPHkpowW1kuZFbCj/clu+VsTYbh+SecB0iy7FH23iP5ok+7UM3YzD533D
Wz4Jm4eq6zLBf5AFYy77uAT4W3enU2ijbLIJ7wGZFtEP0fA70EIASEHzf4KKP8/pZvpl7Wwtu6jL
oMe1r4MrqYLQ+4WnjgnOILOstgz8ygR/HPpXMpoxwvmg6HQlakYhLBEIC21G91esut2ZIaoI+enS
ma6cj/M/oSOnnyRINYqxkDQSh0ngPcL8aLlYDPAj91leu78giwzC8lqHP0LQKsShEzYx4Ie3kgor
3gmxlFqhQ3vMxob+iPhwV4fTkRTRE6+Gb63aKjpfsRs2Kh8FJgLA0+rpOqn+QktxntvqT9LQJWiQ
KtuNMNeK3bW7DgQHYWZYt/6Pxe4uJqrIkSIpnHm4rwFemQ/uDxB307um2woTrH3YIoSvhA00xJT1
gyZoKxnfewE7Aqvli2+qh+XDkmG+v633KzJtdx1k0UhoMxJ9TWYnOQoKwrap24cfTyNiuUTUaDFR
AMZdZ8ePQ985qAGoLbV+n6XexgesJeBtpD7hC4O+5zK6utMUL0Kmpf7mRsmHMfMfvAQbl8uHPsjz
GJhXwOJXGxH9NeG2LvwiDXlWNJi3G1uw15JjR+hDEsgfdDzsORtutx/oFFwBmS7H65hFV5mj1UyR
cKvX+u37hNsoft2kwzR0+HAl4EyOW6/4AASsKCbT9Ne+1S+C/UqA3bYLQ2eQ47VPSoKUjQcgDhQv
nm6PvrZ8yzPVaGEoCcvGq1vWVRyQ6gsS+5+WG+X2+G+fLv8PfF+DV6msk/6qpuIOqY73S160q4JP
BpnLXZEGblPBUtlJWtCwuxKqhse0IOUnpBq2ip/eNlnc7giYWtwYoVvwazfRYxPUh6qththd3ETj
HwOQOVR+8x1u6t3tHXvbkvDI0vUg4TIo5iG8+k4JsE8CJN/EqJ+3B3/bGnIb3M9Fa18tA7e7TlRd
PRr8WhSbBx3crD74fwQZ1z7CUmpUbZV1Klj3I5vYD49pc/TJJI63P2JFZu02Ac4K7plRBVdZBk5+
LKK+/dYkTvLVi5xpn834T6+Ai3qoEY7iVSnkwJFe4gdP6A0ncWV37Go9Mg4qoixpr6QwL8RtxoMv
pm5j5Wu7Y2k0YJ+4qVTVXvW4dE+A/uMy6vrvWogtILu1GZbfX1kkncxEi5S0VxQBlofBTWVcaCc9
0EhuJfDfnIJRtuzcqymoi46GiA3uRZpOgT8dVUYsBRw3l5s8IG+qAqbw/z0Fwfa0Genci+jzf7Kg
y+9pN5dz3KZNdwhqXdaxC0Dw0w6ZxWyWVjMZ4c2PzPhFA7Hwvkoj9zhoZe7yhdzt9hRvShWmsPz2
quJlV4CN9sJThyafWNnX0X1WdDzfY5kwgaXUleepHngUmIA52aOowWsSzKLfkNuV5duZdsUCytIy
Sy9MGnmgkjao2NgCdXnzGmLUTrSzSrjA5BLsMQvm5KmrRXMYkmlJVNbsXd9CgnedgU1GR3pZktwt
00vH3JY8SWbYL3StdeZl3/iWcvO8n/OqmpoH3UZPyHvlhwhIksd9gy/K+ErpHBThAK9vppe2A1/U
0aiJlnHU9uGGJ/N2iSlOwdLqClzbZJhwxLRBtIUstTOVAGNbQdlFoiArC2sOnnjmH6STfaFBO8Wc
+I8jCf0NIXvzdYgVWErfDTNAKwG8/MAqfleJ5l1BxAFMdSeW+r+QK/IbuhFRXhNnW+FzbyojqfwL
B/vhxyQbg+nsFF7rbIy/JtGWthuWFiO65fpHrwVjaty11G+dgxGOokHs8MlH60muo7nagiBY+yBL
+2GHAYASheYha0HZzfwFddgT112iZ1cOMDW1mnZd8Dgk7ocCLmMcSE9vHPrKyu2yASNT9MswGTwi
Hf0LXGJFXMjy876FW975wIo6ak0bXIzDSJwBsPfgR/UWPPXKIf+nAEAQZ1RzklyGKWj1gxE8OoWu
bJ5yZIbUJUBp577PsFTfdI1fROCvvbCukmczpV5xBn4yie73jW9pvusU6M8WpUnioHbH92lV93E2
5+VG0HjthC21rkibiMlJ2KXUpGlfQPFVyY+j47vOFiLc2gy2OjeqKEgigkdUyHMZe0FE+CGHd8J3
Cqmlz2CqdfOh8p1zlecqNoPM4jGP/tm3/ZbuoikV6WQ3moCqu9hbQcsBUPNbsaOVvbFT1arz+qZM
vOFxaPT7Qmb5t9Qn5dddS7eT1BUROskjF0tPdFYchzDpYneuv+8b3VJf7Qu/q/wouCTDErYp4M+W
pNpVxsyonfbRE+8UegmcMzEuoGAEXo9/eX3r7RMZO90DztvAZX2LrZkLwGoUYd7Hs4TTv29vluN+
5Q6QxlFdiXdQAmYzQk/TLPR9UO51lXxLZ2U0AP1BSeds6np+n3Qg1mJOG+6zCHbuvpgkdl63SR6D
DvqJzkCpTcvNeNxiFv+TC8PBWspKjOZjK7B2EtWSov0alGAHUaDxJ622Apdrc1g6m/EpQMC6RB/R
0OT625yF+gCgY+cpUluEjiuKa2fBPMAkAwtegGFHzl1zmsCSHqMTYQsVcuUL7JwXCnNdLlIfw3cZ
XD0xy0e0+ZBDhD9ui+iipm+cgw2Op3wdAqAtZ49V5d7rDP6PDED/HPKnORmQW+232DXXJrL87sLv
nYCXKjgTFTwuPiNwR1/Ak/jo9jXqL7bcoJX73s58DUYWgoaRekgi9k57493AUGASzh9yujXF2plb
Wm189GaaZoousp5A747XSgpgJ6fbBVrOqGep9TC7SoEaVD9ykzWxHqDWeTpvvCDWjsG6hWU+jUs4
XwOnjd917EuXs3esYADS4E/tNO5qtMM3WOpt0IgANC10nki1cPsMpYh3u1p2oZ8JtewDzbt7Wmkg
Epusc4pTPxfm79s6sXLAdn0fCpTAmpp0wbkowdJqZNb8DmQ6fN03+vKwenUpJG6bTJKH6kH2Cwes
po/Eh7d+e/CV47WLfAo1JCDWq/skpl509kzxKRFlHhMZXMKOPvTRvnZfRu16n6EdiamcXD9S0jwz
Tvmx0EvtY2HURqZr7RgsjxoBys4Pu7q/V33zzpRwLOZW7SIfxfItJa4Kp/Oc2Q0vqouevaFXl9kp
hg2jumK27VIfwdPZZU1KLlzAJyKRm+ssrrs+k++AztI0+25ou8xH5FUg87TBBgXBr6IIkmOKH/b5
LjaPHM/AsSdGJc60QLPd0RPcmc+eX2nxcltU147Xup2LyogRIGDBOcuckR9QUP8x4I6z84DtLLZs
SJSXiM+fEzNHQABLveoJ/cvu/a7V2+lqUwVB0iIA/eDNwHhIPARaAg+exu3RVwTITleLocwqA0Dm
LFblPB+qCCYjZi31HpselBYbR7xyV9oZ66xXCHx4Y39PAnQxIdj0KBibQYnHeXJ0Z2F+3/6alZO2
U9aKRFLPKi8eFopt9HRnH0xR75RTYimyGKqaBKKcHotC6epA2gZNZf5YOd4WHuba8q37mHPlFEYm
HBV0UV7FQJ7+aJpxF2Yzo3ZiWndCogA3YWc2Bam4r0WX3k+CMHa6vflromTdxFkJ0XT8jJ2TAP7c
gK6lA2urazjvI87EF1iKDCLtEchDA8TIH78Vw+wfx0ptZZ7fvtAAQPfv2xL8rUMyZjn74zaacBiD
eGC9MgdVtj8jms7hwTFksz/mDxrTf/1h305G6whRRiT92FnXpq1iNYSI4E7TyHyQ/+q0PlZpO39E
TwHnoLRTAe0BOgfGOdBi58W9X3OjP4btRH/XKvDUEasEcWIwT+a7csGr915k+DOBQ+QfvGhWcJCM
F3zOqr6Sp6LJI3HOczz/PdSC1Z9I47OfUgKS5Y56gfMdgZPsvVB1OsUuarWHmAKYbnh2dOR9Z7oP
QewmhclRhYf6nJhHNTgVgXwtk5OWdEbDK2M1Cxj6RGsvOSqGWnU8GZu0Rf116TgaPGIZWtz0Gd9C
0w+mjwbgPCS1HsI6ZpOD/514PlX1FzojAfcFZUiI4ehKhQCzQrNPd/BAFaQgYG3UHYYuQ5wHP4Be
OnPn8ZmhuLk7VAXxP83F2OfPZanhudWqyIcvyh19/p4Wvidjlw1i+mBmPjbfw9oJs2NSNKDd8+qp
B4Y8r6efMguqX7rO1Nc05Un6oFEfWizJZcCeesJBc8Hoq7Q6VM44DEewXWfZEA+CFS9l2EtxGDhP
vVNJUpcfQlrRre7Kt22qb9OyeWWa1wXgVc6aRWfRL5LqRQF141SE4IgolbPr8vftFK4Y83owEQnP
ReG4MXfC+bFm+VYxzttWw7eTt7KU48TnIDzzgLND1xYINqK77tR7vbfLMIET9d+aLYo5d0TI2FmQ
NHsWU/qP6KfiAUDVGxVlK98QLUf0ytGWqhhawjt2ziAVhw7eHhL1TXDpp1ynx9vW9e27AWGuf89B
Ra1bt9XsrLLomauxR3Og3nc1+HZVhnRDE1JZDvdF0I4HzRCc0qgbv73ytd2xbjVB/aHIp4Cdi6H4
okMGjtoQYF5HP0T98IYbs7Y71mPT9M4YoReWnSlJvmYLDlbgULIx+NoHWBdbAaj9GdfycJ85rPya
VdR58kwefg8iRTYKq5Yn2RuXwX+rDGik2wxaQCn4pRwQ23Xa9OQHaXHJSYjSpDm7Sws/Jz9vn8rK
jtk4QVyJMmTwv/6n1bQ3f9FUv+wb25JVxIEjtDMkQRZLQvyjR1GAk2rwf98efuU8bPhBOVJUwYgk
eSBaF+iEY137zQjQ+wA7v9w5hyW0ymtcmXQpPoGxCvzcUjz9ed8qMuxpuGS+jRCkZtXnamz52XSI
qTJkdbwPTjK66YZRWjtgS2oTArj8fMFN7Fr5NzGo+Qg1oDRvH8Ha4JYnZhzJgqkjePhH7gK8kqmg
CI5FO039x10z2GA/QwX64SwMafbHDdYp/eQwxKf2DW5FRohgix8083MG5qDsoJibhoe86Laqplck
1Mb48YKWtiAlwuKlcK7eEsyWM6o190a1fRtXMOm9LqKAdLz/EzkaEoRSUSLTx7uD/r4N7TMMgMlP
U6MfvaZuTwBFVTE4avalqH0bWgctIvCjXE8/mqZ7GiJEdeBl9Mfb57u2/5b2CqWk6GpXP6INHc0p
KNoyCQy23xbJLk4N5tuYOpxz0iBzEV2yZXdIoUHeIcUHk9RHNN5s8V6s6FloKTEbWgBIkTy6VHgu
xEyh8dtBr+ZONbC0GAG02htcOdwPYMQ5sASjh+ir2nUGNrpOhye/MwrGL4jd+bEYwLVe1cw9lgtV
/b4pLDWWCeqD04YDZCpLKVq9B4YUW36f8wGNKHetQ0eyzwe28QzJIFWSVhD/OFuar83USXQFlWoj
xrMirzbiTuaXEyKORj4wgpSv16FHB23l/TEPm+Z0e69WJMlmtNWzC/zkmfKL4S0DUgIGjjz2Zd/g
y6SvHGCOjlIzpE76JIwJnopZRB8B/tjvKnjw7eo/D8VmaEoHnmE89I579FIUg4VOuvNovX+v3ZMI
ueDNSi9J4i/MzSw5j+lWW/Larlv6azxwWUdT5GexYQFIVNzyVDb1FjzA2uiW/mZjFfGu7ehlgAvx
1EnOVNx3eue+21V+fPIIl9mfxXv+V0FadagrvYWnsyLzdpkfiUBbI9KoQVy8xfaA4TA2YeedGiCI
3e0SS7vCr8uXd71fNLCemEI16JxHuO56e/C19VuPPvjPXhu4vLl4QfMwjLl7LbgZ7ke2FKbum2KZ
+pVaJTLzCk6S5pIgyHxE8CGKmc7bw1TCJb09xbLaNx4edpmfTkgQqJ42oPUpzWEgoj1WyhE/+qAN
Dn1aOZ9uz7MiqnYxX+WFBkB3VXMpVPOsRT0C6n7TG107CkuFC+nIMfHy5iKRQYulwpujkNUYt1FR
H/et31Jk3ZeqCKc8eZAN4M+GJbvVb3LSrW2OpcfS9U0IFzR5KEqnPrBAnhHg3HnJ/6dcLxrCNvQ8
6Nk4AJ2zGCJ0RMzZvhSmbxfskcI1SV9Ax6jXjLByw2fTNlts4CsbYwP8VALtOq3sIZ0RYV/Rftr/
RrNIv1Ucvza8pcIkA4l5VrgEtgFBFVLm9aH3NsMGa6Nb2ks6IGOG3YDR0SXtxqJ0gvtmHLe6gdaG
X35/ZRyYrAKUpvsmiwl1fyeoCvk0uhXb8N5W7AK1PGgauoxnjlNelmqNQsp7AeFJWv7ku/yfXSpl
g/YkVYLIX63aCzqqNYo08EJNC6c93h598QHfMGzUUlhVyswAtzl7yuo6u1Njx04Z/MWYRgw4dEv8
DHV7wdPINwtA1w7E0uIuzB2dzbS8FKX820PFL8DN+q36sZXzsOv2hD8PugeZIpxo1QcHPsA+JHVm
Hqqo/+wPeOHc3raVj7BL+ApTM+CnQ+MGWid+3HkCIEAD8Nk2vK2VLIuNNAOULh6WHsmeurEMLrQL
F3P9LGj6eZCJ82nMkBDc9yWWcgN7swRKjoLtyOf8SYpJvszAjN1Xd+LbBX3CYU2fCb+8KM/nqKZs
snetDjZuy5ULzea11aJvqki25UVOs3/RVcuesyjovnie3MKdXTtoS8FJ62raoGPtwp3sg5ILKkDp
enf79t66kCV6hH10D5cXM2j5btCIto/Jvqol3y7oMyWbESrVwxn4Lz2I1IMvqJzfcqlXzIYNaVEF
UZ4RosZ7ZvyvWd5dipE+Fu7wsSLq4vROXBbjhiqsHLJd0SdyHwnHchjOZh68rwrFieXiWKTf+7J2
ft0+iLU5ls98dUkI1cHCju2A2gR9J5q0/9LX/DksN++JNydACevy+6sJXD5nkeQg5mwJOzD/K9of
D8P4+/bq3zR6GHyR3VeDI7cGUOkA1Kg9eLmU+62WX3P1nFUf9w1vqUCTKJECRg2c5wOoep0HQ5/R
BBSTLZv9poph+ZYWaLT3pb2D8eu6uwe80kGZLeLbtaGt263PAJtABbYdaTIAU8ujHPdka7Bo6xYL
POReJ42RwZoZu96BJ91h3hLHlWXbL8rREcD0z8E9XlIRS+rdkWlDVNZGtgQ9T0NQLPXYa+k178rB
+5H1W3yXbzYVB679ihyl7wEsC0MDTZIo4OItKWp6Hfmd395BWCa64XOtfcOiBq/EnaAoCej92PqR
m7hxk7uRb9UorWiSDTDbuibytNt1p6gypzILkngcmiOtwzsPHdHxbX1aW//y+6v1s8GbZL2crtOH
RxGqg5L7NNV+PQbOCN/HWzQJ+jnQx7wykE1Qpm0I/dr2WJrKAJcwaURSTrhg4wYUPdw898lHALFu
bM2b1wpkyNLXyG2yDGltbI159sVd2j9W4h/YMp89b4rPiim2UWPboZzbtsL29/PXDtTsSfhPIdjx
9tmuDG6/ItuIkXIOVXeaKMAa6QOoCsFv+Wvf4JbysjLyctH8T8Ow+IngENxv+8a2kv9gpGgBAwml
6oLxIdIlTI481vMuZyRw7a6vRNegVCmIOXnBCKQf/ywAX7Nv5dbVWqIoQmUUrNR6mGMq5xhcPWh2
3uXAYuWWtqLoKA3HFMMHo3v0h+jQbSXj3/TxMbJ1r6J92uddkswn5KvDU42o3qNGyzxAAbsHPbPk
LpNb9+DaVJbiVnr2TVRCckgA1ndzlxSPi/Qw3F2B//X2OayYNfslObCwyGVCDXjNegQ4qnNYJxsW
f2351mWbKCx9DECavti1rPo6RL949tK497ALuxZvvxvRLuvrHuwlf+4UydTRJFtoKiv7Yj8VXdn7
bosU5MlFS2XTPStwfuxb9LJdry4SnVCOPDgYoN0pP8+9e9dvgXKtmDG7y0tUZZRHKWykqsD0imCh
x0UsNsGf1rbEUlknREWd9LP5lNXoPozczwF6B27vycoVZT8JEckAKbOEAQaaENrjY5o+cl6Bmmqf
tbFbvHSVei4oxHGaHgqM+1/c/zVWW4HstX2x1BRdSx46+LHtWR8eurE74G7aty3WxVoHzkBKBQ3C
RoT+r7z6OAYBht/o3F6TF0tB61nIqYigPoV6Xvw+XNnYpQ2nYGVw+wEYZSXxGwbjhcGX5wE8mhoa
entjVrbcbugS89QhXLqwqOPtFIXsGI1b614RRbuTK0UldOqQ5UrlX+HM4NkkzO5XmQ1XqClWnSVY
+Oz+cutvTfWIfdlrD+2uraYaUY3ULhYXb7KQNcdNSVyx5TZYoZtplrjAuF52BY/Jxbj8b+0p+7rv
SO17teiV43UQxvr/qPuy5sZxdMu/0lHv7AuCAJcbt/uBiyRL8r6mXxi20wbADdy3Xz9H2TXdmayU
NeOHiZiIeqi0bJDC8m043zkJD+bODr8cDCzJChvL6rR18KND9T6UVTh6zhf34eKAkj6dRlZiOdl8
nSPrqxGZfj4dx47P4myOjsqVh1JZ1GOHE+O9gbD0yYzgyODLzqyMF9Y0j1hNnE2SQXzYfPpqoL7k
WmdUJsAfWVOUiHq4j2shKx8XP/O17j31pasTMIMvfGhXTaOdmsYUOWJ6Krr+TDvlCVd0xLQsG7Jm
q7f7HkxOEcvEyiwAKi9PURcfG/qwHD95fsnrNp9sHE+KoSGAuTpttY4Nffj5T0OD10yXdUUx641+
agd5PUNv+0s7cdmFhRsGQfoEpwfJi9W+w0kw+IrPxz722gvXKQGjRB+Lh6w9n88cS9wXxSmCx2N7
fHE0U9dlRDpWGeWgjxG+Czr2fg/KCiMPyg4cGeHn3+CIu1hSiE4O0uGpgNlq+x1OUw3EfKHfTxYJ
j0zQsv1KZLFZqRFmYKTVD6t4Omw58ubL1itQ+oPeesC6wqRn46NrPfZIxU76omPDL45oozwysQLD
w11kfYz2Uu2j1OahcvL5zB+bmsODf97yedoVNsNBPYRd0pt9dC2cWNRjQy8OqlEN8ZDHmHU4jELU
kTLrE9blSKlk2WZle7btTJXbRq7aQJlbvxOg0Y2k8Wm8OlmIPEzxX24HubmkAJUt9RK7w8xMyBYL
86pur5ziiiePprn62twvzm3SdLE5KtVGpdWNVmBWDM0uBbXqE3bh2OZZHF5hzdps3aGJcp3t7KyK
rPKjcLtb+5TixLF1WLhXqqpUw/T8KHsOejcXTwyRL07u110hWTZdtXXeT/ah5Fnw9iz26su+VEEX
lyey39+Xbsmyx6rOhq4HwxqEb7OPOdGujyNcxFd1zoKyMkAxW0Ly+/HzBf+9NQW70uKwoegJeC9c
F1gb/YORQ2TpnKpB/H61ybLDpLLoYMQWBu+swoeLYew7zBBr3z9/99+fZrJsLgGPsFdATwjHoQfQ
iAF26sdcnuqfODb64ec/myEQUeXNobx3uCOaXLAknKxBHJuXRUgsWd6rscW8eN2jm0DGFylrB4DO
6Scce/nFOTbTlhR9c3h5XN4cLPTXh14c4WLKUlf9qGqnQC0dbp6KNvp8QX9v38iyOcw0Cg7AM94a
OXHffxy8C4wbbs6UV4ZfesSyLaybxJ+lFGTeuYnUOL82snfkaqQ4Ubo9MvXL1jDTTalNS1QN0J04
3ttNOr/Wc8VPNT393sCRZc+NMtJMAKL/o3QgcWblhF4MdnACnnI2nvz4fJ6O2IVlo81QdHkPonmU
D81vFHL0mVv6KctPuIFjc3R46k9nq83jisJldm9lUejrtDDGRwjGZCfako6Nfvj5T6N3UkD/3Cqa
qOykO0aVYzT9yjWr6WvRLVni29suVl6b2P0PP3yocRNUnz6f92PvvjANGek8l3G8e324IlWTP4tT
hEVHrM6ydQeiOoUosm6KZq0eO4tcyhiAASU3IKc8UY479vYL25BIWreE4u270QHjbLXOcYQ/n5hj
G3Lh2EeRu/PYV1NUaCvwxjTkZQ1KDfaloJMsG3fKgg8zmKemyPLGEPCDoFOnGCGPvPlSmrskc+bF
EpOicZeTlmU4ivGagkfgSxOz7NqpihHxMnx4BClO9oT2rLq/zfvW9namg3uY8GtPWUw/zSZl0Mma
o662qhUauKG7SAoRaTDUnViCI5Zt2XrhgpFTsLFo31BQ2MSy2gMlcIGi1wDgJ3/PzVn45te4rziU
zn61EX1F1ViD7wLxOttAIzXM+bzqki81+2H4RVgF/HMylq3VRl4MDIi6Ag4nsL+YXYPr4NeXRy+8
ZJk1NpEg5nbO8w+7nb/EKIc3X5hmaCn2szUgQkdjxF6NoENIi/xUUn3kKCyhMXMNYFXXYfCk5aGg
xC/s7D6ry7vPN+mR+GHZcgFyDoDnOsyLSlGy09fwi9JCZ9P0VbQDWaJjFFpqR8/sm6hIjQhbCC5g
OnGQjxjPJbuygU6dycowOYdrNeCHrozU+gpVEBZ1cXpl7UxW36LXtK7H24aRcy+++XzKjziVJTaG
9oDcVhJTjnRUyDrEHUw89lFTPX4+/pFJWXYMdiQd46GZdCQqBMiuA9yrMNjXXn7ZKwhyY1bnEJ+J
UpOLHW0qL2gZ3+ZtWd5TW50wnUd25bJncEIG5EHrDjXN1vQZFHWmaQ1ZV9AwgHbnS50KHHTFv5qE
sW5ZphrAZAbQx4HwI+xK98S+/L0MJsamv45twMXMIFWeDnfu/abF4Kw11+4IabbRPEtzEUC6q7kc
+APlVvSldV/22ZhtRZukxmFwCv7oNA0Iirovcd5ysoRGiSxJa2JgbFTHYCUEeD08xIYIc0+8/LFD
sbDPtuHpMT+8PHAzZb+z7avK25bNKQzEseEXJnqOO16iYaqJYry1pwQIOraDsR3RDfn55B/Zscv2
mlrMMueHKo3iK6PEzQ2iOKRIBu7i1BCfmKQjJ3uJjqrz1DEhKwlsTptcpBWwjHV2ooBybOjFhq2N
udGqxtCTBlsT3pjwU3W+wxz/tQRHlpAoaYIvcRrLJgI/l185K4A7ZX7C1h1b14WVxhnqpTcA7lZ6
W2SpIWp7cF20OcV/f+Tdl2gonvCmncCpH8VWe5Nr+4wN0JLJhq+lXcueGntAtRw+rIkG3GW7zPNH
60RKfWRilg01jtPzfnAPKIJBRejXMRA58JlHQ3Kq5nxkxy8BUfPcd+h2wbsb0jgUtqm5wg2gXwNv
cfJW/ti3WBzbHizG1NbIAxS55t36YHaQtY/89vNDe2z4w2H4KesdAMUugWT8YXSyWAaDubIICwVQ
F58/4Nj2WbgYa6gbwyQ5tqfZrNz8thTDWrRfi1CWbTWloxyDpRLWAChS+KCNVfPV5+99JK9YIqGI
9gaSC9FETQaeymKN5QXgaqDf03oAwfkJm3NsdhaHF5AL3hjT/OMp+aR9COP6J6sxRwzaX/BQXssq
UEjWEStZOFA7MBQLP5+dY0MvEiEGIr0iIU4dlSzZGMO0ar1TMLcjU7LsmiHcsGIYhSbiY7vNibgE
li6oYvfb1978cBB+2vCVsnOSxh7yakw3lEN33J2+dpaWbTKQH+h1c5DndRyah8ITz+gDjUbow2zK
OftKgzgnS2xUj90OIcS4+YHqGqg4L7Mv1mGWsCg+MTXmiY0LLpINfmWlz1omJ7zUsQ2zcK6Tipu5
4FYd9X1T+k1ue0Fael+swyzbZBp7QguU1bBvLlpWoU2F/JPPpwivj7364owaPG5NWfbsW+ZlAOuC
rNPntf3wpe24xEU1bmdnvezYt6SRVQAC3ici87evjb04pGltiFJlFfvmxJ4L8djRhth99qXuOU6W
yKi0rKWNuxTj2QARmO8oZLQl+tlPmN8jVmCJjNK6bCfgI4xntzgI4KpxDkCdjkaKMT3lmY6s6xIe
Zc+V1DG1pzfAi6qNbbvlXZOL9uZrk3946k92xpOOqcBbzr4ZxJ59t+6eKJpuTzjVY6++cKq5SNEr
VLfT6wGJ5RcgZAcRrjhlgY+NvjirKu2VA1CUfB66GvLxk2d6AAXp+RQF8cHU/iYaXtJYx8AWp0x4
+VtxgOv0IDDzJmffiiYNRjMPPp//YxtocWqtMeu9kaflMwfG5swFTccGFfIqZC471XZ75BFL3JRb
VWVW56R81iK7q6zeeeN0hKLc5KkTHuVIgLlETzVNBfISXBy/9Zld70HLzVbj7Jq+AfLOwK3TXPpu
corT9MiyLFFUU1IzxQgeNmr7sW6LQDt83wi+d6ovgobJX+BURtUnELhKXqxy6tF3m6iVmXb3ny/5
kX27lLGHNJqXZ2kjXkD82gYToNr+1Fhf6rHlZMltPbi0sa0a9o6w7G5SUAGSAyrAn7/6kWhziaoi
oC71GJf1E7bR7VjngeVC96BGANQmN8mUgXHzVI3k2DIvTjcs3GjYjlM9Ma9J/X4y9+jlXrWkSgJE
dCcM1BEwwpLnerJnE8Uxq3qqBuuxzu8rG012yvBFamDHtk8WlLWGJNl8PnvHjsnirBeyU8aMKPSJ
9nZoOu3GU+qZtxaIBeON15dPnz/myP5aoq/KdkYTsZXTJ7sVYZYaqc/c5FRD2ZHvsMRfSY/HAlgg
+gR5zQDO6GqQPKKp+VjhJBon1eyObLQlBzYqJyZtK7t88qT7rtA/qFq963R9Xtn0PU3kptGn7uWP
mMclEbZdkw55fVO8tF488PUIUsT7ZuxAKGvTvFMndtqxpxx+/pOfdXLWTRwu6hu39ADJU55eVwQJ
+OCQUwx3x9b98POfHlEbFA3qIite6tYE8RbXg0+kcE44qmMLv/DlvSUs3NqK4gWIoXPumcTvXIHa
Ytm9pmmyYQnET762fxcn3wPZDRxU1z57ZqxDUYNIQZSnnPqxeu9SpxllBDAbZ0n2krb2jUumeyH0
+rCzDrtKTMmdw9VKxQrdOfxrtaMlRzYudnmWDDR/EZy26OvK+ys3tk4p2f12ZzFviddSY1oSEpfl
swkmY5/nGTQAUSH007Q7FUMfE7degrZIkRNAPZj3PLrZymbbsrY+Ytu5ktTeSBgzWuZBpfijitvr
mrsn7OVvNzS+2WEr/rShQSzdOOBH857rLC/9LCmLsJgKEn6+zX7rYDD64ec/jS5SE2iZmM7fFC8F
fXedUT4yR+oqUK2qtszWxDjBK3rsUYvDX6UN1mbU8TfUJHMngh7yqEE/SbO03Le9djUJFC4OT6Te
vz2p+GILO8BqpzL6yYpfgWLPuqBp5I1MtAoTouV9XWWDDBrzZGXu2NMWdkEMniiMuqvfpDFsDuGY
MPrrqqnOE3IHEYOrzxfr2FZY2IQ0NxwjN1vvFZf/HHIRUqEZHkH/10ZfIDuGkVc5RLDROjOkTy5Y
QqHrgxuhzwc/NkELrw9SeV2Znue+CgZRImO47ob+Qulu01T99YG+4vPHHNljS+xX33pOGruz+0jY
9NjEyEYrr762FDRIqiw+sQw/osi/5ETMW+K/cjcWXcli43U0tZklQV05tUmCygWL++SzCfTw5qrh
bp/dsrgyJstXQHwafu3Wg2fdN85UVCuza/t08C30Q2hrpyySejBXLlfm3edzcWS3LO/ACrdkLiTG
8lDBTQlSvVmT+/Jj6P96G/9bvOurf33X5p//g3+/6XKqlZDt4p//vNM5/vufw9/8+3d+/Yt/rt/1
xUv+3ix/6Ze/wbh/Pjd8aV9++UdUtKqdrrv3erp5b7qs/TE+3vDwm/+nH/7t/ccod1P5/o8/3nRX
tIfRhNLFH39+dPb9H3+Yh0uq//p5/D8/PHyBf/xx/jLp9gBe/ddg//6L95em/ccfjP/dIrhs9IAX
IwysXzigw/ufnxDTBQmZ7Vkuc6Aw8MffCg1C1H/8YZj077ZJETDYzOHU9A4Xu43u/vWZ9XcCJmoK
s29apsUA/fnf7/bL6vxntf4G2N6Vhr5R848/fhQ1/7NhXWpRG3xtlme7HkFWtMzoTAeNmlraru9p
uuLVIy/SMRgr58zV6QbbsfdLb7rph+whYWMFqG3QptXsZ6A2C+i3IQdPoU+pPxj2tqualZX4lpjW
k9WuaD+tbcfdylyYvlnN0i/uPRPSEHaaf8gpuTYp30M4fqfc8lo71wrIwJ8W4s8v+8uX+zVKPnw5
1wYViwNpCpxJEPP+6sraODPdJB5cvzOnTU+uCItDRvK9VMl1XFgrMdNgDpOsCQuRBEP9jDrkrTSq
uzwtt6xO7g1oFoxdDH2LbM2YuW9ApRdfmSMNXXcIzDRZ1/zWozvHMIM2WylZrCxJIUqfXVpoM246
vUVUFVZO4zv6Q2k7+Pwb/pqf/fkFHY6dwh2TEb4w/xVKhGL2Ztc3AUpJqLqSk3NmO935ZHnbQrE1
qstX41icIuj7oSb267ZxbW55lkkdzzUh8vnrzMY9M8tmLD3ftB60qNfQq9tB3hnN80No9Q9zVgSK
NYHW08qdm0AVZIfrmPPckGvpcp8O0AjKTHCDXQysD9Pq9vN5+YFt+cv7uVAqIQyHz10yBhzKX2JO
Ww+ifchcm/GpKqZ1TrZDK8/5NO1Hx9qN9nhBxjwPlFy5Dj93mnRN6u+0N9dTD5Ab7i+S7imzxEZN
GUJhpLxW94TOxicu1DW+1RwbtS9JvIFUDTgiz0gCuYDSugN3zgXNoUdogr6wbL/RroDsdTduK2k8
mn2ya5Jkje7IUOZZAE7UbU+d3QgifWc/O+OKXOjSugF5XeZrIVc2sV8oGu7rPL9MuLs2oZnR5pnP
jOHCs7NLok5drfwApyxnzzWZCasFowCz8OvqEjc35iIdPB9iLBe8da4deWDYdLZQAzunpt617LUj
7Bp1rHvqFW+JjJ+9iT2Job80RWDp8i4n8p6TFefz2UyccJbmvk3payvkhrYqqGMeEkusaps9Iwpc
K1wuZmwTl3OQyc5PSBkJl6/aafCFPe3YqKKs7dEgLO+IGULPFkIqSZDXIiy9+U7a/UuSynuQCu4Y
D5sRoDuwv26o4YVQeYW8Ujbf2To5K8B3mhHjG/QiV0K/ekMe1qZzrmV/PlQ6IgZfNUl5MebZtrHV
LXyvH7fGmu8JALk2KfceK64JdNhz8c0QKuANvUjRAhLjGTemtr/jZiHg3hyOJQRCEr4ymRO2sXlB
hu6s0v2Z19mBl4G8lF+6RK/dFPpPSX9mt+42sc3Xdsjwbx1k0wjqBhJQYqzL5nwYuksFzQ5Zgx7w
yan7XSP1CjJn573ZrIe2OW9mEliJDRkYO2w5ioux3oNVcFcY3roVDB2terVKPGjGmKWPFpytNBt/
JOiedXSA3tQNaNV2rpouoS+O7rp5KzodeK159j4P5bmV1BeKJetBUp+16eS3VXduKPeFVvGL51tF
cd466tqQdD9SUEOAZS6hIcHtiC+13o4m7i4Hc68rd5eNRmTF6bovhiiHUlg8DFGWNRsj1pdqEPdV
nYZeth/7bpvLNMyTajMIEQlmrd7zTl8lhK/m1jkDcvchscVH0TmbOLthJV/55uDe0V5fxby+TUa2
jufy1rHTSFps7fRz5vecXMdOesgDoU2ZfHd6+0zC/jheGkHH+K612WNt3ouSXeecrMXsrlNIsNgd
X08TbtYtNyicfD9XbgFiGeeuqvhFUoNkph/35Zx+hxTQ0zzG0Uzdu+lgdZ0mcGbnrG8eO2ZfsLg7
52bx3NDySk/5HsLJF5QEqRZnyVMZmSb2iJH71PINj+8Sb0ggNQoOmw4n3qmwoKYR1ZW+tQcfekvr
KbcvkgO9wpzvTeO+dGWANqs70IS9tnFxW83uyqn5Oi2mh6yhDVA8YsU60L7oPDIMAJ7n3JczeWgn
toGs7avhEMg52TiI1W1qZRGkTl8pq67RQb+haXw3euo1iQHftPIISPhXktgXFS0qP41fROwiq+nO
LW5EfDKv66qsfNAAXoCKHGqj9Qb66MhM4iYoM7nOXX1bu9bFIOLtDPWh/mXosB+LoQyKyolGD4LM
mfSNqbogGWSIvQ+7qt5zqm+rYngojJn4g4AGdw6/6o4Jzu1daaQ3w85OEYGj8cWo2fU4ZvsuG84b
6VzwurptcvZQv6NjD5chNTX9YScgreS1j67yrtOkDZVsM5+Ad3mmmZ8V1ZNW8rvUiG6KOL1PeN2t
nLzfxE65G7h7Jyz1MeKWNdQetO5iZ0OYvsqaIaqVuetVhtvXbA95+Itc+U3Kz+pCg/0yARcmJQ/p
FN/lHl2TrFyj2/nMYJ0bOmySAAcilGCIs5IZFO49JR9uWqcr2RSvcc3TEGGLgkRzGNsTDWTm7hzX
632nco2oQnNvEFsooXqF3ztsTZKu8sk8p6E0I+Jmt3VTbxJvykGWya4pcS40TT4AHV2R0r4bG+q3
JX9F48TZkFJQCDoBnQvLT1Jji8byLR1hYVwwqAcqNJvkwbL5unOHjS6QTaCqZkDCCijWxJlXEnLR
Ou4Dqy5vM/YIwtE9aOPPx9LYDToLiWNvQaTp96p9YGa+4aI/o6Z6BBvjZd95B6FOic6Txpej+zgV
8QdTVdg61XXtmefQU4mScyRaN6DFiyipJz9/sVWGcNW4NCd951heZNj1zrD6xIdEdjhAIay20mie
vQisCivCk40aQEBeTWsl1TVRPYiqv5WN3IwtzhgloF+aAoskN4r3m9mqQptn17QHvJ5has0uqBpz
D1Lb81K5mz5OzxRdx5m3hhjeWVfOayMe72hmX4F/YtvCD3we3vy4y/mLg7YR1tqIcNlflKhyKDcn
BW7IUPyBQHTzgKwujPtLEAH4cz2HdCz9KUEl0hY+6a0AHapDe83I62DcsUYGpUA+g5Tn/1XW90ui
eK7eat3oj/b/g9zwACs6nhreNW/y5fvPmeHh9/+VGFKGNI7aHI3r0O+D1Co++VdiaFp/Zw7yOo86
xLMQfiHo/zMxpPgImBEbih0mpRwqY//OC52/I/8gaJ8iMNG2RfDR/0VaaJMfudF/tphjERsejHAb
o7ocnm0RA0Jfr2OVaW9Ns93BUUl/TuCSqXE3DO5Dz6Yr7fJ31FR2ca+jGnWtmDjuGmBwiO/VF4aO
116S0svJQNIYw6k/oQqDz3PI6RlZvK/0o92RbpsM2w6yi8FIoIZcp8W5Y8At6QLs65A1AiAs60NI
/eV+HZ87Ok39QipUIqnBMGz/ZBRehGra21RPl9PUcYja2T43s2ZF69wN58bFLY+0MbLeq6a1d5LF
6EXt1SaDLm+XD2zLymHTpJ4Hyb4kDcp448gmj2rRolOT2X4zBxWSrBVasAW0LrXpC9NBk9bcoMWy
SwO7cG6aBhSviSi3BAzUbW85a7x8v5rkvDWr5MITkkS14TzlcgJ3QQ4cBO7s2rBjYwCB5s5PzToc
8xn/A9HxNRkL+0wZ2UdxNhQtpATHYtNy+d3RRhJYZomocdgN5fx9tHENA5L673H52rPsgFxMh5Br
/pBP8yuQIiTPrt0seWvMpA9SC9M8G9Yl1aPpT3N6k8VoCzNTEY0cBqNrwPsdCz8G873Ls2dakVup
UyscC3pVzFMRMPUuKSoDntqljrtTtZxxneKArJqndwlFLuRiusek3uYWen/dwxw5SbtuUzssdUEB
4jdeioSFuUN3oI+tdq4Ny+vW8kYBpifGfuNNxsoy1QePYxXYY1uFTYVoYporX7s9wqAxiyo7XUH/
5bJgnfALI3vVrZFEjPbbA0H22Nqd3xdTCXlFONtugkRpMhqha+fb2DJ3IJBoAmiV2yvRIZBy3SJU
U/M0muNDO0wP8yAeSVPC/Y4dyp4jXGVevLNJ3fND+i4gEi7HdIVqi0QvVDOEQ8IPAo0BaAYKf0Dx
Ncoa6ywRHgi7cOwuqAVFmTS9V3bch3wQF3ObreMGrG99Np5BZZGvBtcBbcDo1huQlVyyoXpwG2mf
9YZ3NnmyWoHy8czM5l2r7SGA7kTta7WC4Fftu3b50NYDJASIF4mmktARyApfD8/a05Vf0WSPxkjb
L2e8rWXf11bykWeGQOiv4cdU9YxleM2YlD5NnKdpFJsuRbLcG8iTlPHQcG2v2mRK/Qat6Wvgz72Q
jfb3sZwvyspuVubMb0zqXiJmHP2S0n3RPPNuLgPSOe+yBI1D77WBLHPofRZIvwvLCmSc30tbvNoj
CXuEKMGkL5zau+9YfinEKAKG2wffsV8zaZ4XpXObp63GiasvmVP6SZO/iwws7BLNGzK5TKbuypDj
rUDXue+WeieEippCXSiLhnLataLr12bePZcMoXTb5ldd672kbr+rZ31Z9+JCN3W1tZzinrfp5Th5
ISoTddjmHHnoKPc1iDYDnjaXXZWceSPV66y3vw3OqhqHdIP6wabvUpQ0RvsMakpoJbRiP5VzEnlY
1UHoemvD7gYzTW6c0jRRLcvOf/yjAEO9oIEylR0dHt1qQOuSAbCHbLLfpjZJ/NZrRgSPvqVz1Ci6
6slw9CXWX3gUSas8myYdjAY9A9PSte3Epm/z8rXlDvJO/AZtRx/CojLgCSLaVG/nWN7b7hRvshzl
ORUaHdQ+K9zxQImQQFJ1Pdly41BAUnqVQ9gBbyCHvlrL5vBgAnF2/j6Y5CpBRdOferQckuqyTPr7
DuAKP51w3iwJe5aw7oKIajvFxjqlqIJkHm5Y6ikNsljfTa6zhwTAGJpV8yoU2WcJWCdQxgrbXr7n
iFFyKr2IszmAOPhNbxVnMiY78TpbgGKlEhf3lsA5chHH1uYb+qf2RtxZPmtc6rtp9tFYKBsUurjP
KmQ0GT00MTvf0FYLIP+0QrnzLG6rG02sC/DX5jFM+Igs2qkzf66cKXTqy3YWb545QEzPnfegwkgD
Tu0rpyTZSpp5HageKQU/t71dNTr+XBbnpqOeE909V4Unw6lEJ6m7MoezLkW8CMkwME3L/KYi81Ol
ym3Cx71s1YdH0jMkqbGfg5WoL5AtZh0KPKgqNukl3i3GsMa5a1t7yHk0cJxARwJWm8CdqfthgsZ2
MvcJVGpXOW2uZ17cJ4mWwdhYt4OD7JGwYtpzaQ1B6aT+QZ2lUJpeNJ4Ax7neEqd78HBaQHSPGNeN
Jlv7kHLaF0ldhGNlV77L5VPveUMQU/owT9bVPAz3mqibMkZy4jXzPomnYOK4uR/pQ9EbYUPVTsW3
CVzCmumSrXOYUIe5m9p9N2WC3j+DhVVrIcQ3bBXobOs4ADZCHaj0nYw/iJEbwUwGvxnS+2ao2zAT
BeqzkuLWvivvE633TZd8m1mzil17Uw/OJYe2Ylj11v3IHeF7XfFaj2rvDgVUb7V9zqmCHq64GGce
lgR4mdizotZ9L3AV4lOhvEAAnjhR3KUDhrKhiWUjLAmU48X9QUz4GV0TxsqZAK7y3a5tsGeMzhfd
fTc48aofqjwwh9Lb6wKF2AaIzac+TAQWM6G9eWkJspHqhrCc+nmHNipISTT+PAGLiqp0HdmGPLRz
crIdRUJXkE64cbo63dUke63GEk7Vg/RozDy2nUsgolxn2s0CfjbPJYucueeosLJHEwUWmHjvzSpG
CVV0aOHFqEHqejaDOCuRFzJ6x3HzEPRle5sXRV9DosrrA+h2uUEXGIJO6FHLL8tKtEHHJhKZGdt1
guz7DmiMGKGMrlaq6t4F5TJKjOc8b7KIG0BFtmPa73hZ3MEQq/Ucx5E95WSjc2RtPdqhhjoXvsqG
Ve/Zb11ZkbDW4+10Tzk0kksBtb7SaqB3YUInk6gNNadv6C80Nq2RQ8FczIFAPBEc2J8NUMgE0zx8
WLp5b7w8yCBguMG3tJF+ifusJTcuyit+ViFvbUjnx1o1a0uMTegOyZbl8sYuIb0MQfHZn/tKh2U5
I11VZhxI0+OruoRUdCJD0MeHppXdxsON5C3dkO4egt4kwKU0CmglsI5J88QT9EAiUgQFCTF8Y8af
ksGKcjvnazOF/9AFzqjjxL5CFDkoSEG3tuF3nbzpeJXiwPleT27qFNs2Yd4UxCrfGy5k7WcItWe1
UkiAxaa18xtnRh+Ae8vK9oLWcYbqZflWummAkG+vpQ5MHp8dVk6PL4PrPtaYdSyygk+uzlQ1wbJ4
9UY4qE6Q4ppN810Mp6eq9n+xdGXbjera9os0BiDaV8C4txMncZoXRqpSoZMQSCCEvv5M73tfapTP
3vskttHSWrNbO5/TyxjhIJTudfCYjxNRY3Wy8V8U3DfoAr6Giv5zRj93zZNPse11Qpkf+Jq1MzTD
DSsLf1nyuVky4tKj17J3zbxtlfR/Vhscl9p9KvG7OmLaiaR6akb2HK6PgGCAg40Ob+NEvuZVBqep
ua3e9JNwH++qXt6keKy7lPMfq1Os8X4tu/bRBIojT5zniVm2s9Z+9rLEpVlGJ1aGcHwNh26lEFgO
8e6/LwAWiuM0rN/rUG+bYNp2TvePJCCX+YhalOAYYdXNkHmLyGrpJzn3cds6GGVSaR+jSuCUm7gn
b4GMFdaLOxnel7PppThxtfwSVbu7atDIIFx/yYJYzIi/J6Ub5STSXRq5/c11n9qg+jHJXof9b4ll
6YVc2nMyVj/QjR/n2VyxzQpAnC4GtJQlSOSsa/0oC6L2iYjmg7gV0Gd7QTfd7yBb8jK//UP9SmxE
/EgpBQbDNQ4CMWtflNNa5mg7uqCOTgMVHh5K+6oD92n1sHJ9QBaBH8mlYPqftn27p9idlcdevYux
0hxjFmo60Gsg3eyKUPpzIJvjWoZFN7Wb0e/2oVHuQTvJO+IH8smNZ/Ry6mUEtElCADaE4zKokWME
xE6/AqUCAuG2z7aPN10UvI8WIxfOdptyvz7AjVnE03hpMkyHF91ZDFaNfuyz2yCYdouExz2EVVXm
1qCTPPVKk+VnqbwD8JAn0/sAdoIFv9TjpD1mwNmkSWffTOWe3HIFdDjt5VL9c+N7qAlLk1EePZR7
dJbjDt+vzSVAaPB4Zdv+VG4lcJAinvUdO0xDctOS/oyKv5qKHeoR4XumqIbuXmr7Z23slJYYZjCC
/tHNgPdYWo6NZ+2xxenBHkn0HhMalaT1vknjZXjIPoCT534XHzqLG5wrbM8Y9frZ1ygRleP+jqyr
t7GD1hcchYnCEA8wRlhXOod1CIvVHS4+t69D1/+jNhY7yCYKR3qpNMu8sRFWLutXj0PKMnbNLUn0
kyjdI4WrPwu0PK0zP2ErK88mdZhDMmZG00MFfCHTqqtzL55eETS88fwEV1KCzqaKy009+Wvhq2bz
SBwOSPjZkXZPDEoF1obr0Xnc1vOvgz57NWuUh4u8hpPbZqs6qsZ5X0Q7bBrSFCjEaHmtPURh/a9z
xLnyNbiZLkpriEqRjLEUMw/8vR8tLz/TI9umi+SwTdgNy67itAlxA5bDInLfu2oJwiLBRZ/aej0g
aPBGJweKx8DLSPyGbcfWd3ZR4n+xvvmHNd4c+uFQY4CjiLKppo9OGQwkMz0GK3LrAlIXbRhnvlp3
Mknu8FrIrHJ5WkbqoCb6HnTocciQjuWz07aAIZzuRmf6Laq4xos6i03tZq6BGalbHtXM81PTxWfT
yzCNuPyZVP/6vLjuP9ND6hFHcP4hnQwdzFFZWm3GapV4g6XJuIuy0HF2Cevez1hvKAKfaSrb5VWj
09r1bXMSnqQb3DtdSphzW2TEtuPQvtSGJLCdWQwhKxKz3QCULAs+BxB3nY1ekZD4qGxj0YfdSyxa
NzUzHos4fPbj/q9VPIGEmAlgteba15wXYGfPnE2IsIucE5Hjp8OPmK/NpoOrdojZlGNfaZfVFgsW
Naa6xPEfXiNzM958NIGL9dOLi6vLGwpNvSLuZ3OBt+djXcsTFmpgNvX6lyDE9ZaY5Q+j3m7x5gAl
F3v8xrbZomVCE2rNnAGyYIG7Hsp45KnrLuGhX8xhQExF6gp4oGVZJF7/5FtMcmPzvmIdApttjPOW
QF5Q/RDmYrHq8Eos+8FW9PsC2FgkQzHO1i2cJR4yNVRFbxwXiH+7KftxRWhEzx51dV8Vizv+8/rI
ydwY0zEawzYdQvsUWu8aJXRKaVSj+2hwXWLMpumMGmsWW25L6nlp5w0sXxawddOJo1/GAlbMAUJP
P47ng9xwKdgRS0FElVj/Xls396NRF17rvljBTT5H4S8N95U0/FCXO4k+owh0MKKxQ8RFDwSFs1dX
wbr6SGMJxD8QGslhNI6TNwK384jrRM4Y2EDNV1iGsJOyxr1AxgPghlYs3QZBRp++h6zICJARNhBv
nD5wsngBsJfMa7kN2x6jqUxQZAicTbNSFNWlSl4bXPxN+ekh52qnYchoe5KzxRU5xJCb2hk++NoS
sOH00XLU37Zi+eTJ+dFsbolvCoZigI9YmNQL1KcAfZ7yyCmW0ElX0v2uUaV3zuh8+P0dMw8Gyipq
gD1i3pPzgfEJ1ZC91WYqJDxpoPwyLHteU+yDGjZY1oVsLxt96NYvD8qKt4RPD5jD++iZ+upIclmT
/o0TcVtG+y7kve/69wblo8NIj8F8QWmi5F8w+83G7zx0cz0E4j6dCUqly7ZqHX9b2QYpOrNyQ1uh
U4Nw84abk9vj8bIm/saSvtSvqM5VYG5tnThZDz9A2JAClfAFvvTXhPS4oKj4UvdhaIHgTUamWjw8
h26ERnwFbNFCRqEm3K9WI+Su9/90Vf+xTi62ZgfhtCsDEmdTRBFA6LZRqil08h738MhVQLvYcou1
nQqxYBEzUsPeF1Xup6h9DhKUQxinfn1l3pyyxr0GGiWvBjTDjnOGOP7koZ0yfveTOLcIeMlQkqxc
kuvYLss2ROkO2XLxJqwonXhoMyytvKw6zpcE4Ch6rcNqms9lJRdMTDYfPXtiNHhPfAi6vdBcJU3+
AZ/6dBiwq4FxF6iI5VnlqzPpcMpahwxbxMVgQiyHA0X7tA7tv7j9iBo7b5eHOZCOC8aY7irIAHOF
EFnLS6RRyCGva+/Dq4Yb2vg3NcsM9fSVr/F9HKNz3VmEq4wvgxd/YZU6yNwvDBC/CZU19LnJrnfC
q5zrq9Dj1fktfcUOjVcFaYA9qZibf5O6CTC6qgfuCXOH1/2ZEu9LDeapw7MbLr7Kw5BtJ4+s29as
Hz6qdRqo9XmV6N9HGJDTsvkVWEG1WSKfIuB4vCkmd0nSxDkSYf96g9mQUoNH88XG9P0z9rPumzmp
TwRKgrp2LzyydWpi5z4rdhHoqqtEgrVKuJOv9tYQEeeTmj8w6vhbV8mDkQNKO392YNTxEnJpIG95
iA6zyvtcyxbAQ9gnOZmqbG5RjapmyqSdoFqIQWf6YXycIKjKe1eOu2D0flwNZa6BHeDaMrxxv81t
N+L7kfZPQmKgXu5FlSOwDtni3eGGAE5ZwlYIZn+xz+v81VZ8p6SWBXDyLw5ufFy/ZsIhyPfLb2VD
+D796M6lNikL9W0IMMxEpnn3WvhOaoW0X3C1QAXCbQvZmDFNvpTiIbcMMmdCo4t7QW+9iZpcVONT
4j/N5RFrG996qv4Y2jxPwFsa7W6WrjRbZPx/N73/urQVWnoLLjxysc13uEZV9deP2IAFHSoLNXKK
CI4MojHcDGtO/zkhP61xLFJBxU9PAW0uQ3918ftOozygPDSZp6UCJTf8szr2clcOWMSB5xYz3tGJ
UWYpWgG26CfqKexPxaELHlBhUH0ieXyvuwgXw4zeVcTful3xtqb6yJJDGEFrFbZ8ylS1vpX/5nIe
Ug6Bl9G48SqEmEzYqYPTeQlZc4xZcm4HBe0eTG3OQFRKfV9gTMdtzxWg3TkG0l5WmZ71TTXi2Rtn
dBtuf4qxIDXFsrEzG/STjtuCGZlsVoyS4KMxosdQoujw3+x84YFwXgRtD2au+806ul9VHIk01uar
1SXaqiW+sHCFC42jslvX21Xaz+syuGsP3365NBniXnCP+jxPQgBOCP3d0oDyw1qbTSzi+0qQAIMc
9nPsiksXOvvIAomakxAoCWjWx2dGK/6TtGBnhTp0MZ/xMFVnQWjObP3++IczAjvqIfGyJbLfYftO
G/pExsnFunJ7RDzPC1rv7weKHlTdlDpuTfELD69j+OFU5V/aIfrGs+6vt4JJ5l0DLI6fYLVKYSP6
WZcOKICvEkBFcabYWriNxeTb00uogP6NRmeLWnbMYizCHmSZu21wXkxUZvMSgq4mycEdLAWvLvxs
bdq9gtAjrvpu06mWZV1E1ry0ZV4FwbNGb5FVbN16if93xdc8Rp9jKds84hPfDaK6Yner7yQvcdTm
ntd+D2LxdrxtLmICOEJb86d049zXRAOVgF6NQhUKuDhf685JtQnpphHTz2iDIScx2rPB/zPYOC7K
oHoHNkF21rSX0S3PWMy+bFkS/5S3x7cUrDNgvLJkeeckfyEmw5ZMBdqZl3+HUMksoAEuofE3WLnI
IG3+9bGlJi2hXbLtBElS+cJo+E5gPcHb2zthX2YrZ7iNhXhrYQlMuxCyGyGCJ4RFrLms5zl3vC8n
pJ9wW3zUDKNg19su9Rqb5EiBueFGcZhxixa2Dwx0egNwGnuUohZjVXSfY9zmcC4Om4nxNiU+K5K5
gUYzBXTq7DxaX7oZrKYCq7kwjiVJw6tx8CU5slhDyBqoAKxO46bfTnzcBPAnoCWrch2IX8LNsbFD
HifzuGG+2gJqBM3n9EVU0b3nYZYZAomuoI8RBKVMFk5hwVsL0GVUF4z9Bg6o9VZ6Pm7TBn5UGJd2
auP39Y3QxkEbBFLfA46GuXLvRaObia7yoZk5R4ts9lJCjAP3RFoNBmQg4ja39vFyEQdEMP/OxoEG
dxW3pifflaThbnLVTcVxPvMum8OPhUkox5qK5sqNnzi40wP3IXUNxngTDgmEbxx6WSeBgAC4Y4pl
Q87WAk+v3jUuhowI9rfGqJ7qGTPB7Hb+3h28DZEYE+IWNwa1zqdHAEiaRj7JqRT7yjkLWx3GYUJP
Uz7kpCpw0C/yvMNKENA54NS62qmyWnVPPkG73a1fMRo/7MPw2kzjM5kJ+tYZuqM0Vo+pHA4fR4R1
Jgb2RBtQTNVceHxA7ArCpDZrBQPAkPwuWpVbuoBd6Wy4n6gToZPC4ff9JlslT16wV5BkSiIED6r+
y5Qk+bLy40jkuWqdUxvbIvaQUi5MeTNOWB0qTNH1GOHLHuuLWTABKJaDFAu2iUOwfWCt980A1HtR
M1TSo7+h8ANUckRXMeHRm8r48Wu3RVBi+kcB3uOhRWKeDm60dCBWpNUpXAfgmWi1AbzjgQOylyq/
by+WjXE2dghnLOHg2kYs+UBgQO5xEI50dKDPGiSG6GZoCuNXf2vJ5vSx8TSn6Fegb+T93vFatLI1
7LyR015A9WwaX7gXq569eUmeRwRDPdfW8C0tfXwq0Hb1XPxKldibA5TxgOhA6HrMczIEW23W8DxA
EnueRHXuBYFytftoa8iw3S76lrWhh+HxR5/M/nadMWyz4N/sWl6sncxX6aJ+svipq8dNWSFRyCpy
dkaB8a53k80ivOkojJjxA/G3hUVxrrrpG81DxWfvIKRhO+w2wdy0Au0K0IgToAXt3NRLyrApuHDp
8kSGvSxVdNA1bp6YmavTrehGqfe1dqJ+mhcIp+YuZig8WDfrAOJuRfdW8u4p6sip88t7WAbepksG
wGsehSTVeO9ykoicZbD90hgEZoyLT5dgUmeOrb6EhXSHs9tv+sV9Wdtmk3hAXbQBUxm377zCOmk1
rvxDd59m5Tk2S4G66JrojHlKHuvKyYeJPJFI7uIaCfZ9q/u9rqKXJVxwvWHg2kTuYq9+iQoqULk2
Y8KDSz/37qaEOyj772XchsMmXuswQwjBdEUMHhSQDgQDj1cRnafrf39jfb/u3ZF/ArQPgAlqjfET
o5RAW4Bzr25Jq46+kO11blnKQ89edIPMaTIDC6UQ8ZYxAkJ6fIh8hkYhrhBNNMYY72t/njHsJ4eK
qsJxqxfw2wSHhc27sAOoiHwwkns0Bwv9F5ZWvfdZFBXUG5ZNBUtoqhdEETX9cJ4YEt6pE5gNq+Lb
oECPUSyN3Vqn/47t4hc9vIp7Nyw3cMqW5271ZeZ5TZvP3npuCThxmkiAgBhGp9EvwMz4WwFMGqiM
0PnEZlT+geFtQ+CGS3757lnLDyaemlTCKNY6Edkuyl5oU+Fyn1bMCrroERKGKTl+wdNc5x0M2lnp
YkZxsVodzCQeJ89TP3pYxuMgocNCS/uC9dhbv6Hkv49VYqbPwrne4ut8duQQXRG6AhtmSeZ8QuvS
80Xuuxn95NT0KdOArklYYgdkPS17dMHRs8KFYmx1gbDo0IiyeR7we19DBIisD1QbfOE1iCmo4Qi3
4SxHaAQrtF4T3Pzae6dx2N+ku4k86V4CZzyVIQZATIzTrmnm+jWpPjtt1dsYwNkQCnMdY0BYXfKh
1HqOwV68Qtn1zX3Uf7jhCci/qHufKzmlg5ugDg/dV1m285HXY12oqX8nNXsnQ4IWcPahM4oHAqoE
dywPo70cbbWtHEHAEsrqyQ3mPYE6+/TfK9J61dPoOeCVXDIWcx34h//+YNjnlzPNHCDRtcnYqFlm
Y8LREvpdAaq33cx+52zW2UEWINaUb7FaNNnUmPY5+G4aU43Gn9ATKuFRCXuZhgbBipUUmR0WCF74
6G60BusVA5A5PdY0oux+I5vvd3RbrA5E11HKZQtaTZ8rQe/K7ezGGZeDy8p2uw7ja98Fv0sz0g2S
wX6QcXaWwDLuo5j/gKwmh1aAMdQyOY2AZepKqWMMyL8cunqTWM/PPFIvRc27YyMEpC5d8AaQf8mK
zh0GtLBCpv4Cle8afDU9O1eL9yZVvIt8wQDgPcZKxU+dg3GVcZU9XL95WNdq1zEKzwLBDBrDtryg
ubABbzIt0TfZxoHmsgPYzeb65PnTLW6geET4+APd8d/6OPzjl84zawHxl2yFIMATG1rJv+OdDM5n
NUVfnooh8wrGJ3x4gBdCD12GD4ErJlCxRvj0naYteiiOoMcJNmi/QRYk07wjjYBUfegvrBwvXgf9
q1eOywmAtsocB981xPq+RfZCQpu0itcDZE2QUERNd+0uY0h4tghc4K3MWNhvnGRpdjMmDKWaOpun
hziXJWarkhCgawchBw4xANupTPuBVMfWoHcroUH18qGLT6qux0u8vC4h8MDZxQ3MjMkUym2BM45j
OQIaJp3NeG+ufj3dqtZcTdCHqXtEnW4AgzUgrf23Rjko8bE5rJIdoRsHAg5GGXHL5bmyfA8Zj8qC
UcM30om32hO7pl93Ne/bK7DqF8vpzfRlXXiWvkyhx3I7bFRt3gSUdm7kZlWovX0NM70K1HtTe59V
552BxWfOCKYkhG1rDwlbl8VslkWHRDqh42eDdz8p6u59aZ7dSb3aMiaZacknl4qh7sUfZnK/+1m8
LNPyAdIXJvE9sASyjSdxoyZO0pLC4dW64wHU2byNkBSTLdWH4yh5m7h6n2EoRAkAb0XpO2iQpVnI
ZqFDmdcg0g+K4Dv1qSl8GUQnUA1gpkyrT7M1Er4R0W5WA1UxNCgmh3bGPM1O8gcGDKQDIu3xVGlo
Q8wA1Q+HiXQTIxSVw8qWUAISVADE5hpz3IAvuA1IdAjd7hd6jb8Pj9DqgRjRvsTu1XJ81auA8szU
N/ygHurALsh7rGJ6cNnYT2WO2sNhCokAuOTWH0SuH5EHTUoa/Z0Fkv81k0chw2nrrACc3b7NRreP
P5RDx20rvHhLouBz5BoYuiuiXdzzF2eV80mGaEgHsLBFpT2IicnUbGbmQ67fdz+B7WSq4DIEhzYh
23iu0esDEu7LwQX9ikZ16UIIBYz/4TKUp7VU0w0/H/14XYP29bdeWEORja4XuvF1E6qwTCkatjAQ
43aZY56XTn2exwX2J3W0i1kfPV2VYj/XVtcgpY0IIBUIu6cZo7UA8i1fIheyQyLkzbf23VSBOusW
5RhJotAteU7h94QeQ2hgUycCUDwmZmfc+Q5aoli6PsmwtVDncVTvdTnfKLHysPDxZGVdneoRy3R0
8HiwnXnPcA+1cOo9kSZB7In/V/vhsTeYrPmMcz8H4owCj+Yq7k9o2fp8tK6TjyPuXihkgMeatIm0
WwRNcF8glwKO0gVZWNpTaCVoR6Qb1qAwZRcGuANagK61Cc7//UHQR53Rc6H5RuHZreVT3S3NMydL
c6uhMzgO3frRBVRdhrl/9zD/RbK+JzQBcbL0SDlt/V3P4GfwEzacx6l6bRzIpVw9VrtO9uQJ2o5/
Ee/6o3CA8cHR1hcqIl8BWmxFA7Rrcj7Gj0wMVpE9RMNLRkPl78UCLib6tLCpFK2DhOElPEf8k/Rc
pxKzRbrKDlPFQFkK21Whw0odetceWNVdkFS2r0P1AY1TuSH4JOZ5BJZaBf0mchSA7w7QUz+Ah+WI
ggU2Ddp5RW8z0/EZBoKHLDPr8KxfFgnmS4v+yHk8biZZ4l4c7rGJfh9So22fhNC/h1Mx6/C8lh3L
tBFqW5O5qHizWyeL2Ufic4/vA7o5qPvQRcZiHzj0uEgRXVX3TgTNQ7ugxMG4VaLg6PW6NAAQE5ia
FBN4TB11dEl7mysLyQCPP3tfzzmfo3sX6KEIhuElYeTqhTPiGALMTVESQt4A+KZZIz9zOYcgALQi
iTGqek0ArwzmyO1i0ekFkfMzjfQw6xJjvyu7LfVImal5fuVYMF0gQkamUK/gyklgvsK92YOebM8d
dChboPYYz6FezVXTytz2gqdEBe+sMgPGT+zHCViMpzn42y6YS2ElnL0+PnVlsPeoU27bAkwADkc4
TblTmz2FFBdb7uH0lzF0ijDi9C5gaxyQDExHCaW0GLIldr+SwDIww4BmWomqXtZNvTWNNjn0zsLF
dxvtG1Q+NkQcNRhxgQjZ/gSzgDYd9po8gTcDynAfdoiYIpr80XSsx2Gpc8WcFfYNDYlNyHsQJNzf
L5rv1wpOGPgYfzC7SITAPtqIaejTvod0V6Ju1kjhK9pBL4fGh36YL/qIFU1lFGQiAG4YDTPkd8aH
LNezr6A483noxw08YBScMm23MWEfjdJ8Y6LgrXNHiPCMwYBM+41WC0xCTTTCQUbffIRu7Sx0i6eW
fy/EgB6AgomNstqWpHviASTHNYkIai+OZOe7x04kspAPR1yNCOcngs4jgdBij6ehyuGoK++R557o
AhUEW6ABqpz4pW/74ID4T/e62ta9RgYSQQ0jsQMdZUq12xzVoppj+djP0q+6UNgvvWMJfa6Ems+N
t14nRkQBR82rEq7NkABgs8UL4kOEq6cu/aGYJn2HfBzfnsC6Iwsi+YKrBCvYhI9KwXg6uaaCd0WW
J+T37xiAgrOLvTx5hUHdcVc/RZjlBPPxcJk5EIDVIW4xlOPbf0BU0/FX10woDujb50OSmHGr8Zyj
l3wo45HEcWBz2O4l7FSLjdaD6CaLndj4WyC7//9bjf8ghhmK9VDjBIBrA0dunaX1n5gM9KssHRT+
QZIMFxgexYnM924ExA1etYGrUen7MJWYO6P1KSKmvWNusOC4yoosr1EZ6ysUNgeg5bnCeruLah7l
UbnhGfj/397y5Q0OzlunmL9NFnv0E/kpsM/jLtBy72D8nHKAm/0dxoOwiAhktm0CN2/SUydXk9GF
Zitac+pM2WRqfoAYpytm37MFjexyh16+zUW3OFtjUCQe/5NyUbBCTBDcoP1ey+YMKcZ75MNdVdM/
sPKul07r8d4x6BPG5jTwuD0r6Q735GJclhpcODBDw1WOcLYWmiuwN6TFGgewBFNV8XvDxxijPaxd
rsRhJSu7QzcbPvlSniVh7E6kWUHhxN9x4wAWbY9rbH6UhVoA/O2ytTMX53HuB7ycdvFE6udZ6nKH
VMoDle+rC5MBfG78nvg+3/tYAoaMGlDYjIn4rEVowXEuENM/frDtGIDLAbjnfz+Z0YnkYDePSTiC
Li/97h5GtERDEaBeQ8Rzb5IAVR/G3hDECDDINfeStXlKlmXHw3EBXyGbc7WG+mXso42XNNtIsfjZ
By74tnZ612P22orZ97OuA4Di4BfFtQLJb4PbJl4rvg9I298CPCGTmTB4rNcReu0L/BLD21gdrPDb
5xFyGOvY14niXCQSgnashvuwYYzp3DuA65oLSCYAQmjwl6VOVN7o9pcgJQBzTYiyBqQVFsNxOEKn
ictoYvSQ9DPNxrX9FeEA7UMgy1y4APkm1KK9C4i/4iijmLYLRSOQF5Qv97Eaqw2bTVRYbFAarQc6
XazDnmFqy4l0QYpEwE6ABW/YSitYktdzCE2xZXbbImNnO49D+VbiHGW2Tya4yvzx1HuQ3LVoAtEl
4OFb8ZhZKGbTJDbAem3wFw9UcMEX6t/1iAoXz8mVgv6PO1h5EwVLiBul3SJ7KMB8pxAB9TfJEL9q
BB6A/25zfWz1Wl502UORuAC7QgKx2csJzkBZB29R6YuidfHzHxCvJQ8bOlIvjnFk2zQBC3tcxi8z
ri7qPmzMMaYc6JkQEJl0CpLAsUoDyr7LPjJ35yHNY1FbY07Hvy+Gnh9Dlz/6X9hGhAMlEMJQ/rng
7VLk2bILxw6yg+c7Y0Zrx3tzNR7p1vEGKHCgio70v8Gn0TGQJjlg/fWIxdoMqny9/pOu8TczcYcN
9m+fBtkAQXqAGN60ki1ZatgnHi9Lu/A9nIJr2rGuEFKs1w6c+ZSsdl/XyLoNH4eirgBrhGENydPj
pRtrfDR2hNukZjg3sZ1fpZe8O1WdQHtZo39CIj0bQ/ft4VLZJrFGMCCECgdXqiZrEK+zNdjGt8Ew
Nu2bJqxzZL+UMFHJYwljzGZl4S6A2u+5F35VOHSShTOzXFU9uQkbIJ8Yu8qLYe39NwIUewOEeimG
gbMr8sFeRavsRrev8wwN3rr2/A1+72qnXDz2I5sZxtC2PcyRwd1Ovi3e6w0nauMGbX/wARhmLsyg
b3os2dEL8HH+93JWFVSq+MiQ1GsUwu1ke5gkvN1YNeUi65VWd/D19qCM4o+NStW9ppFX8DjeJxru
Vqvs/Ea6h+kCgY/IFSDy0IKNhrZ2DfZoH4JsfVwNAWiJbVwP7iZ8HCg18hJCSxRwGEimqzOoewCe
PaPTIPbgLac3F4v7HpBesyNYoftG5geX3kakSB4vIyF54fRY1vvf193TkG/R+oB8ffxTwciwIy4f
/u9hGId+2SNbxGT//T9T/j+izmO5dSVIol/UEQ0PbEnQG1ESZTeIq2vgPRru6+eAb2Jmw5A3INFd
nZV5KrHY9qS3evzksO+yM+2jdvX4UUJF8mLWxp/He9boZE9FkLw+3gMJYt/ioDz+9yfJbHpReus/
3jPzqr23yTXMEzkS8zpKSHv3x6fI/fiwSfWXx3t5oB+CSgW3x490tPol05zq6fGe6+q/m8Y2Lo/3
Qgebp6dp5fnxjd1IeZmQCv/v1xdZNawJQM2URLziZwo0PyV2wJbIJejrPNoMuCx2j8+aE6+uVk0l
LUkublaV3rbxgprD6HJxXUvsopGb5/HZJiuzQ2bRjHp8L3mL7uhobrx+/OShHs1Tn7u0RZbfyzDZ
/BJjd0UY5ifnKYp/0Advjx9sirG5dZE6P77U7Zv4JQkMHEM4QBqleX4Qx/1rRaqqKsLxbVbpdDfG
JaXzJHrDfsJBq58d1rJViq1hiEvvWVXs6/TOOZdG0/Msq0vF2fu0QAD37TRqa6cOESwd1vwycsFz
FcNJUy4GcgrLPTFF821c/lPMGvle08LA1zhosCqFJi6ucUTUmzQ/wKn7ls1TjnmQ5nartJjwS89I
QDI4GOfTeJUXuL3s7DnVXXHPRpW8OMXss9eEb97yYLlfRhvK1zgeD0ldyltRuNekV/Gudp1sTRDP
Q+mMelyD0etUxn8zdvmLXO5rhE0DN1Rn8Aui3n98zCLDtLQCDp29RIz0ZYvr5k9n7IeDNFq57vNu
fpuJKwd22e0Mk3j+40OUwTTGOlguTMVxV48/MImpEFxTfKWaZ+8iq1U+HnTtmeG0my4itPN4iE0S
/6l4ffyHbghYPsQuP7b2k90m4u4sK2VFDePnQ/EjQtpH1mTdPZOwSkzD/FwXcb9zZCQhhrgOArk7
7b08t+4GvtEtWTrmfi7f0ZFiOvSdhbuzpc5dljLkOfOscXbHcG9nb441Krwq+e3xScNp8z23ODaG
iSlyKsrecPsfuzonVWbTtS1KVuOy+qcHSAqhY4z3OdZei6Fsr4w739tB2N9sxkCtmUQn9iW3sJNo
M5KFSb/CJAffeppvZ7Ts2rC/S+JXdIH7Z6KWtOOXXcEtRXjIatiDY1eoexvk4VPdmLxYnpxhnt5M
w/BuvLSP6PnOpbWGL2kP6qpn83lwiEJkfX7nfHsdMp4WpdEADMNiz8qIJ1HGHOZrmDRZ/0d5hX4Z
lWXskb/tdSFnsSqDiAOlQgpKQju8xORwtIXQVC+eh9SMcJDQoGgCLbuHSe9tExQB36yR8+Nx+jUm
3Dm0LEc0/adEtJfO1eV1tKr22a27LcfYiahp/DugKHsdZZz5blFlu7HAq96OOynNY6SH+lb074aD
RWh2SmvfpaU/uSDSktS094z6nO8WWaotpKpw07XedNeLX3npcvqb1T9hIHEGY5XdSft719B7J7tB
cshIDnrJ8SKqy/ZFiT9Yc5zXRtnYDK2ICU9tSj3Fib0Y9FPpTQN8Cu81K9vZpzudHjJFYlJb/iZD
WIwn7jly25Ub+suz+YrhwgnS4Srr+pU4qrw/HsQGuFXsG0Gc7B/tP1klrEIJQs/yT4QWF8NdLqJo
jK1XJ7YvqzudibtRqW7tKeNs06/PnNkgl8FyonJ92WrfUJxt4hvMwPAQEsMw7A5E3Q6u7N1VOLQU
66LHSlR4JbKXV98DQuTsboPHll819yLMQw5ApKTsafjQYq28uLXj7bMUu7qBPGOZb7XbG9cI0ITR
aS3pFhr9YfvZV0L6lkuUKZoy55gr5COnzKuTGeU1mYdavDJXVu5TgqbrHMhVhQMJrd1b1YRdfHfq
v1wg1zgn4/z0+HKrWExEUr630WZWjbcDvzq8jiLfCgroXSgUlfeEN0Ro47RNjJQNuvKeNEuQKZ7N
++wJ876UTXhh79zG8onG8FFOyafS7M2YGgNmn8C+61J3/cgd0h2+MufOTVlsvNB6BsD3VVrpubXn
8sax/opsgxHdgkGRIQlj+13Rwvj2ai/Z266jXpV+RoRo75T56UvRc8RbbASuqeNHIMDTuPoVehog
CEfyq2txa+VHSUML72mH7mpP/bVXZX99vFUUeOjdsvmodIRWhBuc06waii5USlaOTJREdm3j6+Mh
4TbaTL265VXzkThOfmUETX6N/u+tkjNvxfH00I75xSwVBpvHV+TLl6meeDWUwJd06BgFWeRUyXy4
MCyTXmmMLp6AEPJDE3+oVZvHQmWniUDZelToRyOK4LXOIkSk0jul+K62VRZSrZv4vFz69zFR6WQm
UtIFBgunkZyN+OjiE7sgU9FURWrZRXFcr2JoS5yc4YA8PuHhB/3vS4bl65heuw7GOaVZxse7jl27
UPhXm/4zEymHsszVjqw5//vW42NYjfOdPoWXaC6H4+MhJxSxZZP6jqzwMzK0eut6WkegBVgNdvXl
0ZmD7vj4qPeguDze77GC2ekv6r1wC1dyF9lTdnCC5rlT2ptdq/y7r0rwLzKM0VWK8q2P5GGq+vTZ
KIlO9vm0FZ4+7TwL41OHeOKPU9ttVDfoK9xxysfhGDDuBFKNTSTnZ2iyv6rt5n2gQKU4ZqAdIN0W
WzOZyy+eLN8t8+6HwtDCmU9Mt6Q+23YIDbgKqc90DkZEHpr2OXKrvR0CMetj91TYSXOYZtyiWba1
BtJcE3JebU/aa+U6J4QSYq6N5j23o+6s7GGObiLJwnPSVQaCnTv8pE8CYNc3oNNVkdkYRBKhnWgx
9Ldxlv+mudjQqNprWXeToWG/a4ybXBVzOb54iOvKCV0fjz3nxdHo1rzk53VzJY5mHKoB8yYHEnxQ
bZSCxgp/9GZXdi59G9q097qnjdW5TbKXrRq3kGvR5+A16WyXv+r8M87F0rhzzHetsVFdPmfwUr+b
jBFYTJ0un3Is1xsnMYkMNFW6T6fKPCc6EgctQLXWZGAdnSF8ifDbH6LajH0mbes/RvBuTLS03djx
60an45ShfxM6qbaiHr9ktTx7U3Nihbbv2KN+aUh3nIFHcXMNwz7bHQ2HXgXkRGr9yRjD3RRy5Y0o
Q1riqjzpxJ9aGi2EKTT1RXf8A/U1+Csw6UxWzxpO53oz6Gb/yQtTDEGC5uNNGw+G/qfipYA3pLev
KTGpu2V0u2n5ysweMCJVUH0JJJIQKWbrZAhyg0ZSky1y4/Iy1rr5botfU2ZVnw2zHk4NPbu1G6nV
XJCXVEyE4ro1HjdDN2KcMcWrw2qOmbL8Cl1YNC2K+w4sQHaKdI0yAheXmwbIxjyXZmFhf9bZ5Fxa
eG3wEXlFv0vqSZ3nIMHmBB4nq6LsYqdNhv4w/swB3ipaxzW0CTw5w8SMWFJlJPXMlxbSbs+r0nB3
czHF0CObc5xBCnK6Ats3VpRMlcnOSefrWAc/rO4ZeUw9xODnXpLMmfYtxrIOORmpfOaMiOYLuxU+
8XbWonDVdLhnKIojFigMF7ZZQI+r9KOVVDhLdY8GhD26uKHowDU604lj51+cGtaZM5B9frw1RuG/
oVHhjvA9dv4oj9a9ZS0WLTsl9joQVdWscr10nc1oPqdKbhLXIsCXa8a21dD08BUlF/Q3gCrFiXPb
OgshREX9WKyDunWwz1MvOlNyfjzYnE82jTlBu3LjamMNwmKxrQ2CYK58s4waw4rUToA639xyUjs9
DOxzgUXhrBCr8J3gdmvroMb9/DN1LqG5Bl8gF/oswruLX23dY4RcD2YSnbA+R6fHW7LK6m3lBn9w
kJpQOdXXxASSDb0hcsSEuE6xrkWnSAuikzXIxVhHClunv3CSywMtu/w0abl3FJzojLD47yP//7k6
nn7JEfvYZPBFBnaT4yz7/33LglhGZvNYjmIgL8/DBLXOSaZ2T/DaMPcSHO26Zy7vfz8b95uzdxKX
gfD8JtB6+znRlW8q/Xc+aPmxQvOpHcM7OO3AKHQdP4YTX5oYdbsoOEhwkGMtFF5anlwBHr/uyKe2
CY3TrKJBY4/NwQlBqHjLAySq/iSDNPeTNsvXerFMSgmOlWco6FdDcbGqmvPRGGWIXOw/U2H8erzX
T3V2erz1/w+Pj2V2dh08Ge2kvgbsIU9w/8TJslhNpxIPWtSkNGc7w1jGuJMVsq38Tgi8A3W997C4
nh4PGtbXTWVCRWHU+HEWAqWPYp/ARrdimp8OGU9nkBnjGluirABbDN+bu2WicUuYNElOj4v3eIaS
OOyOKUKAWYnh1osInB766otIKkxKw0jNWwaYVi2C7NlUVh+m1tFBVNL56h3vt5uJ6Yen7Ql5Tbvh
uSUoYExbDxgJUKD6vfDgyriT/qpaqMVTp46OzujmojD3sWu3/wyJ64VoyTEujButbgRwTLZI4Zr4
nNVsrMK2TLY1kfWtist+XQtV3JMqOUfO4hUzyvplMOJkg7KnbkkP+qRvyCzbpFR2hjHEl8oAE8PL
/FsvmuGUo7UdassJyaJ06Yn+kLavtFo/zwa2UUmj9yir8qwTzoWSMRc3upjZRgsC8AyzXvhVhjsx
gddCnUhTMOt+Z4OxcTNsPWPkmm/VCjIu7XWkuHWYmKzzUTwfe4PEWd08C3bPgdjcM6PhgOfFwIg4
fw0JXI1sThO/QOCHz9CI17DKNBB8JddEkkYE98HZobTAg+flHlRGyhJSjUfdEiQCNYp4sGLGse50
TON90O0babhb8lpEC5qMZpsYKbI0WpSVUexnrnncoeo1TX/ozWBbZjSInTIzD0Uyoh9AJNn0wN1u
6IvWpjCJY00yS/eg436CGdxSZHvBsxaNZKvp/uW5djEnfTqUtvGUVm7j4zVwX+B1tP+91c79tGqr
4FR1k33OSI8TDux8TU7QTPXxYjkkKCLI1/c8eOLs29JEo4Mcud7HIpaYUwkPOMPgZ1hDQfw7lTe9
Ir83Qv+JrfGiA/hd59WTR3JuW7ZYybPSOnU68I594pAYs5MQyo2Z3i2T/m5GPCPTk11augfu/oqj
Tephd64F6vVgXvs5+OzD7DnOvzujtraRMtWupZRledBXcRJHSzlc31I3kmAEhnRdI78+WTAfx66U
L5krV84CSvLKONs6qZ388qZVoYZv27VPnJcZbKp52hoQ22s1CSwObNFWWCNI5QSu2u4zTAhvTaLr
dx0NB15NnvOLaoM1QiYDYsm4A7zpD221p51pbEwj/5vp2nejHZJCyk2g986xouybQt33KiCeSd3s
Mgf/ixeokRCSyToP3fEDsXbbMXRu1eiudteM+5BHpxw5YU/nut3FvIwlaXs8trljRrexJhOZJIJx
oRCj4HFVtjceqjQV+7Q3nU3f2M660hnsVaKTGC+C0QAv+Dv8FjAX2xnHJSMAhRsUL3ms/yZFrp/0
UNPIeWCFiebuK2g1Xg5x9uTUWnmPyEPRu3Z+V4n1exhaSMJcvHJw8JHJnDVLu5KdY/6zI6stLIi1
UdDYDPNaXyc6iSarm/5gVRJrc0mu4dtZpUlsYELO5kvFMtk7dbdry/KfRQe5g+Pp9Zs+y6jVOOjU
NQCsHlGuKYI/g1oHOT5VLaxfZnyuO7o7e6ROMvGjLuizOdW+yPXqaE+cdqepgt0rlgj6hMnEawzA
Xlp2FMG0debYjxYrR+x10x6V62/r/rET78UdDHPbwS9cVU3QbU3XCvdDURjgVc79XKoLAK5mQYyC
Xp0InnAfJtzNMiQGIOP8J6+IYg6ZAZ7CbBRTXFcD6LBVHJNa1sKxWMUtl4pRfZU/YTZc1VPjbYM8
in0G+EFUm0q5imuO8YTIcQ/Z5NXNbjpPc6edbTluVRGSgDRT4M0VzkqyRTretPgH/zA3TkmNE5Jc
aPv8o6ycz6GX9QZ4konI2+3YJeJtRy4CA2f9Vla5wlx9yMywIU9CUV6BqORsW7sXhaxUh+7Vya4e
vp0rITHnAvNriqd078b4hWWHqGdSgdgtL95OBcZqUoWNSmEVft9DJHitndSE5mQn66jX6Fg07q2w
bSyJhrFPiABeHw9y1fXGLppm89SEg7kOg7jfwIUhJlGl2U6KDGO8k+q73na8dWsmp5z0GB0+zbk+
HlJKEW1su6OdP3s15xwCkyy7P8r9ZozjxJ6dlmsIMM+y660TI9AO5Og8G4hD3rxUoVtsUHt+dCr/
9yqkF1/7paQTzutpzC2egsFtDuQKfxLihpuhSXEWx9OHVJax0WLqTkBcNyt21lE1ffB3szZL/hAw
TUCqGucMlo3eh61Qr0d3VbX2u9PGqN/eZ1UK5zJzSw4ePOOAZnObEqtAf03w80If8+ToAVcgNTQU
iR/FWN0dOf4SeG6h5lcfWDbHrQ7AJcviaWu5YHMacxO0OQxcTf+YogmpX6xjwZHVLeL4AvryiX86
SKCWLFkydr0SBz/5pNdglL+ZYtD9lAyowJjmbkmIZauojnFASXeARtSam8oxnwyRFr5geAeS0Nqy
xT450v8eVjSTm6dBQxLOoEz4c4idGxrTzE5n/hUR85WiqNzFYxTgv+b5HMzqy86yhgOy/NGEePVE
9Ed2kcGCR+reiNMPR5UHPc8v5FjFWckOpwfmnyxhoqgnt2mo43AuXLgT2PF03CXbObavc67+IS00
5JuSv2FleTsWJw430R/+NW2TdfSYc4TP4+zpf5imh3/Iki9lFiBU8fSuyOuQRyP80EnoJtJuv0Yw
FbyQfdnH4sDoS27qKVdvgxt4EGnCJ6aSrm2+RMo5eTdRFSYX9L6c2nk3h90PjvF969Vsz55oVsgB
xTa3MyyccfQ+ajI8RbM5rfo2/pmk/BEoG/BuqBQMgDVgdj1aM35X5cmmyzs6uCnZqU5b0yAnqGnE
57501qEVPCch9w3LRWMStGmgBaxIVeBlxOwSJbW7ihwXsuEkloYhcfKIYffrcG03xg2OAI4z/cQS
4ovQwCpAdHNKNGC6Qa/hV2RzLCNOazFiSdWZb4MIb05m/BhmMq30qneQL0WKz6p8VSJ8S+earnw+
04CzQBbVs6DRqL8Fdv0RTd2qmfR/UcVxjZD+Opu9XwadF1zL6bcJkiDV0uauYPQx1PUFAs8dIBsk
YM38RTbTWusu0lQl2EOQxI36TyTorTEmDqpHMfocEp6VB75kyreB05yxM+gH8rH82dNFLqOFhjh2
N0FS2qtOmPiGQXMNHDnCDL6YC8DSCCJ9befU9fOB9jSo5xYul2F3v4TOdgE2aGYrsp6y0Kaq8GiB
y+KguTWBPu6bFA/6NqirC12U6JAG+auDqWL5WXVxUHribF9T8FSUqTr1pPcdKgJ/WSOztefYd4ch
q1vh8gSj3v/G80NioZuQoRqQ6Rjh7Cpe2RGnC5EGvm2kxyiM0ehyR60Lbzi31q9Uj46gsBMcD+FH
Vjafo01ZankNLvuhvXHrbDAkmext8U8LJZ6XiOx9z/rThqTo28nbV1DLMeRrq+ZSqgQpJyie5siQ
6ww5dxcmJELwwhD+AfLYkrxOh/DkjgoGmENpmKXBPsG1sc/jOGfTq9ll9YHY8fiLNcfcmr1LALzb
tu1MwZn1wTphQIBfIhSllnbWITEYI+shHtuieMV0ZcMJ9N7pADLhnjJwX9vlt6aRfF7iYnakLsmE
z61NbNYyTlmsJRQdbnNjNOE6bO3uK6UiLuyifULRu3tpcG0N+lt4CHw9bkNSaROpqqI3V/OsvQPR
WKLdw5OZYWSpxJMbNf+oCy0alUe+Es5y3RYknEPfC7udNbt/NKvjjzerb8ban4tJ09D6iyflVCgo
Ao0d8ymGvS6v94VTbqtLW4rfInaKc6RfCoXG0FqcD8iW3UbZrJOIdhlC5kmULcSY6l9YwwDrU8Lf
7fw2BF8dBmsMKexLlistegM9oQlxm6yY5LjdUEblHy1KUGUKxcvcQTfEvskTChat9GNvXpNAwVzX
Yk2WInh1s+FN9tAmSUEyLaHxGl4gTrt2LXNjB/VBSXvEBqthhPJGIGODviNkTIkSbyJ7/oPT8C1d
7v8gy58rqeVrJ7IvouXG7nomniv9wjPisOzk86bBJzTo2S9QA5+GC9WdFZOWTttKzhSM0KGjwnaZ
BBHSIwaDFuHDzMyNjENSXy0hYYSftsw20KjzZTzcGkHJXMdymLdSRA3+WHtbh8YaBMqTFYrP0cOE
6SXfnFkiQgAvcTUfODf84+7hItckkQtWCtdmm1SF+R3aMPMmF95kc2oiIeHM/rPt+kVKlkqScUnh
3fLI/Ry84TArPKOZMnyMqPew6P6NxU55kl2VfBicgZZzyBE4+M9IfdgGBADJDiOAd7ewuyrLQrWd
TERU7dtQ2fcAbAkotFxWqg20arVBdDa3NScFaRREQsrG8psWC2YkNbBAI/K6wNA0v3OlP6eU36tP
EetDftO9HLsYgBNMHtZHTTS1xlbVWnTs6kzUm36yXjB0/vb+WqJgkY8wySdk3ocW+rmXbnGW6ofK
c46AK86ha3wTffUg86f1xssdGIe6WjmNrdZj7eErMF8GTz0LwBXrMQUHZXJcCcbXwJagaHMDjH8Q
/iTkwl0cAxEr79B0SM5h++NFKU2TirohDvsWlnzwivcJBBwJYcJTjP5KeYICMIUFqzedHybXwkDn
TEeCoaOHnXL+KwAlEnMiho0bT4z3UP4tQg6h4ldE8p3WEmSMqvuXOsVLGKkW3kSxqXLEik4Ap5GH
RnQvMSNurLB8M6P+hUVJj6KtQc6GSi0F1nOnMCaw81Kp8d1LpqOed4oScbqxyp6LziGyygI6gPjW
I+dm5BOzdNgm9KbGF9ZyzxuHubGew6YAoBD5oVPQSnlWUhD+zWAjt9s55KwhpxlNiT5+4CbXyNT5
LBmnasxhHhYfrscC0GrqyGJCtWj/xoRzlXP71OGjGOj36WH+r8M9u4FvdDc9jP8YOX5MJpvZg/HM
rNYLQpIf2rJbaTOvO7uDMQqDkGzqS8F+T/Lhx7LnTxlwQ4SGIAra+OUwUnTq1aqb5jM6JRs5fJkA
tvDWwHQ7jeY3QgEAada4jnxswcqU4lUO3GMV0FG35dGKakxUHabqeFto/S7qnwwrPgBk2Xum85p9
VxHSaGAN2qaIhluXCIJkCxi/Ajg/a8WX0gNGyOsR8xoMfjyTkhj3UFG96nmmtpag/G4UyXzO3RkF
+C1zyh0mZsI1bnFAaqqBuMDK8EBEZVix9rF6jYPiM2l6TmN1eeplJ8mMcW14YqRZwXTLC7FVtIfq
yHsPVWPtKF24maAMtZVdHpS3HT31WbdjumejzfDbnxTGq1XjgBGxtM9e9XtngJRaEXjepHpxtPF+
+kXZceLrzNlnhRvXejO8T7Go/9MD4lTuw6CjgZhiw2/nYeMZ6W0hDIPVIBmSCMKHcdqdGPKyKWOb
ZMiA4yTID5ke9Jd4IDTRfTlNv8vJiOzTIe9Abs/2ynT0ej8VIWZER/52GG21YanbZikMKgijJdvp
YRqZShEAGWJCQnUqXEih81j8ceOl0MAPuO5Y4NdTmr8POp6TSBrN2ukP1ZJSYljbpmo9UCL05PIx
SukGcFIesFU2oADRghGZ7PswKqjgy7Qahq0scMh5MwqOMxNF+0bESY5X0bzWgfgMXGZbaQK/k6A3
RR2CASAK91orOYRFjBAHD2LRU9qRIzqnDgY3DCbP5nWC63N2RHkcvIxVxwgw8XceEZGhwfUoOm3b
2IxfxErOwJp6V7cmrlMjM9ZjzjpWWdhhEoXTUEV7DO+noDJgT3XsM0xJuBn4d5sS0BFGbjr9C7Y1
with15ZP0jC+yMHhFUTGaoU15lsfGyCCFES4mTaxJwIaUqGgN0KTvyw/A4RkKNweJbr5LAegT3mH
O9fRxw/DhN2IU4SpQ/h/N47j0bGJk4sqiXQvlG5r9lD6RdchpXQbTVCnhq3nOxmUz8YV7wZ19Ch7
9YoXvTIr32R3gWgRnIGpxX7bm+RjJDOdkmKZfZMtCFlLp8Wpy3ybGTBPg3C6xiE4kxQYSD7dEiDU
hxA/JC8PIERp+ZHjLMeKbIUczxsbMCF+XA2p6rmmD9eI3vKBHmRbc+yJy1rR12xRannALFSBiEi2
i7uA2D171RfeiZ03VxfNig3fotfil7rhLPyLgdqEG81N0m1vafYWo6dGBrooNunohnuSc9RN4vcQ
2O3elB2mR42JEIt4b8oPzwv8qgVf6OJ3o5335c41xLsleClBjosR8kAMrzWZQNjGOQYKtIfvlv7v
0rpBpWoAis3mLZ8ZS2Gkzjf3s5cyyUiQbzIGqW84RulGtkvIfbAdBRDoHPNDDuSpcp1n2eU1D3ad
CTSc+1pM00zMdgDAIb+6angLQmpT4FGpyxymkMkZW7reDKtZDk1258hdz3ZKoqtfqzFTPryjwxTR
xJLk5Lh2G+FOE4i8nEBc3Fw6M5w2VsjkHOL3IdZKQrAOqA3cFydb9/4WDCzZFVX6Z07E2Ykbxa4i
3dWAeAYuq97Opfwz1PzHJQNzJOxWtClscJaCyAgxpD8YjFLqC3dk7QEiCKUJPNvwnMWFvqmYZ76y
uYpmjTULeik8eCt4t0iPnNXUXHVmElw1YZ04QPgNetTZiRi166U6A1JSh/KQ8VK6lb4y9sZZDZAc
1yCM7g8qwNQxXkrE086eGXo3gmrvaAZtJIb3dV5GhZ9wHdfQCvFa2OrZ5gpa6g36zLUZOwNEkgaS
rHITrAbp0aq3nsm5sXPHpfT9q4VETo1aSyH99qRCGjKqdJDUUrSQpzWRrza5EDUbUW4ghJArm0oa
eY1XfZBbhjohmOVWEQ50EZBWcpyfA7oTB7gCjD9hHgAaQ4sRlrrTSQYYtAGsgTiRp1xLrkRCmvdg
FGqXDj33Bc1jP5+KUyUoPMvwR8TBb5hmJ6Mtx/d0+ghxzxBkpE/hTdThWQ7gJExnrF5eRCcTXyD9
GDc9hHpymfLkmWax9dopWgjG7DlbM9hJq+uP8TRv4yFPtnaY/emgYbVNqe6OB73YtpmRsNTTfWq8
xrrEB97fzBknI84mzjEzyISK9FRtiT8UBafZIyxYUP3AfE7CnRL1i6tDjNNF87vD8t0nDlMTiiA4
MlVxVUU6c1rmaVPHtdqUDOEGaOF850YCVxS0fTfFaMhh/cU+czGAxvrt0F2FyrdulAugn+zVJaCx
jd3pI5GEUa6tiJ4Op8TAV8L5Ng3b9ENv7DZFxyIwOxBOa2PYU+19e56CDUVYFv6Q9YT9q/PL0oup
VnNz3ZgOlmc8ZFZT/DFPM3LemuNYv8OEe5YZiKIEN0eeyfkUe2DIKE8OMQK3L+fa3GOgAAuIQARW
kwTlrPf5egyilyzL/V5F9bNqfYgV3Jit1cCcuGelB3U6kC1jxlIykQMST9ns4rq0dyn3tLItfA3D
vojDAw4Ee4fEGjAmzLe14jMOz3rdtQdT5f9wE/zQrXm1+SYG0JD6tJbu7GS/9/RLF4/BtK7q7p4w
a2IVhfVTYMl+ny99koG4huHVz04RMkRHJm89dztPY/46jOfZHavlALcvxsU+12BMj43hEgtEjQlb
imvaTM8L2CNR+Oqto8xPtoM1WlPwNTCgF7avsbVSaDv6BF1vjvMjQ4kvYyUY1MUFgdhJ7g5MtAvy
PBO7dhARsFDsk+SDCecJki9QpNVTw8SBltSFTVL2eZxbHWGh5RaDVUU2vIPAUkLSVrkvvTo+atwh
O5OEAQSb1z4OcPJ2BLkY+cn5MV0LGWIa6RlW1OB4V1H5p5LNptaMD8eLFYtYjx5OnV72xFNSsZkb
zDeL1LnxaihYJpp5bFTEJQa2wmL8ZPIxgSC5ZsyA34tybxrVn5w9B9gMq/jCDq6eRohXhzLLmJgU
bawge2qH+BqgVK+SHPldSPbCMtMuw2y/JhgTV+MM+SEvYdmELeJnpehx2WzCHHXkhnDwogo4nD5A
Fvcdnv1i9lwkwPYp1oWzTasWeuhtrupv3WwRtgmhr4r6ZCTpsIlZXFYiwSpRaPigjH2JXW9JSkCr
R/3S2uI2uvpPFULT0TR6dDPMDycosE8Z1SHJuaWA8xRwLSE/9ODQhY707ygADbLAAigt/pceH78X
/M1R3LFU2CQZPBSJzHScnZYHV09g3XfzOd+kdfyJNoaQl8xbp8FrFof/SgX6ViT9aXCsfMtAws9s
iH/SogbxXjPg5X+oO5PeuJlmS/+XXjc/kMl5K5VKk6so2ZanDeHXA+d55q+/D30bF3K+IokuoBe9
sWDZyDkikxEnzlFjlYzvxJ2Z4YWqID+ovLhLwDY4QSe5hZu9QBGQ19BgpE9U55A0VhGogjMpLIl/
+hpZnHLhAhia+nslMipt+u4e0G54TGwCu9XsmUnlny2h8keomw9R2T1rPX5Mb6y7pIiSO6Fp9xDq
QnOrEsIusoLnsVp8H2KNLOFQ0zbMVsxbJ7CZpaD2oxi0QB31L9PsPk4KFyryNtdVZQu+HNr0cZ4s
mziEAS05xNQPPlfxs1kCDA8CEPSQnxUzCUiSJBSzKf80TW3ehFBhXxeVeEqV/FcK78i5qeubxFjC
mVH1TRVFy+ua+L3x0uW69hybkXjuojY7wbD8DiBFfp/MinWVB4n9EkzBna8ROiz1a2A9813ljOO9
NsDo4QB4tbr2KiJnzWU2kn+ORwoKCHI71LiIUu8gkSmsmwREl6cWtv3Qte2Dqx+SLiRnjtnfzIP6
VOb9d8KY14nLtcpH8AukOvl1vkBlovJLmyQtXF3c7QilWyOIEyb8S3WPoTohP6jC+okenXYUCTX5
YrIp5urvEFh7Gq06fKQyXiTfjTEHv1yWhDHa5IiPe6CYHH5Cl5TnHPxsuupYG80D4OZ/zD4CIND3
jwBvyABRrXE75HB6hyZ5jAKYVe6n35SOZGceVN+nSP/iCCpeYYAKr1w77D9opv3UOZQHwrOEToZe
PEQNRBwLOOAxrFuCJvNzXFOv0AOF4puaVsePWkUWuMqMQxqK72SUVPIKyKwIa45v+Trxauqh+1Ab
AfTY0DgTWJtTFV4tszbv03D+4HYU9fjqdzzKt+gHStmwGhhc377RHq1FhSVUxRG0kXGldXZ013DV
mQtzn+VCqPK//l9IiK2qg/2lIfb/kby0gej9uoTYdRjl3/9SEOO//7eCmKYb/7GptTBVAhPAhyx0
wv5bQczW/2PamuGaqmlpptAN9L//j4KYyT9B7Geoui5UHYXl/xEQ08z/IPjqQOppqqqtC0P83wiI
vaUwbjq6voi9//gOo1yA+LT2v9uZKh/Lgee/qtG3bWtDgYW2nXa03BklubIpKPJFXlsRfMgbS+uL
xvur1jWbMtOxJT/kuwjfpMC1oVpQtes6rtMdib21CSxdv+oi6c0R3jTN8bjQiTx0mHtHMfbdq018
Q5l6GehbE1h6fdU6ReXwS5Su4ZW+RqRRiU4waFLPZgHz0u4v6wPt8Nd9hBQclmRyTc8s2t98xL74
ChU6Pfot6fR5u4u1RZJkp524trg6heG5SnCHzOw7YAiH7abXVkiSnZtrfYCORjc8RVU/ogIG0Kov
PwRh/hmI1sN2H2vDV/9eoaEgVW33iuFBVQYHMRprow8ppuNWO5NYOacCy3y9BXUSWBoQNGNhlSN7
SRbIj0Ex9mJH4HxlAkLSNc/4siHrxfqTTiZvUijUaKmETi5aHiHZsJrwnrLMQfcG4vvInDif8hTi
9u3G/5Zm/x8TFpIJ24qgYF1LhWeicUXk4Zg1yr3e5Q8UQx9aZDLKdrjd7mptlSRTbrXaRnolFx6o
S9giwuoLmG+x4yfWtnjp9JUlF90cgKkJaVyhONr2SRb16ozE1ogG6/b417qQDFm1OgoM21h4Lkyu
ZGM/Eu+lYsDZ2Ym15ZGMuJyKOs1LJ3sK5pYvOVMXD9aY73m6tdYlO6bMm4SArqRPCiT+2VWm1gfw
pdAVba/NWvOSCYOT7nu7r8OnoFtYUH1ei2nJy+ai1jXJfpXOz03kwIIn8quxfcOHVErqdTC19rDd
wYqX0yQDtrmhEcJu+XhG7AsjfnAqbjB1rKALBYp8WSeSHXdFNldESSuv6YrvMBEQFhNHI6CAqHCT
vftyaeyNG02T7Bki7bmgxMTxonx+cBMC4gs4OAj0h96ajmOoPW5PZmXDNcmY87Zuq6J0Sr5JbfXF
AEMVjYn/st34iqVpS6evjLmj1NOEu7f0YMVrBpJn9dd+QBEniROST9t96GudSOZM0IgXWwaGtV1o
seCezNyz6i7oBBSF6u6Epuq3PPtqapBGxqhKzzZgs18WxKw+qHF0yI8UWJyL/DhSr6LcasaDXkLJ
bn1ETgrsA+kzoD/5i90S2vYf+TFY4XclrxEx/GjZ7wex877QFhN+a8slx0FUxCJjiV77UIXv1R6F
OAFeY1aAX6Gr49fmg9G5VKc2ORXCOTQIOZ9G24u4toaSV0GPs58dt7G9oMioDuZ7GN6fsIH1IQt3
rGbtoEmeRfernhjx6HiONd7nwfDd8Z2P26NfaVqV3Io+hH5dEnLwOssNb83GdW87FcWf7dZX1kaV
fAoyiKLStVF4xABOlp++04rpUyD8m+3m1wYveZMcgKQAVl54FhQD2tU8tO7n2i+ryy5rVfIjzpDC
0FRptgdA+iaOuieh+RcuzLJgr6zbN6K8gnfBhqxUODdZEI6fwlgxiRbNyc/LFmdZtFddWIpT+oQ0
HS9o55DC9AgRiJ+qlhvOu+0O1jZXch4QbhEpUIBLtWKerrNEkAKs+hwxG3D9l3UhmfVQRH2JYofw
6tBGpKG+74cBEgbxvN38ypWnSqbbD+R6AqVyvVy0X5Br/u46ykMyAKd2rJ0ZrB1RyXQhLc7gWitc
r1MFYX1NJfajIhe0PYG3t0C4kvUS6DTCeKT1XkW4o0BB3vA/AH+/6IITrmS+fsfhbAMTxt+yIfpn
hCoZbSPS6g/bw397/YUr2a/euh3UzjAKxzBcItZIqMw3BheQbRQ9oSbd7Bjy2jLJhmxo0OKqsesZ
Tfk5JuWqRsmj3aen7Wm8vcfClYxZo2wtCdPaRUtGU77lUav9zsECXfRlKFzJjjPh897WuV+cpHqo
RPENCp+d/V1bF8mCQR1nRhpkQMDqKXjnjCR/6izuP2saFCGXrY1kwUlYdk6OkKsXOxCP3riEE4F9
8Zptj5d1INkwpIxKFpSqyYcz+Z44DRN0C627yxqXrLdOzalEW8zx/MHLG1KDTu7vfXWunBpHst1c
Nxzdt2EhKamavQrzmkrP3v1y0cAdyXKNpEz0qFU1r3HQUaI62qa+ipLly1qX7HbWBnITlK15aVo6
JyWcj3kTRDtOeeVQOpKx6r1WwjgcCc8aSEyldgsuDK6mq8alevWy8S9dv7oa85By9F7zLS9IUljM
FthcapEW2m59bQKSwcYBXN41mgme7vfvrQwmu3bW7rS63nE3K17TkaxWBT87pDHhiqpsn/TCORdF
+E6lxtlYiGa257B2OCWz7XvTgCCj4lmYN7V19EES/EAy1d7bgbU1kqzWSbpx1DOTPGEAkazZDOII
21b+FEGhe9HzRDiS7arB5AIMTDMvtfXHWEfyGTLUa9Jgvy9aIluyXw1Ofc01rNQLkHE5houwLcqj
/c4RFctK/PuLRtiSBfuuHyoKDEteNd2DrENEDkgzzLuaEQ1XIHEOfDxZUNPxA3q9ogOzAgEOfxmn
d63SX02jchjU7M6GoTmIovus2QszLVb+1sgk69dirbECggVeAkoe8MxNonodWZrS9KmYnm+2l3fl
hNiSG1Cs0rT9ll6gp00K+wEmVBILO3fqWuPL7185AM2hyCYwNer9Wgj/kBmfo/k4Z/OOha5Yjy15
ANK+WdNCnrrcSS/d3KC+N8Lbub0wa41L5p9AWgHhkEi90UBPmrD0dGuPVIxc1rpk+HBfggXWHd+D
2QjKPyDzd3Y2ujv36drRkcze7ixt0qJo9jLbAXNvwX1V9+43N6TEoqNGA0o1mCO3Z7IYylvHVLb/
0FKRuFV53PRWSnbQMW+mYehui1QMd46SxESEyuwubAJ7Z3YrO7Mkv16fqqHUemO0bcezJsQA/GQ2
XtzGzH9tz2etdckhuJB1AUPMEj5WqOtV/PajGjc7I1+xB0sy6S4AO5I3BBjUobUei8ScHm0kTs/B
kDQ7Dk1bTtAb+2FJBh32XZLMg594ZRzewM3z0qbVTzhOjzitzvpcd7/qAvLsBUcCyBZN98uWTTL1
uRk0K4an0DPxKDAKZH6GKLdB2erNdgfL7r41r2W/XvkStPKGTvenxEOWSJxL3VXBRxOVLYqIskGb
kBmsEtbNH5LHfKp3PNjKI8CSvAB055B2GCL22g44HTysR+DGXwD9h9eEU3dMaO3ISc5A0ZxkAFKb
eFOAvJLZUjgCv924c+jWWpecgRoaTaxTEurNjZOBmy1ITJmEzoadjVlrX3IAte+LxDc0KkCpl3a6
BBaz+ry95ytNm5KlJ1WlVipUDl7gpIcuNH6NfvP5sqYlM89Qtg0GrUE0KaXovEOsu+vgedhuXFvm
/sZhNSVDD2dlpJqoibEG0O33yhw/zXiR0X9qk/I0Tepj2v3YDcuuLZNk8ohjaGLQff88w8CHFpow
EOKDh2d7MmutS5Y92tSLcQciVq/OVMNFJtTsdhnsnM4VszaXXl+ZNWSxyDAXcexxy5pPLuzdcAtT
G5PE/VGz6w+oJ1iwflQ+5SLmsOMkV+5HU7JqJxBNOZHI9hZ5ThUltAFeFvxjaVVX86TvGMZKtFyY
kl2X8A9S7G5EXufM0TuBXuCzmVbFP12vIdFlmqiDDmc/tG6XG6bWCyrhlduLNk1Iy6qpXdL1DcTp
Y1BBCYlUVmn9vqhpU/InoHbTdMoC4UUjtZKlBqd+5VD1tt36isM1JW+i1XESBrM6enM5fQkCCnAB
TdxWrnujj+3H7T6Wk/uGdRqSWylDZY58JaCPhhI1oU/g1HDy13PHR+R2F4sbeasLyb1Qs28OMwXG
XmmG3X3ZB1Qa1aBCpzhDPtBtFlIqf0SgsFAvCzIZkstxFXMyqkadPSrSH6me+KKJynNBy29PaMUL
GLKPMaizUsu+9WoxtZ98vzjU9tDsbMjaakkuxk2tDkR31XpFpzU3eqlY1MFa3XHoY+0WuYjqGJsI
PJKCKF4um45kH/WIrslE9Z8XOkV0FwUNMt7wge98E68tluRfQioPFVutGrA+QQetd+VYX7uyhPX4
otELqf1A6O2EMIRyNmEsvXYgMajT+NNFbYMF+8shWzh4v60LuHF5k8Dxbud5d9AHEkw7g1+zPsl/
uK5eItveOGcB+46JVo0FsFSJgsNl45cciA6n3xySTvdGbVKp4EREvTL7PXjAys2hS64D3LODmrXm
gDx+ieZ7Km5vCu2D0r8fonHHda94QF1yHVZhAJWtDOc8xx3Mof7TUlxAcVEHydD99hqt2JsM1YvA
O/UzSrRnCrTe2al4NplREwLWaAv3vrdL/Wr0DW+7sxVjkJF7BuhX8Pu6clZMpFmp4yvAi1/WtOQ3
UOGGUo77+xz2+sNoT+8hRrm5rOllNq/fJZ0fjAVB7/MS/Cn47neDeGeDVwxAl6wXiWV76OpZOWdN
dKNa0bHos1+lVhwvG7lkwGps9SFyxiyKYupwo9jKVZsVe1iGNQOQrDcVOnQAiflHkeUk4uJuntUD
BOGIfgcwYY47HnTNCCQrNpH6NuymU87ICA+oWbXHEdVNQZIPnhZr562xcjJlrF7fu1FQTIZyLpTh
RVFBkifBzm281rRkxCKIkariM+BcOQWfwSb1DvnX7f1dOT4yRs/qUMHJYWM/NxNEmt1Hrf3UQPSx
3fjK9soYvV7rXLOHzOU8uhCeQhSQ2T6UnUcCnyWFqtudrC2OZLY9GPRp9rEt+G6fYRVDBY5Czu22
11ZHOv2mi45un3M1FsCIgSqMTzkux1DtHde5tkDy+R8nBcYTNhaA4Xs4DJGcdCBhCZ7aZqC8zW53
5rG2RpIBWKYeJPByKWdQsfCzxofl/F+0RDLEzfLrOhGxi3hOPy0FAbF606Ta18qsostckIxxSzK9
qjrkHc9jMd5ZpnKwOm3ngK6si7bsyyu/3MAoGykG1TStnd+goEeZidh54q5srYxnEzMFSKbLqBeX
P+U/U17pXO5l9jCb6c7arw1fOvoDtDZd7ffKeYoL82q5DQ1H7KF318IOMpjNSAIqMgfb5WYZn/2R
siz/KkQ3AV73O9McnwO7O08mNfP1sBMfW1sz6S6rAnAERRZXnp43H4u8/6J1+othU/lfT8bBpVxn
+8yu3Ad/op2vtj3EulrbnGtPa4Btx3o4HdDQaA5Q3+entt1xrSvvoj8f8q96aSiAdCHHqL3Qth4h
//rVaOjCt+pDtrA4tdH7Aa717QmtdSXZt8l9r2mITnlDrpyjXhysCJXaUn8XNO2da4Xn2Kh37qKV
tZOxZyY0DvNSBOQlifEU5OmzmznnPKipa0+HnT5WzsG/EGiJ749QIsHSCefJYXayFw0xgusgHQoE
TbNf8P3sBddWTEhdhvBqkyhi0ocZFWkPxFv33CZBFS8Fc8pliR/NWfp91X6FbrtVVW7tweX6Y57I
tGnpfKG9yFi3srBH4slV6RnBkH+ppzPqOfr1MEDrAzMBiqRw/OylAlaOmCr5Gp8k4aT27IleRCig
JJ16YJegttKzERo2lDnhmGqvsrm+EGuhSkuXlQmMl1S5eE02jEhtKXXsQMhqu+Vl3l+V3E2E4oSt
1Aq3uxl8jsw0uHYXAchtk1w7WNLTIbLjCuq9KkeNojAfYhviMOoM/aft1v88od4ICckoOBvdYX2e
fazd/Tzmz7AV3E0E5uwRRRzrH1IzlYY43jFQTBLO1Tfe7AeRIQJsfKBY8crovy/vvbGBDI6yJ7EU
8SkfrQkmABVOKSu0UHjYeeOsLYTkm8oyMYkBBIEXzZqLQ3KG97MW72Vt33YViCT+bV/CCnzFdxGj
b6E4SFXfq5XktunyT5Nun8w6ftle77e9HuVtf3cD21Ca6SJuvEZEj0OjvVfm4UPvJo+NFX3b7uLt
ddJkXN2QtzEiqDWkXGpFRbULe1qq5/9c1vgyr1duqK3FYFRx1nhq0P3wVfGEsvOF45YcQ9cRgAG4
3XgGRePPjjtNN2y3fdge+Nr+Lqv1auBF07MQsOwQ/Gqg21QzA0mDAaJtJC8hooopJa6G3vi83dva
HkgeARmqdKqX7ETpQMaUGRFkKAhh77iEZUX+bbOaK7kETVMEUpMVYpNz8rE2kueuipHB7n5uD37t
jEofEwpyLObQchsXOVIIbfa4GPzoNCctHNyd7fjz+HtrDpI1m1UVWlofhV7qe66bIpOg3IT+D2Tg
41w/zAmUn3CAjMoXiBCv/Xw4tJQ/WLsf2StzlPF3bSbcvh8A9sVGh9IrBFKR9STgu7NgzN1expUT
J6PwxgqFkhhlz3MlpuNQj+/jIbs1IqQJU+oDnAvDTTDO/n2y22juIhQ63HMI9S08/lRyRC6Ubtuz
WDlrMiBv1Ke4aeu89RAsRcysfDagreu1ywL4miMZPfTOYsx1pfDCGrr4ICrRlsko079s8JIZ6gZc
a7M154DxqqfOyj+5iFzxpfy83fzaIZLssGDlEy3malYH61eZQ3CEAvR4aBp4AQt7N7q74kwcyR5N
dzQtf4JnM4Mk924YghB2piDYiWmttS4ZYq5ZA6VMfuxZec8bH3qHHkKN2+0VWmlchsnFcByCxCtj
hEstmI7RaIQZytwDrqy1Ll2mWUMx3NCHsacahYMUZJ/eQs/7sj30lYNvS2aVFYUTQmMH3wOUMkpb
Ui3bnxx13vEOa2OXLtLSNB2AaGoEADi9HyPj66zAnbs99D81aG84V1uyKmq60nrunchD++A6c03I
Uu+EYcB7Hh3MMEa4fjzMqX7jFp/azLqyqB3IqvtR+0Lc92Z7DH+gim+NYZn4qwtXJBrgQ7snmw2H
bFrdx+NR95/Qvfvzl/6cQ/SFil/01BanKRjO5BfucvDbEIxf5VBNz9mPbp6vRXRSoDXXku6qsz8E
7Ye8DdEJhIMZsckELR8Esuv2to2/QvU4DF9r/3nMvkb5B8dG46k40fOkfZn5PKc3xUIATYOOr7Wu
B75wXEDdU/IRysUbQGjHuvbf6wls63r7MPvpwdSPkMlejdWxHeELbEqPSUwunGfiwVd+j703iXet
3l1XIjz0BqivsL5PYK2f7ielPME6ckJZ8hYgxEsEdTmDroM9jO6f0NJb6yv5NihGMkU1OEBGWN/6
TCSzm0OqTwdj/tyicj4V35VQUGt3ZPPnFDo+6OCE9mNAMLzwoR4K9oKCa5YiuUEI3hMUI4rIKyo4
cxqYy698gMPQzKZ7MaSVu9SWXGCjl9TT6WpIKdD4GPiAMOIRLhBHfwfr70kL9sARa1ORnGEHIx1k
EVXgoQtA2kmHjd+0x/vaLrMd21zpQYYJIhZv2H0zB15vcBZQy/rgwBuHCbqftg1vxbFYklMENSvi
3GQKkaund0FUxYfULY3Ddutrw5e8YlWEHYT8A4LcLsdpNpPk0MNPdkiSZi//sXKrylBBO1OKScka
3jPFeNsl0XkwlXdpMpxsS9xsz2Kti2V2r3yTAr10WsSFe7Z89S4HNaTZPVS28KD3zfvtLtYWSnJ/
PcXGfdlEznnS/fpGDx/xOdqdgkzKhQdJsn/DiJApngr7bBm4wGZ4Fsm0yMPu3E9r45eMuuyasPJF
YJ+TDE2rCuWNJd+FL7N33mZvx4E0SzJpsC6ugQCXf1b6CeGibP6RIGvba+iYO91D3hj/oHTi73S2
ZhSSXZdGDkiySayzYY/Oty5qoGN2OGfuzmasxLg1GRNYwAZeDmFsnNsKgRO/+J4gP64m4nc2F/ew
zMIb1/soFtU3XeL+3j5iK6fYlC09RMB4aEf9TP7/JUKswUYhkDTZXYMe4XYXS/TjjUtGRgwK0qix
NVgC1V/3WtGt7208o2o03cNKdmxgz0ba2PnsDNBybXe4Nqfl968ss2vUGBtB43Zo3B+qO906FsIw
k1M/R5W+Z/4rZ9tcfv+qk3lOfLVwljfH4DzWI3B3y/qgkrXZnsNa85LpI+KaG32gDWdzUl0Pob0c
Btg8hPgrDVpb21mp1SMnOQCEa9D9ghfr3MM8XiTzsZz8W78t7sOie8z84TEZyw9tSFWlPXzYntmK
GcnQQeo1UTip9PasKzzqdH3+5U7qhadZ8gdV4rdUH4j2nEbhXYNSC9UN5nPmgElz+uNl45fcQBX3
eg8JVXuGMvpu7pT3nd/t+PuVF4qM3kOTMyghZ2vPUwGBe+t+w7ndxo44psJ4Atv3cXsGK2fLkGw+
1B1jrN20PQd5DpOu+wVSjWcrKg7bza84ZRmuFzV9O/q225z7ZHjfx+lPJFGPbjLdhWV6JwQfEm62
s2BrM5EsHd20bk4Cuzm3OvR9RX2vok1j99lONHHFcy2kZq9tPMEllVnhN+cs18ajkSAwVI2Ti1gV
bLdD2P3iSvAfR8s2UQ8qkh1/uTKphc3sda9VGvQuujjtOZ/TB3OGDiywhuq6idKv2xu01oHkWyZV
aQfo31FQmpR7Bb5X6tqgrGxRn7msA8mrKEM81XyXlufSF/lXMXfDOUrr6ME2o3zH0t+cg03C4u9F
CgE4liJP1VNXO+gcKGMN0E491/HeI/VNN0UHkpkPtaiq0fTnUzmFfN4OxTQ+QhHs79jgSvOyqWet
4TvGoKonsyuN+KapGsRS7a7au9fX2pdsfCHOTfM5UE9BE7oNOmWxOd1FpTXukf2sdSA94ovZCPXO
9aeTodVlc92qVZTewoziZ7fbh2ilAxlclxsW3JlaPp96M/3R6eH3atxDuqw1LVkYSMChduZmPmVN
pT+4AhmoTtHHw/bAV46mjCeuWgRnk9GdT3Gekxpo0dfR5yq9C/O52+liZQKyY8LrtGXTcDjzGO3a
gUcVrPfpr+3xa4uZ/uvBZtsL0eJrB5T3rjtREDifItMYTmixwEVVTDDfD5DHO6oKU7VlQu2toOE0
+PCItnViPXadqIMr4hXToTPh7995Fa9NVfIlahYYAexI88kJXHiY2iHsH2KCizufKGvNi7/nWs59
FTlxNJ8SDQn4O6rVDOPaMtA2vWz8MqDZ6KwABrVxPMUGvOnjMCzCw655s71Xa8OX3GAg6rDp4Qg7
pRC2V8L4VpVEcbbbfrvejnMgucBAQxW0TPAhKhw2CECPpwitzCjtr5drNlSN5grJl4fB9j8EiXJC
D+vaVfbC7iszk+HIg6LZpd3r86kNrb4/lG4wqufYKkW/s3QrZiqDkZUQLeVmwoYULXlH7PouNSJY
r7OLCtRtW0Yiu+hPhqi/zac0mX9nhB2i0fjdOObT9u6sDX9Zt1ffHzCsp6UpQoYfuBUVkAXSdmhk
fxCtG19f1oVkekhz52Xpl/OJdM18RKioPHYpKup9O/3a7mFtkyXrg4dMFFVFD37VpjeJkpXowcEg
vt362hJJxqFmSQlXNDXZHcm5Y+zWyG/WeQ+PPPKW210sD803XKUumcjQZ4Vo0mQ8KaIbD+OcHkMb
eZAO1dPI1S67CWUw76SHEfoN2XhKRjSdGj3S7lrDbHZwbit7INNuqkqd+eqYjif24lRh8ofRgHR7
e33WGpdeCakIYFyfneEkEOh+bkHU3bYIGV7YuvT8V3LUl8LUmk5VPSr/zHrufwZjpOwcn7WxL8fq
lYUVpmNkAumQkx7YqC4mY33tVlVy4diXXl+1rsSpQbVA1Z8MePqOSpZahyLS9s7lytEXkmEFxqyL
PGzZVAjInJsa3vRnXYTj1wbW5b0PvbUFkuzLR3mh7I2oO0Fa3yACimivVWWXMCDYtpAsK0DduRib
oDsVsSifCnMMTxjzRZW9NoTTf6++bgyp5UdVe3KGIjhGHP87LRvVm+1Tv7L6MkiYMv4pgkKoQclP
vyciiSxcdlCmZGdpVpzOv4DCiLe2c2E0pyZB4DkqP5q5ca8bzdnNx0/bM1jrQrIsIxvt3ucb69TF
EKiGxvNQI2YG73U7XBSrYQsk81L6uWqZSHOi9u6xsFFREjFSqdY9DHbRjgm/GYqgD8nIpryOTUHh
3anr0+nYVEl+I6xQ3EOFbbyDDcuk8C7SvqJOPx63F+5tm7BkzhgFDvIYBdH0pMdleAzb1rmdy2iv
dGdtW/S/j23aa0hNgRg+6TPaOkkZY9UhiupV2jo3Sa3sJZgW9/zGtSZjklO3Lce51euTKGLnLlZn
pEYyUd1OuoW4JpdbHlyEDWGLJCcyWUUQFXNWn5Kw/zX4vGRpurDanff92opJbkTPE60pbKM6Ib73
gXp+RLiAVlyBlvtWALO/ZNNtGYbcJr3bQ4vYnJIMzayoR9h3cY07ra94k38BkAFX+gpKRyfhdjdK
Gzymwewg3w4e7LLhS5e0pk+p7WQM3xZOedZdjXd8ACnMduuLS33jLMm4YL1JlDFoh/pU2cVLAiwb
RJhnJ8ltZMXI5pF3KopHc2yft7t72wBtGRps66gWupNfnnIn+VHWPZrgdnnhpS2jgO2m7qymt6g7
j23kRPMwuDWyfi8HvjZ0ybp1RQt8C3Fyis9UILEBPLg4+gs3WXoRjGVgkMatqlPZ+tE7lGiRfUdt
vvq+vexrh1Q243C0TWcYq5PeiBAyusACVAEfJKxOcIohALLdzdphksx5ctH9hiu3PBUOB7SeXBW+
XGQiI6XNT8lcu0eROjN6MHZzMyboJG93+/bsLBnY26E6lUCGWp5GMI2HKTF+j5rp6cYeV9fbXgom
ob/9ujp0UGKlbXmac+T2ButoT+VPHbZbmG53Hg1vHy5LRvTahSkqNzcKujBuxFid/Sz8fNnqLLN6
9ZSdRuLIaJCXqDo6HyJDvHea4Z+ouohD1LZkcsy6tJ0pRnL8NATl19GJqitDMfYoQNZ2dlmuV2Mv
9UZxTWssT50yiJuwTMYr+OKNYwGT0M7hWVl5Ga2BHFWP8q+enRIHXh0T8eGrytb1HYtYm4DkNBKz
8P98S5wQKVLRHUifEojJbsZq+nrZ7kqOI4mRVEwVrTj1qY6qT1PeaAUqfU512e1puZLrQNHYEehZ
FqfCjNy7ttWz+8DcY6deWx7JYfBoaUInMrOT6yrHsZkPSpe+z9SLgI8LrOfv4yNSKsR8e85PseV8
y6hSu6qG6P32wq84BRn7m1iLZEszFSfq6D6aqfWISCTEUAAdYFLfuZzffiBbMu638Gfgg83Ic1UN
BeXrmfq5GB3jYNtUzoC3IEFb2d2nFBnFHWtY2RAZC4wkuqGmZARPVjD5+DrgZUrrm4iwTnu39Nqk
lq5f2TS8FxMCGW5+Ikx+F+jje3uev5pK8HGKQOEh68rX38v2Hq3YtlxRJWIRRiDI0lMTNSgy14TF
QRqmO3f22lpJth34YoybdEpPSpW8U4sKYpLgXteCnSthbZ0ky57j2fHrjuZH4gXXtj/Op6bJxHFW
Ad5FVpij9G5aZ7++LNhuySDkxHAAMvkFYSZD+VjbAnlqV7kkjOVAavP3pkOubsG25DTnhSLwyjb1
6EpLEEDb3uc33x20Lu3EDJ/W0KNcf0az+jBr9SGo5uvaMhEpLfJ37pSgw4qwXwUB+3aHbx4sOpT2
RnP6JM5QED5roe9ejeWi1dgme3IAa9ORXC7BwxkcRlycq+nO5ztiQvTYRcN2rO507eToxVU97Ryy
N88wE5EccOyELVYRFeeoEIey+26zO5N9WVmeJmcJOjfLzLal9SRH39RXCOzW1hgctzfhTQNxNDlF
4JrCqNp4zM9hq5s/jSbtfgpnmE5ZH8w/NDuH+1FXyi9NNSP8vd3lyr7LWYPO7cKun0W+wIoENINB
saj65r2+p7+z0oEcGSyJHCQRKnpnO59j+6ooctGdrEGxnC+XzUB6Dc5Oo056pefntgkfMYpz7qgX
8a1of0RIXjl26iOb3rTM/IwMbf+7M/q8Q2BcbXfesStLoy+/f9U82ss6YpGQVvZlMhfXej3mvzVU
5d5ftjCSD9FmPiMcfyjOZtoXn5TSt8CpZ2KnTHntrEoOQ8+qxg21IDubgThGhnqc+BgL4Ct2anEb
csE6TrsD71jrSvIe5LLtEnq5Du/xDfmgT7H7hLe68udnJ3Su81hcby/YiuuQkyszlP5Kisj8Gbc0
Ns0xssOrfFIvszQ5qzLmamfUQ9SdUT6okK9Vr5GH2LsvVoYuJ1Viyw4GkfsA0ZTE/hFb6fg01doZ
tOrHi9ZGpkpxAlQVhIopRDARXwmlOnSacrJm8/6y9iUrtloniKg2zFFLjVyeaU1/1Vqqdp+Hqr1z
Y7/5vnW0P7zVr8zNz3pdNPVcn8fQ16/cuEMWvIUv8QruAJSWnbrcSwSuGLacS5h0ItlDMJRnsy5+
m2bzdcziPVqZlZ2WMwlFF06OHc/N2RTxcWqal6Aq7yI/3rG1laHLqQQnM7MunjOa7+OPbo+AtnkZ
eYImpxFMAmVUyiY46Fixr/ux/xIozmH0h+yKiNndRedIZh4J47avcmJa56lW30VW8n6JEdWas/f9
voZgldMIcxfMoaIHFddN0FwlizxK4Q+fhqZAk1ZD50jM18ZY/TLt4DoX8R44Ym1f/ouzK1mOFVei
X0SEkAChLTXZLps79R03xB26GYUYJeDr36le+alNEcHKEV6I0pCpVObJc27/f3V4QdgxQNnEaeLc
S5GoKwPhpYdqBhxx18IROyUkuXAKA3JxYOdJXCv1CbRRnxrHbNj327+f2OkgxrRcsrnqYs8XpzEo
r5Wq/+zZciIs18EdCFz6vWoBXc7C574Hw4SbhNkLY8mWQa/cQP8il16t/tJPLap3so0lb6Et70wM
esmoa5asyb9pD8jMtBDmqTAk26I159jY/6SxQ9cuiXSFDomHtu+YSuB3vpIMkp7gMh5aUr9Ap9i4
X5TqqFOdZp9x5Zz3rCVYNf//mI2Uq7mZaBMnvngshursS/ehm/ov94d/+xS4/xrVq3WECJhmmdO0
sQuu2uZx0PlcD+BU6/Im3LjEVz5hp/8pcgj+TXAuTlUgPxGamUe66F3oqtC1Ky9FWJsEUL42LorU
FSfIcTvhZVQIZzeeLyuXlF18IUq5wDixNqbgU60meXF7koAxL4STlPn3Xdtg8760DpVjWNI2Jrnj
fB0n5cUgm9nqv1jbgdvN9WqTAw6GAgasU8zmREUk7U+BU+wCGmADbh99NbgJQQI8QCY+1oV6IhP9
SOv2UnFnA4G99tutmHnRzrzQYW7jai7EkRME/Kzqt2Qe10a3YmYS+GPW1siFB4XfRzT1H7mjNh4T
K3GBzYkCeSKpE520ePdm9JhwSC6FN9GNOaFkI3m39vOtpzWtKo9Ava6NsxbccJcpDWvxxGU4bDXS
vD0HYpc9AvA2lITxMkZGIG4Cea3CagbuUye7YnBip/aDxVXA18N8ZwK0qRbPztjvsilii16VUwD9
1FG0sYPH8xP3EmTmeDF/2mOxRFjnsjPjBK6mFFkNNuWRHIbsUCi+cXTe3ldiU3MkYwba8BJJDVGr
8iBnkR1yZ9Nlrm2qdaVkKLV26PzvYvR9zd+ruset3HYL+z2Ypf7r/vKINy9LIqyTWYuGucDnw6FV
6TMomuoDGcIfTgvZbmauYzsdg0R9qMi+e4zYafg+LSfWgxs0LpPu7AbpD5XpX/ensrIZdhY+VVmo
ewhfx0vZH0OhziAw2Rfi2cn3NIXKk/K7Jm7bHGRsgI4cfAghxnJadhqYnW1veQim+alp0BnvPPXV
dOm6ZeNl8nYMRmzWDZbJuhEEaz4tyB66rmlORvLqAh2Q8EgpHQ8o+4Jhsx27jfV6+y4mdrLd81WW
lRXsIm0Ykn04QcNs/ChVxbEd9rHXEVsbq+rKfDIOolcxVWekmdMI8PBPhgyHCvCbyHXrx9Ax3+4f
rhVbDK0LCLk+L88SiSxvx/+AN62IoCS2HP2AbCzZ2um1jB3gtmQm4JGLM9YYYFPV31mBXPX9X782
uGXlINp0WlqOKu5d8HbVmrZn1Tf18f7oK2tj034sRFaj6ZEBZ8l0wmPooamLX32ld+USyX/UsRC3
iHLSVSx13j8jcg8O3HjDRjZu7cffXhGvwqK0SSYD6lqFuMU/9l713Pjqg1NvMWitWIItbbVkyi+8
8DZ8r85jUP0ocvKuCkP3MBblzgW6Te3VFFoztMlYNiqmfX6sxfAsp3Yj87NycGx1K6YId0wOx6eG
vgSpiPM+TJQ53z83a4NbV3PfmURIRupYuXV34s0CJj0Nbrl9o1sWmxZu0/gl8m5TWP+DIOChbveJ
PxGbn0L6ha4ApWhiLhb3TBIG4pKw2cq2rZ1Iy1hzoErEMN0KC6MTiSq9pTyb55x1n+8vzJvXAUdJ
+v+PSxhyobK2p9dw0KAVz0G5ItiFOe1P2tOHQlUvRbrVe/bm8ce3LK+2uCNPxjmZrlXBh6+AjJD3
PTigvmZT48oDyASR8r4/qzcPE75krRoFs56EMCu9Oo75VabVU8+WL7uGtv1bajpVLJVDr6ozHXjY
DTsvBdlCFK38cNu9CT17LAgZvbYsA5qFgBeopLI63v/tKxtg8xqFhpWosQ+gUTHTIZnD33SZ/oxO
dyEeuknvf+PNA8s928fVOUi3xpTT65CYp1G2L9DhOgy5t+fqxfCWe5MjQw4vEfSaTt4D0f5LPsuX
dOk2Ds7aCt325ZX3hLoWB744CKCGJP4yQ3LGDpw8UQAgEm4JyqztseXptGw4umUMv7oZe98Fyyd/
3uUtsDqWNTesrrqiFhOsuYa8Fti6yaFDf5GOBMRYtgKItS227Pgm5YfAx4N1+e13AI0+Zv7wGSIC
530nyDJeNZUh4GJJcF2gfdwM+Rglyj969ZbA08oe28AuBx0ELlQs2VUw/kEzcemW5Bv1g4dEth/u
T2Fli20iHgRsTuMhT38tIYQVCUr/ySpv44iujW3FKF6o0TpTN9OVmJvHznp+7JZyS4jq7cQ892wK
HlLVaZAnIX66W/4cwnaKdKv/ykfnoU35YQpQJenCR83YA8gpf99frpUDFVhGDRCWrKZZTVefQnzC
Uw74rRMk7kCpN25E1GufsAy7aChjtZrgWLv6E2K8H8T3v/OK70lbYNUsm04r1OedfqTXcdJXdzAP
87Js7PfacbVsul38YBazpldgyqZzapDTyQbJj7SfsgMBP+DOFbKsGlFGPwEvOF2befIPSRn0T9Aw
ds8hZ87GJ9amYll2uwjAyoN6uiZ5A4iaXzjHcAjDE+kadYTM9hY/0oqJ2Iw8bp/L3pXtfB0y14vq
PDVRTQBp3nVabe6doUCpXGX5dJWBKa5ZQLsHVqC5YuqNd9j3CcvGB48PlckUuxKSxaPRTygmHEUS
fNw3/G1/Xt9yHVF0Dhxz9TURTyKb9QP16+Lq9pvq7Cv2ZvPs4HXWBKBdMFdUQf2nquuzIzogkef0
Ov94fxZvZqu4Zwv1QYO58URQsGtQXaTuDiD0OnFwxpTkdymcA+8vwLLf/9TagbLMuzccIM5eztey
1iOYr3n+4EBUcuPVuTa6ZeEyJ0Hbz5hInqKnlvDWOZROKDd++4rR2ZQbrPURvnjYCTJqdex51x7d
fOyuQonpqAhU1u+v0dqOW8bNtclYlfoG/iMdzlVQeF8A4F0+snkzk7SyUDb7Bhm6ygEi3r2W4+wV
UYueqh8LDaYNuY1/i8//KRaCQCG07KKlS9Ua7l7x3pJu+WDA50Orr6D1OVXdjaiMniT5ouv21CHn
04bQKikaiGyLqORbj6S1OVqmXzna6dvac69zPU+fclqKgxfkW8HD6hQt09cUlJEsx/AJ+0Cm37X0
I+Z9lKl70Go4odzbcTw75gP0TSPMlc/+uVcvjW++7DolNgVGl/uN6AYzXTPJqo9k6YZTX+b60XCG
VP/9b6wt4e3/r9wbn0fCwfdvrtJpwIs3DunfMsvkxgzWRrd8wTwwNZedB+fp649O4fzkIt9IsKyY
kI0ebYPM+E2Nm6U24YFp77LU+gqfsHVz3c7xW+fbuuJRW/datBjrKxLi730i62gYg9NC6DsEfD9H
NuZR7+YbJdi1yVj+wOcVQVqk1VdwutNI+oE6Jo6A8k7Ttftcjg0jRZoX+s5jqK9DB5X4MMh+ma6+
9CH7fP8grayXDSRlFU/YQKS5iqy6jN55UfyKP10AGlhXsSjd6ttdOVM2fNSnSTM5rauvYlTZZSq7
5JhN/laxd210y+YLwkVYg7T/Ci7p8toEyfeRmGnfU8cGd3YTkEEVwp9rkffqMUTW/auHi38rcfcv
ZOKNM2ujO6e+aoawQf9hTx0Zu2hwfnbxyj0gwEPfsaDB56atoArZmOJAIGGSRosL3nonCMSGVa4t
n2XwzuDMiR/gFDhj+DAtKo0Em7fYbVeshFl3fz8TU9Z1oK9IZ/vR0EPgrM/Vo9tu6TvdNvmt9bNs
vlE+yvq50decjicmyTvigNGr8p+gwbsn5cw9G/CpYYGyNO14FXyqTlJB+w3I963y0coK2YBPOapK
Ej2aa024BgVzUVxY71aPPJu2GFNWdtiGfaKzxQSctQZ+kfYnR45g3grrZMNLrXgRG/OpEl0MwzDq
qyRV3PDhQ0rUVbL8y+CAvzMXjyLJt4g7VnbbVssb+1GoCq3s16pyDXosRYEeeo+/DFMAjOA0hBtb
vrYpt/+/umLBzp0Znab9FSRWcc3oPw2IAiUAVvcd79qG3P7/anjQ6RdBW8IqFOfZuenUeDDbbfJr
o1sGPUgxJEOSDFfHm1EngaTOQzn4u+oByIJZFi1ERnD3LYiDa9VHy5SZ4zJMxWnfyljmnE0qYbyD
Lwc61suivF5AteS2m4WSW5j5hruwMbe36CNIhkJfA0/9knKSURdA8Rg8S0Hi/klZ+XvXPGz8beiV
NPAJNVc8T9xDD9WRo5/4/+wb3IrjiXKZdA22QBQeBcFCHRw8nwWXfaNbEbpbauC2Be4DnfT1o3Ak
ufatIef7o69Ylo28NSNzeQ8KTgToZ8qD5ZwvaOtqw/7nvvEtyxUlyqdQFoVppdMz+mTORqYxX3ZV
rrlnU3fAsMa6LLD0kLOuTz3V3qH0ki2hyBXLtQGkXp1LUxA2XHlo0Lqloa+Tzv6Gn14b3DJcCRlC
x9RivHqoR11V4M9QK1RbqJG10S3D9T0vy8FqPVwLFpJzjyLAJa/8rTBp5Y6xEaF1WkNgegmHazvV
9SlPtDx0y00fIMkP9ZTRqOt5cFjA1b/xxlrLE9sQzkUzvMY5ma655gu7IAZkyLSp4kPWuc4lyKk6
Fk49PIPES3fHDMW/Y2fYFsnTipXY+E4+qroJPHe40mJ46Jh+bDv1bubZh/tGsnKN2sjOcZZepcDl
elVux6KOVw+zDD92OX3n+M3D/W+sHAgbYZvnOidggkNghvQPqvV0+j6Nuvl8f/S1BbLMHEoAFFzd
Gq+vSpMD+F+mI/7XRk7ItkBKa5+4TezVJU2Nj/ZiSrqrRA3U8YanyQ/fs2JLVXhtfaxbOveqhpIB
6fQ8WCDG4ZrqDJ2Q5nR/fdZGt4ydhEQO6IearkrU6Enrqfzd1WILgbk2umXsoRhGRQc85EVbjL9N
3yyPVLbF4/3fvnY6rZe1IDp00GaD1AAUe4qm+1Xw/lM+Fz+6tNuy77dnwGwMKbpXhYPiAgK8uu2i
gk7vMmfedfKZ3SOhQKlpsgFXUNuG4G4MWK2jEezov+4vz9shDLN7JMogz9xGcHMdao9HIPUCe0Pl
q6iv6FfQZc4PvlYbmdu3TYDZPRN10eT+mPTQ9JrPiTNFvKr6n12VkF1RErOBtjwTmZYjEs0Qxvha
B+KlzX1/w4O/uUwhscugc1saVuDBHKugQ2tPFgtan2doO1fK/Tg1wUZS9c0lwmesWAzqTGGPzIyK
ia5/d4O61JBDC5m3cZbWhreCsT7rPBd5rSYu2Bzp6Ufpf+nSrXbANw0Nv/32/1ceLsv1Ejg+cH5j
z79oDWcxe58b4z40e+GYdumzzAEfcmt9a0gaLqSp/hJwpEg2lFGOW00G48Wvt2jI1nb8ZuuvppM0
Jq2bPK/idoQeFOUPHe2LSOTF74axZzbuek5j2SzPHQ60pGkd1HGjBYRuilwX6Oofk62+i7V5WL5b
TKCP4riU41CFIDsoxl9OWLyD7tDfomXxgHLZfUeydrYsL46ea2GE8Kq4rvqL4yWPZsyeRcbO94df
m4blxrtsqWdKblwBpDkNqXpfF8MZlKffmWieREqP9z+zcojtYmg3pGJIGzx0/bkvHnWSjVCF6LJH
j5SfwBK7FQ28eWGExK6KFoqMU2sSBXx6vjznpukgh1sMf9+fxNvhJoa37FyhD1GiKVDFXZm++FS3
xx4bMVXFY9fKTyAcvkxT8NAqdhaD3nBdKxvkW+bvzo4LFHnaxFUdPqSe+wWyWw8IeT/iTjk1ItuY
28oxs0ulI9RmU6fMs9jw+WvvFxeA+z8NED+6v3Rrw1tWP9aBryEQ2sTg4T6ZhX0PPPmhd50NPPna
8Jax54MuQCUPBzxXyTcnaz9zALyBtjjs+/WWrfclBcn/XDVxWI1fzEJ/pkweGPE2LvC1U2uZONMh
G1Snmnhsso+Fs1x13+5CIeDIWvbNmtKAWFA2cZ2k4hedmPPZ+EW/79TYtVBfLzLveYgGnxo8Xo+h
cpPp7IPEElKpZdHL9/fXf2WBPGuBFjB4eaB3rOI+c3+kjvxVy2TD/60Nba3PjOeISMapik0QjGfm
5eUFaaGtXtOV0e3aUM7B5697nsalouoRqUkf5I7elrdbcQ12ZSjAo9ZUYJGKu7FzL+XolZdWTsWl
5J5zBO8mxJECJk/39+DtGkiI1q3/v7gdVYNlE+2AcV7z8j367JPnvJrrE0u98DiOIBlBmyM/+LXp
ziC2kUcayPE5U/MWNmhlMe3CeOiPqeeQ+iY9okhUC+2DEh8yPffnt7KYtvKMaHK8WwIYYeE4bdRM
FXQM2bn2IQlM3ed5cDbWcW0Wlj/XArpvJC2b2EArLSpQcovmm4rd/Vms3LN2ZbsqarD+8bKO5zH4
nMz87PvtScn6mAj0sO/7xm1mryI4pTQXFLTHaGulXxTwxwbBziQhBLdsppLWdsNy6Bwv7VGlvoxT
t/2W1e6LJkuMEgWwf0B6ts3GvbG2GZZj1yTx3XmYZTyBVDRC5i2Ixu3NWLmVbBWSMeOyIU1dx8tQ
PWlk3qLG50+VEBuX6sqvt6ue88yDIZHoJ0iWSl8aMpOLFwKpen+b10a3thk0qDXtZlrEHkH6KUnk
L+BqNpIHaytjbe+yVBTa7VkZz87CoxDyNWk2/PQI/7Dvt1v7GnisGyqJHhduzBD1TFUHmfAtnqUV
I2PWddTnSGFOGRo4GxAERkhl/+yc5rFK0NddU/1j3xSsi6kHZI3SLK1jrsvBO6LzMl8ixM3y267x
7Ypmzm/wpcqVIIvKP6XJcGxARLZxdFYWyC5lluMSlIYOMs6a+TTUxXtwr74XU5BFZN6S71r7hnUd
uY1Tz5JTGYtZnDMhjn4RXooueMndZd+z3q5jBry4PfA8GVeBfJ9nippLD/Lb+S+Vh3Pydd8+3Ezk
lTdFFsoFEAJYr3wcXD/KJEAdHwwPqq12shU7tms5VZ2gn0MFZSyBcj12g3zSc55v3AW3BMp/KnUh
sRlUHPR3BeiEkzHwEShaO7gAVFVPL+lQh5FGZADpF0cdROVtJd3XpmO5pTxnuMpUIWPZB/53k3nz
U+osesMxrcyHWqNDzimXugXGY0C/60iTb7qpHvXsHMemiIuhuDZ5621YycpMbHWfgSyBV3i44yri
s1PVBJFYRHDed6wsD9joIXAG1YOlL9TZhVCvOurK34IGr/10ywO2HQ3YWDfoZBOlObqAQxz13NON
hVm5Hezyr8fwHvILZOt6NGdlafUuSNsgait2vL82b2J2cWhv/39lcjW8KDQtCOJm1IfKBMfT1X/1
c39uGxN1VQ3sU/pMWLNxGa1Mx6Zhwuog9SGR++ik/0WOKbQ4gRulwxZHx9r4lickuumcQNXgE+Cq
PI3U7Z5kU7NDNxL1+/6KrZiFXfIEQWInyRBUcVZUTx2tv4K65oUQ/d1lyEdm5rPMtrAFa5+yDq4B
sxCqh0bGzqy+pYt87JFJLTz5HLjTJ6+voVimLvdntXKKbYKcbPJ0FybSeYGc06RBZAkO1khCMX3j
nK1NxbrCoXrAed3BOc6LAsC0v5iWvE90d8oq58p8/4QH0wbOcWUqdiF0bjrhkwQbVKbJN5GKZ1EP
uzqtINF2m94rc5FodEPGJqxiKC38LoryMU26jwWmsGsX7DKn1ujL9+sWw9d54URL2osIlE/zVrS2
tjS3AOLVzw+wKq0ZRBUTTm/6m8YjERZ+H/4Ty2Nd4A4pSGECLE/Xtr8BkUAy+PZOKYvP99dnxbxt
lpypHvOZlUgAe1yexRxESzKkUd15P++PvxJIESsWFzNtQViO8QOqPzW190yb6Us70MdcQTPv/jfW
9sAy6tZdpjzL8zKuR4GWalKVx9DsVNUlNl0OcosKEt45ws1MQyV6bMYIHeJbNFFr629ZcTgT3cku
LP5NPsH5nEkA1QaW73qDcmEXOUe3yEqVpmVchAoQ0tpNIGHSbYVLb/56jG4Zb6tD6rgDfBAz2TET
M2SWCjxapqDaAo++ubf4gnX9+FnWmmDC3gqwbkRBrb71qb/xwl379Zbtaq1MU7VzGTelm51zr5QH
xywTgg2ab1wCa5+4/f+Ve3AEdRkvkERzBnd6P+A+ODVVoD+Ok7vF97f2idvKvfpEM7kzsBwGO8z6
6UQXFZ5SavrHviBbhBdrm2AZMV1qQ3u3xoO6bKEsUVEIH0RzJZOtbMBtN/8T6GOXLQuubg36iMCK
WBt/OaL5cD5Nfu1/gCglnl606w91hVD8vrtY+5gVXjLO00XzEU+WJnkJiImKVB7auoLUS/URZJYb
nm9t0SzLbvx67MNJ53HrNn8hE/FPN7gbM1gZ2iYVuomtI+/elXE25vqcJCDIDzK0n91fn5UDZfMK
GUCcnEDjzA6N+FvT7pR74qki4y53DVy+ZdJz7YlqBntoTD11ZYtDo6VHT9v9H7+yuTatEEFCnDYG
0befI0PdMfcRmbHrWCaXBToOI+82FmltCyzDJumsdDvh9Q7C0L+htDC+M3Wx1VeyNvjt/69MunXL
lrfcL0Fdh4zeYr4VYpMedG13LVueM6+aaeOV4AfrTx71nhKWftflVuF67adblsxHToe2ESVoneAj
jDQ9XoZk76pbpuv7IN0T6YDbwAexpiNqchIyazbOztrSWBabyJ5nVNMyRo7+S4gmal4m3/qKv79/
NFeWxqbVmFVWhMWylDE6wPtDmUDuYfB3qigJm1YDdHV1MBe4Bgxlw6d58chXl5pqzwuAC5tWQ/h1
neHFL4ETaPRLIMPxQ2rUMO+J4DC8dRO7SOBM/Qg6P/BogtJveGlHs1UlW9lVm04DYlsUnKFYmHYk
30D1+RjU/l9k2KeoKGzGIOMi0Sx5WsRtXcqo6Dtw1mY/gzI77zs1lr12U9gPcMJFjHd4NV8ha5mF
V/h/s4+rQ9iEGiFzJmBkJsS3XpAeZQewcVpA1OH+z19bfctiJ7U0oqpursxLgmMNfrQHLZI/0PH4
Z98HLKOVrajk7E9lPITLGcLjQcQmkO4gg7BrfBtDNoYqb/KFwGqnzj15LmOnkirvqOtNHboVx2Dj
x4K0830/yPBGquiyRKnI/b+Rfi62OmbWxrcuXKcWLADQq4y7GVwBAMSpaBG7Kptc2ACyuve9zuvw
PArK9IO7NJ9aNaImOD00bf5JiurD/W14Gx2D79wO2Ks7URsUUPOuR8wzhIel6k664790V52dRGSR
6wBAmE2/OKTYowkKePe/unJ6g9uKvv6oCpegy0cZ9wlxj17WsGMHxRAA18wWJP/m4t4IfW0kmdFL
Q/NbLEcyH4F7fwWw4eTQ9H1bb1Ua1j7xnztZV8agrwUZydT/GIpZHTySpxeTZf7HGamdDVe1tlqW
rStvzjuvQK7FrfDWdKduPPQBurWAreXptM+hBJa9gynE7aXXoCZAuy8Z6f5JUWA1/r62LGFDyTji
o7zN8dQRvRmPbT/mhzH0dv74/yDIqnDEzYbNnoizPCRkJE/D2CA9n6gtaqGVzbZRZGygfjFXAxCQ
bv4QiuB7WDrv8jqAULG7daWuOBQbNZZSnqVYmTJOCy/D9sqFfwdeO/t03+rezGxyYaPFMpJUrfY7
Gbfp+EWExDloSotrDx3CQ1UvGtnt1lwq34h9Zm7TbPizKcaCgXFx7rz0/TKW+QeQ85VHKvp+I7Zc
2xb7Gg+Wuqok8jxdy49Bn734fDz2hfMeEq07Z2GZuV5KJwsAv4oRwppj4Xvy0XdFhm70TebLtY23
LJx1xncqYKrjZODqwOtRHuYi3IJ+rPgPG00mIHoChBH8h+ZDfpD+/FP3dX1w2Pjt/sFa+fk2oKyW
cyXCZMEmhLo4OMHgHEA+uqsuzYWNICJgei1lMBRxlvLhkBvCIi9JvqA/CdBKl23EIysPXBtJ1AGt
7dWFQUJYJKeWN0eXdc91uZTRKMWJt2qjVrm2VreD/Orqm2c3NJSTImZFC9vLveYwk2xLjPrf8tQb
154NJSqqjvMOTaSxAhxuycjJUCi7uR/r4GMGXQyn+VWA+os34jox80DGv5bCOwzZ10aVD3Iyh6Id
LrO3Bw2Bnbutwau58g4kHSHBo7VHw8yTyHn1rs9Ev3Etrpi+rdA26zlreoISeZiG5xJqCSEFDVg5
PIDC/7jvYFumPxoVkIIVoIxNVOcf2qAl/mHxOrZLzYwLZrmvtNNFwxpUqROvOfKgPudsC365dqAt
n5Iv00KcAICvrEAOK0NekdC8uPgQ6ZvqSFM9nB2ql/lULWxIk50rZoUR2RKoWZa4JlM3eCwy99kV
cgP2tXJ92bBMA0mfwHG7Kh4TUh66MB+OLSvCiFZuexJDkKLRO0sPzQhevl3bb0M1Keu7qcyx/WYW
eZSgUfI6QUFxnyf4DzSTe+AyLRqkyU3vPgR+Wp88rfJ9WREbxiZbKH20eIDGcy8fpRBQSGw2xa5W
nJiNYdPhAiGcGanevpzZQ5jyJZoGqU77lt1yG9ncoDtDIQwqlHn03OlhJFvP5rUfbhm073BesBY/
vGPlnx5Qc+luBqEr/sgGmLmQhtWtVPjZQfqwjN2TCvJLMBUvxT7pKbgLy7oImrtLH1BHyFfk2QFq
5PoAtaPhUQC089euxbcRZmSQPgOGsIzLPki/gGRJVBFEu4bluG/8m3W/uhMCNwE7UZ7ksXSctD7o
uetJRPyEZBsR4YrfszkzQiZN0PtlEYdZ8qz87L3Ty+eGVpdiHM+L2em5bZiZYBVu1iEBvoiiwlsm
o4wyveysFdBbKPdqleqRlATPjVtAqJC58PInwct/8nqLr2wlJLQRU1kzjX7KeR5nwBBSpv6YNK0j
1Ls27uZ/MSZvxCE2TCrPAOGsOGw4nHMwKEwmShrEVb2OF5H8uOGbR6f6CpbZ47zw58alB290/5F0
S6Z3xRhtKg3OlkVUXVvGzPHDn25ZJ9URqtDsXbGM4fckUONWS+2KS7FF7Qw4qlKMWcQL7cZoVoN4
DpqBb7ClrI1uWbwupHFE5udxSsNMHtAS3/1YqnnYenKurJONU/Cp6Bbofedxwpv00Pr9H/TkvAtV
9isN+MbFvTIHG6vANdNTOoo89hktHvwAyHyHyT/3/cnKSbZhYemE5pUFPIXx1A+fVJ0+zaUf5xXb
WP+V9bFhYHXQqGmgNIcqIo/mzrm6gfdeFuwweFuZ6LUZ3BzZK1unTQqIX4hMt5nL86SRdZsK7zeE
mve9X20oqY9aJqgpAAl3pPAhmOZ+VBNqJL3mG8+/t5tMuLDxpMUSmAnIReTSheudqE/cuE/H5Q9P
An1qRie7oI+hO3RJGzaHgBl6GGiL3ri5yjf8zcoRs7lD6KhzOTY53ohL8NWhyceOVvvCNBtFV7M5
HIIAb/NqclSkNBvPIV4ap/vH94ZefMNP2iJzVdtCnaPF5tQ9agOKtn/SOv9V5TfQsv/VLMFz15Af
c1V9uf+9tcNmvQpAvTTPiYMHB8hUE3acGqaLLwkyf8Gp1b0JNj6zth+W2zIUWURnnLFoifq2lADG
NE66S2COCxs2J1PmZxBkzqFDIz43/TxHvk/7fXlQGzcH3ivPFBLZBtGS4myA0zyIOvhtwOy+8YUV
l2JD50K3awD3QJPmzaW4Y/eBdGABDcXHBE0mG99Y2WabIQRB1jSGvpPHagqhAFd35yBM3w2EfNh1
jGz43Gg8YMMUojiV+0+QEftbTc6Dz8uNGG7t51thOmTUUDsTMo/HxfCL77DlSMfEPaW63+LlXdsF
yxCI7xoOteE8Ru/NeWr0iRXsex1AUTdx9z0fiWUEfElmvJKWNPbB/MiUd3GWDY/79o8PbfQZS6BD
n6H4FC8gXTAQ8oxACHQxiLKg9bHzG+H/X0vopQPNSQ5yB0jCLcd+GPgBtMxplDtpC45vsPXeP0q3
8f7rAUMbiRb2pnV4lTgvswchwam8ac8wvz37gZAfeegPx1ygLWFZwFl2/4tvOyfk6v9/ZkBd+T0s
0Hmp/OATdB3fK9F+3Df07UC/usvLsqZ14E3Oi9ZFdmzbejyqXG2k09Z2/TafV4OH3SgCmuKIwpV+
k33WABCo3mej86Vuwg3DXlsbKyHFGogat6xzXkwxJ1HSUTcCIfo+el1QIv7/DDJOyqmba+eFt557
ruqhPyE26Tditbe9Rigsk/a7kSW+nrKY1fQsW60j8ML/tUCG4/7mvv2yDG2Nu3JhQdlmXRb7WffU
sek8luoiPefTJNwvI93K4a5sgY1C82TLUk1NFlNDlgfdk/EY+uE+xs3QRqEp2f6PsytZjhtXgl/E
CIILSF7Z7EUSadmSPfb4ghg/ewBu4ALuX/+yfZIxQjOij9IBTQBVhQIqK3OrbYJJDE1bHUbw5yd8
v+pq+nYtl/W2HtRLFTY43Nb8awkIaxI6lO3g8wwbrIPQir4jdjEVVsZBfpLAkD62Zbsm42rvuK/B
w3SFOx6EwcCHgGUlbz9acoRMSX4EfKOIJ3uvGmOwIl3TToDWkUdCWNlIyq8LF2k4t5emxePfEL5Y
bX9XPSPUVe2W8cpuPjXig0WdS+tWXz21PnFZL7EUTCUizP+67RWmLdd8Omx5Ia9Yjg/zPG/H0XXV
RUbE3skETKul+XTk1qHvzRiddz8G/+ea/3BIRoYwGdi/932/dkpbZMzBO4dsEllw6gFHk/t7JNOG
ixEEsf6Md+0U1IQSS6CfiwVHXCOjIwGB4qnG091jafUDQCl297GvoungBrI40gD+OE7dniiRYXN0
dAfelDvKBw4qgw68t6wI/QsRuzIKBn/UYRwhEIOhXUVWttQ5jSteA5lY1nMC5EVzuWt3dPjd4HJX
iJWLD2srFFammE7ugtej26Mb/F2H361UkmXFOycQQuHjJIcR3NlORormiYf3sfKHOgbPIjDfzgvF
h9DOUeub6v7AWmhl3p6BYQt0FB6VvJq55WGDK4HL6UvrjQdvu4/KLdRBeNE4B8tMCP8gclnHfHC+
uqLbeRUy5H2BlmnYwDNFVomxF7+4zP78N8rpeCwACqgI5r8G3wJT5yB3lsm00VqQGmcqSi8c+Qfg
mKp4RJhN8LraJVYx9U8z3sDOt7fD4G+6ol8x19ZSej1oUVcyHnyQUBwgMfflvsG1SFWWtOLOKPkH
iM7T2GrVdhgHZy8rNliSDsgjltP29YIlGgb52V7Hrw7Oo8nzv93+eNPwVzN4k7zyJqo7r6qsTDFZ
nD3S1k8RF1GaT2G381Jj+gkt+Qih/jiD75t/kFF02Nz8w5QPKTppdpIDg8HqiLwGmaXT2iFy+3r7
V1oNCCvJz8r3T/U2PwvSf3K3OblvsTTfAAdCNJfEsbKh79t4KvkJLFxPi9gTDTBNRXOH0GoiOlQV
/+D6S1LY3gPbJijRuvlr0MlL2ckzn8VO0mZwCaqd4M5I1oJVTpQJusZrMV1CEu14tWlo3SFc3hYN
qtwZuj+/bZIFpwGKrjv3UsPgOmKtzsNpLsUaZYEk8tCiiJ5MdcXju3ZYR6wBiON1qKBaGZoaj2EZ
fGVhdSrs7b5CZ6jD1WqnBO1ZO1sZSizBlxy3548WVdYesNwQT3Wk2prPQbgRi2VNxLeDbW9oGAjH
JrHXbj3MzV5bsWkPrp7+JmiEPAohxIJ8fKV1/wCprBz3RWuPIMw0+vX/b0Yft4Dn1Qgvq/uRuQfc
tpZTE1W7PTOGeKTrT4ia2P1WqSir0aMZoL20G5es26wd6zc4sY4dmajr9B7KTci+wksLocalyS+t
tSS8mg65CgEId3YiqyEL16UmaOEoCCfgp5SzPl4BRJOws6FVh9pi59Gyft52CtOMtFDR2aro1eqG
6B5DMaoPwsdujZ6pdFaIy4ynXNjnzd7bfZMJazF2XlaOytrGMgELKPP8leWijonTPLJl76nXsG6+
FmcpRNEh0WyFGSgjDvBJGoNJ+eyu8iSY+AhwTr8TTkyT0VYOXGtg34dAbhaM3UnyImm67VuYh5mc
6H2PsqEOI2xkN0SF7UYZa4OUFOrkzOwMNPWX25tv8BYdRDhIS1g1LaKM4ugDbzBgSerQRSIX8Ti5
3o6JGXxeBxNG0Vz0wiFRBuXl4dAE/a+wmfdk5UyDawmIi8d8CBVPYcYcQWkCkdaFxa1sm7/uW6Lr
7r8JWKT3lGiARcrKEuU01nN22erOP9lEVTunnsFidfygg/tP3g+gC26r6EPE82PVSRl3Hvt4zQxy
5X66PRXTUl3//2Yqq5+DYrwaWaY64tkHJj2+HqXqG74zEZM5ae5dRC3oNdgSZdtAu7jrS/u0oPQV
L3y6T80h1DW3AoeNlQcWioyPy0tv2d9Wz99Jmgz+rHMnzttUrgVafDIUNS8s8H40gJ1ttgJD3L3+
piVPFrqnGZ/6KMulPLnQAYlBFRjPiBc7McmwxTpeb9vAueq2DXZA9NAUaCsOMTiyV5g37K+OzQP8
RpZTUSB821cWONCaNEVc5TUAu27QqT1RW9ORpK2SyDvVTFUYZiFpoYLgBQ9QcMIp5DxanJ+2SF3o
uHcimaakhQ9GSTDS1sXro1uU7tPU2SHF02/LxKNXBsS/75lcRwYuVtW6fAwRaMv24zWixFZNPnbV
9nKXa+vgQORsFvSlYVgceW1M8onGaur3cFeGAKXj0zyX1UuDh1osUn0oluCbs/HXa5K1FfMHUaud
UGswXp0MLexzMoq+QypyPffiulPUiV1hBZ9vL5LBrnSUWu2VVU5npDqTXf1kPT1cnyggDVelZTf/
8Jvi3LXyfPu3TM+QOlaNoZHErvo6zJwlf+5ALjoN7dFqRYK+tS+kH5KtqH+jFHNkjqga7/yuIYjp
IDa1bADmqBJrODU/CubQ2Bc4UNb+hDadj7fnZtqn6//fnCM0igbVhmGQhb2ioOjZzuibU8ntwU0T
0M6QaIZksg00agZd95dtdF4Bm0MDFlVd0vve630/ouWI3uQsCyANYRYA53UagHmN3TVfTgs0Q85K
2s7Oe5tppbQUEaSWjqO88WoEIx4Vuq6bfm6W1/19exqm4bVAOUVQJPF4G2QU0IZYyr+WqN2pexri
og7xCkHH5AirDzJZ1G08u93HlTtpV7b32amO8aJohRpA4Bdks/AfQUD/ZCHEyyZ4iWq1c54bVodc
o9lbMw0E8OmFE2YjmIG+u81IPuZs3UOQGYKJjvCijhdtS4kJ5JH6VNrRua3Zv07bvFyRx3YDPNy8
3DmR6x69mchWTE7LGH6K5jhpmaifeFGTw20bMm30dfXeDD67nnBEQYOs8yHhgkJVBSlZQA38V9X5
1V3UUkGoA7qqHC8VKxuDrASXxaeNEXKANnB45wJp7hxCBjiCTuo1IIU1SOOWeOStON5eoKu5vIOV
0LnPtrIboW5f0CxC0pP4gpyhJ/6zlpDiciCZNe3RdJo2QnPmohF9T4OWZqHNeVxR9Afa6G6OcAW4
ayI6hMvPxVSCaBc/UNivwQAVlzLkP9ZVHKDme258tGvf/iGD4+lwrnJU3eaN1M9KEBRmUTkUL3Yn
m50iq2GddCiXb4+OM5RNkKm6KIbY81X9dx7ZzU80kw3NnVO4nk5vvGIMbbWAys3PvMriyRWDcwJL
7h7PgqEBHGTzfw5fskEs4dwF2cSDJy8v/hVjeHCK+VND6EuwuNlWul/oOP3slvbn7U25lj/fMWMd
dAwxcYcD9u1nbRc1JzY2XixyNSZb4G2H1ibeEylnFMS5Vx0l1Ox3jM4QJnUccuWI3vZYAO9ZiuB1
7N01KddNDfESjvaDzcqfrSLLEf1dwMLfnun75gdo7J+L2zDA+MFD62e0koU62ANwipR5/p7MjMkA
tWiDlt7N8bGnmXS38UUMjvUj8kUZcxm6O1MwrZo2hZwTG8bt0QwliOEIfNYlGurn1QtObodmVY8N
D1UV3HcC/AcyN3CyTtvgZ5MEH+biH3BHeebjfc0tIMT6czsqdOd3BJ3cma3W8eg7q/ug/LlNbm/2
++kiGJj+HL0stwGdSis2+wtfQUUzWwKAvLD+5Ed3UXAHYHT58ycmy4W4ae35GXorhtgPA3Xa1o4c
yhCAgtuzMJmsFm54L9t+IjCpeamHk0MccorA4b9jTe8bLJrQ/5wAlOs8xyoixGPL+ozu/Iyvzrlh
9p0ff53U21gZbRUvBcK9oqUdt6KCbF1l07usE/1Xf47ed4Nop2bzM64sOxGO5z5E81wng8umnZ8w
rb7m0H63NGtOFx8YFzxbWapbDi1f7R0LfT9/AHT6zwlUDrQsFrvysw5ozqt4ly0tKLm7Y3Z9xQDC
cufx7Xfm+d8IH+gYtlVOfYOmG/yQax+IqMrLpuQXzgVHaCo+W7w65+0KstuRxh5VZx+YUiDpTiSA
nHUvXmrQicpd9mmD0emYN775KIVJ38nEIqyzZTX1QxVOftzVatl5zzT9hOaYgVPmg8McJ1uH9pfj
ec9sap6XTt11uwr+g3xTA21JuDmZ7eXz33NQqa9LPU0/7nJ5HfYGPDo4biFXlS28tQ41sL3xNHd7
HX8Go9MBbxCLAgN5bXkZHbYBgPfgZWjEr7CvZczs/n/BuoesM/iODnlz+y2s7bnzMjeHfgAoUh+p
3O56ZwhCzS8tB4U8yxd+Nli1OIE6trpEfTmdbm+AyXr0M1b0jIA7G8c4NqGa8NRbzv+OUn6/Pbxp
YTS3H30f5kMbP2O29asvir9Lx3+9PbThy3WEGxNgYOgrfLkTNl+cFcJqBDyrE7nvHS74D/5rY0K2
IneyRXrkIITIn2Qk3ePtrzcsjI7/qpiYg8JrnQxKTmNc9t4Ql0716/bgv3t43gmCOvLLWST6HHNG
MmC2pyRsUBHKy0ShM8kb0HrTOSCro6dtar6uU3BalwrqfdVe5mlIRnRg2DQ5G7DWjYfSZvWpH4Yj
1F9+NtKLIwDq7jvMdXhYO+JqDt40IOa8aI5LMEocqJ/n8dy6e08Cph3Sjlw/HFpwo0xeFqhBnt0e
zIQuIsfOaWuyXs2rtw5taSqaPWBTyE83r1Ir2P6H9/aX2xZgGl5z6z5vwgjP3yQDceb8t+1gF5wg
D79LL9wTmjOtj+bavRPSHhmPk+W2nVBZ2ocKPrKzPAYb0iFhzTDnNuPSzfpNPkg6xkVP8E6MjiLL
ru6qRgQ6SRs6ehoC1C3JbEBU8Bb9JGzryxbt1VQM60O1c9mZ5oLxbgZmGDeXIxTG5zMfh/t6AwMd
Eia7KI9WD4sS2iij1Iv8pyjanYUxffnVqN6ksg3QAejV7AheLvxfgMq91M1ed7Zp6Ov/3wwtnTlo
0cjg4GEe3dkkt361417Tk8Hmdd61sO8nsLitTuZC/jfJc6US8Ni551x09xUWA6p5LdpYedGV3M0i
V34sOvp9Koavtz3WtDKax7YueICmYXayRi0Viood+JgXe9w55k3+pDnrima8PgorJ/NDXn9pax4c
V8sfUw9UzCcUMP+9axI6cm3rqmAtmtEB1LIPH6RySdxCa3UnKBiWSEeuLd2sqnojCGpDBWWa9coX
OxQ7K2QaXHNXz13drug6HMh4VjtGEDU/LVT+um9drtvyxuxXu28mbmNwxRto9njjw7Ssf903tuat
os1ryAYO8NYo944sslXs8+i+V8xAJ1LDPRkUENAFz/jk+nG4+v/Kqdkjm79O/500xdeO2GmIarpB
jT1bgy58GNzmux9G41GuXX6w871amiEu6FAornjOIa5tZ74EHCp3T97oHaUody7+7w9P9TzUhtwx
4YTLDPe8MlaseAzq7nEDufpduQ7VE1F/EHQB6LfNIDmpPllKqYeO2X5KVXGfZ1E9G72yGHMGWfPM
jXr050ej+5Av9rZzJ3/ftaiejbZ82uZwKGRWb9MrH8hfA1QR7jF+queaorG3YbbLOlucOs/WZmLH
YnGXnZU3lK+pnmYW5bC0bFFtBiqmrxAKS0cl/se25tmT5T+l56Ev1TsWHeJF6aNja95xaZNJaX4R
5m5grXgryFSZN4/roKIfEyBYzwrZ3M7UTHuinWQz0LP25DMU35Eqfo3oBNutSNk6O7H6/as31dsR
7J47SHDDJpubsDxYuXjldf+YOyWazUhaTd0e6c77MQQyTH+GVqsC9bxT44emBQ9KQdWfVttJcDP8
a1ycPRc0rJaeKoaBDYi/HzVZnzMrdsEgG4PIcKc4YJiBniiW/dQqZ87brFxZH0PUbYWqm4cipBzb
RI2Tf1cZnuop4+AErsqtrso2aHx1TxUEYNuTa9fdnTalt3z1yHantZVVVlX2ORigDjOxL7f93LRG
1415c4DOKnRKt5ll1qHnLwaj9YfK36D7U4rnIdxDjZh2WXO7Zp5s1TZuBaluOauDRYiC6c7F8Pn2
JEzjaz5Xj1WJki+tskXN02EsV4VnhWFPytU0upZAwmzwdr46VVZObXduiqG5BGq3X800uuZmXm75
UT0omQmw3C/AhhX1aWqgB7kTLwwhT88cfdXY89ZNMovCIYrpoLyji7vZhVT5r7tWX88ePe6TCgXH
OiNN9YO6xIodn+9J0BmWR296GLyrngrD4HJtrAcfCr2JR4Zi50JmWpyrV7yxfhhjtAxQhs2WXLZH
u+mqM7qx+pQzue6sv8HBdIbeOgrAXqZInfnt8ECQpC4e+6GWKPGW+vPtDTDN4rp2b2YxRPOaW7Wq
sonyX/W4JmSbLsrqdrIMw4mjJ5OqaKHRhbbXjFljgofltKEoe/pjkvfz/9hAP903C82JycAp50tb
42UCLRVddLke/UA27my1yZA0Lx47S218nesMreWtfxjrdS3jqGr2sFiGVdLBq0LxivrllmcW6pBn
AAi2IxlBchIstvjcjFb5CGWIvfzJMBkd7wL57xxU9ZJnHeTmYteqH1ke3ddnRPWmgKmeWF85yLs5
qCOexqoB1xPz7kwr9J6AKZQbXaDDnC2F+pU7KD335HtYdIdoqh9uW5JhdfSGgG4qHAhLtgjY0SwT
/5rNS+nz432ja/fZRVaoeIIOFfVaJ0wi2gbHEojInVzC4MueFpHGPOrQWDfiqFzAJzwtUFAQ/0T9
8M99H3/92TehgvNODFxC66Spn+oVHTm1mPc0YQweoFMD53Kzg4a1Zdbk3sESbiKK4CQmjqOmeA6g
QHvfFLRkYlzHAmkjKTLZCRVXXbPERA2n24MborWO/7ecyBvLYC6ypgUW2VddWlVL4q/WF062++61
eiNAsIFZbdxIno1V++D73hndROeBrjsAJpP1awmFNbC8VcGcZ3UejG0MBZ2pSorQk3vd74Y10psA
IihOSLaOecarOpE1NMllY+eHbfJksq3BXjulYR46l67PipXnENvOCEi0DhXJadIXdn2+vdGm0TU/
G1gVorOY55n014d6LPujXQbenYNrXraqeWlVTXnms+m59ccLU9ueiIjpw6//f+PBhC4D8yqXZ4WE
xqIEFO7Qrp2X3F4WQ/jRGxDLYKJyQvk2Y251XixyWZw26YM9uQLTx2tnfDBWEL1qS55Vpf+Fqf5D
7cpv9325dr4zAJVxYUFDSjWHl371HgJ3enQq63+3hzdg6qjO09vTDXppvOPZRNbvpVTxRnnsq3/a
9YvVubEvvcMIea0V/739i4at0LsiWnfpWtZYVgpkQDLX6sH12wNf5U5WZ9gKvRvCsWZ7mUIM3yxt
ESsodsaFZe+VKk2ja4dkV7TbBEJjeICQ9qtc5/7C+nwvpzaNrjmvZU1jkzuRlfq2/Jh7S8bG8Hh7
1Q2HmN7gwCUekvniWKnlExCPhyo61WXx2bfEEjsRJNr4yHYSXtMsrv9/48nOOPN6aAXPas9mz0NQ
N48o6MqdfNcQpXW23tUKZrI2Ps/yIO9iIpdvXhv8LLopISO9SxUUra9/zkDkcLnaxQwIlUUTL07o
vQ4gBNtisW3dfeeZTsZbqnUKyThbKZ+3cU4ETgKWhN6ddLxUFzknFujKsEYwJh5UMSaEdpCRf75t
TgYn1vscyDIRDrk2Ky0Lfro6sRL8YzCOO5muwVr1NgfBGr9uW2yyapoxtsE3FEdW9W3c2NEOWBEH
wBDeF470dgfPVXTAaznOnWDsn8FuJM5zvlknfxr3BJANDvGfngc2Qix7UFYqF6LisFBLXLZ7kCXT
Tlz//8bbhBdNuSU6K91KASnN4bEq+3Njd/cldTpbLYsGt6inIkq3iKK+xZ7rGfTRxXpftNY5Ze15
XegkcXB69vroBvTfOuqbnYTaECn0DgTHWVROO2Gl6yoTi5SPYIgUsdcNT0Mod2KdafW1pHREuXj2
+czSsqwfSk7PvthOK6ABt93MYDl674ESgTtM3MVhto1ouUNd6mK5zXS8b3QNBAxm2rrDo0SUdj3v
k4VBN63zxd7oBn0XqncceBWs0kHnd4aLDWT5ZEKn8lhFFzbacd908cQ+kbCM13aLo+l76I6PkccT
Fjw74ae1/IeyUw76hvumqp2sbgQpun6WURqy9esg2EfXpTuINYMJ6E0J3jDkbIEqQFqIZngM62gA
dkoMl0GKvauhwZL1JoQKPUaUl/Bx4s82LofQYWHes0VlRV436YHXp2BTv2MVpvlo99DWE4p0rsvS
apEP1mw9bIXKwqXcuUOYhtfOVt65rNjqiKVbUJ2UqA6hX/9tW3takFd4/H8rxFSXam8D1GlB7MdS
SYFuLep8vIw4auMV+nCnoIR140GxONQytA+o1O09zfxWI/jv7/o6bnfyPRVKX7F08XK04L706zc2
5Qlz55M1WQnobQ7Ch8L40iYLUukabQh+dS6XU40WiH7NbPHdpehr2Z44g/bD8KLQgDeKZPam5D4X
0EKVWtre7zzKUtLZZ1D4vM7IxHfc630D9fVmhRyqlWU+9WFKt/WzG3EIMFoq67z5a3F9jrw9gfct
x9d7FiCdRrecbSwFkO9lKsIPcrDTct52jotr1HtnB/V+BTbhjaSKVJgOZQ8A0/RULOqZowFjKgBk
EBD9BE/1j9tTeT+u+zqtb9gEjU2sMUpZwdiDgCTwt3niy85bm2k3rgv4JiWg9aTGuoOkyAaao05y
XOTKNK/db2xZdg4m009cJ/bmJ+Ytmkhp0TBtwvFhDsVTl9f+iUv6OIOp+nh7lUwbrkUi38aDYSm2
MEWT35G33ZpU3K4SErK9Fg/TPujBqMkHS4C7Ip1sQL6KPsrjYfFfbn++4Wrt6x1V/jagscAeWBpy
+xsRtkyFxf4FvWV/sNuIJRwcvZe882RWeV7/OHDo19z+aZMta75e4Y1mCVqbpdDO+kKcj/78CmJS
QGQkJGbIsevtnR8yLKDePAEojteLHOF2HSJ1WJjoD6uLl+Pb0zAYgC4TH0J+oUNXFbZHhl4yh6Cy
cDYqLsBh7nXY/n4XeMft9XYFv14o4FBIggZZgNi0j+dtOThzVtpn7sl4DspjJLIluMbqPHp13R/W
sB6gDHRo62evE3G/RQekmbHT2Y/ohScdNrbuksr9ZM3PvRsmjfxbkT2ay9/3kve+97pWbzxPtcEI
JLiPhLz5vHYoqX64fuZEq+PY8biZqwvxwWIhvq6regl6esa7Gq4b/EOBxqjr90V75u28HzD1Zgle
kPwq0BClblg+4FMC1iTe9qlCRPa8ryVRJ5xohG+JXwdxYO2pHvy+hb+3AlpYGMXSl2uNHSvRMh6s
H4AdIFuXlJhftZwCQeJhq07dyOItP0bcTUhfgtqSnlST5d3yIZf+ocaphD+j1TqW5MUudx7rfl+L
3vu261q92Z2Wg4PU2kiUztXrCpFd0vcxeHEOzbYlFW1inPlFeZKSnK+Zge+eOhDrrtHObcTkjdpb
IQR35OjN14ReunUMcbkyFkGx5+tG09OiSliSTXbFBtEg9U+z/iNsciDlP0ydqXsa/Dbt2hc5sXiS
v4Ywq0SZtCtyf3mA1YFvd+dt5rdG2TtLrMPnLNJxFxxM11Qe5QWbxPiACPBFOV+f+742JH+Einxd
o5mrH471hobw5dT73yJwPWD5V5bitoG9J+W3JfDjjf1culPegVlkCs/XdOJqRHIDR7B3NZF9wzXs
jg7Ly1dXLdbAAyD3m0vUlupQhGKPVc00uPYwqcICnWs5pynz8+dxnU4OH++LwjoabxE5bagvaLqg
wSGO6uADGVVG1d5F0fTpWkRriSCgXyloWqq/gIt4LsENfPv8MI18/f8bb6wVujWDIqdplY9THDn0
wfbkx9tjG45YnRO4jjaHhGtLU3c4L2EQUxEcujXr2PfOnfCubZ3u+x0toiyM1NImWH1/iL7b0I5O
aBh8qKoqs22HxXSmj5aDetjtXzOtmBZBqho0ov1a05TmhQUHCtAGMoBp577RtQAy1tUCPicfCR04
M6pjXm4SVIllP7Y7pmr4fL0LhDmqnnvHDdJiANGWxVCcjULQTN/+fEPSq4P65laiYZ2sNCXt/L+F
oddkab+6OOBaznZ22zQBzY0l5D0ocSI/taCifho9L0yUoG5yewJXj3ondOqAvlIUjSKc+2k3ea9V
KF9ttDwAqLVzKTANrzkypCUaUVLHx10jOljWcCHMe4yWPSUZ09pc///Gm60RRVjf8vD1zZInogMX
X1iGezSxptG1rCKKOK1DlePjJ/prCiMee+591PZQjfvzy7eqJN06AZcJCWUrDqOuwOvQsHdNMpml
7rOO2zfVBJu5yt2oB9AShDxB+9Mq4is058Pc2sHeO5ppizUPdoPQpXNU+elCYtzytz5Gh9Vt4zRs
gA7oo3xs/KLC0Dalc2xPAx4R1iq5Pbjhu3UsH1PdZFsRc9KqbdItn55JVZ+5v0cQbxpec9s8d5qh
X0cvVSNN1mh8rfEzhPG7SkW+TmEc5utIoZvjpvYk/diSMnOHgt65NJrXYrVze5Suk7b5mDhqPLLN
O3l9vTO8aVuv/3/jtUPrt8pvVyedNnrceu9BgCrjvk3VXFZ5UFsaIuGmfkvBwgr9jUO9tfVxQ2Ps
8fZPmL5e89wOdctq8Cwnrbv2YSPqcT8omGxGc9ummIH6AMcu7GR4Agj6JXK22JvFzjvr1fTeifU6
2o3gEI+WaSUpROf+Kn3xJD3vCPnpyxzyo1V5O+m4YYF02Jvt523bErJCjmT1DksObdzSscnOcWiY
hI54s9zWsTwq7HRlzScJiCZbiwyPKIm/jQ+yuTPD9TT3VV3nVt64bXDfaXuyQFQLdYeeJy2EInei
m6EzBA/2f/qBXy2bGFtnS8m6HnJBklAED79J+vqhPFALAkFO+9Kz4Uw99gr155081bRBmnv3fS9z
HnZbKkiRfwYh1+rErK68+3TnfR0dt+Ht14v8dUnXInpdVuvc0WHHtky7r/k3c2oAWyG3kTaqO8rG
eyiZ/CuyWR5bvGkOwXjvsabD4+wI1SFgmOc0coNkCBVSr5b+BGJxrzfc4Ow6Nm4I1q1E/zBWaazn
2Bqi56hdn/EO8HI7TpnG187lrQLSCyTUSwqMHNA0dlOmY9mqiyuc6nL7JwyGpMPjLBdlbJTdF9QP
Bg/X5n5KlkoUO7HcNPr1mvXmmLBsq3La1Z5T2gTlF7J4vowpqO7uO0F10B0TZQfuKTWnQ2SpB5tG
3hPt3D3udNPHa74dbaMnPL/F0kCjghbW+Up5d3vVDRurM9SCILSpoAy+pK7VgKuyo4dmJT/cYLwv
Z9eJ/7uqKUDpWS0p5dHzSqyPA6Ra6mHZSxhNS6P5cOGMXQ8mwCUFy8O1oAsekpXi8nrf6mjHc21H
JGzLcEppKJM+759lyZKZ3aeX7f9+gnpjlFPnRqytxykVNt5U0U2EFhA+qh2TN+TtOvKOylENXmv3
6eKrkyB2RsYFpY71WYjurto0FLL/9CrH8+lUbYtKi3Hgh6W1LzzInZgzslNqMmyvjrabOm9YnNXq
U89q+MHj4SerENvx9u6aBteO5S6AXnlhNyotx/EHxKl4HFK8mt03uOazVjTZ6PDB4J2c/mmcoY4t
Md0FmvF1sF1VQjUXoVGlssRLcNHhwBo2hH65VwV4v8oNtto/97XyVnQ+Ma7gVYF98AronSrvhbDo
Y243qRfUpwJAjriy7uPA9/+DultkzfsJM4q2ID8Rt7YuaNgcduBepo3W3HgpQWkDGFCfKlt9pB75
HwmnT7e32fBMp6PsNlTX1gWdpSmrpyRa2svoe4ndqbMLZ3Nt9CP0e30CBn/WAXd4msMpH9Z9avdF
Krl/Gkl7mOT4Nxgqv96ejWGhdNgdXt/7ch7wE04gMgiCPXflcl8o1SF3o89EC5gmvl4s0WVYQCfR
Wx54c0vPPt339Zo/V9Ac6FpQuqcF8atXp82ry7Vgcp9D6yi7paBN5XOrTceVvHC5XAZr/vu+D78e
zm/OAc+GAEHV8DYFtGE85kI5sQU/2PlwwxGvQ+y2re1QyUL9RPXiO4S7REzs5XPUiB0XMNil3lQV
sCiSkDhtUijbA6d26sflSBd2Qc51X6DWUXyINSVKsotMPdQ40paU6skmtb9zgzGtj3ZRbuft2ng8
t6kIIxYH7QqhD+u7O6137q6WO5ei9Ltu8WRa2cv/OfuSJUlxptsX+jEDSQjYAjFkkHNVZg0bWY2A
JBAziKe/J++qmq+oMMtVt2W3ESDJXS7XGdRhLFZ2yoNJvW/0txA+ActrIDtIezs3Q1xS8Lb828CW
2dq+L6q2ssH1xIjE9UyNrmsBugfsp3p+9j2eX2uq7924bYF8gYo4blUH/EJBYh2CHiCOVhfJYD9P
EY2ZuvjOq9v/aGuSCNmdPAgMmfLUlH4CpYU4dOuD7gFBXm66Yk6wAil1Yz7mCf4nVhXpsHzDvzm5
BHruGePCrl3H7qycrbU88atVUh7o26Bz8HZBFXOEQAPBzSuhu3NC3WL/hF21tzpRdQtMx9G04sic
5Uj89sZbTVJG3ud35Z8t/o/n7tqWg6lwczjS89j7qRZrdGX97KSHrdSwb8uIiGGokPhRYY2G38g5
+Gq5+BK66lqO2xuozQ6P1Bw2ZpT4grH6RT35aB34x0WIA80phCQArr8yJTtSdv4WATgtTVHxoK9v
neXedf1L0JB4mf//Yqv8VxYth7l+otzghnSK0Wp+5zBusgjQdWEkF1Xf2rzC9a4nc36Eyq4cfrWL
Nzc/oHp/jSby9xljW2lUGQncB+YqgIDI9DGoxVNkgvvO6+4grv++i0C2BfYEkDhrCj/n2TBEbtLB
+iiROcQ2/72g/x6YbIuWHKrS7Vo+2gzwafRaZsMOveHnWTTvOtayLXKo8x2p+8Cj2ewHXxruJUbY
W78ermxJf6/DgB35b0Eg3bEpIN5DM8fhB7a4D3wqr/Gj9p79NmZ/FBvemoec1yHJuq5tD0u4qmOE
5Xpl5P8eiGwL2ploj4wFvdEMMmogMbXfu9JJIINz6Ef3FUbx3983wfS/HyFrLmpqOMnKRliQ6+cs
YLAikfRa32JHtpdtIafuCBXStsS2t/Iyfts0gKwJili1KqFtmPjV3UxfCZWniXmn0s1jaWXcYYfS
xsbuNS2tnYW8xaQWJJDWg3T6be84ByGjz77s0mktfrxrGLeY1IqtS+vJyGaquuiWPnfLeqCTuQYa
2VkMWxhqScOJCuXYrO/Ci2KVOZQjOAxcey8+SDdgYRbeu3q56Aj/d0FEUImdRk+u2eAeldW3kDc8
DtaJrfvdy9mv9w3XW0j9ETojEy3uytSa8QbOabTO3TvocepjTox6X+RvdbVdA5kLa6s163vRJoue
9akPmLxSLO7EfrTdJmfhoMYdbObnDctmrfLYFmS80pbYe/qmkMZtUxg2lQ/hKbS7L5FqPLiQrTb9
9+D//ek0evv7H4NPIUNRkRDev2Np+7jP/ZtWkSur5++nePrfUSf/RytLuoZzk02N8mIKQB1x0Uz5
v2J4u0ZrfZigC29IPA7VCF+PV3Ll3hdtZkPU3PUV6BBZrYI1dQ0ug6pe2NO/x+vvwUe36ODIjSqw
he2YeQOlcaFZeKqt8g5B1bnnIHSq5+W99/Z0WzJQG03Gg9RMZntPPOjS6c5kYKAXtOoaB2BntLYV
w+KycXIib8xgBD2q2Kfl+J1L2l7ZUfYev7kggF9JOAPU12fQvAxj4zmQABD2mrru30squq0XOK+c
SZm1y0gUWRiWG9llSozOiYZFm3qc8SuHzZ1Z31YOjnHqcQ3zOYO+ciOThs3zqZgmKNpHs0mdyKyf
2rB9X/edbtXSoY7QYFJ671KbmaTFCEfaxkxXmst7n7IJ+A4d/XZZJ+9CgnsbuakO6MMbEJpO/GuY
X1Ou+PsOS7dK6TNsKwEpwq9MwxKLQH0FAcT44e9/B+HOtSzdiqXzjsLG0MPjG/ZGfS/ipfJP5TzG
kDyLqR5u2ze01LnIp5vevKvdScNNHq7tOk0mIFMWrTOsMShIulmrgmv0j71I2ZxEbFnyPGC8zVjd
VFXSdiFZgI4V45V534mVLQBXObCWXyo6ZabKjwBV/hxdEvukPevavGsfBKrov3tJUXUeXFZ7hGMV
OesRJjjLmIgc/IL3pfbgbU3/sVkFSlcjnEunbC7Ig9TDKxftt38vqb3hefv7H49W8MgbattPmeMt
d2oxa1Kv3WeaL5lQ+Yd//8ZOUGxVLGW7QoGTDVMWzt7Bt81t5UcJKp13FQp0q2I5+8AM1FE7Zb7v
PA3l8qSX7srBbCdp/A9sti4EOqndlHEifjbFcFdq5Fd/ucmXKpO6PPx7gHZiINhs3ZNHcu5DnAQK
/OYDnDPKQlxJ4HtP3gSvhpnrOISFd6mi6iEXy4FW0fvywlaZUnh00bXNvQsw1hqlhn9eeXXlom6H
jES30FgV9WvBBB4uhV4gEFZ8nMclHRoaR+Ecj315dJwm6bvlqPQ1Y+OdsdoCZrnXWRdCSSobXUhU
920YHSWplvTfc7wTaFsZzDUPJPVM+fZ09wDZsLR3o19r6T6GRLzvME63iFk6uk4jYE5zgfDWh4g5
L8GortS0EfLB/wK06Fb8sjR8rgECBWlINuK+oDUHK7X9Vtdlm9q2KtNZ1wvyqwxOehztlV/dm5K3
v/+Rnejg1mYNYGKke3kGnCAFRfvl3/Ox9+jNmb9XPZdQu/MuwuMfB6qzkZJr8KmdhLdF0EpnsT4H
AexC5fKdD9Gtqeo724lrui57k7GJakc0PK9zDEs1eE+max4AhL93qylBsKSqghSaWk55YYIra3ev
7uCbTRopBJ4pBB80QJRrdatH0XQ5vAqi00r5idX+p1kHj6xSSbEuJwIz53dN0hZl2wlhZCt897Iw
51sx2NNoo9P7Hr3ZtCPIWVWhwqOZZB1uBTzIutp3NULoVi7TdGxCgcbcizKQo/XpMymdT1w0Vy4/
d3alLcBW0QbaCiF1LxOTx27pkNjzc1+UsPsyd9C+vdI82FnFW83McibA73b4igZEGr/Is1COcdf7
V75iJwC30uvdRB1o4uDx0VqkrHBvjLqG89g5gG+1Mt2qJpP2MEC1+4rbn7GwsbEvEj7mAt7Mnbwy
zXtfsNm2IQ3gtCj3sYQ69ep44e92nq+UZXtjv4lwYkEZ60oMTlHVhzYPksKF7Z3ih/ct/k0853Ys
fNZ0VTZMDlQCCfcOa9HLK+liZ1y2KFt4ufN5VJJcYI1cxEEeFYn28vHK03eGZouyLQoC72hYOF+i
UXzhRD3TZTiZYLlSTe7k1i26dgzbeaET1s4ANl11Pw0fnAFqCOITTnJF+QN+8VcS0E4UbyG2lSmi
fpqxenjLb5rIv9houIw6+ua63ocw1O+LYvY2jH9soZHTwLeYjyYjfjThls9Rh6Gdo4PreNdA8zvh
tgXV6nxhLpzu8SX6xIV78PI2w9AZWcKS87g047UGwd7Ub/bsMFxLadSqsghMZbTHwy/h1J+beXnf
drMF1sqScOHkFY7XAnqcoNV8o1Jes/vce/lNSNdyEWU4OTKDU6knPkNbablmYrdTW7JNOAfEQKJk
waPnpr9QXOb67pS0zoxL7SuLdSekt3BaP+SwR27H9dKD/5Z6vZE3ag3pla1gZ2i2qr2LQ5TwvUhm
0yjvYOP1ewXNMnbLa/oPe2//FoJ/xMDAVhWUQtZZR6qqiK3OdR/ngCG/viud0s0hGhbO06zcXmcN
vOzOikKVmU/5NQr5zuxuQbVLrvrI75XJYIH0lcjlhUr/sQFreAmW8/s+4G3g/hgg7QBjD5OlFdc2
gI5aMrkxgdvK+x6+idq1NROOBdV6CcR6aBf5FAI+faUzspNE6WYLbuFL2FnQEbLQEy/ad7NqgE2C
JeF9V/gfXV29L4tusbVuH4YG4m7kArZF8L1mqr/4nQxI7Ep0Q983TpsohgAPsprX6ayrASeHutRy
bILomvLaTgxswbWLdtzOywPEQGVuDTG/q6r//K4X38JqZ+AgAViPTOaDww645RIkpJ+vKCjuvfcm
dkMQyVi40jozhP2EL8mZlO47H70J2w4aGMJbxjqb1wZYe6XnE8BV12g6O2G7hdUGgy+XBafirF56
8zUylZv1zgjV6lhH3IG+IQQPoveF2BZhS4sRJA0M02UUfapBOI0hFe5fibGd7Pw/aFpaWp/N4GSF
I3QLBqATINKg8M9/r569x29CWK4MaiyewU0cQ/aMgeZnEuKPbaB1GbfI0sGVZbr3Q5sNOIByzlg3
vcmCCFhOGIYVaSF8+0WS4drBf6cS2oJqRV8q2fYYKl79jMBo7YLj5B7NIpO8n2I2XqNw7KS9LbK2
HCaYS+X4HVrVN/iRrj7y+TPXzl2R//z3tOzE3RZhG0EmZ7VwB8n43Dz6fvEUOv61rL0zE1sVS6N8
zwrfURmuRc+k8JKSk89r9M7tfoutVYFDtAhJkQ1+PYHaLfkB+lLXPJl24tp7+6g/9sqKLEHdQBAg
07Ls7/plGlIOTHvM/fV3L2Ae8u/x3xujt3n542covOcjUURlRuTwJYBQTjDwU7O+j1BAtzBb4S60
0kAFZ6qZf8/YK1ePXWma762cTUA3E2SHnbIsM8zDY+C4Kg6q5VqLc2/0N0Fcwc+JiWYsM88uv8zU
3YRkPGGPuG8AyPz3yO+9/2YfLpj0AqeanUsjSzQ+xtJLvWa5pvO5M69bhG0+VI7N1wFP9+FUWHeH
gI4HpscrldzO+GzxtaUumMoNzt4FyfOHqZHH0hfx0AzFLbXN8V0jtIXY9o7VvAinIoNr3utYtyTu
uuHadrMz/FsY7CgWnwWsybOaFEvq1MUdydv1yl62Nzyb4AXIhuVwZPcuTtA9k5lUiTsEfSzqMinm
8BoUY2+ON7Fb05kbBz3abF1KjTYpNIANEWEMr+sP75uBbU09NOG6IMwu3VCaB+sL71x15H30Rupu
ItiacNZj4YUXkL1hobaK8exAMyD997vvzcE2hAvLWonT46Vjy4RiwqexbCCrGgw9xCV1f/j3z+xN
wiaMa9N5agbF5eLN3Wuz+p96b4U3NAS33vN8IC3+m6BtHvRewG2II/EC2SzfsXGE03HcqmsotL+3
osgWrtd3QFNBuDq8uDo8hhNIxAAWfdbUWaFdZz8qyaak4ph+Ya6Bdf8+aGQL4QsHT7eha4MLYd1N
S/oXiJhUKczI3iefRLYgvrDQHai/gl+G3qWnQa8A71EaXKno917/7e9/bJpt4zlqKVx+kZDHQlPf
qmNTT/rjBELMp39P+9/TE1Q2//sTFJLq1C10cDG+n/uvk7cU8yNXlVe9/vsHdr5hi0wyLjQYawg2
XVqA9Vmiu0L8GHDDRpPOrZtrFeTOr/zPnTxrPZWD2H/pzfqzUJrFZpptPDXmx7s+Y3sr77QGwEPW
kQtC7iDX8VLy/mSMvnJDvDcNmwQINhCpHcH9C5vF59YxH9CTulK/7AzNFtboOQGjb+XXZcnDHMCz
7rQC45TkPLqG39r7hU0GrMNoCYJ28S8OdO4PNgCzIB6nvH6dS3Qu3jX+WwzdQPxyKZfRv8BaRV2g
yIJDidOFZyuUuDJQO3OwRUdQJ1eSa9QaU7nSCxJVjSUaXVO43RmkLeoejFCPTa3yL21PwyfSD/qx
NIN/kHXXPf17jHY+YIujwx3wOJm19S9zFEZp10/tQ7sG5hps5++nQRjG/zdVuN6qBjlDZZaG8xR8
aEMSji8cd+hmECr62QVwmL+radN99IUQ77NhJFsUXT0oeGO1Yr3M3hKmBMpvaGeLa2a3Owqk8JL4
70fRbupKUJLwUdIZY9KEl7AuvwvVXSbK65iJcEhq+y3Xax67SrwAvNkmrpHfIP99b+dcxCHtD6wa
4gUPyZEURChfgmF4HXj0qcjFN5DQVJxX1FyCohvOSzvKGFVOjT1WXEt/ezO/SR+F7WVbRw2/9Iuo
5httoXRxw7ogeJ/QCPkfpB5MasAEDLwLsNGmj2t/HI8yJPkVVNve+28yCBAWXl6OHsPUVhXwxaZs
ypjBo+b7vyNjL/g2xVPnThb69y27LBWEZg3cYDMJo96Dz9ziyk/sfMIWmOcVrS3WoWKwBxIeJE5n
fnbAPLyS/vae/haTf1QC1sA7yKKyuNTrUsNS1UD3Np9D8vLv8fGQCHbKsy0qb4V2iS7Rjby4XdGf
VhAzAUZiPzAhcLFi4REL67frTjcmClD/9/Ch5Sp/1YZ+Xr3qKVLqcx/43wtPfHG6Raa8gK12zW9K
EenEr4OHaBrcexaFt50rhySCDXfSUCDoTFM8Mrf8sgCDmwBS90sGPD/bCiEFoZkmLnFl7MnlV+f5
qeobKPrWn81iP3APRXbrsteggfqBEcvdrIHiYQ4yRfg6FuKp7pocOOXmpe6jU6fNodb9C/iRT24e
loe35wQ0ODXCTctVpYU3PjW2+eb4QZNUfvCtcm2i3OYSoq3AhHcaanZu++5jMbDLGPhtHLnjsSuH
c2cEOjJFqvzmFPAiqV2dMJ9mjLlRXPGSxm/vXfjreqQzQPJj5wVxDofQuGXr7VwGKSmh3ErUwzjy
S9niMkrIW0X8B9FaFjtRfSoVvR21H0O+/zLx8CD89RDO+U3Bu0vR2Ysh7s1azK+4u4x1N96/9eak
w16WiX+rRH8/svJ+Zs0jeuYiWfP10VX5uaznIonK6gcAace34ZW1pw+sDV8gZivjlSh58P0y7qvl
IUL0JHlJvjBwbGy/HhfFsnBiXxqQB/1wfq7I9Bk42rsh9IN4zl3IbIt1Sk3VfHsb6UnOjyXtcZ7Q
5ceemQ+u7g6O354ZaLPg001xPyvoA4TiaEz7ULnuvezszygM7wrFxsPUkZ9To+FXNYOwGL1ObZsp
rzwCQn+A6HkCedyfYZkfTe4AZo0/VsLJvLXB3aQWcT5ORbxataSm7D5Q+A8c19W7d6T3gjKIx5AP
/9kWM4lNSL5MQVE9uMFwC0dhiJtQ8uJG0jl4AU7W+QjajCw4P04lfWrr8tGzZZUSSNWfp4o4h2Ke
plQ2XgngEmkegV9jMTUuLeOuCfITdoAyCZp5+Eilvqm6unsuepPHzWofIB782LaNvuihVqcQ1xCH
AYr7mOP6S1gG/OSAbZXUzIE2j9WxW8mvvh7Cow51Wi/DcRlJyr3qQy4XG8sW5uDwG/wZVfIQWfdR
cvGshfnFQAJNQjL3sYVItMIOAYTsyVFyOAnr0HjM67O7zia2CreunXEzOk2QMqoStPnLhEVO/RUH
/5eigz6BF4kTTKFeh2H4REAUPwWyOs3zmMcRhIRcZ3ztdXuaQ9gyECuf5ZvVydpFQ4J1ezsS8tWG
UzYE6paWMvGi/qD06h5Kx12SNnLPwoolblR5agHOSzWDupLl6rYafDQ6csePiefBSDFsioe+8J6b
SnzPEb3xyIdL3SwqyWVexd7AL3i3z2jyVG1MZhevWU3QAXvjpcn60R2Ge7JKkkK1/Wfjlh/kOou4
lHQGPKh8gKOFicthVnjsyuPAEnFp5QL7w94dYijgnFzQbYah/W7b1SbED21iNdSfl96SmwqZEo2S
+ffbwpvC5QP4Bs8iny9mzJHPJP+oYPORriMkAdrgdy2K4c2RMK57n8V+SC5dH3z2W5EtVfQaoPUr
hXlxDLxcAidF6tCxgi1gqgCVavwaUjzz8xB4b2iC6Sf+91+lP0eJ2+bNMZ/b7hMke4IYp+0qrgMI
Sek1jCD0OD5pt8iaYQkPvvHP3tw3MZsAhWSy+srBbE8H1ZwMlMxgC8uPnUOPM8RLaSCQLUAJmqsz
1C9vYIiu47w3y3G13Rg3wB4ktgBmBh08de5W/w7uYVBv4FJeYOlAkiGA7czwZjgYnlzmJV0DCzzJ
mtRZ66d6NV+Dyn6ALMbZpR3aTZD3rkETCEnS5qhqw4GPmT+Icx1Wn0dRnINgeEbrRUMVniaUQSJT
lat/jkj7y+2HNQZ5ZTnkbyk/mC8TZJHyanyzaFhg7jMNdz5UIMKibh/WMsooFOi4P71BW3H9F3l3
YqFR2hI2xrVyvxG6fp1CiDXpGcLWdVQhgj2YjlTLCYWkOlfVQoDtLRgEg6eHgTcuMkP0FCzlXR+1
Fza650XqAmJw4yHX7XOp1ZPRMjpVfRAmvFh1UpXhSQf63Dn6qPl84B5UlG3wQAX6b1z3UxKG6htc
4g3MyTW0Aejop06z/sRJuIoHu1xCs974kiP+azAdoMMyJl3tkHTkxXCjbJc/VwLcf7/CnlA28yFv
xcGb7E0IgvAj72nac8uemVrjzlv0IV8n+WkUYFKXXg3lb0ycG9D7PApeNIphKEDmcBry5IHmw5pI
3Xo3Rvg/ZseVcdEr3B0N/hSH/vBa2lXEbgu/6oZCF8DwCreI0/jZbUcSFwXymFVNl9BlxZUZU7+I
o/oUZHN7ZozlN5ouPPFkDyRZqM4UYJ0D5Ea8tIf6cGodYU4WkhsJAHkP4dCRDAUCQm9NCKF3ts9T
f+x5YnFBIKO2hedR9B0g0xtE3sVBz0BNAf/hjgs7zNUqHqsBpmReM5kzmT19X0+0/TTxqb3N69Yc
wq7BapWuE6vObV6Ey5s05EEJnVkr11jVaInHoEGuuFWBl0Iyu3BTo0Q4KTdyvAeXMY8nxZCzKr/0
0x6PVwfSzH2VTJPMHzrwJI7NAPUGT9K+TrSqptcZ8ZSKLvQ00kQFM6fal8VhjmT7UoQBKlDINqa0
JEMyQLjgMDqyuvisXT/NVssjwWEKTvZAduRMOjxWtEJaM40yVTwvjP2SIufxGtR+2pjAQpDAVU9C
9uNTFRGvPow0rz+wFcI0dRMNj42eWnwidOl+st6Tn3jDlQWtRtsbW44gPrmFy0QawbJxxvZZlk+L
WU4DDYYz1IHqxPfmeUkkUwBqeGw5aFt0r3kNdIuv5XwWDRG/HNBuf5WisXkc6MLcr+0ymrgoWZDm
fb5SqI+10L5XpuX27ap1OM0+bW+j0JGHPpJD3DvTcICUun8smto7DqhYL+Bhy0OwCnGnIIkDX22P
nZRc6m9sYs7DHLH+Pmq0vHcLnx4ix10PReA9Q581jJu8oF+YDskjDnLQ2ZgEylRE25O2ZI7iuXX1
xxn1aeKJscgqPpNX3aH46Ayumf2Qrgcu1jB2sA3f2laW38eo6BM9ld+8qXnqcvONlR7mvQA9HIcK
VGyL/Q7qw3zUmtNTPqsPIWNFjFat/gSCkT66K3wwm7BTKQzjihzK5J33MDdhfWJvN1ZIf2jMMMtx
cSvyDzRo5wSS+IXKNKlpntglcON1ci0EqaMHmZsypdqiJl5GfoSWMbtxvKKKp8KS11IP/LZee6TF
rv1FV3IzElE8dsyHtlkffIBJ9nfeLFEG6CFJUMxbVOkL/21Ht4pzlGNQNZqLuJ3oEMtZYNHVoGBi
rtw7ao0TwyysPQ6i16/UW7pLZ6I6ayJKcDhvHxzChtgwO94A+UTiVszRnNJc+AhfWF3qydW/C7G2
YO7a4tiCIgxSenmD9xIwepqqVyps9KhhaZIgMbIE8pzViQeU3vFWTZ+0N3j5oQwAK4zHtysC6OYF
xwDrPlnDkse4bpHwZ62xxYSiTHsYrCUgViCIdD+C+h4hzZJx+Np3oBeCdr3ElVtUaR6Y6quKgh9h
HyzJbCzgbCHF2l8Zu+F2ebDW+h8Z1tdNGPbyyDyjT7h1eWrU8NEthiF2V5K/Bv2ETSlX37Ei5ywk
vr4Q5dzDL0EchinoUpYr6G2QomKnRQ0M0K3eO1PW20TDKPXS1z5JI+PTpMVLAsTauwl3lzrT/iRx
4lJDqts2SO2gu9RvuyXVHgsSBXnOuC+ZTAhFnb4sIT+TavrOiDucPNE92h49UQXX+0Pjjh9ReE2f
rJQ+1GqC4DgE+n70Uds3ZSfhRqLrw9RO+U3IyYsqaIa6tEHeaURSB3P7rar9767sVaIcEDHzJvyC
T3Tup66zp7ZfnnH+7ePCdcFomciTYUTdM3TQToMq5l8D+JaHdmRfpxXbfT6588cQhrcpb8LqiCaJ
TmmxzM/eKmhKAo/F1dviV7QI4rUZKFg/fEr6mizJEnbo/mDfN7chtHVFWrlldC/cYTnBA+6rqHUb
656pZKgahqOd17SxLyeWoDA0iYOVD0AVKdJRtOxXILrmtJaoqReJ0qztquFYO3N59hwhj5VZSNpX
kX9ki4T3e0HYAYqBwLxY8t3hZk4CMw9wUejKdCm4j5FRv0bc2scthI3UisgNyPhB4q4UZ4whP89K
6Zu5muaUNf5nH2baiDbPhTpJiyNhneK/9LcemEhnkuuXHHbAcKH1piA4+dPqfx9wrL9t7GSeRo57
bi9S/EgK6tz4Zc1Q+xXFAVXcL7d6uyaKIMA/Glbc2Nn7IZ3GO1QOH9JKTv7FLP3nGkgbXPl79xPW
Qlbhiiw2lVFHRlqJlRTA8cdfYXcceqkokZS0KMsjxwE65TMYdgQXIE/a794k9oR/wH4Dc3kBQ+Fu
npwTmM5vzgwkisXqrI81tsRUETn9lkq1DxJL9r53NDxeGtF6t2DcI1X7/ic4Uxg4OVKcweuFnryl
+TwO/ZCBelXcaq8bv1Z07tCyM9GzM+CZA+++89m0yWiCMHaRh+M6nJcvIRfiM6wXTdICHHyYafFs
ClKlOPG/mmZp4sWgM2CUtfpx7HUOG6qQ0WOfa3T7cdoQsAqPB3+YvG9FTUsYPtconp0Org8TEkYb
LRX/7URrV6HnEM7OD/w3WT6ZBj4Lfex2PR/PrK0i93a1Fknfn/zoAPEFHg85HT9bp+nuRjCO7tAF
RoVaSxXcEtxdPHjgbt9RDQrpIRp5c/GgyvQQ8BqqOToaPGQzVLUDkI4gRns8mQJooVB3cn43sAu9
H3H8+gC3ebc7R86ixGl1pR3j2ZtZvNAS9es8rDis+6w7lt0oHubOMBaHQYGzAnZYBxeL3eQejCDh
F98XbXcbuZr8Ah9gPsLWaPmuowXPmt/ELD1XTE1MKzM2ELynw3FU84zqdtQ3Az5VJD0ZIWrhGagu
hiFPy2VG0wJotaR3QoQn7jAPhV1NijNzjfwNojHUaNCAJ3OZSNxOnZYibM6rleLidF31zLkXtciS
BWSyIFI7V7EoefdSRNx+hYbSlCNVuOgrwNukAxkgWO5aWMokIMPxpBkd5afuAE9YYBSkukcsewGU
tobitBix/nJxLjzDBKL6AgIE+BtBCJGRs6OHIVV1OBwYSkedTg3UBXEwWfR9NUXNJSfSDWPFmTNk
eQRd1NQvWPfLLc0Pl/b5kUX2t/XRKSgdY5/DouHTsQt65+cYdARFl5U5WtvluvxgHg8fWlhcwDqg
NeWn1YYsHtdRv0qcwu9q2QkVzyW2rGWNiptB5GXSz5Mfl6U3JwxIg1TYfLgL+tmcEFtV3KkgB53N
BWBoqcTdws1C447AXc/mKH1zNG9gDoUjRO5anJ8CZyTJgsFMwLJi6eD9P47ObDlOZQuiX0QE8/AK
9NySWqOP9EJYtsxUBRRTAV9/V98XRxyHjtwNNeydmTszGIrU5yWdN0blb7Pl+AmlZ5E2dmMleaOn
A+XcwIdw2oMewRSrjmRHrUVFoR2pqT/SAYorTCKQiEF6TTLmtfUV9YU4VSaiKYkZTpgY1Mkv7RxF
L6FnNQdh63YfuDZzA2XUHdzWt2IzbNb7PER9cQOr/KrrPkpwU6CR15mYX1axhjFER3mhi6eq2MZu
Z0UB1jBrt/zF4Nh5iepsfiDv1niMAA4eOCgcUKO1u/hN1iZd2c1HEqLA/5D9PxfGIM7KDI39tBZ1
k+o+r50nXCAvY5PLR2co1r+mbTS7MQ/tg1TW8hyZbngMW/u/bigIdtLVfPCXcjjXzgzakINR9UVX
nhe71FfdZuJMJTQ8Dz2NhW8bedwXc/tut7N4IQi0OQ0bY5tCy/HQR4bzREegUzPo2y/ZUQR1w7Sd
7H66eSsAWVm7fTIN0vojcQlIrI3rHUvzJm4Zpnv0ZZPHWe8aO7wOJxDbIopHLuO92ja9n72eK0Ni
vS0ESF3pl0ZqWfOWlFTaoD5bDw4RlGSBBXpXldMv7FXrJ2frh4OdD0ba+M7fYY64OQwNG1MYwtuP
ZWFfG7IdVQwce18ao30t7PKfXkYzZhJuS4zFKE6dvYQgf5Q2j1WG7Zgscr1rvOzTlPigubNhxb6/
Vk+Wq9sLNjl/6Fjb2CFPaGfe56yYNvnou7b+sjDogWzM21fOi+G5LIviNo92d86Czfgl/NH9Ca3A
uuWLoWDqOfrsYdD/iVJwJFPj7OFiJP1dFj1Gm2jTelE0opHRJuaGmcokXP3qVaG3c/Q4xYil+y9z
K4pfuV6Nq1i99WKH4JPFSgaFinrOODiAWE7uT9ur5mBOND3uoMq9G0r7uNCeHdRm2EkXtfqbtg+Q
WY2ZY8UBOTFHNfZAlaWbHZE8GYfBbOc0o9Dclyx9kEvrwy+X6GGdnGfZFZjFefhNPE2YhJPrk5N4
VwuRUMKYsWl7G6fsgq9rlS0J4qD5RAeuksa2/htGidegqn/VW0UT3cvikwJzTGQ3qYuqzODSI93e
sTYZgh7d4ZIbBWZkhlewUdyN2kCbty7yrT2pEtO+yQtiFL1Wcf8DyF/teZt2XPPe+2pUEXf9Yp9y
vPP2jTZnfoR+e7Plm+Mu6pBbqkrd0hiSzFjMq9k22OtFhbk8Ds7icVdWbrq4o39fhR6QKAVJh9Nu
PE9tFJu5Iit2AXr2RzVh5ZnpnZ1V5c2om7mJq80oPud54jLyp2K3OXkE1tR0QPfCd/d2HenEbz1g
lDYYUiuXPvlwvl18dV1d/KEFqehr5yhP6Bb1bq5ox22n4JZrap3YivjCpSqLv31mTDenhBcZ1mXa
o2MunpwZSSvlkv8CERP+mDnLu+ON4S3ktWccmebfFAD+oQnEci4Dxx9gXprl2zZl97qOvf5Q2smx
DemkeQqqBtZDg3x3DEG9db12U9wIgn2kZP1iT5ihcYpT9LYU6Ee+UbHLQKMeurxpf0wYtnilpvnV
uJN6r0IrvGm/AQQRyyzSbCaAtysqcZyyzfwMSs3XmuvVgk2IZl3s/KhssAsk19GZODpisgv1u5GJ
+t9cNYiNy2h8rXPylzNCL9MRnC8ezcB+m4exfHDwtP3VF/mwG8Ll/1f0UGX7uzDnLfJGcS2hkY9N
HtnUfD2ucfi68SA2Zk6U4TVpN+q8Tok3is565CoYAxn8mqt6PeSOrw6mypxbJx3/pKuwrrDNInOV
RDvQi2KysoaRumpu0tLxrDd2syaSzDGaVPnVtO7dIOSGX73peP+F0BKSZZKN/YtVF5wUOrcO0Azl
TXpFe+4nKdMJO2xEm/WpjJzxov1t2aMp936qQZmPnYVdX7Uu+p900f2VrTFrROawDqfSMsDRpsx3
r1Hbz0mgGn1yRY8YRg6i9xOH6NuXNvizWgvBjZkXEuHEIauGaXkt66ZKA2njBzG4F6miJ0cOA+QY
Y5TNJoCwF8Is3cuA754wxGs5FWNcA3ADBD86bvYms3o/tsE5mNwWALN/U9HaxiBjXEou0DBX1FQv
eeLl+ZdNQU6RuSVW6H3WgbkvAvcNO6akmY1fEducyqs8ad8g8cWMwfgZjoTLGoI9EyXnrSPDnM4w
kRE9N+dHbkKJjnOWkjR37Yfswee6xa55TBU5gjsBHZC4GTYpk8U+7NNcdR8CqzohTdppGpGqmv/0
jvNfL3zGF0Xsmmay1uOvsVKnVvUPgVUneq72rLfUFctpCo3XsmWmy7Hqw2abFE7Wbq3oV8v5HDVw
aH54ukPFS62+ja7RsVP3n0QgHYem3vVqOQeNvJFJsm9mdcp09TS4hp/YzQBxbPyHJPg6B/45k91L
FVVPtq4V8CHi5sX8BSD2LyvlU+ga//J+pbAqKIX6ARgeLUbSWGN4mgL9EGBScvFb29mpYPotoRXI
JR5xrdyewjY7URifXI7+ScuXaDOuW5QTzi0/lBOepyh4lZMfsZbE78qAHg2dj8wgKMUTj3Pm52nk
FNsBAJvZM69J6s0LEhRqIi44YWPLNx5aJpNjS/oHk8u199x3neWnQef/XPJSm37emR5EmGNA5Hj9
cigj76D74Ip5e3FodXkNw/C3XY7fATvxSIHex+vUPzoYHFHLJ1KNJ+VvK0izT/2KhQbaEAwGC0en
U652/YYxTq7sBvaVjhPnmgqaZHvvtrw7UtJl6VDxPw6dcR395rnoin3Uh9/Y9MuffpO/A/44GEv7
HYRDOnvOV9/21/siGBgIChmEGLc+GUh/NRTcUFS2/xrHPXJq/TGW+7BKvny0kbnjn9yNbKKsoIJi
ECSECAn3LQqEIlqOTaVTq6he1inaabvZkWGRTpaZ3t1rG0wz7dpK6422xqJmgqpylBYQq67LPs1h
m40xuzh6+Cqc6nEIcucma91A0VL7mZycgjZhijD/xdaMkj78M/TWkRyc97Kmkd2K0zR1qSodvE4q
p91ZoRntsahbEVirDvGq/Gj9/OYToQxAZ4e0pjo7tGP7yXhjxqNb3rjW+pjtMUIDeFNiDs1r1w3G
wbN1l5rhOnKGW8NpGgUu+Z54wQfQ37G5T5aYsr3vDgTEOtxcude9AkSXSR3487mbPBsMh3XEA2vO
7LApDlTrJBmBt+k0mzce732APPy9zstzMCz7pbWveWlSrvsG9D3OgOTOmi4HIyLAU1W45m7wsgRW
6LUN3R/cxh6wWyHQo+/SLtQXV2THIAuKEy/MhNYDPsxLMPzcztp4HnCUj9vWO4xefmur8Gw77uuQ
j7fQs7EKXH6Zm3V1S7ICKWqB9IoJHysTpFWG3m803yrduA2++UbX0l4eFr3u7KA7DNv4uGYDmFBu
G4nRlz9uQHfjNz/WoH6XPD5Aekse0FMNSQsOF3dFe4jgCku/+yaA4MXMQh8SzH5o5uGJZMTiKLX6
162RnVYLeSW2NDlM+xcz7E8DqZJs2jHpwL1ygI+oe/DrqbiGS/tc1RNAwdSMJ2v2CGUdsgNorDpM
xoT3BosYwOGDgJvLLK2LZbZO7ISguiOU6UoZ36vxpyHcnGyU38Kxd6YkD6S08iaZBwi7LkRDZ5Xm
pWjanayJTbDy+k0v85Bqzil9F+QG6tVnGWe5+B5DE/GmbT/UjU8tpF9Qouwt23h2XXGJGvU5deIh
bPJTIz3/YPch0HtWd6kEK0oQ2p+LqblicySftgCXbCdMmLnq0tmwzXiuzBPRkZeSK6cERNRxBhcZ
31MIHE8OxJxTVAH8NiszMALKVSKCxrR6XcdDPTX/lXb27bdAgn39e/QUVmUAw4x74dzcuE5ayvWj
gMIAh9p5izXBGNGUkonZgBZY9SWbuvd626jkWzMNG1HFOtS3DlvUaVgepJmdtDMQFw5W424hxyoP
jPyZLG4XPe8ge5/CXL6OnbipVrwWeitw/hr9eLELmtRK/rTjvKbUj5dgGNydX0orXpR83WppxBob
xQMFaHATgQuZNzS7BafY2BVwQBUitbjsCBDnZLtkY7mDesO4zLfnz575uyNkcIIb407OyC7oumM9
eiIpy+3VKjcojfwZk+JPba5Ggi/sPpTWQx7pE450RwSO+GEMh+L+UUVkfVHRUEqUr2tJOdD792wU
w71Wkb336lmd9Zojbiih/mqPm7PavOewU2mfdZ/SDfA25G0pNEhJ7lV10ov8JgN3PPVR/xRs2DAj
s0la4d91/iZ2eJycfJf7ox4uTrA+q1z8ClzoaWwi3kULc7eYGSSsgW+tQuJLjkolT/Zch0lWh/5D
UDTj0YycLV4iO8cqkkzlMMcdanUeKy/6mY1sz5yot8NN+YOk2zeja/dNtllxacyUFmL+axTBf0EE
XNq3JZCw9MCXGKreTe4aUfirPyajzwlv40P4Swg8AsGrF/9vFuRJXo97R8DTuNGOLushV/2zUUqq
atm+ZRG3jRXUf4IAfXgUuW28TQbtbklUCFUUpbFIatn8saL1ReUcEM363UXu82QZX/WMjsEJX8IV
f2O3Wh8LWfaQAkQ/1riIUra3R4SEhzHPl5R5YabOxPYvKsY7PHdCN3nw5+mxmNcgiezpFLAnPIH5
aGdWxDgX+q8hcPJraufLlbJJgmpebv6i/hnSyHEnbaOjdnojnikBq0Y+g/D0Majwfaz63Z+7R5eF
n0Va7arQxHnBGH8tK5SROzrvU80WEayhOJst8xhxyaeWGTxvpgHzbr5Cih+irvqoK+ZS66J4tAOT
ttn3fnsUZnVvv3SL/R3V1rvg3HLm8N1f5ldh9meOUi6/EDxudrs9ZrB/x9J8KNr5xck8kDRkRL0O
nmwFeG65Lp1QS5FbKwqrzmjeV2Hav9XoRffS2N5FvXr3I+veNFvBK9EhdysDZSfhKvObOeVrug3w
1gKvo+/VpB2uzRyhWJND1AMSv25ownZLFJonWYTV2Vu8fYi3KyGUTp9Yhm+nuqitZB5FthtUcHPQ
MCeM6sCzKfeXRDT44IA9xj5wMd0BeSIbFVRILT6l88IvkrVfdRRxpoUHloslLf1cERezDl5cy757
Ow82HndQJW91iHJtC/z+mQ4KTaznRWlN1PnnVqBKiUrdfS4Ig9/QtdQOeB0G8BFyDkLQu637i7BM
/gLYynYBDnS73G/f6iz83Ph0yWa6+gmIok6XQXXn2uakHkqJKktNDL+3OTKB1URKormIS2t5sQB/
bo3Bl2iz6t2T8+OsQuPm91RuLcsXSmRIEKBn+wGw5jjnVrHz/EykiIuCc82N4+5nd25Tgao3Qdpi
vJg5cOOwotcbxqglAFV3e3CVLhGAE7hW2z3+6Ln/mkvVnyfceA5+H6znvpH6BW/rJqHwWZMgKPRb
XkbbNaja7YMS96nLAQwcOXGkRxDyWDcYh5Yu78033PymmvoWCfOjVSonC8nM4ZnG+glrrZABoimA
fNOYKcuc+Iq6d7/1uLy00sVXO6CqsxTpysy01nFjZgXaaOufU/YNbMQMYmJ2OOYW1AGBZ6LvmMW3
qRXxq5umB5vBt4TRnVoq9gcvy6dLRV9+bPwA5EaJEQUO9sewScbBcouMM8l4yRTEF9jGVWXuM2Ou
f/tlXZ77MlL7Yh7NZ3Ob6D8QGuwax2v2lQlXJT1qImwk8luPivuEZXj2FeqqebPMBkWZ1+YH0Qzq
2I7CPZgj00yUTaS8DEyG4D7pHsKNvIiisiZkXPBDTdWqg3DFHHsBZGs5VCh5rHF+aRp3g/wZRogR
16tueePbdSz1Nu0x3DIBJSPFy63M5b/M2UaeDOw/881qV5re/MU14nKNiQ9POlksSJHlH+1es6BX
cbVUisEkWV2hpB7J2TAvCjfJazMMvCTlYEMIJm08GDLLziJzdcowKoA7sR17S5NvPzSrc6yj4r0V
4998VFZadggB1GbPqGiyfg9YSwzDWI/0MuRVFS7F5xihOJsD2qVssP+EQe3Etue8ueYI6uDZ1XEI
lZei9M9O2ZAPwMugilFki3RprC5Fvla/1LPRx02zqcRapzpREywlRPX6UAeDvHUOpFW1oowQRYQb
bsRjGZy5TFYJP9gu4qUl5Sp1lm49WpldnV17crmIgPHiBR1RkQzliJKKlEujxRqnR30z8hcne2ii
Z+a5n3SWrU/VfS1vSj7SoSM2XCyobVd/GLp/j6wyj9Xm+ie/iC511Z2qZmvkiaWyfId2xafvcOz9
anPlfZnl2EVpECzumigPKjyGy/eGXavg7LBYBUTD8biLG5/IoKS1Ay9I0cCgEjBWU1SAjmvLx298
9PcoLP0qlZ5kGg1ZHDJYjfO3OICaeV7C3qq8J4OpWXQE3npXcIZZ8Ow23P+IJsY/tY8qiQfWMB7N
HTGMKNa3YYiFS4pckjVTnjNjW/phvAlRFEnX+zyDte/LL+VNaoCwrUfnBLNhnx0qnWUXuebUp0Un
FcC1XUG9V+4SOMiy8FagTYywi8as0/rP2WbxNQlnmNBSFGMAFzu4y7Fso+VjWYb7pY/xbHUE/bSN
a+iRzoCwQwiD79/Sr1kiD76hNr1k7r1oiDEpXttdhGtB/mxbCzVfXdYIDkZCFqiuDGdyj0EdgGVw
SkBN8spoDz3Xr50TUFP+vFqmcevCtqe473u/2w1iFmdyRRggnCEW3gMe5nJtcQIJ4zBk/cYTzfc9
8a2ZzHRyHKt4QH0UPnpNj5xxmsz8pS8ii/SIGvTfW9e2JNnGE//lQjQfJgobP7a6seVnF/JvbzaT
kN+eMXFrWky9AkllkjjcXqEYS+pmquxLa4dGxKUYIoVwlDGcjQncODHyoo8AEVYlDjihFMzYBdrv
uLLqVSVOp5HcQXfQZbr+DCdlqfzJdMcedaT25bsIrOGGGSxKTV1W/a9qAes+F4aBnm4ws7rmXWyF
AxbLQ0q9QXs/a51vXRr19vq3aSGh4qaw1Ouw9gFyPrcRIp4bOjLaby5qUn8qM+kKB8i3XOawSDFz
ki6FDB6XiQ8awuFukoJwpfgGiXJ9PXzmgeCYhxvaUJoQj7DsC9vglq0cYooY3bGzD7lZPVhVVa3G
2bBtREJOVxhF4jNhKpN2cn0JHuILzK7kjGjCjVDEOS5w/0PvFw6bRZlA2AicrSGdXJvngVCd+tYd
13A4YlZQ5fue4l3F2p/cGXYjuA+N9DbUURgZNAPVXHlWGkmNqKHVQWx6eq8jK5rAnODJdlMYAqJn
Hs1D4tXBqHd9kA9V4lV6/lSzdL5GpPDR+T6UpBKX9f29wtMW1KSVGb24nrQ/mklUf0E+EdeVawRX
UaJvpqgL77rU1tR0R06jG6ASUbnHJhOuTOlhUe645SjfVozMHLi/2ZpofXphwggt8CF+u40HSlFv
iCkq6iIui237I9VaObtg8oP/gHi9caecgtXj6so/BNA5d2MIs9ApcILe9qzS8l2GocMgRFjNr1HL
DB2KUABuyNPQONTQd0+t11RVgqV0sKaCm+/3ZlVukRSKV7QLhVFHHHud99j1y7SeaGp5fI24i8Sz
ZarOA98dC5WqnwR0sIWCA8nM9jbYAPSHFWcwuF1TLTKpouGItYQpjlagbOhba+NgIk6g+axU7Rep
BQWrjsWII27su3oKEs/prFdpZ+SlmWqG0ue0dsJ0WgYfeY47MDUAugDpVLszQHE0rc0fm2F+tOtO
61CYaKf+Bq4tftfgvijEQP/tVEr0lGg5nT4/Z8OkvQR0u2dolIBopoKyfpyuKIWIw2nWyXubBnKJ
4+jeuu17lD39Exxkh8Q0oP6Io7kLPbx2DbOB6HEjSdPBgIbbEqzHQTGA83oICoCdFlP2u3J07BoJ
qelYyWgUy12+65jAWvyGlzacQjveyonjnRIme8pmxeFi+7J7y3xnOFlhCyOmeba/o75ZH1VtdL+3
iECSZF3dheCTqfYW9AIz4FJIGCUDmFuGxNZoXWuL29pRTep0BFWnHQL1Ip6drslvmTQt/9Gzehvp
ivCN/DlrRgQtOCK4B7BAFC256XTRhaxxZI6qw7bo5s0yiytnRAc6TTwADIHc/qHxgvO4SqSadwAz
Qrx0L6sK4MX+Umz6d7CJv/XEbTHeVfsYaMHMOv4NXTuKh0r8aY311aioqeaSIy0knD1e5u2LzvjG
NZ8sc3SdyqZJYc72wl5B+iQyn2F7oBG9wjwR4G5foOYPrun7YGXV36AxH/RonWSuj4wEHTLoX5SH
Fj1o/R0aODBEwj0ug812GX8jpEcvQcR8vMC8B/aqoUBHZGCkEnhV+dCV85vCzlU7zSfl7S2MtL2P
NFuirt1gPyA/QvGJ2Ll+hFR+MwdnZwCGWN742E7Oo0/FAYWn6HgQ2S2spZyZHNNRZwfEIIEUG/az
9i8mx2YCyfjYlxl6nWJEpixxwu3K9hWFx2M/Wm+6mA5VoccUQo2edg3HIyNNa2wP29kpis+xCj7N
RjyGqjmGRvvYGKsf8+4/QYmOmSXoKDLgtWx650apUjQBSxJONUk+U0pTh5p66RXlgLzZpaTImfTZ
Gtb5ZCNtr6vhOIaIlcPupOvoDXwf9DKK9u5YHYu+fbG6dUkC07rczyNGlfKXbQ7aOI/qPilsOu26
AmtVk7FznE1SuJWUFFw6jjc+O9l8HvLA2fVT9yMd68QK/8m9+dfsKxTQJUIRZWeQ0fmVguDD5tlO
o/XPJpMNrdNRd/WpQQnqrubHfTmifRl3PMtXHfAhFcaXiQPlkuY9iqAc1XhfW6/3CZW+jv5z6Cv3
Y9V+lywP5Bf1fp342W1SJ4EQO+9h6/Qm9rrAmqjNyr+Fux7cTT4wZomCy3gvyvUPLqrnkDdIyxtx
0lKLxUXgX5jAeJxpSb2ukccqMP+twyrjarYOCy1dsiqjT7Vx14WZbx6qttwx4bvH6XFDqtqJ0Ik3
d/iqApinqRX7oEYBTdd0dhdNScwC9QETusn51pYPVtjJd4Qtv5AdtwdlGK/jwNzEfW4qGSraBZhz
pHrjfM1K1Il2a0yJX+pfU1XdShGC61oomex+PipNWkILYBEGdxFuvnPQbd4hncWyPfh8z5dHkzmg
EP2eBRJb1XP9Q32NOALJ9/DZe5oKxEYFs6zesey9l20R5ywMbk3gfUTheOm5b6D4uydhFIpidHsV
oXwOHe/izmh4MsIh0JPrM2/toxgh3a21ugwSdToTAGs5fuaTt8ZBcJ8z87qX+4KgRnwbLfojspwP
fm1M8J0ZaFw3DQjl67e2ydt95g6XcWIDipmYeUDZHWVqEUvLOWTj8urDN5w4Kd7wVnkSNZ4Ya9HE
tTH/uz8WpOZgulzvOxroS6PnPUz1IyjWq2sWL7ae/wswbGghftq1/ewn9eCGAv8argmkBqkxb//g
LE614z7rbpx2hajPetLmoWxmxhpBpFYosMGqv5rR/hmNig/O2GQh8qM1Obfajb6xz0ihXFEolZ/O
Zn1Mrr72YORp180PWHn853golr1qP4rhT4GC8/5YszI/LSIkEQwSAbXz+Dk78iWAXYsR48cQ70je
QlrXQf4THnSFrfN38w6CWsX86NXF3veXiz9RY2XNPijnP/acUZQZeb5TEhB6xvQvZhTkVI3+aVrW
O9fyuN4BDuqPNwKSn8pqSE0a7Z1zN0netvxhWppyZ7vbYw6QOgzMUOb9Z8NAIMm+v8p5e669SnIT
3FEBNMS1fTTK6mU0yPtCYbabluJYyOBCqXz3EzG7ONfR36kyLpEhH5CM9TsgphPDAXC7THp/RyKj
SV2X4SfXTXckyU+comKRqUna5c51uMAofN+R9SZuV13acHkP78xBixEpln2FPfwOiuqfKuydq+zd
/QNFILXCM47IdbfYtVsqXO9RiADHd3lcVPRgwJd5KxJFSzSfJtKdThevcvYfOuXvei9/bS35li0I
8cLy5Fp6j3X7NarvZWsV3QiZ2JeVx4y3qI8L005zO4PmMuAQ2776rOoKuU11te/ewR2tM+fGR9ja
IIEYdTOfdF5b68fN2Ehetx9qk6S8Np3bAsXQeAKao5rL6dPV8LsUM0MCXh7LtTv0fENvBTy3qdmn
jP0A3cocRnucnPm6RtFzp5BtRlH11Y/9P0iwl45rgMnqd9FDtw6j7wLcemnQsizpiejWmmtRBHIn
AAZi5IduMuRAYH6U/WK8K12YqJwlOIQYM+Zo2A9jf2YGqdyHW4Mrlq3OGCSD6AoPI8k8YljHIvKo
vWX0ToVR/sf8xRWpEMTbEt78dbVSAFvM3iCqZc5MRDCfKhIijVrf8nq5lZ2Hxmg8V5F/RZcIVpLn
/zoJBcAbf7fX6E/u2ftNUScwAdF23kPZCY5vpig7F+UPUGLDPMEats8kzXxMq/eDDfVrFVLWS17/
ff9p6Rxcdk4w67NUJDTZ9Bt33zmjO4wyumR6YORvVMCYvhA7fo+M5YyI1C68p9Li23qtlimzP/1x
rKv/MN1fMBeHK8sHV++GpT1YGFfsHc9lLmpWrzSzR8voOa2CBugU3Xymn0UmD9Y8HQcLYVA5PfZr
88hEzaeYwtPSqtdo5SaeHPDlaPpv8KN/BqEdO4ZWX4SbnUKvebBCToksAhI11uKZoiyhzNqJbn6l
SU9dAuLTEgXDa69gSVpmLe8K//uJ0eUHHGoPgap39//Giv8xt2T2VRR+e8xZcL4fYv9XHjiCrovV
wYy075Wm+uRJhR5ce9E/ta15mpzw1bWZsA+cw1q6qROuN+FNT17HmQOKpqvxmdbnv2iU3wM5EaU7
PKieydUAm/1lJMFVry8Vy8xgtUThva/ibVJy/V3q4jgYTCK5tcQ4yK+WM+LEnxkZBcNoh04TdBAq
VX1Z9vLeAVeminEJ5MVUSm2QPxlL9tZRrHTCj5K2bohQj2QKfCw+G5RZjrf+BKaMkqAsftoivLLe
rxMYyGPeuOFlJeH3ayGMygrml7Gfb7jYMbFsdh9KdB9LZWS7pmDGecbYi+pZkhcI/gpW1l1rv2MK
MqyvaDV21ch4ygisWVSM2KNdMEIqqzBY2b3SOJhSHiQDuXKqALGb1NAdjdkcgQkt1ADyUDTouHlT
YpL7xc2vpKOxQ3DMGsrnlrqIIbDiEM0us9NLcO5ctSbGOBzqRe/cErEULd3jZOK552OBlc//TCow
mk9dxIYhUH3VjF4sn67s5M5RwbAbcTRg7ib4gyTvQYrwW2TBoYi2o9XXydwqElw5+Ol7OIsXxOhj
Ot5V3hs9jSzMr83r131hwclL5+bQg2Sh9bmNmPwPxl4a4wvhwGk1VVQlpntqMuu58jmQRFb9LWfA
CWk8R3KjR2n/x9F5LDeOLFH0ixBR8MCWIOhJUd5sEJJaA4+CLZivfwdvMz0TPW0kAlWZN+89mTww
gj2ofjgZtf3p8tkGnWkHlhvvtNQJ1/+7jpnyyuyWYCHDhpgx6I22Y1/isZhDp8zDUZXsd4jdMCHH
OJbtFg0HZyIVYqGm64BLf7BKYLjqtbHaDAEwus/IWlX/4cXFVzT3d4r4bHU97G3GHTipkBhXgno2
/nmsihk53O15vAjsRNhf++qUTZ6Pd8/eC008NVymGPwfZlZlOl6JfuaSka+qp06P3wV2KyLDrY0T
mmfRDVpWH6xv3tJqO03ycBMf3mZxvvd15M2+q/dkPR4jvwnsKQ0wvIdm72GJ9h4Rtr+WVHt26dAU
vS5/k9CaI0LvCA1SsX18tEKzBUog3pbECFKGmMgXYi8zDWN3dRjXutfn3DX7AtuN/0QUI3AnnI22
Mq3QTvPrXNR4IhochUjTRs5/yOUji5pt7jX7GT7E0pBuWoBrtjWvJ/mRfz7PYUEFXA56gccR5bnC
/U94LE/adwaIWkDHjrGzpsPCIqeS1Tnla3d/as5KVsFo06BId3krNXJflXXzqMydtNuTn3+eRLyL
jIbPefH/Ik17yQxME1iQrAqZz5me+1zuTXvaokpvtcIIR13sW9cLG5FtoUUF04CrlQp8G6v0AMPj
0hkiaOLoomXy1tbdPo5QZlN5osK+NWaJWcc/rQ8tThxEePVoUU3Wbb83U2C1zRR2vTEz9Y/3qhtf
50wdcPo3OL+GYJqLM5ng1UtA1nnEJGqGU5IeWrtm5Xwezotz4vbe+g7NDwkkAgrJcTIswqpexUiY
N96enhrdCGI+I7uXnAJJ6GIkr5EfR3dINyNHQ8qt3tTIj7bsnGAsyBxn2sN6pdmTJzaTWbPCutxP
g7ktuu65Fcvei4wXe8leUIGyHXhN9GeQKWhR6Wm2xRaDuU9+rrr5hYIt0Bnva/g1mtwXmEkH0Eb7
dmGumXJGcoHpIU4vgAcmrcIasOpHPUC1YeX0OIEymx90FZ3TdnyJ+viKeDAGIsk/QS99dszBXae+
S9t5k3k3EfBTesCjrTbGOBwNNz67DBJt7iLmeZc8Hh64l97rwr9lrROOSbXzdfcDifqyCOOEjPoj
yvww2u2yumn3C4Vs1Jp/XhahYg7dQ5qoXYT7tBu8LsSG0ARtSaAcbXjgwWO9O84VDs+m45EcFbEx
ZNCKIHNkrNVIEay/4WRkNa8ipSyS3CsVxeo76oOxKi+RrzDC++gJAwqetc2oMoN6yo5GX6A+Wnhu
hXtLlzqsGhtvJO+zwetp0PDoToGb+qXlhN1QUA2BP91XwcD1iYOXy1PMxkIveVy/FSRrR4wJ2oOh
4h2pkAHDCHkDu/+SEcg7wgW24Jw3XPmvs+Uxbbrz2Dg713QohZeNp6uXyGPsYdYMMnTi1lZ/6NB0
gC7geItDMkNvHHZupr/MPRknoz96jTj70iGQZjpbYUQH9PCVcky2sEucnhqQ63COdp624I9yLjM9
OxsomIPnMJXGCzOGA9yKAZvW+OmY0Wvjyz25B7AO2d5I1TduAXwtbaDl8b7M5UZPnR9prKSl37Wa
sDOb7ImXnDyOOh7Mu13ekecZFPctJpX+wNgYTZPDi59f+Xzl+ov4b0p7baORarQxmKzf+Ghe7rXl
eZsRP2e9CpRinLZuXv5Xu204dQsGwMLZGtpbinP+kqryV5UQVybfDbWOyGv/PqOklpbKTrFt5pSs
zoH2KQ7M5dHim+LJpA27fMT/I0eCrkiCmYXJXvqB3mli02b5azMTaNfeJDYidB8XgyHiD+bCJ9zM
u7yevks3oYvHXrKJbR/RInOvickjWclTbzZnIn+bxoofLb4oHvhT1WLhUn6LUlSEOU8x/sA/Fqed
bJQrC7OKaq2PduC1qkQd2nF1Xjia+F4/iCJB3C2+KY7f4E36eGONb0FB1BahRnaljjVSweLM9btP
eJVrH89lXbL+1RyRyfFh8WFZkj1UAPdzfbgnbbbrFjv0NCtc3zZT9PBj2kvlVA9+XH2JlvTU+guz
Xhtpcv/xjfmJbPey8MJrfvcA3YOpnxHGMCRiu6U+rEPyFoGhvLOGTyUe2addFad0+eZBWHusz/Xu
qxLn0FbiSRTy2TWsTcocfoVfiAIFpjHAe6lt2iwgOtuMR2PK3qZaHZvVsJ5g+cUqcCLC3QdZPXPi
o42tmfvCw6vm/P8KXU/QYqqbwEVYK0uuTXafTPSsQTum5SYV9fdUNOeiNMEfMXSFj96Al6l+8sr9
r/QIJmcMgDA3OxsVJQyTcevi91kEZGeznuyzid95X8kZ87CDK28iG8G9aj4LOV/bosON4pVmWDSi
etOc8YkiptuSR9qNNvoWm7oypqRLt+8wwxB7nQ/GovVb2de003AYZ6XT12sCp+aChYQpJCKVYx31
2P9eDdt2NtWHop6qPSrRW5t1nzjY9jiDKYDExhviQKQ0OSUbUxWpErPEcFYy9wgqf17hITjLOmxV
adpcO7uwg8YEVzJO8FGK4cGioBlH9dynHaLORLmx+C9z1bzmBpp3Jw+EEH/NaNyxL3nHDBuAE/tF
1JD8lMmyawtKzEJcFNnGAPIzIY10vNo4YD1DeyoJPQVTZb1MHPwzzXxTSLo3hjwEiSqeb3nwBEpz
qdtsJadT9bWm/eX3B2fDwUHBToTCz6ejT0poon/YZBQ25EuewJJ+TwSsKGzMGwN0bZMqwERz8k+Z
6M56+qOK6n12e2AORndI9faxBPkLwOVFN8HXj3F8wLVMWVihwxhGcZFzh8m6XR5sHIfL4jwblv04
kTHZiNrDRtFTFxL/wr/LA0jQlLesL86ZV7/nUrOPlTZ8NCXJ9n6k1SHocNE5Jwg0ZZeWGsZbhv2k
yZ3Wey9TMTw1WXkzBuOjcuPXiHgZAzwHHE9OnLZR2V/mTF8GT6NvJ3+acsK1T+H6Rg1ItvTqD7Jb
KPpIWhvuHXk4JQbRY1OiIkMwzqvO3XSWRz87GD8luYXCqM+jmeJw5w418R5VyXDBWbgvPeezcwpy
khJT62AR0zdoabKaH/lLj/WhqeEXM7eFSmSsJ//yjFKqtoiG78Kfu53bMTtnV6JqDP0qFxLDZks4
z4kjZpszVhnZVZdBZcMxkoW/WU+musKXbHYvjoMsk8eVu7HJbG9xO0b8kdEDvQfu0pxSS6PsAkWM
BUiILQpKFi6udo24eVkOuXWWpA4ze8FzxreldzoLC82UnS0Nt5rIsYdZ/pKdmwGD2uyMxESF9UmH
gPCkpf9EUZzJnp/jLP0Sk7dj1H7Ra5SxXjaH1LOwVsbv1oDr1tc8ks658UAMek9MzGfM5X5Evn80
iwW3TDrR4M8PVYfGTeDE750XayrhpGm/gheMMe3BVOrV5kSZOOrjySSgpy9hKdNwaEWDHb0+ukZ5
qkdy7wl8IRTJPSvx7m4vn3Fsv9UWmjzplGsU939emp/mCVmV/+PVLMyLAeuloo6hD4rht/hMcaLp
bKEHzO6CfAu/R4EYyJICydR3t0tvWsEY99tVZbRn7x61gpq+l22INeyf0ypK1goTKr7nu7tUL1nf
f9uLrTDqkCRQLQKPHP7oOfcQJcI+0w9rGdK70Q9PS5iwV33StMCYRjCN63Pl2/535nE/lfFziZ5h
+MWxcPKjL6PTaJC1g7aG0/ikD84xL8zb3JD0Jf4O+YQpxWzG8IiLIBvql3YZQXC5F6BlceDk3kAl
OXaB5pb3Mmnw+Gb9C/llRNCx2sd1pmGW7fEW4XWkvc9+1+bPqd2nHsklKaYXZ+T353zCIfDnZlgk
HUyZDPfplKH08IKfYAfhxPGdl7hmIrmYV9saz9VsPUy1+6gbxUPnDS9j7H9E4PppxtpL2lA6rd9e
Y/WyKOrtxCtvsDiP698eXkW8SQ0AVysYCt3QHJptxxTNoOhNcHXpfKJyWp77pL7pA2Q5UE0R/cjk
pTtmTWW4jP6RSu9RpvJT+N411vEYaq34f3EJAiJI++ah8prD2h/NVOkWs287ql9EjbnUrstbZM4H
yF+n0ZUXq0HopBrvfOPCO1/dDBPBrq2XZC9avOOdztscQXMLLWuomeo0+VZv2+rBwxt9aFMFtMfu
+xBrpvEwxUO8lyJLLlOUuU8GRCW8ufrylrVUyATGxFFNZLp3nq7FvxAICNaxwjrfNtPovSckT3hY
4qG6VROHzTTXR3uQ0JTULEA1+Wu3I282JmdV6x8OJ/zGUfZtMA3Iaquj0pj+Eomlp+ZSWGUA9tLg
QKQ2WWCk8NYz/TY4wUQ8/fnejIzc/XP66BT5mnslvM9EDMPMNosIKw3T8Azidi30zG8rip7HEniY
bBIOqmK2TkXap/81/oj3g5IhWMdpjhARVnZmI8tI97ChVB0PE64PpjbJDwZcdTZhpm4qmv/FKs+N
D4Mo7eK9NkPUGmiy15+Ju/6DL5iBeOGdijz6Rez48EfrIFFawd3V2kaOFEZlFF99AfNAFp/ZmBKU
8+poY8BZUkP97bvWOe14hsmFYEpN5rdm6tVu1uavfioOkPDODCUeXLzsieX9Ka/+LOT4ALHvb5W6
2ef2Rl6eSrEGU6C6V/wd8YHqjqKzZx6aTMk7ofw3jIOQ7awSr3IO8GzsfiMuOrNj5BLb3S+BSCaD
yHWV/kwO/zi2zo2YEM60dkfo/oJDaPj/lQ6X6CVJo+so4bO26ThdfKs+uCOsOtwzj7E/XQSabF4P
X2KYvjmqvJ3TpXdMB5cIJ1RiruGAeSub+cpgsGJJkP5jqOzJ7l0MHLPRweJxQ2wFj5Emhj1C6ue4
mGc4JIQYSQBtO3NMt/CMwn7hoifR+GWX2bXHVhEoM2XQN/h3nPSPcWYzsR/zCkaiOjnJjCsB0sA2
09TnFBFqyzz/XzVFI7P9ZrWAU7T5bvtc9H7Fu1DoWAJprGu3AybYN2RoObY3Dh700JJpiTmkRvFw
muGJwkzfa17/aNlUApEOpxLkAZ+oCdRDWfZ9VoKBABUvRtNTXRTvkxZDElxi/5i5RXuRkuCOORtr
PJ39pmzl+y+qu69uMbzHMSuvpFy9kzOvDR3e36BruhTylWSEyUh5w0r2ifJm7Gg/3WPbWkA16vK5
zNsfhW0NR+sNp+IVab8g5YqlzlqYHyZYpbfxUtZHbcyHX0MsYu8ssbcfKqH/G+K29DdJhKNTGBNS
htcyaiiwxMrGL++pU4q9X8kPKaHbIfhS9bJudiPhuW5KMy833EbweaJ4q9jzsndz402n+30TM4+h
RgQlcfSXQe//SkRdzrwqvsmOAIistFdTmeI/N57LXxMnAU4TYPfw0mYZtFSmB1dMFECe85RMHJfj
YIHwSPT5qIAQbfg5klxaB/snjx7NMgPsM+UvBrMwSsZq3NqMupJZMbOZTeRhjc9qWMrhkqLRvAyO
N+28yvEuoiD4HJtzQ/lrnxaroHsaerCiHtPba954j43SwTpkuLgNWRBattMINGWlR5ipmmuaUygv
gwUpb5HRjZclZ/g8P1cztXrcTv+QeZidjNJ/Jh/ObKr1iT3ko3T+wOG/9aq9E3i815gf4DsV+CEU
JCkxMerw+/Q1amIoIT21RtdbZeiDJQd2hIIAD3jc92nl0lH6z6nAjN65Kr5KJb+KzvzP9DwwrUON
1V6wgrB06+bZzIbPCZOGY8WHQV9KTg8Kerryc64WYzPK9GGURO7VSLiczGy5660YnpbTMcvInTYY
p8mooYXxK6Te4SaL7SOq8H2MbQsLdfViFsYS+CWtPfGjGjt/kl8Zw5vnbjTMD9/FfZQY9Sf2FCuM
p+mfk8NvS6k/8pnp3DRX+ec8zK+GMdxdF4yU0+b1R1tm8tKY+LWlHzNiq5hj5s3ZwCp/REm7G72X
7aPaPKtEdhFnOTmNZsCXo1d2josV04ZtzAUM3KU5iarH4K01l8HNbKZM9vdEV3WzRXbTPOzWWlzs
a+xsGyKc//VD86erbg/dowZtVtyNIqX90+HITv8WjgZ6kZHWE8oY99LGZioXD9lzXHQPXWvcp4JL
xB5QNYg4ysB3qi8zoc21+v4xaXowbtVfH4s/zJteiIIDF87W/pXt8qgV2bUuoIas/1KmFbUg5Rwk
oUfqHjzBrklcgoPasVeGgdHxZjjV6gOCrka98eWXPeJixIfhFv2yhXTTnM0ktbceOasmmw99jJsL
wiJZlKin+DvIWO7F1Lol1gr/KWUd7RGNKVk12SJwfU//9r1Fe+xwsJ3c2UvcLYTKpQ+aiZOKfhrL
HZSZditwgp9LjSDPzDqjwMNZca6qgunAZDk9EVPFFouUfFHnaObFjOHi7pcxrh/HJiu+ilboTNww
cDINFq7I+f1mIle+rpGHZ+JVfQjNKU6ZIac/cFukdXsUfZfmF1bak6XVzYvJZmxvaTBDt76e38eu
Vg0nvw9G1ugFybZoYJrmpM6pNV3xptSsMMWTpOdjnoYTZu9q38+ROOemlz6oOIaH0tvLU5/+i/hq
Cjw/hfFtK63/taeWeY5nxBW+gEE0HfkEAxOw7QiD9lTnH15ePOEiTLEWKzVC8gPI816sQVDySqAF
bygh9Ez6qOwjqkAexkbD41uC7eFel2l1I8P+aquOuHauCvxnlRbvFAuulhAf/Pgukd4qHPmBKnzO
F9hTzn9TLbxbMvUEGvF8ef8JEFMygF9ZbDKOESjA6cgyq6IfIIVEIoZ5gyiilRhmndavv1WDPqfH
dNUusKZ7j8MAh5gt3uWsTTG6nsV2u0gVryJrGdUk9hwxMx1xvZG+jMApsP3hvZ5TcUwm4pByUUtN
Olz4h4wFAkfoCepgA4dH0jV0zEl65G8JN3onQNAT0JZWXGI1k3XrE/dvGDtjtUPPlsu9pxn/OV3D
8ZzmkmTbSFPXA6HOjXR6Yu5KuKAm/DvPBL40HFCMtQgwPCUFcsSs+cgEtu0+4nGkNvX0xALYSZyt
7ZKFUl6XGNNd6RsYo8QfFEUyGEz8bDSrmpvJJAtwtlAAM5p1wp1j5/YPOUN3KVW9q0rMIfW4zCcF
CnXDd9V/WpYIYyvn8oFwu/s11lP0MPijPJZoX0EUdVzv5lBPJ2Nc4pMgVfdjjTFKgVlNh0WUbuAu
ijh06kVPc+akVxKvy8kgD3Y2qzkFNtfPSZAbCSo1tsoPYrtgt3XjX1/j09y27Go6FH40EFBw4Sln
moZhbM6jFY3WfZBTRA806SKD3mW3uF+P+TXhKboSGIxosTxp7dwSz6Uilo5i7pfz1TYd4EQuhfvJ
tAiTPy7FDKw/qYcGKq9p/ail045ybvynolBqxzeDVUh579hHb5gxyURST0+2zTyS/fWiBQlejgW+
07zIvpVWzUSTgAIG01gn4WwrwRBKQwLwjWXAl4AlbZfgfbvZbsn9kCJIvqb0ktAxBchNz8r7H081
tPOlcKlxptlFJ1WVVr7VUaJ5G0ot9iTMmaEevEGl0XEocSPhLMPf1MI0IhKPVfbYV2kx3YYmjWwo
lc6UkBu1fIZMFVbTVPNWB5K9Wv3bOULTRHXIiGEtms6iGE5HGvrMQxVjl7Ry6ozp/2QSOy5IkDIN
Vxd7sRDKcuCHgbb4Thg1/jLdFrSNpwjbbmCIWWCpiFO5G1J3qveCI3Nbxx2Cc8TRVKtaPdm2ct5K
T6ueKk/LX3wTWQYjRbWvJmV9iaYwN3WWZfuW5VE3G9RzGCs0qcpmtmvGE3ULD6XzMYLaeykXWHZq
iWDFqMb9ltif4001dLUNkmMx+33PxQhMQfeybWY2bWh7dKhRnTXRg2t35UWJBM5Ix1rKwGncOcDz
sK5A8DMyKyTre6xjHGjTgm4jPbt+N0ynfClofAjbV0TPlE4OhGjAZdJ8gUsRbkzbzFVoDKQtSPA5
IFIUG7OxscMCE8MvxBrvTwqregRmC83DVNbV9EnzFc2Qbxh3mWHteiJQqWw2TqM3ezOJxBuhlHnP
N3Plf1DgtyUGmSCC7r4hV4qckLkdh5L/10Y+IFP01M2gtfm1b8l7Pki617t0HDWHmQ8aTEFQ35mx
7dyNmo2M1CDFo69DTSfBrJ4lDj/mwS5Z10Ri49iRWSnS0MVGuYeZpX/FnD3XuCKd6NiyRUmFXvRl
4SHamozxT6MFNb0TaPgJ+ixFdO3dNVdlV6PzNKLwennW7dR5bHMFNYlo5N4cMWmgN0G8oChoj3mq
Wc/JxDpV0YliZzFfequLPMX1ng7lXqYoO5amtReNSF2+8StScyPZ+D/H1fz/hkFCNiE95V+kLSHw
E4DeKpd9VCZ/8VCHrXbX4d+gA04Je3Fn8JxdXmx7qzD/uYPQnsgygHPPnGGbCqRSB6XDPXhxTVLa
tsuG55FInLXQ2tgDxcYOx7WxBaKHgblpzEMyYd5sBJwUqyGiaSAo7AzSvdtk0eEViFrtRzcuflMu
pR0LelFx4FwFjivBlbkEHzSCpIBGq1bzt53BZIv4irltPFxkUZIzQzEshI11BONMcgDrMtotWb6k
+zD9Qd5F5ybDwXPq+T4nc33IFc6Mg5dB1ANKzxhRV3ATljEixumMstuDURtDmcbpQ5S2xh8IDoKk
WWo9eWKJH0EDNEQy62Jvj66GcjxM/UHNLfC6iO4ZV0evNHYnOEv/Y5p9Xu4ammILd+PgnvAhVpfF
7VB9awcqetYwhWvm/tTbKa2byTAuta2fOR/7I1QuynGbYSMrZ+yDZfXMh2uAqnm2FHtthHrqMMS8
FzO5t4CLfc0rTv5zI/2vDE/u6jkRzxmaCiiMamHGoCZ7m3aac2sygvx8yIBehsXYmlnk4pNVf9bg
Fyel6eKCH1d8ZLMLCpIWlLqvyugKNilh7h0rS5utYZf+No3Xef8YO69z5Awv1ri8mqXIr6029ky5
3CLs7MxDKQI+uk1ar3vxM495jyeHZAslcHyoJo3ojn5eaxVk0fGj9xnSGiMWBp1uJGsB1bFHYNZW
AA7xrEk8VembKbywhXzvVzU08AjEn/XbyJaOy8O5x9ZzKul1wp0lb5aWIUiamNwznjUurliKnbMM
xPfdgXa22qI/Eu2JrWbLc7XDKsnozzf5o9CMrW74MBju86jCZ+zy7yyevga2Pcz2qG/sRWw0qgRW
cuHYIrKphB0sJvitwRFblbT3JE4vNpMn7NHcMc/kR8Cm6QHvW2C47sHPm5OrdY99G/HtgkEya3SD
7S7vmp/aj+9sfySL15El84Kil7+pSdqqTr4iy2Ppglq2CfkMjiqap4g1Bg4wFDKa247etJRwpIvJ
eJ47RuPRpBNRi5+ZtB2W3K+4GdlF0UxHyd6IQU8wvC+hYHFFzENZ2Cw9nncqTs9ims+sXN9lgNbJ
Id5b7zqlrE5QPxV862VK7rre4MJpL2J4H8p3WpRzkfrbLGUGWrqnxcRUmJVI8UD6sOwiBDfDvFqJ
xxdtmmk0ZGPs5qwjyQK1dbO0dntsbc96oCkoACHHgxfM0qwv08JikJxpm6KIxBM7xIn3sFQNwkxc
WsUuNjR91+li2aJFAWvrXP2fbVvynulUtUKuZSnB0Y2KISv0VZ+di65grwP8VmLA8CzAX5GTbtNm
voOuyw6e7XXEe7LoqXZEQ1eWYm3KazAW5jBjFeXN3tRd3X2UNhsbeqrdo1H287UYZf/tWMjFhZkv
j4ujSajTtsUSAIG0MmuiucV2WV8Uy5UeJ9BVuNp6lJq+wqBtOjJ/xfoOSMtZltfEkgO+q6l5iJWT
7QnWRTtN05pDDwRjU1QQCduVAFHbpoEdtsr+0rLod+iuc+B1rJ/LepjukTlyhZkkTxecDxak2MHd
MFP7Eq7ikAXYne+0bsHpoaJOnHKWfYSA3swda6nW3QGmPHr10BOIbPU9eFgN0Y40UmLB0kvAvp8d
D7iQ45b2qY2rWBAlB1ee2a5/SIqi3FUmovcw+vWTPToTb0cW21+QDdgXYpSF9YXOrm/BkcUMZEHc
LZb1V4+2OgAq8QL0b8IepYPfxq9G7u1ebkcYlFBPXAdRZSISiFcVG6ab7LosZjApmcTtbfCrG8oq
SCVW1W80d/hUBrqTRuIt9FJJ8hucCSU+TxacTk0PmP0mu6HMAEmy73WTVWighTaMMCfItMmozY+e
2cLIKJyYwiZNpwXT+kSYoY+XJTSF2x0JSrtX1lQ5H9lQFt8Vz/+u7JmCphi630YPcYuvePmIIH6T
gZYjUOt0rkO1aD+yLXJOju5Xhzawzchpw343cEMV3b2sPD2sWwyxvtSbsNaYKZuD/oNK2AW4hLtw
Md3y6BUOBpW2drYeZtcbMNzsYE2CtSIiFcSdy+qdyJX52Ncj2iin7LEvTDDRGtOr0k+is+Ba/B4y
0QTFjGUBZzKQdC+za7zAQIJjPDebzu7EObIo9bS0wD411/WjVIXx1vZcF0aE3c5MxT9R19WTDXeN
1TCFy0oPlQTSsQRSu1AvTBG6o2BQzPoAmk9l53JnCEujbwCs5MY1BkjfHnbDPKqtIGZ3MckxbuOB
kKHiJjmT9ceO1xOt1HVQLU1ijVee5oLpTM5KCyJI46kzk/IXYl55H5XZBMYUOxQudrTPk2F6WtIc
EMoYJ9tJVlgpTfxTpVdXwWRRmZlJW4WRdAnNilY8y6nOiOcPjTqTsMRoxqbbAGae2g8dy4L6wTJD
FTOzNQZ95ieYry+zs9yNPNf++V3R7ce06S8de2F2zCjFLcoK/Nt0B2cABzh0bKYH/uAPN/o568XA
ABwmSYujseDDaHUVf2llVb1NfaxugBz1J1lzK7imSZzWID5x62dlbcnbak9V1Hhby0xw7fkg8siY
kPqwW8qbWpuPJlruVm+W6TQXqQTlij1Hxf1H7veNDdGXyUvqYTjkk4ysUM9zRaROU3KTz2Z+M/q+
vBZRV62npNy3dbq6UPQ28CMW55TeSJ1HrEk+mXys13FOhr9W2Dzr2MDLN0cg//aqBxCD7SIgSWKA
2FzaFm6VMF6ZcJu7eDC/TYq4Uw/Y90zMn2SQBpxAqyAfgkArwkqrCSPZJHHS1KN0KA+yiWhT8PtS
VpKSCCPV7lCUCBS/xP20c2LjnHvz9+zwZZkehWxl/Wbe8GbxjYrkEFiAaiAJhguzbRZ77ZuohPtj
79d/972Ul9E5pM6XbF32qtafCC9IvNhN5ka84vfYlpEfdPI6SRXWgAew8bt5ChanIVWmUPzmq7aU
0Av8LWEbRBjzPKEPgQnYzFx9jodOX0y8GOph/dGc8QSn+KQzwxz2gEpxpprlScTpq2qKaxFjuDIM
8RmzJmiIrEvKDSMhAy0tGqmNs1cTYdFN2xzO7SY220vNkT346hmSx870K5zO8WFJiueZX5Dnw0m3
qF5l54+bjsB5k6a4A2wEAq2942dbJthUo40pKDrDKAkQWALK6VuqGZ/C4MzH6+tkLVEUsrFUuhyc
LCJrfvPGRKZjf9EkwkwvdhGIy60m5DNjFUbW0BwGCxrRtTGHwEivTe/tQSOi+vnPkTlgb86PRgoj
v8NHAza861jMJ0nzrY9QSrBVL9MfDULl1sctHkfLb6pg9vtWMEE7RjHAvDHkxMSWrW5D2VpAJ/bd
27jcHRhNzDfftZLLobxl+hjqVvRmKCYxS37QLHFoRHzSUv/QTOQoWP/NZaGeWdKjjvxou8NHwWdc
8reNFFb7PAWEtz53MbVfZgtYRz6pIPdszfOOMgDD6m8f/dTGu1ymLXhc/FSrPzr7z4nuWJYueApZ
7CGAR+JJcQ1jw1NU2EB927E5LwJdbQWvAjok1gQLDCrGxrf4IuKM6IQKFwKa62OYCvd5yqZdbj4V
cDtTnnBP747enH17pYClTc06ciC+z/Jbi9vNpH/kKJSCD5ctMxeHRQPgCjHPxog9nD22Fp97xr2z
KqHAcnLjTjPTu+LZmCrzwp/k8rO9tmz8BjfzqMjvGqxSwBc6Ysp2/RCUdOiAe3CS7OqRJ0ctgYRs
RwLlcFhjifXOHzBJZLJ79YbimSsulIMKGxI6SyxvvmrwWDQ8HGvy3stvJKoo1vOAyX+ffUaavp2b
WfyPpfNYblzZlugXIQIo+Cm9JyVKItUThEw3bMH7r3+rzn2jG7dPqwWChcKuvTNXgvDkKDHAG2tv
wxB/RENHMoP5i1FxD9Xj4ZWJYJ/RWf3uSkdDVCAB54EdPHPnZt2L0r9FAwLVGQxdVmwSbdwaoYlG
gPSZ0VTIJG05RN5nOlR/ikp7M42pXQ+d86FWJI1HHJ781ck0riYwXBjrW99JDnrn2fsKMVSdTffO
vTfRQ4cisYjwLRtV+zBUAucI1y1EOXbtK4VgaeQ7sbiEBMTEboaKOYgJ0V/NDjK7wYUtP5XstVhl
Rh1pKg4OdzPyGGOLn47xgIeVZBUKND94gWqqHa1GkNBj+tcGipBnJSypJCFS23pv0vAy9ah3eAts
8kQiupWXUq3PSgtOnMOMVW6xx47miGkME1Kd2Hu/I/67qZCv2pxX1EIQs3PN5vFJBODOUoKezATE
oLWVkgplCuiB8gfbploNSTJs7R4qEqjPbO7Ole2ipRmZjJYo3ldFEaG/rCVjI9kVf7raFy+Uz9Mu
Ek6OvTBuTnrYS6o3jmaGz6kidKCG+8G9pU4qZ9rzCl4KZwMHDGJzcyh5w1rGR0T0DHmknTatMxEC
zQNuTjAg8v3C6d7B8JygeR/EHMISrbfdBIykNw/ItyjRvJaOWzaS9IeLmoYwbUdOOSz4/irj7AE9
Dcx83OQbmbAPykijfq5e/AnPvQQCsTIxyywd5sbbMrTPdaPq9ghtAnf8LezwCxDRRd3SLuOi+ImM
kfwIGoCsvX7wN9wbjMl9t3VbtIFCOi/kJ3Oug5BNhAwi+yhMDlh/7sQYLAj8uxchWVSkAaDG+Gto
6OfjKj3zXsGwKE61A3QbUIhgQOGgruSkTPgBvWevRYI3O0wMOKB2dqItHZzlROuMn0zkvx2X2MQA
BAbJd0W79NTbsUC1uCCi5m/H02/atOl8TdmlDBTY/lobKzaKfjOGA3Ki3qF/En1AINCWo0xY0PVn
QM8fBNChmBBndkD0avaDLnWPBB5sUys6hXpwpbPzykGT1pknilWXhudwdDZe1TzmhDvWTy1SmKFY
V+wYhZ4nayzNPzBETswrVjNfYU3UCf2dQzY29D7F0aCUhj70NFPKDqkfB58QPtLD6IVhJSIHAqVt
Hp+doX/4s06aUmuyhAgMTCSqdY3WYtIxPVCoF3uEP8CuNhoEEYxNEy4bz78LYMh1Qo6m7zfhumDX
gOPh80YvR1KcDBrTU3hXHwIkv1I0DT+TqR85mrMUM4gGlLbjntMiOIDC24q+ewn68SS5/LwmMAm1
9Cr0hnvcaq+gZeKVFUxwGwbqWC0UC2kBxtPwdfoF+vzcpr/CnhcCdeaQjOM+p4PmB6RO1AgySCgC
N59go102s4Ujvn/rXLqoOZtP3wPR8p2rnTJnAjrIk130QOZCTh1l/VaWYFvnUHvzKgRlNkqJPhyI
Y0n7n9hh0q8b/pocPaJTHIi1gazOdEZBi04Iaqsg3lqa8UJE4HukuFe87rZRiThYGtUSimXLJKo7
m8jYHZ0DUVUPmxHUl6lpT6ubkJ637jbjFRpxtql7+hjCRFNdhZg4mvSm04uR7HAJae+kb27poBI8
WrwzOtpZXf7jed3R5RzeG74q9dgCOL+bS7txU3SP1pFVK8n6y28SNcdymIfq7NWDWPcVLvdGGDWd
QXNae0pr6Pnhs9emy5R7jKXmv6XgQDjOs7xUqAYt6sMUVySphzdi22GZ1Ji7eH2UTvJFskLzp0Pt
fQyL6bMmXPVGh93FNWlchNPeElk7B8us/E8ZD8GbyC0wTX6IdDNEtwMonE8UUCBZIoIGEKDO7bwW
rWN0Cyaw3R2TOc/C+KIhDWK4bHQxAlXfe51CIrlmjDxr1+uMRUX4GPRkTuQRFPD6bEun2jBxKQC4
8xOEsh4yKwHlZBE+aVY8mPMxMwBRVyjVFn6Eq0lajENzzDaep4h3lG80jyuBLhBEonp7MM1DEAN4
pxftMpgH0MieBK6hi0vPmGwd8I2Q2blEULPmQBgtSEJltOHk5sZK/X9ILt1laJk5I4HpRH/iPZx1
8ozmnE9k4wmBHPEscA/UrflRg0CIw6ZDYS5/g3j4ZkOKbnYkXp3K/yAK9pU+9M5xhLmZfeDYfWTe
o8AADWCsKt98ySCzMNLYWZUPrhT17oSosA0DbZERarQFAa+dc9GN+LDQXBuYAlidfRXf6G50q3rM
0UkwbBAg8YlhoUXsh9uZ2276aOgT1FpL2/b+oJ9/8+zmRU7OQzV/QxIaJZR4rNkwPBOZniXN8yqe
DzHXZpvDWx/3+gISCGEseqz4E8ZtshT6y28feeqHNNuQUrUDL7yEvqiZJluwQ3ThczgJPV4aDyF8
XsQHMzCpxaN3egoOvthJX7e658JQyl/FZAOj0OBTtHrHgAPwEl+svMMdz2FajYymC57WOtoFo7Uv
m5hjgzet9dbK1/S8X2KjekGP7O39fgD2UoEtAYLCdxT/xHPwJ/ftP5WHWryqzkOZ36yxP4UOCj+r
z3bhbNxdT3RfZmy9QdJbKx2p7ZXtnk4hpwLv0svpdahJszWItzMn7bsOmv7FN71wNWjppUzrFzdz
Qe5rnJpIX0m0lyTTh0XMDNZPM86fpFluZ7D/ljZcUlsvd41gzBX/95cmEjvtMKn3bN0cCeKd08dI
kzsEWubcFCtZeclu7BSMO2NOWobjmigHmkddw4B0xP5EVnDXfbhR3ABIdMGu5x/G4D8QYq2nIngv
KiSD7OsfjilvyAAOTRTuu2Q8o1s/TrN/YVLwZRY8HF1vbWY5PRC2fOu0NzZM5y809VZYu21mVQk0
HER5XmqsUxC3s2UfIk61DdraOKeIoSPOWHdp+SbUNU6lMdkutmptGKbxVjfUWxXhqP68ylPbV3nX
W2z4+WpyEvLPyDkSdoh+TGcWE87uGybGf65JLW8GS1bcwc0Q4UOhu2mJw1FYgxY4Ms6iCx+BHNCZ
rTpNyiTeepLydNBHptuzl278iLO0353p0Z39NNp7YuZ4jwA47CboYxZpUGH/S1cG0kJ8t6z0iLDk
T4R1aVXU+bMa4T9xCpCygIUiKqZ5JrhaXhFgMP7pBflXCz9zpuWoo90vbbDyjnT1XTi1BCTMrb1r
LZVo7xhQbwiQQnyV5TQUenr3mc+sqSi0jcB/sWEcibCIEvZSaLkO4CSATOcEqi9l6hPqB2bB8aBX
YGJzwVG54rbnyIb2zn/H1MT1GMAxvnqKFABuCHIORYY/dC/IwOSFKXuIZaqW9cZ1wmbXp26CFwoG
33IIYv27tgusY12kOTfe7vkzz1MX8QWquI5QcsQ0CtBUFMQgJ5bdLMfUtzaYIwGpEuMy8r3wWihn
C+Z8EHRLNNmoJs2U/pYNl9sx3C5bRqhc1qmvR5eoGQ06f614reJa20ZdDFPcGd293QOQlxP1YdR7
7mEIWhRDhZ6ddPg/O7Ybcx04Plqnfi62aDvkGiGrfZpzDUaJZVIsDWoSoQHqJ+3V3cx5BIDdqutm
xT9fEt/r4WC0RXwkKmdYkeFBe6IZbUwfUfEs24q9D+Q2tXSnHexkImy5JU1DRTVv7ToE9+x6gIac
TjrMLOd+qzmMewGYozhkMr2J8mi+FS1PXqeFKEJ9W3tpTfYkWjc168lo1z4stbWsmIz1Bj10phDR
Wpg9wZwmG7U5gBYxkszBXmZVoF7q5DpU/a8AW8DqSpydE2qBtWogXN4dRVCooB4sNDp3627K+mNp
Ce8ktQHhRebl13HO1TZu0dSIZq8Ecg5qdcExJXmOTuNt2Wva7ZT487pDsgk7n0mfkfAudesg24a6
/9fmfaQcuzmPpQubAz34BD8k+rKYTSzK2jzpgQkAjVkWT1PBEGIM1qkad7U+B2B7L+mYaWx3ECTP
0mt+Wk5EaAL8f2ZYwl916p3jO5/tkBzaIT3EJsnmNEU3Jn00X9ZQOaPmhmpibQ+odOFXEPdoYKkJ
RPyUdWst8qBZeyAaU03crK76nUWNxxlHw2JQ5sQyUCYZiHssYzwjgP103T6mYHOQ78ZktXefJlph
Zeha1fFsHfTepabruvep60YUyKTVaNGpcFXGTcmoi3uBZHWVTbj6lSGjgNuL+v4AX3xV29ZjrJLl
YMz3WBQQB6KtINCi6pjW2vUbdOe/nY02Kqo4graqKpHhyZn8U0pWqFFq5yFRbUR5Mo1g35TFd9QM
FdpJeZji5DYmdEVr5xVW03XojM9mHl+73sHez6E0JVipjZ1hYTfalzKmuFN8F3SDIrO4prN1dUsb
rUz62eLMazVvazXVRdCzq8DOkBUVnSaIS7wbsQvGIMCj6sV2zEvZG3jXRfpsUgZHAKBgGJ7oBb7p
cIHdQbgLkUXb2R4OQwpDQJ8LhotavQ9r81XkYuPO6Vn9fzvmPClA36dDSCdpOocewSmoq7+zrtmE
7nD1df3slDXLoPysFOOkleOHJ/tT4Te+ij/Sgazn/pZpCD2xFo9kNx/QuR0QlTBs7v/gFNnkmdwj
sblUjr41kRtvfFMyfpZXZN1XQXvLQVSEVgx+ThEmL1bs3Jpqvhn/GV+GC+Gd9bFJOp+DrnaiHMVb
XNGH+4/lEVfIiGpk/FbmvM02uR88eMyeyCFk5oSeLqjaezil7h+aL8yiojQ7D+i0vA6sW1A5n0Zh
7EU+gYcyqFYWOKS8NwdbDhcHYXuWzqVhPEfiSAjnLeG9Z+TFf7e2QzBoiQzYCMyogSDKKKbGkcPE
ZMydgRS0cNtMym5K65a5Ky1zI2MUG1r+i6CDRlArOeNuQmY4DFhby7GQYqp15IjcRaNECUntQXDZ
HdEd0ABqhz+QTO6gMkn1dgK2YyVkKXVzY1B/QIlfDTHRYH4mn33hLoXXbzOIIoqe5eG9tcvvAb0c
zGeIuWG7VJ3mtPHEqRc6VH+yclVjoQ71dGlb07htR9AUmGBjOpu9Na1zqJQ1dQ3mTSI1aOUCIYf6
emDE8OmPGpwqnMhluuYFs0lM4NcBcprAPBhktjNXP7Qa4SOTZS46mjwZo69jFRrruo8exEkvJzAH
vBN4JXSc+gyVKv7elbOHaZvZrGGnf0dWc8BG3BpgyDJJa6Yw36QBnlZO+U7ZIeToIN2PVO5JFcNp
GEgGkj3lA1UUBwFNVZt6/ilkcrMZFWPAZHplIyysU8ZkgSvPRYQ3aG4PPXwbquoZaG4GUcO0MBkF
5anGNjOP8Y9dyKPqkcyTOGMWeflvkAwud2027lX3yeMOsaX4fR1vEV1v5oB3Z0VXsxbzSg/Qercx
J39aQ3YJ4gBgzDIwMCdYIrj72bS2y/layx4OZzZCQ1Qi5flSmOEKVeGfGe2LmeFVlxgGegqFTH7k
fXZQ1xUFEfifD5rXZ14hKy9L3wPE+uEIucvyqOJA+fPniU1toFu3VKrAXzr9nr/1ZHtJ+/wSCo8z
L+AILdnrhTqtTmveaOvKws5Kw+o/Lo2RrlrdpVInOxeBT6CfUqOFvqOFKYEd9SrBClGZPjm5zH6T
KF6JOUAY6e3C1N3ZHJVCpODkuyo9uvPi9fqhSr2X0jY2GIpQuwoTW4TVvpSC6PrEODYEiM5ttM8C
wcyNLEPAy8MVTQusiMxbWpJTYuRPjyQZafPa3tFFAbaYSusjx/ezmCS2SXNaGti31QrFb7DsuP4B
ZKFe4LRhZQfDvM7Cj4IXXS/steCx5aCLIFh+ZBZ20hQ1jFFnEOO9rWN41s5rIzCAVo0oAeNLRPml
l+YeKNQtAgQ7NN5njxqI8+0bAVEq8p4tmRD50XmAML46svyFgoexmOWuHhUpHJzrJGQH+GxIYepl
MV/1WO1j3ryRtSZ/cbVp/F18YEmMDrakMe+MJEvC7UypHkxrVbW0/cgvoTUj/d9ab5iyx39zEiXp
4jlL/Ph7qYP6ZbYfLIwShG1p05v1zJfOal6N2jzWeA5pm6Btr1Mm+PPJr0trE7Mo6rZ4o2W2sXwq
pbnA3GEhFwKIthza+OFZuLHc3j6gmALDjZKCg0bJKWJ4DyzOqtSLFlsPMJa23jOJ2+hD/kAEAcAr
IQR5CJKv0Y1ZTi05Zwwk2dxR6ldZfIeRsJNEuwIX896DqDoZhImkrnSgxLdfbtdjZobqvjaNkE85
5n8bf7LJ3xmiVW6muMMxpm8Gf3ipcjoslEfqFctTXH1B3zsJOb2nunPzbNq29IMzmOfcc9so3v02
OA2z/OxsfVwoD/AYRqSEWFefBlXrGa9N45Ap7zv7ss0VlWkktx05mdbfANm8FnXzW9AY1Xh7Lgir
vhcqeFLzLjJxt8XMm7TMxItdtVe/jJ4jPdidg2z+RofCRuMLXdM3sZC7tD1HdjxZMXCQ00UbZrQa
gWvSTUYJlhdfoZtss4pBI/RbxOD4J+kIF7mx9ytg6l7uv7eItheOq7KRGr18EV4cXEINjySn/vHc
lxygWmmvBAKiAdkLKy6nrHSDFUXEkoH1rrBClChIOnpaGMAw4tHauaoMHOo8RG3pMmMjjelEb1xs
syGKXpn9zJT7np1eQVXZdJMBL+WuOT052JLYEbXhcBeDoA3bS2gnZZlA74DDy8xVG0gStJuzXs+f
lYNidRxTE8oA7zAiqfYsCiBG5ZMiXzD9ENpmHOjBakzYPD/dRu702VUlMthheGO+8a65UQj6BRpq
z3GvHFyOi6GGDsi5ZCSmLrQ2/xaWu+p1kyZEc+39mEkqHguTYzVtnEtcVueyISnB6S4+zZUFZeBO
dP0LCtxi2WFhcOshX9VIKihJftMGzyoVHkqo11bKgwbqH3tR5NxbS+NWSzGZrzOagiPSrUnRpqz3
MoQQXtN/2XV81r9WYTPW6hKfUTtqSvT+NqIrzpkJ9Ghpb3Gr5388IhEejqRioTWPe+tRyB4jTRPR
yMyIOsV44/xWYfiawxoAOfntQAKTDpPeeLwhMFJEqfFMPugH9t5XQkdfawgBYUDaoFF4V6cxDDIB
Oo71wFyv9CaNWzeRRBQXSt2GBrcaeo8na0K2wT+GNn/fzdqOiE5aeORsV0mzMWpo/yaqGrQaTLn8
gv5Es/Pm4VxRgGucsjgG9pxZGe6SS84rKO+hVZjt3qJUaUT9gy2DUJtyF2rpaeC4zwH/5CmCSIEm
SrbUN2EHVWZAhHUaqrRh2kKthEdo3NmBEbwGmJk4W5Dt4xTHQszudiqTjdcjyMt8M1kJsgej0j60
sol+rJk8eTFVd0HidFyrdgj95JbDy6pgxoqg3it+2EM+mHggLjLM+TjVSH2mPOs3QIMDg0qpPMTN
BHQpB5BYZ/vC9n2MDHmJZrbW0g8FnmAOhmKyZ13oSQwnBfMaXGJU0xZQbgq9uCd7hvofnuLanKZP
yy5ObG87n/xvmFx7d05ufRZvkq674pxauZHoD2CzK+iu8IPizF4n5M2voKJoC1oSEa975iWc6gVH
DqqInTEy7rXH6daE9JySDIE24xVmMI0V4uru0WGc4/E8WEX6FuUJsyun/5kR+ezoR6mOcXHVg3Yv
2vo3bOK7V1GVIIvZZIj8U36zb9X73pUvDHT3k0RNMPRp88cjR4/aESrdwGi3FyscDdfGUtFwMV05
71RYybPTirM9xNxPZxNk5tOWzX1S/J+ArR7kwSodxqsVajtwDkewdFu36Y/NmO5o9r61IUo9aE4Z
bDVFyB4aJRqNKZgL9mnVpiuSd07neL285SzBc7Sk3xkU5bJUuQPM0voOWFB7motiXTs06NL6nVSV
lZG4/wzTRvo9n7QGr1WcMk1L0hwtBkEWuBmJGSEtQ0YEYzS87U2dRWCtemTnhan4O7mF3xUrJwpZ
+29ltINKnyVwCZnTAuPewIHVUw7H0iWkqrrFXKFw0Pe6aHXHkaZqXg8LFxDxLMDSxoBVfR9GfNAN
P1VVXtFJOasZA3LdDFuiHiiJVGurTMK141HDDgN3RRu24JUfSiczTs2ltFq5rJx2PVpogiIc4gtz
FLuauI1US3f6TCuzUhKGedcLHIy2YpiEFb6JHOBcyTi3iTVmHKZ1qliUipm98nRoYD4+CSb7ywnm
t2ScZw7hkUna1lA4+Ay31BYHB9kNJYALIMoEsKgdwqkRq1J5ooJprtCxyURzR2+dEESIw3Jhdj05
RbH3D2kPNfoU4ayt5lNv0oKtzYq5dmbcRs5MydwM2GRBiqS2to/cWt1481m1UFgMPl7UrQcLkhHQ
+MSGWiBmiqXgOYnhYtp4jNQ1OXzUucSXH2nwk8SNVdwtEGkBM5I+xk3ZgEOge64F9dtMKOdWhAEs
nLBhTiW5beH4r8LTWNf2tu5IqMOiB4l6h654Hen+Nx6iBxs3Orqet2WJIKr0AHyE/bvpGle3Ht9L
Jlf2OD6LlFdX7j88jGew4u9ZzRlysKhhRYVlqkmq+TUaQdlMQ4usZ666Hx0I9qeUpn/IehFujMn/
cvPmp0D5x4GILa3v0v1sFUcyfLgZyQY3LT5Y92rwyVIx3ybQeYmm05Ptf9SnSZiG5s2Mlzw/Z1W0
L9yUV9Ec3mK9HmHUd0f1VU6otfL5v3BwVq84l3Le+jyMvu5iE2peAQcy49I2qa6GZWZAal24nwMV
jaTpFsjV9gGx/glQ7EQbiFwKOe7Czj7WxDEJGa9tS/sIzWSrHojBR5DDroca4ezk8xPKL09RJ7b+
6KN3MS6TWlusugwVnEedIZviMarTRVV4vDNI/tTieccgDmWtt6pbOKr3CgRsLBFtnj2M/0NBoENu
/gGodhS9dcu7fcejI/foORGiEBFbx0sM+svKuI8Dlxrv1SK2DMTZ+nQpGGFY/5Ly3iTxMaUDmnAO
TUGyeEHJikLRxe8OTPAZtqD4QGyLi5FfzjXkmOD6SxzslLDdoyLDX8nI3L2g21/mqMhS2i4xD43T
ssMxg7URLFBKs82lL1xmnTOkxYbXbgxN7q1mWpfVZ4pwfEBg4Bofg/NorB9+n1GWm2mgNcy18tjS
rYb4gBKG3otzIoVgbSWEB6OF4CdskNpuAk2G7rRrxsve1tFA9MtYl/Dt7lywE1waQBN4WUo6kTYJ
gsSjOOGSj8OF4sjrOLm1/W9YPFIwfPxPAceHH5xHAxEkvjgHoq77OuW/XHqGUIvZNRQbT2lwlrYx
LmY+7MTB2KMjWuWbzm3+go0X+B/zvYEBSi3wjihAMwzPkTr1ufs8T7Ym4OS4Ij/TvkU+rfv4x8I5
hoOMzbro9jn7mPoXNQ2TVu18hcHOx/46in0cupyYIkRQHGyNO3dhxHEekYTVp2eXIpGfDlm1kh2a
/8AdhaKJu/055OOq7kqSSf/OjEs86S4mUGvO8Okz4x0nNqT/fWEsGl1aW/WldLyyWJJIbl9nqpLK
+SKm0+NGyL3ahPiBitpfgwamvvowec/F/Jc/FZW4mEwDOivdzWjWhPJtEZ/unYbmV1GnHEA2Nu97
hzPaBGvYMwmSVK3Y6aDujFpMfvkwEJAB8FS/h6eB1StBaKM/WPSuWIwpnIWJ2RpTDO4CmWFbr5hw
OtyH8SfKIeLmzoo1qPWvtaR1ohYgeTr6JikwiLSbCgsGWSMrPm4gLFSPkhbyu2m/2+jSnPrLg7Rm
UH702jMJGRKKXTW/D7ApUdHtI0gibQFcRpxc8MVWRnlFKN7/X2g/bpLom1U/sUHDv9B8X1FaaAhw
YnLAR8CsM50PxsDqJ6zOZEaBupMgFAiVB655dpM3ywt2OK6AV+xtLT7OZKpTEKj3URWZWwP5L79U
yVax+JCRQbxSGN35ZXXr0XoCusYolp9tG7Sk1N8iwllgFCur/kqYFbGmuT71rdPWwq0r9wYbBbP3
U437hOSxneaOh7wiZLHhSKF0OR0AHDF9+w5Q4RATvP/LM9Xm05+GRniaPLi16dzsKiNZGd2krjAc
9X1qvEasDdcr1wxF1upRbXv/YGWPpLmwOrkK6GZnLkA9bmrxDq+kPB35A8bty5LHa2Q78PSINt5b
ASKWn4ihJvXDg2qX06i3jjpnwcLixgnq3RwUQEEIx3wjrAUfdDktZucNDU4/E0TsAmZDlT1bG57y
jO2SvaGyftQv75X4SDE1+L1j/ttA6EElAGBXP2ZQLWvRXDNuCOPiB98GGpq1ifGMRR5/tahRChfE
l3H15Z1rj7DkEGC6np1g78Z5c4Ejs2VOXS24LxzVae61zrVI0i9y9RgrhZwwyfH4QKe2n9DQqd0Y
R9+B8yfv4/lzMp0dtzI19VOuzpeSxnQAk9wMgycDkzruLiUa3kibV7a093wX3K0pNg4hcseA/Tru
shUtYOzwHQfnDz78xK0dvCe5NIuRwyljrA3S6tUUvNRksPZ9tAt5k+g0FQe4ttNIDcgjl5c/IPcW
5AevfcEbhO8N+7AFWLPlXnXpuTM/1bfQt/LgCWKeKdziJrpFBTlzucashg+nl0e1ubc1Agr00G2l
Q9k1t5ot9taYX8PJVBuj1rUfjP6R0MU0rDFLhem6s4sViwRsxVrYe2IfSeKQX3zz/6HNuv0Qty4K
YxiHPEU9G370JnT7zeFPuFS3VIl68smHiLke/o5fgzNFxeo6DZQj5zhyPoqQ7w6ciQoCN912k8Ip
jsd0HfuPMCZ8uiOIaKa7gZJgSyeaZlkA6xLQagheUZWy6nkogAmxUCtR3HoPaChiKvVawYm7tNoN
b5zUR6XoIAEUTG/bTcnkquT1MfZ3xgGnuMkWWvMgkkjtE3LvePbapYwwo0sPQaNGoZqbvoouOvJf
1YIhX34B34gndGU5HxkFfKvkxZg6s6T40Zjz1DSgXaPbsjaQ73jyPmEUYSOLImMLtW8VBC6lb7Ui
kmtlav7PHFrkV9GwyakO4kzujKp8UX+h6KoFO66jp9sUGXdwTXGyeZhcOT7umSTvuhpQp1GcLU4G
vDlH7MvqPcGVGhwePHgdvRJckyM1dEwWUmf+B5fpGGc5GEJH27BXy9h4F0H7sAv9CK78rRDpYzKn
V26VERjLsQ4+1aPRTRTTPGojU64wr66d4bzBXlq25bWreKSY1qo6hjsrdbQj/DQYFqZY1K56QpXf
3uGjX3i1zy4WFI0xJFDUSuxpOEKdlctsVhnUf4myIiKPWat2Ig5hF/OCHh3sf5fem9d9cuqnQ9WD
jquNTdXt9dJ4UYukg26FmhKEHm/tZkGMy45boN7RAyctrXxRT85cPWk8gQ+An9yjQUhSe2eQXFTQ
U8xSsdeCeSVwX1gd+dMe+8s0TYdurv9ZaKGXUV3/EOq1qzPv1Wjti2imY+hrK/jphK1CQXGH5osx
1CUdy+8yAIhckGxaCf0GUq/nNIFTiap0JE/dSnBmB9PAX4H41ccTKiv7JARBpCQwHbQpfep+uNcD
+1D04j11xDUKXHthpiBWLLkfnOkI73s/t8Xel/GDzMQtGT47HP+3GExH7qc/dGz5rgzzKfPmCCB8
WwfB3mQHoGe2jYB9LHA9LUcvvRqW5EPRCrZ90C+5UtuxOBoLvJ89jd+DzpNjWZuwn8nUiLauNbOW
A7GBkreqje7gVuEIDwnCBa/DbKwMTk+EVw6+Ni7cqPyVrjzaWv02SqKBPKv6HrgVSayvzZZs7bi5
VpWk3dCf9THpl5potzQy9zqp6U5lbEPllsTt85rm6BLzydvN0rhnUJpVcTmggWPQs8PCvDVZv7LD
UcsB2cmHi11/aaREx+LGs62Lc6C/1+ybPLJqO47YtDCVtwFT8w+jeuo8NYVOn3hjttXZRUREChMa
TXbVs1GgJztTKquapul/9XRe8xLsWVoe+zwDD3afd2Q0W52wAuuHHs4iR/CY0+So2rMX/Ebtgzcf
7z/1xEwMknQw8G36QjQpYziVQIc5xP9jMrFXWX/uGL2ycUpKU3ZgOnPMBi7S/CqhxmR1hGPr2qQv
6h3DglevDq3o/szRW8ov5l9lJ1ZLLaJ7ikJpM/fPMJ3VKUd1BxtelePwiXWGoRdDyaRbhoazHYgD
MMYnF6ruDluh60LQh5qnKmsuXGvfGjo8FSqd4mlhyU5Qg2cgepFfL+eGOb7YU2OQUkBlr+vZ0a4p
JeXHCFDGtKgdo/nsUFmMdBXYnQuBza1qmMDoO7XbEjS2MtqPHIXMZP+yaVcul8lDqu5MTBIzjdKT
xtCB742OFB0l3rMUdPzLPW9UNfWYUf5rMwpeHVcKsgAKB0sc1O8fMC72Izur/8g5JgkTlQT/BpcR
MPwRzYuftuAdPnhYV344b7l/OVEb7T+ipRCBqeNV7z1tivtAwngh7EeVmVkD0puNVTrf6rXGgYHF
w19FarzIZYgNiJtSBatQ3PhOeIWimcbqwZv/6nLeiJMIks/P//5tVbepn5uRTBcjeniORsL54G7y
t/3sp4sQJ1F6dXxLQHSXSffDwjATJpJiL1OCah1mjBeWAEZ29Wyp3V+IHe39I19MazzUMKniAFnF
vLX4JB6IvE57pna68eTNkP98KnP+zSi6z8zkkQQs6JKR62rsBKtSQrZlFXj9zGZy6nlvBRThmM+3
XXLmkeDUXOnwhQSNxOiNxyRpwPpDBUZLu2N+tfKgng6EgQ0pPuUcCwXsjB6jSnLT6GJzjaospN25
i7P2oKpSmSeXcUjWbvBb6EDQSI5A6hQO5bkjTpY1sCO98lK1CuFPFis6A14VxfyaJiw25yH0EFfd
NK7UNmHiVVHjslUU2Ts+pOEwA+UB6OLmoHLgETYfOfMG6UWdX0AgLmFNrVP76jr+pzocjhJ+gRap
ZHBMBG+D+2D2BFxBPoiRzLayMJet99/7Tz1XOgxe3dMWkYviN59QV3NtyZR8qB0D9f8ycb+tzrtw
yGV8jXelvCZsAlItdTaEMfsKodjXoTyk6qVYywewH/R4zOJYicmZo4ffirPviE3Cp9WqAM8MJdMQ
LFnxfusj6wNNYQx4TtLFGOzi6HtQ37X3oSKdgeSzdkJ3qY6EkZev87hb+KmDZ0veDbpscGlujNcR
c7E5peuq+u8e+P/H0nltt61zW/iJOAbBBvJWvdmWLPcbjsT2Zu8N5NOfDzn/lZPYkSUSBNaaaxYu
f4hJovCpQo4tk4CVbvgtmhm0GEvh3IbBu+ljQvTqQebxARLBKeaTADDoetaVEqMRBtbUjjqw21Vn
B0tOGHmPKoUxn1g7ILCN5F2lzZE7ynPIpqWbanYWvb2HY7jWf52oaTIaimA4KWxXeRf8NL5mG/3b
MuWt6T34jAiv/61DrPE2fVBvE8qXBOxBb/x61x2y7vjPTNjcVc63KLv1wjEWkyXALlOY/1vJeumx
oFjkQWtu2Za50/qBVuGmoc11+MpzGmPva0GE6JiCjLb7GPQaMgq4CvqHapDrhU2Cf+LZWCjYOMtx
QoAaS/XagQR6WX8Ix2fdA/g8iVhwXKmV+D3c7yqBR1jc9eZbskZa8Z7xdCU8PnqxZ+YTew8XSi9U
ftqzLWgSWhLy2Q+/LqiKfnhNi4AjojqqRFsf7GogLt1y6kodcFRfQrZDL/xhLc7juz2+6pOtxSw8
pohmYwvRw/OGko65M4X6P1gk/5wnigztAC/uGikknBY3j7cqmpCL4KGXt68Ls6weiB0GsoYCBL2x
PgN9fDN4y3r5pnrMDemJt85mxrvmzhGdwF1S27aF4Z0kD/outbk86K95mW0yF+XGh0AIqMEVfX85
8enQgDnaP9g2r4Ma10EADw+K5HDUIEfOTmeSFqA3Qds92pW9gyW/jcevxZMYrqH3oongWEiGF9yQ
YYLIg5pI58ZwNgXA02dezaEOg5VOIcei4Ob5/T7nTugLwgdpnM/BQi7BHh1kj3H2of+kOxT8ySlx
H/UlCb1nxSGtDww+rD66Z0pc1sS/wV3prll5Xnmnx7e9ByX51vDLlGgvqu5RUAkZWayXJWesXg36
7bbU5spKmIOmW+4TO6kxAabxsI4UxmnPC+HZhd2t3jhA2yKI/vaDw9PEQwVAKXH/DOdbh1E9n4P1
UMV/Frx0JsfcCE5KSgFmKNDAdzTqWbbTb58VWMb5o+O+FjJYcR9LYLomhTisz74222qERt8/vUb1
SaBBNoBAflKDeHoRs7IRmWwBG/+dSJquy73yaJ+H2DhrrJC3YtOSjlW+AY9iIkFNaq8tw8Ybn+eF
syCxiHl4D+I3Xvp/BdgQlBqJ6sgYcrlhFOhwvQ4JjEkJGZvqRtcTdPEOLxPiMNOl7/owYNoAN+fa
Vtg8sVNZeYmY6tsn1SzjmOZM9XHD1EUG0VYHrptLc0fv0vPYaLSpBjIbjs7Ivh3ttakCNv/XwPIY
+qFho7RmaZE4qgEqfbCyz144bgBJs47slWJbe/CveHV9rqJTWTFYR9qBNTLXX59PdijmF703cgPR
EIsNCdNk9+T2p59T6XhhQ955kT/Yllpg9pflS4fnBPYuAcTTcWva1jqIhqs9WU9+h5pf86xdn1Mj
6Cof4xbqcUQgFbEPq3RIUJHCuvJr+FG9xErCR53i5jg6hUn8MtJSyLy8TkE2Qqb00/vsefObb40l
4YiyeiRNtDt4bfNEcQgIlPS3oYjYehPKhWbe4UC9TbPiYW6BVbRYAns9plLuvciT4wRjZzWWTGZ0
AacXlHK704LFIzuJtxifHl1wZ/WvWS25EDo0ztrXoENjW1D5QIJLphkAA3PL0Jo20iFrjZSpKgIY
jJfn3CzRLOD/40b9VQPzE/MDoYw9m9t1wIbMG7sH/bTpxhH+/X+CJkQPGf//5+eTSLMn05heEDBh
YDS0b0EQfI4+iiYPlD9uv3WjZYjw7KXJCWI+QIK9V312iRr5WuKLsTbdR7MTF5zyjwpUU3kEMKjm
6AI6wD18jGT1WTvTe9DFpygdN7r0101LTqHly+7azvgh9Mo4YTSx1/8414K0IE/c4wQwqPW6a8zs
Re9GlMNnj+3ZI277meHzzTDBWNgWoOJhrBpXDdQVla6EiX1FlrXFes4xiUcOgxQwTjAnprPhN3iY
pi2wa0nr2SufMWA5KbziI/dlapqnPiC8dslv2K6d9G2tpgVuqaNdBseHWhSPjG0eyeQmRmg82qNK
9mFkooJoKGZdR6sh3dR54AhSm95rrVtWFE9j1WFIUdA0z9no3zJD1N8RHtio7A1QTjA5rA8zGtkY
tD3Hyg2Hb1ylcmFspxgTKyOvEA86b12S3idqDxMCFVIZ9JuJImQTkAIxw2PRUbhp0FG1JaQHwJaZ
Bq73rUOdk86ZcSf1WVlJC55SWD//a9OE0mtlHXZYO1FjPetDbxgDQLKRDgduBnLqaca41SkjwTKb
u22VIWtpaCYtz1y2JBjdbGN8JycV/nSOY5ygEMNPCUl7W1x4c+Nh6h0Qjwg+x9CQKpznmNBE6NYN
GHsiD7ZYVWMmRXeazn8diPuMygjiwirj1jtRcp8Rxcy1cekKWIUC4PZqB+E2MKr9PMTetWZcuTaL
xoWF7gUEC/kMGQlpHCcy16vJWxjCmI+mPz6P0/Cqx/lj6d6GDkG1whOYopYZHnEzWObeW2vQ4pNh
IbrIwhkz9FkeFCuT3f8EiVUgRYDfbr/j0MYmSoY1Ppd6zxx8jJC7YhPAXQuRBelDScONU3mb6LKT
eSKBVgvlh5eKqhsvXuQy0DFHeBQ2pbA1fIBUc+5zocc/CURY5tlIUZlhlCiw7Xd+QFjtnp4uccli
w9ycVWMA4sIS3VK/sdcLge+oDmSzMeyqtvqMpr6hGNnGlIYjahkKIifVAx9UrrCBlo7oCDbktlTw
zq2N5davNPVlgxuUMo03c1CbKvjWb8yM3mqqPk7SKX7RaABGIoRRdL8jfVxZuojOYuL44DLNXcoK
sY8VByjZzzBNOlIaEWDCHO3JvqMEzv3rAO0Hw1oauGplxh6raMeoGf4TFp04QWZL8VxqK/mSM0S/
tM+y7AnF4WPqERASoFPDPCrs3iWOIw4NsgYaNSbGT+g6yWFWoH8BIeMXxc2oMU7Q36YOocbuh9eK
ayjxasrHGPFNTDRGt27KGSSB2xCSzwYeV/GRY9C3LqUiLX+m8GZhE9Aw1V23dPOcgZkWnsEM0rNi
j2q1zYxnCgHPNHC8u81Iedu0JsawJREtWLnAPxQoo/euX5naYYQ8SpgWpyuxLhVEMFop/VWj8zWZ
inq4SwkbE5eg4hcASYMyS38zGl70gaKXntmTA/dC9aDP7VSfyaj9RhP9W5kdihAevhQHAIOTi3uM
9Poz3Ng3DnfVRA+8aM8sTq+NzJ93eBQyoyfJPZ3fMBre8Av1h/IKbFWoRHX7FA8FFb7GI+5as63C
6+SqP5ELGRbzqISF1rnznqlj5phXx+SclM3OgZuNX9J+4IDOwSh4DQWCYfeoFwrAt0A7c6tfEow/
81o8DG32agTjG52QysnKIRiPtcxrBmhDBzwzQNLBO4ctn4LbDV9xjdPhm8XS1m2CfstmOu7hn8Ac
5MgdZU8EOT1Y/y5x1Y84UWucKxCXvIcMNCje9SOrgecyV/8WAOBIAJmASwto7ozVqy53CvmhzPAB
ocslr+ojniAbff1do9sWGeb0XEiQlK2+UkFdHiM0mrov6xBJFki23BE/egO99h3B7Sqo/vNwA1z1
bv60UJx7TExdIEwsKASG9NkCITh+QUUEL8UfvyjY9O9KMOpbV4QZOPwSiRGB7gx4ZCMWadPIAzrK
g55ARBxzLWrdcIDtiNBTlwAVViKortYmOy8Rhd5Ge8eXgYFqoLy0xWkMqgsU60cVZ//6SUgT244l
2gJ2RvICV4DSVoGLtfBeZ26ffsz0etMjtoTzWU9C9QbU4Nc8DB2R8wB/buPsfQv9az58Z1Ld9RXR
W5be6UzoNYI6GZgsE3JPOa//+1h3py7sLwBL+pn06owH2tnpYXddvzOmCGT52o44N6XxXZYLJBEy
xNux06+jF0qX/G2V8cCOudQzT8otkx3oMohsvpUV141JL3c2AieowSsiFijfNaz0iRl14BXQlLBl
loQ0A4LwsZfyB88Ezq+3kfUbApbp4VwmMBMg4xhtS7kz+aauq3N/wlcFRC21kR7gdcK4ImDXYdNs
QwyAY2TmXSGfZg7npMEuoGxOOY6AnsiBtNAdUx3ph4EHj7aJTZc0Jio+4KBYdneYydoMHG+IeQX7
DWT5ZyG73KtOWEvA70cHxPZUmeGRB0NfYDyLiCfG0biuk0OK4V3BTl3Z8jAJ92+ZY5fbsDuhtGb7
TFu4W4v30zSEAozxHhBr5/OEz1WFmV97Ty1vi887xJ6gcbdkhDO+t7+a2CWLwjjUfvtleO1dTFh1
wXGqZ/fNsJb/tA1PLMY3OcVbwd6V1tatIfgdBwqSNeI5w0TXHo5uSJ50s9FwaukNuzk3oe7WKNdy
VDai2pmZeRPOQqPhXhi0kIJeH3M2aItSq7OTD9olGZpbwxSHtOmxOdMbzRzt9ZmLVmbfYIPHhn6Q
o/Mdm3QarMKK3YHx3L/jTRO0VGc4O59rvK3j4OjzJAdpouC5Ye7FGZzovEvf201OczI83JF1G6M3
Sj2V1kezfhQayqqumghisQ/NDFd/4oVL70tq6y8VpD965VQjbjJT1UgiLKeVP7l3aAaJkdq3LvoC
sd12eKAAKxxsDP8uSTh9Dn55CSOY5Q2uNV07PBSdv9Y3qSvTAxuKrkY0KEO42451Q9Cl3hRoCiNE
Vl7unMnJ2OvztSKsFPK68UfUJZhsWQMPBzDeBIieARLcBdmrV6IN5tDRHSvrCE4NBuHwjGx/Y0Yw
R/lz6zS7jkcMVBOhXLLWZyZ+ap96pq5LTD2w0M/uCByB88Su5M918J06FoZI5CyONw3jcdNdGRLP
xwSVxZq49pP+EH36IHE4rRv70agfnYyXh2kAtpDGVr9RnntLjBL70OommFp4YlSbSQPlcA+BDEPo
YPqTCms8FzPaN8s+mpJK0cEKM/UZyNsciBNSQ64EFGKeRyf6SkaSImfb3rHxJ3MJreJDv605Q8VC
g5D1JtSXWlOaSvq0Hg8xTIpXLbi23j2AE3UNrbezkDsReg05HeyL7nJh7DIDPutaxR2YCgPI6HAJ
P/kzjjgslmGG84oZvHgWTIOo9Hf1MPxH8CrGui1JvsKDb0w8QYFcF0+nGiSWYf52NOW2Zi1mVUI7
jTjwS1Wp8zzAbunBlJD7QqVeiHvCNZCbl6dM70mUjKP55KS8X+xXHHN4mC0OoJo8lH2p2avVILTi
OCJ5Luw+spoAaFeKfZx1jxIij4KxIbv5kpPquFCRc4KfJjdHQuMx/fQSB4kaXEZ2QzIEdhx13slO
8p/SD4YtDvo91hGoLTuIIMHg7L0hKe6xKXG+hQueMw8+W7MhYIDAPzSGO9ZGa3NEetIPGJy3Sf/T
cOxwPjybTv7bZApeMEkInY2k1q7vre28G0X+GJouFwqqOZnPYtihP824PWVyc7ruMHREIwXtu50Q
DtK2NgFui7nx8H/EapggnNCJYGCI4MnGFl0fqS0Nx74ph/7qsN/NoZutF+yhV40imhE1XxWN5JcG
T4LexeQQdzQ3w6qCB4t17bGPu854SgIEQ7714pb1BdSKEyQEqjTTSbAtL94qr4NxU9nQho2lO5ai
+8D4/KhPctscnyhSzpGn9mBI684pbv/IvdjbLpF3ZuSNydhCiT0MG/Y98rcGONozKR+OvR/tgh0W
7xUW4zA+G2L4LFE2uhNoc5HsfOpmAqbOrNadkMwuMXcKg/LgDsMnfELUJst59JP/nBi4EE0TTw+Y
M++icnRWxJxShvXWFxRn6Agw+d0J2oFeL5Xpg4U0n6QwIDAsYe+lv1U13W3KGnQsG30HYtyebRX9
aQoIuG5zS2MHhtX0Ps6BhA2HytTiLfkuiyAWCAaZp411tCDjITAW5TDi9MvSyT+ztM5Dll8zi6sH
1rGijvgZAgRYeX3HlvhTtwBtKuigFpwUefYTnT8j5Uk/nAH5mE5YvlExYfZE358SujASI1Bn6t/S
F7lzZ9ltKyO8R3Z8tcknalpcz/VkqyermxyaY8HvjqgYotH+zhQU5aJli8TUmNlduxlcEtcaXTDn
1iFwKkxh2mVtNtNuodoN82mrzHoP8x+7MQYZC9wUdNvvumWJU1pRNzlECK08FpLPY9UatHrl8uo3
coOfZrhK/Pw7hU8T1uFPiU1YhZWtoKJVY/vSNNHVwLIbMJ16h72n/1fMLJQUbvzmJlB/THWVdUKV
v+u6Cei436JDvxVA/hZh9y0J7WG3AeRDRw7C0m4tD+V0/os3OeE/5iYLMJHJSlCDblyFUBpxIeOO
YoRjwLfWBAj0NZjtpWtLfJRjc3EY5cjehI8czA+TKpFTiWOfSEwh4gqTx8p+tJrpl8XHncc0Tc6I
+8A1om2cxVfJkHJoGqYskAvoZvB/D1eeMTLsoffB53xrcoud0f4PCjZPsIPiZWb8V3n2vvLIvEy4
M9GkBVc+Vi4BBhpzEn6KzEAaYX3KZjpgt7zGZeHaoOPwRhwxgpDKcoC82lHWtv4A7hq7NADzx0KY
0yiHYN/oqRcgAX79v7S4CcbEzTtg8SYkaIjLHo7zplPASZT/HkemBW3DkwfteM1IDI81D5JJdw4x
rGg9f9XQbYXufmKWUsAj1r+Xz0ty9EaY3koNXzrBbO2Y7XvkEY0YwD7SPyvDx4THyDb7J2oARMNn
xb82HGP4pG6GNsaZpsGr2S9Q8UMRzv2DcsJtJF+FUoCDw09Bix425nOees9jBFxJ6mjc2NumtXCr
i/4EuMEQ2RCu6gHYBBgdyDcdsajBZ389E10oJV4wkbNyEHckHGYJKsvMdkkuoT2uPHyEZ4JVsmwb
z3idVyDrrEmasxYUIJwywoqBpumCWjrYtr1kQ78fDPeDGEqIGieupKGc/9AxwzkeL2k07DujPU0S
/F/PgDh0IFHwRTcjfBmB66mBfNvHEcJf472CZWCEb9SyXTRJ2E03WMFhbZRtAszjdJ3C/tgAFGA3
SlXFScaF5KjBBoeIKIqquC4HUDksFWhOLOZA+jEdCbPXxUHVJfiQ5YN8yOoRoNzHC8ktLwgtuJDi
pe5xWaSVcCzq3PBHYBxspO5HTQFuQkoqnalnM5931qzOwNs7z0tJ5ezwcqD2VtM1qLur3zK4bkN/
Izh/e4zzsT4RT0LbkAyqA4nOtzYTuxooJC/6S4/tZ2/Q0rZzc2yC7jD5eNFNAugPUiqTed6z/5NA
7xJmcuNS6YlCUc+fy2gcOnxEOXbndUAqbJq2Vx/Z+ooLR+TB58Jkofnk6kQpXtU22i9In1R4TGp3
Dmcdl44i9qWi0VUKp4rSbPJ1Iwk6aIpXa04ueotCp/ucsMeFqbfKluiiDwNfORcnj0+pY5/gj+3z
1s72IxELg+GjVuRB61VwmIHPsOw82EMOB4sjNdU8OdNXnJE0JK289ZACsPO6ClhkrqGeUybr2SC+
3W7ZBt30KDmce5/SMGmOIahC1KbM1Wmk/OEyc2G8qMX1ArFxmvSX0IMXAX9WYEqTUv2oodoaaip4
4OGINkd89hGwYBAzHKWaMCyjci2Hs+uGmzEnFG+IiJQRp8ax3jhNPwJOXN/3Lt0gj428xxY2Qzkw
BUylk59yitYx5WZoftgWqqwgv3CT955FcgDasE0ztw8mfW0vXOZmE1lZ0P4Bmbic7J0p3BAe6qQM
vhSgDst0EuJictH7AqMwKgIc79bAAn+KulnpclsXEeYgjjaiLWyoOGGMv2qApoJ4h2gPWGexWsE9
OJGzsJ+1ZW701ql5Py6IK2oeVHMs3js8d9FPbHLW1QhjrBdoAphqDn23K4g+k033WVd4LFmQcyCS
c9cKscWnXwNz3wVmsd04/lnyLxu9rN4F3HD8zBb7Fvn2R9SnLzw4gpahdAl8nev8Fe1ouvHqd8ej
07Mc6wXN3doRyW6i4uA+AAVgyAK0CfImo+w8zthK4VKGhEGG6p2bxnLHe2Nr8il0XxDQPqDNPfMD
AHcuW3MIIlqG3tZsbfwJnIcymm8C3ORa8cHm2YeHJT+yaj5XQz18xw2UA1LX9g5opYZYDNtNKIsx
ieco3CxeXF0CWvt1MaH88N7wb6GsgpVrio/aNFo0LNjOMCXQDY/hVneD6prZfVT/Hfu53Hm2i9WJ
LInDNOY7Ch5ONvVXDKIiZzH7aqCAxpADBprDdvzRjxWW/buM/Q5q/+wEnnbM+myy5tCwfwyOxhes
Qj0TqkfUc91rz1tWmLMMv8YkNr4t904jzy1bSMEDviqgOBDqwZ5n9VX/r7AlGQ+1v/Kessb4JSbn
ry3LP+mUfyvaPqt11hn8mcUGIQlyHBS5hXLA9yEysBAB9KOZUqEEs8sdarR4PhZUcs+13c3P7Wht
5SSc3RylTwZOVDgvKxTH1jYY7YsOSM/kX7IP/1gYYW5yuu8NseDmgZS9/jD6iEQs2P5fYyKSL8sZ
0uOypAYekR6jBknkN+ttMpanzOHE7f+RdaEw+Kik/AkuYbQQlBjhRAaVbMKxYpi011dK8rLL3q3X
vplFRywrwYUJabXkQ+ShvguvoYG9JTYqVdB+1gpn9cYrx60Kbzj2QdVm2IFH5jum2N9m15xLWZ+b
Zropn4JG0KVvkWp/Ozh+t4rZmLAnPgp2AIYB6dR33GlHPtPfBDo1zsSXeAziJ6quPbqqb7d10/0w
lNgMgFyHcijXeFifERYdMZoDY2ApdJBUd5FRbtl2FBhZeySDhiSp3mfNYp+w6iE7WnCaIpVzxonL
NOdHAslu1sTx5E6tpH5xtGkqj7CueKTj4yJnlI/pOJBKkedfjcTU21yehx4nhVKCMAxlWhOGpx5V
7Z/qxRoZVJn2OnfLlyzAD9FDTvrcFJzIZue9KIQoudXfS9f9m4z1uAvDkFlCgm91/6yvOcoPnXnZ
DsRAGR+k7VH8hJjBkyBD/IxZQgi3qJuRr0dRKzZG18mNl5ec1bjm4vQB75oNrLX7L+XVUBLYc70J
2rHPlCFH9NuXza5AiwZFBNMLs/7beg321jypqsnh99d4nwOWfZWOumbY08YT479u5EEPe31wJMZ+
Aa56dPHAhwWO1Jfnz1IKkvw8gaoFr6EfqHUY+1jctEZwjLBO3zbjlGCSA3w0B8PVcv3TkmcPwhkA
IPHVTBgVI6oKtpOPoTRmFvV8qQe2T2zQX42Yh9Ukb1f1iCR6l7wM3/+o8+WW5MlGDdmnrNJna4JF
XDa/kd9v6qK6lA6ed7PyDtyDFEgf+1Oc4c94Z24ypesvC49NNF5M+eKVkGP8FswpbzFi1sHdqxq6
xGrn4R4P4wjGSoiJFV149GbKYc85APU7vbiNt0sR4rkA6YOaT34WgG4sJ68t9qadfeUTtvummx8Q
t27xiNhVqfuOWzsT9SV/ycqSZLXyhrf+fkn8P6HZH5Zq/o4McSrcbFsrgQYKsp7jvyYz8h3KpaY2
q/XkR90unMv7IoHS3Cb6zROJd6MhIE5U3VtoIVCsvDOzHuvguANi/srjwO+prZfEohKeuvaBwdw9
dxXyK3e4zmQSQAxmcQqi/Rp/YpOvs13VLj+B0hwyRjH4Zjrpht73nBodc2E8M63OZveacQzsgIsz
Vz0N1vAehzWKpfwlb6ryBGBJAwtkM5lI+eBcjxs7VEh3ml3oEtcG4Ii0EMR4HfXOcdA/xLB5Uzu0
B6oGwcpEhs9VVX0OKi2x5TUPOi7rZMLI/ZJckkB2qN7I/yA1jIcPw16nG+8GoQgSf62VxLfWM+dX
tPVPlnCvZHPTvnFBdpE9MFCOpl85Y79ot1wcRIR7O6QB6mzvK1+chyVljbYZI1Ksns4RiXmPIywk
2M7s0FItl2RmV0uEcW4n+z7L7FuWAtJ3BLlMtZjRjojWsGRGDjlm4yENPbELEGp8R10P/94RHfHq
C/irr+R/TNheLJJuj7TXNY0nG/MYBtj4VIBZBNFsyD00V30pp008Ym/tqo+5L8W+rRyG1DyxaPAh
cft23bM0/WOHs1qS1FfojunOLWcdp+4QsIx8VCwzciwS24hSqyRSS4NpIZ5qD/1IzGZLjE7Wy988
Df+Tg3X0ne7HzBlhcurJMAG/yKLxNmLqaJApszJReibRGG/JgHzuS3Pvwr3f9AVsywzOJ5p5TkWU
PQMw4VQF6YncjeRSmxTLEeGEm1gG/2UYeLkNFeiMlh5vFbSkBOJeRd08eqZ7d7qEC1chYsw9D3C8
cuJDN/PA1DYJwDSF7KBhYB76uGJkEZKD3St832qeZbJZYfJHYXiWfvEmI2zOWhcD3cl/rhvrx/K9
4LoEif3Y5YOeefSPTW1fXbVUO7Cra4UH8yoKQN/ZfUIbWHKQkUfslw+zG18ylP41GULyR8XTiyYg
IFUp12PkUK3POHcvSv5TSnq1wEV8Md/CckFLQnFO780kh1o36upSm/6uu34OVouBU3JuWte60tVK
UkwrRzpXZcefqRr2YdDN667sn2tCZc5uPnJw+/W06oMZR8jOR9PRPBuB82vI9mZ79lPl0nZVGPus
7F51K+qEiz15hyWFiKfqaK/qCrK4PePX7wf4rEh333NY1JhM/mNFYUJq9Ma+6ecLDnMXr8coqexR
FTvTmoiT4wIR0vFxa2vZmpGcrrsuwbCmwlmIMD0G9O30d/bHXRxGjD+TU4kg23HxbBOpsyHq8CmI
zd045p96ymhQ8+au0wF/qY1feVdp0joJ2bnfMjZessLkeMCAy2TQ4gQB6wfn3zIkS9z9NVP1mxkg
bwlhUbG84+PyDKRSbw2Zpo+QwfBFbeg2HWSFXUZkSLGHb3O0XTansCdku1rPQZKfVOXypCCMP/oj
xb5dsaWxNOIPYkgqOiRm24E9igOFY0hvn30mDpCflOmR0fhK2uM9KOpzuKBoz2ySPYv+Ywo9gEuL
kPm8j/7kZJMOhU0iW/XMEcHbGovzxBRhVXbZE/6IdHu5OAcGWblB8F0m2F8nIECGLm06rOmKwgBw
D5ZP08Y6Ei2E5koyU221HQWkFM96L/yK1ORxAyGMk68+i6I891V5bS0XwaNv9JhiB+KU1+WDYHTt
kIG79Qm7oQztLq3NwMdjjmy36XWxiMpmiSIhbv4rJvVAsuKLwKIyTw2muBHFn58b6YtILACKgqe0
OgOc+D0gg00YRQfDA34TZWl/DjMtCq1uTCIxUlP0xNOlrd3/ZDRKTpbmntjlQtIPm+6A3/rcumcK
F443aL4VEZ8r6SOMzIi5qmW2zQU9gjDJVWjaDDMrh94C0xATpiZ+0n2PMZ6ZR19gD2cOqv8qu6dJ
Lk6x0dz0q+ckWniT9xg53SmJKb9sUCZHmRA/imOGYXW4zOhBGEWXRntz6vne6M+j/2tvZ0av3aMJ
ebBgxRocGY3lvqgERw8mLjd2njdEZfB6JhSn6pBX7saNgpOVsT/1EI/qlNlR1/2nUyC3Fuk6bfRd
Q/LJOINWSjZXlHpwuaZ8n0RkjeldhITYVVXEr1NXPJXS+lNlLWnm7VYhxyepJ0flNX7jUACvIliO
YzZftLREf/rO80+yMN5dwjD/3daUc7WK5LBGOsuBISjT3XJjWDNoUvfQG+7FrvyHZcLAq/SmjV27
9Q/zTuvVS3oMN3Ll7jFPq09AV7AU0x5dQJOOu3S0/cuQjjh0zQUzzLBTZg7MTPzcJgl7a595WFlj
l4Adn5C0WALntw5EnWBXnyjiNPuvRL9PTlvjXIaSDHDhtHgmKePLXMCxMhE4m0C0uEykI2NBa4F4
HTuEBtgY4A5x/xqNQYjHIyhka06/xeRnJ5U4KCfK3thaZTauxSLaDVZI498oK338k/LJOPkQmfxV
jrBiX4wTyZ2WUwE/wPIySTW+BalMnxOZ4FKCFfB4klMpX+sOgHQKW+TZcR3OcPeHOjpgVVntbI8p
Q+7EyYmmDGH0NIqrMTOUxl6R/rv15lercK1Dl7CPQgToXyxGMlVLpWoWPZAdce5x/eSGvxgkIaRq
T8RNDA7PKqb5tlgZmFqq7mGyjkrFWyNNCabRHD8UGu6qMoyXyvnsVfVRFp/6G7iXHvV38jjGmMjw
XqsAyzoIRUwptZ1CXhZaBYk99Z+aCX+CQXDGX6vprXE+3JrUtzH86+vZfwmJ09koeCzlKUjb34iA
ccHdQ0qud5HYPgXtWWto9N9q2Bg2nDsPNlgQQpn0dkX52uPW0RnBDjqUgdaurB/QzExUwkt8zHBp
KUOxQzU1T68KGyWv/4+gWHqTjwG7GwlvfAIwcMSzsCAQe3c1GPs8/s8TJBHbXy6sAUt0KMyOftNs
vS4EDYHb1FpoVhowC/D+Sb7oN8iHE3n7Ny7bM6STngyQFJJvnGM/5oeryvmA0y548wVgmE+4OOyU
pMetpaMCrkiX4LeQaLYmT/I+5STudkjYzfzThFvH3ck4S4o4fikGkGgfvkB4m/mIeKGx5HnG0Rja
2BQVXwHOsYiHsCvL4MFqChai8k9bkCRYniwuIhdO+s4zr2m1GMbOWMr6eIzZzZ4fGCexz+ZAc+D0
m+LL4ODOPJzYlFBrHq3M0y9g1lpX5jIOaU+yq64WlWWbQTTEbnjbNfzD+FcRo6MvX0nCQVP8why3
ZvBLRmDkTnE24pBRg3prMsL07mumVawxZG4ot4i/I0CjNKRwXv6iiTzQXKy1HkZrrajLH+PyOfXK
Z7q1Ix6hnDT1aWz649yPBwQHf1USH1Tp7LirnXGxgpdKYSZQnqquRBfE2NV76WOsvB6XCWG63PEO
+bD6xCHUaydspj2YWFngFdjpQL3u5Rov33XNRUYAN9vFWj8orvXjT86dK1Jy6AIUrWNzeJrsH780
4Mk028nEabk8mdO1YPDBz3FaE6dQ0yEOiBAB3J3Mgh0aVPtRBibT8aMNhFbxa6qkp2O/BQbmUFTv
JLqld8fA371KGLg8dZxUFrAky4iHLmmh4YcYSNH/mp8lYidD/Bb+1c2KdQhyMwqBuUrZHMa+L1Ab
oX0tvWZa+xHAZ1AnaPW+LD6jfrjNwdkIoo9JV11hwrRui1/96QRRcg1E8hxLz1PfFbs++BqKemOh
yHcIZaiKbF+TuTWQD8Bi4f74rfEYma/6NfUXHBOcztuTsYztMOxbxgTxwE0U+unqSvwUxG9DSaXf
h95csPT7ZH/o9Ttuaut1ifE7beTNVEzclztCVuGA+8IQ8Ov52PE/s7ba61/DfdabCz8Eqp3M7R7g
lEzXVi9r7gZhkHiPmYfUxkOm5wzUn7irMMCt38c63Es7vvASSxmiGSRKpX0b6hDQZ6cXrC8WiIEn
ZEZg77/6eUhErDC++j+Ozms5UiQKol9EBFDY1/ZO6pZpmXkhJM0Ib4qicF+/h33ajTUzmm4okzfz
ZPS81OMdZpj9KicIADezNrZp7nBHa+KPxXiW5ObehKlnjjVJHZ4t0Tf7cW7+Wdn8lqb6e0qwAgv6
ZaAou38MWjrBmR6UnrdGVVzTyQ/3JIcdeirtkDwJWZrEA+dNe6Qpw3PVSO/EUGy7IGhc6jPMen7j
6MFbrfll8aRQ1os/P0Lc1PKeliY+INozAsEMobI/VESmK0f0i0zcpGLAI96dU3Z6vBXwB8TfacRn
2ATHJOO1n+zvTOhbDvS6zDMSEEwfLX2lMGMlbI3MDedrsuBiNr+9i9/FGFrgagSLR9/jhllG59bq
NhS97wY8JJ6vv7C5JGftZWw8uUdUgY+f4lOuEPtRZMzK3PrOCZlpu5zRPejz6mTJhVdfXMV9JJ2z
rZX4ENFk5+7nPmDAXGwE4dZSmtbJqKFUGOO3Ayaerektobox6ipsTbCVQjqeqDNI1tZIpBlq5YlG
75NJ6eSMVmoKKEkTtDIDOHLDy9TMF90Zr+zHsF44Zg79sZniw9DGW92QiZTjxTIY1Bvq0PT0K4f+
uHfmxj8PnGNU6phPFaOTKTPYn3DiRfJJGclf3XH0WTbSGsEZE9qpSFiOcs2MhNFF5s3nuU7381ic
/G5+ETNQKTe6LaXrFXhfaaSQRBDyAjzmxgx+l9Xd4YMZ0JYOlrKgaQH4I7Nafbr80DNck9AN1+mk
z/OcbycTDmLQtS/CcZFP9PRFpuTHTgLGP90aIvBxdNtr6+aPfmzdm77dmkyKGSXYRJjYKYLqNQj7
V6fszxkWdtNgVEGoaaUi8ym2hmPPVwmScF2llP+aYJ5Mlf0TVnX2Y0mBJa7HOqqGnTQ+O4ii+Jzc
dylZBczC1OR7NH87N5zJELUduncBkaMLg6fNdwPXX48C6XCijVIzZ+gjtkDQfa8Z8N8xdJ+4YP0O
frak9MKW61d2lsm7F0XYWtviOdLtscv1o7LSQ9vaG1OLI187cRzSSmN0Nvr20vkY64h+HqIcxWAg
GMG3toubxU6evflWcp6NOCA2nFaXUDcFiDgastrlWTbKUh5C2/3unOAhjqnRSBU2yYwJoZg4GXYd
MR/D5e5S8jXa7vBUdzjy3PrA13WHWw/ydmw3ym/2RAZWPadWGeO8kkN7rnLW8LhCHSZJbuJesbYc
PLaOyLhudC5oke7VGkZqfYbfRpivBpQsZ7b2+Fi6dULrTgsZdV1YE3HoqTzP43AlCw2dziiSj3Cq
gTh0+2hazBsSyh0BkAF7m6Ci133zhXoS1MKeGhizfu/JQ05dEfF/iCg2LHrGegFsPVF+IFjvurT5
cYYIrCkvfcRgAGRlS+9I6WL4KXH50h3spjZG3OQhYOiVZ3ZD/JiEncSyR9kPqgDRjSyio0RMwbOb
qnaP1Yxn16N9HntYTrZyTq5WwMlxcqE39VsZjs9e09wKnhRLv2tVf+TjdIhdYJGc02DTBMdsGF59
rLJkJq595nJFQdmavY1uRrjlgI9hC4388064p9AeTm2eXnq92PUDuu2xpnpDcHDdfqMtpFmRGqfI
cmjnNOpTGdr7yRM/k6tBVGbZN3dj3Jy6v06x+zf0qGDqBwB3gS14TOzo5pXOu+4Y3AMX3DLCOKja
fc7tcZ8mwYuTDOcxYjxmmq9JG+1o1n4AO4hygJbY4PrrbYb6yzMUl/LfYFEZLYuN2cE6tiNcqLDo
Wtyp8UTCpT52rbwIb3oKPf9hdvRTl4RvIRJxUYennlV7SLO7gbnE5LRD2S/nJgtXbEL8bgZs6En9
hvPsJFG3PR2vKeRg9ibOM0vk2slFsOP7MVYWHR3kViiQcjUe9zH/LcsGxcJIvhkz/PEbWx8arqm9
ACrBLxVQkMnCiX3a2GSxdaHil0FJjvajmx/SNt2jnzDXoZjrHi6uf/CL9WsKwH5lmiBrRO4AEGq4
IEbNcGwNda5bHIdTKplUuL4ifb40QHXRjztFHAOZrZPQIYMsl+aS2S/6h2nMmk3Ulr+WHP6OaXMh
OkrDytjD1vWCiUPY/x0KW8cWw1/HddwNX3ZMKHV2XyrfwOXqtMyfRado22yR+eQ07xA7PcCOvdz2
Eu+xHHyGOBkdrabhd1tNwfoWLsF8jQuDiaJuEk74un8visY4xw17iFLhsWuis1JyHzSKxjN3V0Us
rlghP6oOzEyHSiZ40emWOFAMcyILdm4KD8PBkO0zhzXBdqTchzD7QOMYlHeULn7O1HstmDB0fvUZ
t8QpK8d6mpuctKINsdhx4NIg0FoC3JxdwRqeAq75SR4+t3mNq6iu4Y6q+pralYP5biZZVfyZJ82b
FUT23lK13Ma590xRGuAOs10ZdfZlQ0MA4aShHE2tQhppmWUDRBd2B1l4kd/H7lyWztVW5t8SZkAc
lA9xBu2YIcGwbjo6glrGFWbL4aOczjJqzwQesb/hW2v3Az3u27bThF8j78KbjZeO0qO6+wj98LnG
UtHl5RX/wMNc5UzHlUwwVgXG31mNHz4vIXHdrVfU1JBqQi6SylO/XHjk6sNpApfhuLpxD1/4Dw8o
BU9GS6E3SyIZj1tnEIyf50/E70dlQiyqaTNaz4NNFDJRO5ufuJtAvNLQcDI04VIBScyPfTp7yT7g
AfkpffaKADsVD/tXkzhfSc9Et2j0U0sHXtoP/5RlPNad1Dy+TowQD1oxYFjJiKAqSEFSjeQB+Mu7
9jGUKDwCQoo2N+S/twuu3ZvLdUzuNOr8PzSFn6TNwCuJAh5FSOygWfdUx58nKG/L9ccJmresUPBJ
KBTqe7TlIt8hFKn9ODQGzgcojZ4hjoaSlEJw+OAwweGDtFrjBNuSAVCal4y9EDOt/C44ZtI+9siB
d36n+flzUNGn75XlQc81w9WRiXaBHOb5ARtL+BaN1U+GsTKsehSO7HU0FHdo/1B00MJrg7oh1I1G
uDQO01HDxMd/bhd6lS6cSzToYi9Yq+FzGH9ASuudSNEdJhuJF6Dxq8zFzveQhd0yp5y33euBylUR
HnNz2gSTfm39kfFB9ZxY1DiUiu72uc3uhcFyOUDVAPvPS+3TEapqbPEewBQH02If0HYpbM/ZMzp6
Nsxu52Z9vI848+HbmjadYT4r2S56QH+IxfyQJvWNJoNX+iVuaaGufpQ/2xTZ6pqgyYwIakya39+E
LBTw3dEjCVdwOAmXtOJSOQC4fQuwm3NwOZOy1Hh18QiilPXZeAHf+SfkM1BO8VnP6mqbxY8JBRqk
MXw9K2FnhkZqMC4bGDAy5TDIe7l+ezSpG/72ifTyIg445q320eaHNBN6ZRcPiZ88x7zuildFsOI0
rjrknFEj0yK6kZIBdPL6sFSQpqH17DvjKY3DncGE9WhyTyc/eu9YnDzKdfqcnrPRpUTRCrE+Owft
zr8O5mMeXXRpx8P2tyAmRHGu0uSv65JnqN18wh4mEPTIXXU2q2bfo2a7ARka6iwwhGIe4ucxp/ih
9PKjmSD5g0qyeMytA8o0ev3IdIg+j5VSERGhgVyKH4EPLajgJPzwNhqEfuphP9W8ErxgU9oSQbNf
CoMj0KwBPlmzvy7LDJFP9PRD1QPzTwwA0l6zN2xKC/huEHcH39DO1vGwcuMJo3BHeUs40n/nssBQ
Z/BOA2nGaigY+RTkKTnyHox+/AzMjtGrb2IwHx66pNsy/t9ZDg3ivWIMi9kpN990ic0mXfrnZvez
y7sKrxyWKYN+4Cm7xbC/4+UcGWbGuHGC9DUpgyvxjKfSqfkTBQ6Uz5Gb8VShrIMt7NYhJy9nlul6
ik32RkOaG18CgK/BbR+ScgH5Cmwj7IaeS22sIb3oYFpj8c11ifwYLZysuo4BuCMmMWlaR6XEruR9
BWlI7TRINk1UO0mniyHaa1mZL3JCKJmj45j4h8QvDjgFXvB4cuMQNAPTzLpT3Kqw0KutC+g4qINd
J3FlqoFG3qR/yOP5NeEPKnRybtrFh0IYLXGQOCa8pbN152lcp2250ULRkTgO7+XMS0ILRKbEIRR6
a3Gi0HN8BRwuX3rcDESFYCAvXK44Jo2igBFksj43SzpLRMV2apmQubm4FYZ1TN0Im5F/HLNoJcJp
15imwaTQIQxKRoVjP6OsLE3300S4P6vFSKIne1wezjr3aP1BippwbGYFJsXlbybM4iZfIuawsxgY
vZRxsBOtCjaqnw9ST4+4cDtav5we20h7ZibxN/DTz6LEelONxiHjFEfCVqDEI+nFaa4ouQ0gf7RG
uo1j/KRxphjYQzfdWkORcclvXkxWRIe2hCyXI/r+gl9uOuFsw9hnXlGhnJjlPPF5ji9ZOr2EacwI
eri3VfAq5v48wp1kkxJnm3OwNJx/Hm30wJk462WWXKmO+5hKWJdC96uwMK5o23wsHGvrI+NDXl+F
eLdUSf61Yztr+mcm5rBfw0sQBviArF3aW/sxohfNqyUMTs8YsJzHxdkfDIZYLZOTcva4NJbqTVUm
ANkAS/gY1X8y6vCGMXvqudAs3TxX4dAbTH8IsH+Z+P8Q8n6TRegJ+F3zKv5raEKLSlxD3sUsmO9m
UNuPVYbCz2CjWqwXNDoXOABzRo1N4v+mE5pqvURX3fqNoQPwR79DAQLABq96N5vlzi/aW+25TKAg
SXA9wnfj9c/wsd8h+1NdY745ivdXgjguR056c/wsmvHk1Jm9yaPc/Ww8zmVxOz/YDj7G2k7OY1e8
dTS2reOeJUAGpOItWYXHyG+a85yHyGtMQVbKp27MGpcyC2OFrACo3PaJrdblL0fhZ8HpjqwAf7iw
YlBLNm1pIyOTX8VueW6o5uH1HAFVWMSqqGXt6RPPlAvezWRhmBmLac2kQdvUoCaQxw1OLCCQWRm4
HFwLo/dOXMH+eGKwAF9YqMyjZNHsGly2MJG8Wdwl9xQvHvde5+xjHMOkpVg357Dmti+OWYMy0bn5
Oed7LGT8wVgS9bCZUW4HBTuI3UCwZG5V1n44I9W6rEMFNNIy3Xvt1NKF2xGxtnwgtzNhmiI8DF52
aDL/rYMTHhWo8zZY/k2/oKbteLzb9kwHixW3w3PBaslNv99GWITdvqec0YLuXaf/+CqeiQGJs+mY
R4w1WB4ARD83dcHJpI2PsRVFYN9oXG1kbh6GPPinQ8tndDajhVMZjNvWO8aVdW0DdeoaHKZRQ8lq
2LfnsMfBm+XFTP8MRlV7OFoIYJFMUXej4bcMhnCf857PYQ7lz3uObEYl2BOYrij8M76xxH25IAP0
P9NRdHRNn1IR/Dg4kKBOUWoZ6e4l4FJJI6nG6Wqe2N53OsbtZiTTOk9gRPdO+uPjyFspksXjQqxo
8xDN0wDFAyanoKNqVXjq5hXmHsWFZJ5r/rb0c9qZS+LPu+PxOjIjD3i6uODnqWAANBcnI6QZKJrT
qwVqg/8WLxo1sS5LKxJFddQ9iS275M3pgvcoKW9TVOzw/5ztONmleX2ZfTya5ezAGW6xYGrRv7oJ
NvaotbwNk+sCiBXLhc9n8lsaU8M2xY05XeLSbdkdtUtBey/of66tx7hIqaI32X2wzxacIvYeM9Fj
azYEqNvxwXRiGFjLtTFL3FdKdfe1HV5lXDxq+gBgjiAA9B5osYrB2N7gRdnIsg/opFJ0Bnp0Q6vU
PRapvI3a+S0xnyfyUVDJiC0GUcPh7s92GGJn7nW0ochjvTR1pU3z0tQhu+aS3AxSWout8NPVH13J
XNYdmIMSDY/vBmeStgUuMPp7yoLO6SzWZTYiKcd3XJObIWjfx6w8l2OQ7YeW8kb9r+zZOJZl3P43
cZLzYgYbjc3rUtUXjV7qM7CYy2yVpnAoZNh+uZF5aM18G4blgX52YCCWpsepFFALqAivfBReA2uW
ge0NdBVnZEp8wI5YD4SD5Kqo+cd1tTQueNOvrHHbqzJ7nFGpwtz4E7gQThfcN0/H1i6XQVt0jeP4
xkn9pTLQG5CNyeNaxd1ioEnr0lO7PEeCMDSdhHler2k0/ZZEzd+QSu9WwgvvezBZbOuHqNVZEweb
3UW658ASB4BEsPgZHeZj3C0elgQqSTxYXe2E/C9wY8PSBxyowQw7jBqCWW1AqDxJR+0bv7x48fxb
EC1jqmkwiAg4T1NzFuTuGyu4L/PtwEQ4nJLH5bNMmvAyJvF26u4ypnMLbyWQsadipqdFJ7dqnsCt
WND3lvNJUVpAAgamBnhJCU/2t3Bqxp1K6t88KnkLqd3VTEUphtLZj7MYNFkloxYITPaJNfVcx87W
56C/XOqtxNgIizEVlSs0i+/NxftPQjMuELTx7MnurCfjHZfI1m8JHUtsRYKGS2NGtenViYrTHUHD
N7giB8uMcCaQbSSlWXeAPvG8QlN3HpcHcqoIinMmKw1zPwzhv7xRzIFRFBLxXIa4HlJQ/Hw0SRLu
VWfjJyZRlBMXHCb/PGbjjjfsb9XHbP/cbErKgz3fpDwPw90K1AO+JR6UvrSIhC0JbdRKZSjmCJPz
khjJsxFI8Dwy7LmxWwxZax/oUWQimYRMG5JJ4lEFHoXLbKOJoPFy7ydR/alM1i6vMa64W9403IVN
ObXpBWJ3SkBf7mc/xKETzPMmLq3nqakeB/CuA90mLvBLm8zhGmEUWoENzwcDllWkAHV9gwURB97a
oTd9Q2Wre+gd2t5bCwchzsk/1hQ9dGaC9F1X5lMCWAVrFZ0hFfB/Tu5X0LV0SZhVtHH89l6BxTJh
Cnf3HhHa56clkkV6aXhQebiO6iH9xMKAZRWnQoI7YuXaHnd/Fmx3WRo6UHWN8zJW2J5HHypw9e5R
1kDdMvcb4BrYgRiab1DgGYcJhil1fM3N1zGil2IctnS+3TJ0J14T4hr5NYmxctWIh3bx3Sj63guy
9WaRHbKs/iom6znGAYFlnjn4IoK3/iJbDC9xyeCOxfHutBq6p39pvAmtDSMDa1E2hTs+sH1u/2s5
ynei+iCdgM5M0zC//EGG9mUefyADrirzNTQ6wEi/c6o2kxPdJUUuXLQfrTTicNIiUMZvLCJ7sgzE
990HEUCQRYVi/JGs6qmlhd7floxkc57IVnCVjy6CIP9y9QoaIIP4RZxgWMIMb8PonusKamPcD7tI
vUCLgtIbJ49VIm84Ipn717iSCYKMvXgN25DpvXNYPhGcc6eCt8yF+unO806x9TF+4FLJ1zmk+G5G
sDoJNq61jR97nTXeQglHNUDN2BW+8UZK86rxQXE/J9fsXqLMWNgJrEyGz4+KpIAg5fNxC4VDovqj
UvXXCoh4NgZIRDDPpxDKxzkIauaXsbeXEX3tNo24mNHLwNihjT/IxDxFirqEnlLlur0TqUVACA6A
kaASu0/+6F3cCrRjOaflXsztn9z05H2WtH17JpkzTtAFcBa0ZjsF5yKVvWHRO1Q28/u29fs1u/kP
EOM/LRNrErHimrs2tSk06KksPmNCvzpV8SY7T63sbEJt77TcNq7xkBFblMChUHMRr0c/WhudQP+L
WCZjle3ZTzd10ew6zzP3dsQiS0pO6LbZuVHDoZUvzKtFA7a8/Qxi6wtM6naMQ4qOwqcsGgIi6dNK
Ff3erYY9DvE1nBsGdiTq7P4uyLSkQPRU1tyExhhicE2OLgHdtH5inapqPCp4hzwKTKoGLrP5/MBU
fS1puVX8GgVOU2X3H6jE+6ahGcf249ekGB9cbgGBohdnSbtHlyqKDnrZqAycf9I4J/5wlAQYeSQz
uG9OmH/Z87spsbj1NjereoeTaBVTbpFIxMb4T+zkf6sx+yXwsKLsmYLZOl8WwuY9KJa3j45OklHZ
tcUM66UKlox5yksGDL3z5aULLDKRZNIKYoaQUctt3USEsBUhBbbc7VwUV2VOjOspIVeo+TqHQgEd
xzpS3DjS9dP7GOyA2JjZl7JBSRqc+acqOZM9OCs3/oldY6clLvKcAFY3UElddRyrp0vXjNcmMo8u
OVgJgWBdMIdn8b1wx6JroHO3OeffsSxuFgtQovO3gbdjFfjZY9zbX5RjRauO5bBs4ZVlEx562oVy
Ppr2WwPaWvIVXHS49BaOWS7VKK+s93zJoUxghYAr1GzbWNsOPSAal9+u7d3b8ugjyT4RqqEHHE8G
hWbrqrHugnKdeYrRacEPMAu3UnPYCj+ltqRVWy3su1WKwzxr1iwqRMyK9o1KTl+NPdPm1z+5ePUW
HRjpb1r3PAgrbxlWIoY+Z1322/ClbYgPW6sgKF5jRR4PsAcaAD+L7ypq05j/rDSTZdmK36HkAaor
zKKIuq+Zi6W9X+h9veTqilPRoxIk8c/4y8m1I4Rz3gmkxpVAtoOBTbE2mIZOvfWVE4Jd+KRxIX+7
gJJWBlhuJwBYU5ziaxK8wW6cw1PK1Hlkshx5KdOUsLlb5COhQDq++dEZ3lbH9q9wkl+XesMjVMqL
P5JcryWK7LLAA5gnXj5sZKAfMmpQjHY8EOal+WdQ+6poT5TY21sQddpc+rzc79InpVHhe/YTB02e
98nSHJEHCeoF4/LyZUzWE/M+5h6g7zNwT+HMwYXRb0ZDQDC7f9MCUuFyneCmtgdwdaTvjrfV/vGN
4TNsgn271N6XLVA6DnYy++yzbpsznuniaGtHzuNYTG+WG26wbp8W1TQkVWTqjitFxAfcmfRMcfev
nJD9MucEoHhFjH2YhbBeKhbh2MHHLt3wQZbx02x7d1Bt+6RD2Rud6p1YCl+aOxfcQqv3ifwf8u+F
qfg54ugYwDsmwwxChZZws8SOOmgONmn34Q9OsbN1hXONXWoYClw2mWls7MT9muQEDCoaYDLn12Cq
rhHz3qGj5dPkXQlKU73WQcHBxfYOmR72zC1dhqL4tAT9N3IyXyW1uwVf6M53iN/hbd3SIBgC4eO/
0/BNYMaipUXtPeU37yAul3437BNVz3sHSYOEiOLLHAaOQjD8JnnJHBtziTv/LMdG5K7HgI0rHBvA
zuoJK8eNmsQf1wjXQVr+2Ia8clkUqvihqOPdcYNtnZR3KXW0k+Ogjkaib5lMbtPEhEUO9C9WENCN
8BQoWpLVCFScW/pH75JqykBGDe3i5hyvJCoOPjG3lauNb8qBuGy5aCKzxA3YM+mHzNFVzsbu1Auk
H9pW7PEgi/hz8MBlpg01LcY/O5QHoZuj1ZYu+Mc5gkOY7qKFPqGafqk/p9MV9hXMHIo6u6r5SmVe
rLppYtfU31YUPCnmIauoooc2h1+K44n2KIn52S/iVzoCuvVIZNLoEKCtvsOMGhnPHkOb5fiImOp8
Ei3eRpZkMQtgE1c41Ksh/nQXAlQejKTRE/Cfxtky1WMsxpfltU+c7FNG7i0KnO3gpewipOncEFBK
LkNkpW8jB3qYkuhto+rT9KavIeWOINIni2wVDiWGyRb10gffArA4oVfYofgDm/1naYNdXq82oTds
4PJg5fvlIrVcYGquxDsVuZ8GHTO1IJmZBLyi3Kf2Q8hr2UZ0aGAYeIwGH4Qeewdk7OkeK5YdymQD
LDPQYtvmLDBmk+hKb4RsziH7rig75EIeMAxsAah6qjgt7P746lZOjwmTv+Ymgpvb51xKmmPQBb/R
hJqjeThcWuq0az1EafU6mu2nUXp7R5c81i47ZjDuzWikOq57K0RxZFjdrj1RicuI/Q+KMDnyCcIB
V3v0/bYELdho3JFBbmxyTz1blb5zP3puIfGZJSCTdDHg85p4TDLy/0XjdNtXJcgbxxjh/jFga3mE
qZ8OMEpJatlb42S4wZnKOn0wZXsrvLi4egj/icAqSUnl2o4JTkACJBBrt6scttZSN5z04DxUIi7k
j31gRJqwMX2t62WZLAmm+XRTp3n/iAz9WhcUX4YV74IVhHusr3sgrufGsr7M0X80zRq1rkNHaQUZ
4FG+eHyqMWnrxbjjUHjVvXPpZ5HWFvy1DE8p+t7NprQHFwuI2qT+ivzq7HUJ9/e6fu6QCIM5hkHf
sXXinUrsf9q3/y1Hz9aJHm0DN2DUQnaz4pNZ938tBcq/RqwfnJgiM3mwy9o/GnnL01P89TvqqZOC
yGVp88q0G5hQP0KKzzA1fRgdww20zF/bKb+sCFw/byMGG9R5QzAQ5FY5DB4WjHDV+Ww0y6KOx+oX
MiGJYIij0DLs+3K0GkvvwV0sRKC9SMq421p6Gz/iKl+TsNAieyjDcBdPzRExf1hRhkNTYw6yN5ss
puq2fUInBI681ItR5I09b+UJrJej5CTfdUwI7bx77V3Mi05/NyN1pZf3sDzAOrSRRjlKugOLFCWk
wnblJgt5TVQ/gY8wg02g1Meg259YFH8HTRDB9KBUmfoSLj4gY0zTSyG6CwBGkmX0xiCQYoDj3pv0
nNdr2/1rmZyPM5l+A6LiR2uD99JjqG1OErdKAA6cD65HR2HAHwM0RBmpWUrXgo7ZlTPNTFXCF8sr
X3wdYGuOvSdtYsft1Qg7CZNniAV+7bAQVwNtyPV084EfJm6BmS85iak4sx7D/hbRswP/bu06Xc0K
Fr5oFLGSApJNZGR7T804TrLHsB5uc8JVOrLjd+0MVKowUwJh0r7hqH0lwnQtm/Gc9XhpPGdCusaL
3DoscNF0NFoZ48HFIlYknFecxHhTUINWqdf9wZcPBn9wMJAOe3tpWOmCS8MpI4KKsJwbDYa7dUYO
tug+eVZw4VAQyCxgzuHBVKYmkiZu6OfveUgMcHJb6qKj/Dr2PvXu2A0L4yXHCOtUJkAIizJTvZ5K
8dRjgYoTa9xWyofqYfK/1T3pJlrRGfE1uPMGJgRLPFJsc270m9S379hAIuhrnGijPtRniif1IbCn
sxW63xO8zMFD4tWErlpezlHjXMy6u5sz0By6HBBqPD4hjr/XPVUaVoFLbCwUA37b2VdR/SEBOyUe
0kYA5x+azxqc+XoaEsYUzOlQNB7E4H+Fc33F0gW4yBevy59K4TBd5a7E/xzRZiEYqmUPXRCiHhaL
r+Pk8zmsBuyfK2eYDlNiHbG4NKtUgtOYmyu294AGtXCTzvlNWcnjYo2z/eRRKZRoDgrEbM6xaVFc
5U7FoQUygYOAU3u1+IL5kc6ybV9NAEMsndQnUOdQ8f1Zpv3De3UsRuO2jCgUnAyJkSCcGF0aEEPb
jINxlwU3e9kH+j9hNT6ber560xRC8oOCkFVvJiFjaBZXqwkfximhgoLFobLzhRpLepvzA2Oo8IU9
/kA0nIb24o+P9ctMhx3C640IKuaf9GKOATwYCroYnIz0Giyy3HKxRQw5a1XeKsTGijV6WaujlvCe
PXwPfXxy8JwRr9pOi7NxKn5EkG37cN4keXUzfPJ7JRR+pMQ/YVJgOIj9e54hgcvlKyHB9yJnIj9+
jkARQaAJpXGI5+YoXLXzOVKUvnkcuhJoXkl4kqXSZudqbJfVr7lVjfvqdsGHbuTvskZqJMFFZWXE
e+kwMYm2o5mCkZsvQLQk3IjD2H4MwuRplO5haDDlxyPeKNt/Nt3oOxrql1bF36YtmL7zPIk6PJTO
4Kz9sMyBR4B26Nuefqw+YHwAPyiTJdgk+5HHF8GJdLzo6djqCFqQxrh5yPzMZMEqLqeEoZGKyXSn
d3VZHhuTw1OmgQFIFT0s104njeptLM2LqRmBLx1UthXgUiIvS66ZXSanxCmFMwBB4Mn05VNRcFGM
rTPvGgtKGm9SAaNTCXtHjJEYCzpBUnn/nBFK6PJvgizfRUbwb065RrvxcAxlcE34huuRvQK7zIvX
BacySt4awvWVFri+oIWM5gOSxmly8qNdMJUjQWAy4ULLOCz/zmFi1U/YRrx4Hw5Ej9V8rPAP+0Lf
Ayd8G1kwOGO/9jUH4YIjYSS5r4bGW79oEn39Hc9fRkXkx48Zwshro7NrxnRjzr0ferH5/x7sOoxo
vSEWHpvPkzftUiQyYB38aTDfh+ZI2Rl5S5wghKYTtnagdhVzt3joLzMHpTxh5IAZRvF4zMiRVkXi
DQnLDD1O1e1ZpfWTbP1H15sB94rj0g+7vI4IIftci8dCm8Ayl03R5Y+VP+INAmNaWheouZecGi+w
5Nm24YXCO07wTmfisR+Kl5rk4QrwKHWfnXyp7OhhuQkFY7+THgUFprthpPOnAhc2sjKwRb1Vkb8y
GyaaQy5vAU27SRq9ww6hzSN67vz+KeAXAEn+MrZL0g2W50ouD1KSxCRJaQmIwvQxAcmy3EaqdvyZ
q/G749zrL495q+8I0rQoAIhpupqDdXZpODkhQvw4mUXiyi/3nld8pA1zmUSc1TDQDebe+g6rnNS3
FkoMzt2tQXlCT7axLvQ2yOTZ8PkzJmG9kxTV4LXytkyDCESawSma2hAjbvucC/ZCk2uDZ0EKcKmf
hi3fY6KfW0rBEaa+VCfeENGQ2Vnsp6F7sYitguJIn2ukKtZUHooK4EXTPOPbAxVrgM5GrjH983KA
rlrzNHXjpVW0JNgSWAnx2NUEXb9Q42taDF8qwzbuuVZ1ctPg/2PFv4mkoi/oFsl5W1x7uGgSkJwT
+Cxq68FsuIkPWk6nprC42fJzhWy9sQM0zrIvkzGczU6/hXLYByk0U3YAulL4rt3cPVb80MuDLLr4
uZgz9sr5by+KXWjH2Hmkfl9+2JTXz9VmiYrLqICELqkBcQia6EtKolUR9sKgKrlrQEtckfva/Z+7
jLuCOLQTf4g0fhxj+aMtsS0c9R9H57EkKbIF0S/CDBEQsK3UmZWlZW+wEt2BCgi0+Po5zOq9RU9X
FyK4wv34u+uQY201bXVNVZ7QnJTjSUfB99zWjAVGAov9/jIiUaut4Uq9eW4bChh/qd4QVBzaFadW
dveccbgiRtzqzHihLA/mGvnpnW/VSG5a4LMWpqUdaIqJQq0bqXfSH2RffL66u8iXH0tqgclpqs0i
1d8+l2zXOiBPcj52Lu3U2v2mpbUpvfDsCvfoJmxF62rv1tNzm0Yc0hM95byqJhwrum3rcOf1+M8W
49LwEr3N3q15KDWmwRK9ja+q52VKzm1ffVR1/1E2rXUzJT2QP8dzWUZ35V23JDmIbcF6sVePqVM9
s4BjhjB+BL79kIeoACHTX5NJ36edfOkBsNCkuygveJcGv35uS7UmnbX/ikgcshB/XIx6MxJSHkrA
uBm5mVsbb+w+7uxHm0Bad0FxjOCGMb5VPbQ+9Q3AOeTklYZu3x1J1km3ixB0xNoPt27AUNQU2YR7
FIScE6f4kCcyDWC3jYt36NvySG1K4CDFTGPuB7RSRLi01zknS2+ytxiZAPl5f9y5uE08EC3CoDOY
OiZHkunGEo4vaB39R894LqsfQ/3bLecURTLWN3VxAxakteXex6hCC/ibfcS6WKGIX5y02IAF/pZI
N/s+/sAeim6EjUwlyutg+7c+n56JRW0Y5dzL5d5vWRuaiuDJgVoMzRy8/eSp4UBoF/lCmOlJNoj3
Z05a9oeEMIrzYLsHts9/YnRjxGcc7JHPaD5SphKsh/zK67bkTN72ebcbFtTMEWdIDzQLGgE4ISBr
JXoVG+S6DT5ACKy0o93pvWc4l8qlue8WOplwSv/VtfViwvy29uyS6RZCAHYPsT2RKFkAHHRhTuEM
G0sB04gSfeKdQXbXODeZTOC3WO7BZmYxanYQitAE8g4TVIp5R5J0gkWAQ5OzWC+49+avUqCds7JV
zME/6cZxIDLB+bJa92HkbSZm4TV0EnVNrUbeSLe/U/CdsDD5/V5CC/IzF+oxOeAsAgohnny+SsqP
8TkUbzKQv2VEe0xJO+SZge3B3TGTBGw/PlRZf+/7JSKBZr54br3v+5lwZbR+frLLOkVWWwWzwxta
XJse+05rSZJbHN53xbyCsXpWl2mN5i36vwoZPQ4sI9znqsmf5Tgy6/eZsIkaR0ivF1IroaP+f4B6
2r4dPfu9HlHoiYlza2j98sKs7mrl6sftaIpTxfDOtQG2p8zYisjZty5RPc2InTQHuLUJEoxaaq6n
VSOQPHAYjNvAa2mxknc7Le8DkZwb7X2jZUBI0WMQFrZS57FuugNW0q0dSWbm0FPvMgLKyY/ugCpB
SsR9rLvgoEpiM5m4V7sSVNjDZHvhncA8wAAMFdahKtoViJHo/VDSXmDCefY49lrffRWd/cXiBCNJ
7pid53FosEd9Tgs3xMXpsKSf4KUiZDp2Fbz5BQxDxOytwuHeRLvEJboW2v+uTsxr2gT3RdU84IX0
ef/Qic5ZdxY6eGr5DQbbcIbOx4BXJSccopdoj0giCmcYG8rdeZO7HaOCoaF9WjeHnXAPKA6uEc5r
NU730OsegQmvitYKewI2EU1oucJ6nDlASAkhqlDmoqnwFCYk5IT4I+AhIYwj8rx86/nkbisGC4El
93bkb620fqZa+WEo+M1gkTe/XG1yBQPveYrebUy0mwCANNB+cJBNH+61lX4ru1yDIyqW0+oL0f8l
AcSC2TK4jpnYGTy5umO2kXTexUPOruPsVuQFJr/pLayrk09HjIWVeBCbXUJDuo7HCzHY8mdxjGZt
EX1HdfUee+41GJcPzQ/Qwsl35KwSPReC86VaS6boKpgbTqyd2lw8QBE7mFiAubZQJ823KNXYzSP+
rDoY29KtG+zn1KPQRipePVOElP3C9dn4TBeWZJu06F/4fS56KZ6Gon0jx/Usm5ngG87iyNE/ULz5
Egdnr1EXMzQP0EQA2Yb6lLFxeZQCtUwzRz4lOtw7l9/bbk3E5J91IcYszXuQH5CYH5ugvMz9Qgvb
GobUjDwZEIo93+wPD2Flrq23ZQE+Ok1rYlSZTpdoyT/cLu523pA8J2F6aoPpMQ7EY+/Nl7jHgWVF
TEKrmgjEySLqIrIRnITjXennJ9MPhImOxF5PFV4323UVfO0ItdCqEpzBLGG0tghwRI203vRyW4g6
OWVZcOuJfm/S8rEN8aO7g/0bL9MxMv4fL2IbbTr6eAQPz+mUvbtE5jYuCzQzdi/+GDEG1eJrtO2T
RTS6N8m/TtXfWZ38GW19yP3mdq46ol/Y5rMgeKjBRW0EmLdraEKbcqy591n38+CSCKTzBAuxsk9T
K/du2bj7apjZkuupuB3RQw918Kyy/nap6ULnSl9XfqbyzWmp9DHIUyizXrZd0aVW5j4HFmEWzhAQ
Ls75rWKf4S8iadR/L67ufvATmU3iBD9VhJChAioCuGcfxP69IVkrkkyfEi+A3RP/iGL8W7l0HW00
vmpKrkjb8gBjJtsVEX1wmqW/Ro4c8cNTYIhlyVEw9pCIUFyHx24Qt2VCtVyKFUOovsYqwXnMcqka
Hhnt/RovtjZ5bb7KCbmlQ46QClT+2oyGDo0NIbGYXClfMVMz7m7UMoedwlDdH9a5Z1i9pyI4+T7L
p1CoI5LyeN1QPo1cxNodjsLrz00UW1uilpCOeIAmTfOBN+x1wJUC6s9AtLOXowtpYXVNbmsbT+Em
AnBRdnw2oy57LwtxLdrUA5FgoApZ5cXncmOEvARNgCdtDr+jpTt4BqKTmmlUE0CbjdM8+hSraHJy
pOQth5mK3qs0VM+pa3772L/KsfvTGXHvaiZOGkDTvurn/y+Mr1CWdHP6sXT1T4evyZLDaYyGP4Qd
npx2vuNDsOU4OeRcwU4XABrQud9VUJMEwOcPr5QPeizwI+oeMJj7E6dkzYXjpUpZMen6Xmgoqca/
W3zx61gwduO0uwRrTKyufpH/43Iy1bHXlNAkel0cR7I9q5o35ZGJTdDT3sU4MpXyJ3AXAEq1/yey
GVrDRNqPFcEdwEgfvPWPRCgt5/xvi3kHPyzwwnpMxl3RjG9LtCr/m+mMnnTjTMNrJrvTgig90RV6
kmnTZEScIOmgAtIcpYNcxp07Z88gDb2bhkkrM1NGpQnqchnJNQQ83MwNCCabl3tgXG6qx2nsn9Y/
AGzrBS0XMQQoLllHbksO1zisd30WHJOhf14idZZRsmMnE2+TDnJpljjUUCkZfsiuWNrU1ruXz6Be
IUwjGRDJuvDEV4Fu7qBQbomyhcbkIwDHYMnMbFAvfCvAJAol0WulKK2RFXrOXgRlJXZ1aNk5gXiz
iXeWP8Pozxxi0/zCSQ8KJ5T1TmJC5n8iQdIaoW6uc3A0cLMtsePwTKsXp5NdfI9VkL51iBNZEh5X
ZMowCrKj7L6X9jo3QIeeJheQjmvbS4St+s2RznhczzjzLRhyY2Ce2yoV+lYiYUElqdKltnnByHvD
md8YssdYqUvs3CJvo4QPm5BsOIa8m7Z4dxhjcfDXORqaxc23NqlxBd5wVZlrPLpRtW1aGtmtZWn0
J7XEp7uNhynrz3Ua2OlX7ZpCrlgOn8VBruYueooLLuJvrwIoyrg7VttyHJcWkfG5Uat4KCoZ2myL
Ysy6OzWH6FdFSr/G6l1k8jYOp/oV1q4QPyJxcv/LtxMzX9zYj/Hum6GUpAApGH/ErHmrlLFu82nj
INVEzjtObg7aJB9x0YzsL1+I9vL5djgDAiY1RlKeAeBLi2C8wA6PmasGhwl+o9U8A6ft+e2y1J4Q
D8APn46lU/FE046H7WMc1178GZYNtC+mQT2CWsOSuiFLF+kbeh42kTwhRMUUjB8aw8lU5iXe1NIa
ar6noHfyGxgVpLLnpQWXaicDBoN/q6SMpm0QeMLZD8pQYUdYHsVzh2G5ZLjdRpj9mgLM6WF20pA8
40qVDCmROOQ/g7I0mobI7REgApWQdXSX5xaXKCgS22KKDFsMBlnrh4w+i657lXbrj3eNsabolg1p
yqM91LmzbPyQ33JF43ZW/Nmqlifjaw5Zntabuia5/ielALkZeROTRsk623Vp18KmCbkXg8Fl0Voc
IXlRrFm7OrfwPs8+iIUHU+Ai+zFQ6Fknq9lZtVCRby8O5rlAlXwRJvQwXb7CBLX9141jZBwbla8P
20GGgMrgIrGmxI0wtZMCXWH5/MgU/HpDpsBmthgxsnbTY2D9uN7g+LcNIhAzPsO7lLNZN8seJlnh
Euz+uvSl72KKmKU9fAw95/t714oAY1SbW4SstooLhNVtskfL3RaOIIZnU7fUdhhY3Gqx+VUzfPEW
T01l3Jdgdrr2aQmHqJmQFAZTe4cX1lKvdgXk5sg7PAFDVhBpYhSTbBwnf6s9LjU4Lu1QwFNCJXKR
N97YLKg08WiVHNBhBRRlJAumNtGfFCPygsk6GeN7HOJl89bpykFz0DnNXD9JFbnhl+j6pqOSJAwO
mc9iO9lKd0vsqv2TNYwdvqelb4lacPlyjnvfLXt3ZrWM/OxHYWkL35zE6OyDgt4ZH5Cu13F8plDH
U6oS2bIcGzu3sPhPJgSs7U3vxyqCFtcJ9ptTmjdltJdpZA/Ps++5tM6cVrNodnEY6wmdBvPyhMgH
1Bk5g9+UpPFTP0Iu7WlZaqzzTJD5z3vgiXabw1VrVFyx55/KaHjt40l0j3nJ7Myj2iIHkSS/bnJF
hLOmEiQtptaAd+0mSxbNvL0bGIvlpD7auUvmmucCFdmi3EhWJyZnjYIw7KP/G7YFgmUwZ3WeaOyA
LRveN6SO3vg4urO/cpUR04VMzB3LYzYMXau0PsLJ6eNDTIr9esfH0pvyc2bxu5B+YqoBUhVHyMqk
AbHVWv5DJyNl0MOhroVU57Zt+57Y4Nxw7oLFlD9aBfaIUUH5HvlZys7adE9Px8lPOm45AnWx6zlm
fBFpcB6IQganGYmhybzUsU5t4WAT2YV9DaMckh5ToyPziqRt1212VzNszEKJ3NqfMcR2iRDtT5eP
cfnQ2YNEUebaYkJCq31c09GGQ6crX0zmz+UTcVf5XJ+q1tQMn+eVMjULu2UMo6KyvC+Z4AAWnOpe
BpcOEy0m3zB0QkxPcSRYrt44bbAEDWELoejgelY21Ej0exmDEEv08E/3jciTtS910jWXmh7R4HPw
GjeINVZqkJaEybCIn52dcBi2S86DDFQ8kMOhO7DCY/ceeEMcsw+2mBSvk+hsko/4rWyoKlORKNIE
6y6fh0NLe8rncbEr0fk38MI9atyaz8q6ecwkbvIbp3EtH+SlSdpQbzvl2DZKr3qG73I0ROP68z6f
Y+mbu1GqguZ60L6vzGbq7dnU2xplwzgfrHSM+r8TlgbJvB57WTY/29OEEufiDQEw6gcrqZqivsSe
VFWzbwsGQNe8sbHnHFqSqfx/sMVs37mgIRtTQNOh5Qt9rR0/9AmGmQAW7TtXp6GzW5ygLBnPJxBn
1mRcVxWqfqjreIYDvo+wl5UDurUAnj8KybFnJkdxsHT8mykBDb1UH3owhSCcZva3BdBY3mFMn8Kn
yTIoXcHnUEKwObHGPvYOji8SOmoXee2QPg6k5fDOLat9dHCwj+pBxR7quky2Vt4fXM52xRAwykKK
dwhXSGtvWHknGQYChMtztR3ctkn+JWJUCQOQNjWMs7TCdMUYray1KzcYWJXVM4EZ0pYNXFN5LIWa
dgLMt2P7mauHti9KlJ6Va5ux2Aa1VZU+eseCRzy3SF+BbD+MpK+iotCwbSMKAnHQFaE+KRGitW3u
gE6l6Q5ueUuTQNYs0PAscrzpa+qSpv/O4YiuaSkB9Rc8gHTpQOTLOcnaDy0rtfzFDRWvuUttMlnh
AWEAa3WgUZgkDato/JH/bDdsy5McZ6zKWy+A+lFxgpXGep+qkgQZpiVFBYM+MtiuIgtstbMvWnzY
50EtfoP5woLrvNRK+T9OREjODoxDCLBLkBcyBaGC4sDzbcr0IbV9bb/jVpgxQbKxX9ynxC29WZ7a
OIOYgVHN6RuihSeM19PBwq9oDk3fVcTLU/B1HMX+UMnqHlllEv/hIAHhQ5Bi0UbfHvtBTENyTv82
nTV0GDx5xf3lErD9aMJfbAgxKzGIrGTNoDQuYhhXhYxM8paavgemVAZBOJKlGCh7RI9hiaxNsOvO
Lca1ui+a9LGOk3T57oJahMsB05EjJCYvBzf5FsZywprCjY0n7tGpp8Wwo4KrkKSCNHeJnU2SsWdC
0AJqJB7cxFgZer9FGN0w5OqOtmL7ZZ3iSVfIOZKh7uJ/KYIB6d4MHIbA35iQeQkz8TAe96buOy89
qcb4cjhSD3iWvRGQy7trmbJF2XY1DKTihDm2lQ8uNN7hs7ZrSZ5tnqrxzbJh0pEk7I5DondeKyWK
+agewte4BGL6J0uF4ouEe04R/2u0BC3EWLyq+HCD7enDn2h0VI7QMGKkSu0FDZWdMe4gTjLSUWvB
eFnH/1uBgiqT+t7HZlm9Z43TOYL5xTr33aSzIwldk5QXCXisJe8tSg9cISra8D8sn5EUziEHBIox
i5iwaGRNSG/T2/b0PMEL5fQ3cRlnzwQ9TdKwtJ77FhGu49ey2lXS18Mv5ZZKP7STlct3j1UIQV8l
I54zJm3Ka29BeCexR2xnZkkbdluILuo0FzEBnVlIpiaLYwZdJA+7hIPNnxa+QjcAJsmynPH/kvlK
gyuF+4Mc2S91/+DQzUkEdHYi3C9KVlf/ixsgVzDJedEnJNXKjrGv9RgZWUyymO0QbI3ck9w7UHCK
4W82oAkaGGpzpT4Xr273HqJR0OfEPDqfPjuLhp6sjiK2KBOOdfFmOZKOb+PEfo6AOgGZAvOnx2IY
cnpFucGqWsBlgATbV0bHd9zruig2JHzHLKuCadbl34xpI/AJSglmRINre0h/l3RyDUOVOXLoLSdk
mbwVM9cSzSSO4DAl57dxF32e9RJ259ADyvUg4JzgQ1IaEdBdYs1gZUZvsbGkZ3Tpc0d3Vxm/Pjko
6+E/CpfiDN+r5Q7uuQ9qs3rUJ8FgHByMLiHtJF2pVy9RMGOTcIuOx2bLlRiDL74vilBhe9aivxZL
ILAbxWW+3uVMxHM6AHDKoKOhWqAbacHLFWDw0liZv0Frxdhre2dN3RO6rBQbMjxy+JHScF4tiGka
VfWNSduycCjIKGOCywRap84ubs4TiXjdYxOK/7pEPfWtQtg/ZCGJJKi/ubzjgJeBGWp+TpRaQNoI
fJVwEdicd3HPU+rSGez5bXgNeOUJwQ12/NPs/K6oc+OFx2rAYfoaYjvHwFl3oeP9mfPApiZrZeZA
8JwyN2HuUo4c7o7BNrvJ2ni+VzB1khZ0WoOgm3BGlEok3ydEwoVhxODjqBvQ5/VNiBJizTN3QSa/
jjSaC307JLuogjk1K8sn1YFQM8YvLYLh+basyOaCEdHGiCJRf5dl9wgoJCQnwmHOzxPOnFRFFxFk
WXKYWxHOf00oV9oDb1oWHfPUZCHqYzVleXUOYjuwr0HbAHnaMFscMyBjbHZ1fKNbPVi/WK5tDsAq
yQThOXQrFeiVmIgIHNtZhkb5ZqiS0UNm7fHjMTlAX7wDfU4JGCT0qA+ZGuLyMWFQNX3hjF9bm3gM
bKISZVotM6U9iaPhN4ESQ/fI/sPUxK3qWRdb1aRoE2+4EXk2sasqyuh3cHWPVYqliqvhFg+MeR4M
nxJPrtOVXv01Y52Kj2kAPTFjTR/G+RPdaRy+5v7SSRQJxg50wGVXdXBP4u8kP+cybWcgLlT5jfjk
xIzhDNCTeUHP8EmrNgLgGLEU8b0BNO2NJLBx+smDnPb0SiDPYpDzzjIa/3L2EJIGRTBTP8UYpxRU
oR/n0jwT9pCI3yEWdUGChjXQkIcqtO37qJXhYEGGDBV57aUtTGMz1UeCD/8o94dVkwL6ZbVvg/1n
zLOgCpIUUT2Igs72lpZiw2r5eKIUIwn7RvqFnTHQ84NJJ5vOmTXf7ETaNUK1wlZj/ZzRs+Zczj37
MXJAwogo9BhxsfIYeL82bp+OwNN9IPkflmDBP2IGL7paHSrLKap7EWeZeWyaYq4PiZ200FiqAR4V
FZqoQGHP7P6v2jQtVpIJ+TNuvhxvYv1T87HN7rBjG5sqsKqd+UG4QcbygKle25C2SdoGCpkC1Qph
r64R6pHNSeD/s1TXp5Icp5C+Cn1XOY71rnJEMJmt6nCAMNhqLU1WOOtq1t1b2/ClwAE5Foi5dV/Y
yaVTiZtg4E1wa5L5N74EOR3tBg1lXh4gK5K/siyyjzZTWlFnMnEy6a0XSc87+WWCP5VAIavfZKRj
UBwwRoHwPzGqwQdQpL9FA5XSEM7gEadcFlfH1d55Zi18xQgPDzvIqce9PChuqQaDhzrFu+/ETbLe
Vr9i2tk1wVWKDiz1IomXvfGmpnzoNQxWo2gR8MrgyqvDAgcJLjeAF50opn3qTGQJ1v58L0TprQNB
hoOtgNpiB3F7atfv+jZh0HFfm4SECulO3Ibu3MX4COiYlm1eVUTgGtF5pChzqJxU4Rb/Ej9N9l4E
K7aJu+4uGGPeNtqA+qdlZn8YaOy/ipalNixZyYrIxYJe7Ow6jO6K/y1cpQ4eh8CZzrrWwXc70vdW
iq0C7UmyBWqDvrxP7dsGYOg1dKrmy8VYwOSnGIaYl8HFzccumJnxyNQiSipAqE3afo5Mt14Wpnk7
sEHFiaa0hujeZ90WaWHxKBCvwdTEv3PQWfFaNXO89/2pO3lgrmEtaVSsLNrvk5bGk0ig5IgciK2v
jb2NnGz7VnC4MNAqvD2F9bRLs6W7mqzFcDuH7LWSun0DauU9iBr1Tjw42QYBFc6kwTIk0IoGZhWs
l3Um/NdatD7MyzAhEtXEJMhJWU/8Z4J5wRqCkF+THNGBLT5SjWpFjvCCUNmd2ggMJu7wkDAJd8hu
667C1x2xaOLgINJ1WRM5FVInEPusjrF/ev87Lnuq0Mp3tyBUd6KS9JYVtrNP1MSXZEmwU8npT+KH
T0NDq5EI+lhQwTK9pJ4+xuAQWazitKteKsAHq9x6sJsrpuHPqiDIqwjL07oP7euCIGEfHiGkt4kS
PCa+M43zY8zYsM9Aj+DBAFrB7WVNkpfmXhIB3TsBvWTY0dDPt6liQWkN8MQbkhCBBMTzY+rjCAPF
Gib8DqY9iGFZSz5GR/EC9M8Jfp16wc/HchjQYC8CLHDWVvfzVWBRWVJyivkGI+k90KI82TOshyay
Dv4sAPuM2yyu/zUl5sCY1A0iP3DX5cuLSKPDmtzuZgSFCRLxfCY2XTIiEqYTSfLbLnF3XW6OnOrP
DvsVeCDEKHVst8edtNwdeWxr1PV4dezqIW+mbc5LMtt/0+Ur0QjMwH6QL71NnHLn1vlryf4LFfNM
1rEL19I7+lF5iLmzDOj2lfurYvSYjr11K7buBehIg5Zx+eQ83uq0uZM9yogaqHdFYspq8LKd8EhT
Stsr+xkHOz468z6uJTBB7JheEABMzYOw8S0hxdvKrjjOIOmBP62QONd7hiJF/OGSvVuEB9OAbfj4
Hkg2ODQOK/t6FQeZ78r9Myb+LmvCU05Gk+0SAzUtNi9lNP0OUupN1/pXHsZrGowEorq3jk300LIc
OAdvvSm6uJZzt2o0VcGXBDrMRXb4Z1ySz7sQn1S5BO9k3n42LcnKYCXiGee+917N6VFM3aGDG637
7IDalUrDf/HA8Fej++ao8pXzF5RwTfDK/IHR+xRH9m7wJMpHHmVGYqjMkDdbMKBgDYxwrxw1bhZm
X71wP6o+f9FR+LL+wVWeG2oJzcfDCJ9vk0kcmSgz+fkifmNr9BfZnEcL+LGGMqLYLaLjB32c7gLP
vjERggXZPy35V2a5Z7iUB6OnXwaKRwh+j331uoT2rtPjJSnTU8zKmXDtOPS3QTxfJrZRU+B9RKta
0ynlzaAItIoCKvzBYnTffNpzdMXaekkd89OYEZGfv4Zb3AaGXybgD0+JS7JdwmZqOZYLKZ3kTBe2
JucHxt3IPXPG3wDlvyF2qNAUj6hWvRwrdUe+hU/iJwZpnO3pUfsa0eP0Vc0FB96waerpgOLrIcVz
6gFl4Gk0ZPE4zcewXnUOIBBxoPMr5gUOK+E8PncpUYh59lYiO/Db6Z4h35Nt+3eRDndtbe38mUhu
BIzMXDZdZg7r0t8D1GEH/T0ysi/CYUjukwfDuzYh70uYqhUlJ5qWtykv1YpggFWOnjW6hkyJhfe9
goGEF23RPm+jJmN72dwpzLepV0HmR+JY/trjso9y/9GBBh+kIbLXbjtw1bLqm1j3i+rxV7BpYLJ3
GzTFpoElVMv5rLL0kJBosUo1oTJemUPe9IF18HyQdxUcc7RrJg0P64ExcXzX+T+vbXEUCw4VtOk8
Kwwm2EjU+Uvj1lefDB3L9o8Msrbr0VyTqM18c+76+xluqpcGe3twAEaXW97Uc1VX/z9fKYwQtlkf
6+/eI4dbgSYAKMmW5mzkdHDjYNNU6YsDqtyeOCcxFzqr85W3dL3m2VTfUovDc41OMvWf6LtPHscC
/QISyflaOsFKZNyis6dXcnbIWrb4fU7MeY+Nsv6MKtpmBrMSZx9485fYz7Ce2JuePF7HNWeHbili
4QTSqv9GNXgJU+d9wS7KP3IlNXGzZ/ry6sR5uSvID8Kad+Z676WVE8gLSj30D+zxkNdLcG4TewdW
rJreiFsFLvgpmDx0Bs5RSQXaFk8Df1/HIUdm38W3XUCHhI2yO1zvyQwyYr29NQtYd0UYZ+wmxA9b
3VMQfi9YWGqsLoaRP3/DS5AOj6JPnms7vC0VjHtW8pQPN0M4slqOD4vFaTOxdQXCgvPoZI/Rdv3/
4ZCdbQ6SNjB73OctU4sp8Ta5oP1HTRFOcIjwriEcQZtQbjzrDT7BnazDw3qmrWdWbkJIVyhZ+YRT
DPDTo3cpx11Dt5GHy0qA+dRxty2QCxa8n24PdpLjY/1aWdX3Wj/kHfStsWzOyvGONV7L9Vp7HijH
DHLh6FZPjmwwoGT2wWG2edMLnNA1HzVVI5ZxU4Nac/RfdMGipg+uQzvv5QIxus56PLWO2A5pzNdv
Nsmx7vrXjF8mLOadr7lblvUUkqG+ePogIveqwWP7wO1deceQaFtSW6TQsP0QnSva3R68hpXpg0Mo
8Fp3aJ1uGF8C8nQP41xeytbfrC/cbM3YGxNmdFmiaEjmQDJhj+6E8Q6rgqDM22s4xrir8H3zVZ6G
+TQO1Rkd5pvlfsfUzW3j8EHFmlQxyMEuGAzzeYURVCN+37pg0clp7fHQNJMmkx0pFT+bCplDGGHo
WERfPgEINwM3lnyYKysfVjPXgII1Soa9CcRl/bp0ab+u9/E7Mebv0KWjByyt4HGeBXqk9CRm8VE1
6rHAT7rQTaSDPi+SGgWjwMVG6p41iM3XH61i9cGy8+igzGQclX0WdnRYvyoTZgE3a2+7aj3J652f
/LGK7Orykq80bqam29VvtP5u63NPVt4hzJ7Z8OwDHs7S71/WK8yu5eqJ5Z56/9CW1p+sI8NWw8hv
w+opUdHTahpeH11WSDctOQhORC6fNPv1NK044WFT30mgGetvlixhuqkLFlC1cyoI3BD59Ad5EK9L
x0eNWcwIMEuDNnU4kkr7DRPZPam/+7zF2IiG3YbyaJUQn735uetmHEPltTYQEuPc2efYVeweiwEW
O9Yc/a4A7uO15IgTkbb67iYfoShVpA8+Z5TDrkWCJYvoVIXDI1Cf/aiI4gjhdRp/W6NCXCvaWARH
O6Enx7zkLPV29Q/5CQ5G29wuGSHJVXGeufxWwESYcmFkEocggjRijE5kEoRpEsF7627DkUHxel+S
bqA75Kqvf52DsmYeMPf6SXTWZnhuQ6I5KKMsH1BlXH0bCt2mlY9pmj6vp8P60fS96KHhqhlEH0xh
HtrB23bjcI6oOAbWHswAEXCEZ6KXKaDyV+DaJyKToakvW7/39pMbg/SDAUWIwTS5F71yTZDQs/7f
z/jifRo6JKocfc0u5X6buDhzFx6yFarv/q6fYFAQx9WBSBzm/7X2XJe39QBHgROXTdZNMcFcXMtt
TG8xn/VFd5+Cz1PTp9deI0/ikYIyCFtyJUXkB6l7UPfZKdP5xUJ+X1Ox+d43eewQPYO7BhFTVlRX
U372XYypQtL3krBDLPpeJ8tnHcb7mXMz0u3OZpSzljvruWmyFbsNjIDPOnlzEDLQuQ/h3ZBTJkfe
pl7mQ5RYz02eXYMlJZCIJK1GZkDyCPjGAlVwLsWTd5n5hE34AlcjhVTZmUSnsxeO53RcBzmK/SXj
X1QHd8Va3xFNuJY/Iuou601eDYtpPh0gpG0Us9z1oCx0/dik40e8RDuU+mc+OWRPul8DBIM+HO6q
2Dut3+WuKN4RB6zUB7Ykz2tdAvXjX8MMtR8pNOcWumP5alP3C+utCLkmCcR1X8ACHt7Wg8yAcBk6
dg/8jWCq1hscdNHterKwKj0zmvlro2VDe7Bfv6XYhYg7IcmaDgeJ5q1Ohq8hcMeDBIPSF8WntRJj
eEr/Y+5MlhvHsi37K2ExLsQDLvqyFzmg2IsUqb6ZwNQ5+r7H19e6HpFZIZpLXs9HNUjLTLlEkCBu
d87ea9Nb3cgjhpPmyyFukBnbiAWBHevZQPcWWQwHTuLul1WMUQWgE9GOBKLAZMt9sHcFzRBwQJzT
HS/bFjn+V1XfN2wJaCfC5g7fjE5jB1VTiZxWzAU+m0i4TUu71bdVK9XxSL3B513Kyb/NSVflv+XR
svWn8xwtJQTg78MlJOwZZOq5HNZ0hzf0NNEMCYyJlXHtsbxXzUiYjruQO/YROJLGLCPHO1Wpo4YL
eFa7rGp6ivnHq5d+2Sw7HJDULudt7ew6Z19xmpI+Sb+ipE2+mlUiqY/jFwfKpmHnKw3ap2aTIDFc
JJZ5PUzWpmT8pirhIVO6dDp9EVjmUh74jHE4E5zS0iY+r+giOZztaBluhg4jEqY9I0P0nGTUn/2l
G5YHBTiBXNEa4MUtH9hOL+Q2MOI5jVDsWewYk5ZTK2Gtc5bls4IpX4vDbzQzl3LhlU+LHUEy5Ftt
0DXKZzSs78y0WaQmR8zAhlOuz+XrCc4RFqekssSdyRhFib6LB2+PWJvxna1du6NIZqwt7IM04HY2
mUhuclNCfZKPAo2OezldxIx+W73MZbHNa5aQ1+Xup6u6paJpuJyJXkHsRchM4+wLklnysn4lmpRN
jbkKgdgE7XTOiFnV1ENLhN22R+mE6YM9wTILhgsJP8jYciVKslZNE025vpC/R/ju3EfPr1qoB9OD
HBJcRG3EVqQlW3HgCAwuvNOHOFCgk0dnFk3nDGusDIoFsUJiWK7w4FisZdMt+28t6Y+QkDniZXO9
iOgjBnOL4DdqZ8QKS5CM5FEFUshhDPatnNfS0F3zLPMgOJ72VGf9MW3MvRmheMn3cpsrl1Eao9hx
wVfKO83ucIIJh+mJAsx5Ho98ClvnmfTGF+wsWyfAw5RyL3k45MdlHd+YvXNBqQ5gpiDgUH7TyXtP
4SXRmLGrqzzrF8qk7VT3UsvCFTtCHj9Ch8A4ft+k1INFTu2rzpZfqS7k3Nk21tWkRQu561eYEgue
wKLq7ypOEQSFrUndXAXCvSHshXctGJsshdxkOS8LDh4EWMhDjVWPj/KQqaTjtXwpOejkzshjy5JR
W5PbKXaAcQjkrLQFDYn6gkPKsop6mqsejY3E36aUfConPdAuxTRlz9X4GeH7loUp5NCr2MY5Ao+9
PB65gphdK53rEvaKkHiatHeDUzwK41dDqc+4K26SreX0qk3Vnrwdpka32rBAb0PWWqj3NGGrlUM2
UFqrDwaWaJdZ0AXXEtBjnpmU00yAU0Xm0j+axKvlTlcROhy7ovGR7wOhHAP4iKFZXqUstjSHNvJ7
oB36FHsmyTrBdhDRow1DI0EiSAN55bFLlM5wnjprzyy0GP30QdYcODwHmnuuRt5OTghyClZtk9pj
cTS9iEwUprxS7jq8aUklIYEvKAsMNCNWOF3WoJ02kT8+6IS00TI60A69kgewIuHMyvfCJmEpRElh
Kj4Yboa8yeGsMMz6dLxvBHpwShpDOh2CtHshqXfV9Ij0Ajs9N9ycfZi5zXTlvGS9dctyHkzhvdxN
IVgBvdOk30/H6GLlyd3CrjDLw27V5uklccBX/NziflGNdrtu1/OeWq6HdudKd8ulQ0WEZwK04DpO
oBpiDwCUB0xh8l4jaQVngNYVm1I23FUax/SPzfTSpj9Smpq6C0x3jdSGRlewV0N/3zbZC/WotVX+
VabwmCSleUvWBOvJebc4URRqwy46ObBRfxeDt9UcGuIhW3y3ro9FUWpwze1tXE3HVHTaXM63udO+
an64R5my1eEUeK59beXttvbQK4FPXUXUIKgtzvVUOcjSotwAJl26pmsDSmOgrOZ58J9F6V8Qwv3q
eLTukeAyqdZ3ZUAvp6lpS6qDfpCVGq0253I7hQmWRBSdpTBdT1qO7g4jsO7qmAlKcOTRuUctc0YJ
fTEyeYy5IF4sfqIBtHWc9orW0sxR9cvSVVjV6+8btha6cGX7d3IuFGp17+b4sqk89RwCA/gzcgMS
6Oah9Yo3eQzvWS9p1RxF015AuSNpjXGeJvmCoJY5+tBtHdP0d5RMp5XU3MvtsZ6IA4LFHZPHfuij
t0wJDhAxdlxuRaXokebl3KKEAFTozeb0ZYj+KTMDQm9V49sY1ZcO4zjTRbPG/ElWIZGx+Ft2jZre
Zz0+TdNel/F4MMuR1YTUbdfkOfSS7zcNcd65Vpgbl5xSNTw3bfuyjqxzJe5uEWPu6cg+96Byv5+5
ewxjhJCxXMjNwPeFGo4ncfJHtSnOASiNSxKebiEJ3lnoBc9aMV1RZZzHio71LT7XKiIxqcwLztAN
0kJZ/tD1gATOZN1xoJXo1pgtd9sAdVdkEYqVKoj6V60hL07W85j/wRzELrW8wkQ5Pqrnro+zxkYO
M9NNE+etdxUW+Fkb9j9RichVAV6bmktN8xd1gWTF4W+Q4B7rerwhwIynho2qPeTRpeLiv4F4sa9a
iSsxjddQMdZ16+GbdJUZlsFdnmU7b4ge+g5iUUNPwXB42Twg20k/Z4u/weLzfTKxsMnLQWiV4a08
USW9uPJ5WtKSPAr61Mem7W+A+VqI++sLWVPCPkWNgKOpPBshZaWvol6Bg2O0pBP1dZYA04LQ57Au
F232zgHiRamISMqzp26M1pDxoOaWNC9dgHpY0c97S99VTGatqO1Zge0TiGax8pvuXbHq29Btdp6l
X5iUgnrHXY6c6exEv8RJt0L/uZBPTm4DaTZqe6+ro73oc+0tt+LLKKzmjZsKkk6ng04ZsQ98OnPl
Up5tILE/hmZH/DcHV8OIn7OhnduUOvvO5UxobAO9QPyYAjHR4FqzGzFQG2oydFwTOB6hgsCoIp58
DO8HS2jkaGf3ZYRUCAHCC9qt87rm63XiiHygLn1wEuUcT81d75P0ZSmQmcy6X8kgBQhE+pWHRkir
wtsBLd/M76mSkCKCC6dtorMywAuZ5rXHWdElGliL3ic3uU+y/jE1LVnTACpb010GfhxyOjLeHYPQ
PmUgOCfM3zITXTuKhluLTBQUMHiS0HfMQiQDONywRWT1rh5ptqFvA71Y5o+jVSOVTu9yq0JI1NPE
zFSBVLQkh20KEmIxHbrzco63LffWMqtoXYYTZmnUQbQ8LFWenE333S5whgQOxpp6fNY5UyFONulu
qAu7m5ZiNK5srX6Q9TC5KTYQ0bKj73YGiFcl6+bI3bYjCWW2G68GFjNazhSLOA7LEvNQZkxtPBY2
kdKasYFoDee54VVtxDaJAIiW+fewele+qY7z0Ewfqja5szrScUknwAaPcMWqIKMwfxJOseI/D1Hg
rqoKcGXMkqjQU/CBfTlYWrDA0EuP0R7SDHZqoN4UiDiH8d5J4Exvck1fjbZz43ZUnl08rloKV8UW
lzpccjSZazJyqFym3Paac0sWYGtLIAHahMwlU4Mnqt2iEfHmIisRvMUNR4ZgRZQ5OUEk3NDhT28Q
z6w0lgqKCVw3mDs039qMbVQe7Ua7OArydhoCBOLOhIaEu3miwM4ZJtdp7XmsxSLZyeU+7PsDUST2
DAX6puMPXF3PFkqOnpxycYp1bCnXVd+DYRQ1br+U2yxZEcNLsUG/sPMVZTXkVBQHNwXtGmx6p2NU
xGs1GdY6W2t5RZ4+oq3M+Fiznc6VESufu22pcXh+9pro1t43hrVhdndGqz8PKSR9N0UgzBakdf29
j5NZ+lmDmT/h1U5VztiWzQwvm05gvEgCX6ckl3k9UjfJYeqwt5zVJt1WaVTn6bknOeY4Rl0wz61i
Jf9QS8VjBC5rk6nO1oU8QSU+OvjsuD2HbatjQSGgOBVZHG0oZZOFWJ51hbQZMhtBtynPnFqrdpCM
79rKbVcZoDLc3sE5cRTJjEyjh1DzUhZAOrM1Hj5qCQDDy2VUtxlisKjYaWPlrxFRllccDKJVGgbs
0tpg3+rFtlbDb8xLlqwg11dOaC3qTuvWQZLaW82o7xpgz9BDlK2dEMQm7PAi88N3rbOuJ1UB+4C3
W5IUibt5zLwigVhY7jpFgH+vbdIWGcl7qo/LwC4vlDq4lIiQykke4fyvw7K/SkBmEAp4KA3vORec
iAmlQvHsqXexo9+MCcF/7WBzDNNIAZHjMBI5sJhpTTwmohwbahDm/bNBhXDKfuaGOHVCEDjeqs10
2ZvukY0EFWHDeJtK6fRvs6sqbN/roF+1EzDi0HT0eeJO/VH2kiuferZJFaHlK8G0X3XWM9/nY9IC
m40Be3HgJaNdeeZgvHSsmlREtv5LY/SO5RTsorC8ZFLaaEV9bOl0yfqtTT8oUJNsRWTAhSImWoIi
IVg8OrCmApIdoMw2VBA1cTk2zStOBUAl+rtaBrs6AqOohzpdXj2Zo9JDceMw1QSTWBN5zvJB64Zk
jWvKbsAUyUGKsRoPDhhLChRrhfjpsR632DfO5JFMPildNy49v2L7QmKtluBYHzkojIF6XShgBkxO
e7Itgr4nmxFYdJnSGsddcTv6GLRZ7KOeXmIaJ+W6luD6NkOfJ3p/mXbBPhbxIq3axyxLXnln15XF
NoQMkgthqqB+m3ndlN+iiCQkKgfaEG/gXR/iTidxqmCfEWtI9cbM1lelgiZZyTfqOFzh40evz0c1
ye31yq3Jfw8yragSK2wyHEW79TBRZmMQGz24tmBUwIvGOzsL2J40r0VPO7cOA01qZxARQHijmZc1
ztHL1H2lN7dpS1sCuf6DYrIXHmiTa6zZuClWXYaT0WjWmYusamzxMyAM0w+apQWA5P2Nw6alFyDT
asclErXdRHKPId9aUPvUz2Q+Aoy2tUfi0Vnpx7LA514R7LgMcqAcNqeLNCK8K04Bu/QR8x4OjEUW
GJfMrbQibRnHhUEAnlEdknJQqxxiM/sZWSS+GvclphQ0BpY3GzL5NPSAWq1uIE7DSIqNxWcWZ6qT
lhsP0dYd8giC5vtgK4wYv7b6EI7RmxIbFDVi7b2LEqRnikmuSTmKWVhQYVZSVjM5wmMRHHWhr0VB
mUJzBipxakx4BdjXgEK5pl8VkfXcDOULDdiHsKMKju7yEPq2NcO+a+46LaPCKCtLBAySeVPe5RXO
Ec1pmQwM9AQNcDGrbJ4moQczpEFbhUjDTASXJPFeUaTwMLaEJhAWpeQQHr3LBZSwuZR2SEIVrSjS
VTMmS7M2O3qq/a0F5eQsNqPyzLPgAWs21m3UQG+Z4TzU7KS9Nt3T4HxENofV3iov2AJfVjAOqSYo
jWQSIQ6Te9ipGp98zZpknfqy46QZdGw2Tavv513bXjSiPYi8gwiH6xRX2g13eSPC8nZIbCo6HSFl
rkq1mAJjomr3Ro2IuKGd4dowQNEY2myHsvvIrq45qa8sHLAdtW4v9OgLKMldJcKrQIk2behejXS1
xkBZ1Arnv0oxmNthmNLVgxJT4AKLDHNjkKHsM0NkpXqdNGjNvM6+TFpzD+L2mLnVVlGCDc3U/UTM
kpR+XEBqvsO5BPDHy/ceWE2yw6wz8T0lLVyIlkoU4ruHqDbX6K4vssyGFZY/T8z/raU+9qZD5U/d
sZC+m1Z7E9JVmIUYDDphjfQrrAsvCVdDRJvZLiFw0C6LEoBheX1bVca378+ak5SLRuQ2WHD1OOj6
1u1oLaCC7c6sribUMPIw/mVPURtt00TZ5baGDGHC19EmKRWIIF/AWc9mHG0PKTEhKJ+HG43U9Jna
+2/lQLSr3iRnWM74yKpyZ8VZNE9G/TkkynnvUCiE/bD2se4PWY5eBEP6qrLbbtlh7859FLOWEMQr
Ztl5nTvfsozCXRp3KlVfFccWfMwcBYsb9Td9oQ+rVtPv0iR5KwRI58a0Mx5sh+5XFSzwgVncdRut
8eCA9O/aB1oBu9gWm3GMjmx6giOy3hZ3cPuoecNbMxRLrVbJfs42TKtbpQe7hFwFoFoxsEBlNXlN
vY1ik0DS4a6FkDELUs14KewhOWSBj3m6nxjZjgL50EEFcCQmwNkGJpjDSYLerTihBOn0MfFFSUVI
11SaS9IZque+GPVvEeyY8yosk5sEssSuxM8Vzw0QdSiTPabpWmv5Ss2YrgdxNNF0k5E1t2hanzAS
SEOvVSjTJIvQHB+dOC+QwqC/MQnggHTvk3/jmMjAbM+7Zt7vZRKEcmBC7B+J1qGBzWh+MHQj347l
5N8oNvgAUSog9gO4mFBwIlqhJXhqlLpuftfkVTPT2k55GGvLXJEg6K9M3skscK0NX8ZF7aYwSy20
Juj08RnCfKCXzQ7PmMbXwO3p52swWO+ppK5MN3xSS+99cAaQTRzJMFIvAjyXmtae+8zS2BvvcpoL
UV8fII6WzObRyOpZwcEIaT/26wYvLrSDpVXGh8xQ1bVv1c9Y2V8jSuQYUo8kAd9R+3tylOGSbcK6
05RnxRU3bYqdrqgd81xMTXqVYsi74N2F113dXRHiBZ4xIbogARjmWvjWC627ZYCk64odA/YBtqYU
jIjG8wQ5Fm4I4pJKrMv+fKYasF6hTF66Ol7yvND1Ff+DRl7sPjfEFM+Tvr1HeYYgypouHKN6jHhS
mi6+H6mW4X+7Ex1eX5GuSidbJab15DjMiZZEU1GOB2SExjOh0UDHuptQcbMgkNFrCaIC6DY75riz
I06auqUuhiK6GAS8rKLHPxR1zqExiUYmNSgOOM6WZmptM6FywrYyiDJWtvPDqiRN1Zb1O72E2Upp
1gdFHZKgjLznTWtdVnT72CclwQXGXvV8bHboUiCiaDOrVq94TjDVx+bCnjj0QZKiAhpx7rJ1exXS
kfCiaVvV1nVYZLtOLecOKK/AYTpSq+4a1OKKWWmTmMVNamVP49BcuYF4bPBBwS3Rtk5d76lVXhLv
vfG4V70D0KRLk+Fokv3ELjozZgM187XTa3OTjhc1E3MFeIReZYWvRE2VfePmDxmqjQYDgUc68FQi
nypM3g5e+UZxiFLj1+Hpn9mAPPVE39m5dwfmdl2EIXNKMh6S2Lq1/eDQcpNmADkmaDQEkGHoRp6s
3KiteWMFgE855tyaneosLaUk0Jo/KNybvGyBxhQlXfJx6TQ6jSFKHHGyH2r1gJF7peXOjoYm1X9H
/RZZynpAGYZIkkcY5R3FX/bElCGL1jx3E8/FLBEssAoeHCV/zxRj2kVm1s7jhnKI02wADaxMuwPm
hiubXkiJB8+rHmzFeDDG/tVtaLZrGeDsSnLfG0r0jjqPoI5irJaJa/mNmgVrMU5rSECXGkLwM+KQ
jlMD1YSWUzZDAc3u0CkLeI8mNsM0vBwNlIuBX1N7HfdKacL1VKq3xELO2KfrxMJESOUNhZPqPRpV
v6Jm+8BUegiUDuGax41TxLUCKHsk3S4nJRGg/Plo0IKXXWZDi1QOg9GG54buSOPRFkJ5mPXwOHRK
qeAZE/odSMksqlCZoMNIQHbk34YDnd6wrXagwPetM2G2brDD1jltmLB6guI0nWWD8yiEdV0QbTnD
PHCUeJ9iVPHipovewUVgFxR5R4v4D3dFpeA2TOGAIegmOkChn+VwY8MY0mnuPOGEJhOjqB8BhpzH
cXeThSHK0uDcKcWLM9QPmWrf8AjfdyltLMOzUc4qzAyjffjrhgq+gmzKJLvkphp7e41Zz57bGtzX
waievDpDChD1KoK9goYKVkkmRuV+rHSFzABwO44HjPP33/7rX//9Ovxv/z0/5skICvm3rE2PeZg1
9Z+/m7//Rhyb/Onm7c/fFYH9jrOAsC1+/vp8hYeTX9L+V+P36pSSaL81q31gFXuX5mvZaM9fv7rx
yauLj69ORdrikF2KbY31mmg4tlsY92a/9uLaxxefXGqE/VgIWkjRY2E1V21unf/aS6sfXzqsDVAr
CTGULjabdZDr2VrHor74+tXtH98Vy/346oqWQsSOK1jXCcCRjnO6GteLwbJQ5Hr0EzE4fX2hT26/
5Xy8kK94qhdVsdj6dXtIe2MfVfmv3SFLfrZ/PDdgFVsxFIHYGglbx9pTNkpCrNLX71s+fD94KK2T
h9IC2xQJ4WjbPPVeCtEuAuoGVF3WNk6Qn1zjs3sjB8Q/PkCsMNRc3W63UGsTEL1EmTKdf/3+PxlU
lrzmP15b14GpCGwzEvL+TsSIPp/GBI45M9vq6yvIR+VHd0j/eIVOpWuRtbm2TQJnr2vTpjD6nW57
FNNzalPBWs562BE3X1/usydWfLwc3QXOxqEpy17g4EcIrRzjK6VEp54SWxRcf32Zz76TkxFdadhA
1cgutrqam+ocNmyGmDGZ7Pmvvf7JsDZsk+5LXhVbS4u/JRloO2IHf/LeNXkvfvCVmCejeohbhzoG
8c5mNJw7aYOqqwaF3++yMjkrRYS6q1uxdmwTBQWvRz8ijVlIfumTmacjvdSpWNvxuEUJcwC3DSu6
qH/yyT758s2Toe7GTW4ZejiiowWxUWXzqsH1lMSLknw68/hrH+BkyKsdZ3Rd98etzXgnuKIKl41D
5PPXr/7JgDRPBrsNE6wUtTJsbX8MV42ph2edPumb0W3anzxbn13idMw3pU09ru23LZMiJmWQGqO4
xYob/+Qr/uwCJ0Oeb3gqK9Xt2Nw3lB9JFa1hTtvNxde36JOxZ54McUf34rrR6o5wNDSsgzuQWTcR
ovL1q3/25k9GdthpcEWMkjffKP7ebsx8GY5BuapqNqi/domTwR07UVOaet1uowKiZ9Npa4sWRlrE
269f/5MbZJyM78gd0qqvtHZrmSPWvi5RIKLBrvz61bVPRplxMoIrwFyErUzNNkhpbHpLKeyJUpS/
/TzPpgWOQ7RfSJbiZWFHZ0oznfE84E6DQRsidRVzFZXi1+/ls096MuAd3ITkt1gplDX1SleBZhv5
r20IjZNhrvi1E3d+VW7p9AwLjlMEdunjz4b5J6uiIZ++f6y7oI5Nr7MwSzeeh0I5pH3n+6DFMNVB
C0KTl/dPik6muogd9ydf3Gc3S/78H9ckG2sSZtwWW6JN7VluQnB1eki0v/ZVnAx6R7PRutqs6X42
OTOjQVaXZql79vWrf/rQnQz6rDa6SIOcsdWIq83HZ4fdf8t+i6PUxgkuRd0cvGCfj9O8DAFX2BvI
EPMUZXTtF+taNzYGfb+v38snM4RxMkO0oB3TtmNtjqZyHzvJpvO0q0ISYr9+/e/j9Afrs3EyPzhC
VfUxMvOtNHCqQDyzdmzOwPNVzsEdzYIQEMMCMUCJ2Y9JKMYsD71ySjDEb6DUwJ/OupjKADlm7wLQ
C5aT8puFjIminusnZuYtY8fT6XaFrRvdNBOrzmbsp6G+BbWvUrsDKpWCOXdpG9J2FIXLVcasc2F6
m1M0rLAzG+UKAbqJFnPQX0AshdYxLwqawkORFyt4fiEtkR7EbodPQxU20W/wxEjJbIJB1iUTH6tY
TD4ESuJ7lG9hiOy3J8LQJwkBx5h/Nqlt1jwNmYgQuE5Tb3h4XAMQW0QKj2X3nJYAJogwy9Ah/eTO
/3hjpJ9MnA1SoNw0YmPb5AaSg0iUZrmgPKsXP1lcPhmC+snUCU67qd141Le6y9EchuDICUoZSR34
tQ9wMh9yfwvKTIG+JbWvTZctBvYlx6qh+cnu5LP3fzIpWozqFAyotq11MY3HNFMjlYLgCLdy8/Un
+GRw6ScTY5LHMFwQWW2zENoTxhh9oPlYddCOisgXd19f5bPPIX/+j6mQStmo62DjtqSI9eW8UfIe
WWFl9MFPzlWfXeBkNsQFa+hQKqatDwGr2dSZhRdWFAJwydefQN7xH8wR+sl8WCZtm4MCQ/eukdOs
ElwBQ5ckhRojxNzTnerw9XXkk/mj65xMdjaEsqa2VJrMnZbeVFVKTEsnCpvCZB7gHCod8sAyUkH9
UAw/mew/u3kn818RBTq4pHzc9p6erI0IoROwk9uvP9AnD5g4GeOeCn2hsyqxjcYsAi9rOrQJiMbC
TNFpAzySry/zySZJnIx00J29z+MktppJiMPQ1gQqy8MpLkzXp/3jGkc3NcrHr6/2ydMgTsZ9EFeE
wmXOsEURpGyiIiQhvQ9R0eW5vXB+8SOdDH4lRWNY1yT9taoCTIN+WLAvqmnAb2lqhIe65rkJKWf5
9Uf67HuSP//HEEVu5xVGWQ1bZDPOOszoHtjQjM81Qraevr7EJ8+ZkD//xyV8GsHTqJGigpQg7lHS
2OG3IErr3a+9/MkcYOg1TK+SOSBovXA7xXGITiUO4vuvX/6zG3QyA9TZYKhamvdbfLNTO/PzHlUg
fpXpWGPmsX+yGfnsKqfjP+mqoBVIbmmiDMvcb+zHrNFR0cemevX1B/nsazgZ7rjgcICj19lKxO19
LEwGpENZYvrJdCJH9g+mMO1kxAuhV24KEZ0u7nIwBgBWUaduy1SxH4jbVq9CEvu2XVvJoM18/vVn
+qzGop2M/6TUjWp0xmFbuOk+DisiISF6rQi5QYpHGxTAvrUZpvq87JDkKr0zznOIjMvYs96/fguf
3NbvO+l/PN2dacEKr/V+CyVjeOUWez36YtQaf33E//pQkK+/F+hf82KsQj9oTv7vv1bv+cVz+l7/
t/yr//zWx7/5102OXDE9/ZUPf8Hr/n3d+XPz/OH/oNgJm/Gyfa/Gq3cIi82/WwbyN/9f//G39++v
cjMW73/+/pqzf5Sv5od59vvf/yR7DEJlavtPS0K+/t//KD/jn79fP9OYUI4QB6v339rs7bc9UVDv
yQ9e4/25bmhZmNYfZMAauoOEBrC4pfIE9u///idDtRx8bKZmWoJRl9HEDv783bD/oJelWi7oOyyg
jizS1Xn7/Z+sPzhL2YaNa8qCfGaJ3/99L45/Pe9/fT0/bqcI6+PQho0rXNMEyaW5KtIE3GMfp0FD
afWA+TVYAV0oFiLHnNuH91x3CYUYyDcHLgPMG3b7ejblAcqEoN2jTo7OCimgYVVAKTmUhEfVE7Dy
5Nwi/WxSWOZAPRJa3fNLrVoujMyh2xWm53BYLyaNnOw2T56wiquQojv6qsR1mvrcHzIKqpSNZ+EQ
vbVkYPSucecEOWQDA8e5AMfqUUkwqvzgBtOdqxXuWW6M19o4j0DrQUsOgKIM/ktTAIMIAAqZ01ui
oseyDAf2tm6/cPX3NHYhbU/JhRehG6tji/RWQVpzHCqzFi6wZmiX3JoL3cieYvwHnnirYF4Rvp3v
4UH5uArCmtQDwp5G53XQ6+skm/K50ut0vlWMy9M4TesoiffVAK7NEsC64UocQ1Hcpe1b7phLtJ+k
dVSYNczyISnSJ3egOVGdZRruvRY4XB9525HQSi1QhgX+v5fASt4827+Ehfyeerq/QNehEISM+3bm
WfzS1A7fbH3Tme+Op54lHQZ6cjhvXeUwFPpxIj1y0Tn5Uz9aIGWHs8BXvtVN+BZ4zk2pt0BwWnvr
NMlc8uIgM7jZrO8F4WTZgiFJa9AwFCj2aLRK8iMVAzbX0Ds1oirSeDRzNxjsPge0+3n8UqV+eiYa
G4GRFcK7TNKNsPwXunuXTreta0RvYWwNszENXvrJ3kxOVKDfI4wjLhLE6CnMmvAbaKuLeiJ1UJAD
0zQeVYXkiFHhfurBGgiTx8LGUqdlM7NtLztCdaDRL2LYZGfs8Iozr0cuDKP5omsnbkiRvheERJ3l
MJA2eWfOSQZvlkBng9lE2Fvl70EzZ4tehZymxkSKVQF+wh6qqJbAjNTz8KXxAoISAsTTjpJAjdIv
C2E3iyFAjlnV5VNAuDpqoJQ7T9apMb2bdr6sVKj0IVRnUtLrW73J3lCJoQpAt3PhWR1ptTqqrgEF
K7EXwuq20Lv3SARyAhGJyo4DC63nlBIDOCizJI2ukV6Bgqr5/Yy32obV0dT5J1G58xZp1TwlVX6e
ef6ZN3KPs1KvFzs/VkLSWJIry8VnZRnpTD3PDG8LX+sFEffCH4xVgNSUM/yyI7ALKVdxHUhKhOJe
uoF/rNSCHC0DrXoP4TOYlG0xMCv4BXDndz1yN4Cz5oaWPU0FjKTMtJa6AJKVYbjCN5NE1dEmQhEZ
en8HDx14QvyTrdzHDTBzmeMCSoQsaZhUNkztZI9qZcCW/RZdkJPwUNi5uRoja22GcOMUI/nJxk6T
m5//u6P4+2q6Y5kw5VTmz5Orda0G9j1Ag2Kj2p2p7tE03Bud22qU1gW57RQ/9rUaHyIbm3NcP/xj
1fl7Jv9nI/xkb/H35V1btTijmIJP/HHizlKILOC5gOhhLM4qm2BbHC2DebZSmJ7P/vouUrBKXrJD
PbRTJnv59Vv4eLr56x1oqmqqct1QKUx9fAeGbhopnjp/FXfd3hDpzg/wMYNvHUmjzEGQfH05R77e
yQ23hWD10wRGRj7zx+tllHirjvmP3HYWFayGqyo+NAUzSdWDi1AzAjHgjhkkqJPv3N8RJnqZQaEr
RbBtnSfQlSuzyc7zOxCqyFvMp7TFoNjdObmzbEW81gtE7IqxQg7DVJQ06KSLhSajckkHvcwAts2o
nW5KI3qpNQibxRP0+xfT9gaEhyF5Yy5IojZ5GhIFzIyu7cYyr87CcbrIivSWiDnCJgJcxUH/XOru
TUpJjpmCc4HBV7gIW4eUSOpgxOgc2THaZYUuk/A5Y9LrVdFql+lI5lqV7A1gJQlI01Xio1Wk6nkn
SufGd8RdPDo3zDQAnW7GEt8+shrk2STIabHkMU9IuBiIbXWWM7Wrhp78tcn+H+0G9+Er+s78W3O6
1/uwOfzxdvDDr3z6Qv8/bhplmfbzTeMtkV9vzx92mfIP/toh6uYfkD9Vw4HTqrERM5lI/togCvcP
kzhOw3WA5jKp6UxB/94h/oEUhpnOMU3dsCxMbf/ZISraH4ZjqGjNNUtYtu6a/6Mdoi4+TnSOpsoX
MnU2nEIjj/P0LGFPvAUIQFdWO0lNZVdtJsziVZ6+KzTCF0QcFEsvIa8vbd1XW2/DM0sU98LpzDtr
cs71prhGBLU2p/JR+Oa5M1oHWwedpOrrgVhDtIXORrdd/Iw6AaSpa9/o3Tacils0ahp6pPS5b4w1
+M55oqSXMHdwDqrZmWG3xsKHOjSrnOfAcpMFpN+lqopv8SQ6uMztOblItlK+YjO5K0iBgZzXWWdm
o+37MXKArxRvHXo/p3zRk/SFvTGLBtEKgCcE0nC7f80qlkwcryy6jXrVV8HldxNapUA+BRzDb+dX
gjYH1EyCJcRwxbHcJnlgabTN/2HuTJYbB7Zr+0W4AST6KQn2pKi+myBUpapED2Six9e/Rd1rP9th
Dxxv8iYIVaeiSCDz5Dl7r/2rJrgj4hm/hDBz+bHkA7Yd592uDFz/UDKIrzcmu9kS0Liqe0NvEpQd
B2RYcKhQNRfuy6j1u4JPYxbGH2xDzqoZrTPDDkgRQUECOyDgiNqcogLDIZ5uc5MhU3O1rDAUtAe3
k5jLaiRknoHBz5DA4FMr+RT98ttSy/3IMBv6ASHzZJvC0O0eSJzUUaI1MKcQk9TQtd/CwcEP0jqy
yMZATzw8G9kvh9SxlTRlu81mc9NPBSrcoLr3neKaNMUu9U3ItfZ7QdHPX6vJ7i6eCsgHZtWsrFzf
ETaIFc9+mtNrASfGCpPtkKDaCDG9jsOf0bLnu15YmzQc1bXyz9SUq1lCZqyL5TJ1NyhW2Nb7bGo+
lQw/ODmJXTCzCWWp2GUi/OySmoiZG8Ommu88K6B6rN0pckqJVYmluqg41+hCgLHHh7cTbni4DHPX
HNOMEFBuyg15RzSFbec+sBiG3A41ZEHwdof5zUD4jA8joUq3ftfCB9xZ37gTfn9huD6ei14+0SD3
yAr/t0sQ12ZkOZmH468jSqbG7Gcqb4eZ5K1sw4PO2akzozF5WgLzVMMz2scOFMx6qLDfovFVrrg0
iYl5QbX6mInsP15+fi++/QExtQDqbA/nWI7apgWvUqfWpkKhdJzA9JYyBGFZlX8mrYh3RwZiIZOB
wU0WyELi96odZH20U3JCf74il2QrnMbYFfSVjmVKEtPPVz8XTIXA92ZqDpJFktNM8M2qSHxczi0h
88qBMQ6eUR2JSOh4EpQFdQS4f7jAS2Kk85gEoFiogm/Xxl8ATTnmAze7dYvKOjv2/EuQhnGaruTV
10cTaf4xl6I+GkOsIjHC5pedlUf+8uAWN3yqiQUiSGUJ2AlinUEsMGfUfbPIi25nY+Feh5NhYAeA
Pmc128lq335e6c9l8jtVrH5e9M+vHR/Xq2uNNoZGOaHAXM4syV9DXoarqnh0aBtGUMjLY3D7jEKr
rIDT8MvcATujKmI+stIRu7D2r9g5lsjpEpdTYT/c6GGcgG6XWF6zHqaXBaVV49wLMh9YfFeDE+Ly
89XPhWiQCTl3KVcg2n8DyYQyRgg2yZaENftygUjW5X/rDj64qWR31LLpjj9fLR41QzyrLeja5zZv
SOdULoAQKcejMYvt4gdiT+zrn7jolw3dCewOt0uWiO5IzDL6fuOQWHZ7/LnMt+/+f3+Zm3Yb1fQe
WTJVe1yMpD2aZtxiuFKuPrrwBEFDVHSL6eJngV0dk9vl56ufW3uyQ4hD30teEyjsPiQDTsuxhIPv
5fFDvBTlGv262md8sOC9vrIceAXM5k8O6+l2phF9JNtshjn/EiSIEXpnfK8JTDgs+P9VnAmqKvKh
mHHeS8Mi8lLZX4qIWo6LZWWQTVeMmEldkFQm6sYaYRQRxIAIpyHMT25tRG2I7/znHv65J2yjnA44
xJ+aZLKP6LTs489XMiiqTedaxarvNf4aoQNoZWeyKnqS4p1zbreSCcDPdSYu7FgVMb9hVdOW2UO7
54ObeE3DGMBtJ54rTNmFeB9REZaArI8Jjm9bgrVj/HvKp8Q95jfZiAFlDeF95BOCHGYCxHM64OYy
xYEcrsvAQdRskiLqTAkPWlrFZbxd/KrvyTQnSMYeIKt3Q8EBfsBgYzpWBDukq5w73wPYKnuUR+6s
z9xlJsRj8+R0zT1Aq+DQdGYWNRiLosReAIF6yKCrGn+yO1EG1L2PUp0PjxSSYJsK2LvhQpYMjYAF
D49HxW0Y//wVffFgHwr/4tUDynrL/iurIjsu3VORsWMY4PC06VQ734/nHYptSldf9lu3sZwNTbW9
sJvwawDUAqvxlAYj71F34xMvhyGRCvSfcfMg88G0TpN+xHYZQMt1lkPVB1DT2+kysnX5IwmzC0lb
TWDdGU63rid2xg6jbTJkG2smt6S1/Fd7oSNQO6CHgTYVJENRCeVyurfqzjghnASibhkPNSs49bXx
KQkPXVsC+qvrXZcUkSNo6G8dFy82nMkIExBKCUtzBy7mLXINWlYOpBZHoH+VhOehQw/EuaNLYaj0
2OVFRKYIllR/Upu0SBbgRlLQA8FuQVd5sjYX1akAtI/oV27qptex8vd4IBQCdffbNIqd0PZm7kY+
tMU39lDsgzcqJE0MBq63+bkvQEFMsexPDW0cLzm1bEGr2GJXtMXrUIIDb3uMDnlYp1s5PI4J+6qS
QHLKfO/g4t/X9BlM/EOYooE2FgCHzLKd9pgdr/7NLyzCd7NNcSfXpDnXrQYjNVD2gVtIzYFmh1Q3
9kmKMSO2QNhT3jlDuw+C5KLdQuAxtDB+GNOlI3G06ilzaHyZ3Q23JoccQT8Wyyr27ZNf4oPpMxwx
k77Qwiyf4YnvabIcSkCzdyy9QPmcNsBa3n/TrFjNsF0PU4etCJvmVeCo3DYDRDwgB1nkMVpdG1j6
jVsaW9Xl0aCH+pB07jmkRRcwOnoxx7TYthMAhJ57E3KH+JsGtr2x8WidDBVANCRlFzR/A4mvvxln
5y3Wlf6MA2HGwNAC0lResu0MbH12FbtbVGHXWOHO9sg/Yt+uxvVgIt2JQc+tJ+0h2mjs8oaW5bSb
PIZt8MeKbXLfExfOQaB/Y/n74yXLN7BFEH+xgfk/tHDt5S0n6CBzjmkJ2bNgg8tsdVhUR6tEfRB/
SgvSabKoosSBKzAzXx6qtTn3GC1aTqM3xw7s2gyqSTOn+WaSvvlBYOBLznn0UYz7UC6w4BvgYoDy
IVR6i3MGxYQ7Y3Ga/RSXf4EmIiZpHRKDYs6zer5OafVaJ3o88PLPeR6P3AJTvBI8ho5A8qxj5GXV
OU+6fTzYr94I19/28t+Z9k+NH5RbrO+48MYh2OEGV/BFMOUJ7CAbvrNeqcFfCdzfH25XnEHL//Hb
FF+ZxJk0YMV2SWUejEQjX7McAr6JRSCRKzZ6GIthvm3j5khMm9rOuftNtMuzSt95C9zr1GF37wO4
Vw05KKYCzQcaA/KG45CqziEE3217+bnIdPjXVz+/jLOQjFbfxvT0b79v+5CBTaFJJUkzfOSd8UvC
o9kMZft3lkX/WI7peFzcnSZtjsAUoJgzTiQ2jPds0M9pOM2XWDVHYWX+xrPa+2nyfo1ZEu8VZBiR
3+7+ojcv+e0imnra9mFJhlHZBv6xDOmdUilVBLAXBYLHERNcKOUtqt34HQTLjLuL9Jm8+917o/02
5O0fwpKbqwbnBfrz2cwnG3YFlZzrVVdIIb+LqdJ7O4OrCZasZRV27srUiQmlnM4uD+CYC2Ptk3fK
gyXzc50LB6tZeaKO3Vhlcshr+AcVi/Sq9fxfjZ39AlOxs4ri0Zxi4CjZNQfJtzThA1pc2OK+teK5
Fp/K55QxsxXe97CU7gjd4bSVZ+IzBvu9ItLudjMnvNWLMx1/LoY/MKozw7/s0gO5oXDH3eyZ4COF
5TizI6iiXtS24nlycrgoavgeVfAQZ52J2xzOV/ZCimN1Cr3uIVD+FQz/x4ioYB+IBa9eQwJM2Tr9
2sBXlze3k1iwUANl8WEyJDQUWkRYg0j1vId+GV8IZWWd7aH5Vg5el2y4uci7s8WTTPjNzsMKBHnm
a7mRc8iDag+YIB8bCem8Rq697kvznXDsYLewf29U69a8STH7hLkzi/FhyDkCDckLGZ04nHRIo7YC
BmdbH4YIsqM7ENdUEkcJJoM+0SI42ulNmbVXH9hDFFo3B3aOVR5jmbkiN+hoqMVZjcqemLBifszo
jufAhybcYfyZw+dMrbUWVuvcZRn8p6HNn3yplyudvpVO65DbozA3Y+u1xzTA56/h6S46Se/yKsUE
qJ290s2JW/e3qCd/V3HCxE6WB6tgql+s0Urp69cRbxiGYoeQjED24aYHNGcJX0dtLveesfxyXMfb
KN5H1cZnCBIca26FhBfk287s6pNWRPHWogoitxwJ9rUhpPHjnZRp7fLilmukAn1ObTx4xOTtcFtH
Zk8gEf7b89JIj1KlBcpAhPFJOfKUoL2F6HCKJ2KIA0Ch+OviQx6zClJ99tVCxkKb+2sZIg2ajYD+
6RKgOfPApXqRmdZH3kVSnhSNbJeA1pXLjMME7L3u/QT4mNsbdzRV7nVJ4p27b9wsJXTHPBz0aE48
es6hkSBt/N6tNy1TLUKlZ9oMMwY6zMkb0wQrqD3kG9USwp6Uf0YT46d2iE/34bRwZwn5NILeKAKz
OhgT9WENsotxOuhbW98JUsRWMnZOIP0ZAGIc31IPSSDDwGmE/7m4CWhqJ6XdiGxWEFFFOis7lj9x
VPHvZD4/yrI5yMC2VlhEcPOXswQD4+6nwJURMd6A67P5UmiDNbsz93NxXzkC2vpE2kJdC4FBkkP3
yB/JtlWrOClwl95Iaxxu+fntCJ1Scg7TPQka9nGowoI4goxkMlP+Dp3CWZnLvDUcWrwBKO01wFRC
CYCFtAYZYwp342zXULBmcy1JZQO7/u6Lcf7iH1C2VY9TX/av/c3VqdI/lRn6Z0VrjG8a3xX+7+aQ
K8AN5aTcM/MDG513Tp3m43cw/NcudonmyPo6csVGDxpBRYN5RGpo7q7/aaWVd8R/fZiJf1mZrBcx
wTvBhLRTkFytdBluwRW+mB4vVXl/02rprsScwFiQrHC5IkUizXHaj4nxag35t9GP3mtRyJea3shh
otRaIRIDxGX35YtoJgrw8RwYYXpWbAaRHuG7oLHEDaLGk8itOkpSElabZv6byurBrUX+ZY4MfmlN
AmOYtyR/GWsam8z2+GozoXO8FF477BkCTceFRKyja7xx1kwgxjZgGplOjjrFbRrnD3h13Q208nRT
2hOdJ7gLQTb2kRtm68kPZxoJYwsYbZhO5JuBAoKSc5q792XOg31ljPS7hymIzHme9r03f8KucjZh
3e0RWCZ76j0SnyTxeX1L3cUCXq7RsIDxFuHR8itjx49knuEBlet6tAOYSBPQrgHcvzP2u2k8L7J1
Tz8XidH1n1+5ynUiNZiAjZd6XOsxsNZwzc9VUf6tlqQnzROIhm53Q9H97saWVBTic3OzOtZ+sQnw
K59+Ln7Fat4kLB8hytaVz9lk7WX5BWEARDkwokqSlKcAVu5TGIel2xcvSx4ek4zmSJUyJg+D0bjO
rHLnEn5bBA52/oW7er7FwNMRPNlFuCLw8mmZq70X19nJb/z2QeXuq6sW9z1OjXbbgurZqalw372w
P1PcukCRGwuC2yw3wW04YQySjHArCgd7Ivknna/17YKY+D2w0hhaanW4ieRJTPtw7Ng9+EPabXTN
Bz4jw1gtCfWzKGEu+fFyjPs6XTUsfxura4ZDuoCahR65yscQSI+4GVGRSawH0p1XY15YwArFcBpE
R8ye59xululv6BfD8b6Dt78Og6kEEckCsLKAftl11T4tiyC1ndk3GZXGHYwMoBo8re/WAJeroJWy
axQ5n5wNxCFx+i/fmKt7nbrjkxTgzJKheAfaSlk8lqtWhVlEQNheM1IGssVCCjGyxOOgfsNwobZX
HZ7g7tvXOFN1+TtNPOOcsllRc9oPHkLuFVO8s/Aeq6A7j4O4a8xaXxaqnd2iiq+u95rI6OVfstDu
hHirc1QOFViwdby1q9w8iio9BRqgK208jnNZTVfBfwBdt54APKwqKWFRkGZ/SIqHrixBCBKPt5mT
HoaWAxsgTj+anhSelLNrn2tjPYbVFwf95jgOb56ggUdq5DaOjb0Og3abFt+BkWYRvcR4PcdmdrEg
DF1Um35PU+wdSDYhibO8JSWB+co7e0P0avk2ZOoh7Wrzfcw9yJ7qrMCo9GQUr5KBLB5H1cgfhnWV
+u7XXDsPAQJ1JosXy96X0ngtDaAuAaSPRYfLZhmbx6ppT8YIvL2RK1Lsn6Y6vQDL4uHNroZV/XbC
eOW67cZpemDHoTGfh1qubI3wf0rd+zkcuvscKvba9iMgThAY3XcGxEk0eCzO4W1rJIwYmJ9JNiHC
BZDE+pABiq9JAooC+7cVyheXYG34qTHI6qB+SPKORlXdAKX2ITfN8cecZ89p5Q87K6SK0HTY6gY8
5NRmB7h6CRqU8XZkJsO6Sip1JFgkWIPqXF6YKvSpLV8nV9hblZuaHoTPAXDp3iD89+sOmsG60Ihi
yC+JtAf4CSEbETBOCT/C8fXBnVv3zTAM2jUBUFnShB/N1jm2Psw6V7gXwCwtmn2QHe7gNMfm1pD9
+ernQuTlYzxryImwVNoSMo8RT9eWLEVWPcOMgtI9oIkv7uuRkMGab1ULt4gSxlW7xaz2mVpetfKI
06Phlpnt0VqIsx+YDgzem+lzNKugh9O3ON5MTjzxCvDNi53t0cSW+5IsJ8QfHvnxbQ1L3H9Nyw8C
Lot9OCzy6CbdA9SGZdMguJkVYdv0xeABuQDdHUOEANwAsMftulDGABfY+eXRpd7QtrySK3gf0Fbp
B4gwdKeImxWXOC3HRzpcTyVy/nQuux38XSj52XghLzZbiYH8x3HMgscRrdzKg2e/aTnnBCE1ZhNA
QZDtoVUg/4I+eSwhzm6ccXxqx4mtJnbXNYRbeifpYbLbcQNpqyLhvlH2Opj7cwZN69mD87T2g3aT
V6URId7gxyc59GmQ7re07qATLhHPir8erZa2iQ84d/Hze3Nr+S3d19IvdvnMPOVGQkPKsecJd/FW
eXtZhcQQTzKC/Zqz8IPYs/yttI1bgmGFkIVqd5PjYdokISGcC+WVdlP/hA2JG77UF7se52uTY6Kb
xtRam07C4+11L1Y5GQe6Uigt0Pgw1T4gvoGda5FHa7y6HYXYg9mxSwexuiU5fhRd8s0QHZtyIjkr
sBpupz4aWqgQbFrDapCUPGkyvJpx82FY2nrgdAM+OU2baA55tp1qqyWJT+XkvnklQwyj1vGmudXh
afFldTlYm0lyB/Q0Fziw39WUuxwPnl27VHfoXjcuGZmRAIUcNNaPbH03zTbbGaKTq2Ejf4JyKONW
PZRgKs0wJ9duMdwt39m//7nomSJmMalPPM8ka6VpVhPTwpNn0Pe3jwBh35uWLb9IbTqHM/dZN5r2
RmdOcXLaDNJJh9GmdwQaHdHcQwrbkupzW0sZjsRFC6gE9f4OpGE3OMes7D4N/2Bn7RevE0+R+NOb
7n3Z+sxuyNTkTHwNmwEoYAsf1wk/gyWGTWol5bmm1FyPWQuQyZbGGcZdv+kWYmiSSjxXQBpWACbZ
n0rabf4QMvJ0OW7P8XPjpQ9m4x6VpfahGqd1gcGxmUf7CDGd2VHS0U3Od23XE8xjWPiHnLXrmw7z
o/A0dSS8ZXn1kaTiGW688Wp4GrKGv5ScUEd58Qp13w40KForplfl4t+QkQEUbYU2BZV9TCCEUtSm
urxrAt3uPcYipYL2bg/6UueGsamcbtzR6ozcPs2PZCSd5vAOTvFhVMZXGHNgyrxln1jlg2Fm+9rQ
7VGhmUrpRsG1uVXIUzGtDQ9y7ZwBQubZv6Er1CYWy6kkQhFEsPT3Rpdn7z5NWNgDw2e/JC1IqKbf
N4Zu7orBOmXzOqG6O1pZTdigUXowjLP+mgmfBB24re9VX4hN6EJdSG2nu3MR+a60n/3KWfXDOYnM
GyEQBY217gSSk9r14K34KKmEQWGVz17xpNphISQXICJCPLIZlPugVDW9ffioy769Zimxfk39Pcxc
99D1jrGVCYCXwPa/szrT31Yy4C9hEOa2wUNuW4wdYh9UyMF03PQJYRuRcWZqf0tec2oyAh10SR1t
LbemYcLnajtnFqrubNtMoBme1W9B2zx1rYq/lWWfUiedLpw6CAwYxJcOGJtnXmacljEUm7gLZ7q3
zNSGpF7bTVN+gytJeeENrP91Qqv8PlVEgacoXMkzarrnoIfjx3KSZ0P/7JKjQOfX0+eCmGQ4xRZq
AkJS4EWX1Zul3YclcOZvDWHHlN6w7jSiGhcE4IrEa2MVtG16mG1JMkjakiZnGsE1DcJxDQ17uvZV
zJ6NTmAsM/8PcRwfcRHEr6mv/bXjmsf+rHQWbEfPeWlYHdekpF2RJNC7tYxyb83I6eLYezMcIr46
IkMM2fDY3nBLC2bCLNblo106Z5Bv5HT1QbDPaz6suZl7nn4P0wpYLUa6UA9Fqw56IimuD/7SRYwm
Rd8WbW+xswXNABUjJoQL/e6ECbV1NVGvK0EJ98PeIT4zIYiupmGm1TdpfHCrO0Jz6iHeDO5URQVA
YxaIziOag09Qj/WWijvnHmjI3zb6bXP7lqTgNpFjjL+yLPyqHVBvVliumOKepRb3vufAV1wEzTnG
5pZ0I5EJWHWGjOhb/KFt/Wha/d4K+WnSJK83iZ5f2/qTiGxgZz7FNUm/K8YjnMAJe6m7+Sztfjt8
OWiL2Ud5w5Jx+cOpfD+X46sXlA8eBxSixNFQpJxLgVBCYk3WcUtmjBMbFy9JD0Y/eVDvATypxv7u
LB90TvEYlPafybcvtjt8sjFtpjqIH/KQkXKjrU9ey7Z2GQdNdfvkDKJdGQnbuxqteO0/MAR86gLk
wyIHxGiPt/zv5S/BbVc7e9dG8NFLIEKFHHcF/ZXKL97bFNwpZEIVPph9dxrddlt71tZu2YRk/kn/
jWKDWZLZHxuPhB7lB5JgbcKMdafeFy9nMEkUVJMCRyepcdB0qbRoX2Ul7gubF2FmvxnGEBnE4RR4
UBs5MXWpdAhczomNIuW12Db6O85kfS8He734Q7Z1s/AXqzE05S4+oSPeNn3dXie4B35fnHTrBlvG
vUEmyDooJ/at2H4y9GIdiaBdO7McKEjNj06GNBkz+9IP+fI4xtk7eNzgz8BZP2crv/LJ0LjDpB6W
EzS+RepHoyidvbYbZ5dZ4bVRKWFvhW3vl06+mKnaBV5j3nHvnGMV9McQVtOdn1PzT61E4WZ3eu1b
pFG2QfapNZWJR5ZbQ4aH6rL6ujT26wjX8kT+NXHnOcAWpCHzyvcp9aVs125FlsaoME2H4CcTAWmw
z7J1mlTEC7oc4G9wcPyzddSMDuTYbmRrsYhB6JNfIVpFvkFsRnk47rOm81duc0p08NZrlNy6b23m
qKuZRMxTmdwvEK1XwqDhFM/DL2jxbtQmbb615pH+ZpZvlnD+kghnoP1uwBMijo+7fo+B4ymkN8Ak
j+mjw4R4JVzwS8wWlih2afAzucnuIFT96xIAGqWRObi7f/5BW0hmkS71h9u0iK3//W///DEg0Hkj
ypGfecqnvT82L4DbqhmmpqBOsbRHMUULtS+TvwuzwrEus63qmfAGcxi1ATIhMxmpEPvyw2jQAJYV
URYwFg9ZP+8MYUJPT7+CgD5Yh/CDWgD1tIhtOoMjobEepZ6MFsGk3a/S8iwqi2U/aZ8EjZOozFPk
NGYI7jE/0JDI0YtTPSUEFN0E9XV+dBIaddKFDuBYv7MFNoTPAgLDzN24QXhwacesCPdm2erIWtcO
E9fwoTFzkxU9vE85Y96MbUkETSKCHrqsLKf6bm7CqF5U2yq3UfIv/kOdOmhS0b4AxguCtaU4gMUk
luwnm7FuUCAUM0lf6MLOXDNy19vR7O+DtD85sxH1CSj9qiu+zCmoYFiQ7NXqRzetnkbEGzt0JJAy
O3VMilptGxgOxBDb4aE0YjbYkUV2yoKQ+edYnFN3Cg4TAVLSRK3j5iC4ba3qbYn/jzWeD7oorfdJ
cXbNrY/Qqr6XKbyUKXqExC5u7C0eXeiRbNMoyDZtSnLfrBXMTdiP4tXKiGRx8+YymyyRwL2e7Lwn
xo6oLNSr1ePYgcbVc3uBCAr4MRbrGSv8ulRUki6D2KT8soP50jTNszswqk3rllgMVuTFy74YpPw1
F4ZaDDMEaLTiUYTyu3L4zOyYe6009bZE+bYoBmZ5jeMsTsLi1PvF34YI+W2ToEVKyN50CHqqpLls
h4UEoyKU9BcTYjlDevM0sIjtqgXATS/Mj6pbNWVHws1wk/YSUUuX8pbSYMdrz50epd89ZoI8AXt+
tzhjQvYG7uJVZAPHmV3c6ZKd46kel0s2ij/knW9JkUeDUosT8x46RIkoX7LaPJpCfPwEzKV9+qiV
SdJcE2Iy75jKINM8Tmb6sTh9NJIqtbEXEHRp95j79qq1jPS+qslaLN0IiyfkC/Qlq87nlv2Rh/6v
hLT/LxLZ/ySk/Z/8Wf8f6mh9EYa2iVfyf9bSPpNerY0zDiqscP90dN1sW//+L/8pqmW28w+IhzdL
k4uw1vORx/9TVGsJ5x8mwllh8x8JaHrIbf8lqjWCf9jCCv3QRWZOc9QPkML+y3dlhP9w6AORHIQE
1rGFhwz2f2G84n/9T2r2gP4QRxF0+x7fKwgs+7/o92mEcs7hsHySBPkew6p3d+AW15WfGo+Vi3Kk
mIc39AIkvdB2WJOLDXJ6Kg9ktmYLE+4l+3LbYd3MGUqPxAijcWz+0KYe15XyqlPAuhzpHnYbvpwe
gnuelRjqQwLLY0HyhH8mZ1GiliGrtM6A5Kattc6Hbj6Z4+MyNN4VdhrJOO8q1axnDbGkblEee5+I
gXZAMgFPXzDUrY5ez9ApTQ5N3SebFMnIeggznl2OPZau7Jdh2auB4FuAJocZvOS6gCsxjx4KQ6kJ
mDU1yDGaQZS4C8xGKrSlpxRizmv0Hj0yDtmINVQRGRWB9clobMfehNWO62VvzME9Oim9WRTLKPLP
1z5d/tKwgbCJI3lyQrZFPGXHJtcEaPPOrFwS4lfm8NYU+ZfBO3kYZhKeivtclwkCMhKOPGfuNgFw
wWA21KbadfnvpmIhMkX8QAL4VcZmfTHpyW55u9CKDX1kDQmDRbM4BAhzaCaJdSzS/OTY3h6AhBVN
Sy0jddPUJompsGxY5qEJ/FPeG2pFh1JdnGJ4MTR7ymSZ69h035hTlpsuiJ99sijgp378h4fmv/GP
+P/dDcjDhkTctLBqWM5/sW/UzF6WgcDsE1uXYuq9qH2DDmiVLpoit8C6PIMSRPNCmqZdTCc3UK8G
TYudnYYvSzKPe6EZ0qqUHgrbGr3Uzo2sRcpHf5C/rW58rvqRXOPbWKueCAQZFhe2nPkw9NXftKGf
2GQY0lqcNaz7JDBIpoULAe5vxpXEsQihifU8Wx2pMiURVVi1IlltQsswn+aiYyBYHrjdEYwa3ksx
mmJnTPRlk6xponAp0QFncDlxFeNdC+z3pCI/LLQXSo4k2wSijtGNKrGGDh7u0sUbObVkyb5CnrLj
3iQvN5Eks1fNSJrGp8uN2oqM+w8n9DqETL0LyLp5WDQIVvrW+6LLLoBOEJahjlh7sf3Wcy46qbgw
113TJBsdxKvMV1EZMjnqCm9fQOGnnKrNfcih2pot495G3tsbvVgThYDsCBr7vMCCDiyGoWPHUZ52
Jc0Uxyy23k2maE7pb6DWJGR4aC6YyJ5b7GI7ScWN+YtxjGMQO2Qk7qtOzUdMfeJhCXsQrxP916xq
TjlQ7+3sClJ+p3EALGOZz7LAUFhZnbPyCZ0/5OOwHOr679LGYq8RWF6Ngfa25bVb31LzvV2ggusd
d4uEEVFxwuCvVSfEe8tJVhR3uXVTiccNyVu3i6qtP7UgQoRD4aXp2/bsD7P52HvpE6iSgU8IOkxY
+ROnSNyVK3PEi0M4EyTgZU4PunA/sX9eLN1Pp8BbnkzN3ZM3lTguN8FFOPprRABouQxepNkIZz8U
wGxlryP++ximPvHm/Vi8i7Ffh4sBQDtBtKeTyeCoeca1WEetd7tjq1qs+6ykrbXVUFznWbzSYLTR
C5njpsgA9WKAkx73njd15yy0J/Ih+TeL4W0HOWfPduPlkenVMJsVsZJ9eTfmjruzprlZ9e1UP5ja
IHsHtZ8ndbAZLIEXoA7njR0S/y0R4G2cLJ+3uGvXox/eIo4QNVRWcDaMwb6ON6wW+EmiF+OXubPT
M8wJtIaKNBgprGEbLCxFrt9hezDKBe0Bw3NdMdLCdnnmgMn8PnWGlRGq6qkcOHxnVZyeiWfh9FKY
UxSjvGJCWpav6ZhugeEEm67tm8MooPS0s2mQgxZ8+rbVwcfHJzG3o9p4001DnlOST3YddZq5CMoj
5xw2JcOM3j1LKc2okTz4wZwymoy9bceL37tWt+xmxk/n0XWOWjk0bReB7IUnFeG2nwEBylD4aqjT
HumeKx0HziP3lL0tDPC/YyvNnQT3PwWx+9THwWdXzDG5UQR7lZWnV+AjIOh7JWc/ZZ0wCFr/h73z
WG5cabPtE6EDJuGmBOhESqJslTRByMKbBBJAAk/fi6fvbTPoG7fnPfhP/HFMqYoEMj+z99onDMS7
diYccFyQgV4BS9IX9alxnJfGb6azm1iMQ6p+q+oMdalHfhrQaIM2qHGH/sEljwPRVo8Ey/qS5UCu
TWf6RHkRc5MFHDCVcc04GvFKuOwet2WREFnuDCKa8MhMCcoUxlvzYXJdxR+WjWKHZWSf1epAXNhZ
NBDH4SX9jvZyJ1Y9I80iQ6dVVozcjEnfquZ7F6kadTA3WulnsKgmojgDk2W3nU67AukmaWHMQlmv
YqYIgi2fMK9xOH504XRbIjtg5s+nEJjGjFPs0W8wuUnxxw2K6hZJBSX1mH4OObE+2dCcrWYaqQ+c
j8Wr1Z3zGBAcfU4MApuclBeZqPpumlJUwE55bIrnrvjDqJfyHEMaa36SF7wFG/GwmnzafvnEcbOQ
7e7vvNYjRneo37vGGY65KR8ICHJOAST/kcsZ+dgfBq6X2i/WeLVIwZnQR8ssW17A9XHyiOXWnLJs
owzqkDHon8OcrWlTLw2YcsY/ORb2CIX9LeLQ90Q499M1UcsP5r+m/coufO9Z2IONrEZPy/pX2zZz
/DQkzb5EDiULcGYsa1Hq2ponoyKqeWq8zbK4w97JMrVJgQWSGNCMvIABFK2tlaz9KZtw75n9tJ+U
XcWTuyaI6cInlDXhpk7JOM1Ka8uJndB2vKma/aNBk0g8RF2f2AeqKG9ZzkuHNE7lBFuSKIvNHAID
K0cPWXSLKkis1vdoS59cHrZZ47Ay7itTb5u04NjnfmHY5ARDZA9/u1ady1Yfl9HvoqllacaDSRAr
OlknLW+N2X9EXmieRnyVG6alKAuK5H4karvgwe7IZSF1C6/0MO7BxgHy4juODSjOG8lMCACQavZp
M6LI80lM7pgCjm1vM7Jd3yhgMoLQ+c3YwxwzlPvDhbgSizKXV+U5OkwWD8gCbZsj7i2oRu9Gec5z
ZrsG0YP1DUMzH7p6/5cgAyavpdw1K+GYmkjoJCN4ppkxW6xMItljzbd4meKcg+7od8YLUTHEBHoQ
VAPV3idFW5HN2TPDJoVla2CMmQiSiJzkjoSPg9NcE1aycmfL9jwEmLH8ZOyAFtgroRWpiC04vJui
6MbTWkgj7i3qvDJRbWQySD0YSTjsCYYpY22q/DSS0rIJx1pzWaTJTeq4NrXsaJySUY97pgs2k9Yc
/6a1JHstofRLi1Rc5QPjrls5nR0CPDDI2adyxs1i9x5lJou1uOn0/OgsbGNnKtzeuZs5DTbOAhF/
8KleyKToj97U9oT9ho+tVSwH276EkvweVw02R5ZgPdwjK2FsTLUZYyU5AB3YeRnz55qJAEDQBFE4
BLbIdH6asCRkBDOW5T2Zi7x1hytYb/GBvLslXt8eDanhHZqA79wz0cx0ParbPiE3h4mpDIGlirwB
iE+f303VxDLdO3sFhBew26c1GW/1NAb3LrMAaVkXszG+jVXcegVnluN5N6szkjxSJ2R82BaRaX4o
jsAZUQpT6a2p/YRamvhbD0sZl8jBLlMCD6rku2lc4O4j84zEas54bZWHvDwlpCr/IHVi3k6Z/23N
Nu4L8svL9dy5pozaYfirZtKJ6hJqfcANWjQ6TtNx2mZy48we6xo0u2j6CecjmORZlY0mrRsFKXnI
N6VGRtiMK1D2Mg/PhLbMaWsfe4mVY1oHktKwoOm6e8ww7bDLrp1oJNTZpmrO1pCuSffLWYCkyCfU
58407BuUeuPEEi1IsuaMe5AY4eLFJ58Y/CGhOTKFOe1Pd8KSe66Q0O921dJhxWiqKSKTojhVaGSq
9HwskB9AP3ii6XzBlwDBY2tIn3DvjNCPlXUdRqGb1rDGqCEQautbap+YFN0IUtGciH4rW2GzDbXz
vejCG2fQBL5KZ48VRwL8uw6QDDorPoVWopdQxdUokX0zCmvQIlkcZbXxVbvpmectZ7nEaMcjdM9+
ZaAECxDuRw/kr+zqDyN3cHeEWxubBslMRMvM6OJK0Ji1LVFIzcbXrLMjvLjfJXGJkzLXH7NwTmhr
RcomQGaNSw1LehjGq7nkHwR+yAmMCPf/3UXZ1y79PzzpdPH/oC0pcvyQDopdHv/8P3F2VtPtkWjI
6ZQWxVMRHFAOxrmGl+J2jNn68Z0ELMKlJEfZkD5lVIWpIFcdWVjUXIuAQV2HlCXx8HWw6SNnRrmS
0Qtr2qO04zr537nS/w/U558v5r+fKe3HvPn5L/7sf/6D/0Pw8f/FoxLhq4Zy8G+0nv87SzIsvNu+
yT8Q3NyeBQni34dJlv0vHjYpImV4LrBpi/9waEP3CYEjhB4jKAZJtvM/mSQJL/yvoyQXBQ8/xMUL
ICANOabF/Ow/P4QjanTbXL1tYTpZnNvhVylmgTi7IyPBpFpZczpvrw9aLEWXdik7VJGsKQmvR547
OQ9Gl6KJLEpUGgQQzYmNNpdWI5jlR+i5AwMllcXXyU1Q/aZXsy/Orycra/+2EyV20taPfu2IDbvH
SDp9HOjyxQj7l8AwntvpowucKZ7lcNTNam+sXlCPmj1He38jOjM748TNx5ZIqfQxDcyzVYmTtYzm
qZBY9Jakn9ibYvXUWdFiRU0QCy361Ezkddt5EidL91IvNMjKHe6JmkED6PX7wWMqHNTjFcpApaeK
9MkL5H3Vd8ZxdtUrMJIHpzKcy6JyazOB390v6HPX9Clfwvu1LxeUuMmrjeAlk8+G2/7iPr6RObCL
GjNfXJFXypDefkInsHHSnGJj/vR8mcb4h2pU+xzSXb4Jmml4F6wlXXUjUv7Qa5ohUGzYDeUOSdZz
dkxpcDZjkuw6zabNCBus5YU6pbX9imyko9xIqos1Q9YVIX5g06OACsobW4sPwbilRPpOvthLPSTU
eu63zmIRCu/YU4HuUV1emuCQOoh8ekffOn55b3h4Otg5RExGghtEPCi75eL5JNiSbh9MCkdX9c0N
wvVTw2evMyL4akPcar/EoInHPMuIHm46dzlRaj5bdvadipqvK8k75JVHIYPidjY5pueqcnDAXCXJ
ATJKu6ghs+jKuqVVQRJhBO+r6Ym7joypaA0IZmUAE1coGuOCm8fIplhX7es0u+/CJ/EJbgAexbGJ
W5osvyV9tnC5tLhZzjNud8nI94mLgzF9pTSZ3SWtNtpDo7H+ojCamCcQMTu0KASTdMbolprq0qKn
ha4jCCPsxo0W468TFtUmQSp8m+nI5w/YO0yJCioD3/DZYQ7sB+xZgr5JurhpA3NP6nVUmusmtXBJ
En5FKFEpWOpldkZx4L4Oxbp1JvfOnIk8kyqAkRSSdh2obE92RHOkaKtiMFYKgaCuaDRQ23Ud1d7g
W1MstJT7ptTfEqPbtrikcH13nu5W1lBk7PFwhGNn49bgRq7z+ZIv+wScw5cc5jZaiq98rmv+faU2
BhNmY0iymwT19aiSb9Hwq+iChFXU+giQU979HvMow/ORFZ0MbmazfcuIGMEH5/VbVMvzxTLDWFn4
K8kBoSAdy5O5Oi6GTJvW24d7VbRWJNQUD+ZI5OCU3rlCs1MfjTYWBePr0t2VZZdE0BaespptYYtW
H7dAnBv6NVsRVJXsJJHAZxGv2jPFB1wx5g7RbJwY5z/bIZaI0erJLVuu2r0nKAY2H11KDOZkbH0M
yStxwCPb78hyEnW0Mns/mnUdX5GcsR9IuTEr10TRNkS5X391hmfs8sm6ivjQYNetSXxPwe/jOiby
WvbAfOlvyh5BiGVXsFRqvvnDQmhjZebH/MpBXZCnXd8ehcYLJAfGCevkj3dd57zUZvHYVzi9MxXV
tcsHSyXSduHZH50Z6SnezcScX3zDpoU1cGbWiq8i0cd5pX0q9LUQ678GhZaxklV6Y3juDTwglqsN
GzC/QCadrijcfdRC6Xypu9A4pv17aenDP3rPMq3brTehAkszdopGPbSUi8EaO4P/U1dBue8J3t26
6RLlpf2BA4c8RW6GiHOa7N9qRjxb3pRjnm2DxtGU6C7Bp7Wxca8NSeOt7sbC4t/O+i1pEULAkvtd
Rt0d6lrT5Z8yd7HudGc9q2n4sRXwHeAPMb/L9KEbVWSsaRiHUn8vAVypCrPYJ1nFTlReF6BlV5wt
UlxXAcCMgD8wl8PR08CNKhbpI8/rgqFfeuI5VPCOIUeKfMUuRi+D28OqxRQ5iJcFWWdFmB1XS+wa
Oy+2TrUDFU+I7IK/Fa93XCPXZ22aReOc30k3fe89rhhd7SFRwC7zQub55nKPJOuGVOMzgeSXupAv
punfjSrYjWZ+XwQjqiY7vFTjoKJ5JtLeQQNUc8YZl8xhmWkmD5Lem6ezQcnJ+M3FybQz5WVZyP0s
kndlcfte/0+hkrdQomfw7dfBxvU/EBI2pPKFVVHsj8OLMY8+arbu2NvFQ+cxHWXoQGJhWp0MkgjR
DrUrZ+V66WIyC3XEX77tzvghCce5HnyHnPZjU3rYdtXAVMKxf9a+OrIxvp3JLduO4ppwOxvRmIR/
kDI4e3KECRMn8TjkS63sBawHoXhN2Kl9UKonzbuu8pVga5NAr/ZDT+3emfj2CsJCmaK9dkNmX3dV
9DUXK8Pv0xAsTl5YcdC2+cye5FyPTJQnP9vOi/0Q+E2xLeqqiZZyzbf+7H/kpv0inG45eKV7MdcA
E5VUd8aIBGFUHCNSXgqT9UUlrjk5QhPNmRwUei4DcX4tlntrHenBQkhRNpEUQJe8LYl3GAfzxGcU
OuE/XRAxl/JvEdCkys5+IVDpfW7t8QzM5ojiq9kNNvmZacUoCwvWwNlvPnYWlrq6E9eDHB5bwiz4
w1jd33Ztxg1USzp1DzdBxWy486tPS3hf1TI6UaX8nyEYviokik1jpNdwQ4aBoYXNep+I1t6RZJhu
ZxHc6wXjru0m6DgIKNyscUhQ47a1WNZnAfPZHlsbqwYgjaSNUowiBeYeNzUFh2/f5xqm4jq0T4mx
OAffCV5LMe3DkmjV1RrdnVXi7Ji7/ohjgeNNMX3zqhePPdkB7NfLsIYffprvp9BFfou26sEK+70w
NGNQKLr7YLwX1nKL4oNnTufDjjBnYCOhqjbpWO7KUdLAttGgidDo8No20ysAvAAkCjY+85fBJSeP
5kidGKSN6eMww4jzmjtuWLJDsHTngfclk3eypA2GwGQQBmJi5DiPHJe9OKtPSWwsCsuzDSdkj45/
LwqfDUXzF8UN2e9GgC7drylsmM0EaMj2LaG+JC7uGwm8xRDhRXQl6iF/RdLPZDsuV3FDE19vB63y
gx/cFHkFLVoynauwF96Wi5A71Zj7rOxgzQTFpfGL3apYxepl4SXMx3dh3YZtB7syBauX2M0pXeF7
eV6+9w0wR8yLeQNTzdE9IY+3AiCJnubvO2byOBJbGRbkdBcVYy2/c9r9MrRvjrzGLKd2GQNybeKU
Xp0a2Lgl2QGtUf/beeFPuNT8/tUlcJ1pp3vj2t9b8SB956ZxvI2ApDQT/xz5YUA0NaswciHJW3Wv
sU/Dj0HOfWRPD1Nf9jE5n+ENe4K7PvfjQOQ8yD7hhNrim6u19ZD+lFy929qD5O+toUsxQmSRxGoV
XiPxQmf+wWxSRYEw0C73zKj9dT6u1fyejSS2qg4ZpCHKcDNky35Uwr9PmpW6iKKNQeqjyehX5MWN
Wc/LLrOqnwn9+0a4FcI8Mtp7H5Vfg8VznydoBgVrizaEH+m58BdYq/6WZfGN5WiMiB7cNoV7S/4z
it7eCq9unJtENe5BNCLGhHteqtcJHSdjz/1QJCuRf0jVrFXvMZRMG72YXAWz4r/rfsoeDQx+Xjg2
BZas1Wv5NtSLGBC5h/OntgjnG4ynlPnr/GUYw/0o3jrNYtCkw89XOrRA8oGZyU99RYg2fYiDyRRP
XPe/voU6Bmuqk6yUHzZOpVDx0ejyPShdTXCWYYLyyf66LTPMoVftITWuAnCXn2bPwzfZShMgDDKY
azCYzMa4r6/kH2XND9BS+Bgmca50CCkjcRn1jBTpvrFFQnFf1OPFmYz1nloLCyqDJdQLQFpT48Ud
vGiQJWet9y1Rv6A057Ca/BRFmPUhmFrlw/CFlXifSV1HuVIH7fsUxfpt9jq8hsX4WYKP2NY8VizA
C+iIh+5KYJJzke4ZzmrM88MaSaPkT2x+MYM+r9VyXtzkbxvgJxj68GAPPEqwGiI2+ffYq1euhhTB
noJHwJ276xTL+tS909NfivAN9I5gNZ6H4Drt7SayqWcnBPL6lq9QLircIL0F/cTv3kIs3KIDEZnN
tJt3jFUvCcVk5/4SiXwd/nfMd9MPOryPInm2mATv1Eq6BcVw0qAtQr1hSY9gwgA/q+29qwQAETiC
SPqWE7lJ80yq+p/RaR9V6V/CbsZQbspjG/Z8Tn2JGWhyozqxkbK6Yjv75r22K8ZefnXMCV7HjY0e
ol1VHI5IG9oQMkx+oOCxY6mT5zUxwPx5r7pRJ02M5Ua6CwyQ+Vx30492X5f2Uy+8sKX27qzJ20FI
fFkK83W+ulJxRlz93ags5FL+1fVoYtVK75FcSUAhkm14YW78nmKVEnMtyeiou09aXtbm7HdbsruQ
6hH96JnlZtmia/5RpbidS6z4bQ2X0cNizMNxSL0vP62P7fVkx5PaT052mNvxO7GetUs/mhbdi10G
cZiFy75JKvzMtNOmcmgwxpOrMiK1HSy7aLDgEhFpTny8J1y+6IqF/nX9F5aYsOw/RsOeZ5QxIouS
hz39EIEH5zZ5ILPtqWFfpof+xW7HggOj/jsKE2yXwI8y2bcz8pQpnN7QxVVflDofcs13K+c+yJew
Z+WABh5H0pWgol4Nu/DutJ8+zUzxTpmu0ZCJCY6Q9n8RQ05buzwma6qwXGIE538i8t0qPC5Z8gU/
II8Kh5PHsmWUamQJAHrn3D7x1th3mM3x/Q0hPZ2u+BlIZFM9i13bclfk4bDtUA5iCqhKNgGYHfrF
4opCwcGAA9mzPadbaBH8G/S822QxO+AX1T7oen0OEkR5yRxGiojSrRMQW97zAbpV1rAa5t4Yi7DZ
A1Kie3UVVsducm6AIzD75xsdnNzbXV3oDN53LlKhjTb0e+53B498SwCoemv7KDAmimhSXhkb5eoh
NVnxWa5SkYOovurcrd3NxOka6+/cyOTYIKalwxiImOGBHkEgXYiOYY8g94JK/0icH5qA5r1l/sZt
i9PhuuYbxoegUY/S7F1uXaRHifMCxdCNzSrBZ2qGV/jRlxd2K6cLFBbhpsh6Fq4gw1UtJqHpT4O4
OhTYNSeyd32vOmbBuJOhV6JQnsO9hRqqktKlTeUFa22Bezb3H1nNEZLnTLxiZkcP0h2dkks78cL7
1GgOIxSwh6r3EIW45TeKIm73mcamnDuK6il4SOtlPwzWfW8bZ5y6T9wHrF2Wcu9YUiIMZ0Fcsgx3
ANJRblAk1Tj3e7lsPfMt1HSSwbqrRl4jQnWXGCUkJ9mYnLFeezcmUYp1ynLUFhKvVV+/oSWxCBZ/
wIHi3/XE7eFVKhParZIkIW+6im3QHZO+THx32sr7yd7CLwdP0CXvWD6cyAxSCcg3A0pk83U31kii
uYzpCLK7IPuyx2Plz2a0cJzV3MARs9JnPa7qauKmVmUbtUtHLsuVBUOh0cGLeWUaqf1tIw13mxHc
hYK0RGlSFSgu8g9M4e1fDcAIjYDsWza+KEeF6qmNkM8UCfBvfhbyZqxMlYcrtzDsXYuJeScl20R8
zJ/16F6NDss2HUA6BcnvWA+SG0bAyjGNR9lMLNU0oculFdtGsucmJ9W3QtTDndv0bfGSLM1zznMT
2SQ9w7wx32WYHQrVximkS7+yv1A//dTEWsIj3Cb4IQ6Gc/Wr3A5Dd8Get+JIY6z3ty2Xl1Umv1IX
Yqum7LWJnXRGF8B4dk/u0r7KrGLn8+eN6B2ghDmHZjUKQofFgz85f2taH2OZgMkm/l8gJ9t1qsaN
CMDRWT0fv1Qvk2fwHLdVsJVBbNjGvepxUDQUEpu6CIhDz6anvmROao1W5DH2jF1tnsweSbQrifgO
QnKy7avMVrXPC3invagxhoS+O8XKt55yaVNlLc0PYeOfwGohSHfZGx0PSMTrFnDIto1XcKIAqLOZ
M0Z9SqumB8g+FqVV56hNO2diJ+r5Tsj8ELhTEqGkm7Gi8b7CVDR3UN3ara/0c2a1v/VU73W5FJuk
KX5sh76AjacamQhZVDOe0SUx1MKoKsQ9zgbnPiGDuwGUkjoNgcMW1J4pDU+mB3klcSdz79Trgdbi
c1iHS1HWu7aJNSLjQyZeMcNlmJQwQfX9vvJIzEOfw34LtpeV5KTbSe2jCHT33TRs3FVcGEh3G2E3
j645HiE2QvBGDI3SBe+SgNrSc+WULKaL+U675rxJ7KfMyA9imcxT1ZcQVhQFwcACSDTpg3CfQohj
Bzb9cmvUm8zigXZYC0Nx/8sW/HEuRNRPOJgww3ytYp13E85to00j7ITrMkcoBN+mpa13NZnwwr0u
W2Fr9IJR8NpYl17hPSz7b7sJHydX0W4Ulb2pqwJ+CLV+j/1pg378VOP/ZfNm4O5vkRtZwxrn5SU1
R3vrOeK6pGKglQxxkWTIDtCWYXKJhEPMepKn1ZbIr/m0IkipWiyLTT2Pm6WibkCkqpmkDjfh1Y85
kY27l0g7DqVXfJfq27nq3HEjsT0fJraF+rFIVHZeHWR93sS41cPXms3+b5UO8jIHBm87g4coY3xO
xeNLaAgl4tlly3K62FgJ9IK+sfgYZ4le1diNiA08PXF6lzj5vCz1b5y6nI4BIit8Lxl0hdLF9QFs
IrjjYFp2+UDQ1FgOgmaWvzguPoPE1cBzZImji+vE3qlArtcx6UXV4YkCOyTVpcJRkaKgLwzUIkQS
2sAtFEXPXG+Z/owRdfXR7hUyoJJb2ynEbqqqIhrHnFjEghHFqi5akriQd3RLdXmblGNLX3hxl/AS
es8uqja4c/yAlPaxX9VLNeW36WjdLKUXwGpLzP1qO3tlJBZ8r2ovsPo6b0ZgrNtyRDAVVM4tMulH
OzOCvU4h9E/e8Dxay6kFdcE9SK0GzvwwG5Wx1/knhLx1M5HBE5t28GBAHrLmm8Xw4f27zU0/Yl3P
mOJERn4/VW6+c0KEV6opNn0gH22nPFjAsWteFmZh97MkB4JEB4bvQ/OnTV/ETLvSi+W00vqgEN6Z
XocmhTc7bNfP2tJXH0BsN+TPppRFW6zsBCvYx1R3v4OBDmD0nTwWnEVtiJSGQjZn4ePXMd0BxZ49
Luei3gEvwKKtezASozjPanlLkifXJrI+bSd0RYn5C8juI2yYVUsHV7W2uAMK/09PlTzm6g87bQbn
c4q7sOFEUBvJYBLcXHgbshZ/RGy6l1UJqMuSZMZj8N+ViwQebElxD7IdNXLJlqVAKzB7za1aizSS
euJIlqnABPwozP7By1+rFZrwNCqIvzPXUqpSzgiJFo6DGp5Fcg8W+By6D4iIugParqhnPO5MRKCb
uRfPRfvhO/I5GW3Yp7299wpYuZ0wM4xJULHwLm/QVQM9/hnnU18G61lOzVZXodixd/6ToC0Dq4WB
jzbWzP2XarzWRBM0jwS9OQ7LbVk2t4B1LqG/cIr6fxz8kKhJkWDEnt086Mlkhpb6ZESkPoZ0i9sS
xEIS0ooZ5Z8a3iaX9rpzypAvFdmMW6/mZvQsUkD2ow/CUVdPocPEYxFiP3ToynLkIghxL1kwPJY9
EbWTp35q/8r26HA5DzWyPUVdPfrPTLz2vlL3VtBunVKxVWIymJpXhmM+w6V11UeH86dCQqXbCDNI
wXG9VogVfbhZDMqmkf1fR50n+gMO3O6gxvCv7fq3YinuJFs9a3HOrk14u8nGgctLd7wKKUuiqlUP
RkOpVfTkkBQRxy7cM+/JcObfKhm+2hGhqrLc91bS9ml3OYhEAVEw5gOLV5AqNooWo78upso7xUZ2
hwjo1bNeG6W+cugKx8D03jRG4M1A87GddHVIOAQGOmKiS/yTUTlG5LhwawIvvanL4MccoH0sHook
4J33C+d+WBVBNIT9oylem7XgGAJ+WXdUHHB4sKRhFzsxEhviZqmee1gLmnANNqTsOnT2lHoFi5pZ
WhHJUsD1E3x9ouDJhh/sVu82KjLRhHemWn7harQIddVjgJrGd9wfDaB7kbymjFjHEHmd3bAC6YIR
Yq4JO8jroGkmtsn+NO9zaAmtAFuJYpi2ykUtVNw4TpBvjIEcVG6ndoOYQ87fYLnhmYwZrE0+ertV
jK/ZKji89vEkmzZ2lA/pcNiAoEwA0gFAWPrgPF0D6rIV4IqLEbgzHKhPmbkvRPmDf3sEz5g/EQGy
HKe+KU/1UGzhTNkxK+ynttM7XE6QqZ0ihkfM2LqmUm2m28a/tbvlM68ZEXh2BV9rsHlftPNeT+2z
UebjwanRQosnTEr5gUuJLJws/G7dBFu79wU3DFMw4l/qDWerJ/u9MYphL3GIY1ctsyudr8mcPRuY
rSXXk3bAgxX4M5Hq1nd5b54ylePAu2tQpk5dmMfIme4HNVwqkw0ac1XTzG8CZjJKZS8TR5iCD023
TeZARyghAiDl6tfeZ8g091U81wQheuV8nLsQAXks+vLgWXl711fmZzfjghd5+qyMhi/JrV6TVP2x
nw3HMrfJNIHjXc6uW8PuRZmK5hFLZOnfup58HLr2Za7Zu7n2DEHBf2QGLiIt8XwnYgYdkTifHOuw
CH5gI3xWps1df5rk+unj7yisvNyUCjaWKdKbrvmbJmW+gTBNSvn8WLF83oz+whmaQRgisnNAcan7
8Xu9QioJLBr8cTxOxRUqbKJ5Y3WlsolmMvP3foplVyTepRmWYuu67j0be4o6RlK+ZvV90YZH7E0z
MXkqp09U9rfFyLzLnalFu/AuNRH1ESHBDH1O31evf7pO4dU8d3dYXu4aHWCuSJBEXtPTBNjyQGS7
oqVm9CouB+J/MaF33Xa0bRrb33wmLdC3+GJczXzRC4991vsb+iV3V3ksxBJQSpXRPRZD1sc0QU+9
h/R38Vln427j7vHksarR1JotAbw8vmNy9cazhZ/lAVS+3g3wLeK8sBvQH1j5ghY3pdnsg4lfqw7G
LYHDl7IQcjNb7UHJ7xEM2FC6zyqvLhQ7gHVK793yAB0EfX+TiCDZLi5P9ZS+idq6IXLwDyyMihYL
OknnWuXOSMoXZx3H3UjGMXVmFXvB9LoCInPK/tfEGxg1QfdohWpXWS7W/jH8pCHA3Fq81Yj7k5WM
AeTY0P+wGgrdhhuqlC+zmOShl/j6EKa8YnShsbTN7yYo/R2b9htWbndrQ8FqXjHJGGfBWwY5jTTl
29LDGCmb5s2T7QmoguZMNZN9cW0fisDQUOzyu85zP/sKoKoDRo6RFPAEwXsKNS3VcBWpllp/wcPi
ITUzW1mhU2x2tDvpZN2AbUXE2a3B1uXmXhYsGhwpL9Oc0bmp8hvam0FkQt+f/AD8U+cgAGDcKZAb
er16NAzzKylEtu2AOWO4R8wzAR9ICCqKsvYHNNyTrrwWH1R41h0NUGVPx4V9jMuHFvtW9sAr3sT5
bAG44TX0cD+QLkSjrordyGoJJMESuX3H8ASdj6a+yIwf3OLwspu3tmG95xlUH8YKq2u6srqE2vmg
CiNPNrBmqL1RlTNFNbGHMjaZzPGPyKuzO1e3LJA/MRjQfodg3PEmM31TMjZ9926Y8vWwIusYbDpz
CX3PFt3WF+sd0qQTRxe/rN1/MrpGMVfUL56J711MLwFyJqgTyAwHd/ntXHDFmXOrdEqnvv6aA9lJ
awukWBq3tfb+SBMOIbEHx7nCtNybt8Hq9ltUvDPHeJpvQ7O4mav23OCgxXaEaIoLxsZs7k6NuVvr
pN/wE4dDqJFV262Led2CYMiZk9ghTOiWBsf35uE1VwO7dq98Nwr9NxXG+uV6NwXhUQ/+iI0s67Mj
S/R97Wtr5/s8ZbOlM7SwRFuJkfukhjg09Kd/lNRLAbQvtHJWD+WwHmoWi/uk7CH8pIzi085Kt9lI
U+9K5pE5hHkcefvVtfmjp2o4FqnehWn1ifGORT8NOYIAFsy9VGQwoTPMJ+4MjfBhFN1ZSxtfr19u
1rr+AavO5+nUFk6o3tmU6Kw3q188Mz7ONkswb8EgvgqXko1q+Rt2+UsgGfn0Hv0nd53v3w12RWvZ
Ul4tiv4DoX5w6Ae1RbK7M0P1UjbXTQdxCyFdvWzRgk+XcGYX2+Xui1Xqjza/KtMwgVXMtIJgerLc
bMuSeZ8iQiL4OdnMnfxXzs6tuW0ky9Z/5US/owP3BCLOzANJ8CqK1J3SC8K2LNyBBJC4/vr56J6J
rtK03OfUQymqXDZhkkDmzr3X+tb7qEdHSNvQ3FnBYuXfeBadNR0aLRXxyP0B0LC3U1xHBRwTqyRT
PSkCgNrb0omIn0tyWJagHHLh7NmELyr0xa2mOrAisy83ZaWWo+bTjonnK1pEH/e/fiRDVmzoJEAn
cNM16gmi8DRVL0ludBFC0NiiQXjIwjcn+yin1j1kQD3oLlMgYmra9PoUbUKvu5sGctdydGVI1iPI
NhYWmqE4TsLnm5nhLXYwBISkfScrpPrNoN5pjV7JMuVd4c13MaEkILlwwJVN0+AXUyYSEvne0Q0M
wLxImP52stMHWlaDNdxXR0cHHcakkmNum14QTu2QaqMsm8+R4z4IBZ6x6BAcuUUMYyGfon0Zst/j
Fj/oMbCFJmo3Jh0QycKGM4XOvDCbU9ijwa+etDyd12OHij6NEXMhsT6ktmD1juhlcmNXgHNYuQoj
MKN4a5v1q6NbzWNpXtUl8aVKgWzJGImRUBZwepWerdr7aGaqVWbehYacmEE0acND9jR585NMobAZ
5hVAR6RX4eiPMeKvINQKGeip3j/IyZasdsJbjBxmZcTcqbCi7z0U/6MuotdRejz/FmRoC4sawqbl
ZA40u6P0FnsLnEX0gtnM+LBxb0b6bFtBUxoNSX2GgRbu6DbeNTNHXto6jdk4uGPbjdGB3MP8Dc6Y
BLmInLTtEJFmkPdsW1MeLe3Wf9badC/YlDmC5dE2m1X7xJK6zdnoSGZJM36v5s54YaN9lHTZxgQ/
s4YnfNP0hs7Z7QYNt7Eze1UEZdihDKsiLFz0kGhONzJXgSKwksUGm51jRo92ZCMQMghdMZr80eRb
H8jbWLet3y4U0KuAw/PSdOIaR0E7MrGj7KE11Fble0ibSXryiZOdsZBa+jygSUOhRfC6XbPPdsCL
Zm+VDaO+1unmUIf1PBH9BaMSn/bQ93Ti6maZw1jbTmG5gVD1pOf6GVxLRRkGnQKe7beqsC9uTgsY
C1xu6IS0xc4GSQjezpK+4dxNz4k7oj3ow2EtW3Vjm4xXNE+/VFY3n8LZBWZZBXV/nSPY7LGJEerE
FobL0J1uR4NUQsGxZyXxCCVpTKdAt9xlml9G2/CXzNkf5ZAexp7agOMPJT0gktkgLi/JXwcne8QW
/iPWmycNjkiZdE1ATMzThBZvkxcNxYpJk6bVon2VJ8fUh7o61fchsI95EIcrACInhX1h1Qi7/EYm
xE9SnSGMr8z45FlEcKUM/gE70bbl21uOHnGLScFItNxaImEYJAAgokdSaMWgbvV7OcnHznnXmIkt
e9V7y6kYzUXcgaZoNZugolRsvQpWezvE6J6stTbRowdydj8hQLvSvc7geS9ROp48kfKiSNU5EFB8
x354k/s0mWM9hocpgA5JVqGp7LZOOV5lROO2jpynrq72ruQs1/fMShOiapoQplBnMD8GwBYxjQoD
uqgrd6pvzesGTROKLkSM6TtFgGfJcQEKpMGUznlyZrdfKvheOOpMrDRuc7FbDN0xhQtjcbVkwjof
fv0oWxtiSN/n1QFuTgWddj8K1qzFr3/99SOLendb23181N2TlRUgrA2gZPPYbPRf+PLMoJht8VBa
VnMctP69scIMAS+Bi3Mqd6MtP2IVDWssGK/s9glZANJkXhD/gAZpB7Divg+Fod3H485Vrr0tyDtZ
WBqOOKwcWYAvYu0M1Kkwq8zTwEYaFK3pLXST+jlu6Lcb2CQc45K4Ol2zOQbpSRVookgM4ix7iRG4
6KmPmFUPL7P3kOretO/D6G7O5sDUs6VW9UQEA54Pu/q1uxKg9WvkpoFGCfHWC1E3L6EzkJ4K0BBa
T/6j0cl10xBmx96UbuEcPIws3tsISVgHsxx+MCqpEi3QakJSs7SL5IlR2wo6mLEKZ8g7Y2y/Yqz+
6K8zKajgLDWIjopUSfRx9+gXL67qQBSpbyEmvUTxPNBRzRZep883FrbtBSDkcdCMhR85WFqiF8Ze
nLUH/XufIrU0u2OKXR1NePzOZzlFWnr13GPnWEobQwreSm7/Znzux/EkU1Su1xkNIxIo1a0PSMTo
UahNyG+ZLCzY88UqjoxuBabtRkl8Rz1SjXIegMUXhGkJpzp0HcpnFOtEKIQXyM36ahyjSwezkY1s
PFg+wwO+CK8T5TL1YpZajahk6bOTcKFDnGa3uXRdWuESWQO43gFqiC5N/YYX1geet7TS6Pz3lrqZ
lQUqDyqrpBtdxJ5Y6rH1USJJMuf2ocB8uXQ7BIyC9MB1bA8IwXNr1VYG0j5Dw4DUe7vWeQM71d9W
/XtS4xwGDh8eEkvcGFWHbMLXcIutLQidt5PubT23Iv0i47HKCeY9uD3zMp3zYMA0GJJqiKAFxPUL
YNR5w6GjPMIyW+ezP+8iQYpZ2CUdCmWwhXwtyCZc+WAp3H2jpWVBroV7y2u6rdsLbe+h4K9TwRm5
TY3lxEGukbZ/mzMZxHTsvVUNu15O7hbqtup7Ydr7qZ0fbEQ7CG+wtFQT4Wd2QsyWeyOG4sUaiu8U
HC8aPcbQidF6Dd2uG6JbBmPechzoGeAApEns7MfcezU1Y+2E4iaC4bHSRHdiRd7GTfjYFJXFXwwB
czX/AMsWQK/nc2rDtynv36Dp7yEKBDO9iAYL3XKKfeJlh25vK9bhBgce94s6McZ+Ly3xENXvNUva
KjRwX1H/pE/mXLzEIzbE0ZH3RdPcGXgll7FWnHqXPxyN3YfpOEgTu+aUV8aHwfFs2VHl0zA3T42Q
1Q74IOpYxH3MV97Rw5M3OZUPJMwBmiHIjmlLg0W/3Mb53ATdIINm0s9g3bcTUxVH08N9OIh16/Zw
BZOK1ScjGWs2pnM9Hmw/waJneWveobnKiAfG0P5WuakT6Iw4nbEwNhao7O1gzfXGjBsQCd28h7wR
7ykP7uemnG46uASDoIpoBHs4tgKYJPjiYnvFuZWIlRk3ss8gMeOUPDTuNvaMn5os7hHvFRubWJ6N
HPyR/pqXr+0IVXmMByMPa+PS2PHRKLpHYcfymZDW+Eg+E7oES0cOPLv63pB0c3lO0/sills9moct
Y5CBIY0ennPXPWrkCNXzrVmbyVJXzpYglAKmUUeSUksGjOqxN2ssIZZRaId+Vlt/Sm5NtHAbvePJ
MdWRUQ0pF8yPZlBii8Q13FUze2uc6AiUVDTuk2t7cvSmMsgSL1pPkSqhVbZ7h0b/dw9BTtZ3zms0
V+maJ9vZFZOoHlQjnqR26wL5fWQAad6RfbTKBMjhKGXIOLaVdW+mWDENIzXWv/4TSJY+5drNiM5k
0aPyeU5M2FPxwN2VVpGzt+22ZH8EEUEoDp+BRN0DZLELTGWOmyEJnWe6WFASZB0GcSFuLJoglkMv
dsa1uapJhkUhhGQz8p4tJ4mO/jUsAQ+gyQks0MB8kLBExK/J46ZKeTZRb+50OWUwrRBUtbHgEJp0
Jw78ZiBqhlhGikIockp1xwAY3JmnlQ+gaGki+nXEnpTSb52sb5L1FR3kR5lp7lnN0bkoHSSPHDDv
hyU5CeFN10lgVsowN4klkWTl5oOTEDUTpY7zGGFapqDLnhorDx8JrGG+yfgGMDzSytFPN5GexIj5
Budu8BS6Y189N7O9qZrqYPXNeBC9jDZNbmDH7vSfdTRVD79oGiNBYkviWrKVqNpzhs7xttbGJczK
+BEuIA34BtJELipUlnoXrwEAF1c7jrp34Jf3lrMpi6R/6qnNG90/+FF4hE3bH6NSAZoosSPoY49v
tS5Rc4/vBJ41S/5yfLu96e6YXt753TChoswV65tGvkLfYgmRdRSk7fAeM+89RHm0luZxnnNxlkPO
VDglr5Ie1a3gGdhiGS5WbTdT1yUWyGGZ4DfmzzDNSHVn2UEuok1Y2jvD9q2drkAOCGdegwekHIG1
tUqwhiZT/kR0kwyG8Oofh82KSdl8L6UZ4RWwf5ZOEW7Mmf5XjbJnOWdme9eoCz0od9+75U7NMK25
RfQVWZqMLwUVqLB0ZPk1ajfIg5zQ1AReIEz7ZayG/lBhbLqyBNUaE4m/St24Oer1noih6oEup6it
8qQrL9l1FjPC4srMMwgUv89ioTNZ0NER5RCRFTfbLk3eIUo/CsT1GXNiYt4fkuucTHdxXqREGli9
TuMEffIlwlKbxbipovC6DxeEzjC1qY51aOY3JtFYC4scl1ET5ZOscEAAkFgx121Wo9nSP69jDpYz
sWajP9q3gCWIZhjZX6Kx/cYmp6+jGmrxiOhtlVjau8cLIU+zrl15YK7YTykODXJfIC04BsI50E7G
To3WijAbMHIVdqMQlt6qbDztnCodDVPSuguLcmYFnm96ML34TmHceKtLklYYu6+l3sm1eS080BFA
VsWuTI8PKFFZt89VUo2ngnLiZJX+ZaJvU0l3fAHKI/Y0TbmNTLMJosHS6IzOCL9Acs9s2yiMzO42
FcZjVtlMgCrHZ5hJTouRjGOgddmxq0jCpFJ9hFStoGuw9XL9Mpi415eInQCgNJa1rFH7sCQndATs
2F8bhge3nxiDB9pG8zahZ7JMQ+/dMYV6LFK8u2ll/xjYGFGI+c8d2FKTIRPy4SF8KVLznES6/64f
0OmdU2sI77WoYuiq4WiwBOWZmu4iJ95wqrQDg/DEjZ3Uz7EwKS8H7S4hDmRlXI+MXmQle+VlPTsR
JS8K0/tYMmzhOJLtUhzQy5ip3xLc9T7vCVWDRSKWRWzMR82pT2596sjE2kQJx9OxrR9rBM0I/Kzk
lJniHaoifABvtDlj5u25bdEJW5q1iSZb7WcxNtj7qJJNyYNZhoc6Jm3MlUQxc0fTbx4EaEpXkuRa
U8ul81WbpUuAzD2pZmkJyVMnYZJaDBIRhzyOX2gAGnJmd/XkHXDSjftmdulZtnS0HH0kCcE4qqT2
yHoVUJAgkG6UyXFTeeN06TTtMrlMwDiRpuciWSdNFj8DAL6tvRLqcJJaT9mAF5MubTk7fpAyLlkP
qZk/Dv55xrtxYIlBF+x3IWMaFQbwnhXU0UEcxTDcjaST3RRYDEmpj3jDueMS4lW/Wqi1Vm3i2TfW
SAeo69Q5GjJ/3QFXYlgWWQezaDgYgIJFi3wj7KolCJBCzaAbOmpOvu5Ik9hDIIDvA27CiVrWfpIy
e63uVqa0OOmVG438DquoniLZM5LoMgSxoKYh66TJobJ2FtTtU+vQ4GW+NS8rV0XHtPmwYHd24Zz9
pNV3JCrWuBC9RT9fwpxNihxVDBI2vYpe+pAtxSwCUL45x132dlowZOJGyTNYz+rYGa8pzkLHn6Yl
Q91brRUPOC/tla7n7qKHnt1iSMLK6DwlUfqjgvSK4gJ5mU971x14NHWsFvuyfgrnyn4iHxI5q2a/
2dXITREDDvNUhLVpQoU6R+LOjkbQ8L0V4KAzdoVlvNkhKnlZIb6arxSS2X5DtQT4vUH7HIXqu6dm
SBuJiz7K9o7pNMMDhuS4CDNyyqqQWK9BY7WeZ28HXCnwKodEJ/AdS2WTgl6Mw7pzwm/QyYYNx4ri
JqR/hICj1bYsIIup0qs70+4PzPJu4i6fONfOHQpSmtn91NwKLwwPM8lvpUfcZSjuSjd6CK1MrKTh
p7t4Mglb22BJOdo+HT/OltOyysSGzuZymGYoAErcR0PqrvLqlQTIN4GddEUwFKNm62hMDKTD0d/Z
HbMsJwQto2LzZp5R27vMIwhUYbi3vCIyeofCys5Df4mx9a6WAtcCZi5l15BoSxPRvHXJh+RD0+vv
aWq890WlFs5V3Vb66aPfNa9a4g4wYbBpiTJDAqYbVNwMJ1pff4jgW65M7BVWiDGNTgtQrxSbZM0j
L72RJ6Zfu4J6Mqs3WWc9j/10sW3/ktbjQ+fyu0cJmwkhIYYkKsNYa7YQrMmk0L0j1uvuKqv0pOQc
cekm92nSEnWCfMPEKnYI2cvcCziftV11zkKMHrKkWd16tb5MQhNtdX1DUsoKOZ5Dc3X6riSAF4nx
QLWPleudSmjNnSS/xvGOSRgfoSBmC8vkWIkkmERrrQf92jOXJLkHXC3wdE8zkcV7t1WBfCVUapV1
Cs6v98NPJuixSQYZqv5OExnbh+edprF4yGvz3IwW/DeT7ErrnKQhCFm4aBJ4sdUiZu14HdtCNe9J
+yWK6mXsip0qMPvofTDUQNd8tvYx4zgZ6jZKV+EQlqhtfaeZ1mrq15UU3PdwDduxfTOv/OQ+I1Wh
5fBfEUkS9CZdrIjeUDqB97BJHgFpRKcea4Hpk1vspD4Kt+rUpiyNmLUDLbWW0bTzI53VYuJQ3Bvp
rbDh8swQUCaTiE8rxzExG+U9bMl3VAxQjtyZKGr0gjK7Z/p4HoaGV9BecwNrODKouYnu/WbLKX7E
mkEAllDvZReO66xDV5Ob60YRjYaYdIHuGKMvuK9DEwUhMxMS/8gK659aGxR3isB4RQrigwI9fvvr
x2zoI6403DekNg2O9igBAN3++tHGCOpSDLmcuzAVdUMQDzR9WdwXiVE8EiQ7rxqjGw6ECqDP8g0+
37IilbMvMHalHqMLbQB9xhEeQR/q5nZeOz6ySGzTm953z8QMJABZ1EdScZrr4mnrRQpRLoT/lWkw
sUYLZ5xbdzxVaeUcMKQYZ7aucRtSypDIa34Dv8buN8tgFIm9DDNj408huESNKTeYqfkYMbXhES7B
tpEIpNV1uiO/t2B7ZGRkNDRef/0nsqVyT7yRWhioUcaBGTz3K/QTZFle1thIjUZ/RQwruVTXH35j
8dG03C/SNAj2nSJzAQeFLcattHUxRHeeqx5FNTFVb62XlsgHYsz4EQ85QD5ifHmCf/wKd/6V62y3
Px0K0V1tk7hiSdr0zEJcfInCV8tZ1v6WifFEzLaPZeQ6ob0GJ7t63e4nIErGA2LGBJRma9NC5+M2
wP9ofBOOo1UBDtaMO2xyryTDZOem3TZiLra0TDjJZaUdmJtkqxBW7S5rgeqW2Q8mWvXRnYV9T9Dg
9mEa1C12aUkkCa1pR5MZw1iRXN+2TYcHU4CfIGwXRbziK+05RMn3sgZrj+Z+gbRX3neNTriZNj+W
UyPWKVzsCgQSsvWJoOKoqzejjYkrQq0w6tkxw4G3qvEaL1PpLBxSWBaODpldiWs3aXQPWIWP9vwj
DoEADLXvcz/Wxs14lEUcB0prnkvhgwjv5qMeZfPSRE9c2qb5gJ7MqJ8pCIB+lRNfGWI9i638VquQ
2MZ1cWwZMznKvvBXP+GVax1JGzFfF0gJ1p5Ts+Yn0TYJsRd6A/ye6aFibY9taFu+l763Pu5fG4gp
m5lH4aPP+7hJPzyGSlsr+ukMDHG9aPhWSxYxG2c7/sfq3RXZTqCAqRs2C5ItP/Q6LBeqQxx2rR/E
WUA4KCQSxzFHndpSghY66ttERR9DlxzxlqM2qdauFhMWMujFSpsnIm+jPQd1cF2j2jcDzZGuweoR
FuZlHIWxvG4hG88q5JKpSTh6R4U/f8FWDut9sKHtIYff1GjPvblew3TwVnHbfySzeVePXcuWjuJT
GmW1NWhljzXgDD3ytmbpclwgq9aV7SMq4zujtA24Q0yRkEsj2GFcmr6GM9oTqTs4GJR+KfLGD/qM
bioDZw1UulaNA4CtsygLl0pavTZC4wwjJ2wmNk6rkd4+mr78MDTZpeYEvtR8nEV5wQ9nSnu0/RzS
a9ezj8RcHrK4lQFO6juz9qlvp/BKbmQ2qguBndwHv0NrkvmW4w7GvVX2e4yrmxQlwmpMgF1YZvjN
iE6i07sgdNN7jLYPOYwlJYl2o/8h3NDcQIAqAxvJ8EJnAyNE5N5LICtIVT2VlYDPc03NNgoi1fuI
SpPMZIzvxFcVmS8DwocDaCUIVyeiwgo5JBujMi5GE61oiKsgb3XaHoiaeqOl9p9mwGbVTtNwtnBS
m4GEo0rIRrY4MuubQnLULq1oI2pz3LoTAi59rEc4SY4izKe/Dbm7bK++aVQIYoEo7UHl6El6k+TC
9kVTdrjkf7NtSh+pIOK1VVFCsjIGaq/Ik8sZsbXntq+NhMygcxzQCyu7USi154FB9BwF+MuWZlgj
xy++O8huUlDEMoTJYtUNZrYJqnohvjewBTeywFiOL+kJuDASXvglLhWN2RVR0CQjs1SmWk6C8X9q
UJxqhRfEaEqQqCCoNrSfZeDSjFkndnrPtoNwmbHKG+duCUOwH/ZNJJ9UnG8n37wkSfPdadVzn7Lj
alc0wTgN8YbZl7uonG92NONSa+YzsJUnxnInHZ9/pYYnwJ83Pmgrsy03Y5l+l0Lu+8I1SL6xOW+l
t2nNh4ITEqc8ohY8F1fG/YddEjTqJHvHuvI0aucj7OND2s00CfoLJrqk1zAy1WitGoktGxf6gmSq
kxO71gasX7sYIOStWAoDCz11M9UQMhPeOW2eG4Gr7yzYKrXcFDfpTEey4nEc7OtIoiruuYMIVI1v
B2qxBXEp/sIMy5B0ZfthII3KDbGS9B2HyZCDMymXFSGjiPFJpp1eumVWM67ODDSv4IH2eqrR+08c
gqTo7IZ6cswiR9+Y1XgBsN/DyUsW+pR9dzCZTdjBO0wTiyQjfboLjeStL3AaZPFbq6594ZnYz+iq
VxPRhCUgLvuN6/QPtHkPTWoIgqGKHqFdi5I4Bx6DJC42cLDpstA3oza8cPzy6cpDzDXy8FC6mIz8
1juSQgUMbHT7VQ9wmB2b91dDoGsi5wh6nc9Sh1Bi+yLcAEYD2YjRRRtLmOzh9CERzhLTwkCymHDy
h8+oIbD85zHTWm045cIVFEjNy9TRuHPNWSymjJVLR5mtIZNcgXj7MfR076p2uLVUgqnDkFsrdo/Q
IpyF7pQnbqOj2aK7Mtszru4zo5GFGJp6axjq4BboUkeC6OPOSpcR6S475Ha7tuN2FqTYUnMPu5Gm
ZzpNBNJOxSLkyVnkXv4+1cktPF20F+Z86hSycrphVNYaE3hXQeKoPOZd3fhewf7IKXPpMFrUBg5M
lnoQuxAbpm5Mc6DZ+SkU440902bA/EYHs6O9HPrVW9Wkd6lFnECHJGsBn+Ut8vI7R6MQqIntngdQ
saaonqtRAoRTdBg1c/wp3XvDHd4FcgLmf5QCZBAuBiAqDAPIEMzkqkICsSfr5EUY6TFm0I3EGsmz
oGBbkOh8JE/jYpr8RsP19z1PxXrkeLbMXCsPJhw0yyK9pG4Ozz9F5GZhtpz8IYg4hNKp+rAtrTh2
LSHgvKZr+UzhUPfGaGr6LCQPaqLmwHy2bCvzvo8gLznSOtMzOQ/4uX46CXETfbubEbbhzDcgHK+u
do2y2s/zfPFQt1ltBMlgCt+94oEs7CUOFGSluY5MoYVT81OnzUQ+e3IgTxF1tTQK5thyT2h1yUQq
Odgqcpb25BqLWufwVZiGjmGSyaPynHty1zlnw1SIbOKjJn8x1+J77Brl1ZZmojSmdvFKvu3Omndt
i+wsM52dIzqoTTgjhG6SO9/qR40m5pKgbkgNgJCYzaD74KRFpkhB/EbHKAvu8HEySVHNPHIiBKfR
vMh+lmn0PAvUxFHdnOKhpTmZrcPZo88jZEF8w4+ELG+WzgrUr3wJcwsWllVdaJWXCOKucjp1o6bx
uyoy5ujlzFQaE7xLm3Hd+NrZ9Hu5QVcit0nTnOy5srZprOcHq+4eULuxvUjwFra/1QRuE92gj9ZX
116b63KHY8fG/ncT9hrwCp1MEK26Q65L0x0jzRjtzSzTdk1TPWMYhR6QKfrXyZs19xsyAF9hZrbL
QtFouVo/1ci5Iu7vCEnj7jR+GIl+0yClaxjpt9WdLMZdOmqwkIQxrxjN0TV2dbEIZAQGVBBbDehi
Rl1gpkuw8kQrl6deIlZEvXcA9VtBk9KZ8VQczcd1kdFmp2gHg2OfaT6bzL1dwIU/ywRrgzvN9/1M
XLXBjm4ptkZRBSkTjQCOOEdHmiqZs3XCfh2P6ZObhK9kJWKpwY6v8dSFiS43IqYgGeVBxeIRPuY7
MZy78NpZ0Awd+xeQ9A63bWAibRTW/JI4ITephubKnoln8m57dZoZ0dD5785TyeTQqS3qiGrY6hqT
yD6Vx+s/bY8fEZAaGJl6YLdOocT0ecZibgO37VsUFEbbvpaieXAB2sQDSB7tWlZEdFsqtt5lURrf
OXEegPyQ/dFV85LPdTOHeFmUa976GY5Z3wT/ZXQa4272GtM4d85xztLnKeUNqQhApjeOlDJ8l1Eh
w60XZhttY9vU7a6B82MGP8wHE3fDWep+vKI5exCDu22Gia+BomcnreMk8xoxdtPC9yAnijxUTqgd
AK16XyY935A7Q6mxqi0cj3DfNGejAOecQc5adZV/cJPiDMDipi2Q5wg9JQic3bg2cMhVVu0/xeQj
agC/1jqlw9KtcJx2xotS3MyOVDwWWf4C5+37WMWblKMkEc71cM5RkuoGuWOZb3yvXXBnfhGWAVoB
ipSr9WZ6NmlYrDo2C2hK3Xyukind50qCy1LnPs4/yrA4Na1IAr0i8yvTp+10jUToTJuHWbDVDh43
QtRQ+3shGT2aQTKe35VrplosELRGyBt7SkK+bDWLZe2rvet0xRaT7SYLKYuvFD9LeLSpgEfnRkS0
wosLT3kbx/YegsNz6tDJGtP2EUPMefbMH601bCKwqsXAg5I33s8mRRfaEYtXO8dpRsyjOufeoam7
bNvwHmkfPKT52pVAxsbJff2rcktTkzxs3wT/RZNTpOmKmfeLAVmQCdaA5gdJeCFK7ZgA/3AmR20Z
+z57wIeAAfhZ+s1EobSrXkWYslWF/QHBgQCn2a4BfLRMrLsL/ZluXxkJJQMk34jzwaJzTBpfc73H
EBXSo1VYBTP1I8tdO5gIQHW88SC98zAP02a8NqNh8p3qsVxPIfU3jWkmTYhjGACeC6e5yRLxAM9W
t8lRttVWN8x3C1LOXwiFOSY/mqqtPtT//VN6y68kkh+VnJoEkNh/fpX48qdYmH+dL/Onl23/89dl
op/V6pv69qf/CH5hN++6n810/7PtcvU/YSjX3/n/+j//O7/lcZI//+NvGKIIpuPVoqQq/xjtYhi/
DYTZle8krP+vP/APeKcv/m7rhmE4tiFsTwee+T/sTtf7u6lbhNV66P8s/pWsl//OgbGcv7M5+Kz8
jm35tnP9X23Vqfg//ub+HZgFv+gJU9iUKr75/8PudP72f/5Aj9VMwxa28HTH49f/QI3tZQLqqzKG
bRvrJXoM6mX6J2IJNcDe/J5Q+2c26D8vAX30j5egCZOklS3GLfLvlHkQEwA7jIp/8GS5T/jO/0WK
yFdvAOzpH1+986Y46Yxs2CoTVYDVFc4rAajaAcPJuP39G/jqEtdf/8NnpFGlYXdNB8R9xnRLFkAz
bbC7OjOpCHN/+f1FvvqUrr/+h4tMbdvOk8q5SFwpZCvoRUdoMLr8d+/iqwt8QrPKpvSE7lrTdlAl
6LSqL5NHWoFZ9I+14csv4qvX/5Qi5JsJTl72F4xcMRyDGTD6S2y64+3vP5/r3fJPzPE/7yIehD9+
PqnQsmkYSxE0bQl8sM1Tx0CV2rRvfYMmY1EaQ8iYyFAi/jdk5a++9k9AZb+YcZQQoxcU6J/Tk5nr
bDuxdb0uUUaEXv/+jX3xudksC398Y62rc2tFdLfiSfY2E9CZE2U8m9Xb71//iw/O/vSEC5KWZQpk
I+gMCcvc14R3j3Hu6vLxVDluNIHuFbRPLe9/f8Gv3tCn5116uuzF9YJ97otxX8Ud5yJYTnES/P4C
10f7X9wK9qdH3kvmQVed5QRePl0hGUl81WwQoRziokW8D53Vbp18fPj95YzrF/6vrvfp+ZeiwHfW
Tg624ujaoTI9jAVXO/fk59pr17ljupoweOPYn4R2Q/fbu+peI48B5e//Cl/citanvwGMeLrCUqNd
oDpTbUuXU1cAWCEfA5mo4d8tEV9d5vqN/mENqqu+Dq2xAI5nZvMjdCso/FI15zat4tPv38lX392n
S+TRVODTHxxCYU0mZk31EffTDqMUns8xOv7+Il/dgZ+WuoplZ/AmBowT5upL1DQC75Ce/5vt4Ku3
8Gmhy700cVurcQL4OMlPnRqJsCObwt9yKMNthX3692/jyxvv05qHP9uRdew4AfIhsktG99l0lACl
T/uUSG2gBlAKV/BCsB8Xw1MGP+D3V/7qA/y09DX5kEpp1k6gKpx3QWM0abSSDqG7f+0C1qdFD/2Q
4YHmcKEJRbQWsyyjezY6BXiYv/QOrE+rnplCFqxaqeGmmgQawMqbtQdBYFX0b3aHL5ZV69Mqh02z
04fRYSkQoY0WMqZPR/g00BV4rM1SIxVgG6fYeP7a+/m05vlVZuedST5HpWGSXw+NIftgJKCw3/z+
Al89+5+emSEbPWPQHX9jamMS2JAksoOPEtS7zxyPEcDvr/LFjWV9enZiL5KZBz4BcSQaWcKg9JMf
YQ9a/LWX//zAhMmks3S5tIAYUeBmGO1XF0dm8PuX/+oz+vRYdL2oqKFdd0NLYn4cs6EN2FnRviVG
J//aJ2R+ejI6XHZTPjFBswmgTphxI+pbtPpEM+gvvQnz05OR+UjKfDxom4aRCcPMuEv1IPFkp/aZ
lpf1X/uszE/PhzChuBva6NLNKeaj6c/1bTv5tEV6sJm/fydfPIL/xdmZNcfJc1v4F1GFBkDc9oTd
nu0kTnxDxRlAjEIgpl9/Vr91Lhx9pqnqu5QrJTWStsa113MiHnxcrkq8w3gZrD6ijkPTvfMSf1BP
utVOjvu+OXSPnZOGwdOU1My/bLNGTyPjwwoZTGgy1/WCCOYMUxGlsJQG9WeEf/9liws9Bc6HCkY5
wVmV6iAiTsICpGoZ30P2h4FvYltSGHBlhmu5UtlSA1oxD++QBJ6RGGte2asAmXTGGW4LSvt+BxsV
Se5zrw/cW0E6Mv4432enYfzJXopaE0AxQrlZz0Mc4Tybkvs64XP7C1nYKQgws679pxxSP+j38UrS
3boZVfT7BCGx93S++oX5h1oTxBRDkyhyJCKUAbIdUtg4bQcfKsXzpS8t2NSaILy+w0saHoMjYGA0
OL6QdIPfCYsWiCnaySSvyuFDeYVUwcq7x1MDre5oAMj1d4Frdm8lwBe+kVgzCFBlHnywJMc1b4xH
QPjh/lEjElhWJqiF7Q+x5o9CM58gwz+IOJO4dpuGbK8FIM+OqOdoLGOzcm5Z+gxrAjFE+yLLEkAk
3Tl7y0TjPMZ9kaxMT0ulW3NHw5IKHllBGHnIwMWzNhGQFoHjOrWXxRaxZopWNqBZnoymuwkYk2se
dJR+axTj0xVSOXHFTGdfJb/wSt3SlZ45Ff1JbJHTt36YO9hQwUSfaj/y8doJIRhAQQrOJ0nzp58w
Na4Mr6VarEkD7m95Y3xsqfEiAOh1B21OpRK6SwlSPM/H0VLnWJOEDypFBTHiHLUmwfO4xPMr/DqD
w2WlW3MA3AJTZ8QCgWtxCYvOjmRAt9T0woFlTQE4e9QCRjUzXvXxpu6m5LVKoKu56Ke7VmgTX1V8
LJI5koEzPw19RdmuTxy+tqldaHjXiu00M3AA0dMcOXEZXjsuA+AOVnqXNY1rRTRT/ellAqV3MWwf
eInVbHKB5zrfNkuTr2uFtKiQ1tYH6FeSg8M1wPHIGe/KMvkOXM3LKJzIyf1DoEZ48wTX5+tcWEDd
U4x8iLjMdbQ7xJAzUZX9cB2J3CQzwgkVYjvkOUI1ityblaoWws61ghtkuXSeiTNEg+P9waEQCe+8
yxWY0EPgrzThUvdboc36oMebdzxEDAH+HHZ1BsFfna8c/U+D6JPpybWiGgleDN6G/hAR3oCn18xv
Tp7fDgqqacbj720NR9EwzlYG21LXWFFOurKIxZyZqIVW8ZRX5e3wxHWVK6QvxeBBbtRYrHzYUrNZ
IY8VP85zwqCzqzPk/Gq86GyDdISp2PlR9mnXB2FoRb0XJ20O4R3uu3DmB5DSh/SirIubsMqrldXq
009AFVbg4+LW6YnJuoM2ydC+xCTJk1tlquLPZZ9ghX5OZN8kPR33YwKhUjHNX4IAlipFHFx0/Ywv
sKLfy5ycg+TQ7xtY2W5YC3U29JtmJTJOpfzP2EXpp675EOhMZTBXAYxjryrnRzJCIdG34QMgucdO
edklszsqOXXOh0pyBXC00/r//wlwKqEbr4d08nwXLHWxHdzQjRqRImE9HEIgh06lt5c3kBXcuQvT
zKJF6c2MdA5PTY+J8u+NyA2swODef9k3WEGdcnjzuRQK/JHTP0CiiH0Ms6MLm98KY+QOFwL5Xv1e
tAJ2qTyFc9Tgp8fzP/3T+QhICyuIxw73RMWU46dTfQUb95exg11cy+dDjwyDNoBg6rKKrFBG2jK0
8gySUrxUREPr3gNT++iN2XsKU2eoClbuWD9fbvFBVkgjdaBTdQoTzEQSYCLg6Z5DVlM0Wz93rhIN
OlvPn4AF3TUxv/DTrBh3Y0+zKQWGCTol7B+ySGRIqGxH+ZPn5CUIx8P5JlwIFWFFe9OGY4ZNutln
SKfe+ECuIC+DBitfsTCdCyvMA5Y5J4OeDrgxANoTBxrNam6BHAmSYmWwLX2AFeuj4bTiUMdFMx53
W7inlTlwbmMaBLvzLbQ0mum/UxVtxrA0KukjL58UMkg8/6AAajyNZ7JxdejdlRNSqc5XtvQ1VtQT
5A3peiwNbH7a4hhmLSgyMFLeny99qTussDca4PZk8gwEGuytdcabsQUDGgmyK021UH5gBz78HMtp
crpIps7JNgCpiMlTrsqn8z9/YWUKrHAHT7AMSBV0EZ4+4dw9QCTe1+lzL5IjNCnssjEbWMEuaS6Q
pxE6ew7yd42E+Vg+s6y8rAsCK65Ret20uJgEFyneq8D8YE5xo4ha2Z8t9cDp7x/WVcy7gBUgw3kf
0OpW8nvPS3ZaTSuxtlT6adR+KB3mF44GptBEWnp3jQaQHPd0Dx3Sns938FL5VixDLjKoFseXPQXM
umpjcEHJK/XKm/PFLwRXYEUynO9K0sdA72D12/nIRer5tLKgLi0RgRW4Qg6Jg43ZFHFYZ0ZIctKA
lEMqOhPQCpI6A4Aq1mzLgQ+6G+Wc7LjR5cqIXYoLK6x7yPvTHCVHBTbl90BhVbtyQB68MwkYyYnC
rJzLFuo5qXo+dr9pADApwBtE6nf2kMPVHdIufKui/sZvwr/nO2mpEivIYyEbZLRpAO97Baysnh/K
EtLigKpHqMlXumthJPhWjIeVz6VySthZkOyPb5BhgGk+eDz/BQuj2D992YcogWFIpzstMYf3wz1p
kweoZm+UGZ8vK94K8ZnXIcwJctDsNez2aF3vYyiyi0Zc+POtIAclYxwkQ/kg5T6CrIeM9PpIYCp0
/ucv9a8V4zXSApOOJR02HM5TD+sOZLiNON/D8LR1kbVyvpZTR35yiPGtUCcw6gxmkDmwR+9vupLD
ILb+GgdklzTNvaHNys5wqautqHdSHPQ0XI+QW4xtdAzvMAYJZJnuz3/F0jC1ApurYWLwQXX29dxD
cUtv4DJ4vuSFH+5Zoawg6YSQHFcGjHTXqq2vSmzSoNm9bKa1pXbwXBlTA1+tPa1fXHCux/DP+d+9
0CKeFbgFrFYVLFKQnVmLn8iOus/D4Oqyoq2whedyjlwmvwP0LyNfIFCjUWZAnT5f+sKA9E4d8WFS
ANCeZy7AchGJH+DuFEH4diMoxOau+wT/k8uGvWfFbkI7ZJhy19ljPn6aCWTTrv+zaU85Cm4Dd8ni
soHpWUGMUd/APQE7MfgsKuiaYfTHe8DnzrcVWWosK3pF2yOJwgNXeDyAnHGdImUfrOENCLHgFTz0
+2pfO7viSX9F7t3a/eZSRFihnCZpw5t06mDOmdx1rnyD7QWkg078fv6jlsq3YnnA6+00VXG7JzDb
knhZQmJ39ixhF7jS9wsV2OI6bYyLR21UIArvUajqHRKTO+GHly0LtrYOgl0ApwTyyHTJHkeavxe0
uGsDb6X4hcDmVmCTQQaMQfQdhQPj937ttZCgItXifOMvLDq2jA6ODX2Bcw/SAGcDd1Vj3oMZST2V
85VI1l7YAaeO+RDiY2g4bFYwgcAUZ4BjWg5d1s4Tei52qqmR3X/+W5b62YpxNcBZCW+ScAbi6icc
RACOqL+7cbFyyFoq3grtnjFX+wxNVQGRuCtOSzKMAJCyAyuMld5YqoL+21A6BeSmBLUi6miKVNfg
LZPDXVyJr+cbaGkoWZGcAV/Gg5QhtaphdzpDHp/kQkbnC1/67VYYgxsBfbrpccT1Jnjc6mvhi30x
zCvqx4XfbovFtOdUU8JKeEBTj8I7jr2FIxKBLvrttlBsgr0jrvu6NgIb6yYt2LEe6ge42q2E8EKQ
2TIxisdlKP4dHeVwj0qFfwSP6kuNn79t4mben/+GpUqsVbr2hirsOSppQsm2caiuhEh++HX5Gz79
h/N1nDIePts92hpUo2ibg2ilI5/UUdlCcu3BuGrDS+83GwhYPjFIHUl6jSexfDsgkQA+ruqFw6E8
KpHcu7IMLgw1ZgX64DDMuNygu9ITXwQZjTz4AneEb+e/cql4K9C7gbWp8mtQr08GWtS7G+Fz45Zr
l6YLa7gtf+tjAeRYwXU0dECJ0xE4jLh9Spg2GyrkXevpldlkKWSscJczj1s95m0UpkhQ5dN9KS7c
JTMr2MEJogXUQjpKyx4p9Drws7vGh6/ykIF3dVk32yo4L69GJI97aKipe3QwyRYpf4U9yJfz3bzQ
PLYGboRot/Bx94AZpW+vYAkMp5ywZCuNvzCIbOlbQlMPexkKkh8nr0OWPSP7Zs8dtTJGl368Fe3p
CDMfDV/8yKOSI+Uyr2HlkuDhPl/5/aeCPjkn2iI3mE0kwohCR/MIE7uSfika9ThWNUwKzMqMtdRE
p2/7sC1A1n+DGwFU0cb9XSOSu9qMV7CPXzm2LBVvhXGB9Gnkvk860iz45fYCe35BuycCiNvKmrRU
g7Vc06B3vV5igMJPs900BblJGnjrINPiwk+wIriE62g3Aq4TaQ4TL+bTB1CiHlId/j4fAksfYIVx
p7kxPEQPYEK96ScKMxPAd2J62RiyRWjhkBQmaxLkTufyG5Txz6ALvfggOivYTZz/goVhagvRIK3Q
LvbccFfHCyx4hidy7e0oyttBi/35KhYa6b+z2IdhihvdLvYHpwHUT7z6iX87QXBR5M33y4q3Ijke
eZknCgnmPtoKpPdkgLetSGDX3F42j9oqtI5ljZPVIXzewvHrOM5PmuZPxgm/nv+AU7h+MlPYijPX
xeGw8kBIFqKABWSagc/mjHX5cr54coqmz8q34hhMTiTYZeBr5Y36Ct+AR1Ad76TTvrPGGZCA7H+V
AQByoCF6mywPYA0fwl2vaLILv8+K8j7z/LgUrInmUNPtyZAUqIc1IfZS41kRbuAkXcPSuYkSb06R
2AuXulr9EWGfr9xnLVVghTiHHWIIrUITTartVERgog9KeswBcT7fPwsV2HK0KTdG6DJGkrKXwC4h
HwMFQ44QBiSXhbitRyMldfkQOirK4uE3bi5vR79rtw2M71ztqsP5r1gIcluWFgTjKNweHgeggH31
5ARnFb/VW4Zz/cpnLNVgxXlXQDHbsgoXW/Nc/enncToSpNv/zCfQwC6s41T3h6lqhDOSHkY0VZ3C
EKXz9Q7IruexICuPaEt9ffr7h/ILWg8lfO5VhDxSMFVatz0AXZWurHZLpVuB3rOewS9hOHW0N7+6
dZxcIV1ZrWkiloq34phhlvXohC4OKzjAHAIjYFbjxbW/dopcWItcK5bxJp3XYNSrSARVFrW40oTj
6de6qn56Cb9wX+la8RzkJUVygMYw4t0LzIWf0m5+DUW7cor/vJGELTNL4mlgBYgJUVCFb1U9AGDM
+doD8lLh4t/h08CjXjimVMjVcPSb4xN6bfKyv2j4iNC6KFNwS8oCeNxEMSzIcaPr7jS8+i+a5YSt
LNOTA6VLgcJF3QGqB8P9vFqVDp7eFv53hRO2sKyRI0SxgtZRlk3S+ZrA9AJ2P/Dpj9mz7xqmbxyY
QbuwvArE9NgGMNi6bkLqqy3hxhPXpqE5ybc8jIcpQnYVG3bDMGX65yj8EsbeuO/GQpmDiHxdDrCD
PSYjkvkiZ4ZX6yNrc7y8wlrQ79/cLs/lSxjX8LXwvTYQO9n47nQYRrDg9r7H2urHGHAeP3bcd7J3
NwFi4ndRBSlu8vKuKe99XBHAAkRmwXTTsa4a9oPS47RTmoTeczgCeQChddzoA6nYZK5wDTsnV0PY
lxXSMZTvXg9VnIXXdcDC+NmMY0puYFjowomEgyhRrXTn52dwYeuWYOzZ973q0Z0j7IahSM1usKuY
982o6fXEZHNriHvRU5gQ1sTfwFUc2S4hehfpyGBuN9901ZDNFJvnS9YuYSuVXKnhNwGMeKS7BqqG
cPLqawrV6w8cQS/L7A+ErUss4aqKvmZ15ECIsKmHChe4oGRc9AWhNfND+TthQw2jk8LP3nq4HIUk
OcaBvGiLDYHsv/NOj0e3saD47R4ApG1YHIM6jOA3tbvs11vzvtdDkEbKTEU0DIGYd0Iwi8bsNzw7
Vpbdz7cOIrTmfO0mcNXFyy0uo+AqU2PSZ4Pz5mf6y0UfYMsSM2Tq91XgYoS6bgiFvFMckE8ur2rW
lZdNzsKa+lNfgvhH/TYCB2K4ngMBZ7JC8wsj4LTgfNiXkEoSWFWjB/yk9MZ96kj1R5l0/B3A67BZ
6eZTYZ/M0sIapPB9HmIn7TBn8OIvFOtHz2kvyqdCspc1QuFcr3uY3tY4Kdf+l0qVBvbZTv275NPw
Y6pZ/fd8Ty/Ne9ZQ7WGqx+B3jUCDWanYsESCfwn1Ib1tQBsE20w6HrhR6P2f5ytcajRr6A6qAlNv
TLBdEfWbqc0QSSkvXPFtVZ0KhjibEyzKbOr0NjTEx7o/uJdthWxR3eDCOMCTuPGq6qI4pgIg7i5v
3W8XNYwtpmuzKgFWGIwXrzLBMa2Y+4ZD7rSy5iw0uy2mC8ayAUUdW9E8Lgq4EYsM7+ndmvDz842u
CKxjBmWFCeVpuhalOPJC3WMT98bk9M105dpj3tIXnP7+MaQ1Gc2Iw3HkTHBOgxfz/GcuDfzNL2t+
K5g9yqoMGDWcWv2ghzV1WBFY7A2Dt6LzWJC9Ya7/9/cjBT2OffDeIyi2uvxRVhMsSeMAuMbd0NbO
l6Qt7x0R9PTgd5gdj8Kf9HRMHc+rLxwDVqzrAJ53JsOucpiaVGydMsMdYplWqjhc1oZWbPsum3EY
waQVM52Vt/nYClySjA1c8y+qwJbVza4B1aGnVcTYCbo+DtnAccXD+3BzvoKFhdW3ViW/nUtdUVTQ
JvI7/A6vAD96RRrMr/PFL4xhW0xXdOUEw7e5iuC71MI7kv2dO0BtLiv8FJwfAiRpZpgg5kEJpi8/
FDQ/Utqu7DcW4tu34rsE8DuB02sVwXEZbrvdANtI+uSnCUh99OtlP9+Kb9gm64QgeTEKPcFgNdEP
MDLR1Up4L3WsFd5DAE+3Cn0byamebxMXPNW5AzWDi5SujP6lKqwAbzNe1XBhLiMcJu6Dfr6JfRql
Zu1tYWnsWNGbjHjh9HWN9smcE8QjBaNXqctuEYRvhe6Q+1L0OTuB8loZTXzWX+qMg0wES92LrLMC
YSvpeAhIlV+5JbZ8MKdsQnEVE/rSTPNlI8iW0mlVgQAVSrQQT4db0YXuDusQfTw/Phe619bThUM+
9QMM6KOMpUjdDj1Ax6/TLuPTbiicOvh7UTW2NgkeOHEMd6UimnXw7hX5dZ2mLyqbVpahhVFka5N4
7+IdElmQyOWt42yjG5Z+CUy39gy8sJ20tUkSpuVVGldF1IOkC+E28BJT2n3PBlbvC2D3NjFoZyvx
tjAp2UqlmmZmnDU+hWhyl0lXbkDqQpYZgQUSvGnWduILLeadqv8wrcI3LBY+S7Bq+o6j4LgbimGb
O25Y7y7qcVvvCJZ42/ShLCNamGfAOXemc58TwMPPF09OE8QnxxRb6Qj7rk64Gh/gFYCnggEOpMxj
w8u9Cx5iU4+H2uN3E4v/gvlxojCt1LsUL9aMCyCLcHKIW/ftzMgVy7vk0E+OeqlSr1oZAUtVWDNu
IYF1BaijiKSJ1QGwggL+/sAhdrCPv7BzrFlXzU7pxuVpQM/Fr7opbgA6AYI5nldeY5Y+wZp3wUuu
JjPhh+MUJlLgtpR6k4GnH+YiBKLk/BBYGML8VPmHIRwCrTJ5Lbb8ZOjItAPeIHE2wqdNu5LusPAV
/FTxhwpEP8QK22eEYupPO5Iz/tAqqrcz7B8unLis4TT5Ei8NQ+PsEgLY4TFziXtPwfJey9g4ead+
FibcGkw+Z/AlB/g4cpDlUCKLt3E9eMHAuxWJKsQ72WCrut3h/d3No0zHAtlsmUjrV+Ih51AViQJk
gjvPQTIKPHVNUAZ2+yANneK7qikZDoMa0mZrvGw8EYD5Ta+y7jjJtEeepBmATAtTCcBoKfn8JSVI
EHvScTpPD6kLQex9plJn3rESJJ47VjMdbgEKqftf50fIUgdaw9w7cXlPZgL7JMYzWh/m4S0AieXV
wN3s9bIqrJGeglTVzz0gpV3mfWtjd4fx95Q702VD0JYD4jA7lY4/5BGbQeMoKL9u5u572KwdnhZW
NlsRCBOkMpnbMcd1RVVQ5A9NutuHE7QYuxmMxPkYIFMeYOzQAevlfIstLHC2SpA0oefz3oPLuHL8
Pc+HAmRPwD18PKqDEMFWpqClaqwFLsW9M2Ga5VGjEgmHVljh41nsqKrq4A/t2qPtwgizhYLETaTJ
tckjvzDyBZp1/oDkwfEnYDjOypXiUhXWLOTGYZBQ1eT7dmS5D3r82Im/LVfALUsQSujKTLTUXtZM
BK1EYnofnkOJxOvIwXgjgcoNCQOyhO04MHSrD1hLdwa2MjBJcW8T6yKP3PJvLMA7mPbdzP6qjO1G
ra5zIvbQAN13eu0CbeHh6b/J8cNE7oyK4EqiyqMZ1LqUpDs4IG3czt3ODdBapNxT2NeP4tJBYc0J
AYvhb16AlQ47oqC7DovWO9QihBTBT3owJ8/H0cK4+B/ZIMr2JbxxdmNt1O1YA93WmLoCuNtZS+dd
WGFt6SA87Brwl/CEFgRed/AlSbbScdcOTkuln+akD73SS1yYMkNSMBvAUNdyktusSP6eb52lwq3w
d31FiiIoAE7v5dGN2YbX/krDLxV96pAPv/vkrtoieyfezTNHyhQ2gKSJzv/qpT49VfmxaPg3yhbe
vrtc0hudAqjePOrsstWQWhEOHSVYXSBe7FQ2NEfkJ2aHUTrPSZEdLvv11l4j9gL42zIn3I0GFs+i
AkiMOa63L5z0z/kalqYO29MOvsc69mA+FFWV/kNl8x35ifcwsngC4fIQO/7D2AP1iCyePyWY5+cr
XZgZbaO7xA8SAGaNjIqJFoe+jscjaTA7tiwhWzzEiJWJfmGWsmWEzgROIi+1hPExwJOM38V9fAuM
0t5jDDn66hbjDkhIc5E/KV6irFvBMXMb07I63OE+yhkO1SlzBQ6fYt6db7eFOLEFhSmkuk3BQb+M
J/826b3D5DU/Livaiu4pHcekBI16X3QG/gWmwlReeM/nC1/qByu+e2RIzHVSx6AFBt/iAXi7/rto
30ocjVkF0NEE6ly5JqZZaiQr4kGvndq+UxK314m769LJ/I11Fa7p7hYmlP8SHD5MKCHk3jzIQaoV
vAYppyNpc3Bq8tf08excdg77T9D4oQ7jV3EVNEB5gvMMSuwTqdd0XguaSPHf4f9D0dyfCezxkjQi
k8N6wKGzkv0M/BEiEegn9DGdPKh6HRjIw5Z4Ht3waeh03ewDJOZ2P9N50DzqsEHXl701/Dctffg9
o9MQePJ0p+MaIF3XeV+B6p0FhXJW5pqF4WCrDCspO1+QNNiZcHa8o8iraTzAux5Z6ucH98KG31YZ
6i43cx8rswe3We3BoHmUcXmfx/qP54KNBALl+XoWJk1baIgto8cUK1GPAmlqhMokz0CZbY1zVfJg
RZi+VIk1Daig523coRLgmAD0Kck9neU1IDivIWl/XfYh1mzAU0DXpEEyQEbnQ1XNj0DOfw987w/u
A9/PV7HU6dYcUAP45bos7sBJToFjchz4CI3cPVxWOvt3T5GIKXe5w2DBgwTdTZ3r5L4IWPftfOkL
E4xtdMdxs8OI33T7zm0rQIdjaNK6ECRQwdfSoJaaxzrFSz2QGm/T3T6G68FXJTV81Hx3Dlb2XKfl
7pOLRFtpOHvpAMhtD3trjQFqWjjpu94dleKqUvyqSsRrGqwlD37+KbA9+7cvkP7NZia8di9DUh48
t6pASF51hfw8tmFT9W/pbKDsBGpr902d7D3i3XMGqXXYNn8NQb5aNv0+3+dL9Zz+/mEWNEMDm75g
avcxKZ6lnzyWQXpTqOaBt9PLKSFoZWFZqscKby83vsMa9MxAyIPGEzKeoZ6LwcnBgY93k1xTri31
ihXizqzKBvQ9uHshl2kXIp9vi0l+zenu8wgJbEXZjNSTWPa63QeKvsuCP8Hq4m+tkpVd49KPt8I7
LVOA8RQ3e5DqAlAjObT7c1zvz3f1qan/NzgCW1JWkByayxrHszo2Jt1PAI3B/daUsjxMPi30gYPx
t2bL//nGC469/46ruGcxJxk+pRj0XoJVDtrAHe4Mv2PVP4g6BgJaXCtg+85/21J11jFdpSA1dj6q
A230ODXdbcjcm2oCQ/wNQFrY96TiSkAodr62hZa0xWd5holGAKe0F2rUmy7rsWBpMEtFRx/bMl55
0l4YbLb+LIT3Q1d6ngYJ2vSHMhWgzDtBcZtMAA+e/5CFqLQ1pVPJfH/W6CGCu4ENEhZ+zTy7LZP0
YfD7d9KAQnhZRVb4z2kJpiVuvvZhWDSb3FHHMnczZA0BI92Bzdf0Kwf6pa45NeaH+awKpqALRKz2
Mu/TjeJesslmVW203+uNHt2VWFqIVNsLL+a80CTzUQ0Ys9siyQme9jKz0lr/5SF9Eqq2bs+AQBsb
neAmBRrjIMdj28QOeVIPW9g03w4DsshzZ3z1+HiN9Ob7UPLmABtavSGNd+i80b1wfNB/WzNmqMpA
Rb5Pm+6vz4SEqaB6SRpyp2DU6DeXZfnj/PpvPXjCwEPBFIYH7nibsHd+1UX15fzI+3xLAMzFv0Xn
hJI4Z01waHxTboEXBJYS/MSruC3NTT8n5hsU5DTKyzg9nK9xYWzYEj9SQPs4w0vwMMdj4W1bII3r
G58UlViZGJYqsPYGqhUGZxcVHkQq9nXbbAr3sg1mYEv8YCjYdBNF0T2l0Sy7XRi0u8uaxZoCALaR
cRo0aJaTBZhIkKpUNuYyc0rcYf7bzbDjQVLJVPPdiOwBr8pvK60eXUBFL/vxp674MK24HoRjwJbz
Hfw6DqDePvBKPp0v+r87mk+CPbBWfQ8uWqlmFYcdvfhDi8H7DYKAOZo4Dp/rtv8O+PYPo/S9r2eg
NNPeXDVVlz/nME/amzJ1QW2v6w0pTL8tGH9ioU83WZivuVguzKi2KrBSpMkKUwd4aqmy70VT4J1w
JjMUy6Q5chiMvJxvh6V6rDlAOrniYoj9Q6mc9gppvlP1hxpk8lwl5Tykdx12QquXEf5/Xn6ftbo1
LwQTAPB91hR7sNWHagQ+XRZU7WsPiVbtRhcewShNG6TybVNNw4BvWD5POFW4iscU2sSuAdukLpSf
lgdFkhPkvW3illy1hfSbN8YGSDVx6M9ApZ90MugBOSaSkZswBWvrvm/jgfjXI3wgGugEvUEVXzmS
jeovNan0uOkpyE/wL3LhDgvHSrdR2550zagO06xIkOymph8ADuRhjYNHLGtnMwYiO7KcdVtIXNRX
cGODTVHM+oeuZ/4X0AhkfAdz4wQ38Ekv402Go++8CauR1EfYk6VHNfju3VSFHVJTJzniEFiGpdNG
lRdz+TYIopxjVWU8MZug1vIISZYfDRUvIuOm+oG2E14Xc4lEkVmkOdAhJYNvcB1M5QG3vSbZZuOQ
HDxn5hvJ5XWRhvP3FFkrrxXRWzEmh8KvrmuhvVOIhWxbyGEcd3HMyq2fuWIjjLs98WUZDeU1jLD6
SFQtPUCmusuV91vp6TZFxtCWBOMdG5qDVyM/Ju6HaOqLqKFhs3N7TbZSgA/uZniinIrn1Kdb3fym
7U1WD82mHtsth4U1SHw38OcFm+IQNmnUNsVxnJ7hdLOtSIZciZuyxooLX/A0BxAd3plDjZXLwEA9
f+NzEeXUbbemNZu2fU+w5pTwH4XM9EHz+d03v1uS/QZU450570gCu5sbej8KtVHAV0+De+gKtBWM
xAwkMeqt73/jhOmPzwN9Aej+CH+ljdbyWlK0mNIbf/rahmqXzu2t6L8NSXqPNr9DSsS1N5bvOm+9
Tdli66AnUN3l/IjcjGZzktED9t1sx6KWz9D9wvEr9uurMURi8uj07T3pOr4VLK7vU5rEEQTZrMD9
bAijQlxuzC6iw0VSM4DSUOCHO91NIVq+VbtpbsJ7tK0LVjSBBXGN99q65r/YRK/banzJMuNv9OAd
S13cxhPfBhm7B6L54E7ijsb9D90nX7O0/8N8r4BzOeDhMKhEgu6ALF0nfaVT8sV07aM3Y8w1DdsI
vJrtqyJ9r2fvJ6mcVx7y93YO74pAbutpuDHuuEsd+nVgPiy4y2nruqm7D5r0u4CDDnKkdznt7guZ
Y2CU/S9nyNoNsHF7LptdbF5KkWADeUgUjKB6QImxG7tyZfsNMOoXJtmOKx1splo9sxl+wuF459FX
4gcHIDX2Y+bdVjTAyxIPv/ZDcRe6xXMCMsyUjbcFcNGe6gE7aXZOmeMF4pr54cEh5L5ISwWj8/a+
hR9R2updkrrXtZtdweFiL424GsgYwb7kJkmrTZORmybpHpAHk+xqWe9NmlyDZ7mVufyBeNvMRfyQ
JNNr7LY7QAC3M/kRTuFj3o8Hxw820HNtJyz4mAdTSK4q/DsLw3uFotUwbEj1wEFs72bQKnO1h7Dz
0bTOwfjqPsGYkqrag720H8ALIW2Y7bQpHhKpr0zxJ/B/UZZ/QxZQVEmBVDJsG3PvSON262v+SmWK
I266YeW1CuULFfTaVYAOJThXgU0RUfj27pC6eEuZe8iBddo0En0q9FDctoOXbgwV7xPJDqKvH5lB
CqLq2Tucc3HrJt6pUvfzCWky9seEVLdTKA8anIhN6VbDacr4Ah7aYzXMV0lMX8oRaymFsh5pLZgE
ivkahxUMOxome+4Gj1iWYBYzeAwgc08dfOPGV0EKsGvoI4lDteU+ZPo9FNmLTPlWJgxfV/12u/km
6+m+dpNxq9vyy1TQI7xQXoQjX0ZPvulKP5Gg0hg4bnuVzH6XgIo9zvHeGFp9MRleqjYQ4QSPHRX8
JRvHUGyCoTIvFZHTDthdjJNcF9tOIr18in97k9bbCkYl/hb/19QvfTk5j5wY+FzLpob6NHMIZoDS
bZFXn4o8iCRn6SsvgX/ZUi+sAZlIi6DZ+B5a8Vs4gE27QToDfN9lxoMSufgq7jaCdeYL7/vqWxkm
cMclQN1XuxlGbJggUlXu/daVBVAieu5uNJ4vHmOY6rL9/3H2ZUuS41aWv9Kmd6pBYiPHWv1A0vfY
18x8oeUSCS7gCpIA+PVzvKSZ7spWqcZGppesiKDTuQD3nnsWX4CJdOa90F9jjNM/xRL4XD9N9I6x
ObiNXM+ywmoUW+voVLc3bplg8xsmKHz4FjaHNuDzVxqARy49qz7DWzhSGaje/ae+K5erXwDLynXr
bgpbxZlv2+5URjhiHjlNuhPV48LztoA36knUfk1uhrYImw8RcLM8hXXLnp1KwGCJdKBpOg/B8NW4
0n0tiqhDbvpMsJ4M7OQwcb2FFaB3uwH1wQdSz9cwH82Q3EKq+alpk+AyS0Qd7mYzcryLa5AsuTYx
lKdgcdEzC3uOjPUF977Wc4JVf4neqiiuP29F2eP90than2dj+tMsw+p52jj5rhSsK5DQVTp6s7bJ
+FO1hpIdIryWz9CQuY+qrae8sKrJN93R0xQIdtdUDnnq0coG3EfaH1VI/B2i7IsvDQhPMJybp7sV
ua/fC2Jn9rB1OjkYbGEPLRPjE9w+umePtPYjW5IJLysTcZfNvQA6WLiJHIvexaetVGG6sjZ+r3Ao
vM5yQoXBzPZqwNioz3Ek5GmsxypHjtGXKWSm2zWOVuKpT6bq8zUSL0oJENXvcxAte7MkJjrNBvkb
9ws8il2uV2zZo2c9XkCWdNjCPNP3wvVmFyB17rG03H5q49C9MkPkSz+H7RmzA76vus4ehrms9nBM
j44Jl/4OK+v6VazBZBAdYuu8mef4yBTOyXsw365R6BniRoJH7iFH8aIG81TiKmKhCQKfYUNcXycX
dnXe156vGCLJhN5s5dryTG6s+WlJ2D7w2nh42a/lpbNWfpJUtVlQlmEGjjHNLA87fMqIrQ69Yhkj
E7Wh8Nn64Bt8nssM9vESHh52HKfpropZ6LKtm7BGe6fp8FT70QUZdHfjt8WtMaEpqsz404SAjndd
FaS8HREurSBMRhbftw6O1lWO0MpQZjFR4XpqXBXxnetQChWp2xAEc3TQdPvdBn1XkG6rGx44iKom
DZ10xmeCw2NsD1t7zGnLhiiVyqG0xU+NB9UGKdGbHhUcK+WyLjvfDgAzT5rZeZl2QwQfl1Zb0LeS
EgvEQwWzsjZrRJPsBRx8sl44204ZggkDs2bjEJRLyhiPIpTGHX2q6jr6oql65vAXymY1BgVa07F4
Rg7ZuqacFgJrn5Xti3OR6lAqxkqNJ1WAnr6JkqPUKYIq3Enu5yAjKMb1hXZ0GvIFq+BTN6miurF1
w7PEbW7at94NPkMkNAm+ojRa/C1pVRIdkpjLqM6gTurYTSxtsnwsC1Iun20TQLphQzMn5y6y4cRA
SoL58patUZtUl0ovjXzsGUKW+3To58Xc2DXyt1hjYr+PqjrUO1u1QXIeF8uDHGmglDzZsbTwQMPF
/jwAdIxRTUYrQTTeTF8R9FCvmWqoxVxAt/VX5a5Nn5VRnBxYO3Z9WsFta0tJF3XvpEENkruyQBZ4
q93Gc8NQWrYEJT+InV2V3CVwu/N5Vwx8u60n5KM9rDVzy455hJjvYjyMDtfcKbdr2tjLvLR0ao5d
AXfg3Pdd9QEBy1Ifhzasx3fcGw/XGeR/LhmtSrJkBV74NSOjhQWbIgaVWAhuJRi4CAptMB1dRbGH
il2aDBLenl5YNMf62EGysuSI09vYHbI45TdtOiw+g6/LftcNImjTdYD8fm/tunIwYZpm/jpGhgwk
VZaGCcKNuNDfq2mEJxLSb1rfPUOZ3PtbKG5MnI1RHzAkOZZhcqqgWJ5emo3AbPfqWtp9W8JunE6q
ibY7iDUUMDhWNC8krobyKRkgOXogttsQxFcsjs8sN3h6w7Map5r+aEBbKi+1GKk/DKJdgyOhzvrX
mlEWfQa5mSU/QtsUd2G/Bmewp7bviQ5homChiFeEFaCDIVTdnhG7uG5HuJHSTxpQH4bziGYTj510
ertT1TAux6oAJ+ohImRL3mrlTciv2a4yynoZNk6kNUlMkyatMOs5RERmj1V8EGg5MSdjyV3XV1hN
smDwJM7LEY8U6uAejOBNwh3hpu79Fj2Xjkwmg/aJbbsOm2eMFwmful6qxiRFji2yKDPoZmAFXgft
EJ7JVR9/HOp68G9lmdRDpjo4N9Rp46dBHnQ9sOFkdGvmfF1EjEpSx1SWG0J+kOn7vVjb5UVCkiGy
spiRtqUk3CWyiI7CXcDVlXA5nPUW7HzVshcFy36KZ40l20F3DZVojRVxmcJlXt7gHsqxWwHC0RWY
TM2G2bKF2Yx98Uh4nwr0MrN0XRpugwWYYkVRbU1aF/r6GtllpfwNWZQTOmJEVzfNU00WEyLHeLgu
bkswzmTZ8yQq5q8kmKPapbNlY3OxzqhSpw4xyMkRhhDA6RxsA9Qdx8qpnxK1WHFrGXXm0Wg83ad1
3mxyWFpYFeejjQp/QxEI+wCXUmVe+mEoAJp7DGUpHEOwDX8vK9aKy7b2MbkDhDAV+44F0Xge1cJ0
jK5Lz7ZOraMxnvFKVfo+pNCAnxwIh9Ntb8VcQUGNpFLwrBKfjnZKwlNIEzPfczMG3deocrG+EZoa
oBRd2eryx2Cnqb9ZwAjQYH57tb0VQVjPj7ppeXkHWWJNTzCWEfp2mSLkPe+ahWgBqU1Ai48NyTsO
7cm0Lt9WBFFXKBLikNXnsp799WFpaaRSkNFXsjMDTEDSdfZd9NwFSXymUUvHEwaga3RLhgox0tkU
Bg32YFDhbT62EiZXyCyxH+gwW6yLiPach7SFBppida0i/b2J2t4+siFGlqqKKx0+c0Dt5CdenDI6
8YChnZsnrA/fVAy2bp3Kpm+qbysoyAG2ODo2zmZmlGw6hcFKtm/wNS7nUzGUc3TfbdaEByQTuwfZ
z93JADFfb1DEifILXXtRvJOJ0/mdOA92LvLQgwUX3VK1ARsZtgFWpGkpwm0i6dh1QXsfy3lzPwJk
SlLwLcIOgsC8SLqK60xatYhLVXSR/9ZMclDnmcYQHwCsg6tqqnCvmn2nKxV/8Hkpwhc0Q4XbryiG
1gcSBnHwQkwUF+ex1fV0m1S82XK5lqR71NDZo8oHXQ1pLKkRkBPEt/W2SGJTWH7qLe8t2RzPYpNA
b+DCIiCnuTCk1Ri0kRhp8jH22RWNMWL5UBVSQFzsqLgV3dHFychyUZZBk3ckHopvWgwWLSt1pB3R
co5llKSIiXADiIBiFg2YTvUQXnhYsfU+7Ah8w7ehjJMXN0Qw04rDppxfAtrHeOwkCcC1q0RZw7iW
0w0AWCPNdhl03wcOKA2fNMZCqqnxC5yZ6RYDQ5zLldzYqNsRGcnDC0qHSA0pq6VJzvBRq2dM37vr
SqAm4FoiQ3yloLuJFNGQIctiad7rBrP/9qZbisknKYnx4L0NeNHo21RPngKcIdgZaCY17ck7HKK8
prmaJQfSJMWqoa4gZABAFaxTux4ah7fhMyeTXfeRbHSYYa817hz0aq53HFOLmwQFjZ1TGnbteo61
jas+a0WL+aAFy2rOKRhYyzEwfuMXjBIlfyU0GRaSLroI1yfY3tZzm1kDH40bFozXNMPWDMK/Nxa1
kM3aQteYOFKPAPcD9m9sO92Mgcb9GImC3pZUJfYhRF59DSIKN6UGkYNiQTXp2g2N2id1iTUeEjg1
fylabeZ6z9uuqru0gDEPWtG4bzvep7qsfYfceSOaOBUzsyPJmBGBCdN2A/yLFr9ZQvlebC2Nz9jj
W3KHtCMz79ueLw3uSQQO2bOkREbflmBBGZkyP5HuR7KWcd1ldY2Otkh562Cvgc7aUv51AvGE2bSg
Ab1iWrxnTZlC/7Xok9xIWf1AAu5VWFDOMeddqg2qgSEdad1t+zLceLhHdHBVP9ogTjTiAMWUkIya
1c9vaIK35Q4KHRrmYeJ4cgohAXc/K6gZ2/uoTnoBH5HGMPepG4JimPZ4d/V2wcbVz6gMYz79FAUk
fLC8m/GeHstO2vC2r4OYvLk+SORbw5vkxPqlQ1xga+XnEv34+rWZukrmtes5xDlu2mrU1LIA1Fos
a4PMvGlx+driCX4XFu7Gb7HFq/opHkCJ1XkAxHhGekeiV/sIrmrTv20rrGbTGTKONksKqqM7DzSY
9Kj1YJe9j2tXqSfVAoC9zE6K9uRaUo7Ae0WLfoZFrYpehVV+YGnS+ILx1BmtbYLCZGiKwxTRIYZm
qDZLmG3rgFuQQ5DngsvQ8XrM/DpcN4ewikr6ykXc6+oAPVLBVLrySo+5q9tGnPg0l3Q3lltip3wE
QN6qlEK0Cxf1OlLgEA99b/aeSNHtO3S032FeGZyxJNTF965tynK3jb5wcdrJqdNvCQYI7cn3Y3HT
qwi9F370NEUeY1f0N0CjH73WOp0a/AVE7GoB+EjaKdpNCp3SeRwc4rkBbUQYOc/LbM1jRAE8lhc/
JLRCYChuYHE2cTLVMkNCkjR7ZHe48luFjydwsY+WpXiyJWItMRy39XiGNmTwR7g30lfaQQ95y3iv
1ZdlJEP7NtG43vYuIc2Sq4RJciIRsFhEKJdhdVeZaYRpN6n78naSYRHdQ5IWQsZJeix6yNvaauhD
0mYpmaI7PL48OrkiIuITJzXibpUgfrkjDXPBpz6c17HKnAQW+tOGg/bI81k1Kw/Srrz85Ow6bjdN
2TdzHroBTJO0FdVSmUxVjWXnqb2qdYD0ID1z7aXDxtoXYZWPyClhX1zUt0tm+wlpF1iUYdCQlljE
y5d1G+PlrYBDTvzRz6VtcFhUC+RbQIeu91nSowfzAJORjn7nhitDPandFNxCfGSAGQ9TP7Sf4q2n
5X0BxkHyKrveFRWyIDjGFbmzM9bPI8x9lvbQ6xIJWH5Qm32sKYmSR0hytv6IwZOUn+MyUW21C8TY
FBe7BaIvd41Xtl13Afz0xc1soRWJ91hs/DZlhOt2OtU1NHmppzx+9jFHoEPaWbHI16Bejd2rArq6
RxsvXfM5gllVkhVVqZv7ETnD8SvgTYXHiNstRi1aoMNyj6Keg+l5MJR2P3lnkJfiQqVJBglDa+oU
ZVPR/dhAshM33Sbr6OektwWaWoLonDfWuKW/8ZFtw9d1FQ05b8Ps5uPQgyuK53tg43BB3wmHcqrJ
ot6irejMrisI8loXAB/RA0NL2MsUKAuVF6hO/bC3FL6Z+7JHLNaYBmvcdSdMgwRqBb5ihCVTpoum
OtVmFv77uiaVMGkvjQtfAqP65VgyK0GfQIcv8Ch3pSqOnnWyxt4WwFXuFbYwSQdInLPm3JfUrUCh
8Ga9JjHR7ZAFiSCqO2HA0RaAu30yn4uKSprSjUPeWBZAqR856QdU92PcFhS4Ao9khYRo1tRdtDPg
sRp+pxdiE3vrE4WB4N6UcEZkey4r7d6D1kMkmZbhTPtlj+pqxYbcbyJsvpSl0TVm/KuizW3tC6Xu
fRsa64GBw8tkTWmpRAu8xzRkqPfJtCmNIQxKBkgAAd/2A/D4cqgh20YttcT3OklqK08Y8Q29yDZa
y8nkak0W4lPAe/FS76xkS/wC5WXbYpud2NK8DQGGLA8oDqbxsZ7qIv4IZ5Gsz7ypKH8tQ96Rl8Ev
TfgUkzkKHMw2YaDwDW6ShXOYH7fY4BA7i7eM5oSLOb7YYXUK73MTi5uQbdX4SIYFXj8ai5XdaW30
iBaSkIJkTTcs5uKr2Ne3MgIi/ljwwbp3vwxlDcTJMIBqSxsDwzIzlFQtJ3J92TSIrNmVXMJvypJt
5EccXrl1xxK8ZglIsfATYGQdYAYVR8twHGnF2T5CiJj9lhjL6v3cJQW7jEWzAmYeqOF2PQEcV0l1
9ILwIp3hUh+iFwAMNmXTYK4IvPaQeuDhwKzrDKiXLbceAQGduu9Ai2tuYGW/xG/jFML3jrnW97tx
mWe7g59S1+26xpMbILDkqcZaodNkwkwqr8LAfWmDGQ2ss2gn0R2L6KMINvVMgfEhzMC3QKeS6ilQ
rF3RUkSRxdytC2kaYa7ZXVTF1xND/efhb7Ww5mDxnI8Yy4BsfUZpR/XFR3FjzliEKdZGUURzLrzF
4NNFQ4AOTyvO8+Za7T1MEdacuwR9bPIwtKQqVhRUMLdV9xtHC93ewAVHeMQcDMRvJEMYggheI6vc
t0HjOUO3PWMbugs4iXUWowzoc4xubJEGshqQY3F9TnW2IhLgJu7LjV4Xnxgl9lITgN4CNrEZSfAd
ETrSiR+rThR5RO3Oyr3GrOk90RAN3isAXv2er8lgc+DFHeaQk+8Y5i8miuBWWUQAndMeyoYBeAGv
QlTt2ln5JeFls70CFkEzYzwIq8wndn1RIR2uKT/9Q6ISnBMztbR39Sa7+EjBOa7uMPGWTbZ2OJ3D
Rk1hDk0tR37TCHyflFoUeU9lFwY+LdrNkCOGwEhDHyrTyVRpaz8NASv0bTMW4fukpUD/VptgTOuo
WKL7sJ+JvhmnknUPPaGyPkBhNwH8bYGO3hVJSQtMf6p++NHAPRmdkYOPxrEfqwZKkXEM/C3QrUEf
5Ky4eAgcSo2Mj9JilkLRgg55z+EqnYEQ2EIGW9AQi3DDxTMbJPkMULGtUeENoki1RbmcLwEoiuna
NARb7LoldQaJvX9mcT/22Sbp1mSFQX2Uejyl5OSTgr8DrIcXQskC1PAov8NgzxuB4oyM4fqpkwb1
YTlgvCFTYXyJndi0NY8OS+96+9zAk0illdYw5mQjmq19CVGPfORdXAYHOGPifa1cjZzrraLVt21z
btihTStIyiEEI8dOz8P2HctWXWSC4RvvUNkl6wUGY2G0Uw0CBG+L3uC/B35sPws/m2ZXcLw3mrQA
Y0GJIJjSyiDAGLU0SOsmqB+THbYNJ3OY/y4oq8eZ3eKuNWXWYmf+wXQIv2GMNZF4XwveRBk87XyX
YXkrQBNrUddnUSSn+uwTvsifzo7RZRGlxL7SVYAAQBPx4jFesRrmI7NRmcfAF9YLd8Kp3PQofHe9
r9iFwa0e2FnTb8st3KyRNLJQInog8VEzxpnuttbihNGSnmSohUslynPzgo0nqvNyEprdDxMmH5lO
wOIlaYs/IIDoDX3ZzMRk1katVUfeB+RbrHvzGXsBDfdMY4ycwW1zaXZ0VsNlceAk5P0cOJ0Bi0ju
MbJrg9SGW/2xDLJv06YcMBjeMGX9gagS2+ZSIOIU4x6UnQTaf5QShzKRcEbtV0MwuAvkSJ5oCzkV
eC58BB0gnAiCxLSFwcrNEglPwJrC8rdjW7HqnM5zyPJpnOYvc1k09Z5SrIoHKYLoR+kQLoNptTWi
PiwzessMZgSJvkxwooYw24J2lSu1BNGutXZDg4ZW7wIl8NqfQhX4b1PHUAZ4P9YYaI96K++xxmt1
7sMSW5sNo1bmAcWoKRWx0zOeF9m5+8BWcDprgwaTOWShrbfJBIPBNp/Ketq+lLIBqwruBh9CObAH
0hFs4zYLQS6dvy4A/+Kr5QoiRRzSIcBlX1bMyGBXrqaXtUmIOBfN1gP/2dogm2ojV2DvMRXP4KkD
U+uRDN0heGaMt8F9Dhz2pTRADWl8qkRlihs3mHF4cyO47HEKuD+xu7DlaC3TKRZbFaBpBrxSpxyb
8bylgI1N26XguSzgkFuy9GOy6xwT5WfDFw+OaB/2YTXCMgLL85ZPCiO2ArE0cg3CfKJls/o/Yfz9
pi3+JxyrX83QBOq4tu+M3s17dQSB9Zjsozeyi0TGdtEBNV/KUnCPD02+ZsUlusRHNHw79n3I8ITD
c+5PyHt/QKT+1TKNa7o6Y3AahfpEYlyA8rJiEPWvaWt/xNX91TGth01rUlRS7kO8ZzuBiSnScfoK
Q0rkeqVlIMw7hrXhKQ5HsOFLvCVDB5q9heFQn0rM049zA2IvzK3+/JyuJLZ/duF/4VrCvxfhgR6k
V3TFkdnrOWblQ48NAh1thBI+tcm48SNcEWGltc5KLhkg3zLJAJL1y59cmT8g9P1qyabcNmNCPsl9
j9VY51Up3K0swFbAfsyOGI2K+PSv78Ef3eBf2JnTaLxhlIr9pspRPsNBpm7zsAWMe2yqfrJ/IlG7
Hu6fXdVfiJoAIcektRHfi1hF+Qyrrd1YDdX/55f4hWs9THw1MGPh+1W2QHTDt3hUbSoH/yd6xz+6
SL/wK+cRzhyDKiDdRbZSCjLYqUjqO1j7/JlVwh9dnl8YlTN4zpjVCb6P2bgD3RnkACgI/uRh+oOD
/+rMVri1gg9hBRIWgNQ0ntYixZK+/skK8UdH/4VRHTUDxeAZ1ybaWpHKOUF+7db/CbH1D0QWv9qy
iSlsLZQueGxKiHJ+mK667vXCw30oRLkA1t8CfcQR6kc+3P3rF+KPvs8v73/MHabIsoUWIHTgZS2e
XRa50Kd/ffTfFMf/5EX41Q9M1p6K1Su2X+pilDtDxqTPYAHPmx+i7bDRFmOs5rRJBhPdB2W11Z9D
s5EChjo1VZeS1YN6YWycqpyVvQ3U32/jv393/0t99A9/PwXzn/+Bf3/vBz9Vqpx/+ed/vvQt/v8f
17/5v7/z+7/4z8NHf/e1/TC//tLv/gbH/cfn5l/nr7/7x66bq9k/Lh+Tf/owi55/Oz7O8Pqb/68/
/LeP347y4oePv/3lO0Db+Xo0hVn5X/7xo9OPv/0lvEYD/Pt/P/4/fnj9An/7ywUfOP2P3//4aua/
/YWHfxUghoF/In6zvbUfv/1X8lfJw5iTELNUSePrnt31KKn/9pdI/DWMCedJCBvLCJUEVhDTL7/9
iP2VxWDexlIIBvkbNGT/55x+d1f+6y79W7e0D+CUzeb6JX63kEoqWYJPwf+QiRETwC6/Z9VDD4Q5
XVIYcCwjCE67vBNJmU7J14YgXt3N6hyuwSf2gBRuMJcXUE5Vw+bUerILgwI9v4oyCEd22nVvrKBY
F7rl4b9dx3+c8+/O8XoO//WM4xw5AI9YMDTFHCf8q+q+2SBjAwQ65bEPXrw/zrT8WZd3QPZ51hfx
qQYxoZIKI6sQ5J7VgTna5v/6HH4vXfn7KcjrTYIOJo7k/8g1a+bVVZh7Ad82GQnESx3GL2ZddBqV
xQvSUwhoyzCb/defGv1+8bh+LJ6KJMKaxGDYROUvd2eoWY2aFKm8Xk+/6R6Sut3DDSSfHM9jG+yb
gOUlZbuicnksw1QMkCPVbxDwZ6wus61H5m/FwfNs3r0ad11cHQG+f4mT+raS7ZzXovyzu8XIdRP+
/f2KeUgprBAYicEK/WUpB4XVzWwurl7/4/QSD/NNsyXqy0wxV9oIEw9gZ6tjmGAy5IHKZUiwcndo
TMLcC9+944X4vEY1/1g5MB8MX3iYTWK7a2Dgu6noXLX6tGl0sdpegDDfYl5zg8TTuwBhwxhk5Qvf
nsCjfAh8fxg4UAfU6VHFvwxkOPWg9jLjTp1u9zFIRhF4yC1cARU9Fkl0EuJ1Xv1+c3FGi3TZ+l0p
a7BC03Vhe2Dbx3lVaWyWU8T73Sbcjukyk31/E6JSFkhBE2N9BOp0C3OpGwBbp20qznVDjnBWyP1P
U0HzLhBkFvm70J1RnR42Tw7N0Oy8DXdFB2eGZdyPa5QFz8qUTy4BgxIAG1XFXow8h0Bin2j7WG2Y
psX3YwLvVcwtTQx6ezmKDJv9C4QhJ/BiEM1b5pJ0L1sRgHSHfPgJvpcYGG1piBFIap7J5J6ruc35
IE5yLr4soQEVpMtA9dsHwG0JC69W3bmMQLUn8rTY8Blh4RlSZs9Sj3d+jO/g15IDE30Z4u04jv4b
K8Sxx9wprQ0sBLwGC/jKWggU5qZXN2nU18MKyURZ3YL8mZUwxKqDLZvXJttqdxqJ3ldhssc8bN/x
z9ok2ToVd6bTe1stOwP6l5D0iZMtS3SU9gRC+cLDuItjrlZmSXgfuegwAddPDrJaT9glD4B4X9tw
3bGlegdT/SrfeS3H4Xa21bCr5QPY9XPOLFYOhUcB7PzqDr3Kq2YYr0Ry/n7lTcfT9KXslwaF2xjl
bpWQNW+PtkWcOYzpBYiY0LyKIMacspiflU5hY3MwQ3AXR8UeTKB9g9ms7Nr9hC8o9ATOrwhfyZzc
6QHKARyrnPR38OB20qh75sVTo93jFA8qvV5lS9p3uRnAvDSnYNqkG69upcC1YuI24F9IhTeF6Fw6
dtt5HLj5bNskB6nhQRe1SlW8JcBYljkdpw/wfXPbg9Nr3mI4xnLeZGK2RzH/xPz9UKr4wKf2YsMa
ToXLjoIYPHCa7ATDvVuXIE4XzjCwnfubQsiXNZFf1XWEHmwxzyiBCMDH0GU0E6Qi8FAe6AHMmfNi
CrAE3Gnh9jEwgIQadVCw3rWjSpfwhuvqGInyBFwqBZvkwfAXTsd93GzH2MT72WggdO48EnkU3qdl
VO4W6jHeAN67UfRMrQOPGKJtNB1obdLr0rhZdzIer55eHpXjSIXx52LWD6S0F4BQB1KDc46ZcYxJ
exw8aHlj5rupr24iSxHtHh1Z4gG56LwEqcwLewJd9bKVyX5MdN5uIu/G5XHR/hRod+EVOV7vbwsY
q1P9qarQcdYZnrOzrHsQSyTmrP4yzetZgAE8+P4dMyO4pQl5X4CyXQMXHcTbHP8AnSs3FU69bfOY
L7sJ2qbrPfJhsb/qenQPwHObkes4tHfmsC4bxpdNjlnwIwYJp4Dpmzk4eCl3oDYfmF12gwQDMqFY
PB7AEs7hhL4f8NrO/g0QEe3nEyReyNIpnrDoPo2d/qkr3MqFsh827h9DmOikTQ16rQz8nkKAdw0a
fC/Y9Exn+kjmcM3C3sQ56M4fG1lwHxM8cWq0udmWIOtCDr5MBd57MywZQdtpO3IDxiHSC+pT3VZH
OfBP0N3nDZhn2ZIIk4G28XVVxTNGXw8DrllOMVfIuQpk5rERcNf9BKeu2Y0tvQ2G+3hi30Xk947V
x7Aq7/0Gh6dJwVRoJt1zKPa9Y4dG6ecwSADchBg6uAw55Rg/qccQtq0S3GhWAVsD/vRekeh1mCGC
kGa3gjSp6u7NBDpIg1nfgeqbqhJ8tNA80sZdGov83bEzeUeXTyVpsPCrY1zbL6OEgyrWgzEqDkEH
Ong8YALnE3PGLHHeRRukRXUlCZBBQIeI1/4Cen46qhe49kHUlMb/m7rzWHJcSbr0E6ENKiC21DJJ
ZpIpuIFlVVZCa42n/z8gq7vqVt+/x9pmNrOBMQRAEkBEeLifc1x5JXfwTm56yIWB4sxa7l4VleZc
zatNSMBq6drWvPRKMZ+GnqTJL1JU8BCBLZQSkREwvYdIP1Sxcm1M/xMEyD1V7XgepNuuIol0kT5D
FbqDblv5bfJEKP4VUNXMaIAb58RpGe1BDCGJS7lhFvO/1TfXBYQ9wifsHtBF7xrwILiGCFp5Vknp
vR/iu9VE9yJ8711vF8UyFhKqSbOgIeYY6g5ufuGfJLu8mAlTrheJjSTHZ0O3r1YafDp5gLcW513v
J8fCqQx+Tnvu/V2Te59mnmNYR1vwRBYJc/zPWh0BE1nP3CbCRWoY3izWodqFe5/QxkJtfXvGg5HZ
wif3xNTABHKP4/ShTHEwp59hsmzTkizH3KlEQ6LCc4aZ20G2dk1e6yhW/FkAkjmwQUbEIvrUcFHP
p9vSFPz/TnMQmenWUtojAERIu/HVdWaa7tIIUH4ckGlWBP/ST7obJsYJwbFiXvvSs0oseB7Ezguj
51vekS3QAbsAcjOf+ZhqigRQsqz7R6MJvpuVPsx7wgeBaMKVKmIw28n3pAFE1fX+p+FxqUrioQuT
yVmxQOQ1gjtI8oCFkw5HK1DDRevzPA2l82cuUe8ZeZiHVaAB8WAIgKdceQCDAUwmZxNGy2yA7Kdg
y7sKMz1R9nvSB9JMt/M51IgPxZcOOEHLWV1w0aD2P8f7l8KCn5GW6wY2+K2MK8EY0ebgYdaO2W2A
Fj1GqvkBdjYE1xTfEyc+FpbdzjxSc6Jg+Vp73kJ06kazQeUQewIcbXzoWXPOymCbjCET3bvKOg8Q
u2RlGq2/7mxSCzifIPOimZzH9zi2nwgWz1yCorMwju92zx2xOgtzWboUhv6Z1ZDhCDnxFPIb0riQ
h7Q5UrrhQoYHlwYhRpA9g/b6UDQE2JB0PuiNUywiJjujKLZNZK71GOKSyevV1168RGcshxZhrIIu
2TWSMcw0VBdniC20s6Fvv4mBuEYGiy/uhoH1MeVlJC43WNZD5DYulhluFNA0O1JW7IXmv7cZcLvW
KVa5zi/IVEWe6dmj2bbvin4DCPk5jc+gca4DKdTlNt2HOm+A1Okg0Q1tE6Ofy6Q7mjPjbfBrDtPb
3IAohsvz6MHKAW5nzVQQRbNc0dAAqZ6AEZ9bJfxMixSEAQHStN13ooc6aDvjq0QUvWvAkwT9etz6
VO2HadjJIi8InUiFeGrMSxcUSIFWirNTzUMj45prg31M3rq5MJUNo5IZRfGNRWan29wnUbpR53sN
uoIsNfANJMx7I+muirgD+zOXRiRjgBXgkMi5Zi3cNFwWKe+1W0V4/i3t0S51oGeezJ9X3c/KYQmq
9JkFyW9WpPHZURFP0rLAmLMp2A3ABdJaXapyYa3xnCxsMqKxL4o+S8v6lkYWMzjvxjAOH8JyDfPt
O8yVYU7sZJ3bfYN5z43V2jQGSWAt9dQ9A7659RnfMkAJnRGQOftDB+KTgQjET9lzh56UvvHXTpP4
61QeuD63maDWHawNaFInn2uJdSUNRISESRrDG5SXxjiMAU7u+r74lrcmf0KBdGd1INwBl8yV1ro6
OjGluAzvcgKeRQ4MosRycnas+BNlCDbhAfsUBLDyaK5C4MRY7lRIBOPL7zsY+zKaVU2GzIOJJ76J
ALGxnkD2w41gMpYkfqx5Jp+HDKynWQQeahB6d2waa9dKO91QN4rj/AD++5la3qcLw2WGCPC8S8gj
bhkNr7jSQZjLL+jyIM6i9NehJ8is6Cp2hX2qI2qT3riqgXHusLJCIwYPyxISupzsOyFAiP4uSf4h
YhQDbbumXXxO4kqedg+y2r03iEnBsgcHVrBcybp+A1330NqnPuL/9xYLTSVFZylmXdGysxx8UzU8
BQybKKPa1lmNnHwLoGxJIPkKFzUCs5jcdSOJZ0q4BYVtAcvyP2Obh0O2nw9YP0xCTDOBwrAgLLiC
9sQHdgRLIO2fZWFfQcfBOenncD+Paio2MssVe4H8IEX8SsGr4pTBnYEvwwrn7qqRuMYolZW5/zy9
H1HJtXumdfxIm0z17p2EX0MxAgBf4Sfm2z3PndM4WB2NBdUsbplbPmSBdVX96JCNsiPj2RpEThjR
hPDu41Oq7OhgsirrDVuVouSpKkff/gZ9ZaV4XzcYUOsdXtx1nB3CXruitTvN/O5EnLSkDWC3ctZ9
I3wezOuU2T/MuPupny8Dj9uFcvdsvDmEAU527F2mOyxU7AOlibeJnG9iZLAJmL+rTHALVfbvvuOu
coifjgMHYpxup3PMzD4JwuzTu47M8KFTo3PI/dUSbs04fnSeIcTaWVFL19phQVYgnkZyesYBArhr
nMBK3qcwvaNiii3Ec5ECq5tJEm6B/MHwjG+eyWLFXvee18kdHgOn5fcEPwHx0l0Nrg3kYHbij+Hp
ApLoJNI+wdPgJxnk6Po9jp+wntQZjrph5hTBgZvKthqGIdPPu625xoJ4D6E1Z+EF9ksWDi+eKq+m
fzD9Fbh9Q5tvQFnuTHJtzcc3LzP4GRDHPoKHOOe1aHiF8+FVqOKbP7BQjNPHNFNIbnKvQRjGmr4b
goE79SFH/T3HvtSV6jUdtHPh9lsbqQZCwvfEx/yaBkQrmGvGkZkm8bfSWzLJNDjQwgO0nGiuqcrG
SppDxJY9KQ6D1G+KQVsGGAdQ7kurmjPf8r90qLMgBdNGmYs0XpL8bwtCaKabxrw1q/1gJDXagZKH
+z47tr72SVbSJ4BrS9uofyT9cNU8Y1nVxmWwlaWC06IqD4PPaAMneBdZfg5s95P14axgFim9usS/
sLSEuhqXaNcJ766IQL0En6oFUlGU2swQ8RIXwWThNn7/CdtvJ+L9OP4nw8gfV01iX0R4n9PGvcZy
tYqE/dJXCtSsrLx04OdnQJOWmdFBs7V1zO1i2CRawxyAbeMxV8YFs8+49LVpANIo+BQgE0gTeKl4
jUTsfuJGmbdGdJCD8BOF25O/HV/WQNUX7mDz5KJ7GY0TcDE+DpMxAKjCmkUPdV3vUlV9dzDtgJmx
NSnK78Sr88WIg/V8H0xR9xqryjJX8vcWxPwsque6wxq9suzh3RrKS1TqK5ACyyYayHS1BMFzH+fU
lMc/8HO0Qob4y5syzhnkRb1KsvQj4xaPY2McteGIn3XhvyCQ8AC8duF05cmMukereHF43Yo4PtS+
fR2HS2LX+zj2L+PkkgzaxgAgBYybK4MsP4+zXlFEd/Bg9zQUG5w3uvSqmsk9lI4w1zfoGqzhLT1P
77ftSNHcLeJZnBYrSGybwM+ypWxLS7KCsybyBIc6OUzGaJr036PemI0Wynj/wYJ+pmmzSWNxR5Ec
VYiyP8E3wBM7SqtlxTcBVh53AnPQA8jGH5KGiei5q2m8+72kMq2nc7Njp5rk3n18WmTnRdRD9VaO
DMaGiPVWiexornjNwojZT0YVULy0348T8Hg/ujL8FIX5wNK0aGVn2afeDb27z0yO7sASLGAUwxNS
b5fJMz20zGBGa+zdtLmNN2h6QcbVpHNfnKgDwKL2cDy7/KNpWUpr4JVkVWQ49T0SF9BJoH4hdjEM
DgtK2i6qRgEjY5fGzJN5q2Q7e/IU5aK7vF1dN4SrsW3Rxt47++1wy4xCvntj2ERJt5SEG60jwFmz
PPW4qxboRvBwA3/Ug/FpdXsAu/268YwtST6TmVQbz/AirEUd8jsySUK1hd8o2oqEHqG9jsMD6IUG
wQ1mixjY3hLiA/obyvAcaqyCFRALhMaI/Uu2wqaR3NN9IUFMZLWHZF0xh7beYpy1icX36x5X4MxG
kGCjSQCkSfz1noUSe11hZ3MEMvEhdlD61dqY+46d74JavkAvJJqvSnO9yL2lU+GcewtyI99VFZyH
ABThvGtbVA3q0N/nKJPMFdZLeFjNrc/zm0Dx4DvJoN98PGJO0r3KBeLsVakq1xINlnnYnFWpCS85
QMSVhX1wjHEDb7Q09vZIUUDXbZMfdS20Y2zGxtpLyg+tC/RjO1Z1xkEtIvc41eSW2MvAEheNmUn4
0hJ8Ef85cqD8NcQ8RQ4IHhiaRrDCNOU/U3U5JAn0Sx+N5dEzGzXRKkvFQoffKXv62ooAQDQH1vad
IQerwnZWpv5We/laatWjsOTN9Gv+XwcDj/73AvjYZ/VnNPAvAcT/j0KGYyqG/z1iOCveSTbk//hL
lHE85StoKGn6P0xLN9jKoCMPyWXMk/UVOZRM7R82NRpRoX/GFH9GDsU/VEO3TFhWmlAViMa/IocQ
aQg4ygLYvK7aim2r/13ocMpM/yvOY2gWECnT0HRZ4aOsTdGr3xS5gECnbaQ2cMHYY7NLKSSCOqa8
avGivlWKMXdr0/umyDhli85VD1WP7dr4oZhNDU5jPDpZZF0zV9NYX7NuUTcIpqhFot2GIE12vl1k
OEVk7aa3UrybWpXGUL9aE2L6IOj+2RmODY5VX3yijtOt41g0F02tmouFKAGuD7caV4rmMjVklkeM
sNNhMtYqlNmuVtDHMYYPQR67HugnaoW9Ye5++6jEo4ZQUZTWjmyYtroRLvAKBQ7QMlFKz1mOmGaS
Bf5oiLWz6laXIKmQPsRBViNtP5M67zHoIulNk+EFyX6QQnv09WU9Ak91tau2cVhK+Nq96MEY7HJp
gaZ/6uXRBEm9ENcddJvuLPmW8V1GQchlap8+eAE1DU1hVphTTdqm5D2Pmpi9l67AYlHb8qQ5UXnK
tORSlU2z88eqtm07gYZI9lU39Zj6Tq3/6jvVE/No17+97X8T1zVGuMsf7w/vIOFvtgGKpv+ZEIqc
HlYndChXoSSD3QeJuLO7Pt9PB7fJ8r0otJxt6lhpyebvLX/U/TqvLkgyXubf4IfnNxVOBD6/rD+k
Iq1vEXuWWRMr4BV7pb51XhbPB+Leu6kVLKXOipARXRxbPU/bg3M84njdyZYinaXalW+9VR+UOuvO
PoTjW+/1D33fhF9trmmcAZZop6mnm2VPYa3mp9Bqlr2XaudhUG8SQi7f6h7qD6Jk1RnDCDpIhsIf
WyrvWzm5zVzlzUPVFOZ3nG8rSbL+D+Ap8dcALYF0VbZ0G2ajwgDWQSX+NegfGX1TeqGZLTSzCrZW
UnhHs/J+HuJIKdZFglqKZRJVa7MfXcdoyUw3u8ak3ly5VqftCxCyByfcZJ7M6JIj6yiNiF98gp15
nMpWjkVoFOjAMvY3JthGaNqR/QBNTFmr4yiG3k4gDemzJWHdepYYIlsOmeQ+gbD3nsx8ZArg+Mnj
ejEIoz2CVw8xUjzAc/2gq8uGYOlCL0oo9ij2HK3xLyDWkOzzxiLcmRt7iXTJiwC7614lw1Pba/XT
VI8K4ut/fplVVUxYid/eZ3Y4gKgRh0JFxbJ4o/+I1ruiVFINCs4Szp7z3qR5/c0SsTkfkMV9sPqm
2GNJ6UsJTulL1YmHVsujj7hI3/LWaG965umroTFBXFSiPANnjaCc0kPTiEEAzPYTaASZXg8nI+nl
nQohbpX1cfMcyMZT4RrRR2s0BB/T7jlQCfBlRqPubKcCXDvI7VwnMdV3tV1M16xsl/22b9XnpE+l
bapW32v0UeZtmNsnFSL/ooOU8FQrsMc6ZFxehg6/SJnK4bchTh5aK/GhiAN/SFuAlvBywrlqFdln
J/mXulLqd5DHxWwoCu/F8/HwQFdwnzwDGgrZ3MtTpw5kXTei+MCmTt8OuVtuPTuWD3VrOSvUSSyC
OsDABgusJlBcfRXXSnN1NFFuIxRS5lMRgHR2UjrraNpee52qTAmOhKUXj0R1m2shgd1Hh0Psp0YU
FL1lqjX6KuxhsuepfHASJTnzD8SythNnXvUkHQeqi1qbFdQPChIe56mLjPbLVxdL6fGV/atLH0m4
GusAvSWl7faKWBpWEN4KgBG3dvitwGbVjLXglreZNrZMhTJy1KcQIz70jroTQ8njQ2FgJM4q7RCq
aU/2Te1QTTX/bZ80Vc1HW+qHWVj42tz2K32TmbVyTVpEdCJzkocylWuNTvTO9AWSU2Or7sgIlcXl
fipNhzz50RQietJLukPee08Icx+npunSYNsbdEnQpAE6br61gQq1OJRfQsgTW2D/zkJTPesNAPkV
9RPlEdf2cPRjw5sHbWS+OSIRM+G1bD3V1Lwwo7yV43UKs8ZPK8v9LnZd7TlkkzXVD0EgrVBnr9dy
U/cvHkDzxl2nOqgWdlJrTRR8aEnPjFk1ffgPTWLq/J9P//c+YZUmBPRNENK/fc2/9/v3n/JHn//L
0/m3lrLuhOt/ZA4kTMhvyqMOAYuQVOlteZL2uWiyaO4Egfa9G7dojvHRtwh8KKEsf3XVM/ln1ziP
fnV169r87apkrLPWU9cM0arz1BUO/6+r/t0PmLpOP0ByBvWvP4AlTqzAk0A8LyLlYpXBofMd8awq
oXJIwRPPhrFoNUW38WX0AR2zFc8tOVuXDggZpHHHzsjPEK4yyKM8tkJ/fwzbpoQ8QWPUrKs29p9L
N0iPra09+KICoSOzD1RKfwd9TzpB9yiuEB/SeS+nxbZLovIq5UG89mCmLKbWNgjcY+fF3+28RJpm
PAG1kkjo0tPUHV4MTiNZBuY0timGJS3MVgUwNF6sBp65JcjjzqdW22nkM+SK9dQYaSDu9CjMN3Z4
UKK+eWmi2ITCh4N8Kvaj9mdgdBZoXlrbFkddnaXKfir6SFITbVSefFm38Kehu9BLzUsWgEapJB08
0HhSjcT3UouUZjO1up7zHZof5l/StM98Lxvl8JgLqMV+7pdrtCPKrSQq95KGuTt3MJU/HKLZEc/a
D3F6lVbgn1U5DXbC519qoRXfUjv9Bu6r/CCZwY5YlPKKHRUuvbpqDraT5EcjUuRF7nYWWojSqiG2
8aEJiCquIQXXcPxemBO45aAi6qLxH6SK/N52HQ6PA5wokmDI4qVOuNEEmJTvMipLUlv03Pfw1iAI
/FnFwyWPAv0eK5ICftGMby5pmBYSFuS5giS3HpiXD+gQJDs1zYaNMX5L2yXhzIUiNGOHEx0hbPgQ
yItoIxeNfDKCHNhDwXrqdDj226TXPsqA9MRWWrow4gDPyCF+iQG1jFQR7VOB0htuTqNYq4p/GsIk
Ocd1UZ50CfmWPjlPNdOh7pWSuQMZuV8NU1dj3P+sasC7N0NWvJszINgeFtZlqkql/gWRmORhAE51
U0EP4mMGzjsVEZI/D7G/BeGbXH2Ymgd4Bh9ersVXfazSC562KT1ONcTvO2Ljg7WbusdpXa96rY2X
Utoqm1x0xdyEB/Po7KDHVY9ZnlaP7D/kDSLh0mwqTg1tWFozD8HjzVRXR5COS7PVw2Pv4m2OzQRp
ghQmf1idUBEsvw5uDq5PTg2M/s525m4btNba9XULoNBHVsvpA2rM0drNgRFNRSha6cN0aFwMThUN
PEB4Kjqwg8BEkLMqP5VF0SPQ1+3MJh5esVyTTVpHKhuzon+17fbDhkC1Q/CWBxJlPw+mnlCVRPMA
/cHhOUWrfO8abnnpkeV5aEN/NZXMQilIhvSzKqpysaldGxmx8bfiOrU0sCEGG71FU8nLEJnKw/RF
wfhtvpVjHgVOtVINeJFy5ibDM8J39jbL20eHHfHXoXQB8/jsCxBK7dsQhIZAwqyMrM0Q1z/7KMJg
JU/103QaaiL9gWw6j1Y+jxGS8XRZeiwCYZwcIJaz2ur6Vy1GnwlOn7Weii1mhLBAd5lVO+C+s5w9
uUcE7jHdWjRBb5CV1oqk/dTyZ3mqBBCH6rLhPbTE7XeOXYTHNJPlpd9K3TUlFcMszj39OzcBLQVd
/+y1+ITkkfpW8SDmrD3pxRhQWPl1ehmk8rJxy/4amJBzJQJQ30mxAwkx1T/tIf3t9E5O0ktXSfW6
RA9vJ4rS3sTD6J121bXvFvVeIrvcrk/lbNPbVvqgKYEGBCquHslHoSJz4QYvnSElwBn84ps3eAep
8MFSGFjGCJvyocLnmEKUh0n2WWVx8molICVsTy6f0IhMll6ghadGBx0JrNZYowX0HMvEV7M66++p
HC/1Sngv5FAqtnaDX9324uHv6qf+EWHyqb+RsvxM13FhKv7R/+v6lseXZ6W/zRULH7Kc8GOZmI28
xxb3lbNdmwowl0LMIikcgOaD+isaLT+5umSuodVaOz1T5L3ZaCBjDZJbBm7ULEiSJt98iYACVCHr
fXBNdJghrmmRZuyr2k73ZoKnpeySDJVo/IVSrCLHPBYDZLlmsMj7Qz4WdaNekoXSfnI8J36sa6ij
sQHSrQJQ52rxLtczaUbOb/FsWiAzC6vPlmyoxbPwYm1RZkW7mYrIEQ74+bPhMBWduDq4UjZcjDYK
n/WCDF6cUzdtjbx89YhIjngmZ728n67PvvaQo1d1iayu5GElxb6pCueUh6jWesEQfzcAfGp6bL79
6iEDNztFifRbD1aU7tqq/TUTIkfeTxneCbOwDAydcYHTj9xvKmOfjg3ohixUra9eOxiNaxlk1ppb
wNKr9OB16TC4LPRoMeSIiQXeZbqkUpJThHBzt5yWBB1GIKpKLkvTv9aKWrH6XVuqNwRViZBN/aRK
ygDkpcOGVMIgp8bOUz84nbepx1fV2Pjrmr8ayIbX79D+/Or7q94fmid1uIdJlXzre2NhSq70A9rK
U6oZ7quVspjmCZql8MidLdoewzoeMvPiRmE4D9zSWMddYsmfvlL4s1Z3wa/qlnPMO8AhJYLd89rM
su1U1Oqw2kpIoc0lhP+epjpnDldCfYqGuFskqdSsEsePiZPF4m36JOE++vkJxfjHGiNkhkcOtQAD
177Tmbt0LEU9cYiqFlhTgFvx8Y2VU8t0sAZSYptWWe3hsyiHqNDkQ6TkygHtvm2oJfV2qvpqHOtL
KXDX1bSeuePk0PBiAvdTDzVDW1tM039HXQYsxNcr+9LIUfWourI5y9rC2sR1Vz2mQRw/Nq9T03Qo
M56e0WUuU7kpbboQtXfRmaR11D13nnta/4oiX77wu5pBMxaHGrFgq5Wf2ROtIyQR51gZAHp8jdwn
uTAhpKZFhDu/yYZFPZBISGTPVaD/8PA8PchmkT7042H6ZOWDvxFmcYapJ+C6grbVe1Fss8x7aroi
ltdmnfK2xZL2YDe6dQox1DwRNHxVFdhwdQP+XV/wZ0l0KboQ0O24U26SMXIWqNp82jj/2j2XBG7U
UpKOU1XmlZuvF6TAIXxGbUD72i9/bY0Twr34Y6O9YcqHLAfSWOUmK5wUQCNQtRchUnvbW2qEPzTT
XuwqTBYmagBbNaytJ60MllHS8FMVECbLQm+qBXJrlNHPMpZOm1djXI1VuMry1fT2R3UPGtyTlr8N
Mjvr2SS4ZrMykaU7ff3cRlONhUCIaVnA6l+pHkjRqRia+e/FqVWxXQ3/owf332h3oTM4+7qM4lmV
An/2x+JURwiaFfdXeaqcDoIFGq/n2pNytLOqTlWPUSCzknt+SY4E/3sPlGCHPGqCyyNGWXdIHJPQ
l4j2UACSVagLTwEmGaYPJIhm/vbRys8g7m8bBbjSoCbFSRBkmJPyqns3LX+RMdI/UMMIZpHbVtcc
8QCyzivJzq0a4J9FWe5ITYbKHaTiZUqs8h6W6HzABdlEPSkCACRiwhA7Jn9jjsLPAU34/l6oknUF
AUYIET0hUAG5sS6rIpDXtSst/e5cda6OXkcBVVppMMV1IbVH3D2jVe5byjyvzwHu58fKVY9N1Pav
eZSLtdGQLQZ1o/7VyeLPgOIpE3GPfK+mkO2q6I4I2XRHd/wE5aBatZrPCjcW8QC3KeZmX2HyUul1
Pd+lxKjqOChVL5kVwoNOFhaSUIwfY6k3Nzbe6WwsTVXTAXoDjVkRHnw5RaW473BFmoj5raVSupBC
mnWuMMOVUqn6Tiv19jTKyWGCoIFlefNQqYKPKIXYj6JTdPZ0kewkq+1WdqZJN8NJn6ce47UY3M8K
EgLzQhRgdGBxzFIzMj8iP1nGpSPd8d0hBRqnzgNi8f0uV7NhJSTl3ErshkLZAcYZyOJpOsiDv4xc
NgtTyYisZBHZMsuWmYinysCLhbcmBnX86KmW9VFZwBICi7xUStPPyOsUX/3WJdW8H5sHIRXGTq65
nVIr9RcYBPU8yAlXlE5zTGDHH5DxQcDf7b25XkvhgWArY1YzZuAx2lte6N3J1qIPO7e1l6CPrXWY
NsNy6oUe8vfYMt9qpVAQtge/uHSKXCGk/NeyJzp0QHvG+NKUanIljmVRJY9488SpV7IaXRc0waTx
O1IbcQJ7aPLdVPRiQULxzn0qtMi4hEV+Uo1cf/njJEAYzrxM9d9OAmvqPqF+Jn6dFFSFOdfqYlPl
Q+otnESIvZpYC3CH8halcmM/VfkJ/oKv1qnsBYXYjHFiAxTIyhZaxB7Crx6nQx4g8Wz5hb/Hf1I+
kvYsO8FOWk6NcVKzKXObfins3l+XatK+ITk92Y8D8iSrPhPOulJF89YUv1WT8dX5m95irI5zG2A6
dv+GO6g/qIjWAkiokAQgkGDifyuQGAuk+dTam8LTZsohtzuUIdi+rVxM8DeRS1tND8vrYGXRsQo1
f84F8zcynpNBhdXrYLadeyMutA7xfbwhdpuuIze5paiTbDypwi842o2aq7arDlER9OexLjsBCF9h
GdlPxSoUa8QyoyfyxTqPdtxtvmzQBvuVJC7nEtsQN2SUHch7pl8TIP263ypvpU1opVAsd6OOxRp0
gXBb4wXxjGgXIT2+SDyfboNxN+h7AZI15sSu2tl0uiH0nsiIERySrwGEVCOGjIQCqRcyxFRVy7Y8
zmA+Da9uyLUn/evzVDF1lwWO7LZ0jT+7OwUOYTRQxqapu4jkUxO2t0iBpFGPcRGFmPCxDoMTkkwx
bisdBl3ZqfoG1Sn/qevwH3VudHKmVrSQ2Ho6TbXpSRc0ugK0sCWoJJh1po2/m0TmGUgzaoG4CKYe
Xd6cQ80ZHqZS3w7xIjZKjYXIYSsAiZj9eiaPOJBoKTnj4hRJWbl3XHGpY4kQ5Vednx4qV04OU53R
Kv25NnSVffYaDJPy6DVFTgQna5d6pwA4j4xgJfthc5KxzEbHZLu1YiCSFXE24Ohh1o1ZyfTt1DyU
engCrr7+ah0AWNmZ5A+kldCADIpxBfntYAzd0ajvmh7UX20pPMmvDvG/PkX2bx304IdwtX6HanC/
H0Mh+7Cp+r1ta+0qUPz3qfSr/o+iyKpoxItwhh8ZJ3lITCSf93pWSSdmL/1cjoecwCo5TZpsa7q5
K4GBsrkjjdEtfpbhz+wS9o5R7ern6TCdzJWGDJR+GHnRhbBmsLRY/7HUGrHFaxlugKSDMnYQh45U
q34FOXqbdtJd/1INpD4OS75Y7qv6FOPbBBdJBAelHgYiJvgihzgKSSU3X91JwCd/65W82cJhQHmv
afM3OUvJD5A6QHdNoLTj2fA/qpkTKc45kOH96Xqa3DQj1ZeBn6CTquTmHpZruBoitbomrkHuPNUE
DQiIuZbEk6XqF0VEQ3cJfYOgiaizmdl5dokZ2zdrEs48diRFETiIC1S4JBTOoYa076NWOlb7YQAP
eiCLKg5qkLBa02DaD+pQz9D4VQ4xbMifHwfUGtdR4Vynhn9rHS8zVA34YXwokI7s29f7pQMxmltN
Hv983wxgXEiBPU7vYi+53TpBiHZeTK9qLldvOf4/HEClgjqn0x7k1rzhd4nw+JEl0BgC9yJrjbEP
suSCUqyLl1Uu7JOlX+PUoG2qArK5ShtNO5KywsVjwkmJD10OCVlpO9XZY4PqV80cA9T6uu7U0NZj
6Elgi31dysi7clN2pjybLjMdcq/4BHJfbIlaBuYMHeAKJbTA3ZR9IE6OLPkmJpGYpXrtPnz1sXtH
3emKdfkqYtXopyLQZRLkRiZyCpV+Eh3PBG2eYEFSjaCd8TK1uz5HErK13GOo9e5x+mSgx1OOr1q7
GxJ9KTwUKkkK+M8+X+W/a576WHnsHbVUvzlmVW4qHc4s8DXogJPlqAZR//VxKudohoDn+2fzNOB/
jf+pS8Cl4sAbU0ZJ+R6/XpYR2KzyfZlW4A+mj3+WQw3q+Xyq9bN10EnGLhhUIAu+Gy/jHs95qxkW
dKfCb1b1AHtr2vyYoh2hrlC2C9EWx3rqI8Y+nlf/7PMVUxwjk2M/hB5GmfBU3XXVcIp10AyrIqk1
VLwAePg5Hvyvyv+h7TyW48a2Nf1EiIA300ykN/QiqQmCFCV4D2yYp78fNktinToVfXvQPcnANkiS
yQSwzG9M7sIbPtYBcgvPiTITh0ZYwVWOcoNQwEzj+XPRhFlq0ME+fV0IZT8662YIweQtF5Bc+LyK
WiKZrVnnxZJTuWcncoDsL031vo/fWStuqRIppPSdHe7SiWc4Vs3wgpd4C4MEKJZN5R5lYKU4ylaB
DP1g4aB1FxjiQYZ6C6VSbx1QajZsZZlaABIwEwU2FxAnilVMowEwf6/6XQO56DWvNWvnJaD89Ulc
ZZnVcIEZQjZt9rK8a1l80LZNV37ba5j0+RUi2SszWkiUspIcN2V4EnG7/8x5099DuRjW1rTORq07
tI34KKdx+BU+ZHlo/uo1/CgGq3i2Sdv9XskBiiuhTdyiRAdEdDETcMfZp57qfHPzZiOSBEe1PNrk
ATf0VbqUFaKl+pCSRJyzMuTmZGp5tNOLz5arawpt60UU+6qlH1u2jnEc1IYa2jJM6sC9ybXpZC/N
WNmRLdt3YEPlg1yfOiD28SA+27NF3OjkYipkguVkXIhWfUFeI+tgJjlZ1GXZWyscx+9LQL54ZARX
hXTrs1IWIQAIefh/2REvO1Ct/+s9sKhXrg4abJ/vsfyU/31HNGebGnOgR1AOgH2oF+PaobkvaIDF
aHDW3plbHC11gz7gkHgvGm2ePf04ZACa0XvpyvlXVnjZbU5N485sjEe5a466bhvZ6bSTw5SLqKYM
8ODOVnudlpguHHmzqBejD8whOsptdX9W9dl9NtoMNYWGnNuz8G+gjl3DvvTgKTjRHTLn40M42rYf
AirdhmIeHwhkF8nf7laO5A47tz5yZQaxbtOd8LAa3EGCctZyRz+H9QPJz/JWcncQW+o6bpxsL4d1
BXQBEEy0+vxpy88woXx7WTtc5VQM53wb6IjiymEPa/22wMfkaz+iH2SASAEd5W+AOiyWPsvf87Ul
IiWKOn1rk4O/VFgQA68pq2f44v16trqBXztBOAbS+S1dEnObxG14EYkb7FOK89hINQNge83dJT06
7WiIOhtgweodYt65n9Va8RQlIcYpyMC9Gpnzw3IV8aM30QRIYkS/C+UST1oH41EPfcWOvJ+zUO7c
yezewiypIfcIWHXk4IdJgOwn6PV8WVPHVeXYhqJ+yokbj3ZLubtaKg4C8lS/zIOVF0f+As+XOdGf
/aHZPVUTchmqEc0PTjQkx8A1aBuqWgsouAV6747erVx189YEZFQAa0zt+aFuB/XC9+7BLLwGPqSw
Xry08s5yL8lbyg1Qb3zF68AbIQt4l4aomMq9uoke6kiiesBLA1g4DRIUS5JXFFCnF2F+C0nTnyu6
Oec41eFjLG0rdC8SX8UX4/h71yIG/py6XndevG3Xcpq6e+ILwFFYrCXK0pIxVp46vEMS7V5Sze7X
yAXO942VQlyDhXChj58ctFIdDo5H3xO/mGyb0Cq/j0tVWwOiNJ9tR/s1q2r1MYlwAzSSZoPuArRA
qPon0vrvYWj2Oy/nmrHafRl00WsWdelh+V5v2lRDrLkMLrh5eQ9QGeYzzmiYNizzBWHwqlfi7gaz
Ve12tKkbIYvrvOoNebHuqMNJqbXmKciyPVYmLrY7XrlNx7LYy/M1j4KshyT0EBZ7bYBx2fLceZmX
o8xpwxc3WVi8INSf5REWAuHL/8N98qcNHsyfUrg1vb6whfH9//VHDm571NVgxB2HXqwL/vSYuW0F
hLDWMJ2rNZ3az4gYQO7MgMZC1AKmpLmVHVl88opjrRHRfO4m3qZIFdXtTi7Llz9n5FVm73ojHted
RktX03HylOGDzC3jaroBrmde5JQ7Zc7e+LNDzsH3/twh9//jPeSO4veOr/eo5+F7HqMZvTRCZafT
VgS6LE7XwZz8Pdel/SkrO+Mip/AxHq5uBY3qT2e0RdVkN6lWgeqC1p9MNXz+6joj9r2rMAo4Gxgl
3FjLi+xGL/NhU+TkKEQlaMMvC073OSe3OYOjHWC4PgFbVC42fiUIzxCp5Qb1bDn39WJ1WPFUTkW0
y96vl6+9jWif46jS9l9TX9uyqIc0nmgpXShVyfaiEuVVFnDlkbvIb3djfvnH/Lhsk4sNi3J/C1zG
qxX39LX1zwa5/Wv+P99anm3ETXUOMX8tu5YPhXbSj2Aak8NQ41C7ABZ+GKr1e9gN4nMogy5ct5OL
ipFy1yrO2etrgCJuci9fIhPrsqFulfXXXOJq7irvMnX/NbecHlcBaGU4w/cWfgPn4TLP6uWraw/X
BhCh1pIJ/57/arf/mf9q9cv4UM4PrQ4hwzWPA4anHhfV1VlebDSFr2Zf+FMwa2c5L6fkSyqKfq0L
h1busletMgwoMSd295kl3uWckRrNGT+ObZ8Lgao6dOYyfoyoLj+CiH8ntU0vcqkVceVrk2vu5DAV
SbnPnDlYyyFAUevSiu5ZjpJp8i76IK75lPlaiAdOkC9atCWyz0MfWzdZr9grt9IiHGztu1wZoifk
mN19ohrGFjFg92U50zTQOYDMNe6giLU3mqUre+FaH0gpAwLqHJAQyxFq3co+zYyPZNlFTAMKUs79
2StPHxSUAjC0cnfEyc4W9wtwQwVdoVZHQAsfM1ARljH0+zmF6itXkIU1rmH/KgeZk7ENTcrvIpit
vQllCjoQkr1Urr12x41qsYBSU9oDWtrtaJkshk9jeVVAFyvcbi4oikNL7013p9kof2VOYHy+IBWv
HlJLoUT2H/NdriqHGHihmbSutp0wST3DM0MOx+vi6DCKHOZ+35xtxRQ+leKgw24MWdgh/gkPOnwL
I+/jvw8A+kZviGn9bcmu6WEAOR7vSgXN86U34TojtjJteNVCkTyJsttMSwuj8cz8YKpj4Gf8Un5Y
tcWJTPsUVnb+E5fYz4M/M/998C97gtrXg5AsuigeO6PPH93c2UA0D27lKMYlY00i1h7S1MkfEzfD
J0k1C18OIyRWrkjFUZpCmcqMemcdoVC8FbQXzqgbBYfWLYZ97dTmtTGVeJM64/TIMxd/mkHp3qyY
vquGAjTaO3dJP3W/UkN/HijEvii91RGAhN190JrZNlMX+q+iAM8A/ZKp9U/hdvTWG3cA9Dq3t5Xt
OTg2KWg/LQth7O0F4sbfFqXDvdWSQXqFnb+Cql7JDenYI1I12+kJQy80PNQm3pax22+ggqkw2jkK
B/W/jkq31m6jRP/3fdFyLo6H/eb/vC8cqxto1d6hM+v4aOTUAqZ6CO6VHtmRVsudjxY19zrtfxqu
Ah+jEu4D1D9zWze5caSLml6bGReMKC/Hl0QvbuReQpYThsDT64zGBBziyruqpZ5tstq5TE4rHnHj
SLnyw/xM90A89gMqO4u1I8I/rAbYPR9U3UFjZFkdh8q6Im58m5l8t9fRgMtbNLv3lWqLs2YUHbwV
PM3bsXkWU1PsMeNCPgkxjtdOfU87vXlrDEts+GPQYcEp9DHQynvFS9s31RpbBLsD5zIEqnaj1qja
eMtC6E0/U+rF95qXq6dJHfH6lW/ED7LDfrgFCfiOfY3m4ztQ3peArBGVLv86Qo+yvA8RbsbliqN/
rP7f7kuWd6ZXxjsPKQJZCo3SwInEw1SUb8LohrMcAbnwdool4OYvi5RhxINdrFsM3R8+Nwg78XW9
JBpZNiRtkl2UGlb4MipSm3J/5uE2bK5qK8m+ezhM7CwryLh3ien772k1n+edaRqQLgXiBr+n5e7/
mNZtHA/gAlVb7o/j7QxZ5KyXzUUx0+nWXZwWKXI0tyqc71MKRBwTed0ON3iLmr48o3DTn+jUpQTH
VK/5EuroeztU7oCaXD7n5CGC7EufVd9iJKIf5WgaXc6okuLFchNvW7kh8iJBVZ50dQhhVy3jziSA
+Tz821IcjZgFCwsDO1f9vf51vjzSsHndalX3A1Pc4RLLriuNCDjY5SLwtrRr5UoxBAmebMv4a/lv
58hD+fK1XDgAMH1biKc+i4Vt+WMK/130anJrhVYD2Z//hQ3cgiazrl3/scDd2Fk5efvXgl5DU5Vn
eDFP2CaN9Ct26xQcgkgDMOEVKLhHaAL6c89XpU/UKXnIkRiYoB2fckB01bVXStPXyxZKc24gfqVp
j83Uj5hF5g/hMiqaZnxMEQAstUc5Mab2XR1xf5VTFC3SNW48Ns8idrsKNteimJSNXI30VDtMBmp9
mWWFF9N238LeVO+78YcojfKuqVPtPhdJQSmuw/RxWZMvNHrhoqVDfqqWLUnQ9pcqFDdyUU7pStH5
dZuPW/kmhllHlBDjc0KJsuir58zR9KvA8Q2njbl8xgUJ6T83wox0WW2oT/qV2fUHuYovzGtqtvYN
LsPzN4R7TGxfD399jE0XDJhV8whuE0QCpwUvS1khh1o95re4iHwf8yI5xmOA3tPXvlCO5Ua3DV7h
o2AOsJwrT4uLNtz31qYzU9p8bQonMZnjb0bQHkMxNG9ejz+7GszDeaQegQoVrD65YCsAMXgC6rei
Ub1z3CCWIRco2Z6jFE9jPtnqgAFNvFWHrn1zX1K7pxVEwWqLSl2wF7AgPguOqosmFZzztx5EqRu9
p9WMGg7WREfKZMm9pfLnJm0TvztaiKuG7g1k3sF0nLoCBF1h5Xsjt836HeugZhcnysarYu1RvmiD
6VOTMu5KWQ2EP7Oi7VCc5SKqybUfZo29k6sWiM+dmqaDL1dbr3dPGH/DqFvebgrV6s7BwMbI6I6P
zqgeRDmbN0qRIiU0uOnWGWpaA3KyhGBlpHZ3kqM2DcybDOD3xV6qfhl4Q1o9fbdzA2gkX1vcDhGq
3MZkCsMjFGniNP9R292Dkwod+LLR7iiJGvtOrcTD1w6YpA8Er/+1I2sAOmIJS8Um38P7oS005JVA
nqgYNkC7qGv2TVFuixk1jkkrtb3TVvQ8JFIqAie/FyoiM02gAgf6GnNTaO7SMUfRrW6xxqZukSpC
2ciakWPw+I577Tkjo9kXlc7/YsFzYgC5jkdHe3ZblbB52S/nA1SF5PzX/kK0b1iQm9w4Grt6TF3U
lDBpKZ8jbhE7fRrEpln6212KYFaSgbJBsL581hDfa9Q+4lp20qfQ1NFjYdpA2+PC0x+Rn0AjLSGk
XdmUkzceQCKsQ/KiXNOfUkPTvJc5tlxMxxAs5H8syhQ9BZOIeCzkiGg1iLlC/UOz7h1DPMsCv5HO
zppEoP6cp7T5t3lkmZqd02lvudVWV9QsKnSy7OR7O5NrL1Ai5KnferfXnsx+yrch2fhJLRArCEWJ
ua8ROI+mF20/4+SZ4rnqxfFmWMJjbZ7Eqsdo8NpZ2kblX3sv6sZvIAzeawvjNwcdJ0efREJGuG26
9ygVOTsomOGB/wFA/VmtfgwDkpVtFSzeyK8GTdPnOdI9XzStfeEGNB01zKF3ph3l92m+tRUluHRm
2T5wo7q6uV69FpHSbD11tlFDZVhhnSEaJfxGFOydUpDP62FBN4A8N3GhUPITEJZt7AnrDn2HD4mB
SgJqcHSesgt+E9adkvWf8+mg92siiOziqaL7nfzn6G7RrnCO06hrQAv5KI14OyEy+qECJF1rvZrf
gVF09jyoEPQtpuYeLC1ujXn7KuzMe8xr/ttz0L7ms4r9SW9GJ8POqluzRtqkLydrp2Zts/580DqZ
WZH3qnh3yUeyfLIaC5fTyu1beHj4dHmW6au4gJRrqwd1bGq48LlOshkrwGN3WVZ1t4URfsNivCKi
VNr7usq9S9hg476M5ItK42izgPR8OUQSKj5+kgBgqFRoTdc3aHcGz9x0U/A+tnGeq2TCLA20mddp
+rMZi1tN6+2PZWsd7j5TrSkEnbBVOutnFcwhonJTfO7LR5iMNBxNJOLk9NdL46BN89kR6h2o0Oi4
BD7WOcZWpkkFypXHKkEDI17SJCMT/b1VEbkvGZXMrfCh/K55dX6RiZOHpgvV2PakUr8ktzRSxDMy
SPEEts0ZfF1FAL8cOmmMPGWYkp3Gvgwu8rLDFwR3wsPc2ph1BdHnfDTOf82bQTs+q8wrHQhadSqy
o2300YNpDa+gz0hZlxHyYeERFQEyTfkv+rNqLqtB4ikHuSo354q7rydTO1gS4AagD1DWgmtTxoa6
l4KA34Jo+5qXw4AvzlH5vE9EQzmvYoFXLaLcwTVwGx7gmmsjzRqVNLFFj/JiVjxjEP6OLZDxqz7P
bTX+InD5SNGY+ibPJV9U8Xi818AcYFqkGu8g1TfOgvg3mvZUTIP6fSD6J11pw/sIFZmtp+npafR0
cZ7MMgIhbFRnq0zonwiLb/Wsvo2WfYjByIUAqWfwm3X+4aLqiypkBg1ssFVfx7zrxh2Lbu/EhYV7
UDZQV+rVTeB13sMYl9aqqSBZgXqrr3SwvwkAsHdO3JU3XT3UK3kLIBwvfa/pzaM16fpz673L6d7u
rL2nNuCxMkieutFa6QXspV6/m7CK1p+9R61QkLyLNW0NdzJTd62XRhuNDO6vdR0/6bU3AKjmptyt
MajOD5K+GjsoderAUX05rCD7nUf4BitJfyXoxhKNp6FclC+BWt/Qg4ng/pfiMWnzcG0ZyJHSK/Qd
Oh/6QZlMMNOdVqHblmEEH9kspUF4QHnZPssHY1dk00060lD485iMe3u8SeAefT5ZLVWMcsfnMFxW
M1blI/Vf3gNDbwhdoqi2siznjj1yp2Y47GS9roNFQl/J1mrc5fqsg2rrdgcx1PfaAmCel5d4ATXL
YW6m/cHtyvs60/8+/7lDpO8mpI/d18Vvt1g2+p4Zu+sUqLgvbxDyVvG1p3MHkAvTVKBsOEapL1fQ
1YjWwSfGiK6divtUkR5SDRnG5TcingIOHmZKcoiZ+/oF5ernr6q4Lzjxtmuhod79WS2TFbFGyQCa
qk6+l8M6trwbLuHoxqaZ+FVZKzLSe3nuUJmnz3sf1uvFocJsaLz0PWiaVm/A30YakdBQKv1J8yhj
xaZyVfGtBsochzfyyFuOHNTpeK79nvu3fVnYhgdECd/+sVe+k7ec/4/3lO/+j3da4O1Id1MTbdrs
WBSl9VSaHsZrAIjtqU43FWnzkSznb/OWjbxvq0TRtreinkAUmpIkH+l26jQrOS5EisyZnKWudFua
5kMYWhRWpXoAoTQNpmqvVE0E6R9oHLJJ+lqo4z93yEV50tcODakop88BlMVK25+85ToJ4+Vz/fx0
5YWjdmqCtiWArc/JxsEDa0TRVoJKdDMZT+FMWWEcSU0/gSbw8Mep/cXdDFf1MjronRZdx9G8TguW
ncBoPGi0xnyAF8ZzDZdxXUEPP8qh7mVHt1Lc+0mgxJqMeGSmyB1fHMSeUbFGxLRwzPAiX+SCPIpU
rF+t2gCHQGYl86QATvg2ahSUNZe5bnmRR6Yxbw0MpS9twm8cq6q7Aa3ZrUyjpKFeueMG/lN56Zqs
P45uOOFh2Sd3MbjHtVu6w2s+hrfAjsxf+sTTCnTRDy+Cih3OyGkqnXHCPVA8zJSW9wMN33XcppRT
ljm7eOcnJgikMOAiQaW6xkuo1l32N05wmasJEPiyuLxMdhetktIwTnWjgydL4ktju9ZBmBTdrCqL
Hqzai+AC4KgHg+ac12P08LVDGDbAyT4EDVzl8+dqAnxLlBgmekW9D4GMvdYZsM4xXx5XRQ0GkBq9
nB/1ZFw1Y6JelbFX72MzvW8ADr9mpLOfp1fLsMPp+h+ny/mv0/He/dvpqjoHm2z56VZSoPmZKvO2
h0N5aVqLen3UIbetO5e8akF/LvPySM5Z+SLBgCDYTi50XkTwpmXu90bo6U7PI+WkEG6fIOJmSHJ0
SHc5DOXc18u/zWGHSU1TZqIWErbD4FWruXX1PczjXZx24gRltgrW3PfEKRhgATzZnbfH/O3S9AZG
BmH7fbDxGEBTRFwR9QvQO6zrbRmE/VMZNT/aQrE+lq1ViLysE0TnMUCPhFazZ50STw/XxYwC6d8m
zVGUf63jUsxWz5vyvdrHFIS18jku7GQFwbe7mmZcIbJ+dWK9+IaHRHKrKsmznJ1hjh5wqEh9eU7u
IEI7RUDJjMiI0KN08KBzu5hOyzwfE37Ai5U8EtGWzyIt27NapKhoL9NcnMiWGNkhDLIHen5A0AfS
0jXcphN6KMYN/BM6+VOT/1jsGSCLpt/Rfi43I0Jvh6IZ4lMO3pBAdxg7+mAcal36Uy8MFC+WUVUp
Av8/J2vP5TKWk3KYTd0tj3t/cPUdz8kYWEy3VttI2Zm9na+ESYYN+HhvWLhFNN+sgN8trIonHmHd
xVW0Z4tQ9WQ68ao3C3eH67iv9XAu62j4Flk4UJgaZo4DGP697s3NqkHkf5sgwdDBQNlk87pwS9JP
NALKPI13sRvfpVpJ4mnF3CsaQo3WugO7chPrECFnAmLHnd0VCWANOD/fTcgnnboC0+MyDa9ZhgaZ
OtLhTb19XxpA5CzkOIXoH+Gcg+HJKIyEofddR2lG1QCjgItoOnh2LdrfqO3G8UMeIGNgR80mSBDi
jADBIm/t5Ycg0gvsl5ECN/tHL8YevSphEozVRgDNmOcZgjVAPU/be+HwMJbBORMpvL1SIfoa0UiG
vhT6yNcYK1exTzhjI9lmW/pRb+i042yn7xwwu+oQnb0oXacK3pHD2KQ7GkT7UIziGcucVZE3L06Q
0lRPmpc6ihGBVMdjhW/oLXaSxZMtjBcgFeWa3tnBCpKfrlIA+dIfAyyBN+6kVj5uo1SkAgg8oGRQ
6X3LOhwtyTWy3ZzWqh/iP0CodzcCKqFvsBotQExZbSinsMUFWEE5UomQNWk7566lmmHq+AvkXftY
cp37Y2dUN1NR3InCulVNfReYQcLjR4GgimtHi+7eVObYHUxpzv2vS89FChKnDEa/whAXNCF9QT0/
EPBiy5PGr4Z6B0v4UHt8ZqpO/GxnsJRxjcH6V8u/6W24tqEQohkSInyKHRN5ZXDwyPuQU7bZmaHz
Y/z03GAkHVx09hfg1CwCz5+s4j5ozLMxPBK7/4pH5UYLzbWXO4/T6NykA0mZQxu5xoRrTSCEPEN5
UGqMGtXqoYgEOK6w/K7lyqOqmWtHbKJwiA+jiQlfTqGkRVhvPRY8NLs2Qu9XjQ+xu+gCe8V+iMZ6
21W2vsZyaNUb1j6xpy1yL8hSRA5aK3aCdKYNlGU2AouOZbD1enX2s4wfVKj9xkwW1XP4hlEm9jCd
rxEXNx/qbWfiQDvE+xCA+WIMX60TDUkzRxcX2gYPtOKfJgrNq8j1PgzThVnWFAgNdL86vgLPuIx2
a2N0j1qCTSfQiHKrU28DHGbEGwoe47oMxw/k5roN+E4ksgKbjs5Rr0S+1U1K1E6r4wuoQqPO52cK
Yfk2oJgTdlqNSM9lskcsIu3coFrIhI3cohpaF6cNPhQv9Gt1SNaaSvMgwQZCNVRY5AWmLNTAE2Rv
d1hU3DqlS5G9hY+HAbhA1nGlxmjuN1Xx4U7pRznW32zNfKyHBSsGYBO9ZD7AFhXzNTlVSFLJ7zSZ
mMfUz9m07wN3Qp28O1YqPQnr7HYmOjqluvfS4UKsRicSEavHAW4MlbOTa3RiF5S2WMewBXAPzDda
hIgutKG17bT0y73xkpbGr2GKdoH61tvGva3PxWJo5a060f908uk+NN0Pgf3gjAv6qqp0LLsT/V2f
s59FBzJwGANs50f+AE8gfwXNEryB41t1e4KgBmN1AvtEc/tO7+El2oiS29Vc+baO7Kyaw51qsLeq
AxjcVlgfC6DjjYesbF502sqctlPdnAYrWRghqHLN0yP8yVd8LjFRDavbJE4gPgflwXHMN54ba5GS
5ToNLqbQ8pDateCfiX0XNy/hZDgrhJ8eQK/ed+BcyztUNvG/MMbLbFsF1TQB7S14xSvyQS8HZMKL
5t1uinnrZvFb3m3KWS/XpcC6pNDVn2b/gi/uVPcHz6W87lLmNTPEWmwK+nAIQw2GaM132XK9YlV1
7YPnqRGUNKChmLrxB8K0RFbDOTSV9dPOOrwIOjteh9mEcokbkQrUk0994D4f0bNrMj3ZaPawBQI7
ruD+Dn5U4cMU2R8oXla74BWjZdWvcpTdnNQ+enAC15oZbjD4xLSisZI1ngogj4lLUcBFRT9GThoY
7qDiKg92xlulxvzdCCFQqzZsZtvF4CPuNq6WJkg6le06AGunAzjyx6pJVtgvz7eQjL6ZBIOe0S/2
zDj/Vd24iab03VY8jMNQVVhZ6V3Dg2JnRS7GIpN648xNuv8Rq84bBcMfPWn/htR2MKzexxSYRxn2
71sap0j62+2tow0RvTzgfNV8AoRE/hq7I6qx1HzH8VvUTN7RoXC+dqm3Bqgy7Zoobalomz0WNH6m
eoSw5AlKEORrfU5hMfe3Q63lmygLnwXvdQf95EZBVsIXPf8AoxAnRcUwiDt9t7JybTNRz9qEvR5v
+rDhxuLM8dqEQniMmvo+DpVgV4XWuDdj5Q7KHkVBCNckQAuPZ/TJ7bWbRMuJ7IbtbLTIIo+GdUHH
/TQkSMuOUJyUOb1PgS0EP5WBS2AO5k2OrzNiS+ZdlxzrMMPux8KzJ5j6K7UJnKxs63GOuK/0ADpV
7p0qwnnrqUF2Kp51Yhb4t92kYu8TQ6bPtqWDC1cDfHw0+mBLGexsl3z9bFM84Yj6EtXHpuqMjU4u
JgwkZbOGNJC/0VqP83fbNPxi7Hnc0ABzQphwQBOuOPZ268kgH26gaq5rPfso4zjcjjAN/YmPbhqI
BZCAe4Wu/A2KbrjnuYt0FLi+IVlQIjEIV0jEZuwXAZjXTMXuSZn5wSAirikCvkFC/Dar+Fp1BQWz
MOTeTz+7oiHYD9GOZwYuHy1+IA3JikuTz2pzn1pSgM+DE/rdqF4bDzYizVD8f1K+tR4P2TrWhksp
HIzug+ROL4mn1OEpNWoAxW12r4LxnItUu5TedDcUBmYeHuYfXW0hHb1PJhMZSEChZld8o6C8JIUp
AYUAF9hAcDVwkReOVa/x//YQwDS8faqnF1X5FtvxueYjxCeoK44m3Fh8XtRHIRRv26rRN4D/xt6o
dr0aNrvajt4xbUFjJ+/SnYnmg5veQAAKdlndbpHY2rkoBvi50vMuZXYY9xlAhuVbRkBOfGY2KzKV
a2C5i/Bo/Z2W2S+7yPZaXR7B8K6yGYd2p9d/FGW11+zie+ICyXEE+CDT4E6lNVsnDm7tpPyZZXcV
IfE2TWxoddZ0VVqn3vSauKt1aENCx/qrijA7om8M4ZS8wh89dQtiAX4xkni+K8D4iHFYleXcbqYi
nLZBVviKFVyMDF/ruKSf76TjgwFe35+n4GS6yk/TKqM1DoxU+Kl02f1Dk3pHJTN+FRj6HRHdV5Kn
NAqx08I8a+Xq421gdreiHYWvoPts6ACOnOEyuZVNzDvdTlFq+yY+3+uugRinEYESIgXeQyYMcFeD
0axHYMzcUUGD8MBzuYjp4nmrQEXJsa2e4RAiCmIsUjGDuy3Ufazh90WrbFBxj0zcPtoOGff1euwe
utpN19agPC1WO6tytjGHC1Ogw4MGYEJ/tzxr3Ba1NvDwvg/maYPJCWmqw5801/2+UqwfXohIUNSN
dBQi9Rbv+GSNcnV1O0cqJoNluksmzbwOQ71LKivdmMPU+4NVxrhT5mLtdt7so/D5mnnNZlBN86U2
vUM99c52RiPRz4PyI0rdN6Xrv2tx9h5l0VNDuHCz6K0aUQaSLRFnV0MlonRctBgtKhM8osWkP/UT
dyKoaFejqgNskiAyOpTJd5md66tsGAp0D+zkFn1BpB3oRxn9jWfa8KLiah2ZtL+jDHeezu5u3BnS
PKIElEIRvjCHNQkSjjg9cu5KpmnbcTC/5dY1RwYrGV+tNLhLXFX3C5j5BaWKjRE8ZyjfburcudMC
/AJnne9hqRHv5WPA1QSMD+JsjWtebtwhRAm4AClJVKj0ovZ7erREmtmbjTP7SgWAi4VRl288CBFc
ICBknBn5i4JKE9TV0EeXoVuXFHeWy646pBMKoYPuGyLVjkFbXNysWIjYXQX7AtxS7XJH9iZUuLtw
eAmF5YGJwjSg9r5rAV1cKE7oaTmUY6PqMGXUdNzGr1Ib/CrImhF04Mlrk1NYuDNPO1ienRHCLmm3
VqVbaH5ruykg5A+tqTp1RyQbrP0QluchbN6JRbq91ox4lwW4GdUZbnRGoiFXOYa+laF6gymvBnL3
OugLeKlJ/ToiJgtSnQdSTVzhCZRo7Yc61bdRjPsSqjHTFpG3ed/lDqYsTvrgOPBS8C+mK6ArcJxb
yi6tUm60ycCIscXFrmp4fs710RKlCm+4WI+O8C5Crx8hOQMBVd8t3eZSKmn9eOjUouv1PUAcl4Qv
D3xVD4EL5qBS4rb9IYbgJvba4iU11H2w6F8kNg55C25RVyAyt0Ozz7McDcnkuUWZaEWCEG0K06RI
FLc+GMpFGL4m7+meBYXWdYDt0HkovGCDPK23M2uxhlJpr7kiBsI6FRF9AwZoCH3JTZ9Kq9Z2OZij
VUhtdKPkm2l2+DbYjn6t8uShGH1k70eE0GabCmU1rIb2f3g6r6XGma5tH5GqJLXiruVswGQGdlQW
xso56+i/q/38778xxQwDtix1r17hDiLxShfK2ayfWj80DpODWSpmegx58T8qhRZ6XQrHRok0FOfs
y4KyxE4xKuetYgbCpOdJHUIFNZnBRUvUwtKtPmtL/aNr/Xax5j/mrtAL0PbcxQXFKEaR0aHs/2rf
/1VgTGGYE352NZ/Gmcp9LKZ/VumXEMbplDiOT5dXb7E5mnLUeooJQFRne1OuVHvkPd59VWBEFL/T
XspXJspFb+PAbYG0qfvZnvNbWSvOhqY8Y5OZeKrzCO20fdb7ttwarnMDLwy50S4+QVSaOz2JX2I3
XzZdEp8LIUYmXFPhxWm2SzpcQiqbGG5TbbsY8ziMnKqKys5WM91LeUKjMIpdbcTPAAGGB71Lvcaf
l7UGGHCdKeq+GhObfi/DW7ZcUYFldwwKmKQHDREr+klPZiIltoa1nh50hKSjiLauYRRe0nHzVdwO
V4yycaGhUeEJxao2pa69Z244bCpDfTI0jZLBMPbVhDsS8WRa5+5MINH7n1qLzjXC3StNjdAJ1MQl
y5vkwY8SnqHF+HPE1Gw7J2TbTmkcdX38qBjKyedAWYACOHvLf1oyAuRCCo/zov3O0fdqaqGzsX2p
7/SvQNwXEYFGP4KBRL0f/uu6jz+zzvw1QL3hg5SJY2mq/q7s4oc4YjWGxdnUjOc8T6d1oxUqAwfj
Srye19MiAbNFcoJdr8Df1LZ+ZfzT9EbdW8N8MXKudFwMa5vnFnHGmNdWs+CcVlo/MOu3Tdrmpzwk
AWrHoImh4M+6Q4Ie9k+TNb1qL+pkkQRSBuh5zvEG3LcaHHdlopOxchrxNioyJIRtvuonXJUtIVrP
7hAPih1y9wz5wcSMlBWW8WRw6owjZJ3LwPiYOY2/IatgbK5uXMV68ktOYNN3MdKSoiTR8GD29bS1
Mp0dh4By0gd6bBe7KEVvFyFrJOUg9BQh8hQZswglPJfa4K6LJH+KG0wCF8PGZ3Pk/IeO8MzkxN0X
TfU7xO5qjFGpLhAbOSq+bj1Iq0FTW0KPUwd7k1yfcWqMnlO7DkYng5LdWuHRn5p9Gn3U5oDfmpue
FkcFldHZRz3G1wq3BeCug5R1RqqOLpGdqu1OLZgRmJ0YOBaATxspHRP36EfT69RHUIikZVCvl8lq
xnrrANLnUCwwqIGOPPi1+UrIyZYaUtfCTZnm/JiLcd7rPd+vh+Q1Vcbs1NbTBenD+FiMrQZiIn8I
sUgjVLogzKdmVVdEuYXzwGsmlYlI21pbl+gHrxb7uTbnJ2dalRqWbVQA9loBFOBXiLhnxZug2lJK
vADxIF4nblGutQ6Qqc7k2oHBunNN2wYs6X/hjYqekksfraXwWFWIkDiy7MxCExjjTPEbJfl52uT9
saN9s06LONl0ZZ0zi8K+HUGdck1/9dNWU3sNQKndR3l/TZV5RRIC43UalZ1Nmb0RMdHfXqIe5zEO
6yWONU+Bq6BNkXaAXl9tDAPP6CndmAbfcWPiDoEUolNGEyMJdYtqHbAb2We9scwNpa968rRltLFY
g8zmMz7eq7DtXMHeEhTVyBHZRyT+5/08qSCfkF8P1VjZ2uz0sdspVL/rGJ48kFPzTUj+QA2WxmO9
09y1KvzUwKerthtvrTnBCGeM9sC+ZL83c09Nf3WWuT7CI3gshIl0ovjUi/ZiG+m2zEh5jBATnaqm
R1rXsBtLTpLIRl9A1VHDNnBq9QdGwLidYunt99lawXbKrfueNia97jiKvidbjEcHB42lphWVA3Fo
k3GdDEQ+YNaZs61jY8K/ICLtT8DTcx5qG+S1BoFsZvbQtIlYiRS98kkjt1czTLpnYnPivoWJn5wc
NC6d0sXpRU/ohrFZgEVbu7iFLlrFCYxg1kvuTtvcaN6rCnNcRhWfsLJqxINUGv3NYwqxbt04q2LK
gVIhdOU1BkdZFpeItwd2Ny2rJq4nSJYQBq35qo4D914Mt7Gg8xr5J47edo0laYI6K00BNO1W1VwV
WMa534Xq8kTUuFw3fvUROi6yNTaAo7InBYtMYGt6f1QbZfYgPT1B4MaBFGXUcbTXIPosPDYhMSEO
hNesyfGc5d8OUGt3eDNz9a9OsYIcUtwOhnjaV1mDPeCSbkJF8Wyr/NatAR6NlXiEgng7duWIPEEJ
uMyCKt7hUheDMlOQscwofC1mqZJ0/5uUGZfmyrFQq58jCMFuZv9MhvqjGAtuEfPyrA/NVzxZJPK1
+W0lzYfDukY0MV21E5qoEGrRkIpvRQIhFDw1QrwCdKQ+dtuY0Q0IUeeMdr62TWAt0Zo4lk4zbMNu
Kdc1VjOZdG2M0/7UJBFDuZI7ST22St2crTxu6Bs/oIP3qFNc5UwQx/GpbNqt79KsttrmwwrLyusX
YtToxMQ44PzrTlBGLK7+uIAyAltJ4AQ9rlT9JaYBtm6KUcd6JjqqSv/WtkboLaOZ43YYvkLCvg5H
UYauhyYaGi8Cv180U90cnR/sxRw8HelgIZ7MKcIDhTyhV4emG49KTkC3jChZgfW/FaLalmJMdjgY
nH2DYRa8kUNo6werBOME8NHDSJxVZyt/+nB0sDHP3S9Vy9N9Mr6q5kxrLe6LnRE+zV1VbMsOGU0/
VneVqa7jBARoHhYCHLW5y2DOkiZwAyyhBVTD2l7FLzNVxGuF0Va8tNghuT4Obou+sep07/YRNcFo
4cvLMP2gKMVaqNVjCOxw0YjPdbNpeOzYafgGG4/zHsOe517paKRr7b/CaADqqMN6AZsgpuaq1WFN
WducwDBj7kYqMgDZ9eyyw77Td5AyslhYjnicSvsRWGW1pxLdqjxgrwCWS49Iee/mnKmRPz8Mbr7R
3Xobpcu3LlwNcNIPkwTPbp9ABIKVT5R3lGVlv6D2TCjPHqg9Gtdm8RQ6zj7s3b8C7oTXyz6nOjE5
aTG6ilyQlm6Cq2H/aCxatp8wxq0wJG3AwHRAjrL+23c0+xB1o4e1BhZPEW505hLeAIoPq2V60NO2
3NWiGTf6gJDeVDa7yXlHX8ehUWr9y3UAUSoqBpTrCOhO1wp3KFRrq4OeMwge2RE+PlGnVljvlU/I
K5a/NqW8Buux0M11nv0wP1adq73qgxPKe+ElfSrWo+VVqEiu9JbTfph7ppw6ZUm/bLBmBkuvHjvy
Egdog1KRdaM59WsYDrYFqsNNNLbGLBGRKQupnOQHyvY+oxrN7HFOH63y0Odl6SlA1tnMOYAT3lvx
s/GkdzVmLXgj0CrgXDSVW5Y/mk1e7kad5ldMErpYfXpcHNgweBTh9CIqeowjkNhkQUEKsk7NuG9t
JZjghWP3x9jxzXZ6Fw368AlEKduWcEo3sPSG2saZLiV1cGwl0CIqQjR4FYxILA932jAt9gUNuE2K
GqoDpRK8LqoGTFHX5mDTcGmHvSXogxTxm0mTgfJpXnWjLU1qEenOmDB7eT2XcH6ZMlUVjSclueTR
7Hr6PDWYadhs8cjw6J3Oa5DHB3uBeoSgHlqx+bXBypOLsNGGXehhqqCQV1qJJ02Fqqws0TV/2CNL
1K9ghL8z4IExGP/2mGWjlMeZgDGsOsllS2IW586aqNyjwly8NmF7zSbHXFdZtQrHiT5tYj1yvkVr
GzwrVgf4arniQQ+LYpPGFX2l8mzgKdq4uPrG2ah62Fmv1KbBCDQzI2zB3GObdscOnf28qhvk7Zej
4SDFLc8kj2rmI9eWR3VGNKFMzGwzCOehd+yN72QHmGeehRjLqe3rGTxBhTZIDSjQNuMPU49nT9OK
fmum0RvGAyfqtYXnw61s4vlCCQUx3hrQaUQdLGmHl2LhiC9M9aVS2Nr+1G2HMV/76Gvj7Yp7Owaz
FkE397m4opf2DXDnrIpOLW25CfshHlw+RM8RmeEqLSAwulMWZP74p+XkW41uvJeIXSWoAK+TcX7m
0OOZJ0m8dSxdxeFSwYhbeRzs8rOTJihoQiI0gAAB8es2a+ETzqppSyMH4pDX+dM5Hsv3CqSTG23M
oRs2WastJ+yHHjP3JTTcvyaeJNoz/bFS9zGZdM+i4K5VvJnM2MZpRbkgPjp6RcoQr23JCg0wkdqE
633JeMNYwte6HL241s8L8ia572CW8aZG/ryiOviUr2Ha/cegujyA8ODgCAhIdleEbYDKqkm8dNZA
Wh9RUULISk0/GWkfGa84XqL7I81G59dd+m2mt28TBrqlT3Jv4IMNdYzDlPKOpdh7ii/JLFr8A8iJ
kT5PfTIOScN4MY9nrHsbR5rXIu6cI3MVGmHjAXVit5RUonn1MDMoP8pDoHPxshHfelxAVDBQtxZz
CUM7O+RK8cTTVL2OHhNIOsYq4xBdNWHsVAw9HKp0R3z3cf3QpMnXorLle7s+j+Y0r0iyrkjDMsrS
4DhbY/nSVV3pOVGlrFsWp+pL5qzqultgZT/9oh1h/CH5mn0h9Uvo68lGK0g8qkbWqBrKKmYoVPa5
cbCK6En0U/3gKwMlejL6AND8vW9y5dDCirXrm+Vm7pPWc6wQ9DGtIJfpHuXTkzGEkzeZBf1ZHDIH
z+0KDS4nx4NVaFutYR6fjECXhiqO1kIIQjqJzGYZYVdqQGfxt7mVn4XIP3KdVlCcAiILjceYakT1
ySgdjfM5MqOHzkVdWwQTkqC4hhvoVMds6TmrN8wRVoNvgwHrv3K8t9lOmgFmiItfUIGKJYUDwZ4L
OXO0whjU37ZuNNGFnLZ9iZWBwvQfOAWQcbbwckCDkJjRz6ATuodmTJ4WE9LHfXvG2j/fVmGmMIxo
iugQmcT0wdceINxIU4B2bbjLQ4LClQfubrUMy2uWv/vDZLyiErOG4OB4iLeTf2vRa286qPlTIWYt
3ZwE+HNn1ocak3qvzIdHTY7175dsxbZYNXZx0CjpmorqCxdT8GYRCk4YvlG4shDzpfmxEO2apGlC
53Qbe3rrK/K6DumL0jCVTdqJXeF2B9q9z8z+/3Bi/IzC+c2osg/sbw+0wv9stTyPtYCChqm4V5e1
WDepsWnNN82205NrtecmfKJebDb6BAJ5sR4VE2IwkMaOqSGtD5e+hNy89OeMJsX1jBkJIiKbOa6C
DhSSCRpwAGCOkq7ZbKo8v0ZNtQO+mv5gES5PleKcdjZyAVa+sWKReyodcSei0eQSC61h3DbwQ9YW
qkOeq3L0wMUgu01DQf9RoiEhB+eNgeVzBQ7Y7iNW7mg91aGUoe2Gs9+NPJ0pqr3Qrb7oHdGNZEbc
uuKIv9qngkLFjJwymZHx2FA+4XkxkTM76qM1YQ1ux1G1XqJXpIPpX7lzhUsppQyjYnOg7OuLcwU2
JpNIiTbUcF3SI6/AVsoVxW1G88SZ6UpFNedSLIxLLpVHwZiSeujXGTVgtyxTz5jB/ipmtp3tTl/p
C/0bUb0rSvdYhJgTAFt6cU0a76iCtivDsj/7In5qK30NcFvfdtjsretVmAzA+mnFkBGgPCOoTrPw
0KHI0zv0t6c0ewMQ46Eyi/r3ND4MRWmttbF7G0wVpeewXOVLfE5SJruJQ+dQaVvACbjUDLGls12K
nbVAqdZF9aFrdBgQLxvc7mnOwTAkDgdw5DTXUQ2JnboOImHel6GD1aaaxdvcf6iXXG5UXMtrdwmE
Yb7Hw4M6xzgWmW6/H6vkLe7DbUxjd1Wq/XUw6ucB+jfe84yakIgb8f/AdQy0OsaY3qLq7JEJA6lK
XShmHO1BMfpn1cE1kNb6uw17h5d575KLFbuLVxtTQhDSLkxUj1nNITokOhCGTq05+pkuhuJkFdW5
N3xANGp1rCk4mT22G3lfiRgIzo5i6+blbeqANRXN8tPpLga+zTsV/0nJ/UtpRJs6enb11EfeGgHs
TrOhAqGHVcDsSaYCY2tBt4kkzsIiN+zcZ5mbIvvurMIN2mJisoz9pCuXBfv1zZT/m0A+DhODqrFh
jNkjPNbUNVfi0B2vVetVa5tj2Y3V9q63PS8Aq8apJ0mi0V/ZJumyr8KO1WevKPNXJ0yrXWgbnPnT
QquZblsmxKOrI4WtocMzGH5Kv4ZUOG95LkhM62vD6oGtWsllWLqSoQXt5Hxu0GlVlwDo9wdREQ2h
LqsYThu/Cy5fK7s0g7HFNdCha4swdWCm/a0eXU4IfXhDzm7e20AkvarXjJXmBsNUwVxKc+e9jR4H
qVXl5KdxqgnyIW3dPslenJGPjt5v0I6M9ka/eZZtyagv90lR7ZzZ/yzi6Ecr0yultJiB6kFWwt0c
LFJIR71DVRSRDGyyq9CApstxWmFvu5om98vMcizhUNY+2Un0Ycdn1zeAZBkRs5wZFlv61BnVQZRA
Vl3/I4F7gZs6YpEGOq89Wtx4D6K3FKuesNAtR4jZWoPE8Fle8XvjouKZ0fAAafQWt/4fYeLGBOI9
nsTGoIM/18VeF5siA2an2XuaJVMVoz+DjGRhl6eKTiqsVryxyVgwkk1QkEVeL3EzpBbz5H1adCZA
xY+qECnlYpt5gInNvLpv83pnFcOjj9yuGaP6NesPUGjPttF9uIAVsLKsYTKv2hZfEFrbS82AzugY
2zQ00+rfyUGtP9JB0jF6wIHxzcezAlgkgMdITn5m5CcwAoigD8ccGenVAgmEclD7V0H88AvK6TgF
GVN03UcERg3JL2bWuHWt5JniDM53EesN8occKi7j6jFBPFvQaA3xB7foXLj4G62EBdLO8vtn2tnM
xbsnS/0K3YxRMf0Tc1nwYswQcQvLNfCKlKVSofnCpJso7+kZgbtAlHnqTaIEPHdv1uMAgT24jXa5
bhWFjkGfCco10voKo/CsLm9IKBz8LH5NK8JDF2OwHVFfzsO4BiiIUwD0uLXl5Me2hPjoHMemTpAX
MZibdhXTVhALzVyOm1BiBGkK71xMhtumNA/bXiEEaQrCuT46Zapi4u5XQoIulheTcRqIqNTek6ft
bG1+MCi6s+XBFUZ8SF1xCOeWItCNxJrZKsihuju0GeoB1EwMWmiEOPRLgHYi/hYCDO3cXW/Yn+ZC
2YQhzApEODi3Tvmqoz47Dl044Lrhik3al9OmH3tiCgydTjj6WdQMhx26CfnQbLp0NB5wRir0AjXP
hGXrYDeBYMYCRrrZVQ3chWzwT5UxtE8WADZfTzB+i0Dntsp6THMVpRblIVEbDQcMjg+/wSotnBMW
g5XkzIIH4FYQCWw0JZQClWWIqTCfYxjHwCtWakKbecFVEzuOkaQFUXHwPiVkN2f4tnNm9Taf1WP3
f3apw4A8jXAyUItj2/ebeFzAAHYie+/zmDVDyw6XZxfmjf8JjJg2hvsRCwzItBFZRb+egbV035Cm
iMRKS8YCYYYegzdry7kpwRKh57fSRwJLOr7UNtjMPEyex5KBo8NUyrBIfVnBUUixgLOVBIfTcXW6
7s0BMOBpbAWou/iJdvUNb1a2fqW8uIZK968vFT4jrzQmjyAKBTZ+aQEaML6pGTHGSuMLqmuOHRk7
piiU2GUKWRN5c6NDukQVu8R28Y9hiAt6NNoYAEOLYh2nS7vOhP9YDZSPHHnNcnUs1fnXCcb7tomu
puysjTZAisliD4TimLnaxppDwKSls14sajRGJY0p0JjBaxeOr7rv4TWusHS4ubOTr6qhOmYxAr9j
V2+NCn16EkvdUzTE5HzjAOUBBvdAqdKZontBb+yMEdw7IkABLl/WlgzUs2uQXPmg0INpidpqMXv1
GEm4Q/2iKMapk5MApg20CRAHgtgXbWkI/4HeQUmswqMD+9/Sct91S7xj9XAGCEVVQ8NGGNMVXBBl
lLUvbIeZnHotGenKr6YlniXUrW8Rw5/wLIF064yM0a35UmZWMCXLhXkBvQ91q3YMzh37taytoDDi
QPGLALIx5ev8LKbsn1INN8d0v4d4PqmczeYsgplkI6vn69x8KaP9ZTXWqVWIld181f3qO+20q+uk
yDN1xB77uzWUX7sZfoYKk4Su3bLjgioablk5/NRt56VT/Kzq9qErgYLkWYBkbiC/onx3jdGVn63P
WNcuTTlfK7sI2rp5V6IbxZZV9y9RFV/HJgtSmQ2qIMTGm8CsONL4auQPGScLSGvC3HJtRBKg0nyb
Afv6BlNJaWeQBM4SXn0adqXM5LsoXNVpSie0y7ylVJ7M2P+Vv2wvOCC7sHZSJPhHdKU5AaJouCTs
FBK58arXeYBlHeAy8Q4xVo7Vr4APV+qofrTLdJm77ib69nGZbWC2+Z/89+Kr/2JQu7MRyJdIlPTL
KM9+pl8nu78kTfVnpMzQFDSOxXhFMvyCEsBjJlO3Ig/k92KkRPukeIo09xf5jKCeRyleFYSpLK6d
52JJvzQg2sV0IZu69rTWnFhnyqnD/rR/5delh4s6ulu1UA7yJbQi3KrCOmqVEdhzf+nQXClq55jk
y/1nE8v91SMb6GZJtpPu9Vb7suczWvbf8keEWC4tM0Kyk9fS5Eri6YJ1XWBZIBfNb610f+Ou+5Gf
l03rYRR5LroQ5dv89N/t44ZPYrniu3prMLxx0otWMbOr9KuLTHbfL8gyj7fYZqiGHy4b4hLzQBm1
3WbFQirB4Gxdrn0SXVF+DWlaQcYNqzOOrAHDEeD61oCFGt6tvAls11OUuzv58ORa6LP2axHf/3ue
8oEvi/1ZMjaGJrfKkumlzZhDsxjkopBPQP6q2uWATcbDUvZnExe8++9zi5Smv6RJc6xbzgipRsEN
kDeBqjMwl+8kMt40/upmSUCHJniYMuNX3sPeZwXacnfnhyavvpfUCIqUzRyO+Uet3ZD8/QVm9Q3I
EoxYuHPbea8k5Xc7akHTdh+T+Q9Y2JvtQ5zuVgLula6d5bNdQm4sF9DimuMG8h3g4TLmn6ebqtDv
5Jw3mjX5XzdAGccMcWRykRmkr4JmLb5RFHF1hn2a/FX5Z/SjwJe2WVyr5v/Kr6kYX4sR/HmSYnrK
VcqPF7borEV42KnRdYzmK2npCmrOh6/gIhuK+52RF0dH8tFEYGtJ8QsCv+Xq7i/wrgBhpJuhG9+L
Ml0b420u6484WnFXcIHr1K9Yn25I8ge6zvsraQDwejdPwCeX6KjF/hobE6w9s2AashNiAWuhsJZR
bh40C1U0LQjZH/Lt8V4JwvfRED9mDDp1qR/96L9NRQPqpNvuZ6Mzsgq78FqO3Y/8ZK2iycnlTun+
uyN6299yRfNmZPiGiMvK8UJPK/OxRxL5frfxprjJG4WFTDmlP/Ih3jcKG8bt8/sta1r31+Ahj2UB
74cn0pvfs56Q/yQIlzuwRtjjGEWuDCN/AYR7TZvwKh+wzWIu8Y+BHn6uxh6KGMr0pfoQjeOtXfIg
aSGs+H25bUomWfNMcCgDZ1Z+++xsxMW7PAIqRXCExN/1VkZuYYw3nZ7EKs8yPMfAXbu8FcQkEgGO
Gzv/G6zVPKP5Qhxt4Ssxa1zLECZa3Jvz9uIuBxng5BUmSfWUhDSHuakyJMmP3k1pMBQHvD0uKg/X
Gtm3YUauHb8ZGbIgnUF0CtnfLPVquar9eLWzTW7Vn+k8U/PyeTTNDJTM2mDjc2q66Qa/NaB1zCFZ
JISw/eznXyo3HbITNf/c0VCLTkYTXQ0OUVpOgQGGSpJGZAeKiNgY/UXefU2pf4ryqqYxbizmt1wg
zez/DkddA3XMv2KWzqR2vz6Fko1qLO1fs1+uMkLK8CC/JmoSyL9Pm0K8WNr4fj9dZHAbWuf7ft6o
2nOd+Z8V8UceCvRHY637gaF0ketLvg/zlq0Wuzs/hBM/oEE3TJf7r8o7Iy/NhyEEYPSFWByUahaA
KXlt7Q/kn39BFH7jYvhU9pTwehigk0ogbo5yiSWFeh3y6Vbkh8VQL+7kw01gd6foyvWFuY13ZpL+
960mUUjJir+2Gngp5kfy5+Ru9mWsmkXznICWi7T4fkZYGuMs50fGsuTTtOt/co1WPD55a+da/aSI
ch8RSLxGOrK3SPGvcPvbhwYScdwCebrZ3EgZR+VHtNF6Li4jDY3aAf2RdOL7/slxIIOXwaHCIvGx
pJ3fQgxXc1bawqODB36lbPkYtHsIkntM3itavWcbyELtjxf54RFsvJUhnbA4fyqX6ZrGfLKsnsgj
+pWuK8+L5f/evyk3LdJL4Ds8xwd+zOqR35JLjgLiSdUSLgFo1P3W3EN4VvzTom099jeByoO8f0P9
VSXam06tpBX+C4bxV0bwmAn7v9VYM9JczdN8ieU1yK0g3yOliTIk2rquuq282P+9r+7/qQ7rhl9V
VXUnX8Z3NW2VJOpjtBCbeTpOnSFmm5xg0DxbvOc9QMsXv38ovXnpegp67oIbcby09nIT3YeQ2hOc
0/JupQOPgI6Hql8UN3uFnLJqmvBTxgg1lqeZ/RxB9ZNJhFytdRpeHftDVZvX/+1W+SrZhI6k6KFM
I2YEukI+C/nj6tDviznZla52tQ3WePct46oO9igz6k2kWY+8emAWLJA+CpDT+0xL7SoDl8wOAUpp
FL7ZYHMhxiYatRPtjE8tOsio5WOr07ZfMuxlTfKrOP8/0ZKhSm5OkaVHk9m3jMi+/t+T6GLq6gSE
Xn9zqoLth1baqNi/OWJCeZ8gBBMfZOyQe6fX56cYfIBcNrVP1qalfxb9zpCH9L9vMfRsavEk7+P9
U2v6p1+99FkCO8h6kMs/45WKMf3ylRclNAJy3PtBTucWbjfKPor+rWXLVS7rVCW9y5V9W+rbVMXA
1D7RufzNZXyOpum1aKfP4Q+bG6R0QJoOYArid2ZHK3m3JqP4VobqZPg4E5MiLZBbmiR8MJfqjw7g
P5EeZNIqNx3mb1QOFtEnN+/PN2Oc182kU3ZzVbX4w6pHOsWAMBfeGURNkOgc6pNJRemePPluWrQw
eNWuraJeaegXWf7WkEWEnNRlY6OHLnZDQuhfQMgROq1uZ2j3TzFfF9cBh9M82nLSq0XHXHe/J2na
agBBH8wisPxmvRjzY2q3P/Lwgtkc+D0T0QwfrM4K8HW95By22mVO3G0HYUKuGj2pv2WpANYPdzT3
2FCb3N+z1+LPwnrHm+oi181/n9NUjjmiR/IbqBVcx+HfpHQfI7M4XQXnJQsFebcUblJCJgn5GWpR
8ixvlKhk3jlkTzpoYRn8lUKago4HmcSq6H/KUD8S44QZn2fVAqhj/HaQVZJgUJcL2olXffnX6yCY
kQO5J4N9zOE6J1jgKoeRRF1nAdyPmP93vMjV3Ar/uyt28qQUFbK9pLK8YqPLAoVDQB4GPe42wuhe
4Qv8yjxQ5my+9jW21b97yJHhYe4RJdLie6igwrpNhJJGr37RmyBYybN1GdLrtMpbTtgG+0FVYXjF
t+VpkDSEEblvLMaDM97YMjgKzucwnXcRiE4/tL9ten0rCPenBmRGHIpNAvg2aXp02+pVS5knu9kY
Zl5tnreeUlUCaQfJeEK8qqiV35ICkin/FUz7xUnMH7faCBI/3DAOCShEGQhdw8R02/7zw/JPyZVf
V3zEbbHWSjSw/PlSd4KUMiYFI/RW3aOCxqZbaBenhYv53wCcni7lcrNwqVpWB/EEkEi7yCsaM5rw
UjOQFdljlYofBSOkATY9/7cgvwDI4q93qx+FvhE/g+HHEZwe4ANCCZ4NgcL9GMutTHfkm8rrldcI
M2Etcgt9HzAqyQ7huOD++/LezqH/NzALDc2vcEzfS2cjfyuz0kDwEeie3e8VTJbd4FeHzLXOnWMz
6o3v34+opsexZ5CG0xL7sqVSd7L//i87CyW8QE64Lvt8LC/3W8JhLx87yunI7aBQGLLylPIB6mvg
4/Qtr9zh7sivoh+AEtFCxndQflroP4E8ee7rKeRcFX5/lkleHvl0OjmsRj0744awsgU8I26vlRbI
8U83+UNtQ0t4sN/kkdnUHGhT851RBLGK5Nq8Z3H59IDIPShuwoWMwoISqmNA5/fJ6321+y5mCnIP
hkXzjUnSf8dHO13ViBVqDicQgFv59xl4a19Fe7nBZ2PaxjNiKx0vew+PDuVIbm+BSx7kv+VuH6k0
HWe8Foy/hOpv0x7/BApcFmggkx0MBL6qfCdTMHke5KXz2tWBncINNSYo/Xxa+TEK0//tgUz6s711
nyYFWYNacAX9TZ2R+0j0f1l3alzuGQ82qva2MXzJfSD3hPyq6e2PvAIWfc6WGJdP+VTk+rs/gqUZ
L6GjUBLaOwOdiLlCxVs+G7mS5LoBX/hP4P3LuS98GciWEQVHpufwfuRpJM8zy82DGTya/Cic4DIf
AFR+8JcWIgAVC9FDfhWN2GSYn8k8XVZRakVdT+MhU5jbmVbQJv+l+anvH5j+bTrQtWEvTi4n3eiM
F9FGVLUj4weOCZH+VdUG0/mTaitrmQ/J9XJf/9ybJU4PENl2ctXJ+2RXtLD4I38Gge1HxhQesq4x
jAWyizoJGDKflQwR2Fpqq2aP8vSUSaHM68tswkgECLfaX2TtLU9Y2TgZPFDUFxkf59bfgeneydAq
E+4hOeC5+S2jbqnUv6mvBfDWNuqgYmxE4mxZxxz+O7YdpBv/9UHkC7YtUq0gjtAoWrWqCin/v8Qq
sZanEQqWTIIVrCBMVntZZajtYQ7HTrgXQvqlmvuPqu+Oajvsop56nTNUBgMZ2JzUeJaONcaQfNr/
x9R5LLeONNv6iRABb6b0pChDeWqCkIX3Hk9/vsT+O+4ddG+JAkmYqqyszGXyd6ervgr2b7RfiCnN
ewAumpU5UHKi18S+eMKMPEKRb/5sWZTxM/iqqKcp+OpOWNs0yXDOclzufZBMqcUut8Tdg6oHvqgC
ye8/5FOcEUMTgMIjC6nmeleXUBKZzYumf0ksBBL9qWgJoND2TqKPrTpvcXIvpwWz6epTXTR17oQf
PA2e9yjBXgKR1Yx3UwRgg2CmqDA5LP8kwQ2hgV8wSI+oxVN/J1wOwZ8sj43nv3r9ax8SpxjPHcCT
XtXeg+KlA0IYxMlD2hA8eIck8maWrWbNe5KkeAlLM8ueAhBWy51H2Wx6vs3NpE6Koi1p1dOyTZfN
u4KKhkeLWdI0Eo6vltegBRCcZLuP8OlPj52YP+FrDyKOrFAyxWU7k8fDDhk6uE7alzzaKWm+NJU+
DNDUApjMYP0aubGFSH1U3PGVGl1XU+Jzq49EtbfObBwlnvwXVxDKvyga6rrMOIk3lWZzP7UbFQqb
jHZ9CoB9cvuZnRiSnzy9+pBUXP7lo+UbwMLs+trezODopS7VqvhoZqzgGVVRl8WUj409A4dtStCU
QZyBdYKxqdsm5BrUHHvvdwkWQH3OURMKX3PZaS+RRTE+0ci4zmP0UVUrGV6yUA+O+0XSR7u+uJUV
BgnZa6/3P5BlvnJMby3zKk+/TNwz5ESajtMPipqQBucbas+/DSs0tiUfttF8pxvLtcuTZYf7TnHb
ncv6WbJ1JCLKYRHFn2Laz7X2OafqmzruZaGdsZBagp6m1vsMXrqECtmFyW5WFrgichA3KUBf1HvZ
isk6IzMMpdGnIcW7+n8hSCZkXCo/freVVUke6HIv+njGlie91Sf7W1I3eT6eRTwtPqQSC0ble0oZ
JM2P1gBeSsMfXZLcwK+OICz3WS+V2u4vDqiahw+KYBIkf5WEesj0vaK7eyl703H6Tsf8C0zstxbY
8FKyW7pwe32eji1rrcdAV5zxp433nW/SCTP+5NeERdV3ystEFc9heAOzfULzYukd0Ab+qQCv5YH6
IF8hRXkp4CfquZuqV8mT4TJ/zZb7DfiT7VB7K2cmOTIE4S8k+MI+vxaU7yl+PgBE+/JYgmyWIET9
Nkml4A/OFtRoPiwej1qB9S4neLcJC293kG+ci/5Pug1Z6Ek9X/YLiGj+qoybjnEC9+TBSL6H9kbt
lW8zura/tes9ynlKtc/QmlcNdCAfFDnjX0duFEJ2hf+psUAixf4+K4eB2CAVQ8eI33TzPgq5IH7t
w2nplSh+djWN43DwFP1bjpUP9khQbeqhUkZsK0i5/iE1nZ1cmTQlCrY0cg6WFx39CMdCXp8dFl/G
MZ2mi2ez7k1/Li0VuZIptHGmIGVl4KUYSGgyf8O30QpvsjLd6UX/E87cee6RrbZ3ljuBTqdLq7/b
HbUDjIJ57AWPXSqbjl++l+45Y8yX2oS6cntjTN628Umvc+Vbbrg5jOdc8TYJwVPeoo74dQEFkNUf
FRC4UMpaRkzAUiLnpJKKoj0Dw9l/Xn5vy6s/PU6UPNBCfCpABDeM/XGmZElWnzGiesAAKEld5HV5
SyzlBA/AOxQrZAvHFdA4ln9Is+CJP6X9BGlf89wfeTBmUn15g/sdl59jOL7InVQd54yo2kZuuFxC
4rnP1fibZP+OrGfjp1EBmMTge0n6QQSe9azcynMaePJypfLJap7dDcAyu4ZdnwpsOfmiIczeneeq
mFRlVPs+L8Z17lKMcSlTZh6lbQbC/25uCy3Rhj3iWtw1TkU1myPyxAcZWfIEwW6yFLY3pupdpZtV
j8A28i+Ew77mhrpDRwGnVzd1X56RvPjUy/SLkjxp4FEzjKtsI4Ehf7LCPA1RRgWZMCAp6LLZ1BL1
cwKFDj8YDtiPr4WAJOJfqXFJ/RAy8lKuAHyxQfcKKlbEHl02kf/lpLZw+nra37X//V+uisLaEbLR
Xr5aRqfpql8GOkYxnJSZ0DkxxTtGdODPr07z0sfsJ+YeBdtB+ynyHZTDDymZy+vuAJ04J9OkuyaV
n2gcPsEZr4qmx8UzlZIFvQ6mXV6eIugbfbdtSQaKfviUw6mLXs1D46homlVXCSNRFN8htEA7nL5B
x8whMoY3uhn9wRRmle8/4mE8GoqylVDYk7QBvYo+KdtqXM3IVUr3ZrbDhxIkzn/Zuu+ztc6qcwO2
DVagFPlpgP/FGLOvOpYliiGXZR7PZ+Dp7zLgUhLsmoZ63WsniSXymtKrRCN3UzvsOMkwhhK9Km04
yHySCIzy7o/q6Wssl+4T5uKUkcYWsO3DaV8yoGWUysB2/P48hcpG87TXMSFDnn4k3pWtc40oR5Tk
dM67SVtKXrUibid650Vx6V8kakjYzDgbRNAVvnAJR37zCPdpJcNdfnc4ZAymt6R/kBE6N8XncJBv
VloGvgxiiSuqln+kCbDo/mBMKV7U6RLopY4inVY4WBC03CdlML5MX/ts/OajhkkyFP2j3BFzMh49
1PhlqrEWq+qjlY+v8i3ySTH3T4K/W2Z3PiQGaLv/+4uckRyhGZAgpxvdt99l4g9JvNON7EauYTk0
jG+NCSVIRoUshZOt/yAuZanqh9yopV7T6+8DwGBig2X7L6wIVce6XgPsCZN4v8SM4KypzavUnWpW
KBmnbQPu0fqZ3OBHlmBceX8+ZcLJdAgM/SdYV8YMyzc5gPL4lk4Hyg5d8BFvc83/kB720vUAdPno
ezHIrC97sl5l2NmZu1LS8BLys1qADlVIcCnoy9/ktSZk6/+3dEdqOLJK/yLTNLfMr6h036vu9F9P
2S3nv6kMv6Ysv8QjQkLVVcvLVzladqRLjGjVrVkpV8xjfyzqVZ6r7t0An2gmr9y+3g+/65cGpfG8
qp5CG/kmPfnyKUDSvAbcOQNlYsEawk1hhbedOT72AKjLMlwVqoH6pHr2o4vp0UMnexkt7ScMlEtq
fXUkurII5AEjqVJi3C9hW+ePTO0/gRhI8E9YWDz3NSWfwnLhk15bJJ/4o9WIrXXTUY5LSL8HH50G
mCIQ/s90wzadlJvJWOTvk6bfgHoHg8++TT5UPsDxkve+2FVSOqL+XZFtsf189Crq4HP+4qGIMKCN
SmX4xmyKL5BU29L3bgKSdG8MX+fc/VWx0hhsUksKzUlVvmn2YaKhUnkIlVTVFQbDBXMhYt38GbJL
xZrvsx7tbdfFJ3kLsFnKhM41zgPqb+09kYk0w7mOKgXNbtegSWCwR0aJll138uziOCMn3sgGX17M
zJK2B2o2RPnSrr9hIrEHYxdlTi/ycOQc/KQ4TA1GtHJQwva3HZtH28LxlOuVg9icXZ0Rb28jedLo
KsrtkXsWQgJwCNToO7+FVB/ZhdQzNoCee2oL996OKwApfKZlNs9APWDaUY2peThzFD82msy1CUvy
8U+ufhyjixNBfOIM5UytmRvWQbqOQ/D1xF1ks77VvjlaGW6wff5rt+V3QVrs6sE5UAHLc92yFovS
NgqH7VEt0RlL1U+pI6cW3S9ajz2sIzVAj4iCi0T4f5PQfSegL9FZJmxHgQYQALxv5AgwPSLwU889
m5Cq5GdZi2RuOy4EfhXzNMgikb+AS4bEuc8yugoluR3fFLjDs7To/ZbaQx8dWAxO0jMKQF+RBWVf
MlP1+hZtHNTvPlzjXAr8i6aATF9pOMiyMVjcQmXCT8hBVmLJzOf7qIDrGrQfsqwZHj0GDwudsL5d
SkxLuZUGVwWuDp+PR9lSqdxXaXOWtCzrT9mVyuahyadbRas3sj+T0q40Q2nV39oQpd10XWFPplDA
aIfiq/RaYAoxsmrtQYorwr9uUuUivZoMMlbj60//SsTCvmicjxI1Uxp50jeUwo1t6w9xQPWSWrC0
EKQwIv9WoBYDja0mLQb5m5ysbF9k76f52z4cPqRZpwNvkCavbb4CAH9ZupfydPX3JGp+JTsRLXPX
QKkhvgoKxUB+wi2M9VI0oqgivRzpTOfahOBJc5pLvks49bW7dI2WPjDC93FhUQ+mCEOpRfrDBB16
GkH5kgT7fDn7MieRIRWSI2RwSVdZxDbJhxCJ2ywQGUS08FkqoVtI2UZNsy8p17U61LFsPIxWD6Db
fZBPkIaM3IsEjUpboyzMI6jS7Fcez6w2xzrp9lIeX+6tNHy8HkB3Xzwvezyem+nPL+3wIdcprUQN
jEYhAlMh3JSUnMnwfpeCn11l62EyHmQPuWwa59F9GJO/pcjQVd2TFBpi5Jic0ruXD5dPlM3/mAY7
u26PbUQnlAK+tI/CWH1KsgJ9kPZgluFOylbyxOSOeaJZiBUNT/ZY2YAPTcYp96yalIsO1FYeZ5wN
e/qoR52uqXRahyb7UhqqVaK/EOEthqB1p9wmmfI291T2jOZueeSA2C9dDJH0v7xVgF2Eh70/KUdZ
LGemqJ3Gb87wKJNbXoLY/5WqzlV2uZLmyOwNFDxbSIOlYZW4DPpw/sASGY3zH1kV3Ywy0vzWqepL
SOMe+T6kKdXPZfotgSJUT7Nnv0pqAEOchiDRKpVa95uuRI8R3GdJMbtxfhgbyJidskUn8mbp8kh2
6CPpmpQfkVyF9AUrR5oxkMntq3y9of1bwc2hO4H1Qd2j/QPMeVDd+hD4LRTb9k8a/OEIKjf6lE6L
RI3Cbt+RjZZ1W7e0jTP5Z6kSysiTmSXlxVKZkIRoEdohp6EEmQWfvtq/CIzD9zDeqZ/k6dQRiC/m
i7yL1i67suIiP5tVtM/y8SB/W7BjYAlCBz1nzkVgS/Jt+B8AC4Ze5n8vT0wm7lg9BOH4Vqfh3szd
Y4GSmyYyCC/yoVKkLGLn4k0IjBBk5NTkdZk4df8J7vXJ2I/29C3deJlc8gfB4khVY/7rvGSFC/Wj
zLFCo0fPuWAL8S3fW3X6Niw9qCwAjAUgJ58rB8ieRUBVqbhd9em/sAngt1eDNznzaPLuWhS1Zmrv
cvPlGWmgv7by3fIhVpHC4fA5COSNLHJSHB7KAnPrGiqgR6O74rHlX1KCchghS7sD6Zh0xkSFfZpU
IBvGbul3d2WZblwjBlui/6S05nziWpqcQz+95my9oJAd6Fmg/6sDMYx/4M39eKCPQXhndPlGegFJ
Z/2EyryJLAeaoct4ar6lchUaEJVWZjYeyQYA0wKjkc145l7MCpoI9UMpsy8XUOvNtupUXJbJlRlQ
iBfRJnGMfRaGh7rD7/QzAmsYMKFHCZ2E0nb49y/K1xfoqf+a707/JI9E/i7DQv5NUAGdneIutOUR
UPSeGrqIDqXCXtxxxDrtJHgaGVaC9pPwLQKbTaXcy8+dBryFrAl+0Lt5X7fVAVLFghGUcCOxX0KI
NxvnFlCPrLg12nmKWz6aufMtXVF5TXom0h21FeNeY4LNeY8yc7U09svcuEUxfSdrrsSAZTdcq8VV
AxnIe2W8xJH926X9bnbHowCvZBi4VgK5uDvIuJ1T64LYGRIbXDFBXQOA2HOHyjY4oqWyi3tuqix6
3rxPs+wYJsXVN7952C+yDhSyzsgkgq4UblA63cy5uY5zby8Lm2zB5QtlssgcaCDGddw22G9yh6Xj
If/KIZ7vbWs6ITK9BbAnCAC6JAIW2EkVWLot0UChLrfXYvJWUIiQ0SsNM00KldH8XpvGbTRc4HbT
UGdV4E/SApJaptnZd3WAcoUkyaSs0rjoNXIk47fv7MdIsb/lJCUUYHfAOLHWs9Lf2hkuhKNykTsp
V+nb7q9tqVfVXR6gHF7EPn0TC1Wc/71dNR8NVJ9lDbLLAXDnbd4PKDvlv1UYPNqpez9VJUqT0uQa
lqTBQVllHjAVo28iU1OWncBqQdGRiJR/IMSQ/3mMgSrITZXzlOE+yHB095Ziv8iD66f71FOerSTZ
wHHCdKV8I+5KzGXPAql8vNBTW1GwXFpxS5CTpdJtmK7TumffA1zuawFuUOxEHmJfO9ZJlm6p2boC
yCm6EcjsP/AG2p6bKpzOAhKD7/Ep8KRwTD6bGg4qmDDGRtdhiFIaa8WmjULGIcBTE6v6Nn+S6KQ7
kmpY91J/kD2mLHwpbFSvjZ86M/uSFWfUnRe9Xuo/UkmR5BcY+yqJx+elWMNbBi2XMI2+FE+6YL9j
enfaLY7hCC/8qIH2+r8AKXdBC+u/NbJn35KTyd2VCEmPC19x/+RX+k+LQgow/Olqgp3jedvQxwwd
PRL6czJKlzSP+nkYIVhA10BaVDJiCdcQWP2V3NElLkmrownalT+FS29KkE0LCirx2ZIE86PU0iWn
8VxyY2cOdoOf30g3AfLY9xCRapdZ/hQZfxLVZB417vDW2I9yY5eHJ0NyNkIBsUjTbC5g8Xf5kpzJ
mf+3uGHP8WK2GI4AJlCVk8xCyVKWAEdDTw4tDe9I95OG3tGynGcBeS/LHxFIsMFqv9da9TNMmTlK
+6d54ePkYc7KY5OdhkDf9QZOal1spfglz0WfQxoq/9Kd0LOPhWXu5CPlv6wxgM9SHEGwgsEpd7Vx
zVtXLzbL7HPg2WZQ7NhDyFOSy1zGF7EKpii6TL+B0eziZFjeKm8fmLBq5VwmSCUy9mSCZMIp1TKs
NQj4TCklfvJK53lJGKNqJZ8oNcIodo8IZC0tG5mRS1fcwm4BwVwUh3k08pyQHviSlmnVFA+OlcIL
9I6DrZDl0wchh/JYKeUYpU++54O0alrbvPZU7DXc22OqVexSyRyEMaP+1XVFnyK0viIX7FQ3XgZu
tG7Uuy4AVAo8dOzzOwXVuUjWfjQkuZXDj88Sir8we6sCk0HxeimQRzN/epZXm9AzEMzETwU63X01
Ouu8uShF85ZU8U/t+tfls2xGPNQRtDln6CWkUazDblHe5Ra2Pfn0ZCGjqfbll9fNYPrYa6n6tjCs
G0iUn7Pgf/3wrcQHiUZmS54oFxbgpKy0yi7aSu9Seuhy+Utj0uvem2ErMVp+laziue/VBX4yhz0x
cl7xoD9r6u8SrdM5fU11RP/+rfYVdF0UJm4EFrP0yMyASltrPckHSjogEDxaNU8+uziZdhKAZDrK
sovoOjWm7FkaoHJcgYRcZoKloJQpC4kgyI222CqRe5I9g7xPdoygXg9JWeEkzJOX0BcNw9XDf8AF
Uck2VDp/HrJwGH+iLVH8ymSU3MpNd1Vaf9tjDA0erTOeg0SMDo6ADFDB8rXJwdSx0SvR+PpfMJF8
QjCwFoqucdbc/gczkqvJQuPShvbSsoxytJecGcuecQmzVl2vuz6+G6f4978lPQ7c68jrmqlhlFU/
GkOG2TX7s3D+k1RDztJJn4KufJLVhcLSgSLcXqaHHIbt3C/Ae9YcOVBih5tiMeDpAPOpAkgu0aS3
FUudgLAk3pSTu2kG4n9XwpmmbRvh+03eokfpBul7ENKEaY51g3AJX/JNciL6YB0SsAGm7SE48fQv
qJJ0BcU1oy06FNXtCEy3Hd4KbfqjNH7lfrMD/5BdoaR9XoTSSxfftx4lUHlOftjcNwYqoRKHdVgX
jHLVB3lfd6hgcyXsMcakZ7+xJEV11B9RONxJh1EihTwsPMlekR+Wk4F8tuRBpqv9WEgOdcFjDhhD
ABt10d6ZNWZ2HmuhL3Z59vggw1H+W6BOMshlADsKmiyBsmkrvLjIQOSABfKbd4JKQoWegpygfaFR
vRVwxXqdoiiD67+yQ+3P2HLEW3nkkrf2Tnfs2nG3dKU/lCB7l363rEaCeQzOhaG/L6dlptNnW8Y3
NrTz1OoA3HKHED/9WWnoitErlIVe+rS5VMCpLadTUm5LJsuKRgtqlGjcn+OOQzVzZjdoJODc5xsl
UJyj7isPiB7rmzbwEccsFFQa+8pcl3r1a4VW/mBraODH6jErC/8O2yg4AAqOFU7ubjsHHSnkGtFy
BXpjFp8qsJ6LU6e7PK7rrePihGx6dbzpEjXbR4OJs4Q+7ZsBTFuQD/FR8WsFUepuNc55cEFOnpE2
PISgzajOuEgH70wjKE8F0HgdiOykKsNzaGi/Vqkpx9JM0TMEvrYtwvJk4kV2HP1EVIcNxI2azN2N
oFBG/Qbk3nvd3elcwArNI+xXsLPYxr1/zDLQiPpQhhdtaFaxg+46psMQxZAuDS1oan7am2iDc9IK
4pjEZ/ve9EfzRitHUFyddR+nioiHe7vUaB8zv7d2RgbIUa23VlzqiEXE1poNH0KtK0fJgb63j1qm
1xvN8dAMhBcCBx9DWkUvXtO+NlZz0F7jFPb04MyHsBs0dqnwQtj4+2gA3Tejcd/UVHhsLHV2haRI
KDikG8wix9sJcEqhpZu+qX5SVLDSckLJTeVeY8C4QbRLXUE67QFN9xujQbwmG7JhVZdTj0yoSwfd
iU/GRLPWNot8ayuhvZ4wqcWQhrjSwg+1h+DF0LxNa6Aun6cvKLwgZZYb91naH5NoMlcePtDoQLuP
mmcMHFd/d3Z6B5VQQ2keouWg6WuL9E3tpy/DHc+4VSGQFxrxVq9fFJraURLddE45roEcnRH1f9FQ
IVx17sCb0ehXLPswVNFPXoe4W3XZE6K3qVT+841TOfskcWvSOHhQ6DRpRIOJ68vMFzWA5Tk3CurV
cNs79Q2tENK40Ws3Q6R2K8S0d01UvPpCfjGQA6kqfCqYCoaHSpTvdul59uFhKirxAedbMSwJYchS
SW7ok3uIKsd9Atl5hp8798qlgIg9qNR6UgX4fhwcE4NBk6JdEE4QGzXz2Mz6eEI0liidQufWYaEh
RvAZ9q12B22boswUBMeOGRB4/aY3P7FLtnctpEBhu59I1rbjV9DNZ5d1bBWZHdiwsgYIpo8HtbYQ
EivKs+sA2/atSd35HcE082N0dKwZ04m8OTlamu6UBOU/n4i8itGz3IryvuOzQimWhrq4WqwUw36f
5vReK0bzlATVFqEbaCFViSkKAuNar2/C3h5WY2A8Y0WMZDO75MiHtBliwjHEIwJVdKpymp+UJQ9D
5Ki7XoUtEZTBuo4BZ2rI6s9Vbm1xJ0NOogFaXw89PsH1oc+y4qBqWb6y8miEz/uo2qa2jzgzmCUU
HzmLvkXiTlenaT+Sas3aAFOqQLq567t472v9tEJ45Gv+0+vpHVla3CMcE4cU1KNHlDTSdthB2Gao
oc2sC1jNGIZdaTBcnDzeD4E4HCYgkSJVfx2gQwrRVIW2fKpnrtoxGmdFu/0+mcxmbaZ46mJQUcGX
nXzaip/KXMAunJ4KLwe6MlfKTsXi27gU1YT7T4jZSzYii1DFUBPr4S5zgOv7IwpJXg2WMdKgAYjZ
gFrmGQKfmrbJx9LaDUArwzYFam7gRwNac5drV5NC+cm3+m2fog8wITK6ma3gWevmCdi7nq3NaKKV
78zu2rP0GxAixdH1G8i30bAreg3LIgQntAG1WKPHysCFgcZwSIK6e4o3quWJt+wYr+xqRHETWwiz
9PqV4VbepnQ0as2JU4BGh3NixV2G3u+f50OP6rBzytJXI7WCQ5p0gA0mhBf6YDqFmbMZwjoAJ+Ze
SpjnRo3yZBej6DilVM/LzuQhR97aHnLcOe9YMrWV7dBdTOGxrbT6KfTUu0EK+SGqOyB5Z/jFMZyX
TtXpaeQb1LuHTWNrr3YFPzxh3aci4IelwwTHiELPzQ+vUlGKtOr7IctftQH0AE4wSpoMWyRdnmyl
d5GbDhFytqs/pI9R7y+9D3wOjU2r3Dm0zFmCgxdakN468Vtgj7hGYwI0ecivA46/1fJvS3F29NWU
1rooNePPcRhqCoJJyN1YUNz1v8LHGbmzkeJq2CH4lrafWfGjWKfD22cYN6AQVAAnIcefbsq7EizQ
s+3YBHh3PABFxFozRr09tkEAmiZyeV5WHXtN2dWd+UIVsGbUji2icKcqHp+027gptilJJamAF+8R
uv0OG85wQM3CzEllPcPZepZ226UKzS4KeNsovdh2e3ANzFmd6UFPT20TRTsuGyKf3l0728KOLlc/
Gr/dxlMJTIzWnj0GX8gDlds6f82CTj+VWaqfOtNI1pWl0lBLxlPZuYSbHsUyC093BeGBkUmHTG1B
3QDxFC81dq7llqfcNQ7GOA97qMaXQoNNOSpIANlIGrJYGgi/qtaMpxMS7GzWV0MYdEdSf2+ljxWu
1FFXnZbPQXg7WWHkjFqj0bzhkfKem0gymlCfq067amowb+YM4V5VQ1YdopSadu/FQCOBvlmPJSpa
cmkBmbKJaFs3Xs32NDcwO3oe7ULZDUl9gxgFRCGc2KxI27d++zygcbgO0/Qx7VJEP+V/oaFXJzR4
oOol1W9lko6iunBvNTBR9OzcN7F5LKq5OXlq1ZyaOrnHaRGlTDZAXYwgfJfQ2+9hTBXKaczjEhHe
+miBVlghMU5DWQeopaOCv01XFXuEzDcuaTKvTZf9xFxVxt6xq4PuQOfXVAQqMmyyAe9k9XapdNQ2
Q8EPCVcO+alaDVueMpVluYtJFhY7xVCfhrmPt6TTrITjQFff6DRa6jmkXtsoWvZvfkG8SpDS8Qpy
RS0hPJTFCdnt4tQXFmUkkqt0wjgjGUZjpYfOWtfRdxxzvACLPMGEJrtxhg7FM1JEY+6+LYPxhgPF
2QS1VNashUOCPnDhMHR88zV1oRdQlt6FBr5JnnIHQAbI7ribG38zzNpz5mIulWPhVoAMkFHSlw7b
rpJSaW01yVYtMxoK/Yw+qbZqR31DnCDhCItVCTN2mpJ+m8BmWasmskr9XyCqYviXhDvYrneGgcgk
wuhZ2lUQHJa59BKwBn3b6D+s1AnlxLBJkRFu6NMG5rQySWPXoYJ5SiG1xcHdGG57jntkr3LlxjBS
dHvHBlW9OIEP459rY/qO5xkSQ1e826QnTuPulNgQtTPWoTDQjY3TRNsJzwkCoHUGCKwhKBt/KCmq
KL3GTVaaX81mZHuGyj0yPyKNJ9R53l1tjebWqSnfiRSjOa19hcQkxQaq7GycAvCnzMJTFmPMqL7W
KTT31cS0O+l9hjbKWPSIGurUR9fLq6r8qVyOsjqetxMPjL7lxzROHMRw5IB/b1jeG2kVvMnyMthA
8xTqXmlIuq6HljzvHDAD+DbWjDwZDrNXO2tbpF0M3XvWhvE2wH+A+c89GDHlbPK6ITknN0g6c43Q
wLCuWiwyvK5ZNygThywNUx5PW1Vtb7s4oKY1Ao0p07bDU5JCY9zsWyqhukRWz8ZkieQetI41bOMh
/+sj5xLrmX8ThOEewzvUK13/N5m8h9n7aVsYj36iOvtgnkCYItYwtuY9q7iyyvNz2HjPpQteqgbR
FM3loWWxx4otPLQBnXdq8+lWnxEvKZwTS0Gj5bu+B6mSD62Fb1T0nqqxs5oCfduW1bu7rTxUfKx4
8MgryXRS3bgJUvfa4EK2gqfanNzcW5uK7+xr9yWgGrJu6TOuemwiD52Cq04IwcYc6AEjwY9d9ewc
ph6+SY4/BnSaNwtnXXbEDhvJGt3tkWKREFs32mxa51kheOWTds4B6IPwnG/sat9NXnnjaFa1lVg+
BVq4xnZMXWedRoTfKEherouKbiFMqG7tT3STAxMppfShcfGp6JD7SfH0M7T00am1FDWq+tctlfsB
/SrYQodoaCggI1vcW8FjozwnDcZ0vWJsDIGB6Uqh4/Qxnyk8nS3X2wxVjjh1W6NFXmU4LvfuOivN
V1VHmivL6ztbUx+RRcfZK2Phn83yBPXnLZuGlypr3/0hQz00i04J/s2EGOD4/gQGwhzre70itZ9l
t40KooFi/vyr6PG0wpokL/60aNw4YWxu1dpHAz9dq3YRb7R+OGtIaq/8gkoqUmAPY2mTrFVYryUg
cUGkrFO1q9dTPL+UTsi9UEUULZHNRRl628qu9/YYtSc9Ce4d9n8grRS2aWUwra3C/4rU+ejhJ7Xx
1HRVKN6d0Y7tlnbctzK0IZ7IyLDPunVU+mgD5QMEeYlFJxDLjZJ27nqcI4qFVOZ2gXLIyZwObeX+
YUpSpv6MrapCmgqQtmQ81Hb13qidt3YHbROb2o0XF09D4wIQSZEh15vb0sBKcBz7h2YwL14+35do
f618B/sNgDTUMbaNZmIR0iBPQY0F0LR1BG1wqNWqRIcJIJK7z9LxHufsUzW1T7Vuvdtecm57JNDQ
W2Hpr25yy+AbXe3SoyuqazHd9/52SmF1YmGotNmNrVq3AAJROayrehPE7gPVzRVed/2DYXTXgNrd
uqRqWfgWSQDazVQs9G2ncO/9FFhoEtn5GVH9Xr1EGHbpMY+b3k3j1995jCUSom36SsuoAvRlczOr
Hw5+v1FanOsivat119wNXtCsWCUPb/oEQDQyko6JinKa7R3Dcoq2dtv3G5xydOqPIdJJSc+X2273
gKMOpl4/3Tjop0LBX7VxivfMtteai/RjMz0puUqTnLke1VgJ1RhydEnAkkTheTXH3QO4/a1ZILoJ
I/bBVdwjgqbZthm6G80GztjXN2oC4SdP/QecdXsu29spkb1NKHOvNEdTNkWAL4ijV9pmNsq33Gou
jVEDRsD2I8+mnPZDuVFTcrmK8b3jQ3YQgLCWCMlVnT9Ni58as76rYvtPN9+8lgSfLcYDgmUHL3er
rQsDH63ss6lY3q6rMY1MAu2Z6Ho/TzYCZ1TLJAXrrfg+ssDM0WhhP1knK3T9kUzs12/lwTcpZbQl
kvT+ro6aG1IqO0YRHMGWinY7IBIsCTfAYepVTHKoZwSrCpeJVRsisDWSDNiERN3kkrT2cbSQqQxN
SEHBuW4NdhPRtAMvCl5PQW2wdrTL8rz8uCDvopmclXtdNoW5V71XCmuR3tzjFnWoUxaPtq036AGt
IwuRMw1HrZWazFS3jPS+yf0PBzf1uUxfGxt4SlIcNUg/e3Y7zen//U+hDvb//br8obTUXRH31qEb
hjzftXHb4fSIScB6GnQpvJf/Xouokd/MdRpR35QfsWHyWQalRhQ2qLONk1eflv+5eb83EPE/KLZ3
qdR4Opg8fYraFMErswBHcWqcqbjGnnpvq9lzZfbg+lz7FEeIbWmQTB4gj4bEk+mU5C6MtRaLLsUM
Pcx4Y8TuHT/bJmg6eoYBHbd4CyJEAwdMFclAPESk6GShZUPt2un2uIoeZkNJEU8loS70DyXkPJA5
/WbYBqfaVrdKU+D446CH2Yf5EVnQ9OQ/whXL2ZOQPiEAF61xAniI21Z9Msw7UC34OgwFurdDeY0N
FafRKdjj1Zccizh0sVxZIRY87qduRIgfIuLQmg072xTBPmf7f1yd2U7kSraGnygkT+EI32Y6RzJJ
IJmKG6t2bcrzPPvpz2f66LR01FJ1QQEbSDu81j/O5DqOlFFt26HIUCNaz4bXvRZ5eaNFCNdDHR6N
qei2Qy2MQ9D1BP068XVxkmJHWjKEE3fsJkGHt7hmdiJs/Zu54aQb8k+sqhd+CMyyqbue+V5+B1be
7vCskvsVk61mBM+E4jV+NFU3ZjPM26GV+MS9yA19gWodjW5JkMd+EpTXtftj7RNQunyqSrLSSB+1
VPCsLfFscuSif3jqw/pQTq65mfL5HWavoSArvHodW+YcNMWm1OYfBB9fjfzMTWZCxL98g/1l7BMM
36z/SXEwOncnmgK1gTce4CvyLZm7YiFPvLbln0XChuk5/Gvb8poJeo3wn+1MpPcMA9NdhN8kkL4V
+tKO4EyWByTmFsXJm9oHQqOzYyp3xLJSD9PzaxsTMBMxYlV0iF6Pi51hvWlZPuQ1KeSyBoWq5CIO
6xfPZfcYtWQ5r+gylWjepdXdfa5hMlqSDYdQ339q0qK4exDQ1NuOHImyi4ptFSBgWLuIso7Zwmvt
+yTLvUfO1MleZ/06FLs5CPfp2DzJpDsnZr6HmxVUQgACkorGvU/BppiGX64DFxm35neD0Hrz8/sd
G4F/zaXkyHY7f+DUo51Cfeb3KgzPtmcsR+XqBhhyvBiiOch+/JzhbPZ2Fz6HvRFsJwFOOhGMuZFV
lV6kRcp3nJqPjPXNmcoMOm/TilaZrluOGbbkXcVX3jVENm6GPhj31lJOFx78zzSClIe+zi4kaEd+
VxBepGuq4I1Avoag9FvDYHMROeeQQOjM5EJctPIKStu9BeTXpfYFIbok7z//BmzOfCoyrcXRj3PE
7J9EOYjc3NA/ZNJwFwhyj+lgpcuqt6gLdnp+5UHyuyhnuUPDTKspHGFJuncdcjLRR5TuW2+ZNrMc
9FXzWOXcHpEBrG/WVlr1BzYbkJD5+vMRP+9PVcYyX+X0U/LBhj+t1do0hVOISUC3wY3mt5OIFxaJ
Wl7V/Huoqfe0Csu5/vxBqqL8z9/ydm1fpM5r8/M+eipnfEfN4//72HxhVBx0i7eucMXs//xzE3f1
w2xnRCbqvkU+x5cfe+/LKfVv2ka5VhKi0ydqJa/W+refNxEItxeXfseft37eT+qFpkYbEAJzDXGu
3CDA6otO9v95m165SxmF8jSb0rrOHt6aJWTfnAfr2lshEHCsahOIUNOS/d93EsdDqEmaW7ufd/58
cgxjopjjztB8Lu0SawSSmYrzuH7lMA+a2Wf+d09GkSGCXD/k53O5ccZ9ENEMkfeOd02BRrdG4mhf
lT0/YWKwwJTrvwxctOemaU8//2AvcXDtJMINa2qeft718/me5/wRUREef976eX8d0AZD/4vp/3xS
VY7OnupIKu//78s61ngiaCF9rBdCWznGowsJv3Q5jH35MKzFLJ0zE0PMP8aIxoko7sYXTvD61BQ9
O3icBT5bcn4RwXxMBccc5Wb1th/lKz3Ph7jJ2PoMqIEyKV9IXmHkrog2lk1V4NRDhYvuY+8kZEsQ
tvFstE2zDwPsUwSLCmKeFyTocUmY8kDqZRq1x5r0kU2AGmWrzezXQhXq6LT0cgBe0fO0rQTs/5LR
HGRFz+sgmWZMKUPq/XID9aQTDhb4lCbuH4DOTzVlSATft/twWjxqRga/1bjS6iLgJokv8N3jmuk8
6RxEwwN6KBjYafa49uszOaWofrEMCBw2Ge6pFwNmhJCScEf3BM211XnUoDAqUI9V2O+9IL5ZQj6m
/bAf64Wcnyy8Wi61O8K+dwGVWWltqy06lM+A8ihcIRiT2wBwwq0J/RZYVmk+h+I55SFTfR8utzZN
+axGk3fQdh9WTqaVSYhOjGPL6VHqp/pjiKk3NVV1yvvsYE/F0Yue5yw79aPIjloGR9c1wm0lZzwr
UMGdtB9V0R37rvu0I/2oaj1Sxd2eKVI0OKY5ByHb3xRi2CxpLnlmf4S1Ys7n5WT5QnvA9xtOT9CA
jMYd1u0CeSG8AwzwLZ0I81ky9iiE/mDf+ZEQ/GIAt2l/yKPJvHpkLDlsQTteb8em+aYlhNCehhsk
y5tQFYnR6p2Qh3ZHXg+ClpJlve04y2Q4k7le3zq3vsTVbzsjFW+il2GMfa26/qgScaWhqfHzOnwq
rN9JQEMNFfMRhfOKB/dEyuja++u1hEBNALubwKJrMzbndzHWb2RlZvTCwBDVvRiwjRo+5nsW4ar4
o7giI3slYPPBJeI5/ta5pEGSUYqSNjoEy+E7mi1cuDwAm5IXGp8gW4NBfrOjdzysz2XEhuQN4HA2
Lh2/wgTPN4IgySM2NQYaRdiIhq37V1VSbMJ6tXIWDuqM5WDXk18WcX3qiS6r4UGbkcdmJFcw2+uA
n+f9uPSHAmLn4gqQoEG+zw4cvSMIqBjaSyeiZ93HJ0thh8WNNM1rRK9lvFNec7O6zC/HmRSV/AT1
Ra7BR6nsFP1efQvDfA89+jAQQLLR4FJ7r6cHNO/gCltWYgpTPqa8hpOmSzR9NYvmhc61FSh611kV
79l+0bG2grVTUxGRLgUIXeQbs/nWNfJOoeu+sYdzUORQAYTkJvSi1Y11gUHxfO45eH2BPJ4Wz2w5
56Td0p7NwFA1R13X+F80zRtN96SSClcSOmoO00Nbje9THbRYT6ZPM258zYuInmDeq3SACZ+2SntE
cjhk//XdV0bmL4mx0aOiaZwoSXENKvsaEiuuzPyv7OrL6DoVuy0psaRqxkPab00bV7rpAo63uqL6
LMB2D0BFEZ20Utj2NL1YTk0cS6nkxgTfeygdouvrRT1qo7vlo/URdMOBKN36RIAPtED5hWOGZPHK
fCUWtziOryOSXdwGRIiu7Q+OvZCz7RbvKZO2oQHvp6QkzYZHcNlfsMVmIDfMnrLXZM5mzy0IbuLO
J5FxjkRzhIduTZgvy/q+NHQpQcthqKJ3WLYLD2ip8Pu/j3BYmpTCMwXg0IiAwnXd7b21za+rHxMj
9FN6/8jdJmK8dvSLq73XBGYXRre+kZ5PC9htqdtHnofgN6RVHlLt3uuJVJ5qoYugDv81ouSpa2Aa
PBPaUFOftV69Rg48ltNIFkPXJy0IMIntb17uogRQ9RuwBHpPcBQSwfn/PWQEZQMR0Ek2zH4s5k+N
jwYc/YkiUfw7FCRuiGlkIKO6IQm0n3bkXsoXLiqkErStJImzWaRB6zdZ5yCpACqe8xGbHQU0bQR+
Rg/xaA6/ZNPVPoWTtBSquGk2ygT2LEC+iWea3x1ariOcXi3/qd7kDwnXSUcNZNFCBDRVZ/VhiIbE
l2a895R3LaElNyqs35gKT8qGirXfVyHSHFJO7LpK72jSg2ttniyj/PJcLuzefUKi/V7b9b/zgsNM
LNmxJU/DRfF6sM2XtkcqkH/pJOfC76Y/4HjXPtyVKvliwHvoR3Uaw2TnypEHdhaqLVHYd4UwaMmS
u1RphqEZNi6dH8aO2MfaaTFE5hyW6XgjI+kry65Glb5O5j9uUyIRGfJTKCuKdEwCOOp9r8Dnkcne
stA5uOQ/7PgKhH04876q4k9tFrjeQ9KLMex6rDcy/A1ZepRq5kewKHXqkv6j75pLmWSIJOmo1Kp4
MFFYuKH4FXnWO+2Uv2TC5SHW2HOq3zckY39409CiQuDVmCLjT9Uanz17C6JrskzSTU56CT0Zl4wG
8dya4KvmC9qKM2XOmPjvRTrQ2NL174C8BEjF7w4YzTZPrHsik181Wg0qOvGow7A3SfbsNMZLaeFI
iBhZqpZsHWKJS2qTk+UrqKA5+cZOPSnDo7L+iACeLYbriRyGItncaQeadzr/qhqemC3R8CWPFmqq
mKAO7lztM5XToNI1R0P2nwRhQxzZ89fodmxWRfYSWE0Hcg0uyyNsO6DeYC2GTDe4rICSTlb/uNRq
l6QPKdCfaQLQmYSsFzXlnfUMuU6H1L6LLbF1p2FHsrPcAjibD0X/Nk/moyd4SquG36zb9VQ98xcj
zc+9bb6Pqfua1QEOP/nAeLJLl+EGpVQ+huElBg3UUJqBvDfCc3nOiVs4Ja9MyFcrrIHwCMrejpXz
NHPvWgUoPfUZNI7+pci081sDzxQR42MT3VJDJPTWzr4Yso+J7MNN4Rr7KWgvCpU4KjPmypGtuO3d
N0tya+Uz9O3irbXGuXwPCyLJygxiGpPPFzj0qSEA3E6L5mQv5dsC3DVVZXUcK2LNnebsRAaHvXxP
kiT1TWt4HFwClPBQMFihaqpmsgjiqPNJunmvFvb0Npo/O3rYoqE8LzwupjbmeAx3w5gle+DpB9zX
7SabPLEWsGOMQs0L5qLHpEdw1ds+2yTRX1RjltENU1dAJRlmg04cf7JpmS0zEjtpUjqB/6Ms+Uw0
CcEL1QirNcOeVqFBqd4VnwGO4WEVIW+kaecHZNIrCbHPRvdKMhKPPqA5rkOAj/S6mPjVDZ18VdiU
AwcmjrtpDl8caznbVfk7FS53GNxyVeCAsLzn3NDf+TRp9k7EDARGMbuOyRu0y9+IWWB94nR0lmi2
ecFw7dmvOUEiQVueYj0ikECt3Rhc7CI85HG3By94pvl42RQLrjdnSLddmPy7TDWM4vw9dh+9NfgG
Fx7OgUWd3PaUJPLJcKzCJxu23EG/kZsmSegIkKxsl46hpky9W9KCIPA/PzTqo208UhmW+dW81lcV
udrZ8nsy7c/Idj+C2r0kTffQF93X4FRIZHFZyYHJrC+/Esmv1Q4lPkC0I45NBY5TpAALq3DJjejt
mOcX12LrNzLzjfT+3VAkt0iVqMcyHN5MwdNc3NWSI7JYCWY9sf0YwyWzR0HE47bt7J5Tgu2uUAMr
ej7iAf6m3PJdSucYljRSaUSBeD6ejDZYqzBWtFc6J0dmMHAZMYx2/tJ25iWeie0bA3VbmvlW1311
cSbxy+BJTc/kY5RwmS1DxrMIOSYX4K+kta9G7VIvQtfH1A/fQe+9axHtkiY6BXPxb2zP3NuE6PY8
2jH5bxSHxc5Yu7xE3R16nTJge1dwyYeZcJeEygQGl4kMfAPChxK9KuBWJozkMVBX2KU/KG+ZnWA1
638BGLeF6i5Tnj2ZYnqzreGLJyttwcfYsoBrF/ypiCVUhH7S0NnZIy56TdEMgJ1EKfOtLkc4ipBI
YMM6qjb/atyUrLIUmBG6QQmy78t02g8FpW+iuzOoPmf18u6F9aM3B0edTgSgdPtsjjsOweEBnd8O
QeFFVKONQo9JyrDyD1xVX3ZQH4I0NTaJuexSyY+P/hGwvKE2FS7dqBxwjxVna06mx7FQxs2ZVCZk
DulLlpj8vOEb8sIE4I2uMgJcn8w+YtXAMhRk3ck1QQcddwJ4pDfES/SuMrF6SGBHV90pBdxQ+ECG
a3syhuxfkRD53Fge/xlIjXGh5D4HzqP6843aL4RivCLaVpjHsl23tpg3KJJoEzrHInoNUCIQSPkQ
KfvujPlRVsFA8vXyGHY240RDFZAIHGol4eXibBYPA/NpoNw9/VrNEvj5bLH82tOdjggJLOUcZts6
2PFIZTOZtrZfDA5BKEC9I0fvzy8xFoqUcaRvPCPjKMEy4pjPxmodXxUHaqbtHmajbfBrFo1IVkIJ
fkaCdQkOOemqfs+oBmJDD7VnmzeqwPZ2sl6xUSw33E0MsrDwjFJXaeg7uAG3UzF+2n35RxYdnKpr
38jS4cheFiiqiuwzenp0ByW8mp2b/t12gSrzdEARQfknDEBAEGP+pYYvjwIv8tQg2Cj/Qv4ROLeu
fwIjOIRev6e+4cUlgpFjywBmJIyShZE1JRkfDTE81WhofAo5jyP4nN3rVxm1Kb29H7l2drFnZ3t8
uOVGC7asGFDQwTq/ab3qVMn+Hk+OvbPmPyxD7HuaEpkSOQATTBEhd0ShKvzBbDgr88fWJCs70hQ1
TyYB0S0qyAb6PEhe6hnavZ9uZZHtxnn4Q58acz1zOYsP3a4O3h7y4ucpfhtASg+tpR/DNIQyGmkg
nM0jqkrs1dWzsAA0Z1N/FxFB+i3Wm40TnsN4uSORsQi3qRgwyQKrwrd4Fv9EExlvg/2dZvQ5BihI
Jroh6eKQm4JnBlAlGH1kOxsdgrKK5Gsqne6giGcg65T5hL6fbkANJOaHWDjqUHRTBOKyfC7L8F3P
KFgKzpiEEKZy1R4HU/rJM28fNsFrFIEB53VPgO6g/nhyuNMztG/h9OvwpS9Evl+vE6fgGknngH5T
HB79Amks2uB3uFhPC6tiFtVPBtl0GwLEvgng8ymK5zkW9JtgKE/OknxSJUTjIboIYmIRSKL/G/qS
0yRbfPR/PJrrqPbV6D23hfM3d9N7xJG3Gea3eo2DtLPz0kanhY5dtyzAiRSJY12166ioWf+RsDva
TSPzuN4gMsKHYQ1Thu39L/c+Ybks0XWsr79KerBPuC5PlSHlxummX4LoizT47tXsbrqBR4ozHjo8
nKzBCBYqM/yCZkeaWOYYrqnt8EhqsyI47bQiQMZpjkJbdIXyDo4vrvn1WdUH8atLphxTnXzsMpeA
r/xoLKRBF2TYTaGzG+ruLRv9oLO/rfXZEGqo6iCen9azcxDLvQ74fgKBPrOqWW2phTux8X+5ujya
c4mCfaK3NejOJF3xfGNb3agBBc5Qr65UuPLyn3zWN+meDRHTNl+bAaINrnCzrz6IMTKqaDnMAzDh
PDBb9S1BNmGqfzvVEU75bUitdp+xtXvYY6yCGLuK2BBq2EHNJotS04gY6DRv9yobzy01fhwH06HN
2lcdjj6upD9UueIbfW30Ts6BeTJU/tct4G/T+nfmpclV4UmN1hTUhZX+IS7EvedY5Nhn7Ooz/XtO
t2FLnH0w3ntE6nkSPwmNcLjsKAmPhnYXBZfKEAitAS0PVTBDLpYmIorkldCnY2KlESciLuxsoDsq
K1CQm+HwMeSCbbbqz26ItbHr/zHG+p/aowslTsu/jpps4u99czSrLUTbyUPDEdbVoXTzal9BTm+T
TA5HXTg0sSGtUBFVAqgsyS/oH4p1W+mqBzOpjzqbrtpVJw9JWSd1gbMieaT/Zw/5B70248Qt7Xnj
VtmlM5JLucyPM92UXDDdpyKEMy1s4oYcLN3UkzkVPYR2lNzm5ItRNNhIuhfWC2VMvL+2CvCuO5/K
VNu6Tp5dctiNodSQ+IUF27tzonztB6p5aiRU0Y46yA/TbgYcO9mhd7f0+Nqp3toQI5idCOZCG2fR
GpQ3SFaaCR1/IpmPm3tbPKdGxqOPEwsUl/uTalMTzXA2UNLLAAEl7qCDHigoGdHfGQbcRNmfi1oW
W8kRNjIVhhPKX6rwCKNnjfUTozy4+egrtDZWMtJs1qvPzPSee5y8WLifq9XW7IXEZWfckkJ4NwHC
tZtFnOySlyVyqV+sg9gPve7M8xFfhFTB1ihpDjRCXiRkwg7VXoQL93VJaqVOvnX76WYBViYxhfR6
qWdgtb0n1L1wMZPWxUgF1JxcyEeY/MRlJSJ7ctX4ymQPfX8Qs1Ino1yT3HekwHVXAqt3uW5gwWrr
aUpL7EOz81kSw+wzFD9amYUqhnEvkWRfyLL7V/Z4NKe61RsK0EkKH+vptqCaR2n8b1d6MxJ0wjgk
+/Cy9mvScz2ebNkeq5JxKsyWYN8icR3B3wC0Wms7gcdYVnAaG4OJzMnekbNPkbkzgfhpb+c/a57H
ZbyVLfCezUDS5f2Ri/Mfp3tt+ubTSbI7sgpkZ/ja/Ckeuse1y0VqN9j2ktPlh+Uc2KTQPlIL9NCi
Y93X+YAEhXpBXdKYa9YHUq3WkUKj1nob4tWRbPtShYjM8lOLn3KDLOqVUD+ybZttimityT563cR+
Y9vmrtW8eNbkvcMGavZSXrEx7bBoFNEL8x11xcJwuHi5cfqqIfqfto+lz2+uI3jo4Lfr4DCKIX2z
8VnuBkxjIUtYj40+AvO3s/k0hTHzZ5qhb3OGZ6DtHdIjj/Iv1HvGkIc+JJ+vUB740BLRto9B2ewy
P0Qh/qSVMIJX2yHr+SCT9FgbUccCOgZb0YNYhGa6tWItt1Hfv5Jhon0qwbOdZ1bhJdKZT+TXS54F
bws6ji09f95eiunWC8e4hDwbo1W77yXGJdNSXTwOAu6y5UMmrfk+p9Q5UJywn7FMHu11iJ8c7l+A
IBd7R6vGcZPbJTPiJMCKTHGYI/PVG+PdKFA9gYEmviVdaKgkph1XAx8oCcThTeIbVzKeTpq2VmCg
94jPG5LXJOBUFWHYHYUoWX/S6XlCxZFVA+FHjnmnooKfegKIiQqD8u2iDjGnmBbPMCyUmiFt1wIH
+LQvpiyo4dtiBb7hcH4PwxcMFG6OEP+MgWbZLkDMRJPA4bdykzSPuREyjS+7vlHGuYqtv+g2+1Mr
PVA+zU42xVgqRLJNHQx4Yelxk3NBmB3eknIuzixSF50FaiOpUt6jRdzJig7tOcn1lnwT06dV+pDZ
WXvqlHVZ7LbYp/RTSx0cUKJSLYVFKxzd39Woqu3Q9KcI2HDTGOA7lSOVn7RGBppk+LMXVAeDtmEC
5rvtXFifIb9ovhEaxVGn37HybK2Bdpg4wfPUxCOhQLhFAknKwSrrz133H9CifbA0vyjP2S42jWSI
iICH0hcRquFoemvuL0/t9YYTngLB5BcWFRa7tAnA5hEOmySEWzBueiwtQ7lB97nnrH/QCnLH7Od1
Oakf9Bjcu7KmBkF737nR3+niKnaeIlreCa+ZiTdOEozbxMd+AeXH3+Fz8SxgLs0nJ2LOMIqWlcNw
j7+B336wmEfWiAdt0008pFKfJnSa20h5yDc1D6qU9j5bE7gH9YLkFelAFlfc3529z7q5OXYaG1/d
iqOtCcUgvXOTkaa6qVJzS6oKL3THEEbB21uLLna2p9/jzIlT/wPkIHE7UdVsmzB0RIHYVfPgVHTo
IU53t2MH2uxOxKHWDYCmdjJ1UPH0i6bkkNd4IOXONcCCYoH+Ix1W0Z7NN4LNDoiOAZRXMNmn6cLD
hGuio400jRIX6DqnodxhZx4tDIyZNe+I+Q+fC+PTCvTfsrVo411c9gsDYe00O86VrKzLbKJYMLrp
JcAzl06lPAoTVMGZkWYo1xqPBIh/Evhv7rHcYBJ0881SXewOZWUUL4Yf0F+P1iN6JI9AbpZAEFJv
fNO3yVgNyW5MEv9KPWTUrL/EOQnHWZ0ecJK2FP+YO0s5xSZScP0D4fDCQ3A6YVTz0bL7uLMfiKd6
Vj1opzYndjz1Trr9vDXyLGaS4yUdhEWm3K3PPMVuN4U7uRTTxqyWO6qhTWpDagRl8Bw5C8qyEmk7
SfnYgnokuhRh2Wz+reFrg0Txoq0P2YwSiTHUNyEID4FKXpB2+Ij3fVeJbEP0x6uSo7dtixHtork8
Ifek8Ddm+6eN6smurFd7MF8cuEPSAL+xKlKXFo0np+oelsiGu+YZc85poB/7KHsCr/pVNxqWb8rJ
I3bYDAhQTddix+6AGxPp1lw8OEb8HpkJgiq3O8dF9LcmRwjAF17ajQhP783vKZ7/NXS/TTrg3r5Y
6Ddk1LOHmnDkgq7vIaB4V5fYFQIccWevHC+2DMcDIcKvRv7p4BcondTeWhHypLQjWzGakL2irovR
WkVvhWgomSYojlE308QZtFRXWMG7GqXHxE2lIirf2f2KhDHh3k8+2zHoHkIh/h3n4oLbvoQ0t47U
pI++S1SzLwNF3H/OGANC6IOTMyEsEc3OEk8yc/BWqHnaWvRbZsfcmN2TBCJvKTnfYaWytxrxk/Ic
VNQV2fRLRKzbMontVDLg0xdNJW4xIDbmfsgn9G6uARYgB6ofJ/uFMEqEwWTonGmMgXYxAqJmCvKC
VX2aIvIZYIZzg9fXHgxzh1oFL2UwMr4V3kTDp4ssOjvQG13OJmtSNF6cOu33loNjqDUNvLbLWRhm
foQ+ARjFwwLiWZ6WERinjAKKRQpwX+2R7BMkGDSbwcHsofKDu16rOove+56BzHNEuh/0JM5pZ97d
nOjx0TmKMJvOE1jlzn002rHyO/iZ7YLVMq48xWxJ8Kygn7PS3Ml25ts8GYx26K+YSJ2DzWEtUPcn
FehEh9l/eGJSeGnnnnEiJiohgpsA+wLerVrmJdMQPkFNXKxZhOELQz/N0j0dAfFAdCFoUts7+AmS
mn7cReDEd6arQ5krtBxag2kE7G1t6OPyD+mUBrLm+c/YsPt5PUqBVhjvS2yjV7P5SS28tRsXLxoT
6darRl5BuHnLANAlCwr66G824cmjcXVghaUCB1H6pi51CWJXdWtxOM23STFQCAy6YS7xcYl7vly4
MHO1OBvbqBVnw1W/G3A9kxyCi1NYpyAq6qsbc7LrqMUXBWDnVwkKKAtXSF+lwU5LnvNGkByjsq9Y
q42jYRnPgQxQNIRCYj5eGDLa1Z7z80eOhQbKXGPUcJfxCbJqZBvFwSPXP34+5OdvpTWVZwpgEGdy
ca//5lXu/34UCjBmULDkXYF7Ih4jprZtPXnZMQlImzfiRfu6RTnpdPmrUFS1IeoZYJpcYulS81xX
H3M+OH7UqMmvtPGiCwhNuyEjmX5U1NfTn0I43kM5Xzj5WCkkQc5t1/m5RFFDUCMIXy3rjZowLSGA
RLS0MF3j4ZD8pHR6VXF4rVpFfW/WPLhrHUNbLD6wZ31OkvBJ62x8mGAKyoKBSivniIiHYDvjFGHh
ezPzzAO4U54vC6qzu8D+dnBfaseNt26L6VKOGoPAMGAFmd66uYZBNVbLO1oliXXpxMm3HethopFH
gPm5EvuWai9e+lRGHV9DtKeswSLAdm9TM2d+C4QeOyKTcfPm83fkNuPF0vOnW3nRqRE9JOjEIBtb
KCISo149XTVGtx6rqlyTDeOnwVDzvcBr5RS2AV2vCbcyosGv+g6cCsq1C5dvkPeBK0TP+7QKngiK
3S+ufOldyhlIjHxe4oGtanQaFlbxjwzG8GA4UYcDKeHZQIus1ycmyiGgOxv8mV1I7YeOE3xKEJnj
Bb5ORFdheXVQBXjT1RMOI9oY3UQf/SazrzijZc7PP3/TnaUhVlUVHxI5PrjS8fDvrXaj//zVcDF5
so2i7l6v1J9/MTH4/+8HWY2NxEqSQvFz6f5ctT8f+N834zF8rglq2P9cu/+9wj3sStlGqpvGBfef
C7teL/W5pzFhtRAaB92Lw8/7cKddzHD5K3LUizkjBOswf+Q2VbzMo29WzWUrS7OmLzxp/ToeKN5N
C9olymOaLLAhpKpmC5nEVLD7nEQ8T+4i7UFFilcKyYIYplHKHYxDiw89+l0JUHF+4IKxo2y2VkUl
wTCKXUwrdCkmeR6NOdq6ybSL1FpHnC1/q0r0YFgQD8uCHD3rt01xC/t5fgw9fGmSk8CPjJKcWXC8
ufiYOwR1HdE4iUgiJEOP9qi/uFxtKtpTRrOu0C9p0v1S4z0zM/aghaS/woo21B5DvkY2hXI1ndQy
VPdIW/1x1dNpDXdIPQ29mXNNrSSeuNk45ytp0zcR7L7kVkidMwNqOFt70oTevD6ocdghCp2avTvl
Bf3HL6bQ39xKFtcVwST4wh7cHj9RHdgvhalymoT60tejd7ToyiHInFFeMEW6EhIQBQETFxjFOGLd
Hyhjh2/KmcLgArYQ5bvQDoLnLwt+FhVzRcqvSZWigWa1HxfIlWIBddatvR/tDnIBve22FlGw0aSK
bSYl9gSAG4dm3hdxnN682WNLo84pKCo0M9lr1hW/56zPn8f0CAZFygSa4wd3ML7zuh6YDvG2KDfB
qQimMPAlLm3OZ1lzjvSi3eluLkDRTQLwKm3uqxwiA4tNfKynwobRNE5tPw475bjXtGiBeALNpFd4
fjlAyDmDwcgwDMeRwgqsSojA5hlSoJTNUdH7MbYxD4IgvXLz/8WchCI6SD6mpVs2dfJLLxy1QLCu
xzbUe/gfdDlnWCN4+A0F+xK+Ts6cJqnwBhjxDi7oDNRobwajfO49G+mYMdNjxRFFmNd3QDaD3SAa
Dwf9GIeVsXWag2m6b67+0xvtzUoZU6ix05uuJdO7x1Xq2PMpK2hqjzsCOQCxW2IpxcFU2HcmUCRX
4ZPuKQjd5/epb39pIy8PXJhk/kL0wQ0guUcEhTQn7u8qtt8Ts5O+2zb/BCnbQ+5x6RpKV48gzfSB
/9b2FG06I+6OocsYPdaP5TymOwug5mhFvzn61mx6DE78AhB1wWKEFEunD1QYhEdFcqG5DVWAcWBk
7LHt7sKj9IZxNlqbK33CAvQxdTPHb03kfA14PelsXXlOM12cf95ckEbzvferrw0iRrjWmXQ46+xm
s3UeXIfMMq+hwYbw/XTO513l0EssUnnIzDjDYDSihmn57kZmsbPDSHTEoUPqQnebhik6THOJkApF
BsZcdmY+bhLOEcMZorZu4ZtJEanFrnfsSG8x/pY2aLNlJXszT+HycT4nh6GMr1OnPIR7MXNNKD8d
Qjf2TUWioucJLHsmP7seQO8Ilxu2ZcVIwCmIWZb0iJ//gtMokvlhaMQ8/Q9XZ7bbthJt2y8iwGLP
V1G9ZMtd3L0QcRKzyGJf7L/+DHpf3AOcFyM7MbZliWStZs4xu7PysLDRbPbhsfWhz9Q1av+8NbYO
/llAFeEawuNzUQyJcauwKs1dMJ6kmU37UPvpvuR2OEibQUH94roJY2acq6bKEuLoqqhsMWR0qUvt
347BSRTmZ18Mt1Qv40tuGB9qTj+tsIs5COGb5FZ9cylOqARZgxuyum9b79VS/hOHGtsPNkfb3BfU
ppSd9MQU15ge5Lafixe0i6cMFfGvJEGYkUzpgUngm9Pk1bFxeY57ocSXNvj+poS/wKoQU5WTdlHW
4BuUGoTPiEFunOnz5XePFwOlH61m1qxmv5R6BoYU7VB6l+FIgdQ+f+KaYsEiQhwUbYvbvLoBfDln
TXAcPM9bk6/sbUC8rgow4M5fbtHfA7WoL27Dr+v6/XNYpeRxt+NLKCsaFGeo93Hp2Qc8lfRf8HJ4
lI32VQOSYTAEyizxNVTFqXyUaIcTv76Zmd4Xi1GTlpB8FyXnPVDbAyXEs225aAdCCDSSEtoI9Teh
ayGMx/RZDct5svtply0ZYxtpoeIIW4KocVwZS7D3ag1vfVLnOaMwsVsXJCReLharLyxBMl5F+NuC
JMJDqH1tkgyZrssqmgxBT7sNbiegIkbQi4sy6CpzNSR4VLdzjrYNrA5uJT9Lj649fAiNT8awJ3be
eQH5w3kJlCpXpO9LqM2LqOMO0t9TabULspLhsRhcsckNE13B3GHaodDvFPDYmbbFhfDHMSj2bew9
SKdhvg6Vzluyf5j7kK6lWBmCYefY46NVG7/tLNla+K9nLe8lIGVz1qAcBG2H4/S/sL56i8eyqUKS
qIbvpQzf07G7TzJ9aghJD8v20izdvZ9xY/UYJXAJAW9A2s4ejv4DHN8jJu42cnw1b2y3+rasYx/q
c2yp+8wFxbOwFNj2CZD6ubor4s7azss29Aa5TVfFJjAeQuGWQ2DXFKkVoi63t57LeXmMobhkxe+F
hWVpe+3ejtHrxtCks5sK42HLbO6qEuYKssZJH+DYjSrL33Hkgmrona0K5q/Fqm5TGl9KaeW7fvCJ
WzHvzXjWx8KYb2hTAZ3JemOMw9XHDE0VzzoONkaGcCgJaKaI0vSYLE4W2IoUY6ITuo90nEYveDvm
5t0uBgZSUl2bMX9lQLr6k73XzKiTne5bgpaoUysH49ascb9m/WNuBsAu8YWXGW+kdMfXMseXFOTq
F26ua5Ea0y7u5z/gqz6EZV3HjN2mkYmnhBX1loS8d7cB1WKB8pm0uZeGq8H0GuZGDER4KGXtJ3Dy
PNaYYyjskuweIDWIoyK8KoqL+7LzChCGyR3Dv9eU6iIlOhMeWn8zq10wO6v8K4+sVv2STN4ixibX
slwdlUO7rar+tWBojiPe3uCpvlc62YU4Su22fkcOzeqCB/eOCeV+UJ48jUKwb86PVsWyAgl877GG
ixXrwcFr7/E1/KOsbDBMjzmbTkbFpSvwnMAC621+ttvbA3uu7Ia8vo2plyy+MUqo8mvCkErH+uO2
uNkrHr5D38E1T2J700Ej/RFAMap00vspQ7eIfAkclEZCJ9tR3M9sgA0hb+3QYyNCjrhbILQDQxT7
LFs9OG2Z7JKpKfARCLnDQo9jj0cJdZ3AokskAdMoVWwUKddM+vW20qZz8liuZyY94VJRxyF54fFh
igdbtvYlbdJ+XwYE9Zi28HmSLyY7fFZ5pRR4n8sULrXmyAmY2eBu2SUjKgoDNXsenIKqR3Hp5tTn
wrrnfETCEKMiMBh8MYXhdkpJ1JoqA2VP+jqZKEWNFocP1fJm9Hl8hrgJLd3c6upmllO6i50CbV8W
osJi5Cz0cQ4lv0MpHhITJaY/xCwUfDb5DhVwCHO66+cg8iacHyAvuTSWKupn41/NKGhXk8nXNNIn
hoLNeMHDYQsF8l3403OfOcdqpWE0msewlVjfY5F/j0lbfQEWTzdzZdxXRjWxTDnPOsuiMP+E6UDB
zsZg0+Fk7Ysda10m7Ggr6Y6i1DPNS62Xetdnw5ZlMcJM57kLE/vc09VmY8wUKXYit8i9KGcZlgr0
cTMYPnTtGz0BOjLHnyeHv0t9cXMt3tlyTrfa8q+TbzOgz0c0uTP9GSwBCvk0qFj5MulhtUy33Ep/
1xj5u50vp6FmGIxzgwbrR0Eo5dsCm+AwecbVCq3slHbfmeN5F6Ti4iSr4DGu42wfdLhs5Fjsg0mc
MM3Eu0XUaosGAIzvXG2RIyAEMHLoj/ZzE+bkC1dqb5vJly2t56aaKOfQZD+7BSgo0Rqob39oQk2o
WFwr5Mh2wSKG26GrVHs/TdldSjdU2f5EaJ9Dtp+ADMCuZ17SqycMLqswQPEUzJB+hPtazSZQt9Qx
ItXieo1Tg1lRfx8nQ7YvJhsRfRsgUT3i9qSL5AdGxWA3Udgi8I5/NSvQWhvGK4GJxYaJ8msZr9IN
VCw5a0LAG8O61tyXeYiShI00KqaWti+TbPP01qMq3VYc/9SlKa9w/VEAgY4zNxrBiVdh15wPVhsf
O+V+u8XLZBmsCCAptswsGe9jyqfjC5PqhYHIu1/CsErWTgvcX6TcdysxSSCkAG9kvVOwKSKLfm1j
5cKOoF9+2B1qQ9IW9oIPWg8eYoq0/wI8B2dSb7MMltIUN6gOaYLMtntYivRUaOc5Neo3EUgHrZBE
up4xCSKiz8H+YEGvWxpnn9HOeKS/YHFAuEET221nRCTnLOFhXrLInWvWy0H5USre7BAuj9leMxgI
i198mCbJvXpACEXXRukh30yUzGcjPbRQSwGwhDB7ivrk2t92z84/r1g4VbbHfbo0WCrraQsS4TgW
SD4cL3aYfGIPqELzwcGDgIq4eOjbQG6Hzr60ZfYkvfkRQtRThVdz4xr6vUjpCSaEop1znlMr2QvT
2vQ2ZK4UqJC3hlR0zvNaLWUTKaBJiUMvMbJuF4SIqOtYnHV50I1oorZoLh3xukSPvmseFLHv4mBP
wT+1/q6XkOxTu2IZxkixT/O3tuc8MyyHCnmgkfZBbHPuEK/yO5c/Iy4VIlAoPgl2+NuEwx0CNvzb
Xege4+aVS35bLWZ1oUML6B4TSCjIoA3SYmL5q84Zn60OQcr5/pnI3Lv19ZDCTccbDGd6O6j1ZQnQ
Fklz2lF4cM1+JqPxD1HhFrG4dzAs90MihD22U+yDh2IKSI3MPGA8qiYMo2l6rlBVHno1YndR1XuO
aM6pqQ5nynDMsV6275tgDQUgukQWeuvMeF/EkD3adf2JECRo69+zj/FxgCIi62vlIAZWNhYoxW3V
oScX8WFOZb0XhmttmjFNtjUkgDC0z2MqHlixwQZcGLFjlMdYGrQVkn/YEROlVKcZoruTx1TZZypX
ZPtJeKyasMw27vLPIULn2GGiG/zpgJP+n2MZr1JaVFdDTE1iDSAhnOJNjs/KGnH2tbJAedPuBJE5
Efy8f77LCrUB/Y+8/XWyergjY/tVSucyNMWfDE8bopu9aCe8kk1EdCA5M7zeNvPfVhgXbguLx2ux
WPDKwgHB64IWlx6OzXyzbd2nfIDHELYEkOXErDCIadaZEltb0IjRkI35ibEm53mMorRlpcbSTu5j
xewMIOwjAUuo6Or4Q8UaO3g500hjO8Fuzighw+bAtcQ1h5hmaj/JJhHs15O3iiF0BMTxTiAy28kZ
Uwd6CFZoEwrT2Rj3Ztc8BRnbxQHEDru9tN4gwf8bZgnu5Ta5Qhb7boPkXhEqhQkdQdMCsGwvB1YM
7eRuXVuzEjSqBYNUsU1L9w8COb2f3YBk44PRLLiwna7em8n15xKehuFXbffXzOAxXw8+ozfmyj3L
m7FAqbbanWrKLQw0zfSg8TsFBt1WM5bnMpS/2lL86e0YwW+FZa9HkIyTklbJb4ytbaImM/BHs4mt
H6kTzyUuTrLY7C3cka80kave0+Gp/lX4eL7mgR9sK9pwN0OT03klGyC1K6pO3cuZtX9S+lXkkcOa
Nuj4Qh49Os9zPJg40MwiLaM8fjIWMtFpk1H34vRGJfnN+EVHhRixzhVgPWq0JUQeI6hjJGKMLs1Z
iMq6W+a7BVPEMZ8+hsJ5WGI7jpIxlnu39y+sfJHget7zMtFtjdQSNN/VkTnCbuhodx12p0jYoBRP
n86IyEQaMPnc5tHwlb/jUnJ2MJSWrc6rcdNl1f2YT+9jufq50JEZdr1jJNrsBETgrQzorq3avrdo
knrTL2+TbbSQfLbj8D1W3mNjzS+mbZ/S2P/lgrsvHBMmXnBWlnFJMPXs3c6xN0pFgQpTSlUrakeI
o8BBkWX1drK3h+lPoAO8gN/mZL1MdvpCfc6vayfnflG/246HQ2N0L+HQnZKeYVvofy0BFNmxrL5c
sqCLIFyo4HlPdWu9FoLPVitWyBrb5BGxInZjZl8xk8+hhVBmGnpb9JDfqYgb6yQsTjZvoXp068nd
a8Plk8Li6AXu73wczEMNoBLRAXFB/gMGiasA17xLR9qhFIHIWCgBNKG64410r3NjMMWhjzw4BV5A
VKZjjDOvnmGzGlg0z65M//q2/TeX5nJgDmNtMx9YzWQ89cID1F01dpRYaDH9GFefT0K6oRLz5Jk4
JPK8/wotJIpxxStiFM24e/ljTbidOUCgxLnx3ppmiTEU45wxmcdswMeNq7rY0gzxekLjVsaZSVm3
qCftFerFIPPSn0fAGadxNL0L0wxuumigxr7GVf0ZzH13St1yfhAoqWIZ5rtchn+85HNobLYmGxef
7Skf0RXrEYSZ8J1o8cbv0NvrskZ6ahRn5F5M2ma7iJhyYDyLF9JowvglXgISQKYHWxTZs13RH8UN
pvalyPloQGQwHDDLXTAAj5GKfNmaOX6OgYbu+C2RCZoUX6uTmzusEidZUNbSsCBmEjs3ZIyZ6OU7
wfzRJTOBaRFnGFoc16VK1ixd2pimP8h+g2eQJ5EzlMBergAU+R52q8q6wAOF0eM1BP3FzbMluMnL
wrpUZU1mBcPlJWjuW0iWsUeZrl+B7HNkSbixlkt1zSoIspePM9T+WNIiRtIFM8OsGCxpK7iwLjeP
pakvsS7KuzBGaTNXprstDUZ2o+rrMyGkEYRolDs2BS3Ikqgp8NP6Rc7kcHjzpuAldBtIVsS8YSNK
v8x4xLU0lFAAuKqCtkCspO3kMNVoMsPkPE5+RWhKdVBNs5r57G9EgLSBLDshLSfQlVajeDK+BwWK
C7K5EeXXDc2qr0HrrhIQkfOUaPYTLeVVZrY4LlHrltlVWeZrgLBu49dFyilidVuvzI6D8ottZ5ew
Bzv3bf5xHSUVPnwWnIuDMge7JWhmGium7ObO80Mmibo5TgV2mcqnMJ1xfJo5Enx/3KFFdrGbZy/Y
tmmbW7xJTXkClfBUh7A8Eg0gDeDcm7BH6vqY4Tr7eEQyRdBtvhvmZKi4Jsw/ccgWJ6eRs0PiBrkb
NmksT/1Qe1sY1mj+mvwSwCo9atQ+yLRlATHSuupeFgBedQo41z6w1aGWnHp6/9eigk8C0f5clkyV
VA9nEZc207gVW7DEeTTJLNiYefxhGyOfZx18JCE+i65oJb78eGGAYX7KynK2wVDepa1/AW3nMY9n
pELt3L0oBIPPrtqNqcMss2WbGlY0zogNvy0DxSYHNqV7VrgY1+P0YyaCLTOHx2qwr1azXFBKfAy5
TZJa4YKi5mRCVcyDSaPsVPjaAak9Lf08HmJ9cjKJ0mj4mH1UKk4QjzuXpZVr8BappibvdPH7XZLM
j67TBNGICYAB8LFpOxwm7vCKrv7PAmCcjgE/rm8wwWPpR1GQ2vuut4MzqTQ569b0GiQaXwXHTZkK
hdYtPLME9Q4leWJxkpm7LFAsCxTEIU21fFFT+Q7kZyeQZ50QYJz91vUfh+FlGghuL1T4gOgemHYH
sy+c9aFM+/LGevBOV+17HDMRqbQqdkW3vAQ1Zq+ldecNwyG269PknZyZMgIR8jFFfBOt+2Kk1W6f
BfBMJ4gfCVo9wn/vBo15wJZVRBCzuoBd+PLDaj4PjjVHloEumfKNlJNSutu5DyyWRc1Rt6m8ttl8
STxjOmceKEnbYFvjuubR6jGj1JUB/zxEGZaE2aWoZk3QBFci8k4RhU6DO6VEw2DmB7YwT924vHNp
TUeRiXPSWuXB7mgiCicTd53NSkKiZN4on/U+HJo/XYMy1rQpHMrySSBaOmPty48INYGLWeuiMgEz
yEjNTiyKl3Rg1DYvGnYH+AzlW68abmvvwFKAy6bZMFJ5NAjqymHCjAfLi47bTrdDDvvLdVaFGlK8
lBkMxJ01AiAwsUc2rKHndOU69VHQsvKtUUH7hJzasyFZ0hTOxRm/xgyXv2J4x1bTecxbfZQF/0dH
3wUOuU2sLzMuBoQng49UwmcCe+zQBe8QsO+pfepL3eD6CWP1XjgTl7FNUDAkiHSf0lcyRpnORcKo
fkTcxJP5I+iWj9r19KHogm8DgBPcZ6faZ8K/yILjmv3ZFsYbLOwCT6b7VacYY4IQnGzZyOvomCT9
MpUAjwEVt2dxhurUZ27nLMV+UrxW4Fz+fZlDU5uy9rFlBo0BwWLsPixrJyFRH6DnfZQj1P6w80gD
rZxL3jL+RYdNp9lDPMYMRS5HWpwbP7MvhP/YbgYao1N/7GyWN8tjAt0VjHka6qmtnnloa1LJD2FZ
Y7SreS9RiHmXegzXMRh5P1CYICgqh1HkfKi9Es0r5HIehsjyMk0qTZKedNLJP5lHJd67932cOEBc
wsuSmKiI/XLl3UEdj0kMDK1ZbrIOTxurDpxj1M9M+yxv/zfskEpjzIOLj5DTVJxMbDqrrPndhYEi
/RzhuY+e0+4PbBsYcnT2H7veg1VfmGKoj0RYn/NgSsqnhjWtxBFQBkdjGR5VBpFd+9bHbPbLrol5
puNh3bsUgngTmFqoyfkI8byRjZC8Nn0D0lj0T5SuwE6yFbo0EgQUc3+Ng6J8UdYLn7bH2xBeOGAj
Z4kb2OocqjPOtd6qIC6l4LQxtG67kBCDzEMX4IdU3Z6GBdBzClh4mXda2S+V5OJ2Bwsa0wBObwaw
1jggN8HifcG2epgN73t2CuOsfZVBueE15eS50wJK9+qK4NOr0mPbDPFOupkVGQyQZ66RrVvJdTLU
FPuh1l/pbG7ttfnNR1oL7cqXRodkLLromKhX9gigOqalhmATKraTIe19ivEXWZMBX4H9dg224zoH
/ZcBWgkbpLf1B1A6OumP8cTTMUW+qDWr3LA0vvuuvpMw8g9oa29JZU/bfgphLZbFQwB8DXYieVM0
y+E0W9tENcQhkyLBlqYJDwJTWdp2GZ2s/Lsgpelnc7ypNIiaTDV75hlfQRxUUWrR47YdEyk7z2yk
hnvV44bG2dWfFcwaiqOOVVQzfPlER11ax36YA2+MAEftMJNwyhjcfnQMX6T1nlsBQQO3iQkUu4dC
KXNc4r15sJK53GeWd4FCdqtigIdF2MOlg5sQBN3BGl0rKmJQEfBUwbz1mncxy1/qxat2PIcfu8q4
rXJbL+GUdEYGhZOX/GMOW3SwNoT7ayxbSlGWWeUYyrPLBJQ4bLaJ+H8FEohuZkYwYtp3moeUyfOx
5Jm/uMFfgSYQjJt/IAcKMV4IpL2IUQ+zCMbM4QPY9EmISMzxUrmkCLP5BY+3IPNX4dss3fTK7zBi
dA4ybqRtltr+KZuRQDkp2ASvuDPBCR9xGzz0sWdeCiv4hWgWE4czch8yAHOys6rsK1ZKumPy/pqh
QsyfsMYP/WtX1NdRON52AP+IMQ2nrVeXcA2Y4lR+MfMmiHs3ZIeJa36K6Uwy4r4bdzg3KBnDbG0p
k968r5eEyXM1/k7BDry6imansCBIS4JDJiyq2wAVrTlWeFNdPe3gb692LYp8bvaoxffP2MNbR1GQ
3qBx8xBcxZUtmhdJgc6O17ytBNYLs9Jw08QIAjJOukMYTrupDd7HSU072vnHpKGQDOP2aXLb37TL
UJ8sn/q+vg8MADxSVy9B6POBZrht5LMoK5SHhrkPASXw4TJ7L0kwcAYkHD75AY7gAy765rag5N5q
yYwd2edzafrckc70DTOHCMKFlGEXlwfi91V9gYgtq/cNuVh2xkpL29AYuv5OLAPIHqBhIk1eQhHe
eSLwj4P0j+G4PA8gUJnaB3hppf6rUb4zDGrFXsGiVv30mdGC3GV+xuiY+u7Uu/UJRNINgfS4G+sA
fDlchSblsbYU+sqwYtzIcLk1tZNt28X5DqfqJV6Ny8wFihXCc9Om+9UOUyTm/G3s1YfvSm8jr0XM
JxIY6XdvzVhz1gx4x7hrpfFqjssvrLBqP01rgV4xkHckMozEerJmGECpW/8Fdh+wUep3ndE+UJVA
x12Nm1qP197jA0Du+OY3NLliODlsi5iccDG+TXI4WqNyozlHNc/mmUh4XswQtFQILgHLZHSYibo1
gNGN2nxi2tV67Gb98TTlFrGVcj5gXmeTQgwu08/LVH9aQuoD8XNOROznsIlLjCSNbdeXgWlYzMe7
A3j7JUPfjvoOC9M0DjzYOdplG6ILgva+swIN45HlF2vb3znvpFbuW9vsTcmAwAmwlnYlAPOqxh5Q
KayLS1vTaAzAuYuHejC+OyM3d3NtdsfKkb86z+sviH6Y5MYXw3d3RhqyCZ3dEdt484g5k4SMFjvO
oVtZjuP6XlDP+0QLBYmrTovvYJDH1yQswuTRkZABikgU190p5nzZZDn0ZaFc5khJu6/W9KN8BiGR
sY1OEoumI7/ZYthzJ/hIak1yMBzzJoeFh1irssM63w20SzfyNeWIuxfM1pv43vXt7uAwcqB1Fsux
M/QTYn8Orz5GMTCTIANYOIpbH7IcdaNncfBNur/kOhGk1eq/Y7Hc3GaWdAHvStbVXWih/zfyh9BV
9yw6CGflWELN+iKGgFmzee/EbBAUefD7nOwXu7pqXF9LZh0UncyQ1UjY7DoqKVwNH0+23XtnX+qn
AdhqEwN48Pr6l6qGt7y1l71w0Pka9WvtITSz809jAubi1G+dzxx6mfojZEgzhDhXOwzuqjpED1Yd
l6xDb0WYN2OOaVK7YLrpfCGcFtR4J3yIpZIB+GoQzeIO82gqXwIUIniikRUxvuBZ+ptRHd35NHW0
7pyBZQDkOWCfZVz7Xnx7Yb8DuFgwwqpfMp8Lnq3wjoHYn8DDH4RAu6jid2NFkik9n2ZrIJdlJAcF
OzP6uJhfPHRSZ4t76YK0ZRZlh/ZO7sapeStniBZFPryh2YFKFh/QlR4V30JF28ODIqaIFShKfuX5
bNPy2tuFPSdAnHHN5UItvGyWwZZn821Vsm81klvfvUEV2HbBQdThtUuBshmBuH6iO68iKyCNJmkU
/pmFK7tcFRA4O3hOtJ8VcvQU50nEEhJlZ9w/qDJ8DCbLPIryI44nQuKNZ49VVZ0zxVeq/rLtbKJl
RjswTiKLeu1Sfwzj776cqGW8+aln+aLqECOLmv5Zfv9koicahImbPk3r+3HkUxZ0PJHvu99o0uAg
MF0sVQMbQyR3whvKXZn5D2QzuIxBzLMKEriCuIUYBtvcoEnpzVGGDw025XkuKqrI2Dk7XnjIF5Dk
CtkA67hvmFYfOo6vzGLpYFCyLDQ8EDAxDdKYLDEDti6+Esv1ZirHOPhm+2U5ak8m0dYLn4N+qiK/
KH+Nq0nWdUvuNq86TDG+YaX/5h436UB6GRiAt9J5mtLqbFB0bKxFfJpp6pxaWxExYTHPdTHnOs0r
JmEymRqy0sqw3A6EgzHqsDapcXFttBfMVN6aDBR905U8sL50whAcMvrNVE/DwvMjxaC6MaoZ//0A
JlEiHknlh511r17VbCuiuVXJwe1T2W2yiXSuNGAQP9yM9OIXk0WpM+fHyrwD83KTtfsxzZqATLfF
A1q9VJP7hQ/gtyEo6XLszADnAOrr9UPN+uQlESFMo72s6DUALvzOqzwF3tViaUyLF2sgNURjW8pm
IW7JkBz9EuF5m+FTsVdSSl1iy3CxH3VJ8iIrTGSz4zM6B7DH5vrFEoSjWYrIiAxNxeKVv/D9rW/P
u8kNdxqVz7BsWS0hDXPxLr6rAvXdDZ2165044dZ299WbkSHwMdKeDR3E8cGCWV1TcwTIncrF/usy
CiJpE6eEKD4SqPOGNP729ngmz2hAncv8HE/xLq7T+9Bjsbn4G3DU/s9nCA7tQbrdeOk+hql1eToz
S2eiiPxIPQRz/qSVydAAmbzVqJ3dMefJC9KwxHKf84yOZtmdxCB+MUZk+GQv19odDjJmzugHLCNR
1Ihi2VosaTZNMlTbXDB4TLgUqh5DvO/duc1AgTC1dCvNzSKMMHfQRPDeZc5ZN/XeQ8LdFyyD2Lch
Mu4mVh/m1xL/A/pDeRR2DS6Bv8ALXmyCg/ZtW58QLEbp6AAJ847FkjMDkM09oRDYzEX7aEvvtE4d
Ug+OfkmJ2fT9PasyLrSeYkMW//zOuZu7Nf+i7E8B/akdRI7Z3GlU4VViEQDW+cexvxejdz8v9qE1
KFZAFmwIhUM8o0kUqav7yqtuhZhxksZA8of4YVEejQ2aWATKsLJd+yzXGaHfHQcfjZ4liB5JV2lS
2fBJ+8L6N0uknZaPsVbtpiL98PLlBvljpz2kriKsuU0gXjZ0L+yUvM3Q0V+47EaEolYBDMHRaCPX
695SE8lfa+N8wDC5sdEFYvUcn3K44qUDlG29CWNjuRkm2VeMUcy4PwMhDtGNTceeRV2eWDfqpIEz
fXSxXIXXJuY+W1Z9RcqQ12nQKyAjEol1pt2+wYYDvtc/tyFlE9P4v2Nbd7vFZn+pGePvlNftOnO+
BRbCuimjT8KDFMV28ncQ5CssU5TCFknRL1kz+iaWoDc4LpFuyMsYph4O78OALJTYE0HHAV7CSU1W
3cu3vRgF+6xZbYuqJ8CpKz8zxyXH3PqSbfwrji/UUUQGh6AOSS6yTQZxgNOXQly04g1w5NNk+pzJ
BgrX2LR/zfFwEtX3wOfBzoannrEUn7mlj329CqO9xdkzpGc5mqQDgmtFhEvf3dnaIt3CA7Wl5PSH
n8Sun3zHkEXEmA32uXEIp+jr5EhsV0Rg9bgbbH6qqnVEikhy7Hs+Hb+ihazjy7hKoTBholAg4Z00
qYNgSEtg4Z1YjbsmkzArU2DegvDRHCjRmuS37CkSyQ8k5cGzvxH5H706Qd7GDzBCSDy9DbB9jRsA
GyWgM6QafIKLYWjG9eQqRkvCOoAyELkNdLYFO68cF3eL9C6EPr6uLq1GXqqf/K4mPMVpqPegCFgZ
q4qVLnq+I3Kfq9GSk2MH4hdOxmmfYYydYwKK8lo+TFMoorJfqNtJyIvisfgamVVtk4J5GbGYW9Gu
qq4VYGzAmdhogc7arOt3/BzmOWCXYk6EivWUqjunl+Uds//FJmxF6+qzNkfrxP5FItECJYAifGYf
4eVE7rbeuZCmvuss3Z3J9jr4iGLvrBi+QanN1Uiy/msOyTBaL9rjoNPyrI2mPP/3pw8KaHke6D6g
0/C3P194JR3ze9vb1kYN5u2VC5tebPGg/eXGa1Ua+UdPzi244cp4MmK8kQOJ2ne+TxTNUrcsN5ir
jrU3cwBwfq4236eR9VOkcmm8m1q/J4adfGPXYUC+JDg8lXq0NDgsU9sYhikjnbxTryVN2TYL2/7B
bLrikPBrMXfiCoekE/PrZu6BwEQoDKlgPdAxBFmazELWZk2XoO7+35dMqeny83fJcGENGZx//i2r
gucKMfvh/3z7zz+6fRmcZXv93/9LwLF+wU6NXXwONR69jgcf8oaS5eiFah4m2f//InoPxExQHh07
ty/DEFj/ffHW/9S5ytGK0u8xkX0rRiKyfv7+53uTMQmYtQfhuxxqCxVW/zi3OBsN+yE02KLE9XwK
YCcc+hLYIrjQiY90AW6lAxo3iIaSvoijv4CTG5OBICyW98vintMm986daX2FDldeikLlLGlYEfrB
6TxXLROyHO/Itiaz2AU/RaALcvrVQkDOWXn++ZP4z1EQbn1ATUfgU/osha3PM/6C889/Fm2XHxnP
Ahkr9Hlcv6MJeXb7C/lfma8nzmTJuqJSHBcTupUgxmeXs3qcvcc5xtOBhEziR7L0ZdTfBN/Hl6Xr
1nuIEDCbFxJWd02lYd8FKZhn2BXQibRudgOGVvxIvXFeTGmAdNW2cf7vy7rv76zU3EDTj8/FmBv/
fWkSzZCg6BGdYnRivsdm5udb1Pot5irZWsjjDW0XMjcuSAqjH7leBKxGHop+Pi2MW84uAe3VZFeX
coTC2PdXw/yuTdGe08JgSech3hKTf0Ylx9nboU2PRdJeNc/ZU2mU+wrb/xmVG9MElufV/Btf8bCf
5U/USoe+ZRGsc8INqxfJtoSZgTGFnCRZfifMgM3xCRx2iueE3IMYQ48XW7zT3oV52giKH+ynNzRb
xxP2th4VVkqfiakplhdGa2hU/4ej81iO24ii6BehCjlsJ+fhcDhMGxSDCKARupHD1/vAG5VlyxLF
AbpfuPdcp/6iztXPBFoFNYP3eIg/OSn8JXOl4JjQIkUK3eqgRrApFoERCqQQiRTJMu0dpNjokVe2
7c4OEXJwa3Nt6yA5VAZcwhgrBheVvhgaQtFrhyEc+/2jJ8vkqBOHvIzR5Rj+UlaS27GEEjrTJ33k
e8hJsZC32Z1sXW2aCZzusFFGSztAOB+jXL9f8iUStPFPhkGxd3ug1wr9ll0RsSabB+OlE/UIyG7Y
NCEy1FVMkiWc6WlYy/CRBM6HyMOdLMr30jqWxHMMbgqtiviNgsaOVl3bwClbdOJfHNLCQWIsaHZh
QwSfRV/uGuUcBoWtwioweA12eMqBtkd1Yp5yTbA/CsK9qguAQ3gq2xfOuU5n0NX2T61l/rKpbFdU
8lsWyDHvatEuIYk8PAPuPFYavkJWDqoidzKi8qxYPJW+tzKKghzs5h5EwRfQ7nTtlcmVGUmEp+Uj
T/yQfLtkqTQwl02/DdK8nfPItgmfOjIE5+Ygd49ldJBNcIkt8mQRFFItyFXQ9fCAJaY61birKs5u
pdVc/M76iznimNeDrNMTJldQuYl013fIPRUscV+6xTIK8uex6JxtI8dN7STPtTsPpHN/nVjhWQzK
XJn+gYvi0pb1XZNBtzBrEHe5ecPg8Gq6zt2fA+fmLABmhBSIuAc7XMtco+giNSJDYtLOpwiOn4Ig
jE1s3fvfGc0kFBVb5W/unHqOSNpjxBkX2LLGpoMEGf7JAISsbbIwoirK/HeVl2+BJt6AciFJJNqX
oqExrDvEV2667EfwObKWst5RgjNo6ynwTWjFi8GEfT/Y/k30/GZFg7DJ6uALwS7W1ul8aw4KA7zl
MHBDC1FH+U153Q9Ft7XQ34zUQkJOnGXU6+k2ZRYR6mAmRsEV2xF+Y2c/kh1SmsZ//RQH+1zWm0YL
XyYJlTe31y0r2DP2AgkFbp+Vxc5rvDfi0NgaRDQXdUiZMjIM9PvfVkwEPQSMJ0N5NWBCotrG55CE
NzY+JY0KfnapsYR38dBoQJUo4AyLpERnX0bI7as8vIRmQ9wt+satZbMn8FmeCRhjXQwmYBAuO0WN
rTRKOpaMWtV9kIvFM2Au3cKGMZbY67wXV8T7IEz1L70BJdME5k+cIPuqENmBC5lYcDr2e0AEKiMa
8K2EC6/tQv7aVqutdfKxlcvJBJAph9VVfJh6CwnXPVStBHWZ02tW1jP2bRSQGfxom3ovbcaN72NB
9KfuG136CfF6P4eJ4ogCvpjlkQOEELRLjQq5zB0YxFP90076DxuMaB03AbMeln1smamyR5o51qdL
VuL8Q8fSwozreGnl0XsFw7YdiE1Upo1YMB8/xs59tpnS0pzkh06gmAzCnAKoDxAiDhk65Kn5kbLO
Dr0XXira8hCn6j7MGxA/U7BO+d1YgE2fxcDoOp/ynrGff0NxCNOvV1dcof0qC4pvk9uTj4FvaGVQ
9zgGN0Wqv7r+hFvNM17jsl7rTXRpAvXSGZq7SeWpt4Jo21ZQdBBerRO3prVA2Fa120lK5r2K/SVD
6iQZ2C2aexvDjB3Vz+5419vm6GbpL+o+VDc5Ys+mf7Aj2BcCasZgPGXlWC2TGZFp5x4JkpO1szr5
5UGBcJ1oM1q7yOzPRTNFTxDxAf6ZHuAhRkfw8PFdEVhLGRfb9tWKWCUofz1E4lAWcxz2EO5Swx82
aYAyIO/ZzwJEIyEMXijE1/NUw+NqCpAFbl+ioPHqZWYiSZzEdPBChIYqAbKhY4Pq4+QVkSnkpjEU
B1QYO702b3V6BSBVPTAwD3egG2Bz/InTGtKI7OMYoTypoeCDLN0pNsAjgL82+tlAkUpvBwG7zMpb
kQT5NVA0mlZTQVNrV0TgkK0+Bj7Lz6Lbd5JD3VMRCeL4rnFtBdf/f6g+WXZ4ywbndBlI4zR1McLq
EviNFSj9KqwItasfM87CGS/D9jn8wm98bDLCaJzc4Vs3hcyU+DDzSF8K647Ega1MRi0YNt6poJYI
510/qSZo9kXRLw1yEzByUA8aGm7MEIjB0H9GiT2cKqVAT1ZsaPi2bXN82+g2UKegG2D7lb0AddNP
4MfZ+Ip+x5wTQIMdkljfnXoKezi9JoWYNW4qQuR8vgRb6swBCoaWtlm0T1lco+YMW14uQ6w7d2yf
/v/3XkRijDIbxn5B+4Qnu17FLiKmLMZSEhEYvwm1KwDt5Gks/PjWzz8wjD7FJZnoZuX6l7nYKMYi
uWkRbkkuMGqp+adq/oGWvWL7TC7x0BGqbI6B3Pz/X1sjDVcN2dY0hvw6Xm+kQeFQM610o2Onslsw
IXNwCKJ1E5omxnguM7Ax4RXNmHNTbqMgEa4b8KIa+zw0D2XcPdrII/wEv9CKhcazwzuxM8dBm3U3
HloOsfKnkjlJQ94C58sjlCAgcVLB2qyi12rWi7e9S0jpioWCf6mkRPqWxIfgUUF+p8Ky31WH3TzI
52QQxz8Z6l8NHWod4lFasYnoH6YJrdbWXv7/SU8my8CeeFmptNwJ3RgeFSTTAO3J/f+fZU208QYn
3MY2osMq9QYU9HaMjsW5iMC3rvGkioeytX9OmVfn/382tYFJxpeKt5YZP9t2Jx+8FZyoOvOgKhby
YVqjjfKqG7b//1d9GJeT3nsrT5MJNG5fPnhauq1EmIn+TamHHvrJPhlda5ZY44B0KX8cZJ6H1IBA
AuFbPXJ/GHkqWIeMwoNViMrwtU5FeeyiGrtI75/ZTqVX2ksw43F60dPKwXphbEwf9X3qcNEOdE6G
xdk+UAP9uC5atGObFfITYM8B2CpLkLxIr04xhesxCxgM2P2xbLzxVFatBR3EJ4llqj5AtmCSTNxl
2ZNSUBDxueucUUOn1rxoMtOeJC+sxa8uQ81/zSQYpZTuqsdAsKPFA2tISP2iIQqLhfx4zy1iVsP+
DW45akFfUHfx7KPJ2Y44ElhJMd+DKYO3xvqps75dY4GgrZsVCxEr/a2KPIssVYQVIGQR6EYZCwTk
LaUdlPsm8jdNk6yRMpqMhsNoncTUrR7ggbHungrFOr+2/HDNQUqq7kXGxZtppjajEf/OJpNCsLC4
TQyoGTAK5Bap/DmdhmpFTOAt9rB96sQv5nOepFn2vymhzT0Lva4SvJZNPBeekDML+rvAwzbKnRpC
N6Ro4dqSf+E0Xsl1t9dEYLyC/0N4izqyCB3qrXAWCBu40euheU+t5q4pHu4SahgZb/Gp8y6hXQLe
Zd9hdwP+i6OUeAlCOrKZXfyTcn45Nm9T0LOAHy38r1UtWTZYDlhTW1tzqnCPBOPdpo1phn7WuMBV
6pDn0umYl3zoPYiUDCBjR67jnj2C651xuH9FSoNNF7D9Mxz32Rzcm6FJMKKu8937cNriUFsJ+BvQ
FYx9JuMOyUVjbOfbkGDMaqt9gIUNd73j/LAhZgydt3DYImPr9wYgsQFvMKA2PsvE/ox9OJBKGugo
sDUZEV1ykRQxERDlPaUozG0ICrRtu0xSnWshmyMv6HROG3TQFruvKTOe0AGw8gkq1ou4Q/vEg8yJ
98KUinItdW91NZMs8CdXpBcysmJ434TeGogT4FU1BNiQsMk6ugauBDFawlDIV+NfRi2bWf61AmAa
WzSIXgjMMrI7dpnlT6kEj6/WEGNi00RlqcbzhjQwocP2gEc2Zsmxn1BRMr1En3SL0ixdMRr+jic3
WJuIxqkAIL7L/IlC/iUtwXBaAaMnJfsnJwgWiKzkeix1GswAX0gBiqoFmKM3xk8Zmu9h5PVbLcPv
Rbgy64h+WnZ5PhyLhPQxl7so9kjPJcTgubFQtZPIKVdd0jBrsp+U3f7pQfhdp9ovqIF4nNWTMWvr
3OjOaa+/C4f6aYw0InjNS1vA1mWiHsNoY2g/gAVO+n5nVXa/trKfaRLZkjnVKvD7v3haC5j4yyw+
93wce74gZmH5l6qTnYqr9yD2+73P8w5W8uLzRy2anDQtJOJTlXxUXfgQgfNo68pYi0JdUV9fhnD4
ZZVR7SrXZEuZfCccQ/uBlMREonYLM5T6fJeYjjblVU+iB+SJ9WS2rH+DdwCkm8Fpj7XktPHNnthX
a8XlYm85XuB7rz3cSTuGxy8k7NU6TX5qSe29xVYRAQtBpA6UIRu8hfeaCrLZ2Qoyv0YZmeRGcsGK
A2Z6pKVt7CegaEAkqFv1SSAIcDnmcrNbYndgROYvMwUIzhMTt97EpoBhwMq2FOFHORdkRIEikYXT
wO5KL6cyy52ncObWpKN3NSOsIRafPVB48xjEA1EgYYLIneV4Ag9/NTaTw4Prv009zm90+ldlA1E0
URgwTB+pw0BlrUG8oEoT+oa3Ajk007LPyeipa+0rYU9vDXkiUY+Ch5kMpgw09+zYqrUFGaKXSls6
CWMrx48R02oK8HFKlwa/uBoZ0KTiKvEK7Hz+r4KQAB+JAhZurMWCMTCMnG1mptxwknTVnME/MXPH
vEGYkTHs3tCgnscCl7KKXcFsKHvTI/Ueu841Tce7TBqovaF4jGPurFLpvdvcCWM9PUQ9zbOYniAB
j11bleg3T/fuUy9pZZJZH46csZ2IhHFSdazM5hWnIs5bMoTjpCIqAC077Dmp1jaOEsaUNs58RAFU
kgRaFqSCuNEfmxXm367LyHAiFN3Qv1mtFXUkwaVFyPHKYefHGlgG58VLwmDl9j6sc1ASY2JAP8z9
fdZFSB+o3HMDfA4YU3TgiH8cjx0jtcGSdCRUEZZ+Dzv/hc3DJQ9GEsSyYM/Yli93bLeGZj7yLv6X
6WW4xlU2sYBvtP4pC+wbZSiztrRhGFn8MxvybqxfNJ7fiYiu3lAzi55ynD4aUfXUaczNP60qdjc+
/kLE/gZ+QdhXzVTcU0Q/HCWnsNCuphMeRdZ8OCl5lm5HSxbln4PLpEnZ5qoDLEzN2G24rZGWRTbK
Os09E3rCdENhqJ5EeRojOWxnA9taXTyX70w2s27c0fpHSM8cT9PzZWukdMNmW0KNQcHZBsBSmnYD
Q4hV32wcyWFyA7j68BLeNCYNMWZi7sEWaEbQFj9Zl/6rDB6HyHjDZLbKiTCHKUD1YjHyTH1/WFq9
/IQdwGhwqO7Cjvd2+5QgjWLjg1bIhT3S1PxtjDp6GXOwqKxYXlIfR0cW4EE3kK0yDPFJu8xT5+hX
6TcH78rVWSATHX8wK4ZE9EYH6M3nNGiGnWrUvdbbF7drlxjpXzrrWVfTQAgV5vvAyB8kxhwi0/nW
Yv84NNwQWo2JtKzJY3XbcxXS6PeZt4Ige2oaRj+2ta+5tnesXI8dMeLc4ebWcwEK9WhRunLRUDQo
BAW85c21o2na9jD/woKXc0j06+Q79QpjH+mB8WdaNiebkDNuSCakhvnWtObJL6KKCdI85rdbDpqY
BJQ/WXB9BIqgCWk75q7KEdvNPoa6Z8IKuY3DkwmmYVHDmHY2g9bA8K3YmV+SIILdukv7/isgpIg+
D1mBHMF7TjGYYw1055BvczGxEO4/jZozVyKLMAMQa5g2zfo82nwJ9K0aR1hJSsglduqcOVDy4bXT
cHS14Iac6p6ie1sHQUx0qUs0N2FdmfAR53EWSv2vNOxuSwoWPrTkKbCqN1wqRGwNRN75wVfDdJHk
Fl3dgvKlcQlZGAS7IgbqnvNTOnT/pqWfCFXteV1N6zOCpsVOhtuYv+2ucGBg2UzU65Shc1PBwStD
secUApISvgeRSNZVwjkxapC9nFhnhS4VuFc/Xesl+ifT/RiIt2eikfGRgbuQM5VF+w0TneJVpqsx
1FCD1u1hnHsjB0WK31P98Ki8OCalXd0ZX0wPp9phamq/j6r7saJqj4rgmpjGRk+Tz4z5ht9CaBUB
M9m0Bxr4ZTTIfMIOjpNHQTUl5k/L2V0IG/Srb75Kp/vKR05sLRd0AM0vsbj4XxmJp9VbrIdn9O6v
5E5TxgrjjaHmL0J4w81+3QFV4VRW36NETGZJQjqqCZS6BVKuHOpsZesOYjfSR6YwXGeltcWdhs5W
U1vW7+v/9yxZwWSO80S3pg9wK8eowW88lu4XVNZ17AavftS9uLzFXqVnKJp+wdmAK5wA6giOMF0K
ovecvytjzTPAla1fMPitwSYQe77Az4cW3RGnoAMq7YRijbpCZ+DtMbzG1sCnjliOZDclDipq2kPt
3ZwsCVZloX0SktfvGPUkw3Qcy3oCOgKQ2oyam0q9b6brV8v2h9U0VbfRUecwS++OC0xej4kjHF/1
MVwZnu6uyNF89TK6DcjlQcQUFsUk/BxcnW7pfxqEAq0Y2sYwXzifLMQoeKo/8dLhFW+sLytChqD5
iMQEdvc2bpd6RG+TMkV3HfO1ErXaEQCVoLAisMstseEyS16PE8oxH6BG4gAu9hTDVMvrP7O22o85
1Ykf1h92EwOrt/4lk/mAnumunRzWR2w/18H4grd0a+jdA7hie2adQEw50re2jh+yIl1BM9A9lDen
JNhVMm1sA38Vm0+Edbyqftg5yaz4rINg5RMJN+RfQ6DeETLlYDq0I1KL34bp+aHBV4TmnV6hyXQE
0yF7coXZzmdZLlpEARD+zhP21EVtctq4YY7So8p3wibiBwQfo4YC8W334aXxd4uMYdk5mSJuD+3W
GJ28lNgSg51mb1/aluG5KzyQtwOJpSXhY2MMSk++A3bEW4eTYzn/aa4XfQaUJ26RYImBzDbUrGty
hyFDFpNRE9NKLKyyeuAD23ejGW8rI0X/mBKULcp/Q4Th3+oVWjwicwEEEkixLxvkXXyDMKU+N2lM
+QtnWvHQF375obI521PgSXCh/9EbZoc0zf4CcA/47b0Xk91UC1sd+56zMSH4UwTgXpTVbYqjQ2lG
O2hVS8KtzpqAOllVFZsdx/3Ux2mfpMVzOvVqK7z4V5+QbrGZoxhRr0MduyjmMmdlt8ExsuFlElJy
98LwhUKdklQ3FMwBYheK3WT4Idm6abJCLkgJGU3Niuzng1PVp0inoIF4YWwti9kq92JCNAAIQRLe
qsy4WkkJMqj1PiGBxkc/7/kKfaSLqv/nl+qndOUIUj9eQUZjgQbKctW1Kc+6qNcwpD70qE+3VW0g
LkomxIaCw0FYBY3sVKxiZVYHPaI8aaFX6HgJnJqkT4CYZPuQL1bPA/9rq6G1yXJsmJbVnh0k7HmP
xbdhpI49z31J9C+IXS7/y7ju2xBPQ4emz4OKICXbjXYgEaIjXsr3JvuSMZ/XcVmjTl+1acVor23u
KJJugT0c+2LX1tgj+rwJ+CWx/0QRqlIWUyD2oirTD6OrvQe9bqPzI/IrDD/MCkjKIAdGX9aDud+c
SQ4yWNhtvfd9lEbqMNSKBbLIhq0MzfbUWedcQ2fTDH68ifG7V5PON1dQ0vvWoR1qOm74I5771mF5
xq8UEQlr5DHeZ/pk0pz1ldEK7Gm4MrIuwIae2m9CRuiz1DFrffVr9c4zvWt5tdFLsjVgqesGLORG
TezdKDhoEb5hw0CZ3QgIJ9D5zbmXiVaG9hfmCE6S6sjSTe4kn0xfTdfeG9xVM7zYSYs8iBfFn/Rj
b2E51PuLjav+EA7jSTMnF7SQfcddyNS+1VCVMglxIngoY4EW1vG2iCDIH37VBURgTeiXUI7w2iLx
5sb+VoJ3QbcMNKlzQJCI0l0NVDxMjdJf17OqLat31UxIKXBixt54rNIOp3ACYcaarM3QMmezveY+
BTweady/ahWXdmx17PPIaee4+zNpmyD8mwFD9598llIyOA93ZtLSe5W/tZzFlR0w5nHXnzwruPpj
QH5QkIM6EuUPAJzl4On0bz5bOs3EUFuN5841vIPRpGqvN4BGZJuud0FdhaTEzhN4kFOMzMuVXrDL
DZ0fxuGQeH60wQpWyNTdhV1nDxhM6TWz8I+PP7XbdnS1UbUuK20TjkKemOd8Wa2O37UGTxFWhA32
3ZG2lRO2J0a31++yZCbgtu24oIEkl4jNJw3juBiIIpuJFrB2cLAyhXspPJyZ2q0KwPOEU8Z2SARP
HZ2MXiCLaMBHMBV/Bd5D3V/5cLF50fmmkSylERoUyvxNVHlE9gwJQyP2SaIhgw+Eqk/TYBzNNt3b
6YhMCIUTdDGHuSz6aR958F5r0fsLl3d3WhsJO0rmbRUVV38YfZvM5hTmppLrguHZyYA8tJoEbqOO
w+1c9dFLocPvGEt7z/ym2BpOAwsqdgAoRQppf0C2JbJ6hf5hSWIWatt59YFwLmnP0sYiPnZ/aZ08
lbjXl93oIZFJ05fGp/ZL0n1qY62SXiM3JS5KHUPmWoc4xVgPnxn5ZEV5nAhLGZg3OOEMA6sfhmn9
VEI7sppbRZ59UwieN8LHB0B+Vhx9esy36yz56lIWmUAnLnyixzBPw31esteOWH726D5WQquQNvbZ
qohYm1YcgPrEc2bqBTAmp/rltjB19xfpd7kW5sbUkIpF4WbMeD8imAMcPTbu6eEcI0yA4TQCDyJd
VTZHx52+kz63KPtWRpDd0Z3DpmqqjUjNh4v7gplO+uPE2H37EpCqZfHyuVDd1u78aavmnb+0z6la
kSCp+zc7ND+noHjY/c9Uj1+1yNqDyuTXQETeIPDxw20Q5nBG1dWuuYk+Ks8/6f34kVi4AVEtYOgC
3En7pv/mrHaXSM+h2mpzrde2b2nObiCYd/HDaxp5Bcg4uVQtQH/RM6/E4nUvOvFGShhyCn/Lyu6h
8dUCoyeReKKE4m+B2F0zLnWsXbCirOmo0HBVvo76fSGjMd4RIDwtBOeD1xgf7H8HjhjgEhPN+TJl
cBq3ZrSEMPYsxsHi1kEQ0Kblt5eiQe7G9l2z4HXancOL33mbtOnn3BHUJBywpEdU5c6AwLSedPdg
5gZ/Jm8pZc1w1JFRMG4P4c27vBeFtE9h/6M0QmcJw5trejbGtvhHBuVHTGT0wkXbysuAUSyXNuPK
btqWPdJcZlzsfpvmY3BAzpgIwJeWY36NfU2QM+PTKWoXum+OK86hhlyfs+F4T0ZC8p8/h8a6POVW
Em/qmVCgF8+DzGkbEqEvy8pnihv9ZoHxW2IKWthDzgVbO9jRmgpVA7A1FFr4c6pZ3sKWw1B3X5jP
qvTeJNAGar2U/ePA02QG80hY1iy68vA9MjnT+HulUTVSqff+onrKGbGj/gu5ITu6JHyui2jElGda
7n6ox5MtgTja50HgMjOQlS0MPdV3Y1NyluXAmkVKUYd5lX81TceGFakexygffXdufEnSyzOcr6gx
MBwgqqHUXOp2emOjN601Kp1lY136QOvYxCmcja3+s4uCoFh7AkK9co0zfkQyamXHBsNyTwQIyq2n
3EsieWwh+5h75XZ8LPocV1my/BlY56uE0Z7SKcy0IAp36LUBYhj6Xz24/rXGEb6Irecxo3yKmGtP
+Nw2RUFoLyaeRrNfeHyQGZvqN2Brw4J+oqyeszMTVzwFlBtIJr/SId3qArdDSexMN6w4qbtlT6og
3QebDMUbxazuXCTW3hsNc9O79d2ItIPf6WtQQ6sB5oaTPXs40hEdiW9LkOUkHPUcpbhuBi83lwW+
FdU3PB+KfCQi063ptyVdDfQTqpCsi7ddILfjWJCCWHZ/VsUp6WYCWABPrFNioBRkc1slh1ndO/uu
6t+FUG8gxz7ttPyIvK0YsdXK2rjbWWrjcWzOqYC2AgDgEscY0OqR/qoO+42ITWcV3cdstNeOGhHK
GdGTUYEVDtMPEZZUWy23FJE9lPkB8mI5AelDRvw9+Gzly8m6qcqkYk0b0iGy7CYDiv8an9YKwwB3
OUv8lYPsFTMd4zim8b/OgHW3ZN2LWj9bhWH2K1z1pcxt5poYD3QuHc8ft6FNWlSO7IQuZIQcUffP
CH4r3qKshVSEth54eUwLLliV6LVMFojglo3DtBw2NTvha1vbIByVQzFRGZe2cZ8sfk+sCzqjaIZl
WYSfzpQp9aaxhcNA2lnf/rI1eR6UuoHmAMcs7gY31SbEZctEGqijlZrxgaYbCRQegQylFff2shlR
IVn9OAP0/EOZFnxJXYFfF/2bQfveEJgUzhoivnQQ3lnKSjPKUSy6vQuBszT4Vlad2Bq1eky12vc1
iqqAHBRqylzy2GeUIYQJbTGnQ4gZ2pMJn5yFWT2Z0zryMUlbukXmpJvzrhmtdsw0cTD8JNv0SGaW
KVyLtc6ftdLC9NEzGd1LUbwyXqh2gbF3XAYG7NXJfCDS0oq1R1PrjFhth9mXYb+7ZflqR7bOfo4T
N2M+qFocZ0NRpwskdR9sNp5iepqKGpItj17R7an/9SUmTtuFVUTTZqpNxXYVMdo4mi1dvA82S2V/
zTzDkQMTriHmQNCD/F9vmDZuNfOunwaA0GtSPbKVb5NlX4EoLHDDruOBk9pggm9bMKsQAk+71tW5
Kmrrlo8e49ZaDCwJgDuHQPh0/iPRC7uucuOlEQ/Gws6j8xg57O8GnrMOS0umBQnmjHw+UBBf80b8
v0GiodfmxIZ8WbdIiwOzxAqEhMTheMvRsmcWt1CQV+8DyANFnufIrpPATzcJ1NMAdWZt+HbIO74Z
5tO5bt0GFlG7545wiBLBog6NAmGPj3Syq15UO755OqjPWMdX3XDKMyAiD8vMP+LupZp82HfRaxT0
dyJqfuEQziZqy1h6ERdKqf9YbfPmOwgWQsP8G3Js+U5vhEv2H5ARa6pLJ2Ia6dYwAcsoX3I8MCXk
xbor3UMiQykdx4SxxkyF6ARYpoZsmmT4WZX1D+GTB2Az+7rAFE2aoNTuNQcVTA5QHZju+/wNEfci
8bqtTanJbElHOMy8uZm+4bI+BOFfDZtonsg9mCj0IhpcSm40adyKECR6NCXrLBreskgA/or1cpH9
lFF1t/vx4SjjLAiJWbzWXkPiNVgX2zCv0mufeweUsNXtWU3sCj/fTfVwcGMkm6P3G6TJq956D5lz
bEY68lCLF0H8MiLi0w5YGJRFQ3tC+wGzMu08bg3Ak1D0IuhI//8LstShrRniXcsoQyZnM4AEHcbs
pHdIRDXbRmNXeAjdmDePSI8TCwYo7mqWVdwVzkTCksxuFuK6zGZlE9nvUYf7qs6eSywELA+WHRuG
1hAnBvO4pLzhlKTNJSSprlLxDlbxXhP1NYjMvdkw1sfHMIk3wZrBTIBzWskZygLFwTwuYSOfkqgG
jqR8i7XkNZyGp9rbTGW/T5V68od+Ix25jxOxSmbEhRWdqha+I1lz9FlanHwOE0V5h2AQ5Qnu3/QT
PMdL70ZPgPKxmezC2HhKvegm2i3lOLKVvnm2vPbgR/5Ddsy9FN4OUz7iVpIdq2CC8Uq4I8YZryLm
MUi3YwWKbRJq6ZTEHsQZp0FN0kzt9vBxq2GbNeLSdRVk44mplf6pU9XGTH9ggR48iI5i4PQFX8Wb
KsWPdP5ZmU5SL0OgvKt+bR/ebGmlLVm/+JyZH4pCUs4KjHB5bsW7Wc9LA4rrTECFg62wbFGMNB3g
yiF75Qk4pR7GvPClVOlDBw8ZZ9ZTTNiTa+SfZQsmExg6phl7X7Lc7cfsvXY+jCL/YV9Ptls4Po0p
J67B6zjLurXwB4gDOIyUqZ2V6/Cw660TzEuDkodaPCueUl7xcVGY8h2w5c4e81Pec6ok9vjD2Pgl
JchVG6sL3Eey4UbkDqBKce3ZK70qcqx9gPfswlt1XnQhFhYKZIHfo4r5PozDJZuUtW0RHS5SZ9YH
G+feBOY/qn8eWcOjbt+1NHjuWusZRxBT+az9LXFzj+A7IgmBHm7LYir0G5CoV2NOXVcMLQjFWiYe
iWnpNssNfc3C7lAF1b/K1v5wxe1onkGHZx7wPUc7FS7dRWtIa+GH7YUpIi0OEX0I+HHCIFAQWbcK
0v69nqOro8j+K1IM/f6IqK8/okxE8j0TC3x+u9aB3DWG6OzqnG4fps0Cll+qRhji8ZXt57iU/rYw
aG2TiiQBphtSyx9l36542MnGlcm+DYZDlHrYIQbg8AZhlK6coSUjm12F84RxQkJ94MQ/Zm38EzbO
yFakr0g6N2YWcHNXUBF1nHHNVO1Z+Z9tWd0pJL7yXDQ7V2fXD6OKQJX03Zrghhc54ls1vKNSuWba
rjJpl1TaP9E8f2maUdOFj0z3vZNgZI5dzV4wFY8WYTZtndSiLrOB2wGikDaKZery/ZzzZ8acO9YY
36ws2Ba995H1zs1t9Q/FgmqFCTnS7Evn139pR/ChRB5cOONPkFp7xUOot38J8X2cb8Ol+CxfjJoW
OmK957TyJQuGt2a0v70keRaOfi9IGaQQJ6DDK1+Jnj56Fp70ACpdRI5A52hrl04lsouDYDrtMX9l
WgjbuZj+aO+eLd/ul0zVA93dssMgZ30rAAd2ECqW89+anNls6yudLXl8tNPpwiLnYublmrbugAZ2
xm79VhX1Al6Vnnh2OmEHefRSK8JLDiAiY91ljcRNTlvPzk8DV9aIH5sPdT3oww9tIgJYynqj4ODI
IIst+yl4mnx4ABIAkw3gRE7XoLZehOF+JmGachiNv7hw6sVQoUozcUDQ3BzqfgLsDgJG1DxXg4JF
THhfwVwWUfbdjXW0eTj3hnYb9e2N5PYOkqvcMnp58fkwJ7N47pnQ45YmLtBG/y+6YoWc9z+Ozmu5
VSSKol9EVZPhVTnakoMk+4VyuIYm02S+fhbzNjXp2hJ0n7D32g0yHIdi0PXhxEjazLAfVoRiJmun
zb4x9ayrtNvS4RKI6i64VtYs4Xxuiix7HoovlKeyc6qNX3rxWlq8944X3nQjfU4KDVuSjel0gkmC
R4s09ek5ZEvMpu0N+CIvMXwjJ1V3IuX+WmJeaZRIINentdvQxMfoyRZ1Q530hVoS3q5sDSQbESFU
5jv5HbPGip7KaeYiKDgYJnHZjMWG7FDaOu7rlAMLfPViyqaF6AiIkUTzUA/TV1AnMUiL/uW6cJa2
Kq8j/KBVqXiiPb57BLUrg9t9lYMxhMtqrJ2oeJN1eI4n/9x1e+LJ7lnXbo2iu/ThcAyrbIdWTRGc
tY3RqaVt8EV/VepWtAwGgiC88FPTJJsEGIYVxolFRITW2Ig1NIm9pXUE22lsRKECY2LmVS/RjBAX
t5UaCQvGqK8HdkhT3PWAGhucSnHSMmeoti3qPuVkJ91z9WWfEW3g00RjFYYdziyxqf45RXy2lH42
EwaMU68fB86n1jXXSQO+C9Gf1u6QbCOiJ7U4TVgzFRVU88b51BIPMQKk2qKMjnndANTUUSPU7b1X
fJtVnCNyOQNypp2jvl8kxovl4bzN4+xg1g02vWvHuTaRb7swvOhvfgfHor1GHfNsqvnbkPTnWGkk
fFvQaMLP3rcOgVO+Bbl9LIEJrIQxIbcFxF/Rlpx6Frsrvykvhad/1RqSxopVWmt1WIKK88TyyBL4
aAXgiczil8/Lf731m6fmrXTceptq7htleK58Z+nS2S/kgPk9VvvBYs1uYcLU6rZcNG3GA9qBJhtR
+VPflHzouo1hICczfoxI/5VY8cXY3XNOtQX4Wf65jzl/TszChZ8vjMy6WVR3WsMimfZ90dJXdoV4
ZTu9k2xvyRZ5WAOi7pAEkMm1HxK7c8tdsSZogDAF0jIMxuaYxxZd1kDV9E/T0L3Z/YQ3IQ02BVY7
y4+hkwPwc/lSrPL/LddKhpceY6qMvpnkmwt/hD7SUuWytvvDA/YWauSrwu4k/ByyvPRWVgU5TgAe
DG1kBGWLTQxas7LsqycoRSkFIPe1iPuAZFsxqa4+EpdldBYT17hmBBiGAHAwz3nFGXYVGPGZU353
k3+1MQBxAlUtqpZLKv8hV0qWotbOozs8RSQO6XLT6sM61IY/aqhy34ZMy/UbIZn31pY/QjnbVvjb
oWGVqZkriNnDmwrtC/8fbR0UgJNTJzyEqKWFbpLnZpPjoYvmEhxrUX5oFpOorMC01zVvZYEkWbeL
L9V0u8aE9RC2lB81qeZwmATegEtsqyfBdbuxTe83byys5M6J1ABW/IycMXkVG9lQSBjafmw8PNq+
sWkGsnMYL7iD/zNlFDTOby5hJ84KzkRnkZjm5cmJwK8J0PuhKM8wwi5eHNwEyLTGn17t1h7XrRG/
WFUFJN3d0QiSWZiFnyQ2PMhGJzjFW3qo6UrPgo3HIoftk/ami+kXjxrWtXLHpAqIbNddMyn3oqII
SXxKmRTnZs0yowa4Hrontg5P+CXjQxYH7wbpqksxMkSDK4Vg/Ee04V/t495v5A4sFGsXQjdLvDxv
NhyvIELJwJZkTYN3SCEMme6xas2rKNqWuSUBIp5GmpQika1gNJ/q9bk0I4o/llsxSNdFy4qEJ9lb
c15nEAkxeHvOdCjJIZw0ZA6O3g97FNZYinKUWnFvPmmjeWvtfGRDjk0n0JGr6hd76qjOnacuIFUD
cbXbj78+84NVSCKkM2eKCXc4l6DkevwTwqvueAVuxVRey5QGnUjRf+C1LkOPVLUh5AwtSEZtj8EM
WTab014t/Vrb1q1/Qna6BMFCblTEPiDl2hfjYaKbRKmII91s641y+7NRfybhnGVr6teUVM1GF8xZ
p7UKXvGXQ65tmVTZI64nl1CEUPPMdWSW+kL5JADH6tLJ6KKUybyeiorK5MfFs27Mpp7aJaoa0AbR
Pm9E119skukT3b8Z4Zq0vVdDBuTAQLmb5G0s/Tfs33hRaN30erhoQXE1/XTbwYoGNiY1+R7Im3LT
q1XUNytr/1ISMrCdSR04Ijf5Pk1CWB2vfR1f6j5eVxa9dEQiBanqF8CICTYv7uH5hcNiDRAFkV6Z
Bb969q8UIJ6LnqntULGQzlL8DvG37KKNo8WPrCQ5oiNwYOOVH06rvstyWjY9pIpEiVtoOxdeiZmw
w+RXVjqKVxeumn8RxGau6jJE01C0D/AFzIt1415V4ZuZplsh+o00/N/ayphfJMO5YMDjW8FzmhmP
DsEZUKd16suNCygUfTaL3tnYqOL2d9L6FSSXkYQG/FnofQH++x3ds6VutZ5/ifwz80iiC106WkWh
zexrloCsMUz+YXzZoG9DYxXpwzKuL9Rq0y6kUya5+nnwghcvTBCmlwT2ifqj1+09qgquGkWxZ9fZ
qe/NQwozEB62/25qPv503lVZ4XkQ+U/hTDd7vJZAEQJ3OASW5a5n4WRsVn8Sw1E6+j95Kr5Ban5j
5d7ganmMaA0wDPJMImJ8t1X1XnGuk7v9OTTB1dIixiURG0OLACGnj340fSTRAfhK++aW7TffD+Km
ZgkvEHN5AIO5KTImawjjIpFtdK/jpu9pLrvR2XKrn/QJLIj8C5VTLmwzvNXdnrJxK/UapjpLCT7L
Ofihz9eFIf4imiOjioH7zJM7817WYDkGU4XLybZ2ZnAkkOTbNUi6IQg3ioMvzw/uxEodMGMsOR0x
2KDq04V4kInJrM4RZ+YYTFJ0ZrnNtxTdbXDadd2CLBbP8PCfHUFBVVJBqjNZo4+JdPa5oaIRYA8m
7XuXU1oN6r0i7aER8pQm2IL1h1GOaxOBr4RwqKOWFZ5D/xtfTGP8RsV2Chi3FT1gH9PZxWBJ66x5
EHD3Z7l7Z3QZR7iQAJqrS4RfiTcgck+ccns6mL2wzef5h6vEk668TVYY+y5OL4nlHzKq3IZS0mBB
SCJncsG6o2HUide2ReGsd5LxRKbdoDXFy7eBIwKYysForX+WnE61q37czmec5V/bmaOb1G/6SC9s
z/VgkS+rMUHRM/dPjBuYJZKYCBX/A7sFW6X6SdYrGaW0LsW8R06p3JQiffO39+AGJTrPpZmRWMDe
7rV4FNguRcKR5AYEhHnoq6XEDh+OSFjhOtalu3Yo2vFDMqhPZAfXu9ty3j21Dh2wAYU46GAke9oM
U23QVjFXUFCzVTyaC9MwsCT0u36ML0Qx/NYK20TTg6AO7aMPtUE+pXBsl2wwAxbCxQW4IDblJoM5
ZP95KCB7gR6qTr7GNBqhjlIidz5MzKpmv23SfXDk6r78NSPufs4FiG7DsQj697rWj/HEVD1Hw4kP
acAy3iJGqSSxPdH4Z3seitiBXyd7ciPxkVfOhTkyE311ZtPE8Dh4Vzwek4oeEJ2BUdXBOQwpABqN
o3gEtubNKvWZ3khHBun7O8aVcXSb8T2sGYwHDtIzvYDPkb1a+I9VGLWLyfOYCeJu+fF9lK46Nz4F
279OL85eH3O6zb9PmL77NS9v4iCa1yXb2bHFDMN3thuie0ZHsyrBfjN4EocmUnh4aWaWSMeJxDQY
yDIQlrN7XlbI4gcld06lXRNh/TnD3VfqM27Q8OKiggrt0sRP3UC+jvgqO6wMZc47ngJEG/GjORak
47Z7ZUfzkLVdMjAjZckRw9kzkmfy6nnf3DmMDrtGmH8GtCzYyTYkXTJNksW4JWcAu1t/K30kFd3A
Ml9DeG7I4atgtNkZ6TGcnnpvRHbct92GkvjSFAUL6wrru8VAa+BHyy2f55Wk8oQzDDf/TQxWxqLV
PaPGf2KFVAvt0Xt9xRuFRiCyuyetACE3he9agmsQ7eufobNdLsdPv+I8ieH1gVDzIYcR5V1HOetO
DJOGPQ+5ihVx5pc6bwAeKlg8VJjMnoM7hsLXoBc6ZVf82ensZFz5XWejvYib4NvDyIbX6j55WLu7
+kR81bubMFgh869ZCnSiVuPc5vd/gAO7qCUkfOHiJAmb/NuiDJ/AfDDaRqA8Vd5dz59oifio2yLa
EP6C4hvEF3BN8hAmSDBQAklCT06+RH/UIzKNBxK4uprFe6J25uxuDyKj2NY/Rm+xzEqYTuIuXYJC
tvmozaM/5bvUnFcTxsqdJsSaQCEXBHZ9YorGyD2Y86xfv2tN9Bg5sDPHW9cFITh+TKeDKVM6jK9x
iNdLm5l9M79YxE2E1hlz9Q70xr336eBJ5QJZVwHCoofvJ9xtfLu1oHxiF2EEvHXFdI+z8r2wqQ5a
ZdVLjDSwzXkUsyFfdzAiVyw3XxijbIQEDZGRpca4Dp170sttW2p3qSnaQxb7TvUX+/pfw8PKyOKW
685jBBMTGmJeSBCX1Onvll2/jPE2GuSTCsclybDvKCw+fegGxgvBXD+4xGqaabVEX/fumsXabSsN
828DNGNKf4Vf4gyqkael9bMyg5cuH1/E2D65Y8py3I84q0nbGbBt+oXzDzT6p4mk3IIVo1tQbn2v
2JOy8Gcx5XEEvr5ZCO87t4TBU695P01BHQiFBMoidwL1BKRX7cUtvCcQGlfDfInxRXE22fhRWto4
PT+mJO85gkQs9ouUUvndzoNvInA3SMacMPyIQpxmBh/5QIAoLOL4yXJ9/t/ktSATAMwvjYNuwyZQ
sgMs6w/vjIYYsC7GXLxPGP7yzv3T7DFaRen0Y2qXHt86L3WMoYmZ5pwWOXC7LdwEw8uoNcuyYQMK
h/cMs/q9bP2fGlTTyhUfXsasyYfr08waXvw6hC4z89aRbCnrJ5bWHWX5SfYkx7lqbjGHcOEUvC6j
QmnBjByoR7S3e5/1sfejxvqXn3+bzeQlIdpxG5bZn2d6fzlNftygcM06NARO1W1srNJUoPadbQOj
5zW69E9PY4KEup+IYd285rb6VBNPfU+K62wJX+lxsHYxymHmzUlLBV9XOcicA0iF1XyslzoDWNav
Nf9RXaqfsRYvqsc5ov+ziuhUJM1zWna/Ng3AKnPqX8RBe/hQK0zyq6CuPvGQkO7TBTxPrxJLMPM7
7EymQgQKm5Gc3SsWebSZZovBNHnE3luMjZ+Ac/LlmpT4JH4iz3OveWp8ArBDGdF9ya49CqQXpWeg
aeVi5RYOkREijAhMvkpv9L5k3b6WVvA06vLqGYJ8VhK4FMFsoICWiCDQjHTNsE7j9iU33D/La14H
199Ly37jD/9OWPmhHmOXT+qUqZE4HJnspNAyeQPbgEr/Abe6z6X9bLKkhkZhfY1x8qkviyh86rBs
L3BFvEajfM40QFzCDC6tHHas7NA5Lk0WyGxZ+1+/rp8q4W575LSw2TkheTglP/IYBn+Mssfpy9Dn
cXZFWIvFKxGNjzi1kCxiTCDZeZ+HGKgy0sUduvKqAiUSV/ehr/hyHfPDt15bG9oq25eFyWG9zHTn
t3rNPO0r8CYeO88AQxaM+4roCkRQ1YS5qSwpOZneSqP5S9vpLid2re14Mrs51VGf02+JATYKvow2
cB8OrASI1aw03vxrCqwEMFkPKtrnVcrBa1SIenTtHmas5CDQ0a67wKuTIiOnspn3MYHP4wXl2Ms5
+KgD2GaVBeJq9Wj17OYVeKHmrfGJRMdh5QfikbT8i6muY4bLY+IZKQfToDzEMW6KQed4yD1Yc5nt
/ZvKp8K2/mqFajqYzVKg0jhWw2M9YYb02K72qSLqBs0tqSLRwJTeES6JKglpb8hCeNMdSnsosBpW
pTSvz4BPxdr2mf7bLXKuNOnnKK15W0mcFtpxblN4QyEbtGaK3sKc9hS8o87yHq1zangLHGgz2H5E
PYKtCJEvz9JEHleoPdwqvSozH9ZlQPSWv22r4qDXxgs1HJPgnl8xNEhekFdfZg8P8yFb/x7xBd0C
+Hp3ZVCJ1cn82Zv5qpAvulUG6yIzfs02umgxCyC0Wxs09scIgyBj4+5B2vrRFY/G0RBm1ozHbEyl
A4d/oya0RSjj+XxU3POZWkm2aL3iwZrnMAqqpN4ye+aiOmZN63XCE5o3ijrDvw4WS8BqIBQrc/Tf
IJmFWK2D5cr99QxUmU7MrA5j42Nyw7e6DT782QWFCwfhQID01yGZstCANRY8HpHRvbLEmfOZcIQ4
OyCSao1o8Swgk9P9UmjHg/PpFgwu4nRXWac4Fj2zkJj1mctulgn6c+NiTilKuHI2KUGpkJuKaeoS
sjOVQUdMn1s/8XFgB5oCzj/OBY6aBR8SUPeepWXhErXrynKNSeQ8uaQwxkHHHjXO300HD+XgVX+W
Vj15E6ZfHzqq05tXLZZn4s/R/OEiW7tC++wd669Dv1RbzNambPajVQZrfWy7UrDObfIerSXEoIzc
KFeraZgnsTcscClmDYqejQSW3+Cod87KCiee54HqSeLxXGJ9fdNEucpCjURn5z4J8Pil+ZkY5JKq
6CoC+03o8t1u2gaIp/wJcwMlE3SaDEN95qF2bRjyepn2OoWo+gTuPK9X74OdwmEd5SYQ3r+BO15l
aOTHPOC9wymB31JnycB1yBruhThvm2RUCcV8AZJDcZToUO/0q7DyPaKGi8ONsGAQg1OvvorBRGvn
QRU06/RcUhQjmkDVWDKPNhy/2rh1zLZL0Mn3KDDX9cBboGUMlQZmPblULE2otWNw48u6Kmhz6vA5
DCUfFpBzolbsW8HtKJrkGQH4p6MoJCzG2/PSjaBjv9yM0jVWBTNGmyeYuyH+1obiJ2HdBzsufoqf
0j7hAZoq7R2lYL+QyRB9wdJm0VSslWu1N2GMcMoa6Ns+XH/Xysmo5zHXME7D/rd2SOtY7tfikDsE
JJQeeAQUCaqusic7uTcT/TPgcffNIuGHYd40g32zKypVFm6j9arT6q67gRBKSxTpOkyZAUQaYBRB
8A8+aZksyHJLjtSWTMCFwqPMSC3wQV9ZvWi23aQ0kNgdn2rQbBoH1qZuMidRM2w7QGG8TgfEuk0R
pquZXYntquesql1gIF10tYVkZeiT2QhKH1P/KBwesvbuTyysUEVtSs9U+xKlVVMZqPWi8jjkFOdR
4Aab2vCmNy2zMvCPTwi52Vca1E61Q85X5XEOlY7YTk61tRxGPomLgSQ7pronVklltqupwd0NVo6Z
yRRr+ya+wRNIgPMCpA/4NfzmX2T3zL8u3tTqp8TXvlrRtCtbzG9uLvmjccKHRQQzV38Juq5cm575
6DSLeT51HOoVYkLx7a6q1LQXMoq4ptL4nWHrj2718PvM4KYmAaedBsV66OQgrGStnttevkAcfZUR
WL5Uhp+ZfwkKEnINSYqUmQBmwi/iQLtw6YpQ4Vn7xAl5Kwo5LEEbvxIzu8YRcMhG747HHJgG02iJ
MlB5CQZQdA8jy/bBKPqNO6DtQK9M5h5F3gqc2QmP4c5gTtlXSJDtprJWBr+hmg7Qf1X0kxnG2Rgk
NoJouvPIX5AjLPRqePUCptPanIprkMlIOwaVGjOLhqBPz/UD+tRHNOpUxDWUXn2olkA2q1VVURXI
gTFW/+eRMB2j57KEyLcsfYCUxnxySggGNL7xTyulwRHWkvDTjScprAMeTSbIsUbmCpugxvQ/qob0
NBdyA3oKXu7RCB5ppwWvRT/j48wGbZvGCS17sBuztqaOJFfeujG8U+9QklkqO6SWyRwmLLatU7xE
2vhpU+dbE3IaeEXMIJLvIkG3KDzg8ZGNbtp4V7720kM1kLn+LKbpG3fZ0KnvqmpAnIYT69XZ8xxk
F93wTyEwChr99JPZaM7Wo2UQDOVi/K4y3Kgt/MBZKdIF+8ZYDJP4SM2YtZ7Z/6Bc3E1+sQuk91SZ
PQTACD57UejrcGSXlHWkZuG5+xxtLihsn6QGCtB00kJyqvadYVB9hqwvaZVzJGYayD5izpk0Z5x3
vYY5TXbV1xS6E2xCSOY+hUpBrz0GlByo9DgMcoy+VNmPIWXsCYd6bQEWh45vPU0ht3VkTVsGmTPu
WhasB9pT0mSrq4WaDX8DIKVChMayc8p/KFcJVBqYK9de8g10ETeOe8epWRKlnl/GPjzxnVGBgVtb
ywmEh4NFfqEG+2Me+nLb7bEBXYaMnx+4PnyCw5R54MBH659f+i917T6Z+fx9V9az6OlRAr2+jOOZ
J2nuDHxrKVpOKmOeRhv5I/LbL+sRi+Z99GJueo8DTPejDzlgsgkC+zdp2bs4lrt6JRcJkirpf9Se
2a8BpAA3KD3MYL1EfM5j1F5ciScKpNfR1NHq8TUzzSCWaplfa505KRPvaT8NxovovDWpPbtKL7+9
zkGqoGXnSf9lWk914bTBKiaDowenPU7Ruzf5G/xct7Srf+yEigqndAXRfddIcUtDbGhYWJ6JeiGB
qUZWZZD3tvCwxnKSixOpcqm/G6R3ZaLPEiqoxYIp53vlTuRbJ38qN16lR/IB8Ui/aegBQaQjDMjs
Zq7MZZRu2XUjhSOoaVZpApdLb0BusFtAsiXw6woHYeH58b4G2dAil8+x32i18dX0xqnWPryqJbsh
yjAwlxNZNtW2yjHwpuXOjPoHMboHkbKgipe28P/5Hn7Lur7kNTdBl7yEoe/QLL9qGSLDKrROIhy2
dFn4ugY83qYY7hNpb8CcGGLrPjMx1F999xFUK1R/b0CIaATKdRZX38GYXhPPOEQ+LuPIIBR0NJeu
Qcwizq83ttlrTYNPFlVduzaK8L3n9bW97s6waDdOnzqufR8pjWkxJjcdnzQS7QfG2TygxCvfO28q
osyfWtAIWnajbf5tNTWhFDXeeCn4qEaoB+UQXJL0nx7nuz5BZso0nXtH6dg0ok0+5b/h/1FvAt72
mI9UIj6hJFZT3cY+W7lgWxk3AZSfYiDCHfaPjtKshV88pQIjQsQZoQMc06DMxfa5Jn2UM+zbmk7K
7pZhUv9ZFa7KqmAgoJnVrKjkPiJGFkdNw4gLDmFm8PJ1mbmHDR2vw3J61nlW7N7uN7SRe5Kp0epO
GF9dE81Jp8EgGLptP0CLjQUoHzwU20KSi4Xo/TwhcPDj8dsEzkuqABuOOPERKQFcHxhx24q8pw6L
Z5TZH7N5pdXxapEo92tFijPZmLDc1j9VBJlTS9RxUKO7982XRPO/dNN/SWvrK636aI1y09etdAPy
FpghBXptJ8AfRsZrEJX2EYq7FTkTBydJfhvA4xpSAQlKYsZ3fXqWb8GBwdeNYlf3+ZGbPDpj/EF2
116mHB9zabbP8dB9DelYn4KuuuRhAmK6ipAUFWyMiDdkkBgJN8GUoHloMeahGUGEUcBE3/Ihtxib
CvMnIG/rps+kDAtnLJe9H3g/jpmfWsg6VooNrylRmvmA35ixLPkvUBL73i3Q2eiQgkPA2jKwDZAt
I4TJqOd078Z70+GkbRLvGLKWOBS9sUn9Wm47hQElaV7RmLqbvmPsDZQmZtDx4+Kl4CJXxsqn0GQV
zbzUEiV9C9M7XKAARnFSgXTtzq6TWavRf5oqIAJxKV6amAniZFkQV+iibZs+yXwU8+jATrE3phZ/
oyQ2ahLYnJtWew7NcloF2cRQLUAXMDIyAWj2mfY9tFu1gyXSQeQOtb1A4uXXNgL0fOtH4lak1b/R
aHYjSAT2t6UDVtiwbIRDSDR8XPWGA+iZnHrlzm3xGJQr2tBQsE+OQf8ukzy8kbnwUjazlRpL5WoI
wIWqL5XlJqsf+6/FTiCyni94Qhlaq5/UT3/7zkPO70b7Sne8RRJccL4hIRrxUvVhcwzCD1ups0P+
sCo5T22K3CUisQ/hTtAcdWbBjM4pAzg3YyaRJkAAfJHP2gmPUvQotZc4HG52yl6yG/21qEgng4fq
zPX9apmMQb4K0Fyg7+JFRHx1SruBPz50jtUUQspzTxGl6BKjr4vkNKBVVeFzadsvbo7yhDHGH2ky
y4ihccj5bfnzDRhqP0bIGwWyii2OU37Hokai6njdYmdX5bNKkN+Fgd6ubZRrkUw/m7g7awZnTpXB
LctM1M9oERiv9deBKQJePUhQekLvkUDfS83giSAxDh3uWMgpEExt/VY7+j+9KZ8j7OhHYUIiGFR4
6TDv+kDwkT0ENYAU9S8W6aN0PnjYL978C7E/39Ct0LkDFsjqV5fRL4Ib0uCkwMKaNyOba1xblfM+
MLyf2zPsO2itYkj92hSCo/FLOhOfD7FV4aYcuEx0cUwE42Acp1BJLbLfsO2IrPOWxBX5mw6GBqun
WVVwNKAULAoPRpwPeMFCm+5X9a2IhnJV3Rt7zHdZpCxQyO6uCckWHUV5gxtJdlaPXyDmW+iQiKyT
kYQZe1CnguH30DNy1zIGMgq9AuDhfu9MIZt4/Ynl+ghue0LGxwSnZ2ohNHPdh1W+0irrSqfx3kig
GIRsFhsYkrpTUc2nb9BGJmzuwYVJ3V9WoHnJxlNDaOpIeCXTAyTLKWMWx3+YPd7WWB35qb+Y4uNH
t5k9ADxmGZg3BNi6mNlLTszU0kxMGM5X3dk/0JNeCfVML6NEOg3pw270Q2OQwOO6Jv6AcMZqMkDS
rEs1ciNQ5zWEysQfHnoXhzDUJfILcl+Z6RvFkw7PbjWm5Vfk8ja1Cu1YURDCOYzZlnRBQAAl7ZVm
mMsm+IuqZKcPY7HGPk5zhAgQzZUDi5jmx2BeK1BOL2yH7VvUE7/H8FcTDSayETse89u1kOzmBYPr
DGYujQJeSpLmrGVZJG8yowm0rfFfQz71MmGL0QuQJ3VGeF2ZJmQi+ISnukRwk6i0Hdt+meEEpMvq
26OOA44qllsuscxNS8oWzj1QMc68WkP18mEMpO7ORlsvQcHIypJgbHSSKIz63tlaA589/oWoAANd
1VqKaNnDtdleSWTOkJy5iAyQnOdR+2agt685dJf/c6uyTCEplh8geP6ZI3iZEf+RQf0y2pnLQnTa
NhLbfZqZWzXlxjuSzZmxW/hCnAyNBqCSfFtIS1/wITwbbA7fwhZ1VDGLRUk48dZR5/gHO0LzbKPe
cAkIyCZT3BzNbNiWksuQRIAGglHzX51WvgwGDAOZc9fBNmNHWE8f0UByUsXifG7aEkA4Y7gCvrKm
O+gwlYY1LzDIE158O/tRdnv2G+wiSUE+sYT458H7xawIt4aygJE7wGrANrhhAdhCQqtIscUBi2sj
ZIxnegUi/uaNzArEAOLdiOYYppChLbuO1xTVm+ujeJ4Ejw6y3kcIVYNJBX1Eiz50qoY9R5APiGp6
oetbhk35Q1ZYuOGqtNeCp3MBl69CYML69tBJ3Kus5TxzQLaOz5RABKaJ1hFDSLuSXv4a+OyMtdp6
0bQ56s6E0QIQ6ifS23OnKbEPGirqygEBC9Dl0iAXNnQT3kfU7ULT2iEc8KnAypvQ7EvjdqfKQwOs
GO+Htf5UtsnVduFbD3S+bZEAG2qLf24XvqnCfGWhtw7d2F92Wf2htx8+Hnuz4WUo0/rSQ8chWi2y
F6nGcjkuM7WgcJOEcye/uNS50KrvXuQEuzhs5vHnIppzvlJCw7G9JP9yzVrnJrcEwj2X0qbfq7Vd
8sjEpXsbZfGZ9JDhJHta1LA8SGU/HjvXPfYAPcy4P6SdyRHHIC5z4NM1YLpsB918PhkvyZwHP2qg
kEKVX+kRTkr+K7tqW8RXBcRkSWDaQbNowkamhfOIhsrc+y7g87JGx1AvGek6jv2DrT+F7Ewo6Diy
0HPQoRKD/V3a/acpkjfiLmMKVi6FukFI03UaNglaWZzwgVXzXD13afcYwu4I3REdgoN5qG/eu7S5
1SL66MET4dLINy7WUifSjbVP4FsDU0Szwb8yNvgyhAmaggGjrUwbh6530VS+AhjJfRvW3UpE5TYv
OEcqz3wxACxrHakjDStDkAbGTKFi0Ddwza81v6NqQVSwZImdrzNDbQVyeZxj7HRN0icdFd3NX8ul
zZckdnGwgULM5tShGM9sgcPSdIChWBy1MmSxwRM32WiISsLJlkbI8q/BUzzSX6MuRWrCYEl504Mw
ZtiuTF4bU6/3HuBpkbCvkXYAPMpTT6WoG8BKfXn3kxv4iH3hNCcz8/oVDTYwTd/7g773WnWMkrWQ
3V46S2SR8bMO5Flauz6Y6VgY99AEe9bI7SS4hamAhjVCH7lr42DYwR1biUyygy1ZsqhM3rzIfXeu
vhfch9EmRSQAtVnox1ZvDhqCx+fcFlse22rlYNpcYr4HH498O/PjnzKEUVFbu4jVz1JvKJUmn1zM
NhEbIzfxe5pM40otPZhCeXe7R5HjW7MStcJvh5dO6Noe6UVjz3tUAyhpUdOfGp67kRTm+E2RVkp8
mIZkWaUsbBRapB+MplwbtXI2BsF4+JZ1opGA5VnWC7lR/aqOe1DfhjhaRlpvZEXmioFHGzegRI5T
YkQ8mlxXXVkmV47/9TxRNAf7NdGb9q2th3/wQX7p/1vum/Q1HCEohaE6E0tZiBw3QWROq66E7OBp
Hq+E6bCobSNqBRs85lSrre2i7Axj8yq7AGoH/7plZu9mXMiPRA7zU+xsPe7eracq9Rbb7Tofw0Mz
PUcu4XcSx8E6iYyEAK6YClmRnqdEwhTCVSZnNaNlCuWfHtfTGQiT3bKSC4sm32oadO8iLP4Sw9h2
7FtfzXq86TUWbB1FyNLGRY7YxiVewEsl4TGbIIekNsY5kz5EHgdHnNxeWYcwdZ/NATlPHZc4DEb7
BBNq1Y2JzlFMD8N2O9YN51AWziNMDDoyO9todpZtKkP9TEypjyEm9uP/f0XUEXedyVoBkDy1PX80
o1aynJnHxiCVHLUP/mPuvJbsNtos+yoKXg/UCSDhOlq6qOP9OeWLNwiyWIT3SLinnwVK/Y+ojl8x
czcRigoVy+EYAJn723ttZihGqGgz913qZ3HUqMzZK4u1G5r+1g3C4yiArA2i1pcamgLWYIBXWGft
lWo9ho6V8xAFaNbKsDxuftHGDtdshhmruAAhrLJ6tNMmW/ZZMu1QTG+asDkRXH01YrgQdMUxbR2n
ja2mA0Zei/bnzadf/uP3//qP9+E/g4/iWqRjUOTN7//F5+9FSbdHELZ/+/T3zUdx/pJ9ND9+6l/f
9fPP/P5IqqzI/vFbTtF7XTTF9/bv3zUfzb9+L3/9z6Nbfmm//PTJKgf6N97URz3ef4BiaH8cA49j
/s7/2y/+8vHjtzwSlfvt03uhGA7y24KoyD/9+aXdt98+oc79eKL+eJ7m3//nF+dn4rdPjyr/aKKP
//kjH1+a9rdPuv6r5bnMiqRtWK4lpffpl/5j/orzq2VI1/BcW1oC1K2pf/olL+o2/O2TydekYGms
c8n1PFvwQw00ivlL4ldDCmlgc5KWLSzpfPrvh/7TS/h/XtJfcpVdiyhvG46Gh1L+8UrPD81h7WC6
yC+67liebTmCYyjfv9xHeTB/9/+qLc0NowqzyBA3+aaX7ngQuHnCiMxcwLJ2lVsXO+6CvevWLAiZ
CWaR5R4BYj9T+GvucHoVy788fX8e40/HJP7HMfGADUs4Br4caevGz8dkNBEVQIpFj5u3Tzo8EbaX
IXZOMaQbJv4VWTMFt9Mdhts0BAYaPJUW/3wM7t8PQUqeDxyCOvIZYJy/PS1TCLlRzHOCIIySJWc+
6hurOFQzD62EjErDgIoZqvPtn/+u/uMJ/+kFkTaPnT9vOSYqpu78/ODZqORl4bIxdBMK18ui2VFf
aJDygDMhnKijwqX6njL5PRUsz/aAzHF5Vga7Xk+QgEX4eNIKCb2J8uqVrOyTUbP3uKNMfFSXAC8r
5iX/NBjNcFFJeqZ8Ml7noXkFaogQ43jiOWygjss0/oy5sNo38lvStHKbukO4rliEUXnMAov0v7m1
3ay5JAF9RI0Q16SOs1UfKXrRC61H5mwrlohmvYixxK6dTreeRxckYFU4xMefa2Cgd2ywyr2W83Lm
kIXAnYnPzM02inHTFRUFobBm3mE7w5WJ1TajfDc3QuL8wWe96heeKr/5wo83Vhgc5GTH9zGmpO3I
Bt8YnyPpOfvIk/cCdwQURXPauZeugvEQKTGtwZyna9vE2DI1E8YpvXmgCpElgI1e4Mjg1IRdcDK0
gCWt8K4IfeEibItVl43Mn/oOQ6WGNF8xn1ww0g1vlVkw3QLVtxaA7R6hRKs9WhEJIi8LLv/8PjEM
y/zbW9RwHDxDlmtz/pqGadk/v1EKqxkHJe13cO63aNSSpQoE3cPoChvlgQnUbVZ1ujneS6lf/GC0
L3KDoDmRnex13sS6ty81gwiq2X7mSVzbAxhMppewfTHyLhvOr02hKIugBjedEH+h21p3jqJnoFPT
rneZrQunv0mv2RYgJ+ZII0VqU3Ib4pZAiN5+mwj30nOlvamIHm/abVY2YLW9zDAYqRAjSd8V2qYe
oycRyJlM6xDcTEmVwQEIMFKUfqu/kC4UrEkGa5+mT6NjmA+uxQpaybcoMvyLaTQt5Ly0P0X+QHld
Zi4HGCYHmF4vZqAOzoSRNC7j/oY9fNClQ2zLof1N4SnxjPGhdSMkF02fvth09IYkZ6wkCN+YvRlr
2/LXGgL3kn7QRysnvCOL586MbpnpG4eRagDqugC20zuwy4np0U/YDReYzQ8Fa0WY2gA/LOSxXTvR
raAXWX+v1cMh8ximp7Zchzn5KiMHZJAb8En0FMIwU62AKbUkq5txlPTLQhZfZK34wv5p7jtuIWmI
eoedP1hkQnQXyGffpZTTuqmnL7kC0EUyfquGHRTZ+9i2tX3HBaCmqGaTsYcY6ty96tlCS1sPBZRI
eTI0b25cnAK9ZSlrMvZi9djuytFdjd7Rzizr4lmVuEq/rU4ZOXvgyTuZJzpD4IJprd9EN9mole70
m2y49bBFjhYeCZ3hG5bD4WyKKNk2uVwGMdbwlGN97LIpOZf0qTd5Mz22XYfiyuDFwODOY6z2VV8U
vECw99EdFuUYBBvsgLc+hAtcw8rYJiCQZV5Wu7LsZhIt/Ux2mu8Yci5D1z5YlO8pqw2vwGUZ0GP9
J9u2jQyVn7gQnE1f5IuGCW/d4XnRI7zlJXmI1dAPm7KhfqSwaECqRvetM+cOhs5rj1UHw9yPmAEZ
CWZ3KQ4ZkcO7vpm+lsQxn5oBRTzsicJPQXpxhVHdCWsdEH6GsAgFjVgXYQEVrRC/ofraSf5SEp2G
I5CT93EHBRo7OZSE7pagRwgZe/sa/M+FjJt+mSyUU7a7U6Fv2MA51a4aRHqeC4uXU59bFJpIca1b
/w02CR49gaZWpC7FCejOZlQ/j51wt5P80ItCXmwM7F0cq13VkejxLRwmY15VpBix3undcyfxk6m2
pLIxt25RrGVnLSLNFJmPmSAl5I8eHAror8OgwBTiSdmUabzNzbLcU9/8rZBMpMGySIqJF0VpsRHD
qMYBr/GBtLuwNXZZGBwpIA3WQakuiYHZrOYsWXitCTMqgVQD+W0X+h+dV7Z7zJRX7r0E8XQAtzLW
YB86qOethiGJAgDq1wzeNnZ6pLTtu6bZ/kGkUbrqQma+NNiRGmUbYU7Buxkb8irtfk5V97OJ9sUO
KL+r8hsJpZgWKGXdEm/6ovDLbjoqGZCBCDHWvf7CSP6EMpVsig5jtsrxIA2ZdybASdecFcfX2Oye
bTQltphsPLwgXSmLYIY+etOGjeVDSYvicbLwszrVuTd5OIUHHXtu9tElQHrJ4w+1uZMBSaZKqaMy
yv5sFc2y910PTpf1nI9UdY28OvdeZFQXTUJnw16jibzhyc7Fuo2GDNtwll2Z0XckyoklVYp5WWt+
a20DFrfVQbK3cYf49hNbzZcG02xnReM+V31HMazdbrSyJekqnTNoBaRk+2C6lIPw0DZDbJIVG14y
hSDddMPBVEBBhKnpmxLc7dqevGaPPYeSNLwbIG/16lAZVvbaWh+4cqOnvnnPA8qxy4a3E6yy/HXw
rDejjv0jTRZL/I7pjtT5k/JJcINZ2owUB62QquPDEBJ+lT4X7mKOQppdqVaVTVaSBpGNZC54V4Ns
ooMDCgL4ELLGghxR+hmqsr+gtYwkbqa/qnzOQYYz8bMs/SPK9aLOzXyF1YZydKfEJjBTk2RsPOdc
yTe2wGbJfu5EEMkcWU6VMKoBIuy9PCAagcPsBnVyRFDWyNdObK47MDSRILlsS383uDXUF7Jnd0ZV
F1cs+0iNnsncD4wLuX2AoIRrZ0pZuEYJ7u5A2MO7BE66SAytOjDx4jcmWrWmfectjUS6EgIXpFly
+9O81ynI1hHGw7Om9n7szw3VqF6KgwSFq609mYZr/JxIGSQby4ON72PnSLdfcdPz4vIaha66jCZG
9WBcc0wU2scify5188niknRxC+msdRAka8qYMxmnn30uiJtB2u5a0nrmjnV16nTwS4MVtUtV1eLk
Se9hNErnZMy08jzWnqJaGke3RVEIdUayqrxm84ewE9+GImKEOFJuH8I42pRV96g87W1UjnfS2Acx
yQ4/glZWRF6b7KHXm69TDcYBVSfamBZUIGbV2qLujF3qNqBJQi/atdnaD/pyjZu1WxkDozCWaRs/
MZGV3A0upOKcTRat2O3AhHDyzgk2bXg5uv117LEUN6X/EfT288QYvOg9LDUuMNUfH1BH1lrfNfsy
tKO9raoTqOdpL2mcumsaShFSShwpPbs0HTMypL2ntBrQk0DN4L1Bg0tDCthGcibc/IunxKp2ZmkM
d8kUNBe0lOZiGQPO0snYxPhBE+ofauy+4LPzczCeXdW76y5KGTywXlmJ3DPQiWr7WHI5iU00fN4E
X0NenWl0gkOt+ccKNN/GRfnrjK6jzgzxAzv4lhagGAEtyA9JU+I7axOP3Zzo9qX0Arp40DwN64eb
YaycAwQ4uRhgA8zlRN/6JkpvWa41ezPh5eMuhkE6dZot7rBnjzRR+8WtWMQZQiuPUw8gVWvS57hq
TklG4oEh27SrNS87K2wHbGFYBWg0KLnYX6RdcEM3GEwioqtbmps92XSRczcPcLNwaJOkAJe2oY6H
CijWidTGMcvqnNuOvSRTRt+OnaHs6DRDeHHfQaVBkyw4mQ8ZpO9VCmZnZWD0ZzCquifDB+3IwK7E
7o0T3TGrF5xJ46sCT75OcIFt4lB2/Ims3xDdHfXC/9Bmz0AO7eYJ8iLBh7hYWUE1XdzawjAjRfKN
CzbkNUH6KqeXLid7yBmKmtjLHitPOVyk7oIJDe3svo69pe8lTItwFa4SnzhHGpbFSSnj5OAtw6wu
1Tor6++QYMaD1MurmZKw1m0mBV3bTgvHrt+jvJuLqoJm7Yc84V2I4tpSTmE6im4vX32xCkjHaaA9
jImX30CVLUcIFEtPNuHFluPBZ1r5EofFPoVATAN1sSNjGO0FLkKW39LcuG1F6aPV7jNv0TeHdMDk
aKRW9OJiWwSqoj9JA3tS14qDYaJCFbyjl1KfsmVD2+UtVM1S95AOyjjeMPvoGO0TMkjwygZ1ZN3s
iQKW4aZNBMY7zO/sJzC8+EJ+bQmH7vw09NfEO4MnSqXfgyArv5GFWafOdhz0/IGTfFiqqdSXPyxu
htWuSai7W4bs2aGSxWF4BeysnWQE9kaCbkxkek/dmrHzMYLe1X7j7HOhcQ02o61FcH5DtxiXWeZ9
a/repi3D95qFHbGpxFfyzIZhycnpsOi1qeegBOGE0nM1u9w/uPR+AOHyNraus6gbHygvMY8kRHWQ
ifjJ8DBZEE4ik71kkPAQHKK9ds7NLRsgj+GZzHzgoe42Y220iTUfpKhDW2DdUYGhqfQrHYDJntHS
0exHQma+US8j3tDLmojbAnhgs+ZYIFjUlcJulj40ucJVhVUUXQPwkGOZe3pQoDfNTF2vosOzLDN1
RB9aSdpH3mLOIm5EfYBVpYHRbyTGBZYI4Rsnu9BYH8E4BA8bhie/a4BigzyBHjAEu9wI3mlJDXfw
1Gt+c/hhEnm+Lx1nUzQzeXa0GaknSbAto87c00l8n5Sat6+acVxHk3MWbls+zmQgUZ2R0MNTljJG
6Kp8NRHmO5Ymoxi6b9eCfpVFb2nbqu/yh9A0T4MrX9xOM4+qFeXBr5g9N5lMtpkSLqaf6GyhCzND
rJ40fDeHzpjbsgYjvuJdXtaF/+Bq7TMmHLnEgxaszCgBm+GVb6DSxabpBdErwA4LCkrjdQfV8urS
noSU3RPWa+2VW9F2WAlqaQBEEEiOs1Nilu7Z6Jjfhk3Rb7CuZkcbheEOfiZPACaBfWeNzRpDBSeU
jmgbK8faBcH0kIU0c/uQXLQWzHbkBpdqohU1y6fXerTSs6Fn77qgS7ZynGmZyaleuoPpXEbatLBi
4vmwjRl+lWdfNY2ocUz9qcSds4u62L0FdXvsZ9BS7ZlPrPqqZd6wnmExfijZ7CAa6scmqwws0iQl
kqTe/7g54QFmeWKmwZ6g7t4JGPfXnRxvhaGtrMT+lqK/32j1wdPTMEGsNYbAanL1TUXpicm1NYDY
aQA459+rzPdBlMIuxS5mbfIa0hMb0q8Q9WsG326mukeDCqhVTLfpcbBQykcZ3Wg+dJhKfFRT2ayU
N3ZrblvxwWvPncfk2kap3BgRKfSMHcWSLLN51eMy3AWu+RZNRb+HLshZzQ4Q+7lenrxE4Whp/BHW
FMtCoQHIcfLwTJ14+9DL6VsHg++YohJhW1XxySNcjGPPvzU+RQVMRDYtSICDynVrWyYZ+JlIP+KZ
1faBqd7SHP9nEDgWqsiptKp455f65zbo76XVJGc7dN/yKcP0Mbs61UhWCVYpb9YxFSe7UR8UsDEF
KKrtGE90qPUWS4hknI50Gh1UmIPzmQ8la4abjn8BZr15rnsFEjWZxF4IxiWe33T7IhL5S8++xsw7
cKA+4oiZFPmhlq2HliOsL6hd9AQZO537ziO+MCj0GgMIx5flq0rAbrxy7xLvBoMrwDedc5a5ax0c
i+Czq6ptGpNxa5MOkm3v4PeJxzdK0cvnJs7suzgFl5SaalwWueavzWsZeu4W4O5Ek1DNIaZaeMZC
RUsjriPRqPgQdg0VMallH2Xb2cci/m6X9lYGRnguUYYXsbSZSIIs+SFgrXvdEouIpcuK2WO6mnxC
P0j9mB4Iorqadl+mGOBIF0XEIPxh3YKLOhUNuVcj7C9ZArsATLy95n1Dx1g2eQfNLj1KxWkUD63k
ZGSGfbYlEDbqB7jZR92GvRUBqwnFx2gz4xwW7ZsvMP5NI4AnqaAmIMlijjZBSNVhuWp0Mie+pICx
98IJoGOPezzPwEATxTvVKieQ3SQVoS4HqBlBM2w3DoqbAXOm76KdB8Vj0adBccmdqrh0oXHXaUbG
2lVpm661T5ZbapR1UxQTS5ovmUwXoT1dIw1Ag1Hp6QbvI6wYay2aPF1pvfCXhiafXbvjzTP4BWD6
z0Ed33cxm3XHsZ+IsTqnGCraSYTJwRMVdLekl4c2c3ZdNp/6rj0eKVvvsdr01UMXJJeox94x+Xb0
YufISmMx0gcSkozBYqjIS9VXsm/uNimtERBqviD+FjVp/MHuEneSyC61T/6Zrib3RUCOoWxxjpcQ
hkVmWsIFOTksuyhpSaqHWhj90nR1jI1zlDNJe+dFRfx5xyePAk9OHBFi3Z0yUpwagTkubE9/apiO
3gk9SQ9p6YJTrBNzHcI1XiH+muCh50NVIOpra/ZkDdnnTNfs+yJ8zWzTPzIDfs583PGmfd+KApM+
sVWBH8qkAuolcIoncyqsRdzD9o95N+97nIUEFGigTEwSGMLHzgdSpVVhda8aPDcgZoKtbTTLGmTp
S+/VMBqtcudxch9G+hsFhuM+b6Jn0fbfu3I8j6EFl/1UamZ0recPQ1S8d6avbzwKko56tpug55+i
0PZYwSUKTlm4kRXnaDaAnKqM8hX8EApabFlb59AKyzpV9A2cyukDmASWFTgUFqf5CmmUkafXXMk+
eYd5RM2q4TT52aqoJ8QAYnHb2gBT61IHsnWSIL9U5PEdbEW7qcn0fWY0L1UnvSXtaynXraJ4drRq
U9Iwx9Y9Tg5cyYb7AnhNMVZzRFz/zIijPChZ3xupGdyTkL8UbBToqRyegN+3V2NKJQRDcpFDXjxY
k/UuBxAWHaResvoQTXqcYysCBdyCx72qxX2iHHeLqkqoGkSm4wwXkUw6g1T8vDXArRtNBoosHb0N
csbYu9Mh9BgepO5S7yakN60bgLXI5pyhIy+iWQGHTxpu4wZoRBNV1SIyq+oBwMlBll503wdU25gx
DYqdFZ7leI3R4++0InQ2mdWKa08IrelsKntGQ1tKkDwrKwKgUpqFWqhZucsdlG6Jf+/QlqVa6HN3
RQxL+yQ85vxeqqKDq4Rza1SeIYfZLeKNKY9FaTwkVGQ+OVUL2odVqAk6lhtKJh/zcaR/zsFGl42U
GfeTfmC3ApNTdw51nsi1UBUQcRWzgm6lOEaN2xA5AhURWy4JfZE+6W3V7SKaT9IRS7sraTsJ2dLh
FplGNi9qw9b3lFvxDmKYz9klUAXpkF+TvN5AcIDcoJKzZdsAdhKcnFzmT8Xk+FzFrB3gUP9uNJIf
PVv4JMIA0k4iFp5QUGiaTi1FrVjyOU8BgXGyKjQcisR/69nxrIJa0fkb3bVZkx/9icqknNYxsy7v
MczAMNeDz64LuLVPuSBHfo/BOztjRT/Cf6xq81IAWiIDHAzERfZ96gUrZBdxl5XBZppEsi7lgDEP
GeEQReFHt5o/GkFHsTAlwSCEk5FcvyqL9ykYj3ixgwAIlpOURxj2lBKTkfTEe5qEVBdlsAMTE4HI
6qkroMFin/vhfWnHb3FRwnEL7jvfYz3OYmhZwjSuppwticfyIPvm4xBXwOqKMHL3M0q+c9Jg41IT
BG4gPdTWgUoigs66k0E4jliYYvwkzPw8zeMUOiodCjUdC0A6+48AHOCuzwvMEr38XNrmbPButqYD
j8TpwblJREbMD2BHyv4QFtfZzZUmIHnmthtwNU9TXY7LTu/rdYtzTxTEJoii8UY3Lg7Dh83A2wtX
1knR7EQdCuUIZkd+KLP0nTdoWP8SL9tGPSs9BiOk2VyBBQibMYTAGxeBfNl02jJw3yyIXMTiwPZP
cT8ecR86hJe9ZO1hGKOt6a7sIm3uNH/RKuPI5fwbpV0kzCu8a2RhCePG5wrDRaqxdOc6cs6q3j+M
Pk55gUtnGPN+R5h8mYhjXX8hVoUxNPDalXRIG6Q25x+3E54dbvl6otYR+1iSe5hpQqOBehEVO4sC
srumOIm4sJa8K/uDQXpUm/maWFwtIeqlMlrzLgK4RRKbS2yDtG6VXnAXIrYbNaDOtG2ZxTn6dyI2
dzQ+6ac2gIyZPIS8b9ZlTcarnxTWKsEYp0Gw120ScUYZMxzJea1H/5KlLqaeiCxaM176jgagmi5E
Oysfg2gtW+tBhdgXK9hCXZe/I28JLF32W0ulkVtY8cbDXp7GLYIaHDKrYipIaR50RMTczHnqTG6P
Wc68iLECv3sEe92kcPGHsf88KmpF9NpzNlrmLkG3yyNGbbuN631ccQpqXmEs464j484G9uiJz1lT
mockE5eByV40RdmlCvs3K683uWmItT5Fb0Y3gbFsgnOhNLmFX76ynVBsTZe7hzLdABM2BMi4osBL
UL9o9OCUZrbxMBCmiKJ1WEdEHH4A0qsUfgs1vlevcLkRYXzDmMIwwDQkAX6DIQBS/LKlW90LsxUc
iZM9KLo5bLj9uo+Xkl2BDzrUQANTYqfzhjgQqlxaLEu2hTa+hmoW3PRhrSiv3YiaRixUcZeEc8WL
Vx/aPFMbRj7wiNNhZQ3U0XaZjYMu06gvU/J7PNKCadLR/dQh/ZINvNP1Ud8AlBRBZB0soSb02+pN
ywpzPyakxcLeAuEfVul+KoMrzGOR0fVqZfcYteqzXpnGLclJ15vlbBhtL13rHTWJu9SFLMBJEyN4
gYsyY1csmi48qSrM133iH7uZA4+stmI7sPSMdNlQDHQG2C85JROKhya9W9s6gQ9cX2PreLd52a8X
jn7Q3ORJmdajlWIL4XYGvQm0P6GF+ipKePluT7GEIAPWTCHokTqjDjCYKCocz15p+KexcaKHyN9Q
q6fWTXzfR120tutl0wwBA4hgxj9T7DVwUg6eWe5qYtJlEBylTVgTg3xwX1U3eq3glOfuQ5tkr5mk
6cqJ8TTKgHGnINM5Yn1Psv5tjBXxNiI69F5TGTe/6uTW4NhsMabSaSzhiupptJxMmAkTV8eFPe9p
ofMO0XfOPsivmnWuOS84YcF3ZW12jUcwry13nDUjVDKVjmBD30T3dgztQ+/tc1GTGetQ3TET13RS
FyG6rgpwgxbwdCMLz9xg9xELlvBVWi3mY9saNrGesM8HbTnqjCLKsAV/n1KJWyX7AsvQckhnrkpU
40JmS7EEfeXRaMa9v7fFo2fb+PyJL0we+zhCVzc3VDzLAS8FuO8Fe5Ca3T88NGBAzNSxees0JXNB
79dh1b4nmQ3pz1nEz06vj9dCq771KSMEILpr1yPDM/UdFzg6kTyfOpW83PbluCCXRBKtgdnhgn5Y
ugQxwxffl899YE77YKzeJsc1HjIHOCZguy+Mw1H27IXohAMUmljVlKVgLtjhYGj8zOs+cDYF7akJ
rIUxZAPtGXOWB6/0WWePe0fMyVgNnQuqxxvOWohtV3j45JwcX0TPPQ8mxFSdmL0yh/zqBoPYFm23
KIPSuuRJJtloGjsnSV/yTphXW5FeAMb/1UwROzvapWwuezQ0TF8DvPqWCT6B2Nazq7ct78yC2YxI
v/a+1h4SP9njNp6ns4Z2JLylUTKA56KwexJODiNYHL20CeBSj4ahWutVQ0cqKZojRqRxFWJnWkYD
LG6jnM2BxnSzzYVvTGtFRxvja9jLoyPFLnS9HUBPhxPEQ55NcPCGCjae0G9V4jsHy7GM/ZC037hH
E3Xv2Gp5wn4yzJRSHCxhc7n3PENn5BmTr2UUEN8G6vMAW8XBZgZ/FvFEtNyJvwWpH9IwjshD4fI1
nyN/OG7vfCN+jEy3XGrT3lPwXMhYUyueWkeqOt+BxuL01+r46FYsAIfnmMCpH1gnV4/ECjL8wD1w
JjgWDFhqGKpYFB6ge8In8uxHg9EhIXIK53XRrj2uM3daF/TAOEwCwYG57xKhofZK/zEoajoAsi+V
k1U3pxTDhcJiBmsEj57zMMJjS0RdjVZ+pXmVRpWkAAIS+Ve7LsQTGKDXNkxSaqWHC5Hkfpe1IR6L
wkebxImw//F/Pz5AjJPYTEMGj2Wf0SMyYKXA69Qe7E6vt/poJ6e0asJN1XraebQJRZgoAewn4c13
CCTMI7JlSl/grqSogqAAthO/zsOdytrpie9g71eMlx+f9VH4NLaQA5BDD72biSf+3IuT18Y5KMDr
gj+EY5PNWDlXkloljAmiodWzLXMDmne8oHtOYwDDgz18LXybvFoyVlfHI1yVDtmirPwZqB52X4v5
Q4QjZinJGh9KQ3ZXo6LBUhg23u1MYwxk5HRd9M7TUAbhFhMELu4uCR/8cTiUTZTv+45QHdMQ/jcE
oQ23pcpWncPWasJiRzApNRZTrpGhT2JnRF70wQNYhXlyCExo+Ej2gxkdSVYC1Idivyu9uiRGqPwX
xS5q0Q6puYeDxRqPgS/uBHvfBYxZmKNZl0pY70WaBq9xOeELbDCateYYvHJ5YcyudBSj1ssWsoj9
/Wh9dpUTvrb9IA++y/3xx6cRIaOlNUbVzha1fZ9E9kH6bMHqOn4w7VheNVh+RMzjV+kVYoOioq16
e6BNZP4bdJl9xU4OGqllzukgXIkuzl79WKeNF0jbwnH09NV242CZmmmyB2xgirzgX4wFzT7900Az
0bmtHfY8eIleI4eATRM0/rIsFKw/StaWbe/ePGHUrwkJQ8rnodyYBJR1eBRs1Y19nLOoH3hPHKy+
1ynpgTMGaLNzXvMxGTETcccI2NPYYX3uBgcj+cDljEG4dZUuIQMDBMFy0kbrGtIPX1mjAZnYpSal
L6D0tR688qAcN8kAAtBKQTdmzQa32ElvGqYPkT0/v2ScfEnTHizeO1+U2tlRor5684cskaQ2Xcra
c5oonA65AQ7rwERBH+iZpiQih4qHjcbY5KIJ125vJmQDQMHqgziEgFQVMbfjaNIEMRji0hn1QNC7
VJCn0uRFM2pxqe3Zt1+24SY0ouMYaaz+OshZZYjOHBlJfv3jQ+O4lxHiS11TcoUHaImRCyHW3Fex
a2wZqzK0yLxLWHnRwSycIz1AmefcK80WB4DJlKEB8V/LHm3AlBj+GzG9uTbDSTYWi5B1UrIiigov
lHtyUDfd2glM/fLjg+EQJNfs6gFLoNoNM1GGe8EiZ++3AZDXnyuP+WAdN3hpmDcmnlkcU4G/y2XD
pHtZdu4L2yKmUDUMXLFjdZvax3hAUd60hmNjXNJpZDOus8cdiyteUfK30rz8+DAp+6mPRcZyPt7k
wQvPQ3q2Yr+4uO1UQE/Ta+Ki4AKoVeyd5J2rdHvpH/Gjfyc/HrBujNu9PU33JqLencS5uq4zG75/
yxlWMhzRikCnSSGMdv9sdPQsbIx/9cMaTG1dC9smFjamVgZO6L8alFMZhLj3gQ/zRruUShRnR3OP
MVw4GqzxhIj82Ha4BLX6hfz2eIsyzox63mhFjMsdQr2QQX06h6mMuenE3bmtap813Y/2aQOSwTbD
5tA13J6TErBjaWaQtDrbYqlqxkvo88XRzaZ0mTZqnaeBOgYR0QcRN+DJK8q0MnjOuGFxQ8SolbZ5
G/LkPY0rdgLdo5t2/jYeMfgZvhcfHJjzO133NmZgfh8mDV9UFP4oRv3qitE5OnnXbuoENFHb2Jp2
ZxbRNh+sNaNIvMcB8ux4600q/ajJhYXaMvzOM3ebd80p06+Tr1VvNV5VtmVFutXmzbSpF7tUIjW2
etHDGk/eCr28RWhokL1oGWk6fyNFTMUwt3R6/OCUM+CGO0b+qqQzJnfh3bCDMFE8KUlNZem+RYm6
Rc3skVHIMa7JuJHAMTimkxOUbBoeMuCSf3jC/5+yB2QK+O/vgYG/5gV+/7exgp++69+FGP5/zB4I
DPuENP5N9uBefcm/ffkprDD/wB/JA5ICuLWIDwhPYLrTHXz0/Y/kgeH+6hJ5xd5uWhiLWfn9K3mg
6b9CmfB0z+OUs6ERzV/7M3qgGb+60tAtvmZLj1kE5vT/PrQ/ff1/5EX+TfZA2D+f3K4+H5xpeA6p
Lk7yPzzOf0kfUPtlAmNwHtgPpXeY2P83c2e2GzeWbukn4gGHvTncRpARilGh2dINYcky53na5NOf
j84CKqu6uxoHfdNAwUhXpmUpgrGH9a/1LZKPYXx1vM++hZROS04ZdAuzL1Tb/cjm5leed/E8hrWD
dU6J0x+6dqanqXoLMWJtW13Q/kBuRo0k+bxYlDvaa29kCYisRwXHNMzKQPPwIuGj5eun7502B5xn
71wKviGB9nI7NRXp2LDvrmY4EeHLTo42fslmoWjYHn5BCm72JTwt9g/PPJdWt3O0CfWXzLBhYCXx
6il/pzAuNjnz6eOZKNjox1YIWq1n6YWKbghFe7upOX4M05eE/mEQmJWmLn4G/xivPABzl3XVC0CO
p77un1jPmMxOz1yqpzvpdt+6+aJpNSZoRiSl0X2x60PPUBHNG4TT056ijRnW7BYaFwioKDxVehfg
MXyM4/iOuucxWDzts3PGJxFqxB1Xnlo+9wfgjQ/uCCZIwggBWxpdLQ4kvkpoX0ojZKF5Nf7UCshz
PFUZyh91T0X/kM1Mnmbr2x1Rh8lvwubX4VouWnyMDBNPBhx/XFXJ05io5gRRIQyZ3xu0ee1bbOMb
j6hvWKXdXmgVYWiH9kmkASh/e5Fgny0VdO28gA7pvdcpELTGoBo51DvEyezjj/cZ76MWeEsmVlMh
Ha+q8BUtGnibm36fGai93jzcZFb8nFpZBJ0FHLaaT05R0iziwvm1QTRlU7Zx64aCVCZpZc98zsN/
s53aAn1oBm8PzeGglVYcRJ/cq/RThPpKZrA6gN7pdn2R7cLCni85pCVbA6mp7DX4KNr9hLfpaeA8
6s93woxyyjzUK46WFgvHnuTtU+42Owk9qV4E/HkkwnSo61u4XrRayFeDstwd6H+/GyLN96Dl7skT
+RrJUsw5TPMGAGikynlE4r1tpPCIK26zUC0p4WP3Ni96Ez60Azs8XP78XMIrQ5MEmeQOGpKJzE6S
qwSRO2/XJdZEbsK6S8ao23Oi5zRbLZz2LE7w345FHWU+/AiL0dzrHMfZSOxhm+boB26X/XasyL3j
RrvL4wWLT0OXGRGIhSZPIY3fAL/ALo/5L9EkP2LypKLM/cimA3PstFfhUCJTzuOWi/J9TYmvQ884
+/Z9p4Tmhzp0Iw4dKosAGtDfC9Fmp2OnYqQZc9+HZelm9V4pqrVzQtaTPj1kKRnzbiz2xoCx3BDz
tWkcfPNOZx+gLWHF/umB9orH66Cj0EULpQci29trrnTxyvLYtdYuj1q5LbQOUDKzXLumnq9Z0TdM
RqlAVEzMVPXRhuQE5IA82nnaSSu0A0Ymdc/BLQH26H43Zgd9KjEJJFTPptNTYD/WxXoOJAz7TbfK
b2pRuFfyV2A5Fj+gTL+O45Bvejv6LNryyXDixO/b/re1yNlvNUFan0GjzH4QxUdX0t340NJFPOQR
Z0zKIZiavigt/SijGviEDjCRWwFWd5805lPYv9cWxOhyKi6FCbfKUtwmzdi+0MLcy/yVUvoioCsW
X3FHoxXsK5jARbWn2kpQUZKmQd9VvujEzdKqH2kLoxpj3oszyr1hhYwmZppMhMp8x/kFGBExhMLP
KdIoI6dvfeMi6YQZTYVlyxwyJPqZeO5bshasJjDgDmbI1cKMb5M3nUsiwFtgl29JpqOuZ3Z15zkQ
AIzKPeOHzdZOYdW+TfHS01H/c0q64UyCgh5yLGu7lOTDvkwoa2mdpDgWmWO+xilPTIQjMWk/tMgl
SJwVu4zFEUMkqKiqb2h1Mg8tifWiHB5JSuP+pjYQy66lMRzpIoCb0mDiIazp7HHeYzGMuYsxFtJf
MJAwP+LxNfX08GGoHpwhPvDI0Y5hw7zeZe7Rj0jai/qEXvfVNd1xbifqk1W5p28Q3tAS+11Gs7sy
7TBYLEjuQ7NsqaLsg6b2tgSDsPMWhB9MPNFg7taF8KnXcppuo+mhZ4p/seP5iyZCMsWq3iXj8jRP
QNsKBqGB6QwHqur2pqPfdIbRdJqGu6l4bezu16wTtuLC0lxaiJXbeA1JNHijT1I4d2nimW+g3gQW
WB7evOuXO2HwZfuqmc9AnVMWbTnuoMYGomY5rC0KyxU0cl2W3f0UUuWxpsdKD2Ejz+RbOJnqLh6K
btPa8GbojXOQHmlWACYvbNEE/IfQGnI4jKnVdoc0Letd6k5InzqHb9ekbtqhJMsx9r3E9jgU8pHq
03fmwrd8keNes4ZpU9vjYaafmg96e3J0HEBwdd4Kk3FIKVqWKoOSYtu5M/B+lKLLdlbRvlGQC108
LHVy8ZlCVT5KHK9BMlEkq5XfQ6yYQxv0reXSecAT9yQgq++EekB24K/UqY6pY+oC6e2IvRJSmdJY
N/vSX3KQC0vJkMYZ4KnP+QGM7orJr56XfHlcIIDUzBBSC2ZJaMmT1vJvJTbBdtk4c0K7REmjsW4Q
msMxfWxB0O2K8rxQ1QDkIQW9Vjf1FdNPvSkQREPy35yjYjY59ln9x5zM30lNYZ/I7wFS3ELcxDyf
OkwqzKM0fzqggz+dbHw2FRU6feMyr4VdPPXdL05roBjb1uY+U7Z+MbUPYVRgXh7st2gYcPa26lbI
6Ssh9BVGeedLzWN+S0E2ADBYURm7kbe2+GkjOxjkwkAlrKtpwiIqeehNrq3XgSPUxpDLuRkK9JTO
/U44ZSHr/cjky4SrvWjWrJVrNodIyTbI4Z5BMMeiHg0yWGG3GVTCDtImJQW3sBPA/MIUy09ICYDT
fIoKSye2duoYHnE9MHhnWoO38jFbXOpkMTVIThqbqdVu4MAe65rIYFuBLmaQ89XYM7fdxZkYvi84
Keb0U1XV5zQeMCH/mjjVobQuFw9D4BYveOFLV3uxmuqLE27YDkTpzHFr6Obvtqh3XiTywOp/TqSQ
VvQNHd45uSMzS59lmD3MFERHsUUNcvGT7wLNuC1f0vIYGvI5B/zBD2pbG1NzD/MQAYjTLTzT7qdH
1q/oaB7IqndHlHdtXa7Y8xOauXxt2vJtNIjbFGQHzUJLGPG41c6ZKfMap/RbczGYNWULPRSO8OCg
fmcJSpSYINTkBQjjqgl6Q0tuuUO2pUz6R+JcqsW6rMNem3UAAbpwj6WGBy1L8T5Rc76yHiHzUp6b
lfr7aM5HLEzFizHHhU/xgnlSFvG3ctmN1vI9WeoyzU+aFgxOl19nJkVgYTT6HOjLIaoz/RiH6KXi
NAtV9tHsiJRq0PS6gkmsMTrFvil6uPU9RdMebJkKm3uaM7keLXyyBM1+xq3j+LhYONnXwDcnR9HB
h1Oln+pjnzAJY7j+mxwBNiFc47zZ7Hi4hLf4UHfJHMNsDrt1D4AP63pbYtoyWJf6ndvDMvDqgXPR
AFHG1e5ly2sUm/y9TMwco6ATXKScKXCQLDUoVtEhwAMQTu7thAtPWeExHrDzbz0nH4/W3BjMbDIS
f5rHB6ABXabgoG3VBEoaDXCHTvg7pW68smztEDr6awIUDAWiPrDqhCLu38omYekk/kbFd7MTpKp8
o4ZGUug9KG2jJg/omPWhDrVTOBW9j1EPsrzWd+dRVe/tJI/4feS2Lodf6fKuKQDB+UdbQLPFo+TG
NTLawsBpQFYBruOXoNIB0CIJ6INwNsPEbI7FjTRwfDFM7IA5SzkFwjYYrYTaSP62+aKyeLrW5oD5
P1k4/TiEOQsbJLYcMAjOVomf3CBAaMGoXkbLOOEXD/3K9NbSKeaysTbuSgjUQdtMl1m3fhu6mz66
pZbfMfDzMHeL784rsXrzJN/0rPlaKjQtpoIkehmx+0i2+fqdMfXVtL3WWOJA8pYx3Wqf7PPEYHwk
izcbmSrIugKmMYNrTQ3eWzUcudFQh+J1JZBci5pgyyvgMwDOZCYbBxauL3Cy72Ei4QpWDkLSQqEd
2EETBCWZfVY6ksgYTqqzZxC4K27jRGU60fKvMec4PNXU/kRYgzZ6xj95MS9JBAvWj6SyD63r00fq
J5X5ZLfGp5nXrS9hWN1FMwU0LGSO/uBEjMPKgUDgOtRvwjEYQs8+ckcwylI9O/xbz0r3zsj7EbpL
vw2hYLQTu18/gJaxC6Iq43Lm1jqf6zBhzdW/YEqaFn1uHeUPGzGjGq7IrtQQjJLAZNeT6HbWWnoC
p2YTs3GHdonVEqeB5sSQ8qhOcSfVPo7DFGEpdbZW/8FOY56G9SARRkDkrPyEkcrCCgOLO+yJmvGl
2hrd003LgKDCdEcR0wM2p/U0CUaDBxbnPLOL1tSszZRNEiwpb1j+EM7WZZwIhqvwrHgccQkOxcZM
20DJ8uLZimIRakCb0gukQQfZkxBRwYgc3nPP0Jo4KHAzjFb2uGzJDlzbENywrIHZLrSPuiXTLB6e
YJGC7Qx+TdXX11ASAqQrBu9G9WjUXEMYVx67hhpgb+DM41lJUPAQBMRDIj5hanSog0ZEo8P0vk0b
pjjccecle5nGmlG5CdvbLX6H2WQiND+2JMq6fDB3Vpr62eiQWafCgqGzdlcyV92QsT4p3Qj5mG30
Zg1o6Ey8k8V9Xtjx1q4zBxsJFC6RRyfZgQnLC8IMAArZrblqW5hxS3DAN0ayJ8LX1ikkIj2Z47ey
Y5ulDnqmGrpf3tA5e7OFxbXY5Q0vx5bYG2fdanyWJkMAAxy82/zsEvVkrSq/Fs/7qWRT6Ykvdlnc
Mj+nE6LPTuaCJY2I8RgQ2QDbxcZCS5xiYht9DFlzYmfF2bItDqtX7kILBqh+hQPG+kkO5t7FqrHx
DIvwopFdxyr/yDiWOV2z+Jj4doZcY8NzjRVVunt9AsiY0Tviia8/8tv/SKf8P8mL/6JB/r+Imf8f
6pTuf5Qpd+3PMmu/k6/471Ll+mf+Uio9aCceqUAb6MaqWFrgOP5SKjX5X7Qnovo7LhomOA4LDMI/
ICkSqdLVdYm6CSLSsld98x9KpTD+y5IumqKwLcMSjm3/j4TKf5UpudhgOXZ0y2bmqfM7d6WF/E2m
zBoZtiFyOBrUNN+NlrIDyAQQ4kYzPk9JH59ziU5QDQhqVH3S2/dhpZOGA68n340QN1/VXE9nuO7R
5m967/8OlvK/fG9SWKaBjms6ts6r+G+8EL0grMsUHWZCgSDIIbz0ZdjfmnjWH+ieZwwyE0RPKUfZ
l+binL1mZIkgU7j1ZnfwR713/X6QGW5mBKX//M3JldTyz+ENL5VtCl5/g6QgKrRj847//YVjUkJP
RbvOXEZJzv4PHCSKIA3UYrmwpNGdysrVMOb2OVgRyswNQtuSWkhMu9NO5TNwxhwkZLo0BdMKAINK
DfOpzGb5FCfFp9fa97lQN25x7aH1ZucitfxmZbnx6CEuRkC9TzSpUbKyxiunUMktI0yfvgYyf2YZ
nWnNgkOQpNaLTivgQtkbWGbMIBGZmrOhaGHHMvFJL8EL5WXjfZ80gatbVFFY5uLXniSInXkx4QSA
xXVq+p01FM+k35b/C/DDWHEe/3wpHVN3LdM20DXQ8aVlW/+G+2iNaSXDxFyUF6N4RrUzaNyFcu5a
XBFx6zOEsmX36HpA/jrP0bZ/rLxs+0/mLD8RhF0zsR7+fMcAvK7/+Y1eP6B/++54o6WQrsFJl7kA
/3NWWMnfPiFVIxOAOZxPvXpRKEaWBPs6tteQoEgwv0+9Dkibk1GAi3T2o1oTTxio/FK+jPVYXYf2
Z50rVAW3MOBPH0NpWy8VvXa+YzQEZJvUosipiw6q5vjTTTHeqHxyeWh0OqlxdyHB20dLxTRxu9ph
XEo3sMeCxKNRe2fLmOL7P794XuTtEku3AGBjef7PLwLTj39/ETyGd7puSiEsh/TBv74IbEt2yESj
3fz1V+uRjg/OV9NSvcVQMgnnJJwyxTNzDuuFsPGJWiv3gJsL0Pv60xSdnlzIbLbIlsTBJVnp//wd
ruCpf/keeYxsy9S5RduO4UqGOyt76W9vVOECA1Sr0GxMKag3xf2x7b2rUibGIabd5BrBOhPH3lcu
vY8mPffaciU5TdNMf04qoW81w7bOM0kmlyCoXElEtfxqkW4vYVyYeAEcB27gQnTLcy55h81yMHB/
jLXx2SLpbaUChmLH5u94fXUWM3xXGNoIskFbM2j7i2W2z0ro3g75B7/EDnK2UdqsGDxCmFLAwH91
5qbEYTEfniFRbUj4a1uyF49oHFhp0JEy7aPRF5uUnQl2tE1f2l6ntAzY7RDgaYsDKU0g5pIEMqw0
XPhtzOAkidtHR8/IT+BrYi51Eh29ThwmSQA84rfh47PkW5i5Z9Mm5CdCK7Ay9zNP05fczZ+yOHrT
iKFS9BprOTZ5DvQbgg0vAEWeHONpqXP6Dz0n3FIctYkhnm8xrj1w1flZzY/rvQJLUwRaCl9EEf8e
oe6+Gn9AMAapFSFPi2fcCDSlB09PUHnG0jowI+NmW8m1Q75XhGPwTqRVVz6U5YU1JX2UGZW6Wr+g
87gOQVWJW7QY7TqgcQNQQM90RtMwEbe2G3JfmM3AAFR+Q/LZk5H5ORU6E4F2vs+y2bxP6/Ifv8At
a3n9nHuCB2DNwbn8MCllcmBN+EqY4iiAoPjoG9FjB2wB83pc3ztzRNSiMeTZqDrvDurGTUrD3U90
lQMBrMObyzgZqS3v3ox4+R3nLlnzVenNd7KwzWunGfH9n1+8PhR7BSQYUHW0tYwR72rBvWFjl8IO
+ALFtqhDBlHxuq9UMYqcyqh8zd5gkqLzmkV9yNQc/arD/D31huojkdzFtLwSr0xdaCURcnpyR3JS
pCrOgyi7q46DVJWsvh0w+k1UM/5zQqg9wnkmGvkuhlpdsSfRS0dsIl+sk+Op8dZrIBkTogqm3Yi3
rEGMjVAdGoIj+0aLuhfN8V47xNm9aKmVqps4vi0soh7DyIdWglTEvUuPhqquzVDSt8tA17fbDGKF
6R68cUGYcOWM7Rnn++JatFjOhEHaHvp+zDP0IsLoJ5f8iuo684EQMn28dDpwiRy9Y1UORiD69vef
33WpWyO7r/8Ce0pYTuJI3g40eNVZ2vGvX0yNXhGK1Fg7pPDj9TPeJDVmCqd8IP54M6Er3kfm0Jwb
QV60oeTozQuvuUJ31us+DCJvOVZMNu/xONhbVD3wWaqcd1ZnjjzYDDG3yUgrJDZH9/zXL9J2Ibxs
1xniWFEE1Az95Z+/dCSdaLtka/Qa3pyxC/eQlKcflFdQM8y3AmA3No/a2ITnTMS07+ViPJFyPaP4
6w8pyNaNGdXDwcwJnDieeE2MBy3pv50iancqyR7KaW7vMRiCFcqIbpixcTYaw/xpjwiJq4GucaE/
9ovsdoIPwL619Oxc1wIXGTrMn9/BacbSJWZ1wyO909KxeyBpbpzTUV4qvvxD34hTR/flgSEHEcds
Jrcml8ZvkcfuDC/93eGIXHeNaus28q1K4qd6ZohSCjH/IBZpbM2QMHge2ux6dDRSC9D2/XE0MpQ1
d5zv9AL2m0Ymk6ap6bFLlUsjqtD3Cot+TtCZjNm30XafiTl197HFkcyQJVuyqedHELNIYHVhPkR4
hWvV9qtPrtnb7d5TZgfSwyd7SctCVONNQ7ZPvKq/jZHe39oZyySWP3wwCL/HpCe1UEdu4IjUOJKg
KGn2Kr6qaMrOKg1hpWC216ujPhtFBeCN8ApWyR/Am0B72BMICgeB10GM/IGgPH8AN+nLZzlyD1+s
Sgv69bdZASGlAtfx6M3J9zjw7hULDJ5idTLF4kkfazCH6y8DjDtwdU3+aoFZ8hF4q7NqqRtrB2BN
pDyphvJo4IFKTZRvEmO/TZPY2ws3/MmJrbosuHAuEZgPVtFSBPZU6kj6nBvnViBOUjMIxGnVSJZi
fNTSqDhHXv42Shu8tjYMj07BeSiBGIEiDqWO+uTmsIQ6RzoqCTZNyhwE9VycpnaEMB6zXRPQT0+J
JlAUtfUf//z+zz+5JbM718gCVQ3RLZ+SBOYYP1rYZfm5FW9oBuNPI0WpoJB5B49rO0WteZY1tu8a
htOuAHZF17Nh3lkNh2o+Hd4+zsh5tAaqO1kvjuQOxJUiDZEX83k6t3PW7iN7piBoPWAvOODdnJoI
PsfBaC4ALGyoQcvAbCksnQdNLc6Dl7ty3el+/fk59aimpcctbg4bCZ00LQ6KxGkflhFWoaA2w6D3
Omim2nqJq5orWDkEVkglLBEgvCoosnmOIcBxy/MI66ioF0ylTVGdTR2jRjPTkjiRbngOGwZoBvl3
CN6QJCIn8mDFUBNBtrN5ipCAERkfNVm6PvFx1nZC823CRzt+XlraJXHGPqbL0u8L16ObhBg9/Swx
sspUkikruacs1rCfvOWKRlU/9C4Fj/YwnIEAB0sa1e8Eeo6wlyxzfJnL2j2SXSQ+5YKdRVFnJ3at
/OpQabWptbrcxf385HEnuvBprB6j8ruvDfstE0vpm0oRvzWRbhcq8p40yVy4VNEvXZLH+vOfF62Z
HCN7PX100+dAoAYIjNk8JZnxUc3JeKY4rX0aCpIKrid97nDVjlrFB31UpQ/S9ttd6D8YxH2aLhiq
e9oUSO6V7Cr1XHRfS0qd41TFz5aEGEVel4DcII/dPF7bEd3IMWr34uR0crYZWxe3rDyKm100Oe9J
SsFBbeKz6MvxVqIFnJZaNzYL00iIYY+UEo5HjijT1eywh9NWcqYHmGJAlxZGur02KrMoOXtK6e2I
xYdQaXSYTHz/Di2GmCf6BILHvTUNNKo73CeZYFGPVCSkJzma5u1litMMb/VI4Q31yAa+aYXzlMXC
2qlQr3xE9tfUiOS548qy6Qn7bGSHuJparxZP/YnXblzgRirm02negxYhVl4Dp093zljr+5D6KCsF
E+lKAPRqGT89vk4UjYFXENGK4px3TSsCNWg7MpVb6OcT4vtlpikAgKfaOkMxnu3WIWrS42RY6vne
djkwi0XzSz0lBz+I3eD05R3FNXSHNuFOdfJoQZVmaSD9QI4wgRYKAkTjEFtqHNNM7VRbK86xutcx
9rh1Fz3kmI9JCUp8QRHxvOEJrnnFs/Ub/pO1G/NjqBMotoxuS/6QmwJINm9p2AUysOj6PH/omZ4+
QkBYY6CieuRm5RxN3F5bs+JbGeLpoQGVpGoyvX1W73ozJLmYrGc2fe/FA0G+qbznKsJu2JrKb+mf
08lXSr/ljuRTLAzoWYVPdql5d9oC5qmuet/2hg8JlwvNOP8e5ugKLii5Kg5mrRqgXAmyox5E8xrH
RtLry53Kfy0eIYUo1vFqLc9xJKu7hoGrr0bWsF7Rh0uMc5izbVfwWDozT7sbYzAO0+nZGDrIPt67
w95CaXON9OoIl+Kk6g0HwbQdabHcZjHHGFAwDAw/Wsub+BkYNOog9ilVJripbcakK3ZLPn97M5Pk
CcJUoRuvyN4Ut2JBYIBRX8CUPJgTsQbTCmuQCsUlyrwLCMcXZ213mSoZ7puO9jtIvgG0l98Di0hA
MylGl5bT2my8k56DOtalP8CBCt4TOezmmlI+F0uBCFXul2I50iw6YcWax/OcT7cu+5rs9pp4eXE/
Z5+anrp7znXqqSj1D/1l4Lm/oyYAZDp5/fJPNTgctaluljPsF5OWHMbDjOkwg5b2/YAR5uzONYzY
dPl03fmus5sQBbdjTJFE8gipJ5hroIl5zhUK2lNeywycSqOCGI+pAcrbymJsZrm1nt9LyXLZH6bY
gCFeA5pz8lK/gs2/dEb9LD3mcXZjXWU9NMccuW0YeZytFghLPc5BTpwrAA9+iiKY+Q5LvW6DYRNw
QKd5/k6TbG8yRDmIHreeDnCxcbz21FmNtWk4TKb4Wg5oZC9JIW4zCKDdOFhMuCrvO51XXkez0hSK
aF8+UysAvr03PyDb1ZumiQFepSyn0YyY1OEUnA33WM/LNhtH505fJg/wQ2T7EVdM0GrPYHm3zOmj
bW117tkrwMAtBsUFI/0aHPWPRTEO+6JOXyBoeE8ekr5NK8+jlkXTdrYZdrq0yi4lMQ9AJ1s7RgtR
2NWIQA2H9U6Urt2Bk+7w5qd8SDJti6Sq7SYXW/Wy8Ah7LEcbeujwB7F52xGkgjFZTnYDs0eS+20Z
fWwIGGFRoeMSEyO+dbrXoYJSl9mRHy68iUTBUP5O0BYoFJHE1/E7OJl7rrR8YTdggBCJ8KGswfQ3
e93Uqp+ucB8UNzgTq9pSOQ94qmEDKBn50mnLPbDgBnsxholUlJcuR8YsoMNuy4nL1CKX/dK4KCy9
cQYK+gXzla2RCxXP5LwxBhCEZdhSnKEq6mmBRFzoHpgCjkFW5TFRLSBM5GHOJKZXX40u8JWNzSFz
YFYtNT1WnYs/HvtBNJa/dEM+RnNFQHDhiE1eGttzRRUiyiQlwgaHO93wlQVAmSek2/bEeJc4NDEo
VeeqgweXlRA23ZTg56pHhAQx/Ixis6SK+Uo2XgJVwpFLQ/1unUpTkyQOMz7UjWxnWIY6wwv0Coon
o/Jo9fIdUYB6q+WjM1S2z7V82PV0YuUm4e9GegemwsUWeg1M/qW4q3ESPJaVHdTDGyWgmN+mqtu5
i3zA242qwzkOmxEEUdcMud9KhrV1Y7A2GvRWTtGwmckUb9B4sYcpo96WOq9B0ZH17Q2KH82C4qCK
tbSEkrbNHUrstQnPpKvuDJwl+7jgis71Gbrb3G4HveU9mJMfcGAp2Kg/e3DPm0GDtYspYWvB197V
nNCVWpiiWjRMeNM7WfAskt9YX4i0DtsKR6jt4pqB4LAN7SdnibnCTCkendE4AOWZ/Rr+HZli8zDI
N8Lv2Geqgp/G7fZkIIwdYWhsvgkj+tkDfJyKvYmw8OjU80OEeXbjZhiCaMRgRogTnjYJ1rIpCfCT
XiLRKIbGDLDcCd1SNmxFLqPnKFWrC8qiIKZj78acf8g67ix1JdjHhN7xYA8Zs3cbZh92E3sO4ztM
bgdDlfc2IzVCgcUmcZvwmI7RpiYr/DKR72u7pd26uVXvMWqRZYyrtZZ2Y+hTfWm7vWkYeHYKXnVF
vQGXgu6ENGRfVmPtyEKamGa1kxmSt9AxN8B6DxxDvc0eG3xd8toNbUzWmysa1bD+XDsJac2FLcW0
z4tIMa8SYw9ag5NRRpg/kBxrJ6a8eOZcsJAtLkNRwZJNxtHP16fSLgsVuGL8MBlAUl7xUdIFQUxd
4zuQ8IvzRlxiga1uZf+49lM/G2InXH3gA7dt6e3Ymt2yljGwoDEZEMBRJlplKPnoCUoygo8/dc2h
Sifpn4vZeeqH5jUuh5BhZUk1NgW1cCsM6JCOQaPEliqbiK0hvAj2h51LdwgmDedOlDRnEwqkNUrq
nybSl9+0RhR09nqs09HyI5E94dHbcTiFYWRDjst67g4L5yAwva61qd0saCfgezKh9EYls0/x8szi
H3HXUgrplJKlzqEgvldluynK5uym2LbpJSZuvECfgTR1KXR6mYYSU4aGhaJxsAiOMWucKww+Q/Nw
onB6bSvKTX5ARP3QYk8tkihw0y7D7mroO6KQx1EbXyyPiE5MzivGJhjAyYSlXXDVhf/AeRYbOH/+
rks4y2ek5SczhQxFwp7UVGKC+6qund5zhJTWiELO375U2kJafQkKHRu4nJADIaXhHQlRDUG0AXMA
S8BO2MO+shBw6prWMzsmGJP0hBLH2Bf1/N64002HZEL3NnP8BJww3PL72CUnK7Hw1RplZ5w351Db
54SQab4QFzukP0vYkiWNoIqbQDOVIlEbG7l/Z9iLuGZOHHCdffYMd0FPYy/hUWowVzKhAC/hoJJw
34NeYEFDXdq0ZvmJ7GNJ/xezZmJ5XeuWJ6OGpCWdUHEwZwFsJ+8uWkR7Nw3w70QKPiR0uIqZoQrS
ynXBRLQebmB6fds0P4q+eW94fy6KPBdlVYdQK6s9XZEmjpZlO85Femy72o+M5r1X7XwEr43BG572
gSQ33UHGkWskJIJWSN+paYCRXC/DgQW4GyPtxvUyuctkFe9EB95hpNGW2u2rWWaHCvQZjkmcDwzM
bsq+ZYzoN0PX/46AF2AZjq/SjPxBTp+abK9cDny9Djj2Xj2XzQ9a9U96a4aA5vMrB40NgaGd119i
fMddU/90shjU5s7GrwkcH6+F86Vm/i8rJyhhzwcgpAcK1HY1lkXQMV+cxh4BlZps7GNuf4cd9oat
fK95wDuqb2E9vnYypIYtcs5N0fScFPghG1U+68AmN07nbOyJLJbSF4NN2XlP5wzUhcH9WKbfQ5E+
zuA96KeygZfWoVwRacjKXsp4aC3BQZu0v/CcfHajwSwoSqlTCSv02vJx/nIUn6ciV28AiW2KlfTn
vuPaIueDOefGllv87JtUqqWcyzZ2wY+ZecavWCj0RAPqO41VNuv4WDRBNIXlFgtDEcQ232QKsW3q
2IT6hgz2PMAVdurQRzQBX/PSVwp9X18/GMm9uI1VWR/DkMDESHsDlVf5c+/09xpN62HNyXZqYZZ4
qcTdClEhbPSnPCtfc8Jum1zVV+wK3bZ1E4AJ5PHYMbGD6LivfXoav7Kmf8XbjPxbjOvmJ1hXxqeQ
mfxFmtod3WL2zoLfxEYCeT8Ej7TD9Q9wVFZHUicYu0fjt5fYxiq4UETt+M4El9Du7rpW6UHeZAzd
BGXMiqPfZhqjoKdMhE5u2JweulEbfzJOIvDsinvnqyMrQ/sA+eUYWd6nEhBm1Mr+bTmXas66v6Z4
PMGapVNnUX1H/bei3NRvco7muafCa1JU3/0S0p3TAQFWu3SSrz36Od8PrQO5NRG+g4PBUk2yL5Y9
IG6yKmFsVoHOAvZAwFn68W3WcYqQ2ZP7hj/bz+aasSnOZYXlK2k+SOz78+R293qH6VuJ/L+ZOq/m
tpV0i/4iVCE2gFcSzEEUJVGSX1CWbSGHRmzg198FTU3NfeHYZ3yOJZHo/sLea/8bdcYJevY7pD2l
OFcfNf0ptgZoHVChnQ1a0mKPiJ2sbZQuxByoS8MsfB0JmnKoguw6zelUtKH2HlrZ1rXgnpUIeo6O
GN/tcTj5aFAWHBSEkowRsLS6+2Qm9VYzugjaUg/IiD3zuR3euMujPdJMiN5Qebqvrk3eBKzKO1tg
BGFR9pDtOO5mMNWEUT/pcD6pVRsuyZafSR4rUD2TSrZYKRiaGf0jlrSv4TA9Mc0mViv+bTfMU/sm
AymADMdiC+ECldjhekoCtuJ8yMxWnllFBwWOGW8AZtyNX3oKN4QRCCxHyANlgxHc5MFp63RY8fP2
Xlw3/9t6S3JePn+keXgSyGqZ2J686mgyVlzpnXtWZvqhJotxcPPSAZQITCPbVonUbvYMIROXC+jY
Kby3Zj+cmqq845y0lhxOYhhBk/KUrqehGI+xUjvbAOfatBYjgqoixAkLPIX6SCe4BHDMIK+kwwcL
vBHipCo++pBdVoUxXgeQT6J/czH+b41sBu0l0NR2kc9kwaNYGjr8FpAyOLHSrWSk4vWssgfJBcPx
a4f172XPGNofVlQne3SgYKyQUM+29i5dBQXcxAfkobhE9fLdxaSyEx3yZpbuNe+hRqIsQFlX0iKU
ufUEr8fq+6Ps9W0EVwNEMEGT8GXr0NuW5PPU7PxWwqX1KNzolTTXD3ibS8UcfkeMZUaTe37oxhXe
ofzVoVIFBVEMzgfuYO6izCbztAPu3SNrTLKUSp3xWeg728lo0Kk8h5VPHqnBIcSbe58qhs/UsZ/C
pfbnKyYzEDx6Ie9VhtQWPcwHAr+qEheS4/E6SXDIgPsv00z0oazHYJxGh5HEuDU77z3Tuz+5bB6Z
R25b3ba7ltERTgmz3Y1JfSvzFIdZh4qRMFtEtlQnasxOw5C+irC9U5MikdUQZuvEcZB5nG+HelMu
/ZOV4fUzzYEqzmLTN47mpkzLknLEI2Ybg9batNwhMDENrAq7rzaVD53L6WyH7R1SnD6zxqeoLpmO
YYXJzKligcZMhqxKRndpdrba9FohoV3jzl0rd7BWStUyYNmLKJB1YahwKeEBGkPyF90h3+Y6YeL+
exyjPQvhhleMJBhL9CmD2YoiM4X06YOgagzzBbVadCw0NpVo8F59mrHAcQTUhKnZ+DZLPoShJjnL
6SHJrWEVoW7g+SWcQ2/dgG8zD3SO+YvBYA+xskM4IJPGEQHuDcjeLlLhfXZrfkiy2KbkieFppLwz
kvkdAX2LnIaZn9GiZqYdubea+0uY3TdHA+GNQBvXAyOtlQ8wP2euvHY6nO1peoKtU16UsbISk1GS
/jphvIg1RgFisrOtlwM9nbE85jJ8GrFLpeSHMAglOdmeUexyXQGGScJwPiZfZp0TGuBU32JAod1r
eriRKnruORLbnP0qEmjMfFiRAlsswBOqVzai+AJYGIss4dwsjoY2Q8tJviOLW1hPGMFhf1+Pi5o3
oRVTcScQWreIVRUPvyzw21tz3dN1sEsJb6MZfg0N+zK3YoxGPjRJwNE87cBd/IKCv+kXUJsHDuuY
z9mpnfICTmwpj6pXx2q2IS/YAItSDC3VJHYuSNyzMSl6f/N3r/U8aDrLFwFYlonfGFU4vtqDLPlK
pu4P+rGBuYTvMPbt32KeDMegynPNCToGDr2YwFXnV85m+hEX8iZbOMIjkJgd4eLtRqYKdqsFVCvS
BWSGhBWhy0GTuQsixFhq40/H0srDcAsh5O7Qt5O/0TWvVPw2F7UYeDewYOLV1BFCuxYLJsV/rNSu
ke4/ZY5qd9Z8duklN1Hho2OJvys2S62JdwN9N0nSnf1S2hJYKPyR5X/VTNI0Hx3sZQ04tpxOzAZi
07E+IkOnOzqovnd+mb9gV3vOssKlZGI7ypZlM3q1sTH8TtvOp5mRvFd4LMWqFK3FQiDsEaU2cAPp
g6C3dCDZjm3xTgUFBnccjoWtq0CwROXhTbfzqB0qOYM7H8YVAJUAtihLHGyqdvGRteyBM/NKRy8H
/5LTPBoi+hPX+GVjws5Cgfwg4d4L+sZItmyxQxTXHnKvGjGuT5KwIkHFaIOWqJieUUilPUvxkUaG
QHWHyqPrZ+dJRflO2PzQ9STcQvRkaCZe4oKBkHDrCu8pIrQOOr7ec5NPyEFaT3vtQqhbnk/YxeSN
0JrpZ4M6b/7VuWSUBmkgidgq+kyk+eMfRudVGzK1510P9HpTV4gg0mQMPPa9h+aVgOaapAr/kOVN
E+S9AXMoczhMfg95efOUPa7LAWUzaiqYf4KnjRHmxnd4UrI2Rq1RKkGolrwgftPOo/chWxmdzQzy
YoytZw354AmGkXP2xV/Ai+7Rbdrfkf8CbSFdkDTeMW+EfnH04jE3fC6JjBvRZ2CzJFvgOW6YcLR6
r3+kZvHQHHOf13W18zs2vvWN3BFm5NU4I7+v/mZlEEvx3mpIUjoqD9tzjmY9n3S05GcUzeCuviIH
T+wUovJLYn7VhslfAEKpj10gEqKmMR9O3D/nvISWCaOP566FRjfZ302MaTLOSddm67GWPtBZJxmu
JXRUJat8E/XjjfQQOCyimLcuMVF7v4GM0I8NAUiKVSYKAAuGVDdpvyeQ8isvop7KCid6Vv4u8Tju
WRDrx6whuS1uIoi2Sm36zj2Zrn8semNVDSbCCLuFmcvseK46Ysm76yjI7wb3ti17JPBeBGqfJaZY
DyUTYcOj6dXtIWaipZfPBhIdtNwk81qCFPS60raNRtsBziHe2LF/6VyOckuL5iApYIa2roSPrCWH
0vuUrBhPHXh9y6G9qs1YBUuYgZi17zxNbhh0gEGBgNBlu09n9mwVtPC+mWFKAXBfdQo/2GySYcG+
fj2Ps+KH6GH8Js68a051pn5xXGGuys3n0pfcA1kG8L5yrCBD7X9pwWBneceX2m17J92PDl60RlAG
WDrjXoFXIU2padsuj9eTys5pYSoCP8owaN+mVLxOfv41GZhURe9cFlpPgMwJtRQz4vWwTGUJEsAG
X6+U65E75ExverWdGlZzGTzKVPMIdoa3U1bVKk+1r9IAK0iwB5tYWjooMFQFEzDUmNVFRryJkbs1
D7p6jrXuxt7Y3C34MlT1BGRNeFmHiGmtye65r+6V3V/anvRfS5eIT3Imp0L/Uiq9TZWmByMdH7Jc
2kGdpMM4nUha1vvLbFOHRn5z1TX9pKf90Y1t1le+WZw1J7yilLpbcbSrMrLBhZiJs5m2cOSw0H+4
Sy/bbKCPE7y0pCaWYkgCRBvgY5ZWtWuzB2kRVwmgpqqYSZlj8wa9q+3jB8dEu/Iac9OxQjzCcsoo
k3rsDDqHVdJ7eOAvtu0fc8Xatk0brrHp0hn1ZwJxP8mhD7Lwe4WNXx5t2Zz6KfUPIsP5awOVNQwK
3YJZ+WooXH2NQKRFGda/C3OiU5Xcv2lCDE/VKCR5IfqayBoOpc5YPMk0IsGJL3a9EM2mZt8d55y7
YYQxAqBCWPd7sKF7Pas5k5Bt7el/1yFas1WsrBZME9IefSLJmi2JXNlJdXP0fO81/m+KMxKH4Xyz
JSkQG1F0rSLJPWDMer0tbJe1nrbVbJ1UhXKaV7iy/uUi0fZJg76w8T9HuWjPlskpuumS3ISH2yPK
g2DElpIiYeUWPfeUq90aATFLIYOMZ5+6kXsMCcHRYozEuFE7tXbzHkU+H1offkPhYuabBeMTdDCJ
M+VIgcJDAvyMxM6E/oL6rPA7khdiZ2/FpK4gVSyk9gfEMMYTE/976pwY7oR0AtxoEk36ahyrJ4Ox
Z5hg6OwrBwstw4FT4iUP3nwACJEeb8zBvo+OwNIHQ5Mpub12kD7QfgRhyMmbVjnmXpVDWFIiDFiG
r1MlfdbnCQ+pXZyK8eL0yAHE/K9IjAvn8RRIxJk8A78Iy3zvnBl7UWQd4p7esjPSTdRKSdVeUAHG
L54NPMaryz9e4dyS2iaUqmXpRARbF2TWVWrp89ARQ+SPCWtHmylkrs0ZpOM7mdvfYVuKGxNZQwJa
Zl2akw+BxACV40AEebGeAfZfPZ2MqCJj11xwc3QxDji4oM1uIjzLVOihSJ/jgXdN0CIj6RAi2tLB
vRqF93vu83+sYADzgCdEQZIHSNWP9FH2uhotErCi8q9sxKuranbIFh9Alp67OP7tA8nhAdLZ5OeY
S5Ub9ftUWBvPYCw3F6QPMDWaHLlrIGfjwwLsY2Wq2/zrLXPrli2ZjQLK+ej19rr3sAWTq8gTMjOM
8PWGq8bHC7U8rrYkXlpnpCaA8aKx5w4dQpCDfM120r6JaGw2bszpLdmuQzR9Tk0DtdVSnNreV4Ph
Kl7aVT9Du+D2kE315pTN+Xciydxox247dycgbNe4loBWav1v2Vc79pmfFGZIlGCzDHZZUkGCdxaS
DMj0K1pmBVxHhKGhaArCRrJ58a8mqGB+YFBjoSUUG18lKZP/+p008z96CLPFaRiPR1G/6S18vmVH
7rJhVsXeHt5DnH8bUJHVKqtG7iC/3OcW4S4JZWnBAgnE4hCEC6mkgPKSifFe6S5+tK4BbdXLz8ln
HYWfl1xuEv1IINq0GnNPzaLwGcRDsiRnRfaRxd9ktkT7ceRKH+KvqZ1JW3dRrFtu+IcH0dmFCSgZ
P2+0VY3SBZ5i9i1rVwviSuwKe3iqPGLZuvkEd7TYKocgFg2De5otb5dtBKK2/kwEZqxobOh5M+JF
bIXa46ANy+65n99AEZIcIscYbmz8Mdl2va6bjqrM2LClf+7M+F8fa6cZB8hC3/iGreY0fBD6rkdg
bFdoFUzaecXlELD29Yl0ZYisl3/s8rl5FPY/xExvzaiTMMCMQ5UO8Hwv+s1Kb/RjdLRp/2vqfEpV
lVt8urIFxuq3wTBmbDRSwCK+lQWpJdDUZidGUBuSr3loGue3H1NqYuaBfCViPHjJpVgG4t1iWx87
8ts6V5FlBOjCDrMPL4/EfgsVw0QZviShRNi1fflFyuVn20TarrQU5UXtb1KFZK0S4itjebSFov4+
S3QCiimXVqCAbVRaUSEZv3vVkXha343GbQ5OjeqKMVDNFCx+hH2zNVA+BRrPJwQ4CwuqevQDazT0
+u3mjsT5ozQIuMfWn22lQrvnKsauk24fmcUnV9IQ76ZKAocHGsIhmMKffTggoRejU7/yvsBZl7rk
tPXNP7b/D35qBMKgv1kLCmj+vxR2BMzsTZsUxnqtHrXlP/mpcY3dzN3CbAHLWjuHyjJMloJ8AK1K
z3ezoKFlxVsHHLtHLWLJRd1qUsxUrAN0DrZ5iA84xx8ATTV4HfUQJJ6N1Y/KZNfy9VAc4uCeBCFO
QCMUp1816K9lU/0duMCDKPKeG5M2HWLlYzlqV9PFs7JlGeFwK7Lbsdzu3bQxtRped8PU3XrV3eyY
r/VF+alVWCrDof87NzRds5lXO3DT9qWS1WmeXQ3rH2GFNQDPLJ5NaD/gC4b+mnrRt4iaL6aF95FY
Xp57tMWNNYcrrbDI97noUIo5tLBJTo4AGiJS4JvIkrKO6N6usr8c4xUyHje32z6z0SKhuh/vibcj
niQ6w8DaQqpcIcWmvctKOENj+ea66ma2TrzzunDdNMlp7FFcl1nMo6Jj0XVn+L7vsIFevMpwmTqT
M4G6FlqgPKXzhEbG2tgu34EEgbCR8lxG0SK2XOJy2m7fRERmNBTFtWXuzVrCrQL/AhhGgmE1S5Ix
nJs+Ia1h/XzEJowkTBx1gZvRLxOm7AYzX0vKN+AzX6jAOFoJtVtNTcn+tWBrJNhFhD7nWpIWAasg
RqcaEXKqrbQ1qKXzgFquG5L+oPnjsiJiBdMYzyrL4rVfxOlOpw8xUnLTIsr/dR+Je1wq5hYhPUQl
3FuJ9t62zTQAXk9X4cs3BvDMTGce60F8yQ6+uqUaZHnSeMUpQJWBC7XJ0js+l3vCp4j6vWGKOL+G
sH2HGggIoXasTdL0MrJDJiOR+mKuGDXILPqQM5bSUc3XpE4fhP6wH80PvWh3M1u3U+OZR52MqZXA
p0CtwuUqPHkqOkJLtRmWhwKYh0sMT3U/14Hp5s2JoPuKmdLwVCPr3yIa5/jTjq2kenL06dXkfYFz
gphXSQMMdRldFz105aJ8baT/NHsaRQz34EAHNcUI+rm2Wxs+o5GxDjJpKP2y/wJrIXajl5UQ95DF
D1ShXO25ju56ivQ1rsJfMuqTdaqVjL0zwkE0eAzr1ICGzZzpKBz9YgO2riZ299IvgjGNv4SFvKVe
GqvG7G6dQdPlsZ5chbOJxbxla9XVZ9dSn6arxn2PeWiIuulQOvJDhsVVLBkGc19SN28p9tzJuNT2
0G89gP4rTpkNmOpsjVREYVJpftWLsh+N75o8ZnuFg6yG/NuvSYUMcn/amHMxHefyYVvluB1SftBY
DW6iEQAq3aENrPJvi7tnJVTx5njzSztKBIBQEfpZb9Y1TRyCRvcwkOZHB/3a2ebLPDdk+GUUOlXX
vXcTMVtJ85RI/BxcCYCgjQcZpe+DxFZPabdSkVYfpGC/NAxR4MbuwzWL79ieP5mRx+sk6655NT55
MA44KYotFqIQsiuHrKZ4EyTKd8cwgA+zJdAxT6eyOQLieHdcZ7igivDXc8fcw3PBcpAxXhWztTGB
0aKMahP4NwmxDNSpBEBuvFynTsVh6S1IkAncBagtpihUB5Rk6p1K6uCnXGR1xG066Ii3U9yBu1JN
yCShX1nQngHII9Sy3xXJpZqwUkRS491IGHYyLirPheXvR1JlG3ZcYNAY+3/FefksMjKa7JEp4yAz
qCPNtNZYGW7CqgJOkmvvAnfT1narL4h1qKi89BJ7YKgrskF8hil7R7H6n23oclzGjJD8ghBhop4d
+zKGyOy7pkckWIi18AWVhuADVFPFuqmxGlpa1d7hARsqiASlEAaTLPyPHVIiytW53i+pLpE2sn1C
Y7JGBvPH6rxr2vORFvYyZTwxWgT3vPwL5L4XpHpSKFdtJHb5cmtjnQQh0LvMICCm5dqIBMLKmLnP
LSFBYrixvQGFxuxu7fn+1tdMiFdGwey1/6MwBm5LOLxWMXDJfwsXSrbeGgS7hjFp0nWibVI3hlFW
Ujot5XOh0Stpik1GnyZHr/bZg+UTc1/7DzYW7UKk1mWif9+j139jccNiyd10XYY4Mb/FY3uNO4cq
UF/XhSLVxMufszl5nsrUPlp1+jJoV+Wru9tPMEq15BTDbyFfOdzRM4A3rpKPEXHLQWXNpmiyy0Rc
11o2BA2it3BPOqzi3WS32qpaJD2a9Z6Z8YLHanekgmzKAfMdO+Wc3BGSlK6ktiFRzeK3QWT+kj3b
Kefh4ArbQZ8x0dJHELOBLISpekqQdnIY1V+gzuwu4nEUpBiGCCsdQTh2ZAyB7REcYheSBz0p7kXs
sAsGWO/F7q80t/ZwsiYGQci9Jm++qNEa1r1SX269C4U3nCLC4UaG6ctn/24nUfLMJIjnzzuU6pwI
YhDctNnCp275yT/UnLQbb1wRyeyto947WwpxVe5VBygtP0vLTRwPPfzVdqelgGtdnGwITd211yb8
wsijlwg9+SSmQA/jwGPUz/A9Lo5T9ZYQjcWqTwReGcvzhAjQ6GMr0CBmYHd+qkOj3P0E/RJXib4H
zoVIO+Z82SZpQyrQmXGsgnEFRHJvL6VGkUK0rlyLOc2iLpZK2oCjuOxTz7uAnEHzTDVCeiprgXro
nzN4dCXL1GVbKlcJZ8BqgLG8sghmnPDiIK4AF6ZggfV9+KtE/7O2NfGJ6cVHNK78b9cprEfHes1K
3UCS9LjLe+QDyTxdtD65FbrNdKdJ9BWP4ZPqnZVa2LUDMbtb341eCkBpB6umvgGRAEtsCc8m4NKw
bYnkKDkUeEU3qdyYqquCXYPNYDOWEraY1cuVRo+R6dsiSo9Ep4DS8hNux3TZV/KGeYIfNHYw41rV
v/XR+ZtbOLNTRqRaaJNGk+hoKx2z3Asm+DT5GFJIQWqVvm/NejihPNmVfvlHYgE+qMbaRDYsFCaY
f3BO3DsqvG27EKN0CmxH63/XLqi/ZbfeuNDoKmVsBl9DO6wokA1mJBB9X9mj4XJfdplyar4a+POB
6aMtseSCLyvyTZek9dqYvjyTpivBGwU1tOnYJkyfTt3AoM6bhXiRHcO+Rmji6HtCbbmicHZUDME3
rUNcQjqzZ0wryjMnT8JTQaWJzxkJcKwRnNDRgflMYBETWrtyNLbY9aMV2W1IBw1b3xKutZ1bboaa
OOLN3OYDazNiaCuXv8yipDLRm5p69Zu/zQZgSjxGRjOr9rrf4tCZRrpF/raVYSUXvC15jabRzMy/
WiSBzYXHkkOHz9q8061bxbSP+VKfBGgoxm3dx299I77jTN4QYOgqRSSvDc11jrFkcypoIwJTX53k
SA8BSGmw7U3cstYQMVFM7thd9Nb8rAc+PDp/bE5J2Qr78wR9G8aZDltRUIplXfNhVFByGj+5MFJ2
0U2R9gixk8/fq0Gtt0bOH680T95N1g270CYVEmPmK+68f6llxwcb3xS9sLmbTIbrDFNxH46j95Rm
AK0Y/+9xPHxqSMeQE3lmes0Yg6y9yZAbckeza2SwslVZfDO0yLH3Wom1pVlcozO5XStfMFXJ2iZ+
KgVXTRb5O2eoeF/9rHweB7wi3aB/DTSaDI/iI2qTem33IQJeWz4Twu5RPWXPld1dYOPJUx12bc0F
M732ttTY7jMfYVV75IoFCB9qeErQCU0GrLucYF0fRIu+isy5xKHXkWTcqMLZlF36DyhhcnD8WS0d
Zba3HOQFZTfc6XoaZAEgwYDBJL9kBpILGpV6EqPVXbPO+gX8Vi/zM5/l/OBlzR90gdFhctTZIQbx
xg7jqxYKS83yu8EZ1pNj+qcqq/VLm/jE6DDZDlms7LtwPEs1Ipp0gK8BCWuDGMHthgkICsUshZI7
a+WxqyqCYWwnyoHp1P6WLQYktkxWV2t5+fnVYOjRsRnCy//+ObRKyEbCz/fphS6rfZECi8+Mgh9M
QUQ4itfeYUUqxIxqRyA9Wv7OJIFrYEEYx0SL5F1DtIJP9YAKHYsqPvugMMz+hqDQw/rKn8N5xMYl
S3+3vmNuKPmNjcaQlCgRzcOlmIR7vaPmVp46gIEIeJ6LL1T/nHUI4DKtFK9TMaOXt5b+u3WdV7P0
fzVJstQ/5vywchYGZAcmhF/W86PkdBuTorsnI2mJpkeeL1I+1pvJM5nB159/pfIM7zxOPixys5lg
7zY7s3bKo+ugQjRInX/7f7/l2rtq0n00vTk8F83Biozy7iwvCDqA1WLk0hFKgNW0r6HuVSdrGndD
pJCpGf6p10R0JTvCvQ6WBWlAhRCxOnEKS98+ZKb+WmSzJVZx4R3HuESLP7v5xe/sdSIN52TMoXPi
iecHqzh3ExKJT/97UUPmkQDoIepyk3mDZ4IZpWdDCx5r+17C/rsartgDzjch5DXjPhFl/lbjbs9C
Zd3Vkh8HjuRqZ6P15BMpe4Xb9pATb7zQe2PfdJq6O3BMnsvw/ScVsJ2cfE0Ycrv9iaHUzApLL2aO
dvDutVOENZV++Nfg6QViWBDVEGLmnsnmc0ms3c7C7TawusK9s0iZXHQjm47qZJ+SHPlZp1yEXlO8
YzA7VoPvkNSloUeOE+MzwSy+qsqCUwqb6WoCk42+rmV3lbTPwNH//IBCEOgtNt+3JKswqgIpcDES
M/qffCSXmemQ1hMb6f6Hv/Hz0vEhIpaYZL2fF4MVwCpJ6r3BMGyvjb6PFAolsl8Mb/4URxfPZ9vl
IH0IeruF+G+QQ4c1QkdMI8aHKZsETXRPXoXdbeK+7k+F5cjL/17ckA91KZfvtzwYnmWgEfnvS7TI
U0dfvzTohg/lj0UeZWxLawTNQNgWDMdlp2QvFst87LozmqVNj7TkCjxt+Xbrk4hYOa70CiMRkPAk
QBqVx2dRtHss6dHetqRz1NrY8DY/vxwIsirw0wJJAxhhwI2eOAS5IBwYF23dPk858ruynorjuMAv
NBF+weCpd4btGaefuMJU+zBryAkbfxjDNy52bcWz3D3TsKFjSRfUDpKq+uxMpyksy0CHl8clZ+rr
yimzJ9didgbOzDC4bX42CTLpjgVu5a2e12eE9f0/03IuLkzE50qfPyoTVBQjHR2eyrRGnu5tCnj9
O9O5uviHHnxzPZYMNZ4dZrlFar8TD6fjWc2xS2g9umPJ5NQr/d9qjJOTg22c5cLEqpAs7wEY7WHA
QkDZENPGgH5bXCwH+CnI7ZRhP9V16e3Ngkq8wNa3BvKP/m6Jbfx5iXQkOL1U29bWKT8Ws/BgiguK
evNgLx7wiDAlBPLY8wyDMETCNAmy7z7/c1jkuAdmlXHBp/mDDQxzggV1I1EUBPpcD+ufd16f257Y
GqhqtmUh8MdKJE8Ltq3dm43xyHAmsfyyihuLRntT8khSEQlJ2KeFRzwrL6mWxhtPxeqk47tZj8vE
tWU9i9TEP6H1DU8GubTE+pUqSE0di3DW3xGQx4jMnOiOYu6gVMQF7s/FpYo1goI1NzlpqCrG3k0I
19jVpPI2RvP8n5exqp8S0tpysAVIAORtZAZySxsQo/D0/B0c+U9ihK1954SQbyn9mJS5t2LJBxr1
HgxfONfneUyBC0t1SGsrf/BGATAn9niLJ6DY59I4jpalPwK76JxTlEjiTyGLnlXVSOSK9mdWjwwI
hTWydxKvjYiGt9ol6kvM1JWdbb0TXolXkCvVLp1hB1KgejEc1kZsFpJO6x9kUK2scQDNiB3kw1KW
CNq2zg8OWS+JNYOAmMyXxhiTa86HKIL38kUo6i1lXHuIDLY7Hgzzd5saa0PCU7lFJreO5hmU3uzl
NKIett5iFCjN+a0nPbmfx25vK9Jvga0cxpkeCLk7p3aFR6YvB0xUkxlkruvcKmkzEx7bhuGtbHY9
SvBrjsgTylvD19Lrf+ECzRtsCAhdaBEAdSdkjBNoiJ+rNVc/jJss96IbYz0cpQy6drMzOa9NogiS
JrwD8EyRnaVW+LsmcSmVCnWywVdteBxZaqXddM28B+bF8VLqDjjdEZlokWnGmaew9eMHsbzahUJ0
eLW0nqa6fh4mD6i2ib3BELGDqWcasz3gOmP987E38rlnudb9drTOebHTv2NP8eswmK4RXdyiBq+c
iRCScyLGJlekNLpVepEL4AEfqgmicDl8MvALPVr2O4PDV4aujBLDsUWNE1dPNpnGjGF04NfV9Esg
+TAtIoeBJRsQ9IBhzZR2Rz6aecgf6Q32MSS4FJl+KzXyu3JkWXVkGecmqUBYq8Z5MWV2iXFeI8wC
22BjXXWlg9vDV9kRbAAYPqjnAHAx1cQDRgPH6L7d2kKLxXcJILMsLj3EiH1TWPfBxHbUkkO1a6oh
PMWjdUhE/mNDZpA3ADMRZAbSQzqU8aWPiVYkmzHB+l+hMVlhITMBGvMNh95wt/QRH7ws5lMoJotQ
Sa+gSnOtDQd2iIHIpwWOe+0cW1O5HA6MQfV2OiubCiwVIZKJtv7TmlzyEU3AzwnVcxZuqYC/zYVc
HpN+tLFnF69B54UHIy4JAi+LmaJ4xABBplm0ipPPCMLFSwWcf/FauweX/mStD4BDf16IwFlWwpzQ
BKogSnryWp+Gi6NP860cp7jhBEae60eVMyGvQVWpGHCFwUjw5/Cf4jlbOy3PgZcjtYj8HiLp8qJI
O8USXJQMYXzK5MxI2NM3mrOL7fEDDQfmsCbmDPEd6Ehxh5bZM41jzCpxMwk1n8flRXVee+wYdToh
dAb6aHc6pstIj1zhq2B2JzSiuSM2Q09c9DCoddEc67T4yAGxXXCXkBqL1mfVWkLnIY0JhHXlwCWL
gsLB7bfL23a+TtVSRo/RDdiPvyO8x/5P79PyXr6VwC8WU+MDuIFzGQzRPpfzvhFUfz9Hjorbo9N3
kuyJ/Cmcwu7gWLCtyrhRV31M0RNzFO26zvOIyxrRdyzTY8ZhrGLCIgv6zJj2fVSfiSHDrN7Boqv5
U7vIQofelKXYlRJSbEzx0Q5pd/aVGOnF8peCgyfA0DQ+KGjkNm8gRrupgKUzTGfMLtquDluHzKXU
vQ8eB8ScLT29k9BsijgQwkx2Zi6CLhz2djOQoxVSP7S4i6vUXc8yac5tY8dba6Ff/OcrJ/ril1pO
QOS7t9kxqTEnGhzQETGgnaWm05AHyxSTW9nUKtCXR8bAyLHPl99a+RDvJi0hZ6j2wxO/kGjWs6CR
ZQr2AlWz4ZCFjO5vn2dtiHaTrNwi0U1kGtG8EzWib5zP2Zm1Z3qIZPle2QwqVexZx7QQ6Zn/Iu2v
rO2r7uZh4OadwgxUPDyccnvcgjmtPxgcb0I5X4dzdEkhePkiPw/j5zj37pNTMb/QmVRGGPWefp45
gMBGkLqdewlHm1A33XxrUvM4akp/HxFUbbvefsFE2zzZTKpNIcB8UZWu+NLUTeRFHkhZLSpevCIF
CmSjiH4V8wTDyc/nvadLnlQeWAaCqTr//KqNz0p8LV6gWUTJE64vcTMoS29ExpUwhE4qDw1kPv/9
x8jjADM5FVgh0uxIGN+kWVMce4Chq9GCmj3p2g4mrHUV3f9RdmbLcStZlv2VsnxuZMEdjsmssh5i
niMYJEVRLzANFOZ5xtfXQtzbeYfsvtltJoMxKFKkIgLux8/Ze20GY5wUjF3UucZN1OVm5HB2pou2
rcuoOEUztwQLgne0q3an7IqSB7bFKuuqGIagH581NIIsZ2SBjtaLnnfOEdOPtQzpY7+Pnb1ir1un
bmY9OXSlt22DWaCyioJ5ZeidRrMFXTpV3c2J8nTvUMsDqfa72+NSCuPs6+mHnkxPKrWZeVNcumK4
Jd7kHbuxhkNFSheoxuIYWs0xj8zsWEWt+2Ra/eaxGfRTWa5+ea+2uSKpPrhKjbeDaOL4pTQBDpe+
dFZogRWZIG28N1zTXA0AoNA1j9CJKiIVi54A6TaBrDNwV094n455IRiZuzXF34RHAFJZdicGBKx7
UTGzMC1/a2UT9OoUM1VZRbOTqvIvj4tFYMGl8dV4qOJqz9BVX+VFBd0l6qFmhsaAWENG2hN3HrVE
7N1dgURPtGh9c3sqGRjimY5KMa2IgdPWWhfGd0O9kPjH9MCz2A+hBTVMSbcyd2imFGVMCR0rcWwF
I59IsFdXNJ3Ia8y9TTBq1sZm0V4E83saDyzgBhAYa4uyo/IrcjnCITkN88Vqk3cWhYEtJ4yPhZ2X
G7eYMHejw3gZqRpak9gBa3DqTdG37g7bzZNVC+/YSk6ACun1ocZ7ugjnn2TMIrzSLr9kgOaOptEG
zyFu82UpATR3XQfIBvHUFskQylzdxsdOq2ljgwBC+mokt95Sl85PzLUZuOOm8urk5grr8gBBxd1A
HnWnj8ewRbSVh8reNjEzAbISYKxV2aeyLXt/b5qFg66iy5cpUWZHRGLkd7pTv9Q4O5GQ2HSbgs5p
lsv0kqZm94TtqdjOaBikQ/IMtvqJFk8NvJdeRhglH5S+/XuMN6nXEqKAXJedFZCSJkbOXjIpD6J3
STQ2qlMTlDaOC+ZWzHenPWHnOEgqInDE6JQ3VZOPo+PPPEBDB3Yx+gadd43c8Sy9Ek1IcGQkAXZV
jrN4/OotDW3alEmwejzEYMOKloGdphTA+t1z5jEzDoatha2J3+mM55h2u3RXeW8SnyZsMjqIFgTP
qKGd9gxglLZnXFh2QT+UrY9AGZttNGj1rWsgihk+To+icT8ZsO+pnZjDi8lBnTAr6peGrKwT5Zp1
Mg2g2EOQPltlvos9N7xNmfBfjD5gA6ojbSsSJIO5mKqjHhBIEgQm83iHsApdhp9RkQKmQKB5GQft
a2TV2jo1zezW28H2saBqTbGJhdXTgHgi71g/WvYUnzSSWqZem/up8/8yxHRisqesNIEwZGqN+uVB
VyqTfe8O6gIpSZ3QgsGZsJV/VjJktu8yLUaV2pTjTVmxcY2dd8/UqF6qfmlLzdolYXsRIqVj1fAz
MBAydOH0QkvFMA5jfSzSyAIdqbeYLJ70tmMKOne1OLUs6JhoF9E2z27hxSyY5ufaGqe9GeA65l8k
SNEgnTf1Vr8ctGRWLScaBXNmqL+tnGTWbLppvxPMLSmsHDY11mmayeAajenLOIHVeGCgWuneCkP3
j6lnBgcroVT3CfchY+mjbMmdNCN00nA5a6IV4o6Bbe5epRdGZzfUAXBw9K1kB5hBTbvaRZWDMD5f
9RxdDg9um2XY7+VEdkOLG5ssA6c5FXH9iVRM6xLNF6u2roOqskMJT8Tw+61hJ+aVG6AHMTQ3MvHx
pYeytmg5ltaPWubgFuI+eB6/tdg5NknGV2oEBhyF1a7tjj2mgMM5NkL7VBr0yGA++cxBxSevSf0b
kKTwbWnQbz6WlUw2EtHBJo1AZz2syNmYkebNupZkX23oHo1AW7msRehcf3uYlqo7ECvg/kI+i/XO
3RaMcXHyJN42IGOhbYpXIdHemhoZQy2QFl5QVS8VtOCtJBB3VcfIkvO5oOji0gdFEOF6DYtXAr4P
WhChCkueZ8XqBYN/eHtc4pGCwIrJfseTrL0iDlqk+k1r7OCbG+ENx/P3IWO8iZ0WmzuRD7TZ1Dbo
ffpHMK6gCGD7W3kZ3kxLc8t1rnUer0tBw30a2+7gfZR93h2qsmk+M6HmXnU+2zXG0yLx0mfXKU4E
d3MOr8iZ8GJXofwuq52pd9VTkhGDIOZzyqi/57rB6+WGdydlyG/X3Uscd7ts0oDZlUgCnMCsD61T
+uw75njm2OVvfAUezrNa74AoHDOODdXQ0KrPld92ew991TXkcEwgiAs9bVDTMQ69n3Sq0Iy7LqQ1
Fk0W4zmkrQsctENtdtGGg9nrJVgW6LWaljAbohrWFpqSJ6XB9EiF9TWzy+luhsYFzKq6CpT9QsVY
+edHCQZZQyQ54aDh+HnK7rRQ7ffM1GmmDkm/MYaa6Bx6Q7AnzVf6adhU1RsYPPK/R9t4TiOohhrj
8yMUAzCwzDzbMHk3tLHcV5h4Vhnrewbl51nDB0X0Ax+FEYPCx0c9LT/8uf1aNciUIzOUT4+LCisU
gzYqpvlTLUE9l3kuW1kOQ8qyOVIspvcmnfRbyI7dRjVAU3ZwquVqBDjQ6ejE5svkAhigF02Mn8if
eivVNypm/g/HLkeigyXfQTNwQmJkLyIFosHqA5f0oYncM58TQdMbzH+1/pw7w0lMCDqVpBwa2j2H
0+io5mqiJAQBw0f8YkE8eodB8obPWKMYAFERiqQ5k6pcLXvm87sElu/GLFGwG1BSsELYHyUWm1tH
KV34P2g9hk+PC2NbtQvmX8jODPem/xxIyiXxye+eTANPYkDH/gnVMqfLuSqLB/gqOQFXkR+l32O0
sPTY6/haYiZYca793udW8dJp7Rq1HITtxHOhh1nWBm/jzUR5RpBIi6g5X026+zHUBAUZxHS+rVRL
MYVg1blbDU9iMYB0yOebJI/LJ45X/reuox6r4EChT6i3tlmkr2XE5B7FgUBGHSIqBFehT816GDRM
C7XtCPqMCgLMZPI+9cEXNCPyj6QDN9ihHFxDXjVPQ4H+PLbLzzHutqURfFSomY8VFYJZV0+Zjv/3
UQd3eX1xUYdkcA5dhXirIMFecODSna/YlpHt2qhO6b15627Qo2M5ELFaKxuhcc8q3RXpkZrjyEho
AyPW3Qdzt0xMQb57bBzkVWPgpPJeJ1p+6JJ+/Kz0rFkShsi4g+Ii1rT6Xk/6yN6PTm9SLsJzjOUH
LFiSn/+hl4BC+sGtXkzUkpBN0qMUqQZwfG2Vfr9IdPQA45iLFxtz0jpqarF5POxkBkOtEs9guOAh
OkzTzWBwvpVFdw2NLv/U10W1rYni2eVVE70EzvjVqIV5qWMzXeA/U5d0xN2UoanZ5ROSvVWbDySh
jfqZWTDOkLkvWuZ1/TSDZDg38jnN9OunQVrJATYRYLLQ5kv8Rtt1KS9nqrUn6Q4jYEF6oWnSmF/1
aPxGfVreG1TN7lRfWe6KHQBP0iWSor7WNguMNoXFlpx6jltqxLE8k9RVzYEMGDIuxJHOcz85nyLN
OLeTlZJ1ZrJYyg1IIP1O3S7uiCmQ+esor5XLRIEMNP+pymcZZOnGX0XebruSolE3mD44VTydOmVj
Opqf1tQejp0DZMhAQoccljiMwii/YQvBGZj7e5Ye5xAw5iVhw+6edfo2FSbeN4a4CFgEFnm/juSR
FgtRd7hxb0Px4TACW8IJ6d8oAmBT23apts7ACxzmebtpZR6eARyFZ8fLmZT+9thoo+eKpsXu8anf
Pv/4KA8aZioaWCU39foNMBsTd5M+XX672DWgbdvyfkSa3+wenw+sjui6QHzosom13UgT+jigXj6O
Vk2aTavEHQZp99p+rSQKQRwEODWrZrzxTDOtc3Qip0gTunoZyCS3ccPPHXgkIqVUvBczhLxq6h2m
rx0Be/4NIop59zzvzOYwfu4YhFJnCOBjufucR0h5pPGDoCF8MmT7vMqIDT7s650lQH89zqtI8tW+
HQjWYm7L7YZqrnZpGT6aEqUO92PEE3MvDY3EUG8rPsGnbr8Xo+iWMqKbIKw8OSKl4O1gwYXsaNg9
Lr0+wNlAYMsT/kpbYO/mrXu254vW6YW+Gmr5k/el2vq+zPXVL3+DQ3pb9zpG8H9+NbivCVzARBnS
1cVtsKcfNDzk/vHocSlBRu/YDgt2mlwU2KHQclXWcLQEWYDKwHXZ4fxFPlAZB9rmT3XsqevjU49L
kgeCmx/czp/+ghytV2GV16oAve00QXDWJsOHuJK8OVPZHjq9U2ueXRIZQ/mzj8byHfcS3f/Jt/al
mabv4yqZ55e5ssTeroobxSqdYVuqe210nL4noT6hmOEdpunFa2hn96lyNnlbjF96y63XWLUZbMPr
28Om24w4ep+nPmePJh1n86iuo+yISnpJcLZxaJISvWOTaItkrDyBU5QlnV7VD+UEnMBk1swRQ5jp
hfYTjtVsvKty6DZG9abr+l7zgWfVIn+GyFIvjYJHIEcZegNqYoQ+YRlbRJW6xZG/LElsGqw3Wv8c
TaUdbZMGFyD1JdJkFZExFnXRgRTh+T9WHYgm5HcyfPLZkmReU9Go2rQRquCdY4WOJd+kHaxaG1WA
gRLEW6Xw0DCCTtVGi74ZTIJ3RugAumMyjmhlFdiQVK0I97lLuemgmWO4jaGjAKYImiU/6kZ98/oG
SVMdFMt8RFvdcIPkvTcTA5EEm5qxGEt3WDBENpaoJUkTbGd7Gl06ZO/Nk+WVDMPnb8xAftKiiNeu
5nwnRfgeKlLzCAlMlq2o4HZwMFyXNTVbEHBG7v0fA/1vkzpziT+YKQ2Q4qrLyguOK5jGtPc89zoa
5MWaqePsdSvehwpkCQPQ4pCYxtaBqbJ0qhJEyXCih9ldU8xreaTKRVlMDcZUW6IjTIP1ZHK0bpGj
uaIGiInhxYoooNjJvvoebRuffixSiNn6qcZ3D/nbItNFcR4LpMq+arpdgx056bGF0oA8DLVKn6aG
5SJknlsoWmGzBZ78s33npae6zU6lX/fLhjp9MRkGFIyQPZL+22psPyqPGAdqagC7uX9rNcM96aQ2
FE4LUKXjlB8WOLWpZuhY6sMibLHxBuRQsknsI6Fv84E0CeXU2iY3dbA+hHSx4GPqMqHRL5u0/KLr
ACSSrgT0Igtv7amCr6C1qYlLaMcEnvpoWC1U0oNlqC+a3i09t46W9RQBDxb1PkXJsctDHJqdcQuY
3b46gYXvYmzptSFdN2xEi2bj3dAK0/yeiaIEtM/SK3Y0DkEbPe7dfdnJKz2YZMswcqGB5N97eRju
u1JbVZxpVg45Axi9wK9NCRCQkWjLoEqXjTKadT8pexcW5I5+ePjG7x6Ey74twv3UwgpQDv/lBnvg
IWvwKPiRWCSz7BuvjNlgnwJCu+oyOz71EBkrv6FdiumoHFtwL749AG5l/DwuqnyoUE/Ed+gGTK7S
7gcYuy9AOEYQikazKcrhOhSY5DCIJjPHUqDMWo328O6oADJibDuzyvngmPErgj21hnjGWtRRuPbm
B4eotZTmDwtNxMq1JkqaYaOmWGyMriYOLmOsZXEIXsi2UFjJ0o1udB4pqogmE4BxTPrALYIgZNQ3
UcQZ6WusMTrODP8dhyqtxvyD0Bm1sXvZXg10pLaCljgVzQeOc/NTwUKZu8Z2mry3KMUsWo0MKk2M
mIchlO+ajY0ut8ybH4oU0xwGbC1QH6Ft80wH2heXRukmG9qdHXRPBVRhyuJkE1f4LA7CduOrywmp
mNyT4Nj/xQiabdREpGyx9oKK4v2myo/a6T68mCmkPeKN6XwyMYqRhHFkgIGdfRvMZAaBzGAkqOvL
ADXXOZ9vBUc3xNqEJ4vopav2wIDfJrbljpCJdWu/FPQPrkYEgd+XoBag2G9kkKtTGHoIp6sBgAqx
PGwALFWygGxjwPsq0WlbI44IvSO8rM7JjOgVSQbdsraKb+TfXELDKm6Q1ekZRwCO6GoAiqziH/UM
9rGYI9LFFeVKVDYSbHPf6Fp7aHvrOmbqVAhk8MyIbo6EU67cKdw30gpneffsV6bkAAqK0qA7tyQ7
LWKSTBd6l96JCcLz7hVfuhIdxlhiAvWmrlyRq7ieqkwdoB8ieo6OGejxWc1zGezs5rZNuC4s/xiX
4qdG62ed9cUu7hPtUI2Od7C49WjqTNMKA39PZ6ei7Mh7hN8tamTA6z814I+gv9xj2TghmnT9jXfS
W0kaIPJjd+NYcFBULWxutT4Dz8ozVouKXEJUfIowcypueCJt+gPmGqxC4kNLHzO1ILPW/VQXAGWT
tH2OS809NN61rHBa4xMplqhKUSGZTDDcGOTg0NvXpIRIM/o9GjjWnY1xI93Uv9Nj8u+Vi1ZSMpCf
A1H3Rq0le0yGuPiDinDkzL2QohOuPYewBnVvfRIgIKufJ8m9JggvPWuD9nNImmuB+2xb6MRHjL34
SejeG50XdFFe/LNou9esmj5Xk7wYAV52LDqFQv5MRTiTTg24Ny6H7BiScVW+Dw1omlbvP5ejZR9E
jTet5/MYa+HaJlSMk+DeCfLx8OROOYP4Rs92qc39YTc7Juxruw/FkVvrGaAPp4yk5pA1YiiAEId4
fhuNWk96IRnTUWbtwU+fLLu/WKj/D+gU4IJ74SF1BxIqfJwmjVZmhzYM202a8V6KcaMOI+cMr0wv
cW9tMDL8mHz91nTFVfi5PDt1fCgrf2eFmXhzZnkIMp0EuXT4xXVDfqlQW0X83XPv+RlNK5Z1NHOS
Fu4i18JoMxiefpHj6yhGxKXBybR1xIk5a7AkHpLODHoR+OmafseHh3cdN/RuCLNvLhyfSGvttdmQ
dK9Lus0yb7aOpPIotV5feqOPvqwx1y3u5rMqOL9n4KCsSiIXQTLS5ekHLcLu0jVoWxUZCjSwlu5s
x0dkuYLP+jRZxF9MdvTUYQLzhtPUfMsKQiRSS23qVN8Wif/F04sfmTmgZgKLQOsdLoSILhk5pDsG
CouYgEytpcGr+cla4r/YMml56jT5CUpd5OTfZFR8CYfuezGYKGuw5Gxo1vaImcdzX4GItZPiJ468
n5GRPeGGwonATGDnDFSEXeMy3nfD4iCGqjhQMzFCPpf4XxaFC+HHqMgXQIhobhxmFS/FIN8EdGGs
3IQR011OPMDbWZx7WJ6nO+JaHNRxtotDwKRB5zxFCaJoN3dBMgGjWEtypNPEREFmEhbeFMM+7ejO
2oJ8GIIw5b1SzA6EDs9yWMURtnJGV0+hAIfQ0j5dmqZ/bKpa7Xut21q1vbQqwnOrNEZdVbnW1Szo
3k7XAJHsj67XnjCAr3viaF4bVq5qBlBK64W3dX0pkdlPCZRfq3M2/c/GJ+dbKqAODSqSHKVw07nF
vpCYVdQQnKI651L6Wxt77IRf6+xSXC2auCPforA2lZkCaNT0r45fiGuRevoVfHfjaD7B6ZpP0m68
QU1F6TNOn4IJwmil4i9YfrRnJepm7yN2IfraemsY261iT9xpIFiI0cxkh9LE3I21A06BSBybu2TH
oBa6cQGZxDOG/priak3TxjhwXP5fQc9gSMUzQqUhWNfX+n2JFzXySfUZdbpgMOZCTO0aDRGzR6hO
TEzqFxesfsaLlRfHzoaGNRgr1D3SQM47iOuQBdEuC+09Z+lNnrgMVxhl7vyYFIV8uluxx0Fe0XMc
N/8mP+tfYs4saaK0Jnncka4wjDld63fpWWpAb8jsmXdTUP2gC8mQ2wwbjLxkxjMlPYyFefMykd2q
KsA0Hef+lWnBT730+msLTjHBXQ/Fmnb31qvce8ERjqRb9wvfa23bcazOgE2/5VNWn8UAG5FtDigT
fneizpV2zgEhDf/MxEMCLrGbJXCoyyF4JqG0wKLdnpTS6P32JyMIqVyIx54YlJuDwt7tvWAfKt8n
ao0lMiqmLQNwl56jzsbB+LNBL6obdL1sq3rqCIO4Vmn6HNI5XFhDWFyCOvtBR46wq0EcfJOR2V8/
v/Jf0skcw9RtyxQGhk6LIfIfn19gN5zexoaptM/OF0cDeQN+4j215gZ7JG+G2g43Zqqv01iNd0Fo
7DCGb6YIzmyc2qYu4ALSPzxhfhDAZVgLM0lvPNV2BJjobxNOJNzUxb/5tXkD8Hvlyejn2f7HP/5G
39B1dMuRtm0Zum7TCPzj713VFvCipAUe+Bj51HoTX3Cso6Aji/uE0iy9s7x+xQyb7SZqxF9UPRB/
IJxpiuwj/H+M3s2eTmI1brSxsg6949aHaujW6KniFyXjF98d042P8pmxW7thHyJZnQiQOyZN/d5i
TdNqKHoTdnNyOGA76KUDZjL51Olmd2qzqMcNXUvoFWawMhugptitwFkqAhnyHECC54QnJOvp0c+n
YVXiA6HUM0gLLvNb04r6mSdAgR4jw0IrQJXVUcE0X9BjTfQsPIaQG5coAE3Mn33IpkMu+qKJQtZ1
eHO7GrAYFDzcW2XhOLy6Jly5EiM9p8Xm2GWwleJQzCNqyKG52/Kuhgk8ydg9+FgaYeYC5eXfkDi1
pLaNcqM+T1YebFUw+ssgUc0GR0B5MAuNFIH58ngICP5ThBJz89unkiALNnT/PkGbYLLXxDQC2ebi
9eNLHt//+FY7sEhiIPlGeVNwteZLmWFilrI9TVWBiSTncC0Aja+cMWNAy6CMVUx+L/vauWFZWJRz
O7Tye+eZ/hbxJAJcu+T8FnfNCOadS1JDzmhNH0eRFV0ezbtCGONedIhhfFox60HLEg4RLWEqoaQv
kuMuflwsYb2iqFZb3F7RGj9SDiumtHdurX2voy7FSQ2rhCzE/PB4qOLwOjJQcmp9OExpem8bs9zR
baYTrF2mhmSvyZDnzkXMCgPts6Ca3Y+BAXNeFBGZDAQFDPVoPcmqQHzikFUBOMM7PS5ZmYDZsGvA
rCrQTqmeU9XrDdk3VIpPVV8YryFISFeLpucpyySSyEmufKpBEfj2F9+VPc4zIC6GT8qQHBiWNWW/
tEKydxJ69kxp8SiMvBbupG6yOMeO61wbmatbPV7sWGmkhTfuwRmQRPRVA3rXsAaaAqZxIE8HTn1R
jafbwLvyhMu6Qqdt+hAQ6qrZMMTx2sVkh+rUcLLU5nEvZrXk8FCSUi7QQ5qOg+ZnFyLRSgag1QfY
VCIu7bTBVVIsZdmLw2C4uGHlqN3p9zDYpZ+7pMka0WonECIrxbCM5/ukme+ObO36VrIjizB/64os
XvgM6IwqLe4KMCKkj4kwiBmFwEzMPZlYONY9KFYywUrY/qSkgQbWPzsCdIfqJAYzSNy3xMfvkGe5
vQqs+RQWJvAGaxsp3pTWS9seqoPEMLwgO6JOa/i4lYMVPEIhwkA5PIyO/6NGXIy+ZjxNk0KLDG1f
ypKoDyvfN05U7aVbcLigf7fTxrC+hF6NGzZHC+eVLjOf+XMR6w0JbJhnqtrhsMUhAA2rU5a8rppx
tDX3QlRezG9bBCdUIN89Mx4Yx58pe9TJUyYC3CR7R0lgHm2v9+E1VVga4zpdVwpT58jp2ZuDQo2C
pGmWnnodkiO2HdIMCYkmPtCDjJ+DGfju5qmCjtgzgoJyXJsDZmn07CliMJSqjhv8xHcsd0xei30K
B3PVs9ws61GDStrrxS0yJn+H6fdoJ259NcLKpNwu4tc24BbRmkOu0uSEPDLadLWjXzSbRo1TucnB
sNEhq7w/G/jYVwq1InVnBJtnPMROFL23M4J6jFubIAZBXwbFBoZ61CjSa789nEzkgE6LSHsjMGGA
snVwRmRNEHDN9hN65SMtQ3fnpoO9DfXmZxd06VOYDOUlE7q9aAyjvaDBVOuxMcKT2cfjrpPde97R
uyFenhg1e1ilWEtHz6rf6uxzqBAd+wanpKpPciosGJ5Jd2nMdp4PafkWw0l3dSz34AXiHOqBf/U8
pe3HzKmIRAkWumegqoX7daEaZKY4cW4Sfabh4Ku6TZq38xM6D1sNrHUacRBMMKwfBXSkU9TDvWp8
vz9U80XRA1y2nTTX8FjYQe1S7BgXpi8TfPGdzZGJdCOKXcMDLpVIKEnAPfchCR8rjYbHN63bAQnK
jnSbym1qetPSH9FbMaVAK56mZ8Wz8Jb2HkhWzxsOjJrlL0Gw/0mAt/+R337Z+Ov//q/fB3r/6eF/
v+Qpf/5r/p7veTFWIe3RP37Hf5/D71Ve5z+bv/yq/1ua+B/+ZX76r7/d6mvz9Q8P8A+GzfhEy3S8
f9Rt8stvwf9j/sr/17/8j4/Hv/IyFh//+Nv3vM3gJd0/fO6q3wd6C4t67T8f/8tf//1fv+/yNeX7
zh90mfJ/+YZfIsA1x/q7LYVhWY4jDamkcP/2vzPAhXD+Dp4cmw2VoWOaiuDdXzPADfl3G9UCWd/S
0aVtKCozVIxN8I+/CfV30zCU5UpdJyGP2uT/JwPcnINxfyvxqEoNaaCY1oEbKCl1Zy4Bf1f6V8xY
wgwr+TlPCxzLPXyyuf5P26G5xzVj/8q+EQ41nJUdjr9crH9+ZBjAUU1CWpb91HHfs0ZO4fdAs8al
JNKK3DxDPyA2LTd6AzO2V96rn+Rrjr+tu6hlKM+msINjI5mNI6xonh0Tc0tKbsBQgDZJk05fG/NP
84qq2nGS7JYYai5IitVHlAz7LhuLL3ZYH6ysPOo2LWRiMhCYtTZ4KQI566vFII0wS6Q24fwwaIf7
717rX++J/8ja9JaHWVPz9Otz/PEfnkFeOENRIyvTcdmr/lTch32YBHFTdOh+MeevxiQvr8STMXRg
9r1rZJ2eS49ReG/QGjX0Jr15cTyhSmRa0/mkMQxViH7HsnyQLs4P6QXfAj3IbhhU0pur5vaPcrax
H4hTYZHHQQZhueS+FCeGLLPWgfnWqDob7Q15YVS1xptehho0KjoIVZ581sJrP9rFO97OcF9ODkrs
tCzWkZmKrWw4OtixFJyLtH7HfDxcsO3BZp1FxHWOcXCC/NNKUztNaTjeKJyGm+6G2cobJK5JDa70
CBlBM+L4yW/GYevEqJUCo8jOBt+/Dnv36LdSP8NJGlZI8Pv74yMmHf09G7fE2zrURJb81CRQlKX0
3e/EYK5tF0EGQGZ2Rzn1B08DKFYkkXm1AY9NkTYds5p4B7+bjo9l9HHpW7GvjMi9QrlAJdYxrIDA
UhwZbzQrZgjjl87391H5qnmF86Ho90JnDMk19iCBSBqEU1LfnFFrvia0KBZlN4pP5HSay8FCJvnX
75x/vfVQ6khSdOiUWf+HNw6hcmYj+oQNfyqw9FWp1yza0gieO6uJrg1xfF7TwibwMBUeNXLIvxmI
OJeJn7YQIPCFEKnXvTDfF7cuQqE9P1IuBZKKyIvx4apiFuwc6zXp5Dv7ZzQu9ARmlEo6ZIg5o5kj
p7AQUVvH1GChVUK+EMurhx0y47myZSje7Q2QksuOYuw1Kp1u35cmaD0aPjLH9BIehICMuiis2Vpr
Ft972xBYDpA2Q4O0QUOrjBHfOOmnR2kj7E9//STaf777XGTdppQod0xLSGH9af0C205haZjFr3ef
8CzznoneX5Vs5Ocp0YuzDNJ8BcNCnoM52mDLFjtxzLQ5XGoDFEOGIFvbS8X98Tn721CHzb0hPkpG
U3bVS59XSNpnu0J8YuL7uInY4FYdHTCIpHnuH3YiglLspYowcmQZkQE9TrqXSumfQ2NMWARcSlns
a7deLZ1ZofKQqVRZiJyhmfN1MyKbgHsvSWZMv08T9qxeYOMxQv2YcxhYM3+MbjpJT4uutIbbMEzU
rISUrh6qpzZKyIUYQ7mLmeU8vHyoAWHbhOE3ihKilTgUnKStdrHud2eEQeNei5oP+JhMFOZ15vER
8YEfufTHfd4X579+ndSfXiehS3oJDjuXK8hRN9w/rZKCgGalDVIcPVGVRzg/76pv0p8zZtvR6vhH
1JNQ4jip+aw1FmBzH+pErNxiw6tfvCWCw0PkhRws6cW+Ya3Zg2CSOP+vKCis52nqBSDY3N6YKr+G
o9BxyTXBMbW17NI46pnWTL5HUE7J6r2Xfu5weinHC2OfgXAh0OWF2FkOJNpZ9nF9XAInj05kV5IC
bvMp/OC7f/Oc/KntJnTDEabpOI7NPjx/8Me9NwsD0gv5WZjSwU5Cv8AMTYJBraZV6YAErxrT3/R0
B58RgBKFxYBr0yPuWwvEUVtWD+MVdN9bUNXpjTuQeFqO6mfwOMabZa+xmPxo6L7vGCXk5zA3fWhQ
RZefnRY9yySt6TWxYKa6HbpPkQNjpykc0TOPre8j2ZB+mXwzMWVhcA39rVbpNEV0tz8nOTeNkeXj
t7QluLT00y9FYc2dX6DlmFTcJw1t9wJt9PBNptOrodn/ZuVUf+ynmfMTh5/WsnRbNy3pyLmo+V3R
kpHhZGXRiKpS5cl18CSLYT2gdvXx2nwbk9JZwP+CXTI3EKuY7jxLPwqzuQdIHq63tFXub0smj3fX
Vm89mIyVYVTlZYwZPPd2776moXIWDs675WRaPQuJke+gRaqFM8TFInaM6SUtx2ATkFZ4qtgy1yak
500yIIJAfgbuhtx6Mg919skqOsXzi9K1ziJoMM9aY4NXXM2dUDWSZySREvz1e0saf6xKeIpcU7kO
txoliTL/vC6mGXTwOsO2azl0xYvG6e+ObZ3ynLOX5Cy0b5pErmQPyZtuGbi9nK3lfwg7r+XWkSyL
fhEigIR/JQmC3kiUrqQXxLXwHgn39bPAmqjq7pjoeWFJKl2RBIHEyXP2Xpt5bfAzPuiGmv5qRlmt
g0aNb1YYMbnQwnGLmfPNIt7CafQQoDWN4MNENTIzBUnU7X9/B8b/8Q64N2os664AlONQOP/rh6wT
qEkhgtoRZ1WPzcP2VKIM0dAK8RbMCHeNpH7JzO5gIbC7ZK7zSOdh+nJCF06u1Ce0t5zODQF291pl
0Kxl/fzdCJlxa11T3GFaZCfbATw51ykQpQIJm15DcQ3XsUiL2z8PlCxk0WuVDe7GzFn9N3qjKkw7
l4LSbt+0FpIHhAMiMgj5/Gu/G9kZnZscC6e5mNjCTr7998OjL2//X8pOzWQPwA3PcQXLx7Id+PfD
g6LLclAcjodiGLTdqIztXZ/Ix8tEBoES0nLLooGzwzIZ6KAHbqWOpiJsG8ypCtrPrrHfab2xJy2T
7oE9gv6Hgj1lHtqcoIRkBxhZ/yWE9ZqgmfqOSoDiLI/UjwKExopkVXz+5uIID7jOmsT4mG05bXmm
fE96SH7X3NiXwj49BXlFzk1r+U4srrvAsdLVfz8cwvzPw2EYhu2g/2ZB4NAYy///lyVBsYwMqm5b
HyxFS0afW2t4IV44HxTzpYqgfToTug2oP0AlnQGdlN2UF5h9f4StOStYHqjY4xH7N9vOF8K42QKR
RCd6wj5hNnwr0bD9wuxHuJSMfiYTrd6VVKa3PgPs+9/fisa2798/WcOwUOUblnApaIT1H6ubopK2
0+hLrJYctHsVfx9Uff4kbe+qtzL2n/a4MB6VIywdwJw16SFpCNyjGgcao7Mjqr3FcrVqc/tMHiOo
M1lQ6f4/r1KDm/UfL5Q9raZp+IYFl5gKZeLfj3kbA2Yvlar3TQwLGcOsxHTf4PtRU98ECZ9Rd5bl
q0MOFOqCXWNrm4Z5XYATnR7cpRfWIZrGQ00iBQb3TdhV58SmLwUSM5m710YnDme5j4gj//TUCUiy
o7zEaO2qVn6Vkf52jbT2OwyjqwiDfSS6czI455xsQtmdREN6C6z9z6GSHlz5C6F7q6AOt0nhfHSG
RqlFXBQ5t8Qh+lGwEl1wopl51uqrye2kUfRD2jG4s5VtDDta9KQy2W86UqAJi8is9TRuAM43OQeb
S2MiKomdGEZPlGw60oa+QLOhe2lDyHH6200+E+czn97grC1Jg/oxC/bIjkNQ5uN6fEVXkvyc0lVu
bdT8EpBO1NfX7IYIHIY+991HY/4ZQJRFFOoRRgfuMlF7bxQ8Ou8KhhfIAu4PVXkNkE9L54h3JGFm
0iKjtphIbDJj11rrpNrYpk/AJ2pCdPqhu9WhkMNtK4HfjXxYEZuqUWxBgnwDx7hXDfKe0yVIhWdo
j5EYdhgY7pZa+1WceWapvwRE5fWmftaA8VYwfREfhinyLUxFGKYxu0tnRzi9r9rtvc3mg5hb9qkM
QmL7YcTRqgeIO1cpOzt05S3uwx4aNyNoWueKcotEsbXzjyrQz5k2+24i7yEZtlVieK3Nki4z5xWZ
XNWPOxP0aUOIuqkaORWluBAwsY2JBwpAheD5XJnlh1tW63GfIekJtS9ub6uZZCFF3MYZTBtd8yq8
tcQ5iQIIdLvqcPjZEX8sHj7CifSW+ZolETnljAZuQRi+h7N+wgxgrIZ0+JNJOh2u9SMO+33oGNgE
XI/B+Fp4o4T9b5Q2zzbTZg0oCuRxmjhdwmPw3obfHHiaOkkMxptZXcd+TRkh3oxwrRvfc4VOuR6u
lekX1EXODnvrhqjcEoTocbYuNYISYnoir4w/1y5cOaA2Ovt749E1n+n4RjO1Cr+wF/fdoydw430I
sy2ebpO2KvgPrDFdRyPAAwSguACso4sQx7B+wz8GFBiYn9v5wj7iaVqTfDAHWxkfbA4mUQtF8AnV
LzwY+i3TPrlfNIwdvnoYnHRVERwSFZBp8P7bhrqJTqphTstrCXLSx2z4pgR16AggSq6POCI/K3X5
42j3aJM3hDqqWPWtrr0psfCr4Z14E3gcRIMCtOn8MVVJkJy2iVDWz61YAEW7c0nwIVmyMw/8l7co
EQIWHum2Gw7DJEq/ACxET8trZ34rRrcCWV4xNmYm9xRL8KEiyO+Q6SkkGUXsdU7/NKBdldxL/O1o
XBFZk6NqFd7Y4vSr6Sy5cg8JHX8bSMuQ8NMmOeLeQJN5ptrYM0m8OIV2swLEzgLsedOf2k4ceqBH
Rme8hmPpT7Tyl037kC9oS+IEubRDpcAmCkeqyNCynTRjKzUkArXnpPtMuebRvZFeCM4U1FO0qxH6
SX+u9wlkYUIcwlMFYyQ6CK6K+RS5XwP5Ntn0LtKfsaYdrE6u8PR7bpT5pq5sAGQtPbwz5LdNFDCY
b6hwppxcTpKsmA9lDge7Sd6JcOg3eIIDvFa5z0hTbPRhas/G1P3OsMo8KGM1pHPgS0xQs3VO5R1Z
d1z/ciXSDupJmPrAoFJ0ilc8WOQrkuTi47c10ItqEvJ48yMtp+wWYwt9dUckFQlbsCQyWR96Ay4G
sfQb1D8HKMzGS5VO1grU+R6Mub1XCjTsehKpO3KT6WG68VtmG/KKlBlruO1rvVp/5M6CFwqS1G9K
N91XDQHuutJ/0orS6NldUaRCi53aah07ih/Vpi8YG3501Mp7IsbcTZM17Ydq9Tj9azs/q3kh3rOF
Ar38WuX09gFLl0PZwLfhmKvAeFq6LB0ytx5n74nU9kRE3behaMQpZwy6eMff9dHK7+VYkzUsMgBB
wug/DKrqoR2st9GZ53M5GOhcU3X4wPbqbEaCWPb09C6jqo0vCyd2ikjBm2WPwzvmrCBo9X8f9ATp
DWar8/Pn5eyS1aqGYcSJ1QrbdyaTeqgdfXWq9kZvVAcMWRNXpxmvzb//UoNRshaCI9amCKkm1XOU
QIONQhOokbiVrDD9jkDwf5/z+Q+fD8+f/fPt82X987PJcvw85ALvjJIUlShW6SbneHdDIIOzp2dO
gRxj2WTkOfsNCFvlvLYbxHm5VTh4YPlf8d8PUZHzSp7fF92yPyEJjImQlMk6YTxDBzGDdIV4nvQU
v8aclsnOK7PAKw19nzR3iz+eR8OhR+48WgSGmMv4HN2uQEjWAZ8OSOxAYdpX+KAarv2wuwxC58ba
EltXr8mRXhdEGzEe26uF2CviU6rURNp5sG1fIsBGdLgKAJo60peT8IPoKxE0Ijpjiy51Kwg9Nhmw
Mvd/lLW+H3I+AjCdjORZON2XtpwPZYtUEqgN4zfWZrFRp8YvEfaBbqRH2wA+F7u2phZoYY30GK1t
r1bFJtfwCZLGmsTpWTREdRnHzIlORHRuez3xyoSYr6zdKp3h26Co2j7bhPTfi2Q+q3SFGXJsaEB5
ZWT5BtdvNpHHmDJaLkwfX6afJ5oPIdWvCDMgrQwXTlhZX5XZEZ7CsFLWm6rvUNsl53leUswU7qsM
2WPrVhnJlfTP64SeHrbwmtr3OrlozztkDkoBx1p/7efme822q2m+ZZL7VDC/h/b8w8zepN2RoOOc
7Lb1e4fXIbQrcRTnkvRFqLz7sLyMdeZ3CLOWD0/2mO9Z+Ppc7JSE/C/4OAm4m0YAubPtrZge/Yjr
2CTGh3hgxGYYmgSibuFpkOVdYa6riqzqPt0hiDtw7V+Zjq0BU3+4yfRa4h3RSChUVT8KTd91uSOz
QRzybfabqMiDzTWbjjh/296PAwKupX6yG7GNstBHqxg53YHmIqGI1cFmQTPTisi0mmLS2SptAd/Q
5ExFfOv6GQEwuaKSVgtFJT/NKuWQDk1KfJYAjhNzRo9ibQyJaNfRVqquerLvfcmQOJwOSqFvTEGw
2ORsHHXxHB1EGPlkUsHtYh6NwM0EFNF8DJpzg2cJryil3ix9hWshQ04NCedV4wUOKpdQ127hf3CV
+WRHYERJj/bknFAvYg1gVFGxNGglahcYjbxtSex24byrVBhamXiuLDzbIDm+0RhJgHTFANEv1Sq+
Ss1pj5Y+HktLQfoIMt0ed428zU61LRJ307msD9TfUGY2IgNuTKRkMBvbij0fskV01cXGDZVt0HNa
JwRMNn6Th549Dxy9lAynDR+pr1K/uLUKzWeCxlNTa6ov+JyPTV2e+pjMFOJCAWD4JcU9Fere+Err
YGfN1XkOyURnobRN7Y2d0d5C6xOo2lY6scc67c2DephHtOcCAX1zGKrR60S/qeWXa5NKUoFyIePT
DezLpOKZN6oPtUSsXMLkJ3lzqJDlFH5vNFzt5VsZNRuaTTvVKM9hz0vuhW9DgqrjndQZOWdASBXF
b5iWhfG0E0ZJCY8ns6OX37GsIlRuiDXqbVQzMzOnu6KyTLXmPl/usREyqSw7mECZajl4/ZQesMm+
lOD4ze6bMhtMsnFek/bCvAdI1TYPOdd0k8LHOWgyOcz9RNFjrV3V2HGz96dkOtF6etTG7BdzdUCK
Y41ENibzSziPPzOr2bsyPuYuIDJl29v5VhJrXBb6vjKDvc4IiU8TybV9byIv8IdUuyGU8gUJRxqf
o6Gn51hYaFdCryduSXXpXBQ/ljpfiIpJOugMQ/oBzkIiYjU13tasvwBXtgpADbarnhLj19Awp1Ag
5eMWnYrXOO0+YwlMbAJOc0+rle+1G+xcEHOWEuwFsbBWxvVf8jmyNk8ZZMktqYgrCLgrkRmHcdUF
9XfGJp91YyARnc4yEHuojdxLDpk1r7m9eFB9Wms6OsrAiohpo1EXpeJKyT50TpC8WBNitxkGQDvA
sQhguhbTNZrN38PwahTJjd0qyvziZYrMfQxo3dLB/91qIz1Vk7pvjGE7x0Suqz/UxkLLOu5dJjAl
QBAaCMiviYtG4a467UZxetamF2J3r2ipDnkFHdm2N6YlX0wbGB5JUQabgl0smDwYTA4AXAEXaAZq
4i1i5x18TR8Vz9ZlQOIY1VcTbJNYEDiHJAUjYInTZcSD0cDm6iE9WmruF4Xt6URF4Bg8YypjNIX4
StbgWlH+dqp6EIZ+Gl0iIhl+0P7+1vfRG9zF18igWAn0amcMTGQuE4UHLEeCfEhRyZMH9eAd0f4L
PImrBaeydF+YeV9NTKJQ7MPg4AzcDwGrfamgWCxoCQMuNTg62zG9Os2b+wOdd8I2VDP9JiHY41hm
Pvy2sxpb29SKTwgv3xQbpaMGVMTOmKGRftQW+1h1DkYHn0yzf/V2+GmM3FjV5BA10TbLytNy/xux
QC69hgz9deV2O9vixUTGWTPtl0IOR8wAFSuH4pG14xEpBd2BiFriXOPM3LWvhtLu8elsZmXyjRkc
2ZC92CC+LXDWMrI9EE4Pq/3UEohC/bQXXblX1YkOSLeN23QzA4wNTCjJVbcHtamSEGlGRIIG8RVp
+fsk+gu99a3SM28A9duQXzvm97Dtd/n4WeJN0+YS3nO2M8Gfamq2jWzLSzPE0hSbtv6ePZqZeztm
Jkcci2wpXTBRh2H5NhvQQ4bkWJnxecRLmDvwaCEU9kF8TjTnkvLUzTxeNDY5MYkkvbmjmCQPhttn
RoekEDvaNJe4CF8Ywe6bqH+plPFWddHBUaOd/TIHuKjSsxLgma51davidaPxeyhIVTfIHGwC2B91
frYQrQ8p8EIlIA5L2+ENRNdd7EwHiFcQPBTNeReufmPG89KNFnkd6cXQExrI1gpuiwfK7J7nLhTa
aDfrKKMqa6NoaLcS/JyKdquW/TIyrsCcb5nodrU9weou3qZgvqfJfNJz8ty6m50YDzQAp8ykhsv0
vTGwC6q5wGhUwVySrrUf7PAFGMs5dsqTI8w9BBentw4jlGetBBIW1Kgiu3cn+IkcDoM33YCwxVu8
6cfBz9XxmBXhrrXHY81ZMJB1Z/TkG/Up9/3pG7lDO8IoV0FeQAo2vzXRdM/V4A0r60vrUHstK2Ws
nnP2jFOpfrJSvrtUdWaNRlDBrMYgwQ3aT2sObmEo91pX7tjqi7I9wMe+qx0M1+hPVgzfY1QgcyVv
mCz8GEicFVVnTSReVe+g7m16AmdIunmVi0sfjEAaJiwExkGr7Rd0MvyV5r2zy4sgpJFZPOmV+86w
gKOrW5mEdycn+HZCB4y5qI21e5O0hGiDSSunE+O6RTX3EhbRVxHZB4tSfznF1ST8yqx+n+Kx1Ab7
RdbGcdT3Ss/kYMYB7Q5gzLObY1vHlk3hOL6p3BplUYOa1i90CX/ORXioanoRIlgr4xpB5kbj8nJr
/Hx2sI1Fc5LYrZl3ZfK9Evae0D8yB9udDOwjHeR2iE/cAqjSwdLSTV0cNSj/7c/G0bfdVJ2YYR96
QxzlBO1cxcaIp7bPom99G38Yqf5qh7avgMlnWnSt7EfmoCCUMaozsW91fEJOce5N+6QaeAhdZRcQ
A60ijBwVsvXUjar5vW55BaRpELC+/XMsydcadK+zSV5NEg/6wJWsxFvCZYwqnxMdfQQEt4hxK/Ho
VVn5mdXumVe9StUm8sTcgqE+p4rwYpjKofUNVMOhikaybtnif9MAwWCk9VUqeOFkh0wFniOqS+OO
d8z9K/Z46yShX2clR3caLzp8NDdB8UfROtP9iOcj07h3hettkAMRQiHXFSWgIqhzur3VIU50iSk8
FcO0RW2/o4dTEIHNLTQ2txoJk1NXc9VEe/a+iq3dbIxRNeiF2pFnrS2uecop3IZHnEfkkem/+qI7
Mrp5SWlTtKkNgUlgF1dvkJMWyPJblmms08PvfrRZYF10ONlOpp45vmeqsc/y+crE7Czjnj4cyOA6
qtEwZt6Ql3dldt5s235hJHjTBmU7aelLxnS/13d5BmSKzCgCWJQEbk1MtznXdv3ULZ3Mk1EMZBhg
b8iptVuDVCWoEPn8ornJlb34JQujkyHHvdp8H+Po1AfG55RPD1OKnzbke8uYdkQlntLC2Om9PJS0
ZftYAik2D4n2TZH92slZxHgDuNt9KRFwJS0rVXfcV251tMF+2KJi3uFsbKX2DUSdWVacoLbvFJW5
9PhhuuZ9dIrPuVA+YhnelABZN3sMUk3w+cjViOuerM7qjzSJSJuuNk03HWp5TTFRs+zF02JcTXzs
kuzd5MW1BDBL+gqEDrR9tC3130r+pzVqImTVa0bl1nLqWXW6jdkH0epQbH8Ma38M2i3Q/B1GEC9Q
Hb+lCNYUcUzvtVF+ryPcQ6BQMhWuegqyL37nGjyyQN2EbHdxqb3EA5uf1LmoU8Hm8YLMi34kmSKB
6dkF2QHhuEO67S8+5saixCALPnG1nal9B5xytdP8DIjrBAf+NZpm9mRs6hsaKIWOO0+BWgUzhleG
VVGGV6XX6Yr+3Vp5dkNcPCfZ6vnD5/fPPsnz2+fDs3Xzz7eyrbINmB4ssgUCqX9r99R/N36efyN1
SXWBCmqrdI0HEdEKIOySKM8p1yg0mQSU8GJoK/BQBaSwKEXeb5LFW/j82fOrImdA/tcvkvFEHzIO
HVrqPeIVsPYQwkLFAWmkAabonfFAEV4fujiqD7Wkn6S2gGxCzeZERYzzlwPuaYOrCBNkKrs44rSn
KPuf/78wOhAlkhCy/JOnc07aFb/9z688f/ivf+efPzG3o1w1bUYy3XI0ns2f52HKh0lf5UXCirz8
j9LuvumFG29VRdcOz4ek1DHZcYfELQcfDlNKznxVy//6KkPhx6GbED271je5HLS/bJjLV3I5FEof
Vtj1KDWXDtvzI3s+1VT08Ccd8SszgoTJeTbSQelFuaHJwLF9/qlCLEf0+eXzAULmz8CmPx+FNR9Z
Xa0RyLn7ZvlwIAuBBV2e9vnV82e15izAiJlRGNiF9vma/v6N5+8+f5Ygnpj+eprnv01aGLGumr62
Kce6G/g4gAZwrLumAi0xIdfrFRei+XSBLulj4t5Cq9va9I1I2PCHTqfjEK9w97FPyqcalj3EYYlU
Hnmh0dZg/3Iv0UZfDtJTwUSm4/SoJ/eHUp0DzdN6ZxVem2TaDla8yfs/KL1uuiDcrho8yGi0Rugr
pGAE/3QBE8B53quyPeaJ3IYkV5s2HaD0oIXZxu4TD6PakRHYfs7tO2STK9NZH/Izg9C41fhgCpw/
4lip0dEsi3PWqB64Yl/R19oTcLGH5UuOr7stlHIXyvAAYsNLlltQml7K41CFu0xZcmuWm6K6kbY4
kj91Afr0oJ3yx1S2Q1AeQViSPdyUr0gIDpKolU5W21g3d41P+PimWyxg8bSOekmIOp35uPQZxB+b
Zj6VFA9qnuxE6x4MmKS9ddfB3Q39r+UwzIHlWYCGOSNRM9CjgykadEB8VWeLOM8nTZfC+HerNn6U
HOmv7RJj3up15El5MnuqRnUxfAerwMw2sEzxwysEGeVsu8JdBVe4WggKiDABGG3wVjDi8H5pSg1G
hT1AOZ8k0ajRjJ0gpJIjLrLGJS61xDe61EMfhfkdA39PxDutzM4meGwgvap5AH1dbO/bckn64Sl6
8pEmx7omOrP56kW3x4eaz4RwxY/O6GnVZ7he2dtG2j2p49Oyc+wynYPEISeZOG0LrJVq9xKSJKsR
OGqPSwHJ6GRmpGWQU90POwPSWAePvC00P6WVVrWL9sbcJFRAKYNWtYZiiZhfDQF50aGEL76NeHt9
Wa8X4SQjm52lfGtJ6it0OmYSz2v00JwXjT1KX7ibQXe9aOw3+TnZ00VeqTmyfUespyljFd3FyosB
ZIA9wybOf8Xmh5X90Tt9LRwK97HZBDaswWJrYW7sVawaerdWMrmJ0bkFUKK1qqdYJ/xnyD1oD0eC
AjGUCRCV91JmaJsHvMAERs4h+2bM9NgvZxvB6hSsHN4Z7utNGVZHIcBRjpaH145zWG4K0/KG4MKU
MLLpZKbdDXLOJ/HZfsuTJeTSx6RRGKn5fS4ZfiyKcByxCaGGNkGlgKY2MbeUkJaenL8T9hTazL4s
RAhkJeqdg5q2wsn3oIegRDjgcPgqFgPo0F0pg0ETIaPP3GxCmDKSgEi0GQhN8dEZ80qTJBcQ1qn2
08GO7B9s3pCiKX4dVu92bHvSCQ9mz5SgEug7szXo9TUurZWGDlCR4yKVpXvcrWtbbJLQ3KR+8gtO
LuOCswgdD5CTV0WSISWg3NRLVD4sEwIIlHemPHNenuIQjGoguEUPfjG529kKbszjPL3j8nEobAbe
RHJCkbnDcOxHLn1KhJkp6teOHZLsf+r80akJvYgOqF41B911D1GiQkMnk7BrfZcxi92bcGBoXAXz
RjtpKaGvCSzeRuxGIkvzutmYA2cbMomU8EWFCUU7mNthCkjT5uTMazoEv1X5IyeoA6cY8/WOjL99
bhxCLIfalDAAUTcZndAuBGqWwNBPwZjG3b6pqENsSYrGn6kBUampdM4grBZ8plhCETzM13nKdyUO
8MBIPZuJ8qhFJzedvJZesWFSRrEeQ4bJs+yPDKolTGHn1N0uYj8hg/bQtxTc+lFkCFBoY0Z5dqgg
NYT2hw62oDTI0wyqXRC8m3nFAN/egs/ZRyhyM24ZZm+tcEWBgTe2DpqV0ibIjuBphaWyhWpZ2QR5
KT3mgXwfsHmpM9dnh30Ip9J3qp/5gNpddwmdIzjIxqJ4nGTtTQONk/zYmeojIqrbFOqhxj1qMEqV
I4ZxTOGVew0S867ZTCPq6rW1iHGRdXscsMxNRH5xr6F7lc6uHwa1R95zFcfvUOa3itt5FeTZZfEM
3HSnyRr+Mor0+mYs4QZY0/o4Z3RPkpSLF8odID7j44VZ7PDarZkiJVc8y3TgnvXrhp2lRkPQlq2f
s/BCheYccAhIhgPEyGcAlTBhlC7sq2QfWofWWo+Te81KH1sRbQN10wsHy73uubNLC9RgG4DPE+WP
i4ffngAfzWjGCUDJBVlamXZXyPuOpNiPXfAngmw2vepVP69bexlAwQOM9HcTIE+O/d7gSGPE8hyM
DLk4hzrGVVYQpZk+Khm/wca46Ub5EZbRl941h8Qu9kXqfDCeXZc5K6LK7mPZEVtpSLdOR/WvrVLe
mCEuZcQsjVu6RfZIj9ip0m7zqOy1Qp7j/FXATUni6TVy+08Rm7/mhl1QaeI+ZSNekRI4zyYR7+pL
CzyCoNh1bIzrht2dfk+1DEdeQmFDmdSP7PCUtTkFflVq59CNXwPNvDZB+FkqygOAOSop+WiL5CRj
eyewjBHcQWN6m9vTxibRCKj/2mQNnRAgoLx8nbdmIG4DHF88nxsaQB4WxY0OkSaoR48t5yagYV4u
7rsk8p3gVDncug0ISCBCSsKtpkTFy7tKxbSPVPoV8LUKPvxYJIyd0Ys3d2fW971NBgkVQhgheSDU
Z+Jm0YP5NYwzy+Fy2W/zyGB5uNEHw/BYeOE47QBugMDH+wa91wwUsrK6Q13SNLHO9DrfGiFOhWsf
i0o7DEQcyIRU0yg4NirjsCrZEP/t1/PXGLjYEpN9LMCOkl+phtztdAe/YruFWM1NnUTc9pQoXwNB
ICPegqyDI21RXbDrkdAIC+MnbqBVr7ersPopndepvNnae06FXkCvaD3VQInUfFjaQ5tvObpEEDoh
HP1NRoMlOQb2vez/YI2td0p0k/J3zv6LvSbuULBj8qEPfit2ruC8vxf2u64gadpP71oAF3XTPMh2
zcy9+jtfB9fyIx7RGm1aJM9kBfwwvrvfWFNAOyFeu1QXOLB7YzU+0ARQZNR8bAzaXyVLJW52ZyuZ
fawiUlX+9P2KfFA35f7EJtpKGu53Q3cjOHhm0JYaRwi94aVUJKHNrqM9ZDq8xgPAA0UtWGOIEKBV
jKEb6OpKs2AnxqGwmOQgt+OJxMoiLGsVT7bEbIEbBCN2seuiTK6f5hBC4aZdU/CiMLhD6pb2r7ZU
X808HDFq9vXPOpJUXoFuD940Qi4ytFI5jASFcTF03oAPHABseM7dQXbcTUW3MRSTIhXyBPxSSltA
T8Cy6S0H27TXy/W4+H6KkYH6EoRg2obi9UVW+wmBSKx6SvLuzuKUqfTchjlyPKcnSBJAQP+WThPR
GiAtT26EValUc/B4i3Mp+vtBmSwioTT2LMGESt1yy01szjbFVlWenz9LAcPuAjk3Pli7GkI4BpOy
FtOXSKt9SzpjgSXygdM/vT91NRAuHs8fpVq1mboi4DJiUK2CMV83Ui0vMbpY7oTKUdC7vDwfjAiP
/spEKkROTRWWJ3x606VJwhnEuDZdZjugi1IbX88fMRVmH5vHF7Aq+nVWaOAuH9Tz02I/yd415eIn
CXtbLzYaldp0gw0MHk6njK8JvN82Z54WO8xcnv/y+VARo6UJ/R6kwKfkBFVAq53mFAAKOj2/MpXm
ZI3ZpbZS7fD8y4hQ6DJosvEstfqtJKr5SnwJ00C4nJucuvFsxJTZi31PWczIUY8vR/Dh9rIM2FfP
9nHAhLBVqjK5VyoB09XAmN1egL0JgQKbv1Jf/uKWqx1Jy9Gcz9/T6LthTcpnrc7zVgXsu0sq8stQ
O+BOBSSQY/dW9SY4Nwbxn5kY9W95zoB8iH+jZlmFaZrFq5mvoAed6chbBp0q966Omrlj+9C+ssmC
kJfM+c/BCXCOmxRxjqZsWgDfSpPrp2foRb245FOdK0tpmfDAIjMwsxT7qleNW0DmcmR27SWj97Oi
KkwxBhvTR6QP9K2HejjZMkq+KdkXIGRxLhpSS9Uws/a5zIYlQWbwwtJOjlgKNU1av2RNPGANOHGD
14RAiaYxin26JOF01n2azfQUqspN7QjOFEpfHUmYTi7PtKSxHWOvG1TUM/F4Q5iv/9FhfRuMYX6N
EWxm3m22ihPloKllRYR0ayV+aCp/GKScQ7OGTjqkwNGQwjaSpla+sxfOplM00XmuSYnIMwb+OI/y
TSLTq9KQ/Rd38XA0rdreZG0T/6iq68xejyG/SL3naVJbW3dMsldD9lzlsH5X6YJYp8EQnlNVmNv4
hZ5/6bkIt2EUSIMswCb1IBd+WUYDTNpu0mHlDmBxIppoaZnx9I6bMJjXkhtBEoxDe/1tGLLpdZl4
4wuX/gj70gtoR2EhN/5EmvBpJdnfra4GnznlRJHQO9g8z+xwlyQO8upW6G/0yId8eAEh5+VzJl5L
+sTkXprvDQa1S7iE0Qb2YL4DsEA81fdMoo1a8yHfOtysC8bcBtEeudT6R0gCw1WA37HdaHh0TIBW
2lQAokrm/kGFeUNjZF7cSekfOIdhnZd2SENgAezHY3AMX1IWkGhVJcXZDqPh+6gJTHW5rN/0gila
U0DV0LOeu6JhcI8JOYNbdafOMvlVLmdkK9XhZhF9Ru1SpusAFBvigjR8GCra4XTsLUCk1IxsOn40
DbepvC1IOlZSh+ndENPI1bIDwIYYMEztkrWrtq9zzrsQCDQ628RzWZrtFRuHecYtiylGki4Qpt1V
5gHho1k57w2rGD0XxRu91mYgTby0Ucss1lVIPQgwUBhLo2B2AsbrZmmhw+RuUkmzxhTxfFBDrVq1
VjetJwdhmN70wEH5nBIy4l/D5eqZoSMmU2YzMMxCambUzU6dR2dcaBgPg6S6E8+ESEhmp+T5zLbo
YVKRivuVu4gqxGDiwqmZVwwO56M+hecBIPVKmyecpoS3XNou6lcA9/RHR9x0sCR4PR8MFfKWgih9
+z90vcdy3EwXbPtEiIAroDBFe7ajdxMEKVLwruDx9Heh9d3zxxmcSQe7RUk06EJV7syVeewZfrBE
FCfohA/DbL6VI9SFOWmaTb/MQvWO4V1MJ+/ZbNhR3PIcBGlpMWo5VrOav9c0bLxR5Qu7MHaNK6Tp
Yb80cd5WALOlQBfGt3WJ6EM7IvbgXejsSzJDmTEVEuYteJUZVAfUdb6VS/bq9tLtoZfGPst1MMIi
SO8Ku4MhHbHbZkDLTjO+KwrWwaUux8LHT2vE0i04aRwCA4sK0l5mPbXe81iumbCwKzFp0NJpTbqL
nICq6plmdy6p9i2LQ1xKefKTdPZH3zlf/3LGuUnHhrKd6ElqoBctIe6dpcjl9sBCTnktxMF9i91w
HzkwdaYsvdd1G89pIhkIAEh8RKza5VNqX6wswkmYGMmWgkmKdSh4R7J3ZnvjxD3HnGBygDoAiCME
zwLnOQNDs1sU05gWIo8spsvtwRgsZCBB7qya/ntp7AwCVZSKb9nxbVyovZ/CruZ13zj5OcMCeuL/
pQ3dFR5DWNqU8JFqSf9pqKrbMcepd8PST4dLqMY8Cp2bHhISjwXVwRN5HgW7EkeNUCMNaUz3z+FQ
ZOfb09tHTE80nJbm/n8vdURN1kAt7CVBYNDy1v1XgPqvNssCRDKCuNxqtjt10IQW/+to1NNdkyZr
5criVC0PBqzDndDkw+0lh2TEv9dvH/33mrmTXprfZUbCfbLIQkwxcp1boj7jUGowvov+v4LUVitJ
t2QBxjAwN22tmuuNfXx78DyWdtD7KEiMjG8Pt89wl9eXjsfbS5TrNIehDDHlB0X/VBH+T2MBA295
RrcfFp3S7bdDl8WP0vnOc7O+Sk6QN+Ty7YG7n73ylGb8ey1dPoOmnV1PrHxNLosysIotRwW5cwWx
0v2ITQQd3AvFvdMXzrX2MnDkyx9QLwFsrc9/HaXZuy7S61M/KTx5Y5RdQ1edMOa4e2UidxlsJR/h
YumPw7KhllVLb8bymhWVxZJ0D1NGkyHyGcY4jkkz+qcj6uxkpcM5Kgzr3m4MecAuCTKA+tJLOJqb
sJmDh9Zi79jJpD+4EdOs22uRzKpT5U3n2w42NWqDKh+LN7E+/RC17jwSBqGpbQunGs+JmbySJLC3
tR1s2N+jiWB7Xw8jBN+Vbb/249g8D3MbMpdqgW7KFIAy2sjRjZV2L/Seiq/A7r7jZAZlq7cvMILy
vf3HTIXaO31mXtXkFgjfyn7TE1pBuAfdyWYherfglSe6nrY4kqwXL4j/z1Macsoxv7i55bd5Cfp0
Wdc9w9sII7T+BWb1uPhNwD+z0AVEqaL82aSWs/FlOmksNyZw7bljiecgjZtaptjhTdPnOI10wmbn
NbQHzku6Ge16fHjsYPPgMHFdLH6d5uxmZrlFMmtQMtkwZFYxv+QA80jx+QPlk39omYNUzw4hFpT3
2HBi8E/DHCpnNqlDx5S5S/q7DBr+ObDpXmy65PEGHCotZEiZFcExXvhDNCDtCmAfd5gxYO9Agnox
5/uiGubnW2SbJ5FtvloUzD3QEYbDscjLfY1/5zWeknO2KEFB2bl38dI5i/WRGg2LEzmja7wP8okR
NF0X079/zAvuIUbLHSc7qpDGQmzMooD3V6tsP4CKJt6RM3DW9XRPVr66ZLjTN2Dk48e5QDiNOnDR
UelpZ1lVT1ovzXtLE8NLpVL/9r2lpTy35mQeuo79rBqL6q2tC0BiQ1pvADPz7aafWG3pgZ+QXV1d
Z5vvFKl5NeYzHizK/DzmOe5SGQr4tbjcPgrDmRGOh8UxaWmIt8wO9ydlR/uE+90etP4I16igzDfs
KOapCpPWNSzJt9rcdnlNeVVV+UlP4EglT2UT1sf/PcilTP721Khhv2rALTe3p1WnYp9Dhr0dcoqT
d1VCSY2ek5EpANhM1H6ZWxnJ4Xi7K4QlYNS6USdK0aYLvP3KhMhkXIcxzOnCpmSjNqgUCWDLckIg
Y+surxmAsfCD2CktFU+3WH1bKGM1wg+6BPloHFOQS+zE9qZwil0nUvnWuTMz5yb6lvZGq/VgjSZb
7m6N5pXZ55ty4DNvl07GGHgVaVirHR3ZcraRTpae0duDI7PgKFS+sZkaaO3KbfD4NcCncDWE4LhL
1SHXi9Yr0OUR1l69stWS58rU84OYbVqB3Dih8Fxsb80hs5E0D7Vu0zn0f700e+rgVlwRQKwu9jwE
D4mWBg+WC9vJHkOaxpfXbg/84J+h6SkGE3a2iZfGwHR5cKO6P+gLwZ3SU+seqJB+rD39fCtviid8
gEpeBgaxZw4H47+XpxTPeNfhNUyWtgkaC6Fw69W4I4bMvb6cCb52sSBTORTDftbbfkOgpH5icvcI
jBHjrUTaod1lPCsPBXuo7Og8Nu5vFtXZG1OofJ2WcX6vWUv8wqU5ruzi3xmfCi2GZvwAG4NUlRGX
X5X3rKcEkEaI1M3g5c8BePoVEYUEgxoUVnNxOhqDfW6qYv+P3lC5DZZvzQK0kmfeEese5WltalX+
KBgERYtXVgdu9sLhUB3B6DGbZS/jNkCdaGknxDEX33PrHQ1CpKjZc03DAW1nbo80WtTzM+vxgIlM
/9sUafLO3yNarIXC3jsZzUJjZD3yLzh73ckFdyQHq2HQFL8RfsHaH1hfj45jPfSwUxnm8YzNT76b
M+frBoPJ8a7cW6RqdnFjx6tooTfcXqtdcnOFih+N8ENXFA1FUdc/JR0EP32coSUuT2evkNiEogdO
Ax5kkreqDqcdA+weQz9g8TSzH+zW7R6dSNbXREC0ylyQXOQtGqYkcHTsBBn/9oO8PUxTXwC+l5Of
NgjQtyNgAA+EEJommYK0UG3/bZU9C6nJHEf3TYzBIRyjak8/JqdoFCToMFFJtiAN5vvbR0ld6fdj
FPNaHb5HTunsXU5Xd2VNvKgEiHiWKv7FTv7cZP30WadUoM4tXYUiyDmmwEdYyxKmtyvhe94i4dwE
YubntaY2ZfXotIZ+fyt0GfTmdHs2CgOvWxe6KwuA2gY6EfwQqy/uTULjpGfIf9dzp/Zy6tUKLxU3
clpsT2baqpOQapUPpnsv7Ejej8rd2VPVnG8v3R7gkOAVr6DoBEEhTqqeX1CXiSBFU3qK5pIq7n6Q
+zGph7MrVb6NdH1AJE+5U6d58toV3iJNBOuQLe1VlU3zYOcMCorcgF8aTcFahU10Ke082Ai9Eg+Z
B9K3gTL5YtkoqoY3mJ8F0lAyOe7vYParZISlQw1m9CgSvOFVnv4N+8W7Ug6fQ2/Cw3eK7sXJ2BkG
Tc+NTYqBmIIJipaUY9JVQOna3mavDCC8JBz476N5eS1a/jQchX3+f35eWa5gCBp74ibWm6Eg21Zh
8TAphm1hRdQ/TKndGuNqJnk+x+uwMuanMu/++yj6P6/d/vR/n1c6jbgrHZKbt0+Zl3/g30dTnzza
/UQcMPrbuD03b93U+82kUNnp70wfBytgqQBJuO0K+yuubQGhDyAMUwNxYnz4NBgV43A8S+suY6Nd
kvXZ35acysJQ2gXSwtHlVE9kwuZSqbMnkEBvlMzbU3d52i7gAuwObFnTeFz3dPSC90ynd63ju0wU
JrmBO+Z7KJ5UJ8WhXoJ6GpuIdD325XDURgpq1oFRY2+7kZhuDyNqtkLaK2Mtuyvm+O9NSyQiXLtp
g9cRXTJ1piUGJLINIIHtP0kPXKdNfXF7VhCKPiHQeNhdE+spH+kAi6hAOGt51wGCGQBv5rK7ZDBB
N6Ib9Oeq7nRfL2XwpbDmBkH0xMimfGkNcrVVLIInZSj2nSXD0k6m4tjoJfYs1sWnaIxMcqBt/2pO
zmt21XIRfmgtIM8ZlNX69nSo+a571RqXkRzmkynEGf062tLjlVK7lczb3uinXZVCZDfMYMM9fXoZ
Jqc4KQ9V/tYdnqsIbrvTzQyEPGNdU0+5gZDjnMADztvZoJ6VXg/nNCOWwujXySjoYbW1Wig/Ynmo
AYb5bZkSEagaWoArjYakzKyi7a0hKkxHpoKiPNSdw8LGSo0dvdJLdv0kNv4Jmsp1qChAVLb6DC/H
IkrbVKzz9Wrc1xfFWkwhp1UP3qaKsmk3GEwU/lP2bKhPo8WULxYeK+4i9w2zRR9YM+GsXpktLdzl
0NZHWC/1kW/Dk6vbh6q0o53ZaCYdRbRCk2NAQeZE1Jzw7LwUQ6fvbi/dHv6nLEOg7rb4g6n+Y79d
+7GV6sdkcImDB61+7H8sL+mOiEc9larLK7dPuD3gLJ58c04ZE865fbIYsDFgtGgTYMUDEpbRwOVT
20RUOl8+9KS0TrfnQ8i5IsfNPctO7D3duwDYL3mXDpl5ZpWTPiI9tMQUPiWhDxtAj6ue0uY1iALK
ZWj+KO559k/EElF9e0avXPNAP3u7HeiOXWtTj/ACoe2fEg8eIN+qRNLwsByLuggV/vanSpfwrZY/
/ffUZMbgZWG/8xZYE3krKKNtdc2Xf/32UqNVKztLquvt2Y2+sXxWYo44a9X8UNppcokMpmJD2EUf
aVDTHdB0lDoUXveeU6hd9809TVzfWWgK3ME0WjBQ1RmNt+mBvW+xnsxJf7XrnkSaNxi8g5Y/Rfj2
XQIFBEIpCyi0+D2YHc5kmnwG21dedSQd/9/rDn8JRx/CNZXAN6VPa0pKNJbnty9YToaLtR8dodaJ
8yeh9v9/4u15o8cbUH8aW1fdOd0e6Fn/76P/vaYsSswgLm1nTG/YCmz8Pcpm42gQb2o+6y7fGiHd
oPFoosc0vF0mJAYApr7umhFpasRPr9jpBnoyJXk+SeBXj9JOGdNTRUMezVHzYVRsv0M78rt2wKLR
cFg2nIVbByQK/XcLGpj9JdNPCgGyQB1LO9nmzbzDlNRsZmXcd1pHZakiBuWNFKw4sr50lfWQVTKh
o47ywC4U5B3rNzh2WM+C/SKoY7HhiIfHydOsK7d+Eqfs3lmEjaz6IlrVnHSThlJVmy9dArxNqzqG
iCVCCfZdLwgYXkcP0ma5gevEhIoIjY4Jt/RynJvpF0mZRwbJ8DopJeKfJA2YLPoHznc8t6M3nHKT
XGQui0fhYXUJY3EWeAr5dTGficuW81bS7wMHHSZCpc/liw6+i3ebfIry8RQlqBbB4CV+gz84Zqnx
Ve19BKU6xK3xsqwltCV467wt35wRllOfFg+Cy09Y9ipPv5sivB/D7nv5lSaWxS6SZi6l4ypiAhj6
763D+3lw0DKm2b0kg0b2ozNPk/QYshKATYnseUnwOvfGM40dV2ZsxEbSkQ2iE32bdf/OekazijY+
kI0ud7llrDvm17Vt/lqR86OV77QrTH5ed2QU60cVJOStmhXy3g8NXz+1lp0qxcHSm0lEyLbd8j9t
nRA5RUsPlIpyMWXhNkV58hVbbd8UprW2GHHb2BvThYahkWRrFih5lqyWyHPAPDxT844SIwzPqtnm
TvYILPwpKJwLmlmyctCu6prgVzvGz7Uy32J6UjcGneC9i426XS5uN3fulyrEOszyrQWSMBkotR70
q0zGq+dZ16ykmzoZ6pVEq51IF2DWIWshX5nAyan9anrvt7KFwIhD0pzUl+Hq7iqyGJ8SXuhC61tq
ZCHDYltbk0Y6GZJ+Z8AuNwM1sQls9/VYXpGMvkSEqxJ3Jbc5I/TpR/0JTXBHdRveo49Bk8aXGiX9
eyXkm+lpKGwiOzJKplRcJgejamm9pVIiySd8TBzZxsWPVgVLq2sXriu0gLLCQy2rXVg74doNuVHO
unEs9WtdZfXGnrKdN+ZwREaPeEuc7yKM9n4vygf2G6c4QOdTbUtYIZ0bv1HiTCaSXmDQYutkzVa0
XbwrvYmkWd23RvbsidjYTA10CSS2lShteYSsDcnIId3ppKR6DH5rhYmvyoH6J7jWyxo73xj+0jAT
YJtec/eoUMhowW2YicD0uuO9XLF4cGhp6kddxvW2ouPgRJUaPq9+NeSEtnHGEHvPEtAHbowymkHj
Z7CVLhPAFENm1YZY9FV0R1b9IVHunyxu4nU8e1Qe8C8XSGrF/OPhYcNhQSI5gobQIKhvO7zCvqM2
VsqRciLJaBJhHo39JAibjbVurCas7nV+DaqQpjS3edMi9SsZuC6YhwE/I9XOxWo2tF/N0d4LTChl
iCfKUXcTYlmn7rrROZaiOIBLydZlGzK9zDWHDlT7Q6Sshpk5fYcysAgm6sInY1BvjIijuWtbuBF1
jW9u5oZLg3WMdsXuF2FyTvudRaWjbzsti+rUPNVZ+8bm6Zfg4aMbBT/sfHeypOxDEoy3qXHgEKS8
tfNNPuoxbZMXjTSX6v8iX3LG0gQ1EyXBkiRaWyVWG1PDsRSGRH/ThJmyVS7jjuazU93S7MAvRa9N
X8UG32BE16mdftt58zV5EEIIVYtOw6hkVJ+EcbkW+gy3iG0cgHruSvUjXLo8ijx+COxo27L6ug6O
zpQ+0q3p1GvLbtsTo6uvzgVTK6NjUU/ZdkqxGvbFcz+nP2HVMr12mjcrtTokAusXMIRYFQRyx4m0
pKf24Twb5z4fn6K+IUgMFWaw9gvte4FTW5vETWAEgRbQXcUdm+gpvDuNwknKB2OqB7wUGyD8CsuB
11iIX22c3nCyo5cafIYEblc3EQ1zfXDNi+4w05OA3Vade/wc2jBvAoQnKs2zi1fKj86CqsIW4MqW
885yBS5DiA0+wt8zhfEJVSwGsNEsWOmgCWRi/hgGpqyIsLu5yOV1Mr7AV5/uBkob8c+T4gBtrYHz
aj3Tgm9v4J3oFXvd2f0jnBFTjWpfNC/aSNVKnwqD4yS7525pj2SSOFrVCy1mIdGoZGe47bRxpKf7
1hj/gcQtNlrkQ4bpV3bg7d3O/JENfl3JAkREeVxRR4awKetXTbZXZci/YR7YflfkkJ2E1UNssQxC
ov091bd/B4RyabNsRln+zlbjlaun25qWepjw+xmzrpNR736hvzPYMgbSdmm1knqGFZOC6ZBp093S
BT7EwaXAe5kpnKZGeac5PZw3Na0Jhf+amdashzLn9q9tI/YbWUH4KqDzcs1+4DqEm3gEUlTXBYey
5tNmKu+nnfEKeTBflbwx/LHtvmGCM1QNppMakmvYERh2ZaWw7kEF3XYeQEW8WupiFDO51gLRP3Me
XS3qLkUXFJsJBdYH60YWmcgsBChqZ12JCViA7mLfg1sH2wcIkRCm7pwVF9MhqJ6k9IYy8XvuMUQc
MGtRvcfX4BXnqslJgitkgijGXCZm743LE8aotTdN06VUCGkpifW3tIuTNXZMxrC0xsaWPpHPi2bs
1WAiWjOiy1dGfusGI875Rj6j1qwHYUYXN6v/3Np3C83D+9bMl+TG01seGObMOwwZFFWmqrlAU5Ls
eS/6WPwZmlE9h+ICmkpPgNzs2xbRIsm1P4Cu8rDsEN9miEIlN/O4pnDe0j2OUW2UcHJIt8ZMCZSX
VPdma9ASk5RYayAKNGWxZiAfM0Pmh9fHWGLBbzlR9+VR1WLblDfWchO3w3Axa65Qy5lYcCvviOkI
DAaLapqxD2y85K4JrPvcZT2WFTUIGL1jK6fARWQ7R1DRGOM+xlXYPircLQSwynRL9DfwxzL7zli5
TQE+qXCGvbBdfaer+buJ6l85EQAxORX7lUdjX88n+WlkIrxHbY15L+NyBqrVRO50DLk5R+3wxXGO
4HcAIa5txIst6ayoTPrMOvT1IdSe60RmqOE0eIruJ8Pi4Ef6maJfoGui+Rgb7UdhGg8rq1jZEqKY
m8TX/hB7GnfvUXKuadGTh358S2LJDcAzp7XVx/dtY/2Fppa5/UfqLapgM9NxEJv4BBV3+QG7ch87
6O0sEDYkHNcz9wUnm2DKnS31Ih04pW1exU9hre1kCImCzkvKNtn/xDrZwb4v5qXRAboRbn2r1G2a
SpiCzFSMz1zrAOv4jnG2r7x+ZoY4yz+gveRm1toSGh0m2koP5KYZo08tHhb39XoMZt/Vhv6SJzP1
NlWz0TQMCGw2Ktt0tjTaUW8p3C/J3+vnUb/L3JImJlLLRf0wl+aPzg6tnd0vURk/jq1fK7JIRKK3
1cguWEwcq5V2wjK3KMYhpozCpgI2uGOQs4+QLyi1yzH3hEW/yanz2nuBfHWHWVuxXbu3Wrams1P9
RBMCt+kp2CToHBHFRt2d14FNMvLgS+Ta7A/a3ymeg43etFfA3dSokaLctdTirure7V9sYqhDMr0V
yCaAlGEcd/VXFUX9OujPdiSK7dj6Ft6PnaFhTBYjYnga4tbRubgtk8mBidDv2zUanVlNW80Jrnaj
GCjw1vK1ZcjplOznBYC7qHzwqnY86ml+ogmFW7Ds3+AlbKfQgbmUArZSIpPgEPBzFuPr4BXTwvmY
kREMzJCOkfuOnbxFoj4J27Y2dqYEEKuaNtqRoK/B/1027HiFdXCGCs5nBe5c91bF2ASrjuPiqs7k
K53tLXoEyYgQn8eR0nCSax0jic7OCLK5AJR7A43UVeQ8RKN7G9PmPgfXiIyuM5PRjIFXpA2Jiv4g
ShzKpWCRZYkkDwAJqrVMxkDkxPueYxl47iXFg53WnYB81EV8KnVLrSgy3laJcyTgmt/lJd+xFjfJ
3eKGpJIInYjleiPDF6aJoGVTUqWyrPZjJPwotJsjtjSOeyanXzctNnqduJyhoRnrXb0NKtsC86Nf
kzk+z67p7gs3p7570LeqI9CNlokdseck3LPtd/W6Opjk2fxWINbhTTgNWNVRuc/OUGKTb1jFci9e
T6xrD9yrcejCHgks9qphg3jI3Hfw+5pQsItmfZATV7Jo8Y57Ecw2nKHuSt33OkRCTrslc0kOe1x6
3QMrDvaU5k4qE8Otye6Kihk4FmCau+ATAOBoim8DhWilt6O6n2f4vI4DV94pzQ8OKMDc6aCGHRRs
cQlpftfRJGO1xVejz+NmStn4dznKoWUfzEx4BNFgSTUeE6gsqe9HUf3YAwCpiurNaCT9kjPZ0fB8
ZY5jbEDBclloqOZjO9LZoZkknAAxaMv+rBjabK3DZTSk82WzgNH2Zh/TkYYkodKdrjkX61bNhJF3
MPlbEJUcvqKehRW4UOrq+xg/L/tsx086V19BC9kZOcGBwQjfQwY56zaXaLN6/gYi+tnt7YvoOAzB
oUHnFTsHtdH3aFhbZV5Jckw33rJsJBshMOB5yciZYdkVQa+iJAEvsRWiSGKM17Cic0t/Zbb4VMeS
Zp5lrVQz7uXGwlkd/k0m9xxAdI1az+KAYiMcsa+DPEtNMOeyLoW0F8/NWbPyv3JMCAjnbHLRHN5x
ol9xZVFhl1qub7qsmbwjCTSkEcGkMGId3gc6F0zZ279wNw6TYoRAlSyzCt7CfQ+zpYeJVPK237TK
opxWD4eVPjJ0Q3hmbEMlFM3ND4I0RTMKDISu/MlMbpShe20qG5SbPJShR9aqwmE4usSl5mthy0e3
yE5k1QoAzHiO3AiulHxltbcdJlNJ0zGOtLgqDds7B1gzgvTSeeabHHSHgWl8YoR4SCe6+4bGxhJm
/pGB+yd2oVhG2jF2bbiQssZGX1y8nnQNwgxvJgzrxDjg7tsdVeTBt4snDSAdnOnB+K2W/y4k1e3T
//2R6pAd9YYltGN8z97B+JLuRBY7+CuM3uN6Gg6Jw7m0b8E5coz/yuL2aVDTrsERx1CVTTpnjZ3d
OK9NbrCH6GzeE+ABPRLL0qLYxrSdEg2CjKB0Pys3pwbRmw6uO0K0z4kke3aM8WV8zyNUJjcvmbK2
8LOLipLQLGY40mQB2+i/IZ00k2Hlj7eHhHnCLsRxuLo9bThpkdWRGHknrz6wudzlEpRQlBKqAwsS
bsO8N+5mvsa7egI9k4gJzysrKeH5hbMzwhfIorsoT6+1nreHto+uZZR7eyh2z9ViLk21P3jdOSpx
j0AjZyIRJPtsruZV244eh0BrwFPg5WudaDqIuHntWfpb5VbapZi44cZ6eNInwnuaTjDdg/rVTyLd
NAaZrNBjxG+E6kROWfch+XaHXrgfTnUCSfNuF3NA82Puj6hKByYpz1mc/xkRpPp2fIK9Xe3hGFNB
WAyRPxTxk4cKu/FgUs1DtYNSwr1sZDOCwPyR2/lTZtVH0Zhk4sFtdxFTgdLNr5rbXuQwv/eu3DlZ
crE9ADCJIjtpScKEaYFNhv0v61T9TtXnPSCutZ29GngczzPRd0uzIn/CYcmdx8OSpe6yBphszOwi
G0GDuS4kF9m7tAzTsJT2ZI06+scUdMZZFuywu5xWovkiNbpgcz3cBPzy64awSlAsoCm0OtOFlZO9
OQzRk4DgR2SO17osPysz/dKUOGrYo7bNPALx5yvBMBtW4Y5ZWQDB17bW+uAe2zDpV5bbU9RZyrfa
JNxoWmB+S0yhsBfR4vKnHKv+0R1dMBpc3nAP3Proqpn2Rr6pzqXwlDpNDEb5Q041KwP75FtRNoFJ
PVOQSYf4fSxA3RgGe1nwizZZfYuoW8xJhnoKhjtUBOrEaZPWZrWkIAIrXdbgTBJFzAQ8+gwtc8MS
cJdQ8AmorozWoQYTsaO9TTcJibRVaxMljMgd6kDF+wrB0bP7z54Yclo1OMcM56sLwi8Ox09x053T
srs0Q7EqLUXSsAAxPRv9m4yyz44CBJ9mtB9O6+HBFOFTHzaHxJ7+zFTwrOvBvITcTFlKe3PlwiSj
u6OX4bMFHlIvtOdccDfRlvTjYD0m6ZUCgchXAUfk1OtOVglYmQY/pzk2sdhQGMW43/rGcQ/ZAu1s
0zOCS1OkIcP84qoHA+r1d02dHbA7jSug65cp3oVuF25Ry6t1LEl0Nq35U8fRFrbiHWMIlNGMCqiZ
g0BNWTdEst8pQZDQFSeCkF90lyvh27nTEHSzj9jFn7xErMmloJnY/cNQq288lHfYSXW/L0pvb6L7
FUFzNnSS5EuWVWLTx7HNMlwP3iujgS2Ven+aip16rOoT1w+afHjSFHPVpjU+ojnISMt5vuRKVd3F
MPuDnGMSfAk/bWUMmIUJoOpDDJyXO3Pfim+9mt5rOe4HK8O2rt7y6S4D9ImaPOHJDs8BK4sTOU9C
mK+tDsi1a15DJ/iqfqbJeqJGds126mTTNLbmPcK714L/6vanOYrvp8SmPFprn2uZQ6xuiA7U0zvU
VShi5DqhKKDphi3uHOPU8cOq6Z/8DaLwAbTbfVeyHhTL8dBmaCG55YyKu1MAwYEJ2DqqcCousZlQ
2M+lmPkxtHLeiOUCSQhKjrXxnnDgXrud8QD0xfWnWIE0rzV+ENYrxPFP+0MpZxuPEe5Ytm++WfYf
ogaplpIINY5twP3HQ75deHEcUomzF2H3HA/G25i+ddEP1IsHYaaBf58oe9eEIzRHj/7UJDoUM7ow
MSK/wVxiVxOnTtYDDLAJh0KtfRU6d7Eonr4jPGVbwfx0Y0zDaZ7gkk6CSAC6G8ZAdkfK/qosRf+K
W61m0qm8v8djl4rXinQkDs4zZ87e71RxCbTmL6ambTKlX44JKsDrPuV9E3n71hqvOoJ/LTXetfRt
Eumkb1aW4Fam7quf4h/UTAHXsPqZvZxrhtwaSZN9aE2fIwvtbuZnbHImHucfZsQu5wiEyMKq9721
nL8bxrdpDmWxCLJTFP+kdDutNQ3Ssx0ohjk2aCIHMbNA4DUL2mGmKdD8Ss/Bem6R4rls2sIXmcUG
NKPwPSg9fnTWUG6nYgDPVP8xKnaqEetMNHn7bJi/I60nuSTibRNyCsyLS41ijnPyz1jJO6PA9Ioy
ANsaNGXJbxcJCYLkxGmZYFn8grZwadwdnNzUGzDuS6hqzWSiNKELeBLtRMciR26vexcJTEGgiapJ
uRPCdUSC2NmwPjZ9Bhewmw5B31ncMYhqew2zw45avzz6yVkVVp7lvbtEftlNAHgsCfeGfeytyAau
oCtVKI17q+2uRk/QHb3M5QgWZjtjU9cm4U1F3Lj+Ey5W0wIdj7wX7u6SFTkqTIIdyZ0tx/fMBAyA
NmAvjJmhYhUMK4x2hyRClCSDlxMfmGJ2euyf6yqyNpAYWc7ZyrWmd8cvlojCuVnqwlS3E1RDT4F1
V4iCCkSpcRXc1pbkyC1hpC4y50t0NMt3vUfQzu9dnwQAJRiEDOLB0/V+HQb9o96VxbbLvZfAHl6w
jZInKQasRNHRMsU1NpgI6Pjl2Lq0firsE7U2Z8MN1qRESbbPbN0DnDW7PH6sNf3ZsqoIv733EfZs
UqA7nOckP8coiL4bi4cmNZ9k5zdNU6xyMvtbKlvI3VFbUEaeDRZy/qRpawVblYu1/YOq/UHQ4WGI
UBqNnKzbpDl/vPIHy9l7gQDHUZjXArpIm3nZsQI70UvKgxRBRi8Sd0XLj8vLX1SJdyTJvKtFTFrL
qwPnnHfdyxu/ZIu06oXiWJ4Ne0sg/Ht6skM7wFAq2rUUJrDPlGEKVk2DHeEqxqK0TkzjESCutzIh
zA9tcXASMBoexVRFQbuwx6yicRenOEuUkyGYBsb8EFM5tGKrC0FGgiwU6pdJBFyO1PrbxREpLFAv
ETynVjETrrTJ2zhEENhfAQWYXOyReMaogJ+CTT61T7yhIJBE1rcdNR8mZ8FjDfKjmDHbSAqY7Z6F
Cx+dVrMI24RZGTwRN9CeXOpP8HlsreZYxu17mTBhDsdg1abiTdTdWY3h/8fVmS03qmxb9IuISCDp
XtXLkmzJvf1CVLmq6Psu4evvAJ+za9/zQggk2WpQkrnWnGNyEcKptgpVdrEGed/piJT9sgKM4rBK
86vmhdza2FafdL72fUM7jpJ5ioPQG6M/qSSDOwzLgSCT7J6G1DlQw/MAxYSJwUxXiuHfCeNHTRFD
a/H9Rg6URLzu6yrHOy7jE52saFUzFXbbnN5D6b9U0iELB9SoXtNdraUGSL8vP4VZ3FFcexzrmGGk
+gCFDne8D64ziXbCg0erb9zECt4GDjzPuPOz5reWOcSuWBd/iHnP7lpYAazSjP6HH1J9zUvWnBWe
mBDIoW2qVVwkx05ZP2ihESh6ifQqXdtJRexo2VdrJwx+Gm7+wuKGa6+GDTjs9wjmhrWTeQ8xeKa9
Oww/HSrodhBfA6XKo9Nd6aVM62luaVmYDSkZDFtDDS++BU/WLubpVtqc6i1Frd8OlEJW2UR12SkD
Iv0ZBp6JZiXgSqPi9LGrtyCMidmy5G2g5ILh/Yfhqo3ndevU7dX9ZOXtShjqyw70aeXZLJZ9O39l
WvaaMI2xPVYEHvZfxN82sbU9imjfyS+Za+8qBGSoKRBlhM5E5SX/SUn8PjVfsM0Ea5cu/Yo13p9e
1mcjy/ZtV4CfNVpibyuknQkKhSnuHixiS4s4OtsxPtZ85Otukwv1p18l16AVZX28EW/51LvHLoO4
KESGlCQgMpDyc00pal0I7VDGFD4bl4EjpAXuAfUYoGZR87JPfYokYegIb9dIbybf2eByOg1IfxpZ
P1Nvtw6W1SDhS7qz/8ufBveWUc6022fW1jZ2w0cyiWboIgyYjGtg/jTEQ4YxEHtzb9BRy3Vq2OD2
Jn6HQwSLyQTXAprACxxgKwkc/755kxq6IqKykUpoaXTmZ9VhlNtIThq36S9OVu24BBk7FmSbuYQk
G9pGRdCfphAtp2sqqtzCe2xCcYytLj3UXvdC5C+/KoP5AGvQ3+jxn90JAYLdBbBHYq4SbYCChhT4
ldNSgOnfQFYzHbD5mYaQ3/GVEc2BXgTU07Ee2z3LTcRValszwWQiG74Rj2WvhM3kV6L5bOEGrvIo
6Vld2YBQw/ij98IcCUEezB34T7fDXUMV3vTaq82XPqXlGytfAnum/m6I3d/BKIZVSwhGBnlnlRbF
0+iddbKqCThByOx66aHHSxCNfIzKcaPPuNfUilGqWycV08p2yHeU2QqfXA11kJEE6UJCtB3c951z
Zqxi4Ex6QkO0kz6mr3GZUBgp35iZdcdUDO9iQD2Go9xJTnVJ0c/yOwp7uHV9QIZ12sHXBrMWRdHO
gSS50odkTqFhzhG5lODIw16TlF5pR8vz9sY0WNs0mLGsXXnr/Oxc54LELqpY8GRYESN16NuEN0Ie
Kc3aZqIa5/wuXDKUytyOt2HX3Vq34Y+xzELbk+pmtykndMIWxf09OWlPoIKhyUQaMglkR4R1P05z
lHkvs2fRR8chII2Y2d5QTb9lBeI0Tl/aLPnqIuOjdfmxuan2EjaUZadWfcrA+vQMwK3xYEM7IKO+
bophZVrp4UvWGqBtrd6kpQGZnPS9bKTeSfWd5TUzepZknj41O3IK1qzjP6gSHRIxvFImWjklv5sg
fY6m+nP8IeqBIpu2ie29KBydnntzZJrvEMhF9RDEFTJvF4NihZgN3gQt5q0TYNgDEbIbQIAU4w0N
0ZseGF/F2D1PE9XK3Epfay9+bpsG16y7Ys2Qqfhu4DI9Cud+qtIPkSJCsvQUyJ4CRV6WLxgFaALI
vdtmcm+RtjLRaevsyNlb43CSkbnVscDsgV6eNVP7CuxckZ1AjhldSMaJAd/kXPnEToqCemC9vOlq
QO8uQP3BBx3rt5CQdCb/kHkRjKTZhtbntY3KbV3ZP3LTIYO7+lOlxb3bOGrVZLSbvKPOonpdVjH8
ucSGokWbtSS6pwrUEV/mlck1vG8ScoQoH5jOwINqqcugWqZ4x1V5INRMNmDyvMykyzudowzQaVzd
q5HfEgYzqqwRrIXg3UNWvCKKmmEITD8zZ8KsQFPve65otLPBlrV47X1TfpVa8iux5a8RpF3U4u6x
KTW3b4PC8+DExq3VqNHMQQENOu4ViRv05fVpkykE3XY7btLeJgS+yd6YmcCxQmZIUbMDNp4S1ZrP
L5gUJ0fhO5+8FwgczFnCCQ4Qmc835CJRU+DSctxzLUOYJftI6tW6UoQVBFgVibvVGXt7HV1L/MN0
G/JqIgnpqh42Rt5t657YezlhddDAXAOOwaxIV4ap/kZvx6vR5RC7zOFzSorniFyRn5jzwgNBbFRt
CGtlyCWjFJDtlDMOOuCGpOArIXDzgm0oWA+pdy5S9WYK874T9keRio3jG3+Sgt7lOHbOugnWHXqY
jW733g8fTPQ8b9IhHDX5yavCF0xamOq5PqThlzCSgVX9O9LwX4ZJcQExzo8sHd/UwByyCblsuHpA
fEF5hxFZbLKUVXctEQUibgC5+zpU+qMtNcG6PITWyKrLDwpQXboSDFaVvoZPw8+Akte68C1zTT7o
qxhhz0la80aLh8ArP3y6Qm3NMNIm1UtfY2TRuc5VdD568SOvx2Mwec3WNqcH1dI2FCF5tkg5Cohr
+a4hSmxjx0jzI6TccLtepzAtd6JS3UZ4DrnkWvKV9lyRNEnfU2OlFQEYnXTApSFxriO9h5Y/6Mfi
JnkDMH/M6Oh6lI4NZjPy4FejwFoxvZcKrlVgUDdnCvILrBPDA+sOpZuIifpNh2RkPfUoFETwo0op
9ovK/TnpLGaB3N36illuZ116BX+raKee0hN9IJwg8nOilOznEZwWm3J7lBjMJ9o3OzNqrpM0womI
wmwkEw0McbazmkZtGpuFUdIAzqOoZ4lYkvHDMn4cCdU1hhmgQm16XYMbXpdG99Vpjn9fy8+ioYpu
G07KtGT6zWjSXuhd7RoFTJ3ybqT96biT77nDZxrQhO4D3VzJ0GFhWe70HIGCC+xknLsHXqOL8xgx
E03dW5h748GUOavhcSi3VpuCLteHPba0eldpdsJxNzu0XJ+3rp989kZAGEjmU2MFzClhOD0WyR7E
toqMaeX7gBbd6Jq1za+2EgWGbbDTozO+egpiupLU2GIJRC7A4tsZ4azXKdsDLVpAEeCcBZOwBPX1
GvXTVIdvmYne2+xFSFiIOLN4V1gRY6qRKaP/mMQ0H72zpsX6yuu9j9YBYpb26k/rjhRjOak0fAmi
pFYJfXQNtwUoeGseVCUr1gQy2ukI/Tm39flCi88hBp+X10lBiaA7s9rSw6JA/DTLJgJ8JWXbnW0o
UQaN+m1JHs+uHqq7uJEfKWAPCvH1Rcr0SE7qixbTqjHMHYGfc4ETrJxl6PY61OOHsgWgbVAMCVDP
7SdoGSt8WwxIwU7NTRh0pnSY6hZfqvMmbWbYYmDZ6NrGgZq4uI2CFipCy6OVtP7NwPuCmB0ymZ0D
aPcqa5Pr6AjVSHkNyx6ZaIyZMR9MMZXhGc813W9gFasw4VLJKTTpPm9G5NYqG+iEOVQdjNID1ZSq
51wXvwpD+HvdJT4DGNrI9ZLPriuYRE5keIE+IkFXi2lnN05PcAkrgEZj9nYyOCWTKM63shmru1pC
Pl02y65d1uWci/foUkeGN23S9LbmiJ3vmzi3alTqBTKeHgMBNjtUqXU/sp0CF7+mb7F4b9oCeWJz
RiCn7eLAwM06H1o2SMdZsknrZHfI/uUcl/N3E87BOPGSjkP+8gHb67qb0aE4oIGVLrdmOujf3WIG
XZlwmrkCquyu5BeafN8UM210nDd+5tP9xnjJKhU06rLRov/eWnbdGZxKjGgLxO6oFVxvygx4IJNn
bi4bwiDI95DFVc7s2mTO5om5uK0oWpLpO/dSl03r5/X3rcz1en27HMRk1yDknR+U6kbFCxo/s/lH
V4f2AItc/WcjZcSiejibWahh9DG+vBTAocMrZJmhrx2KYkwQPKCRviZqXoTd81WlirQpOiMyK6i2
Noge/YEmVm2DpDKGieCA+ZNZ3vByi6kOH0IbPwjNAmuAJXQKUqBwdwm27TsUrTvbUqds/nZ7+VI3
iMbCACXeaK8dsyhh+CcmWIBA0qYhHBE6/mnQ+NRFRPLF329m+baWTTN/b35LpAPiIyJ8PpfzIBql
t+10+Rk36PDzk/ZbBtQiFB+SrT+NSFk3WVHRn2Mtbuq/KIj+JrtOw2uO0bXlr0xa19yBn8LXVc3U
5/h/PhdJ+4xU3cPyWX3fTX+bi5blMQmsWkUv3ovKu1pY8OOWm0NiALqtsqEhOtH++j7Wo9P5vrtb
bgaVXdwtmyGb2c+VjbBgoQlHTusm/MjmE3Y+TS1jcoh4S96MhoXn98n0v+fVcnL5SebvINiduUb6
1ftySra9DvK2gPiiqzhGcBUeAwQO++UjdRcC7/Jhq39+Gt+/j3928yZDqooIw+ZrzUAF3C23imCi
bFfTZ0QYQUm0auq7743w/nNr+cToJtDurengh1U73aVMnO5GlaBjmjeJpbVIBJmS5OhiWHEDJeyr
Krq184a2Qrd2IeTspOOzbhwlUYRVznUSXFN488aYL9eoYhrZlHWjitKIVJODldKzr/SQrPMQjXdt
Zprrzgtb1EzgXuplQ30/pB19//fxOjq1ldHGzXF5+nKHEbrEQ+SUCZZnLXeUY9Qe4onEaT3SzZNl
eldfBN61cgzatBSGs5xDJKGhqnGAvppO1j8sjwj92rtKs/tEBj5HKP33mVkHKzwoGa1HI92UlJ1v
luYGN7saxJaSUPt9bNBVcNPcnJiXqjDQerO7bIjDVScT/szyrOX5WI+ah5GLRPfPo74fiscoL7Pu
PsyiqysK+xRXnbySbIkxAVs06+RYXsP52JgTcJvR9N5MMg1h4zATZyCsP5aH/H2cHZ0gQGoPyx8a
JhbHnADTFs0H+l11jUrL+P4nywNw4UhSEicWcPgkGQX5d8Iq3b2WBoSnIphEFxCiiReFT609srep
IK9qlVqJdZVad1dNvnke5+cyvltXjQyAdYYZd78cWzZcfi2mOBQC/h7Txzg9z/PBMar8o6rUH2qR
0a10kvFalltF3evmQty0kd/dg7M1rrY9PsWJyE9tG5rX5VA30hV0SInaaEg9lkPLnTHK9aNtsBhY
ji0bzxwbvux/H9Eq1nwBSyppEI/z96H50EB3KhU9/Pkhyx2xRRZVa8u3v/99OQ7TaJXUDiEm/7wq
j8kXJWn68ssjxvnFZ21b7zpbAw9UOtUV6nLuWv5DOW9qF16tJHmunzAAucFgXfXCsa6CEXld2GOF
9JBj4J+sK4xzNZNK6YTNx5aNByniNGeDg474e3rFmpXe29Kj4XYaKEytkqpzttoEpLTqSYdELv+i
7Dg+KdTzdIURD3QO/WHFTBS293BtqycZTk91y3x9ctQG09+Ppk20azVv8lqFu9Dww7l07l+XO0RB
3rLhINux0NHiaFBpclGqPy4P+T5W+6eKNf/1ey/W9Bs5F6fBkMaeuPTwUGoEbWA3nu6RBaymgviZ
udMVFcM5qK0fXLFem4aILZ9lVqwilPcN7fTk3kKLsVKaHm28ZiDmvd5Okf4c94a3Kip6sUp3X0rD
PzQAUxufF8yosbJqe2U7KEka7zLgTxpxurUq+FV6sBqj0ok2TWGvKjJ2msz3dlHa/vKH7hjrGMaq
yK9XnZHUK69Iv1RCyCiu3txQv+0qFYDAj0FuUvWye9LV/fKH9HTzYAYR0R+It/lFXxiqrbuJyXrJ
n7lkavoZaOSR8ts/jWg4Kky63Fw2dusK5neDo62Xm3LeX+6x0gK0EOTnNnmYGsWwsTzAS2P/P49d
9ks91YGa8qz6n1t+Po13U/aLfBLixpY7/+ex3/csz3DjhvD4TBwrTYO6/vfR3/+0g0KNmmb+27yb
17Rs/d3yvH/98eXe7xc2AW5w2pi44vklUdg0V/VoyM3o+v992cuj//Vnv58Ym225qcsI79P8zL+v
V//73r//5d937IVxjWXX+/p76F9v7H8/KUuM7kGSFoZWm+/g73MUdLA15jtAmqN6qiwr3oNyt0qp
bkVZ9o9apLxDMPrOijSCmbErkazCc4uPZqz3j1IM5a2nGjPvLEdip1b70g3Jk48wUtKrPjppjy6h
YQS5jH03nspiuJrjviOs41XZWn2PmJ5A4Fg5jzLtKULMPtmTNdUjXaBktGiGRlRNTZbhY+0hPeLx
G01O/eNyK8jR79J9jk/o22uq7F63E6bWPNqs8ChvAZ5hoaGz7Mrt/slDRapqDOCpjg2rJMpYdwdv
PSEl3S/PWjZalm+SRh7dCkKqTfzd2ZB0ZzzHurOSPjlb/JZXle6SBGNZ1Ldz9GChJFCo99R0rIBO
LHukJ0w0ENCa5A1GtQD4wEMEo3uXj3nzEMy3tCKIjwP9Ip/enuvRXuoeU8K6nsB76kQ+zbhC0WHK
w4LBpXP8LP3hI8x4827OAl8I5KKl1fgnJCFEARq185rlzh73Kml1kSLcaTAvtFyDNXQd58M16RPT
B87uZWJrNy333gc6Cx9V6d5nRvrqu/74KWNkQLQ3njyWBafUMkoqjaV3j/4Bo1KhvVLSdW7VNFYP
PBmfSkoRh/UAZTZrejeCDBuQX5lvDiPQqMno0dNyErHzboba6qAd3NlvrdGMvRQpUXcEyFSUT9oE
eGV3spZzII1o3XMaUkzE8v5gMSs9lJT1gPqEu+VVQsRZT4ZBNE43HTSlUcen5IVatsHSkQv/uQRV
MDfphktAMOmdPYpgLTP9V2Ll45War/reVAmVOSLT94Nq/kDDqk306so5OIISTE5otj+NHeBy3BeO
Nu4roejjO04Mvrdp8ScgBNLQ23tES93/3Wjzbj0016xI192MMWsBluBGiWgtzLt1KyRnlKeuQDAp
KpQvaRbIP7idXmBSNO80QeG352W78yMSEQp7D6XBadahcjGRE0Z7NrDvr9qRNi3BPdjudVZiJ982
/VPbd/73rUT+jPNBO4fJWJqbChkbEUd6+WjNKDpk3i+1r3m3ih4LPyEkfVpnQ/aslI7NIWZu6fuu
BbUGQW0fu9mdkfnDhQJEg5fO36EZaI8ohco3PjC41wQpGpLrZplImGvIvwctrW6NWX65YxK+QVVU
G2TR8UPnI7SzStpgZqm+IjQORBIAWAltYyeHsqJ4DnB1CKkkGg39Aaljhoka6iBj0nkPg8k6K5mY
tol5dzkG9uTOKyuiMqZh/Iy4bsim/Rg8APcpE7xdwoyKMSUMqZrVBCVhQhsIHrr+a5PWD4Fbuifp
UZvMlIRoOw8jVcQvLJ/ENbXj8tJXwSMRAgRDCtpcp9EEKm6SBvtAMLJzR5M42vVQnV61qLglEWJk
aI8+qKHuXZe6/dbJMt+UlWE+1K1F+ECQwHYwANGWfneuY8UqmBbQjlhnYqPN0HpywyK44NjBczMe
cy/8MP20IUk5HWnmVFItxzphXvQWxsSOOad7CzTExhYGZIW34eyZ1K2k5Rp3gUsseDojbkL/N30X
976VTFFAJIXMhBynhT9GsV5qrfXkW3W9dZHi71jbOecyjL7Qehd3mPBAs2ghP2jQiD9c5SPHpPRx
M2sUtyzqg08xAHQofJNCpZ2dwpKrorDFDxJ8cX5pYXvr5VM5uZy2Mk0QmzjNwOqObw3LCKZf3T7G
ZtLOgyLz2rZ/0RN/ZOLvfo2kaxBpqneIa/j12gWJ8lyykuPyix57oz5gPutXauZqGhm8ggwebUGv
fjNG8wRO9PXNnXkDRdZTJu199EjzLs4P655VwYOX+gSZaEH5wjDNNaZnEusE4ggImteZW0/N5Mgn
06/+EFSUy0Q/NzPXwLJgZetln1+qedeZd0MRqTUGC2KJCju6B5OEqStKsi8r3yftWP8cZzRqiN6u
0m3vA/X3/UKuhVS91oDEPml8+JSoBENalxd/0K/M4j+E+KvIiqkhYFk7+14X7cK+0Z+8KTGJCw66
td8owsfMInwqlRlRqPcKTlN2IzSHJ0EWGxhzft6avtZFvXYtayZGCifa+0L9Ml0b42Xd0OeV9pwC
y1U7LZuUSPlBJhf7g0taVW8FL2GtO3VxD2RC7ZwIwTH8ejX0T1EL0qUUHjBw9sKG9qcW4H8eOI2i
Onn6Ht9jYOxHGGsBIE+7/ais8uLIBAp9Qv83z3veNWf+mt8jWttlBM6WrTcQPTFQGf0eDTFtoNZO
zds00v8wCVXbNlgdb4HpnCssqq/klGGtynDkLrs4e7QV6kqoWDG/3GUYrCSQztQzjnFUuPck6maH
cAwzvBX9GS+a+ACX4fFfpP0wpRa9ALOxEtSUk/Wc43mgZz2Xe2f3g23855YWjGqN+Q8E64yQcmEm
HWqb9kQ8ljTpl4OkVb1FItwnpOsNVtPtdBEy61VKX4cBFuswd/JtY3bZc45MGDqw/WtwyQXSg1Lf
oqhoryV6JZQoxsuyJyqPHvJOU7p4GbI6O9sWFclixri0Gj6ewcD9PCAFfJjscY3ma3xva5SaiKTL
YyRF+BQLhwDWMd7FSuxl3yADX66oGkvWvqA+sRyTTQlYcBjrW5+E3q4eyQTRwBQOVfal9/ZzIYf0
ThJNscsFRpqqtiFY2rZ5XTaQY4gSodiEaopjocLI4JLVvEzKhDSdg6GH9XqMO5zyOrl4YZ8SmYEx
e6vmlzzYBRLDlIkU/kb9agaY7jln7F/2CIqyD77a5CXtABMUuhv+7EwiUPUpKh6NSVl3EF/wBi5X
TJ++A4luXn2DXurtlne27OoChmjreCBKEZUK1pBPZmi+WRJ3Tw57ea8Bqb05ukvBCb3yOuKn8kwW
cNsO9lNUW/0z//SX0db+edCIWo6SyO0fhyQiEyVwm0vp4ULLS8159gyiHtoorx4Is0XT63SPee4N
Dwar8hddNo+9NaqH5Qtu/eGx0Kf6VKXVFWRtdO2ChKlO76RffkhlVOb6h2GH+Nu8KD8FgkfUGgBa
wsZBPnU0EjRGM7Lx+u4UmKn+s3VYu4ea2yPpsPN3v4Qjr9wiOWh1k783XPUdycwg8TJxc1L9UZp+
9s5FxNtnVbozbVRhERJHAu2abSEZZqO8PE1WsRs0n+DFov/qbXRBbQ/nKs8HUtKqQN4L7I/UZPAh
RlXzOIr80/Mo8CFmgAbpF8k9DONXSh/6M+DK8Bn0kjbv2HivHiAawQdOT6gN26e+yrsHND4xOoTr
UNfp7yq9+ZiOfhv8GabbhvsCxXRjy2G2LEXlWxAJwkUyj47TvNswCwAf0dLzqrDBWm0FKqzykrPt
TMQepvg8v4edSHo2vRtY+aVOPncZsxZZdpfNws8n/xLzpVvboD7BQre1ci5a6bl3E7PEALE6LIv5
GNmgXF240F762sCrlCQa1KSa/Eg86Bt3hIS70rQnuCzOA/5X9sxufEmlk54cSgvXDufHna5PPyll
4qUpa/jU86Vuud7RDMwgCZY4ULjwlXXcnMwqeBEi787ZMCt050uT8f93/96rhRfmOH96FavHZnLr
oz7R4SnR1FFNh663nIaOEjT6Y51w3yhyzrY2kWQWGfdGSduqWC7pTVhyqbTHYmtKamBZPcavfkw6
NMyPuHWQhIompA6HBKK34uLenEqD+WtnMCel7r1KCrBO3+g6USC5r13RUzlgnNJptL0n/dhvUNqK
oznv9oF1ILt7esyTB+KFnIfcYhXC+nB8z4bkyqWvpDerrCdpmG8KMRoOvuA3Cv0KQShYsiaqCyTJ
UE/qhVrWJnAoGnqF/eiUH5FI4JuY/ZtlGe5dFtI0z1RebZXT9kx+C+1C+XwP5KG+2TGB902+C0hw
u48qBwKVPTXMKVgYokdFty4Bf+pFoF8cQUddy4P4OWSYIpDH3YEYFWvVEOZFO4T9Ji7F2obyddMy
zrvlgy26EJEsqRNrG4vsJihqdXE0okuoMP1EOICe2PnUYv/3Pzc0Tf2srEqel7806uItF6o4LeNX
g/oK228qLkkiAxz3eKYI1mhhE5TDJzplRuHHBKzjBiU2AC+3ZlyP6+e6TJ5ZqBPhOx8aHEpllWXi
NZnvVE3ZwaPBRrrcG7vuD5IU0l0ZIFNNZgJiJhBbDLrnnCeYJC+keW2X49Y8yEOy9r53g8B6E5QN
qDx3ZEgiOF0e5U6y2BaAMilrttWujixinXv5HgBZ/ZVNLPv1+QJMcledW8g1MHcfIjuzvoou+Yoz
PfmgY03tcKjDTRqP8qjiGv1I4OFC7/r71OCjoDO0k+TO42oDoO6pzvvZk1caS+cpcUP3qx+8baY5
OVI40Mi+EXe/PQ0IRtxa71nOYpgA361LWYMJ8RDsW1uLsTJ2w3mGP0GLonGdok0AHVQR9wHvBmQa
oEU2zgaIbMA60i+fhzcjMim8OW7z4GkdWvhaulQci+ZSlOA2Qr1ySaB1jN1MlEthT4aJrj979vBB
hrx+GUkEeR4hHqxZs/sH4ZS7iXMbmi9uK1txeiaNsl9ForEMl/GTn2AwyqYEvb0lWd5aJvFLy0PI
Ib+nxRmgaWyMu7RS4RNuY6ag9nhb9sCO4F9xqWb2ZNUsh2TlhU9S/QnmB7mJmK7NZCCI/u/ylLcA
ulXXgf/Oq9UJ+fOutFAUp0lJLpVpM8kqfPsHBVS6EkDzXoTj2luttnE4zrtjhR7IhYWaZHnyETrF
c+cPTbAKgNMwwfvjFcE7/pDz5HvqnCVF8qKWCktqNDXzrc7Gww/U9/uHlfbuRVUEyjEK++9N9zOM
Ov2NqSALb75iL6min22nPfRZ3r74hikOVdk9D72No67K0SxOqXjIs1CsW2Vukja1niAEWHwjvJxA
KI1VTGasJ/LvrninIP5z2oFj2blBiyMMzMIPu/qKKxYBAMH0XcklD4d6Er3KcFhrrX6ZmLmjEiTW
BuG/eXFNehME6ZJfhCwB1lo4IxXIMJmIPIv6IEe0HMDQEkF06DNE4XBCHaJ0SnXxCzKv2q70dqnS
nPtSc6nlGMZLWdvYACRjvebMmqes7q64nxAcOgHtX5z99ANQOiWVsWfeq64ac/Wr8vrkoHJSe0Rp
yq0fuEw2rK7n8q4dcL6xbniY+lYc1NR/lbbNQjqYDJDRy38iT24r/YBUi6j1w4PJ6QYuCq+88kOC
o828eId/UvQmQumm3ZHHRq4fM4x7vR1MOsbtk9DL9ggFzNq5RWzfURmSiOOa5taLmXFhzTbQ6Qlf
a7OFQqbBoLGax+8NwHdMtQY4oEFW9a6INzIidqJvo/Zx2ai0JEAyaad9mKc/gySrH4Mkhbpklr/B
RH3fmI8ECcTSyYh85PTFuGORWBwETtK3YjgUrsf6y4XPEZQ0J/SaW4pzqqjah6Z2ioc+yVooXL74
OfA+DmSlEqoWB+cFPEuABnQx25ggHHTRPeiQC3l94Zy0R0FK46MC6V3rDxHyMrv3tfvv6mlbinQD
xwUtRA+NjHVrOOxQy+2JhJrB1mZDXVEVeDSG4Pj9VeB9HrdRAHukTZi6uJl+5rxNjwOzEaiHzH6D
7kqtYLw1WV48zu8M50UwCPtrvlG4o/MVJAP1NEiFquufbVvM9cdW7s3S8V5DczyKJv/VT7F51fU2
2zceJKC0ydz1Ny1TC7j+OHn5UDUoGRZop1l6UMMy6xR+Ia5U9ygBUfrPfvHv0ycX6aWKNI1UgfK+
C/WEnM8uOUEB9k5RgMtwSaMpfXCOXeqFJ8jx6Dhy9DfJ0AME0QuyNFWdELLpj+NV/E4rZgS0q8in
rYR+WE6DcQSmgMAo3CKyoe5BZWTZ6HBv0HLj7DJzeML0d3aBqZJHc567+0GNT7jl2mZYBgFS4ybI
qJAaWe3uI6hKu5TQkwuoPqTZaLu9tAr5v3w0ClEKXZBbmFj+73b4gzEr/JVryLDKBhnWd4ZIjG63
xhGcbbokLg6kHt2Uzr1/X5yZUbwn4PV7GIAcKMR6iKg5JU3fnEBMsq63ouinq59MDWVencABbUX0
iAdXf6RHvvGsIbt3XfXcZX3/HJpR/5wQPQR/+cn3zPquKFgNEUKRMgM1jea5Flz5dBuDShR2aCTn
nxHtcp2OGPAm2czCcHnXF4oowAqjQddkDBUCeW/gduL++42ZnRnucTc6qL08ta+QuexTD8FfnGDa
KFLb3ct56k41pCIBPJOXlgAf5HaFnVzEcKgdqKgg/6yDkVraW6cwTbF0OY7VTD/uUkAw/+/OpPB+
mJNw7xeMbM3041KhGF4Al+lAFRVF0tnp23pdgPUCiZSi5RxFSh5BYFyXbzoGwdqKJKTpVhvjKSyq
4U6PWZyqaPi9/HJykx5THOfHJnC9SyVjFwKNmyDI6t7brNAORG7hNfe1awca4CNlUMJVG3pXPFjG
XmrmtezCaWPOy/xKEPXp+bSBjZmgXVF0XaDyTGIhryxDFyRTEg0c767RqBh7ysILlXdTdaQ8njfd
zGSgYtEPM06EI0FyCzOHMxZj+UZz5HhSQYDzMMF1TkF++uFSqVp1E6p1zU0xHreGdpJtOW1dz6iu
QC35CvFbRFhyABIXhc546Ca//95ItqFv0GlMyvfYT4JtKSeM4574pfJo3MbIBI7U7yuGuKw7UCJq
HpfVezyHKk1GA4Goo44G0RK5FpD1VYpB46cRRDvPHOQfzrE7z06LvQ0kb2t52XjBdxWsGj11fzDZ
JvIG39EpdEt5YEZR0I32aDFyxdMlukyv7fbf4w8oQIINMqt7dUj2jEUyffo2kQhSJVRVfeXTtBf4
8aVlUgT0iIvIDQxOpvfU1v/H2Jn1xq1lWfqvXPi5mUUezo3KelDMoyJCk+UXQrKVnOeZv76/w3Dm
zVuobjRgEGQoLMshDvvsvda3ME/0spFA/7VFTTnuCtkcISFjWZVgIOJqAjwpOI/tML3ON/sy9K95
rZlnQrukJbhKf0bDl6qq9UeBjnwJF3rRDd4IsZBKqtc4fwviYUAk1cv52gJI1tz6hJRUzQ5bhDfo
8CTomOWGWCZ9NJF3qBAcSRC6YYZ0E0Y1YLgOH8s2tfV8p7DlvayfJgzuyG/vYTHTMPxD5b54NdTh
Z5nA/gYK2C+8YNyA+afeUfLkrXVfu9SZtvAyIH8Kb9jnAltbk43iBPAA96HSv6TWpL0hNtKWhuOX
ZwibLTSr8tSiWcI3Aj4Px3pZAb/yvcXQWxP2tvzZAhH/j0r7pF9nruGZ5qsBBO6JpvrSlKlLQzGm
J71DY9qTWjRv6tF2D3R+yfQ1FyAKwsfaTH/eP+WgFKe5Hqh19Kt9AyCCDtAv6nJlkbeDZJF32nG0
EtLzfAJH4KLvQ8EzSNaYHXP3U40sXlUByBSFol468hT2cWccrLGje50XYf8EB99EqZpWpxR76QMR
OuPFVkEBpgRu53Zi/3ICHXFWMUBGTz0IFn7x5JFyiDsKpOSIlgpFF0xereoWuK99Incg3QhsNZsh
w+Q69QnBhhkOYQfDfDs26r4JBhi9oJqw2g3cMctmM99VIx9SmDCnkxvWGngcG/G3r8PZcSb3aSJw
BU16/6RYbriZz6LKaId9bPfIIZkAn+/P1Zw75WmIGUIAlnLPk1L8cqnLKZZ7cJFZTfs+Nfc2AVpP
cS6e5uwfM8frmLjxtXKTa6QzrAns2r3cv2EV0h3xw2qtEU26DC26ZzQ39JVpVTRlm4gBTvEjCv2D
42vtLrMN/0TnSkelS7GCSewhtqL6sXWs4aFpPUxC5AHZj447TTRLX4u2JJFgyi17CcKDOZosppye
+xcVDKmAVgqUxAsKjS6ujS24LN+CLifAJgzHJagT9Z216s/IYJaaJ5CisPrdHK92WbRBIk7acD9o
Zo/YC69dXoYt3jX2Ir37vRf8a29CbDKoufHyf39vD4oe7xgurYob0jDl0AJkuAFTJAVrMP3mOdSA
VjJMROepzvTN0KZih5c/XwtDjd9DQsTw8XafWSsQ13eGciodnfyRGgQbfRnd0+IfTRLvooGVKbrx
a6Yn/nfLRs8b4A88kYfnrWkUnjyM6zvEc8xO03Y6mw308biOmmcjyKUQBJzVqBB1SgNhnUmt1Fz3
zxvAi4xL6I5CY/nplTm/2YSkHzOC/WAoIIfRrbC4rfG7jIZKqpfU4QRq0q/oqVarmOwgwqDZlFPR
76xSd8pNEJklcGc47alcY6YtfKimmnDdpwU82JAGyyhoEjEHFg8Ba0kgqbiGNJC1+yTNcHRhRXnt
RtTPWFf8zXwIAwohE7/3kNUrIVoexGibsbGqj+Fn7FP+Osqve2wBJqhqa+eip+2Ph3DEqHQwe8c7
FJ4c+qNRn/lmqqPnp3lv3ng0SQk3JzMsKI1wJXSgePpkqHuBJXb+L86bMX1lbJZ/j7TpYMvnlo6g
OYNj/GmAkRp9QA7rTPTGUu10nqBeslMJLsNb74tDJzfz63X6O0UuC3RrTUTxRMOVwS1n0MDig9Nq
Dmiby3evaL8PNcHPJhwNMzaSC+4tE5xxi3st9nEgCLgRAVO03HPR5+RWvs1oFh+HEh15rGA1ALNF
7oJ80Mw3iyFwX+8/qV4R80ROoAOxAXFuW0WH0Ux5Xg50watEQOhig7tOO9RFoa4SMPpAd2PzqmDB
Y76uvAY+4aDAuyGQy0O8lN6Scba5GjwxYOAKdWxxE8q07X3qAyR/F6IrB7BSwwKy55kVwVUhcckp
wKQG1mdOd+BPBYfBI4Ef9McsRBDgszGUAM0KhiK9DkaMjGKk7CQ7O4rt9FlxzGAZjAkK9YaEt9A1
6mVWO1elT4aff93xKZ0mJfCOBpkWDHwxXs7NKSFwH0hF99m2mAT4anroKksq+DVYZqaKs0SZ5+pt
UIcb3a/G7xXegsP9JlmK5H5a2aqO/itSOT8yLxjuZ1029cOiqbBnDWlyGMoifcn4oFjxGjbRBc6V
CA/Zv2BabZdltPULLBNBYLD4ICr0IcSDuc6coXice5RKHmpnLWdoF9c7A03HahaWUOSt9MpRXj2W
0LsIsPsCdF4OqUqjzU4/0NuBV2IdVWbWMrLtN22ipp+nODrF+CWsLVhvbj+sTHkYB+perXNzn0x6
vXJ+ZjY0YV2WT7ariFtEHF6Z6btJ4eUx0KonxoXbISr0N7fOxn1AZxH11E9CS7yDqGVAH1lH7OI3
BMcc0tUgSZIOUpKTKdGi9puVHqU0S3B5E0vvgCTKVMdfW1nYnLyCPnVNP8mXdRLow3anlIwSWYQA
KRESrSoCXP8gtfZM//KzGuLfYMLb084NBTG4yrimx0iDPnNWSs+IFtMprbJ7/pkechtUmOcUU6Y/
CjxJ1FvyPiLnzvd1eVCkNu6NKHv223hYN63KEqjUUyJ2Mn+Jup7fUVMz1h9VPdgOlns0y5p6hPCw
QialmJxbJ24ah6yOcgjNeujhP4Zfo4PvgkjRjWtCb8XLfFgFtlglYAy8qiy8BWCPY8ZcfouysNxk
da2e6A7+3uMk/72XnQYdGqWrxMx1VVQnWCXeDVPBtyg3mVtCmEqkRCsssyOxJsVjUsbPqhpLNFsz
4n4PvH7VyycmtlywcSrpuPdPqORNC1tDHwF0RVkabhAcs943WI3kYcXPGcUnQxZ58+M+Cei9FwX2
3hZASmxo7RMO4FwqtyIui5upORt6bLH8dO4fURYYR6PrD12RfB+jUXlMHKV+jc3dPO5BPdaexWHy
6l9aG3rYBhASMcHPtQVe1SVJlhA+lFyFMZGGH04aP1nd2i604NOsWPwjHk8P/RDrVxzJG/TjTKMo
2lXdOBdge1l+hJNOcyuOnxXBdM1MG/xvrd3lG1vTjR152h7ezNBaNHKlULaZs629FM/lXPEx7j9B
oSg3jSkoLrpIeWmLZoHdku7uVDFwci0+aZ6L1hAYe5QRyMUGOiuwyfoSN2qsfkqyVeCvfFuon1Gb
vc8qjkbv9SeiFRxTOd0Xg7nb05D3MuXoYot1ccrWkI7cLtBvrms1W2rxaMu6LqPxwwCoUwi29Nph
qWWLeWpNsmN6mfcyCHmOtmomi3o75rlSVCyxaf+ZZz8sXnDUm69CNcAXpQb6LJeuOEiDltv4uiNr
6sV3tC90qjtf51mQVBeIovTw9Iyza17Vtk7Y7P0kqlcNVccOY0yJ3TDezFIRja7rgj72hvoiuWlE
DixCKxnfoym+NbZPLzgaqSnidsXo3d2hYog3g8CIG7nMON1ergdo8qzn62S+bOZDx6G5PhrZ2hwy
5RHfZvDY9gFSFKhFUEppR8qlXSVH3k7uJZv7fLwaMQv6xqOXlWI7t957ezDWmJji1XzoBKW9b4Bw
EG/Os6Edf5HfRES21M25UYSi2w+Nx8gT9VVV3fciQaibVsoHT4BDXzHUlDvj5IwXQhbixaQanpyB
E24iF/3zJl6CxN1G6LA//cp5sbJRex0qS6zI77MOsV70pyabBNZTyOh6wahK0Wx3qQglPHlmnx2B
Od1SFXd4TBf6WSEZkKZGRnawV+yGOpDddVQQFZofwiYqNF49jcw4tkk2i7r6KkSHUEPQrATfRQeW
77IBEZzum8a4zg/hOEepU+uNxgIVO2aW5x0QfS7oWqkPaLOTR4MRG/Rt010KmRseEudyRokJv34q
gxVXZrYzggqJl8plq8K3ftRq8sjUQW3exoyOplCPZac4O9PIbVIQpewU/QdNIbUlVcoIDo5eBuf5
OTmlSKMwq7zVA1TW+YIySwiPNfaGV9/WSRnC6hpMwDTj+fKUF2ol2yn3GyDt//BmilbbsJwcFvPv
wBmEu8ykpG8CCrgiGjBDZGSJF0Ts5pGC/FFrSGsenEE/9SYlMrYF9ZWRpssZ5hqIs+XhxNrX1xBe
8d8KCXJu2iWZchOdQ5sutVy1C277m0pvcXrLPltj6G+jagS7RGr8tKpK947e1stYcMssbWV6JI01
eYxUzr/54pm/AFQbJugIQVIwPDk1CrSIyXBp+XAydH1kvzQKD4w0hS/iVPywtm/Q7ZcaDALiDloL
0TBwWoz7NjI6XVosCsSKLQbLU0tZzHAs3bnkkj44WlUSt83AANnfeDFbGDSTnZBsIcDYITXgq1Il
401sxowRed6++26sQgbvlUtjm1LDgXh1UF41Jb/Nn0GWW+ZTC2A+8qJyN1oedHA8rjtPNdyjb6Os
bSKtvrUF7ZGQnur3OjLfCE+QOq3WBhNu0Uw2xtI5IeuxqhIUibypVgPmAsrU5II5UN924ahvVa0K
zkOQr/qoVR/MgBJJJ35vI/uB0JQK/03X3XrJYzvcqVFnLMmQiVYVOdZnxcc35jr97l6xwrPEJJbE
v8ZWb7CD47jVtT54/HPjFky0R6X99edLmKzWZdiVRycBnTqXannPGFNNoKD6lDPLzAm7TTh7eeWe
P++NGZOUKMLLxunR5xVIibaGnNe314KONIZpo3vWaKe7mrBvtVPHu7BzqqVi4ePtHeTTBICfbBO6
sDwig4wAjw6zXVudAOdNH7WJKdsGNbfP4ors+Ux5M4nHPXlYixZmbxf8TwexRE6BZQGn5aFvKYjw
rmvPRu86kAUqYswU56Fg9bsYCHJ8uNcvNo1/aFr/uOusxl4LV7H2zxjYXgzOrtPrrS6nSxmF/xa4
dQ7PnkPNZHJY0vZhIVWMrJrYjP/am4yJO3+rbqPGRWFka9+pAMnmISoEbKseRZsICfT3MbGwWajB
Z013BYWes9Qbt33TLO21gY/3hRhrMSQjOaZahl7bYTam448+0aMp3hyajxPNrxfLprFumm6JPULZ
3EU8jS+ufuVvU87WU9Jw75HqulJuvFG3yEXpNvOtKzaFuhQeQTlRUCHfqDCMOK5sD/h4nhnuof1C
58jsxTh38igk4PKSCJAP5G8xypGH8xf8yH0g77dfBTGxY/OP4TCqXs+HmuwiS6IHXdLoMa0kJEOu
hiBXJae0ET/mI5P7Kwto9EsZ7eu14k/d4597SiT76mTjLos6ghBY2B6eqel7Tj/w5nfB29g00YLr
rkSKxx69Zx7jci+Uryn98PurYcd/LeuL+3vn1+d3zO/NQijV8WB/1bQutqYzxSvNTYw3PTLoISZQ
ZvvcuszKhqg3EX+Or70Oll4j+ns9F04lebVrlWlEEjuTzIgClCsbnJ47PrYKgY+2Hea7+a1N3ZY0
zduYa4rAQk90wSEci/hgC/AXicJqaGQB8NI1ubJM8QqfgXjw3EvhygRq/WmGdf026NyApV5/7GRQ
eGHEO8JCQ1KBpye3AXiZdkFyCaqxOzplRpyPaqevVa7tFXTHptqUt8KI6ldGVHbiKi9JqPtPDu2Q
+VW/A8XrjO2LpYnqNenj6YjkpXsYyQJ/mYyzTwtinU9SnW119k1zuIMSJ+d8wnx4qaMweQFeo2yg
Oimb+XBoopf5DY0rJVWmbZPJw1+fv1Ff9hMiewlj65zPwcFv5juVv3adALmgpnlHZSiQpZC38hG6
7mWYwuY5C/J6PzTIKAvgpR9oCwC4+MF3Fwvi1lZwW5LpV76aAd2oCM1S07/r0O13xJYyFpaHStw8
E6XS3LJmaM8tmZIQL3k98OoRWkOZHkf6qy9aSpMM6S6NV/9UyulvOwllt8d1S0VcMPUSqDV2bRa2
2wog2dGw0k2SCz4blHjL+fY4tNSDlUJiooG8iLVdcxsTE8iQpsa/OiJChNp88dlKEkDXPFvhQNpQ
kDeLIVJBVTX0N5LW9dbuHuEnY5XWr5ongITqMUsp1e7Hio/nwYMjXrTDi1IWtPKp/i9qMNqsNJTq
mMWesuM/a25JArBO40QxVg7+Ya4tkryKLj6Nl/kIBxnur6azZX4puhGK9F7gVbDysbrVdqVtOfOd
TT9xBytYN24ox+xN7XTOThhGdh5ymFdJr2ivmT78bCFy/CMi0oXF+9eIpuUBBkmQ9MFLb3SI7Ese
PoLf86GyB6IysoRE5pxn0WS06pf7PqjGtOriUjlSBVDLtmp1bbkdHzPSs5aVrlcfqabteiJAXkMM
aFv6qDCioVwgSfVZ3HNaaKQFS4FQ6JjIckTBQ7RJgneG8yRjsT2qYcSozCRHrMYAgpgxesbHKEOp
jOAXXFZ462FNGon+4ps0PM0SSwl40+HBaJjwhcw1GvRiLZyYA5P9GvYIh7QChqWHyG1HUleDdoNg
29aD74apZ9hastbSTHpcpYVsZy475tfK8dVxIToEuZmsNdWJbv2gTjsD7ynRwwyR59eqsvxRhAk6
vww/fMcgJVhB39AYenEMZ1RK2qRmv82K77OrqBVNsHN6ZasEGt6nKpVyMCETcyhiWkBu+aIpkkNZ
WuOZICKF6ZRb7sH2YLhr09eiUyGhR6W+tiHJv+tAg/K6GB7zyJWiZYqzuHSMzawIhgO3AlvjvViW
zF6wme76gOvzOrumdqxcrVK0R6Qlt0pCceZNa1R4xxPvPICdeuUEOmUMhz8zhyVr6CcFNlvDPgSm
Aookc9Ojko5EvvS5+yAQRsksUvWmB1GOyxJ2XhlrN4bI2i2OUR0h6sWD55Y/4qe5QqV+JrP6lNym
wp/WIo31t0yHxOjFjkpCVtNsmiFg9oFVc9wQDhloyHAK50hGMQqgNCM6OQqlYnBLOmJ55FRiHtJU
Sr1HrP1CDYJccSzGc9xQ8/mDY28NvBSXKBagD30erX0ukj1Z9fnZL/TvQRd6D50e26/zX0B/aL+y
EvMeGME5D3oxGI+BpAj5UfpTp4e1sDu9eXTihh5rHayrybeOQJrVFXOzdGG57ktrR8OJaOfuuVGe
KmiVLxGV3z4Ps+6Y+MZVL5zqwI+DAwZGUresUFUs0zm6m8nogmq0v5biI9U9eFeDr+zn+scA1tGY
KJNDwQMpJv9saSeBAX/D2YheRxtqq/VG871bWFGdC4ekxChHMDR1Motb70FQonBcakNYvrcFIAWv
E+ljIp+kfqydihSZxbUME6k/SboeNxfaSrMvPuLQ0o9mTd4HQYzBtustqJu5/RJTS2/zmlSyeS+k
B4KbwS43Ha62TYDr5QeClrztF+5kBNA31d9fahXuFhUCP6rE+f4GMC+G9KW3ly73g70iNAEubIyf
IcIF8d7MbqmYxsdESTJUFQPY5kn9YaMnPhlIJLeTa94Izky3DvrhB2Q02ktulV9+GbdfpmBCZdb6
55QxviSYvbjG8Bm3NtVITaTWhmu6uKo5imuV9O1fYlrmuW79GhRkbcIfHQS26NFjCFs5POaVCr70
o/oCElV8ECnor8XU9zvRSvRy52X7UIeLaRdp9tEaUJTlQCCPjDVqzB8MmcdbanRErYGjIQzGHb8H
qCTzuleehYmY0hqnV/S19TGqNYT3soVQVNTOPKrakwspjTQvk7WgjebSxja4DntwxgsiZ14crd/S
Z1PPqnCdUzGCbMCAFH6WCerVXL02otWfsrINV9j9jG0rR1Oia84GN6+b4aAET1PrymMzWGB9zPfz
6j1R6FViJosNCt5Ox08Um32MLYRGpnRnpUgwcAHAwsoImwaOO70qfu+TMVipr5mPslDJP/jM0Qpb
E+kkOirwTsNjXbhmdNNM2dUSV2tKuK3qlbdPBhoFZUghmTm0WBOxoC8uuYVW8p11nH+IveLVVRPz
iDCAeljOCbOaoOUIMQUpIv5LSZftVHkkWQN9WBqqfZw7Ai7EM5qN1bkYquZWTNzWrEn0S6p1avrB
5e5L9wF8hDnSzCkmdZulHlLXQXPlo9S7f14Vl7qCGPDm+lZx1Qr9KVdc9Rr18c0SNXdfQiPWYRvi
ZEjsL3VI/UvlZObN87wTPsh3P5VVcYmJi+XHe1zSFohjU7+0zPkfSoGYJEVahJOPZWcRklYCkdeF
rSsXpXAkcGVnyqFOrm1f6Y9N66A94rf6gqQOzL1jGJ9tYtOurLIfc6cQbOVVC2qyN0h5evQqT990
YRoc0gTZdT8m9ab1xuBiCID7Q0cyUQlEbS2iIX2mrqAx6eOBnA9pqfGj6lBjLEB+80pO6Lz3z0NV
HhpVnULZMdxNOzUKoHmPqFhMfqv5ZArpEtNedcFhNdru/qFrgnpvykdlMxt16gnfmk/k4+zdqXiW
FH4OhV6mehUyx8XuVKKjFbPFWSJfVHHFM0ooyJCUh0Kxokdaw6dKL7zfnSIonmSri/28FDOKPj7W
JLgVhCVclDJ64YNVXkm/EfvOIxevNPEV+S2Jk07SfdLtwiYyqdVTU9TquZmSo0EVWiw6QSZZbanZ
njZw9eRTS+1FBR1SJVleoJw+l/QJbIhTYQprPR6392MywhDGEFW1KExifaIWOboA5mGsqwzeDpAS
fe/xkDVwXyHlKJKVkivGkygc5ewTouUCFZ0XgPdNrLAUtNN3S7HlYIuF4bx+dPLBW6cuTsdpgKNA
6FKyDrGFhW0Da6x1XRvFFc292CZQVg9D553B4NYOQyj8UkUobK5qt7MxPnarIGOKzx2UzoFNFGid
1NYuSNRqOd9C/JwuQxKExaGWdxStU7n/RtkNiSe9Xq9E0xRZ7dYxam85N+sHm6FaTxL1rnPt4WI3
+q88GBetVZtvTGydbYSCe33vhPDkCMrAOXj1lKFYQFNMBpCxnSXvYfo8ckovIbKYr6VBWkhmudpu
PqyZxIDxk50dEVqvVWCuKrU9FOYQ7jXK9JPgpjggQl0VFc+DsCGIygi5VTic4ChpFSPHnlFlyX7u
f7kj6hVooYf5SJPdMAe+8dLDpQpM0djP5c+8AWq774qiOs9HBMc1+4lVERj6pOHpSakUaXpOo1ZV
H/PUG8iEr8pdWWvKrqr0J0OVA08p3+uzmqvL8d5ir04RCpQAquRspowUiM/Mh68WlLU9kwl8Z/Jw
3iDPMogDBBhnjAQGu4I533wpJfV4isj/Pt8vs97lX7as7P7F+R0tA32b2ch5PvJjFhdjS6JCODGT
VUWGtW4IiN3oWRRVzCbbFRK7gzcwphDl75NvPgNzbE7MY6cMBcY/uxdk4WIkIbgjVjG5mWnmLoLG
8W8J2SJHuwA+iUD3Nr/kd3W7YTzFr16+Y/6CoWQqCqcp38yvzRvUERcD4yyU2yIB/ikad5sCwxtK
wQQTONlywpupE6WWemcywbIDp99ewTjFks0hPqQjbaZnwPMCaByjHHC3l0zFijIP0LrROM29bqkw
E2NUHUx4wjgGyw/TFcBtpYUE9VWyDKvI23dD0L5lPD/akryEMHNus/A/zfqDVzE84FLqnt3KpIzU
9WYFU/HJ7gAOU/MiCYROk0ObQXkNnnmfeta0La0KyTxtbGiVchN17e+9GmjaDiA/xklvU3miRy7O
k3g2S7tEduwns38N67TcOqSLPJR5P5zu01Nplp/3RJneVJ8plUlBeH8pTAiZnVisrRqjFGf5U0HF
9S7ZTCIyG++iFt2qEW54nl+fN4qihaxAqWALzQMIEjKCULXQpbkvXoM4V3YMKtVPJR+6DeHpyAyj
IXmf94irSO9799cEd14aNQ9qVtVXM6TLXVPsrXFuhd+xIu9KXau2jHhUtI7dRhmz9n0KXU9Kocdj
JqrupNtOu4yNWl2acYlywZt+6BkOi/mG3kVoYGB3s6ZLrmGBhLO396nmOfu+NfVTKzfzHiae9GQV
m/vBEBkn8EAEEYVI3MTsng2NwiWMA5fl3M2rxviHXfX5yXTyZgObu1uRBsh4ZtLMJY2/gnm9rr6O
lms/eHljHqLBUY5pUWm0FgiRGJP2dYp6faeHNXcI2VQKMpP+jo7KPqfR76FK3HYW062gDjxcBJ9V
59DIx0KDn8Z3d0b4yI25eDMRvLtMT+42fSuxrtOU+Le+atfE4WmHnlKtXIuRp0KtfrASICrEZYEU
Qw940Bob8bDcGCygD/MhMFPOssGGeSHntUMW//AjI167bolqXWAPBTtLaLH85irTwkPbtf2uY8Lz
50u6SyjjvBBWSwuDnSz7kJnruz6kIzgXfvNrfeyQkQq4AjEOeWMYhlo/13dpWETnLiEylc6RCtjP
MvaeiVl+IE374T6gm4+5cdGpVflVZUFgbjVXn46m7Uc0c5lp2AnPnHTs672RJ/3ZhJRdrWqviRe+
ifqwbPoLDLDkhND54oyJfjI6Y/FvBS5Txmg9XaqBpLUgdGGoyBnU3OCd9zJHH7FJoLoRcjOSXL00
VVdqvwqp/klLn0WMF9pPeGjFi2NLd6LpPpmZqr9Mxe+jXI6UDLUbjlb+i8kV5AXb9s+aP2WAiTik
SnlMR82+qXIJl+bmATeA96Tnpb+PM4SFmSeBkWXkbNClVIu46sXKSyYsJJ2QAWhqaK61RMFIYeUa
hV6KJ81ord/HDnXL2izMbqG1sXNxUhZ8qeK1y4Ge5mV+Dd5nv1NppRALJl/L/YGaHnikGuVo1nlk
8pHejKnE0myo/jZW3N97fa98OQwotkyD6iUtQfc9YBitZQQYUDh0j35UHIreyD/G1HZ4XobTU+hM
8GHGtlsrSGXpQ3TqI4JXpAKlQL1qwHtOXOsSpzFqTLTehChZkUloUIkqu43WyAfh23QFaUjISw6u
3MyH82YKa+j4k3cBatsf3cbr4EqzR2om5KZCHw5ehl2VlwN16I+KZyMqmdkZCiEYcU2Qtlqi6c+9
mkyUf22aWFdOIWC0Y8O0iTBJaJESf5cVA+B55MwAv7Xl/c5rBflxotd2L7iwBvGMVbGJzSVXQ37u
dpSCQup7bYGCzNrPEppSoyDQWM0ZBPtda/Lp5pfjLmO1xirDbcePsWRdoti5di04vxa542AiNAf1
On/BkqQ8o2zs3Z+vDdZ0MRy/pVNJkBsCI7HIB7t61CHTPYSR5u1RQNSLOCdSkXw5/S3wmDDHaf/M
w6i5WClptvLlijRkXD44whFWr3Wepm8QeHcCRMBnY9IwGnXHv1BD2ch9MnuJ+if+rGvUQzxCgwgF
1AAXxpFwEYfV7abMW2dfWfI278gGJemvT4pecje1RufDaHwidXGFWQwrnZRopKAfGG6bBqPnmODw
oWQJ6Bu4wPUyvmi2HATpmQKGh8q+xgH7K4+fg6YRXwwY0XimQYU6uLBWVkMTGnJOcSxZoq1I+Opf
mG5KD6ErvqbuHXiK/0toDraVov7upay6EyaZ2Jzi6aoTWrwKDJazA9OVDVeRe/QmS2wbSIx7prPD
HjiLsiVMdECkbJWbyCPogaWYw/BjSK52x+ouqEf5NNOuTK8BfAa1+l7pgql23Hy5EdmZIHKCBwNQ
PHo68ZUm5StxAM67Gnp0xJgEP4dOI5aZ5wYXumeoJChejzYEvT2Ga7G1u1OWK95BiZAEjmNhHOc9
ynD96BMatJn3/nwt/Otrfmxae5qZ5OAO2a6jg7U1I2s4j4NNnM2kpS8BE27EAF78E/g6g5IBCuQE
XMaPB+2TRe/wIJQhfyx16zHCj7dEU9Y96hEDcd3GzcJF4+7pl/tb8CIOGdJA4sfADR5LDMejiSPe
qZthT6sLwLBNndojbuH8V3EL4TRqCte/qSWnLnSG9D73Y9XTK6Fy/fbHf/zXf/4c/rf/lV/yZGSV
+UfWphd6dE3992+m/u2P4v7y7heHJhxJbMKObZiGIAjFMPj6z49bCP3579+0/2UCSK6sDh+WYTdg
AZRkuELwJLqAmPEfumWcXFrz/xCCfKBW1D8th6AN1/SLZ7NnceIUhE8FZd8s0y7jMLSz564KIBGZ
af2TocCyHcpkGbR+cbIYQBNm1dLlSFT7MVcmCeNu6o+6xLpZ5yUPWAMzFB2pfqHLBR7EnuYjzwU0
Vd/7QpZ4GcIoYjTs1xPCMzDbDv75u4U8Qr6HVvufhwDq9cOAROf+VdOuMW/OjuU07+HQS4XWLNPq
QpD9KO0e5s/1P/7ywdbzB/2T+BPU4rQq/nr4X6eQNLQ6/0fzn/Kv/ett/+1dm6/8/JF+1f/PNz3n
KX/++1v+8m3513//dMuP5uMvB4Tdhs14bb+q8fZVt0nzzxNEvvP/94t/fM3f5Xksvv7+DW9y1sjv
5od59u33l+QJpamaatmu9W9nofxHfr9D/kf//u3yQXKH8jMIP5S6bv/nv/0F3/Dv32z3b5Zggera
mit0Rzjatz/6r99f4V9yhKWx1V1aRN/+yIDJB3//put/03Visl1bt3T+ijC//VHn7fwl8TdTtgD4
fo7KrMl2vv3zo/h9rdx/h//ztaOZ9l8uHpq5BtcNi3P+hX+/aFidFlGRKVQBcSLOfRjoS6SuYh+z
jnmyoxRr3GBV/slWqeRwEsEOdyef5Ag16rlBVgCL1MF/pQQzeTgl36O+/sFKuT4XvY3AO0ufraob
FlrHTLCXuSBBioXR43k4QRQn56fJ9kGQ2LdAxw8C5HewnowuI85k0rUM+S8SwiUhZ4hZqvGrQqy6
FFb9XGbJD+YINCgRvxL4XnjrwMkF+DGQBhGds0WnjVRfpk3QtB+dEH+TIVnXEeZeNYctE4wwTzzY
7dhilnHcq19jENZbE2/NTzPMvKcOmQ7eLWESW8XD4YevWgCeYhi+RWkz+lIchI48ZjA1EZYO+DaB
+9grnZy4W2uaufE5V+zqUIxZ9jNVPSaYAHaryfKfSXLwVyTh5ltI2zBDbWc4Kq6mbTM/1K9lTmBo
jSt1TYRSuw80HtCazezuwVXZjT0fah9nExOuzH2yKmfqaeaVE+kGNR1VtFTnykacqkBgvup90f6s
dWVwYFObdvIQOGr5AFir35ddnjOtUS1sXbW+YWrZRMvI6+Bmw0S+oI3MLm6S5uvi/1B3Zr1xY+mW
/SuNfmeCM895bAYZoyaHLFv2C+FB4jzP/PV30VVdJUelJFw3Guh+KAPprCQjGIdn+L6913ZojdHW
7zj+2DCHjYZyoNmxdlWMghtbNMPnPh7Y4bA/O9tJhOEEYsZVmwbBg2xs+9CUFmDpqF5zlfLsdqko
QcupNmChm+VV7OQxoVaV1nn4N6LrvpLxpksG0q/oBnq2Lkl4sODhm2Jhv6fWi+LXyMhpni/V0zBT
CkCLHGxWy+unjNF8JL1H98Ooqa4nmi/YUXEed6VebIYA2m7cUA1F10KTGwPA3tDjilNi+2SRmnED
hrwgxAkF1f+tWfT/mwlS11iB/7VC/8fceB8/Nc23/3H1VBZPL2fGX//ZPyZFRVP/0gVoEOkwNQpO
hMx9/5gVFY25j/RMgSlPmriZTfmvaVFT/zUN2n9JXVc1KeF8S1uVxn9vGmRyf7mFcMiZUVXDgo/B
VIgiUPw+GyJJixq2kwedkLj7oUxB20zFR5toUn8hLZP01WqLYcLwWpQEIFn3U/cdTJLqDYAv2Hec
G+Hkx38Mnd/W35cbm/WxXn4qncdgOSYCGM00L+ZoS9OA6eRo3KY2Pxhsf/U4Im1d6W6zicY1/ymQ
DTFpXhcQFqhrKJVnCtVMFRy7A7ixL37Gfy4eLz+PzlL12+ex+CiW4ai4bSyT/61P8cVGi9YU8pgM
9jsO15m0NOTKreAYX6CeJnQ1R++MrvCgRwDvllYLtop+1TmG9M2Qpmw5mGezH9PNbNX6RqvB2CMI
fk7lcouianqI8V2984EZHxcf2DYNU9UtFkpN59f9/QMHgL8M2Cb7VFVwrdvWdZyhQGLSnD0tQ9Ti
RKaXZNO3zoYlqefs8/tuAqHUk//VLHKbmsZR4l6Oc0kwVFoSYVOlP2IQgHjqlbu3Py3j+j8+rLSQ
DFGdMDWe8u8ftiuVsiFwZi9ShV6pgj0vxRc7hO7R0LDEhhg6vWl6fPum2nrVF5tnx6JoL23Ikoaq
WbZQL8aYRgaaxqeiYOlYpxDDb10TZUCcr+FGODXcsO6+VWowQdxPkEGP4nZlo5DB5L3zQYzL0W6p
649Ehpm0pHDY4vz+/ZfZ0JVmKfZ15jjbIV7GQyHxsA5DegCLSApXa1EStZWrX38MJnk15Lm7RdJH
Xhuqww5C0g0X9tNp0nYxaxk0w0R3HSkOYlLsTaKBvWNFcGybxCottT0E0tSwwxzXqgmmVnT2zThP
5U3eQrqRZEDMGrY1w5p8un4AFRXljILwqm1n8Qm276dW0z6VgzPuzAgEdaPc5bK3N3lJ/0DmwhdE
LOj0Z+htRD8HXWuu4ip322oIEKmNFO8XO92No/iKIpZmfh/ejGbTH3u96JAUia9IyoedJgFsIIbc
qpB5NO5FG+7HkGKAIB2SqLMpgtgJKXxWT1Jf1KswBhGlwgzdjHoVuqWq72YHV5xFB3kDBiWAH2yJ
K0OoBvlwAzhiQ6xd/+5n6vxoZTaeKScQvKLbd9z6OWlqVLQVvOJedysSZ2H7bGSMAHoMR1AEpUG9
KMw3YReRHmvoj52k4fZLZCtiyP2kboAYYPa9XrtbeZgGt1nQ80enwXmYzHJvVwt0A80BKVT35t2c
EnU2c95z81k0d/SpJWqRM/JUc6ssHMcmFLbkLURkHbEt+9CnjV8ZyNAr6nv0AWnR6BbxKXldaVeV
hi45G6fbwQ46CBDodTi+yuM7Y5ePe/kagXrgHXJYPNizS/viNSJKmXNpRwrsbKQbJShOtOr7kx5A
y3B0yoF51t3VaYipWCvgCCSDRzA1DRG2cDCh3dJCDh0Z8pQ0wzlQ4mob4HuE0YWlGdvxGKY7sM2E
ZRXJzzYDNy1s5QT7YlMO30gMQw2f1MGuztf0csPr4XUcJ6AjlYOiMDsxraP4BgZKmO19Ui3PTuSN
EKDcYSo9WvGfUqxne73nmbPgkPdUjY8jZrysaW8GQnn7kWgfpcg8GFyPkPT6jWynG2x0oxtNEc1w
t3KozlZqdypQzFEUSesN/Lmn68SWoS9AR4H1II7QyHNiNjGzyvaHrmJzkMWiuTYIF8JCsYPJZaP3
GcVo5Uduq/e98RXT4Ne4AYCF/mhQ4tseLxuAFkKYupNacYURgq5dd8Mm6ad+l33kg5DROmquKNIH
C6KiO+b0NhbVvs8V/ZrXl0TncV7cfFKeDCk3uSN/4kggftKiJm2Y9kkvEyijMSlY80g7LDQ3aCu+
hZl6zx6a3C56V4p9TUQ69i+FECMJ3mQzFNS7tXJP7tdjpA4Pda1WG8tOcYQTcmbqPZ9hJjAOo7/v
lOM5t0Ii2OzkSjhd9it00HF1vcC02pXq3uqbo9ZcN41CcNusPS6pSl+Pyn+CNBwukelNcUSMhb4b
lUT60QImRVTmd2shi0WPPGgVX2JwDG5aBNfGYuRe4Cw3naKO1Oh9oxmcK7a69kG3Wl9pk491nX0d
HOYuWc6PqRYUvuEUz4GwBUMTfDoTi0P/sDrWfbnnTJr4JbB6PeWkmKEYjsOfST9+7Ar9EKdJzebJ
ScH/BZlHeICBNX22d/3wLRqZAuaUhMCZhELK7QxBUmdcCB6fjG6DTBNLwazF2wR0uEt0npcIBfKU
zu9czkwPc0ilTHlqFxV05LLaypizk3IHVeuTZcC06CTas8zsd02Ltj+KMP7b9QNbuKMSNV/a3gY2
EnIDIWy6bVe4kri5nm8p85THTHyHB8SQIthgqzsgXhtKhMygEyYkZt1DowqkD4Z6xKAK6EXjZxse
MYItm8mcOKiu42a0nGknVV2QxoTEEoJYm922JoFGsjH4roBQsE0UziHoi9yr7SDdNaay1UztZzsM
pVvX0R1OGXiTuclM3c5AgAsLkwW9TfrHn0TTYFgIJy+P03TT9w0BUrM5b6HPMzAyOLS4lK4yeR0Z
5bOhBurVEu5R9t4mpcwxDuRo5tP5U2kHo9drzBx5P0IoG7adnnyOEPFhfVEqn0ruNw0zFsHp5dbM
2OT2vXpPE+sL7K7pPgrgIVbGVZyNdLo1cqmtrPAbLSZ69ee6w97bLTuYqZAeqWPagRAGQIksjXIg
iWi5n1BHunYy3xpmFp/UxEo8fE9f0m4EFhuQsTUtDYFxSzmhzFfGK/LFnxPTDHeL5Rxyx3ZQvY23
Bmsrxko+fyqCT5k18OYJEu9IN3TSkVkuXtuAFjmsNNAt6QS7sLBgmzmYKmmuXtuA3dVIrXbNVA8u
GvHBMxFReNNiXyeoaFx86iclbcmfaQJqw0v/WQ0V4jsNjLeZFt2YifFBG8sJ5YnS74p6dDZjX5xi
rbunCtLvlLxjf1wQBb6YobMlOM1AFhVgpuvd3CpiVGkxIbh4iV07bjd2yL54Tr9LwhUTJx2IyCQq
PLTUnaLG1zjZ+NFJatQSBeocXlZypDLAcA3x3Ky/0+c2K9tN4yCTBNi66q4z9ukO329slQ8BTIk+
SdbjciGZoi2q1MZ1VvDAZJmfzbKa3MBhdkyX0g1zCGEKZVwlWOSd0ZVXMiehemCBdh1d/4kbY8su
s/DIYmtd2RK+WYvptqorZmaJSCGcjE28JCwKvAM4slcRgR4npzgTzzbLwNaOURaiWTSjZ4OxlE3r
vKgbBsEjApq1mt04ugXnBaFO1jYri+a7rpa7KaAOMfZXpjY/tHjbEdDd5mH90IOstWCgIe35Zqu9
Te8U5pFjwrZghwvXRB8+2Vr3fW6sx6rN9wiHHnLNHI+hSe+uX76qGwOh0qrCOjtlY2zJwuvjZ8XS
70Ls1FiuhD8PaeVpw7xuJJDMDtFyFySEx6PQ5P9g8dXb1VotHzJTn8n3W1ak649JhduALsDw5FSq
rqJNyCKaPfHC38FdPyUA4oaFOTkfriyl2Qs1zK4yFcl5W4Ffa+ovBfLSGH46sPYxORQFKROsst5c
yXxjzuzKwt4EQNJ+1hFGMf4oVlNBvB4qq/QsUfMzFq5qQWGsINZpcMx9Z6bvJWp92g+FEe7avMI+
oirYgdNpY/LipcmC4C2krmz3xYEUmcdmGeA/xgRPV5N+H4RW5xOa6U268QijPN7ZM/W3OUp0arWA
kVJZ+XU/oXEhanfTDWFM23H+WBIR55bl2oLtygcJKQRRXHnWwtX9FQJWwb/rQ6w0dgrdKHci0kKS
h9Kb9xCxzkpn94iGbmF3fZ9jpq60KmZvlHhVi+Fo26N2BiELnwNfoypW8jbokUT3eoLhifqSy3YV
HAGAqAjFFKRPoDOZHXsg1CwZtnnOXoHoFTrjeAQ3o5k/pqhWTzmcHoajQoYmRGTM1wXml+FLgYIA
q+BdWE3jDX18n52T26CADbpJ+oWjP5Yq4A09sWGejtmXGIrZtnN6MsH8qQk0n4rnh3rsP5qc1mnV
0fRSQ7EvJuK8p8DNqqHcB5XBLBmbSFIX/QMt0+c4GQQ6RfKXUF9JeggUV82UF9ga3N7GRMNEda2M
MJzgxg42zWj6QdpGyfXHATvlmiM+eMPUHS2qpG4fhcdQna+dkaDtehVuakq+LZYJ01iMZCl8LlSs
Sx1WoDljCu2LNMdbkVLvdO6kiZoN42XN8Aqj9LnWlNEbRL+bIU85RfPT7NkjNBXUNxmO32ysvq4Z
PskBjB+6nedGXY5Ud4KNpaHd6aTB8YJ4mS5kpg2ZVHRDvWfWpV7Z/Sy6iJg5hjotOnMr+JC5LqvN
xP2KW7szH+HXMILq/BpAwxYdQ32zokp0HHhuKZfoYGj1p8IrTV1n42BC+k6XTdP1y3XpyG2vNJ+Q
M0c+Mq3VDjfVkq5rgI/YWn6sKp1msk89KkXXVqk5dsNourBIsBFkYpM1isChmF4THEE9oxz4tqtg
TMeugkKgpVmdbjGPONtCWWgsqRiMW6M688k7eulMI3CAJhi599gkOcjKuDqgrD1ZM0ikZnbio60g
wmXLuDbhlerjMnY3HxeR7Z3FMc/xotTXdP5/ZG16VFYpW4ovFxU1NDEd9m2kYaZxEkSAdhQfHDZi
WNJwOtuWAkhYwWuBGlcjL91PAkS0UJZjRIfafbCdlag9DrUFk24kLVWq1UEdo/mo1LHcC+ohSUTV
xDWrhqRI6tkE9qFXP1jtU1cZw1FFOnBkBP7ItHGbLWGIZLFQj+36B3Ccz6JEHteqzUc6l3fEuylb
p6t6j6/NJEwp8Zi2NioZcwKpZ2sjXWj+qLNWejJtOEFo4ISbvj5qqgXnCtlyLo3O7dbAPdUi7nGQ
VeTqvR75v/4xq/MEtU5/Kos49sLZkhs9CJdrkwg8NwKFudOdZddlUIBpipJcxnkjU5dvAYPNBcgy
7Wsr0VgLAvPUygEWFv+Uj6JmmytM6g81a6VmTft4hBKa18+mqGM00uadHPBU6CWyRTXDcZGNP3Oe
tqKMI+m/9JnFQEo4csiS317L/ClpKRFoBHRaBXi6RIOhsrJtuS6r7ug3hoqTfAhv2j7iWVituPn1
RzjLj5G1RmDMrtJ1025aI99//QFD837IosZju4vZPHmwEQBc9zJzDdvLjdw45aQ07YcMMYwCg8lo
CTdu47NjMmWlWfOz15ANE1h0xGGGlUr5wNEdc+M1iSlfhrGBXmbcoRQnpwhYSTxfC2ehjaPMP4uF
1dQsexfSB/v7xfZAXLVbwJk3wQTbZxJ9Rc7uIUgMuugI4JokulGs/JZGq/TyKEPmmQI9IjfTIA8r
nlPNNcIJ34BVebg+mrC4wgN9m5HgbTBcuqn9qo3hqaocVK3zsK3SbN4uttyzYm0CZ858GaDCFUWD
7SjOdrY6+Mj1tqHtHEy2IarU4JmzdwkGxAT2QkrgWv8omMRouFw5kXbHNnGrDNqHtNbvgFfcL0Lc
mg0rmG3U36s5+opT0fC67odKqOOmp/1U5SvAJkNcTYN3I0nAwROuukLvNo1oEupFurMl44pvihHB
nXO6bhwwu6q6yo0etqK4BY79UdabvoooizTj92yiVU0x0wtWYSS5BE6tbtix3tgTZFSjXGHbPWQr
lmejWxgnTK1ejHzktpvtB6k/Cqc49PHYYeqB9mBfN9ION3Bn9pRqM1yY7GjGqj70gQLjqZ7uDVM+
gk19VBPtkybAAuJOFsuwHStBaRCIjqVOB4FR3KUPWrs5xQdzZqWg4nJPBZKwH5gQHMl7DoiMnsRS
QZmFFZKK6KNpwzfu87JbpS4/A7X+HhnKk2KqjwB+dLdAFQm5kWJO5bCtaz+YNW9vQ2jfRjPRpQH6
g2QSWwnGvpwc3lq90sSU4T5KIjbM4hBBfHRFqV0PQ3UWqRhJJWq+VvYjBgILD7JzJj1T+gjoNlXq
7GYBoBZ/McnsSnctlDWnBRiHlgCFUWyO18G5DZwPpZi2qlntBS2oE/AKXkOiq+KUrb3WKpOPruoq
oAY0O2X5IU5WWH6q7KUOPnuJ9PwqIG1+1+fiGwLKbTWFHQS7tMFho5msfZGvJM5htIvhFDqUFnJt
Nj12VSHbznFyBZZvjMSWy4kJ1gnSG4pA0M9Mi7DQxfw6KA0DLEga9oPxMc+XrzCrtEM0VIYfdoAq
A/MDNLVmK/GBsg8gZtWCWs5bTmZ2kTIPQGl4KOsHvHHq0RnXYHoMAYFZGhvTbCKqaOEPWTrmQ9vL
rZOSFWKTs65GyOfDzkGTr9/g9p03BudimCkJjv5rTVceOnIPQFO16SZZRLqBJORUSJP7xlY9ZMvn
rAEdlLXr1p9VeyQ6WVYWoaGDtQ+MptkDP/rEUXP22kqBF96YJTNUBUgd8ds6Q29Kh23vInlP1GbO
IcnW5wb81l01JA9LweAxFEYFVVkfjux4lZ9yWcc7K2nYLI/0DBfoiRtZFO2+7a2nRm0BjK6gS3qV
Oxk28S4hlmUv29VqgGLOtYKZViK9R/gZ8ZbyI6hCqFv7smg+kBxouEbX39YxiQJlmP5s25sWQ7CO
/qQefM0uA38sgcA4NQgqPajPQVLt+PrGzuZJwVkhFwz2KTCkqOw5cIP3pkVF+oOwsT3PFUCMkm6B
ZqaOb7I97aqZip46rIU564cTEu4xKAhfQqUutlBmGYSr9jRefsh08ROtzcDmDaXnS71p/WSkcJ6q
MJQMfPFohW+Tbjpn2ZJvp6a6IgmSw0Aye3qTxNdQqfy+68qTGO96dqs3CseFacQUmHvdCAmixAPh
dmPNuM1gF4kB1EvC4XJbB2jvidyqNqPtwAwoS3+pEnM/NICojZSuPcDnp1RqvmGVnaePK07G6XMq
QulZwv+xRnTIxJ+UnjPzApfGh5EQJ9/s0YEjXdpACWcBswMvnAbLw+8ab5Zg+BhqIvdlqz/m2WBd
Q9C4zuv2R9WtoZEBDb6CAzmlGerpRVp4UdfD+OxM0y1qnMMCgZVSaee5VbP7Lsi/g85N/Wmea69S
5/RIbvv9rAikZe0ECBHwEqXgbN/okEST+ZBO6Wk26UYsuVaeelt81bPmkz4KhcXInPy0caALmCvm
vlWBXQ/T524sZx8PLOYWzk9urwow0PC0uyD7grkMABJmb3dgcd4qbcXHr80Syxch7dTdj6Nefgh1
a3bh403+jAh3o/TpNwUvOM84dfbEZQ+H0nHA2oa5Pwunv7HM4pMepMgfAoWqYXNFnLm1t8ajjLLh
JrSqrQqxr+PqLDfzFm/3FieSPKFt4gwtIokIL2pPM/C3Jl2+DNV0ZYKvjCt1N9pWeYtEFaK5xYFh
MNCV6zoNNVKuORKum2sDvuUGq+8RqXezz9QIaEivYy9pBJukGLipHXngK4xjga/wWj4P9c0UC/7R
qZdjkvpWv44WJSG9ne7tdlBqjRkx2U2ztieQsL6j6qzgMPUnOqgipCrQ2oPYDmpT4eLDeMoeeyeT
gM1GoesAYngxa5J8dmljb9VwksdfBrZ6oGrYZKCuEKK7TZqvzUTJOrWmbUV67RZieQrh5+yKCjBq
MHIETThw7FA2st0PCc6hta34EQR51l7k3TKO6i32f/tDhEKY9kH1oUmGxltyN6qLCbgNobOqsWyd
SGBYSQwdDQjmbFMPvy4YmlAoDysqIlgTMRJMypxEsKQcqSn25LmcnoK6FR4hVfCKBoViVG80XpNr
eDgMEJhklapopTxBpwayX+QKI1m20wB+PU7KdJenX+ZIMQ5kK7qTMTgsxkpOU6CPd2a7+ZUEJxOQ
kVEG9nvs0a4O+GrSvryP50I9Wc1KlV7EDWoeFvC1+RN3N0XSkTI8BqTrCc4pQ9jM7pRMxmGfmzuU
RxD5Ipq2bUzfAOcCBzuMjkm0BhqEQBItwrVHhT9i40aVU7530EXzonYPWFPmrDQ31M+is9qU8TYH
SEuVTvFhq7bEG1TNXprgPbuZ89a3oSiNq74eTrDtxtu2PcdjcK6T4quwY8NrOvb2JctyHt1NBv5l
sj7duE3pkwr7EOb15OmDZu+nEMxCTzxzGanGTp3ZWUkF05GW7u0CU3Si4W5RC1PzgjCc7vuCnKYq
yo+iVsW5rbKnkNnhsIqx/bo0uq0NYtKTSmTve4K3vVRVOUj0K3fhORmX7sx2PnSxXZNmgtDykCmt
30OqOCKT3FftdIg4xaBQd6abDnzsjsmu9EYz+2YP+CIjaMAfQ1IBVOwMm67NmImzkdo0lp5TXqgV
tjt+ACLlpRUtB8eYf4y4YzlX0AiCAwUhUKkPk11Raepi5aToo1xXKOUmwpvDIUzin47V++GBLw24
uHIJ8WanhqZt1wu2wHl7Z1Zx+6XjVoJuA1VaSB32iIdvqkNn3ysSCG4eniwlgEGBF85spytn6qgO
WbX0oYIINLbJcq6HBw5H5bD7ptYr5Nycxyt1qK8tDS8KQYdeP9g/AyR2bmX1ZNMk43iwUjwxmlm7
SMBmqiidcdUimwLV4qW2k92yUF9lmQR/U4tdNtCUKJY8vMmHp1bPWzAIDcUs8qgx1VpoomMX2vhP
gXD7upyWozqSFzfZVnxj73IWoStNLQl5hTz9oZfmz6nJa7fXRsI5F4fKDVFuCMRYGLAPJx8VZ0cj
6cy+B2aPsfgjNlIWA+O+aYFEttMaLwanC114tx/yz6E0TowPz4ZXvBsLCCOwrfFYZSilCvyR2FQr
nwIZ4PhoYfLsB+cIr6XzAg5/dklMfdi2rOABp9e+MEj63heLwzfVxW5qZnJS8pTqBlfF1QNlvCMy
tQMvr2KKKod4C548SGeCunPRXREom51afu67unHC45xMpywLBKh11sCZIK84X7qdHhafDY53btUV
KS1z1TfjgHULM9bGqNWvbTAYDw21Q7ZR9TOxfjStBeB8NOyroZIFr4BhMQ0YlqOm/RG3hG+ResmO
alGgvavyEIm02vYAXHbKVNDtMEfFc8y1TgoybEMVDRdnvOR3XVQQHgLu91oJ6bWyxayvrG78ngTa
zxi1LZGYRo/lki1307GKVERAQ606KH11m+oE+MDgxFcZ0fSpU7UGkUD0mmIo8FStXZXk9rku1U+i
CtPbNDj2+YE8MWUV0Z3h13dX+sAGbA5KQoTG+nYeF+G1Ggb4YE1Sl6opsHuTkF6minGjk9edV5QD
tLZBMVwGw3lK6vE8j4FfybG5rRrS3iGklyBClfA4ooTmVJBq5184CBTvhqvkMWvH+nc0yfRbhgz6
vwV4ahCSUIa9KfcjdjvXEUZtLGzjfbtf+pYanEi1e23tBckYpvGvv+t1MsvnmaxR+v98WtuYPqZp
XNyp4wz4tJk+mlaiHAJNrzZ4uEOSngzLHm4GZ2LILdXwWbOkvZsWPvWvfwtnGPAfNIDTHNsKcr1Y
34dS3geKljy3nOPaWv1sjjkqkLU4Wpfk6GIzn6v+HgOya8yZCWes4eQAviRsy71RKvF90tbMtOpy
+tXu/28Jo/9erPebRvr/TDv9/6IwGj3Y67K//9WET8iri/jpdzU1/9E/RX+W8ZeNyEcTtoCpRZ/8
36I/x/jLspHvS1s4SCf+KYNGnfwX6hzhqKpAkyOR/P3P/62DhtD5l8FrYDmahapTNVA2/TeE0L8L
AP8hg0aLaF3qNgjZLAmmy3yIpP6y2hjCpT7OhDboaHr+oah/VdDH93uhtfr3Tda/f6Gbky24X5Ho
ma+pNB6r9EsRUGR58bDv/tMF8doXWFVVL64998Yic953v8Oq1av9s6CkZaMr6Gvbf/sWr338VUL2
4hYUkVqCHtPMD9QUSBo9QG8mbdJ7++rrk/63EO3fD2cVHb64emGAvShNdI0k9x2nnpgP+gexiLd/
dvlVuPPi8qSXg5WPeD6kFh1rJfqR0zR1cXF+ffv6v6v3/vXxV7Xqy+s79ViPdlZkPquLs4mc+INB
EARhWnd2W57ZjyTe2A7glIEIvH3HV36OS61qMuhpCx8j9bNRE24/Vt2PWBpK+86AeuX3MC9keGVp
Dr0xiBR7j31dG5y7rFxs84a6wduff9XU/s0Pbl6oSFFX1qUCnYK4pfHUjFPnD6toqwFF6JqG9mhR
JAnmzH5nfL12u4s3PJsNdZxMK/J5IXa5qX1CVTcjQCHCPDLah1ohajSE4vXO7V55H9c57uV40LS+
NCtIWn6atRYOBdvGqxvGbGRQ0rfOk0gb5GBvP8nX7nX57psmDoRgbXEEzrZJFIqA5XxYUjPaEEeZ
Hd6+y2sj/OL17+gbKr1CRXIKv4UGpXLpFpHmzTIhRMRm/94e6PK+c7PXBvfFbNBbOsVK3GW+rA0v
WTvviyyTd57Xaxe/mAusYeiHSfC8SnW8ydLxCUeB/c6ofuXaxsU80NCUJTTJoaxoWETcN6Wzl03S
P7/9G7zyUqJ2/21UZWuPNBOMKjWV17am3mZJfl+QzP725f/ODMQqaFy885UW1jSbuLysORaRJN+R
g4wDw6ELDP4EuLI9vfMbvDJmjfXvX8zHZduGeWqmiU+hrz/Vsn9yjPGRQzhliRZW1ttf6LVf4+Kl
h+MOStqOEt8WOR1mQNi+LeeHty/+2ldYb/riK7STQ5NuJGcLqbwW7jO639ZxiRQp/Ios67MZ9mX+
zi/z2g9/8Yr/Ss5s2izxHZssHV2nH/FxJl/77W/y2tUvXm2IxvEkDa5u4OREyfNQjOb3Jps+vn35
1x7U5cs8EUGR2VCv1sv3amRvnSZ8HgX8BgiX1jtf4rW7XLzVQWdldduqgpOE6gsjsFxWZGRsQ/S1
MlX/j76KfvF6Z93YEQ+XOtt+oD6YRjCqq2I1ctZ5vqck8t4v8srA1S9e9Eimo0ysWfiR1R2CAM3t
rObdO1/ilddcv3jNu95wFATezlaZ74UJZsvYG6JFOJ1s5infvf2kXrvJxQteD1M+pWYssVLbp2ha
tmre0nVPcleXc76B0zS+88O/dqd1VL94D9V5zi29zuytLMzuWBSNedCLJEM/D795WeZ6n7WcWN/+
Wq/9MBcvfZQIK9DaBVF/0B7RddgQG+Grvn3xV95D3fj9mwx9aFjNIG3K6eV3NH5fnTh86IX8/Pbl
X/vsF6/50Gm9buM2xFcv97OjoC9rv//ZpS9ecTKV4yDUW3sbzqDykmm6o/v18Pa1X3mx9YsXW5tl
Fkh6w35hnpVqr2i0KmjT6Tgd3r7BK89Fu3ipLcjbfVpRxNPp2toIrPo1QX4o0Db82a7g0l3TGuZs
it5y/LlwbqwGTiFJgx/e/vSvDH/1YkTqtd2pPYB930b8VYYAxuMIVvCtE9zX5Z+NevViYCo5PMwY
U7EfTSMCs3Ezi/eOAa+M+Uu7U4pWoyZKWPjOoPfnGVLlToqu3w7whXZvP6HXbnExOKfWsRobgh91
+JG2d32/BPl979T1n/262sVk3doinVcKLv622N6Rj1z4raDR9kefXlt/9xfTW1nmtRYrOn0Vw7HN
oxnZ7R5pGYifIUeN/kd3QRD7+13wxuNPMThNIon6Tl4qCh8wI0iQYpOS3J99k4t7JGFjJgr7TjYx
i1fH83biBSuITn778q+8CJdWdqzbYabYmK+1Vp1umiZwvKQd8EmnTvBRzNhCAqPvPr59s3Vu+JvT
q3bx1oVY2LPWYHnL6uaqwXdC+RaUGAoMFdlcPc27OmuOM+2wt+/32pczfv99lpgGr74o1jYn0bDb
RMNIjF8XFHH5RNitDp6nTRT5kMgg/9PX5mLexfPAII5G4QfQqqc4v8PgdUK2o77z2vz9vO7Ii2l3
sR1aazWCarMdb2gsfXF6I6dpiMsCv83bj221CP/N7+RczrwwuxviF/gSRTjfREAfXbsGYQnq+TgW
1hcZWA8IUK6cUUNgiSr57du+MuP8clu+eGezTg8Am+mOH7T0LWrFjfXpNIzz9duX//snJ7SLCS2t
jNKSFN/9JqYLp5KLvMs6x/J6ZWhvlmhW/3DQXYwA0xRsblXuk2Z3RSC8QC3PhvO5zLV7zETvvLav
PCv1YhhU+IGXXGFtafBTNyOQwUHckV/w3ux8YaP+V2lOvZieozrTNIDdjh9b+DnLuT81xryFG3gr
1IT0Afto6YSr59Zh7vHKCNSsAmm5kQzvrJ6vfcOLGdwKETyEYD4wxkTegDcvirSNwJTxR6NBXUfJ
i8Fmj01ZdXj7YNbYyEY+6Sp+r/whC8M/ugGV+N9vQFOrjwmPE36L+CaeHkpZYj2iBy6Ud+7w97Mb
UJPf71AFRhcYrcJXcFq/06I9Sv7etUeMz3oEcTNN0vu3H9bf7/V+4V1ePqxMXzoY1wG7JUU5NRGA
TFN5pwT89z+zI9e/f/E7xFUNSULAddUC223RJ9nWc60u/p998IsFB/kbwLXRdvwlHELQy+S5q1n8
XrnytcdysbzIVqvAW/FYkKWKzQjOVqnyPxugjtR/fzBaZiz1NLD/glZwMhSkg/a8+y/Wzqy5bS07
o38l1c9BF+ahKp0HDKQ4iKIoWbL8gpJtGfM849dn0Z2u2LiimLjy1PdeuwECOGefffbZ37foBvmk
U7C8MoLeX48NaxkSRQqqvc49AtqDkBFIThfP+1GO7+M+Z3VR6Uwq+r1AT8KffY9FbGRzWdZmO5pe
lsy4OdNeqqf7jy/9fng3zEVELBBMBuXEQBLlNl+VeLLYVTmpN5glVqdxDqsrQ+rncvTXJMYwFjfS
I2zb2JoY+DDivZOkCg6LqvIFva9qd1hVerQwvyCDpFN6EnCNy2LOn808pS12vGbScGHWmIvgUkl0
ROfYEHtG8EpFizP0GOe5a3WUn0viO49oLiJLgR5rwPiGtkj/eVBDDvJ95SGV6s8FwD15OCVDCLlz
vjXFY6pcOZm59EiLgBwY7aBMrWl4A+eWmwnWn0tcQw2TyNWVW1xY1OAL/j6n+kSJBF1OLE+mq1Gi
W9szfLoQ/I79n/ESUZyaA8hP/ii6JUhj4OWFC5wFs5Dpyoy7EDLMRUCq87AHFcyqNgazPeCHEmXC
H+U3hrmIRkqtJjgvcukAD3G3HaWvAiBLR1QUqKtDLVzJPC6sOuYiLukcCeEPxDAPYex6LShvLzJQ
alsJ3gY6FhNIdNBIfjypL91sEaA6pSiaueJm0P/uUqznYpJdPcI1CRArR0VXnunSV1mEpaDQMSo7
79RNJvER+mK3CaZEXn/8ED/L83+dTvoyFWjoSZzoCOKoh/qRchSFvo5jNw+1cnZxYyoFyUHNWfbn
1vRAphW/TlVKBey/Z3o+R0xUIHvGXd/liAvzGav6yiyyOcRq1h/Hmk6hMFPlW6uN85TOdasqaQye
hWH2UhSTmJHUNBaMCNbHoGBoaJM4JhWOxakuv0hxNtXKZpxRBnUqvTOzlOcunVNxtW70vJAwElNA
7XBUlacFiuJBpbMJT5/UFvGyFFWc9VglWryOrU3cpWjmr3z79wM63oS/T9YEeb2P0A5oRK/NuwTP
Tr1VHFoZSxwb1Wtp5s+N7nsfZxHrzBDYbYXaYjPUbYbSbJhr6zv6wpoRnopqcRZtahXIQTyNIV8l
Nb2ktt5Ho9Q4HT3I0hr1uAzLVj4zmAtkqMFqphN1vNNrsrAr1bYLWzJMMn5/G7SlTj0tyeHGiIyj
6bdrye/okuzcrH4UZUwlre3INoBWySuv//2ppy8TMx8MTFtEarDBKhFlqKEJUPMG2KGzppdPRip0
+4lGqz+agbhI/v54cNUhqfa94aVR9kp74Trr1CvT77wmvvOBzx6Cv2aYojRO5mx17GQywL0Y3sFz
xWYyG9rKnlEcOwO8Rqod7sez/eKXWsRh7ECsIuqacKNbUYGcZXYH3/JQu+ECVPZ2Ofj7qPBvDJrA
i3a+ctf3V099mS2irLfgZjNZplKihVsAJ++b9Pd3kXntwPxnleadF7nMFilSj5lKq88mttQ9tu53
Rq47aKjWI618MTqSolShBhn3ctu/SEPN0ecwHHL+NxCnK+Pk0nMuInWfSG2JICT1enC6dpADuk8m
S3Z6tGpXBv77iwEWa7+PF2Okv4Xomnq0En+ltW44GxScPh4cFybVMm8TKpoMjK5JPS3OemRd4X7o
RcPRkOMMeBppf9Z1RF/Y788g10YCXwsIR1HUesCe6szYgTd1Jde+8BXMxVdQDAXJR0cKDNzILnsw
SeE948/7+CVduPoywVYlTgnzhljg16ja1S95ccQ26+NrX/gAGID+FgyqcNb6EYIsvQD9D99PsSJT
bgaN1nOQ8q2V3Xx8mwtjyFi8fx/AHyp6bC+NurmbcUQwQaN+fOkLy6KxWAhCv+q7SCHNEwY4cgKy
hFaM3ly5yD9/fIML8fLcUvhrvBxUScWqWoG0EhnNyVQlDL4YPyupKMI1FRPLSXur3SvArq8sbpfe
1vm//1IDMLu0IEiLLLhsDXdVIqO4joZrS8uF4bR0l6potY1EGaaSkpI+YHZgyVlqW6HxZ90rur74
+amJoVeXIYoTU7nwzKB9agLLvDKSLv36xWoS4ghB8Zr+yhDiU/WZM7epymypnIb6qUEan12rBVz6
CIsbSUGQN2VHqj2F5XyW4Kduo/rGlU984TGMxfpumokPZJEJAdt2V3bmTV2pkDPUOfA+HrXvlzJ0
Y7HK+5bVRM1IpUdRO2HNUU3g6YH+IgjJt1kq6YzvjN2sCuTMAorYj+956ZUtwiDdbwFuBIzbhI3K
xp8w74Avql4JVReuri/WoWYAs2P5BNmkj6B4pZtw7K80xlyIgvp56v8y4aQC9bKBWMHrpb2Wi0gi
nqbBO1PFh1G7Eqcu/fxFCESYgu9oGQF09M32azXS4JO0cfKHT7CIgnInavEkmogTYqFZGQLOnnRO
rLMhEFei2Sgryn5XvvKFoasvhm49N3U/hRkOFxnWOGYfPxml8ihH6bePR9Gl6y9G7gQ2Lgwqwkc9
h4YtjOGnMJ4LZCHZ/cc3uPQlFsO0UNtZnzt8/yIi4IukCEFiyy1cvI8vv3A4/ddRga4tBqrSDqNc
pKJ/I+tGZxuNXsMnkLdCfwZZgPtrxlU3ZpgyfQEE6EQKxs5okef6uTY5WW7wU0JQ4w+Gq4/qLZiM
Fz3YWYn2R9PIWK74U5AoIeY+nCNUI27Wtb7G9tS8MsgX/pv/enZjudDXJepDPHMMT3sQHuZv0Wv6
KDuVPXnpJjhJ+3iFXO7TvObGDm0eTmyjAnQG11jnTzgKriRHdHNUHvH642/x/qc2lsmBlnD2GJ+L
M6AdsbdtLc0O1cl0P776ha2NsUwN+ghTGOlc4oyke0VW3EEbaUZDOZ2Kh6QCceJm03N7bWt+nst/
3W8Yxvkhf4lSWiFjCD6T6Si99SmbenmNcOkz++7eEdGuX/mE7y8chqH8fpe2joe2zrmLLLKw6loG
rlLdlAofEBJJDgypTxijUzbnVybMpY+0CCiqSvdvhlTe83W9fa3nbHwRVZzkr1z+0mtbxJOsmM92
VGqMD0tA+XISGhf9WmSjH3pUlf7147Fw6bUtgopuwB0Kozb2cHjb+wWrLa5X2FZ7cYuSv7fw6cIM
Rboyid9fsIzlWsihQZe0ECI8vPB03Em1kzpOr0033xhW/AxTW7/y8i58m+XKqNH+3QJpjj1kj7A5
h9L2RePagd2l+rO+WBPlPMBLpB6ZnlPlTMUqA88c7Qa5t810U9NN2OefQTbL6BHObqsGBNiPv9al
93ceK79MJZ9qsSScHyvvlNOoyndhOh5ErInGvtiYZhFdiRDvr2XGMteG09TPeUatJZGxrgQtEq+j
JO1pi0FL+fGjXLrFIioMHS5Tvc58hYjmtqWFu1y0CYO3P7u68vuLMqbQGPC9SzyyRPw1h2xky9C+
DmJiXvn972+vjGU6oVVxM2bns5XUCLfIs5LVqKoPYjt/sqbyc0JlKrXyKyv/hVCgL0JBhMtCA/Ar
wZS2upuF9l6UxcAbVeuEKuHa/urSAy0iQQvOPQxFMu8Rv3WSpKywZ8S6TtnVGMQKYX/rW7i0Ynb6
Z81dxlLEI+qCNiPtN3CKCzdCn64slKV+Fl8JNhceaCniaXsxjhqZtB5p7zqg8aXG9mGebyTlW5H4
WIPdfTzWLoTQZd5E98GspOeRnLQnyzzh3KROr/TeuzLEihSvbSu5svu6ENW0Rb4fw4fFbYc76UmA
OM/Qk2ehC3FH//hBLgwzbRHWOhmCbWhxfNKrut1Fn80KL2SovOYwXpk0lzKPpXt+VIsQLRRmjZTf
ZtZjhOodi2Cx1latlHhxsMbvCVfuK7e79L6036OA1Qh5a7Ake9ji6vs+zLvbUOwxTfz4fZ0v805i
oy1CmNVBr586LaaxtY4e07aUVbfjeAWjbSm4UqK79E0WgSyLra7ITT32ND26T/0YqS8OFXPSZzhN
4lnw8ZNcmCraIpXRlTkUQaTHXpg0KNOloxz6hpM0mgqLWorugzR5wovqyoS59FkW4UyvAKOBeoxh
4mbya4VXogNzdbpyOnzpjS3iWK6YemXkNHPifbWmjdPNR/E7Ldqn1K+uRJYLD7DUO3JSHw+YmfIA
bVN8Obcn0I8ShPnx469xIaAskRcTnZWVnBG4KrV96sziqJfokFRdd9IBz1XMt/aFajmNZF254YWB
vNTrzXViDcAuEP+m2kE2RbzB8EsadWwRP36iSy9sMYr7eC6FYOzQVgmrII/2Qx1fCYmXfvpi5KYY
yIkK1pheYjZHuNqzR0J7KIW88T7+6ZdusBiseRfGpaTwbvK822ZIt9Z1Jr+wMf6zgp2hLsYrbRJp
H3SsgrEYYXGjqJtRLG8+/vEX5sJSkIcBR0nFjNpTZ9JaWBavNVayijofDBwhrnzbCznpUpYHpzFL
I4nRKmTT3vK/TiUlFmvEJy320vHqqdX5fb8TbJfyPMwzpT4nifesOl+3rfkljqwt/jM4nfQYMvhe
V87HOGGbJ+VuV4zPH7/BCyN3KdUrK1NJaV5A0phXMq2R4iouMaL6+OKXXt15zP2SzhfNpEcchZGh
9AGAG3MzTNmTaiDvSKW11l9T/156hvN//+U2MHGCWhcq1L+hNW763GC/gDz3/uOHuHT1xdzGUbwC
TnR+CEMstsqYZvusVa4dw166+nJ+WxDUYgu//g73JHz/xnUb0ET3Zz99MbeZa2M+WIQlYcTQGmbY
gznUnz6+9oW4oSymta5IvmAavJbRyEtPNQ26u7JRW2H3lPzZz1/q8YywnRqc9QnbUv4YyyF2tdTs
Pv75FyLHUoNHw0qTtylxtVcSLOs1NrWTGharVq/xwMbN6+PbXJgBSzUeiIBwIN9gJ61iYdLBSmo6
+RXf2E1bxI+60f5Ze6p8fsxfpkDOCXYspVQPG/gZjaIBrpNXWnzNYOHCKD2jCn+9fBrJNJ8YRQhg
BlZDNDUVzjPXlCOXPsX5pr/89l7RMpAnhCDwLfgMjfpYnNXIEyYwsVDreCuYbThe+e6XnmQxmzts
TGutYL758dw8R5Uu3DZZJ7ZXLn/pWRbTOSORRJ/CsGoMBRh8JO2yJOtWkzI8Y3p1ZVBdyJ9+Frh/
eWEFzsZ6XrKPiVBd4kZ30+XV56iLntJRXKPzXnWQDuYp2nw8hi8UziHK//6BOlXg9FmkOUTUdo0m
4ItXrvU+xtn7beCIctAeCxGkgP8c9ZojSmiXSwcAIa1Yb5Nanz0rce3FY6rqP4OJdNPqyqC/VKda
avuSTBygArE2Nu18W4vtZjS6Gx/vzwgzLGGmcnTX40nlq1/jdjgI6fRcKNdaJC7Ev6UuTPHFPAln
WoTLWnuSE3AxQr2T9Pnzxy/9QuBYCsMwvi1pVtOttVUOmygY7hNA1avQame7S8KtobfXCsuXHmQR
Oph68+BDhVy31a2Yn3pqldfe0aXt8M9mtl9GahVmMJMsxcK37EeeSdidfdOoifb3SvpjjG8j+lWn
6s/Ot42lamtCo09NRLXWHaYAtqQFh6KtV3/2ORZho8p6nHSh3K2luXCtoXe7LHCy+kXG2ZGm6j+7
ySJ4pPGkZxrm/usgUW8aLLrSyTq7xq5ZQEBV63+2gVwKjKIJU/y64TZTWTthtRFGnJ3L49VGtksD
ahEuMHtBHo5CD3KCDH76VDWaPXXHj9/Rhfi9FBR1ooAXe412vggTqBEqwJI866crn/lSR/lSToSo
Xa0kfB7XGIvCGC/XWIQTWxr83+TwGAqNI+Ur0cIBu7+mw7rwusRzBPhljuRha0TQUxBuWyKQnoai
lKX2YKdMBA8fv7QLC8ZSRJTLEewBTEFvxtJkWx271KUamDAG9uwYoGLFy3zx0yt30372V72zl1mq
lhW8AbugmUps9DpNvBPmZm7iTZiIYaRuDBavB23CKutlsIo6hn9ryD5oIr7jsRjpewJZX+n6V2SR
WMLagTCKWNrXOHMWMIDGPF9PQp0oKyVNVIg+bdPiE1gUQ6Q57RiWcHDxR0/UtdBZI5QtMw+Polzq
GFSaAQQDMA11DULMnOiY77uyqh/VQheKGxpro9KWWUsMjjzSUjS3M7jmL1MwZ+pJkluhWNMxFVRb
KpN5uKnrom9OPoXl4VFtBLlYS5yOCSsLZ9AIm8ASO7M7ScUt8SWI5VgJnF40pWmX+n0Lu65XSQ5z
D9hNbRxrKfMDZ4a7AjZZQ7B7X9bJOOw5mlA/i/TPkjximyu49DXJGh2aRaE7HVbRAnbUOEM7pVVm
kjMZAQDAASvBCQdlX8ERlLaMAF9ZbybfMYqbPCw7cB9JYemT7xh066o7Y9SS9rsS61pZ2pY0JKVk
F4qIqgGL2XDuv3dtSSZrD3VXGsZxKNq2M9wcP0KrXWHNcXZbxKveMU2YZWKmD6tIEai3ObIshe2h
LvQgvctCc3yRahFwkGwZco7Tpb/lSFPTDxlNu7Vki4aY5TPMMjmjtTtQ0mm6DTJTtw4G/mHDTaKo
Ghq7GX/GF3wOd63Vb1IJZN3NgK1lO7ixZUTmPW6XgrlLWpCNCJADZC2lnamzlgFh6uKuG52pD4s2
PChpMPr+Hnxb2si7aFLF0jyJ7ajUyVaKeQScmcEVp5Xja1CroS1IZ4cIbJdq3wpWseH3GjA8LGVz
wW6DprTAC0hj2GN3rvTKV3hzHHHbnUajEofDeVaami2Nwiz0a7ku6zHb0Bxv+PkKwWcNBzltO5Gl
cewaSz0Zk6mmE333Gt7Ouwjm8lg8mvRkdomLa/csqE6Yp4H1JpZyUgRgG1s/LN3ZxP3xAS8hKQeq
hK03wd0P1BLhTZ6LZp25Ut8EZKORlGaNk0c6bEUgO5GlfZUlGXN3V4Iah/ZESeJYEvaVnjTgSNZZ
YBmqcJjMIG2BCIVxMmDIGZRKq/C6QpWTO1IgZQJvUWdNjE/4HMK4loCEyYIaczw10hr20MnYiSfM
eQaZtZ4wvhQ/h7EaCK9+Hor1uJXpg6gnLygzzQpXc10nCVAMjX793tP8IZO+8pqkWnUFzdQGSCzW
QJd5Y4lBT1Kvx3kABIM5GaISgJsiSc+TaliV4ORyHGvhrse3S6ALoJGSr5U4+hQ74gBX/+Rh7pse
tkWtmNbKTPUkvu+DuGwmp6ItGzKR5DfadzOcuKYdaIoUnT38Y2HepoXlY2bP9mvCnYHGd6vmQ6dy
PxQ3NLEMwbwrZs6fFYyhxaLdmFjlpPmqrmN8wjmIiIy8xYgWUUSwqcAPZAfQnucy0yhYAf7bLZwk
zvyFecpGvKZDga/lclZlBup6SrFSA/dpYLVwyMPagAsnN2a+lxthzt6mKhaL4DU1hqH0txNq6Bk2
ai6VTXtv5jQJKR4cbknscK6Pg7FG66MX1ezEWs5Jn5lPUau5MyzB6Yc8T5iVrkR1lsWHpEKu09gk
4H4i3ytBHJok/EMlaGFiZyXU7/gh7AwQsixmiqwzumF64My27/I8wSJbFrWsJIgEiYWeRISKUEuH
YBCnGv96oc+6eC01VRW98PEacFZmMQMjWo0pvVkHWmRMRaBlBAfK9EdlSuZUwd8BIPdYogPuQ/hm
IEn6VSpruXInw48B4DOGwaxoq7m3Ql108pL3rUZ2kyl4pmPAL1Z69qlPImHAzB46J1oSaUB8X7Cl
QePxOGVtmeyEgqHTo4OJq/PBvqiAkQ5Au4Ip6+bZwr28EOYo3JwXBKhfEo28temUw/mcYyfOCc73
thEDWsvO9khnAg3UC9DX2BvnaofAJsvyLzAWh3KNcDnBSFlsijGDGAKzA2t3S6Ff2u7HutcmPOxZ
1zn6rzp5ZC6mbZ1+N3y8or8mIuotlgAxNPU3rZkqXJfbXJ/9ETKuGBiVrbfNNH7R/GoSqCcymICO
FlDOfoS9qBSfAU0S+zycOZXyOVSzkCV48FlAaQfCo7ku7VJIZHS8Iw0UPNOopXX3qWzYdjHz6b7H
Go0VW6ttUZbq7rvmZyKohjTmhCyyNdru6MGKQnheu6rFdJjm8sw367NFsUwYQc+Zl/JzbEmJAcOt
HAHXQdbrSPcSo5aStzCZx884/EK+cjMqUMYbi7iGqiSy/DB7ESOtrXGzzYkIvR20QZaDVjItlD9w
TKOheJxjjNaf8imuxK9TEbbNVxU4VgUeC0oZTgJtPFjVK+Zxcdw4s4m5EYQ1368tmpljAZNRFHek
E5i9yIDichsK7aj/kFjVy+9IzETaWWJVS4zEKSxT7k07LapouJPKWEufBdRO2gBoDOJACtd1rETy
oEr0s9dxqrDPJjtAov4yDK1S3MNJjCsZ2ytFMw17pr6pbnp2I3jmxxjttgKO7Lki6cioVLCIQZ41
4HgKMe20Lz72COG3sUqr8snSpnMuLodDheeePBIIFVv1Y3V6mXvJH2S3VaoswaW/Ns5e2GZUzzcV
RLwIq5DJygjAoAmFz6Q9HXzNCa1XuTWBeURbOUJE2q7JspSGXzj2+qoszxCLPFfTNxGbo7ewzXAJ
02M5C0+V0JgSE1KQinuN5/4CbGdOAUK3wvdOK6t26+tlKYGJjKR8x2CRJbxRRGImsNdXSNljciTZ
qLGuwJVltDMhLrJ9YXbYcyZ+Y4Xbph0J9uZcEvZ5HnKulR9UwmTrelR05KJEtju/ivLaBu5jZXug
N3q9Yq2Vi9rW0iTyH6NaCAXIZjVrwaa1aDF3ZZOA5bLmw6iSMBPvPJVxlDvhyNByJbGfmkMZDD/R
xGMOmFcR4TWpVUq7ZF3qcgZXXVYbKjSCT9vhMBXWXY5TIehKMcAxvwXmJ61lSWnbVWTN7ZfBn+YZ
GIdZVjSMpvqLOHQCe84c2BJTsBcekCDo38UwyQQbL11N3OajiVLPqHIdj1VBGyU7bgypxsU60/Sb
IEiMdAVZp9E25PLSsFY0hs0DS6EQrEqpSLSbShpCiIVlJAS0xAyWenbHRt5t5Hk5OvU4ZZMzFvJw
3gb5fgYBaWaun4ahgZ0K4699UEC3kBBO4C3WyjSXw3HMsWXfpRzDNS4sGsWHpKeTtrmKqZQ+mNey
6x1hYkK48dlqG5Kbn0npijQ6yvfJeXX05kqZItzFxchwTb1TiPMpy4sN42Ts7dBo5+GTRGE3cjEB
0krazxFbbxEQ8kf2EEkwuaJ8tARSychqbgwlCGNot5wKMhV1Xzr2gZ9K2xJ7j9Lxh3H0D0LTImcs
KqtPXQjcHR4TgFCMT0UzqqAZG4gneyGa8+rUCP0AjFXA5rStI3IEawi68mtYic1bF+KYbIu4XZnr
ojNkeZdKhTB9zlQAJCCKRHBXvtKS3yfMYHmjlUWUuEFWao9Dplelg4GpXjjSOKADnkq9AeBgWF1g
PHDSGEqbIII+7sypSlDRa0WsjwaJZWaLReOLIMhqC3zzGNbtXd2Fsu9Ysxlr2yLPqi9J6VPxbqvK
QLovykVwM6aQedcTS2zq1FkG5aTWM7N01UTqrUOUy9MDGXspQKoS82I/d1XWvbWZ2VkHVjkRsKig
ZqVN8sIhLusvSubUscwRm69N386qJILP06Lsu1x20MwgMBVl2FMikOsHvy576ViJQ6W5/14K8N4S
Tehv0rBRPOyF4vhbUElZmdgpFfvk2USkzzYynqX+O9Gupgz38Y75QsPA0hOr7+OeBTwQ1kWj2AYk
DGnYCeVwk02olMzn1givVBx+npe8t1deFH0q3PfDStP9tYwvv74GfwYpBVYqFixB7WDFv1UC3c6l
CWrRreFHXgNtdewBrzzkVgjRkVqrisBVXOWQycNuHYp3VdawL3udohtdeU2r+9A4GD6kW/PKofT7
xUndXJQMJ7nKDLZJ9OmU+lvXB8By7+aoe5vuRf/KB5B+tsy892IWh1eILHNq6JK/zvAkCLuN2Rab
hIOHxD80U+CEwC5SvXWKAGg1KK6eDbHQfzsjHcAAwE4AN//FZOoYdA6yBWQYrY0oZIlDIkTzhxSu
q2he5d0N3Sx2ldeO0NDarT0ktLoF0YMuDlS2d9O4LlCnkxVjUrsbGx8QRr+hfX9j+bNNv+LKlH/0
+ksqKxvFiBIYsfg1E40GnSjf9uupz4F07trwwZg6O/b3CVWxKPqmRoqXzEcL2hPD3e6C1IFhRIV0
pyr7kF28JogrEm47j2WHHQMtav5ORJI3xacouivNB7P/gbcnUnPFaWbuBZpL9aTqZqwOXR7sTHn2
xqzY1Slfnr72fGo5VQk8nxwCQDVs4uaEQZNjNvdnNIJCrAOOkXZfS6Nyaw3zhMaurCMZPUyT4qao
wLX3Thu+gtmzy9qC22tsNXNez8Imxb63Dzim1tyEnV+K0SgBVM/scYIqN9joQ+ww3yYRYmPFlizI
VKxWcJsSFT+eKnvUp0NnbksdHnSYuWf7SqSBtoYPWqGwKNcbgzMExWebq+/maWsoJxJfqOmFk6cP
ZnbUwlt5AujO2aMcPQuQ3j+OA5cqZ4taZt/EUJknapmyKLpNt6eDYebxe7iPVQP0bk8LwpUR/37I
wQj/9zogocysgGv761Q2G7vEU9WGKJyxFaOiLQDGABcDhj66Zjp2oTiPL/7vNxRRf4GQQ0CKPz5N
H4bqApr0RAkrl+Q8dhWHZO1RDgGlNsrVVqxzjPjrtNaXzhKyX89DbgCC1io45Jwt7eeihh/XizSB
Q3n9+LtdilCLen0P5MYac7opdApd9qwGIclR88VKjD20oHRlDOn6553+v4ER67fi8Jq9Nf/xG/vh
P3//1+af/x68Fe5r+/rbv3jgF9rpvnurp9Nb06Xtv3gI57/5v/3Df3v7eZXHqXz7x9++FR3iPK4W
UFaE4/Dzjzbf//E3iaXoAxRER131NV2SIPj//JMEIenG3y3LhNmgSzo77LMvwvDWtP/4m6X/3ZTw
SRApIXJyIZ3Vxf+CQVh/l1RZAplqWhIe2rB6/wcGoSp/p3tIEy3xv1kQ2v8FBvHTb/V/BiB7QRnq
hEmRSBNNVVOXcshpHGVMGvLouXeRwbjBfepGu8YJXcEBvhrZw0vlzg7kzHV9G7gwolamM8ZX4sri
oOG/f4XFK1JEUaf7eDFQ29IoLR9sy3NygBWc3cK591fK2lyZB6xt4yslefn3Y5O/3u78578cNpBR
db0FHvd5XI370U3c9BZYvOdvezd1hUP2Rvb9VdywlXFAsNx0D5HrO/3LLwPl+M93/G95lx2LKG8b
BtLv0fSvv2IReYKwq3yLzPI533NgjfZoXuvfi1vhVTgEW3+Ve+UteZZ5SG9J4oUrmdZ5CP0Sef56
90X2EsvUeEY5jJ7jzed8U8uuvra+BTeSSyF2jRSa1c0Ln0S3u9N+tI78/OOaoGZxXv3XX7A48lHD
gI2OHkfP0VP4Ir75R7668BbsgXcns4sxZyLaFK+vvPXfY+Ff73peeH759roVJgLg9+i53fvb8rvq
Bdt2V2e28qXZt2vxBv7a1+hO3jU3H99Yee+FM50VDjQMilbLXpuUDQtb0iF61h4qHjh5qr6KB/1e
dLJT9iV8kAXb31iHEyXnQ36j3Ur33Up12y1V5mOxqpN1+WYchcerh2E/m2KWEcCSAVGJWMUZ0MJ+
fyGFFAXMPX5XYgPF+1YUO+FbdQgdDBvoamIygtnbqU69se6GeuV/oTJkszICBGw3oVNsA4+akLTT
bqwVBDjQarM9u8lNSGHejkMbE8p1dtOc8pW0mxsHwdYpdNNV6CirztPugtPsnu/kE3ASp9/yyLZ1
CFepO6w5nluHD9pu3huf6013L7nda35sjyCXVad7FX/Ia8UWHcUNdqMbRzY+Sm77TbvD2ejUOZJb
OdUaXbSdMqubw+A1noZ2r3Wl43wnrYBQnuTU7g7KSnLNHzWXfDrfSXUg/t3CBl8ZDr/p1nDQfh11
13fN2B7eRK9z0LZtikP6yLadcq/XeThShfbgnP9BPihH/TlYWW7n1G6/ArBb2M0BJ5bn7hZkou5Y
n7PT4Pn3jVfsfAeS20o+1dv+NrmL7xPe7Upw5ZVFBHSEHQC0u+iUecqdsOuc6lnb4i5ebsWb+i39
JBxr1dY2JWZld+VmemoaO9mZm+LUHTCzPLZ348bYjHfsRiiOaceG6dQ47IdvqsZRV0gWRDv3Yo/g
FtmpJ3+NHiy3epY22bP6LO6te2FrvKT3nMYeY0/4PtxbD4OTf1Pu1C0np8Vr+KhvkxMWjPItfpKY
pwFxfs1O9T57GvjpiNg46VHuNMkWD+bJcNXb/lu4978MT9loN7fTq2Rnn+SjcgDwtgUmW974K3bW
W+FA4nzLCHqh9rzKbrpXeN6OcbRcTB9d6Oo3WFoect6bsFdvDbfBhsaunhhPB9CgD9Wn4tP4rB9Z
SITAjrzuMJ5j20PyWuzUwI5v4Z59UU+wKB86r3nidM2j96054Iw6MC/prYtOnANSy3w0DbermJ/z
JltXcIdukk8IvQJPfum+yRtMoVaiJ3posc+jbfB4apcGQ5eyTGObq8Knk9sRD+Nd8gRd/CDxtyW3
YVAWawFLMbvr7IRdBeR6B/6l5RTfBHEr35l8mLt523oN+6fOTU75ERTkHZB3qr+fmmKV7+KJv66+
RLojHtUX8da/zzvHemieIFPv2Z4YbrDRDumd7+rHNnbSnXIfPGICpX+W9/mh9ZRbmIrynXVv2mPh
dG566NG5+nbhKs6Lact25+rfrVOCR56nrBrbX89uvZlXDCvmbuBxjrQjOQC/5CZ7/66Dxc5VytmZ
PelHvIqxbzilO31feuwNXIuYdp/rtv9gfeE+kg3SMngxbvXH2bDNo3+s3uJVeGcejVP2KdhC+ZSe
4zvUPGz7Emd8TvcIhzobRdJMsem/CDuzJcWVpFs/EWYgJnEbEQpNCKEBUqkbLEkGiUnMIJ7+fKo+
Zv/u3W29bXdVV1ZlIsXkvnz58nCrZ9PGth/iuxXBLm2f4eUEC8TseOkewxJWm1ctP7pwzYjdmpvB
+cUtz/L0/Yq3+cmnG3lxtJ9sTnsYtWq5SBbJbnKa4Mqn/fkPchC/FXB16phK0r5VfPXjTlymPXEv
5G5jJuV0dFT1eMhvNEWOtuOLGsYX+U6xHdHBfc27yyraRzvVittTeuy2p2a6ndEYnTRHb0qu3ilt
cwybaD0tA+JHldO7dfC39iLFwpRRtS5nncng13QM594TVVg4x7TpvZh+5uSRvas8RHXa8gqnPSZV
sIuPrhFux+3pwK1mp/AVVwFWc9m2Tuk5pQuzPCRHexj3aVov+7ySkfSjQUftJm31Dk5R2y+Tx3K7
UPuwE9WrHrvizH17tfVrnuRi/PYG2SV5A/6wHPvk5zpnh6rFN5WJpuTInPhtEO7T9njgn7i7zrsk
rC4EnF+Fpbp9daZ70Y73LQ5wL66cdikGCYEp1IX1/F7IUnOkXRrj9qOH6tbC0B2LyyDPca1oDpld
ra73sS66u24rM7mMexraQN2cm1NxEHXh7fVw3e+J1t4/qio5R/cZ4XGx3iZkxkgR3dj8sBHWKRip
RUz0DLsvr5PT/DB/B3Smf9KGWzLDs6vuhC3dn+71woeCPXvHsDt9eb2o+qG77XTv3NNtDN+BecBu
SGNSOZ0pPdg704qLbuN70Bv3/HN+np1mOwzz4qvi53m4cw1aLkDOvblbSRNcu3AGvy/1+enw1VFt
Jcm3t8WxeasifpNkFzu/5xu+uXwZsueQfruuX6Q7hxiu1viq6dN415U/Wj2cbXhek5f70MaGKwIE
3Rs7wdVmTBdaYosTfR5JDBs3Saa8Jw7ynyqWm0DoPxDkyBjSsG7IpdPm30P10njtuD37Vn4t1twY
VX/ka48ORXDhGq2mWeGd6OHL/6kAofvvpQH/AnD/99hR+294hcZsz9d5x2O7mWkf4+4C71pjyHdH
eUirSenT9DI/zs53MRiX3D+YHadMzdUjkR207GPa2hjOPin1IP7fAG/4J1b6DySF/odEKp3PjD/X
DvwFWp4Hh2P70gNaZm44FKXIkmA51+UEts5yuGhAvv1KLN1gORT+TYxEB8xjGcJKpmdRi2kM8pAh
qU7Zd47CP7n5TVT20U4FndF1bO2lM27JEEKIz3O/BD3Y1FOER8GVBMlRhAv3oNrSJ0oD83RFsOUR
NxH4Qc/yKzuP9iL8iCM/rYdigBVti+itDuO3DsIn3gtooGRPONOu/F3r6Xf8i5vAZJEr1qVQS15L
0PBY+E818EI+NN/y8S/5EnvGGswDnprOL/z596pqGfL8gQvYqER6ENrPFoC1TC/cvf32l0eRdfSA
AYRt2eFjP2Id5oBNEVVq7ni1WAX5hyEov1SWq8XP+CWGYB2lV94czCUChrP5qR3PWSFC4dUO8iyc
2VmN1DzjV/52SlHJaV989FY58w9fhOIit1GDQZeC1unN7Q6CjtyyJdy+iIJEPVXg3kVqH2U+cnJf
rt6qy1/lb8bTBnPeVX7397x1xwnzjjAVUyz1UdokJfTTv4uYS7YkttstWcqect9S8/l3YT2Z2Vbz
h6nVtyzbFPLtfe9EYnmTgdjb7q9+i29ntpBJV9oX5d7EtGSBn5b9NUn8l5iI6fjDz48db4TPO1vS
G3tWPDaFN1LZRfjOQyRXy+1bY75J9l28rbWVmx9TFTKmKTyzY6P9Ejclkl/gtmOK2UkGDzE5CctB
Kc/KGvIhJ4khHGu2+ug+09n1fgtl36163PUwzT9iMqsbOyVy4L0eMG/W2h6Is0i2LNtOzCnwlmgR
ZSEWwl4PpeWd7U9geR3Je1nrSmq2aIvpaAWT8cQTciHPMmCFrI3lSHs9XYijtlZBV3gPayRmk4UF
7InxAPZbfKSpL1bw8KJaBk9w31N19EuqvXCCvfANaXjzwJQ1oUvAln0qwHcNJJ/NA/6UOUP261OZ
9l1PiBSGYh740Vl4haV2wqIxuiiE/7DC+V4BhzddkWRRUAqrkOxMYmDLmc2lNWVzHuTE/p5t1VFs
fCd7CaYXdzX5GV8FC/K9ld80fmBpO0GtTPHBz7fsAwPZ+Zh3Zou1wBOJg+0w2aZTiK3yTrL5vAe/
9xU7Wlgza8bb3S3vIJMoW77E3ICjGHEMmtjpJq5u6LdZsYENOFYRkC8hYeKcJztMgPdP4WuvoWD+
l3H7G2fSa9HJoHfBuB0585kRZB+1DA6qYhbPitMaF1KRGWbuP2KZsmeO7u/4oS/ulynGtGsH7uDG
2d//END/qb/9jxcbdHo9Ilhz1B/8zR/USGZab+6r+ppvJz2v+C6ti12ogfuOnyKtvJ3aeqbag1JM
/4oN5aiKod8Rd+8WFHobvKPT8sv7bScHq9QHuZMELw/r8lVcxEjhRx9+9TVMh+6rLcrw5T/+4fX/
KwtEL9huB/ptMOh2/8bD0NrpQ6/0RfE1cnbj2utgs+dP92Gb1MbQp56srl26He86KTx6A3GL5z8Q
7YN/p6D/vz/9ywv8jYYpLudnObwyf+gcm81UC0KOKu793M/Y8p0y1Zq8yWVmfpceuD4YfJurlvVZ
mu6nF7Q7Gr3/xEjairhJ1V/ARAt+EBDGxFnmrD3puu2hWKx3svX9ICMlzFrtO5aDyCp9rHYxeVXx
8mvxw+032+nPC0v0v/1yt+HR/nOD/N8M/43xORUXWjoXreKrWVhCd/UI2KQYiMuBq38I3OIWehd/
Gw0w/pdafwBhhjrq+/oNdiryHWAVac+sVNzhSlT/v1/vv8MoeBc6/LZ73fYf3uivqAGRUP1uG8XX
dv4EC9Lr+S7As+L6U+TH5U7+Y4OjZrz/MR+mQQ0+KGU0/Pt1k/fq9RxwbUrxdVbD38K+OYW7L+XB
pc275ugYsjvuaxT9e6vjHP7QgS9dMDOqrY1fsyM+3kOj5PROlqFqvZvXepCd460eqgV4wKHZiQ1p
a5MBu+zl0P2H6fqv2/Uvb/+31ey1jtf+tvcpvgb26yDgX7r6Snx8tLi9yRra9/n95zyShhr9Q2n+
nyK1v04b3PQI8Tm93Lo9+pH8waV/WSdubzZf9cHozfYN6AFxDAX76DlN09i1fy0xvl+kh+PbJCqa
/+9B/wfm/fuzGyj+l2d3h8/tneZjvZnv4/oMry0/Ks/DiyTWVoupHdtmqQD5onJxM23hbEZ4RrE6
/kOq+2/FT4M+BY1twxgYbdOgTXX/76XG57J3Ko3npT87CoUP6gjtxvbUlpPZjGE7/zDu/p8c+r9P
+r89r/c3494+FyXSk3N/drOOIiim3MRjeuZHFtnDRt5TRmkpwtLJc3znTkYj9yR3W9naCbNSNGKY
RlhzH1wJWYUw1jiqnncdD8UTdDOw5lHLrf0C1ztyh+rob+cIVt3P93zQrLF3FNtJ3ZpSlA/WbDkr
Pn9ztb3uXhA9OP4IkP6SPdYCyTPRm7wIfQjDoxXUVp5dLNV1eR+S3fa85dyzIxX9cIW3H26fvsjP
E0fJ1Yb5SPiBD6Xl+Dh/q4YyXK1OwQlUdFj3d+qx3JxnL3EIVivoWc+w+ZhxW5YxMUXDs97vLgnq
jyHrPK3yKqhmH0Bu2A4uom3llTi7mX/Ijn2BzBDLIufMYmCaalnxCb1SVnyWOIddnJvoVXI5WOcL
rwWNWEUpWsF0wKjyIn3JaDCZd4UK9FlrUG+802mv2YTGZiiuyo9ewrmCN1eRn2VlDAy86YIgY97/
6PomSn+LBHJ9jA4alWlr6F1kZ09tgP7s5WN2CGPzhaepJFdXP2/+jUANMngv1wdx3XxsO26/xFEW
ycfvqNDYjMRFhPpmlx5ChmULqN1vy0sXdGtcFDKGg5hediIGpm5FqkZQxIdxHm7FcR33P6q4Jp8e
ED91+zoPAn9IHC4yQ+pl8y0ytrfo2IWNXhKBjrg7v3zWXfTEbj7uyESNpq8laXzxU6un1UvKkYjR
rt++X9P+gJvYLfj69KW+h95VXLTnbExAYuThUsbfnZ7eHcG+J/FSE7MU6FyFdTha4xMXdqMUnLxo
bKAMQ/30TsIbLI+FSLCys7PYTx+q2trfEEb65k7q5J7f5U/3ILy7RGVXqoIKMus+K6ykE3QH4i5f
IS0EX9Yl7I1nPW3xk9/XzUmM7G/vjbyU2U242EJ6E/CpHFcZkYQ14diYYqAnZvZdlLKYPBRpuLs4
fE0taz+dFP4+M8TJSzYvZzUv3CwoS0ksO/dX3CYfJZ2LSPZJLTbor4Cz0P9rNv8DTOUc5Oa67o30
MTQcRIhvSPORPqOWkPSQcSbjF6Iz4nV7zMxMKiVrIopk9ahUxGcl16gv+7ILRne4ocGOwGaciQgH
w518wOm2W2eUu38OYvJwf+4RiLqIiCFNUIhoQ1uJxc8/WGTjT4L23/xoYwtR/QzI5wzaaFz+Zpu6
l8N9gXq2O+sFfvZW+qRSKJg7+LcO3EK9RWm3Ic7lgi/SvYdOBtj5HIaHh+j6HaeS+0reWk7n5Ip0
oVx9kyPdakDG7QjvP7BGDwsVlHXIMlB2iGWJwnA35eD76Y5vX15ERYSfFUBwIhsUvahwvT4xtIn4
XARniIYzKKeyt0Lc/a1wL3Z4dEKs00DWkzq47EX68WNB65Udv42st4OuQ+j8PM6Kh8wqASVeiWw3
5o8jEQZHKz0nyJZvKr2y6cSbLYa1oT5hyXkWL8DyLGWw4uA/Rey6WhuSBgOV0MsB7KsKO8tKotqt
iJcPCZb7JnKVE000DGH0cHz/E2bZwCMf03dcd2vFzTle2wsV34KdGn5ROtn8zBFJjjha5CndmPtQ
EZtLNwwrHoQo7M5kVSIID7+5gXn9DbLDmCt43UixI+jydoCwoOHzytlwgYVQThAYMlxSpcwrwbF6
aSXfDl6mJdbIqOFomRi3kqnW+csKsj5O/0DE2d4RNNfy+JMNM90ZX0Rar8uLvn6/0/44RSstPg4D
sAfEva5wl2FefQjegkKGYdd3yY0RhHPfzxCT86QkXqzfItU9WdU4J3TwB2iMoC1zBEIqZfe4HxHb
oDAmduG6RXYO3U9buKXQ8Jx3pzsOC9gIuyVt9xg0PuABBfjANzZGUIctImKfoI2VBCq5LnauMPW6
bvH4t3D3luFl83a+Ks/WTnbF6deHGRqKE2t4UnFsvCCHCsXjutAqSyS9TPfwNw/C9qwUeTUJOyI9
VpKUyIkKDeUW2o6vWE+B4EJ8lgdF3gS/wUqOZEzmxE0LGVR8/pGtiuc7y3ntZXmwhPVYpu4oXl+d
399vWHn2rgcgdndhBT3QU3DlX3bbnTYTdjAZnFj3VjykMEWaciaCbIj0+ruWc998C/wd8qsMdECd
ZKY4E2GYPr9iZgh+qtAQUPqdAGI6WHtrb48mb0E+goF8GueX59Tl6nCZLuj4qkuvFPU6pJGat3Wy
7DS+K1isPDgxnErGV148HPlLrp+Ue1haf4Wgx0kcZG3LyLRI9uzkaqhIRdzFZoXDROuDobRr7HfC
N32tIu5vATCQ0xqqOaZg3v+X2w/gDbdxAB+Ydr/2VuOSV1vniXSho0Ea8HJ5FtRHlUGDPKSPamDl
tFTkqyB4kQH9CNeOO5OYQ3KM82Uh3Q4nvWICsAjkcAEhiCk5NMuhvsACdXQQsBxAjfdkNyajKqrN
ULygGRjZ/K6pE7GBIy85Lyd3FeSp25KiAWJpoeImfIlTdsrFy8kNhiNMEKZCgBPt8d4V9m+MKUrv
LTXSy/w+Bhid+JU1fNp6SQmjGPCLBZv3lSL+mjkn6e+knwXssZKInoQQz9o7+WWyHPk8Eh6ONQre
at7piEBpnZZWKdyWybd3v7YRwx80m63Z4oPZ4U4I1+flMdldlnaXLetLAz5eVp/cnNxDhC6ztmQb
zecY0q/ID65poAJ/se4Kvzn0DRnIUQ6XSwxD7I44c0Jr9OxhT15DnefF3RqKLHvqLfuPIwcZ/NMY
5kM2h8TsQrVlZ5bnJKOoM3VMakrwU9j8hlTJW3sZpv3lFgNBtpJD3cyfYS2DJ8BvOOLMtL1FMO8n
8wH57FXU/4ZuM3QtXl+bfbhxKIo6SVBHRA1SLaLHl+PvxWdF3d9Q7sZm0IzgmjEL6Pwb3w10G/Dd
kRGoP4veJeklhsmcTBrJJfpt8G58ADwzm0R1xog93y5ld2eMMBYqwHr7UZTsw+RgR/AjWdBhF7Ut
zeIwPfEntt0qYEO8bJBxxpP9QAddhSPxP+RntyLuM1h40jTMAyYNO3QZQmB3Ez/IQ+TtmPw+s9gk
k4PKUdFIbUrdcAaARnu1qqz5xSoPPBh7GdICU5KnbCY9C8yZz9s0K8Vex0Z3RI/TQ8v6PuRzfzyQ
KQXsB92mSE7oeGuvm73ZdVKwuRXmDE5dLJjVvhtdOLMn2Wvx1MNWGh/1NDSHFk2ubdSq0xWrqPaT
Qhj+NdiwXwPcMCYuryc3Eb7xSZlh+6ZU0UleZ6S5/NkDVp//NiM36k1Y/DrK4CQ7DxuN7S/+u0G5
dNVEepHXlgrqmNV6WKaddXVWnOHNc8NUeAGmLjYxi0DU8+b3pt8xDkcvlwgkUO+ry2RLMtrOIJaG
rKAObxyNCXUCiRv3XHyrbk7KoSOuJ3EAUUn9TNL0CFV7CTDSy2aJ5yOnsaWPh27CmYW1qUXvJjeH
2WrlV86cLTXqiOxYs8VVvnWClzX8NYhTrbx7VYRF//KqfhxPjRRVmbw6cYxZ2BGUCIwHUIFTE2bB
kzTB/XsPBbQ39bEjV0XgvyIsGmkTg/iH+cgf85AfTYdOGAbNT0DsPlUOrrmmLztkx4Vh21qmNxs7
PaK8bI2ojWtamv9xOwcbWcT3DuS/jl2SzSJchqTm/wUS5u+pTzhAejHy31Om+1AxooGdnaiSENzx
wSZ7SApjTu8J69Wmr5VcOU7tbAi1I5o5fkS0IpE6dHtbVLuEo/Tg4QwuPupMbQybJdpJkIjjeIn8
nvx4Tqkj/oojthcd2BVo79ZdUl7Is9v53LSc5KiSxpTz6TcPqjv76Cy/sbIBzTaaP5JcQnhgNvao
I0LXVDFA5TihrmTYJRlzeko01FcyNjlH9iD3FFDirxsjlMNemD0BNCBaBfBc2R0Y4nLDfPJpt0kO
x853hn4O04EvXNgNZ561fD/4aALMkm/mUDf6Grz+sg5yAirqL9wwf47xJhhw34EPrFSSOJ+db8ab
Tame67PsYRk1rXY2W7WiMuOQEVk29rGbYktuG9/3Nz0nSQ7EwXUjPFv1pzjOyPGskW1J5yyT0XTz
INWAJmbepdb8IUxK58TBpWzo4A5FjmwkPCdpeytHd2LFrJwzYUitSLYQnHbQv6te6TTQateSKXUx
hH4kovFTuC5y7gAALpNNiyQNS3bYUdwZUV8sGCoJsw/OgeKLrizn7T6G/nSUrd96vvB6MnRTunUB
BIJy0vzEILqr/VXXzfDYQzd9cNVLNtzDzdnZPtmQghouGTQWqpqlOhzqsIlYg/m1o7CV1QWvmxVu
Z6tq72adXCb+gmYKaJ5lvFdl+cRE2HmHF8oqh811Cx0ZvcPI6bE3xWqFxw7UIsIoj3R4QFl1XGuI
G+0HmLYdRj7DHrsn0C+x+ZJcYMCJwysQhPWZCM/gUyBVTjMp5XhMAsmyvJ2VQLKQ+7dfvu90Uyeq
+S41P//OsdQjAVQxSUFt5fKk0y5z91QQHE/qb1REis4hSjR97+B0LHmCsboG3iffSglY8qmSSR30
U+5mz7GR74mMnF3gSGfnLAT8Gizz0on67mh1kE6XdQDVhsBqREUceUA6ZjSBeibsfDQeYgDgP8jO
TkRne3OwZtX0bSckcdpfiVf4qCmuMtlzNU9QCC6U0TOTnXcKWsrj6BFPF1wmi5kGiURbLR3PEAl1
jierE2xlPf45PdWsadkHVpLJyUrwCZevyOM53qTvTWSlb2FJPqbnJ/iHK2HsbEIiDSVT5rT2072i
dEM5HJPo5mVXxcbqMoGqEzrQRxsDjMBz1dyogIRD1Y6JHUUvgHEZCvi3ILjMt9ww8FLm/ivLCH+y
rP/AbTlyY1250ZvwV1HbxQDgs7eyVIyUa1W28FfP73kjCjhwutC1CZJHyaoLX9X81WKyidrO5mCD
DFjXWshZx5qRMOTC+GDDyr8a5oFJbLmb55oxE6wPtlCf56gt7m+C+tOWad8inI2YedAo0x9R/77g
b7maPeJA+8AStoTO5kffYYybCLO7G8/pQSBwUjreB67mHO3j/DUh3LjNM0VFLMDQcdrCI6U2k2Br
mLOrDrJFFMx9DM1OoBeRjdlhGBBrssGxxx8FMqbp5lUaDAi2xLtPiqOYlZnHTRNfqO42hmCa3kGb
wZ6DUr2+GLfheF1rMjK879nkqBBaeA9oFeccsGvYrdZ9fhKzq2CeXqL6aiLLU9Bstv3StKIR93fT
SlSgswMSvJxoZ29ayvF2YiLGo6fifnw4oRvkz8eacX1Vpfrz7RmhAgfubCcsQWL4m80gdqAzdk/l
7LXx5WyiaI53qGWzTW4f6DmQlk6JhJrEVj1bYtw7WHCka6c0f0x0A+aNiAQvuOIiFhvsdsylVC9M
O50PcB/IR8a7FA/bvoll62sxB24Fe4Br255n+bJbKsABcL7hAfPcXEMgBBgepViFS7LXpH63enVZ
bhXnqME02Pc2h8RJoiGr3nbY+hBUkIOF6K/5tbeSzVYzISYEqojYPZen3hzWTPim9W7CoYT+V8Qa
jRVovh4RJmHrcbn2w/Mj48/XpIs5PGexXX2snwsJ08jxOzBl3P8sXobLcpONtOsaqp7atfEReWv9
tnzeNWF2eS4+eu4wRnJbG1QOQ/tiZUH1kxHcP0TEsajt7NFh9+BzQWA52Ybs3YUrfF/VR6PXo3uG
GB5k5vtNAANiu46hpzHd/EsTHbd+WywO1wNYF8hec07cBR7GVHXUYR8v7N3T7mjWaSSWLxvWUrtF
sl6fqEsEnhCr5UDALniDj75ypvP7KkzRztqj22Qdx62dtB8vuAOIs0ZUBroqwvSaoAs86a09Qoiw
B9+AeSo+ruE1B2jOCKSbcKLOl6lLKu477Sxj/jB9Hv/wpcDDthWmDRy/d2h7xse/XggXjrJcPyma
9dbNP6Xxk4e3JutFafeKORF9jU5TLnY8rbQOIdGZxZP9nYbRRYzThx56kwo6Kx3u+4L+OEdvJMqP
6JbiM7J7J/tlUT5Xnaytk/febLVW1pvn+xJq5gLWufU1k7B3Doa4sVRDcelrcnfXG9MOs320gWTz
HfrTk7wT+hBpg6mTHv2RqXcVgPGdPH4trO43AXngz+cKc92dcea3bKyH8FuOD9TJ/+QRAN868Jsj
B/UAIWqIxblhV7lzR2zIajZ0POYK6zlyyB8QEVYOpFD2SfwGZGRIkFBLRrOZNH1M6rmhZBvXMlKN
Weji/x7yrjO/hULo/TsUd2RCgenl5+nt5JF0C3ugtjayAyJYCBWARCFLZwn1xmyynvG6O7Gh4dw0
pqGqTlsifID8sJd5E3Y10U8DeLeiRUIkeQuNFeVL2uMqYPMQn5HGVIetfuuOsGOMhr3e92W8Nt2Y
qPomXTeOIdDt78NkbNlnx3Zhq8ikX14QcQ3F1JLxyUFj8vTovzuJpxAnZdCJYWPoj9oEqxXCHTgo
lhGlK2+/zDk/OtSu3WafAvxd3mF57pI6shfjBvsz7DO3FGhyBE08U8D0PPZWJUdb6C4oqul5J6/o
q4kkBuiKmkCGaxPuKDnApM2EH4XxJx3H4iHdIapL38L+TNbTvR276RE2gAxvupinej3ccsOO9bqr
NZhvjAyDwr6T+DpbtgtAx9DCUg3I+PJ2Lki2bQEkHw1Twv0RspEWfMQVFgu+NjamcaMx6LnT35Mz
tWGoikSsr/7oI37P0PxcaQDvQgyv0w9jbpY0JScRrwcwapzwe4uD+XGePgtST42HhR54ao1bBbHB
y/2ZdDeTFit6Ej2kPtxFrL4n1F9O2pr72h923z6arnmz0FhsjXFnYfWDd08j2M3GxeQFtUZ6oewh
f6vcpzX+fkokSOnv8RltgxKakAvchiPFOW5JrgZ4dPRw8jlbo0mv0nGjleoTBcPDDQUL4tIskL/E
lJiYslcDj/dn/fZTGn8G6S6EGePilOQi3fqhUqjH2c3u+MVOP9aocE7BPTwpLuY3Kf70u6o/3u+C
c2ntT6pt7T7JqTNFtWdyo5HoY7dE1wA/8n/4N3zAlXV+qtaB1D0R7P5kBbtv7ukaPpILuj8g7Z+o
BdMM8zseXlUeHBq6GoIG+toaNLImvnzJ8y6fv/oCdNFKOHXXhofg+iZ20g3O/ALGkcQOPIeLMjiZ
RK1QqkGT3VoQ/lTkrByQZcOvGxEmaKE7b31Wtb2qweBDUDYJ73Cr/xWVzOd39SITAlOU5S3sWZP1
o3OSF2RvPUwyMyI8Ck5A8Xp2gUBNA/il8usTvpqfGNh5/hnjx58cJpHvnRZanwBCoY82iPRfayQe
r1kLSAQ0+rDEjYzhkL6sfZvQZ4QNZ7J56bZ8VmJnECe+ro1q72RwUGrZAwzgvZoxZUQaAILgEud/
yG1OFdVA+JwsI/SF6v4T5zUJwU5DwLJnoUV4rtGyyGJ6TTEDpR3oosWd1YeKRV0sXM4J7zC64tgA
EV4ze0H+Cpr9k4cvwsprM8X1xqytZo2G2KVLsICSLu09Erd6ZcdPf/3a4cEagwNZvHzFpxWXXjUv
fHbLm24C04H3hnbHOuIaBJ51+6bVjFh8uyl1I3GjVmfhHxvk3cFo+0fvNRJN+oRUxPZg77YQUGmT
G1mbKacxrPM+tfwz+EQ+pVA7crnp3nrYt2jZxvCAovZiOwd23xsuFgTlLa84Gt36Ig1yohuWWOxV
4/eqoOEVXIobvLe7zN8AS1iGZ9jnerKX7lKRzX/6eUSk/TmK6fEgbaJ287sxWVsKAj4T8TUQ3+PZ
ntB/ww0UAEjpcb/NQSNWa+4Ek/2Zd7ff6501O/5OLkfdsgdX9VKoXW8lB78VoIQILuq2VV9PiVKj
a0pEe1aVzo7fM9pxh0B4e9gSRDqj6Wm9V20H2d8raXo19TGQd+vcJNPOovfAOI7tj/1rGy6ptcJA
RNgGzPFvP+/N9xdK7oEo4uNRfwaNkCfxEqMjd2vw1aHS1I4jCHESwsi26KEJ9EfzmTVhJE9uqVbc
Akx1vxoj/H6pAffgqCYz+r3IJrM9NFmMJH9kD+/jXq2/XzdnNFRdjwxol3eySPP2qHjH4LXpbAWF
OgI2DSCi46O90y6+AlYXk425bpMgBGI6ZwpCyDnPqPZYTON1M/m/pRzbdfY1/TVW23Vpd57zu/N4
e6NJRUIoZN1NjwWsyLvHZYvaRKdtqvZHhqW/vHhQB3H7m24QZzHcU0D2jkpJ3pju6la8/WSkw7YO
N0kYaA3jpzNEuKfiToWI6rBQVe8rfvuv6qfuqXQxtOJ1i+odibfbrru47r7dg/xjiOsSR0i9vTVc
SHbm1tuKYUfuPUqU2PyfdLmbYlfaC5hVFNDBCFobPgu7JvI30SS8vYXtMrfB/crdXJz/1tC9Qp4S
ZWHtoCREUWAGuzfEB4XboCPWrgkx8lZIehfnOu/1dF1Ar1B2cUPc05RWjEiCRA/rmWVmoLKXdbhx
LAXcX8P8XOZoADBKMjDtYNmQLB3H7fspb76TeMArGtpuW4Id855i809JFzVDw8pw2OFgrfSkNTeX
tq2+7pNEhLvqSXjFAL7nAak23hP/iBfpdAqXxthUAIA52bn98HGEeTdPfs8eFLgMRvvWPeSigxMj
7v++tRkNw3m58Z9QdigG0JM20B1DWU5y7PFBQY3k+mOohX031Ef1kUc8vHNP1nDfKoBKM5g0IvTn
H/BZ4TusookKan6V/4+kM1tSFInC8BMZ4Yp6m0mygyLuN4ZLKeIGIrg8/XzZExMx0z1d1YVJLuf8
W0agaJBjmtlEtMz0OMUCWPnCzBzve2HTijZEoombu+DenQDGvXIjTueXGiNf6JpDVXA7rxpSLMjh
Bz58PDDvu0EuJmc9PO6GTeLK2c1F9FhkrGKdW5CcrTPnA3qLq6E+HQ4ubI3URMVW10X3oOB+PwXM
9KHApYpkryzYMj8dRSMAIZdpUByusLTdgjK/dsRYG1EVZVEQLHCvjBHeGhn/mhAUSdHUdp+qAvej
mOybWRRoI4t8z0Zhkw3D5dymCl2GbRtxPkdXieoDGz9gPrdN2A1SDjgHWVFDqrn5C+a26fZKru5R
v/2dIEQJtGF13KvsrJwmZCdF+vcFzNRfYXggsU2zW3ULgft807HmHWr3r+0XHfctjs0dX0a9zll8
/6v8GxsOL+QlYtpEBATsACRSoCU+g+hoHOMuq8VbdMZ9U3eNd2fYNOkPEadYxQZMrGPw66e2b7EW
liExa4zaz7dGfoX2gXPIODIXRp1g+ogp1bnyvgu7yW8oPTmIQnjpB8w/1dNrQAX4E7UPg51xop1z
2qJWb9SHFeXKsOnP4YZ6tOLT1JqWb4U7yge5nE5eTfFryduMTeMf72sgBnYGVKlgcqOzx1X3MIES
QjCDLS9lE0plyvlF8NgU4xRqg0W57nbR4Anu9KZ6W2j32Lg32f+aav/3qSzOPn4kV5vxELrsZy0G
v+Mi2NwpQ1erfIKxRWxGKrjSEBjmyabU587Rh9WQT+SAf6RiCaD/t7ekw3iJRWWN/6bVWufOUfx7
Q6tp8JYtnoH+ZFb+NVrKbXfNv4aqMjWUGcPMZH/yXGkKQ9nRzc1Jm0mnl/g6op8o5V8vgrgsO2J4
9zZY0aK0snKfyXhx3BEHNGIkOrflUvNs9AVr9kRNMtOqiilVCRIbn42lpsau/T4syaBhow088MEp
LDDUwbcP5eB4O4Pf3prO+b09R2G+B639PB1juGhezVaS74EOZKvSrb/VDQ+EqhyKxWVjxkfwyVw+
wwvi+7d/zBRIvTEBJ0zaumn8rIEQT/gAtQGHUxw8IwFypZbtS9Rkznvxpc/8zDiFmcHDKXKxGFgM
DyDd/tt+I4zSrZQ9fXwEQ9xQ98WfO3E1uzltiA+LrdJyOHYAcS3M4UDsiigbI2fQKo8PeoafXy/o
yw94z57OVR9/GNuxpSGcoAUQTXeBXp3GAgwKv7kzwE7SUKnZMjD10vLM9MpnNv8EUjAeYDK57s64
N9wLLR5FWwxD+DXbJOgiCrh5kCt8TUqIbhtLxWv6M28RQrCYghb3HjvyzW5yzm+I+I067AIdWTz8
dz6m728SKtAJPqhuWzgXLk1nPRQvrRzRYj2zbNpvCu8Q8HvUnrUnvo/PV0PKoDKbOfVo0VCvYN2n
zWNiYFb+o3COX0SVMDI5Sf3irD8EAZ0CKEv/T45aB9Xo9Ims262pTOgeEDyg6kQ5xUnXjYclhevn
a6UDrquzH4smPuNkAzP/XdKgDUTf27bN2WaXVISfSvI65VO0a7k1mHO6cnpF2wdeNfJsuv7zI46V
H28kjK02WYNdfCxApETPhaGJ4qNHwDXhX7sNFWAL7QDmgY8htgiwp4th+DYVVpFLcnvJE0o/ka3P
2GB71G9nq+treLcGYYjqOZRsqlTBGYPUq8Mkfps1+7g39AyrG4BDohqjstMuM4NnQ9cmH6BqtTwv
6zXYKLMRt9wzbM28Dl/zuQpF4BywuEeUfoRF+Z2bBPgC8QHdor3IzbN5B6W33y15rAu9v15MRL/n
ZJDxwfJZkq+BWtALAK8nOdhoq+HEbOyoM9GrOt5rO0OERovSFTdMGL/C+rIkzfeoj4izMgln6+aQ
ANlHSyRe+Dy+4tnFLUFVnPfGtwc4b859SSfXaeRo16xDOrvqeIoXk/CQGU6rgOYWbcgwjuWgj+O6
Zw00AT5oUsZUKpv2020dDDtQ6/SWQ1aUaiQvsyD01rttNzFMJnGbdKYYOjhaKTSW2Uv9HqNB/G7Z
96BmBnEyGLRXaZtGlTrA67VwvIZ3SPsnMaUSpqYvul+V9g6NZAmPg4k6aH2tCkFKXjofq0fbRxny
lXXDvlR/3coCAgyM3K58Lp8qd+XuNAI/dxD6XZUBHHDjJgWVDXxCd/KTmN2s4cl9Xv3kCGpZibkW
o7EvA6qYD2fz5dQR/VnRky3MiDh8e2+GfOMjl9tuu6m5fYoMxcnf86NA7WNuSVmhihUz3tpGpD/+
1VI300tFmZvGj+XL+9gUfG0dR/3Suqwyh9zqdtA03OszaOv97N2QZe6cWuK+Thqrk54iqZq94huz
GKYKKAxg9IvCxe/xX+RfWxC0Rkpzjo+XtnMIl3VrqdSuSSDPRcbtiz1pNBVJyM++25HPn1TDQiqV
FXKB5PI7GPUKCwDlJbKraKXS4JJi0W6ZqkzVqjvKotX9p4LTjZLmtrRX6eRNp7EwWmIB/sNAyOBM
OZZFrSP2Uy75vWRC4l9p78s2S3nj12tVBltVx6+oGiM4E1ykauZhhlOHC4Gv8rw4wGxe40/YBjrc
qEdLwfPDkTlwnk5tO86hpVM2QAuTrsM3xI+F6WRxFoIovjUtFEVfC7TRgNtEYPCH8bZrO8lpLz98
zOQTejP9HpgEzPhD63BwCuLjxg7kGVrk+WdVOBXkCi92OPcS1Ja9g0Y2E82TBAGQUKCho+3MAIq3
jqwVeAWHjwJkfwVg1/yEiBsWxqHkA8vDb7R46tcSqOZo3ZoCb3SPdd8E2Nda1ggaK0N/Kaux48XN
TB5l92dFs4RVL5NmW2qEv3LiRPOEY+9h0nVy7ZzwuiP1b8jZkLynIbzalqvPUXmG70Vo1ztkH4qo
uFue4novrm/BeJHERWXFED2ZGjiz22F2JNWb7W+VvKSTpHacy6PTWg3Pmjk0TyO02YXTM2ce6Z43
U0b5dhs9qX8M8Q1Kt2e/rW8lKLftSzgIGnMgwJcy+J00zP2YkxAhbNOcyTxM2OZpqVez/jai5RSP
PerUAFfe4uLeambNzGOkIfO3koJ4deeB+W8kPaYLHybybnB/0ERNa/FeUVrJvJBR6Xqe4ZhmCWQd
O0mEJAoLuKVpRfnYxeheV9d5315tfKxh8J6x956mAnqsQoDCAGI0U4u7r9iZB+C4IkZCgPRJwzkm
TASWYnnsreJL4uECgISJk5edOEhuGiP4Nt9pYstmHzmBJFBcQwvu4aO+pr1H8DFZBIGHenjmaX27
liNVc+Cz+TwGKX/at+RlSOavJ4OWzQEVzlbZpIfmtj/nr3raoN029CJnA0pOXZGZnCfJx468wg1q
BO1Hxm8z4hJq0ZqfO7hqVlWgIBFvVjI7yWr6FAgFoBHj9+5Y8q1DJJt20y7hm666GOgJ83ifUUKx
ixw1QfOUvgMDpZdPyd/0sKL7T65YQd7sMeo68HPS42D1IvW2bMWJ2pKRZPndFgcGIrcf5lNcr+69
Y39do0HFViTerHQ/DRUNrCSu6CWkXPXtAQkHKcFyVi6iKx9KNsZ9uD7Z9D/gDPwiK0RMx3F0vCfU
4rYDzfs+fDn6DO5jMw0s/vuX3Qpfssky5qzGki0BRvx7ZnJaoZ4+sgjtAT9B6NABO4pm/AxOevUL
ZxzVlBTaOcjuepL5BPY4SeNk5nlfU7B/f2wWxFNpK3+Kie0Z3tclFLWX0OeI4Qo6lxuLRBf4wmRb
aHD0Xr0uKLJGiQdyxQ64em6bxD9cQGfZukXmeO+A//zAgRArIcV2vIEviymHyd3+9yQcRy0JA9hg
APg8Vv0HbzozFpy9kyeb5jdVmCEtHuA2tLxWVzAyGQpIsUWNDjbdsp/zof7BIkVOZxIvJTnfkgc5
0uxbQ/7WlzRKO/f6D8nH3m4pRxQ0t7huX4roiVWgtlo50HZgSvVed9t10OAskjvMHxCDfY1n3FgB
3Zhi8LzlZsO820SYUjJc5PExgp4/j8HT2sLTsxv7ZOE0oyFlk8i/Ecc8kEiHTh9A1WmgeDzm7JNM
sKj/ZSNm1Zf+4bRA04B9et3RGN8zuE6vNXIhw36QJ4ghCcClIzsF2/6VjraVQFEBFZxuZnFTt/nP
ArH9qTVA4nuyq2akgoKf4lvQfJ21q931wCZYhExyltJn7/+S14prN2491sH16VRdq7byp7P8jCqa
kLbTZB+hzGJpvBfo84tda9Uanzm86LpVNWA71u9eyzQGO8fpw5AOZCWJ/5doZ1IXeVMXi/e0k45b
6Tg/27dUdtdfrC8pxNI7eHGB7xsphidbkhuxRT/uswnMEOnw1wbxA5/tgwnr9hPAZWfuk6Lb1bSZ
mcykQjdl3ZYL5VH9ncTheLeThHJp6w20RAU6rR9Qre7RmelnTD5/CbJYrklk2x7jftZ+C0+xeGcO
Vh1HrlRzHxTuRnCysH9I5992U5vNvgkYpE9ZJ4oGeyXl0dS73rIxMpue78+PmK4nvHV9RtqpjT6E
p4mv2KBZ6/3VkSbty8/LsNSi/cy0fd0BsrlGEVVHLOMLCrX4tKjkeaPahvnmwQ+XFjvKfKiF+0g2
4stFMgVRe7HTkrGpq+WK1NgFIRUfOv9CVV03457qRK+fxFOc+zx/z3yoh5YNo3Doi18mysUhwVCT
OCh56EI3f4cMN3xjdYy5vWJP3aTzmqqTll6yQB+m6h0jpAWvkMLj8O0L1IhHTo+4WZvoHtQB+RC7
yYtllqnjsXeX7LOtFSLeODcvR3AOwg/TSY2d+GnldH34CQb2M6D0XTdVm46zsN3NHe2tppS1zuZn
omrctmjuij60RF7JXzt40HDsB1ezh4roSUdmjUCXAAfgFS1zcIuMpvceLIx1oVBSZUGX5IBdj8Jv
8Bn1OoqYfIA9dM/oZK/BBa7muaw83SSx5z5la8uBKA98E/47fiK4UVh6Dz8NEVSz0bm5PI0Y+Fy+
2+r3kblOeWePfhZsc0prLpPUj86Ee2CTaw7cKHVm7KQ5Ic4SrSw649ZD1iFbesLUbdCLD2gF/fVS
mw4s8BYgfdSjFhMEicOCXY9ao9iQK9JtqbfPTB9QYINeG86MvySNz2w6enl0xnM6/tikktqmTvUM
V/T+nFzRO2Cf5xjggiNem9PWHV991GUCrm9VNqSXOVQVq4UmTp8LhMYRJR0bbcisipSxx5OKIUa+
Yu+oRREIGN9an4iczpGzBvoqfs2q6cwc6jyo8DbrNHakpzaiCqRHv/DLBTPj6PRrla7vbCOfGY4c
v0WHnPO9HTlYppMMJ9CHJDKpJY1619AbEtHo9LJzftLGx0K3wSOfoOna9qmovnuKWekczbiLppFF
nfT+kpu2M2UtVz3c1fMpFgPB0kJGlCTHg98kHcInzYGm+imR/BWoA6l3cDkRUwMNwHkG1iHS7eoy
jaLaRrdzQfRBnbVa9NbB19qIE4fJaSPu4I261stP1rYN0nicJce+eWyL2YoDT3FmPBGq8CxVokv/
HvkF9v4MyxwEtSIzIWrExBUtXt4DgdvQHENxLJoPSgfmtiHKm6Q2oO5UaFIUMv3P6KG6X4frQ2i9
oDsQCHNr93V9t49mIzCRrj7mCLsqts4imT378julD5rdY04q5ofTgybxubw6OQ7hpUGBYBXZ9Jej
i88hqN7zdDzKlggL/cHszcCba6sPGbX0S29uXjX2P7/TPmUa7Z0/aD+cq9pef+J6lsxurd3abGS7
JlSMImVodifIpRD8DYlJQbUJum2tIdSB8N/sPv+k6OWJCRR33pKiEzj0abVjc1nOq6YL5G2gN+S4
+dhtqoRPhALMHETIVC3kN5yaBKyzXpTuPhsBwEhCjfkUtAP9lRPH7+9kQDKYb128kSEt2D8+EEec
AEkOW10z7YrBhMVMM4X6LmrYqLloRnTCiKHIGAOJJQaN358sLc56byyKXAaag5+/CLJRvucI5Gux
Rj7yMXsoJN+M0pGp8lx7qMvkfHmLkKmeHL7Mheq9RW+DyhKedEpq2bHP1gJqvOixQJm1Du1Zxro5
Ml3uoQOAg1hyE0Neqjr41Qg9NAoV+sc6vHsG5ZvoLsoR0wuFG+/nhpYE4mV9PcAmp+Z685PGdnc/
cMwykv8DTsasgQb4vYhfDz4pACCV2tAsd7oJOwyJq3szOPN+Krhx8orUvkNXpMrC5vkY9Cs9KUA2
44N3pyapjXfQEyVTcItFoG7xIrWtxhrVCKzxNBTgT4aKgU/OwDHXvxxawTrOqZ4ElochVQxJ5I3F
zQHZXX72QCVaYRq/8BiBLeWqZFB0+3WkeefQ1bJ1jk5EzeRb8HDXoLXXplgeHP7ORp8VPci3QQqD
3FLLCQ/z2rps/SV3GlAKE+7M9LwkCWjT18wRGSZaINcW0aXLrkVpCYyz3faOV7IwWdERNSgqRXwO
AP/VP6BuE/M5r7r+0w2v396BN1jGA1vEm3H6J27VXDeoLjvM/IGz8IAwMCQI9/rXx+ckK/94G7FK
6IRMmmAzN/1BCBRjpuOPWdfiOk4rLxtnqKcPJ2QMV3L2hqwWig0yyHyEvCAst8VrxQvdzwcSS/Ex
l96Jqm/bpHOrQzoVB9oifGKaGLwscgfhsYxZfHg75xEFB3hCX/7C90uShd3/Q1sJGvu2hlybAjIu
OJOeazABiZXZg4h4muBSdphbHb9ArQzplo6x/6lCZQgeaQX1RqAlbClH0AzlE/db6U+WXExP53Lx
QUfM5cN3ssQw2M7cC8439wo6xow8U2pyyaK47BoByQNgDFTNTcc7SUHgmxzc4XoCRXIVXe8ZAdWV
j4F608f9ceTnvUXz7oBxkuGjYYVEbttAZx4Ra+mc1ICg7lqdXLLxS1ICGuD5iKjeMnORTD2tU/SW
iKQc2noP3OmzRZZymJ3gmwUmAEAzSC5cPJv4o+Udera+tx0sHKWsbH0hCuass89etrGp3aEf0SIf
EHwOJAg+QvQEUY98jGe6eaTed/Clss+Cwf1OJvp2VqiFUKk2+6M+qLd7B11vH6l9wpKYGLp1/Fzm
JoqXS7ISQIaty895ET5z3YA1fCgd3OrmnyGvGHsKBCS1J3NO+7rcsO6aZGUCDTZzeZuby96U4nzY
o2rUr+bhYyTAP+O0/jXR/+rfI3tgsTi8F3Sfyi5XSm0B4DjiK0ee3bf1nK82CYeVAj8B0LlwGjls
Hf+GSTsimsewdUMayr1KtDFiztp4UYyfreQKM6Pb/uFfTYKMuA4lLgRmR8zjcf0Dx2XCLzbWaWfo
nCldAac3WVG/qzlILKpag0ge8tAz6lvUxFbXoTALvevAjHpz+rmel1K8DBwVfK96qlCTUlj9a7l1
oZe5X3ky2DQ1YUrtekQ/ynxnr+CAupJmSQSsKw3fAPyCS4lyFJKqN+ayvnJHmpqct8MnpP9zwgte
6hyE0080RsyvNp902Vt+lfWNMKVibe3VVjnTWotqop2yOhkoJQUOTfLo7RwPt91hyKSShxJKhr5P
+5khkbTHDkOhdn+7MJlNJHbIs1iI6MHCtal1sYYdWqm0Musjeiy1v8ws7KlW+ehucTlv11g3WyfO
Uz++247XDBx2TSNiRQZ8tz6l0OiUIls2yHcDfRqH2lyAlgiXB+oQbNM5x1vjZbKiuJ3ukNqZLD3m
35LDnm8k5isDjkUYQj6ihcZBy3NH6wv1mH6J1FHU+7i//lUoBa3F0zIrDqMl17R4xRaadcKgoG+A
FTnRiWiGclpC2TzhjrSuhh7KT4MK/FoaM7iWJSJFTZAwkygXcwDsLLg8og4yY6NnIdTSuwav5gqX
zp1BSIjWa7jfnTZZDjeSy+ImxHtqSskq41HzbjYW1frVc6s/lGZ27ZwhmvKN31f7LoG3zdIrzJfY
/1OwIjnMTIilH8KHxgSmCUXqxrGLUhEtaY65hWji8sfZaNLg9xvLLkF2nwVw3dkdj5/+X08tvvvx
FXnIdTeU/IJbvc5SicXfBbr7IvG3e32IxcL8yED3hrdVFNkKQe2uF+03lgoowL3oF5L8ZE+wdkzO
a/6dL/7GtRRBdxnwJM2WYL7Qv5M6xExpLSaT8T6wPYW1PYIatU9d0e3J/tcsMfoOAgQjmIkYUiSY
8MZIhw5EeTb45xa+muSBXVvqlKmuO0kTLaEtYow9NbfrCSoWeXo77QbXWFiNyB29bdjnWoxPDSha
JC1/kM/2xv04E+1ws5Aw/hNDGoEeuadPIChlloVKpZnYQdD7Ch0YBvjXNbVemJsGjNVQvbmjDZq5
ptlr7U7eWQ0oiy7mQ6JheTHwK81xkzwI6VcniB1IYoB2df9ub/k3YVJpiQHcNO4bXLSwnwvAxekG
XeYbbCNGc3qpnYZqQYuY5+AJOoCfd8Lf3T+JslgjNV64o445gpihCe3v2T6XCEgRUiz64X48mWAP
6Ds7Pvhfic/Yne5GL7brag6F+0GfgaZdP88/itdC1cP4jhGFvaNnbRPihhu0Hj157kd4mW3MsmX9
obbW0jCk2bBIzNOf/3MGmVajfDO/84BQRtajCf7iPsHfyuc06KDBarqMfTPhUJRkk6nARvt5dwJx
3wZwYmJBb9F5krl2Ww5ljiaUWT1rQ7V/Fn3tQfssJnvSnRZdcw/xx8wuzfb4b0g9xdr59yDTgduf
9HmtvH3B9hjbxJASFch4Qtt3OKAxbJspTAot2cPMFw2t2mYOudblryFzf7jFFshGL7QnH0HKh9yB
6ZR6EJc6kpzpjbX316VM7Ij9vkfrjDxZLRp/47NtY+WH5yWrI5Vt9fwn3/jL2FxPEoK/e3Km6EJR
zmlLJTb/zRHzl1Yua7ksGb5Y5PULta854qZhX0yQypp3NnHujUHpNNEgF8YjGgWUF2xPNRmEFhkD
OELjhw1Zz3zl22/S3TWENdyv11o/O8S6aLMsf/IzV8F4vAna7h86EiZciwb9uifuFB3PhMBE5Aps
pyh9aZ6x6KdUCpDYhktkKZdkPMJsgFqXOUhS7oY/aHbZTeGHKZo3ForHYDTt+NU/8QK8Mv3CRnvt
tcnOGPNQ3EAduhNun1I2m+f0JHhLDMYIKefjSBojtKR5Bt9g5cN8mOyDKPYf0qgRNt/+Trr5YhqP
MPM9MJvuLLQeU2uDMJQyyi5kTWDDn/H2KPH0EjsrNlPmNX9S2m8duFgy0jdHq226PWrK6k5L8gqe
pfMK0GbaZdQ+w6nTjaWIgTjVWH2PE6sQ7fFm2ldEMEzRt50crSM9bVlfLFVeh98mIJsa8uWuGQr/
4/yhbwY7l8Yo4LvQVXzcYtK38GFqWESrg4lP9yfEVzBGCHjX3+3l3+fC84BOOEYMGWPNQv7LchmY
rmEa0xo1qc44hIy1+whsC4XclLKlZ4U/s5o8YnQdXPd1B3ZK96nkCXNue9Uz7LGlOrM/y/uPojet
tWGRztsPl4wNUd75+BnA4HJ1TYRNmsuD5frOfKLbO/d9hMadk2204yF6KdQFWqt0+mCTaZP+zMHE
zLbP8TXJzMoe+lqDTCkZLiHCEIppLFhXU90jfC5h230zb3ADrqmP7hvHGFUIVElvpP9TbUmKuMwJ
G/PCgg9BUNZxvdYiic5iqnOC/hmCDfu0/Syv7mVOS4l0b4NM7R6gaDt/SSoPv8db1E9VE8E1wg+2
Y+EX8w9/kE3JMEDvarzx2ePK+deEInH+uYbdR1ZxRr18/9Fcb9oaj26hgtVa4Ieu9sGIi5v5viPl
sb9qcIRsfyim+wllz6TcXsflNtNMy9tgOAcfc/Cws7sWc7iDL2/bmK+rbUN0t8g+dAYH19asu9sQ
gzGpJM4aqhxFRraiCMe2eOU5H96IbAieSNtIeOsoatE1LykkKqqu9pqiJLyOsRvxWjsWmg/8mAjw
RzuaGlIX0OgsONB0NIoOePr/Texx/GEktyobQTKZECRAjwWRIa9xB/kejQMyKSI7RozAaRuOnitU
QdFl3heNUuELZUTFjluVWdNM+QmbanCWLprRczy6W9r0TXuRSlq85ehaYygv5WeXEeCitPMAoeEP
ou1fJcae8Tc4CL2MQsqeZWHgNL+aUy1yxISLoAPP/DmVRBfolCWedjox9MnKL1i2FGwd7eCEDF8u
G5TdTxNPFd6kGRJ/skGd4wbjynkD6qzRQdC9O8VlTK8y3C+xaGJSaoydQw74g/BgiKH3Z54dHUkw
5CygTrjIsXYUuHo4v6wEFhISfSzRBw5ve4o1w8Ks9CJexmJrPWuRIEAVc6XtaRU/lQz2ciDcR1Sb
JrVrBWnRJx7CXKYk6dEaXolB5sOhZnYv7PnT6S5czrlKrzcFztHWXGpdNnZgXRKCWljkkQG+QJni
Q0WLVICn+JjaEhzQ2tXYtNHdIBvUmMOSaheDLKilonkWPZp2x5FNIcHROh11ZwYdBpGpq+K2rR1B
/T3TfIDsVa9HHM16lTESLp4e4mamXdWreQXfGb9x+xFvjrOkdviIWGR4ibo+0Ui37k1AdxBq6+IX
UAEa+/gPMGsRVMMMKCllpTs5e+4kbzLKBH4wG+fPPVKGIeE1JQBL/rG49lK/TzAVWqdX8O7761Fl
n9YuRRmSXaA3xOUOwlas8kuSAbR7pZj7hIY5CF1mmN6sDpBnoJKYattnfdDTElrFMLU5MZcvSnRo
Ar6KmZjdrNuQWYvJ38hBrDWcVf2kBnAAzPS2NXqOpwQchBsbKwLxzBrl+bjM2z7SfG2PYdUgmePh
mMr/Mp0YyR/fXajY1Nz82QIaiQv1z/nNDVcmUlJSaLBnpuSeYznakwtv3hM8bA1sGYAlNOVT+gvt
A0I3eqOwRdo30q425hwopm86bVAh5CDx3KetHxWzKWDGyApPkfYfm7AyMcDWLnbuKBK0VrPwgd9C
nozZSmJYpuenPqYp15wpMSzDfdjiiFbG1J4g46c8HGIMZZsJ6X+zLvS5fe0S/JOuk0PfRZAFoYeU
icD+t3/41nN0ezFwNPKGwqIx1D+QNTbvhrg5lpwgZ0CHpa91v7w4rNRvgsknOzPM3Plcs4q0b9L3
eaE8JniDsWhqJQFcE2CTmj0nXkJSQIbBE5bbPOhZxTGrtdcY+ZfrT7AmYoQPqHM2+N9f2Y5z9z5l
efMOT5N1qfOhtbeLHJ7xfgyKviD/aDJ6tlD8VhMmFfH3HKoWlMyNoJKCbUrLOyeTF+Y+Jr0bdrEe
ulOsCeRsaKqpH6Q2gCCPyyqFsNXQ0cuqDCYvoU+3LYpKNkwcB6LlfKiepkNO+XUFj37mRKlLZjAz
iHIDXRGpQCYbat7AAs9Ogze50IdIK8DE1/2K9dqY/0xqqPaV+Teio2ETogQmwHBkvMmQ+tDEnWNj
fJm55OXr8G5Uct4tQ5HRTE1Skmv5JL6sTFXLU1EOyL9VwT7bjcUK+dpWKfqfnhrTxQHjb/9hh9sV
Mo1awXGjtrbPknISDMtlBEhtdC+zm3w5fdq6uzDQ8xLHZy4UAIbm0YBwbcLRAnq+z4J95Ku1tvWA
xiazbnb+ohUgG+pFaX+f13STnRDlozW16umIgGsbKS2Z+JtR/+JsU8Qaoj2lnzUQcjNZNZXGF51C
GgrH/kl6SOpz1y1jd/pxupRJvLDWBHcmkowyHH0Zr+nGpVZXPDlKzsF0v2dwvuArHg+KUEUF7Y8F
RQKxFaCfgy4j1xD8jUBM2IoPu+gK9lRHrWq8MWnuIGUD+NtFJ8ZA4douimF3/9f6CZv/LT1ESiJ4
3lCFXvLwFk9xIQgW9O+FhPgmx++KeC9CEx4F+yhnCp9KjHUhTE6VTfAfusGgdQz2JzQbqmbQ2Sv/
bC7em+uPnDsY5/wJW/PI/RtuJ3+3UHt2IMI5MnEaMpc6GrPWsWmuNs9OdJja7uQwxTOdKRYSaDAU
HLVUnzeGCCHGncYTqpHdGCP4aOpmu1bEyT6MA2Hrpqjm4m28NpgY2Yr0ZsSX+vB5CPM5rrHepIiN
6RM5M7LcnBJU4v5ZVlkCKU6xtrrdaYO2qUHi4m768dnRepO/8bgT5moxIc2EVs53yTcqgsDuS6pk
/egoQVN9CA1ph1Q/2kxPGj2Qzaeqv3IsmELu7uJbfAWi5NLiigzxudOU51qdVs/RIWEDuOI43DAC
OmptsF0PjvoGkV0P9uak7Yr6J11kawhgcg4WLsWI67ob5w+J7+Q75n1WL6a3RCHzfYh0KCP03DT/
EwxIFAbaFEh6h+tqCdy4p/odjD5cM7jaIknzDG5q0OuQmbs53Lg4hySz/XhVmcz7dMFnPoldKqdU
9FqT/GAUCUt8eWMSmfro1nR2FwAN+MZNflcMPdI8e9yYj4ObyxqV5bKxDlZfM8ocw1pB3KE1eaP0
aLTCDwqR1cVFMTVnLKKWnHWUV0yh4FJmNMPk4c2dkchNGsXqx8T2WjN5LqEQ/kE/7yViqwc3LkTd
gA++ZGFMIi1z0WGBn+329LPaFvm1Ah0Jh6z3e8BmkbN4G0d3QgF6cosUbePDTmZtG6lvKgMyzsFw
b6rc38CFubPy7fc6dvDRt54U+o+7Ai3kkG4QM8fnuFjgLR2q88l53R2grd53crEztCd/Wu7ef5h0
1gt21cKGGr/RItaKvGe/s5EtVPGzsnHUfR+t+pfw6q55UtQw/6g6ilrs50sy5MyePyJ9s6m3WvLL
6P9dHdoz5bcn/7rCxO3dcBuMGjQ74fS0Zo6z8MqhyJDmXsT+POtCNos2wPSswbskP5fv1lBiFdcu
5anhGX1CZnVQU2fHGU/2krY5U7u/lpDiXAiT4zQAU9A46cDmZBhZhs6rckEEdhxc4IDQY20BnULb
0qc3zsnmkVSq2ra5+5LXoSu18d2lU0rledu1n111DbJgg/aQ3BWsllqrm7nG+oa1tcmxhpOYPZIy
gqJrM5tTYOUgXCciECxq11CfQLtdh1HSxqbeiAfQ0jFyuV65AFPplFSBwA4VTArJdrR85PKJdMqB
t/kj16ZJWg77j+eyZifujjSunpOerfvuH1ZzmrFgHQwbrwW7NZYWvR+NjPlu+ginVbwjTRFtRDVh
6wKqHI9fnu0Kq/BG1Juk5H4ttR+z+8uKAoavYEfA6oTZ6YIDhK9ASbB6+k92q42JJUKOmWCtLzMU
yAeqQoOiXMscGMiCntYLYBKPGLoaojMBNeoFyZMf3WQzg3S73WIQSlW+0WYMbDD8j7mBhJM18v5U
1TgFxU1vgmy2lKi6XXNL9dm/zCEK+Lhn3i4hCuSe+X3NED7AuZJ1QyhkJynUB8lyK+DfL2uTeSf0
UMm3Ni/9aSU+mGpFBybuN0GkPftmso3ABkVHRc795IBp++0R5oMmB6E93qleByYGhzxcJ/8PFD51
KXc+vDWdz/vwD3d6hzCk+mmqJaKnmmRIXu0TwEeQvUPYbPuCeIY+qy8sgG1FMVXhFdPRPjrJrtDt
MJ1Yew6dvnP7+mJDjQtN3BAeeM0lENpXhbrcm2Ll6c5HO4ys4nr4hzPAqt3UZgY8VeEhLdVrHy7p
2BCqLMMwH6fjZdgZmWtwC8nktwq5Y3bTPocPtE8dzrFqixf9epe7oWiV7j8JY6jTifioD0rLwz9C
XssGvVcpZlxNjJwNsE56cH46KePdc1F7uKmYNR3CVyYn6SXZOvGiy38kndmSqtgShp+ICEHGW2Zw
wHmoG6OsshAVQRAEnr6/tftmn+g+u62SIVfmP+UCeUj8F/7SHjfhzkLS4POB6HDJJVia8wmt+vsH
9wSTt88aMh+l5AgCwl0KlSYbWyE+pePyt+W6IxaDt9Oi3ayNRFcoqMMTr5VkT/7SZLkT28UEQwau
w6jjTtIrn3iVXR3LcpLnjLLkf3IRz8AnqJKcJFiRviFsftGX4vkbARNDSc1mPiM0xaH/iFZHIHGn
Bf/IzaGufDC8cKzNELvxetKmqRx94oEHFaVOUvtE5KSYUygAokZF9oJ9Ekh7byHdF8fZi8WV92UT
3NwVEguf/xfEdssPSIZps0zuMZAxyaYbMz4FYrMEIExknzag6R7ZKavLKFlF6jbn6GaNUqAqDjsg
IwYScDB0eKIMEi33sGfI/WZQQVhiF9N7a3sBGQa0T3TebAQBwWAcA6PHUO69XWkN0ZOAdNF7LnC5
8pcBHnvGb/CBEtYT2kQo3kW2DYCXHWUXESF42pEk24nv7o8xxDJzDvDISc3DlFGN3NMfgpDs4Y1m
AKO9Ti3NsNk5RCnq+BX4sH9y4G/mFEEFIY7kljo0+NPD+GcmUICNwA4TgCN/NyTwOwBqTLcrhgLB
YHGXT1vGLF/UcOzi3Du/XCRfyOsppxhik7vHGpcTUAvemhVgXmtw0K8eQny/4JtWe3Hw1LSMpx03
QP1AieRB5hEsZ03Oqi7mczKbnrILQMA1NX64HTp9XTNH1yJiR/mXBzHt1rp7qATyBpA2uwHGVNMZ
lWDsPl1tfz53rBHhJbceXHfJFq33ZbxaLJ52Xdj7tw3IGlVJBMjeAsrvKb+6G/gsYTMEfRfJZx4r
puAm6C+MwkSKoIUBETpFEH5KSacYrE5TmtAWzFSb23yU8E2RM8YKF0D1MDByAldr0dOLLE39l9Zd
/CSe3AMYPda1xdS0g245DjDb/fDXNMI7BQBrTvfAAjwOnHPkowjDmsQRD9pdf+zMsiGsRDGPIkB6
3pNjQvV6JokPHil45OJboFJANjEGOFG+VpdrHqEepZqduB/MK1/UnINrfhks5aNVBtkSH8T0cNp8
cHTG0+l9o9HbmPb+FKqZOw1QqQf9L0kbrQ1cBCqhkynKc4E1cMwbHeCHQIPhCrpodcka6KLcgbT4
R0WQL8uoqO7OGccbJ2BANO+KdUxn2r/ZhTcFZo32z3Jsk/eexpV6Cddysr9KogB44Ag0Xl2ee3gr
hiOO8PH/gnbEkvZb4g2BaRSpYmTTNMvIYltDCPXBN7r5LT8DYkjzsqmS7NXa40zkKeA8ZKBcV1VQ
M6PEz6T/MMcSBcab8m2RfohvjivEnNWI8VoAIzMxEPRUf38gno6ryift9+OYueUfdynjt6SpD+xV
8jX2ablK2WPmo/IlvpTcrq47aRHTjQDajig8dmBjIHMynUm3xiy7F/PB9BjDhgMIeLhtC87pVRAc
S9t7OyIwgPEcYGi1Cjy7ntqLi4KGZZHOxGNwdb6EufbznZxJ9aXmrlc02cFUC8SEkfcwcHBy+1Tg
nrODsswBSpJztNKP/xYhZtwOHq9Ncp7RBYgiMBDNLPoXheeoQN1OJI2x+QWIBJv+ei+4TeaRT1vR
Lbb2RXiyqU8W4OGuOoo5kGc14+d3f1ObEBdiQGY+VnABNs3OoiGF67mYC/ybPOMrCJImaALQb14H
xqOAV+AGgC4Gr4scgBMwN2le8J4wN4EZf911mhZuCQk3q+jk7/d5RDT4mEmCt0iE16a9s8nF2c3j
dl18gRVDrUF1EeSJkwOgWXX8ZotNmU9BcfWOsvCZud2UiQ4eiNe+4dekPRAz55s3xKo9vbIPeP9e
dBhWuESfCe5oy0n7Qw0MyCPyCRhDVZQlIpJtwrJFjlXHxASP6111lO9mTpotAGjooixc49NBqyCI
FOrZBLGNuDQA5ZZCqSX3n3tjwnl6zcdeUJzs94NIHRIwAMkjkgdbciB4jw0eMUZG7+jFp4k3n3La
+Hp0uWCo500DUhPHm+CHGtMrTfhKcds402aCLix+igPFhPFecGk0PbkHCjmwzehfv6kfo3SqrnmA
EBS+OVwfxMMDT4hxWLhAs9Q5wVZT1C4tYIMrg2ieT4LIKhy1/lIUv55tXpbXP360Sc0W1quTs5qQ
Ghj9k9flDlxMuszCezgOXzOJNZ+3Z2jQ5uYzWXbkc0X2v+6kbVKoWBGmz8R0DUIcugkrEMeTQndu
61Sfm/zvj+wLXcM1ePt6cA8/VFvD2Zfc73ybx0Ok7j4zOUNrt87wt0uZXyNlZBVp8S1mD47Y52Is
E4SAuMHJs1AMqwaTG8XZk+hJ2DvLzzUXuIT37JHcDlXw9BXvFLS4/HH+uk8fBlL9Ax4lGzxjbVDt
VBFiGQ7r15dYeqTEpIbG5jxjxBtQyBYeUb2T8bRad1e76IkSEOCRqPCmq0/BfrwsFkcFypLwHqhR
N3kgFafm6DCtZLON3SLe5MHjnH4R3ADzQRKlgdGbBCUEq4+VFGhLg41V34/J9eRW8pYupqHeUU0d
OUghy1Ao8zDIfNWv+9JECVHx0ghGF5WCNb8HLIJEouR9OqDaEsAui4nPmDJk4CMZnMpT3Xug0xmi
vjituiK+I0dJTPSZ17BgujfFohpj3hInykUxY1Y+JMxwfeW/dg/UDWNIKOXhdomJTK5OZDYxwgRI
yZ0vSft4lP0+liZ3WkeIBHvY1Fl81wm1ZH0frbM2UbyC+EwrITxzzlYaYeBkcS6cz42zH1NNUPT2
pw8NIBzuMxPMbORBS03M4ANvUArpHLrraDgUK9rLZ7kpo3Ok3bnCivPxHq9ZVsxHvTfufVXySHZj
kQumFI5uM7pU6zak1tC4CvMoTZ0PI19/mZEafRZAWj19K90kk+nuKlH6rcnpY+tdrB4VFnHqXCdj
wuJiV1vdzgSDcmqBf6L/zFLbwoeu/z4nQ2CuS+9SJZgFLHc8T73zAKA/CipMPgFRzR77gpnqsNJK
dinQwO5EFACSI1jDbuabu5E30ILp4NcTaVVzZt7DZsWwk75XubXX3+eR10J79PhKUaGOpyzsJZdG
sMqWR5zA4xZXPVWf8NbFa861wCPACmDmghfaxErfvn/GB9BdPOHa6F/bji/2SdgdOifH8P49TMTx
skor81B08Wi14Sk2KK6AmzfIAxoyWri3JQRBapzUswuhHGuDv9rP2sk9fEZvf8BcTkQir6jkVQui
KBqSrLm7o/jxDtjh6o1obifFAIjNlpsPWp+KiB627HrJh1F9QPw3lgW8lnK5Mq+j+0Jssu7sn9rt
vAd7blf0ErcFe93pSRBMMR2PuZgW4MtJFiKYMsxkFjuf01ULE510VxLicaG3i/TLciruuuyL51sm
8E9e3++zgi87kC17fZMHIrLIq0kajbGu0DLmW52KV/xJiebDjxKDQLQTsBA2RLaHTq+VK7HcUd32
KABIl8XgvEpRVzPgM6OjpLLZrOqP3HbVBbex3y41CbuEWyQ9PnpU/tQCriqqBfd+4bXT1wP69Cwj
Vmd77b6QeBSjv0UZ7muJJB0s/zxqNH9GYz+JhbV2NyYPLuGNzTeP2f2+AMyrxiF4TWUIYVUFJook
ZZhoz4jRg+v8QfLPgfIowvt9Xn+i1zX+MM1K7hhb2zVQtkglmk9kcgNpZO7YNvx07Ndf2vQlRq0n
WBDsGiteGgMZG/GxLWxQnGZhYS6GOniN4OrQBqBlUIrgagGnvBKDnrHGQB5d65k+3gxtYIEg9z5R
xm/W43KdGqe9bbPvgupQ7uohguA2xE3jmHtPSzO6U3vx334rzvu3IX3AGDulQgOJXpP5hGw1+5Qh
2MSEdJ014WNrqkmuBZihSo9GU9KcTsKAw++M6hqVtPV2yzScPJAflsEV+QraCFjo4g9Ov9nRBiqp
P1bPN/YaX/l2yMlYspFjBnBSWpM5yVztVPavJ9sl/ICYX0Ni/VAJ04IsVobi0YvdSMVKOixOo0Ci
qon16WETf5bpyB6zZHwktoBPi8Z/EwDNZjXcTXrUcBgmfB++soz5eN7s3guamRn9YovqgaKYiakQ
9cPjyLXdd6HyzWFboYxwzOn770QeRjqphLgZ8UM8MH7teGZB2tVFF+ZhuWksRyJmib6CsejPYD+N
ayzwdlJWYc4cIymPYlE6P5BNFPsUAYuJKIPcY9MtxUkjWrWAy0e8ax9YYfV0nnhLVjuxvJbT0ilB
S7DXERlzCsrcv6e+JmhbLeTwJ/2w/06fMTIeVHynaf1Fn78v+Ra5x4L52EoQ//1cAwSOJw+k6rPs
Y6s4GpM0LpMnulSPMqgOs7JmsSg2R6S7bAB5hGgosjkhQG6zDq+EfV4XxIkdlL9yMZ7okv1cj2/+
5+6KQPo3SSCcBMAaE9batovXbHQcQglviVsHZGG8tjSzhMxrh466ovm3DWd2Q/aD02leeQpOQT6X
UXXgjCK97ueeRZgIR/7zp7mFxs9jMzL52x+SjWY8Wfp7mzf+M9sZTXTSYtM4yuO5tWHxSyRiCSZX
5fK6Oqk1x6E3CopJ4Z8OLA72wcsS1CVKjOYewToalWPGkvUODAzxb0e8RGH6De/4OLzO5EW6z3YP
BYVAFbnNjhdJUijMUmggD53U3uivc8lhJH3ekfc3/6kFJcTRhNinDG2BSyQ/D906+05vzrlFCFzs
b7NxMW3OYxANKhNr4TgxSlyaU9l9xbXTb0WI2vUHI5ivc2CG0IyD/85cul9SycU96rF8Om+RWtyv
ujH1aKpVIeeF+cUgdW09dic56vSeSNFozkNK7ltphsO0bCk5Ho84LQlUEcapOn5sNMXlmMWAxhVQ
8uCTk7IVMOz0f3KSArZV7q1adjzzeMoP74myztED0HrMu3CImA+a6WhHw5YU23cGGZnFeUhy1uSN
ThscO06/TgtAjO09kJxiJg6b06KVPZDzG6Ewl5aFAFwvWMHOe5F2JlajIRNlx1E0oCepeLj9NrN5
GNmy96uuDBelM6lHmiM9nRr1hP+cmW8siABxoB9c6w3h8qdvakaRE5BekgsV0kA9MGu65ozwqwmJ
t5h+ORgupmeWgfrwpA1OVt7SO6EzJy/fZ6xrogE2eh/IV9O8KnqNQoss/4sxYUcGMpFTZB4/gAaL
msePI+b6mUhVzKndk8kKXwt/uyFwajzNv7kB5IiRFZazRM1aD1jHOhG8ns1vm9e3GedE3H6/voYJ
0qn7F8nE+veoc5i+83ugQGSU017ajV+ejihskg2eCP3clESXKB6MG7lGBFIqkTUfYazeKxs1dcU7
CA2fhjVlu2KpYBaUkxJ57CwPBjKS9B1wFFw3XlR8Gzz/FPfoStATWjB9ToAoMRdQxmvKJbZC+ZfO
XL4FGUwZd6HHh5KBMDna/uqj0xsm0tzC3EZLglwBZUSIqmFTsQdxpgN0/dw26UScauM3p7CYkU+d
17GA5RlpG7LI6fmV2SgWsit5qug2AwfF6xGkS2leBO81vYy4rHg62P1k1bQBNSz6gQVzf4Z/Nhd9
oujnjMVhryYujvqkZw/wCwb8Hbch3U9y9e+S8GtvH3Mzwd2WMDcqGpNYX/hZ4ZhuN9FmsN2VN8xz
UuPHq+EzVaNyMgCNz4tbUDULrjBM+6hddqbPFHBNBtY7apP3eGFSh+lDYGp3KiYdK7p6AjV8/oyW
ZBrPOLapi2JSZkrx75MH/jbk7+j6yGKZaV5/6F0SBdbvS+rjBmAbbuboC9S/IpuKp6y/eeJbtAtJ
qBsZAVgiQhne3r9MpGXoiX+ZvUKORMQAsP0oSNDOALsrLIxdq8s7HfoOTJ0rml+01Zt+b4tux7Qt
Y8YPMfav4HQElxl3TK1pDI6iuSAU3Z5PH2kOI7C27Lx6YwQMwiiZDVLdCCYzA5Poko8LmYCiRcQh
b8zjKxjbA7aZjOJSsQlEmiNlDgtaqvAJ4GnQCdn57PzaScb2ASOXBtmqEiZtugzzD0ZMI+70V411
+kSAuG8O+prlDJJ/G+YE73GcjhlHfk8Pm5OqhrxTnG6a0ihwULx2uRJY0sOWqEPdZJR7n3+HFMJY
ZxS8hUKKQcgkcOrqfuCHXoxYGmNjUCEeRPCZjgLAVaQ9PLluvgQM+HivuHgGr+8BYg9IQfW4tt6Y
qYpJLLzz1P4bOP44IFU5el+ZLdzsEWa5WLHYLjJvDIqmsiK1XGQWADOKyhnhRc+IN5iIKMWTLOr9
M2df6NhVRCBZgYuNJK/gehSvNtONr74mILb+SfOfx/uSvVe4iIky7Le3zecvHxwA7QERQe5qqlc/
gxTpCSBL2A/2aItGdtDjm2m3vPXxI6U1JBwPUWnVgoDJrD+k7ekcAUeh6cYEfHmlkYQ4o03GrfNm
Wy2N8nS87BU73XzwsxZxFzJnDGG2ZEtV9li881l+9yqSzmCGmY0sL92KfCzQhO5cw6fm3Mrl0zcq
/PBxd0vud0619+fyYtZsErn1T+WW305V3WEcaq/gozJPwPQqtNyYNDrHIoqARgT7rbHot5ZOfLfL
WM5eJh7gcxchHiXd9Eo+OCKuWxOPEeXpOfntk1Hn3g7pttvXxJuLzMhyLbEqbDtEBXllPHxJypQ7
U7fjwa+R5KIRKEPp+9p7N/oOz0mjW2VrAnIQ8+sWGwagKbjbGLz0bY+ScZCeQoCdFBFwevw0YJvV
nvqKCIIoQjKBqokyds0NgMe6mT9UcPi2cV7x1WeWeBg4LIwcFdL32MlxhfAQMQahEyciTvOzsNtr
3o+CK9zhJgEUV+SO0szHOqdgom5OU5NWawjFLbNb5jUerkMfq0TOFt+MGMy/ZF6KcYdWHB6FyRYe
8uuieh1zyRB9EdY3ioVqeKbLEf9BtqxwUvn93T8Rw2qknlEuLdju39NOnjzZxcZjev9ivPwVGLse
SrPbpPV0QEHs09MFcsng+qfFDzSAx/d3vlGTbGpYTvEElNNWgPEN2/pWHb9O577Xqc2ZgWCCCxzf
/BH5gEKrxRedgL4Jm8K7T4Z45H9To6kojnL4+G+SF8jK/217krOgdTvDGbMnm20JkfIk9rX/YZzX
ekq54E1yx/iSvjtK9Mfj4CdS/rvijQxWQJxO9svuSUQEn+DukZwcnGSRT1LubkCpBxW0z/IQBFB3
YV5A5kbAUcRNYCo6jI7S7nYPtZ4Qq8nHzYl9PQxx/8s58Q6JcS/PKccJ2EkJchBny8WTJ78PeK/e
qLQBzV/ecFpWT/9jgY9k46CyGKqv3pslJJVo6cZ6mAu6RmVbytZ6b6xQN3xQgrp3TXTCDF9IWk0S
EqbXqGBn9B8Djf5FwVWXVeXqTxYQu5/iYg3zYgj1LVE9pD6GlY89CySPQIy3H9cT3LDPyOCuvsHQ
GLN4KPw3LYl/3ZxKR8c3TQqURcisY5LR45TEP5iBduAhLlaFwx4jN3PO+Rw9Gk2I4lK/Ny82NNJv
wEv4xDAHCk3t78fJVs9EmqezgkHLstMIZfEQXg/duoFAp8vzR3/VlM3NT/+m2OOfDtVPx8tw8rFh
EHO7xoac0sP9iceGGnl8wlUNn6CDxcRCck0Yh9QZxLfxhhoeogaISnJl5JjDSrdzxgxu+G6suHdA
7wbXAkcN22QFSoS7GBIBPKkEHkqnz92Y3KBTuMlBv9yaVLMTm8M5tfKA1oGBQCzbCkWITh8Trui/
J+xG15ydgcqkO2czoP3pY6L8yHi75ye/kFDrPFdFQmCYAJ2Rd8JEDuAxr8BymsN1AAaKHotSMB9E
4a7NjRzcc6fkIU+G72OGs0pb5ZcslulXVaaMRJvXB+xWNmIx5mkoSCoS5Uib5rv0/ECn96MGaAtT
BMArnbGKo2pU/QzTnDLxc/1upUXtpgGruf6shKb6WUfGzymG9nU+R3nZHFA48Y3R16YefU/QUgCt
WUX9IftStQFafvimU2NCc883MmYMAAbdcdBXLuqriepWxcI8xeQMGKRL2FrAB+oH0vR6EAZBOIE5
oy+6T2v0vYR62KXp4JbOPd32Cim4Dp4BvqXAXNPiipda9T5VaKHWQGqBuHLyJu7czplTmDyIMw6k
gBbJG11tA4KwPjByfbe6/yi87hF+pq9NSyId6gpQVXf0k0/TKQVndeIJ67e0IqubywHsZQ6h0iQv
+8yrgYb4bt7wqCooARX7tv079kkW9YD77HiwVdokfeSj6psyJGFpvwU5WU63K7te89pr3HYeYmW3
7xHV+rZnu8MRbD41sBjdShI1Y0rYOEZZtbh6y1+JzTdOSXP9BScaSMuWs6H5PrMxfjoOjtKyz4l5
/gmaL+DnI7JJgjevhvuA2vFvgfxB7eV+rFlwZU8Oz/8sAxs0L1d3tLZmJERddHvKkU3qZ0Mn4ZzY
LuuQQiOySA36y9uP5DCmcSA+WOLYrWoreEU9AZIRTr9JDbbfTGWoZropGTWPr9SMq4Hc23lBGo89
XlaYmmTb2j6zqCWQYWHkodJsnmDGzM/P8Nbw26C2ln7H8rZgeRUPRDdVPtAyT9nRSu+hJu89uzU6
zAaALKOz+U4+7wQEBM+EBLriQyYoEwYKKIb7PJCGlSKx+xb3nHZyMNWNDsgnT+LstamxZPo+H8s3
A1XZ7Z5sibgvtO7X0oIxANwXCxEuPUR6q4YGWU/yQXrxnkpipUYBuIXjR48bT/shbhCD+hAx3lO4
rugc9G8dzWVAajN3nMzDf6nVCudBe0wZPdIvkfmLU4kBVfZR6rM5JkgnHAA86KFw5+D4RHoeEzO6
RWEkwFbOZsAPaqn7hJcdzUYXfmslLn1zwXe5SnwgB9CKISphAOaIDvKSoiUQfH55KtwH2Ajh+Gsu
olw830TlSMU7jy2YFBHDC53yPAJFrthrOrc6uwYTWoiNnJ+AUmrTIBU7JXitmKbPGdczRdzRvtyM
3RfpcqyEkiXQYrVB2AhzxXZbPjcBFWuowiWuUJpphbciO6ZROob7Ece8ZN+YIyu/qb1BDuppzTIB
cprzqHYzIoqxTr4KAWm25zSNkLzc1vUFBSoaMFoB8Zvo0nTMYknFTekgKrsnZ1nQBO0GnO3zh2hP
Ien0WweS8G5SnOoT6xSThhNXAIqsgY3Yxvh7CxrERKg9OCtSV42hf9TIQF7UwXKaCctmyAd2BU/9
CjimH2fW43JaQ0xY3/etPMFGGuXT4/AH7Gyny0QNHtMnOpOydvW/x2/3e4p+klvhYuEKRqqrQi7X
Gvmw0WveC7O3xm7Bj8P6u/VoSjooBvWVvMjOBeEC2ppEIPVbwifs0e+mcc+GZ3uscsjpC8MrQwSe
0k69I2Md5DhLg3nbe2W5UEBo/ui/T3D0GKeom7XLlq0yR/SJj3CBGfe9MxtxdNSumicqhlBjLZ0O
fP4H1+ksvzzhQiVeeHxYyA3n/rlCP9SF3DJe2fgT9B+OMBXDooGzmIUnoEA2bKQPphxRkPEL/rwC
TLoHJRq1EVI52yC8ic6BdeLoGhFg0CX0dvd7SxAEXR4n/zVb/RSLcdwnVK9TNIpMBggkRaMog7xg
czIC7z6RUXjyO7mK4bZrFnLIDtQ1ejV4OUcKX9/aFADzXLIzoUPTp5CbPY7zX4RJqMUHIg4QuWrs
XL4CkxqHgZzf/uUinb5HonYNtf9qgyoeodWKX8celc3gvAh08SFL2QS1ob+7FtEpKj/+YPrPM0fS
s70JRuMmqFr6SPmaLIz2p9GndC7WLba2fX5EEnxHk4CeusI/3yapR7/++Kad5wpeUjQPHYGpjXOP
ICTIgEpQv5ZQmXGTIaVnMcAQjnhIfROZHeYysmpnOa3sZ6Pj/Q6kxbPwU7egMh3Neb7Of97OeyD4
07e4RVRxeUFSgKYsb/fIWo5j3mwzKTK7yv90joBG8vW3M2ATNJBHKnQ5tOoXRph38/fcQ1hZzkXQ
r0Ug1hGVZxgOuKZaEqkSlcfhlEbk3coxfVBSRPdFtjAPNScETQEtIvSKFst/4z+eufJbP2QL7M/V
Ll0MfycsgSDSMSrkfEPYT+fJ0GG5XwaZOyKfsJq1MwVx3piEzYr4C3zEYeGTKjPL19d4tL8n7PhB
k2fuy7hIMsIS736/H4Mqg+zdfQpxZLi6x6aTCfkJcyOyFtbiMTNX7EO7EQKBe4Q8si0ROA39EQsk
M5L1MkFJyIVfKn55d2sTgNR/qJMnDKOBrXguE+7tdx5XlYgxf4w+Oe45cckKfIHJoO2Y3znyVU9v
4Fb8lgBGrMjH5ihjdk+nyvr6Jy/HSw5BnBVe5UlfbYww+DGpQs7d+ohwOVR4q5CjbpTjo3aUo1Q5
xkqPqr0xV4/qoizcFjAHmHyqT1kQofzWpJfAghrOKFESNblPjS+NhbaIEaRtFwtvvhWU83LOuMlm
n+kJ/VEejQ7Wsp7+a3PQaI9JiyROa3MNVdiwweung8cQRWShFGkRMRswlUQLB1evTt5BDkF29Qq/
WqaH97JJqi91ok7es3uSJuVsNFH2+fq5rGJ12s7l7/zoVCtA21iKh+96M+wqCN+DeSh1u8tdLtl9
AwO9qB6xcuB6gsehpqOh7+3bd39QgEV/rruMNsxyTlMmj5mxAmEo6Z6VhQTkdd9yQqR0TBdlQbFZ
kxRCV/3cG8AQC/h2NXrsb+frueWf0Tq08bDE/Y7GfeC54lnz+ZXtljDKwh25UkzBVPzsN99cV81U
P5gJxBgs1s4kI372mOhuJeQUm/FcicQaDrydke6b/nXynuu+RZ9mLW/fGmovmdBT7sKwvKNOpyHe
FZuM8nad3+YkcuIKeeNe792xcwu3Elp4YuKCalZerMXtcuId20q/j0Ai9Fz7taZy9DjI68ch+3se
ysMoMLfAs+XhtB0F+gx8uP67Uhh+7rsMt2K6k9fofBlwNJCuxq4O7U/Jf/Y4vMLhaPwW5x7FIVGT
s+tWYdLH6UVKuvYRO7LT9eOSrp+qCNPLkv6ckit2lpA8TqxjJoLenoBN52b/2BoLI2Je01yFhbD5
JGU5spb0MSs4aFCn928peW70P+WFaoO9MGx1qGGgiqXYVJR5JfvYYcfqGaEh9bY06Wefa5R6iMaw
yiEWUslRQO6xga1S4/dUOzDwCcmBGTyjzx9bKnit/m5Rtkt3/fJxeOLUHK3UWnROKnBoaSvc7lWB
0P/kfoirEgkkaXILtONrb7kauRqQVjfOuH9pO1KUuWSA5EmeoAjO16OJBLzcGux6vgVWlFFM+rA5
i4+gZABUR6R7LkZITifKSoKmfh6qA9OvQkn8aepp9qRihLkWa1IkkwVKnVYLV31GXE4DsrP0tNHk
Vc9NZzA8I8Ntgoww+NBC0df29in36O7UnLAb2CXT8g5vpqKAcL6lMHASJczyPrOZ85hwJylY1nMq
+dnZzEOJX6gOf0dI8WuxUZL8mYHyBGt9JvLm5KE4CKTjmzjqxuXqWKewGWFjJmVHunnw1oxhTg7W
iOCI3FEQk8J5LkkXv0PTEbkd4fLmeprOeKu/6UTs/gMw9PKv1kTq3FZbNi16v+Sunl+kevBy+A+u
Oli+DFDOwAL0IS1fAGrAKA3NR/VwOYnu0f3qSvpECuqI+UH2updfR42rHB7YcutpfmIga6Ia3MZ7
zz+ZyxYMwvLgbhiUKSODx4jSuMMfXP50TADI9aumdHYohVqfyN3UIUTXMr2qj5si6k37U4YWVPvl
TdoVYZHocTzWxW8f2yo/w66pe1LWmzQlPBj0DUjX58/eJmS3vU8YzrIvQFIe3/4ayrKTfbxUY7Pl
skM43gXgkQS8tGc23tyS+hMO5yuSffa4zB715ARjAsPzmQ1humRBHFqFFg4Glzeh7iErhdF/wDms
+CHCT0BlQwrG5oYeHBHFJBDR/sQ2pVHyLpkIbkaMdnIE3TPLC8AFJv+l3rAWyXk9vOy+YKThSToB
T0eX+wwL1TNqW/+xRtBSX2PoALmZXxPCR1iR6ol6dfq5owbfjJeETvWLDvHZBOLHeU9GbVgxE11D
Ekn4glb3wxazU7obkfxe2S/qgLHMjPC2u3OO92FOOir6CQaDoBf5MkgE8/dRm994JiHYt0gbOn1m
qQkcMPEnWTZv33NF9injtcw26Pm4Wl95xI/yyA4GAjcUDxtBM+vWPbc7Ys+C2HMH9spUV75tVFxZ
6qE00hlHznQnRj5h3syngAnPp9eP5opbxmXjNuRdrkj/hLQhV7hz89HePBHBat+lSbm9eeRwo1yl
YnIg5Mmr23Xb96pE02JGFojHrCtCCWYu1FgnhDWM4NreyY2wcfcaL/9Bat0HwhXQnqQMT9PrHlTQ
yUj1D1skNMEnm4+vPkOt0MkPNuuG7sHzPR8ZHogMSCv9NpF3a+4aDJ4me0Ub5fpUXLNI6MaEbMQv
MSKeIMm/aHvLpEPaZP6qkcTgrviv3wIy6r7mLXSzJlAbO5eCVg0MWD+OG5B2R5pDH8G2IwvZPgva
PiAy2eMotf5emqMCR2uoKAiY/msdOuOOplmbtMjbpEfQ9dFr/GNspVtM01/l4J1yGeTtGjBMLMkx
C5+dSUIYdHXNNuR5TdrS8xnfW4Z39HTMt6TvBoyHq9HPlfEOnH/sqNBa1Y7+lvt1r70X/uqPW45C
Dsmry0vN9gr7wsDCiKmJAagybHiYDMBr2aEGhU3pbf3h9LJb9eDPzghYlqmKSgzUcWhuyHX1JJ8a
M07+YBTpm9NGXaiR+asv9CNkO6Ta+FxdyX4C1wfxZrhDs31+48I7KsS8uMDByCcxLfaLHqm9EPuB
M9FDsPYImjjDk+vLu5rOEfoEy2Dq1L9V59aKK1f28y+NhpWBJ/AI0Kxs9ArR9ECUrOxKM2P5ppNk
II60L40TBRs526EsKAP+dOXV7U9NCHFbtnELOOYh5GT8rCbZrGkB22FWXCgYac7Tk1PNuVYYRcKX
at8kQM5BVKriUrPBGsB6w5DUe3qgssAN/orDWAvvMbrvECZue1qgMyTIdm8ZgkHnWSy2MvrRjOOa
//qrKakaKSSECfBXodj7GZbp9B0/6YdKj1njwC2xvtHp2abiPBCnSRhgqc0uuJhohQNp9vasryHG
JXDbPTj3Yom1eiZpIYERkFdoskVBpOC8ptcnfzxyyBSWCqg/RqAQM1p9pwsTdJBKvaOW4Pl8TZtp
6nzj04FEZfizFtriBrYzN1AobK9bnX42lKJqmyd0lmBKIj6TvkvxAe2R9q7Zj/sfSWe2pCi2heEn
IoJJgVtmEMV5uiFSywkcQJDp6c9Hn+joOF19qiszFfde6x+HjLS799iBdbH1EsGKe+OgBVyBbBHc
n9pc0ZxkVu70ZXEqJ+kl3YwO6eU55YQDcWFIOhofFzGBzMgy0AiLhqF7ndMpMLYFkuEKqICRKaOL
o7rr6XQh0ikSMe7rF1oEkj41WBw+RIhsx0ujDkp2fE4AHm7z+1mitTHq6UM7vj9LbqmPFuZjq+IC
f8rWd6MarsQODsQXs4LFqKlOxlqzZa4oUuKIfa07T5cs4MbMViHlMqcm1Nu/YQldyi7IKYKhQAEl
xKGMN5OhvAT2R2m20dliWAaJknrYY9mpgHHvfqZN+QFVKg09Xko9D7l8u2rXfv8yNAd38/ZZDO0V
NbfyXnbZW5szrBDJXxvd5MFXY0GcYncQer99WN1K9N+XEUF+bWjMP+5Qu/kL5AcJucJCYggcuc3P
Y0WAZqlPQljRWkn0pN24LeALfAtMivKZPNY6MhjnPZr0s9uG42WkBj/uQ9nNAKB4TGB5IHxTT8Z1
7xh/eoUc60/bqEFHIctCe3kamYNsRkTSe6mHVmZxD7UuFD9+n3lD8B+his2JwPmNwfMKj/3gZ3F6
EZOsKKN25NejTX3jTbSNQGUW5mi/6PxvoB7VlweU7gkTMjNSHpgPnQCVh7Lm0FTOe6YjUIlEw/t7
z7J/YsT+83Y499SIpOhqkYAT4wKYsofc7aeTXng/G1QXsXYodeqLiXdwSpjYy0+080tFpN75hvDs
a7dgKtA1sm6V2kSTWaQgEHs7k72WP7K2iJcZ1MABsrR6LpMudrO6aR6gBno2OzQbZdg2Q/vXEIY4
BCW2seEnOIDQk0J7yOZd4VAjLUjCY6EfsSGKS+O31sTJN1mid4DnlFe/03vTMgGNZ98xeV3gDzyF
PNfAVM5BflKKk9+pTpnxZRTF1B8L1EfgXGhnmRB/3JJYBDDDYEeQR+b95iTlLK9sJnzUNiJhWXyg
PGQAyPY62HqIC/KfjxVT5FLD0/b1JCfZP//YGvkzAvS1tIT5zfj4RmSfLj4s/eMZiDSwOZ+yRbd6
zW/Y9NYQagNI6sqEA1qk56pwis9lVUeqe/uFYxBVxeI6OST/EOPjReekBPGR19pU0WcMG5wqIdwB
kwWflyf3fhtS18boq9TLovKbgI87BWnePyamqWRVqE6ibOTIwKxrYZ5aN83mNRf9uiWOZkyRGYGh
5eT/Ul2Iuqx0WwiEIXKG4izxqiCwUAhE8451INVYKqgZ5O1gbuflSj9uuWPAT8OqWCoQI8in0F9w
sPCSB2MQu8J/6l6mus/o18Vps9LQFMlhUVgV6i/4Bi3oruX2M+u5Hf5K1eWdSLJQQz+lSHZDoGTi
0BKF2WyRPAIkoJUW6AvWFiSfUlhuBRLUSkj/4KtaRBgXvKVvR+K5/Lrv4D7vtn3U32d8iH+MPI7w
DboQqDjfq4tf5ovc6r8NSy2azWMt26K04NhU9pUe8Kuqd38vu93Xbkp7ItLC1uW8JZg9yAnkstkX
OE5N4d+roKaEFp5MN4U2rEbEPvPdf8liwfupbamEXzw9cSIZ1i1zW7SBEXjUG8Eh4QdsrAV5mGru
8BmY05215Fz/waDOeGDfZwzTpZNMFby7RHV3mHRFwBeo0OH00i1uM26u75bUjPHNe/2TpkZjJstE
iTuCs5qzEOlOuUM8hoyJ5zWbjMDSyTFmR1ZNrfXenPLTIuYF236gEDl374u0C8mv1wvv7TGeDt18
5YRjgCCfWbK63fjBgU5AlkRQkrfsj2iHIhN5chlGJk4HvvtbqCD4Sy2FWf/Dzkmi6y5jIgP0QrEw
BvsekiVuIQwC+WMkNECOY2hgJtFgm+628XUfypZrGnALUOZ2H25pfBLyumf+oqQLMXQA8FxQKYvm
YPw6KqIvQc/9vVZaY35ON928zvIloQL8siRwswvSp/PcNPVWuYVJthBAwQuIBwzCOscRCP4uv2Rx
vcn2ghL2R5UBjSW8YeldFlBOESGi7u/8YMYfkfaYLJ+n5u0msBp9/ArevBtEtj0AaYQg/7naUn1b
o9nYVtdZwvVNXZUlv2lYWA8y6NFCXXNLDJ4dRfV01AcAbDdHwWotb39nUQsgdFZ6P7+LPnwf3a/7
2oGj1QKpi5+CU6DWU7c/GitR/GkTyo74rgpmivmDkRyc22IQ2hW2LCwe0e3BQPSzAZZfvasIuzcp
YU+0e1i5BzBwHN3qoIsrjE70dZGbJ02U5cNr5sPAaTF3KzMEEs2Z+bZDmuzxGw1UGftBRwPM/Qja
ZSpDZcNhlCrGR9bM90kF7lHdLp+2uYWmb2wPOL+H3Wjka6MN2hjoCZTuNCFRGph//EcVv8QJLGQ1
YWOriaDl9eF090tcOqvyTBgoVK4O8zTnR2UcC/ptt1K/XvFzwl9mfRpPPX26KJOdejSTd++WeTxQ
xP17qqX2Qws/eTh+Utz3zNzfdyK4xDnz/ovD219ynYJpKsHt4dbqjMTYbhSLVCagEywsOXpemsTu
dnXmZPH4xNPHQOInu8x+uYUYJTBAsv9Dd5dY5cN9bqh/oNbYZS7qH6FI9TaNVQ5qTWOeyP6XHw7m
QIu5SNCxjzT/TZULY7kQKhmPXCQyqhSHLwN4lgXV85gsDLqNY8rqmMLcDG0YzgQEeh/UiN0dre28
mPQNpasmd/brhxuIeqDfjq/zZEplauPbeV8YyrL4h2qsszo9JLt+yKT2W4Y7SiZj4FSW3wpIMIOX
qhYiFN127KYzNTZIH+fBgNE2+222R+2EeI802qFJQD8BU9NfQS/AEjE7gAVJ7MgdEXdwfn9tNOGA
CUgYCBB/+yK6LHI/n9OEvaI4EhP/aaNHORmpc3mp5l6SwKn+pskXyAazO7Nqm7naffatPOWJ6SK5
TVEhZGRCIq5YvVQvS8PxRp6J+59kK1SlM7LBu4tndrwWooHZPDFF9qiRQyZK/rAe88ZmCyxLP53J
6NKLKVN/8SPF5EcZDNb/Dt/B6vaOjSNuDTjzEMq9jL7DqvsLlM07hAYhGeECAOySGGpxLKlxudcg
XaVd/fqXKE6OmFTCUcQHb9ojR5+9/+Q9C3o2sjp1zrlR0Y8IZJxra3FufCf5O5Co/AJSmPGqHHnE
YfUr7ht4ozJARiVtK9p+OVhwluWhAbNs2AyOIz1+9X62rc+CzxP7zzg01ALRDHbpx/T4mhVtbJlN
ER+wqxHQBuTmYP6hSgsWJ+FRoCmIKJCYfoVVmnk92M8e0PnawCEtauf2jPge5Bs63jWjRgknAi8f
KxCT02/4W1dirL3JZ6LoSvCSc39NYc+YN95uax2+FqhRE3IH8UQJ3ZrvxGwm2pzk8jL1SymEgFYx
rrwjUMRn+18Fjeo24fv84oI59dw0tsJqf2D1GKk2rVjfdFKc5NS6b3KaOkWvp40BUQMzC0gN0u3O
4wNQAnkuCSTniHBSHHY+ofkIp5V543MJg6WKJtMI8wrY0cOWCIBpsOIivmAw4qJHCJEdv30sXRvG
Q407pLdKOm8Dbav90b9IvNel5EamMuMBSIe45M3cbmenTPTQOv36aV/YBN8lQMKoPOGggdJQF/3X
USjZ6nfyRj42QBNmPfa5MCY6o9qaSsDrA+QqamN5JqwN4AaInm8TPlFpFfuafZFhx75h8frMG/1p
iwANo2JaJjP1NuVzUX5xvLSFnwZJ4uQ/C5FnhpGjY6i7kdrPVN3ZX+BmqKY27NKYKpNc8N8J/Nj2
22AEk0aWrHrGazmCyGr8ugERteSTjgTrP42iDC8S3ANxIRfuyDaiH8G1BybH+/E12oBQJrPRiGim
oNy1KZpxuxWCVzVjmZkwbDQ73pmhJRK02UBOpsSvR6xmUwoOkg+PsmMojnKfkRIgD704H2fCMzAy
/g3GA+ZJ4+APRVYaLPgGUQluF7wRaUg0SdzgXg1eEyrhDrxm0w8wJuwbgRwOQ/rr66IKLK8QEJLT
eepxsNsBaUv6prhS1/SYjXqQblM7DenAQ8Utv2HRHkh8or2L6+1mKwEFPwSgMwHsXljp9ij0q0Ml
IPRx4DaI3xsanhCkgcJrGk6T+hVn/ZQZEdE8h+kmjXp4k7GDGG4N8bnBI8k86uF1NCc2vAZR7p9d
hfXIviPQ/HFIOijM5OhLCZGyLBI6uFmS5jqStjF2P7YsdBn2Kw0LCg/JiDO1GIyGaf5uJUcZK15D
TIGNp059zbv3rAzlY/ta0prACvM+tyML2F4UHaledfqsqP5UQJPS5UPoD+8VhUYlaxPIyNBIw1z4
Y0n7RkJv9X/j804Z2zooJXKwtwMGTJyMYVaMNj/nBi23Gx8uhtNw+aAZlecAiI+p+o8E3mHe238R
9bbHEdVDqJFZQSwRG+3IQnwE+la6ciBY0nI0VV4esVKAWyzHvmGpJMPsaWKJRFzOnKHKYrwqCxtC
hp7T6KHaz5NG3VRq13KQPpjsTGQ/tSOw87MqA940kw8pOB0elMESqt5nn702BbQbdVYj2dhy0TL0
y7qai5AOfFxJXHhSkHToU1/CW6EH75fttVeVw+o8Lp3HWrJe63b7+PdY//r56Ajd3sxHeMBAw712
VcxeszFB2Vhk8FbzkiJEBhRu4y/DbmH3Ia3LxfOYX28q4aT+KzKQj/wHVbPAkTTNDGYmhd20M8yg
UroYhsHp6Mf7OrbFZtInDj+L8rRLvmw3x8L7wUIxQRHIvMnLWDrG5gW8lO01xdOWTzTAlO+hhHil
27Kmjso2UAOlcAfWu2OlXrKsykg/VszVY/UfYAmrw4Os/4fzy5Zcn2lrN5FM6h8hZRI9bn9C+GIm
VK2sYvgfps2/krvVLYnjGq8+1Oe5iElgQ3pwk6REIWz/mMoNRrbOZum8zVXt1ObbRzsBrFcWTNGE
WlNr9w5/LpQMiGqOzu1f4Q6n9UCAyRP0bQBotzmQJNJExAPqvoetKc3uGz7YunQ7YcmyQLA8LrRq
084SxaqWnWnAH7LQCh8LyDlBv5BuOJEFu1xLU1p4kiWrSLEaz94XdnDecmFGjxBFdN8l9PADVMP5
U3165Ijvdu88PJPKA2XF6kjBHckiiNtG2zTH1OZ/SWfuHaQtr5dLEuD0fh15VuU90KuecE6xDIqn
YbXStm+0leubdbN+Nf5HelkBmVq0LSP/ichjks8G4ULPuoWlnhhe5ir0UM9JQ5ccNpaSz3E/h8oi
0gOxIkfY4el/7M+KeXdF5ddCtv/+FOv5JxwJjZIWPM45Di/iHFzUXJn3siRgbGIY+fv0nCCnR+Bw
v6+QhBID1ZIP92mR24yRF/K3j7X7fRjzVrZ2q24JgnwGCYk6vWus6gQDDOBOch0lwI7comZFflZm
gfGPToA9RCCRXpHnfg7IZbfUioUteHy6Lm/0/NnPNIZk6Ygjd+s6TJG7of9fpyOH6g9Gv1dr9/rp
CzD74VOFueOxuLGExPh+qKlthuQWkPIWfU69brwfZODD7o5QYqrsEgRCDs9o5H0uH3wfprJkqyqF
QH3MOIzExMcAxX7zGBwihxeUGJkyqLl1xPBMYkjXCDsFz4NIQwb+XeHvwkEwsPinz6JG3iicPqGW
BC8NX7D1JPMH6P7b253mXFQ0Xk0kPHyNdIPcqp749cM7ag1076ESckmbemYVc3kIa+BLlQQs55uK
mWSINAIbU9DH3J1353LfImDu1MNoj6NExAEPJP6XcQHo+JeIQA8B3tEcQcuNgJkxRQPJTqVJsyT1
qwaZuaMFZ2ZgtwMVRYVTkwgJa8QyusTAdvnh1mmiG3mMIPq67anrH05qFuA/BoEI5Ys3gNh3JzQu
YLTM0skKALQgsehcRMJnzjnFbNoix8hcPmeigGqSZDf6v3wsNR7UPRcNxX70KIprVbUEATkRaoSH
ekFi+4MuvcXcRh/KT4jkRLcjBi3VfzMGcREyr+6DHFRo+0aAX8yQirzZt2JQekRlnKLEtq5E24Ev
I38HBhF0n32HOEv6i6nYAklyENJQAsMPcjHyJfy3oNhob9xnZotkC4ynws2/fQLt8DvpP7cl3aiW
3BKUakY1IJnZxKQ499xlmZPwCr8jgMQ7/LA5hmHeN9p0/HDlPJQVPx0cgJbxWKUIdL6zt2a9j9+N
AZ7CZ/9z+NQehdvDwsA0+pAdddfEEi+U8+BjQ9wR9jRlrWEC+yD178OMdiREkiYaJs44NEtta6NY
aYJ8yY8ToP9xVdNRa8raDhLdGcZmQH+0EMBv6EIrLODC+mULwHbOcDpDpTcoCeddZaeqJ1XzSzLP
hqXbCgg2Iv0LtbeJ+Kq4+QT8o46DzoVxnKd/t6gg/dXqA1YtA3qNAALBG5jewRXZzCH3RIgp5dzF
XOFP0au/VpSjJBg76Ije5QTAh+sdBJC8ggDWUMFIhkgTJxFS+NUTnR8HtoqCmw+ZSgUfdiIX/5g0
JJskqt1wIg+JQl08ayt34xhhET3wKN+W2mOHsAXEIM5aC7UNMvPrGzsUuXV2NdPRozgA/hsx1tfq
ul2AviegawTo3TgSUYiJQPwwhdyW+xe1csy1fdDsX8PswNf2f4HKxgsoUkQjKx2Z9d/QL0LeUDOU
wVMXa6DuOhtH7XiTouJMpoC8/rHqzAo4eNZKxN1Q4Vbau13vtIjJ1h85ruLnM26eDnp/YAe0g+Qv
6gEafyj4rjHb02uBeXeg6jomt/Wr9mFnh8FGc1ry2Sbqx8VpSnijQ5xpqF7uvC9Mf5A/beKRnT8m
TQS/4UTIQwVWmeQL9Ld5WEw5L99uLdjJljjhHpEztPyQ2UEa6PwJyYiQHC33U5w2aFP3N4bs3lL+
o8f4IDbY5lgt0LygBNSOhUE/kAc1O0NOusZBpfG0EGSBKpKNt/MHlRI6xO4goPggU4NOEi3McLQg
8cEr9oyLHofjIKLyB08O6uMfmnseW7DvWx5ozfTDGXxKQHEUW0ChwOuoswBmceYyZR/Qv9IVp7rI
RxMsMvdlpKguEu8xw9VJr0GaoNKYK4Fdd2zT9U5AfOGypglL+P5sKiwV1Bm0b264owxMXxMc7vSc
EajEc95Ghoa8KmVA2IxjYcHko/xO5W8PSwKAO14z4nTC6ekbaO7I0gGNszg6iVpyHguVAj8yRJbC
9HN3VMhlZAzqGNnYaypvsDM2y5KvRaXI8Y3LlOFi0dI5wucNwNkGL+1i/PYhp2/vABoYHjSNTo2P
cc7rSMc7Jruv87jCIjFNl4fH2oQAwwILhXvf0iAt8fEn7NHKiAvm/X7PHWG4e0AlsGkgWVBwzhZX
xm2E3jdefcnjkJoYjnyoJ1/ZkT7+b8oBuDZws8kO8gbEsieKh2RLBJtjPgGGmaEjHxIOcs6MUPui
q/quCvLEC9IgxwNWKNZT7pSBg53qc50a2Qs3DJKXlqWX42WK41Tj2UNfxI3P3kg+66BVGX1J0nLe
JdJRHH92q02LhQrdWnpsyKsPCU99qLB42e9YbBwueoqQcoAkya/JhpdIamsap84DabTBDNOjELtP
Hs9gfCGPV4M0Q7RcBeNn8IC45ZQhiImwD5+pSsU7Ch4VC/rshxMd+d35/ZfgRF4z/D3zWUtdZD4p
2SpA+RbYRoSIZl/yENbjGUpVF6hhPrsvAZ8VK+oQnoDDaT5QEZQ4AwU1VSAHOK5gcPYoj/DMUpis
orOmpsxFqoaFa9a91x/kfNy8rKn2rowqUL/8imQa/fv6PuGRk6b14su4h/fT6reShWgGdWvqGxfZ
7uws6nlqhkBddj4y4qFwUb7ALSwwgPIgy6v3VSO4eLQ059DGaFMqb5y47DoaIOXkndHZhIfsfipo
JmANx9WyHgfpOxgryEJIKFuhK9lh1NUUX1ZtpiCatsYqtrUhkkoyq8a9mUvBGRMDuhmKX5QdprEP
H6/Jj60NpgOdXjb/TbsjLQkJycsBrWtnOWTNx2ybzDqSP8CeSV7QB4n9fZWOjig4smatIV4gNpWB
tw1xKXr4J/0aIsO63F1lFJe6845Lr7RgLcBx1hVVHqMJTyrftALC4lX/KDdGSjAGesQwx7DOsRbK
pDocsyMxJppzo+SknXw2BPNSfEQ4w8eqJNOOhTJ4j67ZIPgHpwzosNJlV9n1PjIZxddcAmapShj5
aUVAeGqXl57qFBp48I4oK+hgDoLTg+tRdqvM4sJjryNAD8U+w95F3t4yHlbnoU++B2kYZbGTZpex
4KcGNlQyrjL717LYOzzlhKKQsUUATRYKCO78F1rbFu0H6FwZya6k76ErXmXQkfDEobNHyDYvg6Rz
DX5W8w/BZ4pzbT660l112IEqipWHXxSSlNQlYD1Ondt8RukVDruXbTpn3nSCDJ0/3aUnXjfbKwdt
PRDErHI8xKjPWntE2sIMeROUqshlhj/Q4XHCZmPd8RVaKAG6aXhDP8x1miF9SNGh7nj0dvKqtoh2
b2wSm6MDnCzSRaeMEhWZKmTP7enCUJspaSuofGw+QU3pgJl+HzvV9OijpVWy23U+uBifoTna5C71
sDV4Q+6OTWJJnP7++OmIQykJa34EjJEjY8fTJWx1ioD9Rgig8RPUgZJ9buToERIDV9uwfwBfEhhO
6YDQXjFzjExE8cQIBHzih94JvIsNCuVymRxhBMJi6AqGw7ETWiyYqeHocE2QRVM6quhJsfhxGmur
T792l1skQTAL0NJHRHJmbv1u4LkXmj2ZiAtKcNo9eBR/VwDrER0qbkCGXne4XeaVufs6yLBcx4tU
e244l3YXrFk5sHt09imPJczf1by3ldrLpIFGadf/fziNPBadquIFcMA27yAaDn76RB4aj9CTZchg
16gFQ4a6QT81fNTb/0LNl918ro3CCxSAaUbI6FlCkJtXeBcuX59NUrISu97x2beaTWlhvqMWhYfy
MO8/jkd0HCIzlGH8od6H+HWys0jgX2IUosBsyfKPHCib9OTzfWtCYLkRCIJZ2fvWjuFHTXdNImcQ
oDzkWt0sUeQaOxxm2XEdp6l5IgcPQ8ppTRIT/n3PQ4Y+pEDxzwEZqa4BSkYnrJOi8nSMlbbi+WEg
tKEKQEWlfbFlSZgzwFun9Yitg5vws0lGVpD8I4BzYN9snIJcrAzYNYFqJBdeoB8xOdFKx+Xe+uu2
p3sKBSMiQC4hnW/T2K2VKBZMLkKqKTChMww40m49tuLnnBiw+7xxOms/LRzxOFRZ74mifg9WJZ9v
u/DIGL1Nl9ISdZ2MVM15//GZcwjeDOGcyCf6++OaOPCF1hFqbmQLeFF2fchZpjq7aPc7p9eaT53H
2W6ACdlRfd1xPhAka0fPLT1O5uhpE1/qoIVkNhuiPYkZI7dHwhFjLA2Fh61qtvUEDSROaloGBykg
R9jg/AIfh5PlVlDtA06Ht7kZ+yhloiSOItWcl4c559BUjdnWPwRIZNfblqzkzuEq4691/PHW/Im8
fu7QOFCBBmb8mZ/jGgXeP8IeA4Su5DCsa1K2zWAM3eDQ1iB87Pd42oMhEPbHnFTwz3FMWuxov2/3
vKdWgVeLr1i3E+KroCRw1aIN4PdSndepRE4w8TxXakdVlxHxL0Mervq7aMn7CBCo4JQjLDkoZyzO
EaSf1V0yvlJHgCTb9alSLVK96zm5SmaFNNu5E1XcObel7smdwygz5WvC2P9DO2twQ75C5nA//ixF
p3OEM9rOZPXFo3fs8UBiYCNXZHh9pDMBS/t2OEw4jyaPXWot/mnzZnKtWAvJzjGvSOCtvHZgExbg
JjYkHwnZe+AIfBJ3m8KfExkSxzFmOF7ekWDHa60yYVJpBuCe4VXF4ooqmPvSGqMmHb77cefxK0RR
oiMQqDh/ve0OTZjFh+XOKoBXkED0LKq/JJkOGeLV+mjQNzS0LzlDzDbJV6DjJi5rsGaIm+0oKE+I
uq+/HSRjfF0gf6d+ZKrtj/iy5dJlr8B/5g4OwwoIcXnzx7p1r3hpiMnqS97yRSXOi215hfYocOS4
aBwWvJ1iIPi3eEsIbJhaAmLv/KjNqauCSwQWQ6GHrtTDIY50fvUih2bI7x0ElCAgwan5yw/ilRlv
xhyIvZGrfEjnFWZezcWOgY4hxi2+FrmwaKWHxxC8KNBpxCLhqLAIpC28Y0wqSnMseseQ4XaILeKE
J4CPj9DXTsL7vI+Ff/igyDHfiwDmBAMPfU/ZVUkjd4I2gCS7cnsb28YpO4LhzocQ1cGjBhSGaptT
GKgAI/hjgSo1db+Yw+8r7zXNwrs9CGsRTJMMjb75jkIPskLKEatb+dNVftZpz/uj0HrKVkAlmcNp
2AaK+/qDCOUbhKjCahiKV5EWBwxdiIJITUZWudb2OZMnYQ5n0SICC400ah0DEIi8k6F64zGDDSFc
bLj9zgpPtToYAGraS1OqkR24NlQPdw+yDMnRCCoBtU+PoNNDcdZ0NiWvXRl11w8tC/geZUu/Fmg7
JT+DJ+DsOFHVoXAX3hxWRwnnyoVqy2wzAN0E+y9ZTKKcV2E0xBC0JvqPIUUJyarmvRRMBtuROmEO
BcHjimLovBE4lARs7BFvfc0JUp/w3a6ZOmNe01x2DJD3uCZBlxuCu4i+w588QdnlVWvx2n9i8tpl
/Jrz8bboOTPE64fTCvUDPeZTXv0ZRsK5tkrXde3VZUDVXk/aPsIaygr2U+y2HP8o0AyXhLtPCEKp
btqA6136+rclEql9FUjEg9WKpewpwuH+Qqk1clj3ejhaHsuvSfKCMYMqCNhEBCtOgoBJVPj4+AnH
uZtQQDg8MTzgb4ZPqXGfP38QnWcoLniqGTbpQyDA6UJ5WXJoaI/R6SXp0KngUtVc44yY+EsAyc0t
Qm2HgJ2E1J7VwyaDD8ABxSBaTBBsF/b5gB76ZYorWHP4GYpKQSQB2V7gGcZUjgU1NLVjggLL+nLP
4RXrnDsBQAtAetFAsxB8iMJRhhVHN7yaqLc9cDObXut2j6NCWgKi8QmA82tKFyLHM8FCjnS6nx4R
SA1/wg2PjYWGZ5BznOGTelg0L5++SWixnkfBzklnXqjEwRTAiPIudSwL6zYSj9+83t7HZoaA8038
AtvZ32BzwBU/dGYySPId3u5LFiI+W9KCW+rn3gXomfsma0L5PjNeGAWmiUvmnM/8gIrGMk6GxFR0
c/TDaPLxmgasnMUcCmc5XglbWg9PsBxzQqMawosuY3LUyZSUUNrVu3E1XP08ji6Pbxpru2ZGSvmb
waCY3W+22Nrj0KaTrdiSvXrgKJeZH75MYSB+IKhE4OkX0H/CouyEuLS1GvY0s6GVviOs5masZIJp
iJCk+rZC1EqiqZttWiIiyHvlnTF58lykqOaSdz5z6PlMzx3n/4KcmYdDrmzcFGRZZX46rG+/KWEr
/LdYL4wlMlcWKikqCYNFnwuxpJlA7V/BGrcm9Vqlp3y9By/oZc2/dtHSszRhE3H189sHNKx3lCcS
esyHyh/h+vJ7v1HN9Ykw3lm8VKbKhAmCrfvFyYeLIGaB+yKkfv45LLsaqDjh6gxY+a6LwdtS5mec
thofDHVOEOmD/nNLnpOqahAYnksWBnw3IFzIytH9Dpm0Ak7Iu0tZFYKlx5TPxYaJdu4yURi8yabA
izdgE+C3nGLAYryrbGI16DmT42ujzvUxYiqJRIPOXgIekVnOjRoVBAt4aF2+jif+U5YaSYpkIsQv
bg9zCZDv4w7nUHptgNdJbuRUAKu0GFU8Dr23C5DRXEbacAHxg2Dkb98+jh+POwlfi7Yxd4NaE9xK
CgfHuX6f4DXpCDLg46h09vjnCxfEKaxZX2rpoue1nzUC1X4MxRRPEdFjQRFdMa4qnF5TgSyFnGpp
3lM+6iCmoT4v3d5ybv+gHEVaGwAC1BhJ8seM7lv9ax/M334Uttfe2pEqmg8RjsLRAqfQ26HNSUOl
t+AmR1QJEMEWB8X2KCHg6u0NWeACTzVPCQIgON799zo+89F7c/Ggm3tZIwRDNzD5f8m5nYmR+rX/
kI/PQEPhpgSoSuyZCfrIv7zbvOYiH32X5hd/1SHAGqL8g2f4WTWyhT7pcf5+rAJJZTAi+rUJfkwc
w6Rj5iEXNdLuSI7Yfr8LJBlTOnHNBDGktx1v2tQ0FBNNPqouqfZ/lbkdadEDZTrQyUZPLf4xvQz/
YIHHhErtbLTGDBM8zZtVegn5LzdPD37OtUhEtXCX2t2pmchouuQJang0mTfXglGwsCs+VjK1sB5R
egJZYkxaPhZhaMvQasZTC2qZpISHK05UonRo5UVQaf3+4TOy7pzwWwjAqkeHaibndGzuqEwCGP2i
/C1D9D/iz/p8fTba2UO2tUXCnZ1GBcYQMm2Up0PllXgG6weuAjVE8Hrz2m3zTyRP4+4P0k9IaV6z
nYjvGKwWRtvsdvnw7z4OxXYT5dCxgyjB7fpjjX16r93NRQ42OC7HM2LhFs8LJBnaoNxDA4Gc2R7i
0I3DhIL262RhQCzxcfdq8gl9DutuYiEHmfj857IGzPXz0TzzjvHCYBGHIlIwmA4s6u4ePheom3Dv
3s6PGMz3uXjEV10D1HOeqYPQ58J78DNXPx/5HtRts3rdbM5nJpeHnbNSe9KFKr95ddBsgCdOHki+
C5oT8jeQ21Dsg40wJ4XFetjIM72fjxhGXCBn/ryoTil3EmqMn0MwrNKY5LQObsYUwygUx4EjUMNP
EwCK4xi5zWXzSaah4WarOl8+Eld5+JuQtzLFEzN8JzJ0cTfNCFoh8cWwdZhxwxdt6Uau7BLlkAHO
Z4q2cc3Ap+FCdBtDYl7MtFDJr9ycqDZDYjxfdj4bZ4PjsAL/SIgZ81n7vuubcWqfoXJV+ljL/6Wz
WoZIeoa/cQFqyVdzNKpgmV1gzgfhJ+ZGEi1ed5FmvOzmVQ4CBsV7SwdhAFHgOjgDRw7J4jB5RGtV
u2HTHkYLjjUeawJuIINs/N86AWE0Y7C4db/FaKbby0pyiB9fgu2/Wg+gcHb5spG2KFkXL+siH8YG
SAD/L8ws5C8rALvGE2IC9+36c2FJr4GvKKqCw1lQqgKwYO4am1YDB1MakYckOy0J60lzfv2yjBkn
LRndjsRv5ypUzEp0T9qOSZmu8tOw+EsfO8dACoVxQdQA5tl6ZQqmDaIh8KN4erRjV4Z5L6bNfSki
xAkb+cKI43nQsYZVENdKQ51KKJOJNBb2B1JhgO6f/fQRwAeiNPgRuAhyyuo81+0xPxg1MYtTAKLB
68O3qsxYEyhqTqkbGUIKOPb58ushlkZU7PP9hFkTYwPXB00a836m8dFtRbohIkmkvp5PMuDxBwI3
GokBQQtYGrkVCQ2rAPmETT8s9TplzGM7OrcsMPGOe+M+niCt5bHC/Z+YB977t7m7ATXfHGGD5/E+
aZeXmjfPnmuDgEZ4+e1SXrWDXhcnU/Z/UNpNbkQ8kEKBHF4ALxOBLjBu2G22Ah/szN2PpG0ZBXHG
a8HJn5x/UTrTGdYix/lET3nBf/Sf2/G7BHEY/gKkQG6smodPQGAShOzIoYqQSqXBds6jzW9zqH44
CxboAe+/Za3eFtZi37JyE6Ex5tPO2s30Pcap8EoPrBD9u3MgnFCwAVij36ly6+xEuRluVr5BpcEZ
OKNKrAv2wHnU0YoIv3fonRnjfWceZrONPAnfKChMdLc8+fPF438kndeS4zoSRL9IEfLmFYaE6CSK
IiXqRcFpNuW919ffg74RuxuzM90yIFCoyszKUuhEPI/VtTPwfu7czMKdHYsn1mxwKjDIXfqIPk8R
9f3EbNT+13haBrU0CKzCP9JnaRICKokjqeNGukB0OUM9PK/uS6F7IYswzQuLzVtHBj1bZ25+mmqm
TJbtSfwyFZ9la/iAwayxNXwMO5su4FWCHLYX7RVo7HMjc4hh3g51xgF58U4t0euJ3K2PmHjT8nIu
EKIKNl48DmyPxd4clIdrEdt9KVi9BCxho+IWuAzDgIb+QWREOt73zsrIgli0nHvU8S/hA0QkUcHV
aAfmFVH6GLG0ijm9IO/+VW59DxrTTY+E7ATBhqhwhu8I/29wl52AewWp4A5uiugYoX65TAs+SoWs
bS/zCL898gz9omzUxwmzbr2kqk2tFrCuIuxNRgGt1R5SL56K9d9gRlW8uvM/NRV7OucEt2AvemEQ
8e4r5bfGvtdE64MOK5KeeVmRAdrI9CV4TDmQsX7qy5AaOPD0qqlymsxwgET4oykowiTq/0TF2UuO
/ALd6s/cGC96c0C0Lq7CS84yPm/1XhoZaV3rAZMLDbgdsSZJvc6u20MPNwPOKJ+Xed3mTcZvJcb8
P7ojkIB/RIIzrW8M02T7aUuEDSdkrNRxeKVswv/nIA6+H1fv9G9mpwb5fjgBXyXZOEam0WUoPa+m
kLduZVm9GIp85VlKP8s6DLdDAqc6oEd0VfWHZO7YAOzlyfFaeOtcHM8AXaOecHdCckdF32oz/sp8
N+4z9XpKUcSQyUZIC1y1D/l4NccH+8YImllSds7tWWXGGPYpUyMjtEieRkKLfjoexH0BBz7wCrnX
iYntpNw3beCCYcY9dULG6EuvUdhhN1k2V7RUoYo86s7PQcwtNBH22LLTLa1HYI1y1yCZE9VHGFZr
HW/OaJJJ5xvgEqzqgO35lfS20nDPqEUoNNKfC/a4QPlLTW2HCJuyk2wITmEzJTDdvQB9i+Uwgjy3
DEhuFVqHn5QON5w2LGiZsAvWWChvmaxtpws/+sx5rg0rdjnepCgwE8nqXYbRka+3QRZD18yBbE/6
5c3LWBl6n1h5u+CxQV2W6v6AVk7SzMzTAa2/wUs1pBVSCTCssqdoPMW4nRWOE7aUZCGZVTuhz/3b
EbP8pYq7TGLe3eA5dpWtcXlpyL3kyD3ISIYvEdO5Iqt0r6MoCJYmcDU7pNru7HllDhz0gUlQkL3K
1JBcJmTOycUpbmWkB27es5Mq8Y10V8EZcQqNs6cfa6QWwLrYENbCmcmKJHVUPF2vYgZ5+x8GxMzM
dGez2alLc4uLeCZayXSnkngZ8V59h+e+DbEhniVGa2Z65q2YYE4kemc2uBc96MhLGZGc3XGdQC2a
vgsP3uqitqL4fmXtgnON8tY+vXRc9X5yT5m6S+8RGCB+BzwXknr/Dkepa+MNRx0Z6iDvta0CAJiA
6tRuG/tTuDt4q4fwdqMkVhmRDTcjNJRMjoReqRk/jss4OTHUmb1CVUlwhbUSkZdIUzIjresegzl7
PSPWsGOTiPDbIUQzH0JAe3H0Wf+Yn8Qmg/F379EN5/7I3h5g8yxR8RF2KiFGHqKPLHCL4WvYAzcf
YM2XnzPtRQlWGQPln4iN2+FL/v2hNX6we7BXZ3cYGKxv2Azq0+tkK9gcAZN5Z/ktoGWf9ssCf1oK
rmEfBmaNjyEQAZfxbA2k36G7IX8D/yPnbv7NPpZMk0qwGNnH9l7ZORX7+87oP6w6mGg0fObNV9BK
oMtZP6YUfcQWBXvfENNqDTfSTag0q/2nex2tFLNXc0vFxV8pI69v0tuQ+37P2edm1Pl6IiNg6sE4
8bhDGPjawR5q3nNzvfaLXM8I5nhvTHN4c9c6FLDjuqOZZNBqjpTGPQ1zYj6fizxgj4vi33l5kJ4J
r+94vC/evVy/0aY8M76SheCh9Qr890f4qoR0pWnKRVx8RNt5fgUvxNUZjtmM0+gZbfKC2+uhcuyJ
3RlRI2od1Asuf9Zv8DnuGUHcXj4foTh0jP98iSRNIR+1/RyGi4SlWeAujyz7wWDv5xxJdfaSpU+3
Hs/LRNbqQ6dbwaZDq028hPs72O0HUyi468yW3KJaizSKqOcYAe5xCY6N31G3v8Cx1saT0YMlwgFI
khqwqnZQc6ciffg4Yl/N8nUk9ZGfYwipNNkJDz8uEiKyjmho2U4iZK587zMtF22neIzYqWe69Oyt
qgOrskXrp+39zyWbNSdlzLOVTM3FYj48mnF3Co2qcx3xiuZjYrIDhtBfaGUcbZkkQYqAhFKkRI+b
ilLsSUzETU5l5nGaiCyRZth0wh0s/MVq0pSOmquPq2JGqR/l+S0SUgAdzDpxzq96kjUlEHZ1XLX9
gh5H0lSmIuqVZGKPvdb0w9GYQjEIGJEyYaU/MYmno7zl6oB/pcKXMi9SY2pj2TaRzXgb7kzT5TVO
Maz0eFtZSe/sRbcg8p6uzN+wyhFh2ZCkVNuU4Mtg6y65NpcC86/1akgo4AU8ExNdSEJ2NGcaAilZ
qpcHLH1CqZuuF6bre5bpCs6axefcJAkpY3Cba23nhbOqpCet8QuLX1IVP2uN7KXbIcNA2enUkzZ7
kxNGWQ/B/q3I6oencbEqqcz1eRLtNbVvwOuIGpoRdsNjrUjoXiMgip1S0v+4UCrYXBPVeuRv/sPD
DnlYmnvoSbRtucfmimOK+tiYp8uZ/JDH8JCUssnFhkYbIrsWiPLxJ90MA7j8iKd+UsRcvHjiq0w0
wFf+3gvJ7yX1GSlBVWefw617aV3Z3Wt2jmK8UpwxU5Ssgw9S0/ObzkjQVCXJqda0gRrD1qds8svq
nFaxbWrAJnJAz59kLJ5PrEN7geKal1GbjPw992M+g0eKymfaRzrHroIT3MZroSlSNmXs14xNWvGG
5oVGNmESA5NldIb1NZ07nNztL7fWXibPNH2NSO+K/GyL7EuARuBlZEILHnaDh3HBNhd8sxof4SpT
dFTds0qee73iQZI3kB14CVcOh+3g3PFpIIQwD4tMYnZg19QdPtZ1UpCiykASN6ljVFnW8R6ZdaM4
Xi65tR5GJeavV1Z8/pnyrPiadoYcXTjXwJImYt4a+fTjO1vJRweY6IyvJ6fNl1JYOgkzGFfcCYM6
bN+bTg67SFmGK3/y8Y9unPnrYA51/QwGzDK0lA1DbhYDAU3X9uZ3Op0C3PMJ6dcAiCa2ZB3TESRD
Z+uR7f9pMPgVCeiSBMqjA/x11gxGoLtooHZ1iJ2+bmBRENwGiuacqb1iORb1hgaIeV1cfmT5mZRd
CMAl3Rpono6/1fqhyvjDhYL9hEyMWU6AXBDu9smwn7sIU0C3QXk8UNzpfD+CAnh9nEY8Z3tX2TTZ
MG5PInlgnsp8jtFUL6A42Yflxrn/EoDexPOV9DDkCy3UpspOefpXvv6df7nWG2nXOY0jN2gOCfP3
jLndUcqx3b6HW23I51CBwifeB2wblFdQOM68qzNcLkkzPnyF2GTbrcZCK779q3YjcmzMbf3uwpS9
3GxGNfW56Ooc2m414mrNTbkzdqBiov3PhuUktqNwbwJKeO5nPVi9IU5d4xqRhMbArqMbQFKUauhk
CozsZEIZO4mbdWEopcRRe/vJbZoufXrhZqwO45/YJMI0zg6L7XtR1MBMSns4W6QNhMXcjpccwWF0
9vj0JpJEsKjmSiDQHdGyQyVoMSYP6DV9jOE2VUUHKIlA4p9IhTo5D9qp47I2GJZ9vWXOb2e0TOfH
IXMr/z3HlvR+TZzwxPzQ94ijmdDpVJK2/fDZKm4+c0QcFnZ1a9pgEs/AlDfD3mox2CSLy7fdLY8Z
NRs9sqIZlQxR4gmcNIk/0/hsNvYgEidN6goFQOsrmxpn83sAI399YB7APO4HmjR47vcIQzZzo/JE
79kXH07uCzySHC2jR5cis2fnFjEKycptbhkQH5sdLwu53Jl25TSzxRxlsCUnOS1dssQCGuW8wmG1
XZ1uvBVa6CbFyodfhbLD6AYPchqnLId5XhJx1vYAufuHzD7E8j2Xuu2utx4tD0uBEnVCbF14hiC7
XHRRhyDW/VeB/lbPNKmqmMk6fshUJ8GQQDW3lbd6Kj/rKAX2YAgfxWVcVwUr8VRL961CLlLWvDEu
y2W0pwWREqA3JgoTkQuSQOtrSdQ2aZ+ak8vC8/w5tvnNGEkA6cd7ZCPjhuG5c4LMC/4g+NghTnzF
6ooGS30wHUF/sL2q5415bp9TtFxk3bC7GFxU091xhJn9PQguPJVxFyUh1lLyfUo/OFsxIoOw+ggv
/ooW3y2Wc9+nadQwVz+D3jJaDWSGZtI99/Dq7vdP6nOTB4AYJoij/z+bOvbJrBMpohViHZiGfMSg
8jIEoMDyG2Uathb5Hgzk4zCbTfDvz0xf7b34S83QSSE48hxBPJei90qKCHAikk31GO+YKSXjzcSH
AxJFpzDcE4u58rk0xib2l29y8vLjJzT4y3hOmFxdxUgpG3zjuMOQoRomci+fceWLJLm7RbQCTgF7
YbKBJGNhizJ/o/pb30zFwB1bjh/WVXzkOmIBe+ykij9uqUi397q4Dcke02SjVooryucdX9kuepP8
C3ZSD9v6S7EdI3Ji2/Ig3g6SipuzjOc7ysrtEDkB2wwlRHMCHuED1F/+caKQpKAVpeXRN4Rfdkfs
xycQkxWLK4y8koJsjYXTViRAR8ABxrZyRnDIWA+p6uNawKBwOn3tZ9OditYpoBJKKsCeZ34xJe0N
1dX1GricFpscaVtJDEmtfau3j6SkBE4osqAJRuy9ounYr00k1GnfJ/bYBEt9YsACklXyfjCqmIyq
VCHKTt7B4Yy/mRxoys3MJCl1WH+ERNWjgsRgY+L7+yB8b0QY2tbwmokJzdK7DclpGJwkGXpA898s
wLOc0J5yFkxsB1o/1fs9myvKKXIeSUGhOX+x2swyho311G5G5EiSBLtPjijBK0aZ0hheEUE4Pux9
C9uSn+4LGQUXpANo+Au8POKshozEPv9koRVK0KntIAZ87nk/AgJEp/TDugwVtR5qmSkpHnwKwQrP
G4IQTsBqGe9o+GNYzpBLeT22msBHx/fnL63IlewV9MjYTtkJMeGIU/sEvT1g608QhUEZGvpxY3Cf
v2YVsCkSElP6c1KovhdmbZbIhjiUTzzeDlojYQdlU36QT5mtlyjjs9PODpk4Zt/V08nW9tHz7Lln
X2JO74EzD/uMhTpbJx15zh2EQOzSPi9zx7tMfvQQSQao9mLE1CLJMh3HA960J8I55qspS9MRmQ1t
xlRRYaG95MN1ApP6L7YFZV3cYW4lcIrFaH1/S9LT5QKmyCpsgELly0A2wQqyom5cQQCBvJQAKyx8
q+Y89JqODFo21QourBWEzaou6xlTZALceJ5BuClY5V8uC816fWaEyibqoI810s0owBEn3kaY7qEL
6z8Vc78GovygTFHrATfNsqsyIBwQwhDZOkar/oA28Pj9RQUr34wTeosEk924gr9K7JVPHyAco2s1
B3KTwIaR5P4cOT0cPJDSVnmYlSU3rElYBICG3YxcdS2zXkKGbBt+v3dajB8ViftK8RhJcbiUfr6j
jOF1VW+oYmAzCyXRFk5ij/TGR2fK1afPGA+oOfKd8MvkQoUlCjG+xGZNnCb/1h35D2siWksRfz8Y
gi67cdhLgF5/1g2VYellX3Nr9ZQtLjo6xdlnZRhmH4pUsQzn/mrm20hieJbhku4Tro278plzyWEG
gy8zpcJXtKBZg1vwqlpTmtlRe60cStrkMTrWNTBwRDSn3C8SWbGBjzeLZ1YWgKEJml42OgzYrkCC
Fzk/EAXD0YFJUDt6w4cw5TMIJugcM8WFRI2clvPnJGQPTzuD7QNk3li3oWa16N6QWK/gJtFr8kHt
3b93k7VOlj7IKw0zU1pMn0Vxz+oOOhDoiT8EsCDd8uwzI38A63/hKcvjirtp9t5LPlrGEfB2k+MY
ZdIGCxRCQS3hsza4IVvBduC+13Y6LDOP7GIyDcu5eR0FTCf3HkmprZrjGNdZ23Ytjj+t8sP8qIue
zz/acZA8omgFiKo9EDKLXX3aQkrOhU33CfPFkIyrA5GWaYpbDH/kgKgou5MS+BwafWGLcNEPmftm
D1+IVPiJ3TF/WGx4q5ZYkMaerAzvgxjphbQX7ch7rW50jNEtwk3zje4gBMx37MfNl3oAPR06QBEC
3xMEpTas7KnTwQkN13f9hj23w0nYUXGS2vpkWiMDDFlR6ZoV4U8lW8ZRiVNC7yLx1OygEyB3Kbvk
rUy5O4irE+DOE1fkS/RWlm5+iXVaU4+6KKkHj6aPh5FFDJ9bgl2Pvi2ggDN3kOwv8Km8UsfF2e7f
m8Ypi+3R1jwuGwlcxV/8QN2p2n1JO7938D9NwCJvkNmDuUNSzzE9oBAA+7ityY+RCF3d18jTjyCf
PWXw04pwjJWADfwDNI7TCFP2xFFUkMq1HPVuU3/OilYhJlZ50KkHBxvzq/fBF00sZ/01zY9P6ie4
QK7/290AuYD8AUlQLXOLfnMiNitE5UPt2z4Ml9bCb8VYVy1x5UvW3ll674XXvegdvYvoOikbSla3
NrRZLRZLL8cbcCWzo+2qURzIp/0DrZC9Jzc8NTeh5oM/IYBZcZ90NwKB05vLQa5K0O01UyQk/7k4
y9kWhqbxu2EVUU098cDGipw32f5SycWMEGUokHvEjwEHJsWLf5BSeXeXHiosHDH3346mdU6ZWsUT
TEL76lWjFRQOnLgtxZkGcXyLcJCvMS/pLXZtMWnXBG7sAl/2HR0m2JV0p/Sln+mNbQ8nk3qNaVxm
4l5e0nK4u19oYWyg7C/TYbVUNXl7SS5eOxv7mqDjPvzaAbRM6PJOi1WM4Oqrms/hlVY9wcSsizs9
J18xfYQ3RFL/FjVMLeQa1ATR0wOD/AsjgNpredOnvyDU9EIa8sT0lU6Hk0N4nnWHPz9dqy87V3T6
kLzqM+18cNzmtv13OkxQJ7Y3/i9unGKAEZqH0zw4SwN36Na/I9I75jxbGS3bzTvaMV622egUPhvW
A7NPeBF0TB4QVMejltr+CdRpkyRsndPJtu8gDp7Q2P/AJ0zX605b/XaiXxpZcOcduj2Nuv4175Jy
y25yvYodsrvR+DMAxHtdwmu1fCV7DvL82PDuQJ4Cnrh5NXe9xM3OXV6G2w9iqa7YZ7P7h3QJ5ytM
bPJx0DjRiSfdPQo4NbuiS/NmZzwRmE6lJbSDpwHX0BcAer8uMZ0SMVxAX1JC22peA7DozXh21rkN
G8s5ZgPQKm1HypR0NEYTKm2uOUccu5phEQ6FU1NVcyZhWbYi2o1zgE3kRiBgxyu8au7R4et0ydhI
OS1H+EoSchYQRMAIQIXLV5nqNKrIJOKD3xs1nMXGHy3muFrP/Q9V3M70BKalSz6yfjr3vtvu4PAv
GEvJtQqI0EuQUaF5cK5cFKeKH3WflJj1qDP1lxIj7di+2YX94X8mWQwpZ9PgdVypcoMac1zGMUwP
U5df/5rt4fFMMzM1ApIUz2I6ECOUbWcoAm0XCGS9StDBn92aGrQVKSbVMXzWNjxyzK+wJStcf/Ao
af/joMkBTE52mHHjrtZyTZ42v3zAdhpJRupiOaZtSFFCrTgP0ZyTb2nuOauk7zXJCDIKiBt/0/nh
oj7PsxsFsCnXv+QyD1yzwWbKvmSquni4X4eIKm2Omn0OAJJ1BtbI3smpLGGyubrch0uGm+6InmuN
VctlAF+7fg8flntLVg+/3cX5byPWTZPioMheU/uz28RegNZA9wh0tmWCH0QVg2e95nlUPJ4uvkk1
7ASbZCm76bl4Nz2a125O7wX60a2Pa0jT0B8ySrEpLqjLfw7n6baBJf37RQnX8Web4R1YjQZP+h6+
arqBtKOvHVWK6DMcqk1EQGJBGyvYEvN6Vp/xE30gk5Zwdm04b3GsC5oz1nyNEd1WYroSnRlC7mWG
GlfYCelbHLCQYpzSyQ5p8cHl2CmcJKlDUfKhRWwgAzy0o7tPN9mAISliSpbyxv/D4GFbpxv5d4V5
LXpbcaXpBD9PVClITnrOG0mIXOHUsUoRV+Dmhivt7TAKHnPOK7MWUMQqhqIMwjdGJiDAV33DOkQc
9uSqcryjYybotecfZna6P+86ghnNBFTmasvPJnv2xLiXzjYYLNLUOkMyvAOC3tLfcUTVzV/e5m1h
dSW1lL854kiyHHHrwc2Gs/PJb8MV0a8VYAbibRthn/L/6+zXIenw/05S3+qGc1abQ/ssVnQGSRzM
b0NyFlpFm6KTvW6qAToKe/fBhTLPG3TdDgukZce+OsIOoaJxvri3oIqGvHh7X1oi7Zc+NRR+Vjag
PW3zyVMDsjeBnHHPamV2R7w1ugxesw1TS7vYN8Oj4oVM8Ck9JpjXUSPdFIldsRkzKysfxPldw6Wx
IeiFOfP3zGusafuhoC8r9gdf+ChyJu591JbrhA4kh37uux3RhdqJPvmLauN2jmakXTK6AcXmMUA/
wmjQroIMJe6FiBaRIDMdoY3WgnCYz2if0RqW5U9akHB49r82ejDnR9j03i/jx6yiGG1Nszh++DVG
iEkaIXrjGDU81DJAYaLIOffEyAuIUj8dkExR5JKBxxziE7w5EhC4WwoKYxEJol5PbfoOjSC26AYj
2hsbaEmvEH7mEkT8GdqrPzVPcpjLmdgFKLyblfEWpBRFx0Mc/qFT6fvQ1nhGi75VutjaXSPzckmb
ktUIciBtKglYiISaFMDseSMQ2wV4DmHEpl/bX7AB6k5w/o+LNya5Q+QT7OfzcxBSZpVwORbat6Us
9LsFWcl4mIrygm84K//90waOW09BAIClXqxYfZHdHo5hfYAhb5Qy5EAUnHRbw//jvOAo9g4yLSAW
eTLVl+lwUQmOwraW25SbAXwFFajHunRv0vuGHnZGdMK9vVZo7dPswWsng0VAg/oVchso4mFtlknT
W0dFWkqZCvRtQRyD8gYIhc7ePswuFz1gsjAbEsLd6HsRr1HKuCBgjGZgKVJVMrqcnO0F3wHNQ2K7
UtA8bIfkyV39z0pgSCYNo0jECm+YMoIExxvtprsYOJAmBnr29AA1H0gImejHHX2Rsx6arzqWNuga
AK5IZulDpP+3AElko+f42w95cdL1SPPUJVoAF5G8eyeyG1KE1bABaUPhDCbioUqVAFIk9ZKy2vIt
PkCFkV7Ps/bSiCt6QPRITwD1H0KFF/6EwDP0zfuXudJXBNsWfPFBEZozLjsGMtOOrSsJoxbDsPT1
FeMDRqyqkpQUgcnZq8CD+kxXqfo+Bf/v6gcvUy7JY0yWrNIlcKObswiNOIDPJd8SaUqbI5Ap2A6Y
99oEZ5RFFBJMvsmA+1UY9n4WyqcM8mmVgP+A5JLZ1r3Hidm7lbwDPffY7WwDdmbcGVq8wz6DIxj1
3o0PI8P1C7zKbQr3ulOR/nr5E3YTMjc+WbjiRIpelQBDyqxZHH4PAyAv6s7RUiSV2RoPMCMiye4i
zULjwLIrdjpgib1UpY/41MMMAW8F6Nkg6Cxms1pon/FpqCuOEox1HiC5C/hDFL0jXlPTqUkvOPk6
xh7InnJ03pGXMgYTUo4PpJvIWLAyEV+vt9hQOwSz28+M2Xe3gNVD5UShkXM4G65LjLtmM8vgXasc
aQqYjk3eToElOJ8oi1WUS1liM2e1IFRIBXP4xuPTz4yXtye9b06550HLrj2comnghykrHkOaCQcx
70fnblA0gzsbKscXY+BicKK+PRW0R7kmdrNN83EvnLXvcob3hUX6PqpAFAeTsRNlWUHhQu/wlMHn
THkxjVLxBH3Pku2AiIQzWlxtD5tFBZVqOw0eDThPWBkEY13tS1O0HS+6xlGENN3qr5q2TJUxEYr4
985uo9RLEMyhmLDs64no7C0hYT4UZWxLHntylfD3hYyPhAces+C1Qccsi5b5yGsQ0JDvcrlxKC3r
26Zxn9m8CPC0qXyrMzNlctTcHpqzZAhGfp/whYsvu6WDA4zwPsPXsDMg/U38+NETFcNxOFS7f1bO
AXV2pdF3WWS1YGV1hUfuKKsj2UP+DHClIegyBYLLTVIHNxwG503MH+bL9oScbmnqSccmzjA6xvjn
n6vK1hx84OS/D5lqBhTJiFeOK6hAju7xp8+98cfTywK1YsisCeeace/LiqBnN6VOZfIi+QW/8XsJ
YbvaJPid3magXCHTCVz2TwytTgyE7SkkKkLmY7DzcDeJEHiAcijL7tlEVOxt7yIih8HVcr89Jv/N
QTGRzygoD3tkIFLRReh3FEWHaYGSj4z5Q8gENsnIwTm41qsRLgSQk5KcZ1ixYQCdYIARydlPUUcU
6j7Fb09yenRhkeqKVQYbaQyP84z0+KvmHEmB72LJiJykIuz+69B9jW3hF/AKesl+EjQlHBRxQWRg
C37nTFPssLJ+i08yAdX8iswCMgumES5gWsFh217tZyDCekFLG4hKF6xuvg6oHyriDz5IEiGrzRYA
o9cTC6Pz9ZCQEduO7CJVvu/qbxmhUrm2KOX9F5w8XooXhRCOaYfhwRB+qWpq9MA4IGI0pcAasr7g
n+G8AdajPpD7GTwZHDQseaYWTjjd6NHo3x83ZnGfOYyNhZKtL7Udqv6GvQMYs+jhi7EUaIyY3GEx
z8PHXrIVVmgk+MjbjMJJkfuB6cBMpQVSujufevzw/u8/ZTtfzP1JrYCgn9vcXN3l7B7f8cEV1mBo
IwuEqCfGuDBI61F27zG52vfinFeC9YVzNXvwnSOJCIk+ceGCEm3gtGeYpXh0pU52Y+RAVucStFfk
+hssET3izo2GMfEiMBKukWSfgllkZT+RJ6uyVfp/MoS6OGKgDvzS0DBhOCXVmB93GDa8NqLSuoO/
H41mw6gdeFa2lx4x2gUPesskPTlYbysb9ggnbTxqbXsAeZSHAiT32sQ8UtBif7ACojVojEDK/kDN
2AfHqGVjZBtQtEQSqGJeUSZ7gg6JlNXERQVUD/Ify8NUVtZAbBkfTSCaP4F7c1wStlVewNRCv3qN
Iz8g27bfgssSGQJ+xQQtIHKqNFwbUdvs2dQA+VAxBHe0JAf2AJVwUtkvU0QetIrWiDFvw4DBr+7w
7U/wbQlIUWXR0pyzIyKIuBlBrnq3MVw8p5w7r5FCH5FZbmlKqTBKQFPzpw2azS62EEEphK/RLeHk
viUC/Fyjv0lJRcGc1HwFaE8+Z5TljPfujZQVNklyv+KF1zVoPN2KnBVzpC3GCC3xdCA2sKwCEeV7
oUkRlZdsn0QBvXFq+TZeg3CeJCPvSDDA36r91n/4l3X+gOvFor9HUPxuqVkh47nggRG8iO+HdYQT
5d0f8nFYeOxlC7h4cw2hpOMGylcLlyIu4VvG6zCGWvcagJwpqUPM5T33+27ocPQgeHxKLLgQ5AbZ
IjwvQY5q4hGBALnT7VlNadSHDaHFU8wtUs7NxldYx1wQyYfURcb+wCjo8hDvItrQgaxWL0wM2nqB
GU4TcLcxhcu2kDt0d8MyNCGdn+HJozMPVh1QXL9/oMPX425V10s6dGkocEG57LCBGi46lopufZjz
JEF35w36ngesJAKgJ/LSgGxVtnHpFA/DmA6kLCV++nX0GHL75p5Amwb3KGH2kTGRUc51+nQThmxB
/rkvq+KO13TUYt7PbzBBg9yN4q7L42Tz4I32ixElNiq0W77ff5cKKo4/sWVZtr+itKz3kuLFSsFr
AaDFFQ0RV1fZhv36V5aQw0haXvy3MwYERWpKCxlwzXLRS477PzeNI96nT0aEWcMMWOq4v7Dqus1N
lrx6C1s6STtLi38kIYg5Aagz2jfehAoEheqfQckAnAabp+GLiQjpZxjhIhdZHQnQ6sap3wm8gzHF
BZt9zy1N280/Jl+U33E2uLJBW6MDXg3WDKKGHSP5N022GEgpnCmbwdvZ0BxwBUjoaFwNKW8yEmqy
SQmYjAZlRTTgmoI0niGg5LSVZZPM+VBlmBR2LH/G9AAeOQQvICS7kqH285ByJpYSUTZSPdJFPASC
POjskBAC41KPkdBusRaBqzpZQgA8RPWRCQFnLhboGN5qF817o0HyZVQobxvgpAV+FDyf0DWl/zIo
O9jjQOQ1z6r2luE7tyIsv9ooxExNQw8MEfgq5PEr7jQpg5BJhNyMNfuZbZhtJ7oNRRr419WHnR7T
Mhwm2zNG4r0nN0hJXPEw2qhmsGyqwd677IMCFuAddvYZppkkstUDLokt6qOkvfw5nbxFXG5/43UM
AWAFWm62YkPMMr+GhZTbyEmkauN1/Lq6uGW6e2yrvD22B3Q10F5Hk1zrZQVDlIWq/DDDtg49xmoP
FLPhVs7fuL82g9MfmvC5DjIrxm6BnDobSCY805vyG5zHdW7a+9Spt9x/97Vb1yuGt8AObWwnfy2h
/KbRkMYfzcQtheoaYSLh4zAju9ymYHvchXC85vIR/PsrvtOvttUlGazPUjcrsh5qY2hJdOgErpa4
1n1aBVpD27q2T6k0t9IMjC19oZuhT8OVz1GlI6toYkqCWOsjSUx58gjZvuOH/MSbioQZYRWtV0xl
lqB5zYiyi+WTqBdJcui8kxgW0QqDrTdJzLD2duP9A+3BUuEkuHKWElifQvXs2QJ+3YbieENx2I7F
NdOk5NnOZ/0roTpnUW7DAb4IEvbf3kSXE8KeP5k1Vw8xXGz+oUd5wP/VzLmXHl9kfU2CWtYYM1Zm
JajbcXUEMFyNji5QZ5NxCbgC+cdfKmke3xiuLbs+uTC+OeHpt6rsD4m+z8CLioTdvieIwtUBQKFD
PWSxg6zsTuJabhOI5wJySyTIlb4TZHIXjCM3lns8qL6f3t9IvvcQ/s8uxfM7HPySmzVNsvtJmv/A
Qazu6c7WBGiFzULiCCdphwja5JDspkdQK4mnfMmMYr6H8/aY4ZskFmq/sFrJ84BUlvUQF7JeZ+Ns
oVjQTRFkeoVUkvGLSQLUXfFXKNfBLuwBJK9CUcS1wQ3n2Or8pdPvVyBGo6vpl98duBz7MKAGQa/B
60Jg8uBwqeYseV7HdWdLB+47Hy/VdWaJg+l1NF2q3yXWjVfE+Yvor1ildSZEF5wHA3mkX8iNTlPk
ZcAWHv5xKtmn1c2/8YH89bAj3nMY+P+NKYilaN71MeOsS6oDxUowEjI+Ivj3B78phmTY+GrCAEqS
CGqAFpTErvQemdlRkJRPrub3aFwKKFK1c1HsjUdqxSbYu62cApB7OfK4sXVe69BsJflz0qYblm9o
73HEacGNyVxbSoMxjO1Ktq2mrlg+bL1MqPkbIgA+7NQV8xU+9EgCtPNQrNCG7lRb4FHSkCNSDK/G
nv2MWEeylgU9DEiNaymlB0sBIkBKDq3Vq4p2EHX/EkwVBEhl+VbsgbKE5SPCwgAfp/vpCWK2LzMD
E2Zo1RfFqQEwENXXCv0/V8ui6p5ZWlSrKclTcHM+pSuw27L0NyhaFFBpQAhQpx7D+CEoVOofHgDm
oqYF5cfWrXFewayoC0jlCIql3xi+Uc1JRJO9IcgXQzyG9ycEAWF7p1IU/+TCGDEGmkYS4B+uMZhT
Uaqju4133JFx9bC+9VW8R5oQblGV1yQkJLmV1bYm6HXfR326ERcJ7B7LZjpWlsm/elali6R4/h5w
VyFBamvkJejUBg+XMa0HicNqUCNVosr7u82cTrD4kzdyXLp/WRs9zXAFVO9LbYCNbIUNCXRdI4G0
WpTUpvWgEWh3LdiJCOAJ97+6WqEqLsCLf6M1dtiCj0ovCvMTpwftjOzsnQcAcU/daaJANtphMsVu
VJ/dZgM4qfF+jifqjIv3nwwmTBgBSuu5a+YZ3d1jDN/SG6/Dxnj5SwtUWJ3ZNWcIl74mtsCh0HMU
3MQFpyMmq/gYHU2W6ktDatfF63HG8PYxXu4oXNEpwUqr1awfHcO6IUz1aD55EEKKVrgaLv273McW
LcUcVVJUEz0zioUaTqX3EXPSLL27jW8g8Ui7LwQrWlIJY+SQJXIYOX/9R9h5NTlutUn6r0x818tY
eDOxsxfwhgb0LN4waKoA0IKgAYFfv8/puRipP60UaqkldVUBBI55T2a+mW6xEQWDgzJt8aBAfwDU
ClNcBCbTfMXAtjgY34JfRw1Ow9R7dCLkLCl3upkzRgAH6JxCQTzbf/3H//6//2f/+c/8+5bdzm1+
u/7H9XXJbuX1+fivf2nyv/6j+u//HR/+61+GbqiyZEmGZZmWpkumLPHn++2Eioevlv+X8unOhlxh
3s/wxXgvFhIyE2XQCHWrbTkjjOticzjR4n3F8UcbMeiru0sXyLZy3LloduIYPBCfkw2rDv7h7vS/
ujvZlG3dNAzdkrU/3921aAzjqRX6vCeh6jn3UxKetutBoPkEXmLylED5PHdQMviBQBDR1go6J3wQ
JZpABTvgM6XAJi9MU9ro7ikVoer8/U2q4ib+7RGqmmryMLlP/bebvPdKu71duMkb2h3SUcb4BdG9
Fq9Gwe4lWOjviRRn2vT608e0k74v2Z3fA1Bl7MTnf38vmvKX92JasmxItiEp4s//8DqN3qsytM7U
5qJQEXo5gI1RLQWzswe1hYGGNvPfScnaFfro/kGhhSoElFz0VD0HVAXALqaHHFQZ/v2t/fVj0jTD
UnXdVEzT/vOt3Zvq/LIeqjb3FrQ1rAv3NTY4OWGry1+zIpiIY/jXZrRxQLCxqkO7j/myEFVyghFn
5n96cX899v/njqzfxv779C6q91vR5gvOAZqfPnOPqpLCwMOjkm7Oyjke1icC0Gljl+lcx6A1y46L
ZqWyxbJYS92QLuMttLBLPPG0F//9E1P+cvQbsmWommJohvzbEzPKd3fTrFZjbqbBe4aHqVf6sXPd
4Xa4DGnPkvrIVVkWYJjt6O8vLivip//bsP6fqyu/PZ0X8+56kzqeDuKjeBTcx6OgnAwG1z1L2stf
Y0u+3q3XRs3Bd6dCq87UjTcLHuMZp+rZrJbx6oN7pZdxQt+/vMPuxsUaXhcW6/z7gPUNR3538n07
emHYt1bUCd7SQpEIWPQAvqs792KHxyH4FgKO0IbS67M3ghsNt6Da0dREpi4UgdS+06l9FAvqNzyG
sROqvV9NA+c5O3PFOnywJofGBOmNxF4sej7Hj+Tvn9j/54FZpqqrpiartvnnAW7ZsnI6n3lgom0H
sYo2J+YUHx4PDpt+d2kqToJbzNTb6OeJqYYde8Ci/3ATfz1m/ucmrD/fxMO8KJfqzk2A+Q1G69md
R4wxDVZYk8zvU7bMBb4OBsP58x8ubRnih/9xyDCILNuybMarbRu6ZPz54m1eHy+SaRfLNKdw39Z5
eMLYFRkjlsFdBlB5rsbvvS1Pn2TbJufZXR33XqCyhIkI/yz6X5yOY23uvjBfRL519k9pQYdl2NJ3
hFSLA3MD2vsGUSQKUyj4hYwWgQidn2wER49XLU9beEd+kTdWuCDXOHadJkdwPtShvkwkdQVMYWOx
9fYUtxXoFUoiIhALArhBZFMSPziLHjgCoknFkgwffa+BHU85IDJ2rr4A8rRIyMFQb8JDILqfHVcc
PV2CcQCbyWT1qFqo85AKM3XySOIOJPcx7K3Q5aAogZ2kOubEsSbQHH8mvuGV0oxCowd7LzvxWiWo
iQdT4eYgtIFc/4PWD1W8QLFrcEJ71iTvFewgyAfRs0hboTSRswm8ocF2gE2GX9UWVpRObGhFGu8+
CMqzB2gOgSMWMVb0RSCa63nHwT2yYZ0xocWer8dTHVDjmLFRk1+PDd85tleaS0qF80zvhGwOP7g1
4Qyt4ECZPHzRNAR6h6Hsy/lk0gSSl0BbQZgLUVkRlH2dvAKONo17JPUurm+JzKkSZAsD+YbneDgt
QD1MxzT8cwPOm5oCU+fEeZ5AiysTYr+Kxv18acOPTmM4UbKBfIR5LwStJeFIvaQWHtizfGdH6uja
b7As5d1+Yiy5wt7ykkpEfGDbl95pSZ1LS/ARDihICJ+hld6zz9YOq3QzM8mmQEMg4lTyGYmgX9y2
ULd10KwWRBMFGnUbcjoIa8J7MvJnFjdcAld29oqItNSRcn7wBaNbqfI1zoOYL/zcrkOEPPwZwBjO
kY3kWnVwa6jQgw2788PHY89o/bIji8fF/fL5dEGR9IffXMX/7ABfWuyw+frpDV9ZX9pei1AvvN6K
VAyZUyHWlsQckrJaTlDDGaanCRk1GG8Nyvn0cAswBiptGmiCdFo+0B8RHyYoYdGfhm7O3B/jZ/lL
Uv7xzrESmqMn8vc7iUMNRYwOGnLsOUfTv4B3IO8+Hr1HJGx18CWmBp6Zoq24E0cY0U9WDMAOV+jZ
zXjT0dMNl2rGpoBeb0KFTMMOhTB/HRBtL8Vt6istlEiXuoOp4GQDDIlIGxyEQzlfWZKiI1wXsVVE
vP5E8OdC5OhxHegEII3aREdoIIU25y79q/SYvOEnuFMbTphN5N4ynfEHgfYEZ+5FT7Tj3Ol13yaf
uEzeS2RL0sBennEcGL77XbBBe6utbRV9KvLavj16JCYvPA+qwQaE643dOaJZtzeq56IdEndlsJkT
d3oBiETayFTIPS19jbAlomrhs4+Eo+Y56xHG4qnBi9PIpMuMQYNCt6Mtc/LaamyLuY/oMa3S0q0X
wpi1N7yFZkrSPAUla5sCvI/75Ljz5D5/B+aomPHdAF4eCQPeaVCnzVfPPQfExfKzTiTjscOCFrI0
oGMCfGIaelV6rp3HHr3gnlzIQTnH5Sf3K2QiUP/ZmYVk+mrisz3Glb4nfOyxoL7n7hMII6WezBGk
ESIRnSY34tB1OgOxKUVKfZwx0pSkwjZUm6i5p07fd688IpMItMF1TmgpBk0bNw/Kke2pWB0Mc84+
oudWG978cpjDEFvo9vNAGwp4Gexn9KSJDvoFD6gKFbPxg/TIw7fOJCIdS1bvRm4W7RfEe8TPwRPI
y9cEkdnj59g0QjYCCvQKuhpYAWjF0AaCBsVHjZgntGr0DpUMNMgy3x4dw276OTpjXnzzgyoZKA3m
g7YpDhhUMGVKNAX/8fLxGGdVIWoMV1p06Z/YCG8/hABjSTl/JXznGJm/l6eNnw970YPDNTaxuMHh
btub5AOSAPbPRPqyh6WvR3aA+6Sbpwz/4Nln/gUsF/mOaEbR6EHqXiAG2n0IrxcACebOtOdJYRXf
sd9vBohvJ3de8Gf8XHaMGZyeYuLiCaDCCWbWYDSye3zjpJFuQrWPY37h7NDCMbfpQxpifB6qXhlh
Kjp9/NLQNsM8etL2RueR2+Ikkg/plkMtV0e3ENBcm3d9iYfArsA3lNGJbjC+jwO24r37/CgMq4HV
PWt5m2pjJdHc5vuGky4e08FlfEtUTEaZSmTTdFh72nBYbUBhTY1XjZpQ393I/DyP+Ey0Bago5As2
xzdG/zx9TJ+4N8Zx1v6YTps0mMLKX/Aglv/xFqeJdvaQkNOiT+eIhbUQySeH11qNMFqlywDF8nFE
6YPa70FwAofpdZ4WpQ+F06ybb0Y/wbQPYPIYJbivLFgKqdd2zUBDGEa1e9yf0f1hYrnEkTS5z59R
jd6ct4bBtK8hJ/Bl0IUOfWRws/Ew7d0cnsw5zidXhTdU9a2wHNKKh6/4QAlL2u9Hp6EYyXfnlpiz
NxEV8B7vUCdpx3QNa1o/4qM56JChPcjMdW/nCEvQY2+lmZF1Hb9G2PQVu0Z2rH6P3Ibi6ShfbMQ2
BR7bKZ6VAzT/VOPkM+m48K3xxC0HJxpH9pc+uNvplz3JDaAPxhz0Ig8ufeItJi/PRKsIt7TXDvZE
wiZ6yhBNzWHh2ROVEf0JPhnBdr7iEwuFPTaLFG3TH3SDt9E9IEs6IREAqb0RU1rk/W9taozOxEqw
DE1LPNmdbocYkwHLeR3f7axDzUo30yswf616vaHUw1ybTZP44aGSsenycSwymJ5piRVU+pzeXN7o
/XvzdfaekFekaRhZPpBByR2dhgIKHpG5Mix2tt9mqJ3r3TvtJH7GfQ/ySFxM8XPEYASX99xRUNbD
nWPY8PWm+fMwqRGjiedYY5l14DqPPd6zqE3vpEP5OH0iG+RzoWM2+gV2l1OJmstEDus8YH4gZtKa
gbSkit2fKa/Sbix9HPLVNFKs3ceXeU2ofLD9Qi9u4Y//68MZn/DN57iHj5aUPhfHYRljW0LklXII
Sv10bpQi4EhgfFWSI6NusD1zZFZoHgMzEpe9u1DGs3ZrgMAM9Q8OSB5hAQx7rrIhsva7gYnE3xxH
7g/ZMr69U59Oy9b/oGWEMRLUlKErMrSb9ckWbVZuGRkJwY2LZ1xStpnuk4x3vJvPUGc8rPueRy3d
AiLtr+kDxSl5b+V8jwubU/HumNwSnWPyntG/YVdg6oZ3fEMjhVU3s4C+qaOG+KtRj7Z9mpnnL4r+
yMiUjGENIBi+wvMMb10njxr6VlqX4pvi/t3HOd3/9BXcWblWVInMjg3CQ0Fn4XU3pH0U2TxBUJqr
Ls7+JtXSSyYnFShloMXFLqyW9oTVEXU/U39+xijuC/tbzIl9dv/i8H67z1k1e2zrDG+aeI9eJ+Bk
j3JrrIyuUR19CAJjP2Xzqw6bHxVZG+eU/XXEo1biD2XBV3dx7qhLOBqgN/HvpI7hqUq10HkXBL0M
HlLqgNJV1w41b0e04pxuBdfYNh9MRKn+vCWqr7CY3GcyWFXr3PAGQgQYX3cAkT4fIxMpQcUUo2Tq
e1ZlMuIXDdOZjHd++FQ8/h3Gzz2/yOijVqjUGQ9k7WBOj0ytWjxwmbCc08Fw9vqQ2je2DjZtC85l
/Y4w9YulL3OoxUDAAGkVtj522NEK+6LJ/BWcU4v8GnNCt4fBO8EyeDNjimKqeprniW06Ki6B6KBp
BYrqHUWFu+F2Y3V5mhNaNmS6Gej3eA58hq+OC5S6V35EeeI95izxtIaVib0TFtl2IDt6ep+zEJCU
ne1l9iGGBvO38jHHx6v+mVaWcyE0h4EdtzPz+wzfj42CAE7b9BN+/MY7xWX/+KPYzl4ZVdEzKsM6
fTvLDccWe24OchTOgw/i8OOIZ2AOaxypOMywkvhquGeNgF35KXZ5nEP9TZ5JD4P3Pkr2j9ON1eHD
k76+37vj1EoAR5WPK2aRd8eHl/ma08NGWi9Mo2uwGta+TRUxOcX2+hIrpLLzcjnQBvXW4LA7v0/F
layV8PE/9a+pupZDefIIvnVs3f0NQ4lOlRfO5z5CV9IqpLiOpFhzvs+7ilz4iZzzInn1gyrVab37
Zn5gijqV05PfhOqSpCV07/ShYtHlsvfQtnTh99eVAGqXwDDaUvI5K50Vk/QYWjGxPJO9FctW0C03
2SXslubyAfKFaG1y9ZqJsaB/vuqC6hJIC84xfhXM0FCwgTch9oTk5H1jQ4hDohxWr0ixvPpQfSlz
fXkLN+DXHABhHVgptdDk2oZ3/UEkjiKl6Pnn7XHBgmsPm6/XnqBkluofGcBEqZz9dVmIbPi9EbPq
wJPxqfNveVIOWJHACIikyFmczox6+glB4j5Y7Do3OwD9gf6DQoBXFUg6ew6Ihw24/rN5Un2YKLId
A1kxfAo47PweW06Btp3qF00tunaa8xYq2zM91mQuOi3cFxwRJ07/HthJtThOcKQCCrAIGGV6F6mJ
+OS5vaNOYvVZ0MDADiIe+w+/5V/lHvPUYs7doCyLVX8jmMaTZ0Uou6MTtpZDHfXwDM0WIjYtUtJC
xzLLg3oI36HBokbzZXJMTtjsRjn7SEmTrk/aOOL+WPbfyOvNEHrN1QIhKWZormTqLFVkVqvjbvjd
HhhOSxudBJP6i53q/ENfQaP5zC7Enb2twqEne4NeY0CtY8FL6Es1BI9Y8hhh4sElcgli2FGnHK/Q
c/BB2GA4r5GWy6Z22DD4+KBKqAzoJJlAkM+IZX5BsL8wiG3TNwUlxhj34I3WVApUEN4HKsgj5iPG
oA7svgXLDDOWR9DVrRZIp0TbZGU3OD0n6ohCqg9BxCG83T2WRCFhXT9hRebxbwQis8E1Q/+20q39
bfCzkZK4vGFR6hsiBAfxQz1UvAo5BLHd43L/65VFpA2hauPHgIPcgvKAYPMVd2va4mJrJXmWc8vM
5Bg1fTjBz+IVl7SzlQ6D1qJKvrh3XPQPx3QzAabhKKzOWsMDkqwGdXgbGbQtCILS2uuhxg7AWMqE
kO0K8tGvxxR/fRrrfK41q4bvwWN6HRr7lycF5Yy1y1ptRnw4/gWAHgGS4At5+DSIcD5iTUAdEFsD
bSBC3SVG8QVlLTNgfvRfjBiDHezWx4FL1Nk/xpAAG86pStSMbl8feJvbwVg94jsJdxQlDqsRbRXW
qJgoeyKuKQwo6XS/8m237FvTFyddSAI0kDTia6kZqwfhE3MN+TfNubP0fltDcdYni4HXoSBwZpea
E84DOAbPi3MuvSQ1swNAwwOX5XAPpM9x7ase1GOROq5F1lIBynnRyBnVa6gadqvgPRaGF0Qeusj/
qsl1Qv3zffRJsg5u03vP25KvHN0Ddv9MwWpwdtL9y4zRsK23HVPjlam+1jeC9xZ/VBGr2NLLVs50
kVdscRRbtas6wlaVdaBcsTybSe8HzAzScUE048ehQ6ocKQJK9qo5nZ0j0cx18ijFCqRB8PfzjXBo
qJG02Se/TY8JL35wdZ+DX91VIAIdUwPzXCSI/at/n26tqFtwHXIWQjWh2C0I01STmrt+YyHj5pmw
rLz69aA3Oy3rvbS2+93UAt2CvcIpprSQTcuIW5+LDpVrsVTXJ3IgKUNFfuujz9KDxECMFWMoTR7g
KW1SB8A+DbyXHgvpbOVuPwPeCLYiP5KwnnLPrEoRFePolEkeFLxzXiOm6sWbISINGhl+bgd1m68+
322EwY9B2axGqn8fVaEqrnUOtSHojhK2YyW05go8zWmqnkI089/vgcL2RPb4ZUQm5mn/HDbgz8ID
C0Qh0d3nttpqezTodSytTvFngVl/TMvXiP4z/OZBRIllpDui8XoDxqxonEDSLiYHwnkLVNNyHvFS
dvds6XnfHpCsGlpkNJ5/6FLAQ8jc+K3mM2F7H7ySnWpRs+vi1EmeYEuZzFDl055CsU3MXu5736AM
4hwZUuJdH16d3SYcXIPL8oHakWwrcGdmHYraamBNbug38+jMUU7zRYBMDuUtQAwQteFnpMZFX/iL
u1fME2ADQbjQMSlLGsriIxV2oYBR7B54PIEacsQvwLPuYHgAgwBZvcgSbpD0+OUu3TxH1sgctMQi
kfQzqvbUK/sbb/S+O+267LZTyxAVcwhgDUrxDoSabCwf7AMgdrusv5+hDE7Sin4Mmpt3PeDur9YF
PSoyZC7F2P7Swe5AnfGwQobWlzOBeOGxAKBSe4r/C09FYaYNygWISw3BWfRbJMRq9iDk1eKo6h7p
VOqY5OxGeKHMW9RUdO2EIGlRLbhrNKR81fO7DC5TDLYwHDmy9jazK63R15BBVayBmqYa0gKWgMI3
2Gly1mW4dNZFwJ0tvMDgue5hP8JhISNvgSMLcPrivmoD+cf+of3rtFe/b1PjSbiZ83o69kGd0iIK
/k8kenNN0dcRb/4M6qCXVXhmSn3oT2G+Zw7kdSe8t1mhFK/c30ZUYogNt+o39Px1zu3pFdyCY6xx
Di8U6H0U4JR40PXXUP96RP8tO8mD5xw1AiKjy65hGQ9Qmv89wSL/ztX/oldsW9EURflF8P6ZXpGK
Y/kyarlYVtAH/S49De57Y/ron5NH2vsH6l3+nUjiYrYkKQZcsq1Lkvwbl1MW1vVsHp/FUt4jnUOj
flvDhSxNokQmHNnswRHZgv+gAjv8w8f8nU///cq/8Wi1anf22WiKZb2S9zYtzV/UseLkzJl71mSf
+Wn32LH8/MNlf6fOf7/sb8xZZzXni6m+iyUYSk5xvaVa4rTL0sGFRQXBhtCj9/Ufrqv8xVuFGbQt
yVYUA9ZM/fNb3ei19fqc22L5SoywVjzO5I8xqsX5g+RqZOnE4VHNAT5uH5mSCu3k8eP+w2f/nesV
n/2P9/CbhMGQa+limtzDuX+KyGWbXaKuX6LvXV+np4GcKJxks1uwsaifjkk++vvLq3811v54efHn
f1AtVI9HK13VT7HsRZchITqiE9Q5RZuk7UT3vcIyG6uJngA1xb3JrV8llwONyVZwiqvoPkBuGLNd
I4eS0ia9UaPY2ekf7lH+q+Hxx3v8bT58PvWjyI+MyiYhBSyxAzXKCcYxF/eZAcnw90/k1+z6jUm1
ZV3SFEhU27Z+DZo/PJH7+anqL/1eLK11Zzt1Rh/r8A7y4TVs6xn1+2WGQrdl6+3gKv/h4n9B4/7p
4uJR/OHiyvnVbhSbi7djY92MpQk2Nd3M3NNZTwGwslijF721dpAOny1L7T9cXfq3wWjJkqTpkOgo
H0xTFX/+h8t3bX5uZO0kz7tgROvBTy+6xp0D9+OTu7h/xmi0PeUHLJpMvYVMqv0VxEEmAsAMnh5D
d2EHpneN4Yfxw9ED8vXgwYi2csjnZkMOQRqw10GWz5e37hrAPTDGAM98Dbpgit8rhCldQ+tkiuS8
bgjilRfSCtTpcR3BCYB/0tzJYfrRv/Rl6lxsyCZoUtlinzU9ixrIaJAHyg77oegYpgWc1G2HYuKY
iH4x+R/Givpvr+vPz0v7TajRvTePxj7zvETPbUlYwjF7e+fsMjb844E4qQRpcURioNwntdGlYdb7
IvVhQRtNn/65aD6evmKJk/F5oEQb/+/fpvJvizk3p9iGIkm2rlrGrz//w8use0qjV5tKnnNALBdP
YLvgNrkG98FJczYHk9Iou9rem3ZUnvPg0adh8SS4oCPb6KkIzPKfbsjW/+mWfpvJedtd5arllurV
R3auuKbg8QFZTQkEgktV/qMKPJe13zrUlGmDAhhh/j5ssARaSdvztJ4RAzS5zZWfzQXXEewo3NtY
WdRdUGycjz75eOSN2AuLg+v1ELTJQ2dYQpe096G0bVOughSiN+2iszaB+KHcn/a++m1fP0hj5QfI
Vto2i81ASdqUr1ptrn4DXQqlsnoULi4YfI99eCBDcLGkrFflgqt/o+eMr7PH8JlZBJ5EatD0/AZm
eHW+UCy0P0oXvcFkt5YemL3tU4cktdxyi6no7NnPL0mz1fMhta+RYIZ0WVA75Y2XD62kTO3dcXUb
VxC0G+dipqSSXeNzX/csuoQ0XGYe6ZO4qKCbSpMO8hiiclVh6VXtuh1E0wGZBjmcj0ToSyGX+6+f
cntbkJAW34bNguUeu8LJa4hv2sjgpFg4NzguGt4A0Yg/y6n0HYRiD7LF2AShu6nlaYr7gfGBOG8X
FzSlw7pElPHEU6/CVbHD3rsX6M7ul1NMYL35uIfXVvTuHLOjFZ0eDnoQVcPNNCjQLBwIJaP47ajl
as8YH15wvXX/nBmJApWo+dZ4d3eN8JhpCzPSaXiF7YX/o3UpwQcIF+LQPqx4HJOBxZpT0+Kv4Dd1
Rz1OiZiAL03xRfk+BS+amdsQa/P+eW0hJTEzcYZCc++hCj6efI/zE2L8XpycB9g+c5LGL82jSSBa
nfurGw1O2gT2ZojBoou7xxvZiCDyleGQ+i8K1Fgbf3B4gykl0JhUl096D+F1M2ukwGegxCKPj+Mu
7kIkN59H4r/f8cVnvjnrY0BuEB49+qAICHXDjwsYHpqNYUCwi07gYlQDHZHUHVWsK153ZfiRPu99
44QR9svBJ8oElfSJHgNDcx5V8BieYzXeDMzg7e1CO/hEG0hN1mDwaTw4CAQltJQTBmvu0Dq0o83o
Tg4BkTHIX1Eh4EVNmC7W1Piq9NeXtRE/Y8ArQuMJ6MsJgzlPGarubfCJa6JkSW1uEcINO6/qd3s6
aR6YSU0vSHcB3rBi52w27HC3u5/c3heK2uuqQ1s9SNpk428GHN7OMA0Sbr0wanCV6p6WihA7OqEH
vIfK3IIBlPxvjo/sOxBWI2UTGVjr5+NmrnrQgQruQBCoieZPwE3dN8LZPMxZ7p13DCVHUWlPlfDq
fjILBEPnHObdojPoBs0g8yI0GVJdMHt6x5CWw21Jh2sbHRqXDG7fwCf0lSB8gB/nxEcufDBFfQ3k
Lbpf0WEEGu4MKKPwIbundOtXc6ylafpoYnTG+LfoMQ2/uMpjSEH95oK0IHimB42TJ0S5//D57vQ1
Pb7oHi0Xr4vHBGaOf1adx4o9unp86H5DdI8IP+TDbAAXzv2O5iWZ4G8dDpEcIl+Clu/tERPQv7Ko
cRzggLVxulWPMAE8iDm0jewgT1n63Z2SaRUJJ4VLfKDN+Pv0pdbnl7pSsGZlncLl7uG+ktbfFVM5
OYuAH4VMebgp5OS8xh9FD1DZ2sExOyVGxqKpMiv44svgSArc1xL6c8AScRsUbhkWQ2JyRQZCH0sw
H87Mv8/eruRNgbk+xBHYSYvi54jDFaA7SFFBpxqxaegPWtxDCAQXwR13MljoDtZg+DWoqIeLTASM
gVfXoU4gaRK2BtLA601Hxei9tFNzjwABzYgaWcg51Og1V2mUVPFrDy1cZM+MaHDWGIfIyAAioHtQ
dAmWkwV8+gp2ELXaLQQ39Wu4ibK/wxlpSidwwtpcZfKonj7hmI+8PkQIWNv8KoH4Z+2dJkgt6RsD
fuG+m3AztoOKm8IRjti/Or7NO34uJLGX83i6AI42/ThLym6qGhNXgRKw7w37QyqLPCGdCm0FPnGx
5h1/zgsAbWVkk9AzfP7MTRwbPcIUac6wWGlYZDSagvlNuMMgYnPf7u4x0aRI4eCY6iGTh2vgXBWY
Q+dLTq8pPVrj5earinmGUzqkeYLXKV6BIXJSkz4BlY3LfZ6d+YPjvK/FQrfWRG1A1QX/o7GgQf6E
Kiqd8wKcdGz6AN9+9k3aBOIYZ3+JdZBE33QLIGBal/1nCErovrF2Rx+UsYZymFXHx+W18kUDBNhm
dh9r2SY5bU+RkvQgi1jxJ3B76lD2ugibr+ltslKwwJL7NDgyvjYQKtdMjS6MFALVk3ytj4fngP0L
qw8yplzoNTAbitUY110r3B29CfEEREI+R/FlgdaY6XsZHoNH8GHFQHqF1KsIcFZz8vCK22CatiyK
rU98fABaxjlI9qCYo9MYklMQ9pPLCkgeT1EGD+A8PstkYI/g9KLsPNKyY6AO9XEdxZorNkbW72E1
ehJYL2SQFdLmo/cKXt5t9XHVYYkZKNZD5B9ONkw9OscTDjtpkyDC8HUhNUNGIjahi0/WVyr/gr4e
rIDNUCEH2WQdJG+Rpf7FCDbJTB0cQxas04h+G6wpvccYJQHgkYRcy6TJQ0lYkM8xsNPI4G+gtPCU
BzKQJ6Clf8cR7hV0ad4//toxnlN5eV6WiGv39HPcYa+GeyRyEYITzNCsGHwebB6zna7/8d4jnr07
QWeeCkrqxSN84fWEqifKB58wh+1UYmtEW8fg+nVKNl+nkKSLqDempYBnAt2ElggxxNsHNhUpGU+X
CDBKbI/KcfSBW7OIKtAH8Z0KZQIRxqSDEOWMcfa4fvRmh+RG8+TEXswqyovTJ2T86WF3cnXSZXBe
mV+S17ciUNuk3b58alJzr4W3qDc6TWogq5YDzAfJV7Uq4tMwBz8eqdM2sUfoT3y276hL767Jvis/
XJX9ag1gcMXP0u2tMXMoQ3r76SGcYKcX9kg/6IVMYDVs4kdMF9GJeWSMNL7efc5z9/pzRyo6xA4T
gyzDOQZ1hPIFoEwscOaATWx9h8L8KYb0W/B6jMNz9OHR2hyFO1wYs+abZFt4qPi4PdGCGenjDUy1
QbY3yb3M/G97S69GYLtVVo7b+X2uxeWMhQf0kGLkEy2r5ebwQGPQOVwbhAvl2hsqEwIQlUgekv8p
7o2pRWclb5yaZH/yDR58ycJvcBLczNAKPFmeL6Fx+LwBAA33Req6jTMUGdAIJOZVKeJC78QlgSxQ
tfD6OR2+vGpa1D45uXqboufay6JVSh7lPxprs7lxGuD/LjzvmfU8jY4OO8X/Jmnah3Bnka+yq8hK
7SOeCCjBwy/hIGDSeFVE4Jd0ZsM94Z4Wfl/mzcflfHaByy8IvUfx9ySxN/pA8GIXxifREI2DzJ9G
7Gv5x1egctkV5/dE3otz7wVjND0oPI0tSHQci7R5FvEzZqpspZgLmhGoJVuz3J89MDjGCI2D8BHb
XzldCelYldGYil7ZNZ1ilcuRee5/sH+hFQz45YrKTWEe3pIqbnEbw6rwHO86lBCo0gY0neIh/CDt
xuZ1llkVcQDf6eMBkkU+I1K0qJiyMIVkoLJsmq6c1tEXdYDbroyZHG7I4cjDC5kfuf922xgfL4gN
RhjI15i56V3GefJ0iGKjUB+RphjdYvgGEXP2pIdaCE4eHtYP/G6HdDMLJy8YRefunSBq552joh0Q
+hUK1D4JgklDHkpvYPrGFyTzRlsinHn23IriEktanWL9nEF4RwbdufdBhSrlMj7TVTduJr+UZKdT
yJS4r990fILPjU5COUCoOFAAOho+gXvDvJdHsvGeUTe8BhoSuM/uxWLebVAAKX4FUZDPDVTiFdtF
l17xCkCUXrPOJWV0EwoRc21vlZE0oM7DN7lDyIkRJOt38UV1yGGGV7ZBU5fTqndjCaNc41BSAEYo
fs3ztzy61GYMMRjyD4wwLdBEZJ9cNTly0t58qdFaQZAIJ+ch1sTXPWbtSi+EpEEMth6yHDiUglIn
1F2cJUGx51hWeR0qFarKm3vipxF72L/zhDM7uS50pnPjKl+lkJWzpl1mS22Fgm3y4a3h62OLrCCM
uWyfOF8byTJJiB+YT2rWI48z0XAYbZwCzB0HPoRlknfcBKXuyEwy1mneZ8/XWaW43ojTgEtxQOVJ
OndJjc408Y9By7GhRfxzUPt8pS3OKXpQ+hvOBD3KHHZlHw2Me1ODzcm/8uZ4s8+ohTYaSyQi/JIN
gdI8EJla45Zh/ZoDDK1SOgFjRInrfChOhRTuMes5zxG63VXTb3KB487d97c1gonK+X4nlZNdnax/
827QlREmeorulxeRpNuDX3vPa9Pbi93UHOjsT1qmhjI/rslqvAQbtniaDGKBKlF/OpvpcyxDX+O6
6RhohlmHk9760iwRgGhNKNGdTvUsvAzvhACKuCm887+fzreU1XCUAwRugZTR/b2l3uE4574T6iDr
Ccthu18kgXIf6FJYNU/uyKTLVAQra7M3CwiQEFMKwfwbA6tzCmONtOqcIilntpnkx+j+EUtdpJUJ
dnvbM+xWWnF2RJeT3ldQhf7Tn/RldppXgPTyTUZD9kkgnywzLjG8QnX5YmPGFnHYm9ScUY6uldWp
gdClF2iqjwTPHB7vPt6orJS7E7qAL4WzMW+Ado/YInUSOp5SFP2Gwm5JqiwtyC2rAdAwpwir3y0J
yP6gROPsmbs6nxXTUa8YmQ+HtQZw6ctyLKIsB82oDfK4Skkkp65hKvUceUnvSf2YmuhLksu6Tjcj
a+XbY2N6ijtSzIdUAqd1nlivyABk9JVROwP78NJL5bWQq0ZY1e5dpqKkQ/0yIuOYjEAPaeB93wS9
sKADJM5Mbtk50UARnocsZ4oiDDaPks9tLskJ7k5hLtoIEBJFcMcIWYoTPOgbRT27E9z4TOqXWf71
nmyY6AM8K+gtTkXrgzL5EKqQ6UIarwzqNkB48YYPrv1PE9Z7hVyihb4HCqUWssJuD7q+WXzofuHI
uzXxZFxggY2dHlwpxS7aRLXzTt/5d8eHHpxH7bwkAaR/kQfCZ5rPd4qubVCYUavjfuAc55DdLzaw
m1sPyv/H2ZvtKI5tbbtXhOQe+9QtNqbvOUFAEDYYYzob8NX/z4wl7S+KDEVIW2spS5lVke7mHHM0
b0P5IUENJ2UhD5sZNBlq+3Lvg5EoNyjMvQ4oMb/GguEKBmQp0c7A1JnxtoABrB+bJ5W/p9iN/mpY
DSzC+8v+uAafl1E+YtQ+mTRCphKAJ/cfVdmDSPvi/5tqx0Zu02FygQoDjL6CTC5OLmriFyrsYyxh
qI51ad06sK0a3orqCMr9FF4PE1voGdKhc6SUpvx/BumhDd7FWDkgW05oqDBSXtyJqiq7o0KJiwhN
edbO/bJvcWK9yE6Qp7RcoeJRehsVAHflA7NlYqTF2egxhqJtzprTDEqx5p9b2djwSafsrEfdMYBK
X1Dy984uMiue0UUmDRg5TGboDSMQN43wFJ0pd1fg2gz/xTQd7rAP0YAwgaRYCHx4pFCFNiJmsywW
Y3iwF4BUaZhnjtRj1A26yQAnog1uM4Tt+1KkQIzKgwuZTf9wEI97LeKqWGcGmd34RRqIMkwd5/f2
TQLAXnWL1UKiFWsXt1md7lb5PH0C3z1TqT1IidE+9ml8p+1LT9vsR5ARL7d2Dpyp0XqU3aOO75hO
ksVgOtvWDJCNotV8DvS0dSsJOePtM1p/TlB+m8C7du/OAXCYdwDAYdBVT5jWHggrEfJJYxO9J92J
khCpbVu9sr+keR6u9+OXe5oq/gW3MASothiMct5TTkQZMCtQISHS3+B8mGB0sKB16R8F2Zg8dmC0
u8eW4tMMACgEDsfnsBkBsR5gtMxYH/oCpJMmmR2UFswKFcCmkMmcgbGJLRp0F1/DqoOIDXyPeE1x
zEwbslULaMaXkdSl/anY2HzYgGpCo00/4QGs4hjSynXlV1BevHPaQi74Cj6XOU6LcIIuwAjZgLOP
EZCpeOWx9/hoPlHx8BpoefEX6K1qWO69FNjl+jQ8q2BW9HWVt5jPZWTJwLNb1zq6H9EACIzKye+O
NH4m48sCMIZkHzidgScihDMtY/nhXrurzaW/2krg1ffuZe9aU5waV5vjwDhHJEqYczF/pD7eu/qH
cXOuA4OsjaI+UPqU0JE+NXSvcYzwfQdhUFpB8WwzVS/MFlA5xLXuyxKi0jJjhEvJj0piUOJDrfvl
YVKD1T3xYh8zZ28EWeY0D4Eywy4UObxbqAtdNjDWfk0WsX3EaRs9/0akzFcJ1Kx8PwSAlZXkIs3P
anC7RgorsE4cVXfLDE8yD3t2U3byBZg6DcYQCuG5t3/51D1XZYByUNZfUedDdqpnWoV1eXRUOrgJ
8oZN+DIAgur2gf0BCOjq7LcJLHfKjYZLDG4w00nDA+lW4TaAfQG2YSQGCELrng2n2uFExhQmDZTa
T/YuL7ZCNwLY2KIAfbNEP/O0k4ZSdFlrwRnB1VCl/TU6zWFAwiW5NPpmpxGX1+BqeqAz5Mwlsl4T
tCEO0SkwsdU6tM7rWZ27CjMqqPfD5K/x24/TJFVrNjVJN2SN4c3b9E1+mPt0pUkT7olAn6/vcUEm
TDvNAnRGd2tGbdMpthjx4Jjeu80RyXBApK78hoa/vQvgJqfGrAFne6/Nipq58GsVaSS3LH0h6/T7
gEkV4/H/TEoZMKm6LEO8V3VFa76Nz6siXx0qtWZAswXskUyxTmvvWzU23fmujqzuHY9yfbhqgaBX
gyxoRBSudFBdYBPBYQiEaZIhhrl4LuQPuf/7vZn/zLXFvfEWTU3TjabRfJtkNir9Itfi3gwamDRk
r35FxQ5tbO8cHnjI+/s0UnBzj568P9G2vNPPBzXmmax7wbxKoqYYrjiKd1vf8LcBlBXPm1RCd2yd
7DM4GcoPDJRXkeo0OvgINqJhciW1qZluNmdzqpyytnFqLzI+j/98uKiyPfF7YyKVefKjMzfph2d+
hh99e3/1knNLpu+htJUrFhOHQO7g0/kYXzbHwtEXjVDfSS1rTLKBf0RzAXPl9xemisX1z8f8vxf2
zsg/vKxLcX+9pEmjZQxe09UUeYAr8wnklOgxR5LlpLnPyGBg4GPJdk6HD+R+53syZ85fNxMK+C/F
USlZAGhdKWdB/l4Of9ym8tdtCkjHt6GmWTXky8nku6rb/Vp6uIzYXs6e1HHQGEK4QXYqH+wDaAZ7
OsQgP/0jpzcKmJhuWO7vr0z+cf1/e2Vv+3VvlVVTKnll5iRbM4jEqwShEdm36FvTN6WnBz8X0/Hf
L6uIIelvX+pt2zWLRJMupSRNkqlxaMFz/FQwkvhgVCpT0q5iOUho18T7it6CJwcF9b4FR4gyvy1x
Ek30Mdpyv9+T9hNw4Nt2M8Xg99tneabpo9T0hzS5TE+MAul29J60RE5j1X/6Ce2KUApe0Zm+jRTR
0tyq7dvktji0oev4ejuHz5DQh8hjKaymmnsjzwCp6RDQtZQ2RO4i3HZaXvpV1/jjbZrvH9FQUesw
VVXRNKAP2hcc5NudFze5WqUHA60FnXjvofTWni+XdTg+GEG4QSNwvqQIAXpqIwYP/KxjmTSKD72S
s86Bx0AfVB01vNPGavr9Rx/n0QbEN2cGZgFk6UJ4vygMI4EwsTU+qRNGQinnPHCQ2oLqPfhoOaDR
rxPk2I6ccB4a55b7kL108iF0N24vl6TBJR/9+P2T/bOM3h/8Det1fJ2P8lXmwZGktrF+gJDrdOhr
hEE97JOBCFsfFRk9LHk//kRevQMnvrRvjP/TSngLz1KzzG/7VBL6Gu68uV0qDkmt1zv6474Z2+Dj
4wWmpIjhjk4B2knc4O9P/8/58N8b4NP/d8Fqtzw3FSHWQCdqmdtz6VM085bXs71p2HVlL8f6DK4I
Lb0N5EkCCJ//eXf4TfEIM6Gtkdh0fIXBSNzHqP5wCLEsDbonDJtz3hzihQuzBAZOd7VNFs1kce9S
Ven9wQjA1Eho3+Fh+iUtBLbcFOWra+I5/wEiFOaOWBnGXwCM90Px66EtpWki6yNZlvoWPIvHqpIs
6aRNpMBFVK9zc8apO+yvoBpRSiFnjqLWoBnyuc0/4nZTvM/vQev90m+xsr7k3FXFpdEL7wAucm40
UpyQtnUwZBA+zhAlCWhZzmIGhmBI6TjW3WJuOcHQRu0IGDjqilb/IUS5poympeUcSVB76aJNjawG
umSfQgUz8T/YL7+vlS8Y4Pu9WxJxglwHVJgqXuu3EJGUz4ah6nttMncZoi7nQgcavcgXflOpI9s0
MxN7t+8Mxw80TUFo+TuaQ/3+3aP9/nIFSAnobUCZSM8VTVohkIc9yIPP/CnMPH+/W+PfgCbzEf/v
bt8wNvJZli35lWvw5IWt2X3elrr7GZEkOibevWyhTqIM7vP5nL3eO/T4/DGCNjGwqhlzxODKd6ij
fpzB1lTt7VCMWlDo9Pk0lAQxmKsuzrDI+w+QMfkjJmnimPj3TZNOyhIANNV8WyWl9GiUxWmlTpgq
ghzDyrDDHNBZAoGFw8t8ktn2UvPGYdEZhulmKw9msYc+KTadOQpyNXJ0zoj+hpCh/f21yj9FLEtW
Nd4sv6Ax899FYBlyIiWGoRIw0BNxkuVrwljDDpoRQoCjsoWk9ofV+v2izXeAqtg13y76ji/TX0lS
Zyy+CUV8JdQzt0JHBWQmA3UgNRAH4agBvMfthxqZyYbwSIGMCAHfCCBAP7dwewBtMGxJfYPNjs0L
hkn7wILcSL3F7LRCUztFVoABgr4A/pAOyX39D0DjuJAAgWnr40tb2hw7nI+gT/6IC+pPcQGcGDpL
TYBquvqWOHAy5+ejyd6aEuP9qk+juadCBbaXuVDo7enxeEaPtH9A0V1lLmNfRkggYrT9+5tWflx5
uik1AX2qpvVee52rLLmvyqNQEAJ20Rvb4a4f2DMPVT2MF9uDP09AsZT/Weo8XtM0ZF2TlLfjVzLz
YqXuv9aTUAhfdnrKjqtKYUDZNI0irCDAcvzxlD+up28XFYv8WyRDO+lali9d5SnZWBxmiR3eUT40
bbQdR0Kr8+OPfaOJ53h7TjClhtzUVKVpSF+QwG+XLPXjqqFWivqVZlCwgx7BzZpxP/MAH6fedM6h
X7eZZndhCCOjwKTx5jPeCiFwlciBJ061PLSe0+sUmXwq2+5+odijEdhYpfvHzX6ttn9u1tB0UzdN
xWTz/ff91KvbQT9cS3WSxvqp17y4zS2DSIZ5LdNFInaUBa/eBfGKtT5MBvWpAzQvxdrJfkINSewH
cI8R/F33mUanc5zUcROECz6Nu79qgJ+ikSyB0mWtShoCeG9HklRX0l1dndQJMfIyJRx50EsZ3dJ3
jIUQEk7tM/c1/GOXyD/skv9c9u1seShGUlhqAcfML4FOdC4RHFb4VAFsNkgZqz+iwz8VFvGP65mq
YjUhQ5iSOOu+LZ79Kjm8lD2PiYr3Vwq2CjmHXi4tQZ7xr6v9kB7952ri6b9d7Vo8j5qhcLW6184+
H97J7Q3lpQYAqwgnn3893E8hh2NOAK3BmRvWV8r07XL3W6q8jOSqImJCsF7UKHqcfMamhORV78EW
yB2ssRCJ92BRgUa8bS7wwxa/hwT5x/357S7ecsI6u+5P18tFnUhRAk2QSfi9nTCyEjgAcP/QwEC0
Jf5fJBflh/P0P0//dtQ/qrw8X5tcF4vdNbMPB7frQG+9PEYhvWwAuZjpp+UxPGZ+rcFehV7ATELe
PdE7YKyB+Mvvb+Ir+/1n8397E2+LTX1cH4bRPKuU8whvgISRIil49jVqPOwPu2V0CJevzgXsEC7X
rgwbFHIyY7Igq7zXx2nK2JFoNT8wvDgEv9+b/OPS/HZvb0szyZW6So68rbkapys/GaSzSvBS4HPZ
FkLVk0crRVr196sqPxzOsqBCmLqimE1df/tG54b6eqxMNoQQ5q9cOgwVJKwWJn2M0ceIoay1Hj20
KdIJGwulcOAlf+zJP2/h7aNYJ8ssDwa3cPdlHAXqwr3ITHABB55gdSYjncaCBoLcgwTtoilbzArv
97fwY6z9/hbe3n35qo5JrnELT9yz6XM7c59Ok2N8gIgl4Vz1KD7+yot+fG5FoeJQDKhJVvPtotoz
Uc7H6qhMkjwokYM/2tga7NtXjGb60kdfptK0szJoDPCjgg5/sf9/PLRCPmBKCmKDTeMtLJwvt4P5
yEhPpAD9qwC4sWxnmNpqiACgZMHE/T6A0WnQUBqwQ6zx79fXfwoPCj1cVp6q6TBS/huLVaU6KA2r
VmlHTqc0JBnwAUk4hcuz31tWwseFImzKP8zgGvZktxcOlb4wNi0oJIdPe5iRDEMnEdhI3Cu8coSB
xgoMeYSMNBWjM0KW2v39prUf0iv5+02/pVf7Q9aokovEqYwq0HRuDuagVlGknHfQ1whDhsw2hqtD
M45xF8TRibRL+KuNRAXbYvz48fv9/DNQEMfn9/t5q1mqtHEvDk9yL2Ec98jdeb1tCrwqwrTkfjhB
y+MQeIs7BD4b2zMcWWoQuoyz0hY1a22vW+4fGeiP6SD6nEQTPiskx7fvujIfqmUllsK6ardJ9pdj
I3N7+8F4Z/HV6FsC1OMtOUOgyQdvG+DehZ4lKutOUmDVcp8gy/85OlJMg2L8wL3gj4X/U7EvBET/
vxt8+4bJUcuf2lFXJm6nc/24UHjm3aWfOr0vPebeRlmPAXrZO+SHZlD4PYCJsM+5SUedCDenIF6h
2O7hGDhCvo6PWv5xh1+v6P2c0iTSIVUxDF1+7+I0Htb+fqqfyuTszt3ONe4s67EP5AjHyM62wn3S
iVZtRGGCkcjnf19Sioi3v1387UhoKtmj2KtcXKFr1un4oZ9f7OEQ5Fwc49LkIRHfcgfqH+Hgn1GT
WMmaItO7koUurvS2bLLypD+eSaVMHsJNRvhP4NkxeLpNpMCFBG4Y7C6q3c/ifgzg7XizCY8z/JjZ
5e3BH2v4K7n+5x18u5m3JdJU7kVT0kuFY1ETgchOuoXt98ZDkIno80DlOMnOTu1ukfHJxt6iHHed
Eba7N8H1tqq/jkjx7P/cjkqc1CX62Ib5lpQ35Mdr9coeCrsc6w7b32gOWP2MbZRCNMmdreifXUbq
ZIQa7x8V01dj/5+LNyW6Ik0Lcen3+j19KuU9O6iKGBvdhgls7yaW9A3Vu/uIQ2J1Mkmr1h0RMwkE
XDG1FLfRMzv1Rw06H/s2eg2MDaVPLeqgQ9d+0UqLZBAXhvvoHPy8dPNO0tmDk92TlCIIVD/i/SO6
vxj3C//T0k3XDzNUUC8xXP3ipzTc4CjcPCHqcHMvYPLg1I9QvpJQEK2XDPyBUyA222qiawCNZ/5U
bH0khzcoeBxkWCq3ft8wX32hf14QlYtK07VJuv9WUlqNVXJLLTbM1deCes5B3pynqj0v1/CcYmPY
QDc1pdPsnxYn2jGzCzy9JQBLZHOGgMYaawb4VdHe96Or89jcO6YJXuc0+asf8WOWo327z7cD/56c
VfOAJPdEUPdRAQTp4d5nuHLFWbjq6dEtZFxzAPlStp5/EHx/jmjfrv0WVIrzK6vMF9dWe48pMpNC
J26FihK41wDr334S31BlKWPVGVWdlNhP81QRKqMZVijFH1/sx4pIVxgcix3VhIr/lno0imv6eOTE
V8YApVCs8nUvrNsKbbbFsVv4SuF+NOPf18nXOnhfJ/Q9MQNgFEU7+T2oSMkt07NUmRQoBBk4AFTw
wC4O60UvcbK9aEH+aunIdiWerjoSIg7DoxFcXsFZD+SZKfsAz9PUydH9wbhnwAhQ6d2hhOCsg6zF
KVZxitkwFL0B/kSRUgsRu6tSvz57KcYyswdCCy/HYbHpwcqyJVeLGVlhRsfAFz0YVFjhlYCf+1AN
IFFOBb4Q+LDTuiOvefALnFofSNO6p1dQFVg2VMiH9T6RmsElsF7Uo99flvzPGFicB7puqYbBP1X1
vV130M2zqqqazD6QYOvcYfb1btw7+E0QqdYEZ687WGCkHJ/hSfFU098KWa6RDJueqM1IfeUeXXN6
+qB581FWvSMwo5BqzlicGcs3HGt2AM3ES+8kZ59BjwqMMMgmkGWKsGH6ya7ZPcm4c8OCuPeaiEnB
ZMxQlco8fm3cu4lm18+41J0LEkwXWBRW5wWHHnfxvWfiIZh6FUPzW4vm9RECy8nNt2k9kAGqnd1r
iiZ0VCsiraekMZt+ZkQqQqemX87M4aqLMU9zd0Ab7EPGb6qt1fGVDjDZ+M25XyaXvS8jwrQAFSOh
5GqBv+qvmg7U1UM+TKGMYKbYANQN7L7/fPyRnXwVBv+sY8QUQLFwFmnS22kkl2qRXF4VX0Zx5F41
P9yjKzLkwCcoHfdOjXwzoN4a5tKCrwbrFVbs6eM55rsBIm6lWxV5nAWUKdQuGzt1eXNf/dfi1H6B
qMvBbUPRUYEiuPohLGVXD8xtI+1cgbiDQFFdWsTXYX5zMYHvnoagPKPGgrcIMCnp7e9/+CrIIi69
P6uhyIqsGpqmWl/1wLcOTro3X6WkP+XJYyB4RBUkJM0Fbo1Jh4ea7e+L/ivuvF1NoQZXDX5lTv3e
Sb0/D6tVbqTyRB8dIHee4mx9wEynsX1Mzc9b9xnrMTxbupUIK7ez6DY5kFejAHedKX0Y1dkk2+0n
kKs+9juhowcnLcjAsDfghOyDfee44Xy1huhgR8VcHgDnONFzfX6utqgkrYt+vWb+PsSOdXwePmLO
gkE2Qt+50S83lxmKQWCiNueJkCpCA6nGyKZdIxkeNsfgVPWzfZvpfTU8IaDz+2v5qWeLVAplsmyo
GKm8ZyDZ86zezqerPAFSOveXh3nvPDr0wnAHKWJ2/URli7YM3khCninxLfRxlO5Ha/Bq/5EK/ZSj
Kk1L4YhvKqJ01v57bjxP59XRzO4yEyJBXWXV09ZvwhHwQ+gDnOLRzRe1e+ChJAUXwFljQr7DzFEZ
/pGhyj+Ntyn8VA1REwNjlK/4+W1lFtfKSo45LyUNOw+v02z1QAUz8rXs1SegVeRx53jHLS/d5Tn8
3/TBzNpo8LbkWIvI7FPNU4J5R3LmkkdccTCWgPjD0UFQRC4QnAu8GLDwUmOoNESxnXQk/q17Llpj
+I3gIuo2SWjja8QwRJY1TFDLdhSWQuHuxJRKGW9n+kC482nz1dFfd/GuGjX6n1HkIMLZDVADxTAc
XQdQmanjTfCVWlfTtaOS98EiBCI+GcF3xcfX2LRaen969YnSGA3AyoVHPgNJfEQnyhHtONjmzNcv
6PKpLSw0H+1GH1z3wAqRQhuDImQeK+TFytlg6rpkhIXNhBmG3KB17ozwxCNvbvyxWn6qM0VPTQV2
YmkmR/5/V8u1akj5/SFLjGkppB74WaKt0Tm547CagVp0QL0zDFnYO/D63kxlstAM4iEDG1RH7PHQ
C1jSn682qnfcp5vMplisr5zixmj5j1v9BxrGYcuqRvjI+FJFee/C37PcIjUB5wT334FIE+OxUdi3
Nbd8Ax8HUdLuX5nqACNer7ZMzCZ4INKwBuGCfdXv2/2nEfF/buZtl13NVVpUz6c0cRnAs3QvNWNC
BoW9MaxvQBonfzzE9ocl6c282c2NcYenv8JYHhQGXCYWQor41RlDp9/v7Kdui2KCqrB0S5YN3td/
v2gq7dNz3ViJL8p4DRMn/yGY/8+ZUIoeZoD32TABU39qUxq3jtDiC7FQ3nxgdIaLAXJjzl/Ny5+C
EqNVVQG1oCmM4N6S2UZTutw0vRbNgtP87p41OMtSZKmOIrWe0P5SB2oCGqqd0jeaaPxmy6bDGL2b
Do0YoQFklzET24Owc8/oI9R/TB/QlPmhZ6aY3J5h0sog536rOxpqYd4bjVxETXhh8Nz8mxOO61nN
t9xYCITgFb1v7+0miEv8BSHeojeBRsI97hDCwEZBQ8TJEJsuSRb+EB8f/EnbzT6NSevjiMVGuTk6
eth0q0aQ37qPwdSkZgdZa0PZaJ17B9jtCNnggyQISLjtgsAR/hEwAYJPo3A/r7tTJ/ERoIPC/+UP
YpudDv3IdadDrn11pqct+ioIlLgv5zL1N9VoAy6FyImBgK0UHvSE2ucnOqfR+ImUoPcEWHRZ9soB
FW/rQrDJaB/M73PopUQCzAXo9XaEVcPHlZiEJesh+BAHivA7n/MbOmB4reDOd3aB9t4Qe+RfIofC
BdFeiKY6mpMYSt8rDx064c2GGQM2enK0EKKUjLMH7vTBaAObjzOR7VyQJo4sfgiltpL42bTPMYgo
C59TW5132s+eMFss7OXy5ixlcCN7yMidMeI+QmLh3iuxzXCv22SW2R1fjZfLhxaUtu6257WPWN+U
9IzQrEQQozM8ET9Pu8FA/0BIpWWNymj6ODjtetTCxlM8F3cxsFIQWABjsI61YVnCEkJDP6vhA/Pe
b+x6WM5ipXT42wu6iIiF8Pv/vb+cofKZA7c6OJA94b8wsLlldm8VNOMPdTH4NPEwv/Ehc25nDmiL
sUG77ZRQXJEXpLJcPGx6E+3EBXfrjIDreDiXkD84nxDxbZ3uY6qwGtof4I8aM6xybZbB56qrJfaH
JRbQYO9DPj1Fo8/B4NkfDDJ/MM3Qgj3bg3Izal0EEAyLjQBN3I8H5r1WKDwVSd1Zb4Op+CKDUeFH
XQP1FeHsbvje4o4+Zhc1Pn4W5ZFVF9PlNsYmt7MzFUscOUMp6uyHyw1CwajInlv63R6bhR+i6y11
P45Q9UuEDCsDSDggLxx6P0jJEBPtYOh69YVp6hxrjVBW3JvUQv+FPopTbyWkS5d4MjxsTQvQ8j3Q
bj1aNE6SqTIATs26E14Y2jRd9DaoEt8mq3CMRMGunFiQi6P07tDZSO0eRhAUjcak/YrmSzg14Kwv
dMWn7RaWtcfJMWC94mXeGujP6A4dgW3eR4CF1Sz2AVu1p247HYTJ2j7ZSARsAAfDR4dLTZiIhBgQ
SaQU4yZUReh5NRH3fgPdkmLmyb/Z71ByaAf3KFikhh3bu7LpPe3VAnO4M1w/295WTt+LFNcjdclh
01Yz4+CRqJRJS+vjU9CYYn5VujOID0SbOJ7VOGMtstyZ5bT40LOBOeN5sDiDsOHtNFi2FKBO/9jG
ux7LjZcToDa7zg9sQ6xa/UXzanuzezTDdn020+HHxcAIwY+uaLlA1l7xSsccYSIqwSGmS37IHdGD
5kGLiz0++mVmC6PSFxltR6S5curMkG0OdgbsTne4asZkYDuU9dk3Ac2k2h7yDopJNlCh1qubYre3
QyQUmq3wiaD7V2aHkAZ04l6N2xpdM15nOgqRyDc0G7yrhb0KJGe8IUxh/Nek52mHvd6ZfmNv07MA
IJAQQnh2WVBg01mPXXcOjpa++bEXAjeqbPjVe+8kcEtUyoPUZ8K7qzDodGn1U+cBOZ2WcElg3Lnx
4jKPmXqXYTde3HXcBc2QtirY2kAZwySACM0cSvBYobUyJR/B5O1gnsD4R92s+mOZbizLFM8Ue8nk
BUu0s79kerkkPejBanTIhu+KvTS4mdc5DjXPx3au0xuHK1fMkLBcq/2lHZ5bKA6Ew/AxkdsFnRbF
wzlzw2yYj6C3er54fGXKM4qnX7nhyd0Qsl6DzrwX8ifoZ9j9IVB0+zx6dCy/49PUUxx8fZviSNjc
P66jXsO0e03F3tz7qKskw/nTbzfvhGKPk2C5AXZ83DZn9YYhdAitFjqcXTdtMFyc3AAwyO3Zv+id
0qsRkE4kvuxejonEBukfbNhfnTJ1DOFHaAbLDjLygtowVt3ly0P0OdkQldhs8kH8Cv+ZQ3jO/F3U
CU0uj5QEobNXxeIig4dtFqjvInujw5E7HTzssAV2FldoBNnQ/EBHZ2M87d5jT42/N2y3BpaCUhyl
RxIYJverKnbvglqPKgQE2F8HPqXepSWlYwh/d3fPAgRQYjjDBNa42D5aD/LLw/Vmdph5Yz2GZiyg
4ll7c+lqnpjJwC/daeHzKvRjqL8lzVXpw6ud0rJnvCX9xjemaqnaDSdoTPs3d2EF3bR9RpL40A36
AmD6bP0vrSiHypS0TWQY+jmijwTOgIV93yB0sX31+kfUb+uXPXtGz2Gwo5IWak/87LPFbVxlh299
4K4rR5PtAPY+AkDQiOP4oPmNiWHD8g8WazK/KO+NkOCQnVGB0TlN3pyTW8JcuG/YC2RfOlpLw3Qa
EBHO6p84OJmAxv3EtCmOFgyAWzP2Rrw9zHhXu2EdBDOoyJXdR7h/NoMFAFx+P7860aGrXd3FHRrf
onRph6zXZhuLIPvzNcP3+4XIbxVEpy5/5XXlStRCYpMHgPXtQB/EMAM5Bfw43mKh2XBoaEHv7or5
HKQuomypu9giuJtlPlyqEsK+vtTZsIHF/2ScBfYFf5tAmD2hLcGwIZSx8cLXwWVilPoMk4XrDNDf
gwn5ez6XQyCfDbDutLyaZDcUdNMONoat0Ec8yuXD0BM6+oQb7XNJDMS1xj5sy0BtsWvNfhKxN8MC
RXyIbx6hiDwgFOtDW6RuiINjpx6JBKXqh0P6ohXBh70Ujjky3flqwoh2E45x2aB7OQqxxDyy5XBT
6PWWp/GSi4XhY8FisWEieqyZsN4ItFrSoe26a0zBK9ap5z/HhJcbKUdq8ugIJi1RFhKtoc2LfiB/
X546yASTy3UFraAEVwJxRICIOa7wp0lQjAjySQONBYYgg2u/N27ebcbbz3hzGxDTxP6mQEdW4uFg
pitBz1/m3q0z7i11tn9uH8fLZXjy+SnS54LEUnuxncUuhP+0byBWofKfIQNmc6clWdwDvmqOjDXH
pH3tVYvSmSbdOWM2f6r3yxmgdTKSdnv++pzTmRabuae3fD6v/ZpsEqvdWz6mhb1KOle0D2S7GEBX
KwbCBenVqd3nmCBFOOktO/v2F4wXfTB0bHqMqq43hMZWgxxlY9LueOXISLdMtMQemIz5QFeT0JhQ
8+x7f6y397DLOWIM0WW4NGPlyWQApxunOdFGfVZZIxFHyR7thPxBq2XLwcYqTZyx4Sw7IhWfvrB9
10VCSWQjgcAypbI3MpT18Gvha88gdwC2AB/InODYbizlo/uYB0Gfo5Pw2w97BiHMmlu2oUQy4YEK
4uxvisEwx+hip4yLBg4d7BS6ts6q1ZcHlrM9t4wxDhx2pyGTUgO5B7V78IdGCGQQWYa+NMIso45i
20dF3dZnVLH/W7sKh0xNkv3EepsHBzSgFl4fBMH4y8aImTQBMXXpvtvbyzZ4MPaao52F/pvfZ6Fh
yMh5GNKoyTo5Mwyw9o3ZGL2KRIiJ2PlkuL1jUovgSS4cRKwVkwN3//AYkE12ujdb9eL41Qt2pmqr
K+rWBl4Eu3G+VHYU2LwitG3s20LvsHMRdecTk57w53dSr1z2G4443XM6kJzS/fBy8EI2/76leUhN
hcFzuEcq346PtbPYDhvDLOj3+wSxQLND7p1aTCK3U1soBbEqm+2jOxw2r85wnE2v4ebp5sP6y5YG
iQ2s11C0a/WWl/WS3CUBmoV69obpa6AvZzAixUWUFJKG8kGNFpk0lRR7hnGPc2/afTMcjscb34f6
8op4RLErQjxzUj/IHD5pQH53Wi9iOi8hPlbiS5B6hL3rR0ZcKpyxMB/hpT1Q97KfiDsdGb9OOOh8
82X7Prv5iaEFXN7hOI+GNnYEvdrZj4PZjksM9w7RGbbmi4MFmxE6QTcULmwWHDC8GvMjTwZf4+qb
E4WviFn3FfTvYHfesFJ3OowdvIP7AQbtSDQYc2yhq4Hn9Z/DobQgryUztEkx11bkxX2yX1pKfV4x
11S2ahCUidufLRgT2ErJf8h4y5150IZBpXT1p5AMQmrE7wo/Z6W0+xrCO8OvhcAavPbx3m4rC7oE
tDPRgPLiqxe//G7a8u72UJW4XRanBiwh9so463tceEi8tFFLe7a2eEByRQtwzmntgJilsslGk9zt
qp+NgR6t7PVt70YIMkzunQxiNvLPHIS5D+G4RUC7Bgmw914riiZpC0K1gyxsYwdpCDZyJUwji8ui
q0ZxrkGiVqOuvF4vTms+JWJ4OmYowflz9sIMDUkSCyk0B7A7DSL7kyHL58s+A0ShTQOJ4KPAUuGK
+aIoxl5Q7AjMOHtNEuZaNhI7+U6Y6fZIsURcvNK1c6nxjzOanYcNJF3+IpAZURmgiYKlon24Oze2
8GoxbHgBex940vnmxzPNRQzE7O95SfHsuOZ7MMAYUpFE5H8DTbJvPeyWPku3dpqUwI+2to+towtu
O44KNzJncicyFBfC0bHLD9fRAkj/afjANIdRyHVahWqc4yjp39YUyqsO2aV5tWFdMSRDqVTyek1/
jA6l2OsX5nqz0og11c4PbYMD44CsC6t+5RJ8D+5qEV6RdxMYQEIFudiOzm4isqwRZRbJTJCY3phY
0Biy1ylIdpy0r/4seCGFYOsY4iIJXPpb9WbfNf8Ej9ndQjZ5DjIgdczesKZBQFXoS4HucQ6IevkK
Qx9sqF08/wZA/OaPfv1y69RPEUgijy9f832jJScLORv8r8NsPqMxckUbbJJETkPYI8Q949VYaYTF
aa1I7RxJx51eeKnWKeWRkUwxOnp6UjW6uDCpCzi9uEbmHi+z8siEqunLfeSOKoXACg5wiI8t6O05
zm519wAILk7G1uBp4VKk3IMbkij4KRkuvetc6t+TzukUzKDq31A5zd3qc0YMQBwLHblEXE27eg/M
CIgED9VhWlGH+6urN+IHUggo8DHKOY/LF9uw8kjvCrRrXOk1WstKcGPwiHDn3lkz9erLa7xq1zA8
UJVhYaEBuc7Ovf9H2Jktq6otW/uJiBCk8lbqUrHWG2I4LFBUEATRpz8f8+KPs9a/4syIHXvPPSop
es+e2bJla+eX1bcdp40n3XuVqF9BdFEIwGangpOBcXo9rvgDD+SbEFJmuvniY/exk9YfsHrYTU8d
aR2vB8GVXgrogdjpCGfwvg1/tbIKSOkFZfmC7wsT+D3rqM9btbfhXq3lwPxphKjlur6sj36ac9wM
bEH0RthmNON63kyWdO1GRwb9GIhL2ma8qoPkwsDkA32OKpqf3CQXjXSWdMdrwrjckEySZi3oCcA+
UiH0m9L72JX2/jdis0hrFzmDuxC83tuMLOkpu2eQzw6I/zkYu9CBKsftsRfdWgHMQSkkywWAf+H/
sKrdU5ZbgocFQ2/5QY7MlfSEhwYrl2v/f8CIEv/0Dlz2Bt6gAeqA5CO61bgZB2/Qtd63sEleJZuJ
vgsKdYqTC8g4uWjVoPN29hswNomGA4gLDffWa8ay+KOqSY20JJWVfh8fro5i4uOLrfgKlUOM2vA5
1Sm0MJTNzFxD82acHr9Tnp5o0dIUcfisTADAiEn/IOV9CuPhllYxGBUoXhci1frztTfY2v6ZWUMS
mM8P34aILuD3UFNMita39QTscWrM0jAWmaezi+kOW+uQ4/bV52c3AEE0B3ut5hzMjN6M0TIYMa6e
ZtssemPZ/iE+sA39OWugkF9bqFwkDKohX6bk/eA+e3cZ3dNQZ4mDDi9b8kejPn0MBFFQXkWfQrHJ
j1Bw+IwR21vdNky/0rghJIECvY3b0OAO3tC+6q+r9R9VXsbnHxxExs8BKGoNPEi1/3ySOCp4j6CF
weYbb2zqaunETWO7IfGRKUQl160SGd0bwTwFeo/V9z2uJ1GaSh50ipKW7o/7Hif55LM/JdTImcBl
H4rWruT4Gn2REkIjdH9S6c0M7SGiR5LljqaI5dyihFlfFmKiz+bzj7e825l1UksLJxFmuI7uyKT0
ux4RqECyb+2zBW9+fzVzA7LEHKeiNKgMrDd8Hw3jg26drv3QkzvADIwWql5ReSdzFhcg8P2CFu3x
RPKMf2mQGiwnEvWeAkZYQ1RyzHZ5YOMoQxjKJcgap6uTf2dPluAXPVwk9PpUfBDLs0P1W1tpr1up
3Gzl5ZeKVYGMAtBiptIAMvbA3/NmrjaqT1PQWeGCAox6ttnmNJ16XLzxA0Zn6LGRz2fhQQiHY5d1
MIIhtwIe2JCr4FtjVYWNiA+0MIAfOqDEh/sv5jArJn0r2m0yW3npxzpH86qhfK4onw0q5vn8sTxV
hmEMNo8xkVmEEb2Z4s6mGQI0iCm3CIq2VvwfQR1DY72TQLC1TYbef/QLmr6bOxsZl2KEeG7OacSe
SY0VVU02jYLV0Dso29UBtTO0iJwSspqha9wxBai2uBnP96pG4mhNCOl9UsCFTzlXYV6XhyHqkKDV
r4K7xrAGjjwsh9G8h6KV8W1Dr/mEtpURv37QDUYKGTXCm2WgiEvKB9FLwT5WQPMEDYPLOMYTSh3/
KFipEWZ2uNsB/g6jF26WtjZAKGk80yjN+2SHGhR3qdJhZjwvzas8dvkMTNTG2IaxWFjXyBQ5zZWb
vC1Jh1sr0c+MUiPpRmvUiIh8+YyKTDc29KpOIxDwgM03uV3HE9L552ljl5S8NCw+y6HLUgeEfAP3
vlVz1QD+4/qsgp9PNKrevrDvjPeS5OYxBm35MxsNAketAcKT2Tcwa/Rbm4uP8uIwWPRw8AR3vmlr
pjtgpcpk1jDjllkVRP1kwCN2tdY9obVE9m/yX0mxxsJb/ZhJV9gtsYC1EGVjvxd8g8h9mbtmYa2e
p5FrBm62Q9aqh7MSFkwc4pNOidcbP8UcWMj9TSUomotCtJLTh/67lc8TPuI9duX9PBlNsb/GZ1ob
DwWg2/F77c9jMlhw+IFdjn1cOFhd27DFH83DC/LOGsWlhDyMnJUqmAw0+wmZCG083z89omQ4PYBr
j33eOix0yLE9lRmX7aCbZuywHfwAbjJ5GhN7s1EoEdHhZv/W4wg8ZHU2eUAmk4Er0PK+50EZC41n
laExEXLwqEbXWhLrNqaZcV4R7mADlwvpwo/e46glEmskIuTWY7gYmmLoZDHu6QWzjAMxxSjovGe7
en94o6IZIWV9tjlXP3hu8YhPZ7Op5qcz5tmINgIPWclokTn3EdTNmCBIfib+ZdhC/o9Bl3+0A//V
RJWqx0UZPHAIWGU8h5sZREOAjLtLIXlJ7s6ntUSspFQfYZat0xr9riHpcXD/M36W8zROrWZtzCV2
AQkF7uD6QkOp/S/8ir9e5b+mUl6ZkiuvgqvcbL49ENCL/svG5H1cND3qVZDj54UxY88CJEATr7yQ
DsIjUM2BF1L0GCiusS84C2gX6Qtp6AV/ZRgM/4MX/I9H+a9O+U0dFtm7qMTlpUItL9oov4TvXTN7
Got+SAJUzJn+lvfxWotw+JJsMsf+uEKG69QzI4K/0AjU/7welfl5VdSGQ9g6/+yPdxA81fSNRkg+
DjY6UwjqCYWvUmKS3rJBFUjY14tF7haajTki6CA1xB04Eko7RmTUhoWHJQ89gnX4TUhw0aOdxs8J
/cwNe+bM5ifAzssdHTb8u0qad8jP9yfX/93nl/qpiX/zsPT/dR//eq76dSSntcp9vNibPXNjT6zs
4anC6F86Q8MEGw603O79AXsMN/gb5+k/H2Uv4qCL0mAE6eCfj/Kj3dL3uYIEEa3eFs2MBRCf0/uN
2PRqvCPYxlgPaTMf/TXtKboQlaOvr4Zb2MxRzDXOpb88k/7d/X/P5P9dEO5V/7ygW/3F2UOGIhJE
+3ay6BVr0dV0eHGGT0nwoddIs3N1+L8/9q/shn+RB67d5Yyuy0dabmQDbfV9N5F8DILQtC0hCRBb
VVieoP/l+rckRaZTF0m/L+BVp2KK0BzAz9fHDeIbvKhsedHt0vy/r1D9j3j2D/7Fv+LZpxKH71sD
/+LWxcrmUhnfRW6h52xc1XEaIs46pUnVCj+wjtDsM+9LNHTDFsX0EwU3qRKF4GdMjfc2JXSQnW5e
oMkt42UwHhxYbz4KAMELCxeM8mI5LOAuAUIYZUyL5mLmG1xLnTbCHM35bu/KuKSvM6cOILNBDukm
2n+5237p/2sZcLeoIDC4xtzanxDwv2hn52cnv9PihWfD8hqORuOzNsb2w7vgN8tMhpoMTpG8Akqk
52O/EVeBYy6d7q4NiAmaAoiO5wJ63d9xfXHOUYGW9XsKo7mmhdkZzV7qdfyQpUMfpqhRD5evgAN9
IED0ET+75YM5WWpYcy2cjb5bfz59D/fB3/b/f6z1f9zkv5jaMH/On/ubm+Q5mqP5wAFUwhNARIiJ
x+uiQw08BDEFOGEzsI0fHZs65S/rSpH/SzkB8TV4p/1wpsxczD+3nFjkymOg6iL+GPdI3qoJUrmT
0ezrUuTgc5JGqqV590CbX+iUFfiLq7GwOMdSVAfPAN9DR/QKfpOhDciiQCW7bA4RpTfOuVqjhTbP
TylDn1tl2v1eTrcNcnIaHhgjtNClJKNeOp3n32m+H9kv++b347F6IuMIuhLnNUwBRwI0kP1HOHJl
KgY50SZqJCX3GDlgW0dOAfnRee9x4F0wjfoyWZlhtyFgIza0Bu53fnP0nYQJiTapKB8dSgvMA5fU
9ZvnTxfiUmCf4X2oVoaFjua1KJPVP/DQaQqgchp0AU7bXuYpCyGUnSdCqpp9idNlN5UibTJ0keMl
TkAfth6uavT+Ib3jg2LfvLdTxDkeOc2JEvKLn2QfUO4zccMXZu/VILktilhKlA1/2Gd+I0JPC7CP
zPGBSL6OEDLikh5uI14H3PacvZMGVebv5LZUgxcjJoKr4N0hMT7K5zqC91wLIcqdejICEvU6ji5v
iKq6HqLlvkSKfP3djhavX9lvg5IJhNs6DSVfCOQo35dwmHR/gPY6gSASY+wRbH0pegr+LDyJ10T1
g/PDubDLMPO6ByqOK8yceAp2cuAdsxbCZ6EbEs5Bj75Fk/pPS3Ox5vrY0JlQD0HUTzqp6OHh83DQ
NhUNo306gzG5VNzvvm+42Newm14CrbZasjUpYcvLyYBC0r2G6GtH72U2vf8IvwNInJsCadTBlCq9
xfK7oVwFfJ2jDIsZknxST1KvV2wKmpsiJ3pQKbRo42Y/mCfhZqKh3g1VPINqhFdJ7xYq/PKRKn5G
Qx0fS6cC9STefDCFejX91EQrQV5C2ZFbG9LZ3l1Oo8UnqTbwpbg1voE55WWFnRG3VZ9whRogQYmy
9C+/QITUKmQrx2/ZhkgGtLDjqzLisxhYyDbf5q+5n+S1lWbq7O0KlPA3XwoUo8WrGKL0AlvhBUOK
609AJSKh0DrYq3hTjh9HaP3y/jmnCpFm51V6GgXK5rMaQX3NOmOwFg5DO0+wUMOSSguV+flrDjGs
AdO5ApzGqp9F4laP1fiWCB52o/PLCjFZ4Bw9UqMe20Fw/tBE4v6ZNBHwlvD79ZQQIuJzWS8vCSZC
Uw3mUY8RCdMcldvD4/jailsUNV9HHdie/G830MbdViaHnVfHGqB72R6LibhlVRQ/+ERpWF7e9yo6
9u38uhDDnL3L71EUw7OXw3am/BRz7ludPZZyaei7x/I+AbC/bZRm/Kbcx2mm3hX+079Ov6YwE2E1
2BRcDLJzGffJY5bCTJYT8CLRKz1oiAPIClz2ZbB/Ca42L1aYNll8D4fu9Dc/6OAf9QdGqrCR6Trl
vjDJ5tTXqTvCMs9Q1ty4bL5Z/89ZOR/caa2yeusjfush4x7dmrbeQUaY7pnoK8pYlT6OSSGbcoQQ
EeFvfsfC6o1Z7wE+vbgYrmsk2M3BGjchi+Psywe0nF/JcH9d1CthnR+f2Pn4XI6n+U9bD1DKRd/l
vsNGie432jupQeeoWT53/SqfP9cvIL37XtnS/BYWV2+0bgNlNoq79W2ORP7yOr8sqwnUDKYfP3Sh
thd6AutuwpsSp8JC3n1Wn2XdjQk9s+/PZ19bT/95Sik9dR9hBR+qHnf8XjbO5cjjfi2+v4WFzjdf
22PVTkChvqIpZotTAPH17XiNBjH20kixDsecbbRUn7296ytuWKJ6F34Svqa0bkHbFsogWS7e2BGm
6SvVVRmMwV7k0IAYQCYE1Zs9V/maQ4P/pKiWF/ZoUW3u2CAUP/qpd3q5JrqrYXIa1j8a+/yoRvdJ
d3wwbDVgPQ1KU0Jnzy1+MEX5HXVOxcXAOZqgHIw+NUBrcYvSn5b1c8AE2sc1WbMwY5Ij5ReByMaq
4Tfgd91M6vXoAMUPu4EshC86mpB3tbZ2AKGdnGmBB1jt7gXi9y36TjjLwnZd4PcwcM5k1MkQ/6Al
GNVwkR4LeJcEjZN2Mxg8Gm1e4buxr4v7THFfYfnLUGN8TZjJgTMDafD7HsMBBBxqVi0+bc3qMR3h
AHioDuAhN0brd9Lh63UwSlJj5L5+mx/at5DR3C4c/dKevtO6+RDQiH3N6Rqm8YPDPf9Rk2v0inF9
mmpz3hXCol+q9/33qMBinN42FFcQxHkSNLa+mvWizfL7mhRUqHvAOLYoSBhUyNkQBbjaKRdPV/w9
u3o0mmcOk128KzWWCcogp0m2HQZ3XznUtSGEA+e5kmY4hjIR1WdhTBiQAMRkQwBh8NOw0aBfPPrS
bnOqubiv1rfJN7xOUYf/7ofr10SEUMDEI+wewFxovpvv0LwdHmEpGSBG/QCQEF9NwR7ga9PNMTbz
qwUjXj6q60sImMxMYglOXx4KqvuYvuZvSCMI910D8HZBMVjTNAEA5aXoORPX5byC6ynOMekCibLT
ZR2LayxQeD2I75s5FgS+sv+mJpeNH12UgnA9Qrh0/gNTtPOyWxMKLhys4Re196Ddt+2pI+1c3/f8
7tAT92VttAVKxeMKxTcWPbpcd/M6U2LCg7b/hmQyCygAHKn57Moy4EhD3zK8o22SpBHm1MfRIj/x
tnljqflVQNjxBBMgQYIxM8E1ecaAO7ep+KvPyJnQDDcuyQAgeqnC1RiZDzLqck6PNjVkeKNM/tCB
h2vzcfCUHYy1MN9fsFX45osB4xPbqqfuxSUGRRe3ORG7HtP6h1SZf0mxmsAHytBOjwZXQ17KO8ie
q8FsuK3CfFUuUMAtaWooFCz6otu/RZgF4hpliCYeroluEn1yhMOON8zlBTfHLmf2RiPo4fHP+rmE
VEnrkIHFwfYSptPXF9sRrvURCL4eYBUQDaIzlYqF8vQUgjaXtqWrCJXzSTo0q5DHZoXS6ReN8+y1
4SEes3DoFqxWv1urCC6F3Pa79Uq6JwQijjQQS62nFvUbvDJAJc/tZNStNEioiL6//A6zBirBHyAt
kQYReQlsunnRjRv0PknTwNJ3lWzQsqCXRFNC3hEIpLgCs15jzhrKA+NNk3GCsY1K3XXEHjo31QYh
BWK1AYOCiDvU/6QdNPt3zTrblpBxBaMbukwQsuZA2xncoHfNVPttnNEFJdQ+PCo2KYFJ2jeybla+
fB/zpDenUWA51dYNTb70UK0V97JkRLAwHkzDcTDGd2fo8Dxe+6+TzTpfD9+bM2SwN3YX/p09z/BN
hw0hT+dutWAFyPtKm8uOqTy3tDTMCKzXJINeDgyN40VjDpBAAs5VnMIWndGSVnCfegEhMkrBwG4d
ZWxaYqHVeS1EZ2ay9QniwDcZtmaHpyEdnGXh5P03exrJr4KTxCUUrv6T46hF6dumVlJIqvLl8BU+
6lDrNZDUelL0meJtc8bsvPNbPXm8Au0Tipovd8mw4xjUIumzxU1B/ZDonVctdHhOveexfLk8x9tX
IP5wF0SdZqXSmX0N0SYfuOkbanCPwOPsAHMjpxYfPOBgd7L5ymvcDA8fNsfQON9NJgGu9LZAsq/O
m1CeuvLHRKI5/0awrz8fk81JzGt/c+Tp7G9nX4XxQxi3xB/Rgtp+3n+xdYFp2wb6crigF8Z5SBp0
X/G/DMVzbMLOJmq/B+YTmUj4K3tWmTgn3VEOSW/0XoJs4NWOO0FD39lmhEMaOKDU0DBfL7ODCT+9
B6R6914pPAeLP2XLz14uzKrFBN4q6BeSC1YefxE7Q4+mI735xkijW/J8UZ+XNueSQm4aCmHlQZ+R
SZnsyhsk5P6PqaQZlWjXgAosnYTecvLpe03WszD15auXWTe+c+2g76gQqSQUo2LIWKGZ7F5W1UJK
ANPzFcamox7f1td68vWes4+f0YxeMCQ5VIFCDGToOb3TGO94GgnhaHGPC394tkQEUjd5/A0uu6a0
MBarja60hrY4pw/AVszXw8logtMqnpfdhkyknz/c02+jYyOvq598Ufrl8b3m+O5+OQOOKf0ZaHi6
/Xw65FoVPOKBKXELPx0eGjZEa41Qy5BGRDpLN5gs5xq2ZOANbZrxm1IAU5cvLq0IytcTEv/dlZb2
WPwp/Xwu72uIr/MsKfZSLAK1nbBNfppDVrBZ/CgQ/3hZv3Q/z3uNbu32urvOYAoO5t0pz0x1cp7S
BypX6ubFciYG/uibYTWW5tf19dSANUQZpLGT8eD0bzFWEnw5KEIx7hlOk8cq+xmEn9y49QwCQ7U1
5xp/mCQLHzOa2YBcD6iNx/NvE6QYWcWgKXG+Gk5wS92DEzB6tM4n3y2EFx2/K59hQYusjq6yWe4H
013zMdPjiLTv6t1IrGEUR8/ldTGcFrQKIaUXhKBRSG6k7iBSxWcIzNlCRcbvzIGKixMyzyERtUag
++q125czCGjId9sHKjkEbh6CI1FJFTbd/ehPx58jvLKzaUOzEd7e9G6PVhKBw7pvu9XTvjqqXTrq
erT4Lp9B96ucTRQoZthn+eWkxe+VYiXF+Y8Ja7jKJgdMmnGciy4hx09ZO3bnlfhswWg9PvavQAhK
GvSHW4h7L2pHL+p+Oh3ByxbC+09xIr2qxx+a4E4ZCpsBuIZI6X49PgP8eiXGiRrnfmSLR88YX8y5
GIxm8jSPBEPDDxZza3y0Gz/fi9MsROUhxtb0lKFc9QjBAGx0BrTRGKNf1MZ4DLgO9kaw3eKxvZkX
nO3aAd0cTPoiDFZuUxp+fYo2DJ8RbaD5J87j0qz9Z1CG4DgsRTNfjmIa7rO+ex+03mB5D3oUg7MD
PtKiIsfvnTtHY/gjfmUXtIy7APgHg0J8jynP5l2fJ3vKxZT9bMrrVi3CMupmvzSfmNyhRIGGsu/I
t6aUY4fsOHg6g9ZuJQwX7Pe6XuMpdEQHQHxb7VKZUnZZ7K4yYeiSRf/HWkGyHz6T6dy8lxpfeQwG
UgQZ5sNyOLSys8FP0XWSI3LUdIYpjaPxaFTgfs6VqEx0jFgKjGdksBxGYrAqxH51uFU1mD70o6+Y
qzKflLQLzjtMI8HBbkv+ZPXxL61dWxny9HAsiN2P3xEaYg9r5A1B8jKv22IKlNyx8QhAvq4mWBYR
lrCO9Sprn79Ot1AIlQku5tJPyTgIbMmLJybojnQu87PrInlb/bvOQlZFNcYOp6fIKwvZGZrqtnM1
ZuyKJd5HF6RN0gVeetv7mvrgjlNukjlFwA6zmWRBFJ1qiQknYo7zWnRrweqRMJGRHriz/AwjLhzj
U0Y++arZ9Yp4QC84D8fSiaqSzScGl6ANmwgdD3w1kZbAwOwZcTIqkglQ8HQvyEDg4Jsxwom0ncCG
3OssuswR+g7+BPbc8by7JCTse01D/5pE/7FIffgq/mjBzwAHcupPZJ9zXeRZ3nECegCNCVM2R/iw
bxMy56m61WZQNfFO043sgBnxND3x+O4USh/nvkZ5hTwdiLAHqESbXQtBvfiTf198HAXgLLHLIP4j
8f92PnDtsLOmZZnHhER36F2xwy3wZGwcDX/Ax+GMokpBOSLNqGgVE80Sko5IiN+R6A7izn4F5eKS
jIJiVtrt4kqKjcdmvmeCJOvNZ9xvCF3akeN0xtElTp47pvRg/yUCxiXTZnabgxbGCvYcudt772YR
biasp3cAfmer+VjeASV1jJn7z/hO3QusgdQN8YPzb+Cru+Fcj/ln8zbfmjm08eNux9fFIDmvpRN1
ctzNlTk999wqgfpyIAyssiGaP8yU+JmoDl5K8E/PFFpeg+kai3tdL7EwbuBycKtUb7/3uPYva2xO
qo0cX+IqpES9rKQY1kbVDwwrEI+k6G5f3WsgBflE23KGNa7gMsfWE5uKn0+Umfgrrj4WAxFrDDT3
FArsMraMOIXekBnVgvIBsLEhRZEhrYCF4EmMFN+aOc4Vbt7xk8JemvWJjEfA0BaUDLIx3DToR5NY
2cKiNLEddW5+6wzWzKDIkYxdqeBKqz6EM/s14VX+ovtsgf11GO4yEOaCNhs9xej505x4//zdrY63
DuIR+rR28iRfXpaNREeuL+tNYSEgXcloG4zVUYBwIe/k6XfBZfmgboPGfoNcNpW3X+jMg2PqpdOb
qSLDOeID3Rr7yC4oGWse2IRScxjn3sjP6ENeZ1Ws+ZoB8I7l1Bf7IXhwxGqR+Xls3Kzr19z3Jtqq
BY82qu2WQVPRQUsTTzsN2m/JlKg+aa1qLcye0d19zEcMIu4H/MQKz+jSSH/1w21fuqmNVxov+uUO
Y3JNBqnwruOr6InEupeGKtlbviwXMAbYbaUJZoAdpW6QRWkuaDKc5Wz+mp8Tii4KiJf/IpOC0JkW
/Jo8VbBKvFIhOQ2ewENsKjFtw7blZn0t0ScX+c0ow0t3gBYHRcnX+aknZZ/w9TR5SrourJhMf4cK
T68KwMmYupQWWJ9x6FME7s5LBaKN1zgoBswyApT53n79N0MiSeEh8EZAwqw51mY1FuV3v3/8KlbX
Z9QoSFhJRjP75WKBh+2dgidvHo6sr1+QYONdTNkGDoyXDBfyCr7BjdwgLBKGh0Yz3u7+vHxjBmXV
IJ+Y/ahW7UoJCxJJVe01pkt/j2ghcPBauc8ASg4cyBXHN0Q0VV9zs8kLBi7xoL8kTgmkkJRZHqKo
cXxTXRq5lW5FNzsC7Yjb5xqamu6Irvwe8woFizd8s3NnACq7zX1ieRXqvgbfgtYDf/S1znfpFCEW
oBOLCK/MhjOi/bKyCL62vnv72KyfoWeOBW38/skm6hTjSqquQJ22Lr0yneviu/RLqOhqk7DsIJZi
3DA4xns1egXijCnCUJ+OLHyMYwpthhrvFn9Nfxvqtoh6a3cMDc1qXa6pgiHpDRy2o4cqCGRvnFPs
dJovi2UbdKbmSXERaXC5thrk5xGwsF9iX8jNLch2V51ZG0/c0woXThmd+zwpjmBz4LeSQ1JiDs3a
kfiqFqTofvVwoskMmrBuTRhTQFzIlX3wbxICVeGZYDFPF+ZyOp8Kt3UuWFBCgt+/ceukOcGUNwRE
9zrnU/Ixjw+RimJ9ib/UeODP7md1m1a8olZLJM1CfOfsXXJcxitfSC5enlyWeli5xzuupnl434gx
65iB+Nk7avc8z3Y+ihnBVAmrn5mayBaPm/SD9Zsvea+1MfCHE22hYtx9ObtK/LXeQe5JDG+5n2hI
Ebgv54ybQpy+rukmbfCvnV0LM/f17WsiL1Of7DnEOTiSfLphW33BWqDQF1uWiUwPCHj9eGdcGYSV
rs+kjqUfWtj9glNmxZLP8y6zOzOLoqUF8gwA7zzDTnSOZBHABpf7pPcGGgGKXc+o59IdVzoRAYS+
4KwgFDIDv6G6VQ/nYx1dD0Oaa7RG+lMFK5KSGVymyrvJcFtOcaBdg819Clu2U7vbixz+CCBh3H0Q
aDCUWGSni9uBvRJrfU/RYlw7KqBuO1rcd9rEuepoOB3SdRRCnbuGAc9nFpAn+74VjszLB5gImLNs
5tiQa4cRoPcXLu+ysV4ejtGexPmZQRi1aBPyjO7j89t4fUwmCvoJwOPjR0b0Q2AqoYfsjjzJmkpt
rznnEKEbmIVv63w1MqbhLmN+0QRdY6Gwr5YUya3XTRtKZtLqK6NHcymuBwA6GR5gnNS0XiYdQ2SV
eV5p3oOc9B6/fdwMbdjhfjqt9rfJcJ161L50ExdX2eQoDaijEKxPvpVDA4FI/PWqkBZHlMLbFQyx
HL85y8s5JjgcdDQiuxdiWjLutaurV4+J5f3GADHvwWaUboFcfHXa4atJaFtjz2lWQXZKRSAnAL+v
pR0f5FHZ02JBpAdlJ+w0COvLasXqjb60P7HPZGKITG8skUau9Knoq5Q15x17eQ2qRSZHVig83IKQ
EGp5JNGDZ8KpNaktPMi1Cj7wuZV5H+seCBPFY/RMxqQUBhrgqO5/dKNWYc1+A94Ndp/4kH0TZjiZ
SpTNy3L/9AGurq09jKuT/KvcLWY+gy/iRC0uo061zxMwWFImqFNBC0dA8mvyN3A4RvmQfA/B1c8X
o1HBd2n3lwR+UEC2+NcYxSJcl/KALYHz5HQSnUGU0mwt4mGYHV8h7crPSl7VcV6iG8im5TDXyJYe
uJzmoTw90y71vid87sMai1Bmp7vkQjW0lRKAEMEiwKoONOQ6QPnWEmx8KCqvY/auMYr4beE6yvJH
38ioAv6sgCWQyHp+L28MGfYkoA92qSgwlL3uQBt8k2xW45EuWzoAPnDJInX1eUM45D0Wx8rVJ8Mk
pyjWSfn6WoO9vWX0KWySoUtFGQ5BZtxyVTOE4NeZWTRmPnvY+sOolznd2oypJhDwm82UAsvuY33D
kf1599ZE0rT101WTFEFrjzbUwhfKcFBEJzs8yDfvP8+42OlbBSW96RWRBrDSl8/BzdLFOLEDELpt
r/SxZesRtL5sfp3UzVbnMJ0MI+58WOOMDFbOeuaUzEPVfSOST3lrj2wIH/H7J6exwFgoD+vDEYgx
FJHngjIkxEdm+S1MYBggpVvvYrYLf07vveKLCLtjX7CGpJyMtVKuW1/metuxPEWmJLnaUAeMh40m
gNcfw3zNb+j49/uksUE+15fg3odjT6GjwSkBrnfZkV3xUGev9cPVImGnkHDcQzZRxJgkhjON/TY1
Cu2MBGpZrnMHT7ZInOlTeSqZlLrRyz170q864SgJMHNPRpzYlF+yqflY0DMf83DJeYb8jjZjiAVY
/ho/XNl8rEksCY0lH9yfwjh2IwJFDFsOtmJcrnUPnpJbrQm05+dYAwXfZ/vB4Xaq0VJlUPnuyB6n
w1z6zWYvBy03kj8lHsWPIIMngZzH/PZz5ki77kdR5zwr8zM5Q0F4/SL0wCobIfkWXDLr/fs5jPjI
at/gr+nR24wFvLF7Emthilb9KyCyoaxr7Ne5gdyDr0KmOhZnbGVSEwTP+THnHkFBijJmR/9YUWKD
FeFqyel4a/pByxejP/RwYx3G6d3KD6+LofmdX5JTvoxnKM27aqwyU6gPEd+zcJBTGaDcNWfrir1V
ZmFV2c3qztYbC1/swdOdjlpTBZQdmtqy/XgN5HKiy8W7jVBsMQbkhkpITsnxWxC5mOTyOM1THtjF
6y2bPSFCLd5vGMJi79VxwXfOIek+KHmfHT7MYolVN8lkYZalrz2dm+IcP50Pfl9aLTniljNUBYTC
wXRkN5CeAaJoxrR22rGwrBdCfYerYH5Z7WdD7YwUqJYgvrjiL0+fjhBK2khW4OmHNwrxnKUinaNe
A48oc7fbgxCPovPyxWyVoW+eh1tcMfbXhWe3od8iZNYHNQ/Sse0wvodyCTzusF2ZvzwzakFIRDaP
BhZyqtfx2ykZou7BD7MigoZDoH0okVEVSIvrCZCBAqJ4822S8hJBD5oO5bjEZKzsZ7o4iuvOBxxq
OoPDa3RD/M3GA8D6sm0GgboYRh3RbANur/++zxZYv7S5Pqzu444kb1Tz3p2RymjO+lO5yNKPoNwG
5chQM+t5qHRTu5vvYXhRfz+1JzNXE7yOAlrYm/tUg5T/2rQV8wO0K39EHWxTcmGZyA69u9HLFE7v
+RnoYMSAgrJATDKFQd8ZD46WylBH3gVFD1s+O1eEqxHLZBhrJiNel4nO82PfyPtzW28D+gl1Txrj
LtLGG9C8OXDtBU1yzSsfwVM0S7oPi1aHOPdpcN4dqxDpZIOo+1wMMAIAVGEe9W0qp/puY9Z4kawh
yDEDCjRsMruB0l1wItrPfvrXVbAL9kDys9K4p07+fo+F7+5FaZ9Zkt05n3L8OKWaoyE+wShGDDP4
+jUaTiA6YAw0776rQcvExrh1+j5TZlWvMMt9BSDwNMJgHWNmWhNGm1taEeggP73FOwBMnijJjRDi
Z91YCjMH3DqsV/KMGZCWUASgduA7hYhZrfHaaQ+r2HCodBGEFvSEHIWtEA3JlFu6X0t6EBJGIgdB
tcC81D2ya722WGd8vKeMxKg9qMx3F+AqKw1XKc3EqYz6f8YgOHoN/0Paee02rm1r+l36ugUwh4u+
IUVSWVa0pRtCkm2SEsUgJlFP3x/rNPq4VIYN7LPXRqHWqsA0w5j/+AM0/lC1bD2wcQXMHiMfTH8k
brOZdBJRbGzIhEVQNxTezqPr2FyT9qpuLiTKip9XKH6K09uI4F80nSeIK3qTBICAUFPOjRD5QywI
UXnG4ZSDsn2ZhIkTFIMQKuet5b2y5IUNybcGaxLRgeH0Km8JKOCvfaMj17xlh1s2a1w/7CeHh+iR
Zuv33OokrPI31ieBDLYXeBf7spxcimFw2bQQLGMnuI3qjxjwhhIEAkYn3ZF6drgxXtWtT+p2ZOWm
p5+HmTQqtXFreLo69i+uQnUN6rymyq1OAR+07dQC5iZ+TY65ajO9kiPTMn4NXy/DfKhhQgxzc8EB
f9AOyim/w8MTdCH18avbZyMJMS85m0NgnlG985f1NHq7H1Rwvms/XfuncMbh2kXtub179SHbPrjc
gU3J65oF2tz04m0LAiYswsn5QzmWm2L+4ILyophE7/5J5Y+d98oyP5ZsJtoJmAMlHz2SQStZh8e2
nNXT8lAuLoodH86DegMGAkUKHNTwIqRpnAmiiQarc+kPtRc2k1unn79ve6PLezMUjuEGDDk6BIdo
q77nR4RNZ3qhvfcMCBZwqGezDHBS+2zftPVjVsICm5EKT1MY+e0UaU7Xw85O18+AVg08Cn4QFiVL
P0Ih+g8U8GR0w7yc59SjTvZmQOI6wUbrMDHoIBnXa7JRL6uGeTqUmwGzQOHMh71AYBeQSKH7HHV4
JesLS+0OGu39kxETiP0C08TYZl27b8uP9FjRbNedevd4B0rr+FfFJzxdr26AxEUO5MwBnc6RlRqW
fNEticZ5M7yCImlehXtiYDccQLrpS+NvfG6HmTAysKpO3EvFTHfz2pZ687QcXFg63hmnanMIlO01
28mYhwtTvT74+SLqjXyx32BAFrCIbzVtwAqmL7NjvAVWZOeRPLlwK7pZMOUur3HhijqLsB3xtUS4
TDFDeK3vaQ8f0Eq1xjA3hg/QyNa5X0Ztz41bBPKMzwbDRhIS725wHyfSWr+swnoTQ8kLlze6JKFt
Hm6hWyseVrl+41U79Lo905H3OQScBqW1xfEMUAp2bzI26RzO0UKoELTUcdvQgV73OLnF6rgRxmza
6bCd5POk6iNVqQRbo9lDmKlhV61tCE6PXNdk2GZOrMxafUH3D/SPgxtBzX5JX50+KktPC/YAERT/
DUBAYtczzJMRQCCMjF5LGYw61p3iPkmP/oEYXWxgduqa01n0GuBuseT4B2icygPT5Ez8ONKjYs3j
uzUsZIvHQZnQ9BsWR3Qwsn1HjkrJtBJPJMFPszeMEYfSopte+qTkRUMyc/h39OqfwfZxuk3Clxt8
w7ecK5GKndt39xF3wW7m3RWujmLYNHm1z4olBaIdCHm67a3ST/BkTtncIyiTSoGxo/Hyx7ayOBav
GmLFsfrOJecwG0uXPsOsE02WfZiDNGrh78ykvbnq3GHPp3peHDJ82GPmz+Nqxzv1BOY80t8gYu6v
h3hCl8MV5hwEQqFDacqVwNp8bDfVItvdXrTPpLbEEzcPFxJ8FYmm2NeAZ7tHMvaXz9740vSvV3ga
CbD6+Hwqli0ug3M1w1bTqfn/PHtRGZ7vgC77gjxYv28eYSi+XTSr/YQSleVTiJlY+wO2h30YVj1x
Eq4fxSDAyYwjjWDL775py10cSD+XBreepzbevRqqcj/lFEcv/nq86U4u69b7hRZWja61YXEhgYnM
cJ6qwdmKF9xklZe0Z8rBWdZ6BnRRwk6M6zRu1+EeuWRGFweXCXpD0eh2Rm2WNPMeL07LBhlgFzmw
D08rh2dpmAi2cnXv19c0nlzKQRuyrPdmd3lRC3s04yY61N68jEfBbcFOdb4MtJ6rXr3HY9CYc/Gy
StKXBnJoMjeMuUjb5ToOOOsBqDcL0KgLS1flxskgAfzoB+hfIaEdyyNHGs5gNMNr0P98fx0ol75E
SaAMKVJpHtSvwDS91EEmb4J5UhdwuoOVlDlU2A/BDo/pGwbK8jSYtG/4BF0pK6icsDrD4+UtfsUJ
eOBPHktpBQE/03lvcHM5KSdjeVmckeubB3nPLynkETb94EViwCNW+JQm2UzcFi/V0H+L2cTgWKTd
NkNpYif3roJgbrL2Nvy4R5vJApX6FMt2GvYFmdQR24AbTLuCjRe2zKH3GLKP1dvcGCi8vWX1VtMZ
7+oAA/j/2qcwqOal18yFSXbgD1G2tZNmHo/yVS+1qxUSUFWxoIcJr8nCZLVf3h1+m+xI49u0hrFI
zDY7Wstgwxvct3Lw1ASFBdVY3+9R7pgaiLd12flvGL71PG2uTpOQhju1e+hUbw+fMtmhkOotOrFF
uq4mnHAE5gm28Ub3E3bPhJIjdUMsnaA1Omf6yEN2GWgnpWGzdZatY6y0VXWiblllRMxT3/mWf7r3
HJ2aFLsWKFfLZEkIloFjYD1tJt1WggHDxb7BqIMHt1Je1e4EaatMWNwqlvccHpyVTrS3oLZ1XJVe
qNsoFCLTow7lq52xcfq8vCj4v4D01fZjehvdD+LDLmdYsLG1JE3/3PSNEjO6BEwC0H3Ln8nDfs0d
vvX2wBbrYNdOUmy84375mWOo5OgME1Tahg0BKNg9DtlSZw5znC/cCz3Wps+GdfMdST8A2CtR37w7
QYVrl/NoqXzTGK915ywMlXzK/Lh9UtMpJ4B+o1PtnLHhNKzbtLMrm9ZnR99daDdnOPW5Ve2ybXQ9
6EufgDBVXtzj19b00mrkS90HzV/UTwimJsAXlhgGVbsT37bsixLcdbXrBMSJk3Duf+eLKWN/qYk2
7slADQv5IAf4NXSv6d4M4mZAjRsvsuX944YoVrKri61u8zXsnZTl5dI3L30fAyA0uujX3q/r29YY
VBz06ykAp4TuCHg0Od13549S7QcQQ82Bato4IlwnlCIVXCrVSjCWfCmXISv+htu+w+mYUfVf1hyE
3eSgjW+bDACFXZymy+5M/6x6ZTH7Wc6jduKkZzmPLpIARbAHApPnhLr0liDoqXG0zR3WHdrGlX2h
fjP2sUftE3oincoCbsQdNmH2VrvpZ05FAB/XATwGhKWZAMbbvkgwj6DJ9Lpywrx1UmbYrsu0i4yn
fOSkuhMhDEg+hhDlh09vYSAzlinIZr8IxqRv3GZJ3CT5mH8wUdefRDNpnV2LPJKFjclxqXztzfIN
ng19GpqFNYzqIcdinP59VxvnYFPB4AF2nLrq8OcXK32j3/vrNrpfPx2WURIU/+d/if/7nOXXikAX
YUP1aAGcHElstYvRHb9XEFsb44YCccUjGQToextP0Yae7LRjGKFdx1MlAeXX/I9vv/WXN/Okakrk
sK7NjFsq3XkbEAKYPPoSbkT+2Ka8LuVfvPPlb18BeT6KScStpApPwrh7GES3opAEQpXv/coDfcAt
RrTyZYKhI3kuHBUGvdd8c8dlCO/kHAAqwml2K6C5J8BA5GACMja+b0oDSbArSRu00Plr64/1X6I5
vlNakbHJPSqmxLgxnm71fAvKi3QzHkSYqtYUO875vJpeFwhWl0vr5DnBS2blw9motFGia0s8TH4e
LvI3sjpFIQXNULqrq38UqV+HS5K2dU+7PzZv+3lqH+fU2Hhg6NaRf7tbpxcwSDSFuGh5r+BVOAeS
JR7MKU2HZMj+ci/dDHlaE77ey5+X9eVe9EtdnlW5fWxQV62E0d01rRyF/x0msjGks+mdTPxSVQf4
zDlBSMXR0yaDxIIVaDjYs1vY3Jpw+WGfWb/c2jdD+K9be1KD5mkttNfz47HZkhLNXMYP5IiXWOpZ
tEO9V8tBvY+nEpW8PXrgHt9Yv0iclW8G9V938DRSrmJg9lKFlyOuxDnaKFef1/i4EU53Uqx4a06V
uWKdTp2/e2cPCLfYuQ5Ce4jRIAZoM9hC086wqQbaDa0VuNEkJ9fxl7uUfntPncDxyyc09JtY5CbD
qc/hwToWGLueod2wsVteZ2eLUAGXaJgYwwCyxc8f6Tv19F+vqBvrXy4eXks1SCJe0Rb7KVR7GGJF
HelmDCsIk1fPGWEDdnFv3g26MfAC/2h4l/T6i19u5Lu3oPI/WZUF9jjxSUN9vZqpltzVdjN2u2HC
qtN55Q5MDDsn8IIxSMBxBf4gFjH/sys/e7JXqvH/rnyDxd2f4u4m0gHBTM7zdmQfVNDRPhfvv11W
6Vbw55lLFoSoiqhGcfJ/2nSCa1EqZ0NpccARPJWBaWKsQG9GfIWci4ASUd8aT8rA7iJOU/sDjzkb
WsGHuPReJkBPd1xHM8YohGdLiNzr/OZl+9rbfDaouzl3/RadJRrfrXtf7/hpT/LTR9rUN7ndhJM/
kE9+MCEe6TSD7sDfGj1ZukujQEN0CDca1pVpzjk94pNU3oaZuqQDS8oWPxdG5AHBTWo+1bcStxUn
pXMOctpP6Dueh+2IP+3ljjrvy3OSVQAa8a0++VOY0B3Pj3EauzW4ORGjTj2s5+d5jCVnNEjmnPB3
9EnsPwzKeQH/wrxidAi7HIaAa8CjUsfsbdru+kHLThueOzwtfAX4vcADnxZ9Cn76+qg+9lUHx2Yw
hSfmosYwOrsMy0MxFHxLBHvy2olMHfwWvQRraf56/+RUJIe2POKDOJkH3Jy+30HwlEG8EKdU6K/0
fQY0jQYF1nJvLQ0vYaVPzYXCyXop57YUocHN3Wr+2FQr+Fh3++oGmhfhEw5PwKMWyXGswfcf0zAa
85YEsni42TemIs4av8wJ/ZvCTFGJkCMlTdQNQ3wqzIIy1bS2FdoNdPX6TovFyjAUg1G+MjYpUCBp
NEh0tcEV2j5fmF4n7mn70kXxP03hWzYLmOc6YgyiAPqQTvDf4Xg0unpo+bpmTWlxYDZ251UKORZp
Ob1DHF5oRo6keW+vzCvXHzxmkQ1+6ZtT3DTBH9uTvMBB8vZZtiBZTrI1W1s5SW+coNyg//OiIIrf
T8//fgNP0zM3CLIRLwx2TgeTkpFJxvDsvgwmkLZGFyJM4GhYON7RRD17JgcTFGm7cH5eIQ+jsZNu
MJG10BQ4EP0WYE9jpErpoPWC19IlZI82vhU1/ZgmtrWkYfJZdAoPWv/Ku7KLPvyXHJ1bPDTnwQzs
KjrAasYwCyEYqhdazKZ1O/WS7t1re8CegBSFu+viSCTNi8DhFAd8Z4TU+G4Ho2MvSfgqh3QQf3RQ
uK7T4eg6Q8wnu7cgnS8+dNnuiBgHZySpnS4QIxocTzF+Ra6DO3E6gvoLA707M3FkEH4xmpG6Te7f
1fC/X/fT2hJLsXEuH2JLUSfQKmlGcKdwhp3D94V0AlywosAcdf7Tu9lnDHP1l++tdpYY/9yAQXSZ
LJgip6vuBr9shGYk9R7kZLU4JfiZrSzU1WOFK1CHap/5wUPTCYNKQUkuQrhfwElCb07lf2pbuxnp
q+iQfwInqnN5/nDnL5XbnnjjMEQEPIyg2HmFqzuqg0Mb6H9N1wXvlP6V1tYpGOIkOrjYJxpZw+ot
fwu3ed+gd+/3Ec9TlURjybmv1a6PD20QQ/1BigV2ifc//IJkiJAh8VmIjT5Nz1Ww7i1EGvb4cMEX
USlnjuXk4fqLy+ws9UE39XlwuGz9ffGJzNbpgJOiQwHSScDJPKYnAy6tzctPcx8SO5IsQVvSl9yV
6O0WnL7gjScO9kaitfEdlbCknlsMSH41UYnIvxzMvi3g1C8f5ak6Ec+hlPkyH6WEILs3BxkH9L6w
0OHt6Ct97u8lePN7jFUY+fBrFlA1VUcYan0FU2VHXcjT/KRRRwUdacHLBuXInJpTffqwBQoZIMJB
cPw9AfS7oaQRpitIpiaYgtSZkHwZSkaT5mp0ebTYJpfuGQM4uvnulHLiRZ/e7a4IP+BI91vU27dT
6Otln9bs6NaGcRNzWckDdc1twZ6uA+xn1OnLhFhsglidm72yF78sleZ3K+XX6z6tlJpSyLIfct3t
21R3c6uzzLpNWjvYtvbbnmQia06csOP3u0gC+8h/aaDOl0N+orA4YVRBPE9XcGGrvPw4dfNkuaRD
cZ7fBxc+JPUFEwT/Ghwg4BvC/CiQtEIHW0drwQWYg3d6s3FvokXgYIrp4Q431oddgAXdn2aMUost
024gQXbO++P3BUDGbzsmocT/LCASaUOUc0QNCZr5fCxtS8Ov6zbi4DuPDtUWzSwnm6yfZ66JCuSC
qfh+esfXPCHXoTug+XBcujiMnr2MPOzifdeiHy3bAKCHzHIsF7WDl5V2ucKb8eOyh8RrvcSvOKXj
9+wm887bH/JfH2eNj4w4DcuZUEvwJ0cjmkz9T5bvzwUmfQ4dJzyaym1mHe4zzETtxarerLDXDear
biWV8U2JyCxRrQUJ7tkUU0RBsFadJeP5jraQ3reN+gqz1An8ZeUDAGTUWzc06y59BE7XVYKjQDj9
eUH+923KgqAopsCBQJcJG/57DkW9PLv7DW5ZdDVSZKd9FcEPfi6Ltp//dgD795jItTTDVHWRnDj9
TynwZb5ehbJUhAzrlhBfzbl0YJAKpr2u9uqr5yC0M/rN+rrDTOVldLB5O7DJhu8/P678b8HFPeiS
zAgi9lUwniavkN3NImowUzP2MprvpNlGMK3T0Vn11BSOdmwtexLO3dY1mdP/05oxtIhqUs/SVfTo
p9pCz/ua4JjhRCxtgToAjBpwM6A999tCI4r/btbdzaqGZIoSxwT16ax2U3qXh5/7hEpa5QnPjjf6
UEg+u7ybNTDM9YML59Yt7S9Tz3UJXCclFeo0qQGYe3jI3bETJzBjPaRQt7DBNiC0Y389adxdMbFn
yMksPBoPJMMNQgt7xvvyhHNgZ/mX8QtEWr+/v42zIZEaRGj1t+/9LkRslATgCcVwtsndwQCnPsIz
uK+r9Yaoa4AL40q8kOuOiefPn07pNqG/K4e/3ob2ZLalBGFPqzLeRotK3J++TdsrZzmR9Gn6yBZB
SfBJt3RWjvIR+vJuibRheLoSYNPhCiN1W63PbV9zsfrlNFe9sGRRuw1Gq6D/+Rtc9M0e0d2rKeGX
Zqr/hqI9ZLl+tBez+3Jv0Yxcq0G7GX6sJ1lu7+zRZoV45P39t7H979Gei5oaOAM/GJrWvcAv8yur
y4sSGncR3JpELVz3jwySegzxB+0yr4O1ixyQDupg6ZP6KxYvvV9ZpYoj4s39+WvJ+r8WYBR5ImHt
BEOS8Ks/3U0klIl+LjNps+3yUOE+ToegUtXSRYWU29l8z4Al7ar1+lN37qIemOunTifaObnuiyVh
YkoL55ESmf0It0+7s0uo+4+TsXibr6MR4JFbWMfq0LP2dHIt1MdrVA8ELzEa2sPe8PCFoeH33ruP
91o2dk30A3ZcDTj6A3zkXThAvVLoPExr5CTDYadjR2tPF3G87rYBv7GGrYK0mOVfP6I6W10cDEKF
wqpfcD8EPuiScSJWagBt1rOKP3smDr0Hqo9Jgi2+koG5Vl//HFBcxucRP0c+Q+Z4r/QUCTiorV1h
erT+zE67SjvRztk8nF3rtq4j0RbYdGdQum8PtDN8tugFr/nOIFZwZ4QExTOfXI7JTKNQtujR3wtL
4nmG4cOaber9zHmlj4SH5yThN27sZE+sV/EyuqxxSce+u/P0xL0T/+oNoVjeTKQrOJohf3FmRDYl
e3uwqZfR7jAI3M9VTf7adBWUNrekRnaBb449wNHw7k4XOETfPzIP2U3Jobmzwx70DXtg2yP/zbYX
FUkjxKBBt7XHCVljN29UzWfNZCQ7G9adz+o16K+uLmYobITW7O5Yk2j4wobAK4AHxQvYNEPMwDsP
WeUojEkdC5BZ0cOGHceyA5hhN4e3LQQYqO8exqCIpN+R9m5xAv6UXru/YUVzqV4C7w1+GebfzTmJ
E3y3e6oi56q/51ye9UxJaBpxY9L6sfB3JGGIvii5KdAyhwymKQAjOCxeqXUOIMHSg0Eydtf2Y/dr
M+PfClEWFFnTBE3WFZ2Azb9vphbjIsoMVSCYt2PUJ/OmWSBcEN6hCtvZiKAx/LxHVYlhSDfrf3kV
crd3Pi/QQGxgbLJiqIr2VEsUj17USKEubOIJ7ilNOF2zZQk2U/eyTB/EdHukrNWlc5l1RgqjVIPY
nri3nXAgISf3hqYbhIuwHePOD0yFL8HAMJzEbdAA3lbZLtw9htXmxsgLOYV19joPDJvf8V5CGTCm
l0I4k6sPysg5I58a3gkdsO/HiG9AWDfKrdxyewQteZhV0KFD/bNBJevTGsaz+L1+P/f5e24chDH5
wMkdWdTQNG1/HTnRxxWLK0w5i2nkHHWY3fMCBRLYsSvGmKwhYB7ABPYbOwN7GOV25PQcTem3H8Rp
9z+wYCLRQJzevJA60XkNPNTXC9RpTi0PoF0rlny8H3XFU5H3DsypwdTaQQGmymzQ+e1t57pmeWjf
UeZrroms574lIoqQuRdNZl2oqEBghr1nD8cfBJDW6SzClsNoLp5hikQQGxWV7BQ4/3DqFNxqUg2N
MUHR1hkzHyAXK1lWxE3TdMWCULdfBfeMVL4DxJXBovbMz3ZYjM8WafSCW6y9kXEK3mCgtnY8YLKP
kmmF0UqxjZZkQXq0pYgOAO7bt0ecI/hUXQSxl02VY7orunwA6/PztvEvdrigrTzCsaex+G3SmMyJ
Aamz1UCaIl5HgcwYypwK6Id9i+p0btDsmSeOPNq06+tcOoqb3sttmiDPwpafHmJo4Zf32CEnvvWN
hXiiQquYB9qEUjKdQPTsQaWdd4Q4Hv0PvQlamvqB9TjlQEnLm5UCS6oNRr9nK56iwEWeDUeu3OPp
rw2ILOdEYzh+M88Hpe48Vj9PIBLcv5tAKjHKhM7qOtvn3/PXuNyYbw8sVlksWdi2751l5ZSKDiXP
eLyfMp3mczSDiKXs+Xw67ifeYjFmZetPsYIHBZuvQ5dcF3ZbAWtlWAveXKRtx6bIeVHrVAfdmtQl
xnZBUsOcOYOHzHRJ0p1ztZe9GSYw65eX2HqJQMExY7Fe2Wu6sJbZYQUoOlhtMC8f8UWv8MEEdobq
NZlmtjDAdo78EVK0qbVmXcNps1qMt91RZzDb7c78J9IQNoIFah7b72wPKGit33ob3x0waNfTKlSp
usjt/fv9tVp+ThSlFjbBIdyp1nnTm18W2aB+l1/v0OzuCGD8XT303wXE9jMT2HOW6payhMpQHpQc
4Ng//PxNv1uRv95Rdxz5UpIZUi2oeYxjLXIctLyAsfAcyTL7Ze397hT39TJPA0dv4uYRFVxGJzMM
1pm4vNs8Xrz5rQgXuy3keY3XGZ0mh+/OzPhpvxPufu/SsvdsjAWWhiW1zQY3oCUyBt3rASLA+13C
nQ6sn9+j/A1uKGP7q0NA5G9XzeeDamrITRYJfNu7CSbeR3CW4auC4eH8vEvW5HPUQx23E6xnRsQ1
YuAvr1C9gqLCzEBAYeM1NdoUfQKaoe8hBX9JRAT/2bQYXR7ODUeoS+sJH8lQHmId1hu3U2OrjdQB
EnMcWya3F/1o1I6MrpeYq4PeZ4XLMDeJXx5rCQsoeBuGG3RZL5FHCr0nHSTaLhTem+IjAFc9Ah4j
HWPiii6MHyiGjQWJxJKiMZ5svhWT8zIFpCihlOT7dKukjik7+klGQgVhXqspKQz/xeTBMdoIrfv6
geD10YfDsW1nfHG031inLR7KPAL6Qj0IjL5GuWYQv+LdXs0uDQuTUCQFoo1mM8kGEV4gRR8NB32a
B8qrni0YTkiNjKx8eOPFLXKMbHrAQjBlp82HEQ+pmeN8hLHUjeTz+zTQ7c7YjBrt2pkMw2yKNj1o
YnMDTcK094H0NoHj0T9Xbs7ig1WZ378pXu9DMHmYUYXkAEuCbFqx1WR2RWVeE7p6ypPJtX7t4X4Q
OAWzJpn17nM9dbgrhbUoSRxI2uuC3uV7i/wV38TgrQD3obeB0xgsfsGRORxDs7UwIwrm+keOIQIK
tsBGWiFgkYGvO4LiQTjobUzvfB80tatmUHY5UXrSKyk4qdQnowdo/j40MUeSxkp7Cs9juZMtwdzL
iA9zzZ0iwGWzURg00mFESKr2FiNCmp33MJY2/iAd3vb0roSjsoxOEXkZ1uPmZICkn6gshtHblbQ7
0GNMvjycSp0a1rVL9f1QrPBA04AnCYJd3LC43rYwomp0MP1giLoXj9/XBo0wOrscIZxzl1x10ybD
znYP4Bz/OPKPwqVsOFE2CsrOzw7zEgm7QMFCuY31HQZOOCERsILkYQQonUB/23D26MxL5pG2V6Av
2e0y4NcnPtx4psQv8/lf7JbpLInY+HJcVRTxCbs1z+ElfxQpVt66tZ936KWzn8dD9/iwPG9yAEQF
jyBtdkZI1m9IqvjdPvH14k8gkBmXYRZXXLyLP4xJgGWjczYJB57V4P1/+KBPqG1VGaIpC1fcaDo7
FCJWsMTBHkF2k6HJnt2Fqsr9+XLy2qVcSf3dScaKBot30Rl9/nwrf1r7z2v318d+WrszsTKjRuVW
3vZgRYDBw+ULp08wAYgqRO/8fLk/8PtPl3tCry6NXlX3nLcsU8BMXZeUSvdIQsbSWk4mI9jS9oic
o19Axj8d0x+u+swyuJVBXibyn/e9b5D14rdLXqrXUkxzxYdNSsbPz/lnqH69omnIkqLJGuceUWY8
P71W6XZNruKtzhdCAdFe11am3r5dEG3n94WvIPB6+IOqQhxm4lrwchELRAFxNkqbhka72v/lbv7h
+v25HUNhfxZUzoHq08xSL77axJKZYUt9uoU9S6CzaJ73LfG0cozAtSc7DwPe0h0ssFZtMULPm+Ji
I2PY3TWAH9d+1vhWiW9Q9Mhd7To/X0N47BTI9Ri02L41PZzOkNC1ToxgXM/T0R1qcVRKI/A5Vw2j
4TUR90KLowhZpyneXDkLTw3lB7MfGRGIVBJ//TjFUelm6fCqPFwtQgAfLOQzVGF/k8xCSNL1MBAw
4rsjp9OFUaiirzjLlimPK+0yVwgrQ10IxRKWmONvZYM89xu2NKSQ1S3FXn4b5YGXP/AngVUZkbR9
r2gI6Ombpn+cpbGWeQXGFGXu9KqjxEvoBT27zG1NO5VXbPUbMlVNGpQR+/Mt2+rZMaTLoVNg3TXv
cmNHOfcIJeNbwsrOsZUvNTzXLsMrNmN6pdrKWXOERLELjLLw5oV9Lmi+y+n3LsNTMxehnHtJGGw1
83ipUeyPdRrXmjJvquI/GqBfRsTzcidGlWRegnxh0JtLz7YOdb+Odj1MKc7XhUxrRHFrXEXUz0bW
+wktIb+E+l39wn38p9XfjUxVoKNjwnxU1WdE8KqrYR6fe9nCDPo6WuurboDWeZcWvlU7FqtPLYRz
H5e2r3woEv3o2Lfu4qA1jf4Dlu9D51TNC/95wjzvBf91U4ohq+RJyP/UlZUflubD9/HWunoNFPaK
BDWkN9QIOVSV/+BaED0EHed6eldPK2Kt9MRYEtRsoSrLmPqcj3A+D5VifU9/I1Y8Hzz+PNb/v5Qu
PB2FIkUOJJCibBFVy/CGS2tvfDNndfimQ88OlV8+7R8S1fMaqNKTUyBq0opVnoZYI6aSfk35tE32
fjbLWeq37ln2vfxeDjQVnolWDIRSXIbCVJJ7sBswtMlyK43g/15k28SC+6xEHF02cb0SKiwqEqe6
ITUOqGNlxMzIbRIxQ9JU/tJWEJ8P3f/1puB6mzpHCwqSv49optI0aU9kAJQNtAuMMszAlUx8JSUZ
mvu4hhbVLThC0jrdqCD+Bpr+7ZeRIUpP56rnu3h6gcm5EeK45i4u5SRqywWGnmWzF9lRCgHFQuxc
r7qXxadbyqm1/OXq3V/+/PWA6QUOVjQsdLm7uS+nVD8S4nOaVohVzE1pDvyzd2aBKxAH/Tz+xefu
m8nQEJhn9N5EFX79E0DpGyltyDuPRwPDFpXjOd+FSUkoIG1aHEmk6S16LyU8J5Phz1d+PiB3FyaA
R1Y1nanOd/77Cc/aTTCbWigW6QPLPJR5unnsCacKpw/xDkUnHpjhL5f8ZwY+XfKpLNBj8XGPeo9i
cUFdCHqork1zFxgb9bFI6t3Pj/dPv+nP81FJ6iAfNHGfW6s9U5Mr2bgVi7w3qau7VzUw2AokkXbC
AUHoCU5xRVGV9PraHck8jurXKLPlm9vImdNc9tdwrBaxJ+b0FhJ8K8Qeznotq7P+C1Lxz3LbvZUv
N9p9qC9DDYFC5Au9slgkpBWidzy/9RqAuer4+A2PFp+PGE/v5LkSFCNJKjW5LhZnGE4myjm2X1w3
kzkPa9Z43OH39Vsx+O9C+Pfz/anOvjxfrClVkKY8n3EZFrDVIscPh2Y9M86n+yBsT9GN6EMTYU2n
huM0OMzOniFsxGLOfitlzl3BvwX7Ls+/XmzFn8gviHgJvPt5vPwz4Z/u8mnCR6KUirlfFQtUptzo
NUbBI72V2C78fJ1/t/w/FzIMaPwysU360zZEjtOlVrQM/z6/9oKbPDlfoXhR6AQ5QRO6K1U7o6d6
Z8n0hICQgHCWiG/RGZETjK7wOm4xaBJCc/TzbanfjULNUGR2K6OjPjyNQvl6u5hpcS0WtXT7KImo
NJBL3c44OT3WKWVeWkGxTKBgo5oNzwq5BbuybsZpJQz9M5YPytFXL9Sui0LhNwmlc72oThCS/cHK
AgE/x7ZD106X2Hvc9z3dWF1aokGPF63uS+adWOdBVxa30nsUHP0ahtQZzIGqjLqwQvjce6AELXLn
IkbLQl+JInZ1adFPywNDN5LKVUyg3Q068p3OR/AeMkvFJPd+fknfrV9f3pHy9OlqSb5RXifFQvXx
2M6MbvTqCBZluKgPKej/qo1Rurf+1zbEYNGpw3SkSjSxnukOSZRcmjyWbovWkU/RzBxIjk/Mi7Ig
PAOiNRo2y+SgMsw/5UG1FD7BUtKleQSasvV3QhyLD2ldnHzJhouJkpt9BGbx42ap4PuRJZ38FbKr
dJ2/QCzWP2eIZDF4zhwkGj+/uT/Vzg8P8oxDX4TwnF5zHiSGJ/3ABzrD26emJ4INP/raC27qrMFW
E9g0ilXRjrByhGFxtgXcFuN+TL7itV9Ilr/SF+aCRHLcnAxnAcMEspECkEC1hI3AJkXk+fKgR+Zd
Vg3eVwBztRP9Rmb4t0LqvouqKaasy6YmGU87maQFfLGqupHZZ6v6UOFY1OauiTkI3CRb92vMJICk
MtjL+m8723cr1ddrP81UPxCiPG64doUTMApEge8ZmG7UtL8tVd/VJl+uZD6N96wX63Vyu98WOmJV
TKtuGqkG4tXrYSN6c2JpnKUTCfMzoflFaPXdRNNVzkSmLsqK9gdy/7JlqBIr3/3xYNjf5xxChNgJ
o/lFwUeOsNXkP7mYRrEnahqEoz8w+5eLPcJEbJUH79PHTyR2Yh7ojPmyDwBKJPXw54nw3TJrCrqm
a2q3BTw3CyQpo4MQ/V/Ozmu3cbRL11dEgDmcikHRQbZlWz4hJAfmnHn1+6E3ZlDtLrSBARo1Pfir
LZn8wlrvekPYHEO8BKNjrpx6SP/q1eh/+aC/3jOWqqkwu6CYQX75Z1lRNWGeAG/VRz3ZTvWpEHt8
gxA7R+GNLhBvRNx8KMLFDqRb08QWQcbe0nwQ6SaCILkTOnWfVvhVFd5/P4C/bh1L5Y4xkfyp5jdJ
5o/H3Y4i+KfMSaDGhNFsB3VvhporC4DiJD4SyNTvF9fn0lvK+8L/BQz76/P/49N/PBXIolZX53pN
scWEBnN1Ec03o1bf+798FEJBNDYa+lJLMn/snkzQ5CA38vrYtmBtrmB6inkrcxRLv/xO383Ij8OV
j1Fo2EWJPMqfdzcyVl9R66I+ZtI5bNJdisZWw0sdenRlPvXcED23d8iouS1juHq4swlOg7twc136
DBxyFTgFCrOXeF0pjI2rE/f5HOB9TVKJhfWl0JqOHE9fWvVQxYQP/vYryP+GDCk6/vgdft6tgYDq
ox3T+qgQoW2msJpwZdXalzi85BiPKBw4PpYAUlc52XDVWBvD/BSJuEZM2ElV7yFmCzFXRl5Bg5iP
6lg99vj+0L7pM8HxDOOMu++/A3K3/MCsJRyMANkx2QwvNYONAB+WkGKDO9J/rpT40qszfzNeTdpe
F6vDCJSm0SlUXj33nqAPJ0stN/z8pr7tZDz3etNYBebkxlg3KT34XpeQUgbPTMRgZQi3IfJ7YTC2
hSW6gwTjDrApm5QPPZ6Y67Azpd4LAHXMenB9/GI60237V2ha/FAnnzXHCJsHQ8o2csmvihSiZ5KV
LOoMDGNBDSYgzIDxo4b1U88EbhgNry/MrVjGOxXjE4ugBTPDw4CIOU3YxwZ+fjp6DCZ4NVk17VTj
sN1sM1l3K+saik8jC6cwagRAsx03p7lTdwrhF0r/2GKoMEV3c/wMFyEVsEuPkCfh891WX3TsKzGx
HqS4uW3MdBOB6mjzxTJGG7h91UnMEcd1hIdLKGFtkYgrU8Rc6nEB2eag3/ctgYQlqcIawCYe8mYn
r6pIWEV9vctURJTiu6mhUwMfaTEY0HJXKhOnHWkrkAvN+mtW6NCWeRiD8F7UGj4wBE3pUB+VByxN
Eup6MivinpqtWJezCoYbgqvhTCffp9ptZpRHoz/2RbeNgkMZvCqcEjM+FylIa6QwXWXGx53uB5hi
9vK6zNaJHK1lnOzy4tAtk7pCv2k1hvrlm4SHjxjcaeaDQZRKjTe5j6dbaq1EmfkgioZhgPVmbKVO
9WQQFJMgaw7ilI/U5IggeQ0Ttz4xSWN/+OUY/ssVqzE7Rn2ksRm171bxz2O4DKxRzuTqOKEpl/tq
o7cabA86K+ukUFbpZnKSdOIlMuRrinZXwLcOjcmT+gFnPuMYWIR5Z9CiFesX+OlfNEm6VHhjsqnL
qqSTILvAU398tVgS83qOpuoodKQjWX720lWDV+HegTRcxN1flddBZ2IzZ+LdtDjTqdvKOlfsp1SY
nR5NWBlErI5oLYrb1jy2grHKgm0jQQnp8BRShAfNQr9RVbZW158mm29pQvsmcgfC0UZsm1rfswIs
c2+zUnQnn0xRcPwWGx6D1pwmbWFOGCQcNfh84qKdjniUNZPTGPPWHPt78FlpQjIi4qnM8LO79S0O
hYbc+UJ2a+jCycSoHj+2AIrOoGHoAvae6G5PhoHE25cy5WbCdkNJ3gXRvGqm2zP8NOmJqt8hqOV5
/uv6+ON5/4CgkiAbpGwQq2MQ496A60sJDqkz5q4GLPv4zDFneZBo0zGoiFP894fQ1ZL3/8OKRL6w
UPUkWaZy+edrr/RGbwypro4Gm7aa35ixuBZOMqo6r41KhoLGq576dQLF0fgcutcc/pquppuA+YA0
5Ntgeg+04bd65S8tGDtkofCxIkU65H9+LV5W37Z+xmqMTmGo2ZWJ/z5eyi3IZ47CSozlp7kecYEM
dyJUPCnot3EJxa5d5uekUuW1l/L2o2SqV3Pb2P/92JaC5efLY8imGtgBUDB/44t/bBar7JJKUfh6
ur5X56Mw4Nlw+vV+/tcMcdmTf37MD3hkqKY8aSs+hrrVMDci1aTCgTUOjSM8SzpRZ71hT8GtbzK4
suyicmuiEkZ8n35rwiX9L20JNc5igmACzCKY++cb0Uu/m1t/4I3gSIP5PKQsXNsWycuKlWDhonUN
sEhUbRX9OsyVbjXeCYKD6bWmIet0TdKdgw03mRU5ueCRpFTNWJwxY1kN+E/S2uNUhoo5X5yf024X
zx6u+stfoOmmic6ofxylcTEmrmUnI854YTZzShM3JuJkjCs39ALdphqpeuYzm3B26GdnHNmpaklC
mZ32qoJzYR24ipFn0tKGngwnP/JwPG76G/69lkhHdODLdBjLB4tUIY3t1rd75oYweXDsvMPc8Sxu
4+f4oSEXCgaK0/ADHKPwoDdMJJ7lNgRgGA6VyqaxBbwAY0dSHatfIhEZIcR8ZWxQ4ZNzQ2LuRk4i
GWy0WD3GkrjxbAIEOqYD08Ln4HnKrHVvOCW+yKGLFVGhu6AGgNSIR6X6oEZrP3IUnC6Rz+OPhA+r
uTJkr8PqloafzQCedCQ9ShnXAHhh7IqIeoleIenH8oBtsvKXi0T6G/SoqSJjLHkZZBjf+rE/Nkfa
ZsWcSKwUo1333VrB3gDSfMi5DN+VEgJyyIqtWZR2HeH9uoTClZHL/yTxP3XOoCFYXY+9p/LosDpX
nVqwNeweRWfuMQLC6xMY1dXTW37gkDv85wreCQSwh46F8E+x1YExMU5Sq4yzC5oUdHaWF4MEnKWh
YcHiJZa+d8kqGGDj4I02eEq7H2SPKW7AC3pOpRs8qfpiH7Wub2wswMl9pW1nLL64OHyG6zYXc1Ht
6nEraI4Q4ZXt6q2r4Ln77CcH7P8quqvQHWEbg1QBYNvjiaMLD0ZmSMQUWE6EGRj/fg4wullR/pd4
/ZLhmdvaGWK0eRWY+06OMrsKblDMkXG67ZywdwiFlbfTU4BJjoTL9IarDe1uOv6Cun1jQz+POBWF
mwoSQHf8c0jKdhfCWi4Y1k72aG6VibKWLK5a2DmmtCtxjAocAVnyfbapeFoOjoPsnlJcbJT1fivj
CZ3cJsE2gOBKgFx5UHsX/yGW6oKKpRvZ2hb+uqQUztcVfimk/Ckr+Qmz3EPrgioRQlWCReH+Pdhq
tbYkL1C37biG8Dpxk98tS/1FnT4CHRP4/z7d/z0E49xlMqQyq6aHtH6ede00GqHuV9WxtK6qBXmt
P1dG74hx7VXFoYaRIIibaJy2RdO6E9fQf3/+X9plPh63G3Gh5Mg/+etD6KdaraXVMpsYM1TnynYo
7mTxUTXP//1JPxpAcHBNWUbAqm5CphQ14wekJvWN7KvtgAt3/FAabxMLMa5fms7HmA+H32E3yzuV
Aj4lzozdVEYoGeVHvf2NV/mDpPPvL7IUBH8cGoagWYnQhP7tCMZl4lJ9k2Elj9tS0kdOQYoSOTmx
K+DdHbuD/5WOBxnPhca/zOINIhY9cKRoW7e3CrC+cpClYadCMPnvp/XPouR/viPzA1VfsJSf1E9L
KZtUsbLwTsY1s62ejN4O5L1sPJfyuc53wm/9ufbXolyXF9sjRBT/VirmpcJ0QE4YiGbnWSZmAUrp
+GiUN0ZxU2MN7R8G67Fvd53upeqpl6+mcd/X7kzZm23vu+HYSlcruZvSreATEEkuY46ssziTom3i
4n9IIrsFjFFHO4q/at+LmClQ0mEMqW6KFL5Ofw/B1ejui3GniJdSvuBxj9JNJbx6wId1y/6MsMlC
MansfM3RMLMsNwHWk8DF4c5HEIcNL6p5dTsOXyMpEQX0iVUKl14gjNWWMahX8B53qQJyqnac5FQH
I/AiWfihqeBkhj2At3+mCAk6hytfoV233OINaQPTkm6R25L2aYgrpV5TljTzTk3WtBvcJY3iIaeN
hzVhv8O9AeN6xl8Q4lCY0daQoC5vkmHRWPAnzNFw8HLiCKCwcnHMS2IouLga8gs5Mf2972QYCMac
gjxLOgqbXBlCP0knpQCR4QMZq6S9w3utKT2+mg+zh79PXBRWWVjV46aBt8KAPeWmh7dD0A/Bxd+K
wdqmvuWjGByIppPjo8nxtjHkVT0/aggmP8zA03G6M12OUpwm+hfoKgZ1Fnot/1ZXyAXfBIWbBB7T
3ZSkIsL/0k1Dt5ZsBQ5s+VBLjoHHoLGKrtHl/9+MKYkgpk2OoIGF5GwreCRC/v1QDgO8KuRPVEAc
wdNWqne1tekjt44Ip2cR0ZzqpqNZmwkalbFGGDOr27wmsGGNGbtB9hR1C7BVsZ4Z4OPBiAt0vwvY
He02sRwyIcpuFXKZmatMd9CwIZa2EIvlTo/jAenmPFzWGIYhZOX0TCXgCJM9S6wlYD81JeEPaJhV
F21woLlFs1HK+wG1sOrV2r6NtobqSfM2aLb57DbmRsjXKv0quTm41IhOnK5l/rS4sndFeMCOsB1X
kHSL/j7rbiOk+vrOx7FT2gvjTtXWCu9SYwLtmcIp7t5pIaV0nQTO3KB72dS1rREeeqO/ytYq1Vky
oEN2zcWETw70CGX5f5chSrWUAFpoF++NZoPUJBQlcMxs/PPrfWc8swApSfxHig5MFrFLHN+6x/mz
JMSc4Dad9GtbvMbocwZyoFz+tBSnD7AiPSjRmnDtlv0L1zYhb8MLoJU/B9DgOtsY3QIfycmWeM+Y
UfY29oh1tQJoyCEgExYlIq/ZNCWNsCvEbq45g7kzwWp0bMNCAftfRxhdqfb0CUnUmucmGztZsDu8
lYmy75zFltxY+7M3+StNvCvmRyu8UYXd2Hg4ODOPnHX+w73Bn2R4Kl6vOTCks8oRu70UbXrrIJUe
P1Ai+GUvpXtgaBV/WIMtupdgnCfuUGwHYycEOypnvu7CMp7XOTlcmEkS84gAN9q0JJACszGdIxPW
J56MStcSVkCaElTrTzHE0maVk0UBGDau1AO4++tCbLbYhJTadnzBuUOH4Z2CR9rdYWpcLECRPc0X
YTe0R1SP4xvfjgXET8FRdTTdREDHmFL7kb4uIOtaQ6QvrrPiMjcXsVRF30y9aVcv+YEszy/z5B+j
K5Yq1nm6MnKlWOyeBByKmo022fqTSQJNL61ikqIAr6xNYu4oOGXycRytoImwRU9/DSavNkggwbd+
F3UcXrd1fRqUi1HBAEzu/Pngx6nb1GsT31j9pkuOaYkmoEeFY95GzWFKHa1zz1T9dixsqGY73VU1
V6NdC3Vn0jZydgwoJqWJRLyBXjPG4nfJv96HcOX7j1p8/u8L9Uf5odM7w/RRdZXrTYeyavy49cOk
E9sxz2EbPWuv1ms22kF/Y9S22mHXxrvA8Nu3xc6rlyzy//7sfzkg/vjsn5MCMZvUQUqy8ti/K49Q
JNBdEIQlwQciBXIB/5zsqbhblmBGb4ptrtskDpdENu7abJsM+8xfLrh0L/Ok8jWdAXY51PaA/XX+
IJBvE74YiFGEdZvcd9kvY8J/mRJ+f31DMS2GOXRbPzVas5Rp4iwM5XG5hifokuUKqmJm2SAg/BKT
5mSJmxa0zKvmPDa3NYcvd2u1TjAvFO36C62eam6DgVRc2+jucPEtvRluv7ouRIKs17hwx+IvQxP5
L6gXXxdyl6pawJ8/S9toVuQp7UB7yz7En5+eB6pvJGD7CfwnABrMdfXNeVUmTsHpvW1r16oQpSAW
kFAFRMTdJKTyLbMzghfUZnRVjIIStyh+YzD/bYEwhzUkBEYwhWTjxygp97PazC2ZxYnhtnhTiveB
f4ufdmS5U3qrhltd99Cd5L1dz7dm8iiTehHA0bMbrEeY+OQMFdxu8qpuV4Hbmq0r43LHCQUZN1x3
syeTWGiryQG8evG3rTm5/nuNf49sfzRxBoNySzdMfhFK1n9W1XWZMrKYWeO18iFqK9M4KrA8uhEc
fPK9nCCCajgwd52QavsChzAZzr8s1O9X+q/vgN0dJFBd1uB6/vM7JJWFAaklQskc3dTfFbUHmDrd
lE9UHNQgBI34UIEB8xl8NYdM2hXZuvLdZnJlFKyw12vbpKCQ1x1GpfJ6eQEajBO7m3YiTaNEwLmT
yC9ifqgILuP4DT9LcpYQnrGiThLeKCCAz51GHBdBZgyGXrp7sSORBFBH3daXqd2I/lYm4qR5ChQH
s+GWQ7f97VVI4l8QNIPDTgITUWiov3f0Hy0OxE3BEsSxPDZfib5EgIvPJNicm2fSh+F5FuGNjA/c
Ejt8Np+JTgP+0p8RDBfH9l7fta94ghAfvDX2FOCMywmtRzLyutRbz/InYJz4WZI12T7pu+a2LzeU
lNStzRsqZUKlQEBic+VRKE84VGP+/YEmbbi0H+FZeI8uvBI+Tryk5/6DPKGFTn6Xv4zX8il9Er+k
A/FaH+OrjhJ3FzwTnEwbSNJ5cy/GW7E9kBNvPgsvLH0q76T0KNmL2262KUhNsBPco7A4wMisWQnL
/AJ3AGJ5qq8QawFETAiWmBfNJLTpN+Zb/16/Z/jDUwSjGGJCiNp4XI3q4rctE1Zb7NWb6Dl4IO31
qaF8xIILrZK/is84Bq7Rrd01J2VPCOF1JEmAFpGgh/fmoTv2L8UpfjW/RH3Fw2VDWngNtgiWd+pb
fgD+H++CL+rk+p2zRnwoXsb3OFjrXzxtMoDnnuHQqjxPF+SGWDsoZDbg8kd42buEWAGHBwyYyP2u
WMqrAFSjX8lffDPhXXpPnjHSD75INogey2QVvRqf2XtEGBD3Lr8mirUZ3wWIWivjM3knMurMduQO
5goG8R2elJN/zah9YevhGfHZHouPgQwjHPJkPPVd5bk99icSWPDoGu6aD36mTqNzFp+wsfnoH0Jg
JJ0JF75u8N32+GhzCM08FpSBNfASaivXuDSPIJH1p3ogw2HXfUnveKl0E/Gu+rU9xZ/RlbJBfeu+
KiStNFr6J+GRw0MJv+ES8PVLIiVZq+m7GNmwPatkZe1nMpAosJbn2aY2iQ35u3bmrS6coaMCrLKo
s3FSR9lxnInxjD8JPmcxLhOijiGRM5MKwAmB9K/ADbE8gq9F5+W6fW5xnAFMuizPh4eQrnBWo+Qe
qwVvAyAlpfwm3YRv1hMLaX6Picyi1eU3IuoMxRkBDw/xu/xpUnboN1w7kCHm9+6l/9Rf9Gv6SVjg
7ZAuNpT+KXjRiOxABn8r3Ldrir5TgdtEfBC2hTeeyOzZpofuUt/NL6gOlxig4oElAkCd7M1LTiow
OpMTY56HCTW+f9/jrPQm8PqW69fmICA9luf3oVxLYrHaF7LjxI/2quEhBTPrFCCTJrr4NWQV3qJD
IPXxmbXbVKsQwwn24fyovxG8zHLGM5OcHeze4Zt9NdUCxEMBlJ5ou1XEXYldnqkNOA7Sc3o/nObv
7YFqkrJBROMH9o7YGjoCpLRH5dztxzu/9kw8LjubmOuX5EV6Dd/zj5pV9KUELkpSPp7Hq33AsADv
vuIX9cAn8nSXbfXFGDF+FT+7t4GV8lZLyyIxwA6Yn4P4EgzCG9nKF+U1uOT3zY2sOsSA4glx5Sta
1/jRYKLOMA6/fOJ74pfyqr1khK3RPNVk5rKPUIGGqztOPp4pCbLGa/Iw3PLbEjuHscJ3Lqf6QSKR
8ka60MOgOvpHRXzdmfzIvfBgfvQbMhu9YFdulJ30Jb7jh65+yB8l358Fwu8G/57Bve3Ta/orWril
xzOcBlxX8wyMP2+XpgHSH/cRUstwiSEoH2oSB8cvQE7lTfgsoMqJq/o7yUUixBUTTADvTwYL8pNw
4t/Ta/JZX6Xb7h35DsleOmgXHMHXAI8BVh9v54NxhPamPunoNgsnMvgKK/+JMcUEbIAV4MU88H/K
PaFbcfUSKo6/jRmWsem6bi1BWpDsDvIiyXP8iasukZ3kcfJdEGPQOs6Ofx6vQgkH2LPqx5Cs2ME1
ya8l9nR2ku4w9rfLRn4OnpuLyFI5ob7tOI4fh2fpXV84mOhDV91bxYVwivb5ByN7zkwOAaQ1WGhg
OMMlsMyUMUk6GNexsY0rBvWoh+tyxxXFQmTfoA0BJNE5fYRNhGxWtxMcZoiHpsFCX8xoAPAnsQc8
BCSbRgF5MeHmZ0B8UAL+YeWQ6Kh/AzFZ55hwF3ATKGjVYTOugE4An1EGQ3DozssIk6aQVzSRD2Lz
lhFMY08RYc+IcVO6vGuYmsMTzbR/nR4ZYRu6LZxh5E4PCecufgi8FH5PwhdBjuBPTauAyMoAuRou
+zYIPg0iByoib+1SIq9cWnK6zP65fogvYrdiIZZkNTArIyKTJ/iBK5RbvjGcrj8rOszTcMVq8am6
q29hq63rCzRMgoWsFF78qkrgtKwIkTrUGOO0JNmYtjDBpWClOQLunjoRSjWZ1Bwe7/kxeDW5SVpb
+KrJDJk94kY6ARjvhltVh2UfiIcRpzdlOmsGhxXFEM30iGMiHrTYi3c2RRTpHMs3JdEn73fJvYUn
JE04gROd05D3w3MiVsYC0fC4u3qLILnZsufnUicT22M9KpeCWHsGIZf+gViKCz/SeqPNY+OwvRgD
kEXSv9Fz67Td2PphY0Jd/0nvOfCZF2Cdxl8V9AksPuhACUEYq+xRvDVT8CXumOUoukwX4069qWbo
p8slpF44ZSxqkEt9puqZ8+UfzgegLeEadlgnWXufWIoVqTzycmbV7zouNQz6oDMPK6Z3M9MgsJqv
6CHZjS/NG7neQ2j7l+glezEO5Pt+dlcMH5+twNrEN7OOVQkXuUDlQ4BAvcJhAZGlD0F6Bc6kfS5X
1jNfaZ0/s8mr1+muOJheZi5hVZ22RR/Yv40AVfgovXaP08uiFF/+o+6ei789zTfkflxYttobIakU
8fI5fZxfsMXwtJv+RT8bN4vJKzbFxfKP+Cqcwrvm08TQWMUeygsYB/a8zwUOmVie7Bt0JzAcKCFP
2TOrDTU+YvXWniuGsnZbrUSRmKxlmRuHCES1dABQlpv7CtjEYET6rI/yPj8JB2Cfl34d7yrMmIpv
D2ReqHJBy40LG84w2gmGD07Vv4xqlKV7+Fd3oVkmQxq8vWAL/OguYiH1y6Qqj+JbRBpN46Ycw5zR
iJcJl+JweR8xK77HfWc6wXxGZKh3DsgzPhzaC81kfp0+ZnjZMB5CJ2XsiiSatJ3Kpv6ikMoYcvEU
XuLTf3dmsviXIQ99gAyjGU4mOq4frVkrl3IcSVJxxElZL228F2rqHNkRQbFuNczSbChiI2GuPjb0
8Se4H45/jMy7ZGslB1/cDICrHWfsSlKwP2B+uNTJsA3l0jG1NT2MGW3idt35iAnshMymZl2Rogy+
DL+ktRGysZRJ7GL7KuGuIPyLtGAqSHJY2M2DCyuXP5Vyo+It0GCqAVxMy+hq/l0VHFHwTpadAmMJ
IHIeGHWZnYb4JpxwRlDcHj62tZWfddq2bFcou7nZVs0iO1Uih/agjjwV8DxxaNtho4e+R8hnzNBa
cFrBxmaiJCiJUBy8dkk1Cu0IukDg5JYjaTv8EbGQ0MddX+/l8NbvXzSFd8x+GEjjQQJNffsVB0Tf
yd1arzfQRYiY4Ugn1YWTzfissejs3Y4BegN7AAzX0WJnDnYigwdQVQFY82jA/JktDNQgpO1FYdcl
hyhySSfi9xMMR48P6nxbsPWCdW7aXPNK5AHONzkjIZotvopD2hQZzMwXYuh/J1N2FJ/RFhAkH3GU
SQqEbc8IwmQU4yaYvpQOR8YYLfjArHgJZqBYrffw722d44GO7BNWQfNiQgLALg9iPsarkS0bjpy5
hgzYwAfZbFvoTyYDFgboXPLnARch8Rfs7G90YoNu3mLtMjqU9WVx/9HK5sYw6HkoFMfZPJlg9xFz
+EajVS1PmnTWCdwxTvGE7Ynm5mnB9P43ZENftsfPfW/AHkcmKOmi9L29/vgG8TSImlCaxTEirQiF
ZKmVbqY8qbsiJ3aKupxYW6vgeiVULk4OvU6+Tyc6E3u66jFnywiytq5yF64Ndtw0vhUQSAA/CqJN
ukZyI065QZdvFZVGaabH21fh8yLsXtCohW2ZkObVCThlcG6MicxNf154pJK2L1TqRSl56AIB7LzG
6q/dKWXKsN58qlnUnYmq0iDNBztnGIlyoR5SzqdFXpppwxq52BvLQV4YnIG+LYqZ9DI6eutXrScZ
a395iqCw/3t6/sBf/STyKznl9KxKNsNO8m/K1DNhk5BzSvYMCcAP5U2PKZdBpPLGMtYKjik4yJCM
q/DSQWhoJmYQPKKt+QU3IwFDuMxQaFpOlzoyWcAYOkGqgcrxTXwYmOprDg3Ue9/Z8b1yIMG8JwI+
yRxYsBq7nAKHZ/LAEb6rSUHHs6FkdEZOrjMJbiNuLLTinpi7s+zoyYasgTxw+cY1Ju3pLm5d692n
UEewTdri1/ydUKh8zJitG5uCBo4qBQv2Cf6nO4+7hKEhVgDjesg3cnKT0tGRZ0w5P1AqrzVrC5Ia
VV6pr+mcegiLlp3BI063UuSYeH0yzQw9jqoiIHwTls+aRLZQYkx906t3pUJk2t0krMvaswwbWU08
w6tz8LahJ6C7YahBcKK0sFPohUgmBmGgE6uZUAVODcn6FViGQaD+KXHucNoGDtdEV61VQqgYJDUL
nYgSxaTZNtYVvcUDHMKOgSMQNN8I33aGEDs8zbVHjOeb53YrFHeiAqXjxEi4G91kH2KnQDI7Lw+5
O0rM1EukzeAfzOpiaHcjadWCvbxoSEs0FZmj0JXXDtGQI85dS8yvC8ubssh67bhyuecrZ8SdBqTt
Xsb6rCEHfnyUXuhXmchyX4nzNmZ6t8YLvyYJkVe6w46PmRUlIpZRROxN9KKmJysbgbnKixDYNelc
eNuQkcEMNianc18ld9jh1IXXQmCCHNQ5sfZdZ8g22xbvYpntFa7AEUgz4gEut/9loMYEjXh6a3QP
K6GmtoHOzPsCr04kLvjzfxWL3xw8brIYWK0lAZ8T01SCL3GrYVrJGcwqcq2CtCPCdb253OcYM8QP
kb+WIjx7Hd/ajvDXhq1q7FLzMJkRc+Bz2qePE5VnFZ59s2EsoHpW0q4X0YdVa/bIhHiAnZzgnxvV
zGVVsA3jyYe0LnXnZLrLqv0YGjBk8LRqzJ2VZ5syrrwoKimsMZRKhPupZAlla0ke7PTVpA3DI3iM
gNT4FaX4IIYvLUZ3JT2JYb3m8kgrUuC/ozC+pilrFa4N2qxW2OSmz2z5KoQHNJKy8FIbF624xMFX
2VXuItnvhMRdTioxfkS3CEPulMj7xWKj6UvPZ1LWde8+saH9FHJzzZRgDAqRdSrQfRNxncTxwWSC
phjEf6hfKghLXz8O5O4oM5PCCEGVCi04dYeRvrKntgN20+9Kk7wO6TmtTLhcpuBaeeDTAmFFz4Ps
oHZpOJrN7D9sDCYtdfNp62ubQV8yWpVXa8aKCiZWfzXgwluAccZ8bOgWow72HPbBEkcwUx8jGD+6
tnUkGayUQFjciMRdkzvlfX2XZYRRn8KqW1sZLHNwrcbUmOxvJf/YaxuV2otnwdy8Fu+TisK/jNI1
b0Iqh5U/A0zP6wGSYxg/qqJyl5bMhSH7WaNjzdVdRdBNT3aIKAFoBhw5ZXwviu0bkiwIiORsGb1d
+elTg6FkVuGzig1iJq8HwXCzZvDCaG3mL00yujjPrTrlNvFb6P6hM5HWKhE00RxS+lK1CPeJBoZr
9OFDnOsrhpDpzKzNXuoYBpGGEzUb/KOkJ/Z0TH5J7kbUGLx0tiXXIBkIt3VBP1Ve9dTnihR4OdSc
mbTNya2ZSZMdXGmKdp2xT2gbtfkdNkmvW7QlcNatGTnOMarazdwojqrnm1GjydDpjlXG8RmJgBv+
BfLT3Qy1r8kDZ1KjTTc9tQyFZrgX8fhQtIKD/RogIr6PQwb1Anakxgy8IKt6rms3z/IHjEXAbai6
SmGj54+ZBGMHoE3Nn6LKgjYJpBM8DQlJh2t9uu1goE0KE0dM232KmBJWOFKLsABMRHtrsV9bXCuq
7KirkTeAP3G+WsZF1+g20re0INeBS6iZLz11tdFDVQwOQVI6CUr2CsOXGb2DmJrXXIFfwnA5n6Z9
0HcbgfIthSUQgMaEVFAK51Tlz26A0rdHGKPTc8fGgUJqkYqEYCOzTEnInoiUGV5ltlt44UJAWmv4
JqkclzNkQN7qUmkIKEumTrA5blzG6gWI2BzgctEclx8iI22WlPQ2aXuvYsIt0jN3w26R9UL1yqN2
IwXoQRni16F2X5cgtVmynshDTjmH7MAkaT3YF8nkLEInmaNs9g1H6F6MAbdMFnrQqJtgkp2KzZ6e
IRkBtIQu1hZ7Dcy4rUgHBh4sn0Tqq1m9NZJx0+WmF05HzCXYqUrORGfi0gEEMvRtC5u1g0AZAVdo
AEy4c7SJ6OpsEM3X7Wmtgen4hkwSNsoUjnC59hCHrfBX3Igkm76K90O5ojQHd6AXzt6zs/wofhBC
M0IfhZTCLPHJFzH6XOC1EgbMK1wUWEnRLvVG7aYIHqBziodYWcemQ2hnAIsZdjBM3/McoDFzEG5T
2WvH2pVSh9xAlmaXeL24xovNErfNtB+sbWyRsr3xU64FssbIq4SSUJm4tjsURrg/gmsA4gPV4CDX
n4gJRrpDuWkQo7ueyFAikJTVPq1a084v4FRos+LcjRd+iSsHzKyXrE9oF9i0wmAwBS8EqKQ7MO0G
Ci5nFiyDBfevMWQtIkaUJCHb2dmU4QmjmKLCWJ0AIEyOoNGj/UCbMc0UL1CqV32GfojGycE1TyGI
YHBmyi5MP1WPSayvuqLswMkF0gRW0S8Ay91NCNOBsQFRPx/5bfJaHfJrS+mDhhpc4C1kM8HogBC6
G7XNUmfBnNoVoltnXkSoBSIjiL1460JH4M1165F0JHIZ+9PUV6u8nhAi6HawbDouds4z3j3TYwYA
oGAImUh1bNxgiY6y0Z4BwkIggt8LG4bnR9YseE30OmCITIei2/GbEWx10i+vydn40mVAWOMoXIAN
7yUiYMnkGhYeQB0ueK/+OjzJoPG4Gn7jckKypXWURgZcoJSrnoqC12qhnlmNPToytEdO0uNrYaOf
Z6nwF0BQUlD89ZAx/Vulb3gIMgGav2KiWhvnFhgtewJDwWaQ+F/y629yk5XhMDc3LFdSmdU/phSW
FHH6ZnqV70CvCbK1sjUrDOOoMYeS4lTmuoMAt+jFKO+g3K+7U/FmXVE4scgVyPHgmi/mM0QoSmUE
epCMRCy0OFJXRe2ETLQYvQTr6Elt1yP3d0j5ygDWrSGipDY8UJKSTcXWdpjRgrlD1aIe+0yYfVO6
5i4bRBdBkV1Bp3xbHLuH8M0AjyXfxWf107avlE+dwC7yzW+Czu0Ux9jxF8E/58f8CdgY/IYqoUVx
R+0LsY3hUsXxspKJ6sJ4P3CnwfExWSVBGGEtJl10eoy7eMmUNWhawEVTxyR//Jp/Yi74AZ5T4SxC
RYdJL2tdWDCtgBDZwS4KCDJUnzbGvRxP+un/EXZeTY2rWxr+L3M9qlIOF3Oj6ISxTeZGRVTOsi3p
188jzlTt3W4GDrX70DRgWfrC+t60ehpZ4UUUnSEnJYr37XeATPQ3Q9yk04XNGcjRwmTGXz8ZsRw/
hNFXCG8aPfjOFmwTuh+SgSSZl5FJMjr9W6HZ2A/xRjHp0Z6zxDBTXsVn2NAExpfwyhflFgAZKLi6
YfU0VFtGLPdm3LNwAVVVb4SLTpw0GYt0OYERHOGOPcY8c5w5nJL2QW17cmb1fwnm7QgNqD8oOu5B
lycAPMl3JqGNGbkUvF7z6bJF93nYB5ZBcrpPJP1SLtxE7w0Z1gOuCaoSB6E5hve4cnr2RKYvGZI0
WuaghB1QspMHCh3xWQwMpLFv8pXyjvqJewhxdnpiKxG30032YqCsgsXu5ymtmIuRoyRHdLDMoxfd
C4uBY/SAqcVuPjlEVOCT+L7e42eAUWYCSzcKrQLsXHZG+qRQ3iZePi5BR8BsmMEgjToNWOA34fAb
W7w9vbQ4MHkEYMrPTEXpCsDd4KgrBVicoE4RV5t0bIuWx4dutni4mDOOiS++ig/4QdHGNTILoIun
Q3lL33lCRAvE2FCeEoBejTvsTUCzDptUM2cB+HWykLUlkKr1xBv2q/tsPcJZTrZ6396IHyhVY4Bc
ih4Jah/CfSSigwhvAzpyeE/Bl0gpfxw/6PIifkDDl+9obk82rX+pRRDbx+/dSwNrcbQZ2Nl98qLd
dg/xGEjRotACiZO3RFd4bzjiLyXm3D1/Enc+r6Gsnq3LBm0yhkHkosfzNiXI/wS+5Bwt1Cp46fxM
RD+IHsPJEx5njkTOYbRjdS0RsOWA7LAjYMtQI50PI5RxUn+enizNOaLL+xgpE+lVx2oeeb0ZzNTh
2YWFnOdE7lMgJHR3ZsKQfOHF9J/4gpYjZ2Eg6Hk1bsJPfnH7bmQOJT7XAzEa3mUPYzEf5Es6Dp7s
MBAes7X1mr9pCGY42WJGBASgT8s9x3rx5UjgnQrNTD6JXz+hdGhfuc+Mt5a38E5ThgPUI9gadChn
OeRFN/k1kygmBoxUUhqEYul4lvUvaTJkejbztA/IS7jh+dyH8MRmwonAdMh8ALHtRiJrIGQcjkHn
A9fLgaV/D+95oftxFgA4Z6/dRNuaxrRMH/aGNIKEcsTK7dG8mPh/3NMwazAhNPLBQ3eJ1lRkSFce
3A1tgbS7nEoNeREoIo5w3RkyN6IDN+cP2T7KKyTc6EbATxhjIaUkuwheStLXR5qYKcvEb5/Z4eH0
6VV/PS8sxMiXXvdiHUElPd4I9eeZ2oEQgAn5LBsJ1ZALWiyCxqDpJIwVrpcGT3RvYi1xqgPcuf4c
U/3K0OgoDW3UIdj5n8L7Aj+Ex/fy6FCi9ZR6x0CAFGWDfJHFpdy8j5TThDwAq4eBFkMLuZpwhaZH
5YhB6i7v2Gs/xNvkRud8Rmt3y6F948fxpbrn8cMpdzw0UkrZFiM7fhvRehM4gqOHlhQ3POzmGeBg
oFF7jzzYbmjtHS8Sygugha/DPtdmLmviEYk0R7QLJ0OfcHTg9LkHYT/i8FFeyJZB/ciDp/6DeoHK
QxxYvfSP3UqcVZtJT29k0Pq5DRKKLYEMdlqcdEF19kPL7+/yZ5oUw5uiXIYvoffGA60hXrAnasiy
ifI1mYwMEwf/Kq9L34HhMXxm1kDmUdsWrEB0Pv3ayiQPGkd/82ACr576e/W6esTeRQQwtd9iWIwf
41Z+6j+VyYF0K5FEpfNG1ryba2vXfZrb4oYqsXhn5ab8SyHK6Oyer4TBlQqwmKcEmBqwOvZG1TuP
PrrjtgK7sk3gOa99wMN+hPTvfErJvKdz/IIsY5U+XNbCQBkJdh66MTuwQLRBoAp+PnmcoE+ilyr+
2AZKtShiqn/2Ar9JXRMoKryyssUkLqrpwcqXp2Q/dg9cE2UMVRoHzxou1EIziwRs9k1V7e0wUpft
0vJDR8AuLkaMZOJSMdZ9sUIgXTWkVsxr/oTUiK7xJVlVhHgxunWK30DIgubMmcCXed/WNoR3xrPU
OFlyGMbrkI20zm+KpRbNhFnRL3vSOsxANpYxe0J31aibeMGWSS3ezyXtgpvM9XObpmd2WIlp0wH6
EjCxYPmDmkmzQMecanCm8khYBZAn8NW6i9v9MK6PIsaGQOZuZsshDvrpBmqkv80n/2w5jImZjLG8
NFxlqo8uv1Vs1kQL2pEijt520JOUD2f7NAUiDfno4wx7B+3euhLBvbVzAlE8OqO0KkcfqQy1D9xl
LvuzkJcRHOL1I5xpFpZDRk90I3uZRy+15KEknhs6WEKd3YGDBrESRCF0xrqUlmbhU0hrKxQ1nKdz
joP7NlvOBjeNRpjumQblsk/KOoOGeRaYnFo40iBej5ccIABeUJ7L0oYDChA7GIWisrC4feYR/zwM
LHO0BX0SrM1RD8JoExMzjnn7zHYeJAr5GeRMUeOAhQXsyzr2r2ghzvkPcy1T7Y7ClTVdwzWb5kIt
fHZ/AqjTYZlnv+lVv/jDS55B10mOmdXJpA5dGJHV2EpUwzqhXoTOpUAKlxNgCa1kjyBJLC4n9RM1
HcYOadxY9aLt1lm86pBln6+mZjUW9ycNP41fN0FKz0REGx/h2Z3P+WMwWPsEhH0WJywwvPTVIqOw
Z1RPG/l8zZKRJoHQXKv5LlTWpzA45g9Ttulpxyy4snRV1R+xcJ3HmwqO/fSmiZv6CYzEEA91vTS1
bSLcJ8hUmzuWyjS7HuiGyOE2Wocy1qr7MLkSXwoTdv0xadaWHljVQjtuVTzv6CFNt40DCVXNAMXn
dId+109rE1hUmuFtVfF6wH1sELlb0jSbaLTumjODJS8q8FEPnbGYbs/dczGQBU6ot4ssI1RszouI
ZIBzsXAU+FIx/k3bU7oEKuL4GD7o2nN13GXKXXm8Nttg7FxEE0rxdUw9+TSab0+uMHpnczl1PhBF
WGCOWNb5GiGZ+ipXXorqtsO0uT6NQaguUio/tv58KYdBod238hWvTdF7koIzpKsKN7WQj6uw3/fn
ayIqCvLYo5uGROHsGuPFACtqPjfaom63YU9EB22ZfIrGUrnVpGWv37Ajp/mOFfGkbU/5PWtSmG80
DhM5TJyvd8vsrQIEmk9MFJonRCcsVfjXP3AmhJQFxm40Vhm9PqPl+bgtr/AK66/5HaHFrgRLX+u8
IPGj06EtwZJvcAOWadCOQUuPkvZGS7dSdt9qN5WxstJfrG5/ZXQjLydMix4Wsq4rUHwX1vMyh1M9
GWK1NxsOX9jPx63ebzoOV/r4fE72gno9mTfG8CKUH41yDIAD2uRKyHZ9+TKO7+fo6WfCXP0StF/O
RAKM0NWaXBg5Ff/1B+eYnU59oQ9FtU+zO2sQD1+hxppBwcO+BQsS0UsGrH/MEPIluk8CB77B6apE
MWssQ51QSVJswGh1PI6Eh6x6zrKyMF4JsKmhOF618CDzD+jmo3oaVw18M748SB5GkQFkkaH4GqX1
WUOiBBajHcV1dc6ZIhnSqXU9vaFzhgeAkJLV4EhpFQOVKsZnnr+Y+ZvAwZ6otQh9V4gLuxHvauU+
Aamin+gyvK9oEX2GNCGYeoi2qpXOgUV5XQXZfKIz5G3fknQHr5+PT3L1WNZ3Arjd+QpwP6ehDbb3
qA8MCyfTGczdwspxVnyCZWhBtc00+iBVlK0ACJZ4dyJhyDzbx0JxJPlOTXuwHgNoDGUw8SuxGRLT
ecKRfdfDD4TVuzrvmxK8/TpHO66e+vtM4bbCCBHGABZxOnQVNvYMpVCF4w08RaLPdvNURPxQRmVT
AABkb0mlujL8aTeD3eIjBRgXTnBCjIfIUG511AfZ2cJZyIYkLo4W2rWjtVT0fFEqWNY1VGPg8dJg
PsmswDkyglAlsHBCWRxPtz10TmS+Fible/dUcDwOZ53HcVtzgj42uMhSamboafOcXU04HsYsvhJC
zK1wx2ECJSCAnQ4xJ2E9C4GDAQfIb19rgQAM0lTAccCuKp60kogOLet3WXpEu0XHXdpbG2G4wtwZ
SHnpcjYj3zvEZt+Sp1Rbyibsz/TyWFrAxVq7M+OnjN3cSsZVi5haqx47s3CfIgixnuAXmaqdZtfK
kSZCHPXa+FrqaCNdHsZmWhpZ6U+zjCnO3KnflhXllrg9SzQcN1ivgF21InMBpVqIgiMqBL1udgoL
M5qjvPNE9TUjJonUJIKdYAhvG2ikSVIo84RlWwFCd0pQFujmRsjKVs1wluNnEWVOydMntDVC32ow
V6JBETz3yBhEMl9uyC8tRuuT0NByFq8kIyITHQxadFsOzqlBRUAQj9AXgn0uWsCGhwSxNr2f0KCa
d1b1VGm3JthxByy3r6A6UgJ/YFJ0ZgFZqcZxewKGJ1PHq+E0StBRMnIr/dMiU6C3BI87KkzbOOTA
YQgOOVU6hSkVVyI3izTDeWNwPj9XAKA9EAYE4UzZV3MxJC20+lNFWHhCxlaCDhCRmggrMPIZRa+U
HMIXKz9W81bABMf+mdS02pj72A6B+JbTHUU4Tw9zamY/vUQiWwaikhAN/Ey1SA+ziGC+J7G0kbuB
XiO3M33WAa7geGirXRm+Y+ATmSR9KDKmudnJ4dxMbGRgOsM+j4HKVW6M3gLI0zVyElP8gnjkUIMr
imtJjUtsmNycliMNUQqaaKnR5Fq+WNTbPO1u1alZSBrebYGsHlcEggJgF+Lan1mhYnxIGSsyX9Wj
xh8YzOHE2Uq9jcdrOTo01isTpYSaASbTyPNiIVDoRDJP9fl3pFENhA2gwqQp5jyJEoU1GsEC/YDW
QAbiB1bBYxLGhyA73K0Xs14lLWAQo/vn7UH6dntA4CDhljYMkXaPf24PJxoDdCcTK9k5XZylfYxI
V0dc327l0yYzYLmWvbKUzKfw3QTcExY9xzPNPfVLvffL/uFYbOv82rQ2eXGtRBHB6wikbxL9Yajw
lJKnupi5PdoAkCTSBgkBUrJnFFdkiwAenDScP6vijFDSQeFDmE+JCPNhGt0xP6TJsit9EjVVBfYU
A7aDDJUsH5nO1SdYHEgBL7shKqUZF2KxNmgQhLHR2BjIA4YV233ip2PQUUnUrgAmuDsfVy0DT1mX
xkOv3ZTkagmLdrgdwyO0xJPI7DHqTYW2un7KuqtS34r6SqKBOOFa5SIx/TJbqzJoS7zS619iI5Rv
ZG0mQVIkOenqnHN1YZpCwzMk0tBWezwdnNjH7bQOK58IDgAKlvZZNtIzVKAlHWnBSAG1e87vTc65
D3jr9Mpvj35M4AoLCQCV4ufD8lQf9POuV9aySvZr0JNhsgVH4ZTz8xjS5griosLg2rHSUVzIFiGO
fw6hcRxJJDMrrj3QV8hCBTwczjSttWibdgFxVOytmrlMZVeGtGJks+fofpq48Hso0XXyqhYkLC/U
69CXGjhZB34JBW2pQVbM3YzBIVGzMieoGYnvBcTUT3jY3L7yZE6bitcqPjClEH/iM00e2jdEaPEv
T0j6RjH5x7u8UEzqdZsNE6XFPukPcv3RYEWvl8N0iKJVXH6m0vJIG4h1dw0TStxIoV1n2S+9ngli
/PZOox2jlzDeNOtC/DhATuu5Si0Hxo8poJq14XMjD3wNTnM/saqJ9KWk0tLJyMEXQKbOiE99RttQ
6Jab9p1ggM5gkwcSvstppxUT50Ioq4e4McVfd3aRaXck1K4FjYwbECYXv2uJQYlejBKibbJ5fEqA
sd+cy6AUVieXwuccejFpNR1neGdAWjPv9qgAZ1OFuU9X05W1E24YFbw4fiV0JCBqiMuU8AqIil84
oV86s8zO2tPk9fzJCarF9qB78jzmXZpxgWoGShS0xxXGltMxwORi8VfQeWAFaK4E7MCFOsDQpMDI
0akTxBYLFRw53QsRiH0a12g5MeJrJ7I5UEbNwUYkrYk3xvMR3TDF6ZZUX0xW4hXuJ85+I2EItxHB
hb0H7infjc/hfQftbzpitgK/R7cOonBCxAVYC9gMeYpWt1pLb2CeKGbAAPM3ri3E2i67fe4Ljcu9
1sXF3HQlCnqNsHCnQgbfOxWDt5gtJkhIjfqRkzFa6/MVPCoEM2S/Bly2MF5RsgCvwmdzkJagv7b6
7RkcAcQKbB1pRG4n/YpDIoJ2GTnC5/DZ0h4byNOWAbWxkOU+39NtsltOhxO3J3ciuu1Sz1+X9/go
0JlXS/XRCh9C8y5K71Biwo5JTENagWmc4xGXO3XuWkjUWWteRRrQbswn8anBQQArVC4p6kz0w4hM
gMZhX1A3oIPCoz5zEm6NRX45bNTVwEHHQbB6fOYtnWngflpQlOI9yLKgxe4FvIvCWnCAlscPFQQS
7wpqqOJK2SufTeHkkLf36FObNywc0mf9AkfbcGogLQCrAuA7slo5AIVDDAgJBP5DR1Adz+jM4Jgx
pY/LYTO3vLPCPosWAsBglxSbpOGw4KHWR1tegjQMt0LlS6mHyJGZED2JMQlRbvc+BEMgP2a4o8iO
AomaHKHzybQx8adiqYO5RFhMP9N+wx6PaZLjOzDkCScpQw9zYeWblc/5XtsQ2DA8jO/69XSf7Ma3
9B5+6ciwhhHNiAribnvoyisC5cyVdfY4OhOeVQkz9CnL6AOX9Ufb2Hwt7OZ2YCdyLiiS5yZjAFz2
eYJK8NB5TSC2Xz9aIFrTZy3vVj86sIzDCytoiuQBl8CuNl02eWlyIIXJYuonzzqz5s5YApcftgtC
GSLID5jiexZhuCJem1c1dj/vKN+hR3SdlmVksqTEKebFjiJRdZZDEVf78bM44LAyYZxZyPBDTUGv
4xlfKJbfAq+T58BpaxaNFO2yoayr6sd0uArbgDM+WMGoLsA0h/MCuABfwm/tIeVvF+R/XejFphAf
1ZNViSFeEdOZatGelGhxqh+Tc4UVJ5WuKyPdS1WLyIDFbYKHya2XhEmBhpBGBpq6EuXGTSF2DU7S
ciihcWGe9pX4nI/64kwrkxihi9oSFEm6pwz6LZDn+vPdlr7RBJsECci6SE83kqsuEIJTbFpxarGr
1C5kEpsKJz40kGyl+yMyN+SSAyuOHdvSL2p+7Rtrrykp2PB1kTBAsJM/KwdZm5JBEjL2VM7Kkx03
S6hcsXSL4YoFABjMlNc48sF7YeNmXdEpqM+Bnu/6/sYwnmv5NZEejbkhNjJ6D3qSGA1dWIXtvil8
gZrnCtUnPfVgFpKMnsBBm6wIIROMdWuuh9xr6oU+bqpqMdE6MVkRJS2TuJOuS2Hxyz3+s3oAEJoD
o+ZcLFmXvnIbLt6pbOTnsemSzZFtyGRdK6MXWd73+mdzvqqnZ2PA7rfKS3ZE6LjheWpGFAXPNdXE
z1dyETP315VIF/dcNVstU8Oo3ghGEC8Jt1oM9GqsTJSAUs8aCTh51o7YXUX3SBpkY2VoYqADyLWS
8r0S+Q1VZ4ems0IwyLmYU11YrJmt8CnVOubH04gsGuxq6cfPl34xUP++9IuBWqZihLIsjq91Th0a
NHD0OJ/uqiNseoG7YcZa8m1MBXDSBVj+nVg9N9ntz1chq/Mduqx3JZLdiDizNFG57BneqsoU15JQ
7tE2eoqdbSd3dKKFsYgdQiNs1SOm1xVkD2UeUY+vcxvf7FlaE0q8LnFZN8/ZXlnfcr231WFuAUqx
u21n1lm47jfVNt3pdCGny6jNeZHe9ZH9itHOU/x2R8pju0umABQoec5duL9AWRhwu+pHiSEzWUlr
aQG549L9ykl9pB2e6mWLZJ0tiFgIV8XBXEEHQ+tjNMSXmGNTxyO7q17EKxqd7ZJDvdRXs7gLWfkc
/Qd+175aB/QqBkegDU8evxztP2wPppd2h8Y9kmNbce7EDSaBpekDT/jx+nw7btLDcWMFiBxW7Myt
Z+ylYPQrN12YPml029wjmMjur3qKJnLsV6ILkwiHZR+vT0HptU7hmgvpDkXodNeu5AVnmFV2k1yj
WjAX+qLx+dPnRGFrdDRWPEKg+BxRtoca+BFyyd7epTbWDrrOK17u9XvtjkCdlwzrEhvzYMuLBR76
YFywI55t+lZby+g6v8P1Yx8XaE89C0wA20h0fbYjN6WEzX85UXwdrf8aRyopDoalm3TNuBjOU9vr
etixy6E0h4nHbM36Xpe+CjUpuiLPkfbOrAZY/laUdMB4VBARBcUNTVoPEqkegFeElQCmaQ7NWH4e
58q3i/O/Lu+CwsFTIUWaxeXBrqJU7zOfQKwCTQwOUooh6AiCr+mjavk0nJJGDqhuQ8hc6nGJ0gqf
YaLO62o/eIqyiqgy5qRgd7xFG4I+Ban5L9f75xL7FYpD9uA/t/PicDQqp1OSjGm1P6ES6TZtcxt3
S8wPUr5pIGN1Mgg9mRTrigRIn25KoHEn5uZxRSUMm1oTSt55xD+BBkmiA2iD2lY4ouB1hJOHPEtS
SCynXSFcIv1YqZh+Ccf9rpaQ6WCmKkBL87b45xbRhmEhqHlX7lvYVoiPZTXi+kZyPC7gkGd44ucb
pn13w2TNMAiUgaMjkffPF9TOJ3p8VVW5R2yPPHqwsDmA1bJ/ZsmVISPqquGRTsUujYlfqNXEzc+F
Jx+fTrMwxuA4RfZKgswOb7UCSJN1GwW9dElV33LMgyeQVARP6q0ljoeOcL105EBEJoTUrefc6Jzm
jRLalgZ9gjQqKNagt8iQ6F4jlqniYzr76DRKCuaCdJE5PB71vMB0GKsHAj/pQ3UYgRC007VcL2L+
+/n+fPs8UELKClmSlmVcPI9yCk+jQMrSviLwIf+YGzBo5K3Kd3VEx+l4KUK9/vyKc1l7uSDI9PbQ
LFEUTZLB/3wgUd/UZi6l5V4hdsZ4DGtm2gADaSCcX/78Ut9FSFkKRQkmNAXUT72c3fnUVMemLvfd
SntrhZfBOBBNJ1Ajk+pnYLkBeTrU2hOHDi6DBgG/vP43g48e7zp9+yT+R1rqn+/VUsypKJq+2Eux
hjGHKErNcCYZaiJ5gKkazlsrfmrkdt8hiKDT0qT5U0ElN9Ft7pcy9DtbnqXB2ZEayoGDzhR/XkuX
jtGUdVyLIMVIH9hTyv05C4rsA8NWHUiov4dFw0m6ptdVZ/q/3IpvHrulWdCGNNgiOOkyzUvvxklH
il7sab44arf5bJO30LrkkIN5j8m2jDnstD6BX9tJ1B7zYjv0Oe1Gbo/t0ZU717C625+vSfmmxrFY
UnXZVLHaMkz+vCV5HsaDVkTFnqGRn8W7I7QPM88sohfaAmBlcAfZDHrz+mS8tdDbtT/Qm+UoP9Zp
j3obKohRq0Sqp4j1pkSrW9UydoAMTLZ2NRllaZ/uBAkQ/4UWEyuonp/fgDw/s4u5RBMqhWYyisEg
0y7KXLwDw0SiVs6hhuZLtOOiVnXQUWJ+63RoJIIYmithG94mG+tKC7RPdBgN4AD+U1AZK4ipN36+
pL/aVnO+YaOHFYYdBum9rBvNWKu1sJcpopV3hviJGP0aXUYWb+PofUQXIJ3NK+WI4J0kjXwKWA04
2hpvNB2E18jJAP/5gsxvdnh6FhFTjCEU5PaLG3h7OSRl1P3Pf0n/rQySOlrDkM9JXW0EdHGTax4w
myGjkVkk8BG1E6HnzBANc4RdCHWgIcigCSGCTNMWZpcNUAk6SeQzToSXTHbaEmBjo1ULGeyapENa
m01uTVnVLc65X4tXMfCfipJzaSJxsJBN+MdojXJoxPqsubrm8V51bdkAxfCd/UI++WRKJMWcpiB9
bptXFYHs67jPPseV8ZbXPoo4oEOhx8LFFi0orog6RPXJwoIVpkFzjOaTaHDhlxVMntf/P0cYQfv0
fODDVAxdu9gf4nyS5GZKeJzH2NfT3tU51kmR4c+esfO0PEVbydprBuYV85YWguf+oBEUl4i3MoEY
p7ZaVPG9HoY7U8u4rx8chhct7hNafP9yqZI0T9fLa5UUzipIEkTlr2zxKVPwVfVjtlc7Diz6Oj71
zzHZXiL425HA2igvDuW7ZKRXuUaoQoxuMsZb2TA8hUp0aP9KbgUF54iSm87KibDtoUnL4yzZ5tsT
mgGTPmpAbrYJfSLomzz/igjfixRv00f/LCwKYREJixPQkl4/U0RU2FEKVfY+pAIisb8ilWswcdHy
kizWqAtvBznGQyL5Ew2caS+LTFGTn0crXqil5h/TYMCXc5KwdsnhLkye9Tchip0jbMm8WJ5w5pnZ
y5FuUokxwMVF65jIreR0U6+o6mJUn3NT4hF+kYcSZ+ZOneD4VLK0FIrtWsQKGV2XCUbbcU8/AUSk
RNyalLXyqAaqFW3yEWme3C5TLlxAAxxFc8MkOFZ8ORMiHDSTbXt1CmWviuXFiENYzlEJkofYbmZm
FxJpjIudbp5/6eb7TbgDag+FxzwnycuSfrG30ouig+o8ZfvhOlkoBBraDY5zm7fKlD2qpPXkZCTt
BoA1kjVei4DU2MfTod6mJIx0u/m4Jb52Dymw1Hv1Cr3afhhz+x+n/Y07+nZgylS7oqJbhNypF5NI
HLQ87vM231f6ulHWOaQqDaJ4LBoJqctBeUyGyE6Nh3MFUI0q/ecVUP57BZREctoVa665NZCoP7c5
y6rjURrUDF3lphtOa+IBErDPmtQoDsyzw1Mg8mAUYbT0pSXf5ufXTrg6KzrCcI4UUKYdZtB+WSEG
/rXL5zeUE1nqBkdDxEQya8zFzWn7QhGoHIAQ53wOojbNYhnp6y4HD1MhzvDiU3vLVuOS7m3MaWIM
5PQdX0ldv/58p6S/CwKuBcM71SltRejg8eedOg9Hw5JCOd03xLjTV2PW4EyWr7Zk4eBdExGfntbm
bx3Qvg49FwuXyvpKDohlckK5LImnLhy7PO7SPRVijE2X/X5H9pSlLCO6p4xOJl5F8bBpyeSAzVcK
rwnH3cCRU+p3Bi3cy0xza1xMmiov0uPoKNbd3OBTlmuA5Po2Lo73TRwF2ZehzsBvX2K6jeuGfg/M
zt/iF74pASQN7k7TZNoFybTK/PMuGkWumkk2pHSvuUkiZKLVtY7APSHymHj0Hs4NtRRNeML5pFlM
V+q47uQTCugnmQQEAyzul8c6P7aL+6sRqagqIo9XFsWLpSJJpyIu1TDek4Yai1uqj3lzUvVpV1ZL
zbrtjc+a+2V1h7lNTN1YQTJsSw6mUozfTLo/qvUv2lHzm32VrFPJ0GTFnOWjF6NeMsbOLA1D2OFX
OllBZMLgr6HdshKtp12+WdWVyT6GjHpd7+E5etKEd0h28fUfCWwGyZFcuOboeBjrHdQiUd2TRSMw
e7yvw4BIo9XgttcWEhHotFXzSO+LDUv4gkTflQpiFrv6jXzbLoQD+cJ0QbvrMcQZgYyWyav3b/H1
27CfTWNQoO2yM4P8pYDlI9QWK2wZRAVSo9lDhK/9HK85x+dkjA1ufsCG/tvT+/uIyl0iUl8hUoRb
Jl8c4sK2zE386hoPCwlnv2mUWzgCT9Jayimc6gRyRMWS3gv1kV4YSoSFi6waKEXBk/XDuY/9XPd/
FUHqF7W3JSqmifSR5QLRIXD3fNn/qivzsYvZDdkmaSAPnzCDoon9+irZ+FuBM0v3+rWzbyf744O2
Tc5HxCeoP+0Py3kQ7bvt9mX1iU4d+LOw9yUoYeLG9k3mx1AQm6fQviude9g7j+8d7c/3X2bE15D/
15S4vPrLk4OmWlmtqYMaPC6peOzMux248M5+Td2DuTzZH4Jz2O2AL+yPw+HjI3M2pR1UzmDzJvjj
4+NAfpmzi90D0iVXcD5Cd/6HwX7hcnGH2/f795vI/bTcPZ+/p0HogDfy3/v7O6FSzvpor9/vW5f/
n79wT5M9J3L3n3t+2t7fxfZo74+/bISX6+xfb3reKP/1yFokU8Z5OPOmDZvGYzwvNGtOYz+DFc+f
OEQXOJJ9YCkISPCzV7LrvcDd2lzPDOTyTn5+DurFyvTXFc0l7b+uKFUnpWwaHgNCNPvZ5UKuyW+0
yWO3X+dR9PZQ2ru5H2Ri72rvY/fw1M4X83l3d3e07w37urIfucH8NXJ/ubbLquWva7uYd6rYJtPU
c235pt5gOLvWCOtbGvhb1+/Eb4jPP9+LX1/vYkk86V1ZHeen05HDiQzeMXcEO5JG/GYWRPPBtPwu
d7nY8P96jxegiNLVxVi1vOZ8/1/n20xAKx8HvBJfwz31yWJjiGB0ck+uYZsBHjUbBoOJi6IioFOy
N38FtwU/+qrZ75p9NbjP808QJOYy0gx7YA+3GFoofLxH0REd/vmZRCo7sx8BDVgBRMew1RW+Tz6A
J53Xa4hxu7Q3LLHuZkOHzQ2ZxUGxfJqcJ3Qi9sa033r74am0IfH57+mBTC/7iRhImAv+kenKUGmd
l8Hji1vJkZynLb+v/Ppu0WcXgFggrYTptkrcz8+jfUPvhO08W1Fb8DFf3c9P2JpHzE+LzsU+PJkn
QZBLRtR6vj2vmIdZMOdPHyt7dIr5ZhT2PWpq+33+jHt3j1rka+IhBPm6y7TWdm8F7zS/kw0zAw8r
iw6We1u+2exK++GhcXdMmtwO3nDR2dirnC1zRrRXrbNiknw95olnNS+8zJzM/cyd9/v9zefPb/b/
mdq6Iqs0geMMfbHY5KqABtJgaOExtsmaszFRebfXrx8slZNt725JxuKrg73bEUbhveAkdFr7BkbB
//zkocT2e+Tmzr1i39+/v+9/A+L1i1PB/w39f67vYunRiqQdsoyHcS86KC/s19vGKZzbAzkKNjsX
t3lm5eY7VXjl8hkFt/O1/u+ecBlyX1+ITHBwY9OCiI/cYblmMf/EbMceRuKl+3nDe9re/bqMU7N9
O47+ufSLlUnqrVCcQm7tzB5Gh3likWbGJMMraz8ymOZJR5XE3+aJ5T8TMMF3Muk0X/765sf5Z+eP
eeYOLtFAPh5O93HyB59FeP5e5qn3OLkUY0uUbnxpnrTzr5kHYnKYBy+mDW7WfJsObJVPAITcDabd
1x+n+8l72jL5nqwA2bvDpMSUvpy/EtpP9la3H5iTNMqxH7iVrf3En9unwRu8r9+CeY/BzKzHssWn
869ZPb3IvhDcbUvn57GqfD8x/7mhF0vvMW2bMZqrAQy+SLpUy4vY/wgyokcdptTBabFR8G5R0WnQ
wAVFTE2YQgDkVJ5c7c4KAEho3hFzufyI7uBQQ+AjrGSfFpFl6v58vdYFmPzX2L1YtrtRPJ7kgusl
sMF9nndMVungP8v3PGKBld3Uv8V5zswji4ovzN8yf0j27bzmZPb+852l5vH1NXeBZmxjm/Fn8PFx
Ws/rycfhZbQJXQ0ovr4GM871gP8c5FDOHatlMQ/1O6Zr5t+hq5vLtz3T9pO0RvvmrqCYK53f1hTr
+zlrGToYq2bSbOrPcsFSq0QHDmdNYa+Y942ekUnhMDrz/GTDeWXm/ud9vk4ssM7h4y0g3MY+zKXn
PJuvX6EY7Nv/1KgdBd/oPZOGS/XDlkfih88wfdqyazAY73rnDn6Zleg/f6b23csdcxoampuRuHvB
PbOEGrv3919qj+8n+D/v82Lt1I9VNA10Nw6wT7emPS2Igc3n1FGkXz8PJe37of/PS10sg3EzCamI
xClg80FXP29F89Se/yzsZ8Nek/LsfpWIlX3FImDZr7Eb7Da6zd47z8zcfiCR4+Fhvm/z1OYGccMQ
ZDq/3ZTfLnX+938Vi/JUnIpE6DEQOYrdeekm2Z69WVkhuSTU8BE7skf+zlpyRf6/c45X1QpLAZ9h
HHelhS+tUzf2Uz/yYnQToUtAu4MJ0yUkwyYgypWckTMc69g2ZMVS+EDfeSB0yIkcuiw5tGa/bp3+
fwk7z+bEuaVr/yKqSCJ8lba2AohoY+wvlAcbkTMI+PXvtcSp98zxMzVzc9tjsKywQ4fVq7u9slt2
AZFA/1JD026Xcn3RmZ8LhtxhO/H/paxogCDb4P/aDv9/nn6CCvt5pbZyKsj8alIakmPqZd6R77Uk
8672aIh5JKXuowuno33y9Ttq2vnLiGqDHoVQjWNggvLJyT+bOvcNX9Xor8gr519AT+8U702F+gM6
w9VebX148q/jtEOpzCD9fEyrwdXqelTasWeuPHa4WDmASthNcWSo0ZmfEkrqcD8m5tuFd8+nB5+T
x5NvWqNF5IZzPAPmHcflvi5S7hOyGZ3NzZKGFVyObjmoBjeru1RvIP3qaucRec/BhEYENFSIKSjv
O10dcUVZUaSUsc886ihHy2gdUeWMrxunvtn0c/FJs0x78bHhIy7BFzUqhzfu/8RnF24Za3sGo72P
IKGybf66clK9HuMtl+LScX14j50u5c74o5Nfmq6jOxfUCU+zffuMRti21wy7/p6G37aRzCPqtrYz
TwN1Nhd/y2+p3+LLEr74kw+NHC3akueEPH9X7xIT4XY10BQg5MoXzsiE834Z1UgqpdEj/Qcyskrt
5GPNaOhWH1ONzh4P3J9HTB5DpCsV41pQjUknNzUelH4q8cPWAsz30YOzQ6+MwdX5Xa1/NWlH96gB
LMfHdsaQ6i40UHoaqhjaylSDdrOHUYl/rxz9sFTY5zy6gq6XYSSxGzm+GpfpEFAL6MfBuWrBta3f
3Nmpdc5SjRvBw05IIqjGGjm45dxV5su92EfkonaSktXr3CbZzUIasPA0uBTV02zGZerjZe8y0qF3
Pw2hh75cI8cuwoJ7jSQEYC5bGl88kAFk+dk0TMOKLZm1pRi62fLpYZTc/UYM+8qnoVmQhoQCB5Rv
9+m5xZke7YchoRpGFXxol1bbHFX2+NyU2EvnqMhVKQlAQzbS/nlfpZSFLpaGonkte3ce5WGOkf7d
dc78q/M1YvhjPhkTPA/MLWrl22XvGN3MjcsdXyYB8bMoDW9m01l19HnFbjr06Iv2UX3M43PELR+f
m5kwohRPGmteSrY8mwTPiz6H5MZl9MzH6MitXjk7f/eyGtCFgU9qM0rag9gQwouqs5K9tm+M/92X
I1f0ALsYHbJfdOJrWyPEbX41ZueoQhl2Bnvdg5YZTeIKA+5YEvvsYUAnMR6/bqnMzJBse5NY78sM
XhY0RvptyWB38gnMIp+qgjFHmRVfWVAyezufwgWFRzf39J0eHOQfugh0/xFlQaUN652DHGaDLrZ2
F98R6hRdtvXW1jTfKi36YYS7Pp2oXg/BIaBIQvAIHyH18AwJ2OYUkJzUJfMbuKZf+YU765dCQhDm
ElyCQ3/Xh1Ht61442FbCU7CipplOVArTWDrjeSScel6PFhVAfV2EACkG1tJIkdBNmX/JSLWn4Eqk
Ldl8rGIpHJKZ+MoCSncRL+UFFgnxi8vxXFyKKor+KVjwnnLGlMB85ZxmFT9aO1xvfhEv+qv4EFBC
o0/iBdfXdR8heaxBwYc3b+kKgHbTveO6BHo2yn8QCuKMlZAbYtEvOMHSbLurmPHiFNQPCKQBH63U
1+3rGC7BeEKF4rF1P6VQKnPNFF1w2baMIuNIMhJUR44utah7ZJyWhk3XOQU0A/P3FpaijuQaGsiF
X2ktbSk8Djkz55carsNapIRhhCMYrDleXMoVn3H8G8e+nZJHS0PMkdzNQlfmZz26HrwxWvm3cJPf
K2PGEq/6unfMOp3ixK3qVnRLujEeOh/zSkuriu7CbOE9MkC2QBpDueRPN8miv0muYbOzSOaGZEmz
bx3Dpk/vjfAYwiX2dtHJXD3CfMnFNpOTOZmSf7FErX06KLZPBsoj9uUqouG3W7SZySzVNIOihddo
D21gBsyGAvzIRW8Xla1eVOVCA+YK19/5xMVR5NCMgoNPyyY0zDKi3IpHRVO7DFLbNBRGQEFXuhTj
dcu2yIvOP4amypghmC72DiOSezIyXx6++JHUp/EpSudTi4LzwHg06ZCYkU/wprsOlmjfecDZLAkD
kDtL/sFUAhIbDDwkn1w9s+C5SDvm3DePM4ckGGMWFQ35IKGuu7Jr0Ez4k2irBqaQ4zXQ8oDiFrMk
PL7SaJ0z0Yc0IAXVLzAad+7uZMo24yr0cPDJLqBcS9XUuUqVkVuxnsHgzcSXieIYEpS587rZtArt
iisLgjajHr0m0T1HO/d5QribFAz3M3MxZ1dPX2RWipYilezL1NfiJqTAfcAWjYvhHKanzkkZBI+z
+/WIWkwYdPsAGz6k70l88Mmx9pf2g/o/qF4qQjFJesGO5gY2Lb0vdp4TJ8uLQmi5MQNRwZa86Y05
2OCslrx6wBP6R18/H6KzXwe4yseAZy3y/NQjwoeigCTsV+iWmGIkAAR3rFqy5tCX5YBoFpYS5hbr
Q5c9+Fi80Tzor72F2XC1k2HUmvhYRbfA3y89iviBlaQAWiSQhpSSMdQki0rMXD3IGJmVF0zJt2H9
LribVXQwBKl9alZQ0oaibCoTYy6Ytvtgw/gWzOWtwcZjk/rkQfL4u1/QY7lG5s5SewqXUGq3PqE5
7oYME5YeU8pQs5S8lXE80CeyYjGfaQaNmcyDfnZSr09aupeF+2DJzDWsGMDaDYVI5OJm8IAsTJ/W
ZMVnW9yrbUAfaVY5dUJb26D5rhUmKnahTa6N3diVoWQG32EE8yzX5NynBzIXz7i9AufgjlmJdCXy
J62zp3mgBp/LrOfr7+rV2usWCQdBIg2OLmFUNSC76OF1xD8ma45zLLoFikWlNqO9VoH3qSG2n9u6
ZPCyk692AeF5wX7V3RyDeZw7AJ15f2FxBwLWmo5zoagEDVahdrXuemdTeMxcgxleagX4R3alfrP2
q3Cfl2G+ryN6nON+lNnbzeDqlw1kTAvFFTtRttcjt8qqSI9JZ+LV2D/sCq6pO4U8ya7UnsplCGdf
+qTReGVLVTBLuewAtk5YiArMka6PW8N6pA6nR7+XYMXPdGflUzjfRmuaxvQBE81Zjgm/ATWlUivP
0zRrvvRKkQxUpTbk6obUIQ9XwKskttgb81BnNgjQxXe7iWhBD8xDAjCrVK+KtwzPsLiLpmbpVeud
uiREsZ7Z65w5ay2D7E0jp/HbArvQW4xjoUMbGq+zfmtdilb5K0utlXDpk8nF2Bbb19Gqp3NXdJyp
+A67EaZ6IChZ6588MSQgTmDYZNrBpoJdgDzi/bkl2dT0ajiIaVLt0T0HadIwfO8RQPQ2tsyzSaLC
JucO1wHVePlEq2D9qjlc+rFOSd1S/mgT0EqIbY+YQ4TuODHFw0BoMDEQVNS6QlCCt3vNQRpTp3SQ
UvxTSqgQ3PyqBAAKpMmG0jZu+tR5iBceRofdIKzPfk97gbvmUlR+40lonOav2tw3lQm49rVFsXSm
ccPkLVh6exbCBsVEhYuYqn8MP79naVGlmg1VZ8kyuYj2uukvkcbU+PMXltgP40suTbhjbZ15NNix
3v2tzDpYxntkDmvXrBAHx4SZ6mtVLbjcwuhz/VRgTJYB5ZtYmex/tBArAzlIORg03ByJwDwybySn
RjUzGVYNXAx/FUDM9mgNxoNQXROXXVKdGq5oQ8oZ8HCYeXbdhVQcaMicgDFo131SNc0mWni1qMHQ
F14pZ4Uk0QwhRVhR1RDZywrXHFJlnNVYtoRRkYMMFHN56s59VreVTNWgIWVC8hAABx5MAPXoQIo0
KSV+lo4/o0s2rFqH3j7U7PPurPkHa3gflM08LAQOK59MyegCAkoqXUD1npcqa52sBiYhY31K11Jf
1Z7a1Lpg2iUdyID4crxqqNGDj4duOOIx4QsCMFDVqiWtRnOjiO7ETDBsdVtgkZ0YQcaMtXBGK5Yt
CYOcDznCEQp4aJdhqaAttf/u0StPTB2hluZOK1dSc2Vpg8yzNxkLJAlSTWOV3wdXAxVsFUEHq8go
KkQyd8jgoCIJwn5E0gZoHZ5JT0qREEZMelprkyZP+VhXbSHh2VkD0oSNKXLF30R1tkXdm1JdAhlM
0bP4hPlVDw5RPaALCIejcXhRYs3sR3S54reS2Cc2dYYRg4DiBNS+wyxbRVJvMt4ySxlSBuP0frEn
VOEmYpj6h6gZFzCCiAExSUyw1cOQtJebFLsepWlRFDTzwfcg/kU+vozKOvboeVgylP3FWIB6hek/
wXBsavdizBTHEyp+FbhbDYPuo4pBWuJrjmmihUO2KvvwIYMNA6SAwXGAVosDYjf+PaGIET8vMJ1k
8eL12A1WbsWQsYUBW3Dr2N6a4AuTd+NMLFsMM51LG1IiUROAichTCL/Sc8N7M5jE8Rb3QPKG7jBM
xQ1xwULxZI1T/ZYI9o3lc2Xq2CoIewwFFmJmr2ypI5qeGD72Pd1Z5GPFczsxq+AcantSvNKrYzrr
nIw3d0Uep4dDhFfAlkVKafNuPDYix5+RYhlG7MPbEdVr5A4WmBw/0R8LNwYnK7yi9qt8Msdtp/IH
16wYQXySk5j1JNTKf2HsuQuSY/A15ARVwgdjN7cN8whPyRIBXsEygbuokWbRUe83wkw0BaQmkjMg
Q88tBML/SC5jhenu9Sy04MaNkJOL58hqa3JdBBH3X2NVSKqz5hh3WM48J7W//TRyWCnVYQ1RQ3Iq
hqtMJTrWIArhxLJNSdXFSEWloeS1MjBaGWFMbeZH/s2EuWAGMR+LzMGNLYh95aHwEMBHznfHGJE6
zU0qKwlNFR3zvkQmV7E/KNEd7APpbGQXuVgseAl8bIUz+4veOn4ZTb8M9Coga/eJ9LMkM7lTaEuW
jXseUZGUTQQYarU4bjPgUJ/uJMhE+plxlhLf0dLsdulfXkg2AaQOkmvZouYay++5p7XAtbPv3A8d
RACQhXsRKwnkLTAYY1ovMxXcK0dRCNl/jJCurq4E1xiptAyRyp9FU5+RlWMcBos6lWzcO/YtJtor
2ymgEi7bO31ZRJo6bTaEBguW6gBM9h3/Bt+PabuGdcnCkLKMltqi4B8PIAVS9Vks9HzA0ZVLXGdi
myxVEOOQJWZvymInFISLXWGXU2rB32MoZAhShB6iU6K8Ekyiq1dhF8hrtgRdOK+8eDn3+yFucZdW
fbmjvGaDV8Gny2znSqgj5FILhZD7L72GLcq9yFvd4zgTbcQZL5kGaEqKeVoCMysKaPIApECygADx
mKiuTgRDfgv10NgEE/QdPimL+CB/Lfc0ZBtJpstLJG8dRk2xXUa/qPy7PIQa1yUPQg+Bz7dnC1BV
VdaetIchCZGVskU7y2ugmUSnZso9+Yb1gNZpnGeDPpW/o1mQAF7gd0iyzwfN4IxOE7xeZ9kLaJ90
sdfMpb3o4ckiuvTpDWF5iCbu5ovSL1FFugwDZWVJT8XeINHAAq9jIctybgyaUbOXWqwL1v2c56LC
YXfFXZ5ZWzs2n66ctQ8oEDA2tE+uItB/dUTP2Z3WvXI3bWs3S3ZIstAcs9Iu+818BC8AE1Cq8NoE
kmxzEAkmNDMEaJPsmUMcBY7MUa0X6hkhlgAxENYCOK49CSygv1ER9Ktii75gQXriSIC5glSWZsFn
Zc0nQMwqSYkkYqQhBCi5C2yFoAwQhX7BXyCmMrMcYLT1di9Hno2cOzknzGQBqwq7HDF6jEvsNI2g
BArkQf7yGeC4IWxFTKLkB2IREM3Oe/D7PZpLAEICgIL4lcFBBPUJvaXWLE+5S5qsHTjh7CepWXnt
d7z2jJ2jXcTueRf+pbEBzARJFsbqtLRfcJVZlQo2HNnvjaAEcqzAMmkYk7j8eYsqDN2eTQKoZg/9
BYNGzDKm2u0rqJ0GB4cTiIEHAOJ6LTOFDxbLg4dDMuPkYSjZI+KAvrzBjgVD94IwZZrLlkVtqrkB
lyE8kI4YFRT/9deDqq0gxOjbglAEtEHm716KiAbqfsQ4xF3sCw9UiSmUoUtBY+gKjXyjNQLEFsN2
BoKlLQXgLOAk2nOhIRW4xNcSvUjdYCaVrczEUpIOzXXGwdSyk0w/RHeEWpGBLDFxpLBiVuIyefvW
IiEv4gl/cEbEGZqUbibGGUiX8g7vALTQoyRCsI3mAFdoCeyQCeJAVoPgxzqTB0gPvlwW8o2NkWs2
7BEEJOgYjSjQa3pC8UY41ygdMFVtCZI9WLdwvwtwPEENFmuVxbE1ZcB8SpWywG6fcrL5WXqfZc6y
Z+kUEU9bLSp8EJBWQAotrjrHKKbG8m2D3IFxKygA1A+3QJA/AhHhQHzN7dPa1J1EqfsCJzD1ozIC
zfIWQ5/RPUiMEVbQUiJo4dXiLcGWCa4sDgNrh2qgjLgW4wH9qVUhU1PQ2/PrhigpxYgm8pCfSkA2
zQkojkZCBMkjh5j8A0328GsLVpDUj0xnKSbMWJOOa7iiAFi4uHzavnboQzHAnWRdSXWh+swtOHI8
KhNzWupz6V8RWDt1qBMqxyS3yiBU0pkZfgd2PIuQ7k/8MT2iUB/SkjI8d7n+hbOMHt8MpcPlKZEJ
Ss1wHJMiNgAQAu5R2p3kYETaFUim+OI8eUJky6BuTuHhTSMkIKFpnN4Ep2qC8U7Vet7LBnm6qDgL
HUGLFPIBwKv0BA3oPd+BxQ7hhrOcwtJ7wRbaVG+GhgdyIWOGHov6Mx3qUwmVn/R+HsjIEbZw5l/J
40mOrtGa6b0eVQeHlrC2aocq4oETncI1FgosAR5Ez7uOwUBAnPSiTSn4jewVyiGeg31/g0t7GgJI
YZlvMBIESkFIR9iv42NAERwNKQqN2cAqYtiwiVAM3Aw8DX/X+hcHt/5nntx/o68K2E//m0R1PNzm
58qBKHmLgoHQCBb+C7QJUQ/EgiHPzB1AZTK/CO24gwDu2Rv8WwsHISeMfn/DzPp8zYkxRfcTSmVO
Xty4w733+vn99nkMZl8QLWBpzWYzMLZ/0l3/df8/yLoFCn4e5xdC50cgUEHOCsIKvFLQFqFNyI/A
LFIAAhC7mfDQi3Y7nkvotGVYbLHNL4kMJQpW417iOVhZ/PPOjd1I6XiMMbnkMmTkZRAj6MrfmHcl
5W6YGUhcNp22iEAZqoN5t0A/P3fSLYj1o9aArFJhCeB7+JkpSFXKxGqpLkG49NPfKRA1URz+Elpv
/mDTbA+P6+HkXImzMreUls5fIlNt3Ccx8kmngiBxcKEJf097wKmiBl/dqeDct7XbG1zdwVSkw3i4
9eBA5ky+WR8uIsQIWDJLHz7NPwgRPwvTPGlAFRIgy81SxaG2yv+uyn31XnBuZepAn8G46pTK9yYP
COD++RjW1cyXEq4U4vKKULzAjKlPCg2P0hVllyYZ9NUr7KgYTJ8V73TxSM86AUujvvBwIUDW/jXI
f6SL//deyz+oO9vFqkkdEXbQk3fWWrF5xorvQgQVGxnZDLtaTCRRdeDeLZHuU4a57b5P33rUxPFT
dwM/aeNBPNGALowYyf1LyGb6gnIC+eiLvUPmOL/kn7+vkj/Tc397gB+cnAUVRK+3K1vowE4IaLJN
0Sua9Izr8TykwQWY5fffr/hnhv1vV/xBzcmq28XkXuGK4scWXKj1FKAUJCkS+pPBxDjRBcd0Sy4h
N8hN4lnOPeTOoOAjcxpwlYZQspAzd3dlYhhbG/P6OgTmCoZDwDCv3//6ou+5+8Ug/v32y/U/UlZ+
u/8ffJ31dl6sLwosT1FUFCO68HXwH11MFksNeCM2hVgTYhJkfqErQ0F8gAn2M0LIP8MCJpA6XPVl
NO7wkuTyPzAfZT0rfLkjvCtTXmaZ3O97r4ZZIP8H7NabvMiwEo5ba2fwx4/+OcYY6hMDAe4EunAd
P010BMAqL2IqXpooAtgE0FhxPaCIV4EXsqU3ABTCGAUCKH5FaUt+BvzAyFIcS2AAFnh+HxTpw9l/
YovEYqCb0FkEsVtBPQkZVSwjQyOuE2UGrIMsdN7lKcvUqmICycPA9Gw3YH+cGDPCTq7CLrs8qjcB
HsDwwEuRnV4nLnlUBAQxu4vkr9GimKiR1KJiOfTqJE4BUQRPiquhfxXWgnsT3whtXdDfS/DMelIB
uLn6FYq0yGYB/+RMWYst1TRfs9d38grZgSyqueTZVjS/PEth1sQAkcEhLFLGhiwFygWGNALmWmzP
UJ/KPFljNciGoH4uiueSv/v7oiuJqfl/ZPlva+4Hk3NemUyu5Ql7hpp7JWwSEpuTB73Kvf3Drfln
nIOHWcN5vv0rybHs/JGc+Nulf6iR+/FKYSgJiAzKj2NIR6OSLXzur9EdXmIJQt1olHmjvSHfozVa
Ia0ovOzxA9WnvRFcTDjIIiKiYuApHnIKnriM0BULbGq2Nf4mYQNSFiUhU/8lzWXl99wOUv4OGJ91
KQanO+2131jVBBnct5rL+l3zUcHrffemeU5Lrzedtntv/NfrvVF/hNebwNnexG5D6Nh69Y6sdafT
BI9laZeCXfsEG5/AmIh/OSGXv9TpoAKSpDFFFX5Pp7JxpijE9tsQU58VMkS28LyiSm69WZ9UF5JM
oZ+icuAb8tSOW7CtUb/i1jpUyva+vpaiUtPkxtWBRzN6Rs8cIxHF30lUSeKffIj6X/3R18HXofxq
dLYw5/lfsa/+P2yo8h8VWJXkOdKeSKb7ScBzCptN2sz2ml4ocDhATzdtKgyvYZAVgoFPYBpbTHJF
2cuJY5rtv69vcnv/tMB/u40fluiK6qDb9LirBntuQgw20QVySh3svSdB7e6N5TTJs6/GGU6Y5Cpl
TPH6Kzhm4uLMoaUIi3CQpeKwyGATyWOLTAVExRGsW6Eb+kRGn5AE8UuetBBF2IVyCa9QIEoUm4Yp
R3Wk6nNUaLCFK3xjBQFoIx1vgGQlPCCcSqF0xP8UtwOtA6kUjC3YE4ANuUsGaLhsrUEWwRbxmgTd
ghKCcznEwanakzucC+63RARUUdC7v47kp9DYCORh09rDlpA+uRlaZkCRE59AYXuaqSN7aDsIUoTb
YJZkRJSBgzOSSxxfslvMjszCxMmjRTgi4KqK/1DwKJew2hFysZc4zeIrXUH3KownnDLi16U8DkKe
jiuHH+wLrHRjMyR0jQgP1FF8PGBd5P0yx2qzUI5KhmQWb7DorWHvUWDHWyAvoCPiHRKpRaoTvGMD
SroLwiiCfdHvATLgzm/gyOnJJ/47qoubU9BSxIObz6a8EcVZBv/KGar/kXv+2wL8YXSWi4fVpnlj
AYo8KQNuD1dRDMdKV9iPGI9oFXeN9pHrhqfH6MvNhBsI7soXYQ2ye6AHSW/LYRDmtQCKF/KkCFY5
ImjjOom0WxUXX5kDV7gpRPfApDQSwDg45BTwQNvs0I919Iyc1zpi9+87zvkz6fy/D/yTdF7bNxb7
601Wdg5usQjBS+DGMg1Prqom8MknXY1k2kCLCXadYo6pODwsmMnIIZZBFVvYbHPv2EtbIDcAzJg5
5FtBJxSeKPZyApjYqpgXyG6vwo23UNewgAA+xG2C6cXIrWJQSvYuZKzheUhPnCEctUS0KSAfjhCw
togfdEKSpbQcCk5TIGYuCUUg42nrPK0VVn0s5FbIrzB0OXE0gugXu1pxsomwlUAVaWIDKCU9cbEO
74QXa6a06JpesSfEcs49YZVxH+LSAfHxs6SALDMSeAF4nnZW2s45QGCycDuIJeYwBDbB03KAiQCm
SQRi/LRphGriaPbrQvCjAzH69TBF0nJnBKB0D0R6zTpOh8oWSi3WzGvhHfSYZ5E+hIMCOCWLROGU
LeyFi7mP5ZDewYEWKOoiTBtZQgRsgtMvcZv2ptzHTotE5s5CAQqAT+xMuCdhDQaKXOYzzB3xQMTS
1QK4w5kVv1cL4YqlJYda9FzYsYhndkNXIR0h9opA56ALe0KyCZQ712A44KF4GACWBJgUIlKEVtX1
7qroKyFYhw6FCZmbkaktgi+K/gU4z7+CaRVZUrzrxHcFgUSKaGLsSXjKgf4PEkToAJeaILwQokpP
uI8TTUBZFAyguz2TKwP5uUSEZerMd+DmqwQhZKMmpt3TJa9hQKLsQhFu6u9ZqxCJnkWci7Ot42sg
YlHRHPO41oUwgEI4QnCruaksoQuaG2t7T4agCCxTOlKZRvQMiKB24EewgFFBObKQyMAG/+s1TKUj
wYHRM5hEG4x0fZ9Et1YaL1FZEi5SWk2oA8IjYDqCWmo3CvtUUEYkuhvYcI1xVDj/gbKBPiIDmSkS
oswnjCfXExyfh2VqLG15YDKtRDdTYO2JPonqkBOU3hpCUiCtHVjSTZTHmQA+zmpOmhNA9hy36oCW
2syBBOPhDfNZ6B3CGpDtpYFgL7w8F61At/xTc2o1/PJAecIS+fNAZB8q4r/QqY7j/y70KA/0dzMj
F4q/AV7ptVpYLRpIea1hrXJ43OjPWtDEe3uw0kXOhkeMfaHfOLjyinQo/iE2MbEqYF2VyFwSZ5uY
KXg2JBo5VnTxjS620q8NMzapSBKLfBwurEkgQuDRUj72mAhs3yPCH3yJzayY8opKl7CskbBsMRTJ
LawxP6K+7KIrJgWGBIigNpGoWISEzLHDFsI+IwiGsi/iimh0URdgnn8fs3L1HxZi84e/PnfOk8d8
h4WoHU9HEcA2KYoDEkEaUnD4xd/kKkIaXFESWukQ4JX6wKLMExckMR62MpblRiGDSKRy8afpyQQB
V/7wkk1BTHNAyIBggCwuBpaNy3YVMSgfjjpxXDibbFgJhMKHTIICn4mBIuHwyFmqJbxDliPzKy4n
aRR+YQi/pH3NrayMjQ6PNbf1HwK5TobE0k9wltfPoiFDRnl6yv9ptymR7hYGO2X5r4LeIPeN+YhP
DsHNxYG4xTXSVeVvTIl4u5yH9FWSrd75GVeFN7UcFx1ecA1GSkB8WLkGFEh3R3KWlBZcxGVoOXx6
l4fwpbEF29iY4SzPRxtn/N7Js0UhFcVYXys28hqwXlYELMegmo/c3FCeFVEk+Bjtw9bTJvxX4c/6
zzr+T3TuN7vhB/yRVc/X2yI7Ph0GSe2LYBDydTTdF9+ZKuy2Z9ChIn8q4YP4EwZSBUNA38X6oMYl
WJOCwjX8P/jOmAGSbDdiQziC/oN/ZUTByGCj7QBDRNoUR2PxIYBEQUktGTFK5hgCUtI5aR3TYcFi
IoYEn1tsE8yMD51BMTm95shWyV4RiShq3oLEw7UUWkTBf+sI0eUkmfnrGEUfC5KR8SGCtbjkYlEo
EoQhwCcyX8QMF+lfTgWFhHNzhuZY3PmNsLyeRPKc/ENMl9S/tXBLkOUw5nQ/RAbzq+c0PQFBz6vP
u3MYJpDDiHUVOuK6KIqkLVEzVbaFjA+2BJL8qVTF6qEdIjpJxEYqwlix7MR9kexQWIjQjAUJ/bqh
BxTGVPqMlhr2Hw6IMqkcLDkHjvwmN9o0OzIfNMM1yJc7tF8eU+qIkbNFEAjKUqaIJNeNOaHVHxJP
xFXCQRgoBMOJKhVYqBCseqKbQdWm4kKgKPeEE4sBjNeJHTOPxe2UYhJJZI1Jmif+IDSQiVppugdM
IP6VUQwxjABySZFF9Ped59ug+2lphwYhiMwWuSMR1wSexCwRaQQKbdQYoIlwXaSfcgYjHBcxoeQC
ijBxI/R8I6qGBkTryzy5QzNbc12ZPAKsGph1clYYZ3vMc+VyUJ8nwzoG3FIskZyYPNmphE4mvoiY
VLqYmDPEntCXEHmxG45BgwEQwRI9iYlWcRXxIoJqmu8yopQJ14BockTQweIBENuOClAnjhhPZ2wY
rQANloLm2uQwvJhryJ7R5kWU7QPO2QVywOrl6r/6MEPfwE5AQKpuD3HW+26/HUyv6UE2AYKm7SJ5
tIc8AxrIJs+Y/HjYMUmRO0WCUmXlI+WmoJC5kEPOvd0teMknqZFL93Xtx1so3LMtUNiMvHuqDYC+
Dl8/P6lgkQMlXzLJZsSA6C/c6gvyoAoAOZdKsoajxeVfdAdARaobrczvIsJ7QxGRUZN8O6Ueacmy
XkJxU5FtDBqYK7F4Bh61+TQeZIRg9L1UYPvWGRi9JCnriFOZjCCM/yHeZeiVCp+m2Ls3JnfHVqB4
KMsHfj7EpGfQkdhMznck9J5jkgx5vkhgd8jO9s6jJktMHCUhIx1RKbUmL8ybdl6TtXTOF7TCiFDP
sWlWzDQAKUCp7CqBKtLamn9WLEqrhvPLzf8DYGn+MdTXpCAXtcKoCkvJpP8NqhRLBec832yrgRmP
2O103r17SqaTnFbswrQyr3XyJwm63CX9WFFARXu4uRFvR47bGo+vJhnnefT24NrEFFxr7AfFSiiN
kVj7y3aTLvjKRzchog8xpOb94sOPLr96wSEEzAPgDyKJQyKLuG9ISD7FxpVUHDwrzSh6LqGrVSnW
kVDBUisiIqAUIu9FBIFc8Ipy4ZIEXmlRXGXlR6whjqK8RlfRg4Vr9R/QI4cQ1wRafAmiF+fsRi/R
CwF6TpW6kdhJA648iAbflLsZiPhIrMESjEjdwTfEKbQIdxljgXP/vMvPvUbT08tipf9pA3Ra+c2U
XPPFNx1Eqkt3/4vOcXWqC5DKDYRBsZOlmqRsDtxehFbocTcD7HkkT7TxXPvdMIP/lOAhEEeQYwDa
GQTfgcs7yCncHDxDigz539xU5AYu5ghQwgA0NBhQ0edg8Fin7jfea+BaDuHPBZByywOeUoOPdX/j
w4Zxo0HEaRlysH+pKJn+eaL4xhu8DHqDwQAbh8EIFOclS3vN1BDkJCWAtgqwOlkyv06v2+GxW8It
qfZWhLmYm8UHbdGC9HuP0mv4KT0Q4Kx+0wDxfnDX3cLg2CpG8M0IVcDmoHYGKVH3nbfvigWJTUCO
FKyzsIJAqLsLB6WJaQx3FV5Bt9pb/2q8U/Bvl6xS70BslkgC5bA7t6u3pekIrbcpkbIFyv/m77ez
t02bxjhH6EW9Y/BAgl3cEmP/Uf9MaXHsHk+uM6IZZ1I8u5R21XcaQ/O9f1u5VfobLGIaktIUp5O1
t488D2MSPjysONpxhY3X7ZTaBzuSPvrZRm1LUnJA4ZYzwQ+zrHkZwQqiMLBbMQlWbum7jJX+WcTm
AxmPaAPkNwbr1wNE/bmbbd0lFQcgegGwQbG+u4+be17CsNitvfMA6SUvnUwn2iBCMNn6QSPDsEJo
rfPncb7XqoLyOnz1cEtfbwEt0L1XET86MQVSPjuOF8evMQkLPs/+CtfqE/Zcp915dz0vJPPGfLVG
F68FKQ0AAKA5TEYIVkp+UMMJFxhhHbL9W6ZlQvNlMFkxWvnN6EtCq4Xc8lrGJE9pYcYGoCrs91Hw
RCqpmUC0hesPj57n+x0vHppWv9Xqm5Ex4/E4+fhIfiEcBtHLS9cmH92PD+RIclDhprI3CT7ufqKy
OrUYbaQEY3SGTJZ5niDcSHKUXUY+wmlkMKGlaR13rB/OdsS96s5lZsvOkIU9j+YRx8mezkDisclb
Y3KLUTQyxRXGQMw93+go8qFi/dkoqXD8iAwmTsdxlH4BH+DyI0SpAiK6Af7PP2UwK675GlH7iuSq
fnUgdAKN2Pqa9b+aWE6zWb/Y2ntQVRWrjI3P8NAU7dfchWu/R+MMQ4IMQ6acfzZdVfofzoaM58Jg
PlFIKy6YsC8fvB9S/Z9YsWJZBdPfJrAKwFH5aJbx7dKa8atZ1qIQWb9f549mqGUYGRzLX3EnqTGh
x9w8fL6zHr60IFqt1pipDvtU8vpHfbyf1apz5+F3LfTDl9w45dWhWUELKcE9p19hUQguybOkzL9K
gz3Lhf4MnDWbDcrLUeiWetBybn9z+DcHZ13ebefk+neKM2fa7GaYVah1UCguXPWuL43P9TTFmqOl
Is3m3etW30831Mp+2GQ3NdjewQFyxy+kAsUXYB1SDOd18532z6W8djA809dVAinh3Fq8FjMawLp8
RyGQegmwlb+7UZUI7iTfly5VQS/og89yj2wQOore3eanU3evrdr7Y+Mu2muRqqM6nJKXXdthNTP1
NLkdl+IilugnTZs2X/XPCrf75QCbwKBPnP757l7G8Bqbbto7bLwybIiVe/5Wn2aIStls3XNs9rkY
rA5e1aHVuLnHhZJbRzB2z5bK9/y/mKWz+tydYERTrmg237nprPiRzvbTI03FU0k65F2tM08qtDam
QwXu9aBUYJ2tqGZAWi01lV8ngzW9pzGTfqXDMq08CCx0l/0TjazC8i8+5ydk3p2FTJpf/n01zb74
afmPjnPlP2E9v0+94vi/TX11sy6Xy9dFNdiD79xJhjsRZVyi6+RGLTCgFbFJkVEQ0Xj9i39TlyP8
Y+nRmtIp01Sw5FCl+kdEofigae1l/eQJYCpdgcWVaOG0Dit3O+TVLcEKlfUrLJKKfCuydcnQhiJy
ecWXJ6mYIk1hhVRiVbxh/AElqq64v6oGdgtq9pHsiEZQy6XoXklyERHvmd7SQOpAS6N0T38fXKmL
0z0eXDZ3oX0IL//gwFT/QIiAqKP2QHB2qrRN/9+Bdpar0iM7ARChCJrux95mQQL95WzGQPTR99yQ
0EK0o9v2ZGFW3HA47FSIddxN2LpLfQzRT+bvsFXlD7Vm/uemfkTMz+fD4Xw7clNCWxx3ktS7V/MB
cQhCzgepLqbpJjaKXP/z8972oN5eLG5NM1h23mNv2P+H4EPU/Gk1/DZIPwTR9nJunHYP7qcIVegI
R+TuOVTGuNn5Sy0ozr0JvTOprbFrnWL4EmMKkthi/zrdzOhgd/EK4R0//Uy4cFSwX4ew8u5gmJdw
cw6h1NtjiAPiohS+vi5udbBT1rWX2JccPxBuQPKZQnwiYCsZSfjB2W1j4wrnmFtcQ7ktipR8Hyk2
7VZfSKh5+d4lE+NQQqk3MSBeeMn+9Ao1+ZNYB7GPMFj/wuRag3oV7VTX0Gsfblv0amdNkyqMETfF
OiXokkz15w5QqbsldWEquV8TqG/JMSfdgDSjqGrSgGipVxk0ve1bmsP1zqDeUTymFBSjt+XsHDNR
xMpingMm1ZVztCm3lUfwAfNA9HLS2sG8leIdiZFKjgWiE8wHpAeTrWw/X0mEfX94lXgNFxuHTslr
fjzs91HiCrbvzUh2xskHeyPI/3XrKZovArjYhFg/X9gCV4thgUspqoOMhRqOvuo3Xe0Y6ykheMsO
EBORfaCKKMpcv3Xn7RZNoJk7cAEqwGTxdXyY3aEXUETQu8dLqp9cyBfAqCEyE8NRtbeeYjLL9j2u
UB5G5oiCFALWuTAF0fn66rw7waTbcD/D2QWjpEhK8vKGUemSDEl3QZ48B4fG/vuKbBNlq+2idzmz
ZOfEma0nwhDBAeArUw1r6xHSkf3wj5hj5V974IdE3uwqxWVFgsKhdqIKvYxGSUKmFhQvPEj42R0c
TJAFmu3Ee7KY/B3JWnKlfc/0/y4f6MDxr7v5Uc94e7/U79vLoRrIEMSyY/Id14xGo5asXdl51eQU
jzDwMg21TEmT8G6MSWn4loyo9vM0O1kk8pUd5oLDjli3GFH8V8jPk+By87E8aMfFVNYrSajWkiT2
Q9xz+2Fl61rzgeV7WfNrhBOiVPhL8jG2+cEVKpFgH68GE+Kw24iCJpTBSTsUD8B/X3QOOQAvr557
Rczecq/+3K67ohNs8YbMPKIZQlDtE8tmLclUXhKbJ+CrQBo3rmwmBqFP1vUHdRtY+sL7Dz527YLP
AfMtbB4oO1QFwu1tY2WPl+1yUOqyzClgJApuGexuTEvtcMn6X1eJFuzH63ZziMRLJhgk4FpOt5Es
I6oQiR9wNGvOUIznkRb/5EM2evq5plSTdtj/o+zMmlPHgi39V27cd6I1Iqmjux80S0jMGMMLAbZB
YhBiHn59f4lvx63jqihH1yn7cABJW1t7yFy5cuXmjTODqQLdX8EiZwgQGQgJKHyVEMMS3HmKEVMk
rKSo7lDRXYs2b3pHnsKNhNJthsegeMWwTmyspI7Kkknnz3lzWXR37e1w0zbf9fD2hksLo/+e4cnG
bGGb+J6QWoCk2i5liURPA2kQJEFEQERAaz0TiQ+CNpfw3gwa1CJtWt3HiDwPqieQcnvy9JKy5SRH
5XuSecFug/M4KQnkUR8BxDGYut0vPP5+H8oj7ngCKAAHkpf8000S/H53R5nqY2tGKc17ToYyRHxJ
0GoCPI7mI1jjrkesgo1/56eDuVa6I2hxAsaJ11WBuq0GhWQw4wJOuqV3bEHmuXuswcbkm9sSRcLY
LqYCRgE76khPrKMlWnem5zXfBTSWXOJjvkZnQOhPChpyAAbN7s47jtlHCJu7HzuvPGCvDAn1Q+Us
RYHuCvsQuJA7Qb0loDSY4Avxyt0OkN8DuHEFY14Ds9jsCnXQGF258xIgQ/qFnSbL0oeLT7ZnhRPG
E07K0mu3JxVpahIWO/lBADdW+GUSZt7jbRURzKrcwjwdFwccHrohnXxIMCYdSPDcxhRPBhuYtMgX
+NuplFZDNZVlBluKvDsiOU77SOqKggce2V0SmEag9vn97GLmByV88JAyDYwwAeJhGhAqDbrngJzo
+LMAyhXU0fGVBRbwCtN5ABJa5yP2zTLqCwtEjjvDv/zIApQFBw3qsR0Wj/jhpgJEizU3h18t6iOi
BiCUMgzSFnoF3qz9cOP2hHxVdm6wDdv/6maSGvhVjYVQt8gFvsunItfcxxHpYUC2RKnnuPGGxCPe
GbL5fgoAdkLWFrpeCXhzkS9K4Hjv1onjDl2MyvGKPbgGWhZmAym0ye3jGkxUbx63cMivPnbHBR6K
4LhNjMvVQGk93GYs/upIkrgQngXtHczbj9DdZd2uPNEqViZGUo01BPRCSdnJ5hB3yfzoOt0CMaTe
drqeiq6HJEIUbvuWPBIk5LHQeTbCusK8IEhTRh81UdOt7OTPYL4PGfSdoifDe2S+ndi8t2+CR9tC
7xOarMSDIOL4kTuRVBjJTREWvh0SBBHmHnYwUW1oROkurHrEK0D5hbUvsT9JowE3UXzRQRXhP8kB
J3WGDyY7+p1CduC6TiqjC8cVTUlUmRjiXbKxJCWmTtfo9b5FeltjohFriiQPjJgReKgROC2rdYmo
KUy+z7P1smyOLYHzxY4RgH/H6NJUd7xP9hkKo5LvPKfTFAFT3HTeRseR2TWWnK8JV6InwhrpCEjj
jCYB4ctwwDrRkiFOHiR3DuTdHhOHzCR7muAkwv34+xOToffwAyRNJJ1dEhZ1cslmnXPAyS/vk+74
GX2MI+iSH32Jbr9kw4kjiC23SaBfwr0cj81oiwgxBWERxADnIaleqCCxZ6WB27/GQ0DZMIkyLo+5
gdUlGNTO9/1FngO+wCfAepVtV/i4eCwMd0HFy5BK9cieEEBAavbme0QYeBaIrd6DSRD03RHR2nje
DiL6KwOcfYGywbDwaSXPhNbe437f9rtYmWJnisREN7svJXOUvHx4V226xqdDwAzzsYybryiSzIdx
MEGeVU/HhsR3uwy8pjuGYCq89JPX6Yj8VunCzcCtAWOFW9oFo8UYTsBZI7olA2T+irrArrQKZIsp
yo/Y2bTuyhVkyf9icl4BpGU1EdrFGKAVtS2+1u9L8h3oIsFFEaUyGVyoZeVPVlP5w985YU+PhVai
kzSLwHkhcLp8A37Jlay/Lz6swGSJhfZ4yUoGvMsD9aJEGHQZSByrCjoYmI49cCZsPdkpBhI080CM
kERgf0EmfeYiGPoIiRoJVC9g/Za/k85CDBVWdtDsiPteBV/sBIjJuxMk5h3+VqAbjoXPNu4iQSE6
uWo6YLkUrUmZVvKexJS6ZJ1ULg8M0OPsgr7L8kV3oZK9zwHJO2SaIoimuhskRHCYW3CeJVklCaeS
XWEEC5S93Nes6u1wlHdkM+5ihyCEGXfEgELfY7knhUledxZDZitQNxk8nEH3T6IEmhc5ZJdG8gpO
DQYsUKByA8Lvlch/MOuqIAUuE4pu78E3YU+yM77S2iRBF6nkOJUVeyDCGyOvPRFzdRR/AqlGGHuk
4LbuiUWstEO8QXwobusJ13kTdCjMFrEbwoIWYWaV72I4fKPhLloAdAMPunPrLw6etaCv+4i59uGf
un3iFycPm1GDXLe4RCKjQMAlRycs5VuZ2wbLA95N0zb7nHhsq4RNM37dAESHNmsl3d7FpxNVXIma
bKYySquQ00iEm9cSw5HI9gWzR95NVj3GX0sC8PJF9kXZ8O+y/V9jJvo2DIcS3CA6IzUSmohPC1lw
IV7o2ueT/nCxY+/vREn29D6ybDF0+4+QFzPXTRadJyDJgvMNJTgubFSCL9yr2BGEMyRHRC64GNIW
NzFjyOQLKRVbose39ReS1CxS1uSIEOYIAjJD8IljycwTY6lKR6YnK2c0PEUSqye/JESXYUCXRqCf
VCcgbnnMiwCNFEygIGCaDpGVI+TBozpNhRgsywzPLhkC7QNsDIekzrYa3KkBjUriVElUx2c45y6z
WA44eKEeSy6q2ZJkujsDnad/4uljtfLQRdUXXIc5jhQHMhgyGBZVV8UWZbhK7tCQWxfxj+j1qEhU
+Np5iWTqnNw6xJaSNGWCoETiQnZNka59KUwzN+5ZmLhOT/X6PCAIS/4w+iCWxCQOhiVDTfdDqrRi
VLFfQqRU41rMXUpZBYI7DUmHdtWYzn9Nw4QgmvAdOHIYgtYP6TvaN2QQq+6CD+Un56dT+cOQhvFq
GHZCIk/yJxxy7tIlPLfi9RA3k2NdqJTC4ZBFjZDdUM4tM1OeocrVDt67aDjzCUcSkOO5MxsWoq9+
kk58RfYWcvIFjTkOOPxEwHFIi0JaIo2Rnu4MaSgjZTHknWElHyUdIg78RRNAgFwiaF88myTpD4kK
ygIXskrT4iSh4Sx2TW8aEqhYLMIwoTe5LxKYHXfIiso+QbMSVlWXALuskEQs4z5rmVTXkLiaLDj8
9Mhl8u+ydMq0EKlK3V8Mu9eg0fN38bCLEAHrw5eQ7iUsiPiPkFtlhdiIw4Fwwh2j8xUrh4/CRoHw
SosjCLZNTYXBrMaMICpmHaR3JFo63MgjbH2TaRKmzZb1mjgg82gkgnKSxUgHRyyh0t0LbikUfGxB
iBXjDXoAY40TQaiRRVZSJUVqWl8cB+RjMeEpzOx2LhxstURf8YToQyW6MilajehZOnASIeW/PANl
7jAkRY/eTheSLC+CjRIA5pGojGSZEOgkUhNaSLYvrRhaKN0J54bRvpBJ/80W3qSyVH2dW2w1T5bT
PlKHkrA49uBroCYdlgg6yDRoz2vsoR5Kcvks1z+Ec4WhKZnRK8w5yhKH82N6B+8A5HdvHQ2VJ6Te
PkXhY9aazwBJZkwpEdUaC1KVNF6jn+W1hkCUBTwkCQe9r+IFj4Hg7BerMtt4J9F8L8DmCbI2QS/T
Y9ubp+0gcTsd0l86neFXtx8Fj9r9Yh4w4BjgrzHeH8rawrCkTxKZOfxSv/81TKRuhKwwQ0bwsCPv
dvgHQ6vPSbAsGu1r/JWIMRIEQfoK+mGNt9nH2kGaHsFavXaKNSXK30RU2YSxHoFdvbnKWicKTZXb
5ltpIPYiDQ/m/LRHHjLhnkQSg3YaiNm1VLD5AZUHXpsDXe6FUfL1FUFod7PA5cgUIxtrPh0Q7wvY
gOZtFToB6hmHBAr0LZm350IPknCn2ORramHrKKXQU4fhaIZtVrTHJtgUGmMYZgfkrrCyIVyf45rA
CxuexYKqt2Q5PbfqGPTx7Ywdiz8HGwX78hh1N1GTZFY0PbqQezB/RD+k+1IX8gA/MZWGx4TaFG/v
MOX8KYMP+gGPDiJZIzjGxxYwJwJPPckKMjhxu30COQTJlLWlZClnMsYsjBj3/e8p/8jJRw3Wk3sG
ObSrw6QSZQKZszaj+BnL6lozu4QrtYpvgXFEoeIO8qKhGisseS3YtIhGdYlSJ2o2PZH46IQmU7pk
TlhQUJtsF2yOOFFBl5E/vOWPNhIvso/5ZUubixwtASbYo1ORPFACESwmePqkaAnTLrfTMn4EZHaI
YdFw15MNB1HK2quHaOlm9VDyaqhm8ia5NPv+pv8IyK/NSgqwywaDZMHy0BZ9jb2LNHFG7QXCd6/D
WXD44MCGVnWdl0N5Rv1gun7XeHOF+LDkAOwCa8xiA5+fRdrhhDd4gdWniO1a4QGigQgOz5++AW5d
xoc2uFiTrqGaB3iXRK60YFpwV3cf0Q1+w8JFrXeG5SMSESqrHqsUTRAQZqFsuEPVrz+Vt3yaT3W/
Y78deHCQDkI7LVi6F9gj2bYr9gk3fUzsdIXwL08HYZrHE/rR00dDOJOa0nQQt53mJpykYJZuP4+J
ZDiYbCrYZPpZtiegj/ie7ftPf3GQS7v7tEOeJ9S4WcpwyNiHSIsQyflZT/PyKVZ0wsqpk46kBLns
OsJDEfijLyue7Fe0wJIrOhSqIGxhhotqqEJHFS/+mshIonQomhKSqGITecEgFRNnxR/AUvBGwfME
3cs3fRQywLdEhpkB52EG551bzlqU34J1V2q0vOesJnA4qAmy9h/5yYUF9DYL6pHk0jpJT7BLoidE
53dufopbWM06w+WcNToiey0QxCMAu2t9sjiMRAni7LUh15FQ/kS1At2SrcsqhN28Zh1Zda+U1dh1
55qrYfttY1zRG1lBB5x/0X3ZdR9+0boklFHsisphM9x1b5nBStFYQs1lMlKcJL6/nYbpYBWmE/zy
KMrsThNWjKjnJVP9ZQ0dkpqqJXj8RdCL3xRQ5we5PVJSBAVSX/hne3dL+bOeM7gEQJIWN2OIWaMQ
aOW7NwFR0UffAesKp4DiTU8GGhmLWBhf2SSL+jw5LIzpNaNbUfLqJ6wSWGovA4e1/vF25zoVQitv
x1Cweuq9bCPaA7w9gJzArJQdUhe6G3MvOAFECjo87XSkOpTD6BNmxVtPYvZx7x1pdI567+GCUAyz
i5CcEZ6SS7L71F6rKVhF+5JYqayvc8miADo4eu1RERw64IR41ZHI2lHGgh+YonQPeGGJpmUqJcmg
Hgh58/ubCGQ9A5gkiouC3NkbpaA/b+9CG531ii5kjBd/ondDLLOinAZ4lWDkQqygRAuRrXfc+5iE
3vT7Stv0HM3GsuSfe2xPoji47dd9AJ+2hYagATaTYrMvoUzkDw/zkn7NzxmxehFeX7UB0GFPFLnd
tnxc1AF3AQ40Yvs6IR7UiBopxHC/Lbv5OTqyuc1lOOneub2fAN74x74dXoZN5mraDC9dctmyR9K+
49+KCgpeLr1l45e24cIgGQ7wLjzEsm25DXA4FEkbnd38nQQwrzcYzAm/4teaaaM3OZTgJ88jOIOI
45DtR0hxpIMhnZLJqvuyEAksCsbH44CWQ+iJgSNzXco0bAiPidgOyQBuhMAjOJ+dMSZJkQN4mHAh
cU0G6yjGM025WyUEfVqK5CdIFDH/UFSMsmDgLW0kSXpgwU14vir7vu99YvjIgDmHa+9TtKaEVkJo
x2uzrY1pHahPlyBa0Zb4HFaO4XpCzlxD/LE9QMyip43pyjplx5aSVbaL3q3GkDqiEZPOg66ACUdG
h6QBDpYi0vqi9/rHUW8dcSbJKnt3OjIqoMC67w/Img+gXcFvW6CdhMH2wfsxy7Gxw7z3qcSte6gP
b0SKUeWFnMRIj2fBG87ZlgfzzRsR+g3xtpwBB41lybrCs2+DegGBwUIdAByJHocR3mAf15gekRlk
2YTuL7sWbwRe3Ggdgi0xBElwQhMUqIAVT2LTTnxL12SZSvztFS8HSAd/1iA/9XjwzAOw2vaEpS3J
oO5hh4m0D95GhBepuSJEKeKwzZCsDPc6EsEvYXeZPMVlTJCIOiTOe4etnW0HtXt+y4r+RJR+31fZ
cY7JoX1w9/19+zqEMI/OvcOmRcBaDANZJAxUxKnFg9NZd4ll9++JZP1IHvUlaowv0WNqtpwWUgNw
MPdY4iidXDELrgMcpxfSwLHoKgXb7qnNbjZ5+iXWhSRiSJoLJgh793U4XYiLa+IhqnhaZrzgdPg5
l6noxovrrMA+iQ6o+oZ1DXt/f/fUxYVNeApJBpCGzb6zS4enETTyXjUoQQ4uoxtJeNHJcGHSBLs7
HIgL8YADWDXebL4DrbrbrjkGAYrvIgMv7sou1cfWWMqdcJLUHGNVDVDCd/WxaNGfRqfcWkAWFbBM
ePf+CXCshJ0vGAbBB5Gvp3XiK64VcAlJIhCUBG/CO3bI6AuPg1MuLobZ2qds5+LgyHWHFxYzDAoL
fczrwBmTASBeznTfO/QeuXgsWwJCu2CPmP4RvIAmNEhn5V+QGr926Sla7LkxlKa/bngp+1ysxUOu
g22JdD0Om6Vgdb5U+embeyXPNZYz3vqS7igZDtiALbN16omG5nVwi+rOoVf5Fgr1FBZIL/n2jHTN
Y3ThQT9G3M/AjM8dROdbl+klp0vxOOVUYk5cIu3LYJAseDYMBukp8SlPFAqQazncGbWi3UNP7hdT
jKtjrHECDq4ZWLteXfEsxCXZoIB/4Fh9LMqbiP9jZ8cwPPH9uHjT9IG5R4/8TGOB4kBF7gPGTc/C
+BX1h+fwniwwjbo3IC9SACawproVa0v7Su1pb5aeh2aIaXJOMNb8S7ujZ9UQSwWiseYxCaa4z2Kq
dWR0YgidmQSdRaimi11qjbUU8nrLt2tqdzp15PaBFfcZ/pSgCsK8FXDIDdUjvsPhIBRensUCmX5w
R1JH0tUUoq/bXMv/ZW61JY+XGt1o6VN0tAFStiLBb2EJZGOLFd4Fjr4H9vvD33RPeDjbPkvv2wYf
ElXHjARBkiXArdkMRBUQ1cm2w16HTCr7dpOdW/RrTwmL/Mq7JKfh7P02OLJWGGHtXhJMuYlI6SLV
pZNjzpkDxLyIZyj+Opa4hB2qnMlhP9N82UnrvnzLZPFRsJnWcRHP1ZfUJa2Q0Ia6rOeIGuAtdc1c
Bbu+hd1ddgvXb+LkTGilbGuXzEyFC2KSVyWCcw0UzE+JxFHEb9yHFW7gOZdwRBfjgmbQdl6NhMIK
TC9iLDGxAHEcsR74pbkjKKj4e2zOkAxTAdvSw+DQGaTxy00UuxAgFeRVjiEm6bKfbNnSOCUhY/gY
iKt55BOw0hPVwEx5bUE9LnX0TJSNsCqRNsNXHXjYBVQ55yvifhYu1ErsFySdabqIAItws8gw4XzC
y696e5TgZIUWyTI4mDFWSq6JiCghh/QAbNi7EgDdhQfOS5to9jXapqRg8f1mi4bwXa9ODZSXm2O5
1paPrnIKvnAqXHtxzbeUJN8Tm73m+0GVUjR5YY8pGU/6veDHWnzP5cwEmVBbsxfSzqN3YBPDjJG9
FrJYT5om4mFoFNNX19FswVVI5ty+uoBuFhrYORe0ekOp3+k+RIU+PXOUnJZbeOH7a7oGglhPyGIw
fGK57JV1jmN5aKNmy2jtQ5tDrpH0yD034iuHE/zqUWwAA5N9n09qbEURmq5TuQx2aEfF8RDDi5Oj
Gyc7oJijzfjaX78eTp1K5tDRs1s2z0KibZIlhKBAOjq/DFIuQ9/VPXk0RBNFke4QNmObltkgNvJv
YnLfSZSnrs48wDfwt1SHZLg/kmY4R+LOs0N5d41DUfcZq0PxJcA5MAZMT3wNBmibKLp/4HuMyiN/
5NxzPeAwzpBigzIA29zNzJVAOyNXFO1mHKiBUejeSPKoBLiQI4Vd3og48esqrwphgTfRPa/tkyEl
jFoGLfaSCHBLjpIYgG2Cm/O5VA2oOce8iNP5E6ilBnFJ7fcsGE8u/niHRCTQoigpZ27QzfD54aCP
ER8hnR1pE0CejB83A6GpoAG02ynzjaHEI5BRIT4gU47bCjwWDy+g7nA7AHNnlo8vPlCGABvgPhIG
kCsDTx1dVAHn0iXp3PMAiUYMH0575GZtHIC9z4zmP4zQ1zPl7ZSeELdAbHoqyo1GDHLSLPkEF5QT
eKMBX5Jxw5yXt+UF76b08AjgrRmP0gGvRl7MSjCSyXCU5cNP43TATB4xz17DimksM7v2sFxfC8SA
UTRQRA/eZ2YzjpfcPOHowYB3YU8PkMHgpAO+PxgQKUSaMedNMcQGOKhFIN8jx5JKfswzChywMsgK
A1k9lkWDyw08X2vJmI49Dqd9XFm+xOm4sNtcwN5WXMZ04fLGyOOVN5I7pOPpKJazvT9iqeMT1EGk
9/gm/Qco93pW8sGOwKbHMiVrhaxs3L2sWdD1X8ulzyk4Fc9C1gHWVy9lbuLE0VQ8NW6X+1t6MS30
l36r8lrE8XgVC3urRyg2honPi7jn+VjPvOZjIlk9fvin31th05JggJsmBHJ+vf6229uI/DfHl4DI
LJBztHrkQ32K3/Upp/OLL3LU+uT1C/1tKXlNjaE+6cW+7+Gl7hefL046CV9cMOY9uTIXXfq9pVy8
hynNpTkzl/h8BR1RWuKCfOaTAssNxb0Bb3EPNHvFB/JNaTWvaUWLE5OXEHOxHj/8z137gxbvrPh4
yU1zKk7CmzTYkmbJH0jtfBuWJIdzpnjpD3gnpj2xvCWd1YAR36CKipj9rzQtn1vfeq+LLykOg5Lh
DDQBsqUkukmFSBCSkqi3tG3J4VXEL6ku2VqSBAEHFwJ/RYLYYLkUCbdlwQOsGGn88MiWkHQIt8ZL
XBc+Z6Ff8l4VcSCUf4BWkgUGPT5p+EQl45hilLGkAny/w01witdrqbDNRahPGNHGVeXivRHTFHdI
RNJAbeVAGTTMC04lmRkyQ5YEx2gRuQY05SXPKYmaUlcn5rzy55XKsQmXy4G882rHgCdU4/PHTET5
q5CNXEqEFtOZGRXayouna2PA9QeMRRrBt29c+SFnWNKJtJMLc5OvLhksG+Cw8lK6L2Wzly4dcEff
/YInSns4kqYslYX0HsVXpBQjmXcGDVxvYJezseflq3bKHQI6wv4vlc3OcVQT4uw0Z77BngeQT75T
sL3TT3Civ4QeXeVVXkxvJ6/+WtFBMQ9BtCyYRKhWMkBInmC80XK6bdkTmTPeAo6R9/HNe/S09DNP
j2gj7X49HR4373AOQUboc7lzeThyV5xNbq0IuKFBz+PB8PLbdR3wjjwNvF6O5HfKQxJDYCAcCBaI
JmulrBdQqAUBkdXXoPNZYFjeZG2iczhywKpAu4DumBq3mDHcY9jLTJq1mTQ8AQYfw8ePBXD5XhXI
PZdpwKz/lJruS37DpMplbZAOkBnCd5lNKKBGnKnFnLT4+1OmbJH7fP/CEbzyWnIQc1tOzDSOP2V6
c2K7/9lj/oioDZ98biN0rqA8xZ+8lO/LtKar/f+a8Rwha8VJvs41PlufkiVLCtEnF/dpr//JR8zf
ZQ9w4PMUN4bo8bVEAiSOWzFn5ETM89YnC12PU0A4b32SoGNCQWlBPfnP//gf/+d/fdz/5+pr3/2m
9v9Hddl192V1Pv3v/9Qke+VvjH+zqVq2YSu6bvzIsXysDydFOa4NqNr3D4daS73tsMYi13wDyK30
t1evhtxtucQ8dpSDG9123vUpkr8z96H56/0vzHzztwbJ5x//re9q76yNVt43kkFNzkdHQWv4Ck6y
Bdna9O9U8zsON3j/VmgEhGU/4Gtj8DtQGl7uAiyeGvrAK8WXRGiIPptuDfcIqKrCUNBkoFHbyP/8
925U/yFxw1H/0o0/8gmsYtV0zB2tRk4CQyx1xkOl4d5jx3RriFq3X3pJ/Uci8F+uJ5//pZcu12K7
ft643jtV3DsdgrcAzJgAv+QA/Do8fqQAmOfVwdzvGR6W5m76CmgM1boGcAfapwo4ED2/Kp5RtGrm
iptx6qzJ0AUWOLiz0SX+pY9/Gxk/qNiX5sW5bkruuSQPJlYgBHqz2DB8dYkNjE8AGeO3ftb+QWLL
IUPLsJuGotqG/iMhpj5tmuWx5P4PGLducXMV6HQE/J7uuvLUQqbHCmiCmMPF/eKJK+93tGwO3YrM
VfRdK3dW5cb7lmzaYIvh7v97l/xjwsh/t874oeR6IDla0RqkC90OqMjtER78QPl6nW9/GW6aDN+/
rRJ/udCPVcK01V213dENwP51UgI5lW7ZN96OHWCy0bFjo9WNyf1et59Lu1N9Ga07W1vxCwHeVP/p
ceiqYjmWrmiO/VMLBw3T+2m/aepk1Yuii3C9RbPFIM/+Sk781RfiuCg/katHBb8LhXQt/4RuFErZ
UqXOK0aSb1+L2hM5VhePdAZUXkQf3wTtERBJRBHggOe7oHiXoOit/Uy0gHeIUEq4bdeWKKhBZdf/
JyRy5brb13kkZKXDsxCoDdQOiM9sXcATC6ApM0abH7aMVKAUoG8TnAfQYRDfEHBMfkuFyxqFVeII
5C8DpFEjU1TGBPqSrPKXzAcECzT/0j25VkjJUw5DSleVL3GOE9CkHCnMHOHKUmpmSrazkO0qSQ9H
mUSkyL7ZdwXhCk6wEAhJanSq4xJNEb4o/0DSAwJoMdiRfCOlsuAYr3L40yNRIJH8HBFhFYFApAbh
XLC6JgiRERKQLB0rEJG8VcYrPhGhMYtvVq2KWjIHf4ZO0JPUDSUhdWZAbZtEcGnBdfRISF9Cbj4H
ek/Hg/xWHdKn31I60Gtf76yyK7xahGx6iKChLNLMyMyB2u1rHdENlIOekZxMSufc2CAkxgFVNKIO
XiTiWQ/kKMwe4YNpHTjIWF29jyst45c0EH1ELi4SXlQtSUURUQTt5c+Ndx7vfJIdMqmjSAWIN8HE
pF4KXHcgglegKjzne3Yg6vJ9K1FRYAu/YB2ZCWKwEMRFnwu7JhQLm5KQofwhF5bikFLcTsxJGKlo
j/DKe6XHUjhS1Lyw2Pl2MS1QQ5FvOY2XdcbBiZiDl4WcZD1FJxGdbicR6Q5ybhjtJoUTZabortH7
nh1SuUoUJE6oMorekUT7JHpA1iEzBbEHkSfjYrgCaODfWjesRGk0jeqKTpE0RgjJNywyWOQJFW1y
K1mP8K3wxJxkm4vBtM6diZyFdrRvLVjYI5Qw+P1SlwsIkvVJLYbHD2devhPM4GgLT1vemfEpOefc
AXc1RBINMZQSzUYJ3K06VM/hrvbc0b+vp6r997xAR7UcE21R3W46jvlD03NfXu+Xh6OTyMFUMK8t
rYobRcsquutZvN/5jaO/qwbbCuDHWLmGEt/PcVNvNZ9X9/nQwG/TioA8qviUD2JhIkMNKQIIks30
sI4MCjs3gkrxTuiAnAYP2ERG1JjFR6a4BSiY7bS1q6KhvIoOVnLkoTSz5yO5FcEMyUzgb9C2e0tD
1P9CckxcPob32cU9O72nks2UpEBQhmRr0/hqopm3jRW7ZTZGtdZVynxTvDcerRX1/r7AvdVb6FBo
WhkYm1g7htdj3DgkhhLNlOhq+FsyFigzRBLILa/u4WoVmlSYPvrqhPysA8CuHq7vgX73Zuj/c681
vsvl8fUofdtxZ7pbIARDKve6dVl/NDdkoa+jss5PRMXXoXlLLk64p3LBZbK7Lh8gf7tbgQh69/bw
z1wGPTPoElqkz3rVDvRJe28ofeuaXrv7U/f+eHsyIOzwqS3uz6+T1S1v+WX2ttq0z/aE/7VmcD2G
ZtWqV/m+HDlGuLVa+1OuPFrlLjO2o8JpGTPuJziqeXlOGqlutbRr5KyG52O7tPtPXd7ZnUVSZ1O5
p1NeKJFR5VfkzaBG7CMNn2ztne+RqbaURqthtB+7XrmeFEW6m/1ifOl/qpjZlqJohqI1kT9xTLIz
zR9G5arQds6+sdpmCjqA1TF8Piz/eO411JF+v7ha1XEcJID0/FBQOey5dQstV4vUanQN8+HuVaIC
LIIrKy7RiKMYZg1lCunl/ef9MCzMg9+w4KQoPadxdy0Q6+KeFxXUX/+kwj43p79MrT/rHsjN6LZm
GJpqNR2FDOOfJsRzbdYX41oN0W7ClFLISxgtd623Xy7zp2H898v8dB+a5/Ly2Nyq4bOjdkqKzi/Y
HqMyywh3i4pR9YtppP5pGv39gj8e0m1n3eqjzX2JavQNBu6KTQZqCL7ngQId6+jfb/DPBer7crZm
67quGZpl/ZRAvazqsqoaj122oUDXKWoSlpwls/qXq6h/Wpb/dRnDdgxHsSUR/Ec36uf9pXSOdKMU
vb9RjBLKUGQSXETgjLxWlEqbuO5leIp/01VW7T/tfLm2hfCB3tQd21QR/vmxBm/Pyn1WHU5V1rz7
989DWk+eiTG/tfVMlMT9Y/cJb0zDIDv09/3zsO4qb7OoQU7cDBFcPTzCfdL5WyLEUvZphuvIS6ck
dC2C7qc+cUTOomePNiy0k/toi8Db9uNVtevtdggbuLYwtw6p2GUgRFhvOqk5Qm2XH2E+4QS7H10F
1PuVKAD4fst0olxonHZFJ1lBhgspJci0yfltj74V0slbwHRKloXHtlA6ltYWsZZrW0fa2zt0zbei
hebZXJLYJHRWtFaAsFLG7ZJoGWViJzMCwsDUaDEQwJASiYI+G+Pau4KzGrERVym/Wxp5NBKTAJkm
vV5rkVbbK0BwSJAYCBAktXEFrKnzTUcZi6pH7Z1z+RyA1lz/tqP+fQ1jvkuavaUZDluqWPR/cVTN
prOd2Tumh9qpMuEPkGH3RZySQEEj2gKKb3/VRf5Tl/s1fizNUZqaoSMF+D2+/nJJ1bjtjuZJ22Sl
Eu23aY3BpY5YJlkYq01wnH39+4xU/76yWZbelMloa9yk8sNHvtsiLqgyV1Cjgdt28j4uWIuUVQn/
/ULm39c2uVBTkw2hyQLw40LK43BeG9vNPb9tCe0/q75+uLecVX92+VJO89padexb6T3ue6+5CpsV
uxwuhgZFkg2vOGuxZT3dmzooHg13P9v56gUP5oyS3fYZXVZ7zzx3n6SZbrLbEa28leLfj0+vQTbB
TL15mBYYLb5FcLh+s/TcVClD2KDunnEI7krl65y0aa5c554oVu+uf9THab1Dd9X4eFaX+DSjrNf2
6DuFnqw2v6zB+p/oy/cT15tOE4fRUtTmz41y49wdvb6f95lWtW3c7qgJ8Iie7t7dxPtctZC8olTO
ifTQ2/jEvTRcdJm2C3P6bM+wZFvl5PhlTQzUc5BKQhTr5t5vrnn+xVv/Aab8VzPxXG3LMlCjfIE6
fx2Y9VE9rDbqLqtK97F19Y87U/oTOkRvd6SIz+zjumxM13Pj4zyffTQ/iq/N2JkYi38fRT9K1Xy3
wlBogWXYIjHzA9KYPe9247K9M+fPlnc8vxdqtj3Fm+2bqiOftsKxg016O05V0oHPdeGdLMe19pBm
jkgVQMzZY5A+mjBS78ntgYHaLQtq0D3bFSWLyio2wK7Nx929ANBodv1bH/7TZDNUxbZ1w2QmKD9a
36jPt3XjdjjnzhnGxQ7liAZ5Iw9Cm3diO1qw0z8U/eZq+2nzSNDw/q7evhTSbK3ifT/LbWVwPywO
2H2PR/Dv/foDAvzu16bK8HMc3bb+Zq1dVwd7fVVY6d6eYRkPxTcfo/NFLOPfL6T/zQR4GYOyoNqa
aakvbZO/DKPSOB5W1sp02htAqWNJiRD783ZEd+Uxr83kan1crv39M9pDjkH/cjMpKJXorrfprOE3
NvFKy24wJsF5D+GaOnin7AnYsZvax9o1jMwB3N3DWF13y8szXCu9rUGy46FXlNYvW4P2NxtD7qOp
m06TZU23VbnPv9zHdrZubqznzW7v4bBfo/I22W1aOzxCZ+U+7tlGjfZN5kl7W1Ia6Xh0DX1c3rwr
RSJPmQl6cHU1lDXxDOEVPqP7pmXdtv5N9erbsKySf+/0f9hTmiztiqEZTQur6MfS25w59tU2Mbts
KKQnd0UFTGT2l/UUv8VUflno/2lHaZr8oVccTQfm/bNnbMs8PJVGsxpakIqwc7wIlX0IK5///zdl
OvyHraVYOBp/XqbWV/b5uaq4qWe+abobJb5eguLUL7fTsnPY/9KF+g/07nuGWArKVrpqKwqG5Z/X
W9Uz6zB7ri/5RntE98a0UZmJUzu+UZDoo2vM0dPcukKMsVBOPcfPxuJezDUH3PS29tZ7LamMj+sB
xRuz8I/Q99YHpNb2b8cHNesytVU/muHGnGWYyO4WckUJmcxae3tlunmgc6++3bXBcYdoSQGRwiRR
Q9XSywPtrBrtEqj158rVNpuouh4i2y7DJqk9RzAR0lLtzcNdl3AUdCvcUaWRfA+941xmSVkuS9a9
5onoJLPG9g4V+pwmip2oaO5t71mquXp5BA8NlUHFfVyg9a0ROmf1vELl3iMPcNYzu3eZXWNlZQfX
kjT23TVXGzBPrmf3diMss8LzZV/AHzVvZWoBTjw3dmI/vOL5RLBCHaj7vX/RSfxekSRnFz5Kx559
U9zZGboMuUTWI9rQwsYZ1gfb4rXWwhXaWc5qsbWb6dXaegejd3keQ8eAGXLINdBMIT56589HSXjl
/3J2Xr2NJMkW/kUFlDevLHorUqLcS0HdTZX3vn79/Uq72FFTgog7g8Xszgx2kpmVJuLEiXM0FG49
cTIQ9Fpo+2JH6JhMRqfjRXuUWY3IRWoD8Ns8G905hVWoxP4yMhHUr/FBS2ZOfvDcgmXE/ibGMINa
r+fQxqwfc/OcW5egfTOMjVjvPfehbQS7dX51mftkOu5GLZ47N39I3WnfXCr3JLqo47bYEvSQg5Eb
JCHxX0JS+ZRGqCDZGWE1JVh7CUr9IJkt0IM8tdSFJyLjId07zk7ACuauaRAX8dCP0C6dD9WiDCc6
CYLAArYE7aSKSr6KE5hjoTwRGmmpR5CEBP8oIsqhqPwEi2Svs+DiE8WXTL/qMV/wzUkVoZFoIZVW
Xoz8rtCoKoIWm4cwZnepkHI6HL+aeOLzdCXYIlnyc+r/1kV6UukeTd9zyFOOkE2qGmWWbBVGoHZO
YhvhuywVMyulB04T5pXw1Ga0GLHUIbdlkkUEeVC/XarK6JJFmnZS4r2SI7+XH8rsoYrQKPBnclpO
C1+ZucB82e+yUiexd1KHi1xlEy16zLL3VEaiM3gXLH1jWrMMaoIw1eRjGNCVg7IcQW7vsF4KKYub
Lbu6m4XR3IlOYVZPrNaciZ4zj6ONhm5K4fFAvfnh3ktNqtePpfGk++gpmb89/TWXSOZQ5ThxZ9uF
AhEyaaaeNWvxM0CeTUhewuBhKJNJixKpOdwP+WOPKkuYzmTLt8s2naeabqfua54VD3VCGT67JO2h
gYhmdQpyeNvcoN2nfnADTGz8W1XKq/rbf64yU8KFUlVIw80PHPHT2xWbTqOWVhduk+LoJWfFe2ux
AVMusa9Pa2vlJ7u8OpJwtNla0M/qv0BTqIEYkmKNQRwB5RXqIAxFIrjZ+DlolBq7LH93MH2s5fLn
F+KboIbkX5I0zaTYwjsx5uqf51nXbdW3dbLV+OoCdV9pp3FwjTn5VCA/FM69aXIf3whxvgFVxmFV
y6Lwhvjv9fR0ZaiyXOYBfOyew/3Y4+TRyPm7nRO61Kvjz5PUvsaUjEbYZogExWMV9+9JuqYweIMe
x1uCKPVRfG/Irn4TeyhABh//CV7KV0e3+wvSuWQO7Yv6YL3q7qx8duby757ug2jicKM8iofkaTiG
f9rDcKku0tl67O/Le/2X9RI/Vc8o+DST/igiqXrRSZX+aA8/z+QjA/ynTse21BRWDVcswxR10O2r
6DjpU9WN4wH+MJJMQfAmOPkqBDRx97Dmq1Uc3XUW1TtJKWzVyp4zCb0gQ6Z6am1aCx1ZtePJgZVY
hfeGa25Sg7ykMUEP9a3ahi9FX96I578eJH4xuSKhPJmbplynbnkW6rImZuG2Lo2JVRxdb+2Hv6qM
XrH6UQS0y4aFL0eTEKvT9hgE+yI6/bxo34ShmgLOSvqoaWRnV2tmtYnqJrXqb0vY8+adhwVMt+Do
jlCq//jzWF9DoHGK/wz2Efl9Ok/VECRS2mTasS4mOuVClIfmwTOs83yS9dNkGW5jd9FuM2QXECOo
Jp51K+pW2cxXW4RfoBAmaLKlUdP9e7MHUtc0Yp31D5vnVzrf0XH6fUFRZTH2mMCCPpqzPzdJJn+X
bT+2JZeVqmmcL9J0+SrS76xaaI1B8bYUGeI24uF/lPi0SnLs9Fex8LdKYz6kaGFl6ZOzzMscfCKc
9NlaEt/dauNiMU6IWMY7cwS1nZXcEoKX+9x057LONQ9A+fN3+pqqa8rnX/wBzX/6TmFfZ6FhCtZe
7Fei+xxX2yZfklWY0lrrNlq0jfwXoeGl9R9MEIZ0I/b3gfM0pPshXnsK6qR7oTogpPnz75LGEPnq
65EsmTroFlmmpF5ho2EdRAoRlXvQ8jHTc1nPYQ3NH6lvdFdpqw1fxWZBphdmyzR80LX1zz/g2y8J
LiwB5GtsoavD4qtCZ8hd7W+zZl0VlIswvD3yyPW3BvrI/r7MVLPQO5UAKdTrPdM2rZpVQe0dUv+p
6vK5KB0t+VLqALv6JkKJNVZHHEKcEXUUOOea6h8/dvemcDY5TD/P+ooG8t8NDINHEUXNVLgm/j40
iZoLiacUEfcqPaqetrXkBiQxtUVXtYXGXwtpN5UDbSY2hLjsaVm3TSlAlxaOjLgz3dd2yBHW9u6a
vN2EMf701s7rnYMRVUevdu8Mo59obr1KtFtVJGn8JF8WkkBFlKlqivIX1ElxhVA0Qv/QdngmBO9u
BH3CtVa1Ie10F6ZlTnPRzKzoonWOsbrqh5Nf03/j0pcDr6R0MYVqHQKs+Eaaq4zBw9dfZpkKsQxY
//UrTw7i+k5lCfu4OBXabzHAbn2h54+DXEzE1EWLb1uGT1JA7eboDfeSuPf1uSHZ5ASm8Jrkv/Us
m5QiJhZqOtEEZBLQ+pWA+nEmS2edtywDO1PvHXUV1zd++7fbk3qWJpKlw0bRrwIwGX5KWnehd3CU
uaH+ccx+KjTrPtzogUGY/KunAhDQI0p9RiBxG86+u5G6neReft6aXyM0bqrPP+TqPidoE3NNSoR9
SocN7l3oKeM4htM7SQ+uZuLKRcXDufFmfg3QPkYFCZF0/K7J5v8+EN7AA9N4mntw4ncOqAEsEoSO
XaBrE/K20Ssgv/ikuJHxzGUkev9u+f8Z/ypkS73WHMqmM/c5TcrD3MnPUe1OMrrom+YPPyFObKbu
wMHiFmySt0rZC8k2E2+UaL89XBTIiFL5CpL4gXF9eicGNfaszImFvRNvuJIldRrg24IFCjZcwTaW
FiYqGNLZq+/aelUI28zcy8GWveDoi0S+sSrfnfQxXv543McI8O+PUsm90Hmd72+Dau0Wd6aTTzVO
hpfuM3VjCJc0ffp58333Gnwe8OparJXa1aVGEvYF5i3DoVIP6sgCOGTNy88Dfb/OQFSiJeP4ShD1
99RCubLaQB2jlh1qJC76N79HCSQ6JCCW/DyW/CUdGL/lp7Gu3tjC7Ys8VCJ/K8tHX0YWLBPmXoVi
Q/NeAQLVIKGSzIV0Ntp8UQD2KNHCsIA3Kt+u/L2b0W+fyTPfcuf85c8/7ptgld+mi6omqxS51KvT
7tXNEAwDKy6nj+pwEPGUdVZe8m5dcuHW3v4u1vg81tXXLQtZDH0StL0MrKqh/46JqHWWo5le9hNH
hkGSvmNON2mqd53z7+GBFEun4PzzjL/dYyYwsSLpJgf+6leIlTnIfiALe41cS9902L/o28R41ssb
8/2Ina6eI44w6YamWiqo69WdNji6JLVa4uzNfpcjMZA9Ru4iaDc6drrZsW/OfTGpm3MWpuBGR085
8c86d0EwKGmPKQZi+lqIoZNsFLq8DGtq6ls+TopWR7CsZRLJmNQxPlTmvZDOLG0tq9NB23FTgc31
2hKISxB30Dhqks6m2gJuB8VrW78rYXcjvJXkcZ98mavGLKnNclFYV8+Xbkbt4BhltE3ctxYjIUmc
XRyIIHFd2NMWmNKNyknjnRrzPMT0RtcYllJlSGdtEU/KfJsX5zFHE1Nl4iv9jBrvPIYpKMeUihDH
ku0kRy5MKRbdyEQKHkP5vRvoEiXBbKiMwt2Td6WHVwQwJngs1iBHRaBtkOrbADQrabsuetfI+yh5
wqsI1DOhZpP2E3M8cxGWyrC/RFDZdC2TSTQl4muWuJeBsY20JUnf6+ZbbU0EdWcyRNOcm+CStdXc
8HdeLs3UctebsHJp19Sypdw9Du3KMbG3ypNpBaGpNY9qiURSpfxK8COQkUGr1hJeCMA6hLvcpG4F
LyC8OMVR8S+K09PFaNlONUxIGlPzYoZnEkjOf6tQ6euPkrV1JSZYINggHwf3tRD/mAl96j4YWyAv
TTpuI7x5zEtWxit+npsCVAao4FK/BhVLgPn+3wcLBEvTYHhIqkRx7+8rVRL0QreSPtoa1VqPcFNo
3xvplWVifj+PJI+v8fVuk4mcsdEYqxnm1Y2q6akAdBAhwSwuXIo97sJBMdPHZa0EP5/m8sGpp3K7
dMqpBXNLgLBFU0ZbjPCuqryFGgTnhZbcMJj6iNq//iyLrgeqEiok5r9XIFL7oTYCVsAtLprjPw+t
9iTTnAtGu3IChF28BNDhcRiStZU8jvlpF9CLzocn1CvT96FJp0lQ2pXQT9Rulw2wror3IuzvtHHv
ZOhK1O9+fBKibFWJqAWTvfpxDEa/kpNj2NTlVKGYT2age8VW8LVZHCFiS63VlMN1F6Sz2IesHIRH
WxPuxv0dK5cunenjEYvCuaLz0iRAyzD+Iiw/nOXP3+2D5XO9QIrIfTginaBKV6/u4MnJ0Gidt62l
hdQs+LDzgJF0b1N6s8K8G4JHybhL0reYg//z2N9c+yaVckBOgGtQmavd2VRJI1heDx4SrbmTWmx3
cw/W4S5pjz+PNEZFXyf5v5E+AuxPIVwWWU3Z1U64dbAoh+eLl2xG+D77eZRvzwBQlwk8Z2Hq8rHW
n4YJMqOWUxHE2KfhOFuMuymRmqkpvxJCe8EJYl/dw1Cr90Z9p7drJ3+QeWh0KunCi5KiVwsrY7wQ
JO9WJfYr24tK7Kff9vHbP/22Xqv0WutbjzfHNpJdmr4FCIGbMtIdlWgHNcxpvGaMx0xcScIyalE7
hhOJzVQbEOrq/lKoyxtP1Hcpt6noIpQOwGf5i0OHNbiKE8riRzArKovUMO0urOCdZC+K/moF3krq
J1G60ZMdXYmUzhxhOd7q+c7hEVHN96g9a0U/VdO1Gwzn8WVRMnEWCQuLByGM6sXPH/ibyIzfCzbD
ftUs7SNj+rSGbTG0Qgdrbjt4p65eu7jxouthnQmLsubGZvr2cBgi5X+V1JlY9e+LK7cSoWlTMRkP
R1AfTZothlcWgrn+PKnvskvS839GuooTct/NNFWPvEOj/corgvvyMUQ73FlVHbqL3WbManEOF5//
xbgqSJcq6kR91Iv/nmEhul4uS4O/lSpbsCbhntAjfO1p1Wwoc5W7zNqqxNc/j/rdsn4a9CMx+PQJ
42QQJd+soxGmdMXXLF/X/t4BiSQa+HmkrxX+kftgioYBAAuJQ7+anxtkndMCs2ybAPo7vF1UZkyE
MAu4XUdTXafCQ67f+JjfpIefxzSu4lvTcUrZlapo3KEsZ8wNNGhrDoyvXwzwSv3xxiS/Xc9/Jmlc
va+e5WmhUzDJEVlHgKW24aR47h0BUCKcgQ+d+C3JZilHs+tfywovTm+N31ILEennn/Lt4TQJcthQ
EkaSV2lTb4Zyo9Rqui28GRdcFyEfjg6H9tI58EoS6cbl9V26aiqApCoeQ8TX10vdy27ZhZHk7PGi
8p7BsUJplVS2lD+FKokAfjryqs2XMHPqbtOqq1b8JWq7Wlm66sJUbrhKffsZRJMSC2xIy/oghH3a
1nkQuHE0foZK2DF5DXqee+Ra4vX+/6+yKhHoGXDwsC672tTqELht1TreNqnHcCHIZwTt2fBKQGkJ
i5/H+q6SYn4ebNztn2ZlpHXbRQUIfU8NmqYQaZcDwZKNhms9XwWoDCpLQ1sDSMjFlFyK/Nit7/7d
4v4z52s+dgspU46U2tsKBVYMj67xyOJyhn0iwBszVr4BJgDCRzo2xT2Jyu/fU4YFY1l+qfjbeOg3
SvqaSPed8k7NqpfXQ2lN+aAcrXZ4ELL6Thjql6qnKy6rtyUNmbHm2rFqHTXM1+rmLae4pMTCoSP6
BLw3nfY+DrC24Cy2xaNmar/ZNjR+PZpN+lApZyLeJqUTyF0yRQ8AQFSwwR5fHg3v8uF3XWDLVnVT
yqiwaOLZmBnm2T7AbQPIPDeOWbd2+NsSVAxMGHQYB9aAHcwQbQpt4mrhIe4ZPr7PKLsqWyelxTd1
52O6pb9WGYZH9FlUoBB1+5jkFlQHLOUIjpQhWgSbVEvsvL+4/Ku5PCv9HQRMCHGUEWiaQCZM2ym9
Oc1a+l3IMmsIi0GMTI8kb0VtoMvko5YR52eOR5+S+Fa7wJTmefZYQQaq/PVYHNVL8sBzxS1NkO/2
7K5k5+ftXPSLJUtGRkxxvBWPkttPZKFZ1aL+5hq+rfvS1BWcqSFQ37zgb9xguyERbgpT/RYv4Nu8
XlVk4hD4VSaP2d9bpA5rTS+UMCOlQTQyhrSjEUrW9Sx3/XsYJBvBixF1bHQk1rp9SfnEUI1lYrVz
1Hhd4XcmlGvJlB59ncRezHau+KvXjZOVdLM8TkNaP+O3G9v6u7uZxlpqg5QjNfkjEPx0kPsoU/Wh
owgIuBQW6jRvfNsnm9J9DMbCidsjHGmc9fhNtc6+ejb56GPomUk6jJNj1qJA2N14Kb8N1ulVsUwR
+ByQ5GoZBS3Qan3I/W0HkzVQEW4Vh1dBWwFcBObcV54iYuIoR4iheXTLncpmBCZoY8j15UJI30Yq
sbHVb98BY8Z1naxAfP0f9/PqIaO072dx3gbbyjir+dzrFlFrp+/BAUaiJTznwh8DVf54CknGxGrI
uvGwfXQU/zT+VUYY57Ja942WghtxKiA/ybm40tQRybFgnmubwlTnMs1ufZU96Erw6FX9HeW5ldJ1
GyPPXuvgkksZYAdL1BT1g9MidZ30szjFnk22ZnloTAnlZ9WrqwQPfkZLrIB3jD7sPBdhX2k4thXs
K/cu6iXcIJ2LD/I++PrKJTEd/F8/b84PEOTzfCVJlhV4L6LOdpDFjxLWp81pVp7qeW2Tb61iJpen
HMpL/5QUOwMYB3WxdiYYr2p90N17y3qp4lWJyhoaeR5cMuWcI1LgLXV1mrw7zULDMSW/VBYww0nz
d0GwLtv9ID37zksu/vKtB75WgmlDdePduM5vr6dwFcKHrZOpgasFY6XKM35XzSWBICkHh5+X6iNk
/Wmprramk+thZpVhzNZ04Fdi5umcy+pcuyXM5EWmLUSIksKplzcCqnNIIEuIPLqLqJo24SzzUpt3
QpGnSWFNAgXXL/+o+gAqIW1O7kTfBojJqcVMFYFEq2laukfLw4SS5m3k/Ppwqur7Ov5tyDNt2Wbz
1EPLrLUrpAJju4xJ6Te19d5qiFsLF71Y9+qlNtP7qBYmbRNPQdNzfTfoAH8Z2ErhblWaN2sQz0af
mHK38KVkrWk1wonrWruxcl/S7/ELqeIYL1JHNLhv/r60Q69O3cQVg63e5+MEo2rNi5VLR8l7Gyv8
FDYpIWqvraDD8RRtATdyoKShehW8EY38+UNe38cfv4b6Pn+YGg6ZV79Gd9XUzNI4GKP2AHMDJPk7
O8QpiNaP9kZo+iW//M9gBuEiXALaAq9CmkERxJgPEG6z7Oj2M+qHnr6Ldcyp6MuWFlRWnPg4Pus/
z/FLjed63KvoMZfoFgkLWivdEC36Yip093E5VzC0QaWVO+ZCK4vs7VVnDYg8BCtF3wzlvHlTh41M
t1Vw4179Es1+/B7KyZSNxfF2vzqkpJ51NchpsAU6QM5lOiLt+sYqn111Dfg9xkyleS70dpJE63hQ
7KRJF+rEMIdX+Ik3Vuf7DamohPBUB2jAu/o1mtEHVZ+XdAIZdmYu2pZIZS6g1Snahrgzzo52Fwib
4pdyrGNbo9u+X/jFok2WP38l8zrg/ViVT7/j6kqRYUvpglKF2zCmoRr03fIDW4zXbU8g1wibAWay
2Ox8QtohnVGDZ1mQKKFWF8hvgwKii4X9ka5ZwVwY6jm9RK60LdqBKhLLtgMUJtQQ03lflktAWat8
hawhR+WMRdaLkkbhc8S/VCdBJLpUCT+h7c544uVEmFvtmf9FaOJHdu84096ngyIkLijERzdJp6G0
lkeeHcl9iBO4shPKYCr63ryIjZcepSfVfNSDJ2W4CwzQVBi6LmqCsM578W5GeIaIqSVPScxLsZjE
xqtGZO1XDlsVsaf0RhT2HwrL9fWt0qJr0F0ji9Ag/76ENDfypLyOAmpWMxnm+jMNpl1smyYK9sTO
ugvbFrVwQAMUMFAVRZQBEehhrik2QL7gHOB1UZ/xpZV/Mu71PR0E4SFod0W/TmhI28s7+ViHq+qh
uiserLs4Phidnb2KcNzOij6TT7BIFWVCc1gQbCzlrggg1NjkIPFg94/lKd5nd5lstymqsQo+YDsD
r51FeHFfk1/qHb5Tk3Dj/pL+KPTQt5O0mpRP/r2zd6cVLs/9YyPP/cdStHm1E3eq3Vu/EmUW6Atp
q57rM6TOEEEOc0IHShQ9KFgbvLon6eC8WybMTjvFXju8M3rUNsoTqkgD2sPFVD8TwouzpkUM1xap
gMln72G4c07mcbiTXoQ7msQV5JoluxOWPGvqvj0+G/XERIqatHWcix4snLtOPfj1NDnE5qwWTigG
O9NBPuh33r057ph9vEv0tXev7SN6JV5S7N6kWRbawl45sSWFx3CXn4N0WXkv6kuFVA/WgZatKdQw
pvLLaN59bE7mPfIDBnoDj310qn4F2dT5M5ziu/ihrG3Ls5t9gV6ksbUenOGXsLPG13dRd2tLtL0n
8UDbhKfNXWuRvSUnmDbaKbhX+wVqOCHe7uoh8OctXRR38Rmv6HNzJyIVW85zRB727qHtV8IhelGC
eX1GMSiz5mqwD550Z16ykYY50gGoju8piUqnvJqK7roJ7JpG42NkHknwzYlydA7FW66g34qbxkFE
zGzX1jPx4D5oBoIdwjFYovF5xC/RWHV3KhpB96FP1FD+6pAn7+KFsZB/GzuLAJ3QjJj+KXsaNsF9
kmPShVO6Sw47LYRpICzitR5Ma21vYn/RzrsW3Jh2A2fjw243Z6q6F19oG3xoaPII7CJ/6gOAZbs7
RelaT9i8tnTMyjuDWJHpBuguKhNhX56FU3rWWIF6GrbL6qnzUTqwnRftNJzEAxeYGrE3p3WzCR6t
/sACFJntbJNmbuzlP9lTISoT/T7b53fZkXynfkLqwakmwh27T9wCPEjTeJvf9ff4DxjTGPLHJFTt
bl/slGY1yiwcpBfxNzuhtE1aHn9pgd0jqGCL6O7v9IfiqUZQV8InY54Os+YBCedDEFLgxNM4iHZg
voZ/cGS7j+Y5XbxH7yQaq6iYR9Ki8GyfLpUMzhXqBBM6V/CgRIvISqf4yVkzPZwq+Uw+00xARduf
xiLOGnPWrpFmvrBsMfZ1lw5Erm7SDwvvuUF5pqH1ZsLjU1kTvZgIzyo2pIYxD/FvMOdkD009H5Rd
TdeCPoX8T+ENiaXoWZgOrt3+kjTb3HO/5FBIpxltbv2yEFFnlRGvKSdisaQPA9jVol77y9mw/9N7
/yAejLVA54A3l+6t++E+/2UgpBM8cyep+msSTlPJpi+pcNewmRJ3WfkbRQSf2Fv+jHiA1RFnPkx1
gQ2jRs+ho2qL2ECNvm93Yoixa8ZDwpsSuUv+f+KxqJfq0fHsrJ9bxbJCNwPa1rkVJ+V9cuLr1chi
dJMsXDTCqUyn5B91YA+4dtzkUo03+5eb3wJnJ/0ecYMxgfiU4/RylYpCr8VU+V5jtZkL+TrQpC0I
3viaNpDK8grIohQnVrROOQPAWznvlM6u+PnBB4+98VuuEm+s56Madm+81QprGuqBTW/xynMRnTF5
BLvIlrAFTjyujehR746VkG7HOn2ePxWqAvcKCxZB5M1FLIilNLOQQ8qLgb7IgKcZramtP4Ab1XZG
042mTNLYW3Q+AuLIkkCE5KhToKuGTeUgXJS9Q3GD0tPtIcCvMxoO2wgbGt9al8U+MLv7nA2ZesGb
2WbLVkUDIHanDQ08BayrUgymQo0KrbTKKkh53VG2Tu5ixLCU7E8VFhOnRVs8i2yR90qoOrpqusku
rC07UoKTGmCU4NEmD6VNMqCJg1cRcSg92jyEJJXLO0wpBFaCq4bwSPBGZ7/rXCRViMZ5mo61J0l8
qwUEdOJ330VvO8KpOEL7JYQXwbaODCTx1IVb3jveiyvPWg0pguHswtrw4fPksjBX9TPwhkz0KZbH
sOaZoI07jGZGjpFRTonQqWa+qnB21RNgjAKVVK/wFwnNqUsO1wPky4KIPtrjWLmMDW4FTRjJFyJK
I313yVE/0MN0+vM2GjfJ9YaGZmAhPKCL/NdV+KrEllkVsQXg7eF5M3PcNXUVIGAxX/w80Ef7y5eR
DDArSmSS8aUb2QxCsfWGVr6LC/yszbWCENxU4IrVnspLJM8yEz8ABavK8GjS0yWg4RntagEU8nTJ
ED2G23BoJ0Bt3ksR7q0/XHlEjM94Cry5U1daV6/FPJ9Zj+mdiGeJsmpVGm82wtTDFOdo3Odz2Ccr
562pYfEudHWla7tkWOtPgTnTiRalG+fzu9RQ+2e6190Lihv0hlSzsAD8ZUIrIk6oGDYY04QGySY/
/7y6335Gg2LCSEHQ1OvcUO+r1tel0N/2yR5olS/Zdmud81Pq/yYN1YF3KNVIjPRRz/l8BeZdkYoN
dCjqQybiTzJ7t3VwJEU/EsEk6n//bTcIuhtb6NsMeBQ5QWWQZl+qgX/fvlVhKdZg6eFYdBzpS5Ad
AuPojMfFeefUjQcnrLGeCG98zC8U5jG7+jzy1TGJrDioApP2X/11kC4iIif9JTw2yXOQJXad+LZQ
yOxkWkKjhU4gXrvjK0C6fEtl8bow+Z8fYtCQouuo+12DbHXbhL0vGME2zHjdjQrMd8mnhpMBJNjZ
KSH9v0I50Oz435hXk4/rHFKvCABguCeA55FkRYEChh9v3M3s6ovmwvUMrxJZSWcrqwMIT1OhOKvv
u4hnVj+oySkO96BjZoq7DPSv2n3gl2jV3gtPUT2PEiyuyjtLXVoIK4h3UXHp4EgZY7f7zO/eDW+p
JHioY+AtESf9fPy+cLyvf7T29840c8GLipAlqsF5q3YsiZPTQlUxYDWS1am7DsuRwe14d9dZceP0
f38wFAMeJqQZ/nQF0RRKS0HTb6Ot56GS6L6BjAAGKsrCGHZZnu3i4kjBqxlusag/sJbrSx0pEUWk
WwkJOPHqY5WDWaSyFIZEQDhDx8OuFLK1kiAI6GNdZJFQJMlUhMzpFclC441ON1CVJgnttD3oteo5
tiQ8yqK3gOSz5/2bqEVnew0sslHwg6hD6aR54SMx0vxpKgzWKgTeXZp9nVVjQYcj0pK0Ya9Z5bE2
urlDb0ih9lPfdA/0Ii/KFuW/xphbQ3tjzT+aaq6nbmjgHoYB8vdVesnRG9dR0nRbxxj1NL+Zy051
EFMUwq03zFOkRnW6m6LsqRTwotAWkpTaxpBNXVSWIkTERoLnUF6k7hg1iAmjFwdFrabHG4Yc/8js
vNXPu/S7J+nzL77aJQLnCs0NPdoiGlca/YgDGcgWftTqvJu1qu9uKgPaLEwfNoZ+zUrzlFJJXJ0j
oTqZzVsA/0YnMGuGeq6JfzrzqFvVxIlfRvyISjuk8AqFIwMvDNx9oJbq/TS9yQb6dgl0oDoDCFUV
r7FDOe7SyNeUaNvRIF4cK33HAzL0r/BPneZGiX8881cbBOEhBByssd8BSvbfd0IR+XqgGTlvBjh8
MHNCOv5vvIjfrDE0DTj40BUgy12XMGMp0yuE4mitxrap2+nAUA6YwIwwQ6peW+dGsPiF5Mg1x3jm
+PTDcZSvga/AC1RtkCt33/OtNA9fuw+dQ9HWMti3Dh27crEMrH0LP6UJmwmQ5I09/DHEl1Wl9KnS
vcsbqF/dtKRY5RB7qrJ11efO2XmlMBNj1PmlclfyDteoCFTKQTFQHdHlpSpRXxERTEWKOxtefj5P
3y+HjtIDNBmJ132Myj6FQk3TyyUyUsUWevZcIksmYap71Bv5Aukj7Ar2Nt9cCJxzrhr2jdG/QXxR
fvtn9HGvfxpdVuDchjIUh7HNIJl5oGZlNyuyWSkc2m2BBdft4O+7YsBfg4478tOgtVs5ZtMMyjEl
wXkuiqmJhxT+Q+201OYp8q/aM1mnEs4rd1r8BiFFvjCakoF1v4FDm9/Zc5/bWWyTqpk878IkMoEy
JlyhlG5i3HqyecN7j8+LNY+1aewth3qv1HeqsU2NWQeoh/swy8tE41mHSw9m83dtAP2bNHVOeOB6
y+KX0y4UfRpsolP8uzUnyDxQolJBD9BTBStGxxWtpnpp0pQqzQZ4RKDR4HfWVMGv5yRjMAz3opyY
PheUTfmICplbTzpcp+DlZzO4vaozddCsxTXEtQ0k1IONvHNE20Fgwtyq6cobFtVloFCHuToqjtpE
NuxWn0bBNAIVM+dKMgIUAc6fwsprZoQ64ZPi3eiA+fZ6MChNQaPV0Am83iF5k+olqerIDITtQjWA
qICrSM2OZHkjx/7nLfmlFfjjfvhQnIYprmjXrEBot/Qv+2566qttLmwHcynI2z67RPmhic8ZSay6
N//4xqoPxZnVnWv1lGSbwrDzZp8nx8i9IJiSJDee6u9qNIo6MtcJVZDyur4mZTmxhHwgb3DxqfN5
bhZQdFRIPlZ7IZQtAvTZ4zcHd2r2aJGsfbCnon6lxsHCNcXrz6v03Vf5/Guuv4op0IxNQjH+GkjE
RItdtm4ea+FNru+iG+naNw8eDwTtx2gjwaC8pqWbZebLTZhFW6EcNTDpHeGC4OOXytlRb4z1/TqT
J4jUQ8dH/3pmjlR5TibBjZaPUkmz7pHmFNXbS/KZHhSnHBkNafla0LjSnYMEXVP33aFpx79Yza3b
8bvXl+ZrHckPi77LawKY2RWZFUWZt6UNPXJf48qdgwv/H2lntts2tqXhJyLAebglRWqwJFseY98Q
dmxznmc+fX/MQaMTRYiA00AhVajEoURu7r3Wv/5hRfQv6PwtlhwDgaXKVxqhSPfdhbek/xfPWeec
5OiXEUud1xqjrwhNP+j5vgOJsNaN5VQDoWFuINiUXVrh/XtZSeYFEED5/YJnxbjlG1naZnN0r1fe
gJAH+yL+8UTfjUlGHPDdd0a2znYdoPvFpR2WOA5P3/niNORomF7/NH6MmNY9W7fMEPFIxrewYnaF
BRRZdsVNy6/5ulQdnPyn9/62/VC3ypty4vhVQXunVUxA86f6OLMJtrb8qr+a6qr9iL6ir+LQHSDh
3QajfY9XE5WuTjL6JnrT9ozq8ASKSTt841CAVoBRDzQFxD/8QdQF3UF8nQiyIzNvn95H2+mn3KG9
wlLZZe43SLb1LuNfeKh+lkihU2fOmL2viuFBD1YNcZwTO71TdShK7HYznspv37LLCvktBougn7Di
HMF0DMHFCBgTx4bvTIh35Frw+zmx3ptH0o0XQ9JwlTPW1jwDhm64SkJXVgGtnKDdWajCm3tDs4vQ
bSBzHIUYMpkziQ4YqEDswQcO2Ejc58FmBAGcOBMPRpo3tD9rlRouNw/l1k30Mr7O/KlXrEXJYHpV
HgOcSWlgYnc6LRZbKHwSOz0wtBH5/DuBSAHjNZE34OP/XkuXdo3fV9JZkSWqGOdq9RjtxW8UT5C5
mBxTy0RYCaRX6N0XLyXj3mzhB2hR1P1ZUDRaXYdyhgNpUz6PHSM69WCNbzSscP6u1suXGmWMeQxJ
5n1kWzhH5YwcZEtkJL7HLtrpsW9h60V+lpdEnTAZifO1j5VtTCJn7P77lv76IueF6++XPmN4x4I/
SGoEbWE2kQXlrlS8ySDbULvbfGeWB44f7IlF9WsoDg1Bzv9NrwBlBmzQol3gHPzzRmd1OOZTpYd7
fKzNUMcT+xuY0EhOMqNHi7LoKm70S2H711deVAK/4Dr53PkpjsS4aBqR86AjGBUb9CDCW0vNVx1e
8XGqbUGlc1hcJMLizlYlOpRYrE6g7fQY5cf6k89RYXkNaE8WBLytkXSLBlTtySQTxi2oi7voxPYm
CaNSVWwC83uO8Ybv1yGPt5g/O4v4CrNY6ZAXNKiIAS+mEMGAwEGrHeHsWOIWbdZgytd4Sktz96+v
fna31VIHMFHVbJ/VitubGRWlBDXpDb8coMIndXgpJcPWDeIezRXdJ+tNCDE0Hl7Ua2/YpXqDwkei
EERBATnvzwcfDmIVZTlINFoGSEqwKyrc6smW1LfS+CRfA/ovASOKjtJlIdUuySNn2okIt7EoaY3p
kQzog3fwHtNV7D1u1/rqbrpFid46DxswITKortWfF/cSvCcl3UA5KZ5HntRxJ0hRkP+q85apDy83
C4hqZ3nG17hflwqM/1QXOEKCfZ2190YT9XNr4oQldOsigDi8viop+ouivNTTugXhjRKOsuq8cAVB
MPR8LuV9W60UQ7+REtGZ5MiFPOILAgfCqi/ybTkr90oq7IWpPVZy742xtCqINU+a/CaqOWrrcmNI
6bqus4fWKB5nk6lIhTFjIV4BCC6u+t8+7/KAfu8O1Z4d1urTfdm4WnNg4DEH0I6v1ZmXOl9kqGCd
zB9081wRFGdqogdRWmK0pa6s4hb/jrrB3fCOA7qAZ0IkenCF6feXCml5FMBZgOCMr5j+njW+jY/2
NEFNtk/NdZo7AEzroT8JNRp0a7vM8xJ8zYLy2qlx8avq0JgxAUXZaZ69vIU/jHqaG+Wt9KOaId7Y
8DmKggA8Rqfjl9lc6eAuAdkLWmVgKM/wCh3Mn08wjjUovKqWHXVc0eYZLYSUcg5/4uwJnGwOuStq
1WuJy/247ufkB4XLv8/JS++wKdKtMMyC43iOmgkzh4Yxc0wiVNF6B/ZZN6ypl2lYjO7KQrq0XPFn
4pSBSCpirfPnl10swqNENtP9IK1ht7BcNWkLnfTf3+jS8AipIx04myG1xzlqNtW+XGqSHy++cLZF
lxkycseklyEBzV8CKEp5RcUz9aMtRSdahBEitAzJA0HClc+yPL/zc8mi0EJZyyKGSvrnV1aTmpnk
GECebNEol+uGQHf5CSRY657EX/K2QXu62vJeRMp+v+zZMg5B7VqWcXYbgItR5enzUwj8INfTolCU
tFVLaZ86lGJ4pF/5ypc26t+vvfz+b5uSKAZCqdUo6v243Pp9BeDTeJ24g3O9SKV1H8kuUWAgAGZD
Oe8XG04MX9teHW1dxC5//yRnRcEoCOKciAkmGK0DbGgb8jcLQByfAoaZzfSUE66+cJbnd02pFxVP
aN1BIPn3/bgI0sAfBoJYBBsEZJzdj9wcCitn1YePRuIFx+XA4DXHEha2xwLGhdlJLDk1tkG9Sgqo
IDY8q3Xzqb+EiataV86Ms8A0kxcC2QDFAjs6ntF/DZRrIR2sCkMYCuODaJKAHUYHH6Nqpua98FrS
/SSQ29NYwzaCg0wrV7J1q2C0MuUMTEBxZnq8CCcLrfySKfA6nWYtg/17Tf1+8QzABEQR0dniBPLr
zv62knS56cZZbIwjz49nN3c7ingQd3bGZaAzM+K7fthd6up/v+jZ9LWUk1KSw/9cVOiphvOdpJ00
9SmSITBQCOhPoCxIABKIgmzaJZkGc5ZveuHUIPv+9+L5xQf5a/9AG4mPK1rcv+jOGFnJQT1k5lFT
7rXxQRy3hZR5HBCGiqPLqWZYy6ynz1FrsnOXCOekyklZNKHfrDPYawFMRavcqt07pCkD+rZBhlOj
gsda31XyPEejw9cJYfe3FUaPYrUzMEwApVM5YEed0Lkfc3mE/W8ruk3s0SxuGwkf5ozlIShuVO4w
lJUrstLI9RKPI/Y/wsEn3ukrXEsCOGgXuWZxbOejHBx08TUyT236s+6HK8v60jkGR0FcqjaUtOcH
dwz8pDTWnOzbzqGBbiEEUYvCnGbYVaDX+vdzuXg1xGwsTUoUrMb+fKeHYCyVEtOnW9lY+c+AKTQX
NS566Rp2778vdXkXW7w5OdEgQJ+jykUYjXk2aL9EDzAw5HA30FJo1JmRixMNnYVGq0cL2zY7gECm
E/J8TVx18fv+9hnOTu60iwrDKjmqE1Z8hPJhOPWGSRjXWgh2UtN6//7Ov7LM/lr2WElJmCwQnHFO
uyjaRJyMBN4fACc23U9GGiO7WCwo7ipGD0gVPEWBhdi8TC3cbuAExXwP0hFzzmeI9xXme9qMbOKp
lHYSXphhadoVCgXR36Qase4+DNfH9nbQHxL0erIoOXhUhtjLGx9lCp1TPwjTGz6aDbR7xshVu1Ho
lgdGxYmPiTaMtcYi1JVry0K5tXoy0uD3BfG9VN93qEEx1sHE6GeCxftyrela3XipxySbAAWEyurT
znGVzpIiThTK1CA4gSqk/g1DlhCULdphidQaV870v0SHv86M3653tt47WewMIh2KR9bXTnbSO32n
rLQbJDFeRqTh5CV3x3RDVskR7/aVcGU5SL/W+Nl6oCmTsVsgXWOZr/z5vhk+nux+SR7DQJWsS65E
pRwx5x61J5oAmO43GUxF0cfYiWmX5Mwi3UGWeCrmPAa5d3khohJqYcIheSB/A+JSPX7WyS31mF+8
W/MBbk0kfHFsOvC5OnSeRfhd5wvECOtt0alSnbt9dZRgGZWb0od+nZ7aHKd7iFjLORDUzSaVloHk
YYIb4/NzlUZzZI43YuoKqYih+XeN1Y5WWDtVh74hYncAQ3uADRrV+kZq4o1heX4Y2E0h4MSZ2lLZ
HKr0Xu19pxGfObgJqnvHad8JdS9NfeJtyQboULCpuL6a6W2X6R9dqztWgke/MG3l9KDER00sodzf
0zcnJum3ARwJJsVuCYepGMqVoPysG9WdUsnp4EkrHP4UDU5RcWdyPnjmBhpxet1bbWpc6UHBoD4R
InceuxVlHZyDU1YZEIvLlxxuOETizJ4JIe1iDsT3Se8w+v/ZiKepYyiysbwuOkTlnVCBJAOJRwuA
S/mTUYwX0s+kclHdzd1G0K8l0v7ydPhrEdHYMb9HzKT+Ait/Lyc0oS/TSY/3UuAGge5Zi1x3yDaM
K/SUDss4DZH5GI/xKmvGrRZaO1GaXOxaSJzhrI1mW5Q6ZgkHSgAS61CFCHYr3+LHDPkpb6X15G91
46uRio1vAphni9h+EXPn3coS7jknJ+DzIPMGLPUbWOH8ZGmoeO9/MbvmtILha0eLOF00oGsyk6VM
XoqcxqD5nFW7F4zVAJAfC4yxevFbaMB01FMJNUwtZ6cMCCf5SC3iWFmHStTt4lADhQg92KVtwptx
DRm4BJhgg8K0x8KUED7E2XvZFF0QJ7pUPGI9u1Jyu39AY0zu8mw4UP73JF7v5I21Yhu8EbxqQ6jt
uvVIObqyP11oOTjygQtgSOIwqZ21HMaoF3WKtH8fW0+AUCilsupaJ3cBGVBFHG0w4EMKDinjzy2o
rExZUIY02Yvxtsg3jW5HlquOOzF2gfXgR3Pf/30K/sdK5q8V+9s1z25vJY6lZcUxtxLztlis74Mu
clD6p7FoB4Xkhma9bx8qy02q5yJ/TmeyhDFlyp8Fv9srlUasyHNfVV6ZFbsqRQWd9qthgjEdgUcj
uCjNJ3aFTGucoHkK0/Ymbtb05nqnbmVmskWN3Z1JkugcexaxU+YS5PhILIjNxUI1+MgsVIl0BLVC
D+u08uiYHVGs5cnC26479IFuL8JQ2TcQYUDNyLF5+NFqX6CvFsSBuXEPQx7aFYZmhTbi/cD0C+GH
1PdOTGDF8jHTgF1SfxdxLhCmL6acUk5yHi+FNS9SHjan2IT6+bUUfFFM4vdIhwXcniV0lJJ5hzYV
GLiZTiNiEIIRnAKGnDJYG6VBylidoux9qp46ER4EqqBRYiynelOCOs+Qn5fusFB1ByMu2KaCW4SV
vXwSEXmUxc3I9J9ix4w7i7Z9PD/WBQT+giQ9PncskgUO4Uv4weGEG77doUYz9Q7wmeAv7I5jCR/Y
yG1hSuC5pZjjCmt7Wx8+fMrJ2Ku+dBxpLCO0k+qTT1ZLP4fiw0/zTa3HtxbmaxlaoVb8suDVy3Pp
tezBRL3vhBCaRVU4g7mWGWwx36GDyVLfVVMSoA15I0ffk8r3WLon3AqXTafMvkdT86SGcTyJIk1P
+RQMthpoCCpQkWnm2vfxwB9OOrl19IoGLNxE9Gj0d5MV2+pnDvtugK8xY2ADa7DaKdVbECg3aosj
wruZaU6Ng1iaZWtddqymcHv9bcCLdxrTFZYW9ax7HeBAA4smmEmobltvZGihp28W9yxUIG7AWMvr
LwvtVam4+vDVZE86zgay9Vb7e14KCsaV3GYbvX6tyX6dMz22c42EKPh/g0gaYnakS6cKcJNQXhPA
x0JMh5NqEPXXNVu5n72hfSkzwj76ty5Sn7NuXmkSD2E4+YqI2OK94ZFE7c9QEjxZbXYWZtnd5IMR
nvigBrt1ic/qEkbWFSLLlWhcaVtQdajynYwPQyVG6+VyyxE7In4YNlr6URPzOBjSSiXubmKMzLPo
G07m5B3UzkngOEdGs0q7YsMsg5Zbm09N/4XA2sxTQm4yVwp+5CLe79wfMXyBRJGG6HjILuR/ZCX0
W7KpYMOPDL9q0g0pKxTOJHXovGDJtxUJtQ6fhWb0HJ+B8MjHEciMWAp9lJ1ZYF3ZSI2lgT7f1KBv
sYtioifz658b6YASv9UagPzl9bbgBi/7DxvVjBg26t7r+iDpLuHxcIUYTtGFzoKB8coEfIMYJbqZ
Y3dsdlO8OdQ9XSmhCGHypvZvPpaVuvZqWE9Fna1y43352bpD55fBFzcbLzCJWrLe0nhyCgnx2vCF
nHpMCMihzhsNwoSTk4WkM0R3XYPRWEe9PFVT7gaLxSxnMAd1Ox1wwFl1bBLgpFnzhmu50ITOiG9q
HpT0ue0+JjKZqQy0+CVq7kvRiN+oPsDKZwSr9Q6MfVtyh/99WPw6av+6rVhY0g2Q4QcD5c/bWtZ5
r9fyZBxzA8w6IvnDr5AKhC/Z1K5bckNn6yPo5BsZmgT1GVE+qTWTgYh6eRELis9YMOUmg1CvVHqs
6azDpELkbRsvwTE47b7DJCdm2B0lGpqaDbqxl/pkbJS9vIS4z0veDxpKWyWsPPoowwxSwGgjN4pm
r1aJVjw2vJa133hD/l63wk6rifHmjWbzz+s7n+Aoat2B2Z2Sz4+dKj6HqWyzkm7a5wk7ikP3QESp
AFaxVobTRIXfGLDJgkdrBN+Nog3tKV9XntS1iLhZMfx1ivlzRcmdQgv79+2WFgT1r9tN88UiBttl
tP3n7fZzq+1NQaMjWrNrUiY61kvsoUm06U6ecdIK7e7KI75E1WdxAIjpaIdMwun+vGYoh0ZZk7F0
UFmlLWfTCK1tGD9ENViF5oJAIItq96liMbq9Mc2d9Y5BPIu98GJuXfyaaq8ZPG9EQRFzXA4Sp/nR
tCySeBMvPkzMGTQN3oZ6d+VuLXfj/G5BkISzqaqUTud3KyVZsi79hRlnPHGGy7yJgK8h7JOweYBA
SwUFJQjQ6N/XvYR1cjmV0lSldSTg4887VqqiPzWWije3wnD08OFt781t4qzv3P3TbvP9fWNeWRcX
0EPmoQCrv0jqqnr2iNIKwFnqSWzhtOB0Z1DJoAGGwfUY5Evb6O9XOgO3S6tC+tVm+X5AeSttq5Pw
3j6j62pO6Qeliao/LzLNazH0Fyt+ki8wYCDDB5jtbPce03gO+0GcHjU7sw+HW9XxHgN3u27t/dpY
u0/vuw1isM8rz/HS+vn9qsvb+FvrphU48BFbOj0+16tnwz54t4TDIE+2XZfnaK1O/76epFjLdvnX
imW5MnLG2psJzp9XnKtAnOVR04+m+ZAgm9Mmn0hahQYuExlpdKQuiwFZlavKmO3ZCH+GEKv00FoV
xbHCCbyljlUUwQk4dhfqYyUZS3aR3cnhfREE+1LSNrFSeTi39yEpprIMF4sQDEpgiw16VAcnVD5l
KF5apb+Ic3pvpWQnxYNTVvmdkdWfy8TwlzF13e1GYVxRnwuKt5j++oTP6GSs+Qelep3KmzAb3HTC
WVQkXdaqthMZNWz4Ep4ZuNStZOwUJhwsfESYuVhtKxTznZK8TN1TZh3DcLUYQWIdxrYOQxcB2k1T
Y6uAe8WwqOBrnSodJfU8k4XJkT3rt5qVfmrV42Ao645UP1Nghy6z/EBJ69ZIubP+Ns+MtRYkew1k
LzbgR2IJhS1em1h7PnfWfQ9Q3kUE1MGcI1Kh9itQ9In6gcpmSrBjaxtsKmY7t3THoASeFFqi6JSH
wA06tYPgbzJrvK3ad3PhGy8+3AgcoJYtP2zJEyDpF2MFhLQjddRiBKdiXdy2T35VQfsqVtoCUBTv
fat5pEw4DTVCGkReXU9UlfilBQvYKpkHKTtS4eaU7uhkef/3AkhSdj9hMbhwFNSnVEXXrwXbBDaX
kr5U4fDUpCSkx7vFLHlhK48/C9n3TEV4rGv1oKLUbJCQV7BUh0cxBDLfZeHdHCH+Iv8Ygffawhld
PhT+Pkwdw7/Vd614DMLT6N/O1i133JaHt07pMSsKnYyyKFU48iHELGtUhiyOMetgGY9h/oQiQ83e
6QW5dxE1VpdiKtS8fSiJeR9AMQxxD58K9xeOxgpaVEJpIeyXkzzq30h2oQU+qFQ4QvxKK5mORwLl
lh+K9S8BkjHFKJQ7tNpTkXkC1TFD/AiR8EgyRmotwTI55AHVjvD887FIaMyXpPoIsAyo/bckfhHm
m2jcK8oDM9JBhcGjMS+DfnSj8gPZgOF7+67Uu1F5UKL7eX4QpmYdBQY86PZHHqXbaCrv6H9knlwW
7vB8mtXZ1XATJJDSC9KJOmPE7vJnVnkdSLDQZZ+h9s10p5MODRm2HcdiMZyW2UgTQqTUBTdnmlCa
/mppACeT1SDXa/lTHPOnvBtQLkNrbNKtmG3FONrksfXDyDCZB7Tjc8SLETuvN94MwcTBW6ybMl9l
8poSXGzusS0B4ce5kEEOlbddq74LyrtiUJNG2ASU+tJHJ9FzOCCtA/JBE8UKIoZQ0Z02c02Ke0iL
0arGTaII3g3tVbUYTiCbVpgLldNXA7Q0NpCgbqWCPhgmY2P2B1Ll2mAtAAjKUXtaGqZlC6v0frfI
HnXSFWVgvKEvV2mqOM08YRVgcLNir48Lu43YsyIT5KlZGyCrLcxMOnwdJ8ZF7d7zbtSjuURR9Bm4
1i4kUjqYvgRM1SngLHagLpdW6ExWU8dYVI5tmaa4SXUniSVc7Y/VEms7ah6ZOqtJNAkw+El0u6NL
+JTkABaaCyHZ0ztCztNyk2Qh/d52mBGmPEFp6KW7bsyYN9NtaOys1hY2eiY81+WPTNpMqesLzLde
xeCbRnTxS6cdxzFxwn41N3d9fyT1s5onXCZe1fiml0hf0EABsN4N620lPUvruXtPA9mW5b1b0mt6
+liSvqmCGydOyGQoDtqNxmAoM5ObAtVDEDe7MQeWoTXMmxejDbFgGI8M6ZcHwrYys0H73OFJJcjS
ULxIJlyS9qzfSkFrx7xeC91qan07BUKVmwV7OUo5CUPRsS5yu2I7m1SRCIJHub0ftfu8mo7zIulE
lNEm3UrXwc4rH+gHAV1K3Cc+6crsqi9pD3whfEcGjQ9xm2b/cwxkp5SLXYSBXvaqGqeYZLilbSus
B39QiNXM2K4CpG2HUVyGohgRLvEJYoprDZ8ytrIVi3rKb2JzK4oHCVdfqwH+rpAtcROzkBJ2sQ5/
j+VvSJINhipJ57VYUfIipGxm/J3NcMCNXNO/FvaGUUNn87EYmYFvSSbNvmM139bCLsWmszSDm55o
K7O6aVTZqTipxszwtPS2Hrt9q+D4MWAzqUh+ZofyEiI/r1RxcqMc+CTJN5Mp36RMdnEUagx5kVfn
mHVKjbnuiMca0Bm3ifC4SDsLo0MUS6aK5fa9giRF2uA7YEsc+FYfv0qMJwoxcQqDDFl436mxC9BV
RooPB7oPf2am5ye1u9xeU262g0VWqLQiD2EtlVg0kieoeHUrE28SYve1qlJtXWlfuv5lSbWniz+r
iVOF8RRkzWCmph9kCC7PY33HrLy6DwZGJU9i9mQS8USunl1OpT10OK+wLoUKFxKMJtQ4XGnBd9qi
8O1eovFOQU079vfh/KgHb5z1GI46vf6q6Xez/52zvsT6QR+/eqGGKuOI6WGKPDF5FMfQFuW7UGcw
ELodLhj5Iv/hfzJSAF5KODXq+MuIQmwXeMW6u8ZsONPCkzjQNobk2LaVN+nFIYFg1tNNVq3xLGXN
em6wgSGWN4NfmvcT/HEUTNZnJbwUHTAoPiYAZOnAaUEwCeAvAvkmfTb94xAMO9ieziLQXQLMrLkk
OBGAQHoM/VvBSLai8IJ9WBg6IhQMseXpt5shXXcpuSBrmTogaFcWxHOtndxCekwbILya9jR4qeHK
z1O/n9q7yRTIwPVXcVa5gvoQ4abl4xrTq9jxsX+HEJBaWWImB9NowNxlFHHysZgRocVoeluaH1rr
W5eeBOWYjxJ+UvjFj9V2STgp1W91fpoxvmD3H3BbWsJDWgQswZDbjd2okKmRUgXVU2D3Y//L3XZk
7ggW7vgVJPfgM19Kojcj9cR5k85elYOaYEWUpXDvNXzyAZ6qb5DfHt7CYqlraThE4uCFF4aKA2Ia
3Mip5PXYD6lT/oC8hD87xFhPccwkiP9AEdUkts3+Np2eg+lRDFAp+jc1lodjDZA37SgsukbE5WN5
6ugxVHsxLcJlKecshz48Ro+tekjT2TEU9kSttCspRvJ1X2WrerzJ4/ElN0F9c0KjVVwFH+phXLHH
02nzTXyCllNO1KR/nA0ynpOO/Rd0PiBQPjPvfXKMezvIrX0Vyo4Ut27eZt9Zox8nPqgMjhsvBkmp
hOMkrzSDMYl3KpmL7QSfMqVIqGKQnIwBMfuwEgqHtpPfVN9aZWX7GJaVnchvUfqcsynISncDUsiL
0Mr9ywBp1K6YACbCl6WyzK2EGTImOsOMWlBaoZUMPRM4CI9WhdxkTWvvitzyTKmyJQFHFd6KIv5p
trx6r7S2jo5srZ9TZ8iSx4oTRBaGbZsnJJAIOBIdaz53Zmz66q7Z1gVRHEfT38RArxQToDHalzq9
pNU+lDdGS4LeYNcFkgfU8RLwjKn79hJfE06jI2pMm6xtG38FVcII6avxf2Z56TD19OKw88bK3MWl
uUP55I5F6VHZynP1GshYy03le9xGniATwKz7d0OrbfSQB868vZprNzHgeW27eqvM2zGfHS1hvMbc
XeCIEKBYhiJnnJ5sBWtv6XeqXLtzkx60HVC6zBQDU6jCMNZiI4HIg8/J+SofJw/q4toUBWceaLks
4Vl9gFCKZTsGUIor0RqHDXQWOYifdOUu9Zt9ja1LQLANCSd2z7gzCMuVEcKvaZ97pThKREtbGbMs
Uz0pWr8raSuoe9xOFpxGS73RgF39LMo4cjUK85fWaxvZ6VTsnbQAlzY8ggPrSfwkK13+9KN5qwr1
k8kGNELDb/v+Ju3fa9D5lrsiGhuwnshW2E176zY3oBGEYuPq0gzulqyySFwRdjTbuJevOjN0KQM8
IdZdycLDpseIyv9qaxrCdOJFRvJYS/SQzHOMzcSNJwbalQfV7bGXyXvFJTOcggYT6gG7FiF5Mefa
lqdqO3fCrijxTctnesrRa+LxppCUXWQKh6aLj+Ks3IjKp69mKwFPrV4x6VIfxvEt7D5qHTmpSn3U
YUWZkvI8PEXzC6oenb3F7PaitMwi7K4FLahOXcsHRHPR3VDN45lrT/6jpR8T8SXEWy/yvSjFZdf4
VMZXjrAYr66hCRxd/YogFmHUhefDGv2p+q2I2W2dDt/YkxxTMcP3Iw7XYRe4Xefk7OvhuskO6O3M
mBlLGDKp++zB9SulWM3GD4G/agjWWdzjYfAzU9l3jftcP7b5R1q8oEeMhS8frpvif80MboLkljPQ
qkI6RNweJn+lzpU3+/StFMZ92DqkjYVr39AjW0KvJTHJNkrtJjLohyzf6QYC6g1NeBqleBcj4Z1T
5ZEb781y7QWC6Wa+wPDDS0eIDHPiiOx5fBXcSFa5lnhZlK4iyvsCsDuBlx6OsoMjJyXbA7FcCac9
IZPpZ2Yq8Fg4BOOvvF5yyW+y9CkpDgK5SVRoga7jTOYzIB23QWFuJ2wFC5y8tGe/H9dmvWq7j4VY
DUV9cXWxYD4PHwUcwMV4MoMF+DArgZMYKUg6dFK4TqGcbhdiSzV/zYLgyhTG4nyjCCZvfG7jUY7l
Iv5ptbSyMs31KyiYCLAs4SvQ4Itn0Bh2ClZOQc1r04p2+orl5Ek/WA9EM8aRXa4ITZyBWOSXUncw
ylIX20pnjF3jLsHLzHDl0Au1j1EjgqO3nPFHcF9v2z0jOOVHM+UMUL5l9c1kUarTVpOfE95XkFDS
4U5mTc47tIPa9cFyeql0nT7cYveu0FJVnL9NQpsXeIYQkJr0MPqbPAiYGinO2PjHOSdJUT3W46Ed
cf55bka8qwb1pc1eagSATKBIyMPrsVhLPmI42XSxCl1F9PoBrmlG82ZB8S6b5mnBe6yRtO2W7yCH
Cl8q4SZFKyNFuiN+qLTNPsWF1mlQ+gwvFS3XxMVDw6mObKMxfPCbxPGN70nnXxxHOfZaM9cM/A7h
4+uUPycCqBDdUwtZqsi/RDoF3yiRJMW76F3hpcVUzU4AsCM1Q7/A1tjiWUipQ1oML993UzzHPi1/
ZjpmKVPkZXaJA6fQcXuQ+HB/QMhG7VgHX61xV2Wnts2ZNOHQVfyYlQfB+lIArtpHXyjo1p+nmVYw
vReqwab2Z5N91/x3339o1EOdbOUEOOmZ/LLlT/vHafhUmdnW/hVQeEHu/kL2FvcUPDIA0c8DMKKx
yoBqCt53Yy2pX2mz5oxkcKlm9xwmywzs32DiJUgYKRA4ItG66BTOIGE6CSOIJjPaD8luVr5JEWdy
NOHaf5Vq/Fe2B7MBSFL/d6kzTFgxOhM8jUuRxQgmoGwFAwdvZqqxflviAzckB67dsbrpUhxRvx0j
sr6lL/a8coi3izsKlvY9XiX/v1twxp0oSmHE7w5yZqG+IoZS6gez3kj11wwe9e8rXWJLwrSGlYAx
Ogk254IKoTbFoTJRHE7iAbI3cr9fLigthkA7+vtl2g1jEvBPKb96xXBw04Fzc2XGeRElR/ioYhMC
JgnX+k/0OFX1AL59MD8auZ3Zq8Ob5217GxRCfVyvXff45GxOn+H6Gjp/yaNQ/f26Zzc6qHVmREuS
F1b3OEWY2S7RXyIVRveqSLGzW40Pkurykp0GRncwGAlmko+4+uo5bAu83lapspPZoCPfKT443CnT
6QSwiot+oNrFs7KP1/9+Ypdej98/8hnQbhJTO47j9L/GbSwPSLuAo1cFZJfee4Ry5uLXxpD0/D2E
ZCaqQMKMZppdGDxleN5M/YnFwMUoFxTwsH9/s0sqDJ4GqTbMF4jmts6mFnE9i7Jg8DQIjg78/dCb
7J65hyMABojkxS3h8FXy2vV0cOHzvy9+ibL5x8XPOFGYt5HiVJlIb6OTEr7/hxyslKtHk4ErDgx8
awZvzbTu9DuycJDi9lhoYtsCsxgqP799ndB/aYwDhx31DxHxuMkvv//bGGeSNVp2nvg++S6g7S4k
GNvKbOEduhw8ivQNKdm/b8MvNsH5bq+yGcAjJgINc4I/LynVczW3mRXfQ1g3yoN4UvRtx39SYClE
pe+neVvN22IzEDRzb77EbqHY2MH2Kw5Z0HWOM4YyB3N4jP1HTd08CxR5ngZ78hXKUAJrULgNYZ4G
jnCvMMVw1J9JwuTPCV5DYTFFXVKUmtTcsqfCShr24+DW1zLXfvne/+NLntOBfblpm1BEAqrZzz8O
Ky90ttvYW9+nhv3T3T1tNp+RaH9em0dfcoYnRgprfIgcKuO3s1lgParmiCA43gvBu58/IzBYclrN
6HnCJb+qW6ieR+RGIqjIYn6CngwVFFP6Sni86v5wSSyCPFFkLgnDc/Hr//NBz12Yj5DFMCtkFJOv
l70/O/QEnsNjag6VdcqDK6eacmlH+f2SZ9+/WuJrhziO7gdynt6jo/pdHCFaiOGmeJKD/yHtvHYj
R7Z0/UQE6M1teispVUp1STdEdZdE7z2f/nyhmbNbYnGUwMzGBvZMm4okGbFimd8cMKHtjfshPLoV
6ShCeifEKRyHMmYxHk4Y1lS7Ut1qzy1wuUXx44dIukno6HtL3UFJr7R6XX1Le8BzCbs3LIXnwi5x
UDVNDO4RVp+8LupoBVGpLDkN3oUujdmAzz203vtNFUlNRLk/NqfwSoSZjirHNO66dYubTRp6VGrp
UsupBrcVHcdC8ba2/2AnT5mdsj/wM6ZVHhUpfW2kWqWL1GibZPzhFQljuVMZ7/UR2Gz9M+9oRwAk
kR+c1NgD1FlhDEWyg7QPrBUA1GG+aMmzePUIEX0fTma/OAHdBmYjGOWTLx5XISyvQgW7lB8lc1sV
0sInmakPvW+vGmc73hKvmd3W4PuR4NRUwzSn38nIVbVPafucejJGi60j8IfCvhHEshOtxbkCOSHf
YpXPrwvHGUytgsP1FO6qwrZomD6nJ3hNeXsoGPg1xDDgksi3CXsPwZtwb4pszb1gnNQhk/Ow4ub8
eoojVe/yOolKIRgnBE/TuzKRj37e4Jz2PITPOKVoiH87jAUk5eKMv9r26kD/AL4/+K/DzrxFO58T
2dERtCFlMHQyymlcGVrIJEZh56fA97AyMxcal1bQ5EuAOPsgUA7M2QT2zgFjBBmmVjRqMbQTHHdV
JdFScR0xi++Cp+934ofw2vRYoRmC3g0iS/CeJgfYVArXqiGrn3xJ2RtlsTe6ZzPgtVCnBcWroQ73
mRMdpd5ZykwvulAgWxmIANH3rrCljlA6jl6h7RLN3/uKBgqIYGk7m5YmlqLuCzl7pypSRm0bkh32
inJEunmJne8hTrG3QEvRww/kHaTb2aV3LeWoRjB7SrGMhSOhDbQuUiCzqJfmhyFyDqH7bjKwbQzm
WnWzOZZ4hydufZJSbG2j8ojG9a9+EOJkHUB2CeqEG+crzQPX2gpioj+cSjq8nnrLU2QuFCI2i2qT
zv+ATPy656w2UAI/SUPhNt1bb3K4JQPFD+2mVMNsQvh5pUlOZiOLNTi1H546BNxw32Agq3jPQHRR
RsIvB9w6UCGPSp5L8sZ2mQnCn1eeFKF+YJhJXZQpTsIHRsiiKxysh+5G0jmbEXxeRrzqTwmeo8dG
EBuaL15lAOoFwt5OUC0UeKI9HVc/jXdxYa+A1a7RYBmBtuv8n3L1ayBnGl38NEDqfv/oM9w18V3/
83knNVGVD0pbWF56ksZsFUTySbh7ms8RPUmISMfipobAXJb7ecFJyun0dIviOohPRfaQAWEcrJOb
3mfUuiU4Euw8pFWb/B12NyLCbMj+tO7U7zGRDKXJhBxqGF5tUDO5bqwCn9Fb5GylQnh7MljDsKPL
b9yKs0X355UnURsAVa57o5KclGJX4YoRWrSId5J7rdsHzXpSEMgQGmg2zGeIIVg+oD8Xuzc2n9jC
fwTEf7/zB6Lr097LnEEDmBamQq0aUIqUb7G7HNsbB+lGsJhmAFQSuTIOGh6J9PaGa2M88GRout4s
V+cvnk/PMwlLARaYvFKUGTJwmkUL4+FHaO0Ao+vVO8erqNXj2L8JPEHiXC0EhayQUVhobULjRTOL
hQSn/vuTNHs5f/pFk/BleIpkIumKxGyQrIptNxzAA4P/LfM7gTB3lev3683WsKam2dy/WD1Dn/8a
Tmof272udIFvQsSjjYKTzuaxWJ1OL3drcIbHW626+SP0acHJRh6bUkmdTC/ufetadL8s65HpYw0P
70fKpCySrrZz49Rq4qX9sW0/LTm5x51aoReIcNIJLl1H0zmz8oWl/1Mo9l8jWGgBCDSxVuq8c9nV
d3Gi/OjC/GT5OX32AHr1HnuMnY+6XmlUB83P90Ob3SslPj3Da6aUOzC97E2BG8GOcJ+60t5IfsmF
/1eQgBYGrFW327a+hY/+KOX/eCwSJo3/iPxkkimjEZs5AXYQT1jvLIHPrzevexpMCwTppOXbwygv
Hx6U7fYlX6wPh3T7jkVrvniuX77fQbMdUSSY0BzRSJFAan/dQU3kob6RKwBHu+XP8/39Yr/d6qv1
Yu0vfqx+31hMnMg/n9kSyZhFz+ejXvwUgQJXK0Ypbbhp3LMHp0lX9q1xxqnH8YAOLep3RzmYPZ6T
d2PzmvWnG8vPMdToc8BsRDWHmm7yrJ3vlmpim8GpWFcKlhLtuQKHjlJw0W6B+uMMufp+xdlY+O+C
xuR4or2e2MxfghOcC1yzyStM5+qpD7d1cGfvcBu/DEOmkMRi+OtnTBLDiH2N3fS8opPq3L09iG3z
Y7X7XW6+f6ZZyDhJ9X+WmpzHuolcIBva8LQ6nl+r5dM+2baLtwd1/9fiZbkbFr9xB/19q3E7+yZt
CgyUrcCqTX2wE1kxslFTAkFgBIe45lV2srrtM9EuufGAs1H837WmQXUwAC1i8DbA2Twmi5/B3c/7
vzfeYvtGG+6EVPritL47/NjtqqO1f95l6++Xn10dKLdFBxBY9VQ5gZqyFq1x3A3zO9lLVogJgFLQ
XSRIVkGHwEh/63nnTqWlOBxL1kT0ZPJBM8+wApTD/JOGCG5PpMvMdlEpGFr1oEAgeru0CUgYOspb
C53hKIeffEm7D0tDU2nXYYeT8iocUCkEqOIGOUiAN8S+Szzbvn85s428zzj3yQ2bxXJIFwi+Qrn6
edZ+ggZZbN6wSVP3b/J+sVxgYvcjut9ddkd/e6MhpIr3MI1eDp141UJxi9aQeI+folcS5Rn8ZDD2
RzGv2HuLx8do+bBdrO+WywvyC+sbC87tecGlRQoK2TrdnpxpaYydNK0jyq70DJGKBvTgbyUg5c2N
HTB7q39eabIDFOZyFjA9VsKzy8J2FawXZFBAicxJf2MYv/CaG2FkthL6vObk/mvsoKwbzcYtis3l
L01ciIFEaGflb/uBtiw40RxkCzB6/sY/FGQKg9nF97sJlc3ZvU9Ni1YETXck679+U6COumMBkjwl
+Opq8Qa0mYXokg/0g/m7ylvA/wjAaTSAFzE/9JnaIFzRPxWGSHAkOxuHIDh0UtI+UjoKSh3N3sDq
kEMoIBMwPnQxe8fjltF5huE1RgNWJBjzfFWUFAz+BQvlSRxml8w7hwZ2rw8y74KR7FhdHPrFGTcl
M6s10zlp5OsgntBBV+oQ0RWMvSZ711OQVAA/q9I+mNLbf1PeBf8hx55ZD97E81h1iBYDruuZ91R1
+p6KZBkC3Fe9q4RLaNBcaJKl5cXotz2AZW6qyL0kG5Aosvyryp8BJeegqY3Kx0vCF2BtkmyiL3JR
/vjGO6oyiK383ngErQbjgH9HvB25QBOouyQN/u4A28MuX49quk61N1TzFlzWi1zoUYgRQTqsEn2N
0zmN3t5hptafkSdDSfO+ZovwM6yK5opVbVNYeUUS78C+Cbd470AHW5Cv6fThFyAkswvQIElgAa0X
tMSlCqEgQvG2yi7u8FvFnjVpF6C6JWPcNCgIl3V57Kp/WiwEzEKBDPIQubikGcZSCoBGQ1j01Euj
jmuTD4FfU6K+tCaGed0/lhTuEv6+Zla4kL0DKMJ8/dXqczFdTWGnjlB8h74Er+2t3fbiec1dCoLE
I9jaDBkHZlwaAqJQtOlzoCECaBX4E26XrnWMunNTvXadtmq6oxA5oB+dYHT8mLoL6Qdb1sOm0Fhn
+lM8/BXlD6mwFSy7hQVwRLx3ezynwKRFIBavzK/OIBQlucAR4H0IZMxC5aMJ3rKCCG1WaBmlWP7B
txHC8TZ2F8OWb2wiQweywtP4s7ONnzxq7CZZ0Av54GnVrwowJezmTmDkmsuI1XyWcnDQOKUjusjU
N9d88MAUNfLe13cQ2sIKHASwHnw4BOpReu5letaokOYX2aZcq16j7uDLr/jwrVIE2ZORjmLx4awC
YNMWHhkaRzPo15X5Q4LjLCnXEOX8rBjXYdTRE5NF7Zk1w8GR5H1jlwtBuRB6892lgbUgzo3AJxah
uRDjb8ezNpw+YSLNEMbIL66jQX/uj7kBP5p/QFjJdvW7+H9hqmEdkls+dCEcEjlk4qTjQ8RJCWjs
uVn9AAvXrB/oz8o50GEdAq2Dg9hSxwgqgOtv2uWGPyP1Dlp1pcSo0rfKdtEW5NCYl7K+FKwjDgrH
UWKhUcfFkg4vjximAqGQFwdBFGy3HYoXCP0g0SZYy3xXnIXlLWRv1AohIKmcT06mr8prOEziM6gX
ceaL5ApuyUvfQwKUj+irYGPp1RX8GCwQcdFrtb2iQwAwXWjBtRhCCgx50sPebc1lWkkPaiF0VfI9
AUeG68pGgfh7D1GAvSUkT3HE7BQSCAATFvucp3I7AfF+V0MYALq+68x8JRSWg/HKT5US/wrKbltI
47L3XeSInR8CfcEMln5UCvUitV4dsPJDo6Liab7IIPPrZMWvFsp9gofiNmfK/CfVehB2fMmA3Q44
+7YDg/pah7Hgh3scz1BCaqMJVnL4jHU5EcJfNiqYLXy0gm6Fao3kip0RsRfBekgvEQfDgvCU5Oce
OLSGEHeXvOaArdTWWuHqglMo/qK1t0SwkC8jBeoJDDGO4C9A/Qf0Hag0ivG15Y5DYpE3wLsSLx4T
PTCdgvkywukwIQsrKKWrtAOhtB3t/L3WX10MEuiF4iktAbwp4j1i7dmhAzkHB95sZWSiV2phbOgQ
cnhbw+PfJwkq+6UqVavRxIUrQbmMJfgWdGYQ6xxAsNGbKXSwnYeaP8aCPfbxZAVtsEPKleElw05C
BABvBhj1dZ4cR6Vbs/FkFzuLfE0Hxa3MZdMDuSuMlelthUFhHx0MT9vkhIPKJm2Qd/wNjrVVP9t4
9450LkET0AuKWJDjrccoToNwG7KlDYBNK7ZK9R6g4YNiQlWBiAwQ7XDXBHnk1tSQm8x7duCMI+WV
e7+8LISyS66ZonYOewZ4AtNT4QcGZ8d/QqbD7t4Gd6OE7yEHtR+afQFOoyrAvaTqmZNndocMaW1g
fVlYbAw/Xw8Onq8wFKsHBfq/bF0728QDyFnRVWqhhJB81zo7KDJ3RYBdqfkqvKVxtiQa5mID83K9
OBNvKmAY5/oocmExIcBMKEpDuV4JfI0RHlC2acO3APdanMolPgdmkNThGzqFK/+xghjnsDdem8HZ
1Mp9BsKYaU6KmS0HB3KDj0QEGFzMsUssrF87602oSFdpsazY+RXSOSh3iF8YcQ+nnbUDz9ArTAi9
9DFXLrDVFqTwtvpegGtlAiEIRA17J0HGDqiHbu/RfBRgP1513Ibo46AuwDmniRVp6OsIsQGNlhOM
A3onBuhmkRIwkhp1kSvylsutQnHGcJuQV4FHLPA0rrRriQSKH+QbBghx9Cbeix3j4MzqkAOpcMLI
3sQgANVkU7mXvJRfE4ZXPlqMYbiCLyyuHkHOI0IZRraMx0e1FaQZFUKclV/78JnULHodomNQPBdV
tifsaU6/oWz8QO0Ty/oGBsZ7hWe3O9BsxatFgURaEz/EzxF7T0RIUHi5E2wtDUrHwsmRnORN4hiR
CaUTx9jwgEYEqQAKRg70u74W3lVofyvQ+IjaaV6dPHNXJ1tCAIl0Ul7YvGZvYQb7JiwBhQqRx73h
JRbSCm+9RRVNqou+jOhSws5Y1SZ/ChHDu7r8uSIRNMpk69fZVWyrQC/vLR1wyL47F5AfooxJK0bZ
lplsjebKPcdRE/6pPTrl4NqpKBle/TPK57AYOdcr8zdyIsb4SgNqXMVc9L/8aqPE63E4yLWQBuwj
R2ADQLDDJcr5pBaeBegGeMWap6Frhs3aIkx+tbK0TpwG5Yml0v0Ta+a2sdCSgDpUkSlHmvFgs7+l
JPrYHCnEqMg8y8lZZVQ44FnjyWymId1hgQHyZYUjDHkvaNeMzGY3hvelhK8NyWjCvTZi46QeHNST
zJoQxr3exL94JlwzvMxYDfG1blzw/Bq0qZeOLJZdTpObrSYu7mahddxl3Mcc17iHXZBcckZ8rzLK
cFjAL+yzEWaHsNorCZj8kvwyuQhx3IToBVRDBCvFzqA6p5u4/JFyTXAdE8x1CWPL/lf4GyWR3ITm
qO+F9IMerP3e4qi+5syuYCWJmEnoLJ3wXlX1DZB6xepWQuhfWMy3z3lGV1q3VtCoTxqUGIHR0K6E
VXEum/YNzBGnvUH7JZQeIvNt6NO1SBWoxU0oR+ng7QbIhBiJaRhW1DAcBbs+W9UaGPky+mFRoitZ
fLYzqhn+oVjfYHyC3D+aiVHsoQsi5qBvSoBRVXXlHhfhw6qpy3g5Q28vcIMbkX458Lc6Q90ZhH5U
0BqyxOcWfNLTXTRuUvRoDB8ZJgcZJK7tiC9FKBMbuDP6BR5kbAC4ryIDe6MlXqvdXwzq1VEFWxrj
LJs8CCETeDOQrVpUjUz+iKMf/PAyTKqjB354rp9TKyBrDfZZMYhkFl1OIdgUG/GTOZ7QbYH4+FRe
a/jclDwKLsEYAt4ZmFfwKZA/2zC7hEbtkjvSDt5Augyao9fsRgbT/l3kHXx9Q8w0EOPqHnQPXvky
it8NlOhsA19HZE/KM/7FIifmQAvoN+PJgNhsDwi9QhypSfwyMORWd09QYgO2sX8W8VKnhmoTc6VB
m2m6B8HVqFKoCsEd0QVSMPu/MKoN4e1FZJu2m62xSmSDB90BOckw1eChtifSM8B5RHlRGXJRRmT8
KY/bYoDmM9ywoA6S/JUlDHDkWmrw/5a8jbRljZ1K9RrUyaOoQjSIGcMAI9d+IP/pyMb4qSKIG46z
IXpIjbxsxnIrrl2QBObgQUoUfQiREKe2sQ9jCPjJrxKWXR9mTLO7lQqpy7H6VSMyjuaskV56ibdH
8IFeViP/bIwKlmq+oBTh7EjtCxTnCm5uCBEeKSn7zbk3yj3FKKzUO1GCc61DQ/dzhL+FEVJ9wYtC
xBQgVWxH6nQIKc8ZIjMDK/bFFYBZ8pLbvwp6GEwIdG2LcAb5ss8r545Bu9d2BKaV2zyUYgiEV4fA
IyqERq+3MazGKn9XLHYAGJKIqggS7RCBS7PuCv3v0io3fBxxB4bJFu8vN32tEYdC5Ehij8uwCojv
uZctd3eJhWNXcRhDLHchNutnqVAPLYEXMBCVjPWhskRpC+5vl7LHRjs9l8Mh9t9udDpEN2Xau7I+
9TkmrW+1QeTRyLLohCUm+56blA4q9xIZa6KsDPlQ+GvgjGijEt6/X/tDv/l/Xptm1tceC9+VixV4
P8R7IN2L6jF5Tc7E7HLNtVrfO2DkH52r/xj9Lk7mJnkot+2232b341u3t48hWW+9wKDm+1813/kR
2GMdwTqk9Cc9Lz8Pc1XC5P2kF8/Uiq766rRE8fTAhU361qlvFqUduSEK6E4X7fRbCKK5Ri+fWVFl
3cTAcOp/Aod3aCKzjgUQOxow3VCvHPGI9gq3MFlVqRY3nnnOLE+3yBBVNEJxKzAmHUVjtHNLGUQH
s1r/3PyNQsh2ay1Pi+UyX+7eb4ybtbn+JdL9iKCoBtKHU+X8VgsKvcd//ClbH3+me4sJpfn899N+
/6Y/PFrLf07WpVoR+hcPJ3uxXl5QKemO78dwqTz0L7cml3MDEjSidTgGSBLrU2vEPnD9KvUBN2O/
RdsNGX92f4fOZFqJCPL95voQefljyyN9ZGBJCT5s2lYcmzYfmm7AbhBBTBXNWQUtP0QYnrP6x1Ae
m5KeZ7wfhx8+cD94cUly7l36AXcaw9RcOgU5lu/qY+m+1NldFdH4RwDsJ0WiF2+yUYVWvYVw01gw
gPJtboSI85+DZquml4LGEBp39g+Fo0agl2G8Ssn/ZpJmfXq+SThx81jI3zThqaG4Lp7pEnB5ka1Q
YVPZoDe0vIkrmEMv8PHIiwD7YVUzOa+6lMEQLwfEDhEnrZg9CDNLk0Lyxqeb6wh/XmfS5Vfisiod
ZCRPgZUds67aGfUF07SdR/7mWcmmTpJdlvxo+EudtNbidCtnx7xS7gqom3aRHuUhWlot/3ATr6Sa
Ks2HKtTIr2VlrBqqjkjOHrRahQOfblJDvjQt5EUcB7zYXja5d0YEZ9lz81tjtGtSeSn+ehCq/iLp
N6qF5kDf3fHcMPQgQaU/v3/8uaBky0ALZRkiDuijr7FaNsoKrFeanuDSNik2dKsuugu5MSmu47Uy
bL9fbjYi2UydFHijaCZNnVPMuvIQtzSHJ0DZ0XqfbR+3+frE8Hn340Jysbx8v95s1HdMWSUU4H0B
1eHr81VV5pVy2/6X6RUtgrA7oIAR6tesp6ChcKfaI/oLv1owv0Ku9sYv+JgSTUPD518wmThEfVYN
MA/Ck1ClpRm8sdzXEX9R+Aeihkbtg/rlNXHRsUHjgEqU1Eg0BjlglWdsyXUtchY8PJY2JHrgphlp
nG8khxGErQvJMQZGn5GIoEMExZUuytJ3MLViqhEjPlm/C2V0sldZjT6YjAg+dw1SjvQAvd+ttc6j
G/fAXOR1MPpSdBxcmLxPHljzhDJ6wwOLMje+0OPFUITykQpazW8d37k75/Nik8CUuk6cDjpkGaFR
0p0ZYPKoZXdObnlL3lhoelASxxlH08pg5ZQXet9iXsZKQnzYumWUNoseY0ClYGCJoB6C+l83rVn4
dh9U4BZw9DZrpHJGhCeYsz6jGlr39D7dtzZ/ENIUyOWUxCORyt04OPPP++9vmIzrhhAjBD9xg9OA
9mH5ALma0s41tjCsEahKqXSMatxxgsTupNyr412VnDSkCPXV9z/l46r+8wT9+1MmETpSmkbKmljM
7NB5wa2U6pZjUbKnxr5EZeYCo2forhGKLxdf79ntV2RcRHeno1fh1L/d9meipxD2uT+rN00Rxmvk
pkBL3RfRwv/+B8+PVy3ZILwxZser4uv3U7rAk4uAE8Cok4qH27Ia4pVq4T3nryl9U04r7ty3ZuUi
m/vjPTFiBR6GICKkrq/L+iOWg7LOhNWCJWzL1Z3n3jmoJFUK+pzeCI8aTxP3nXq2rH8JcVYnIeQh
yoIMiEq7qHG6J6WgRYbglxCoDRrzxpuZ3VRg2S0A5PySafRPIfDasQJbANVc0b02X0vlnAjpmxs1
yEzyQN3xoUxtkJE6k7CfyJ7WhgnXGu1ACp8quGOzeOqv7z/03G32ZRnxMz4hBGykDSsnlCMO6qER
BV8JM99c1e41UV/d7spmRfVhM7RihpNm3ob+KJY6aW4tR/CnTmctZNpYN7k/MyH4y++abMCC0tKt
Cjbgf5PcjDO4RDGsyJc3Mdwz3xQMkmKjZcmO/0PgEZx4nKgGLvNDeoe7H/4BvHAhEIvc0feve/aj
flpp8lT22KOy1PFR5eHVVbc0uyLU9eLhRjI/kxJ9eaDJ/eUZWjdIw3/5VLJJhYQMHTPhaIACCL2F
mynCHDTiy4rTSwydcMlgw56EeqHAN2oNKg/KK1tDOboIWRQxLQhcKuk5NWirgGPlaleSw0C66dvv
37/mD+3RSRzh5yDBjesfWBRrsqtTPQjq3rSCE/NMEA9MWNjNuAwpSM2xiZiyiPYk/Zob686+eA1c
Ij5loGA+uLyfTlM/aICRAnxd2LUeswjZ+UsP/rLPagxzpN7m5hPAweoE8/+kKdreG994/Cz8BbpO
kZoNCtjf/6DZnf3p90zuHTWPZblAwYDe25UYTnohLIDoEHR5cSN2z79zqlT8pwCmQKb6GkmSIFeM
yA4ghMd0yA5gLFL0KKI101DU2Om4fjiHUiV8/4izRwrFXr63g5+zMfnUXtOodlMAEY/QDKEpjLET
DeSbuGXx6//YUfDDwC2b2OpNaa4oMUt2mcSwxKxjk4Fv2nrtw/dPMr+EA1YMbrFhTJ8kkLMiiVK6
K1y4dLsYICJa/v0Ss/uTPuj/X2ISf7JQ8lI9DOOT0AMkSABt2aT3tBWkVKEw3CKO+f2C81/n3wUn
kchnPGKVsTCOI/FhMAzLTUzybiacs++Ohg2tEkwj/oDpsk5YMpui1G4OIHfQ62T8+f2jzPk6ks7K
WI1QhxmWMXl5vTU4RhzAKUq6KwMFURhYz8LHQyqBfaU0nNdW8ot1RdMWit2N5WdvxH+Xn+JlHbe2
7cKusUCsr5oQ/XH/Ml13Wfjjqh5X9lgv08JbFzJKkODaHWdYIWuD1NAq6V9BNgpuepDdOPRzjVLe
CYrT7FgT25DJ98Ujue2UDJ+E48/VGZ/ap6f94+Pb22L7srxbHn68Xy7N4gbGcHZL2RbGHcRZII3T
tN5DJgkDZESS+zXZiRk8o8gPnur71z0HnYRfLlxQBMNcdyY3mtVLRWlFMiaa41kgZmp0D2EtMCgQ
sp0AQDrGrxljDddql2K+JeAaaiatOyyxTQ1AXPmD/5bo4ADTYeLCrPf7nzh3mP/9hX80qXvDazLq
LC6bBq8Ppk7FQZgxEt0/pinSA+6H3684twU/r6h8DfGW6mZmIsuJuFY75RX8V46gWnmO0D+8bUQj
GjfTkPt5tUkxEDd6Yfh1JPbWz9dggc63u9muTy9LhDa6xS0Q81yfhQ8OqRh5B50m8GQrj/FQSF2c
xacOVCewMyoxDxhpqQqgjGi9Cn9CUl9hzGdJ8JEZW1rB8/dveG5zf/4Rk13nBp49ujEKD2XwaLl7
bPxEokJr/ftl5j/kf571oyr4lKd4ZiUPge1gvCyt9PAvoSeMeSvPaNLLv1nKzG5UVUGqHWorZdPk
ofwCrFyVgw8X54ibjWx7p8i/RHULamcZtxhx3NLKmGOJGArCOfBEFJO22WRRlZ6Zng05N0J+Vttr
mEj7vHiqkHoeGbVyR1jDKgb3XzfBMnIPhZAaZeyFuoClo0ELNCAGQSBLyf77Vz//w5DEANkLYh8d
8q+HqAwKrfHLfHiqN8+EzL8Xe3O1XS/yxfKwXO3+j4tNzlBnJJTFPosdj9kCmsWjubLWp8V6t+wW
AMBvcR7mo+anh5sknFJRw9oJxbgGPffuCuJ8v1Xutqe7ww5bg52/vvy+5ST3QW74I04Y0OgdLiBK
88mFMAaA9OhYg98DxRMNKsCk+EGnKyC7IRqrYvRpb7wwOYD5tQU8JXgPQEOVsbepiuxA03HNyEeg
uzKBCMu2daCdBSVASH0KgAwz2i0tz7alLXdxYodTk65vfKjZYIcLuqyA6YYSIxKcTycyUlspRVgm
+uh8COA1sBqqUPC1VnIXM3ol8jBU/35Vey5twhJbU1SVl/CH2kcXWJVp9WV8apFoXZFCwM42cgSd
NzZydDjtrhsFoxWwuBWK1KOZb7MWjGRs0SN7EBLX9m8hG460pvAvC9tlnIFxwRXI07p1gc1clv0q
wTlYar9Qk3xvjyaze8EOCYx+1UZPuoGEIl3fpn0Kqyc74R4BcOA1TN78S5I+JwzxSeoBbBIwhLsL
I2z4DKLhHTTWZeilXVrX27QF+hkpm4ZuCaT+f9DOlOqT0b6GI0BEQ/olJpN+Je+lqj22Y3GfNcqi
B79ayGRP5qVAk9ZptHWu6ryFV5fBPJXOAlFDprgUkALD1ciH2EtvHNC50Pj5A0zOC1W6EzZ48p28
Ytk7r8NrSueK4kJBLq9rjiADvv/icwWhptC9slUqVDrcX7eZVNvB6PpjKNbjOICmpJ8nYAA3s2Xx
y6en8vNKk8iDhKPZhy7pKor8SKRlyTsYc6CpAvmKxEAV/4rcvdAlRBxUCkEC3eq1zBFviK+qyuCY
/3D5fH1WO0ubqDM0CGYDPMGzubzfb7Zv/5y2d+u1sUSua3W8cZ7m2qZflpyUCODS9aCPjegEnoka
WBhBAKTLhTM5dziCUEKa7PsvOneVf35K8fc/BY6286KqtWh1FNldm7xScIMHY6IJTCi91VeabfNw
ZSnc4WIqP52Pu1GVmplv0RZ2rsiSCuV6AePOR2V/QtAF73FQOXEQogYhYCtsXzr7DZDnERWL759b
+aBlT3fY5x8zednIPRa5ZHPg8b0QrUth3qEnOoCoR6yb6LdgYDhkRJl8BzDZzBHHClzcjf82vU2f
vzKwF+kItntJEy6CwVtRlUbGiY0YjuCFPeGrIC/qf/Lmopsv6N2AVMrWaJaEZbbQu8cWp1C4HnlJ
o9B/ou6L8xRZxWjj9r8VPNCC6NIieauhHrWP7Z0CgwDTN3vYCuqAPt5X2hNtGdPSsMc8iChpD96D
XCtrIz076EQWKjBIZE2LN2apjNhp5OGahWk2TyMAyKIpPhqocpsycsnawn8Qf1XOUKOVLEQJ3hEA
Mk3rZzZuzb5+wRBtZZePrCVmc7KVIwbGqC3CDKK44tKEMrtR7W0aulXzCp9BTR7ppQhQ81Cqe8Uk
V0t5I+aBeeAqK85Dte5BbtHGM+tD4lxqiDMZOkCYH1QDxJxzYRZLLXcXZVKsctdepe6+DJASxZ6z
wWORuUcjoFrKew6loZXblTeEG6RxcKMACOZUCAEHO6V2lyHGEqAFXE070CjDEA0WQIHtRwuESQ1D
wNcUZdgn9QYdE28t2+axKMHekuGVEhSd9M0YftM+btsARXK9AUOaS8RzfE1y9YBb/bIE4ySBA4MS
BSKbNL9XdroU42qFM5vU/a203btoX/n+e8fC3AiZkD1BmSZRWxS1w3VF3FZ7ff+7r1eglXJT39DG
0S2YU29y+667PxPTXfVIN9w4BnNXONGcpMEho7Q+3MY/nX+rGzW1tVWu8J8gopFqBcmQDIcSghIs
GrSFoPOgJwR2i0mO/pfz9P36H12p6SlkOo0sFhpdxIRJ9uUrVa8PJQMEBUlcQQjwdb4kF7jJJ7fj
HMbDNg5/8Z2OGn55bgOiO1+6PlaQNNMoHj20ixujXdDsx6sclX+wZaCbKS79Plm1xVrLm5Ong1FE
1p/hcWCOAN/iY4JTn95KewWgN3ZoHyYMEpwc+ZymPLFXp3dZ7zMyyc+Y9uCtC9/RtxC+ecv5Vh3V
G0KyeJdc4whGA+4KqsLOFbZxEkU9GcD3L0oVV+sfL0p8I4SHDBSrJ1d9k+ZaqUCoeJJ259W9uaRV
AgH0ITg9vJwOy989+NEbe2PusmdwZNDBoFcCV/br1ZDFUh13LfiT0D3kJRQkWAQHeK5WePf9s83d
QZ8XmtxBjpUPQeEgEcO0kNYAvHGuIW4+2BJgEr5fa05wx7BE4wf0BY3maQpjgJQKLKDBYjFwaElE
D33AzWPrAnlmURENSOKZTK0BE91YfC5N/7y4+vWVumrZl2ZKPzOJVy7aUe5SvTeucFaGdlPXKwh4
3y849wk/rzc5Xa7XRTWHD/Ed1CWrM3wTXjba0NQoN77hx9093Z9wqplcoA4GCGxSgQAygT+okLDF
3qOwI4ld7QhqyejJuDkZhbuThbPM1UFRl+nwstZfanl8eO656r5/6Dn0gAH0U6YOcogqH3z+TzHN
tSSwN2kE9FP6kZa7CAAB8LMWeqVU/jXG91xzvb6tHKzbK22FGUAc14u+b/83Lx83SxkWGCblUxGp
kGoz0AY5OHkJZDDpmKTgt99G62HI//r+iefKABweTXCVgtSuTVJVrSwhOwQowrnDWhP3TAHcBB4S
eHcUb94BD3+/nvjzpt9aDLFNKj9aXdMXHMWJ2eEwkp4se+szsYM09YGbv7XObLPDwaRPDOEMbPsm
58WUozRONZhlZF4V0PduJUiNv3zMDZVFBMRd26XZLlA2o3dusWfSl2h1QtjXMfRqdt8/9BzE0fj8
YyaHCfPYPEV0JzkFnXZqa+3Y6PgtwhztreIuc+/aETFySdUWNdg2DRS1J1xDWwvdWrwbMLrSfrIf
NjmaU3Hpndk58HShR/YRnN93Vbrg7fRhFtwEFv4+xqrMi3u9tE/Cczhvmr86xSL581bygGtyEWIy
5ixNonFNreA/amW6GWNSisG5cffMxefPDz65epTEypFRQaNVSGWRh9K1dciXbABWIMEr/cbu+viq
k+3FF0d1DV1YVcDkvkbJsCNN9AbaClWZb8L+RUle/MGEoIl3kvNCbQTPWviLIYEvCKIxKI3CSNkJ
v0TdZL1mlfeoQnukewAVkqllo7yqKJrrVr5Xs+dABTeU4HZUmkcIpYLW5ST+GRapmhwEx+qDTf6W
m8HKiV7r1DxGZruJSh3Gy0GHLII7Q4SxMDTlZqU/le+OfODS0HL8dR6VVoUoBog+/0nrJ4fIaPvV
Cmu41HgqWrictXzMMIjWUdr2LpHfLGxzN8jPvSnvjSGjD17B/gQfa9knWd/lMW5ern/weEZZTjeN
UUOrvaXiNKc4ZNICEyhhZs/aR0T9FDG1JFEoEiyu+mpNXhugv5aR+mxw5EQGwAuXNtwmSAWb5m70
t8MV7zOUq4OW5sovLhQoPc4BrUATuUtzQ86M6J9Rr2LqFIxVYAYgX7rAsOr7Azknh2WaTIpVhbxI
0z5Spk+/GuH7AX9vOUO2JP7tbPCy3qhXmOrLEUWoa4SZMvJmyUa5xjcOxJztKvIJDIzBlKOxMJX1
iSs1sNsWk/v8/1F2Zsupau0aviKqREDklL4Tm5hEc2KlRUABadWr38/IOlkzc9Wf2sV0xgYYg9F+
7fvaqpe9noImzj8EePbHZQPp91L282X2KNBM4U4xryH5QZb2OB1ooaByU1sDBtYyfo3w/4/tHn0P
YEqBLs2K+UOQGo1WNbKLpif5ZVf24MTCn3tFuzNUONV2+okMnfo6AZ/0vkvTo43Cmx8KqwC9YJbW
5lmKDsryf/fRf4WuUSX0RB1Ri3iKH3Z0sjtJHxJez8MV1bqABq5baESoteAfkCkyfZniHEGhFfzj
pMBraADDVTKVeekT261dw9nwWeGZOhMuTMRhkb5glpgX8HiA1XcP+4v8S98SW/337jZjM6ViANLA
rvtDkrlXx1ouD8opbu4r4xbNBMNkGoneNRYqjjI9g2GHJMGbAZ9CF8vZ5kT6CyE5uJajaqJ98wiN
s/1dgiBvbKwhf5nqblpgCoSU6XQbA6L1JvDJk5IU8MBxfb4vD93Vau69W2gG1DtoyxKWH6yM4yHI
W8joIA2Ct4FgxPtgNTnUE8CNVtoq1UnObCNjNa/Me+k0bBol7Dn1ioTcuUnqoX2toLUgCVC+fpDH
pCqrifaVkyh903tAADJbkIDjCCTWGqaQYzD2BgQcdvU5AtgsySerhEvv1Fglt7lfegKB4NK6mcoV
uN4jXF7EwRPLdymX8xqer/vc0VPKOhW23ILxec9RIEk6lF11Ek+0HnX9BrfOO9HRUEMR1jOTfhG6
CBj5pft+CEOTcjip9xsa7dOZ/IsX3dRMkEwt8fcMFnYZGObLxXwzTP4Oge4O7tlcci65e85aCgp7
9kyKnPkxwtbcuI0NhqkJ0b05ccrVzSHcyJLM1lpeoMXe0occb82+W2mx7r7xnlZcHm1CkO0ryGZH
G2TLDZRT3vtAXPLZGiLgzj6v5ufVv/P7FSzx7dVcJck+2FzNdzhz56aVrDbAL202HW9zVrDcdOLM
8jJvEwwmuFOt+zwzPSucm/tXwlAtRpT5eDS/vp6oNQKSmZuvAMtz8OYI7/TD1AwTM5at/X4/OMev
SaDazxA+rZ5bW7Zg55mZwLSaE5dkYYLRVRujnAm5B0fhYqC3bvhepACODjO1T1bugfFgTr2nyrl5
hbl7qcyJNdiigcmKtQ374yN6WkeimVvaB0pTE/Mpdnzz6elp/fF1sl4U+6Wz7eijfcZ14qCTOJNI
FFRyHKyTRRblbyPjP+e1sDpqKCiYG354zrKMBKRqVNnkQOAgVx6XN/RHuXm5uMC6z5402HVcqIGU
TQo8irLIbzYshKSX3AHCX+Oy/WVp/A9lEH8mKuhUxXGD3/hPMUc+zG5SNxpQKlWpkzdICbdEARai
XXUtyBmoLPB4GRPSY7JnNe/t2TQzJ0ruStXTiDxyWMn5xG7Vxqrmv0XSQknxYxbphKiw9okoCfKZ
yEH5s3JDLmv4XJU6vtrFhkG/aoJzMrHy7WCPztw7eJWJp2wju/oOncOV3YOHSHa1JxY4LlYHaINq
DcGUuVIlN6fDQ3S1jeXokC0b3JzROazxGdn6cu6pIdmyvPjfutpipikuqa3cY8o38k4lTtmZWvDh
8LF4NZadnSZcyuQW310SMNUpFnj+LSnypoAW3J2Z7IUZ9ebTYrdbt87HB8SMfEOWJ0cP/mDDaO1s
vMfB6MBbytFaLSWDWhKTLWAu8T2S6c4EhQWHY9zr1m3Z+O+n75kCNpPZmM+rT+/zk8RxZrEMkZqp
vJ3scnmytahwqrAVdHgQ+Bx3+Tusu47hyvbby8Fb6OYO+kfHWFaUpJtlcHd15g7JeM5uYffAWl54
tsocbBzMwH4tgP0SCxDVelkAQsfVzK0dj1lx+ei87KKb1TuiQaqNaqVRa8pmCsA8wAU27GQ2cBMB
sEpWFl4sEBOsKlzunsSkvZgvTNE38e3RHkzJ6qJZYFgwAFnv0LaaqinWEdl61azX/aviXNzSmcJn
f/QlT3xf0xpz0/DYazhOplf7XOsZ1vuNtcUVP9SmwgIF458nO7X52vDFxGVSOVO7sxQLI6tJ3ikr
zZTVCiAQS7MIJnPG5bAZyOQ+OfW68wC+MAEXsNT45J/3E1uh5CqAdNE5r2Zu9SE/cQ+/2Iua9UGx
v21n7tTuV3NX3GvOlVgWfeBGrDEGk8P0NtvV4MgWINXriXt1+vjuDE+i7NzJ3NxL7dL6upkPivP6
OrHFI4gyz6u7Y4RERtnGV/GRTLnQ8Cbu3Sq2o33eNq/XJ27opdbj19p/+mW5+CnciRkJuzvCuYZT
Cmn9zxlZ99rlMpfkKsbcYE4vBN1pG8U4mGqZKNddcXma6Cs8RkpNWDvU3acrvmCiTm53p7gcLG2A
S2+KcZzdGn3VmgKdcxKJ5qd1dkLyeCGL99eYt798aN91xlM4VQi0mhOS/2edi3Y63vQKSy1ePAEZ
MMnXNUpBg8GdOdwcfRVH7wFwgw6VF8x/HegGnELIiEC+ZAg0OFSy0/KqRJdDDrE325G+gdFoT9LH
/27ev+JPv6sqsk2MCViZQEP/WVWlPJ91tYSR4dBuyF27npfX7V05WcrZGSerFLgoAwzyX9NM5j93
JcpFVEcwBs5WhHb/aCL1DHniIIOqP4Z1fFgft9KyDu52Wn+JhVCemv3rPS78wk/9LsZ74hdrKRmi
IszIyg+HSE/SsFp0fhFAUhZLC2UxCXAgrtNtEZdR8Qh1avZY+tIi2zZPTTKPqgds1+2yf5AXanxf
9A/VQx8VT/ddGc+dqQ/jC3OG2eAcEy0cg1N4fqgfx+f+eZZMfjMa/pTVfj78zy1QGgCmAVZe5Khm
+q6VnAFjLPY5HPRktZo94ZE4I8lTgXzPGPbF7Tep4C/Gjn+qgHYC98yciJof00pri5tcdcQyNXbv
QG0adwGAbFvD1XwtOoenpRzdI9LiAt3xwMryQOL0pv6No1x8+ecHIOXMqzd4lSvWKiIfftFy1f/Y
iUlnUQw0ujnYcJMfA6TK0m4yjFX6uNgJGVZDIGX7ciu/MIn/2cxZtjfB2zY1PzfvgJhgLrJLs7et
zvOFpPbUW/5o2v97tnwHZv7bRCNaDeIkMWwNHRn8x2yZSUM5SaeM2gWJ9E84CTdgNdFWzzlZm4/S
5vhQL9Oo2R6weDw128nTMbNTIsg3zUe7gXg6qB+UZ/mteswW01UN5fdCX2fbw/sVNM2dwnakEhTp
T+zq4xipcc5rsm2Xp3XDSGyfp8mUsXjdQ5D8nK9liM4/Ty/FgxJ8/O/H/Cse6edj/pCCJv08vdRX
rU/Sm3khWRXx4klwWtagwC3aRVG5/eCc3iYtkCDm8DrZGhogy97lYE+e8WEr+/9dHwwyrEJ/tTuG
mjn55TJ+9B+jVZ9JoE7PweEYmgl78xx0wtOwkpXLvgRpB0/soJ+DqkM5mbVRGV2BJTFn0wJItJer
Yo/jCOb7sQgacJ+PMNOOc9mUYHVVkeb1LOiuZSgw1RQdrSWZ7AHv94v68USqJKMTDDm/VBdVswbQ
iiAtR0CK9+2+bxazZn84r1Nw+0WCY9dMrDFfAwpjqoIUurHP2gc2ahTY8WQzB5d5OgvbbgR36maP
d3QQRfZq+v6cDr4M1gb8rZDhTpxZfo9zdfSM0zkps9oj7EMHB+TEiCnuCdzwWFA/r0hZwtQKRyce
GwKVcR53E0yjp5ey+TwSWED8MigQhVLaMxVAL3YSgc6oLW/G2VXgu0jxLOJKzLEA0tEA+JhS+TSo
4OiRfjgFzKNIV2kOdl8eHkEjufcFCJgv+MFdeYSvlhDA+gJ+1CzSpzMQGYdYmUB0WrQPjXp02xv8
k+lHNZ3tpAnecHL3DnftvQJua4YLCk/r5LQtGzLT4Agp5nPc33CQR4PRLE8QKwq4zKK4JrrWJN0V
4ujq4g6HmwdhoS/VN1OdrqTp5Bdb9/du93OcgV9AlhrmNZUMzD93w/6ktmp9OLAqumN4eFG9w3rK
/lQiLS+2aPPhcTX30k2H+WtwT0GRzEMDc4439+AUMXNOm1mFI1m9ew6UMN/MzdZubc2TQ6QAQQf+
dFOsBiy5XbEF4CY6hu0vj6B/C0Q/n4G8YxWBiQDsif7D9DSC/HCYyXgp+lBZqhCJyoEcQKO0IwRj
iw8X0LbT9vZ0Tubr6Rr2a7KPlsaD8i4tpWW+vfZWEw/xPdZi0CCjIZiz9w6B4WIj9pttlYhDWs7X
+TZLiBp76sMje7i+PG7B4XqqXvNt/zQ+ldtLUq8azAO3RcOiqERKdPbv8ZU7lXtY2aM2ucb19rQF
bKp6vVemshvnFknOT9JD8Vq8tl/asngqnrIn/UFZ6g/qOn26ABLowRy4aEMOtAB/mrTRcZEub9Hg
zd2ZOwbYjtczf+6qPsR5IDfLknl5rlV7lgySOUvyhb4an29RvZBWh42xklb1YlhAkuzXYbe4RX3U
RlKsJpNNHxq+4R9jccwW88WwOyz0pXjOw/qwlpbZxnjPNtnmvMkiIigR2KIs6lbXQPfvvDS/CAcf
Q6Q3C9UwXx05mvhMo2hRuRSrqBLpXKFwnXa2xBvRJjfnNFju1FoIpeZlUSRCQRKQGnd3twCDLWzs
EZVn7jWBjNp+8a7R4BcehjFH91uv8tJQslBkLCxdrhDRax/iaetqrVJUtTuGGVLZUFg6p7d7V6g6
4uTeBkoTpUSxqqBzGudiZ4YpPdW+wQkIAEEdTVeHrbqq326jpScyWezPs5WRmsXnYT9fpb1tbIrH
7FEl3kC2jE32CdTrfDU8D933vnj+rKzjwxnj+su9My+Pcmuxn7RgU1rjxawfQJzSniXZKpf9Y/HS
f57XgE4/gDgVXpJLckQXTYa4XKX+xTytzkkB6NRXukk3RVJuy20aaf7pAYjEyyMXLgrY0s1+I8dX
BjJe2TMj+rQ9b4D7Oa3apOeYLIYHBB2f0OWYe5wtfbeYhyAlrZT4HsBPQkSIsG0pGB55I972ScfF
bVJt2oSRHAAOEWrP7SJfzglFxtI1Cy706vioRPWyvVo3zT6/tJ+XBdQbz/e3y2O2LtYtDwuv2TJ7
uT/nD8flQFDGAziv6cv58bA/L4yEtls0fu/KYRsXK8lTwiK4h2gSXgqTN/DXZTQNmqiJjETanMUw
8u9Y3SlkYgqBTQ0U74xEnJ2tU1ImdSI/1QnM2X3QJE0ihVI4n5rFKl0pWDPDSW/lSYGdboWQfEGf
k9bFFkivbHXcDE+H9xrD2MUqEz3UwzI5vPcoq8md6J8V69f2uOE6jGi7bEVZBN9u+jgT6enih8MS
VvdWCg/Lc1whmE929ROBqrDPPenre3hMjLX48hKfklMyxn3QB2NwccFdXEyjGo1tXS1xETEz7615
Z5LOoqtXhgPv+uXcn/nnd/21D+rkFg/J3J/7A1eeH7Jlz4ow3zSLMgQFNDfn7sVVo24B1SmKNlZq
W6jMc+Y7t3qcRufl+aFA1M+WvB4I9zlswAI8PaYPEqsDwa7l4wl4rP34LOXeQXak1elR20vxOTJ4
qRtlJcXHhbSV4srvw/lCrBtz66ONxud60VCsgtMIlcMg2ynKo2sCyfw0Vqm08tptmk27wvC1Gbc9
f8et8tpvm81l1WxmZ+uyGpLLx7idHszLqt9eVpdV3VjdBuL2biMvuk3HmfrTNbkmB0TFY/SKFeBg
ctewndiZjLozi6plvR4W1XKgQdoHrOMPVoiwap8R3Kd2Zav+JEqX+kpfaStlf/5/ph0JSVKQ6n1v
RaiXQrv/l69KGnpIzOqiTub9I0lmUvEF4saviRnf2uJfe95cRpdRBTvKd/TLv4oZr/MsH4d0umix
sAGks2YBjiSr/hrjqZm+A04bHX5xmAgd7c8iYRcWOebssEQK/QwTGi7ILV2mVXHZQTaSk7BJtr+q
ArQl/VLSd/7+z6IU1OQ5qAJo6N/4S/96OoIjy2mmzs6x4ROiFufsmvmq3A5xvjqwK8s+5ObJjNwa
H5gyr3ocou0n4CIWICJuhdfFbJlcTTIGV09l5yvZ+7KH8W2eVL/09n9YE3QdYjiZYC1gLP5ip5ie
jTTP5bxO9HoN+RWGDXCJ8ItmLwcitYwO2E3Yz9Xg19CM/1BZ/iz5h/NcGbpmnBTSYWufAu39BVPq
xcowBgZa8vksDG+yI2NMKy0sor/0z3+Ye4Sbj4FnCAQGWf8xyEeyHtPGGKq4PztT/ErVEQUB7gry
7Az58XCC+61wBBLb6WRDr5ApEmjS6xE/Pjhg6BXE/OpAjE4UoN+bF4WIQJHfrV7f6+4Xv+RfodYo
rdi3AelCuIWE8qdlapJPqnTIblV86V5BsW/HNYAesoLdh6BPIGFY4R5/Ud6+Q8v+HL66zpgg1nIK
fRF8hn+uAdU4ra5QxUPlINt94+qyqT9koFandg15E+B6OJuQMXvvgn/mZZbopWX4EGJ0mGalRSUv
iNCc5UEPosfULgiPlJzLSw8K9L5roxw2n95SKv+ueWkRIU1c1j0ieOkfVPuWe0yLyUNDzOqbQFV+
OdRuCdPuM3ztQ2HdFnoCtNYZdGJTfTQKazJ3LkhLd3uYhXNgfDeTj5tsEvvavUKrGKSP6hb4hkM0
9S87+G33x42cW9NVK/MopuGMe21d+rePKxIgQ31XqBYaXgdUuO5IbylKmZl/tfHs6ChYKz+vj5lm
TZboBURIGGv55sgXqz+COmwDZouOc3K1sz1CvNvbueE0OBwFeT3bq6FRKStTrTPI4A/ya0PelUNQ
s1RZ53JxfemAO0uteoTd3MsKC9wwFNJUDaramW5GYkdyu32e+2NwfylcwIZw13YnK3uVJZgGSEcx
Cew8adZpNI9xOQIOGYyqd9uU2i9T53th/l9j44clDL1PuxwrSSKtq3TP3qepOaN9NEsPweS3svS/
8m7F6EczmkxI4sC09DOlrhikbJyXyrCdeJKvvnQu6g9pKstyB0qGJxGCbjJ9d3KP4zQPgCldSA+n
YEJPhKVQ9rwpsnwZZEkTK+9qOEHnz8xTMF8D7jaGeSAtaaUQOgmvcwGx9Y4B/4fEBqIhTfkEFVFo
PAyYHG8hfKIut+NMcHhDEP4vOLCDml8Oi+F9/nILj4HqTb08yIMyLuOZlybGkrsFU14YLRegmi7y
AJgE7/B4ozSSBc5foqhTLPmNO/X6UFRBFNy5ki+qANB32LgT3RJfD++ST8LMYYGauyhjoc4i2SVp
kgenIE0y3qXJBJGGmTqhpkIT7ojhD6dsQkCJkn6TzPj2RK2zpODUgoumIUSWS7B7l9fdKdB5h6c/
OHgp2p/mpthzUx+nmdsRPIJl16sDPGVPTPFye0bIn3sD5l42Nn5Q3OOqDspADe8uIUwhmVCetGwo
rOTbmzMLs6T/ognWdBIVFJWZhpOvWQjhg8qPJRcdtzO0+DKY4XE7Bco75MS0qer98zw1jy1amtB0
n5dT7iR3+jJzJNfwK1/7APjY0rYz5+gBqxqMfu/rgR7MziZ2UO/kjb44QGLy60Xv95HGj1pwfva1
QCutC3+OnhZABci7WXLxpRhwbP/oXSLx24V3M6dxZ45BfzWuxDuFwiS35YoLhyjW4K/kHr3sTQmU
QHIr54KEC0GMS/a0O1tIPs8sOiEg1mvuEc8AwqynuJmvuJo7BJo7D1Nf/TqupuE56egKmoVyj/HN
y54xOn0/rOSLIcGAihm6DMEjzSK5ZK4JIdEtXBRjBjZ8gi/TFzGepgzH+cuRkSYHp92NHFgn/epc
eYklSTzLzBGHeD7RAnjOfSPIP6VgEt2izB0jKbjxTYkwkrnHkPbzMM9jdF9Oo9Oi9opl5iJ/0+Kj
Pz+bLWr5DCMvqxKUyeZI49+4RI0IEnBqDNNnl/ODnE44Lk5eRR5NIroKiR2Vn57xcyCcFyNftdEB
o4G+EqRO4idRFXGl+PX7iEpvjEQJIxUUBm8pKD3xnREcEpWAib0W9FysB9IH7+ij3tTtf3pVofeV
AEpLr49u+BR4rjU0C983q7lFT09WjuohxNEPJwKj6AzRedPwxqzWWFRSn3hG/8pRLfg/qpkpmms8
n53ShmfdUR0s9eHti2uAlUvqGFMMtxA3EXMA6HeYaJgIBybFLDxgfmgCMeM6/mcYMIfFqnMKiAdg
FpRMKbGsNfGEgXDxRafl36vNPzOGSTc1wWcPmgAH8Sv4xe0ZCWsa9l8SxpCSqY/7hlscsEgAcwgZ
ouIrtqhs6U4cnW9wK8QK7zN/Hg7o5AqLQJE0mQnxvXhoTFPLiXfadbQMkVCm6unLHicxVQzGr4a7
p4zkDD+eo9iyfWd3cBFpLfYLp364YPO4+gNH489XI9Kdy9aPAl07adC7Kcpz/qp5Goq05glVer4k
+sgb3SoWeqnCdxM3fy0CGUVbfdcatGLyIM8BMX1f5D0kBwPvh7jk5l7wM52D2qmd1tUcEPR83cm8
G9DTwTWagdkZ0mEdf6rFAYRD5U2YZmZB6jW++B8jSjABCJeaiq86Hzm4Q2jHywIENh1O1uYmtzG0
RScXY01091Nc7Cj1aTgPum9Dzyxo/M1tPwsywmJ0J/UOLj4wWgD8+bBg8KAQsGpenugNOpzIQKd2
KY9ay9D9tW4Z1X6/L6m5sFikC91pImFxOJGz5WNX4AXkKP5s2Zs+3MPhq9hWQRUIp7fhXYLZ+xCq
Nk+hBlh7qDZxAoOvb2h8ENuxd3V+5nWRTutwE/CqzUssh4rXuwc39TqKFWO6WJQuaQD+yb1HcpSG
uQtKPLSAXK87nV9H8w/qRQuJNhLtnHkFF4uWy2g5UWu617vVJvjznnjpTv4man1wdWdCW4viNTpH
vNOcOppt+z0OIv+21x0YkXyCgK4bjZPafe1cQzFYFNpHtaFi8bGZESikORAzeUWcMYwUz1jwCD7D
JR5dfY09dzG60oJh5d3DDge7JzPGKInSsu8hUju927oQSFO/mlAys/RFheBE8vQXMUCJK/WqYHTF
wFTCc3AOdO8Sa17S7rhm17qTh9o5iHFMVzOtbN1VOEqm4uQp9TUW94lDrrAnml10bb8zsyDjOXpu
UNMDmTcPBj99kf00zHi6yYOCJXp0R3e+1LzJA10caFRYtHXDM99TjH2HjwHrkmg5cfCZ+cSz8Vf0
oM7QP/BcSoukdqdb4RbhHmJQ8Ji++CS6475pXelR/M5ExEc7cTsvc8tPllvWYvH/LSqdCXvLHbUM
xhUXaAwW9Dws8cGSBEabiCks5pkoehLkz6JKoveZAlEXiXFmJNmnsHhWi+81IEKo76KCh04ZLrU/
24q+Fr19ZQ5Bu8DIrv27N48P3Fb0ivIieqn8EsY10VPiyaRX+aXm+bOFmGRizNIwFMydFxg/m0jc
LGNRBQQWV0DJKqUvxVIq5K0cIeHotazykO+Gsl0JgQgRj+UYkUexr0x2pgtz7p/RneLBFvMQC25Y
UMFD0Hqqg82YRxCFi1krhrToyy4Si8BcnLvouF70Gg9oZ9/DTgwUMbbu3yNMjFWx+B2fRMibeBBG
tg+k+vcEEeP+e3owsntXeCfES9gNdZbDUXxHq9PK3B9LJEMbKHowFzlFDPoiuLk4yVkQNU/nf4Wf
j4kcCoMzMS5ihRTNdvbyZ436ixmir8VJsidG5zWUOaY7PPdxxYKC4y7Qwqmr7qYEy3Svqjt1j77M
KMiJaSGumgCaYqWFlwBCFD4R9xHqzJ1zIBbtlnuUycRtgzsRLypXqu4JxYbVGFPf3J27faA42pOI
i8l9cRx90CDFrY7+aQMvAiE02pfqwslRrNpY9yR83XpoeBhN4gsjt9oalHmLRdhLseJk6so5WDmT
u4N5hW1BPMLNVd/FBOZzAF1VMMYU5IvB3G9lPosQnSsPd+e9+Fa8jPDMDSWP4JpYhVmxDTQr3RP2
799i0QCiylgtsNLhErbFI8BeY83cOpzainOM4BCyJ/TCNUyZ+GJXU6j4LSb0h4ClwVP9q6dZnOUL
KekIuyxiV1R8W/4gPPN09rzJd/0VSrm4FQJfgzQ1EZMUEfVbCkY4HcPOxc8TCPc7lEo+/GolYpaQ
gUluQj4V/9++xScDiegfOfi+R85FoED6DcVleBlfbswSUO9RX2rs7kJMEcL4DOVLQ9SqF6KKQswS
9xRXGP79AX3FAyN3p4Ir4nV7XIC/hBr8lcP1Qy38Npr8y74GtEhXjYNx2FJM0A0iyEy1IN6CIUgO
r6/7+Q7ryK+BN3/7tFFG5QlGPayIICgqf5pFsrox1HYwrtvTyYoI42sdmB2W8rKFO+ji6w+dPTIk
q6hTLH64refIf5DskXX53GQeglIteaTNntpwGM1k9/FwNu1QKa376n5eIrWBsIUeW3nkabbkzbC7
4s1pE9JwRsVU+tU4BHdMwiizQJQu5cHevEO3lnX28bq8g08pQQaSlH7FFr6SQx0vsNWerMGRFmpm
97tbQUSmMxyiFcK26pw7vzo6GPvtfsvEIrSVc/epW9i72/O1hqrC6nFe5R+dHUnd8tavdM1KdjAR
vZ0WSu0ainn9DVdFAbHmLystticVTyjBRthqvw2W/+raaV3P6NkT2e7u/FGo1g3rsnDjsnqHmQ+Y
blB/NOhOMwRjoSLWyLlC5xRq7UBE3MwRuo7IdMiSLs426JZxhj2Kmwh9OE06lB2CU94uvsL4QQkN
hbx+d2cIxUfU2N4hmJypInQKgmkNlA0JHVCMeaB91tcKdW1GotzUlJYzFDRRgFB0q1dZ6NoozzHe
+LXQx0iQjhH667hB6BdKGCqjf/4SSv5sIewP03BO+VyNECjbqqUjIzQoGgqag5CeVQdnIyGrd1c4
qvVnBGk8vGRvJNBXXGOU8I5rG/QL9IFvleIUCwuEULdV9HphIBA2hyOfhXBfu2Sue5Dl1EcTV6Tf
veXkgLSe8ab5hjtuek8hYgv7tHdHnCXGWEayVfz2BQR7+Cw9HVVBODGRAI/m3Vei1sM+xxdndr++
tNQPtkn2XaLHEWHyh4x7ifuXwFwXhIHdkR1xeeXgCpgaTrsEdH2k5otHYQ+HQFwkpGiEAfZJITMI
AS0Lbu+tO0NeEbvuncpBR4YHcQgyX3dbPuXlP6L8cy5Zx2VeWNwixIONw5DgET26LYQDUPcL/LfX
QMbXZnbbPmkJP40NwkTxnnfb0wpkCfKzk3sMxOLFZLbFh7DCTnKemXPUjN2AmIJJp7Hhivo+4ANC
jZ4730qmsEjdsGHU8RFP+wkbkuhtyZ8vDBmffY5T+liZJ+xAeTxdj5hpxCHOU5bidVgoPbadWwi7
VKwvpYfDAmJOkcexFManOS7sghGdU80M6hg8Ch32GIb+QCjwcTXEVaK5M8JjYQi1hZwx/ZbNDzad
+XxACtEtFReykGN797KDFJAdXogAYuecIgUMFugyOJdv7JvC7cb257BRxsMX0gY66jILIDnIAkL0
ApUP57iI2cgyE5G7wk56RCwDzcBBOlrg1fg8oFugTiGXqzbQCMgYp2chD06RlVDzPMDra05G5I0k
Z24Tt+zeECVEIGyLcM3eyO2EQIlb+xWJTpSRBmlABp2fxgcko4MrQoDrSA1mH1rS+aaQASl0Qd4N
elctVEyhqxH/4p/D0Tv7pZ06R/fKoGQM+UcXfQGZRBSGMmkXjON/NDMDCU61DYehKkQqxZu8i+Zp
fDCbPVHHQ3RyVJZN/yHsvI6o2wluSuNbacWN0nyRtpQFwNQJAZ8qf+mLuycwYxnJQj4UGhKg8PbR
PVIjgp/dzLk8oj++XKOjK7Rj+osa9Mj+6Ld2tp8ie3fJ1D6FjVe4J7b/qwPhKTG+FSKB5jXO7GF8
L+J219BrU0QGESHcEOR7+xZGCnfC7j/xEVisM2leJA04hA/YBYYYiNk4h7vR83ooZLmSyAOEudyv
9oqTCNHGQHQUgo+Q1wzPQBO6YxlXkQaFFHpjXN2Ra/+RVGuaHm0MrIGP1BtSk55/EypKx6vgAAzd
K5m59UOJjD11NFdF661dLeq9yafik9QnVqITp4j1IwthfXIPK3EZ3EPe5eUcKv6AUzSEFvTsnNwj
S8OBFBbRZBliplDV8ETEiKyYLVBo70jMaWAwzBqn46gdsZaUmGeONmjQxFwURGAMloE2+4/UPiC5
zwNDN4WQf16cIYA16Rts+z6REOgTvtB2xFwSY16yPofovBDLl8yh+GRFnNdisRVrmzAJXHH6f8fi
hfzULsBQIfieRUp6m34SLUpgQ6AcTYmA8yCLbsnsVSxULERXPjZEqSjk7RR+m8iEnWTRmOQE+tJs
7AgsiWeaFm+LI9yJZwaWxPBFFkp0a4W9wZyTVY57ETuLi5vj4IN5tQTR8P1Om6BzYMf+yrBCMlQL
XuKJWGvRbJUiPDx8t2Rl4sxcoDdPYU3pTXFZERNCx6RMAxkl5rbMwAhwXNVcaS8EqnBCGp+iNJ6i
FN/wx4QwBa67cBLwgUrUsItW5u1D+kS3AyqJOX2nurUP+dSy9k/RPLPnsZKUz1pSR7yetY22Iagl
vh6s2Upd6Un3nD12z6R+Gmdzvi+I5lRzmzAWIzl0hLtouTW8HTSiWrLP2f4EWdQqly11lT7qm/qZ
z/pG1k35wF/UxNmeU41kthJ/NrN9tujeskdsJDPCPi3+ERzzls2sw+r8OLwRJ/MmomUO1/D6TJze
YSUGyvNhL20kwjyoUPGYMaYW0mY2cqmRdG/FY9eJcJ4FO90+f2CXypcnRh2nvbSPxbq6wgltnlMr
WxODEl7FVrnH+PJ2CNgnP7mzbh6X9+eKoJz1cQnMMzdaNa1FGavZqnnuOMQ7I5nvZ3uqrhAL0VrI
hRmRPuNoZQttMxNPpCdYkJ5FM0Be9n+kncly4sgWhp9IEZqRtpoAMWPwtFHYVbYGBEKzxNPfL92b
LtxRXtyg2+VyYRBSKvPkf/5h9fUxI82hf2ZuL7ITrxB9b+FV0onbXhbRkhs5WsZMrZCLAY4q7u1/
IDLulatT8aacSPHO/LJ4ygRKDMSYtZiF8SFz5h+8+clV1mIXy6tGXNd8oa3lrba2lpObkz+pW2tp
rHXeTluLizxu84U8j5biOMTTraV5KCimt3zJF+N23LJPPphLHLUYKssmbMJo1isMs3gZsy6l/MhY
dQTw0QtimYlYMS4Lnt2EXThZxSxeA78RBTkYH+mK7MgKwEI6woVTL1UafGiv/W59hfChvaG1Y86T
gwv7MYLfNtbGzDG9JhTd1TeILTcYsGSPcetOVvhkCGo7X8vcZZCPm9v6tj5JHKZ5UNbti7xV1uPW
OrSac0UTQz9xKx7a/vJEDLiNgv5J/+cacfnSo/nSPF2Z3WtXDHHrJdrGr/FrZqHeU96Vp8tmIjuX
DWmJmx7e3rgqdgWMqgmMcAFLtityAVeCGV7Ae2JI7cTAOq/IlJMYtN0TDK9om22yjXiNdtU8FGEh
KqcFEgZWpOlhbu+JIRA1XbLhydZWjDadKySuCTfojXRVp4R/sxg343bYj1tzGS3FCJisxVN6nF9k
7vgVceSbeDlZZY+6UxZO9EA4q77JH6tPYydOm8bXMWcOUUa+yJt0yYncaTtjNz5ztm2EAvbO2sSH
+JC98YP8URUvoPOLyeNkZfPg3O+IDC40XmDCL+v8XdtB2V4lj+lS3YghEYujiZe0eG33AvNYnXNh
lnN1Ps0XAH411cSETygG72mlz6OZQEDsVRcCROGSsKie4l226QBlo0CfW1uIYqt0B0cu2YjnW8su
HELcN08MQmX6D5NKAwqBwQQKUAb1bykUWMbFL1icR/Zgzon1d4T9SILRFIOfoGOVPieOCmWq5Jnt
vJ5LUyFkUvFNcKTpaSvWYI0ySeNFGhgAQsderZKdoEmOTAiSI77DEHRhLYw3iTU7n+mzS1hsigfC
rcMc6mQeKmwxQQ/0BW2PxQlKpuimcCj0V/h+QdxqP4sRgQuZ46fkpcHDQ+Y3UxWRUbU/o9nkVbNF
P5fCivukWWOHX2ylz2KLbEeS/GpddEKJZDpXiGzn7WlbHq4w3E5bguT4yTV1z/hgIFdeZ/tsf+IJ
1rP47nzI9mlE01yx3GQv7WzcjdD2rttlPnj9UieScQ5PTArhx8ScIEGTuYSCIJb73AyhtTBncM/g
n5kLY3DNBbwxVpjwykPw0SB3LS58h33WptwgvYd4RY49HXh+SGjLMEAGcXQoaBYhzshqN6dNA1eN
M8gZF+iWxdmHUTmForZQF1mYhdXxujoxe1t0wunf97P8I970i5PqA9/ogKfyokR39sqzaJiJwlHU
VKgxHuDOreh5HSdb2mgc2WkzAbahR/WFuqInEzASSEtPm01cmCQkWmBm+Vfvny4STWz+FoHGtrN8
Sn+O/xkDI5yUpxR1WEIBKDuVDgAUP0T7+GFcVMfCgq5X8ZkG6qeH5tisYslrjlDrNiifPvIe1tz1
WB31J5WzVyBoYODASsNRcnN9FX/GjdueXFhqH/nuzL8xtDYlEh2lcLuP+uTipZDt8l1zVN9N1FAb
k1p0JQsB+FqZ2zPsvXe4C5ES86zvtM0/nF3BTD4vaNfxJNHfs9Y2x7/S9+VCopsJWvtF7FV33bOF
YTCOFB6k88ZTdy384vNC0ZwJL1CH8jphm3VZ2jCk60cylNb2c7adPE+eT/vLoX+saasjBkl0V7BR
S3nW40b53D+ikIcMPUKkT914X0OPNkcaW+WjvbG/OuTnx2g3oaefdDTTNdvR2arZgDZsssXGW1AJ
iA3jSL8OBxp3sdDX9oH/oRyaa2udrMivTY6QnE0me453K668hKKMy2/DcJ5ITkYULdMy//7ScjO/
QN23Ox86I2D9yU0fLscLjGCi3o/SNracVHKlzocfxkW/efYcuh7KVpueYk1vsJ599VYzXjxh+uYQ
zL25F81t0Vdt38l4Xhcc0sr0Fy1EBGOjhyZtKYErdMsR0HQr4AsovOw9bXw/BE+cvfIFTlv7aDzX
yDQfZYvTFe+VSpy4/MxPtOcJjfvkYO2sndjT9iFb4YXoPReLyy/sHQiidZT5bauvxWnJVjXDO+ea
a/OBdmMUxuAcHZzdMoSBvsDqccZjYVBZUydhTE/mMpsFg5/abCG6DVjbg2hh4keIhhvGEEiHWANJ
3/tCHaQ9lfmsn4pXHZbikW2NZ6FU65Yl8kIyax/j/RUkqJ6mYbY548NH/XYS9RHzuvRmv+leNJ/f
2I2IGV8BYYAgDOwh0TqlVYptOtznZj4pHIjJoEICceoCrwCP0h5ET+HyPE4tV10VYKUJDeokZNqm
fz4TD4hCJotIeFkJCMuksSqattVSsh1x5gW6JUglSHEfU8YnMES0+4djbUMcsMCwYgARsY1Chsjm
UvRJRBNCbLagOU/Jt5myleC6it7yBB35VytZXGwTkMP6bCD6F6HgWKfhBVAIZhx8DcHiEH1qaG++
4ZH4TpM9DnJazz1IsBBaYMe4FwwQdNf729LiQ9PRBjVeMOWynLFefHXk6eN/ESi41qGg/nf8CzQM
sUwxdQryf8VPSri/oNqbgq8IeGdkUAc9ZIJyUcDtF6D0ZA6VgtECt2ORblg9sbtkcmXdm5038le/
XtBCDPCZdlYsZMJ8wOukjaCqcJ3L9Ws6U5ZiDHBuN8nWfhaqxWFehu0KmvcOr5tXQrp342pcleG4
ajbasl8PB2WZ44sBemTBJ6ILDuvCZNbFhB5eBxlJfr4y37PwupJn5KImIdkjrjhBX1ghZ3B620Z+
DFx/DkB62VT3m+tetDSslJ22+KwFm3oExHwcVhFVjAUV6Z64M1LZmYDSfzUDgCXjTfJ1ssQJo16A
7UHcIu+dhP+wFWRYIearABcbMCHBxy/3UShgQgES5hg/0MIXVJTJwfIzLijLhVj6a05vRdsAeHIa
gwpEAFqCq2PC5uGK8moCe7LAYkFXcVcQGJFodqiQ38T30M98XBhoWcD5WIDFMm4EKesKU0ACmfXE
ieoZSnCYLlCZUOR9ygKUZVgW3Kp0w7lVy9XpS8x43bTT5Pk0E4Mb7FdQuqwpspOKC1esJ4G4waFX
8FsV4CK1K1DCoqcZh0CXu4EQygOR8sn2xMwFcoaYuiNpG88S+AoSADDkiaffv4n//frcBevpbdME
AqSF0/PFAKrfi/evbgkCExksnZtWPF0szDUDLQL4EzQXrES4ONH6BHTOaXByX9R14uQNv5K55e7Y
hbFypxRYSUgYM0txRb9CFv9lYgpQFxAF1YW4hFmozzrKipwyBeYveFECx0alXKkfVBTsi2Fq0SK6
wpTv1uRw0y16K4NxLh7ID2f1b1GafLXMZpc1cM1UgDqUo8a0LpwE4RpIl/yLFoEAc6QpPSwwt57G
I0gcjUnRoIxF61FsmIBzaDwIDEqbggL68teTBTogOvCiKy1Q2hSEzwQpE8wGsdenj/0qAIF4XoKs
XN9F31dwAaBtogemnXoDD548peF5Gh3E7JQFAvzqZuJlSk+bNhxxz5k8Q2ISU83EowgNYITTUcsp
u8SA03lGy7NTV4CaQBmItiof9nggfhsmCOUVAli/XDZ+H5Se/lDxc000LUEY7Wnn0wOBKNADnKnP
X91AgLTWg93h3gDIGPy4e9R+7eNXAAeZamhK+cLN18IqqkTPjYuZ7UxGOVWn6FueQIWbAF6hmOor
2GhXjwbalAysEMpb52AdETYMiOqXPI0/Rc9ZPMQN2M5KskOZSBI4gRnSodaXNja+L5MZyynCJSBl
2DfiBYyN8gtVUytg4a/y6QZ/JoSM9ss8iubbyNQHzeylCgS/MJnDZIRYhxyR3xZdAGs1bDAxp1Gi
PRQQvaSlaPg1Qel3wcCjhNxmeFev8m50RFokcuKxgrXn86Ov/mDp5zQo0hkAHcQn0x2xyriB4cn8
KXBxbocDfmvMdWIzUbHOtWJW/k15M4/YdaH0+aLkCT4W3nNiJq+h4RlzFboYBy94j3CtqN4uEJ44
faQY0EYRJ0GwFc/r/rFAiQZWz2JjhQMYvQI0ZkA4FDQ5cc7PVC3cxwKOF3UHMDwiTaf0Sz99Y9mj
xkkomkcoTKI3SiMUSwt4eiNOFDP15tickivrtrIxad2Jvs+Flhq0xetSmLNRVgkxYRdER/EuwPnz
6LXGnAOb5VnxVLzXfD4Ih2JKFXW/PLPeT5wMsaaL5ilHl81TXA2WMLdYSFvXRAXxJRALrGnjKc/M
c0GAozydJMEALfzhRTANiwVH+E+bVXw0Y1N8Jq3L/EpTC0brklo4XyZcZdGAtVby1OMj8/HEkG15
+2h1eqw8DX3a2UGg3TGpi0YtJZl/ocC4LgUX9kLzqgcm4cSI/YbYcWDTDC+PkhGyZcXP7VkT3BjJ
grnKtYJRODKaaZXVM0F3hAzJSRcDXdAiId2xpFS2M05H5l2cCJOVMWd1ZIcpuHos3JwjserBIwRK
Z1MWDNPbq6gDIANEzpiwS4XLvUDpc2KFz8IHcf/9s+yL6ilnV62zvTUXOg92IZs8tDCjEXPqedMZ
HvsPlVpBUBejfSlTTlASW+vJloG5iBEgXdiYoCrEho1NEx9XUBC1LaPiH9anPYfBeFmdqVmEfH5k
/i/8lhWUNrrYM/MbkCI3MlWcWITlBcRIdoXwCMXRqp4NKQ1t6bpctkvf5FXEK3yNOXEPZB/Z9Io8
taKWEp1O8YAI6Cer4aWG0AilkhN0oqvliLEE62t/+pX70VPu8yn5CE4xOsXNu5ZQXN0HyWufcnxj
IOV9udz0vqC8iOGKp7eYbGATiFaAeHQf7EkrTm78Syw5fAColHB98K/hjmbiq99j70FwKeEi+AmL
+8lDsuWReh2cNp9cAi4ghgcS11M8JjRLuJmRV0072v4/yRLuO8ME1giDAR21EEFo6p2kvLum8nk4
T+j8EUzU31L/FjWOAsP0OtROXZ/dqJxFTGsqe7mUDkh9MNxZaWyuVhHq1/aHw/mKkb0nwtvIZjCl
n1iYMtwpj025M29YD0eHR8GytY4NU6ZwIOr9bGuFxV5y1Ldqi6Jmdt2MKzDO4LS7YW0zd+a+4zrh
FUHDWl7ifOI3rG3p1VkP/os9zd/sHTHBcyR8lRM+zD4Xsx9EP/curII98e8jv5N3nIpLMlYxZhY6
/ib1JSTenryyQvsg8zKvX38M5FUU8YrfzpUm49qIdTcGs3d6m1ir9Js0dtJh4XmFs0Lrc513XusP
AV3vVbB6lsOJs2D9mThYRWyIM3HifTR99rxZGLpv0tSf/cZ0iByZ11eJBgnd63a1mQPhAajHR/BM
yhCadVsholr605eRCsH3l0/+k49Pl+E9hG8zbg6M53Do6VGzL4TbWOZgRzbD6Uems7Z+IHDJ++FU
fzFRvn9yYUyNjMYw7oPD5JOml1nLuZ40hiMsaPEMwV93VPBZalfY7CKti6qf0lu/ZcWgpJioGCsa
uPpi22XdWYgpld6UzSWOj60rzVbWGw4HJQ6u4SY6eefVlQmxp1HsHHB+XD6JjhgM2nHOvDXp3Q6i
AXaYE0He/pG5880p9/7I7kk06cQc86qVDhruIEITMHhszNY4swlXtufFI+v2znDMHX/B7A5nLMxB
VgbLce8+34LBe92IetHR/fdyDaruHfZ7iLVu7ighSKNfe1vh8ITjEu5Jwi/OFOJp51fnoCsbZiVq
5Zvz/s7o+8QAUHbfNx/wFurgF0519Hb9X/jX0TycTDGhE0THYZWFMNW97JjSKh3nif8gbOvkZQmR
XZ5hSfN7Z/0gfFGN714qf16/u8llQqp0Ndzq+ChmYt1P3PcCqTXtDUwBhSfZe7dlC+GjhyasjZ9A
hJkmh7NDeFsTUKQkB+NXjiWPr4bC0OzmRSFNaV4gJdbAKY5s7134lZyc1B1oBJgv8I1Og9t+1G4W
vFuP9et1Y2JlC+KSb+ppfcQocIN52ALX2WO0Zc/qxg7OVIKBC++R7k80/zi5/9AeTwja1W0lAHPz
t74VAvabDZ1D5BmTYwPNSXgoQZ9e6TxLo+7zqomzhxDykbpijqQxlXjTNe1QD7P83WX1AOgIWl1g
vAdT6ZitSp/lbEVWRaRN08rBs3Z2exkyDyQNyS9ILM50l1cGdHW0FPrd8gGSHfkcrmkzNtSge7z5
x8zHm3i9zCCpQzB0OrZJZFw4pTeEHwEQH8gexeIvkiJ8TJIZRaZDdgIegOvz0kQYTa9IZkO6fmv8
rHbsnE2VGpy2PQWIyoqdPgDfyeC86/ppcuiwC9sO29O7NaWKwsXBdTkQh5r/lbpwV/gWWxzbKxY5
fombt5zld4JdHGUlBTPKux/WL+27nxNDzCS0nEgDsYjdebBauJGMF0Urlvmkdk7mS1IoTntqHGjd
BufgKOnz84Rt1BlHNDqT5AdNXnAJTson63KInrN2o5WvJ3NpFJUTFbNzhUDOTnBJOTlm71WIXtKJ
J3Wrv1cBupgf/pxQ/zzsO7OMvEtvtnqW+kM5YoyMPKv/zIFeldd2l6jkmc16ahTaQtCSSj+mr47P
HkQj2z2f3Y+wz6kSDkNo0/N/GFgLgD6MZFZyoSFq97NuCPPjKQAVV9cUic2HjdFa61XZD56Kyn8Y
l/zxOb5m8H/x3NLLpOnVizYcJqRRwYwPK+BGaOkbZH9v4BQjPJGwlX3rs/MuGbc8UhA+WceMlxjT
5IHAS/rO9KX17YekBQOI2iLCSnpKTcQuX1vXq071ByQUWLkSPOEBY31eL2447gBx5wMpL932Bk6c
uRKdJuHuEPsxFGVGebtJHnBOzmkSeO0YTlBKGlM6yVeS1HZ2KBFJAoHKQaUxcId72o4tNhtcWDCU
QNuG0bOkieezz0EfNATjolT9/DjOqlDbnQMD4/HXmu1x/OnaXtq47AIVlE12MGIhOvlQl4tOd8L+
iYLf/p2skEhep9YEeiR7iS3+m05zLDaxp/0+eTRo+gVIsuSFi74PMts9UmB/ZBg5zyOMR/Ap1+aN
7jSTqf5jwt13qiIRrBhiUv+RxkoUMEP1X5ew6Jpmcsnk4WDkLjazHTIO9J1TVlfydAxi96BHlM4T
DSZaXaREoHyZ/DSOvnNSOQYE9IahUGIgE/7zGJpGTpNGJuk2Uq+hqRibnFyxM5xTrO7PTTRVLpBN
9MEjtcbTISZlbNMibIp/SlpUxRvd35cE4mlI7ElJVb8i2P51MnQ7l8deL6TDJgeai529tt47DtPk
r6v/4uKD71tuw7T3aLmp9/mTtl/9j2mB5AJU0oTjskMw7zcH5kk/1xcSiy3GQF2jvbx85gYWuJfX
K2l3kmFP9e4c3G43v00ec+S3mC8p9VFWjzE0lnMZpuo6U1W3qLJZVbgNgc4/xmb/x8WyJ1j3aSY1
sKVrd5L3yy1Srf6UoemD8ZHckDp/TMyP2P44nQc3uq6UyThtRg2MhA2kNLhpTYTcD9Ee6peDw59X
irAJE+Ytftc2WQx35T++3OcqvvaK8DpscSJ9EELi00yVp1rsK4qnqMuMP2g8yLA7+ON2di8tUtEq
F1JwQNUMbtCw0KSQ5CP5rddCTScDZX7DJ0PFAQc+Fy3sGn5q9FndFq3NFOtdIYqk/gnBYQIJmvVy
1bPsFA+Yod8emjkM3ZG13/BVHH1ttG/VFRdpEvpopuS/VWXWatMJVL9uChlzwElBUK3X0ScAGa5W
jeqMbzZhBziDJm8qRimpc5Jd6/Oiu7jJIKviT0zp8aA77VU/tRfEHsqGV5cOzNQeh6Fxeu0C+72d
pukMfla8u0z4VLMKZdQZM1vnps3TZKaVT/oBeUbvQKMpwAssP9mQtU5hI7g27wPiktq9VThlufhG
FQCVcGbD/uxqBGljacDe+Xe8zQAvlzmgOCunjQk16Yvb8++LOi9SD2e8bM0CbAZy5xqDAIBvx/EX
dUZ+dePnG4DbwVQd9BGJj7dIS4DrMVKP9FxB0DBNe6QLb4DV71PJU3F2G6D4nV8skITXqthavB1u
1vFUe5R199YEurEkAnSA7vVSBDbu2tAA3850MOF1veAcI7yveDvU73pQdR7OLgT7KJvzS8wr0QR6
4FcpvHFowynms2O9wlwPcshxPLlNh0Lh3DpJOqOlTkRSjYDExOQEe+0lSomr26t+9Vo3q/rqjNjf
GM7tTbn4GPQP43FgYzD4Zu2JYm42wdIZtOPkVgaQof3771XF95nclkXaOXmBOKmb9w5cmXG+Ye9Y
5GtZ3incE/h6puXr9fxhcWTy8PH3d1P+wx/ENjQCpTEtk2Vmzfsi5kYQ43iz+oP8esuO7W0+GpAa
QDuj1S1Qzq70VE+rSVhe9rLpQkEtyJRwFAZZ5jIWVQkTdMKjvDNliulSqNngoOY0b3aU+DPT8PJN
PyUMzYWo7cMgnFG6ZwFENBkZCKZLLorPp8GZuObDZGf+ahFoYnt2fm78CnqJDEPl/KB3QbzJV4ru
QRNhCYYF6rOfgkG5jDbQAANIBRgdaAXqlaR2YFqSF4yjyQqFgzQ/TrhbvX6DwSBti+q4i4M163fx
9kmcxcoMTtj+BuM7E23xAg34RqNCwe6GjVaPrf6UluBr3gKqS48UydaCOlpPnJD4Xs297J6zD21w
OnytHvFlAHPy/n59vi9l/8zSONjKLGbG3QQZt71Ry/o5J1frVSleCUBXccaPj4Sy/f2N/gMXEWaZ
hiW8PdA83LvgXHVzzC63c7PUCI9UvHRtPQ4Usex0Zvj2S5Yrj0G+Vo5JOJn//a2/Y0C2Rf4RNig6
tgrUEH/WDdeSqANFVoalpHjY+Ck3r706reamnXsdxE3297dTv9C5u1XnjzcUa+O/6gPOg1Fdoqo/
YOGoPTSxr075xHqxVRCynrVwpF+Ad2zt4NS/EWcAeJsiE68BeeKVl4/O2GPcP/r6I50jE6YmbD74
rJ691umqeal/GX9FZIv5yfNZpqR1ThfvXExVLTjv1H6uLJrSr4/RZAlP0X6M5loZTqmNKsXtsPIm
M02ngEUFcEL3EK8gCupFwKYVa+gQdZrsIVQe/OtjsrYY1DQ5x/11aoQ6cPzqrXu9TiOMOLCFuvhH
NLfOuLQH97qrb55wr0sMh5wSOAaOQc/Ts1/PiafGnlkTgbgFecGjW5VcKE2VDJWJRlKPlTu0kN/0
+j7ZFVau+1w8AfW+f7rPwg5IQLE61iTT3HaMF+WEkr9EZjKZya842eBRSN8SWMCNMF9eRns2Oabt
F3Tu3pHvBOPloAeQFfH/WsAP9zLM0YHCQMRmwCa5g0PYTQIRmiIx0g/QD2f1C44qA6r+gG2Dy34x
HQOLSgAyVD8+qTTWnq7slhyCVuzCNcmbXewejUuA7GwcvctzgjTJIYVihsdC5EIni97Nyw937X+O
MPBFk+ITB2fKrD9HWN1lmd3FebNs5fBiT9NklbU7ydpVxTzX2AjSckkgFbPTT9bQ/U+Zm1w/tJ5m
vYm5efrYp3iI3HLPLH5IIde+F6ekEinsszkwYr6+uZgUZBral5r++bzD00xnDwqjEkVzqsLMxEpv
EFpuxNGAMAAqmXPrPDiNKLnbpU78SeKVyLmhjD0gJup3+tnJBnoplrq5pj/AAl9Q7P19ChigTcyJ
pZLQdXcWT50yxsUkbZYTti102DREdQjTED5gM9NilQ87yn6HOrpQgYJW9qu9zh5a9DgRFobP5Urz
8Iskc+OVIolPaF0cSJ3oOSs8rRhi/QMFAfZsNEl8aIJWEKM6o/jNXMbKD3PO13n922e52xzZpB5L
VT60yx4hyxu8gJsv5+HEnpqwCXKnMIMc/sZ2DHX0YTHpYG5kexNkIBjP54A01XOD18HDSO0Lr2dW
XZzhAWtyJkvqFjY0wuzemioPMuHaTjoreQlYbwzxfI7MG8JtNU8QbZyW1ietS7QgAJStm9eziEYp
AUZhv+skAivdyzOJehrk9aVgO2TngOr5/ZZ6keUiQT4zA6yb6NDgJZTT9fAa5E6jm2pTTnQP+CeE
KnU0s8guyrxmxlSljBsL4r/J3yD/aI7xmsI8t+GjsimltpvgPPMy+cQGycK3EjaJtB0Mj53qA1RD
3THf4TtbLqL5Y2m4DWrWFzoE9ttpFYOjooG9GUHazG8kUxzNA4Ay7vmIdOrFmXWZHtoLbpSowZEj
SWHzVhxiGpTwLoIagIyQAlQIIUWgjRc9/L6E3ccSe0NCaiHmkXAK4aCxXKvh/bEvhOn6VQUnTEZ0
UitU1zAauWdwU05mcRYUdiApwfUVOsxrzlNnn9Cn6eh6fFFehs5PbOf8tIgww0cMgCZVdjVolYJg
89Oq+i3p6QvoZ91UTZMsIf1+Wa2Ui5UqJK0uCdtzW914Ni3CQrSLfynKl14tHzQbQTbc1y4Nip7W
vvkxAFLagphuQYU9qa5KWR0ptx8W4C/E/497AaQCO36ZBFVy/rRvQIGEF1qPf+5iaLDzIiSUMhj3
quL5kkGQMuIg6SeeElSKeXPqNzOqXdWQFkb0pg1JUOAor1x2SrQasBCVotA8+wmro03PvuaUnvTc
q6KRpdoZ6qtrsYci4dQue9mxssYbDXuOtdq1gLxxejcMsBB739bZQRq1eWKb06Ei19Bg0xF7Y8xm
SSv98+X1FJNsTDDARmLGw0/6oeqILu8AnAvSeycqxBZgrItarMyyXZdXPNLst7rvgsvZU66wl8n/
1ZTci2ssgtQ3fdj3UryrZcJw+HhxTbBH1jg1Q7rcsJXK6xP5zc3ubB/+PhFp37YX4tybOltxKi3c
B++KrTLq5Ivdt+Y6P2de2+VgkVh8We/5Cepokkxt1FamBtslU53+NsNqPrgwaMUJxdmrg5ac6v4t
VaZ5ShYl7apbaEbomuBXj3XlU8G6WhfNJEiXEaofG61P9nK7MsPZ16CUc8iJpSOnvZ9aR7nx5f6n
qVb5tsIJHEwh98E0gRQoZf9cexsracaxP0PuY+Mb7yItNPogN6etNCtJLLGPBmb//VaHxfcTIvzj
e9/N8qSCD5MCjz/4UAQyhOl1cSNm0Ar7zNNqZsTlVd3F/TSHJ6X/UEV/N+W/+9x3IHrcF6kSFQ3K
S+bmT8H7qfFtNrCwZJCBqtYr6a1BUXNyFHx1T9PkikhNSCSKg7xkb2lig8CKjwkDoryADL3qqOke
U5vorEs0vf4+Er/bPXK8RG+SBzdhx4u8+s/rpIxD3Jjxqdgbt3V1SLQjKWCp/ZZDAegD7rKTEVrn
2d/f9LukmzedEE4vtPM6XvB3pX8xTnAUvSWnpQxBeXMZtlf9s4VFWxwztp4pWvk+hxFcZwu7/9Cu
gA8VU8hj0oh0I3MWGfPipLBgvhIv35aAUXnIz5qGDGgjnXX6+FGyNP79oK1v7REO2qJRboAGYBFp
3B20bp60Vu+zYsk2cwMi4Gm/rktoPjeaRXiG8ufoVxieiYZ/x85Ndtm6TJEI0tbWd+IXRNyP+Fcc
g11pbdMTS78EuOm8w/1BqOZOyO2EJ8cN7VG2jrfs+LHMED4TQkxqIW0ot2x/AfSPb1f6QZCmPWwF
+I6wcKronzImzP+6jUWaJY0hTUTK3bWNR7W7lb1q5utJ5Q+qc37UsU5OcDh0e3kV0XmAc9t7FNL2
s/1+m7dv9nP0WH5QsfYYbGBuYwl9FBAWErzwgrg1PVw+r+xEKo9YtuK5mTUP59DyzI1ZefQJOouA
24Ap2vrdfijv9p6xj8IlxC0xf3uiZLicHZumhtd94G7RL6/xr79f5v+YPEiqtoghJKzGZudwN3lI
cq/VLdyEJU3EePDGwo+hyFIM6roj0fxqpqd4YZU0Puhhag9/f/fvoDlZkP9+9zscqL5lt2sjD8Oy
vPlXct168VWZhHzNOjcxfKZTjio+z0sSPHXH6D8H6YVeHN83k8NVXlWm4cs4yI3IGDFsHvErBc35
cY4Vo/3P6gE7UJYujTsYuOA+R7JM+7TJLiMG8In33FbbBnQWTY1lbY0uaHtnUKcVhZsZby+gBz9l
5Rnfb0beXrgFg/BjvHF/lYbu1MJ2UPQ91dSFfYVEP4w9lIzyFqbqNmUGmQL5lm8iq6sN1RxdCBrY
QBawo0dxgTSUvHp2AXMLVwhy3uQ5BQL8IRZJyuEc5dKvFMIjlMbQwI/mM8ncygwq9MS0kDO/fYry
VUIIVIarxk+T8rdmP6MAvwsKO+46S1buxuClaZVTIvfRXucmPxah/DBgL8EDN5iXH0bcT+91t2DZ
udpJZpFpixFcTmvJbZR675qVnpmZXg5ZNKETrxQ2HbmTXyfwUpmM6xiGtbK+4slsELhRrYqEvgHs
s15Lvf/zAO9uCUnrs6y95vYeB7kvh6Xh6bRLd9cnbK3W1/C0sdanjb1leVimiAH+/u7/sT7+cSm+
MIZ/oVS1eb0OAAXGnkXp/AZ8sG5Ce5WvR++8iYMf3uy/roUpE/NHegUdq68l6F9vhvMuabZVCvml
diK8B3TPcsJ4o/6EMopTdn/z/vt97tpOVTVaRWUV5VoDV5Ml1T8PnZNJxazrpV3c0r9vE3N2NmO2
gkD2pbXXmmx6Picf460J85sxcdhBRhXdhjGZn+l3/P1EfDPmZvwTvQWvD9yGBp5Ylf51HuT8mmR6
pKmL/nZz4jOWyujzVXLMCm3693dSRR16fyr+/VZ3q3oVXdJuVHT7IKhmJWs1pqidkNg78/iLSqas
yQ116mcWp7xG4Uha0qYXJNbFD8yw78lEX5+adCI6gtTO96VYacgnRY2aemc2e2t07cY18c7P3ZIQ
SxJcMALP5g1fydhAXfVoRIFJgoFPcU+tqcQekwWT8WQMyD/lk5B9DDgA9n/mEsZOu6ZBhspH0v0R
NWY9ayo/Kb1icC+oEwEZse3DO4L7vqVJfaBKTll2b3OpChoMZyYzNQ9UmMmVQJ/McneV53m8O5t7
uXm2jaA4BzW+9RS5KPuP5v7vlwmc/ft1UsHJmBP5f6Lfh111fdY350aqd3xWa/Tp+fGNdIhxiE88
IGvNKdFhyxxfUMXTEiPsMYixpc1miPKg7Zh0jsi2HrzqJbk6iD+6Q6QGDOT4tUZ2ikPK1bXzQH67
vZ9fY9vlt4zGBZ/BE360fbaI55ujjn6G4Nx8TrRH0MS+RHH8kGL8S4MygTKXuHXkqrl/qWcdfAZy
JPvSO0frCZq7NBzG5Q3rP2oIxSvVpS2HaTaVh2mBH0AFdjRn6bE/hewLK1ZAUvI2hnll+c0wbVm8
NKez3dMzkEwpeadni4zXMz4KB+loUYTSRGcWlsLJbdaWu0ReGencxvIr32fkPFtTo2JzGarm7IpU
htKFuT5enc4BJ7ClH9g4t945Z26/k/ABegIzhrxkDJ6KixZNOmqz0ww6XB5EsV/mwYiYeXyadG+a
ucjj4MJ9owvx4g3EMnF5KROZYjID+u2VHxbH/9g8qH+MhLs79kSu1c0yr/VOJotgmbH4r2rLvxVz
DY+sjx7oizwG/UlWnHPtX+11j+Hp7+4aoJS8HqUJNOr0vU821fVo6qsOTP/338eq+h+zF90Ojc29
DduSjsqfs1dv9xdc2+N2p05PuI41vmQ5kvTSWSg8nXO6zZ7aITDWNb2J5ST3OL5uJct7OUcvTFBt
+9SqPv0t+zcV6N8P7Tv5VOPcqaBRUEN0FRf5Pw9NL5UI4/++2Y2Th2re7g363m4eUVUKUp3+w9Kt
iEtxN7n+8Xb/I+xdlxTF2q3tIyJC9vB3AqLiPtU0/UNkmikoCiKykaN/L2qtL1a1lV9mPNFd9XRn
lwiTubnvMa7xtHQ/KCv3yt4RC+5tiRdBu/jn26LbUccj1bq69d3vTm6S2wKwkFlfC+fn76t9+yiQ
GRP7xeP4p/pmm5lCwrVcLI6HEk448IfSudSuvbe3JOgWi6hxLAlbjbBglwXMi4+NinPxukr7uJPC
q7iHThV1fBNet5x5b1/lzp1Eebg2FzduqXkJYS1h4e27cvFHgoQYpdGbuqp+q8P/q9Lonp2u0ZCm
cGQovW6G/GtRlJLQ1EqVftUxCse5xZwUKqsIHsy1ncoVyxdGN/Mjk8j+ulO3kq4LO4sGpxtN1B5V
hks2vuZq6cpHWr+OyjHqoo1VOEKKTmhZcD2l4wR8PpWgS1LbNLt2FUqDowzyK6MRVceq6CXUA9gH
nQmBuDRKnw1iGC4e6P3b87VwM1n+quWCCrhtHbTqqwZQd6SDr72G7XWi07BoDe4o4Ue9URRDupQy
91hzCC7z8c/PXf4jWfnvyKN/SgGzCxLRaad2A+Ovm3VU1aYIJUMO8otf1jBK88VZw1V7IaUy7VXi
pgI/odkSItOy1Y1yBVemnedVFPepS5q8gQ1FeensbiN0W+rVdhXaH/cQfYbJDYmDEmazTJbrcVlW
u3O8O990/4yGIqNxkKH/yE0nOmIpY9l+YLM+xfBRLus7c/Hl/JJIvnWO3DslIOkGoMw+OjW+8raH
OZ2KZ5yuH+Q3pyEpuhx+zaGdspbDWr4aozPsslbn1cld66o6ubU5l4FFhemYOj3t7nE8ObMHSAXz
kn+Ss0kvfbycaj5Alh22+J6aQH64t8PCgv+NSM/WHj5196jubYxKcrs/4x5pAz1K3JtRepG9ZNg5
Uv4Qig1/Nr15EZetwxuJHh+1hn86Q1Z5eiHO2b1Sr6KuGp+qybVFVmL9KpTodn5Pz9XmwEnWqcIc
pv8Rg/71XGuj0S5aXcnBg/bp5cg4p7SWq6viwb7VErG2vmLNuZoaR5avW01v5fFL707+d04h85S+
nU0vTOWU9jS02rt6zu5mCL6BlJ7ju2VlS4vGdHhF1nDVAwN2HolTaqU4xNNGuUerqYo7xWjjnOzf
OonfzOimTBXf5ghsaCh3u/3tXzfkmBvZxagzbogyIp/k2Ls6BuYiuGZcxJXDMZKiyPwtL8X8d9v8
3499WkhOiHrP3Bt7cisdQuigtR3acQlocF57BLuNbBfCAZuyu/vnaN7spRera05FX9ZnCOWMUUUD
aGyVrhrE/H99Ysxkh97ORwVRDLKHy9oIHxBgFCShhBCL13BMRNkCDEg6nb7bo7IzuA4iTn7MLe/J
NkeST44kpGNYEYQg4yjp5HK/TCz/fm/kGZqssLSr1B7+1Mv+ut1KnKihlOj4rmh+36Me1a9mk0m6
n58Up+nRRIq9hk62agFxuii+ZJJ0onFmSqvBiQr9z5ej/jsWu8sBP9oVjXTj+XSqVdiQDDXSFzmC
f9iPNRbu0pFXWjlLQH+8GKaXBr3HPEMoJzL0XZBaYdtyeHVouU0Ut7I96Cm3aVuIaKadvYYWyl6v
Fk3Tt8DhnILo45dL/ndPYPVs2aDtYesWqtCn3VFUlVWRlIW8kNkaM7u91DSCR0zH18gtYApOVCSX
UysZPPACPE7iHDrycm9jrqB7AUDp1j9tTqgMsbTtaV0as8ZX37BBoqTt/aaM7K7lv7MN10rPmwo5
ZzPOo/99ufKbkVwfF6UXaKeXO2n3JNcYRyrUJCf17StF2YQkzNumpCL5UB9fhVW83psbnUigTdpR
3BsX8drtijqCp6E21qiXnQiGZiUo3PzR8DOpozwKPAgSAMefb7T27Y1WULCRbIWo/8889tdQvaqN
ooVlpMwr1UA9ghz7NLiQrnG4373wAJn0mozj5J00DhcKpS0BU0AnSYxOenUbNIvhGzwjcU4G5ZVy
GM1JiPoyoa24WvsPFfgByUi+RjxEG1zeVCdZqZjeOJScX0/6W/mrrvnfmgXlPqY42bRUoqmeW2aW
3LT3XpxJk/Liy7Bkmhqe4q2eHlm6W/hY516396KdCK6nt07Ou9xcti1ZD0RZZbdVgbbOtFzyVH++
zco3fQEujFIjHRRGi6Y+zcByrZ2KSySBsuvfUKv3c7wk2CsvdOXxsqXQ+7VhvdT8RLSfWhF0saTS
rJrXsDHkmY2bHx0QLT7UBLGrJnjBXLizyqy4O1Ho9NJ5W2z1F0NHlTo6QqVFa2+BJW9Jh9NYbS+4
d4k7ktwi/biH4oy//+I04dAy6TyUAUhEG64dJyP6stFWpnmAnu6Vc6+mgQEtv3Rlab6y6YGQXm/Y
67WiSejAT5OrowC9OjmoXbW3NICivKODTdvwRsJkiQTUYX8RoIo+Kh3tFC5PDxbB/dA0HvXTZoOY
87yoh0pOSaXPnU9tj/S7cbYPV4wmnfDKO5QUwNSuvuNjkBNRp9ZkzxjQcYpc4hpwDcS+Ffona97Y
oDZOY1md5IQdghoGjpgnTlgvSqCHjh5YD7/CoQ0Dxurn+CdJR9B31qeSuOXXOUGP7/Napircz7ZD
ExzJw85I7MLilvR1zV1jNPaky4AYTSMT8q7xorfc9I/VNHPTgPOBvMT6MEiuo3stDvpXpvul2INq
O72eB6OodY+oWj5iE+vw8dS/r4vePjVfdTqdcYD8vHWUIXTP+g/mYYBpCWLKsT9l43TZp6I3/1OP
roS57rEPG+UAMPEq3ejZ9m0OiUXQhKgo8BN09EfqOK8h6pLUcLJXKUV6LTDfPhY1W5Ale4wiJ/Sl
B7lGm5QfkeJY3NtBKfk3yGBXR2PbnTlnnza9fNvlH+htz2RPfGU4tYZXnZhNtG8ps8Evs9G/Wiz1
v2/J067pEalGL0wlbQF5iaSXHihjGyv3uqg9rfGNeTSu3fMgB7vbiNvoktLs6vFGYCT/+X395kz6
3wt5Wn/O16NeyHmvBxsqEuyYwm6DpNbehV+zaJ9fU/pWpDypN4/w9sRuhaWFrnwPf9tHfjM/ywgu
6aJoGo3FP42ov+bnc542Vllw9LplsntCKp+wi2xBOlnAORN1E5Yofml7lS4S2Pj+JpmgIevf0h2/
6TihwiSUkO4eUjndeDqjS1J6P92bczjJdMqe5UQi8lmkH50kY85h8Di5lG7LQWZe1758OM71CJnO
iPr/8SVydcVRP3MM1yehrn5+UN9PrH8qFbJKMRxvwn9X355l30yJMMIp/gdRLJX1BGfSmzrHiNXt
EwzwJAc9d5k/jUXWG0p7mlGcOMG+p31tow8QJja4EuV+s0XsVzgl5k4SrN+ydbk2IaYWiwKEocGb
GffV15gD/kgOrDesOmzlizUJf8NmmbvhrOhbFQcJcTZdGJCintznOVaFoIaiRC/0PRzVHpKxBQJ4
GNoxpcW44ip0XuJZ5tscmn1tlo/H8FinBEE40TpESjcAW8qxDCRKJEirccydto+GD1CKnEWxzKUO
5osghIFSbzEiNh+JY4h3AAJs5cDMTvBShn0y3DutNM7W0dm/Om+GisESf402eC/6b8damJv7VAuO
rv12hKBSbdJpyXfxjJ4gC5Wj0mNwd5BhjWGhOCkRsZW3ToC7nXaXPvvxmb0+b3r8q2MfM5+PntNB
/g50RevTlsUZsD728w9peHlJJ8YSasQ+huQD8WREaNUYZ6pDZbF2YENUIuQ8OIk21IFoF0cdiIe3
zLdfYkVU2/ygcCeJfOKgyxmbGQoVqaA6sZLgQzZeNq8mfImhjBUZ9MRDWNtoVQwPnCg2pXhpN2Qr
3EmWUoeHdTgjVQ8d6lEQ6i4i8AflBxI8nJp3rN/ZLxta3ezOOk+7RBlLNcZ/1n9bfW6Fxrlkaurt
ri/OlJAIZLQCVlokUaf0TTu9apzrk3GWBZLQqLtqt36Eh0J2K2N9k7sifgjqC7E1ObQFfIkDe7F7
7ekELIXuGUP0th4BiDm9ppTfH17SG7ZAO5f649WQvPtqJrv3WfUqA9Q7jjKWrfOQKBXTy3vby+4M
seG4KONthAIG34xfKrhY9k0lC33LP6hY8zhFRzOSYHj7o+LzZlBXNw1g7Oy081n7qIUGvlYRJlqE
I2HUd0+Tuu+jKA27BP/Mz9rnXcJhqH7skMvG9lDFsqAcEEkM6VfuFWud4l3pYjtpYmi3j85ClHYf
w5IZSV5EPc1lFwRjgD4uYXVOLjKIxHNb9m4tlUk4MvXkkfUv56Aibcekjgs9+mTxhCnrGjoFDPd+
8m5Il5k30azARrzBxWO0M1SH1gv24AkytOTVwi4Rf71bwGolh4gihBvU9noa1epI9drrCLOcDXcM
12vONx2woaBvQjEnjoKbOpf7p259pNhFaFY8RfLAl7bHKSWtLU7+bQ+V5Iktw0yrvAqiyFd62RrV
0Ki8hCyTfNQjvgwQN56deomQxTyP7T1IkJ6ff6b+Jjk027T2byRZtbIIo4UCyawad2i2pPqQpTX5
45+3EJHjsJ6EGHTGUTTToWQVX0azmuWO3gaQyV5reO8v3DuzJ8rL/FSiwu1455K2q9Bj56NksowI
Tmx8BeR47itZn93y+YODYigd+HtcfSmXpar5NXE2lLtSS3GSy0dzc3TZrwHdZDtEnpeTSOxFbCIJ
9PA0JUdXYmM4Oj0W6DM6V7U87CluxP2CfbVAkYbXtiz9e/GhpavWQRJio8Qn6ZcHv0WNans2dnBu
9lGMZKcovRBwYMpGSktHIIIw4xnsXGOXo6MwkMq3gQqkdUDNmF1iqiz4yJxEm1ccMVo1RMKkrNpp
zMD1tbFLml1nAmY41P3L9pGO48NliNkJcIsolUGB2wAOhBk5YTGQSXHLJ7XNE3Ya8l2hF6Njl1El
G079duPIh3AF2mnlZtpaTyClmF+PYb3ibA2R1IDfn7t56VxN9w5q7TpTO3ehe7FHxZ2vGDp3wq6v
b600N2G0lOGoiNyq7LMXf7yF0agKHTaJpdJvljJ5Ku3wfg1O7eyU+ZbFvCKaaARfyjRe8Vph7Wr9
O/7gUeMho2ZBvqN/XRsnlJHg4T0L15gCapgUhsrLQFhP3qpNsg3Bid0lcSew/IUqp8yHKv3rhK6d
lS54jvi6gIIZomI+yJyGAtJ9ydNW2ORD9+LdxDkwTT7Odzd6LQmbGmaXyUl/uZ6DllVhzKc/kIJc
lVkMtibsA1ItFC+DJZX2w7x/rR1+n5vQZosHtj3VV1KoWvJntTN6+0vuxsrkfpqQzCwKGafAlwx2
H5EUcM33zi33JbkdjpblqKDNOJUdQm/tr0fxiq38tH68NIf7svpizal2OmfZcRfpqM419rTDtVu+
8EdlY1JP6LXdoonUDlK8dSc6vsuKc4/fmF70qhajdGsxIw5bQgoQiRI7WEvbwjCdOwELvUCHKkBl
inKTBawKJAbvkuJanJpGmkyzdpS0Y5XDF5nJq8oMymFIED29Qq+zXQS12f95n/Sn5PTP8oNHDdcx
2dnaH6nMX/tI6ZyYuWIkxRqdLcpxjgQKuYV4h8DgXxfR+32PiEOnqYv2lSaxz8AHKN77yhfsLwBE
EKjFkSVgCkemxbAnTu3hUMXvzV73l7ODi/+0Ue5+15xchIWXDDtmCcjqBroGCLmSiZY6nHshntsZ
Ua9x1CGhsz9/Sfnfuq8ls0+2NTpnCoWjp3pjKuVmHqanaBnssDus9SIgg61T7+idIb/AffPbJyrf
reo2vSO6ZIaBjPu/u0/7dqzMNrvIgalu0gRqcMmWq95Q48Omj9Q+d7IC1ZGcuY8HPk3jl+OB/U2l
UUYY/P99vvrU7rlZuRZfqzaeAorc0+qcsX+KQSOPqbYfog1Bv1uIcIgByGoVLRr6US5Qa493dr/7
BV/I1a1AtlmjVQyXul0qL+bOmkH3ZV/JwHVyjHmC2D6/g3607CMJApzcRSdALLcl2Q84F6A9mKMT
qR8p3kBkhxsmGtfweLUE+sM8mHbCQDTq7u09xel0899fz6JLsh8oGAbwA/72VL4peP7nrjzJVdVb
Gt3MY31aSAEbpfOKrUKClBg9rUutMMtETg1kxIGp94qvPf/4eRhq345DBiG0JE5uhvEH4vDXy6Y0
uhQrthxPb33NdMIdGcKQGW5seOPPfLm1x+YQL0voAH6fGZMenExCwT3EA8B1aOkK5PB9qjgAWUgO
Vfc80HwDhRPYXW+pTFQSXoD8dk1gKud0f6Zq6Wh6HzmgIzl+46ijMbp4oThtv1ji02MKHd5m51kU
AWZRviDwudFAoiQfOzrhKJ9yH1bxQ9iz41LanigB35x2GKIuXuPz8C/vLReFNA5CwrBcZBwoNJi1
DflKhAQTWoV0Gz8n54LOpHV1zzC/QIZjGJMAv+IOgV33OJBPutHW57fW5SNjHKb5+sLp/uHhdYCM
ClgXIop78vH6z5J3gyDS2Lm+nGehS6yAf4Mfc3vBiuJoXY+VkgyxIQ7nTZeYA3iO1ktvr+2N7fHT
HqmEmxA0I7pIn+MiZuxST8Iw44RvCQ0fALUSLm+vC/2w16d2SHk4GoZ9kkY+eki/L4JIQBDskDBq
IeSpCsNdWdXbHm4Q9JJk1929ZnnapBu0Pj0SXYp5z7X2J6o3SHLzLjKzy2jDxn1cNd5jfFsS9jZ6
kN6iUU/PiBuhvZkGN0/v8G5Mm6w27IFR8bvrkK1w7cre0cUjjvGJdTJddN5a2JwCkE3KlzPJxEs9
aLCvHKywpg0Auc6ua+ivbj1EArqElL5KKmHtCSU/LcuV0p+jfX4BOxwPAHWRxHnHqUh+AuR7fu7m
Sesaf17rUQULHuK9dRhB5Lq+3+if4NFn55CvpNY5vhkDzBUJLhgsMFB4hQwVBFzhiSPZy7RlSwZ4
d3aadCgaYuhGRxfD7Ry8zlx9QTdTj3gXmz18xmGyNAAW6rLINvCmO5E0cD2Kbz4r4nVt1wxua3p0
e+KthRHSI/yO7JqZIiNvj2Ro6MbH45UjBBhsbs1cOXWbDdmj+selZb8IrihvfDPHg7sB12HrCvbr
pzm2jm31Xl3jYmJrn3fpNi5ynvXt2n9UH5eY47E1N4lfybSea6ezy2MnW7NYUUBt6nPjBI/yKl0m
5pHwH7la6JHZNxJz0HPSyxW8gDpT2vccUE6bsIlPboFCZzCpAf9GNrCV/DNLR3eKO0qCxaMaFy1+
H2K/MNoqFRljKU/uakDmiGmunuYVbs4wZ06ACtfVh0ypdK8XoIWMs+JMbCBo+iibRDKxXGo4ulGR
LfFoRxrn7Ev6UumPUWU+3FyDiaohREFcdqx4m8+XoXFU59ndGijoZWvjo4ACcw6BK1LAxYWzyZSa
eLvW6RXkrl3e7/VXyPmmSYTGrhNppHttyZVQJ1dJ9co87t/SG+c5nKQ306FmL6yWQYV4IMkhaSbD
c4sJHXOzBLO6UWosf3k/ov5rSNbI7EnOrXOdWdRBk1f5hkMsufrNuXLuGt7z48OrLyRZmfyYVLm3
ltwuuQJW/Bg2FrCDux3EJLTlhXsC71NJexPPeqdrqAw3kk8fYe+tc7qow4oPiSnwnVO7r9xCKjHL
+qwu5QdURIPyUqJPFdy0uQFIokbdf4xmVlE7Py8m8m+j72kta8q2zu/RtZxceatYsZg8VmzI7AnT
iqfU4iiJ3p5ijAa8wkdn/PPH/0+B8XnjaFtE61lUH+EnPjUuLpalNuerVU2Yc51t7rmb4OQEFC8E
DhnXmOiAZJv+ZdOSfUqoInFAS5LxxpMJNYOOzFY74NtBmTO7b1Thlg7lbBEE937tLFQRfG6CjRu4
lN48NwjgjML//sNz226DoOlvH046rlxdTEz+MQzAyXbCX2TJC+KPndxZcu5zurSwGwi3LnG37pcu
uEyka9TSrgJkosduw7uL15yfYd2Y+69DDBVzv4MAU6wSRB0pwyWIAtPzhvt9xzHuTMlnse+yzti5
EivcTvP9daCQBIWPDUvGnsbtsEZ4600B4/D3YshvpjemT286dQYviGJcya0paHRhCg9OAhxJRBD1
u7v38zP6pv+o0exSlG5+gtDy9ITOsVYWmapy5iDOpvQuiafnhKj7D0gpP3/SHyPH02DA30dHFp6m
bup/RG1/bWwKyVKy9mjL8zvQdJKY3tN80pLs0wSW3qe204yRzqMhOjJLIAnl7HTuDVTEiHoKo/1x
/+V6/gVi0CHHaIPQSe0axWb38vx1PdUpS469VCPN8uKmUGVbDxKAfvexQKQrG1wMXWLfeut9QuYz
XbYtg968CRBtyfQRTIEMMCLPpplWB+MoCP960Ln1bJyl1ELqQWtv8CQ0QEaSwaDqF2j7Ey98/+We
frOF15Ewq7qqUR1UjadWw02HS6qGhr64bnMIvJegS4xXqQywWW9I05mo05iI3FdgKb2ZGnq3DTWv
zqkaewqcAGShv7zz/7IWVevvKzKfFjzjkme6nZXXqXGZ3mzqONXRbbW7ExosJ0V7AI6Ulof09tgc
5Q1UJ+bbXfzQFrAuovoBskoyplXx+KWHqn4zznWsNkanekekZz+d7i44TZOr/jBJxGSzaDTu+e5k
67qkeWd+xPnQllzKOqY2Cd8oqrdBlQ3woOrNWKW1vjq3HRJYgSaoz3XdbYkpyREofcZdSQKGEgK/
T3WOQVQqfrnw76Zw3LP4OLstBCqMp/upF8faupSquUAcFgILQJTgpbQdxirO8MBylTfWcOg/iTau
FtIvn/5NR5zJm30LekBu3jPeIFNlmbZzSfp6uZS0w5lWFcIyOkePeNck01r/5Uj6/bflIXXOTlAA
z5Ca5nFCgtKrATPX7imfpW2gXEZ207lmkQhgkT91JB+5WVOXy66ZK91RooUdze3nF+uP2PtpstIx
paEelQGV2M/zYn60bliccP/o+5K8zYgeT3VzG4iEH80HlWkSXDYcztWrZ9NBd3AoV8QAhc4tdhIg
SS0cJqfIXOpXZQeUpOccQ/zSHCV09OHgvFPI+4JpbFbeLxeu/bvh1HWFGk133Rr1jP/OavFdtqr6
iiajiTHIA9ySKV9wYtWWx07LFo6kApn4NE3Y+SChVrNVjhkn9k4U5iCaQDmlmCf1nHvZb1iQG21b
UPLU7dcC7lLyIt2P/XtzGpUFLwD7KgSA7ybUk/HlUyKo7jG+pEPVGKPzLoxfBuM3xldLZzgijTJl
ZBrPTkFkhKkW6+fj8nLxkNiqMiE8SCVJt33VP2lOc6JkBi9spJAADgZyTwBnAcySURUTxPBVI1RM
K4L1kqFNqkjoIToP90Yq5KbjBHiAMXb5vN1QvPz5ofxr0ecNhkKMja3jcdjP+yA7tVpFTy3eGKrL
ZUMYw6315QwrnQpfMYGEeOLXs9/r4SojtlHj/JwuzDsM50fEFht2BcHWaFF/ubB/+krddVl6p5Gi
Rdt7FpZYx1hqH1oYTZt8UUIQq8jgdDVrCPejPfk/3wT9tw97WqtkrVYfkqknU5oeYOmNxYlIn8d7
EmQLO7i+yW4zrlbtSh2rr9b8+hG/UKgm0dBXht1p9zjMtvs5wQ/D66ArCHYRJPnMCsKgC6pCovfV
Mcbvk7uPanoULi+gUNN17+NMlsnPX+RfQeR/79rzrCjdUjvq/pqm1wlGGkV6VUOf23e9+tkNTzXY
3vQXP9W/JqI/nwm+Uyap2v6H+yhJUi7fz3xm1KyVmnRBYj6VRU95U+OHJ7MKmWnpwp4JcdtEjSd9
PNjssx+xiMhABQTS4KJ6lo03PaWGoqUT/bLM06GRLH65Of/MP08X+rSrkmpb5yjIUOfmHElQ7qgH
RxavScyUHd3oYN2o/TJlIsqXUVKd2tI9l7/cLq1bFf+avnnHyPFmrVcxORnUdNX/zoLFDehiygu2
Stj1w4cxnBUBSiJfYLoaSt5X5M97Lz5t7ul6/UIHgv8tFo6L4YZNd30XLyDuf74xf96lny6pu3F/
bTfLNOFlq9RyhdjfWU0SAniTyRfWwklvMltSMV1+5e50OV3gIWGrJD5HbJoIBTeHv4Er5e7Y99Ol
PG/6o0KmxKmVqztmcVgVXuK86qOulhr/8tIr3Y3+96M007BlHGf/QBrOZt7amO0ePAgOX7uP4Wq4
XO49f+qFYgCic/HLy6k9zTL/++T/7wOfxt+tZyZ2nSDFq0flgcqpfHNThAargmSu407JhQoZp/k0
g8Jng1xCmiHcRxrT5ro/4BVmXVan3PPkBaVCLE8xtCordLRlY0LCECks7HiIvZdmJlY2tGtwX2Qv
wk9fTdAGL38eNM+76X++zdOceQ5hB5bX/LHa9PsfK0FQpADkvx44n9avTnxF+eVZPe2R47Aq2mOk
lyvL/6jEasZpGgyfoOALpRzJn0NUlCqmI7p4v7wcv37Pp11L3RhKUuu3x8qd8JrKvKRfd+ELDsN1
sPgti0B5mqP+966yv2SXpCEUfiqLyMcSXb9ey6tNx393+4UzG8Z9Hzy5w8F+3OtP187g8/Lxy9j8
//mW//e53QP4awqoUgg1VdTIK3fbf3i7y2A4p0rpTBWaHSN3sPl58DxLt//na3ZbJRgY0IL/kAD/
+jjVKhopQ4jGu1dQN9k27uQDX6DTzYEXZ1i+0RM+iTllDP9tTF8NtdXgYH8e0snis53/fDHf33OT
ZACzh+1Y+zNR/HUx4SnLpOLMnPNwZjN01oLaeyZWkaehmhlMr842CMXisBn9NvE+n/P/5zZYst3t
vux/+SO1lrZWe+SuB+52m4kdsX0rwrsbsWxOyLciMVyZQX+ZOGJMsXpK0/7lEM2AQIeUXspgsQh+
Q6KY3w7Avy7paSBEtSyhtK+4pKq/rWhk7PqpO+OhRGK1+rh+pm7Na9Dv1gQKSlSIzNF0PXoBTn14
qXwHCw7Nsrm/tOZfy7DvCwdsPaGeA8ejSiEvfEtMp4OXWgSLhgS+2c+P8vsp9q+rf1pc9UQu1KP+
6K3IaQImhAeY2ITkgCxDBDr9J8vvw9/hLb6+LOHq07CgiDb2rP0YFJozHhfjsSZ8r6t9MfRHg9Rx
f9mFfD/agDPj59VN2X6uQrRmeZKhXPRWxYiBb/mznYzumEctCN0dm75HqCoSWXfh/nxvng7M/zvW
/u9zn2aW81Ey8msvanjlgLEMIw+V3lBHqPTzx3y/mfjr+z0NoGscPy5Z3c1gAfsbzemvcr9rTK2G
mb9cylPhE0JyE05C3m/sHSR3UQwW7m/T9rerO+9zr8PWAB+zn6btq3095ml7f6xqx6XI2p8xc4v9
nLqnIXxn6g5IgPr8+at/O4ni7IC3zZxGieDpqxvX2zWqGz5zO1mtiLbxfcq1zvTlEHz+9v3kbnl9
3r10w0fTuo23bD89ztCKsPTlLEvbyazPqVJiNPtjZxBjYXA+f1kengXMfwaPhZlQBpxADe3Pv/9r
iuSIds11lW/mbmV3yNS4JClFns7H5MQs5NTpYDy/3cxvZ0cIJyZWt67i8vwVH4rdmvWZRZ/DM7UK
1Bp0fyt3ONyZnVKf1zmm2n52IAvOFpH7uT16AVZPdgZ3EnPivj0d30N38hlsZTELaDwOdvSR+/Re
t4MtFetCLOg1U7heLVfZevZ5CGZLeope4qPa7Jdiaw5Xsdv/tNl80yX1lmPyxkTBItUM2KhP7oPM
+Vr2fHbt29nmU+W+sHjMqPt8Xt3Y50K8eP1pcumpswmGXx8kgnRzqS6WEb3izMPcM+TekUlDStLw
gTjF8nczlfy46zAZfDCCAMdjUnQ6kYLlNsQZQDMQCwRkYF16oz46pMHZXS5F+Taj8Obs5cGGrRGI
OWeZBnNZbKjybLY3d/dFuJnTbvWt6spAmR7eR8+Ru7bD8Mtl71s4K/ry3OLB1ubGONxe9+Pi7Fal
B59SeItgR9syoM5PAo0kJoNB6IzxXW2vLkNb5p8ao0IsOe+5OH8GO7mfozd+kIJnONsYPlTkEVLl
rzSkF2zZxGK7/HjwOwk5DpJKmMXyPB1nYtMQzAA125lEzN62YG6UxOrV5u+7o9gbftb9/6Al4/bk
xu7Edm13F3ufmhM74+myZT84Ponl2f3iZjkNPzTjDyHiwXSDycHyOyDVR4cXgSzrzC0xbx3NW3Q3
NaTpEQm//zptxBcTBnf8lbZ34VKD8Qt3ivoX/e9FzMbj5fL1a8KCwjqIv1bsfH+XiM9MLP3JYkdy
z0ksdrSJ2AdPJsSRic1kVrnEDBIoh6RuFHyE3qy/oRoPsdaYBLJ7c6h2jwjOJWM+GvT57uBvSUSx
vIwHEnz4w2BCVo2nOdxsli/+293KT4U/5ZK50wPGNz0shGtbNi1ONPpi9olEMJsx+s/OLELySSLQ
aPlFk1NMgkkj3A2BFp1UQ8ygWXml743UwdcEnBEKxZR7Jxhz7ILo4PaH/DrkGTH4HYP96DYis6oS
Q6q8fBomArcG9tu/eIhmltOVt5g6Rn/tHeYvvvNVu0tdfHxZQrhi/BEJQTWl5XeZ4696KAsYiSL0
afi7X66/7AvEBMGi7wbDRnArY2dwFJ881c+e99b3hm9jWhliPFxO+O9Hy2pwFUOJJwONyi3EzN0x
dAefGwgmgeouaZOhBey34s+IBnMkvuZLQ8iTwUmsh/UOzgnb6uWY9R5Zt18LV5qPM8bV6aUS7yRZ
8vUn8CTQZ+xW3L+3xK1dRazkgRocvfHZW9fCr0nROYm3l9EGjSWwR6fpH7rTyQDaCJf3+n7Ae0O3
rJPPv3fslOlcIoh43gX7+OtWcNZ2ZOewn2KLiUfLzPdfDoxBr+OZ1WLKjZ7H4nW0sEgDmaKl8U4v
8lITH684vrhZVfCG0MPzmSmWc4y2grsxzYahwEbBRCC54wcjiaOhsz0xMk/kh2bep+FxUEqd6WCw
XbyS8CnGU530UICs4sF/d2BsEHdq8IcN32PYoWg3xXBv4uVpPJiwzlstvKJ/ciWGFUpmhwlPFefx
euM4G14AtFeleAuIvcxJOU42HuYfMXi7Ov6eB0b62+tguiSXbrnHmhkUPN8OpYzfTrwUgxfJ0Zdn
cdD4CocBuixnX3nvbIXzIav3C1JCUoBItHYBGoj3zaZ2aFE+xBvSP3FYf/YPIbGZB8sb7d+WhfP1
xvRsCDy5hTd9Yebx1q2znK9sFF3vIV+ISJLKYzju1zembOedZIJ+cMgCy2FI8OHj0fRAd5dJKxcv
byfx5XEOcCcSIuvpG200MX+rBCPgtSeG4+sXyUFM1GvY8N1BVVhiMH1wA63p20EVM3u4Cxx+0Dv2
X/N1Ox3/P9LOa7d1JVvXTySAmdQtM5WTLck3gqZtMSkHUtLT76+8cHAsSjCxz2l0oxe615olVhg1
aow/BNPliAz5nad874OiIuGi3bS/GjSYbQsaxYQzgfeq13AP7b4/efcSm/oP5YpwltqE5EM7PIZA
/3PbW22Zv4Vt976JqtGNvxi2hh6ChvxwnG2joCW5s/Z8uWrxVT1+cWfeZ60AHB3toIWDsd1Dj4JN
vOFWvbAB7fmqNwbucuJKmRDf3J7nYD5b8mNKJpwlHfJzvqloEyx4ou7tt1HT6Q1HnflkaXtfS+DK
Np62N/f4xhe7Xj+2W17/0O2I3ey0QwotqjOOlr74Z2kjf3VYW6ZriOqMLYXrIFi2J4k9W4pecxmG
rcRddlbfDFqE4jr8bjWcOWs6HjTcqT/BJpCfMv1I3OnVDhK3s3VYHjrludOyfcLVm93xR9/jwFt2
SvtrFnF97O2OsJZK7KHqTAaRwJed2YhdADyFE9B7V4PxxV5dWJlQ3OPDKXAMfNnAGTvzudOZYw+5
RIClv7II4mPoifC1ORTsh/C9gwOqJR4TTshxM+1/wy/dHgLnsdvzT2Gg1cv5Wxscu9IdSB7/7HIy
+f7wy5nzOe2zaoCx7A6J6tHvURD6d2Dp2013eAy03hc+WA6PrVbLG5/tiW5PBMoOzxAqV1YPGNhO
KCyyJenyr8m5j15/H/Wb4Ojs6Yoxjx4gJ6Gi6Bag606oPRlcdWwhWIDjJOBKsrsxoWmExlCYO1L0
yX2wHH+/eUO4jQ5nH3UIP/weczjWwbid+oAPDu73YPy+VAmKo6NX2ISJGeVUbwmkxR3jAW3jIkXe
veytILFQ2aTX4aj2R5Oyp929jVDZ8Uet8OjY49UAYk9HnDInd+YR6fuU9razAtD+NfawOfSU+YDq
IFfz0sxsp0XcWfVQgwTw5y7DodMZtDDNG5ruDDYHO573tIhW/MFcbikbRfJFZOt0Vp+tSOb708Bb
0ALjd1FqRYeITX23P292OLhyX42Cznjr4JNouft/HmHpyt+xtpnti9O6g/11CihIqetMJ/8+ve/W
8B2EcGEn/QaR5Rriy+Qeuxa/h/428bw3nCUcl0ngs0s9OFBY2vEj2bTzxCZnXHlOEOKObq+W4gfz
Iwmac2QuZ5xH9+K2OkNQJ6G4k3P7n44vHP0kbkrTZh5I2Zz3r8k1/PjgpmvOXfECA50iOd1oTU7k
glgAOosz+dFlFwSYTyijL6TYgTnWPVRM8RCpPlR+Z/GVJ3mqa/HlUlJcnn3MxuQzhtdtu9H7v/Dj
33xyIIY5H2t3Di4bI46Pq90e4YRHRoGmeGyTKeRODx6Xs7I9bg8wkO11l40Vplx9RB5wQugnEJC+
55L93eEY//0K+WmmPv166jOAkS3I5NVm6xY8WVYgosMBm80+ToSRzPejA9P+0Z21izm14xkFEoqC
a3D3XFKZv+0z8+znaxhFmWQPzrbnmVhwL6maS/Z4PITuL+InAHpOQeyuLvbwveYp+vrB9ut3V2rN
ly3yng2LLoPSnVG4/GdHOFBJEdGQ6svCG9YU9GrHq1SDzwcpPR9UXv3MU/cjcSZRxKp15l6v1eKt
UFsnfVVLB3OgC+iiQIlXdlVxMgF7nFgXAatyuzevS4QgZx4Dde0FHtXZvD9GQ7g1Xjt1lZQqYuPn
Nfx7cO2xWNrIb9fN9szgwg1cALf+8fJLthTI8DB1+GvsDEYCa+Wxa4nQK84bPIuPManJ2ql5m7+s
pf7+NZWWSSabCRI9/JpbMOPZ8QGhbZIPeTo2euC6ruDaR1CMPkWdi6ZSCyd5921IgUk2vXbNthMf
Xj0tiEUgEwwXEJmayi5QCimll0QldRb1/j6IL8tmiN9A8kB3FT5sZc5L5a4X5+ZWmrx38TzVvC03
EBnvp9fRfwqQEEbd4S6sGVUck6cP+jVqZW5Pe0m9XbcNiW3t9vd7e0LhM4J6FEypY3pItmzc8XjV
dNdciTWhp9qZ/2+X/Rq7coRj5bAvb+W9nADu4HEDogPQNk44uPt+4odp9baUDxDeavh/f7QqylR/
fXRlFXeXzW3bKIgd79SWolEKac5OhyLHszvNoMeruMN966xKe9hu1iqevjzZqKYroN9Qg5Qqo29Q
Ts/yxUK0BmaiKO53+5MJcHl4xFRvcsebz98ymxJyuBrW+fEqYj2fPv3X4JU+k9Y4aPkuY71FZ3ZC
9YeSDQ3ZqUfBMuT+/zqF70lQc4Jf7+1fo1ZqlSWiftqueaf5wkubbtqdaJ07uPiSw785DiVSFzC6
U7PMry7mpjAawoVFwX2rsr8Oxkk/b/TkNtGoCCgtYUQtahJ3kUmOBoY7vfAm0wPPAdAwdsjGAbXW
/AQRpZ+n+//+hMpal+bOulzO/IQ2tWJujejgTPK2Hy3cbwQhyL8ZmgeIyALHocISDFd1cy+G+Osn
VFY8z7dWlmwS+h2NkLvr7ncbXPL9q839JdC1pTvnoeMAfB2Hbs3nv4IC/F6ByrqbcbI93dKjNGl/
dP9dx802DW8usRH0+Gkw7aWTjuG3nFCagp678HR/b9bEN7lmDzQrEL57w7rctTy9TjY4jMdt0FQ8
Kc5rXvSxK9WE8FcXFXJCOqDr/6J4JZhqZbrAVIjD1e7OqMop3r+tu6U6k7iTgxNRPjt6FLXm84Xd
oghjc9xifxiKll/dor845g+/pLL1N1cjPZv7TPR0LUqKfdjpXsS2j6ADBh2vh08fjwMeol+1wPMX
wVURzu9EN9C9WN6xH39V0hvKVeFMnsRZz9yIIEPS6DFki4VmQMoOf28y+cUGZ0D4Wgil0bmrou7W
8u6S78v/jrk7sYu2zSKTB4zD2iTwxX7+PdSPjO2vb0s3V2tbxGfOUpcCLVz8b/hKtreln0UMG9Yi
xF/BAhSUB4BUwEhDFa9ygHbNNCuzRXwjETt5vCS6/37STh7NHRovYBGGbt3WeZHiMCQUOBoSKL//
xPJf33g6lfvb/cL1tPN4T33Irk8f0ehwRWxtj0ZoOCTDU+2/F1ETG7ISpRQAQyoiC8AL0TV73DV6
Tmtpf7Y4OvRkZ+0EHgJxasLzCCozhcR7CAJjN5uORslY9IEI2jd71UAPYu2N0eWhmBSzm2vi9+v5
//WzKpvZ2gpgLioukxl8vW6XpJ/LkrS303FarWEILfbveXjVXGQXC+l9C2Ey1azMw9Vab9WNzuy/
33gb0z/l/H6w1yY61QFKxnAeuDPJuSVbaY89h3QF9IBb+/x4uR6/fkflw5vNsjhq5c9On/W7felN
vHdyZ+ChtNF6Q0PFIXqFw5qUUH1xX6JpJnpwJjjaJwRtUeqHwlwvrrThYL/a/vVLpmDyee9Rq9L6
FHLvsJAddwV3DVEasgZe97VHAJhaZTey8YW+r4rJgGLiRFC5tvW9dLvGsaz1jqjYlSD2c7SZZkp8
hWYNamH3rawXNsYzyHot7qG8mFgsTzKRMiwGCxt+WXGY6PINlcqDzf+FEulOH+zz7mG/zLV24zbe
NHoxxrra4V3HAqTRydcIEbSvTdj7reNusti0VXVqnrsLaagulvfb+HgIbul7oS71zFdOn5ezv97P
GnLngvEYglilf8cREXWJo3do2Aepfc4wDA1w5EFaT95hyI2Nme5fzgFdNGl4gje/ifh7FhdMvTzs
q7ZungGn7mwOiCYPylNk4Ki3H4JHLZKuKkWK1LvBzr8HR/Qpynej+Da0PgLQ651n5q3d2TN2kaSH
hRLoKbMUt9dJdFbat6K12OC95zfi1j3GdCaI9/2r1L3I8NwmF8U2LlKwN+exMr1Jfh6Ln7tLBvzU
XIaJFibu9tyWG7CSMX1K3/izFMrjWpRxq61d5RBoUiArXQY7ZoOGPLWc4hI1brMmStdF14A6uxua
cDe1KM+Hd6uDOtZtMzzIo82+tbDm/I+a2bVQMlNDzZgkzdHfx/mpYS42koHhJ0qidJYBDTyGtfxu
WulaQjOmPKp+46Z5EGzcdcYeUVqI8KOcdvaUXQbUa/uBMIfWRPTh8K5JR3TaTlFTYbftjO1IO3XP
1xq8v1FNjfhtAp2pEGv4jejxP/628nK/r0uugbZgQO7LK7pIqBaVkDHYDYsAG3K3MFHYYZ8nKCnv
S1h1dyU4mEkXKTED4eH1aq9so0UOYZwdKC9QKfsGKW43JA4qVMadItuK3FGu0919YMq5LY0l1TsW
neP+3VwH60avuIU39Rul89jonM4H+9LMg3TbL5XmaJu3yhjjkR3AlSJQszNaZ4cgt0YbvFHuO7Ur
aegZJ8HuJttHVPDullB+wICMtb7dopqFfBERwI5b0Jag++DlW7mIs/OheY0VtK5P9KcoKN/ufrpO
HOtyg0n9toVxvx4t4qUCfhuCRDrc3CzPMDZBo6wLkWLL/L4p+RWQURCoJUAaaF9XbgiImkahKInU
kZFZ22R3r+BsS1KYZ1cvg89alL4pTeNrN84HIvzQfy+DxHQXCnoeGKrYi9zCCQVlqizu7w0lszEk
LwuztUiAhm1xxsEgDktBszEoLuAMbo3OKle0nn62+ngrQrTafpxlf2vqdXNcTVqbJBywFeGnmXDw
4dw8bsjGeXFJUH3Oe4ARnR/D8CuMpNhH4S/fc2gHlvwNpvoAUB+E/trY4R7cqiUMmE9LDQNGAeJC
Pvkj9F6Z4LNp5kapa/lEVtFt9pufONNKduEbG9elY7td2E2wD6GZd7qnd3cW6Z/dxnj3rvezZp/w
vVm2C+17cUN5ye5b31dtyesjuu2XlmqPtiYNAteIGmmoyi1F/zpixOi08NB596AA2CcjyhsIovjI
H54SGlUYH6YzaRLDHu1h14Bsf46uVpjYp76hh5ejhxAJ4QPdwr83/PMViKshapdNOB/8F5LIj4uR
nwkN98utnCiB0sKbRbQDeL0uoIji4zdWnLWfeg3QKsdZ6cG3cdCWA32GIFt4bectyK0oP0H98Jue
AWX95i9v9PKIFL6CcgSCjA4yMdDNAfn2aEIN40k6uZNJF+/jHSJo6Fs4NGz/1RUFngogzZ/votiN
LJ4g6VS+65DezTX49Yz09tzJQWasfSFgcHPM8OBc2yWd1oHWt/rNQHKlMOteB0CPvw6ib/T3DMvV
h9LPL6EMBDfXwB6yWuE1r5djIhdW3JMBgZu+tIPMDcUKMQC1r23f7vEQBya/wKt2//b30D/YsIcY
IiZBwJzEuAY45sfFTZqN7RE1a3nYGG+WRxiUY5OmXekcEfTCE9e/ozFhOjcpKBDgK53DAvcHN4XT
s2hfQdekQsPr1L1+7WdKF5q6hGEMPUE6NTKiwlB7bLzDmlf/ckQ63r8mXiNxy1H5sRMkKLdx8cuz
iy1B+hNnJCAjhQe763jwtuz2nQMJCt9ErGnID3Z7XJHQg5Wm2MIfJuroKjsIyxtCq9wpLyE8qJOG
apl/Slw9wdPRzgfXpYIAX+7tGg5DNJAHypz8zegUaHl8rkfHJcab8cVWjkHxkQ0PvqrRUKqrtMli
Dp/mmIeMUBMXfLDKHKeLRD9e140S0O2/gtrizqELTM3Dv9Bn/Xs9n9JmsZWEvbyEFDCh06oUHpqN
hXkyCm3XVzZuamDvOTGuxA/kPcAPrYeYvxw5xlaAF+TVPzWie+qDBi2Yl/stWN8CExGkLDyiJcab
4x4uuEmCbRzqCg6ubn7rxIrXQPtXq/nd8tNz5+eHI74Ma06Wmqopzsivx+Z9Izz3CmPXX8BhQzF0
bXzlmG5nJ+d6mm85DjwS7HIDojOxUWZx9Dhzy3i8K/p3+KE7RJCOJxqsG93eEVyaGr7aRA4MYXa7
tGuS0hr7Uaog/5Zu3R0s3VzOe7KOcHuCKPmVZr7CnU1Gmh5JPUan9FNGizHRJPtGhqpYtLl3X9Jx
G1igDg+N1G7eEMpBqmut47QywxLBNjYIhphNWznpNDfXTfdozBsnUFdGPy9WctYrF0EhXdyd1OTx
0DOLAgYQUD28tNMBNgvoLm4vZ7t5DTNoTPdbX7Y8PJGuyTg74q+yxu4Hyfk73ZVLG9dpR7tjKUrm
rm54FGsIk2Swm7MEg5vYKbQ9urpeKn9dhDeL9XU6Tm4abWFS4Bu+40nydVpn/travjWS79S4YJJw
c5RD2osPi/DYvPhYniloRzfPe+csASRKvo/qVDNmRfzdcA146YaUBHvIGxmqgejdu/cE3dm0dSky
nGARCJTppjft4268vSNWlSBNJY836rpm4zy9y8W+MYHW0xvjbkIz6nHfbBZ3pZQtqC3trtu9BBM/
ioLPge3xLB6LanJN0vVUY6qMV5Vr0nNrXzQTxlPtLoo/vh2lTtCZU9OqqzFVzWPJ7aC9UkUkNUc5
lkri46c1NqfTPj6qaR+Prq2OoToqmpkvw+7U26XcvZJTHwcXqgMQc7mslniv3uLW9hIsJA/PrzhG
W9RXFVtG8ReFhTS1T/e3RfJlKdNd+rbZ3npXxOkUtVMcMhjF3W08YQHPuWrHcu0dJ9ahGgQRYKGk
w/MHDkAlCK5P8k7eZnBoDl579tGPotEJ1oPjjFf4bzju32Hw+bUldkST7hleFRSwrMqLZq83NHN3
Wotd0QXw4VCyMNCUoPSYuqv2+9+jPXWEaUmSg0OF5RUFK7basDsXyuV2OmlXuA1AAycUO6OgoBXe
a8Fgybp1TVmtWnysjify1l+x8nayGuoibTLe2W/fUfQoHepD9EP/faSp052dvK49GU3BbOTRfEPN
de8l70hIreZeq5V445rZfpFJ8f0kLyYJhA54oHLpHLeLfS7t+f533X4XGh9+lzK3HZkAq6h0d3oU
fOmguXUF39cTbwJ5RxKPl/WP09qvidhtecrEln4lhZvRnO5H39/0EygJjiES1pLaxBX0uIX5TNYX
r1CsOJ6U4ngnHOL4ZBYghVVfDrfzrTAqBGyjeYfhFeRQ4Zz8PNIRPMKnHLgDEpLgNXbh6jhUQIB1
Bj3UePyFh8MO4BtE38FB1qa1LzcHfSZOmmVQA6/0ObDpvmMuZ4rN2PUBIDvavOEFtt1xHJp6ZHd1
2/HFYWNefo1YiVP3AzX55lpsx+6MZ9E18kWZv3Rv7hIC199n7SfoPS0CvnlwuOm6S3olT5Azs0h3
TfbarC2YVJozAWpHQZTMYAKZaBDwYDj3lov2eByGX1nwVTvB4nP++gWV2KJvz1K53bDpZgSXgx23
/524dqDS9Dx1Sbs2rLlynvgdP8edxz7FGckEBlI5XrG0V07WlfntCg7NvxygeWTP0caZduaOI7pG
deCGF7cqS/pryEqEiS9yLmt3BGdpb5yEQ+LmDWBFZ2G/cZTDIVz/mnL3U3vuv4/UsJnF7hX1x8o9
nmmltlHOi4IkedGS7dEnqAMZ+Nj/uislBoIBC9VC1QnV1WdfsWict1dNfBrnA5TTyHIHg4AT4oUc
x1W7br+8PB5kKBDuNKxbEN15jNZGudhc9gurmGhUKiEQ4BzhCKeBdkzTdeHvp1MDayMoQo0IEY26
732RsOgYVohaEWbHcKIqw9/J4oxUDK/DeEYX44pgSZO+OxOseoq78fH3GNz+1V74r+LQ73Erz+vL
Qknjw5VoCSMN2NhOcBAsHzDO3wGhahMo5FhwikTQgeSPwupPFvXrDjD3hbU5w5qdFG65bCcgltG3
dzde2iq7lwPPLYCunoX2mnvzeUH46N7yyDuD/kNpzKl97InT/xgdfnhDKqQoTdK5LR5Xe0ve22xY
ejlphmc3DcELt5vetPOpOhJwyIX399e/2FwgGtAcIs8Ri9usxIZmElM5UKXd5Ogbw22k8U4Z3CGW
ALUPyNpbhWf48df5HQcg+Bv/n4NXooQCNuqc7+4KR2nHlUbq/a1NAo+kh45Qu87R4UUcFN+KLLmu
UaswfrBqv1f6dNfu5U0Sw838Jjy3KKIPFnj2fMmFv6q7115kFwItwswizYE+R/Xd3sjKBWUvxnNn
kHMmaxdeAFkdcHKSKLcu3X+RRT0OVzmom02qmcfdTXyeDwOItwwmBgMwEp92p6Wwa3Mf9f1hCBr2
73V8Ee0fR64c1ettcVPWiZjYNi8+u9+NgKWAAt7+YHJWVCnqDu1zcGBEwyBflDkizZ+Sya+l1NJN
JlIKheDQLcbwFZPxJGApAcGEyGKCPl/V3aLP2RtDmiSJMgZPFM0rDxCL/pKhZuIju11/QuHKAbxY
0LP3nFZiA1Md1lZjFHEAqsGANw/oQBxt6a5UTmdM9Ri/MLGk3a7ub3qLoM/rAO7VCPU6zzsvWwc/
XIHmAzP/95r+gCv+GLrKrr+We1U+GPJu0ggLF3+A3skpQsTwPWyDfS1MWnXKMtpzmYsmhNHUwCcg
LfckDCSdTfz6tiSeF6c9y3tgTaApgQ1uTyjAfbCP6Qa+6TF5BJSgQcdb07z2xi20BbZB2S7/rY5d
cHYaBKiwdjaeczaD+5eqEs8UjctYbI5f+y29qYtd43IsJ++N/n4idyJMSv0SiJ9St7NfbTO8q2gV
U4bTYZE+jnSwruX6WrDNkFrsdg2IWPTLv0WQgjMCu39c16B/ccGTFjIUxmWAtslpHkc8H3X5eNkV
ymTmd31IVcVUm4MMEESS2DUHyVvNznp+yT+OV4kWO2mTGsruzKbmzQVFVqDH2MzO25hH3tffg72M
wdzuCBXSf6R1Wv248rY9SWcGexd4wX5GHgHeHOa485bCjwjr6js/6VDl3GAiC8QGTSZgRNWGf974
P1/nzsw+XNjTUhQrBt/r9nX46c17uogWY8Gg423x98e+uszJfEWxh9j43IeVpXV60lJWUnys5CwC
QD68oAXWAV1KZ1yTc7+6UB/Gq4QnBSk+43K7iJX0+7zYR0fJDsiFBQQw7qOn5n79PwWmh0ErB2Sd
XvfKrimvJ0ZgtVDQd1V6+6mT4jUmY11FxbU2TxE78nFNESxDxZA8Cecj6k+PJ6TYb05x2liXk+Nn
/m4E/2IvDrYhmtOuZ3bl4d1BRAZ+zGHzvw/COjKHELrpYbKrpEoyqNzXhWHxtJm0j5GqwYiO7c88
mirUB+Q3ECs1C/qEoyYXRt/M0lEopBBD9fDxQ/Xzdn+mmRlPLOx/ZJwkHOk6zJrzphKWc10NVDVI
UVsTSrd2hvUmEjrZYJNNsiL8eys/xwh+CCPpopNr8Fp//CF7XYrzLIvR/0GyD+uli4sHWO1b7glm
+fO9v4apzG962BjSYctbDuKH1oJGlqJlAlPZGmwEIawxigLKYHZvmRN8gcgNN1PApd32e+0Wew77
fDBwJQlII3WJn/bGrwtmF+t3c3Hig98lGGb4iXVzWJdvqDmF+uDvuf1RjKlu599jVWKiYhXHw1li
rIN3RMTtTBk68xMIb+xou7MfSVDAa4Z8vj/5vCZaXuKNIf0Hk/r1edrlIB20G0OeBO0djrUJqw5x
SBI1ffL3WC+iEigZNHAxVRfAr+omXuR0FOIrFR6XbBS2S4Kuhg1aKfDmYDlb4CvrrlDlp0JbmVIL
ag3dOSoPSPFVNlLWTDSlzDmo2vYTX6r3m27v6eEoro8z8koJ9op9LmwkBcwQbf9Qn5XovS8Rvact
hmmYuwCFpeJvEiw+6HTE01TrgoW509ZcHjau2Vc/r+5htN3bieGd0BDkw1b9d1pqmD3clDm91vXX
fbIH2bLctO7txmiPm190OvfBbexRK965WJXJI1mlS4365bl3na4/1X+Jc1gCI7rIfrIeXrfR5m3T
ui0x/3nD8THpFyY4jySx9/2kpJNDmUz+uPfiN7X9jUshqt7QqelkLQsngfO/cxCC0/0jgvKD0cG9
DumuwvQp0+B8Hmy+D87pI6bZiwh6gIdvkB3trP9P6NzyPc7F148wqJX+iWpjkTuZ33BKFRWHPb3O
63BKz0kd0oNVzsD1htm/A41eyT6GmUmV+rb21eFh1lyafNcFy88QOc/okPvKBawaRWxVKNWnzeC4
XI/k98Ogdw24/akl7OlEAsmg7fy18QHi0Vxt+FvLifGvooWP7nMrnd7XTtIxkn55dK6H2eY6QthW
/zIHUJXyPjbuuXvwr57+pt891EChPQJMAEvxUU5VfB2BrTny3TuPjGnvDDTqu7y79xKLmlUSCD9q
x3jbpgPj1MYsxvKPuJ6dvQM2A+ClNo4VLsAhhdetZ7U3fS3E20axL5mfumfd3fQb60h+O4CflJoI
lzvWyNh7G0jmfXW+p7m3D9Ja1blXBVRKJdgASuipCvGtx9CsJOrldowpX7a7uJhBSMWhy/7YR92Z
UKWYbQS1eIMyOAwBTEbgSeAYjCCDbPNK2/t4jIyCz8DDlMD1PC+NOp1d1LHtEW9xMyT83m3/8h3B
n8HDoQUcugfRdtqB2g3xVJAHP5FF2NvL3lLujhMyDYqmN3SSWjzgIT+6Q3QAad15hf1JV+3m80bo
Hak5QkeGF3BCNb3mpnoVTYU2OhmXIgzHqw+lYnFf7NLiVELCKT3Zt8j5DGr6SvRtYj12izJv+HeA
e5HmCWIAoYb70aIOqT2uQLo9loetxWPkgoDC6R0PwbgtvR3QPRP+LFip+uyg6PSFskTN0D/irNU4
p1s/5nVUPlGEfxx6vSiy7THljfaBak838yOoXbQuV+Cn23X9khe5O3wblQ4mMC4uRbNyT22K/U0z
RFsI59KZEbi+709GUKvYG6eoFbp1l9SLF+jDgFbliX/KD9rmWohGBGT/AeQW9+IVoqKh7mx1dvFO
qxSO9KzRxEULvZHuZSmndt9EMKl97E9sZL6EzoftgQag5L2DoONNCMAZxX3N5foRgOfxeN1tOY5H
de0Ue50AqXjJ/nI4DOXnFm0Jz/I9uPRe5wjh35uXPrzQ2Ol52NijeTKIsftQ3LeW+8UruX3/nMkX
5+Pe+YDQ9y90nd526/Z6W7vIQ6BSAlq+GibBV23HUmT21X3wa2mqMJHdziyvJ8MSZJh2V1vtej51
idEoDoIOiPpsJBTBxvG4rnsjVvxpWASdiT+igVMlTe7MWGseLgsBJTv06JohcWL5NafruQzBJhD/
VrnPkR2rvC/0xVpvlPnmOlnTEV2Pkz560NrFG7Sml3+Z5t515+8BX7wYGY3GJ4UsGm5Kddcd8+Ke
Nxei+9kmjApVJPCuWBDCiV7wcvQ6jeG8BbAWBqU/HiJnVPPKeOLokgWDKqL5Cu4HxdUfGOOv5CwG
GdFM1kR0msCuwOj/6wtqNsOzcTtoyDgxfXYEHHchWmBOFjoQcmpm4afVWl1aTrlJGgUoFtbTY2RR
r3px3+f8CMgRmvNRYG5t3LhKutfoZK9h41AEEY06jhRpObJ6P926U0k4mCPH4Zz6B2ojX7vpcLV3
wjfsGFKbo3Pml9NvyqF+flFeGH/9vXjycyESnOnPC0XhOuQ+fPzZa+OwuB4adEeENuPBRivl6Mk0
b+tqrC9AYLyFdNAcWARYDFXZlvlO3qdWfijBjSDp5Z4jwg4YgX1P8VWv5k57ccwexqoE3kJVk6N6
U5JJEul+jANGEjajmokT61lZb8ZQzZ86iWj+Pk5c3Lxt4jTlRSCUi7bYS6n0s7i1cckMzm/48dXs
8hflcVqSis7tJVNmfCovQi7crqkUibeeiSoMHPhJoI8G1J6IWEd7TDFIHVxYuLqRXxTYHkeuZEz3
ZiofS9Hw7Rvfk2gC/lVw3R3v7S2UpJrPfLlPBNEL9X34/nBfHuf1IDX390KjbSa6WOs5zp8OChY2
Btm06rJWHbr358+rrqOi4marEpGpUFfuTGl3z+9ACrkzN/YHHC/00UANRCiSwG2ig0+9a2hGNcfu
RWGcKf01amX33OJiIYIZLe2PuH2O/gEZEBqVtiPIXGM0TpqQ97kkazat/mrX/h63kv80s72pA+Kg
EuRnkervvzbeHg26q39rKR8m7jvBzRHyWrs3GAmyJyMnNcq/bzwyYGRryCtZaI8YzuZ7MVi4WuY1
eosSp2nT08ZaHxeCXoKM7R7Vf0CxCXpWd2cf+zZoOW25a2UuUBG0WNKv+QT6C6fl4OqB4R9b8UBx
tbbSbkZJkDkJz5DewBpAyV3YZwebAvcUyd5mYmBZ75Em867CV47yXDGnl+neZhYWmAe/HGPzaS9A
+1iAIHIfgzqMTqPCPQuH5iU2c9Rgjlg+l6GwrTu8b3q6vUKoZn7/yGhpiT9YalnDo6th8Yzfl/WG
czWlQN/wjA+s6U33+F33IHmxFagP/Sp6VoLVBSFTTK4oQuY2aduH309FpyBxmfDPQafjCYjDugsb
vaZYpj2XbBgYWC5lXgGB/iEi/ro2zctZvRibEmc4B+AK0O+Jsbb/GShR8YIfXqcIkL3F9qAJ1U0m
MeSd0zv2WvKauY2dEE1wNwe+7ixMkD50j2p+3ovs+fHnVeZlvT6U6u0gKt8z0/442H30CWBqd5w5
IJO3mhujdrTKwZC2l93lumc01xV81mi0/UfSi+btG7fvwtlM61oyyvPNK76PnAntZ4VmuVieX9N/
OO8T1J9plOxhedIqitD/QmW3w3sE4Zj3v0/+C5TA42iVMFdo1zKRZErrXdfv78dC15Jqx8KFBu3x
HvF6IdUA3p6reLzK6JS7NeM/J9z0g+hBmWTd5ABV2GipZ4e1pgNIBDY66/oNG6UHRPG+UX2e8j4I
U38V1oW7F5npDwEdyrDAu/xnDPZrii975Xy5x2BVGXHr8tgzJQe15e/U6XClwJ+kkzGkxDIwEXC8
7+2aSX9S1wB4CXNSpMSiK2hqlf7COduvt9rxJAvoSdD1b73+6Q1dHs+B79Hq4bxld+KON4VLfBPE
1XhaM+niYn682x7Hrxyh5nWt7Nf7/IbERRe9aYQdOUIsNgUGQXkft+tO0XPZ+3HAyilSD7c4VjM+
uI26wgdeWorzbxP6lMBGujfgawdCbnlBnWgc8uJm1v/+4p9t9McXV2np2a2xs5p3fsD7zFe8SYqC
YmYhlzg6hrR1uFdJkxBYkFFaYAq4SurC1oviBmmhJXyKVJUWfrWzfzM362bzzJwLraI+JPURrRaP
BA15aXL4v7/3RfZCe0GlwwKmy7BUVdz3v3a4mm2Tsjwy2oxiVZdOnU/hhmsDcrDXAv+NnHtdOviD
KH+YY80QpRPEgSmIg/itpIPGebFGAorA5c7UmfkJxj3ygQCKvoNpgrfE1gK50qXiNjR7fBBHbPVe
991PO5s+lopesNLEoFaB7PH43cb9ettKG8K1jhqAEFLhoUlT3bs70OGHtdHzKVYzHO8WCVY+2Lym
Wfnk9WlhXrOTuB0Up+vfwwg7mIAQ4rUcHmvvzU7t7SDicWWSaabQrON6pm/XrCSI991xmyh7kBMX
BxEkIbULlECYVnB+e1lIyapeXUpsluqYgjUDcpZlVaqpdyLT1tmbjKkKuj0g9X+TkTEAVJqN+c+U
qqfaEphucAowjuzwXeqtZzUb+nmmTZ44UM65EvkVVbDgdrs5Hoo1m6sZzj40NGipqwbUEI7vPfq/
daf1OfnSTEajFCyKdBRkRED7dX6kIo0XZ9HLz+13GJ7eTVTpotE3Hj+O7n0K20WB96ztAj937sTA
IDGo0TRlwOOVDRzvlbW5PnAfC0cSzYmEtEQfSZwo/95h+BeN0Bdw3q4/iAmuKMsZrrgi63Ks513G
r9CB6dHwB1dWxY+bSWwsJPXKvkaJtOvngs5hitKeIS4pZJCGbbnm4fyc99AYxTqIGpiwx2n+1Od/
TXmKe5Zmbkk7pQBPTGEwENnRGVdLLiZwSEhJ/L2lnm9hMSDsbpnaDJWqqjthrgAQSQ6mkCrBhQuB
YLDy/o8O9j1EWBSJFB4TFCex2nQSpNtQ6gtrC47ivD6eLX6EyH0QjOdfVXpXs0zOO+xVVXEtgNsW
zgQT4X+B08e5hZdCq9VCSIL7aFg74c+x8nHoSupnLfKLvj8x4UJFA+lF+2PrQtHgbVEgnpd54fir
Lg94elqIKf/1tZVr6X7NSuNsNABW3JwuUooRql7RAFYSmFtkM5DLqEdHvogcD2NWThQyP8f1Vozp
dplgzhNxI3AoIScCkl53cl6OZplwtMXxwQvrMXA0rU0ab0vWsz3r56GIzWiCkGKg4hRSpxsO/97E
z01hMaO/xqvMaHI7m/fdmk0MfQjVT6+LphIbiLo8kMwkbMUgQN26QV/sHFOSOaMm3qzCX+HxI3Us
S0prn6iEh4uHXBZOKT6SM1OAkTLLWIfHec7egBBI5MqYD8jcef9D2Zk2qYplbfsXEaEigl+ZQcXZ
HL4QmgOjAyAC/vr32tkdb9fxZJTxRFbXqT6Z6Ya9117zuu/HggmxUj2IeqzHHE3sEfbN5mRjvMsk
BJ3W45IurJ5tkRlxjW93+Vna//dN/mP9B/c1amu6Ne/j/xhAmkABCHY1j+ou2pD6XG58g8T7NL/2
txP38NoPRuiW9uR7Xo0ExuSRGtxrATAbI4rGqlsAK8xWWwDbUAH8nlAffPLK4pUe9NI/X1l7OGIi
mPIeDVib7AMo/KBER+7cvswhyGKM0Dp7b1b4KrCOaNJ8cof+7tb5870fK49yL2762ZW1aYLtGfN3
DC80MkwvEZ98K0/MwLNd1h7ibZJtWV8SbypKPu9D60AefoUfRxQGC3wPeF+gkwBPsj6fbPEvqoL2
V6rN0HcANDJ6uLqjSwV+ZoT+nYEPYAvYqoRJKeDHmQ5a7p4VIv6ub7OrtAqSQqXnS2R2/ry0w/Jc
1lpBjanB2NXLgXWCAqK3O5bGF/DfwaXSF0DZ6Hvq8+tSnwLwvk3shkaWI0yg62fprb9n+x8e58GR
LUdAWUUxBJ+gjnt9uwdoEO9P0s4c73IgoZ9s9m8qSwyo/eCBUG94CHk19X4N44GwPDM2m9YZdKRD
p44lk1o1n/pxf+dVeD2CL7BjxPwBiY0/dzu9nQpldMJfnQg81h9URWCDHU8JnJcXGnZ8YWAlT6DL
PeNv+ivYFkvTkkQ1W1T7HhF15It86ZKC0s2RrpXGgctbNk7PpPfvAtHDKg/KqemVddSOu/OGVteT
Sb4GzqKToT65nT/lsUc99I+XeZzay+U8StWiPRPv1JbmQ6JBJDkCsLxHW8v66jzTe+IW/Nt6Qo7+
4YWOimMFj+tYbN5ZDwvjZH+9VFOn+uG4GOINVt5Ha+wv4BLKizHUuYA4W09kVcjivz3Dg0Yqxgmz
I6K3t3NmGPX5+wZEYaiTPA2kwAbIc+Q2uOBP1PpNMXZPVv/FR/un+Dx6MMX5nBdh1cdfMudAGVOb
tPTV9L/jAGvocj6f6Pvhb4qQXBg1M+IdVOKDKCnNUUquJE0I2sFQAOu1xf8OP/+bOKA7fiaaI4jg
mV6tDlRqC9t6A1Ce4YQJUHtjiAmeHcFvj0TlGMgIwWfa+7ne/xCDcaxm57D9GQ6T9A6eDEB/RW9s
6JXuVd9ncM4IHo/mMCBD+UwAfr1bQ2zCfyiPKF//KYRlORjGp5tyxvjm3smD6d1YhPN6+kzYfwk+
ADT/3zoPG1+GSe8+6jGnREf+exNggphGQAuLvG/lCZpBoIWAkf93Cfs7FYbq+MeyP6//j81tlLgd
5Ncf3UjehISvgAowLHKf35MnsvXjKzzepeEAz5F+SfI044e7lGTlTWsUrJ40SXYjS/EIaPsUoW7r
ngUw13vs0Rfn0FsGUcDIz+gEhGq5YBK5ts5BvgANd5muKwdwjQuQ+ibcEhVDiYt4ddzIu8s+3tPs
0vMyh5KIr1ys1lWDGKx9YAjvVrovPDXXt+BsL8ZTeA6czE5nx0PqQMVr9kzZTwa64C0ZBWA0VW77
hArv7+LFz0b/7+UfjVDS5YQGYqMnNiboB2KV2rrIFOkuo1rPOB1/ekj+bbcfXJp4PJSuuSq0tRU6
5xVAOBT2ztPefFrZFg1/q9Hqqf/2m6f6zxN+8GuKUTm8pcVQWAhGZB0AlNa7cBm5J7hjVfvox3aI
t+x8vai+6gjQpJNzXeYU9Z5ItXi3f3v3B4dmICf3m5QiaZPGkqeFX1PzpJLpDfTMLJcXf/3v6/2W
L6EqzT3iXwKJ8WE9ENyO/WwIRLdpziIKRQLLwbJaKlPM4T0fTfvVYSO3Cl+n3CeGHz54UNdUli8h
9O2b92us390RuRkxtm9enHz7jJi3/5u79s/FHjSgeiqjjvH5M2a4/8MBDOubcdEHuuQ9m8/6LdfH
Rv7vxR604PGMF56A20feujME9rNIL9IlT0WGhsyBvic7QUKXet+TE/xNYv6T1KTSR0r3QTfdTkTu
cpWQK2DyjqlN4GqYgON+ihw9cDbG08jqF9tOkxk5PXKLjHg/ykx4rqW06zhDlQby3ARtSaPWDu5Y
Ci3Zk7f7xYRS32IcFSWkYd0f3u5KIBInR6z6xDYPAs8cI0YjA0yh39RXnuj53wSGLlUy8DJuL18P
hzi8h5nUjWkPUZnmPgeClgrcSHvAsNczn/Q33/4fa/01xNHLqxKOUXbxNZbNeXHXb4vMj+ejhbK6
WG8lrqH0KZlBqQCdXni3YOTSn/KSzyK4n2TvyTb/7bBqPZUaz5BBdtBYRw/q7yZ1/XKc4LAK15gj
3YYpHvLNjRz5ZkvWZTIdusBGMv89iebgrRoDvXNHQYUEOE8e5e8T//NRHjRSHskNBTBx4u+bOZ3P
C1hgjT1oE8tnGZlfwgKGh2hMZu6CqwPs858eUtv08+PlGDfohx6CDLFT6S5AySt1us+fZUp/SUiw
GhcHUSapB2j3n6sNL7d4cAvpjukZKoCsu+E+mvT1j5dTcP48L45mbwIM26J7Vif+RdD+XPfBfl+z
qEf3IEErLdiGAHI5QFDuJTPna4GSQDmRnoACAW6uJyf5t/rloHDHxcSHGP94OElleKq52J1QifaB
/grR/nq1WFNkTJ/JzS93V4gFoCW0dhEuq493Vz5HvbC4tJsrTUKpHS7gV3ItALKc/uLfX+yXJIio
6tDU9dPfQpz850le6voWR1dUrkipkYO2C/S8YJaIyK2BP39x6Qy1Uj2AgMpdq55gXfj3RxAv86eb
wBOQghkBlqPKyO+fT9A/5ykwZrxstyx2zKkwMaQ62scT7+AXT4xlNHrJgANgkPwRDiZGIddyio6a
JO7Zz3wIlUjpwOc2+GFVi33VK57o4F8MqQYqKJCRsHlD1dp7iJ1PtZSMylMqk9IRlDwqOUvR0dE3
dfpt5dlQn9amRUbaQENOnsQyfzcjDv9c/OFkmyq9pHk+unGyEl/M8ZnA+4SmwLm4wMWWmeEqMp9Z
uV9CNZYVV4Q9BqFlJHTiP2OZVlLzTDTOUXDe08XLFsu8oqDD/Xe5+cWZp/xJMolJZno6/8pgne4D
9Viqp58GgldGBuBL8FYqtQUKghHsGM/gdX46Eh4llVEzMRY+pG3hMQ1bxJdB3WhYlkwf+DcwQPvw
r1xe6L2r5jBb/vvr/arRuf34CiRE0QEPSkBRcjUBMEv0dzbWDUbPvnuZjCDW7Bs3+NdD6xmQ/K8b
yjy6SJEBPU114c+ji8Ik6uXnuqPRCnpge+bRGY6ms15aOmEYw/j3F/zFXwdj5h/LPShzTRpdpX4L
0FtGdRO02J/GTmgKgu3WMF3zGXnyL5Uh1hM0G/2RUAWP80wdXkF67irBfn0YWHMm1sAEEVPMDE2z
JDJTveRPaaJ/CRPEslSNgSOhf+2xWSA8NbeLWuG5X0yFfm5m4KyPxjS2sCM92dBfPB8wJHoCG5Om
E2p8D+c3JI0g8Yrc+Fei+vejSyPTimlAhzYXHHZAQajYfj4Lcn+XG9QqKMxcyN5PQ/Y/rnwuZ1em
WiHC3u0ojTCRLgbhvwgxRV7OCv7vcCtoNpUSH+ifNF8AlPTne4ZdHmnhDZrvCc1iZFtt0g0cpWjm
oePRXy+Xz7QaBonPfLz7YqIVzFEyc38NwxE79LUmVC9zacLIxuA7gyR1NSyMiHgs1uVJLutKbA5U
c6xYZWLVYAm+Jl8qHSHKFFeUBt/X0azeKXDQFuS9NU+56sq09cZ26Q13ve2N7tqvETwzPfOomDf4
LyOvwUu1a+c0P4KNp9myc3Tal8gv/NAf+HBlL+9XlEKlWUA7gtZ0bo1Cs7KreVwAwVsZx6FeKGYf
nspCl18UMD8n0fK4PfvaWt5FUGjPutI8rXqvcsDMqEqhchp/h9PbVS/8ZjcojN4uGjETdX85bc5B
v6fzgdlg0sOWyEZ2M84jSz76Y2ktF4te5aadCbq6ChPq3enWySbypPf7PnlTdy1EXUw7wne7ar8V
kO8SMx2ZXQNKt3Osg8HZb1PrnBr9D+U1/ZmfvdZGBgHod295SfRyevoSU6Gl3ry2znE+CoYzAJaH
M/lteJBSPdwC+jo+3Oby64mR1AFAqXq+6HvadthZx33ixh44w5ItTfoLyQ1FboCJVyO0b5Nqlq+J
UoKje/q4NbqSmsy/u5IMarEhe+1bdbNjAIhnoQ2BadQYvQ/laLY7yMfvpgLdaaVrTI2t0lBvZl1k
FrCSFUZ3Ne53Q0q9Swa3cBbk56kstXrRfMXJZ5Q9u/VCTf4lmfAwcvdoGAUL58/bMLy1o+ulj1qT
BSLPWZDcrXDbpjjDIl1J0CyIFd0nsfrfTdFMZ1Hw5sKTo+6BOffnsuol6xeSaCwT8KZi2hPocio7
taXAqUnuUHSQgKhp4+lI+2bR9Jn0DDqG3Uy3sJbmafYdb1Pj899V4G+ByR9P9eBMytmpX92ORL2d
Qd1/PKkg0BQuz1BvwcYgtp+LQkU1eap7fzkFeaDRWwgusSgoPujepKM/PEs1emdsKGXf57SgCUcL
JNGSHuzIfDrM9Zuj9ceKDwfQ3KP2ehNwZiBp2xmU918XvfHOAFT8+57+Zqf/WOhhT+O6dzzGOSf9
avZxegh/PHIkL6qA//h2J8/igd8MJj0NbCbdIkS0j+ZEK8pxlwpPvTN6VmZd3a8xTuQI+im435+I
8dPFHs6NVphLN7qwi0d9sAN+33OYnQgZx9Agu3q2mvqfTpCH2/rHyz2cWhmS94pDIL5rg9jZvXg9
P9oPHQmgxMbI9gApNzsJPqNwdqMz+MQeKOSOlTF3W7EBRj8crcEeBad1+s27e5rPGHZnRZNkNQQ5
/eP8HUHQbofLIQADucc46wl4Z+NWWaPSBnK6vQdS6WmZK+W2dA96x3XLDMPdOO/lyNFS7/baXp37
x/116KvsQ2WDMF8XRn00K8YZcjvdJJVeB2i77XWRj6xr6OTjjwIFH5vVHt3bfwVPvEIJ5voALPyb
w8doqjn4vgGr3scK9r6PK4xmvW96Xh8E4vOEqfLi7KQXPekZ4GUnd72X6ySRrtP2rI9UM97IEDB/
p6U5KHX1Y/jd8Uxj40LEymVW9dAfffOMx+A0NPh236l3mXtbjAEsGDuYaDW2Kg11bYxBlf/IN9lt
Va0ARZg0X7eTngGZrzfbwq8Y2X+jptGBB18aN0xeyqzN0ZTt4b43Uw+tly6uNz3/rAOKH1UGmCtg
3/1pw2BSt0sYDK62IPEf/XCnvhR0xFAa/VJe+lCwf13Wxax1wfC+T5rYLSHTEEZ702Rml5l5PdEa
6zh4lTMaGy+TaFqNDdBnelYTdFAoAFyegQ1uVHeYK8yimOYnHof/HERGlLihYpYXr2l1LV4fZLBl
adtuvaiw67uT3Z1h7LYX8yhPlIGlKF6vNcbgbd93TTMvSj5T7+0gJhrCSWIWbmVJ8wxChYRz7BqT
kePznQGg8P2YueO1NAc0WPuuNXOomc3uuB/dgTTXz/tsdRaDS6Ov87KaVVtNs9qT3r3HJ6D9IVeh
uUIbGflHxvkekkmGUsbiKlOZgaoCZJ8WbB9IHwyqRfrRuqNlKlzzzOHoXAbbBmbkHq3xIYHZ/Ebh
cWiln613flcmSMvgK7N6s9vnacGlaGNQ2/UjEnqypNdxbTCnk2CKZvUMZhgnmgy/S8YpZew+g4iw
C/RmGbTZw1QX4BfVyDhlRnGxy3AzhKK8ZyaMSkXGvZ6kH5mi97aA+H6d5oNCL/t6HJnH1mLblReI
B+Dj5mlt6ZUbp35UQS7DlbKKpa2ECH8jz3iAfItb0aO4lhjFrv4O3yW3cBUcGKPBPTkDoJ+QORt7
GVY09KnckNsHXmIWO3AVmaEhOOc7P96EjkZ2mrdzjsE5KKc7GLrZZ6t8rSHAGKE52nlpDx2NftiU
+crWHvEJOJO45nCSWOGs58Nmb5ymJRNkwWkxcr5PTm4o+pEum/FC8kIr9s479UOV/GMwhJ8jAilE
nuBiTQooG8CV7fP5g2Xu5Zv0TbUjopobDVG84tU7l4aMVyvmo5jdBlkIyKSxDoERs2hRz2thsQaW
3Drvxh/xZwdXfAyi/bz0rlywocHsm3s3k8qGlOAaWwp6SlcnzMFOy8VtmgTSGqfORTWWZq0ZWsy9
r4IkuOH23APn/fbafeNmI8DT/vQ+jRcdiQdpkc5GVrSrjZtdTs8BMAM3R5CsU9ncwbJtJM5oU74w
Ab6u36W+gD6FeeK9xmuYXCeqEQHVPIRstnUhVVpHij78yiaSfvrMNzLzYNUe7ikfyihz4BUzeaLR
l5ZYA83sNPM2Hc9TT533vpXXoQMKj1tBUHKzez6rAyFbfZ+8clpYw9nlFW/3FYEgTJTmQydOdKCf
rdoqqXfTcYYbmwSXjdC1r4qtuCKICD/llXwEOZQU4ZQyK7luU1tkVpuYMCMUwcm7YkmyoADhE0d1
TkXQudpJkIuPadcFo3ODtcSeKxOimPhCxRcd/QF3lnPcNwZQNP5ZPAUlQsgM6Gy8cKz5/FBbqcfd
6sM4nxB6zUoT1t1Z9a0hVTdbHOaIXR0w1p7OM4upxhAZsM+70quM/gTuGVPeJC+x13RW/xXwG7Eb
jDN647nyiixlDBBC98F2KfNBZ52m4bJniP6s2E6MwXxFPPM65MJRXKbWrMy0dWgeZ3jlfvUa2hrQ
b2M7fTuZd/eunxanNWoKqDv5kK4l/W6HInoYOXeSnBkjswpsweBnbu4BrAcv/Cp1knQv0zAqB6PF
lUaX97SxU4hn+Kevw2EUZhaUajIaQzWasdW1rsxxlBYWKevMGHSS2MF+jatlEaDsgI5o0ENB6lX+
YJVK3Nxc7GrZ6GeLW+Qr9uWtWl02qN2hD0GTVTnyy3HZTjidxdEpUFKJLh2NajX8rva36QmM2k6H
Ak5el3jcOBCfDGpyPgM/C2RY3vRqWREqqlZGh3yOTGs7lfzfQlveP0p7ELSLojMq3tuNglGpD53a
PbspI6Uy5DwDS50UEcqscvp48adp6gFuZ4hGj1TFyOin78ygppJtB2/5yz1QLY2ANmYalreU+Y+z
o5knt/q4+fkhmcXzjHnWjyFNqTmSRryr6SMi3BOX6GTH9ullHDBgV7dGTnXcS9/aTfpaRcZl3QX9
UM9Wl4GJIU6PxuD7Pj26mavElgbGkHXx8k+w0kbqpKoYrdE6gw0scSD20hwzIO5bPA2x0w5x0diQ
jMM5Af4+97BxqxDdCSCTLzRFiIWQXbCEgpD72xAhV6tyk2/womJD+cDrOO9RX3fqrrR22TgKkd+D
vGJyfzn6/WkJB8kGV6XGQ/KQUls5tIfxaoisufLLyW5fMif0+hMFWtcbzSQHWGtkMJZa/TQ/A5mk
R18C6fK4Lb6UA8ZFtevd3Tz76qT8HDJ6mwXR/pYbqZduWq/1UMfTk53D9OScJndgMztA8bpXJoSD
0o289PsaG2Wpj6ZyaSjiKcAYWyqTgUVKItXPvlRxNQsHwc4vZoJaM5RZNE2c2KxngAEbw/VgPdwo
AYfs8eiNVX2dYl05kLDoj20VLj0o/D76I6uUTeXmNGdHGXsRdzOfVncLd1RbXu3oBTTRV2md3/Rw
eZrG00ZUiox+jYmJvZoW0nioV6E5CgZE89mOT31X5kJ6h1Y1C9/qr+K9WhX73TDo4Y/KtkiAZru7
jedAx/PJ63Z8+2TWu4SLozmhD2RWEQmGIU/Q59IWZgIcpXM+k4sdv7amQikltg+xEa8TXyBrZ8xd
HxSuzxhfXKWLOLbTw+gtWp7926bBRVSmQ2SsR4td64nmN/xv9N0J9ILUXsTBYhyRUq+D9mgIqFB0
HLk99TVza+5N38avPgY4KDcvzBGd1tRw6CBpmV5oQbwsYFOkIoDD6vbdDdp58gWqk45pDf3KSd/O
Pk73aoQh2VQz7UuZYKP0xUf+lqPcPu5YYzXIIkN26wDn8K7Pzs7JHOzU15GfuEVrXRbtVKj4IfdE
1AOH5Iv6erFr9t2utyfuWGeu5vRNBVurOTevXhJbuCPzqqvo83JerK5Xd4mLo9+np5riAZ89kSdO
Z68KZwXsjLVILBFajwxeLxM+3fA79LF8F6A34UuCJUudZEsnDvALLI2tqbgEDW1Gw4stH6Jl/dUb
Gek89MILLIJo3t6M84smN5JiuK9gbKxCH5K/FQe3PFrXDXHRxyUUbUhWwzYWPhv/44UYoiGipahT
rdg43L2vI/6qHjMq3J9e5+OLWVAudBI3r3mbc9Dby9Ph7rZoN+26fBtGxhj7Ezq4F5v4s5w23xfv
tFCRaaBZ9NDZRWZndFY2AWPN+LgZY4s+POu0uHv1rHBmu7F+wiocKlzMCD6dn6HNk/6VbfN54SRW
4i5KC54yY5XbIRCWUWpUS7iwSvgg4K2PfCziprett3evCFrSBClYTwRSnTVMjN6M+GrTTrm69pCj
UX1OJ1sWgKWl9HsW+hhUP5pPvDhxpNBRJt1eNh0FTpERNZ8gwZqXPbtcnFcaeaujkb/dPsv5udXl
C3umHgr/wsvdaQtq9n0T+lD3Pp1p2H0Otc+65EkEusQAh48nu5l3kyuxTklIHoBAiRhlvNhjDIUg
qxrp5f7jiFUeaWa2j9zevnaSZeG/K2wjZmWHq73mQI96Molc9GUkWcnuYhIJuZKd7bR3QswOOIJg
8N35qAtUwch/1XiCQ7U1R1ZnoAKYYVQZCUJVvY2+jvNozgcfVQNLjOxx13xV01WkmIuRLrCEOzjb
6Kk7urii4CAInybnHoOrNwTB4YBtSqDpBSfhJQzOBwUPGe90fgx6SHdLwaUwoK0DvQ9VNm2E3+te
XzZIuali/i3Sivi6AwPORB5zjmjMIguPQYfbaEJYO+tP+vbdm8fG4b7BtWazzyuY73iDgls7xkAz
YG5fUQ93jvjjhkdyY7pOkMsN+BZhBhNI4oeRZZyZcoLGgcRlhFICxd5oWJWtNTK3cU5M8qRm/JPs
CqnwJT8PUhiKLRDZjng64BQskXUUgfB7Erzwcj1+Efz2qjvY3uYHgSGSQUlFgES+QYICXHYzBPQ/
OTSh39h5fFF8r/cOeyJ+sY9JQeMxwFxbxepAwAsqIE/LarE9aFhYXRE16u2OqBetXPOIADZcaV/6
KN3QvM6xqLxgyuNH1mHAewt3B/oit9Kv82JZOyobJCOG90lsyy+E6ylTnhGQGgl5obFQ5fzZ4ra1
Voty5PfIBsxuxJGA+6PYcQLZQ/UVVgM+RyRe7t6BLRUX34g3yYoUPAfLgb9R2TNqp+LfN1P0PXFw
jVOQTqb89v+/erREXVH48OiKcMUmrGVj+jyW6LKJ2aYCE0u+wbgiP3yM02CZ0FqEYHAgSqxKkItC
5H+WkIrIDolSyJzr9aoJBhZ2urc/jPnlzKqWygt/+jJU3kJyeO4t/Ex6yPCWpB/Emji/hhqEeMfH
JUkPir1n3hFnlCaJDH2CRBn3lwqP6G6ziz/yxL6YGW3EV1KjvC77JBxqmPYQSdj57Lsxek1EMLfK
8U0PofnRzT9IjxvhEoFE5V69igD9uNVYVjOj2RUFIGqT2mtj0pqLTyIUP9CY6LzaEY5FbI78CkUB
O/dmyPLNli3ddLOj280KhJIvjq6ybrYMFIm4I1jySTq/Y3kr4zov1/Xs+AWQCo4Vxhaiqm1oVtbY
FbdFgKlKLKcEkkX7goVY8jY3A/9m1phDRpP4Lj3L0JFxIhfKjUTtQf4iWgAqICzHvIC0w8nDVjeW
RkQjIhmFSKU1b5veHoVLlB958LgKMY2xlORHaDkRUh3jLKVIMZ6C3VhD43Bdc/mRAGgkzGZ6unMd
W+SKc6NtniWoGSQz8aBCYCB623Qe+TxHYVbsyrUpZuelUPg3S6xwm1H5YGRBti6QAqleaMTOmDau
LWkbfbA5uS3bDsYmQC7JXDXvb5o1ELAFk1jHcwVPtw/wXBTr+bYilh3qH31jOzJx3flrunido507
A5p9IcwWt1Kkyi/85gV4mbGZM7cd2mKPOptMdk8nsmRtuO+oRN949pAfpcEyMumY82qYKyQyFUid
D2uhfpqNvdoVUWFjoG91ZTdyL3wi7h/QKJlJ7ylvEY55kWSqLrm/uwtXeiZWw759ZJ90A5vi/ArK
beKqx3ZvURIYZeI8Y5QYyaxDxlWjppqYJwfObJ4/ZDfEpUpnY1NiKoGy3M+blPs+j8xRBTAyIUMa
d0czQe4xKhRTw/PEX7U+NuE65FjpRfbb5YjDE/C83IqXkD2g4jR44SVXiSmZWhBbJeV/yF6XfaM1
hEwIz5NrhfCNWOKMZMcsQ1S0KF9URE7cgD7bjIPN3ZH4myF3Z2APbTYGSCNIDWaRGVqhQV6HOPFC
y422KtyGIPl8ELBwUPlxtYWs3e0SsIYemzpyS36TF9CH6/GMpLAgbDFCXCp6E0gsbdlrmlMjO7ag
xZTYEDDfxbmFQe6k204PqVQIYS710hiAncsu8CM/CxGMp4ayOHFi6tvYVBaQe1Jn6HhZIXlQbbL0
FjpQtmIaGYOJEA8xv9rjRWszWlTTdgegIY8HlKu+LxHAl2St8oklvz9IWLiZ1ozZtj4iyH6dZ9JK
AlzUvB8AUrq9SDA56+XLmC0OmYzdR2h6ar0gwM5yHykzpY3K05Zfp6/ITreqQXzGneR+CXxZbIWV
OVd+UeLM6DtHtBHPg4RgXPnCjJriTqGFJxJ5B6E6U4e9E5+bkTIYYvJUMj6NkRwoIm4iECMim2kX
hzqhHnNc4wXosmwmVX0o0o10K4Qo5t5W5ojzVpYVKrWYVma4yYDMGvMasRXZQkhDK52daMTW0J/C
oiW8ZGEWUxw3fQ94JLevzwdKpuja2Z6nCU/N/zHEBvcByLyw2QX6Vpgeobzv/lCXA0JKY8AnnM0t
/O0IZe3ta4S8/a+oiz+v+occSATsodlOAKVYhdOSOc6UNB+DlYjv3WqDwpZojFDeshd22N6CSuXd
lwXH29iVmfPUQyY+5IazHU32L+2yhCso49U7W+N5Lw6wR4jOTFl00AwGhBT2hVkB8K6sMZp9dkMA
MrOZHM2jWa6ONjC6Bj/Z94YAXAG1k86yl251nkR2O9TDydAd2XdLemejvm/8GHhLtSeUTt+72vJH
bpzJhJBS1UvrtNuzSY0hbUYlYGFvcFVH3nkqOaRP9O8xEwexpZL0iD1Z9wHXQy91k2ICxq4eoqkX
Q8T4ZtWv4fq0v+yQ7fMU7W8hiKSM7qFxrSbUjq3RGtuy4q80vi37jd2bX9EJ11nvQCMkapg0iErx
cWgXZm0HPCk5OaakOFPSwmDu9V4h5Eb334U3Y2Vf5PCk1QfAmiAMy5G77RsfeMqOtBttqIuAkI5w
fMhOqlM3sBRzDd0tpov0kx6uOGn8cONtXPG+XI+OJOP5IHn1OnVRfPskt7vXY2n2ZOAL5aC2VWrb
inX1O1tymnn5jhgyfCLU+tG0CvPuaJ83421kXuiSISmDgrLySWW3gmdAcTISysD3iqbieKtijHdn
dLDGu13REJWpOp35pljZVH0XHoFkENt70VIziTRFM7KeO98De8S3ThCG3bkYqkUa3zp/Xo3jGi1i
C4fx7iQOKtOXHCZMuF5Ai5MH6NukJN0woPlAP7Eb2YauBPPzaiofR1rFi3m7zUHg0Cadt/hB8f8A
6tm++Dih9lXfQPRrtH73mm2yxSn3BjAYJ/w+MblPMuCoCxhmJpo+v4WV7XMe2ASsf2tVG9nv2bJ/
24Vn/c2jG6RekjzFN/FPaynQFuKyZW/NtNRMIKg/xxzaZw0sW4KU3xeCgXE0AYqb3P/A75MsJcX1
KZmln/vt9urQRTD5JMm2O3oyuxgvS72YFl5n99GfQrmAJSbOx+0J3yNG7G56y83u+yMunJPaV3fg
9Zd9v0eOO5tLnrw4OSe/N+mxr80r142oBm/nWzUyfro86doFX1uojos+FebwJXYTbtC88Ar7PD99
WRc35MC/Ev8IwEgB73FmHMkk2UtVF7mX3XeOZ8KO48u6oT6aazpuykJ++0/olZuDWZ+ymj882lGj
98i32ykpNPMYAu+kq5meTc/TasqYLcNAwWAtIzSd1zrFovHuRkj9AtwJstwfA5KLzBsB0X8KsoWs
GZV3skp/MB1NNLv4jOFK9EfEJL4gBT+viwJ4PADumFOL7fGKtOpXtMy2l8oYIeLojc3Rvhq3r2ge
3A152eBvHD11FlHDsPrW2xe5HsCwnKkE985thpa1a3Nok/ugQ1X4Y6CO62I5wfrNydQQiuGJgQjq
VPxcvTjxFzSXTlrE7mx3bu2ON8uYc0hnBi7OmE4g4+zVmx6Y4vTIm/Esbh1pCgC5fjwBhd7ZY/9K
C/uqdRiv8zqKpu7L+aNboGaY+LvObrPrat93UIPTbURad/DeLlxNr0jrXAx1ecH8js27zCCVX9vp
LhvwrDAO+0DRbTun/MYzZmZUdagU4BUc9U8g1hdUaoyOiSy/tIQ5fvvGizN2UfAKIaqGvryDqe53
87tTgzWYijlwSgO0W+KGYAWn7eJKtYnktnm3rx6CPJheDfrE8U7K79YSjaDxDJhdsNpbazC9OCSy
8Ko9GvWdaAaWjJNztrmVYRpBESTokTjOOEgWks/YkHENcswdLbOAh6IvT9j0dkv9GkySo3AnCbHe
0/d8m4+w5RqxKik0uzM+r0FmXp0GpoWFqGUNQevbhoHi5c7RRB7f14vQy7ak9JoGx+GkL8jd+MQ1
FgUM3m0tWR8WblYQTzIzWneMbhF4aDhU3Dq3Z2ILUe8lNj13ai4p6IyzgZsqeu7GARogd68rlKf5
Lfmandk7koGGi8Kh/kyaQTlE/sh7iVe1Jzl3FHmFaWUwwRxMIiNfcZDY/sH8ZkG4bWjUSfx6ruw6
TqoxLlPS7sebMQA1eDN6Vb5LkuG+6g8xwbXec4adkexqKyb7MY1nCZC17jVDKpnTpED9km/pSOpu
4MwnJjvZY1kR4pyd1kXpoqWFH8ndntRCqYY6Otg6+TLY7xj54qWnZ2/TkKdtmVb8FqkrtBujZEHN
E3e6+pbqLwWfsj9BoNc5EcJP18/4bRQxgPEmzQSsM+CYBFvaOzTyM3J7vmJeZqmV0SKkBck6X/ZA
dVTMsRtROCuA2RkxnwgV9kSyqaA0LhdsW6AdG7uPnYjti1vbff8tN7KXUVDalNE+Gw/H1Txj3Hsc
OYrcLfp49eE6bohifM2ihWzKsthoLja2ZtMniAdNdS5Cp5PR93rvk2DwEeE/jiiNVlZGHHS2NbzF
EW3zB0QtGC+S/8fZmyyprm5bmq9y7bYTS9VFWmY0VIu6BvcO5nghEKgABBI8fX6/h0VcdxxbhN1z
WmefvZaQ9GsWY445RmB0pM52R1F7+DjRfc3Igm3FUTggqqshTHGKtt5paESbzt6nOurvx1TFvpUI
KdxX4vnkOD9MMT4IazZSKMkpsVOepu61X8wwcY0b3czIWB9HBOgTZakV6bRBaltbnrfOft5syP/H
2jNL94A4/SF+vxJ42cK5dC4LQ2fMqX672CjeMbSR0hNpk0Js3vh2u3yTcKGd2m0AGuoQZpx00LuR
HF0WpAQ8vim7SmCMj9vMnJMYvLJNfgk4Peko3znGohhk3mHrm+1N/7RM5xWlR8FDpnikO1HIVerG
1ZblFmkFYqhj9zVvQZfZ23QOwIdvDNdepQ69DKgDYHL3HGcX53QNtlNtuYsP3iftgOWZbjrf9Bux
Wk8sKWLJc/dtbVEarvlijOX4Nml1057UsRbbZfGRDcu31jEgzr2fyItZ73Bwsp5JXWM5LZI4INis
Imi/pe0d9d+Vc8wIpWdMNUrIDfIpF5/GNCzXW4rl1eBqO0lXDSmUuvARda68IgCJcr2ZE6Xc8Q0M
gfpLd3V69/4N2LciWikUjnunpE0XLXTp7mdKpEXHA//eqVvO96iUaRQbuivxWo6zLHjLqYsrX0g/
ZJ4GkRMjti31iellG4/++F1YuFx5HxlC81TgngkSJhbxVZ9miK6aSo+XowWt0ZHYEFvLvF8hWjHV
Bq1XY8B7PnloOS0aFC02I53H2LgabYqBbPA2wIFiuXpXae9AILYhktsqNdnhPYlvVMnFixZceIAJ
6y9QVTEjVQnDYHkinst+yZ4DNUeCJ6vJ4bLoicnjL6vlce5agn4UZSBP8zzKF1iaOnu/6vGqp3VX
WZLo6/dGd3KoKO1zyt9Jp0cv8XKiriHg7Pvb6VXzJSvkKRTFQKc3BvfnbH17f+hWX9WdhKO08ist
uOEGsg+KfZBsPJsJfneftm8gaIyrWfSqPA1brsm4GCWd4xDuD+HuyElgvq8zYVQjtBC37S0Q60wG
E2P6eYAjVPSq9c5XsbXZhXq/Lh25zz5bdxMVgb53qAbxZPDsniideQ6Kd4ilpfRuEb1zuAlHfzUB
5PC5sskhme1h7PIZnbp4gLSuFCDZ0gQ5rF27X+z8fKADfSUgl0VPwVzk5Lb6ByxUknYDiQiJYa9e
jkEBv5qpMsuB5KsTssOirDbDc3weCoBBIaJ0d71sVkUaJ54S2VPWHDEWMgqvmNhzHAZgZX21Ms+G
SoE+9zj5WA2U99vGTa/+mXzJZGPnFJthxYQA4DkPUjrcRTLbcTTYxU+D88wU3Gc1B6zbUDwevEwh
dIzN4PTG38I/0TE5gIcFJs7HZPrMs0MFhIlwHcEkBmhvrXXwNFqkULB7QER8La4i+MXd9/Gtm2ru
CsOYqAzAZ0n9LyGDHfDTPTF662ffuGPjnyE+ZuALlBUZteQ5TgDAhxmdamsunePSdLQhDz77TCdb
LLnBrOWWJ/FSQeiBC8MDOBwOrB9mJFmelLjHYepdQITtoO6VLwL6oyfvmu1hHZ7HWyYaHdhIcA/y
wcrTx/xmCFPMG17UDrNSA2D5EiihAGj3AaOxMjbJxcRx5oL2Ej6MuaSum6geU/lLl5H1Ffz1sjgz
1tEXxlzvMBpmf47IMb72JSbSVL37m6MRNel3jxiI55TvWSivaUdBOPJJE10cc3RkAX+HZM3eAnbX
+IDFvif5JzhxSC+hsbaCbJgMK5Ygy+jgbfp6+za/9C+vm0htEyoKpjiD7OzeRufSSeRA7pNGakC9
td5PYG2sPNvPI5lPHz/ErtWpu/utCMLvrYtHpuFfvkkhn+NKJpUZXVsMmoE5BRnAmmTxiWL34quj
JCYUgOWAjnv7ufbetMvoEkEtb/U19oRSIU4t92kNQgnsI+mViypzSg621CU7AZyF1GniqFkiCL/u
BpWb92sQV8W5IFACnL2f7SDgdI8hJup9YmhwuhDwjUhbWMFNwCk7eguDBZCeEd1g0bm7Kf3xZN/E
W8jbgNPUyM0LTHAmDZPdQKEdHjY0/fDwV94KAHIoedgAtRVP33l93K6rkBx4pQpQ+vC1RhxF+exV
r7QxUA4U+hV49oG0zKbNmxYcDxTw7Q8tPMw7uvi9p4FtuFRlBF9ADxan5rpjxxadohowKgug1wzt
GGoYc6YO5ZArGkT/NOGa20ESABDCwzpSmhwW24XWA9AieluMpQXRpQfbo9MalqF6gJLpHHt81gIx
iatPdcbfMcqpV1vRfDuo15Dr17XknCjTXLIEDR2r7DsPTMY/iEEFWEShOOmbFJyGKeICzAdrF9J9
zlx2zjm2J9dQBwG4RuZwz/ihU0fpa4Vr3i62r27WbTAZpoGkYSI37cfcOqGS8cqMe/oquFPBmVir
NFUM1CDDRRX+d5+bzhtq6HFGRb5f6AAR2C8F2nofFRQjxYSyy7+2UzpRbSTRc/Gchg12697HxYMF
BJ0uCYoJt4XOQXgCaM8J0QJykQL4+Y2zJ1cWwxe9Xc7NnuFZsTS0+zbWLjA38X2SFtSwtzHxCs/Z
28yIEiZcFA0Nijut9gm1Jr65q3f6SMhDlEmQRnEqpa8IOJzjhu6fiVBbGYje5kodSFYAFzlP1a88
48/uWZk122mfb+bSTkKDLYkoj0ixw1X0wtMKqs806jPqZv/CpWC6kLL3nzkNtMsndPZa9EHqzinH
zVw3vRX0CZYNgZiZrcmMecl8pW90+Z4bYPD+8eTqsgt5ROMwUIHASI1aor12V4srJYCYwYn1QAbZ
PUTq38QXxVHi2F27yfC6tHtCMmLfpnrZtA+DFgoSanjDePLlSgtsgaqWjt5WwTrSmRTprjzfgJi3
9TaLH/T9OT2ctj6zyCpYjWXtGEylhAgJI4OAZifY9FpDlVab2QXVAb7uVbgPi852nfZSSBqwODJf
hYWcvB24IJDdshnWDCQuvpK6ypWaUwaoplXWt6E5pTanKp9kgYocHggKnDy+scSj04ivvmAHMhvu
yeCqvetiN0iWFLgFrTD9WzdHrp95Z9GmVdH4KONmoIMWvBSLtNeKLzPVr/pgRPT1xRr/VByg6FmA
9F1zeo6kKPd1t+px0hLaAzsVQicRQ56c08k/0oCNRddprE8DsjWPlrqZI0GZyOQ1NGxRNWpgMlSB
alf+Il4ag/qdwvxMkyl/XnoSCKcA4eGg9LaT4ycVFxirW8cCt2JEcfy0ac3daql74NwxMPs4b9NX
UQBT6a7oJblSEafMVTweFSyukwdcasZNDWRYR0p0CPbj1qjoyiMygN3jD1C72l7G7KPFOKCCl62F
JVDmxodrHBdxHWB1sJ8M4YMMG9yD94yt6KewXzWJPrpXMRDah4coIf8BGNK+Q+UhK4IbQXHniqLR
Kdn8AeegSe3x8qn1D8xReLt0WyXDpBPLIycYkY1HRnUPC7zRvA8dNt++e5uYXT0W+PIuoZkVvK/a
h32u+WqkubdAndwGrS4zAnrYlLaEPwpfq/gmGyLw1tM6N383lbwzRMiOjR86YBmQ5I4720QnmAbn
KEMSlQjDOS/DZHmZHcj1ne1QdDFnZi98GVTntVeJCchYi77my51QUuvNWWGKER+Itm9QGqfS626t
vtR0ZOFx512oagYmYQgAPTDbatGRkvAGOGNMpNj0V3ElOcYQKt1sC2a+o+Bp2tvQ9i+u3FYJkubQ
4Mi2hnLtbEa0MTSWhvNOBKgdFHLpmsyEsuud+iW22y3Q4XY2FKMIs33o1l3Qw12AapOTjw+BseAZ
s3h5bW/fboOVK0JzzwSxISOGWeFpV153xv0lDKESArYe07tu2nBLGEwPjjP75UTT3QzSbvKWzRvZ
S7tZB4b/FH2FRSsXwFJ7779pS+sIlpPSP2lLymXa7F08K8P+Zq6HjM/6rIMx12t7rAuJmb7euwbn
LsNUsFXFa3q65TWkLnAfRhRfhw8rOkJfroCcIE1fGCJ8ABud3Q0nQ6j11bCghpMP/S1vf3Es2p44
dSLL1vOaEV1IN9CT+iZY0G5ygAAXWcEpninsfwT7KjgMc58EONZAx3hDQt1FisBFeyfwhCu3Ua8Z
OMXilzJ2hR2H3+Db91RjkLhDE6sCsO2GbjONqhDrv5di2ZD/mV0OrPEmiWCX+y5AeoWGJAjPeBcb
MqUbBi7ER5AU5pCAFAqZFtjr0qunFVWNoMyQaBnbCeRXw4XQYpqlD80PfQqBfKJ1mA0JYzEmH1Ha
Kz0lTPqQ7zy5d0K98cMIR+eJyPLWaC4xweGu+O7KbhnDUOm04JNuRmf8BclgVmAt3ARMk2oaQJXs
6h2h6xg+YDQFUO0Zg53q3tpioHL8bL2cIr5inAFR6a9ZXR4dgG9q1g8dWyVEpX7a2ROIckjklUM8
buHFWrnFQBxEFpim8qzqV2+bcdE9B8xQtRDGOAVE2bYWEO38Y6QBWdD6s7RBmyw0TQYMvTpJuKd2
VtfZZxYyQn8T/076qixupK/o0Ek/814D3+z1Zrg6IP41qIOrp7vlq8hvHQqeDYI6s9y/zbcnr4hX
zFAFAK91ueeYLn47lTdu61UfiTL2OEbHagPaLAND8P3uI6D1II/UUESqEhMMeygtKr64E7U9IarC
vCUZkpZPsRXIvTTi7/TLq0Prd5wnL+ctpi7719MEqDkGNRFzu40vtnVl/+bL/HuZK3UZxUG/6FT9
hNQ5rpkonKHBjw0e3IcCMAAicglvpyCzIpkyuOzUrd6WgVrZ0ahJYGNIgQyRzIR3GUgwX2kQGaix
S94vpiZS1sev+uxuh6dYjHMoa7rsXnbEXK90bkfmAcXwCKnvrd5QFEExCNOYiOMUt07J/sLtAzXo
uUK0+yK9vNPVDu1QZfEfHC9sZq2YiQeBtb3qMzgPZiemZGzrbgN7CGjrVF90bkyiJZSX18aYnR9n
Rl/gX2MFbDU+dVVCBRmRydyCGtYe6jF8+C74J0dUCXg1TGR8zOpHuNCkPTNmcHju6PEZwIoMqeHi
acxu8J7WkKbpgyXnAF+lb06PwYVdg2+NsxIzmxoEUw5UZnEyU2SWQCtg5JynlEGNjzhL6ejaYT10
AtgK+F2yRMDWFa0W5HF3lgxI7aCqyjoLaD56e/BanUTS6tGP8Yb1udlujZBtYhRXs10l+NSCCrBx
JjV3vBvMKh/GM/gwQ8Ub55Qz4HKwXrbevteXwxeRSmNzevvIl2wQuKv2sXslHWl9fZgSHRfUO1ri
6NMTJMjXjPiM+/h65Sr9vXt1XCZCRkBW2kIT2fv9Relj+UaNOhLwnOJh9CDoEwrGQICvdIVvPPiJ
sqaoyUfHdjE023gQ8UsF1aQ8MGgeq/Rp4wvkLj5uT35JKIZUQrIx5XA7FYZlJQQWPuwtI0pOtXMM
oaGYlFDbtR7TXcWEJnlINRbSZfGe81E2YOjHKCibAHn3T8Oqtx3w/65xzQWgpSDb97LBZSaMV4sY
KKmc8xenwgLO7lEdnZYVH4wiUjFlMee2LaBCUXV51jt8Fbg1BAu613N8jTUOt939eKMYB/VOHVYQ
2LDA6MgrBnA7WF4Ktciea5azH3Hoyl4dWb5MCbJjLNaKyQeU5MgBsnITkijdYudO3k5dmXKIc00B
cvbz6Zwcag+NvnSEu9OKieJtcSentRqrU/B4JlDEDiI7veqAUvPQyYBeey1GYRYq7wwn2NpfjfXh
d87yTu3r+MI5pjGDxbQ87l2NMi6CzDHQY8O3+iZVXz9Z2zgLdvL3rHN74VAYHOsiOFhT/rHchODd
bxB+brUrqpDqsxC5aOW3girI4EvaDCptplH8wRtsj02bD3c3OBrD05ofaI0t6sOTS2NEYDd110Ze
yXJK3aMakmfpqEVFR3sqKEUQJQb5q+6aFigBirncVdfutj7y3uwwPQKmC61X8Tj4Gnc39tmcHKir
d+bjZSJBbTnefJofxXqVCf6StC68dKxTfOhUoPSQMCxgyMQ27AL6U7/swsC/tlsd++O0UHka+iSl
RGzx5R1HxeRo+YC6Y6qYdR1xiZZX8BJYx5CHhzUL4qTms+JLnTM3w+T49GTTVHkgIfRr8/NujVZv
7eWbrKLQZBJucnZ1KvJr2/rWz6SsoRclKzLysBiH0KI/FRR5JJ7EDzDQ+kG1Sf4jjHWsVlYrF94c
cwubm9eTE8PkmznCy7NB4VL220Xs8lJGKz+aP1PfeKDyg8aQrhoSwimsqQt9hfe38TZPTv/ff8r/
l1qmF6tM2LOFqDfWmDAtihfsUP/zP/7v//H/vjf/T/JZDP/nGu1/5OdsWGzzij+nPnrGKtIQNvJf
+EWYYkv7x1Wk405vKRIKGAwkLp41o/XfOx3WaTU/iBEBA6zPlkKYovminLR3znuXwaHrRt6/f8jD
l/3zh9zdrnawztpZQ9vk6M17m+ErMuHOsBu+FLH/hk7tv68mP3q4uJFgS2ywqY235u/brq51edWv
CGLQY7GPJpzRpuNVxDt1ESSvnSe6Rg+37DUhmsfqv4ak3Z3kQHnZydJF5u6wpjWZrwbrrP3eZWqO
fe1sgkXTv+9PEX/f/dI0uo4ob+jsg6vm3dNUb9ZGvpQszCJsUnm9qYwVxhDyEqqsb9iOzf99uceP
U7i7ILuDQLhx9zg3ZqKUyo7HeXaX3iv8008McxzUX5/rD4pf/ufONKTqJDQrJcw3fr85Sznnxq7U
2TyIb+zWs1wHVVAfLyTYgHtmyU91JB8eFaG6g+ESbib393Y7a3llpjh9dXoe8raf7wjJo5eEZgq5
5d/PUXmgR6Nik408k4I+k/F9jH58jYrc0uqV8i24g3A9ZhqIn178Tyjz/RBBxxpyVPSVtnmBZvff
l5bFK7p/rrqNV7dQg0BS/u4VnstDmZ6unNDlkk9Piy30mnl90W798eRKImzfX8mQkGmWZRktjO/D
9OMmM+mg7Ywjh6V2e3SI04MDUQQ4J3zB/Nn1nqh6PXp9Bhr52BGiZYab7+/zohbFOdEu3xJUkrvt
3BgFpCD7z9ThdSF78OeucPrEekYyZJSCf19ndWopZnXi+VXBvPfaw3um1+tsN/SIOlXSye+0olsF
srz0cIzrTZGKy5iHfe7XbEILrjeruAsiK7K6wpH942MUXZ2RVTLL7jx5Ig+DEQJZKqY8qB8p2t0j
2a2yOj+VxHwvODlMzELkIsTLzt3J3n2qY68/EvpAIctAmUuzZXLa7yeDfV1e2xKqY/vlsgmW7FG3
cSa6eHgwBVNmL00UU4yuY0C+2qnWznjrdmlfFrB2YBtgU9lHgASHDHdSUHIjVmhtwMVS90kQM4RY
1583aKg2TrcmocwWqfLHucxbp0xZaci/VawaJGwqqMCBlEBsA7ASzQ4JvNVQpVrkH1n8D7EkAImR
LWiY9QBQnYztQbNvQ5O7ATO/t8Z2X3lpwVmG1R8IRQ47XAHepNA8Nq/AQIKbJgBC2N4MHZg+dFf9
J9/ao2iJzOL/vqc7gTJVKfDzPlJEWOHm5cYIaPGyhWHCBlukOE+S6sOk8/Nid58AOmja8VLwojtL
IYaWe9P4/b0LyuO60lPpW/lhxcChQmJKmFFglPD7fW1LdD2Vet9QMeSx7Jkd2TuH1ty4gnezzgEP
6dpDXIFV9+vo4u38pL1myfUw1llrqfs1+2mwAtZsSBmsQUk91g/PYwgc3c1AXQgF1FerxR6FdmBp
2xRdBkso1fSI/zebTqEgo6tibRp+PcPu0TZitMqwC5DDdFUIuuA5F5h0yrD29HnzJqiz9sthQmGO
AjGUXwmOUEYR79BhSAy1mSEIiLe3e4HH3EmgOYE8XaFL9LX3hFlBGt0EsXKBDnTiViPG0LuX9HM3
SV6g0Kz/fWzUB5+sKIxsBRc8tEr1u09hkx3VTWJmRAjhsrTG6SJzp1OChYhbEBxATM0QavYLnm0o
Jo06YAb//gnyg5OLn4mqUPmiP4el2e+3q2xWaXnbIXKpbxyLPJEHLbbPWb/Po91070MSfia/rTwI
AL8ueadskyaKVMkJ51d15sK1VhQy8RgxOGombOkmz5Tl5YeP+cc93kXGQ1aeEiPjHpWQGvTQ24YJ
CBA0prMwlP/3A31UW/y6O5GWf4S3vVFj+CFzd17ndTlYjzceVeEUCW6s7LvIFUZfdMIfTwrfxyfp
xy2K9PzjqvbmJK2OCled99IY1LhhIIWw7xD0LDSgEAxD8xV+jgHY4kWtLrpPHzAdnxwm9UE5rJGC
KL2p4XCWFG/+569orCrbm7dmmiE9kU4ZLMA1Y9P1sqiineYpAEd0xgWbMqvIT9ttNDYWESMnSwvp
6cseiFvpfjyzFH0UwfhZhm2idGprKK3+/lmHfZKkJ3Wv0nyhJMJ/gwGSx2KlqIv+Ov958jYeNbS/
Lnh3wq3icmsqs5UPqia4WaGSd5QkkA++xEQC6nsdrS6RtAcVQsxnFVVSeK3CleJdbjCcdAaoLPWo
8UEPLaHp170xuk6i1ta/rJ4cVvnhp2iaWEZSkuqSevf158o2rbYWmqgmFT4EkZ3bFas622DnSc6T
xP/4y6AFplsyNUzJ7l5DbWgnbbMSXr7YqopOkAlNQGGyc4fvfhflSVwlYDewPvDkXD4qutHd/q8r
iyD441xquWU2zRbxNbHuJbYZxZJdBmsnX4AwsB7EtAqE9Jk4o/ygz9DwfFNkybR1AuzdOaj25+3h
oBjFlE3hQ3gKFZ8VSncK+Q8GfcgWxTOJsocnD+VrSSh7ojH+/Q5+3OkWyeJql/GMPQIrT1lYr5lR
HL9LcYgotDs6LLJgwi7Q6NmlH4YgPD/JYwaGp5Z09/Fvy/y4vzZnCbHN3lKC3iy97aKTQyrDkMV5
H+JWKMxwHKlrBLOJ2AfLhXvWs5ct4utdeYlL13/9jLtTdrNau1RvKC+pGx1rKGDsK4j6kygvMvPf
qxBThJKw8KX8faKk1W1jFQcR5amx2TXp9qReEBNqcXv32/a8/TSmPEpiVGGoi2o6vr33ZVi+Qk2R
bg8FCLjjNzbsDg474gGjJz4jsV0NQr+FoCx26SDOiG05sO8nt/0wd5uEdoWCATF78+4l75udclHr
XTMV82Y0KOZmYC62UTIWKmpsr0oY0IllWnmRI44lobWGCEzjQaaIDmOLBX7YwLqPgtJmupsfAwa1
k8NXGhd+0ZGRIzrNv/WLYc3YAMijg++1AvPjFKHnxnq52Pc/DvRgtXHh9ZRTIzRGZ18DmihmelRu
vSyn4j776NkOS++ylN/neeXr7FO22dB8TYP3IVS9Cd7p8CTlsTFcDfeDi1ApwK6KctFm5Kr5NbQ2
ZDj6whJlhTKCkONFbCkJt1RiUG1ehBFDM/42Yzh3ZpCxp1uEt6JTcA6YnIlB3CbK4svGtRt4BmLe
Z6wh4VqT3ZRy8vJ2HEPKgX2ISEob6rEitinm2nvOvCthQiY4L0zXEOTaeIL6o0D1ZzB97Vb9WqiH
YNLiwWP5WJ1dO6wZiY3LNhtBHR1hhRemxCmcw2Ofeb3Y3QhuL2eGDg3T2RRmfYnaTZsFsmDfv33J
TCCUTt1pTa2xPb2VT6Lud1q9/0ZwX8DjQQBWf5BVPbNPhmHS/85bkbfMY2FuHWLJ6/sMYdq5aIWf
nM9HLTfG1v91ybt8htDxqlVduST43+sgmOJ8HMZ0tm+T+hn2Jz8KAT+vdRfcNQ2zyXNDcFcdJVwy
vHTec+ZncEuePMjHd4VYu6aj4qkAsvwONphbpWlz4a46PWF7svem0EK7L+325KvzJEk/rJWtH9e6
a0nUBrPuzRmzPy1kl20kVl53cCBgA0Khsr1nKfJhbfbzencB5YRa6N4S96Y6tH7krNd1wEvbw2xj
/Oq2XQLsv4OY/KhK/XnJuwxhVeciPR25RdYdIS5/QuNoHwELnl1IfZSKsPpguIC9O7jY3bO000um
3HRh7e5dvA6A+3dKXt+cweDmDfbeIMQL/MUQywgOzHUfiPpLgOLPUvMDv3dLQwIWwExFIP4vFKiu
pLS4tJrvqiBoYnzbFkitjN8rh55EuLFOGK2U4SRhuTp6ahvxsCqxcXzRkKdGmVe9604aSyrkPOcl
I8GLjihSKTjuBlM5GmPSPbQgYAPPM1sNJqNo9LT8f5A5dUljuiPJCtbN90CocZMv5724ukDNse9B
mc8Pxu+Lyq98Dpi496f2PQ/g0J/X/MZwftRhllzuV8f99x0jBO5gzIHLDW+ZRr49SsOPfx/pb2zv
LtTifY6tAd4cBq/5rhzJcYfL6s03eD7gcDnjlh/L3QPTCFA+uEkEWzCECaYgnbMTQUIbnRdPTZJE
G/3nRzDhkoRKvyaZd222fsGRsf6fPejrAQxDdtar9iBgVQPb6Jd+/zJm5jP6P3Df/fOwqcFA1PHo
4HDTytzFR1sp9rVc2Q3xMWB4WPTQVZmknnPGgJHJD4Q+0EwJuoULp+nr/CwTfHdJv25cXB/LOn6B
bWDyfPedY960Um/NRgIh81CWXsfIXC/GYzmKx7Yf4hI1E9PLyeQrn41wQRzNn0Wav6mWXwBGp5ko
wX+bwfzOEOeqSvZSKxGQoNfDMpVlBXTnMZDz4VltHOECP/r3kVP+vO27S96lv8S8SGfdPMvTZOMy
shFIfDx+11EQKfww3NJuCKhh0/sQQi/bpyHt2eXvDtvttC3Oms0dU3+TFF9PLgj7dBWHIC3YblKE
Z1402fhRR39SZKgiJd2/7p8P+/5ju5zlXLZWAhAVfvS2gx87ESVG/iVzx2ODrQ2B9PRzH+LK6AtI
6+Pw3PeZofH979DwFuHAkWGY86BK/fulI+Iu59LtWAxWxwA5O9UMZYgKJ0gTK1TiFMTRVMWrIH+3
jA8NCZkD3Ihr4l/KVZhkB0+p3m4IGyubZX77vE2v+ig3P0+67ly3jaNsohLdzxyGpjUodZB0Y9K6
9IxTqO0OjsTqSKt40VdszhxTR77AdiqUdmb31VbeqSDSn/XX/R4w/2p4uoo8hwlV0IJns2/5h/I6
uELoWiVZqGymRyts6g7IEepY7ulauLn1lRx8O+00alBu2rbhn5TSbWCKQQwrnKMOY9aGrbNF2BCi
DSZqSKB8FteuWnQTtlqlfs06wjb92MMdaU6ulLDVvzv48oZdJpU1Cxb8sszNDBSU93J4uO5Yvhra
6B1/Xg6IzhUQvneodmVdq1qWFkT041qVClQC2bWpERZhTeZy7FwN2G8bFirRTYH+k7L2abII3Uy0
c+cmjy7NsFCRM1khp3FCzI8+yfhU0c48LmQMBxqzdPJT6mgZ6qfGyW3KfmW+nK5LQ/vcpPDy4H6l
NWIt56V0TFxtO8Y2xG1dVf9spsGNl3u9NV69e8s3YtVZo2uwFPjN1si+IdZznWxYbC6HqcW6DeuY
x9TLtWWyGWuHqQ27VuquhDqeTdHDksSh6Vhit9tIYa4jSzeRmklLAajSZuUR8YfzDKF955yOVxqb
TLuJLA0KVvmUtLu3Jyyz2QkbY1d6oHJdVfNjDcfhAM1Xy1273jut+s1CtGXfqW+d6jZ9Eob+fIx8
BELWXpWw28Dx6z72VkwsNgJuBXSwHeSaVC9w3sN6ucB0HQ8s8s1/x2QMtIwUJ4wNhE/37w9vY65O
6arimh1wDhQf/aByYKx1LSiVXPMJmviNEv2KN+IWf1zurl7Nte1ps9G4XO16AepAQGafut8d2fHH
k6D+J5GKK5mKJENSMUCQ7uq0Y2blVp0AlF/D7RtW0abPUhfKFk/e2aPA9eMy+n2+LpsiVa8JXDVt
fMBuldWUcmy1IhxB9mhqwz2E2b2u4AebXo0uGsaAqGucHLUe31gC7aeoRLC1xueMCJbmaHYgN9KT
LuF78PHnqTOVwcnFQPPfuvuRJibk+2vNU8c6A2KXw4RGfad4dQWF2OHFvyLjOIhRZD64TvyOF1m3
32a7yYlccn7BBOWzchYvZrvroyOB6njgA0b5zps7+rA9b9J2+91FHSAtxDT+Gc3nUUFoUmhTDVmS
oDXdZef6goX82cDgq8d23BCsFV+Qb3kvPFTcOCyj0O9evb4+mzBY2jhQZPcj1HIidEA+UAB5cq4e
EVdMYWykKaqq4x53d7CSo5Q3m1VTTwvfmhmvp4iHSamGsGfcjBucathWZVtgiwHG0w7zAQgr/NW/
iQnMJO6ZLKezgjOfub9hgPFdnCGMh/oVjKvw/T0EcxaaVl8WZkBPrywe8u8jxMBB15j9CwxEUu9e
wl7LLDPbbm/0f1b4+joQ4+5PSG0LynG/LeqybfBFv/cMAn2AtNuQPlRc63j/ojz4HaCaRt3m8AGw
d1zST4M4x6g3Qi5z4Hi13ckECt+zIZvy6GZ/XvOuGtnlm6ysi++bpc01O2McuoZDPosXxtKOK6og
sXLyJJSI8H7/iGlqVZzBZCDn+4ilnJKVddPyG/BB5vCCMSNwGe6EIcG4zzLeUxz2ARjDs/2vK94H
r+S43V8am+PE+kwgdBNjp+LRkm1cHut/w1Lq9+Xu8ludcd9Nmami2ISrhJvcGIUQGvfuoutGKdSG
p6fn4TOFggWRDvcc6f70yNtUTlV5J8xuA3wftuzehWNQO8jYODZHH89NLB+dHSIDXBkMH0G47s7O
Zf+/rpg5aBwWLFUPyiAOVrETYnHeFU1cH+eL3sYZPYUHVO3BEfp58bty3rRuuVxcv18oRwjWEDYy
DZU88nvuJw9aY59XcxZiesK8glqLdZWPuTF7cpL/gkXQAPDqEsxFgHVJ/MwfiMFqt7vt6hXfTzPo
YFckWDvnkKP8qbEwHi7q9y4NFROj9hc6YolgNDz5AQ9egiKsIC2IOfyE+2i1TZJEymympPMLujRL
hkcx47mQ7WK5zzvYTftuBKtyarn1k/TwAAS0CVK2bMmmotHQ3MG2TK1qiKkJHkWdC0K3wWA6ZjNs
yK45YmMUcfP5v+/10Tv/dUHxLH487GtibCujSeWp1uPIESOnh88pjhqCgBHuXN0fkrFhyrn+ioVP
xrE4NUzOjvry1Bjq770zdmVcZkLn5NHTvf/+KS3rmBUrnce+9JjWjbchVRe0FzJTDXPpwMsu/H/f
/V8C0e9L3pc2+ap1yM4Wl6wCQuYg/kReb/HefwMeYn3uqQPwnwTM5Zi625YJEc7Cv/H3Hdq361GT
tiuyEfK0KCSILhnVIEqg6HlCELX3r4QA7MaATCLdwnwk7/6+WLU9J41cEbyEr2kPN0XAmCMaBKHL
0txkMvqaPzu8f74bgbxRI1KjU2T8HWuTg/VUF/VFR5h9YnJWoHcYf36G3dBtt0l8iTcCBfn3S/zL
teCyBm7kYqwtCefP3ze629eNap/FU1XCTs8KlyjRD+oQ12F5POxekQPrv7StKOX7gTn/vMb4kyV0
CgxqSw1iIzlIvw+bunk8VAnxCpM1rHmnhTtOJRJhArM7CaKR7t2G/77lB+eWS8oSFot4ylFO3V3y
drG1XaFtblNPTLdbQIyU2N/ExRlB4tkT/mb+/z5Kvy93d27zXa5vZInLdXrLV/ouXm3TgcbJKJsR
FmPWyH55ftW/B1hWRSSguTRtC8Ps3+9VMlom16R28/g2ueqN9Ms1fZclEeDTkfffuk9DMyD44bUM
qfzuJEmZaVVXfXebzkXygyuKHGb8uSD6vvQnPFjTmz/F5P9+NNylYcDhVaAKcZ93d5ldlPRcJbdv
DC2QPRxdV148vCAKBXRGvQg5V8S/TRjNn5yihw/4x6Xvio1rVahX+cClNREimEdMU/HROmVH7pNj
++2ZWDV50sR/l4X3h+nnDd+dXS1Lt/nqRJQ4tw+IdC2XPOfx8HP8GTcRU8oM6T+hy/0pBOvHom5m
LuNP2t/oIat17Gch5Aczhl2gJ5Hk4WfF3g1Z32Y8o93jiPWmKDb6URbjRb6pmEE3q/dDAWiAoMzl
+Gm6Fwfq7lkYEu/fpLmmDTFEaPmRfQtza5wKlTfQW9KRxYkfjtmZCF/Yj4vc0Uh6Rtb4MwAiMAMQ
2TrFLEbi98yUW73f7y4rSf7/OTvT5UaVbVs/kSKQ6P/So761Zf0hLFsGJCQEEiD09PdL73tvlFWO
0jk7VsSKtXe5nEBmzmbMOcdYvlD+SeDjXoY7S2C0dp87ZRPTPYGIf8PjgQyYnVC7APLaX42d906l
ZRdDWg5eRNGPgIaQkq5D/23cF6fr6R3+28fiWv9YUBz6Pz5pSfmv7V3FgpgMGOv98DDzLM1hOqRP
3J64i69KlBa1J7HE3zCJ+nPhB397NtvmnqHEuIrSAO0Iojdm3SLd2S+l/lo52x15PtgU7xtUPpai
qxWlWIuEv/MyvTjwOA4v62l3jMzRrke/du1qqn3MPf2E+pg9P2i0aM2N4ZDR+zETQymXwL0wZZlY
TH2umgX/QbOaE8QTKXIkbfTFWCn8yJDaV88wq7/Cc9UA7+tisGiVQ233wSyfimt9LS6RhJEkRdkI
Oyl61+d84yFEAOPxO4G5IFmOnjU1/J3NszQ+lqIaJSb83sPSxkntqKem+s7mPW9JRT5kf0P0od0+
PZTMCwZPDfTfaS6LcmcUcFXmmtTvE/7HgZIT+RzHqsA4wWmW1BOJSi1ACxNGlMp6ZpN/uaGsJlPE
Uk26Eb+DnT9WO99PyXUvZXxdxrbWAGtLBC8xgy4zzBzfvvPF4fq3H9B+XVNVhBi9qIw/JvLX3Iz0
416siR5T/UEHRzQbjFSrt8EnrEfbC2MTgHiqq9uv2YvgyqaA6y89b7NW0QUPRYP2x2ttv54pjlhv
cMOE48CZ7YcDvPQz//GbRUG7FV+JrjzNBObDBUfDVUFb2iAYcbzRcbY8+uG0DHASeMqCtPjz2ZYI
D/zTSNPcgmasamqoWWM5f1qUOk7i0rhR3wPNJ0kSggNr8lKywvBjd4GBD61L2JPc/iwYfP57a/7u
V+DwofIuJlkECvHYZVZlHUUrVF5WZm2RDXtibCWZoGyMsprod/OZ7rYEgpk7Ns3Md0hRmB148hh/
+ykgS4oKKN1z75TH1Oy6165pVFLEx0+Jlnwo660PWmSBtOgnMsPnQfVvK/YUVeBoAs96nF+UTop0
qMSY6MBYvYy+a6ohvT4I9bwRcdrPXvDvGF7g/SZtfCagPyOFP/c4U/d6eckETpggJEUDI1JLZC/z
3ZRZDdelO/vpORbH5uFYqeQNFMpJHegIeYiDosg0LwxUkuqTs+D9b8w7jHI7zO2d/4FO+rjsr26j
xQkv+fX0+/6NQ9Mi8cfqj3fe0KLD+XwVk8YDKOEcDE04t1whpDDGl9jPUsPfthMUlq4Tpjywog8v
e9cTXW/FBBhl+a638bpWGMK3eWIAlrIgFLE6Q0n/PrTf3uDxA9MlJkBnJlKxqj/3NGlv2vHaimAH
6jQd5hTOruKGkCIulxPZk14YwnVFCUlxmPwikXmXkXNariRrwdDj08EEcYT+9TgPsJbSUdJ7lonH
wWquIzGAQf+RPsDAC02g+cHGjH53pxw+9gPQeECIZ0HKLxgLU54Gh4081ZToX/35Te7XVr91EvZh
DaRJN464yNTpRYsCvKL0HD0zYL9tPNCpotFuRaf741B5dY73N12+is6vEd1WrObrLvD7ik6MWcf7
95b/+np/riaCwz+8571T5k1kSBINTo6YIjqO4KsXL2dzj75mzhPX8FsDBBMD9BxQJ8RYqQ+uYb9P
AB5a3s5Zi9FGKpKEJDFckERr+nhOpEAsT/IyiyE/huNu9qk7/80XNlVqvoTXGrnyw7nqHesG+W9G
eNfrcrih/SOc68wzAvu/gyw5s2fFnL/b20V3FauRRTDnp34Hwn985F73QLgfc5AZIllA34SKHqOJ
ncweeScGt8S9nr4OzVm8PEH58dY4b+8MmQZPB22VX4w2x4rWc7r8hW962O1zdrxzmA/S8uyUjkCK
txNySHGlQvaBzF1bfkxxFqL4rX9CoiiInof9YJHZz0rTv6SOBsfAJCYxDY75Y99ZGktxcj/WLc9C
TXQE/6nHQfcBT4cr0L3/IndnPU6yKqK2rqI8XOS0yoryeCklwBHefM1d5m6BjtjDN9gLGuupu/rl
IjPVLIPE6CI1frzI5q0bRWepIEgk7DqTs4dTmBlc8sZgFtlPDvV3XPNgLDWm8JiQoaBFGeQh0r/q
h8SQEl1a4hiXGWZqIo1CyraIq3UkEmWro1vzvRP68+HwzV6VDHL7XPWbRRsnWkBjd8p8WQIfPjyM
Ysx4wKQXeR/sYOPZAsojOrJmDAYfBHvSk2f/BS3DyXVBkLocTgl87qcRSqIyPnWjvbSkaX/kyQ5A
Ajuj2+7b0F7ZGANn9sQO/V1ypAVNkagZaXSY09354F678TXPrnToiMbO0TkcUbIQtfiUj/L22jhu
afVFcv+09e2XZPvPfkPjYd1UqauDIfoN8bDRjCE/YkPLGjNMPfTrPsGEuHpPXlb9xZH+WPThbKjq
9awWaU6GnwxxpZU9IteedJ2JGiyvhjUnaBuKfulE1Ol4iGA+jw/WvLZe/eEYc2BsBVNQizluvrtA
n8U6vwR2hHQkKBIBLIjeQyzZ3OtrZJ7pihuQAZFMaf0NaJKAd8QE4nR4DN8gBYd9ySZjeLJ499ni
D0HPrabvv5dzEl5EioJDCiFQocr+HsD59m9vK0zM4x01wPQZssK364/OLy2U+ibBobKEVbo/+Pr3
L/8tQGVQjYoQWA7w/rfx/8PLlJ3ktj+rwsCtN6a1Fd0+/rALKx+1t6fGTZzTv17lj8UetkzJr0p5
616JxXEkk2aEQKqMmTmKzhXOM+5rsYB9bnHwWuvr6Z6JA/uwug6eQdIPhKST2P40GPqpQ3+0lIim
8DVqhmFILOj6WKmV8/X0VX9xmhgIUh1SfYMSwsMBqerz3lAvZDrY8cnRFbkc7Qk+tslegJ8IdPXf
O/mbPaQ9k6BBjFabtCb/fD0xDdg5SaDqVIUmwDaxtZMrb4dnxlHhqtSpjBRn6/972d9iM+pstMKR
YvGqjy5ErTizeodl6VjSRb9AuGTpektoRhGMvggRFgqlO3TCHEHjOHiWvf92hgGrAHZFOzR5vLhB
f5zhOK60oture3SRcYoZ5A+pL7Kzog37y3mSwz5d7SEY7d4146JcG1ajO27zPVXK7f++/DTYxM/W
+y0OhHpEUej74zxRs//5dtm16vUuIIWiKiTZhDwCwIbTYAWe/51TWHAOdBnlSL2jFwC7Wp/PNvm3
sIsmKmaZMUICnXm4uHTJavt7Q9fLgMbr73yGjpfCeSvpUXBmz0baf8MCTZoB6XlmeoKs/SHibI2y
4rApIvSFnwtWcJsmaxdpHy7P0+/7t30l/KFITDN9T9Y4xz+/714/7dU8grbmYL3AkbPdCvFvA1Un
OzyjcwzyOf+gk4kALIFzj2ZnQYfXv0yojXGY/32bfoFeeRhMlMw+Q6ny+DBq3u71a0ck8CKvonI9
osk85CYxt+IP30s66yFrDIvgWTT1t3H8ubCwZ3/coZMaGfENiwbcByC6uTkb+oHXZO5L/z/9RiIE
XRXM0VEienny1r9uwR9v/XC8mJepwWrFNIlDTLUVeBtOfAqBgcjr+qCxoq32aZnmbxv9850fbHQm
H5NW7/GxXwYsy71iPdXt+v7YputIMPI9eU/xHj89EAtSxmY2C3wPZP3nR+70krJzuwGs01i75h7h
gkRBmea8QCK+fxY3yr+9oKbTCEnBHExReTja1bXbSPKeewT1seU5iV3Mzou7taTnRLd9ixKHu6Lb
ZJB79lcAwkg+Uz090r+8NDPpCteVpieJ6PnnS8sdvWiimM2l9vkfsr3JfM4gGmVX4mXRqvC//8oA
jJgPhREwSgoPBlO+m3FP/QYZcUjCQm9Dzw9fwSdo7qH65jxZ75fTy3p8Xci1yEceGyOyOi+0RFT7
Bgpo04hxGEjguLR8ZVTi+nDqyy6NVIzEPFn477SADJHWKUPuCoqPR7+3T+qrojf37zLjiPrQcj7v
vYkqDQPoADFM/qBK8KyM8Ys/YlWyYpM2EGifHvOua5Ld01IG0hS+YORtuwHxDS4fEqI5hIJsq21D
q+IzCyPa555ur4hjHi6RSkBlMlbYNSFVe9jeg55IkardyUtEO6RmI7ouyukEVzYKnWR+hFfO07f+
ZZOpVZtUV7lNlMUesqHikPChY1OEOSXQgzfa8rWpK7LJc4ig+ngLKD4+dmLijqryYSIYazP7uEUK
b/Jk33+51qDoXY6cmPXkQ/y8UXf5Et+KQsTsgoup+wqkPKV0zuFmvMJrLGbungSX3w7+8aP/ueSj
5Trs01zVgSWEaOPtQ9gTiL7KcNNBsqe2tqgLWcyA0UqgOBBkCyKhO8zLyGdrE9HSP+6/w2v7VW0r
IiQ1nD35In8nFnRD/fFFxJn5w3sJANqIq/MdWGi9Ho0OQQpIyAaBStLYMHwbIx9JbiE6GZ9dwl8c
54+lH2KV6N7qsZoW92/z1rNxm8JvL6PpjvCX5hIBEDLyORNywf+hBPv3u3+3kz9uDekhQKEBVAg1
xM93Vy6JKRl36ma5K6HgSqvHeQhx7gz6chobaUejv/Bgf5RoW1DUMenDnzJmEYge4rFwdCJgfGIS
f4mRTRgATZl4XGYw8xGwOJ/OhnFhgFE4dMmeaPaE2UD0MYb99z5Rk/pkvV9mA1nPgAWILIeZdePh
eHZvcVTlYr0XxO7Xo+McKvOxJ1ieCufVggQBtl93teJlCdmeVUB+gcPBaemjFeOgFNEeM/S8W9FZ
FLEDNLJe3LW3kUGnLZ8WEzGiAzoCpfR/88ZsOGiUjHOFaOjnrqfHaK9pVduFt5u8IPLFlHGXQ3/o
g0Tg6tpwPDb9/wEn6G8hKrgLjpyESyJEf/jWBUw7V/XIgVdGnDWsQMxkdfhNnpuGb37XfuNUgQI/
u2jiDv8457TwmLg5uh5NRhClBxAs2h8Pe70CBEPVBfOTwLciutNhxRc90wy6vK1EbdZ5YlseaRdE
64VEDw9TOcC/Avr7+aXjTtQ9lKS5owoen3py7O8dWJm9IzQXo2egP377x1tCGkWM9J3CUyA1TGhP
fq52a5X0oFXRfVU61Vdj97jEin/5MvwLU5+5lYUmGlq89dm1wpFKnk92gnKNd7ReMvtFlM1PodAH
CyAbGV4Hc2999RiOpp8CayDKJAAR23AX0nHtQYQk6GTyoEH84Oxcne0yh6uMf+xsYK7ERMPR678h
jmfTZbJYvQ3RdYZKI3sx7eGYjBe684HAilZ1P3sxFkLUr4QiXcL9iWCygmdRVHnxChyVwc37gljK
GsETbs1cC/6Bry/I3sRvp3oiaLJqxxmI3ud/W8ifFvo/n5TrKQjv4JtjWv3nJ72kvZMU56f76jS8
VnzRAzK+NzzldP8kvn84Kv9vJWGJwZmUv9JkuVMrF7V7vK8aqGq6r+nNzjeo3tWjIxq7B/vfr/Xb
akz70DEA/GKKBPbne1Vpk2o6JGyrytaO7mm6KWzNkT6S994apqd/L6b8jDW/X+3HYg9exkjNXNdj
Fuu1NiI1yEN4FyjZD/2qcTr7IfQ4vfe7grA80k7ZuN0YB/8Ejw2cZ3tbWSR3u3yvpEGGLNHeKhDF
PL0jJBCj9ISelRLeV0kyqi9eRsWBYUAUIw9uAzF5GDEfy7TWm3568kIPuNXfL/RgTm5qcTPv2aW3
aiD9VzylfxicF83cXKsf8KaH6OOi7gGjf+tqL4e+Lge9ZQf6/BvqqUfv0kXA4dyxbkjdwa5tS1fk
A9Lk2Xn6afL+7zNqRLk06JI6/YWtXW9tncY8o4GY3Hu61WgWsk8Huzu+NY5xtUsNmdD9qimfHS3R
E/u3IcK8//+1H3v2O+X5oLa9vLdKT9MuKn6pdV3KtVeNDoxoLy61d9+P5UVdOmemUMfKpgdesFSd
va8xubtN4HR0clf+SBEhQe1EcQ3N2vfs+1APO61gIlNRDPKLV1hjX0yCal1yDmn/0gTHYI9eTY1q
SoR2a4TMAAfhvusgffKa3MLL4IRwyvBKOzbCOZ8d2JDeD/MDJ2uHOvFlk01VJzcsWPOrjt0E12Hu
a/BX5Yxlz5TSOo6NF/WVIe22sWTnuoZm+uwaXet+cQoUK1x1o897iqXChzSoJ+eec9TWRjRNjijE
JE5W2WrPVg7WteN1L64sH3wZ1eWe080n9bBO3Rv9xGi+uSczVO5BdQ8up8He9DuLq7a9d52otZMY
LYEb4+d+tqxSu2Uo+kKakC06N6/InG4xyjPr+nFB50UaJOhO17NC8eV0kEXIVVzHLSRMCEMsj+im
rDqw5r2q0+boXo+oodvl4oA0xN5RB+fw9mH2bA5shOIB2nPKuHipK1dFFHtUtsN8VuzDY+wVLz10
lPtm7mh2gZJFajWbe2XV0PAgXjji7pmWjol3jFHNWNB7rFr5uHJz94IMZwB43xH0KuUaOV/ElpAM
zRXrFtlxP7HbL4bmK9PplTAV9dxQZ+Ce2XOrgwp1/w5r2FhXbFUNL/O6sa8eJBoIF6Bg14ctQLPM
ntOOVHa3j3Kf4nZfTWQPXa2y9LHV5d3PwSFzy5N1ZLNyJ52d1EBKghNquGfHPPerNChRRci3t9Td
o5/21h6sBF7Xsy2taiRQtfBkBpy5KyoZw6zn3q62sroqq4yJ4GpM70rV6Xlm9HYv+lozkmRkTZdG
O8u6H4UxPaazQzOUMzQf/StCJOgWNVZ9L6yo5/futln52nWYyKj9oal3RRAwCy8JyowSBw9Fa6gy
jSB74+/02ll896Vdqltp7ipfqLYllR8X43vVz6EWe9fQKVWEQGfZWcmM1SejRns7Hz0zcbqwjCEo
acyzk21wDtB1Rox+Lp2nt2FSudxXiBqai5e3K2lUNG72cUBngm5Zt67sbjMoMmv/eTk5B6zHMbV7
2uDSDU731wtjaBzzFvEcu0WmHCG21OpWdvXesxNbBgOtLFoVUdezdI+S0T23JHbYjSFTy6cd2iZr
RqVNp+4Si/Rm4n+g9NHa8Xtr9yBeI0ahihlvuf+J4edHV/HXx1woE3S6hAAIb5C8mE7ns0WqyJgj
iEf3esfLTGtv3yfdSTZcr6H7vRPxzIIeAhafZ6exC5fA5wKX8xExIkueSHYS0V6p8xvXvU0z04ug
dOoPlBdpj/Y0WzTklEjyWh79JJuR1tcxamsBZNwHYT3YxSMURnOXrqXdzVp2iLzEEDa/2SpPtjIq
HQqOo0nlE+dT6PiQPmsBf2A20E6ibVO3rbeeB8/j+2l8t5e34S2E3oAzQK80RDHh/PQ6J2FOWTon
MNIRjm/7go2KFjUZnI67cgcE3ZmSDQU1jVSb0UaIzG20vmlN9gfv9Hat7TKypLsr5q3hgOG3Mmbt
vqbLBKh4uguh9TX6p85ka3pLA6AxCoyFP53Pl0tq5VFfha1nc4Y1AQFAW13AAXWlRl/yWQ8vybIz
uZorRAGHYuicvMKd03EjhdN0SFc5z7bU7HvIMOpbzz6HPBraB6ZlIF1vZWRYayeoiPxKQsriS+Sh
tGhvNoJ/KSwlvryVoJZu73Urs/Sbq95cZuqRfGH4P54m80vYOBkRPc82hWuQagdMzBsjY68YDV3l
dvcCJTcj+8zNSe7BFntVD855EN7hw4CIMNjRt5muSP+77v72khGmLpAxLvir2LcRdBH6ti79AqGg
gncxt3LH2coDanQEw7aeM6+deHsvWxz6y2pTvoGbzvN5NtUhA3dUkslQuRyIs9fa0efsa4gD+72u
D7FFlbE/OtDP2dKVYR2WzE+4GKKLcJG29FIP4RNBSdIRB7O1Nc05w733gWtRfI5/dBqX8KXchGP1
zCLE9JVoEV8Cruy9GdAVe3kxrUyxs88Co1pTeL5j0O3sg/fgIwzZAx95bAhq9ksTW4tJ6uPXUFDG
WrxspdTG5tYXJ5VHI9wWG5i65+WmHHLOOIeTFxyxRZk/t9TSSRA6m7P9NwgLkUH3u1YV28saOmum
Qh1sZPSGGBdBEH+cOduJcnPujkdzFMwFWBA01qw1neu3JY95RR7LRxWZ7ixrm2T29rS4rODOQMy4
tYuOWw8768JSUrsjLH/PNvmbqEh70Nl+NCjtWR11mAfBlz0+jd+ROg9sOLTIKUbwN5AhzVrfHM6g
PLrv4EOg/vUiNCSaFzwcUusus71oOTlhOTBLWy3tXQf2HGocumXG/PV0zK8o7M3eCPKxaeXzrWKf
Ui4WHI0cbKzGfpjC6blC6U1x5CkCQUv4vqNT0Okt4gm9Js1SCBQFjnyyu3wQBDPdz36JjPl+APEo
4q/WjO7IkXMbGr4Oe59wq+pag3LR7V6c3otI7Q5jB1XkRRszhVQFX6QMC7gJqFWjmnIYC3uXDXs+
9yrx9KGAGTxQ5mKVwYCODdvvrQ0ULrKHEBrial/QkfOzhn0ZGELG6hNCS9IxMTDRQEfGa2HSy56z
ad4FVHLylvMwOoveidDbCFNXldY6C3st6ZtgnYjewhGntEVJ19O9pQePej3gp2GgoUVZIjSwd6zz
tptK4d2Pgl1Eh5rkTnLrhr2lhCe4IMLp/tWfh8kiDLcFPD1BlxKTxpb3bMlupJDog+t085pu/3ut
2im5L7dhhtNMbU0KL1nA9qC39pkaTjpv3X1tH6CcdPa4xIpfcjxPcaXvPD7F2TVxDddCOL3COi2N
nuAPJSxp7Yv7YgaNlewIqRbF5OAckNScmc4Mazwq5iUqfHxaBLFRaLdH1+HROg2T8OXSh9po+NlY
0hY9XgIK0QYvvmW23KjtYJPfMXXq5ICXQPr0Mj4xyX0KBA+YHzvBCv0zNBtFyGTHTFZRQGR+4z6F
BsOBsvPuvne++sYF+bMz+D0iEVBmf0JGYufCpeldi4cT8ZOBUCn/sUeK2ScI4Ilbe+Bc+oOZ+vYi
+Q7vPPRMojF+DFOxYUSzQH5a6QSRc35VK+/K/BecSvzr4KhbaoyBwlm/ORSXmz5jlKICOFqmMwYQ
PW0mRkwLf3nECyWJtVRWW0DO/N20iKYhTkFutP54ka0zvQW6Izd251P/7Jy8ipfm40pCCMtCBLq1
Ui+z9TcxVNaQ7peZXXOksQ8bqPkmxNxLnmIOs2sQ+divQfTuDCoXhyd7onF7zWGWEFo0na9E6CXG
5qzl9lKTDapXyERWPX6SZMi/RFAUqFV4Yz7CzliuH3HqscroatlrRbU6i2+bYa5jxFCXh9mdZv9E
wCyqZ1rXcMMbZs5pEVtHlJNFu9+BEOCGqDrt6jxObnWj/kjG//dsDzElmooXjBLxIwPhmQgpIsbY
8VswY+3uIHLXyeQaZnuLWbdsull3BoNvFvhB04f5CjKvyAczNl62SzruDjMh7R6v4MDkg2C4R8V7
x8I3pVY8Q8/udZnYNWqK2A2thVlelGhxxh1E7FWH3JmapS2M8WS7UfrrwfWNjvbLoLjYfBr5NOTU
v6iTdfGy0b4YPBFUYtC1JDZxzN7ZKcI4Z962HYOew6AcwSZn7+7jzsqfH5iiAtaWA6I/GXT9hHww
rm27kaA4bOFIGAjAGcrVkbKajG4eWQqRoCaxF72NCG02iN5wWJHpto7CshoB2Q/JvS/Zml9y8XkW
o78t+pcbDu1iRSnR5ob0zSqO/sWFAyd/0fyNvk6DTXfZtVrCqbXsHIOukxODLfkgdiiqEPM5LDjJ
+2sv3EUOwzN4lT5x9X+qFTVMvPoW/1WteAcnJ/Kwe+4+xRPmR2uSpA4D43er8bNJ4U+8jYJcmzU5
QXTmFPO7g2WESXjEIYJORvBd05og+0W/NtgjZ4InJdaqKOwmhsVlOR7YimqkuPuTLSv2Hplvx+zY
5tXaqyGdpAXmmgoWn4Dm3rUMnZTYjEnmLctz/xaks3CSDsRdj+dEAaEmxkehtcWgys5yfn2do2lu
e46I2dAPnnIauelkgLeAX+As8WKEeGCGNRNO3y1I7nx3RBfD1uccbO8YjA5jrlrhct9FR/MkvEfE
m6c8yO2lKvHwJ6/E648kvPTNLlQnhU38ABMZ55XOx4IzYewRy0gryM2b2p1fr5yc4rbk/01nuX2t
2RD+cZdGHEBcxAWxNpy5nt8KXnzxBY+0suypHMGTdjr3+So0ufhU40UPgPIW77gJhbgJDTE7qcUW
TM1E7FIhRjuO0JdJqbxhTy2jsa/o6gYE9QiAvnaEm+/EXhnknPz5TbcpQKSjuTm/fR9cnmOj82UV
38TybQSFJYtMNaDdV8VKv5XCp3wlOm3cyt9OJpv1On7v9SU7nRfWtg7m+1NgLM8DbENIMLxBoH4R
rQxCNGYv2X760jsEqJHsSLL1oa/2mTVtJ7vd/G6Vi4mMSE4f4QSCiNWIuGSRWhMTh8sxGG3kyPKI
PHWdllzP28Xi9e6vgu6Qh8hdRJFRjRbIKjiEYxaE2PyaHXZ6GXaO4pYu48rZXYMo9ZnyfZvP60Hs
ltsWtU9bvaNP2MdV8+lIfIRHafsA6SNF0K6stLeO5ILYXQgeVcvY3kdZ0Kutd7RY0beNJmh/EpJa
ecS/NK+eEwi6cde6zuB+tnrQ7b0f6EZHdz0P3/Y3B6gY+dnuF9qrhvWWD5Mj+r2RCWvZfn4eHz8V
DznXYWoKtc9FeQ8vlVCx7XhyO1GUuVp6qm8e3fI8NcAVPXAPfnx8ulv9UnN6wzr2Tkfr3TwP6Eo5
x7TG8AMiyLFPmQPTXW2NL2DYyB5EsXvLx5lhp72vCwq9qoUAkWH2z6exjuTIp0kGPJAv1hQkaGjI
tq56coGOOTk7J48sy1llmtNM6L9Bxx69cC+yzH5pra6zI7ELqqhj3DeKwBQ9wbX9mq/DPFPec2QU
Y8K4hItwbO0vQ3XkN5XbzV8j81MJc91toqARbGOA7uREeuUV8muce2mDWn2Zv1y86bQcaFenDpqb
r0SJZV4siYZjs/DqEibbE+A6eEv3aE2bqV95GkP0emmNkdNNl9Rg3+G/jyZui+Q7yWFWQ+TeWdRO
tyVO1DNRGSgszjdXc7Q74HrI8rzJOloN1pMRA/I3kqkDz6IhDYljnWFHdfeaeyX3+zqFaLMIDxbT
r59ZHew7gdCRmF366oJrQJqjo7RCX/ly7xCR8lR3QAleQ78NT3LQ7Md6gnlgDitKp+dqalADsM+R
Q2SnvJYgdKyxm58UBplz+7jiyvE0F+4C3YXBLoaw8fu/Ie3hNCtQMbr7g22ewr3Xq0ffiQYjizdr
d8h5rz30pDVtZMuQu5n7BeI/NXAKz1OszshcLgrbfDVfwTVWCZltHZJeq2RXHEdQbgugCtZCawQO
SpBOqrS3NZRIUVO2lV4IE2MgT9bCOqBl2y/6qfiF/pIgWXvjmx5mZ0ng4DKxImHFfoAPGMN92HHF
s21zO/Pwt2m/OThyD3t4wNAJ/8qLHVc3S8W6vYWnxfK2jfvZJFnI1+++MJm4oKC4+t61zpNuQPq6
UbhxnJFtjNAn417V5EbXZeclHZSepFsEUOpH41eUhpCcBR5dXarJkSLFLTDW8dIcnyb4JmgfNZzX
RREPq4TU78cFhG6ZU8zwVvLH/bOmbffg7vXpnjLR29UBhwBYuxnWKZtcaufem+7rAXlNFkFl6Rzu
k1vpxHjpOBc5svTOPjWru+R0t2nSB3E7TXpZCHdlLwlkA93e/nlR3YI7rrrnAN6BMTcQjlK6kZa5
7tzaVx1L8yYPdCTSV6wgtXa2zGf3yAFIy5oXCPRbBSkGFbvv5bvT5DLXSMzXzbtyX4Fv9dRlVFg9
oqiDq3Tml7MX36wChUzVKSfxPbihr4zKVPRZx9aZb34P4+BWjCgUHN4TxMuUnUwq9B7d7ObgK3e/
ODjKtNECc0CWuL+Po/7N0jQ3id81aL7HBD218DLtim967jjJmSvrpf6ZvNbP52DdvV37dttiettO
KFegIwPZBJ4muTrtrUtj753uh9Rayu6shAoxgodzK25+M89Nu5xeC7fNBpRa4t2l59GTciHw/2gY
H56kJzebAikeBo3qZOBdVwtiUT71wRTnvd41h0HnNd734yw8y06J4Hc3JEmVNoUxiHKABuxNlvhX
1TWOjmkE95zgej/vdkaH09HXy1lbzZOcKN+rL2GUvSpkcZfYlhIgx9RO0ceypEb2TupOrdCZl8Ja
1uyzEcTHu5vkoPxXsmTeok7nSXm22htyXimu/XSxcn3dxLMugMkNtDPqeJ1UsVqtts6QgubR4vhe
HoY3rpFC3nXfr2rtI68NR1DIXtnA67A9BPtjDm+rAqMjesI52dx1bZD1JNrVTeSvRO3Y91odR5dt
027yfFrnkwpAMh+vmztlB9AIGQW7jnc4ogbRbuKjAz9rKClo3V9NT4XI1TgNjq3qto2j5Gcvab0m
ZrtOb/UVxxiXltHtF4C6ReTXykcevTalDN1tGNU0a7Qoh/dAPE0KENQSrPh9XwMA9HB2YUbYdnXj
Qb66aCAD2qhHHmJY6huocvx+yAJKQVrmJImDKPcVUzK5emfPmJ6nd8nyJAzedF/5xj4oyNLO1hnB
ZuDFzGlaV/eS5V5xO7FDCllmXua0R/fc5YY6dwl5b+o0V/9yhQbGPRiL7NpX9suYmD/vm7LVbWZS
7Z0giJXmNelH5h5SX/7qHB31vYTF98q7euqqopxSuopk8ZEzRxq09/mpCXJ0MhRSeecALIb3fa9K
dx+/tvvJYV0fpseLnXtE5J9peJxA93p1lRDbp3jnXRcOxb11X2TLqPI6XkntBTpbye5QK1l1yeRJ
8TxAxnZ2HYLk6Oe39stcoKg8yuEuA06aQtIL/kyYjE2trIID6Feoetz4lYqTOSaG+7Owo69beDxQ
97OYcJGuFCqoZ21b6gRNeNv7h8LvlP1odHyX/LNf0yN8DztRPw7ksWbnvZm+Lo9e8b5/uw+Mk92i
/kf3V+tkC9W0kmiktG4ZJh/gnHu7Mz8G5BKmF++6Z5+ModO/DuWBJg30FeJMe6cnBcXXNXGrlRGe
vAYY3gSZPY4bADnVZf/miX1dQ8GLYa1WJy2ED7dJ+9osBn6eKF9JvThHlowAUWorHI339EWLrdYH
pG3ck0wg4SQU5iLEn+xCs4AG04snh4QqopzFH/idMT7EhI0NLfXV4eaQHcW9oNgUVL20Pk99P9t1
kKzbF+Ti3epmZ7w8GzG8qJa5vIE9ujL0FCc338QzfZtuTgOEyXP/TA0zde5vgBdVYe89dVMHxz4B
KOHb2By0jX2gg2avCjR/TqW53QFsXb5AJM+eCnAVRKNKgrjVEgXosSjbUkppNTv6lAdgqR8VylIX
uyoEOGViD+34aJHjhEVqH146F1vjI2HGsR9TyrrViPoGnxbwqI/lMXYY+mmLCbqhLiPDQAhuWdsV
GWnsnZfEqNmA/PH2KoXqpiU1G8lBR7YNzSsbP+UD4041W2rsDMAUeg6PzLW5EdmRhkoaPClgqDVh
ElLk/OH1YLefuNkY3MLPCay/ju/53So2yaTV3UNfcy4KlUh8ZbODnEQNAO/YGCNIZY+SgeZFb/qr
OYfOJPeRxUFVdndbYv0O/4ek81huHFuC6BchAt5sCU9v1CSlDUIWILwj3Ne/w3mbiZ5udYsC7q3K
ysyqWqvKJR288Z0suAESZG7yJhq2fjL/eEUQjpA++Z59CGzMqZFeY/tR2bUSlo7eehLMYn4UUs/Y
F5nPRG3lnh+HA6OyYxo5MhtGGQhCjVeb7waGj37VCdCrKRbt99R77lEwSaIzbKfynZ3n3Flg0w05
SFi5CQopj9N8hF+c3fpYIr3exhFQdMw9JbIfxraHuydSL7bBhsWd/Hwnf0Zecq1+9RPJUdt2u+HL
6hkCvZJD9TATZ2DdfG5bfZ3YhaPlTlttem1FrdNKnB7K1dQD3cu8LXnVi7unvKUos4CvhkNk149t
HcwWA3/ROZXb89tyASXIlsjBfGsGMJY2Ip5AabWpUUXfxdjR33Nv3kMUyqMz7uOPUTvOrGVJVwaL
vj+BqYgOHTH+JHn1e/dvElftprn3SMy/ceYUVNYMEc9WiOIcsfQO4uh8vpMSdPsCBdGjSl+rwgqV
WrczXDWKPYJ8VLtWt8zRlhYHGCAJXxGggHqEOqNxrGSThqink939KxdHH31rP71ZsculMlYTXPOR
D/XAnmH32DHc/JAZW1HgOgZUxV8xRs5zfYAEbky3Oelr1bCzfe7Ib5krPFco2v1R23cPBFiGsScw
GpsCRWzHYrndbK3kY8tx8/N5k2/VxBZkNjLVG/0Q76i9Lil6COTa458l2fnidBB0tnHgbUpXkb2r
WuzOC3xPDgP2MWwpN/SZwLHBAwDcCFW/bpCSnqCx8AUSPmuSJVWUM6yZABdRcKYg5OdOv0L0aJyj
zk18spOUrvr3wen2jT9qNkvmF+rdIPfTD5RphpjIpwkucbGn+7gRybrs/kR6U+z+2AMMwpTHDVn5
SquW/QghgXwzVL7I6slPS1zlnOav4ocC+gL7TKWfBLPffaV2UzrDhiHmfMI/qXQ1d3o4yQ/GCSnQ
SxC/9p13znSr8cce+g2wEa7w9Mgo5t1c/FZ7Zz4ue/GIQWFLMIn3xSa7zlQBO83jpraMHrrEu/7h
SbWrIN9T8u3n0mNR7bpwEe2ZsV9DGfe3fnFm3qddy4ga+hnZfQv2Flrb4DP60ToJzf2TigspCYl9
m2G64QyKFGsulyFaG5dn7Xbs6NxCO2Y2L4DX1B+IrobICHiP89S+ylIbbQGnmm/+8PAPlAZEh+PM
HlQBkk32jW9537UQnchy/dMDnpZYpiuP9+qlNynF0YBc66QsBGWSISFxx5PrDzL2N+i4we3mVXt4
jquWnXb1EU7OWI6l8U+RbU1BKMZ8udJ/5cZ+7oggKoLCXqhvL0sDDBQQZMMFkrZL8NhBBTBdByBE
5qarvgxHaZUJPxq74fqVhMxnGE4zrRvDnZRwVI86RlkHXdu2PkZl9ThFEA7OM7fNrVWEOnu/+n1O
vBMl5AXxvWW/otdS+WIRX0L9rUl90frrVPxRGFr26i/ld8O64MuU75ag8oeSW7VWereAJj5r4IOP
XFj19yx4uo8EjPI6ZH8PvrJGqOpXfVDOFMIaGOsg/kgBdxD8xxPgr28ee1ZeNJ/SwwXKiJ/z0zFu
/T06Jd/cMvBDuorBDOhosxMdpQ3ySy1AnJVcQXGlZacxdSAioLyrk8iBoQjFmeLGLEAAl+iRixy3
8Dpcy1NAc6t4HV0we22yYgMEkWdX5fc+QZflWy6txL9pxIpMXgSpVZ/qC45SCk0df8yGXqb7+8QZ
aj0UVXhs3CbzvvvlxQif+rE41Z2/GOuoPrdqWHZ+2TisWqNC/s3WA06UNTSCJF9HYZviCPmo7eUq
QFd60nuDILRaVNfYcAKlFwUh48b5WySI1sdOvnSaM5SEEDv+VyQBdQr1kqWSVINWcDjSAgGlcUpg
zLp+gQA2GnBxKFVavEboZbgcZteUDziR/nWNCwqZ/5rFfVoI0atKX1U4aDQbnhZJGJhWU9cG1j2n
ssSzxUWEQ6p8lblj8Gg/T8cSV/0a9WteyRoOpLXILTPDR7qWc78+TF+6Y52id0Dwh3kgq+HPGWA3
pLMCQGb1R4CdqJa3o9+UdkOZdKRE7GEokB/qoJf8pz8LbuRPNz7WFFIUK+f8L/7XjSEFKqQ9JUXd
O+k2RjEIu5egxbl8ParOH/eEW/sF8G15csotPwIfiasAZiubg5YAUJUySOxuXVn7JeR0Ll8Rl35x
qUaX+v8OS91BS+fOS6LNu5U/h1vyt8zfj5F6KcDBkwjv4jG5WF+SvGpOQukkkg33odz77+IagwmJ
RomXb3hiz+03kcsMqeeI9+RE++tJXF7OcHlskpDWLdbB4p7F7rP34y34Apd5c0taX1NDSd9F466H
pFotmdftlU1SO8/U7Teap5c+jy36R7pfNFef4AT87F+9WfBi8S+yu/PW7DGq/UErMEqx2ui7ZBed
lO0DwWUHQdC/FkNPm9LTr8odE0SxWSCueBMMhpO3UF2XCYlf5giE1qahnsWYtCpYwspzO9WpLflQ
qgvbNuxICDA0CdYbSJ4sTtQY/02XYmdEwE2NjA4nAtmB8+BiNL4SOc/KHj+Sb6uwpcA89qKt1DfC
13QrhU0Z2ZnfX9K3ftx0/VZitZ9qU2grnW2m7tKT/Cq8dCxUjEFo7lLsAJypg+dOdKfbk7eQuEbn
SpKDaKyeYxIiFc1JLfy4BLcNX7C+mOoPkVuejGONfafs7ehg7eCySpd/hi8T0RR3uWDL9yio1izI
/EqXYEEpzMVQT87PzoXQ5CSbxWcjBDpvnJ+tdRsTSPnyC2a/ZUB1g4+030SBgm4tA9ZExR7WT8S0
S8I5Y1s3wri3nCtoytjt7glFFUHa6ViGm3jzEDxofqaSINYJdtPaCEdYOnfYnxR0bqSjzYMkY9dv
ODxD6Q+RQXwy1GQ69RtF/pdlfnvpiVpSWKLggDuWl+VNXT/+mjVfGF0lTz1LF1aj+O2X4g1e9cnL
JkJBd+DiibDDBSwFBz863W7cP0pHBJYKb2UdLICQAtiwVOT7F+Q9yNQEWiCYhI41ryA7V7vqJG21
c/ehgCAO5UCBhW/rJo/tSjPsdnQe6DUrU1jHHdY7ZHF/6s4xaBH10/pDJpkHhl1ppiem31Nxl77y
4pSQ9EAHbHcR7ah3CLzwMLaB7sq/jVlSWfVfvIli2nHoSBnqr4S7SXAfxoaV6pSHmMBM040tB/m9
QLmHyiFZ6W76DqzR7pVpx6BiLDwnY5v+pm/Ri+Sb90T67joXvjXayQ5OJ/0p3yDa8dkWh5/r6OKt
8ajkRsaexO6RYh4XUOSQt9f4KD+Kc1VCXcKsFoadyHY8uQW8UReaOwKuSHFGYXJVP+ttsss+q311
KiEybZZFGZf2O4P6DMhutdd7fc9e+UF8eRj6N063/jHb0l10i7WBeArE8B5bPjzDojr7PuFPaR3r
koeFizWHQbXqm7EHVGN5g5QMoWVsY1e74/uweawJGiBCGwg1PDxx9hXrTRzcuJpsadpGkifLxALL
6edvrkXEuTv3Aa+qY/BadVW84vepIruqP8UOCudJJWiCfpCh1ctobJ+psyQ3U3EeeiBWb6Xgmpfa
csrlCwAkcHWoF58QF7axbj8E7FHMi1GOpB7k997XHgHsWBIIfhdWb2zZMbIgQyVgv4i+yWCCShdm
htszvvUarsB7jWUDQ5Uor9jG1GyXtWSvf3Da8WIwUCir9b/2Wm3zs4Cvob5Gh3Svys4NBVAo6f5L
g+Sc11TuQfFupa9qRBlcMYC6k3SIXqeMUCaafs0eolpVX7WZ8PfZr4tmN5h2zXKi0texQpKAY8uf
/iYIpvlVxFijEx+7rSExojM6VMmnRKiljvxcJH/S7wII6ekLqtdZO7FzheonbnbGI5QvIKCotOsv
aoVIdCasjPNKtHalBLl5h7x9pK9ZoMlNnzzg4SysWsJ/h+e0f14BR010tvT1E0MuHFLiFVA0JPsz
LfGzuIJYgQxqx/VTW4vsFU/dcggmIWhYPq75z2UrqSzmiurgeWm5L5Bjb+PzHs+b5angZ4EldJSP
iC2qQQyR2toU/fJd35ipXU92EkBs5lsFn4sJZDh0R/1LSP05HMCbP/Hktftp18J3cwi8diftLH/+
Zucxq275UVuW0S3/qMWptwGGslM3tiqtjJPyKT5WTXLmscLetbj8fucg14/1v8SwUzEAnqOye2mz
7zR30LyazUtHNf3MlJWwlpDPZFykjvCnQWr9GVe1Q4Ry2OKpudFNo6HElstVc9TWiuwPFrtoLV+6
Kn+8/+zh8kcRcz2Jx05NtesP0V4BQn734MdsnXSv8jziHpALBE9GvHyEM8embxA+lmml4ArXPKP1
xu2yrOBytX983or0YWuSVz5DsduzvbxL15P129FdUNnmZvgw703iTFdpp4MK/rFJq2LPAn/5b3xT
aq8DVu/UnLLyTZOc5cfM75oOa/QA8YZy43XVd49tRXUzzDni2sq8tveV0a/+tK5xxD9Ij5y1YvLv
Mw0gkR8PXK/T01U0e3p/6FD++Jrgy+7RfNDLjT6H8wzzfVw8TAucwpX0Ns8us3IO0XnwSE3wuroX
hxw3+Y2yuF+1wEhvOcDtwf44KabYyqt5GL8T3BQ2iXankmUGcoojyO+92LhmvdMSO9nzm8qCRLYq
frqc0302PkvqmkfQhfn4Dw6Vo/ycL/VVPJjHjgXCYuLKWznIgxHh5n0A2ht+8U60sHz9lsa2GcwO
9EnmCarTxqExuLMacv5Eye5fhNHHE+Ol7GnvgCCea81ObOKYsYrwDMNVz2sNwYw0EwVPJvZaMqYC
+V027Uy/x2eSTbYpL5W8yTaINVofCs+1KAZl7JicNpwCBxCzFmUrS/mrF6/G5mDZce811ct/v8Q+
vGAC2Kl8SpMX849ZTDUcocRtREmGL6BejSWG7ZUamJDeF+Ng3YWLWPhAk4jBwsJdO0rE/3UN3aV4
8aW5FcaqEN/6Z9BWb/IZIhx++vVYkeCv7Xkx7faUUnJlFA+rHLdnkP/qRWjAHaX/BD8bjyrC2mdz
7A5UdgUkxOkBk4TZXF9Fiv2IfMO0eX1ltmrC4TVPeFDOS+sqQtitW9iN2e6NsL4nu/JXFt2GdpA5
eHIdYjaeFw5GR+ireWOxTLrzdPbNcf0Wu+tWo+h2w7bEJqesRfUtGr9AHRSHJsLvJ8WM9P3iRHC8
JEEPmUVwrLS3GK/jf9TIy+/tGBvtbEId+g9lPRfovlv+T/keofJBOqO8QzjKj8Vn3oYI14nzOEq7
xdxCX9erIV+P86aGVWSHnIlb3U3bD9nLtuJ7ju0IawZn6/dV8o88h1W8VbH6fM5gmuLSEBdzW459
flHu0X2mItBiu97BNhOhinP7DOvThEvdCPQ2zCKqyZP5ZXwSryR5rQbdRoA3bb2XOJM7+M0Xqp1f
ebhOlZeYW/jriX+4/9QP5neUuJniNkdew6hec2yjItcn5CUtT2eI0YLtVyI0nOhuYrT9xwor2fTM
1CsOEUh7XJuCNxQXBvatVHmr3vtrRoNUtELeItj1sW29E00SDtVvepo+lmt8jHtHOU1uWrkWPUWD
r7ZOxGDZ+WU46Aq7Y0PgutnEkV3d6lN97q+VEZDe1B/u4XMrZmcVhF64JkUptXR5K3QWEhLlB1cy
SN1QkIKjbRGxrWiFHBCFrxNhUnuUjiYd2230YYpr82MU3NwM4afjM40DrF1+bgo6HlK/in4Fqi+v
Bkqe8QCNpOhzfstgJetdz30qUO0L153ZdoHRq++2SUzzCpvSj+ly6Ck9L4DauoedDophJXzEqTup
Xk++WQJB21i5L3GOJYf6Tb1g9qCsNdJAV139/oAeQ3jMnQEqcPGie628NfFREINc9lk8utKnG3yN
gEO03dTSp/KhYuF8esMXaIlJ3uMxvQ5TmBebJAlrGlTwfl+GIiCodssWZFNobhfOtKt0TlrbTxP/
0LXHeQbzmqwNZACLgtkp3lkJqfE0QiOC9BE+OAA4TCx/z8N4ttAD3wCyyisbV5BcvAv5C/3QMQIT
sDKfjjiF0+LwazX1J8k2Wv9xEsy3pApz+pNgmbLdEz8EaQyWhd2dRKjFxwY4bagJBEBl9i0rF6G5
xLCz+VdKNT7aVeYqX7ni1qgQCE8J+CeMzH2fONz99gfpPltL3yoG/+e/+vGuIvzikacviBw0O0ka
yMBbrQYvOFUbyocS0GjIIR+dY9zj/dHtntpnO4uBFrGoHl+knuxy3ZWSTYYFULkWWL8edjleGskf
QnpvqCYRj9kMNa4lYkPEmXCm8k+fPWPXg9wEHgVp7lXGC/NHbUD+wbuxegFOCko+l9e4ckyuFJ1F
KOXaPdKDqdzEPIfIFdkc2uFid5YnPqeOyOfJ1ko3vkQcH0h2MB4GBcfmKfhgkjS6ZD+Z7orF60/S
aj/N7sgJJdmqZxw48HMS8i3/EsUi1dIJhhuvzs3cPnB4DFh/cKFjioodBaKbTjR53WIvxfruLLSP
sdZuNf1mVJ1X/Z4YTtYGGoBbOOrstdeYHl25T4M8+O9xo3PmMTpWh6cX84UjS2u6+FTdQU8ZRp+V
gkggRNJJwYNymWenaM+ygexg0w5lSZtlxsiKNKwdyt8qfWsi24ATxDuZ2plgIz2T2DjZTUp88yqQ
UhQKC0uT1NiP+3VrwkR5lMxmt57+ip8axPL7sIL2g6RRDm9FxOOxqVFr7N/9vn9vv1XVX0dfbeZK
O8l0Zmj8e7LniSamrUAgwDWRog5atZ7OT4g9bTOio2Jrg0jRZWQBPrsegqhbA6be5eX0tV9Kbjat
KTKFZIRMWdH/qRS+2YZgUQGAq58J1nlH55uHwSz76TqMr9dU2jXCJ82NBUay2JdMchsKD7GAOGKU
WC72TfNGSQCU7BuvtnGjRGcTKUu3NlkZNgaX89zUAIGw+MKTTBfVNv+EJ7d2EbMpG8f85n3dukts
BsKOfehT76kYU81A+rR+o72gOLHmmX+G9YIamXBp8d9KROgVEkzz2eUIlcMXJoz+hramulB/ghEm
RvC4IvPSvAH3Y1caUzBSG52BPWIImP0dwJ0uKwkHYuSBSQFSCTkUkpoOLBldxE8zpxdoRfA6c4/e
Y37EfyjHeCVjwQV4EF4csdgI0i82+SHB90KR4qINDaWnaqdK9FNYpIHls6z4e3oSfG5q07GwxEH1
lVLRjPb0Lb/US/QaFDpUbtkp36GbMMJYXq7YWm6TKgfal1kMK7mNhI9i1b1J+Qst6dm2R3sCZDnj
5eWPGx3e1/Qx6Hu5cSOWeNVhxtATKUy6Xy3HM40xr2t3mf43DqtR2T6tr4pkUgIIcVfRM7CEcnaZ
6tMQO0m5HfKz9NiOGsMBDVwOykFTXFH0jdjJzX/tXS4CBZ3cCBBveBCYFrgQmvkJRbUc4H3hkpPm
xI0qEPpFv9zy6ur6TUS+lCEsTvyiZ8o3DNWLhTs83Tb9Z8K7xs4jv4iYQ8R18vLpVKuu8+rEFSll
UZ/NlpCXrAZhzRvBC8JzryQ/wrkDVEhvw8RCWnwlviI5WhOCIE0AJrR6MpKBX6xvxX1hOqXuYEZf
7to3/gSBvtJPcmcGJyh8K4+XFnHubmN5zyia8JCDhn4r5M/OpeUPLGv6aWFr4wZPyLw2z+J2QHSj
P8prz6ZqAy94rtnPACRXD5z76o8eiNFpHuHL86i6w5/4pmn7GP34MkeH/vl6kQ8jKE2EOFh3KN/k
GjWOFu8EDVucw6dhXvjsdLoPr/oQ98P+yQcgAMJ9VYcebo7DQyFEyz+lYEJvZSgVgZ55WuHj3Ym+
I5y3TrQvhVV8sWLPWqt3ag+gS/7oHZRZajvFIAOk+EN/S3XVGBdr8oqNVHnKeCqtLfk/KzBsouoS
WsxDlm1TPspFeJNorORDCyvpc7wl3Bf1HhHIOF8IECjrDqVY/W09HF7J0LyZH2LlakJIC3CVnaIi
oDxPjVDVqH7RwtZm+cvl7csDviyxtovsVD288QtMkM3ffPnjb0ZZgS1Dm5nsZ7IVv4b0SME9QLF0
Nv2A8n+HgZqtuqo7TucDzIa7PrrpdEUj2zFsRSAVwYVVBCcJOyWmIKf+jgy7A0dxmSUjwGQgFXbK
x+VRPEmh5T5rAGx32qpE9EfYuHKlXoflNrHd1QxpHqJfhoRc8ZTNoDgjiuJZw7lYvtx4VXEpQF4e
dCdNnhNO8VO+3WiNthrzX0FwhvTLoF+Z8T0JCIQGR3xpJ3o3hG/psedn6r9p7QgH3MVkv9hPR3tg
U5sQUD5B7ko/ceRYW0WBHbHJYyWWgyUw8OyOPv2bfcgloHxp7+NfJq97ik4aQM0wuoxmKN8pIii/
0mM9xX5RWIxGoJ6d1z1GhFZzpO6jO7zw2duIJqvtlWk1d1z3XYHi0voD44blL2v2a2UX0X8G38xA
pjfT8psH6Lx55yVxix7QEzS3XvLGgyNI4lvLVARVtZNiU/0MVLp8L/95nD7zxpYPlv8gHB2z5IUM
gG/4KJUTEws6R3GTc9b71ll9S6+CP1Gg3ZS3Ymb7dWgdO8nNfXPcVyIRIsbLD9zuubeMFDjyvxPs
4MdjC1PpqZyhQ41djxENRF4XWo7fyrxoM8f7we/lXf6yRH/zKBTuZu8a/Pc1fuCiZ4QpCPg1dw8U
lM/nGWusZBCSnceuxmCMHMb35OtlWy+DZt6S1KUpbLHWgWmQDYdtit7HK7nSG1rK6xT4c1vc/HOy
LjUpZMEOaUYez3xcG4bXP94kyZXyU4L+RAQT608FA9hHWYcIJ5PKRoxt88/KDo98k3LaKOmqkz5e
VHKo0XzXoP+/EpK6X7PBW0YBctBVe3kNCYFG2gpbsN/SbjDJkAeR0KMXw2icCFR5euswhmnrjNZg
FJ9TTgJDjq+c/OFpy1mls6qkbILLaPfRja4Wcn2zmXbKut3PiMpf7cRHBg7u699s/FUIP5JNUOai
5su6+5LHLWSdTK/zimJihkTgpA0Rgsr3MLK7HniyGo/ltXtP9XWq+rgsU3rSEezMCg84XU3Gm0FG
eekIP8InkSm6SPKpMwM5+szeyZYPbffi/3L7cRtf5gTczJ4s2k/wW7qibeyfec4kt0o8KJ308dOo
QUXhnWyJ4PE3jU1Nb4/9RbJc1QqJvT3OHfwNXuLCn850HFIzpySX8KHDzeLM09FEidAgi/t0NMZN
KR6H+o3vT2CXaXEYryadUdlRQ8NLGQnTwT8ke439RQ2bwZoD5W5ZAQVzz1D8p+CBkjQs5/JFU/wq
dbppPVb/zvxu5VD0au+nWQlTnWYWHxJHxXrKxcQDb/xN7ZFyX8M87Vbh8KGKq6dE7SoJJ7Jq/zhH
p/aJV8CFOUvrD0H0ymn9eHiT6vTp1RD+1OxtGHF2kUFN2uJ/jOwnFzqnJuxJ7Z+ZnrOl8+d5I1tf
dfsjiIWbAMxkn7tLIMvgnzDbFZdKUpyG8QXtNZmcePFa5Y3BIo8B45snMY1iqTbd45P09oAfVwxH
Q3QwyHSWr6HME+dK4y7mHzXwWlf+ZsF0lec5NTZz7pW4UbYyFbHyzhSqVaafG46/Lh7bl12VqF9w
/Qc3L10BQrzZiTNSmX6X8aiO081awsnq7DFa/Pr5tGOJlNJ9mbQ9jRu1l1Z6feojN6LLVMed+J/J
iPscX+lQSI2XxaX9QgFCM7o0v68uMcF963wOLJFJZLCDX1/b64x0UbYrAXfU53ikwhNOxlr35NUJ
4fCMSn4smeOz+dF3s49dB2WD2TGuFia+4fytXQC0I7+05dpFA0OAaRl7ynf0WXMVtESrzHmwM/vh
lfa/PVIlcx6GIHqfNgPjhsyf+F+2A5SsmLamBsUldVt7Sxe3tJl/aw+/gqc6+qG9kpIBwihv+wVN
nsp2geemLTxzaHRAmaTeQxW0J19bd8d+hzwq4jeldbleZ6C76L7AED7s2gofn/03C0tpjKPFronp
U+dZYaS6VsLe8ogvsCDdcpc5keoe5bP5NWMvb30RJaXxF34OAYctvZKInQ9gG2Wlv4TmGCosBm9R
VfHYlBeIR+2rmtfjI2jO5icmnSdPZ/ZF4arGdp/408vPjN62ncDAKlZO/I3e9IUVkJ8pWbaz7CFE
Y8iuEHVIIE9Hognh3J0wAI312aIL9Ev9p6+7v+4TP/g9PSA4VP8wcPwU+8KVNmRYcv2SuHFrvxSy
BNz8irytGiijJ+mv358h/k5AzMykUetFGAIbUSqXt0Qg9DOvA79ZkJnIuQGNkM3fFFNLuHHnoanl
mlvPm6jFLil9Yc6Qq21EL4IaiLgZNbq2YRx4lIno6Mqt+vfENm+4hUoS8h467lKkdt9igNSwAogx
viU+F3nIV8MXdRv8Jc0HHXAMmaB5sKPiyXYvX0+zKn4X6kMN0t6VZ1+qw16k7nST0pukM52Aq+aM
ZUZDm6pXFm+GdqqY9hf99goENHFUPbAaO7qXMtSppDWMjhufqoZsJqkhT1ovXf1TTdb0NYxeSlyg
3eT0+FdN+ylyc1aMZUFd+gJ0p7x6hpVwMJqr0nkG9sHzoDkJPU0vjcR54g8lk4Y47NaK6mQHY7KX
T/M/RNpOQRK/KGW5CqxfcSu2pOKbboVmYRc8d8SfnfGXqdt0H7Mtw0kPOG1/KIKMo0zHTxzU4ztU
9+QNmWvwiKg/pMyBK0loum9X4nTrjKCYNtpJ/Ek0WtK9+gOCat62jZ1oXgHtA/bgw5LT0630EmJa
8PYVrUzqvGFXYgo1oewQbM7tGXK23yIRWmD3wa7bz/nhzluN1Jdxvlcjje80sG4UGrUKB5hfFXb/
90DuS2z6uTrynwlr5JR/z8aBb+TH+SpQwUmq8BcOT1LAH76iMhTgY+XHxyPdpp8vNSn3CtWd6m+u
e//Hz9U+7C770CLXoErjTvwwWKmgDcyiYgx1/tsFfMalOaI3KbhGVtpaypic81lofFtbpyaq6UKh
8PDHn4TBj79i4nX0ZXdHifY1RDfPEi4W09pqO1IPEh3yL9UhiaG4IH5WMs0QH+b3koa8Yp7g/FVj
gLWu8w2q1/gDsNBxMM5H3n4R/cOfrtvF4FGyPyl2HoGmeMZiz0xVwOH8DTPRap4g+jBHJTCAEWiU
ye9Q/QbNhCIFuIfQ1AwbcdmA60hPr/4sngQ+0E+j8+S7wqyUxklMp6ywVdpQ0sMGawuV1QDpsASi
HkDqigYm4aCkwcXN+y00qokfVoazlYMOcuWGXTjdPFlYaG3iIRR/VGwC5njnmY9UkulWv0wGwMVt
crudDxgpSJv98qGIdG7dRMAQJ56xSbcUh0Rva6e2P6vmIaIdnqEX3bF62thS8gtgFc6kzNeCtKs7
z9z2dKCd0DH7fJ0NOBA861TM3kpZNzT+tafnsEZattprmYRT98lJ7eCr+CkfblOul70ahQrOyP2i
2vLni6c/Jr85PSwwI7801OlQ16tHsh8edtraOT4gDY1o1kOa5WMYwz6oCqxk8voZ+9BFiKnR10OG
kd1UNIT9lpXPGCQjc3MswXCnqdPukjW8EVXFeMsSt2Y23puFI2rx9C4QTjwuKk+S9nCTzjE/MxTQ
US/s6k25ik5xtNbxc62dpI+H6lTfShrUSwAXxl8r7i9J4+NFlOGjilwk5ElbP7YStsz5OFovz7GJ
rZKnPF9e2lpIhWB9vIRYUDY9/aNTYU74I6IOf7wBifuOP2mL+n6qbzouHoZPfRTM9WEmkoYrDf+G
29Gcprw/I/g1v1CvQnYbVYg0l4+Apq0hHeiWN3+9XEkHdVPSnmG53VETg4iOHdojTwXWwuKc9we9
dmcS3ugappvTSpEERmXLTDeiOXux6+GLvs8US0CZhQv+3AOqdgyTVHhQoMofDArQI+qC58/wr/xH
J1PJGw5f3cvlNi78GQfq+CVgcvqVlA3Sm+jAXwrxunnuR+kr+YV1G18fBpQlvMl7/MGYNz3pe7Ru
NJ6EKsdmcSC1wL8lMxhW0f7xRetRkqyHX9o8+tFNwLvmqrgoYJdk1QI6dkCN5wVZLUmCUbDNM30j
FADpR3YHEsbfae3ppN8RTcyLmSYlv6q0HdwUAaNt9vWnzDp0p7npNPzh4eZQBpxz6+9/hJ3XjuNo
t55vZWMfmzBzMGwfiFk5lKRSnRAlVRXFKFIURYpX74djwLvdaEzjBwb4Md1DSvrCWm9aqYseV509
icMCXh9dJVd5I1/4wU0TuQA6RM+U6kkSb1EXyeU8g8mKRitlUm206F0YTvQ5YKQi4AxEGDJjsLkz
pYWp7HIs3r0/1Mf8bDFr5+XEcCSpW2AzWah3P7tAGgIijhDwHjIQxSGYAicTx6iJr/xmN+cHNwjz
CaOwZmbTFMdsXtnjaU6eCHCkOilWkCH31xvqhIobFLW5uhpZ2kVySsE6a+xeCL8mBZrwDT+9iMqm
8ATBjW2uqGs1e119ndrxbQQvwX3p/tlG1jK6bjtQ8gqZLY52pRgdsK0GkuaqhZc97SZaDID/YKhQ
XNpBE0Mu4Zs8vyn2Nf9ppENSLWRa6djAHIZoVFmhwzCtA7rwPFtczbdnEXZI4vHDPr+K1C/25UrM
KeFeyQFZefGNKK6vXfxtr8orRDeCuFODGMfGiTio5lNj+buWiq2E+lFQ3eSchgTGBdQirU/SD84k
ICas3GTTZXRbDrK5QfvJPgWMMCsDIUruWZe63OnSqso3L7YXRX8PFkuql2sRKaQ7lPX3o3AoD1Ai
8pryiOQcdMREzhXpqKaST6lk10QP0TLE0xjOiduPuoTYB9bYtDiUF7H0H+tRZB2hckIgZk5xBxXN
GI8jIY1FiodUiqiGIydic5sgYUBSVvlRvo3LbfZNnWRt63cR8uKojK00OE2IJRwn4vaxej4m0jbZ
g1u3nDmxc7ccbaNNI04Ua/okgxMJNcJreldq1jpbm5kr68cCla1qqz+G6T8LO5MWxcGas2HkD4Ou
i7IOlh/u+Pi4XFG/zQtY8DUKMCxWGAbFjfhajTxzHtybN+RnV3zeK94ILSK+0XCCcQVX4NxiA9KM
I8302wWtlIfst/nG/3hb5I9dd2XDIHYrHmGVQVed9RXATHX3ejS+aANIDxs8NDFFbmMt7p2TSf6U
PL2ZofaCX97BNXXW9EW6KYDt/THpBTvZsLLSsbrgPoMNlhAFd96LsGj28ejbmVGDqNL6ylsiw3ld
dGOSSjMEbAZFD3T9NrqHOXe56kVH8MUnZpVbALg1kKxiude7XcUQiuHL2ii9LR9vaqDCMMZ2bW5N
0mkgqfiTYDN0QwYHa1rPcmmEZyPz/NK2BZAgIRm0es6z2kco03xKxoSqp8nsu/iuZcs2FZzBWGfm
lNDM+N361jio2zOMO1oEYCC4pKdmqwZJAbRUt3jeNNjGIL97rg42qp/dyd+aFPfTTZsL054rm9Cl
fKpm4Jvay7+iBL+ardtbyy7Hq0SIALL29Gzt2cuUJlUS3gsf9Dd6vinLOERDciXuwinzADnDvaYI
c8FabokDl6VbgY7rOvKM6/uzB5v1RunrY85pkIo4cafGt1jR8DvwDtc+aL6sYjfy/1wsaXiM6vd6
LsV2v+Qi1S/QTLXlP35g9vL6bCy53ih/Xhv6lSig7oAeevhDdOhWFtWS4ELfJ/dT9/SHaxhz7V2D
AW2m7CGrQcVSn6vLQN8/suMmKgsUYAh4QP8LP6pBL51bir0Op0IyeyBqREi40Ean10oY/MTR0VfO
ytwFFFCSQAzSfXy2nH7wO9ED3ckgnMCkmLQQeQ8p5BS+3lwhsZ+WK5tBur0LKPN9QENYyEsP8vai
DAzUUzSXtgIBiusCbmSiUWmBhm/7pTqTE+/Zo7zl8JbiACFQjFqZTiLo9BWwfdRsbivwaiXe3Sx0
jgTndTDr2DwwUUpeZGzMlvaYe/RCa2mwYRBpfGErLgOa0diay/2ILCOl0dA7QSGgWfJvy1JxnnM6
vAxLBGBE6+MThy8Cnj2Ub1gptZ1MlIuP5mKW9lM1mkWxhu+5cCKD+tgRq0DQPek7JkGMjUzjOBMI
r3v5Ncdt5zUV3+O0/tKvrtr4gn4UoNpvK8M4knV55S69oqTKsfbM5Rur2y2/iYW9o/emhw4Uzmps
IjlabZTfr9YmSoJbxdgPzXIgQeo4bEYHGGav0jO/0vtOLDFve0m9acuRlRjBGVRI+paqADASmPKG
SwgZF9a1eDM2AcM6iVZtOq+Kb0F7H9Kgz+D5HIEekUZ3il4RcUYJ6QJa8CEswDWTU/aew8rBH03K
71hgkY02Ao5HaQd2UU+NbkI5g68UYo5Ph4AmAQCiX7vPHpwyNy+SXMuEWVv3+aH/aBL00m6ruE3h
Pdx7swWurj5L3TPPwsmiN4cQXjQPii74F9hsS/SRf924tQxHLU8F9fmw4kCTUI/IiP4YjpYFFgk1
3SRBotAFiBFlIwCnH2xdsV/yz3AA705L9w7/wIy/YkkNJu2K+mLltjAzUALC6gJkW175LQ5oxlVU
Bm6rLYA6+zV6s4aWYBubO0rBe2/rr3m202u/6LzrXvkaUFJI/DkFlT9HkBbGoKBwyl8o+krR7epT
lHtIgOqG0n26prjMwG0sjkhbcy1oZHSxdh7UnGsODKXM+R5TulI9Pj8FadPyIww27LdaNI5Vrk1s
BJq5TF5LDR0cpL8x7u0wppzjl28QGbj57RKZP7nJCfiOmuNqK8cEPC+issjLCcjSk3ZjCx8MXvSC
ytbPsU5IKzeP7Iuo5T5IG2ypW6AfFpFH1V/SaakJUgqIgAZ7Iah99rgBLILnEPLB3xAP2rCGOurl
dWPYWI5GFm5SL0wVSpnv91s7t/ExSd8L/djmbgdU4JfH7tRwgK/1L+WoMY9BRCOIOhi8Wn6nBQUr
rPH9bKOTxT0WUt2QEihEjmJSpkwyn8DZ+wyFN1mtVYDywsh95epZfOU4tOx0VBc4LSgP8Y7dgqWB
u6PBmR3IpiswUBfNguU9dZegWYnvvqO+tSlUH2e8aVcuIggowi7xDmNFv7/mYnpQbx7JQgqC8YsZ
uc+3x05DDjdC8g5KTxxSPTodAFnYEj22o8wVsbfcsAETg/EykcFMjFlHyAKi2tpPB6f+bhZgADHl
Eb5qR0LrdQ1EOAyquqen93ZaOTdhLHAI0KT4sihrbgg6JuWqWt/oI7hFIiwn0RPqA4mB3QHVwUYO
LpGrn8LZeIzfDR2gZTn83dv3cK43L2IcyjHZyVRBxMge6aEk8BnzNDBIjW0Uvr4RcuYtIQcs4C/t
aAAs6ExjsJD7OrFhC/3h/lwDcaoQbumyGuZ6us7gqygCKGwwn1SeuM+myTR2e82nSEHNRQnJ48Z8
o8SToaa+6CjaG4FMU2T9cbfgNfTUjwxXpGpubL5FyBjMjbxOO8KpmD95aeXMwmSq1ZhBYnjCt1yc
kLqwbdrXjP4TGd0DVRaA4CjEWcrirBeJjAtfMiJgZYklUVaWUV9Nvqtm9jQm2tMBR8gaUldv6xG5
SANA6BSVKnUul5KKPRRXH3Iw1hf3WyXs6HqFhfYBbGhe8cigp0KE2c7ul7t5MJ6h8HTB1WIbOMbi
IG04dyc6cPlMeL7RpdG30GncrKCK31EX5SIuba90gFpXfE3RPEUdLm3uVxuvXCZ5VLX8syVYNQSk
wdKgIHuvV7AHM7zKuOc4GOfiWIqVW2vTg5Yu+aSx7BhTM0BimNqPTfWJRgj2sThHiPkxePG7QUpL
b8N7twGfuH8UIbrFjGzrfz7mzbHWBm1nss8KR17KZ2R7B2VBpS2vIcqHhQoA4GeetKMGex11T98h
o0OGLgejuPPSHLvwaThVO785HT6ZyT6nsh2L5ZFjDh6fFQaKF6lLoH0jkpeElOvSNL4IjrrkRE5+
imO+v2/4Ufl49CZYI2jmCMBzKRujM0mrH/ql36gEHqa+tCNtSnnjDsL4ZSB03ZduDB9q2MbscUSH
AVUPAht50faBGOqSrvvVFYk4Co8xx6gPTT+ZvtbxG7Dc80edmdv4XHGWrLHHFi6yvmQtrrOwfYso
hSiZ3kg0TX1j/nwnBVojV2cqU2b5+b7aQMbcmY9yDa4/iBe/CZi4+pScb6k/kkhfzUpMPHNZvj9w
MHoPW5kqJCSGGY0GxruQ89R0K/+BaMCOcAAujNX1iwKumnNEYfEMuQ9fZ22NtsCaqIv82/Q0kKCp
cnj62THxEDWcaFWhahbtlNYF5tW+rtM5M7r0MTYANzxOgIPu8qNSDLOzfOHSzARSRY7NNPt8QCA2
0/z9RgylC2tknZR12doI15EELhDis4Pem6+xQ+qIXvGy1dMtf2DB1+ocITqS425exu7tjErr++bd
5gMWgfebh3sZlMGrNAKc0E097HamjJZTJ9qrG+WSn5Dh5et4SXl2EWjs3+jE4i04v7CKj8a7RR6r
e/uJkc0rdl3ZJqhH5kifOLhvKyCUyH28P08luSSbYQH17xlU1R/mBhC/R1K3M/37OzkQKVDUPFrc
jtmqjef6lhzmegYaEu1JWF2aOvBmcHUJ58i4Ygh+SbzrQgiM1cuHilmax/YY/4waqk25lp8O6oF6
hu2BOgz6XAjrozh2Nc0a+Ao7gIVxJEH56MgO9VPPedgu0wAgC0nKfXvfUBke7/p6FCBh9lll5gKd
1K6m5RrmlCISkQlH7QTuAnRVh2hHrAP2kHrHDZt76iL1zdoFIFJ4MwAU1Sveq4975gtxgF0FmeAE
CpkAaSB07o9DOm9W3Rt/MP8GzkXHhSxn9Kg7KG4IO3CuCwxAqg1u8CaTMHG4LqT3ZoZkWDwra5xm
CkEcM2VVc2mNsncUTHtQEQjcMhTIJffhDB71RKhGxK1EyUowxGZwkUb1XBmZk3/wR5tZhGxJseMm
xMGBK3pvIAVyegBY2Gq7Ozes5hPgCvDvQT2qFcXeawKu4aYYC9N5/VZ/tRR70tTyc5pyehn43bU5
E/2BwFSk0GOGHBjdUp4SC+PXs+GJdIpV/rxQ36VTzm4EFQnQmZt8pmQ64RS9QR2hrm6nqGXeHogV
nSwgCiHao1RPRll8hjlQB9JxS8L44/HsTBeIHfA2q4WrvdWvLV5bii5yfSAnA4ODijkL9zdME81P
ueDdGO6iL4XWJi+q7hxDm0uoVNAkW373xIo+eYVF+AS2EI/YEgvnOULaJAME/TJeaeGNZKWdMLuS
JyZgckBAnq1poD9JLyFoIYzO9GL0QaA6Jedyt1G5az+Ik1MFGtc1Ba+STbkU4xP3932P6BydIkG3
hU8sTzo1PZxM4HmoancI7NTz1WXb0prpxCKAnV2uH6CMr2aJh3z+uq61TQTURAlKw0M6d3BfgDeW
ii3MASVBqes1ILo17fdiGRZefhhczpaR1Z6YsyPlVefx2ddQ/BB5uld+ksxXBvH3E38cUTfsj0v7
Jqxfozh2Xs/oh5iuYAZKtVaqZYQECuew6RvoN7cylu0wnw+tfw0xOGDdiC83NTTiEOECt7G5ovOm
3e5CgwWArA1l4AxRh0bEI4seudRG9oASUWGRQCz/gHNT1LrZl8KW2z4+nt1JPY9JE1/dBV0yNNAA
s2QTw0imXyism1mMSI8iDVSDczalrTuMN7EZ3LfGupw+tlU9Yqn0TOq5qShbx6axx+a60hGGTrrT
7btI57cvOVCXxtyItnSiuKCOVzT1mGKa9+ehXgmh6bWOgCzkR17Vb4j/+H92900p5FuHh2+cRL6j
F0JduwcbCQaU5t/szJe6GvC0iSHmOAsvg8B5Y5CG+8JMsYAdKn1pUd7XGuY00uJ+IkgkEyJoyl6z
pdaPfqRmUZeuDGETsaGkUzPtPfUnWkgQ6q3D90ZmkIKhADCaYjQgSTyWxn/SUqNmJOY3ynkpTxuP
k5J3Hsc2cFjrhKmGrHnAaNB2Sq+QhNZAnALUHdtdQu+PfhIzvNtd8mXqPql6BQ9JHWjbAUcBtMs3
bSjxKHRgEYUEKRWeBKL6CYWgTPvC59Y+QY5YeTD8UGF2nnm0pgAJO+NsuMqmXXFf4jEwlkj9jl3Q
wFpZtuG3K/n9cRyw+tr8YLTArMCL9GmizfuJQLTRor7333Fj0wza2vb2jjMbwpu8E7gHZc7tt8h9
faPLb4zGwEHM/iCd9w28SoxsovlUCg+wbEqYFydpeHMrxAXfyQdMNkb5E79YysG4pPxCVDJmNl2p
2TkICAixuC2p289iuwY2K+rpkC+FfsPN0K5VjoAd6AyhPKAhi/vDk8J2nW/a41Oh8LWviCM9YZUS
adE6N06kkQrCkb3otjj+MDZ5AMvk2C67nvAt/8FYBlpB1IhhdpD3+kEisQf/FGmAYGDcPpI/XhL3
dQkzRkpq56Q0gFs8ZX4c0PU03z2HRu2BG5c4CVG/0PpLNkkYPUcq0uho2cczoXFT5aDgA7+jggV7
PDYDHUOG2svWrIU+Cv58AeTi+dwNQCw48xUkEv3UUXBOG7g/eaz3YFzTHoJ7zFy5wXDarFY+q2+x
v01qPb5N42v8It+KY/ZgZrOU27AOmBoIIRwPMDlgd+fkIoUZW2w4ceDjafukBC7m6PgXaATrO9Vb
5jRkjE2IBVG3EG7ifLSDnK2vaklA+1k7ma8JWQKhGmA+e525seJLV01RNEX/oCVd0MMf5aN/S40X
OPyP+oIGviMhuHEtvupdxp6dp5fkk+I1chu3wYDC0IJYcQkdShzsycmSwSdOsZHRiwlO9MMmk182
lbfJhd7hcqYZiB20Yjm8EVmHpK+ErJ3HkrM8sO5OukeGTQZtYDh4032dUIyQBhVWEA/yNFk9Txby
ENLJ0ahDCfv9++08rktOLaLfqLcfXlvvWtN7SaNan/++5jcmFAt/nUbiHRDlJOHinv6jak1MT/dG
zCq8EqhJWlI34f76BMG0ESasYvMfj+mpRYU9vW+6M+D7sp6qGNpI7DgCvVUugTUWRU7EwVGRp89n
EWYPLpK3+O49AJ9Acgi6XEkX60vuVzWYASAyOzAPEYESzYGf+4l5Mw2TklJTmDX0gwFmdf6DVP6a
M+g2By04+dj19zO+15owN8WnQaelAsKvVgXZncu2d6MfdV+F1krZSbStXvJJ5aSsniiiBIJ+XFEn
e7jdWx7ilCp88pkvBmmhXrI0P3HZv0CN7m9qNmXnSytCMXRCaz/Qwo1XG+OPr3OC0yrGLm3xagx2
uqg+uKNEIn+dXJ6Iex097Vu1k0/6NygJlEu3JzVldH8zdOBDPjzHijJa5xW2MWAwzwQHBhAlKA0I
b2wbKUuIJ/IQDJE+IM3I8h6h0nKWEWdzltPZlZYnhi7lWODeM6mRWE4NyQyYcCb91/1Ls/wiC3V5
CskDp6dwHQzE405JCbIeblst4ZX4MyILp6F9N2/r4vmJd8sSPWXXTfkUeOqzT6UODaq16uOB4YmP
MbagNgUzMYL8ekiUgrsREr7JbhpvQcqCu/OiTCI65lZw6TtI51AxzsWtRYIU5UNyem5SV17GnyTy
3vf9hbAvAgKHdbyjTxA/daYn1r45179hxYZxPk9UuKJrnflVKmJddDsJKm4gwW6gA4gRi+9419VP
iJ2SkMG3hVZvmMsX8rV4nSvSZa07FxAVXMi2zLBV38iZFEw+nc3ICT+LlvgWEcmVz1lfeIWyeZ4A
A9XFU7FLvh43W3TcZLN77Y6pbS0YeQytjxaY5AGUwxz0QpBPce3AGd4XFHXiVt5kjzk4Pn2LhBvo
VHw8w/4Sc4GgknzNa0wNgDuveSl79UxE4nkgJe9W7vLrucW7Q9KcEM9FhgphF+W5Od/7eCZHAcLg
GoGq5j2m0lZEBFTNBW2lW/NEeW/NMTVvjJUv3IJ+DBkP6Z1c8nVD+pT01n0TeJJ69f4F+KZgy4Ef
JZN+THpgbtGTtBnaGbIG73cqdJelyw6IZwaKe2Fxu8+v9xUpQcTyqOyysn2HgGybS5Y7SrMRuKe0
xH1y4hBAZ2Y4kDHGjnxdHoWNONWaxb38iOsf6b4ggKGIRlV5iQ8a9xphTRlms3FGVwMgCFYvzZ8P
x0jWVnKOTftJuau/PjI4gQSlFP8nnb6oUoBMOUpTbcusF32PHxqLRtsBq704/hbisHjRbhZBgbW+
Dh/VR5RsRIMPCG01NTKvLhD2WNPsXD3Dm+pnEIQvzImTDDezrvo0h/KiqY4dxPfVSwDjTb+8WHOT
JpN+AoD7GhRNQEEaU99zg+Fhwa9JRvZCPEPKWF/XOUk9dHpB3/ujBueTTu8RwEI/pRA2TSPIEfGi
Mg4qwirAr9XhDfKfRG62Ns7ZoWXmQMo+zY43zXu+vAefF8kG/RfF9stmqg7zDdSTgcYLcwgwxJtl
+IYYdiK5y0RcLbF8Dj0UTAWiq/ot0hqnJD+dr1TW/McekKC2wuICA5c918992s2rD3FURRYoRSHL
4xnypfhSnKDTgKQI0yAjFiycUvEiM4tEnteIrZhyC6cq7yzFH41Vj/YzgyZG5Wo4jXEpkwVCImRr
mUwwgPR2ZTAHG6h3pcjFzPbEsiwtcvSysnOVT4l5flrLFFtIbjQ2NZ1RM2nECFuCfF8BgQlXigXp
8/4EGe78Z/dRcRUJjU7GE7m8JcTHgXxChv9Z1Fbnugc0DzNpIK2v+GD5QOPr2hyc0Gi2KuGf1IEg
REBMSNyvHAlSKAGf04K3uLxm5suLWr8HZxk18Dv56aevvaZ7L/SwZyppxj5YLUIBWyyn0dWyu9tB
qsNBwFB73Vsc+DHFX4PNTtQnfR0UyseAk+h6lO9PJzUO0h1/8dh+goXG5BVf8UiYsU7m17JGQv6O
kn5s5V5hGnShpPh0P/m+OPfrALSydeiu2nMKrgbiiCaYtMz0s/vMntuhCWrN40fmvkrLzyuJlMKM
hNQpXn2K4quyZEWuLGWJNSVhHp0fcQxi/k531T8THO+XmzHhJW6P9YBAcMZMPZGoUOcV2WIATVkL
TlE7/cgek2X9kb3mLZZeRT1WleZFr3nPXJ2cXhUfa1u7KtN56mlchV1KAlt57gEWBtgDfA+oRLXv
spwWopcxByVec0w9QOUG5uX4LuGAcb3qSftq7ZTDDEu9MUM83ZPbNQSZBl15ROs3cOXAgkWEeRJz
h2p3UQw+swkBqhVE+xVp3FP8ueXLEds3FXcXrJC8fxGddryHRYnOVsXlFG+xcIpw7iF6kjw/ttAV
0ULwh487chWPbA2yKQ7ZiXiuLy6pcwZ/w4SYmB3kdmoA9UYH2hzlpYYE1LT7tbBO3po569vHLuyD
vAyNx7xG6IYJCNh90b6l267wINsRGdL0IHMVJsjWSJQ+YBShIhN++h8sqgRTJDhkv/KFIe208M73
arckrnHt0QptUhx9YCcLa0pTASSL4Rx0kv6ygsid3D4Lvh0EfhA7dUijT7yu7mWH/IsT5UaeGD02
jTM6SGItgLYLMmZdSKT0Mc4YBIYxyQ9Ck612ToS9lOMf4Y3PQuCOGyM+Ms4806m14IrZa/UKbhJL
BPciraerHzlfcDVel5X0Zq6MAynd5kz25DBGvcggGEd8N6acg+IxVoN+AdmW2XqYke0FnjR8G5qd
Tqsl6Bkwa4mZp0bcl8uBvINyFwMrjJ9kmyWzaCvP1Hn8pnXzkfNMwfaBUZFYXJd6ZuN7Khe0b89J
5YPDXBlkcSZp3WZVcCYhATR8btjSR2J0dZ8445gzQaA7Z06AvpQAh+9h0Z7VoJ3zS3L2UKFfJylJ
PNj9+ONCS6pgO02fbsfVDpviQXXmaJNuOzrdh+lEBUFqBDwkK5ERTh/sLHWbrNCdTvCaZipGGV6M
/HbTL2BkXUIxmVyw6cKH7CMwiVobA1tPQrNHrccWuL31N58qA3va/XvsbEh8s4vSjp8sHtwY4suh
t8YZQW/mMgqU3hTN/gWKBcXiQlqPLw8iNrM+RvLCfXLOB0ponEjBdWEAmjcWQQruO5PJCpx2KzD8
esct9aLbnEGYP5+wo9D3zrUfXR2xukg44ypGW0UTiUwhZBPr4R3xXDkXCW36IgFJ5KIaLtRPtrwl
AoGW+uMKkpv0Tj63vvQN7YxhE5dCi4e9Eyf4Rl6q5CcTOhZq/0SWcbvd2aMfzSdB1WyemA/YgxOH
CYGJJJaITCDSCDlmtkhBbrpNLIaUzgomDD3ALLcjbLklH+o51y7yRmQ85TsrHOaUloehjOOMJwI0
S4w3kyYAaiJOZKrGjrGpgX8/Rw3ItDk+YA45pSftj7SjKcKezJAu8o/nYDjogEWGFigeuFZmeT0q
qzWzXKJv2VrSxaL9CTBTojLQPKQmy2jfnPkrOL1yV13qOPR4OmOI0EkhQwGt2JJMESITEDYp9NGK
TTWgPiXRYAp/y7qTF0wlROhP8PkDDMsR/O590Dys0KUB9i/gHk8IQcAwwiKb4BskPoGZ1Mia8WoS
2gTxIk8AtlHCdV+PnLwhN2p3sCxNPDdnL2d8SXIBiDyQyPRzsi0lCZkA3LDXrxye9NBNKfO4OngJ
zvB6hi+oo4X4ogpSWwIbQuKbkF8r30j8OASaR5C9y0G6IE+kvh1jYHXlBzIcSS6qT46pjlzJsMc2
C4SaLnoOqWim74s01Ph11tSSzKb5lDfq48dofMilBTLd19NL0hVNeLHjHHra5YYxjWnQTGkRje9u
BvbMyLsJimH49nyG1lwhtYn3ClCoJGCmkYcr73vI7Z+G+Wi+EH2iLQnqHeJx+ahuS80GiBeOsl+z
zkkFnbZXDlblW+XEYaJW4qiYeqCztDXEO2kQ5Urgjp/xnyZHDTDIM9Yvzpz7e4uuajxqPLYWRmT5
g1kCkGlFvAC+eZyGgtEbnECIeiDV6KJqu1ukp9e0HD1ALp5x5oZGc1RCUAttwH+tNnBPTKkD2RXU
lSyk6jA0EDysBO1HvNy4JfACIM5CpQPR1yLvGxEkmpz7nE1GYOunxnHB4afM0MRHtr5MURGtSvyC
x6T7hhEoofhB2Yw1yU3xqsCHOKo1oQdUD442BedpnBE+xf+x0H/MAYcgSwt39RTyG24NKGIPUQo/
knw9v8WNsNIHovcw363NyqV8ofEnnGqknUht2NY/lkLZxsFz82SPMKwX5BxUWO6OyAjdM1hAaL3C
WzjK4qdRwL6HGs/2qkJIcqBfqiVAGp84WppXfEZijVnCR3yLiRfV2X/+x3//3//z0v+P+Pu2/r+z
3v+jbIv1LSkfzf/6T2kctf5fI+B1jeHokvjLTOLfht5fzWeS6mUp728uAXDFDLONenpO4zcT+Bo5
3qb6Jovo3x+qjP/Rf3uozL+/fBLjHI+v+N8kOcqlXmbyNatG4G4JDca8zIEOmD11fIQcHwSnV2h3
PisvX71WNFMfZFet1WrBb4UkBdU0SkCDWZfAI+/1OXn85XuRx1f4t1f8bUR9ZN4Gzep5RbJkyhWu
WovgFZDIox7ye5Dgv1MwAlyuOA2o5jJqkknvSzWyMGD09G9v87fJ0eNU61++sPahSo/+Xsv7PGRy
H2bqhAiQlK0Kfish3N4Qf622TqFOaDrfpal0IAZSX4Gr9QDhjjKA5krrf/8VpT8MgZck2ZAVQ5I0
S9R+G5aeZ0ZTDi9NGik4Or7o5jM0TV93EKcf6oVYhnZXrIQeGpyM2GTkeOev41/e4U/L99d3+G2G
unEbOqU3eAeGjRfTFkuK7PbMsrBxpq71OeGW2O378C9PFf+wOH596m+Dzq+Ppmi1G0+NE7BPG5t2
Q5iG6LTU1rKdOH953J+2C8PKdUMRTctQpd9+/bhWpL6NRGmfjrMuA1VdRl8ikzzwZXCdkhL6lwf+
cX/Ksm6aoqIZkiH/9vnSe50KuiCI+5YQAJLa9/lbFzOS67kGSMe0JtgqZTjzxaQtFgXlRzowK+q+
MImdBHjHKVXtX28vIDeCcyyvgcvpJlbwl29lfInfd+ivLzkuz1/2RBK9pFx6xdK+OIg/iBS/7wB7
BBsdMC15ww/yY0SwwBPkkayNuXb6y+P/tCV/ebwyrpFfHm+ZT+nVFTy+tpY5JMRyCOJFA6T/8DAe
CAuK3PIDUQBaRGH+l2f/aUHIiqhI/5zeovXboZ3crKtYPyo++otO5vXZEVrT2hhkqfy3XHzLvzzv
T4fhr88b//0vn3VIVdEqJJ53fyeA2tBcNPTa8kq624EsAC45pFjeX575x+9XUQyNB6umqv328wqG
Jd6TqpT2jeb1OImJivUMpJp28qbs99VnszMVO9sZf1n70p8/6/97rv7b7ypddUsX9Zu0F312N/NM
dCxA41gEYkid6sMkf7L6y334x0t4PEZNUzZMnX/8/99vJQ/a8OAb3iemDT2Qr/DnkwowIx9rPMrR
nQLi/uWhyp8/6H899LdNLgz6s8ylVNoTQLpFNEFi7zjRMHdIcbIpoLcV8ffCFnPc7Ch6IpXuw9/T
nwZXyBKR1FCMzN3fNvUff3XVUC1dFkXJkn+7U0rdrPQk18W9tYIoIDvHuMBHFJ+GZywVFXOxy7FC
Vy2ekV7/+4pTxhX1+4HClpIlTTd0S/59V12N4joIEs8m+9aWMYkYBNFnTE9N19GUQamMVCT6eHH1
GLLsyMyLUWZRqDtgOzRE6lmePRYprST/q0M48nl0vq02//6O+rgS/u0df9uJapVaqjq+490Zx1UP
QekhleVdZLf8SgJCIBjjQMbXjAA/m3G1JFYTNExvjdj0g/FgdusQSUFKPRqJRTxl1pZzdy0fGNi3
1kRlQqNWLur4RRQCTPkYDPjbLwQHmWec0j3QfUF0/6k7YnAisP1vP7/4p0WpyvJ40+maqVu/XXVX
taravm5FFCKIo+3iAMta3rzUokfzusN9jUpVYPSLh4JYihyB7jz/vK9QvcLEXRUXwafeveEP6rs1
HBJCzQ7t+m2uazaJBD3IQWMjeWaUEATb9YWMDNcsWYW7azl7rflT8toEDWduVY7Fm+icMU8bXBXA
+H6gyTNYlbSDFPPlt3Z6FttaQWA4SshGQwgaLKhxEjvhcBn2PUa2JMeeOGDwMAFTDRCJQ5hWGQVk
dILf9y2aEjRvoPToXmZ0id0obk9W5YaA35ScaEb0gmuRMlt4JTq8uvjLojf+VECpmqJrqs45K4q/
bbi8uspp9zIHFj1zDIP3dDH7GsfxfUBSz2tmWeJPXgC2+uPSWseTxSGynYWXOyi13q0ZAtgQnTJq
hMSOF8nCnyzdx2JP2sEznqz9p/uYuC8HXttVJ6fTmNaRupvr4sfBEYawqfvLx5H+dH5oCqWLLMqm
rlrjv//lpuq6QUpfxBbsMSTVWaCKQWUyizn1kr1pBKeUwU24hpsAbjT89635p9Pj1yf//kVatZVX
7ZWacCkRnDMtRhwOVExD4PnvT5L+VH7++qjfrov0psn1TedDYt0A8StoLgMjHT2ww5TF6//744w/
VRu/Pu63i0JMhi7tb3wyxQgBpgg8iLd09jB66qfyThuim2gKJjG00vzRTsXPGsE573KKfwALAMGR
h780R94Lw7I0ttDDteFVX+pe20pgwLGrpVNWC9ZNSBETVQXXTx8mi6eE/tQR9o+f9r5hm2rCMrfc
UneE01UgFNKuPobet3qfMWslniEKVSasbMlz2Gr/h7Pz2nEc2br0EwkQSdHdRtAbUaJs6kZIJ+8o
Lz39fJH/YCZLLaQGg2509zlVWQwyIrZda+2r2MPXouoQbTvVzJ+9cJ4vt+AhOlk6l2V9duOb3Du0
24vLlvGTt+IqSdMpCPy9Afrfh9qsP4Qk+sW4VbUznnre1DHeTIAGKQwZnTHITC3ymVkXnNMZ4mAI
9mSAF2U925c45/TFOp45H5OT4NqOrVmW87CO9Wp2Olo6xhmuhUcZhsQHpYbAYgLqJgMWXELadJt2
3ohRPS62BbjQqmBSXbrL0Qh5cSzVqXv0hL8X8xAD34/jhbs/sxgrBFqwb4EnuAwtxrO9uNdPgzPT
tg1iEseB+v/wIP1+q6rt9shbu8BMqwP/OHvbJFzKxTvKkLP01ZvphvJyj+9mkXpZmt4gEtUebUm1
uS6Me1XvXdr9W2KLMTwtz3Uxy5vsJvsbVGPg+zPXmYYRRHKxLnVZ0GtHJfn7rmac7qGaQpolopN1
oDOon6KN6NEMjUYjI2B2yOeCdkd8mBBw2lMfBNVwF+vymo3MrKhGK2+bqyGqDPqY+9t5QhXms8gb
EyY/CuSGDv49mHUpdA4rKtLegYKuWJabLgIS/XEyuuEeCgVsEPV8NJ6o1uAhptWPudDlGZkBHyHI
ZIQIG2OfGXyjbcRHd55U8D/cssRf30ORHTJoVTulTomBo8Sue283xc16v6xlFbvhFkbVbBNus2y1
SujK0mpC8Vq8ATxBQyIDtobS+ttY9M7hTEnfkBVFh44eUY8gKfU60SX9ui6QLhCkpjUxWXZgwV9k
1CgpTFcRzQf+PYGSUOk+jULgtkLPKETGO6p8iQP6tWnBuxS9ZWv/3hg2hhTYCZ7P3tSlSyVPXTQE
1vDbxJvjAvqUVBULNUm42dslHTBEjJIV9htcr4+vF7dUf2avqRWYpuWapkuF718faF1vG31jT+u9
ei8Y5Z4h0moAKUKkw3XTHkIhE+AGUj3/uqVpxCBYWYGZwtPPutV7BWQl1wJbgDRhFJlYiq9DBEXt
a+/1IQWEeVHQh1HBlsoUynKa23j/Zdb6tlpLGa/Dqyh05sZ3p6IcZ7EoAHCPRjMZlNd2GHe1QVwy
Ho7W5mdYkxbV3kj99Iog8zQXA9VzAN3nHeth5Wlnz4bGH2nlAMwNwhoTp9Bu4m1BBb7XSKsiaXIW
mslCsHUnYbRcL+33bTVReBohwXoQwaifRlHnGHba9bDtJZrszVKZRJswat/fgPYP+udgLXKGrBX5
Knb5BqPCzD6CoS36tteWp49Javn3Tr2dgsDsrMVwvhdpu9a6iC+rbHeqYiYiGu+UH3GDf++joS75
f4zAr218CIVdc3asrY61e+8CQq9/8nmzIq+SEcj34UgThYDq2pnHMAJEdhtSdhdvN++9JycX0a6i
+eDv5ej2M+tvm1Zdrxs6hSH3wfrf7MOufp3r9x5Ho5rQjWHqdqCu/dVbvDX6d27q2+7LDZAKqH9f
Qv73spyWQ6ZHcJIQmUOEjf9cxTfJxzSPCGXZxbS/xsBZ4fDopaOLP9plXnAQ+VYQH+Y5CAcScDOl
8BTffrQZ0XKcTKfBjdGLV6/Rv/Uxx5dciyBizYYXxTYX1ruWWcmmyzWEE1A4IXOqmnt89Az9n7eb
f+zMJIiSAzyXjNA6v5EGoeYYzdNts4ZaExQ6+hDinpY1/6omhN2b5shmYE+BGkktP1H3ArHjw+OE
8jAHbi1rI/Dd69hvqujy0884xwkgwyzTmptIb7WyAeRg8QaMN6Bv02xan3Zbp9eUQV6qtY3QDjfv
FLSnXeDhmDDCRvSBmM4gDkATVkw2ZDjPmQ6Jb4bUnAF37+/RjQlkNL0EDIZTsM6g2yPniUk8rz1n
yBT1fRtCa46d2XZQoQxRAvEW7ckhNWk+ouX9QbLnHdJVb+zXPNoy3n1ET3Mt2qiReafUbdG8ap9D
EE/tWbItANvwU4doWqzCWgrXOu4fIu5Oen1z7qIPwAwyi2JooL4E5LhZpeM7+E3Ys4cPM4ZLTxZx
GiDh+SIMM+pPD6VlcSJ1gv3GY75ozMxVfX04cEmkUaAV7SMVRSKjDU8T8EVUnZkSnNU+QQlygJwQ
BaMOtk2q3JnM2asNp8iBrMn2EbOAmsMsb/jq9H5+5LjR+tLY2QPnZnTzK3RBhTlEc8sIxjVf72++
jGAXE4TtY8C8GQh15LCSU3kaMWwUDAf1g9Em1obUJ/mRj2Pr1HQFpmXvDfMgiBGGO4uyy+y3iz/3
Z96yveiQz1ZtuJmHNqTHYNoGoyenKXkEM7MAQqJoseocwltvTB+XsVBEXl7VZICtTwl+FStSEPqm
kwoZXf/kX2QjpAjKqzIufsbD0MmMAZRES8DzqSvvNAN7yx5szVyDn4YecjTObLnzoV8ymTo32nuf
runnwYVRLjn9dn77BDQXnCeLZj2wk3VLQ49uHzoD0iy58nXkLFDZnFhn8lX6AYg5wEUJDlmDBBbh
uze43e06Ley1vMp1dgoAaoTLLmxCirWqudrtyXNv7d3ierb82pdMs4kBFwQAL9+u+SK10iqg3yph
4MQEBgQBXc2vZwT7/HBdadCPh8gG1hJiG/9UXGKTQTwQe649PUoAJ/i2GgwGqJpDDw8z2oW7HF2d
kIgG6epNnsAuAyqAmNUXGAc4hBBQ2ouEXmkcXaJxaXOTvrhKX7PcbMG/xuxHt9KN0CGN+G9apgv5
t9U1noX+Ds0Vl8NtaASD//ryu7619sdF7dbbfaKrKbSp59VBGOTFR7zykBV7U/tK6Pvd8KA9SUtk
224T7kzSrnntQ/S1e5GLPK0a/l7QQzJoV+fluXLGN+oFpooo3pV9NzrDPD/ILvvKEsU3k5uk8MeC
UIvvLJJ9Gcn2/8eXcSmXai51Qsf+b6ZfbQ29mtX5MsdsffUQ6wfBrjPOU8tvGtGlmhZAeqL5Z9Rs
FKsaBfTQbh/OqIuBD9kDgBjHa7RLgiU8bnDZg2O5dOMbbN0PilwvlvssKHMblBapK5r0DVTh61dh
Yr7fz8e7M3WWIyfYUMovm+4iJmfe6cKqx5uWBjw73X7bNtRW/RpADUYgtQsWKDmMQ+amn4khJxZz
6Wh6o1egI+eDxPn/T2mBCqLrOo7j1ikJ/bvMw2m8dKcXYkfYemIFtzld5uBqm+SenRdfRP1RD/GN
rlkOJX7q3g3TesirpmbNnton/dbTcyIKuuwW6oJtUwMnDJbdaFMPgFVfSSt0QD0HtqI9O905CxoH
12Q30XGjK3R+aTlZLxoe+pME7J+1PexWtTzUNvqZtdWxoLBtvCNjkkLlz5fMmiK0Dfb+tX8EqVHD
vbXnAwZAl6/aPM/SQF2jIdAwNQyAZSvj8OvMaPZmems42q1H4Bl0gY0STucnkaYBQVIcx2U4l77A
7Ug3kQnS6Og0BH/v0vMv8WsND6no8VizxuaOL8Ec32n/TDGnOftSxAeUSpceeskQ4W2QmAfKfzu/
yhBRTM5XhXOAYwarGi0LoDIvFvX06Pxa1INVvOmL45nGs/owBg41X2UBDrW8h0xNA6QuZcd7cTF+
WjD/Oa2/Hvlg98bm6eS6c75DGoz2b3hn1ESv0fdVuDI8itD3/aRzEzOmDfQ6EEdl/8UrPykv6g41
CM2i5+7UH2tAlnUw1/vdT50W2oKkAiF0ujQFw6jkR1yWn0fxOUCENNYSQx5lAr5GDUx4EXC56jUf
P8PvZTxcWmt82O9PKxdSn0dIxdA6Ag0GzDfeN/RIdB8ZhCHzMTMjYEYLYdO2eex+xOCoILYvvKqH
OqG8hHYKzdpDFsz/drxVCvO9RCouPnkqiSGx92k2gUeqByDPR4v+Os4s4g4o+KFPRn8paK3g/DWp
A+86husdznyRt6MOaHUxmbgeKK4BGDofXTRvIyPga2rOstFifNsLd2grQ/DX93gwFLtDY7pdrdiW
vtqVIy8NjX88oW0Y2BFcG9GlSsZo3+42xG5RqLtHvLMtzzRimPQI6ScMpyEJsC/uvi46xBoesmNI
oLeZOJGnJx+ClCAX7VkwEfkuYpP0ItejbbAIXY/R4PLr75PWeHa5XINTZhhO/b+eyrBuDfvQ2Nx7
W2BQFdolgXuCWqzGRHD9N281GkBMvFZ90GD7DTYZFY65bzcP6DaEANPv0QIQGtR1ugKIqOz8bQbU
aatGQ1n3H2juYoQa0X5EsdC7tv5e/bPih+6amm24um6QEzwUPxozd781LtN77xo476BzzwyQboVZ
U8qLIDNOjuFGngMrHb9wGZr+9Lv9erLyKb+s9aq+cGamOeMoHPyT4DzcZJ5f5GjkBjvwcigdM0JE
9l38yYoRnGVrKpnmHm9lsfCKUXEXoRiEQUFTTwRTUVShaH13qbZ8MB5HxHA56EDyu+c/PdqW30PM
YkDlQxGTd3IvOwlkJK8t25Mv0gAOisYvAS+lPPNuSMpgScJvOsoM8fMo7UcdOMeeFxEkwgF8Ee38
tGkfrwXlUpfgzKWE+VM+//UtGmsqqasju3CRJ//sUdQRXVXfC0QcfhLLyEvw1mwmy4AtYcbRi8eb
T6JmQzcbWr3h6nUCmQen5d5us9karTX8Q3BrEph+fNTzYk3tnJHu8dL/2ARdNVcUpnWEylVadDeC
+mCHuuAM8HFSBefwHHaQ7+A/k7WXbL0Of6MILW6UAl8BfJ4Y1X+W++DOrro+0+cVy4Uw55tEGqTt
LdQnX3bXnSdR6D9PevBijdNNu19PPEklE3nuJBqkMjJFf9a6e6MPdfa6ZSxClIbIJDnDKYwQysJ1
GLGkzR/MShJ1vwgwaF1+94EaW7EoPooAuxd049CWJYd1wfktwxvpm7cSmfVVg3XW2InP9TDkV8O4
IURNhmFrGtdjioblRxyrOe8UboNmcyFkFn7HA4CgR98qMmj/gdodL3m7Sp9eO6d4J6MkaS5KQ/p3
6Te33vvNa77rwgk44/MAnmvvcBRft5B5T+HPFA6Yr6fI3oFYR8JF1pv9sf+VDslgqPOlE24EowN9
E1qqKlX8bZK0n3L9w20wDExp3TFps9Yf4R3H2eo6nZ52t94wj7uOmmqbr3s1//zR3SPEf+xWZX3X
YgjgeD441Nt5QwY7h/lTUMON5sbMFxDK2rO6KClHGTZJQWuG0ojm84Hr8/SyLj/3U+R6kCozwYKL
YPEWlFZ8htBvlPNxjvIwysGIHBu2XN+abycgpWdp7cMJasA1ULkG1PFclTAdptTYUBcCtCPaUCt1
4VkjBvx4u14bdkJ72pGk8TjijGS//YVC7qA9/QD0FsHBP1SdLcxIJX7KwKJtRnoCJF/fROMmc5y+
0e8rXniqZ83ef77rw2m2tit3T7H71sPtqjLuudWdf8M8AMkOA+JlUvDsmhqaa5CtANZxGg9WZVNt
dWt/3ZIUtA2cvZ5T1MTI32mFfXRjhrdIlKnjvY/CNOf2nc8w9tuvTtOzQNQwdFXvMlzb0n8qBr9M
6+4yPR+1GYcJZbnQKPLUkX3KSaQkYXxNKap752QcfL4B3aaVSrnuxWl++hV+Pf/hKzQO+vJwnfLR
AQvUCswp3I/v78Wg1WqIzBmgW7bwXkRZxpNnggky0XIzLQug6YOBXFzr1n61WV16s6w/PAM/qCRN
rmVeOt37XpZX0V226T0cU70VKlNBIO5TnI+iaZBSoNzu/C/jxa3mjf8b+v2zKPXrvzaisZrp10Zj
felByYcxPzr5eYC7vqeMQpTIgpXhGHe9tX0AOJRqGAmDv/kwgpE6rJuff9ByMHBDZ0d8INlRFsrV
Q1tFvMyvKrHtda8Udt5Q5xEwAcvv1cdZdIPDqLsg2ZmHoZV9OopzNfBDVUs8R9+AxoMW7KP+PIu/
pxY4n2UOAgiHW//0Mc67QVj7JtiUpuwxOrISeLbkMBOJn2VH0QKPf5EtI/ez9ySqveEOnUAiIEjQ
ANo/vnSxs2/+J+Xt793AQFqgCyZeosYgYKqECWqI8pw36OKQArmtNgSXehNdaezuHpL/RewDtJOH
Q+fspUev6qOzUPTTWzQ55sQhCZSRPtXlGKrHh41aqJgg8NiZnAhQtDczhhSJbgGcd2988+tySCxl
eq43WYwuEVFwZQuCYVWBRubm/2G7X+z2Q8N/1rhU9fOCI3gv0CM4ybwwvCA2odFHfHI/u3l+z5vY
3ou87wfm+OA7fp8yW0Wdv05ZZZvu6uwuL1x3UN4Tst36RJc1QQhDQUjMSKOqvLvvdMvPLGsaZKEw
4Ds6pLV9/y1EzwwIxOdafsMMDPU4POFLpy03zKSMaGpNFFzdub1a9bP4r4FxaoBWNgBwPhbnDuNN
NXcdVq3nMDOIHBhA31WlynnIDJWNGGTNsYgiBEOFZ3ylh3T54noCeXu2Yb+W8GCnxqf6xd5v2TBD
ALYa5/XE1rincImWYjjcxCNY7JUYpfy/+I5RTpW8yqmwDJ3e1yKkcOrl2/cRoXs3Rp9XkOlPRcwB
dGcUY1wRxFd6QxQ7YUuVodWy4gsN0ArJwC/iGqtYCe4Rc1sWzbfM7mVUzd9ryf/cU9rxxFkr2vEM
1QBE1UFWRdDs4kC5fotJ6WS6bWrlde+dAbbv7wT5hJ4bX3Y6HUrPm4UftSfXUIrsAneC9imY6yyT
zc4O3dypRwhTkSCKNvJNPe/rhEbvi4+rqyTqP4fSMl3DAPhbd+yHVEc7OvX7ZblQ33a4ByVWE3yN
uzCigFTdCzM9SK5hZ5YQVf3tfV4++aEkNq+P74tFg4PFxBjaG0OPFggbQzPgvRWCFIibPqXmCSPP
XsBAnvldjvT/feeH8zQ1VmejmvHODZI6pmHSjx2NLEneFn+Xu2iAfL8yrAm75cacoBeG4Fli+8/z
H3ygdt+dNFN9c+UAC5XJ4PfC1SAzKHcRENda7far8kbj5VMfnJxm3Lb1na2eisGeUOW3g4JGlVeR
205L1JbeqQgi4TbiBsMUIO/9WYiqXWzfdUnu+/ExqhUckbnIPQTLBu1IymZj2ExOBZRUWGAY/ji9
BvCA6HslqdNsp7cy/epIOvvNAc5o4AifelYF245MF29QiyiIzpt1iW4RMmCiGF11b3Qgk3DeUJZg
QCLhaEKT7RJ2D9/3aOUFJCiQGPP00h9ibVIScXXpauCLxcFf8+QTWmp1iIgC7CaiJyhTRUkPYmET
Dznzk1tMm30jxGqisApJXajorrRjcme/XtLdFIvelxs5eTpvjk16cTm43AIvWVKD6G4W8juOP/JG
orThbISORoHux4uPslTInLmIiyI/emh9eMOhFowafresyZZ5EGEZr/0YhS6PER000pXia02W3XMH
c/o9D0srG4Rvs9JPem8Jy1oX9wuFYCRygnBgS2Tr9zKsf2XijX4WTLgpX9XfX0WvN4uwTFnmZGFJ
JU7sZqJLFgG+9iq24VqC6nQyLAv51/Udytzk4jFUlrnbPsUq6ldCdDGO8YXsHoUj4X4WVdKFCAP/
XywJh7zSaPIHT5My/F6ln4Mf0VC6hdQdvi9RFJHm+YMaEzyFD25Rvr9TYPLbtW4UNZv+QPkta0b+
2CCyOKElZQVNpA38JqnQQSR0TeQp+qqXjfIrku970Yyikzob0atb96SS8M+te3D78/O4djDUratF
piDNsBK6xKNg6W/lt9kMs8HFA+PzThRFUY7z/be5e0ax+v34R8TdcX/YztY7Ho94Dr3nYp4G5edg
76sdp8hLePsi1P6pzPxh2n8qCL/iDevSuF12K55Y+RvYRtB883FkFQtQfH+/2/P4+f8aVEf/N7JZ
O+Pdbu/ypFuYbifqOgajIlh1pkCKy2/0XoTTGbhhU/OTSZtLn73aW2Wx/3pV5eV+vepsvW0stlN8
SR+Z7UIhoLh6M1ngTqLvXVqPW9mbgwG45x1AUC+ebiof+dfTH3zovnY8T9cNXn8+MYs7okPe0ACM
5WNNEdksrh6FZCKENvd8KoT1Bcuw7reQPMHgZtmsGTYR1GgiXdmfNQcMlAYRl6x8cG3C3Yn2hBog
wnCUIV+HVs9AF/+cygcnfHavh60LbLyX0okepifC8698nxXFhqWigyMare+Zx+oLmmd9IqvcuwbD
wPDuopx+x1tG7BWo9cRTLBtqema58HZxoHU/0IcULaLUbNmFuSjN3A998tgOGqY30dO9BSHjd5th
CTmJQWNwE7yt0aoBI1ct+JNsqwYCRguj0pSdRTK5pNHLVMBVB/OvnVPn6te5Mavd9nyt8fperkuV
+IvgA9gkGekxclpdM9riie7NVqna4QpGWeVbNDxE/KnMXVZrI3Cv1tgSfKJbj9ZAdw4j2l/LRjwQ
i/IdmbROZzW6qfg4XYQzx9eRwAmYXIfiRhs9Xix8BDiheYhxh0iubRmrLNo6OVSfLOtVOfVV6OM8
hB4N9wQAdsNFcaPh8KrCVsQeZMCbH9MZIECTbXITJk6IS6dD/6X9ylS8sMLOQxQybhyP5/WZL96/
F6k6aYBugphHt+7lwK+1fVWgRVXuVbj5jAj5z0l/MP/b2m1qWFseTAf6JPILKf6H3iMC6pppHGSm
upCgE7cx6Qw6BHfRmXIY01dx2KsdeMTemQdoMacdO+DluQnsJ562CRDAfUy/W9OQ9gYsebQd0Iwa
TFLKblbz1SEwXsT8j+younnZbOcntQcVARNQlGA0qlBBQ7APjwjic8F26HE2j7mAyElQyK0rZGab
QZfihZd61pX+vS8/V/TXFbTnt8b2qA6EN7z4xS4oKtkl2ghbAgXyTbMp8cYUBbbRC5+lTvofV/+x
uzSu2evNbck+bIap/Qn4XtKv4eLPgqtg8nZr0ChOHrUSZbR23xT/2n8v4Afv89cCHrzG5VCd9ktl
eplUCzSQT88Uc0T4M5Q5uJdLik/nFNKFP2gNToybavpNwqsMpzFQQFHGiEYdBX99sawXF/Qx369q
hmud1eEgaQamyoSmwaognjzloIE20UqEikfmJwl6g+0kYbhj+N4h+VeGe/rxYjHqUv71jR7s8/Uw
u1X6z+HYClB/pxUgQLVV1y8Gf0ZYjc1gGTK1M/62AWtmSJnRN4h+MNkdMKKpgbrqMd/1QFC9rBo+
r0r8nyzSfTClK8c9XV11gCqfseG+Sqd+6jKZylz3Mmnjxf7+HM8CDbNuNRzL0IBJ2o/J+uF02pxO
x9q5NyTPaVZ9pEEcVEkR/dMvqF8pPUIwSLOu9ln/kd+qgCuejhljau4Bgb0oVGMnXGaGKRb9Oorm
4NiZyzKD97jMmIi1o7HXglw1s8RJIfQ1yRRsiGtcwhfXvvHfnTXhqLm0dnW46br7YI4bU6e6Vgbo
g1tIFuWKfNey5KldmB/dWQfqQI0Eadk7i7hkioVqvG+IJssSlEx2iJsUxeACLO4h4tKdzi2dI/Pr
xkzQkKBVLf/VXj+Byv1erfEI2dicnKVbTccKK9FI0HdKUWGGxFyFU0rCvii/v6/cDNe/IySOQnsc
+Qv6ckPmY8SHwS38+xg8gW+zGs0wTEe3NMeuP3w7OOO7k7tjNVrHyYd1pFdBH2O5tyLdRulk05uA
OEDEVY6KdRtMybl7jYvYSOMlsrmMxfbW0pXf42Aw2MZ64B+8kPjGVbWs1j0cvGlImWRhuPkIiW0u
XiZ7VkQFCDzlNAahMXEX4qvx0is1lL37967/81Y/6cwvR7A4Wsu7veGt+o1wzYnYjMWIEWdFNQV5
0cY15T/hM/SyszDL1ueZ0qNDKIk2RaJkDukdJjCUEJ7xZqSVNoJ04hVoxv5vovHvIh9AM6fxeW7s
LoBEEAIS9k+57w4ilr0XB6F5cXd+lVOfuT1gVGcidpu1A4VSKGxjr64FDPS9juXF/N9cnny/IPtG
mvGDPu3OJ/bwmxdgshBbmEaPLo/oJeuvcZqAJSELcL0v6+Z9IceLRnaOHvHXKoS6vVzKidua5UBk
5t31i3jt5a48pHa3+2pfOx3ZFbRtL9It4Ct43WXSBV8vVl1YP42e816jd4AULH2b789reQn+J2xA
CC5hZsxarr/QV0kXYrLroWukwDvuCxmFxn8DebUvlu3SzzPtuvbgTCtn1tDsLRBSGt15Xmhg6mp+
OfW7LDE4nqkrdbtxHCL4Eo47mSbf7v2k12FqE3PLVMe4/+qkPOF8sCKjbhqOBmgCm/1vanHfH8zt
1jDvveHS71Nto6VJAVod4zh0qea06G43gs7Fa5mhhIpCO2DFsAdoRN4Klu7fJuNJlMVq0P+wXEfD
YPwUY39fLtSDnKlxvhP9nvyb3Io5UPTzziMlxSNkfnMq37X8PtrJCfKHr4z9f2Otf5/+sDvL7dyZ
O0eeTpG5LgNoRaST92D4cWpD7E2YoZR2u4Ay0aQWY2Iw2E5xaStTn63u/ptMdkkPSSno26h7kSu6
EITG8hXU5UlcbNbxrxqoo5/u/kMV4WDai91xb2CB7kV/aIWjq2cERcMv4hoLM5vAXcKTl71VcRMC
SIS4fESf6sWN42w8MYS/l/HwtfT1ZkOFGnaOPkoP/nC4fR/2+0AevFQPlQ499U4EZs0OgiEuTesT
TcYDRVHmQVy92Rv632J+9pZp1RzxS7pk9LI47kRBB5JgspXdgoGZt1xfudUqjBkb0IKmS6BJe2nP
oHdvR2bb2n6GPgMKmE0E8uh9US7ufkXVUQm+wdx6H/+w37YFfqFz/e5Eji0m9KgThun+HKFJ/9Xu
NP4bb7E7Ch9uNMy6U/8Jjn4d4a12u66cDfwQxN1UjYc6c3HO9D6nR9wNcC0jwyNzT+KW6Q82WOSc
+Z2mLZFTOfuHjGR835SM9lB8PYoN6HJHNBpf3LNnYQ1tbdvWbVC++iNcybouZht7v74RFK6FN6Qq
zc0fdempxGgYtazO29sbxO5Oh5QGw/P3059+ot9PfwhJrdWmctfL/Y3sHi4WzChHnlBpvHi3GxNY
GmYwirGM5eojZCDqIfg06KZVHOgpKW/w7qu6Mnq70fqzpzwOiJsXAewP5vzRx/9e4EP2f7OvF73a
sMC+QzcRQW5SDLLgIg530ec3RC1g0Crm2MH+1EWP2jytzRcf6dn1wkO4IG8tUPyPajRVZZ1qmjMF
/ttPc1MVQYpCkVapcItW46uMY6iNAIFbbwjr3TzkJiWlgLZGU6bT2SSSjsIr8/yEG2LWbY40vU/D
Jih+cBawPM2xrtWuzC6iCB/V8A/M42CcPVGF7n9ahc1KmihRiIqwrhJl65sJpFxQ9PR9dPpphN4Z
dP7ScpvP/KqtEaPbrgNY4xGicnB29m5zMK89l/w0r5SbF1Ovc6ITfPdu8hrc4EPdBVL3LOXTEiPo
V7Lmu3IndGhCN/Gtos0VUzPM8BYwq4XVoh6J2Rrzl+oTYThobP69xz9FlMdz9nvZD9+zukyXNRK0
a091pBiJ4iOz30QJE3UVLUBxM5hHl9wemNHSh+jUbKCmjrwjQg/bkGEbXSuchXUAdePQYieY4Eo3
9xBoIRNBeAsz0RlI0wimkiPjD7roKPjzBDFr75rcgirmd4S3TzNknltYxUpzxQpgTBZboIhb5Hb1
dBfe0q/2JlyFDF1qMs8XhUY32gd/fwVkzJ54kt+f4cEeHLWVvbFO42tvx0Aa17OSWbAExbnx9gXU
a0ZVAfxO9LAhz9EtYSgdHS2FaL1S9z3waiePPLDHJ2if1CzBc3RgtxBFw3GQA0WjrV9PmKn1jkSz
jyfq3T8sqG7nDz4ijTdATXLdc7pdF2rxNEYDXCreo/oeZ2Z3MZYOkiMDcKByrSh3H+Ut5UxwdOqB
0q+ZEh/98LepmvqMROAQNSLNd0CtrYOTt0uYtBQrLgvz2zzGT5kty0fiBmAc+vHxRc56Gmdt/xJ5
+QTBxF39dSUebNhGW2wpSvBRGZkhJ8MRCvM0kcDykgGOQQMDytnJzprPhOZmzr3gLoCAT+VOctDT
C1T4r3dGoLxALZvquf858w3LauB8GnXDeQgbGutqe98fQZOlRHcH6M/LqLuqedMVbVW0dECvnz/K
bvc8KIv4+gHWRFYjCL5doMhlq9X0pZafR1tAOrtkskUxF0ZMx1gK8r4F+O4LsxVEAgY/feG0zKeH
9Ne6H1sQu4t2sm2wePDSh7k+2Yr+rU3PWSiueXdFD6ecBY6psGFAp2MVH8K0jNdShDTpe5UmOnWI
AeRAE5bYlJvmew/cDCb7RWlMe1KyY+t/LfXBrNwate34WlXKuw9TTrx/ssS0LudaVOhXanYf1oR0
o6tFV4YYiXlyF4UbMBwHMxLHLUUVGJRhPE+6gG1zqq3DYlTPTyER5gJgFxgWWK6qrZznxxjxsO4h
B0pe2r7llXEQTFNEHQyv26VrnIVvTS2vJe/o/QabNk3tpKnJwXHiN5MOOMKoDdx5Eb0TOAM/2Vno
K4vm3QcAzdlEi5kA5PIxiRqEKR5qK7DDtmF1jBUDv/31txmy1Ff5z8E0DWI3iwyEmg+//itwu2nL
S7XSV+qrLUm0lCP5CaoXOA5QdkV+zkZFt6ul3cKM2G4ypKBWQqi9l6hHXAK41XNgeKLJIAABMzSJ
kpWkd9LPmU8A8Bf02EJGCEjTL+s68sWuP9/0/7N87bH2Y2kbbTrbENIRLuS0bVHduAOUiRUIPp7m
FKrfEtDknR7rS5pwXmcqFAaX//dnNJ7WHpBrwRUDh6/bPwbg13e8zKbObr/RlS9egRhb+peQs8Wj
AQlAjT8Q64+x5RWACtonRtCQmjes44PvQGs2wSZg+EG0TEY2U6epQhAHz3yIaJqnUD8IjAnFQJgr
RewPZlKmzFEloWCYIP8+endv3zlI5ALE2YsMycy4ADKOX/lH74Sd7TFzkj+2RjtJl5TvURUhEKjk
NzrbeINpshKf2U9qAnJf9RxWkvKjpD6plM2YakOzVKOtqH6ciWzU1maAI1zkHxhlFKB34hPwqL8u
gUEB+g7qESCXBvObVhv9RSvB2eCdrmKwgqNw+RE2UYj4ewDgHY2rKgTcmvDHBpZ3QoAESJapRnMR
pMjuB1RryWBZX/2uaaIeXcNZEWJhJRXWbaCEsc4+UhkyRNzg6vFKyJJEiqF2la01R+FtshMhOHrv
E9EEzx8MGGwEwXkKg2vKWs+hwcPAtfMT1HXqdFSYNeOFqJ4JZkHDfMs9zALgUTNVH2BJYRGZasB/
jlg0UYNQL7zE/lIF2nntm+jL5E5lDsYg7GWakQq+efDe9mIAdBxd9XdqSLrHcdyxg2P+nN478weD
Ou7nDHbEZF1LjMHS66mfhwnBLynKkuuxOE+yzES2VdR39Lhec6QFFpQmYNiCRa5RanUIKEDe1zyf
cuAEA6yWBu2JJi1NAYTKvb/Pv/4stbJdiimUVAxXazwEM8Zavy/31f1/QtGLGOrQGWj3g9i+kjPE
I8rbAOfJV4m+vF7kr0TvhSV7Hk/9WsKD69+ultulNq0TVor8RuFIXQcVBShaD/hckCScRo8ZZqL3
nnCZ6Fxt5ItFPEFDkv46iGnqlqkZjZ8qxi8zsHUvGmb2SrhFj9BCI4FZXQR1x/F7sGxeTuXNr+ZS
79/jj1XAtOCaXNDaPjU4sDVc6ELjaO/G8l4eQFMKdzSY7ts4B6r+qHH+L87OtDlRNOz3n4gqZZW3
sm/uW/KGiiYBQUBREfz050eep051Z1KdU6dmJpNObGW5ua/tv3RYqEx8rDBxloWD56s8lZuaWfC6
fD1Hj/EVqpjBiPp9ZJ12/76/X/fve5hAE3dEzwyZWuX7PCVrku5S6+yzQTfH0TkqezQXFPkdNmu0
OsboM7xqbAcexTTR4SPRetoElizIZoThE/mY29yfcMS+hMJ6Yri/147qfyenXPs/jvHbAihytYZy
wzHWdjGm904R24vN7HrcFMe3B/Zwmu4Ba+NE2TjELWRE/Dp87rCDBVp3HNMG4LpfE/MY4mTqbxvr
HlqWGNv+BGHxYkbhixzCC49qbdxIu4x36JC/VMDST52UP8/iW0CulULUrifO4ogADwja117DYuUp
gMfWznNxaI0eW/w/5eVbn/PNs99W8Q+jrD+vpPo9qjbxJZPjor/bx84SUH5YHmndtuZ0cXM/Vvar
2vV5QrCZk5EIRFOCPHpH0R43EL8yGBF94MCFuAWGkhY73rZR7JeqMOikLt1fMtQvTML3lQk2dkhO
rcuS+lUR/PHEndpOOMsl1TnWG4SuPnFDS56DPS7Q37paTM9RqGmWCO4baOUgH76cru6RN6aHdh5P
wBpu9bctXVbZNphXvE00v7XYf425uQl2+QRhndq82SbEP8D7tM+tyaRmn44J7GzdL8Ln5Wa9vbG5
kvf8kt5o/533KqgOKwP6kLI4kL9nFWLSVY+hmpPe3P1IwxCA5nDEpY5RqDf1GoPnVyabK3hgtIoX
PUQadkhMzfYpvG71GIURKOLA++gYftSucwqcK+RfsjV/eV4Ddl5+0mzr5UhBL++DG/maGN2phFzz
sw8lPW5cXvzWLFT7Ocx/btkfZ/VticOruaG1jTHS1afJNPRzDV+PavO0XwvLHiP1Of5YeNP966tw
AG3ag5WqvsCoXTaWUzBrB06b+WG2ASWJ5RW3Qd1hXOK7UBjmaI9akvc+P68Tm2Y5voe/Hf5w+FNR
9Mdd+QoCfyw57XhsUfjkrtS2Mm64aNih2eoanoXs4MCtYfBzx1YiNXD9vplD2boihwSPvM+jBrk7
3NV0PXfkx7cQzTJyu57zx4TB2+SfmwgQ/817xXAahZnOEKYsW5NKZFQRyaQtqM91QZQYHScLvTQf
d0uKBlNHVfm8EYxGbrnWkHG0Bh4/DKPOCMHgR4p3s4tvLYgRtFbINwYot8A9nC7XtS9hSTgesTVD
w5S3n8nyXUP7Hws5WkHyArMx7GB186YY6P6UTHExM/t/YO/9GGL+vKr9qvnjqqZJm4q3mKvKm+NO
rbndkPZHXtudv2v6JAxHGJQgkBpSTeT0TpLxOB+01r5xfrvn1YpyOlyave9O1qqY80SQL/eXCrS+
c5DIVMd3ncuC1JRqolunRyCaUqQ9SBVlaAT3A9mee3jimPigugFzCnbszUKop3ufhY6l+C9rJpfJ
cknKaJHAPOdb/tZu65yDw2A509HvyNhOMNgZH250K5+k1ehFlWSdtZWHMYg5xKk+R6RADPYj0uJl
2fHh2yu87QmJmuw+P7AzRTKFEjmB5CLhocMcce0uiQTnX1I2+adw+ef17ruLf1zv4yOpBa1ik++n
pXi3fGqIPMDUeHoMS11AJYi6gCTsa/wx8x4F45GxoNmzw7hnWRiT2hd6eT1jjpxfin4dgO7f5nRf
hLP/7BRir9ctEROH38fO+eV2vbd9O3jgHCknq00CNK/9GrL4m5SR+g7nwgGVFfPopjDoqkxPpgfg
sUUJ1fj4gsSII+4uplLjc4GG9M0aJSaj6bYwX3gaKk6Gmfqk52yb8+f7RlhhfcPsdp7bv3a3URP5
784HSUdHYQJwAFv6t2sOc/VYtkJ3x+2CFEUBbHiBtePAyBqgU6PZQETwHzE7rEbdBwZ9F1Odo7NH
pgirjXtzDqltrD3d+UNL0hLTEGWkzQQsBZx18+7+0xYNiDYGVLjGl80PaieCRXZnD0HjCutmWGQH
pCDNAZXpbD/yZO9+R1uj2WrWR2V85Wtk7Jszak0H/VNzxCl7ij6XfMSgZrFoYuuibDCq6e3SEzZf
aU5HFdVqweyS8ek1saUZ3/w7+5TEH3ZcWJhwe7VeNBxxjr/XalwrjwFV/h2eu/J17NPMLimLIElT
4hoa5GUn88Q+LSnNwnlSSL5kNGN6DU6Wi+jgxTTFi4yx3MC5EezSceXyM/vYA7noDKYwwjssnF2N
XmFiXgqzROxUNmAW7vGQpaWEd+y42cZmhwH6tnV76XYmkAfRuM108o4BsIiNToW9vzgrzEfhFlH7
BOcBqtJGu3ra982Fghl/vCC1Jbxa15KLUh6lSbSiKRVDBoD9VFtxbR6kOlQmwkIfgDND/nWsOg9j
4LPTl2Ntm9r3l3hWugzRcHtnm7cF47ZND5jVN1Pxbt4XGhBm7InPZm4liBx10xdS7g6HcTq6kApU
EFmYS8SzBpEdzbrQGC/fSrej0VR60sm6tBzU1Wpl+3pcdzomZD3kCHTb05B3AxwC9MkQyTdqYUDS
B3wHkahHR8RvnNNc+sgikQ3XftAf8MTzlmioGEPeOkrMzsUQjxoGCkKvp9GL6Ayc0WvfeHpXXgRU
sbty0sqWnCINaCGGUXyO6NU5g8mNtd5ZNaX4g7/26EHI7XA8auEmVQHVDprE41ozyOtbE2eqmnr5
rbYeNpl6Qi08WvTcRl77KQSDRfzBW4xl5mks4IuHjfq2dSx5GZPVx4ujKSI0q7yXEdapDX2GG5Ke
sKzOhgBhzPLjKa6Kc0CX88HihLOb+VxemN+BKevMzn7rC09GBtjTNAdwMvz3fkKkFAT1b2nIT7An
LEq+UEaiKCPw9Pcz0YiPm9TVo1u/e7/rAYkt/aAOnUILI3o2AWRATPoiCKBA7F8Uq17+EEEsg+Cy
Qa4dOPNmOPv3g6r9EFP+Oib572O6F3p5TFv11uN4pw9fObApv27el+q2wLlCI6Go2a4BRcFnRkMS
s827A7wSjd+rnfV8F2T+GWJpR0YcV/Kdmy+sVVRRXgukaHVfQWw2bCyFstrvzKFFUWZ+Kr2L3NUK
XFpmrHfaY71izmXRorjaI7g7Aj43/JeOn/JDas5EkFpfUxF1B+j196kOG2Egpq10A4qp0orT2Hpe
kWzt6UgMa+z9lImVMfJWkehE+9j7uNLZasCgIRcMfVekG9P385JpYhph38C69d1xiIUjqwhoX0ck
4f++OT/1SmVRFyng8RJC3uhbfXw9dql2rYobQI8Twtaxg+d1+d56pdn3tGI6aVjAbfpB2jE6u2cm
TPlMNCvzsUx2mYWovkUhZIr+p7zvu4u/4fjEfnF8C/ZgcoBPqgDndA7w7ysqDhopO+n6dS0EAjHv
OdZkyh2y6ZodsPJxZXUGM6v+pAY/d7TAYKy0k3x3J+9a//tS/cCZQQbwj0P5FqdhIA+Y18fXtTRV
53esxQzxs1ezlK2UVVkHqGmUQbJ6iJB8SfmmcXinv80s6eHhK6Dj8fFbW+CHmgmYkohmHGpBijj4
FgHbOI2vrVBcYShlHlONDX7NsPFwol0fuVFOq5tlMHSeCJeOjHQbY2tO5af4sjsY2XLhJSg4DS2U
lT9/u28/IXMURlpDnGJk7ES0b+WcpgjNIE8e9fq0G1GkilwmpGavHb2vY3CNFpVTDnmwG1zhnCNZ
JFLE2NLi4hZe815/0j9H9y2TVjrd7/en+Xz55Wb+sK7+PL7v5K7kISlNqV/r9d2vCNHkU5p9eX1i
KjIyu3d5eUYV71VydK4PTtz2PZAX2kpRrV8O44fGzl+H8W15V4/LVT2lt3oNs/mZWDJwgYlkllP1
5TlBSEJ7xTLEKH3FoFMC5+w3hbn+6f72dP318d+WdJ4VYnHDaY2iFasuLH6Qzr05/z7Hn4DDf33I
t5gk3W4Iacoshebi7ZrVkzTLSW9jVFKC5DSRLeVQvmu2vpUNHQzpDFFyyb041bqIbuyAqGo0mUHU
PY6cCr+rlGnzw9RHxnAzwLTYa+b163FJWZRlaF7hR2DX9EzxKrZi41cecv9A/et6fQtlTZOVeSdw
u86tPTqZqpO7JzKtWeYhxnY2opb+beE3FdQq8zl5HBAoPuKWWRh37DamdTT/96X9qekATm/EJsCk
Thto33bv0XCQtaJSs4o/L5aAH40wEfAlHYyHky2Ir8q8LhNbLXoFiH9/8ldR8v1KMG4d9WhwBqz/
0WMZQcc4D9QLhTmcKHyp+uA85pa5Wgz+glIjYVJyfutCycrtMpIXv+UVP548inx8PJ0w0PV9MP6j
Vu1GTSdctQcu9HPU0f2ew6/dxteoEu10rzmq2wkG2RiSGEyW/336X7XFf07/j8/+tvNqmSCWTf/Z
Qjm+bwp3mlsD2USjkq6JYqzxIf4QzN+C9c8X/Y9P/TZQyVQhF+t4eFnfUOF+ruTKoL0eZZWLt+9C
HcfT84StXWD2o3ujCe2a4Qy48W+YsGG/K/zr5L+tuq4sslvWcfKqQ3sgbKk0bRx87EEoIseejtvp
/8fVBkoIHFaGeoCY0993+tJVl0GZHC9Uekj+pCZcR+QkXlVPpnH5fJhvlU2M+C2ZHv6QzSn/O7TB
iW/0PZlutfbcVSf5zBrvbT8GKH8gVNGbImigShG0L41/n+hPEOS/PvHb/nJv4+R4FqTzmuLULN6S
yZ3J5ZfiSI+hP7AJGh+wuuUp+EhTR3NhDW9gPmfZ0a/om7Px7yKkP7QnNJGOs4xRKVgA9dtSFwfV
ERvTpqSkgMNSkNSSZ4yjlde4gpVEs1MQ5t4EjseIvGfiw/scm9ovaPGfet4cBILDIzokwGW+xZB6
IKA7qFblmo+PhiZwcQnufmp7GIDHnpjN6i1AUho8spmaNRqDmaVo4yILKhjwzUeRvmeg35hNJ34m
e1p7aNx6kI8/eP3Hx9mdObUV0sxj4Lt+7DEWHtnnKqzTd7UNj7InPvdS6xSnSIXtpW+uF6Aj+5Mh
V9QvmfABlSpAef1quCMS4/FvUeenHP2vk/+2Ki66Mhrlx3vJOqTt2cP5e4gevW9m4dAQSxneP440
3W5Yma0S4YcIx8AYeM52zFTCmA+HAW1UoyEJKxsvhVySERz18LfnVPmhI6OhKCySi37NXr7tT+lF
zRUpy8u1tATKCoYQU9mxOvCLp5fWJvnNzaz7cgHvadyqDbAzQzay18HbvotWvZRIh+Co8azM+6Of
eA4xvarQGIU/Ry/60Jn34Szm2XuMvJdHM560VNwqQO+I3oH7qXuf9Pj//UD+NPTSSa97T7yRwgT7
21YHRUF9JnDl12d9jMJ1gdBoT+RqQglKS45wPf0Qt8utgluDsTE7Ls69fFMbEgjtq4F3Qfyu0BXC
Cfa9QC2YiR0ScOGpHMeujl+3QNwwRrfxQLTootU4cqv7xw4focxsKgMPT3HbyDTiTbV079v2Zj72
tTDGavnfJ/rDhFElSZNkUdUl1L6+Zvl/BNNsNMyfiXSpkFj6sijZ2dhcoNTIiWVTb3Ebb8fgGsBO
bJ5MyIzWWZNZ/DbnVH+IcKDhANay3YiA+uVv1/vRqkp9gheyHuLY1ouIl6v7Rw4zhCXslXZrX4Ph
C79zMbEi/VLJiDFHuGN6cvOeKyyQGrNsmUkAmMSQdM+AZWR1LnNpq7PSj3xSr3IXzyhvAITlQ/QZ
xXj1dITDTzXWw+NSWT38Jkwqp7mal6GLAYEuG+eXa5RE6gGF/txUc1CnuSscTgfk/qSAFSEC5WVs
8qpK48tHdnVOU6YM3Si8MXoLUXIcugj+V+MzAoilNYjUuu/gpf2fn5lR0u4bmHlriWcbrcFq3uBB
j26oJ1OsBQ1rA+Ma2EOx93gad2SPhsYVLI2bR+ACsmXxOsBOkJLvxkvGJxTgvTiSQl5IVE56Dmi1
LlfpQTZvb899906Oz8B7GbvaYqiPs3dA1GvMX26ftAQ/IEXFLy2EuNxDgcEHZ42TmKga2Lqb0o7a
+/haBzpne+FH2CGoKjJpevB0B/N6JRzQgPNPeCJ5ODGoX4YO5CLjy0420nouWNlnPdX5qGW+ThHM
a9hi3ftaZhIZ3TssHsvw9FHnZmU9w5vXsvPSCRqft/eZ/nlz6o06o23aItnSqdiLjeONOGvfmMP0
HMQTsp1O7SVBvG7syule4qnyqXrXtb4Y7Y7e8LW0R07e42G1ubqKZ/inSAF5qvyeYO2xamgUKs6D
RoK0VyZFxHVTz+PbtPFTngEmQO9SKJl8PNeiDdhcb/uhgxlqDtZikr8OXjAifxsu8jnypkZNJ8di
MD/idp/H27t93iY4RBOljvQt3662qI9jm5iFjGFi0bMoXXjL8xv3nuttA7deDbYS8FrxoExOT0Pc
Ccy+gHY56gssUJlCQ6SEB9p0Mvj1uehHGInuFIrVOA9tDMB2JktGfByPcELHOoJlcbWfr8PPeJqj
JUOiJoaV7gifJ19EZh7QrVKPU5KbuTw97uoJHkrn2qiAwj57oOEI9Be2Z8EVnfE17u4q48pQ83DF
SijmrQdeRjXse3xS8PQh499RyQ78I/kKp/MmvWjoMn/e6YUPxnXnVDX+kT37TkIrp++3DmfZK60R
zYQpfO9QDsKc/rG9cURvuEkMI+1OjDPoG/RNTF+YZR8cyIDoBRbsy/AkYSy2ozrueoAbZSwmWXbC
MaJ+4fL4C3ZFhHht33Is7fNDvIdqXEFY8B/uILy66pxWMgUpA9DJ8K2JJFrc49ETCFaghYWt2nD1
zp1z3cvuJWT/vl7NpLDPixvK0DMJKAtJ0aE528JnHVFngWp+5rSWaT3jj/6k58oTW/YOzAllfdy5
OlRDlEMzg3M+5+OhJbr0J69ksXh4i+PaEfx63nn3Bu2gMZYI3vEFocDi0LHXrPOpuEim51dhLVnl
vJ1lq8umjXh8Ywaz9mUZf6ivo/nzUOInxuUUJ5e3Mxz1GYFL2SEifVpj8BEMXOojUFCGmIyLbbfs
XHXPPblOE6OZXANypydms9mk+dCwqXGxj0MVe3KKkoGJL5SVOWhvItMkmzmVOdL7W202wp9G8yV6
PBfrEXIRrt5pIvgcOXdTDNJA7A06MmLhLxBqWkn/qUUIGBKmCZo4lPrY8a00SJKmUhHKWscfnUXF
w9w3bcbFazHPJxIUTz+LTvN40gH+6AWzcty2kHPaM0hQXx8DuAaKx/e3l9NLjFjCAIy708yu7nHC
/sNYeRCM7MyX5+fVY9Hq7K7MGSQWboAhlluMSPwK2rXnA1mByBDypYQpp5ACvJbsKSHq3S/KeSxM
u8lwWsvmOWwbmh/ypg0wlBk4kHz6N/OhAj9c2haCW73lbg2BIeqm+GOwY81UnzBAKQta/5by0I+1
zk7IrugsqHaDWs1WmczE2TkQBKNYPFdXaFLrh5OyEwXt0b5j0CTJ09yXwsZmNZIrMuBqx/cJQWpI
xnVIl7jIfYJPBShqMZAuosckWUhhOh2aoFM3Z7upXM06hrrF9t24DMMVxakm7eyJJ5Od7RhDejf6
rZhE3w3sNR6Fqb611ZR5zYhgwUWcSOdxtamiYqFoLmt4R1k+PNT0lJOxFqRTCRuo2uvm2nT01rqJ
xxW84hDiSINx8uyzyDYsWb6zc3icPEtgLa07eIF7eC2N4jLmel1Vg85HaQ4uNO9q5O9bmkb2kakW
waIxZIwsunEssPH7qeDLQ6fp7FwNnrsscWQIMVmoDhwoekxfs9RqT7bO6Gxesl3uk7tZsCWItto5
gmjp4K9doRmL58XwaZayJy2UARfGnT2QFgZLQB+4Ms7Tkl2HWU/UvWvkgmiDzdKFfBilIODMeJ9G
TdTJRj0ylYEr5+EonrbnyagNiqf9iPFGGZ/qzUnyh8m8LZYnLThevYIDy13pYaY0nWp74Kmz0hYZ
Zgnj4kMhoiAfSgvsdjXqpYz5ZjB6v+P9WpnwWjzVJko8Dl2Y7Jo5G4+4ZS0M1yVaDMuhVWwFVzoM
vZ69cTUuufF81T4f3kgc3y4GgxJ1K8xK4jEIk2z+RFpadjpQVQ/SWoOtTtxyT/dY7T72z4criGxF
wt2sBuZxiBOcM7zZWcLDZNzfr+HFHuzj6XPzCJnbgLMgVF1Kg07e+QO8wOX9/o50cjNO58LIvBzN
HmIXj2/AWGn6OzdcWERT78biNI1NxpTYIkFGSXMrda8g4o1OcYZvqa/7l0PrO6MDe+tjiaeX8vog
JASD1dnRXi5s0LfXfJeJTsPUicM4mi34XRCzU1Jy5W201V4qs1CcGvlUFN2i4+exMqFv12g2u5w/
Zz6AyxIz/F381hJm11L/W0exkzHFkwE3jKg/vvU7dKl7DKtUrHCfg1JmipPO13EZvdt3kCeFJbki
ltM32AetLXnM1p04qlzZKe3Eqd1zyDQb5TDg5Nhvne02vFiqr7m34DmyR7N627iioUapIy/gU7qV
yyTZOU9BpwaknnY+Tymh223u8nC23jB8htnLA9QyzdbN5U1mcsb1PCQ8WKQYSv+VfxW9//r45AfV
LeTbtrOlQynyI+mQiWPp8PjkT9JBOWQN/0vO75U4v918NfeTpzGA8RA2J/ueu3rtDulqaYwGPOL3
iXIe5vGOwHl8e/b4qPyt4xlY8d3xDfvMry8ZAHAG+G8izK63AaPeN6H/DeZfTKjxAOPFQAT0pb7k
uxbVT94TIQ7yQICeOz6M17W8jv/pS6F/UQ4dMziF7SHfEEOfh2bHNpS8xa94GycjAwnhGBFRzaQX
8vSe50jEVc7EIUqcp5IxmD96um9zGMyHU/lV/PpaA5/n2/NOnKvReXf1ZfIb7xIgzOD2Jrn+S3iE
fdYxu669Es/wk0NWZKRWr9JYWQ8YZ4kbO4/g1t9exm6J2To0GuGk9XZzFfG7dK5BEQhe6uc9XfW4
wEfSzuaaN3DrKCXlGVoaE3AZE8arS05VWQEm2KgHg2vvfQuQ87J17zQn/PtD/+ncrHiv8pdOVi+3
SL64FQMxuCxxXOerGByn930VPKCUpbPLW744uueZhvtIgl82nRE3p0gr3rJZ6ylh4UvbAuO00ezJ
Es032ezqXCOEdCcahqTZ7OQNHGV683I3X6gUYZRhBE3FK6MSlzCAzAMm7Re7jcSgjs6JcfKrZRld
t5dAsNMQeV5SLGxwjcxFJt3pnGJSTSq/DajHZsL0HBYcnexrSzV6zPVQngxf5Ik0k15goU0u+yue
FNpLF2RY95UWZ4xV9sjuxWjOUU9XG8EHPFlcAfhpGbig3K7sGtf2gt213Aytm9Oxx+IuBdUNg9jp
zRFejlNQAxj5ZW4aCA6AChSCJSsLKALRXa64ZwMSrWJ6Xx49mU9toiG854zfZBggjPrkE7Fgxacp
MBNmyfLKnS9WglP7JRO8E2CkmjpcRBywxChtEDRROk9fkynMSSZsuNDbp4hsbcvxRkwsonuQTB5M
LLi95fy4PEUPtnVtdiUapdHVV8zaThair8z0WbwQVmmUeVg32rfwzjrK1teAIdhEYxYtwh3ApdXJ
wvg1joTl/TOdHV0KHOvqJDg5Hhf3t8uk1zB5OPr0OLmy+m5Obt/72trNJ6KfuEqQW6WXstDPPnwo
6+xn/nGaMsop1+cPHOACFvT0Htz35VqfXbfYxvk8J562fK9ILo+2ag09AekWfcZhm6krePFkOEvh
Z+KJZzHJhjLBOnbYqy8suOvk6Oq2ZpNuuWfw5iVPwyUQF0NPd1VUzTS7DUbOyMFWxWFfI81NvSGg
mIIxVBOosx5r1Stu1mHmYS7rxw45tpNbMVMsFcj4PSoRmjm+HScYb7o9tqBfCACmYNzStHGvqKwe
XQ07dAlWZ2KTmfF41E4Z3ljqaHlhWZOzqycuDE1e15oFax3Hdl91Tzz80HbC07S05TcIsfAUbMkt
fDisQe5mSL9x3Hmg24XPBOQSFR/CQoW7wxUXncRU3SOfd+nf31DnsZNPFLdxU1xOcktxNYMIaifu
mVwRQVf3Pomd4+QWnj11/vDLsHiT7BuuBBpXTwNzc4MSO7KOmyNX9On155P7iA54HTpwlX12en2j
gY+7RajvjwuMFfhOg7yrQ+a9eYl58mugM/rHxQaeOuWJdqrpI6iCdJbOrm/PMAkeE65GcF7q9t2p
pxKGZEp/3cLCzV0lJETYXXSJcrdaNF7/WJ857zsSHRcT2pGbsPATV58Am5tJLvW6U1O953P+bB8X
DdwpZr0H3Bld7qQFeNa/BbQkjNSrNnSEWAtteGfrUFzG0S3toasZm+US/vEkd2kH0+8YuhXD7J6R
/HDuTjEnVfcamvDwjs10mk57v6UUxrWrg0rg0diTnvn16gIy7eHctrftadlMT7NyFaNgysPSG7lS
E59W1434eVxkM/WzYh2JnyP/yFepD3vFJl2JfTR77qKvuFVsCLPP3XDXt1F36YqKr9oIS2JmTuCT
sSlFX2ZBgnvZxDi481Kcph+aqYwcftne+6B7zd10xd//CnnVZrgjtl82Wf9e2SqeDz4TXGT5w5Wf
AaoUDv/3z5cNfy1bpTORhz9ZIGVxWg0+r5sm5Ywubyd+c31rwmzGy9JVupIO2lSYHhe91BWdp/sn
AKn4lVU1BSs9zfqAED56ZkwCqv10c57DMf/SLojXKgAhaSyhlFMF2orn+fkynJ0fxnAmL54veiiE
2rsy01A4In59fX2+yAt5EuPOHRZ7aUa5F2qhXBtaKK1GkiNHKmYGyVacoL9OQ3aZzk8fMSWu8ILh
5JzUzlQpkweBGmAzzU6LGaXbIxL4Z617tzUxKSqQuFStagJqBp6OVzpNVBEUBgHcZp6E2tLgc9JB
QFNMNwtWOEoxbkUoYZ7vELQgZuHVivvLMChwExUJ9mlU8NSnDqvQv0zqkGrKk7FNHbidO7IoTAn5
skOCDjwqYwIWmz1s7wJgNIPehaEmlAQgj07NDnNGu4bOHYobmYcZ1wwbEPJC2Y99BetVih0nB3v3
mHPBew9TwAU3544bzZfqLLClxOXZso6BbJX2NVLNwtJ4zqg8eF+J57GgpfrEtZxS2YYlF4g88Ulw
53FQ3P73ekDd6A0Pz+mFbCPDwjPzKDJsYd/vMZCVneNSolfZeP37NdsmoD6vPQ2u/43+LJxCR9/R
vAlU3rJa5w4Oq1aLzsJK41OOfrPNbNE/Ts7eWRyLPP6alXCI/QHUkFIrX2cbaN1sCZZsJrOxSlPJ
S6MhFwIU31rhYFrAaMlk5Jde6bGVBbIjeVXwZJgvcUhHv7VLNo6rI7knm0YvBMXMj60zpq95/zls
f/yfr2QdvIcwvYMVRNsBpuU50rwretT/Q/AcwoVk4+3pik5s6ziHiGw+PX8ENXEoaEgZnICkSmi5
0F5xbxbVKqMtwVKdxgb1yb55DERedwEUN0Avb/IE+luaIsoIEul9T2Yv2K5kK2ezY0vjBstWvw32
N0FyH2RPR/vkH8nM+psK4gJkbm4/PzJIqIpdvtAE9xjNeAW3VTJbrjQfTRv3xBVsWEylfeypq87V
En0Veijn/KWkBp8GehfGRCTbnCLk4JIt+7nNpvoEOLOfTZVFGZSuFt3JjjRwfc9giA4DCGFTMlFj
M2qX6U6YeFdbniqObhG7GGxxL6MjCg1H7NnkWe3y1TsF6DmgOfAwtQgf3aCb8Zrotn9u8zmm0RJ7
akxBulWC6jWZXyI9KBAIgT9LTAQHKRqk3XNhWq9UVmoxP0ai1yJzILmDqHCreYalRE/8asJqcZlc
J+lLsbhORrRWcYzb6TuRadZG6j2IAVg9No8Ns4EH9VDN3U6tpg1oy7DVURZ1n5VgaYeyYVe+9Ht0
bWMJ3mcaVVDt737CTifQNb37PF/zyhEmLdZ4V1cLO+e4UaP+u4cfRydaPxrLlJxgEvtnYlpCppFw
Awb+FX56yqIVJnBjHdYHDatHcAnUSPSf7m1bRa0pLyQvW52J2QqZgW6Xy2EwwqWG3MRBRX6aLfuC
77lDD6I/SjZiuzHr8KtYoggip0qpmLQljdd8k/clVLujKmKkt6FUQtuBvaP61Jf/G4zyDT/rX3hC
RmHTHMQ59LBPtvTqU5zLc/VVmmpLhQ2MZjjbfF8KIZ1yUJYizhoDXkyDEuLGJTWawx16pB8MedFz
qt8MORKC8+45RUZIjsSo3ImRyG+0UMXiop3dXorUFhfPHmNesBeBNJHeh7Oin5bpqxxg2bba0oIV
3oGE99/Tc0s/9BegEWz8ayC8sqs5EkyXzB+5VFSRaLbWOcpALzNAJgLAmHJz504ZVfp9v095EYPS
79n8x1m9yOaqe5mVk3g6xBkCPxRHD5XZiO4PJYbOkWjhaI2kyRs9s1DYnVf3zYir+KYv1Vc1UpbX
T2E6PLA4lwrB/bLJF2BY/HJZsAV/hVTsarCgv1raUnDpP5Dgd450M9Kwd8ziCmH0G/bSJJ+ZY14t
wUa32O/LhRrfCtEBUk1RWdEDOJEnDfFcy0LRGXrZnKw8SpZlKEy1ndg38WxhRisZpTrcmQdB/VGu
L/vjYCzMROK0PNengqtz6nUk7pOlENak2pJ3mom+OAdGF+hLjstrQUf2ZZxOMTfyqe1KBs26y1Ke
lXwgKWKkoqBSO9VyQEmh4QV9D2I0hRrCJQduq5Hq00MISSInlBr83ZIyRCYAEtZWePa4TW8yP9Nt
hTKinPbZ2J4t0CI5mejL0SvDY1PAHl2apUzz6Sf1tzTgY4M7pUO1YjMKGGh41QxL6yB77SiR1ED2
jtGJjyuAs8zjRfZRR/qL4MF7yvej6Mg712EcySQGKEVupdlwCQqUw+29tBMv8Rpfiloif+nrnjQV
PNEVVkOuacUd4Z9AoNmiTCExQS5No3Y6ioi8byLxVZxoM4X3y7CVrnxtUgbqu8LeNFyciXVlOByO
MzYHaYqFgZt+YIDtUbVCqWRmbJ3D0mSiFV1Qkmxp95ztcnoLxfmAWyySkXNXMFt3+5LwOIcCNXl6
x7nidpESxP7jU5nJk+eBIELEvkbStiVla3d3v0ajIqOr9JxdcAXKJ6V9tpiMTU6h4vWtif6WivPG
Qy1jotipd993TODOS6j//4enM2tOFNqi8C+iSkCmV3ECGURR1BdKk8igiIAT/vr7nb63bnW6k06M
yuGcPa61dphFNWw18iqS7HrRQYVD9kvzMEHLrycLAbDguTV+qHbP+yiNXt5tqT6J6p4unc9rXC6l
H41NVK/ECWiOH4+58NI69cmuiD8GBJxc6JIMk198OLjTxc3HGmLwxV9h8UVG0PzJC4N8gVBgKmy8
gaWvXeGwcYKHa3gNa/SrSKMmmTukm8Si1FHlDwFUkK53LCRdVjji7ud0X9wX/f6+MFZpnM6vibWS
VsZK2Wfi0Y9EW2lUHzbKcuCksekM9mqgLB+0Ek3vG6VzWcz+wXwwjR0tuqU+Ho7L4AGSuuc7sn2s
ltfg62ZOOs08yYd84BZOGuaEAx165QobLJ+jqUf5EwkemSdUHA28/PK91z01GDDnbXmvx2ncY8j2
w/0dvNsm2/SPsbbih9nGHI5fibSqZgzoED/V923CJxU9PuQu9f3j9HqMmIx3YsTd5wQYNzsUB76u
/j4n8z3Sh+MCwQYcLbX2T0JCvHmd+DItx98HSpiF6HV0m24j3O/pcwK0KT5Z8qS7TL7J90RjgXo8
cym+CV8Wh/99kpNGGxcHkBDFgV9vcOFyAtyg2/B8OKuEb8mJKj5dosvh+Xdb8yPw8Tz638P+/WYl
nuOb3JoJUEQ0VGnALShE3NYasdAbg/slmavm2fx9zmMzUncMs2YffkjyjB1jQWcXIg1wVTO2zRw3
OjfYEuqYoIF0Up33WB2CzXmBcJKE2b15qF/MhGS+EOdImb+Wubdx714d3bXC60RkDtqYjEg8F25X
pexKa97O5kK3nS2FVnVD/ERPh999ubXXeNdtwfawaBBenQ/u+DZ9nWj3zDLS24ZiyZ0iLMPBnKf3
HZ1Uwr6Gci3xCtWQfkYRldpFE8m0UbSVPGt+czYcvWBHYwopUeyQQkZF9CaP8xlrFcCBwDgzvCVb
fD2QAn/3uA767RvexJWXa4Je5L4L9VRFvAqVhiAD36USPqjChGwIOZZ3g061vlbd+wJCY0A1n/xg
gEWRgmyTEo4ac3VxieQ5cr/HW8D29bGGU3VdU5yrYnlDzs9CDef63FwYrhn2P2qUeephEA5CxsfH
eSIHuvfeD5ZykJ/klbr60udO6MUP9xI8Lk7dyTDYoTSx2Jz834LlAfRqpTCGkAi72wo/0fzRGCrD
2k/J5E+0cR4nff/vrAot4ILE57n9YMLEzvsm7CfxyUKVZDW4cfCpY8zQCfh5sVnuFDFr9725I9Br
JEiRne5hGzaHtpy24V18EXaH3n/73aGO2jCFsukPNtQpXCm5yiMp6X1lM/BJXg7AOZ6Hy6L38521
4M+pDaWkDesIml92yFhx8/eKqtc/f6Ot6ZT/5DFV/JU6PnGjGdsTNZTmY1XUImLxRK81zxtB93E/
a/AYzmetetZC3wJb8HR0Ja77ZwBOc11FD5PBzw1HuECsNiTfWl89af2Zkt7Ht+UrLhYf/tIrXFoL
9MzjN+7iyY4pFg+yKk7F9CQ8hCC3iLrVc1sH97ifnIYgVmpYhe7HecUy1TbC44Yg+hl8vZ751KSY
/NvG5vm+rFcDvhbBAV1VEUfndOiu4DCqVXpuYzhrgpwMQAdZrriN+fTeFrBS+PV2aGsE1DyyhbV/
xIsgvH6kzS3+d4/LveoNt5j4xWv5Zumf0cdp3Du2oJqz2aflsj7eYmmHA+C74ihZnLcqkL1mZjoX
/8MhwrzMMEc+jwi/bOhbojhGkK9lCpwKuYi+lJAxUELdkUDoWyLsIByHreR+KRO+yHbSNZQLqiAU
1JhNllFcU4RmHYl+vn6NS+fi1r60kqO31zuPQJ29ed0B/ehR8JwWzmDXOBJ1Zgqma2XeTC/rLEQ9
ldr00/mcoZegFbakpBw9p1KU7e/BZfnYmqN2a/RIf19eQBJonYzybbmFPKWvux0Z1nMnHXLxv/Ks
r/tdSghXRvTbjGURUs6goHxUNRlLV/ltYgRXfBdtS2XJdJCTGrxp0C1vCzXQ8Gvmb7YxVuDYss2/
k4RF6MfGCodyT0BTtkmbqPQGE30PINoA/rdvTyokipOOqM3+k9TCiWDcMeeEuMAoIsw9LkFY/WYj
JxLgG/rZYHg8XggaW3LZcHzxYADvWMs2uZ5SL/WGMe9nJR4GxSUaou8H5sgtvMGazqcn3iVvBMwc
gNDvOKcpyigp8t96DJsAY1EiEEC10L8mA+fGeJ8g+1PQMBm/JZSfuXJlmSfXheqXZ80H1GRFwmEr
Pwm21Tc20OtZCHV1S211JUzUjemXDF8rk+/s65arG52KLmYsx+6yLJYCocGq04fU1/q6oBQXyZF2
+P77m6KKE5p0FxZZNrkurguot30oTCFzA67bwe79o/kPNxmuDd/wH9fRa1vRaV9p53zRO7IPC9Ft
V7dAD6UN8cf8vcy8bpcHr4Wyf2FaZXZpOx+EnUdHYWeG9+1z93DL42173XJhWqT57I25Pv3OMqf2
lJ0yH8yr6WBq+Bf/MRky26mZq05FzTdbE5xMBEBMrEIzLmyb8ZaGn+LIzHAwHa4f7sXTWAFzzaaD
NhZdz4Yv+ddjxV2qKF0Jj/p2pXUREOHRQDtS0iRNPlYoOgKW42SQyGNprIUoMTWURqDXOgJTJ05Z
syHO9emm5yHb5E1lRk2+C8aByItSgO6qDdATss982SrjK4KJoNEocpKmi1Iyu9ZXfYl3Bd4AqyPO
hxwVnraiNzMfLLspUQAgVC5pArzQsUK0rigef3Y50Xe/Mn0iiMMw6JIWWup9N/SHvgkvbejL66Ff
w4BwxTd134iN5X3T/hXrbC3v0YGYXz20LM5fJEjIUH6oYmNOv95l9QoZ1C7Jtpw8/z6J2OYnwMuP
RAous+oRXuHfvbe3LzXb6VBdP8sfQ9kYzSy3phfYklbcKVPlTcO2qk65MumQIv/SNf+tlOl3kdET
V6Z3ZfIazqv35H7bVcZSblGFsB9W1F8YcAwGbgbQ4vUS6EXS21eUqsGVXEtbapoPGwfU8I1UlTnu
7xEcZ+4NCnfvcoIuER7o7mrVDqDDoNmYzeYur553T8KSlpNnNpfvk2+TKLSytJkONaXYl7fdR3NE
fPlxL/R86nnGraLUz16SF6+LfWEOHICWze0I6xk3TEsfRvGT6acvH9R98szQniS/pkb7TgRx+DrP
5xp7WYsUbK5ytbmtikDWER+bXjshRAExh+W1KTxhOhaKc4VhZY2u7zElD2l97ZAbk6caM1sUfxB9
ftLhlAavtv6G/QpJCzOwlhCuUdSiMupb64/MUGZ91tNKIFV7jos/jGY5fvQrEBeNtKof4ZPO1dMn
IJeM+JLNn68J1u97c6wyfjPH7D7R4aqqc8EqePKLXpNus/ekhJttRhWXk46H6fYN6OQyq2nJWZF8
jVUtbPpYh43+sUuK+Ux6RW5WXplAM65L8xU+bv7njTyG31N1vc8hIFWb68mImh2EeOKaK/zDQ35x
KtORL+uhcznejdNLEq13azBWYOycHt2EHplhq8N5afhMwn1fg+7rqpJtNG5HKVudSfns+qOQEl22
urz4PgKiJG3oN8OxbMYqrbjVt5l97xNpUkgrlcq1GspF3LxirG6qJoUy/bym6t01immXOY9mktG3
kE9XIDX97JLPP58t/95TKJTTmn43KVGzeaUxV8rbUKgB3/w3aDNi1da96ON34dbW5Aqy3fAtZDuB
p7wnF4qjyUuevCoxKOP1tft2XkP4Rdu+clTQISCfhuHw6Ru3uXiblAPrqXZzTMAFrPonTocBpoTz
VdUrvZ5+UcFALPdP0/3Lx38oE9KpR7q/N5NC3lWv0KAMwTSgxtPVaTbJ6DPAizBii+7vZ9bttXya
rm90nWrniRrq23+oiwEaQY1b0CBC5e/j6Pdxl6L5MLNoTUHQbO22G90tG0ggCBz12DLZywg7TBNj
aEEk96gXjJGr5aFboJ3GVj3fLnMF5tnP91hmuzSbpJ+gVeZZTEjcGtNisER7pO7C9LfefhoBteyu
xG+U0H6LI+hA/XB7jFXkE0qOvN9M89ecNITC0epC3X+p+9WJlvxvdrRgjs+k72iwTrvJoHFez2lL
4G2tsBNPhpnQ+MT598BtYQGZ64yxwYTuLTywzHR6MBc/jTO42NfHNL/bKPKGSL++DpUxK37A+xjn
QekNFhWX2c6bfNL8GC4nGowlsjWlSc9A+9p5wBE26RHxtn8GjrkDNtvt9V/2H+mV3zkZeMu/+8CW
P+PbUa+m6tW1/OtzhS79l+5X4VTS7C1Pqxm3qANkWY5/axrXKDj7zSTSgwdIj0XpVL7aBZ/oS7EV
FLHkvCg5tbwRD/CYMrvfJnh1PHrxtKW/pgsrpGmMGdgKChlB6rEKF18Q7M1w6L02z1AmOCZI/X2A
xTy353SqkOMTGniD+PEV6E+5sIHnPmB9dyMgYKCRwL8CIuVles84lFuivISKVfyNWrf4bamdE8t1
GLwfVB/yxYCxGq+Rji9gPhj9m5edoTgBugrjXtnBO8fe21hyhsYoCBuCNQWmR0HVGlX5uAfzCwCE
wZx0D2nlnd/LB/ONdsM1z7207HLMTS8Tod52Ahrd7zErZGSYlewPoDO2GvxykWPQAZfjmodLA0Z0
ku6pzNM1mj33eZInbEOI/vpydfGpnkgjE3GYIa6n2zgD0EePhHKFLAoa5tLADS/M2PTUiGCWd6U4
6oG3xOteNt1fFl0TxFBmwu8bbucoOytSdtetEta7yhuG+Zbq/uLj5kG2vB//RWDDsA/N8HUGQbb7
0Htca1HGDWEprNGs7UdDmcUb4daIFeP6z1pdEHNcD8JaFSo3GjIQvy2T3gCEnBHw0XpbFhF11449
A00W6KiVAKYZpg01tbIcrRozP5iPHGm/fGyg6N6OS33E2nMecGvE8dwvfpEVTlDzkxEbas/cDuDd
AuGWj1Mgb4R7jX0jrLcVZWSgstmNGrDBAPBpEoHGRK2OsaScClKzr3217C4dDZWxjFQw4Q/BWmPz
wZu5IS90MGHQpyMd0QtIqej4IL3RTdkW+jf4THSAQJQ7GNzVjnt2wmv0ye3+OSq/NuvFtul5Xvoh
EL3AxQwcdjrIdD2bNEC09NFFHb108dxKO+ZtS6yFMWab6Www3hNZWzfqByNVGn0M734QlJcTIkEf
tgE7TUwPVlfpr8DI3+huAd6nh2M6zz+8V7qXg/JUAjHF663v+xwHX4yAk31Vmzzww7ySbvSlDVgh
rzgqodGA0OAUgSvrIUmNDJkMkrJUeh+V/QjcfOU1YywUwENpa3SjEp4OMFNw6UiJYxGqkXbndMkz
tEvfKjea/36PMg0Qni4Y/LLjlfX7Prr8OdTcGoNGUoXAKqruDxuuz4BTAjYV7CCyFb04Oe9yrCbv
TV3bz78OQo08gg/SB/CDlJ1GjArghOYhYK33qJZ49IhcJ//hkVryyQGQo/CielQHqoifcf5kiiFo
lm7eqyvB0eG9Afdp/krHhzbKFHFaMLzWscGO/jLNBhPKE3/QTPhreY4D2Q/midv3cqm2rDi8acwV
LCWfLLTewULRf7t9jaqsOvoaI+bfqMx7MkYv2W7+QMJw7hOu20Bx5Q+RcUqg1A/lwahb0fOr7QoF
IBD1NO3NEdGtwauv+oAwE+Ceq3k96Ng9QGKqBd/4vv/8Ds8wYT5rLSGup+qoJSB8+6DZcOWvE+nZ
k7m/+al2pYOGkIrz8kFsXgtbAo73sh9fm30LxwHnArEK3sDtNNiBK1XqERuff//7hYGyESK0bF8m
JepAisdyL0QRUgwfDB1jjOpXjnZ6O5Yg/kPWQqSVdlY9UgPW+xOxW5TfPmxxbgie0ak6sH4stLRN
48tM2jY/TKM3f9sTtx1MLjeIW9IzPQLcKrFpwJ7SyaZZVIzJe1meuB23E1SSAVE1qQz6QdhS+LzM
F0KD4I7CHWbRZGYPcTaQniFAyBGw6HpDSc7M7FYal7tule+4o3wYyZVBoHG6bYFNxBRFDOZCrK2T
kQpOGudF37JTHjTC0625/XrFMY2eG2PRBcNttjD32lwicbrFVWAkFNPK8PL3WZlr9fyNSJcJ2fsN
M6TLUNmzh5J+yZWL7E5ZcpXlqfvRPe1QxOUBo6OS0GHgeqS3JsZ13KI3eLfhv+g4NIZ9IW6Q4pPm
Q94TH/v36nIgy1c2j/ATdwc0tOHc1AdqydmBPQ7NdwGShg2m/JXSWCzCSsHhMDQW0Tt6elvKf+8/
URbO7E+iBgDYB788/H6CfdMCiVFGmGnryF2klt02k3p3NaF0jFoSAUwWlYATimsqomuweXzwvz1m
GK2rqKYIN+q4KOt8+3tE+yHI6ZxJNziYAliP35ys+6hI4Lwo7IooPXb/+B9N2CAU/FfSOrP2aQBR
BO6GzL8PTMKsgx5+dV4UpKmpUFBKZ4/bGK09vD9fdPSQkOKnca2OYOQQDLwpjb1wFDbxICEBX3+R
MmY+q6CLjPt0xL///y9hQ0rAeF90hGnpzELaaWjzNU+i041GmQoDTZgwtAshkHI/aO7Hbbey/QhM
ihKcKWA/NA0ZyPbvUVhsvi4KwlMEkov9ANXk+ygnMoWWxLpatgEdGCfC+5H9CrQo8liMlpqbT5sP
Ai7rGyLnYdah9aTGIi2L4Vmirtr679aXry4OaiC5Zjepxd3EXVIZRXiM2HTbnl/EubRVDlRkFDY3
01e/S25d2i8lhh28bV1yRILY26DuCf887JACuqoXDkv+2oU6Smn8oAsN8yefF++p2S1wVY96/u4O
ajvLJXsYtvsH/IwEysfVacHIVnZnBUPoqtrkiZB0OeqGozvqPNrowhidbgHs/PmZqYv0CI2vXba7
r8OB/EBH5myCxHGur0nLqebQiQEHfNZ+QaGeOhrJSH0ZjO0TxxwysoaoxU1wXQmiMAKfegxZzhrY
FNsK4HGCNGA/Stvox7ib+o/GRr+BntbZVK4ITSyKVO8RPDOqxUyBSDijckIJ7RJheTWPmdmlPcS2
MKCBzGd1meHkCF6wQz1ScPBNMF+WOEcl0QuKG9+REguXdcjPeVKhqBaogRwoTrWrdt/IOrTna3Bd
FQyekCavbfZruXitatnFr6vbMWXDtD/fsDZPROO4QB3BNNxDOfsMJp8VX3JKHziR25hL4oZSQsDN
9BorbJOOM9KmQaz4MsVU1PL4ex13KIGYiCwScZJmYClSjMVNFPFwkHlC8OA41kR4IfB/UBG/OK1y
nB0ooWALLBoG3I/ZLcmWWTGhzHWhOUn78m+4KxzUo9bt5A/BSJi8fiGs/qg7QwJtKbih+wbzhJbN
5nmoDs0GmyudWNfPYIQ1JoigGgMZxwouPil/ztFOQPeBhvPk3RNsZnWgA4KllyJErZ8jzNGNifQ4
z39ONw+/9EjpCkTNCid5OdA+u2DUPxRc63IMW5h1X12Az5PjrA1YgM3v5fexvZ0py1IyVpzXFpys
p/wO4/6XoOF15sFU39b4v3b7z9ng23UqQBiq23ZEMYuIgKlB0h9GqyZHQz6+t2tahUQpAOUhbXDX
U/sRYh7ZKoLl+BTJACHq6zomyrmjSIi5xEbHCpqW2FY6L9R8iWt4y9yOz4lY/qnBYh6r1FZLKhM2
j/qgSHAZf05lqL/tVyooqgYCeaJ8QJLALq0Ob5RaduZfH5hnyKaMhrKf244+XaqN0HHkVL12t18I
RBZOdPs81oTJDA8Irnv0suvj+9gd3/vh2lrpVPgM0tks4gq0g7alXHtiH5ThYDsMsY+vQ4px3kgb
LpmU6eMOCfFvsbVQE+nwiZ7QhH8+EUvJ9r0n9yVc2vz3EhEMsmpE6kLX94ckgYUszxCgWLOHq66K
ifOJ6h3JNQcJN4Ny5ABlt13/o+yIRnImcY7ekNB+yhPffy/FqpQ2GTPH7XYW1Ve3/sl+m/UN/Y50
iTnjvhN1E4B8ZuWGbdgk8IB4XDuq4zIg36wQxSfwPXNLeLtYRWlTnknTDHFDnxKp2fC3TD4AtiHW
/nB8CFZgLCD7+lsfvoQlJx6ksUVA1Nc2oQO9FnBL8HcJCYE13eNHeFvfKTfrP82uPZOsUC+NDB/K
zVa+25RVsCF4TrbF4Pe9u/4VpHgUSMIuHvy0qPOQADNARYQANush5kD88DZfZ3J4niwl0N1+oY2c
iRL0n7zjv+0RQsfqRi0KfKtpP86DsF+yl+tdyj2EIbvVQ0Ixo5pR/qIphDquJSLmYfw4CxdPZEKP
CPXlPScTo9egeXIici0TsjwkK5t2jGzQTV/IwNs02JJjlpS3iqGzCOseJ3OpRmVg+TzTDZhnNy7X
NIOi5z7zqFJIBxEHfsXqii46ZGNzTzBeLFqAAVpkzUgryNMIDWDLkh+uh1swz4tqJ5Ce77Ftay69
GpScQPffzt0+h6SV4PCAYSxICqJ03/i9f13TCw/5fXqo1A662Z1h5vizsIi4NA2GBSNUMHf3RcYA
+i8E4ADEs8f7DST/GcJOdSQq8U/+gsKflSv0YKaWLyoHWYyuLbUtZ7i+eJlXYxhudJLkVbfrl7Ir
B1y3dTDXYvMf6ziLNT/7panLun5tOkqkglY0EFkztqQ07Re77ohvLv4aN/UGP2/P5CnzFWkrddUt
kfWDdNcSO/n2Hl/7UafPOSDCrrAvOYGWyEmonJCm3Bg+RUTMj8i6MAy0ymHu7rnkTBrpMeO9SHl4
LXwTW8/i3CBqBKu8FJ2a99sWXp8AAbI8lYS/fyjAPfGkobv4A0wadYkh1QsK7+g66jbunDRDk5nB
R8pgX6fXwXiAEDJWj+JbguaA9C/loo0q7aywXdPjnaW/UsBcpLUZilmxQw8lwzPbr/6RV9rBjOWg
ZSuo0WPbLKlgkoBRWt7ckperONam8PSfFzRd2uCr906KGoeSKGhxk9lSQ5Ado+eCIHIrLcr5E4Bq
sUbJ/TSAMQCCKzHiWmjru1BUEsm5b8xTuqj23VLxSKgvsRJ29HRUt/cuayi6lk3Emu17yhrxcPc4
Zvvil4ichxpn4rV0p/98IVtwUDnz2xdnQGjgvqf5FoALCNzhlKx+CV8+uvpX/xF8vqMqHCQDWPMv
V4/1/TW5ON1Ym1wAmK6lwwCXSoPzb6L6JF7puoitg2jFFUk+GYZKSFL82EKUDaUDNbJdtxv8lEHt
ATVZ3J18nYGOeZwvsblIV5dlueXMT2CtrFJ4UJXXRoNFuag8xbkn7VwgYtLwDQcpHWW/w919m3mv
hRU1sb7Tp8+1ur2ummXvPbaiVLil8H+gRwe7ofaq+Hq0/GI/TJ4LeVLHzTTFPFMp+ofZsohtpEhy
0wVM7BlEYecZU74wd6QDnWf52YxcYq7zldA9/FKyVEAoXJzBFAHQyXcyhCQkRD57sD1CVROLtx8g
xX/4Hm9u7tOiSdIVETYSTWYIggPG2fl+/J45JMMdRTymNls5bY8xtRkDlQrVpmotpZPn0y7ysZZO
RMiLHhy8cW3EadKuY7MZPzBe/QQrSPGqyyaEpxYxcTZWuxERFdzY4Bqqp09CYJkTXiLZ/i/CBFVw
6zgyY9Irzsb3VM/UxFrQYa+o4GrgDEFiO1e8JhAWYw1bwsmO9yVoWDCCqVsdaacHHydfDiZmVARw
GEJGU6wp1Cy7PSyK+XdXrHCp25yucbcD15QuBtPZff534R+CDiIi2p9YERzavZ8QpVCUWuNYP6vi
D6VjkNXfue7QZ4tRl/KwDFilTerIszS8Lcj/q/i11ZF3wL8yanSIju1tjkOnAn7kLozl83CnYNMp
YpHQELUQ+S1fhK6KVzjmEr7zYE0IgwnaWaxZ9Ba1U0KiwRo3o8T4Ln1tbLBDZId8UB/l7WLcdfEQ
pqL9XU/DJe81Ajo7VWjtpuEQ9tbnzOkOOoqrlCCO0rmIlbUR3c/pvN/RVfTx1FBV6d1+jjSrAwp9
JForM8mPDHySlt0ScqyG7Hg3oYLER9Eh+WyX3GRu5i++lEshsytx33dbvSBPhGS8TVdB9hkBiyLq
bUz5redokknqWEmbBI4iocrEI9jEUD0ALjPMguIwQSD1EnYpIdXVThD0ZVUv+5qH8R00LfIxzQT9
Zzid9EtemYicm/aFdvoWLpbshCwCAwwELAJ6+a9N+/67HLTBiCj5+Qd2+3Vib+EszWXhvXeNfWe8
59flZHrDXfWbHzGd/Z6CCtZgdd++/VvIUj/OuBuycA4Qd3jOWnFC0h3VUwrgSvzgfGPXhKoDgS51
yb3Ifub3df1D+ZUgjfdNCTWde1ls7sz5Zcn1ss8IIGjXoPBO9RmJl3N51Lmahe4RYqntlKN3B/kg
AhMKBRJshJfbYi0kH1JHsVTPVSWK6ZfftzK6rqzzUyEOG+yIgPBqbI338r6lfP/ZFr/kyOWcCqg2
y2LDvfAXNVT3XwfSoGnROFX89FRX8tGV2oqvilijct3yk48rRxdP+bGiLP6cy8CY1Q7Fr2nvpjbO
atKyfOJPRyk6wrmI/Tu+U/1HLP4sR33Y7AbhdaHE10WZUDIHv2GAUKwjKGVwlC6+uQUsBjeRwUau
QLyBTFzWsCqqjQqxAISPfw0/NEfT8LHQxx+38YaYs+tEm2igvajWBxeG0BKY+HdUt56TIW/5Pb34
7RwVCJt4MpQWPeD5+zRdXmY38Pof8HNISY6GjoVWDJtmno1BtI0ffoXiL9k5zykH/0r1gTS7zZjB
BdpXniCXsihQonzQ19VctvxEh5IyBFFNUUWM6dMceXmFJZGO6E1G+K255QsrDJJ3VDtw05z39L4F
QgmkziAOuk9qpwGTAEbXF9tQqJazwrltRRdHw888AT4Yk+HYDL8o2H9dBuoinC5Bk+08FT6uELul
Qc/abdzgY9dw5kqsPen6+HO0xTAp9M/RngNzBqFRGn8ZCiDAvw//OgEAAu4iw0q028YrlrBKAxLn
8TXQInk2pHVBPOAR+k4GcxTd9nRu5wS5iCcCgIJnQZTLVEsUOezHInPYBrNir4A5SqfCbZPkQKx5
2KoreLblzHJQ94YqXgsOylhzQQw6xdKgCaJP8ZxzBFLgsdIKgK16gVREnyXUxdkj3INecZ8Dm4kR
OYp1p00qX1wppp50fA5lKhTooGKlR2AUp4LvUrgS7g+YCDoTxUwP2dpcSwE/leMzg/wEjvXp3RHT
LpyLR9uMM9E4jCUOCFU5HdSeJpPKyVc1P7zEsmtEFhCpa/icyvywnxKNgJSVMA22ib42kuY+vXT7
63J/uDc4EKJNcLvTeo6wNFq2/+jB7n0u/VGhc+Avs396rpdyH3uZQgu8W0hXY+oA7o3mkIaewJ1x
Juzzw5VDZ3C3GV6wzqBQFD64EQTMe+TA0yADGG85zVyC66zMGhD+KaBuGeKkAlQGvilq93dB3nKu
W8n/uhcfxKjDxnRNR9ipQGMfWn7lCI3ncnKfZUsVJg/hwCQH6qW6gHI8y80XQDYAgHVOPn87jIjd
NozskpBjqh0AINMKCKgJCabheyV5ClTcJ6/PQk1hws4zMDS6r4Zm1Hp5PIwIHecm0psQeuNGsCkI
6+i8e42DqAL82X529XO4bjCcg1TMNHVvwDQHPIce8dJzyAAw6griVFKMiLkbHLFimk1hrkfSfCsw
9oAHQXmXfjuFz7LQnHyjwlipif80hriCG9qbK9gDSRmVUX96AP8fnq6RmdxBnMn+HbrFi8ZDuSIg
LVfF7z0Y7NJ56n1nkrg3LI0CB+/tvJ1u2Tv5QjszbymQz1Wc7c3dQwjAlqt8JZ9r1DUy/kLDhisH
D29ZBs8d+k3bipBQsIvv3GDBrmocKwIN57fbNMwI159ArrtdBjxJj4fLLHoHQFES3VEcaYWi1Byx
QJfxpoHssuYIyWTh171PGOzTLbpkMLbQt2dsB4acDvHEDAuCyiGqyg9f5548XCzLlJekWtR4kDDC
Fn5IGnBd4xzrl05HF2Aq7QwpIqcHfQV6KsoJJZQwRQaFeUnoXUmrdPpNACVO61id1ADdHuCdcvIE
c0S2aQsCuAohoAcsyLrC5b5vIFY4Q74LCAH2cOcO3IdzR88lBDr/I4d9lJ2UlZ6N0pXmRJfcVmBE
MtDWUwLt14qN+EtbK2mSWhQgaM9dN6X78cUs3HxTs7x3N11BHJkoC/IOH6bIpgfeK62xPZAjJMBP
kHunvfOZMQZ2ifl1m+XTeeP/a0/3PhhgSolYpusK2Urd6T0MBlIGFXu7926TfiEtNecJUV7lzonr
Ax3jCBYkcjOw1uG3bHIomH2Su+3sGqiIFWBS7eH07SkApXsHcolzoWDSeVTsyQpmgrtfoF4ESxwE
kbm6zQxEXUC9VfzOhzK4uc7pgZb4WjxKVC8FGQiiIIPxWgSlZARGchgj+bx3xKsPFlnYJ8pcBtrO
lXZeRTQqnHhK2UTy0QbHeHWOyr54BEiJpFR62BBRha2TMEzUIbwvKUGxxIRHTPQjyMiWNYhBUFho
pJAaQj3FUKPawGZi+Ye8Os+wRLBjiqi2m5Mt4qR5GQm5A5osU4tNdeFwNlBqkE9xvlxyPuNmA04X
AjCC89446kQ+KigJdgttX/oSu6QkTEEYZKKJ+BmDjiuePW2mFeCogYCI/4HaLhFSgkDpmRNjjPoX
5PsXTif36CXMrbV4dLNoZ5qDvhQMVG20Te0XIo9XfP8L2T6GGKKZII1hdE5IaAJUJvxaht9aQqjV
p1kMCon7/Fw87FpESTPelaNELca1gkGKiNNswFBmGs8wjFqesApAOo0HAQRRf4BJ/oSdWy3ecNKM
tbkRVOAL+R7aw6zwbQPNKlR82ZGxUBKGstoKRN4DYN8H+QdB6+ogF3/hmiuTwaYI1LUcmgc5lMPq
CDsKBrrgqT79C1wS868N6U1+fi+QUQQTFNIJLFIGVLxNu4w/xNBgxi+FTZHy0k2r1QXSTOcqLhhH
RLskDGMLx7XaWmsUh+DjH3KvhCIlzO7zrIW5h0ZKXAqBE97e3vz37Ty2GLeW8zxNojpG2J/L+Eum
iwLY8yytcz7ny1pw7zrX8gRW8bUTF/08I7mwerpCIuZRMPXlGr8gAUAt8GAYw/C35ioMbJg34een
9FR+QUIl5fsjGHtyOJh91zwhq2shQjIIJHi88vLpmrNbCD7DFWtD/xAKT8066W63/Q9hZ7akuppc
4VfpONdWGBAIyeH2hSY0IAlJzDcEVBUICSHm6en9ZR1HOHzc0R3dUbv22UWBpv/PXLnySyWRHqdO
cPauTKiu4gZjdZcQUqVVtgZItstOtBgiItL+2h3o0YpObJr6aOeTNYhRHPFt0YImRMfZcLX+jD6j
3nc3OyO7ZDT0YQsctwWp1cz6f/byUXtTF78rlbrYAd2m0l46FObO7MnIRCLkX2e9m73KOjAkbgwg
oQvT+6Ylmp+hJ4wtMLhvDHzQR56y7ffKlIX6Gqo8aRcQJOGDre0FCGpxiFqxMXyyRx+D0jtgQ1S4
iRX34NOwDIeHvkLuLxWjdu2uMp4TGt4Ew9zNDL5jFe2ROM3uM4MpObmygJKmLJq9W9FKs3+M+hgi
f96zmvLl7DQBqnSaHJjvNOnMbj8n5mnX+W3y+GnyBjk3rRi9jeV7+YrAv+VNoof3/BKcgvsI/jmJ
IAvvKdjNKzsvBrSdTctFe3gc44YFL7YGZ7NbP+ZvwdnUWxXr6oUtQfHsUByOXZLNebO+FM7qGvbT
13Y/qsRzTtIDo2dqLKkLoKcWmf5FyfyXcH6DUBlrX0aE1SsghB/iN9K/diOK7OgUXbbVfQCLUTgL
GlJnM7mFPec0vTjOz9k22Bh3o+4X+Y+v40w8VyaFBUlQ9hFhJVR88olDyC+H6iQxLUoRC/MuYeED
Ns7oV3fMJpsINuWYAuS1dtjpMT8jjX1oPFapoTSESbLk3Kx+jLRE/5rhU+SOCZyGAm3p8tqW9wRk
V0QgBPA671HBSHp+9sy8wCJMAEux0Cx4BeTF4E57aIegC9OPBIU2oQW8GzIBhopjmSaoAx9yDy/8
QH8kTf+tFIJPqPIo6cRnh6E0Uh79a6BKAw/BE8OeaM4vwKFQ9x3Ipnalx5GOiind6o4WlpExfLRZ
DozhxT3Tz9i4HXaiI+5sdsRhQaRFFycmZT26zHVWOJy2iTbRKN4COWiPOnj5o9uizypzWyi0uO/4
z9WmzdO133TiTnaidoa7Y6b3GURu6Uy2hHpVBs3syYPcgf1D7hYLNunr2gPxuEfShVDRxJhoaatm
AevS0Cjd+i3WuB5Lp3ijtUkf7IL63YbNcOUXb1q8E++XdbJq083oyZUoo5nV8pB2GX2VXWfgHWf3
TXk27xueyicttHB0kApmx8lBHhi+f8+eM54PwoDN7zOkLG53+zLBSVjn2gZ7SLCaAW4I2xOdPfs+
ovbejsqwNUSYGxZhe/oeEjcWcT8t13ryCu5zVPIUP2VKGEf4ydgMZmVJy1RBaH0gQEbbtKXd60T6
dojrkfTNfrBJ3v1T9hwe0AzfdBJcoW3VGMnFQ18SwxV04QIVEmzFTC61AVxCi/X4ze/RhieviqSd
5DOo6EI1flQuM5sFY/totuJ7Cp3+LoIW6uqexK+PjOaGwYNEla4qr0VEwijkiNHqwWrE3GP75hmO
Ep3AghNJupXfDtu/7fsnZ2AaRFdKSv9mQHU4wgVM2kRjP7SBUyBRFeQJ4pObJd28sJe9txnAxqIf
TQ++KdLnN1TpGtATO+/8GegpGMXpMwAtimnaGLb9/liOi41pRMEXZg0Ds/IVyS/vYD0I5OHXcK+S
nvkMXydqYELVoEcj/5nzWwCyatuMUiH6o+nYlWDxSJQrcQnPYc6Y7lNUkbuh4fGowmEiNDoR8BDo
OgiK/MKzc6C/6OJfQdQIKAGDBESGEhrSmwMl5eBXrwBF7OIjSgMgThrUVO86kC1IoBqQQAesh6QO
rbBgbpQyLMilFYYz9ewXEB/gFh7tBFwG1dJBfDAlKSfshIbVYgPp0alz4DSSyHGrNHzCLp/z4F0s
Qn/NbYAUvSGJ3uibAHAwgKpHXAc+i6RGElKFBUKHfYuZ3SkjOrsD2EOOHh/psmrWelqMK52Awpgf
xiRb41X2wOJKVDk4EywBhuPTXmcHeBOd9B1AuaC9+zLcZ5wJesOLQBFcUaAFrEdWB8YiMCaCQgPy
KdxLkrcOYDgZNN4O6ZejWZhFJL1bIRY++5wThdM/Ch2lM6vdgW63/B06Sp875UbkWLsKaysyQnrn
9FBcgjHEqQCisofcRBASnGi+rMBSNMEbaeQaoyYTAVyIvO6/06dBpwTHcZfO9UOEt9depZ2AbvyP
awBjwMrG7mXY3bCAbXUAzbQnvzX8KjlEbxoHlcGHlkXuAzrJ8TVY5+QW6XBaSBYyWo9TcZvdCUYJ
coIma4fGvBzVmXSh8UHGGDV8VkafoJbGYmjOo8NYj+B/gZhtDQ4EQk+IYGwG5M9wpWBTriI9Ok+F
9kG45RN2lIFIKcyaQtkycQly2SQ77pBPl6T1F9qSMZmg9vREQgRJFn6IMAyfeFpqDawNt/Tp74kc
9mDeegsUv0hjABNf+na8+26vGaZng+klaxXc1YEh2dSFkChurDHmaAb/n9SxDMhRvhoKje8QHYiW
7XtAGDW4uAWbxTsozRafqoFbcqFTHGAVP/H0OqHhA96x5GKSi8JBhYEHeOrDsnTzr9OC+79msCIs
H2A0+s8H8soKyooQT4ASrQE40PsiSAsNzIQeKxSq2Nu+dLAWFK08URwM9BKFAJ5DD0ruK2W4iouU
sD4iGo21rBwSqYHiwjg7hD3n7JLHhPYUpxxDoeBG0UgjcGhNWBjot6Xd0Ob6J9JZW45IN+DhvQet
tBzq0Y0ZQ1q0A6xBkJppsTIkGOQ+IRf197nMvacNxYUemtFz6L78k99N5RVqXg7lbMEl9qAhhs+w
SuSiMj/DvptUI5nU3rNBctLxQWwfnGGr8Km5lC2ZGkliRHMACyh238UqW8XnTXqVQ5dkmEVEcwyv
BL55k7sbOYO1cFDAAunTU994Kq2Xx2GXRv1yUCWiW9BkwdpwsRB9FWZpFZDnrh5gLH7gKmqdBYfV
L/mb1FnxjwV9VjDp4OQ62aV5520frGiAdgAt9Vz+fXRnTQL3bGOINGvkGtr/ZaULztMuXAaCB67z
HT2LB5G+6HMsd/lFmpgOjkTjSihfuTwzHY/QQiMAbi+KiCocpOBOVkz6C4wVfQpK1GZH3OicQmJe
tyCf6i2oW6YC1ntuTo1l8LomrGYaEkqxrMmZK67hysoRtX0ZCoAnzusgQoHWY0mWE8vsP1hNtB5D
wbn4zYBOMx+mFm3V5C40rKrzGwLlfr1jCasgFYnY/QlpEAtJeeDWPkFztSEo0LBJw85p3A0wQ+49
Kay/wl7Wj9noB8dcmHjHUd8VWk/brWJCYAwo6hfR1y/C8ZPgRNnTUsk44iYusEmxUnVhXZVjcLSu
njYgCppYIWtrzztUEqZK/iQ8OmcryIjPbYkTeyt5KdmZkaOsbbsAIc8kWuctuBNdSCgAIaGcqE4x
XE260Se/URCf856Puzm9Bq8RHOPhmaF2uRLKX+8BcIeIbCzYT/GKuIBzl3LzryYHCoIkwtWMtQ0V
kGRv0x8qD+sN6ZR8aGP41o7FHYA2pHWuPqgZnrPfrrxeLjA8RbENKqEG7yGr9YlbppW+B/JOLTYQ
/EtsLafxLiOdBDFAr3XJSkJv3LCdG57hCTCCQC/loJYvkjrSuViSOAkz+98EfztTGetZ8XMNdeIH
ybELPGMk3JcvNW+l1VaQmRIvM+yBSX19G7Q49yYN5k4bGqecPQHHtBncqS3ldLyzmn1Ly86k/4bX
9j9wgqHXD8nMvWqtc0fLKT6DqqlwF0myfPozEz5Dm1sFFWoaaAGARzIc4OHfgSQyNRVomlDL+GF6
r8tRC5+skOxuLESSn8Nb2zLmfgUSo58TbfCO2qAcKznQaAmBmy06BG+7ij5zcFJ2m/vz4R9HOh9M
MGqHMeevRLFZ05LzZeTk8QDgVkJRFbAOGRpTsEG+ST6uJFDuEBH6bDxsahRaEB4Q+mV5Pcm8Ec56
3ufyH6GKfvKChGD3NoXP8QF3yG4oNwZdioncPv3hfib4IX3Sip/kJe1RjxBVXr1yGo8+oN74o0Ky
Nkg26lkXRFq96cYw2LtxswFc3sW9NOJkg2ieKbjPN8Vkz6jUyX2mMgIaXyPQlZcxNR7A7/zeMfsQ
oa6sftcm7z1MjMUu55vj5H/+eG8wheZFZSsjQVeSMY9Qx7nkMoXlyQt2+XN2BMVCTyqLGEUgpklJ
Pvwm75I5iahx8NHz92bvHifvDTT4N8brjbKguxn2C4jmQavx9nlrU6TlsitdKrz7Prn8VEmVtDZ1
8sKQ/mJKbZl2Z4fgFrHhAO5s8jqp0Oq7syr5YGpPjku4qNHtp0wPaXezAo/hEnMIibO6wziXfEBz
D2vEXgou5yGpBnnaCYANBcGImgbLuT7hb0EfeZAmpHERY4YYX91XgOJPceg6FqEbuCctvQ1ILH14
Cy9ksHui9wt2ka6rxw9SxZrcT8vY+MkAlRHonBiFHQn2MQAGSn3g7l+mTDee7vADifOhH3XzD+Ax
FGXKcqTPHsMUWH41HAYj7Uunk92gQEFGC6AU8Ghr0ArsJ4k8bVKkIsiN1vTOYy1BdQt0bUNlmj1X
ALk3w6ypgyKmAbOZPuguYb0AEZa+7B28N2j8KXga3OZGUsXFiM5WCKNo6hyD8CzP0zYQhmYt5Efu
db8EvXaARlsS6xyRlX/1bDCsHB9bFrxDsD86CILX758gCQDFNSlNdw4rPEoTpLrpDUDHC8oo3Vo8
kkJ07AQNPMpVxDyaA8C5Hav6n5KXwloBjseHhcyEWs25bwGApgWIyo59sTnVUByZ0OCTITg3RgtI
NNQHgbfz+D1Engp7BaOG/Zp9pDfoDbDjucItkipMh8dcJXL4zFfpLoPAyDpRjgTVAc3MWW3BfDoC
Qu2y4bWIalbEtyv2YNVWQxA6bhtWm2qTrNHiRNc0v7dy2pDEPi7TNCyaekB51anxxawMKsTZObol
J+ZP0i3wgIfW35yDzvSYVJMuNeF+dv35zF6zGyAM5j/nRtSLOrRWNXOMXMetmur5adtJcJXK7PHz
vAdf7YAhFQTRD5g9ejkm3ZE2NrJ6Qm8A/V3Zi3YMQCEIlOMznykHo5ghSnPDnwG3HifFD2t4SgyC
KaAwr5PeBipboFKV3k+kNr1aVIheE210wCfSjpWpNqzn6PE0MuD6OITFrMGvkvHlvdA+XgEvEkh7
Ar2ZzaEYnuYqX+m5zbos60rI5sL3bCw9lMBiQtlpRDy60TJjdE50SsMvCLqkp3jrhr8/x2QE9mcY
0mzL3fi1gHm2Lr93IbyU6dsqfCMHN8a62CFKvbKcoMh1NjXY49ekW5jP5M1YhveQ0v2IxxJBtJ10
UvjTp4v9pKvki2+r9X7dwln9pX4dOoglrznEaFokmXy0AyhF7ls7PD0HQE29RB4ggrWkM5CdXYLS
y/wyh647uSDiSpP5lbVeHbf914jwlj6qjHBMPp58ePm6h3BZ4RZjOoFwjZFeyWQVt4ZFU1EXPSFr
Nb/1vi16flSCBb64Pf5Th5uvE9dUA6RSxwmisDJ5YURGZLsx9IPJDyY6Juwqgj0BAqIxnYh1hGEL
TTIiYaAYLNwtqczz2wD4rbilGZbMKC1K9xQKCclNC0QZMNrH8O30kYn3MdPUAvzGpIXnAYMx0jpm
Y63ZTk8oDB80+SJSyBPZ6Ie74Mne3E+q9Y13Po6hiyGgEYZNSYuTZory7V/owvQkfpFsjq1y3HVg
G/GE7eP2fBW9iQvwB+d/7miqT+yKTsUTOSTjDeGLkj4z0QAEKzzVhOwoLccdh02fi9EDkLlKT+7F
fw0ftMjBuFXcLmVgIgNe1crkzHMLgJKuZ7JhGt/1huvQ9+8s04A3xwK629VAgmTbZbMet7zrDEog
AQPCfHblDNGAGpAkkZQWYwK9gkhfpzTX9rsR9w3+HQL+E9ROmtXDI8nLdVvBBKxJ/0ni3VZGLDhU
CWxo+jDv6xUrnvJ1jm+J4V7jJ5p8vb4A/ekzhKZOqWKkNBfhQRdQJqAFgDEc3mgXHka4sEtOLChO
sLL4gYKC5pMtlQg1gXxOoNKjdS1nvR4D8YPyN2fuyx7m3yolmuECYTNKVtzRmtX2dtGbhugGOtg5
rjOpDyBAr04WARK4WZokCeWMfLX8fO3WUgXZTeWpBqXAHnPjCYfKPDc8CU1anEBJS6T88Ro1cA5f
I6Kh5DNnjU8lpCFA4T6spKuJCkqf4xUaXMMWVcVXfICgxRkPjsdySH2KK6YhG1BgRsGS5ZyUKJUr
I6Q2lSdwFRlznZ3mCfkZjIi3m9xYPiuokXXQyDgOJIV7e9BWnBrBnaCAkqeG0ncNlYXw+A3/unnP
9pSI1dGL8BeeI7+/P5Qn9gURDU2QZ5VqK6gTHl7jmyL5N9le1qef4XfpOm/0GBIfQVBS/hg+sD3S
uw1LEV0l8LAp+/7s8l9BlGhHWVREULAMEbw2FPJ/9gn0CYjbpUmQhJhHsdOnvkdFQ/W7GSUBNDs+
r006R5VGz4juLYaRBAfh2w20wTbvwIy2UqIwpALiMRA0BFhYQSvdLJZFSuA0I5S6MQbVxOcCfVyi
IoKnCW2dt8mLD8nfHihvhEDQc2G1Eyk1ttpDa++eeITeMAkCibboL7VgZINtPzqidGohLwtz+kZh
zLN9OKf0AbzvRlB2ibrMIkoQo5JjCpYX8UPmYrP5xGAER9j7qXtKObrgiJWhQtVzlT3JSBXEAGLL
BdElaHrFJxtFU0yY5rDdJxVObmJMikQLYaHfN88N3A6qLGcJV6Vko8nko2JCBUeP9w9Xz7gyq+ww
OWgWZxpIYgkIIi+W71Ck6b5/dtjHArw+nA9CxzIVFshpwhyNOjksf0n9T7dc1gk1XbanPv6ER7YK
TzjBxJOqY332j/iF6KF7AeHXh7TXEEGeh0+sGwxxGuNxQh+mA3BcjLoDVgNWFsQVi7C5R7zLKBmr
zNQAbywM/tawpAka2Zqy6ik+4bDC80SRvUanYqwE0tLZvXA2Wl7FB8JcTRB6JPY7+2tggwwU4Jlh
mf5Q10N+GMmJ4xoBoRcV8IHAVfz0E/yWbISUwtlknsPdwvBXXNGP2FOmvzLDRNbzNgLCZyE+gwOR
8NXbreGcUp44DlS5lnGPVZSMnx58WOXQkTEb8KT/SkpUOBBiuVPZ0qjSKIihJK9jEpAuQHM0TjQl
tjTUEerKNmhKkoQ7C0VDFYYqKHo2pW3gyshvVEX38R1hmtsF9YxKtKMgXMuEhSsPyBUsPMs5keFZ
lB205LPTJf0tmLzQQlg3xMGBQoT+xa4F74K0UKJGsC8sLgqz0HokbNfpdU0tmFaTISgoRoSfqRwL
krdiEB2CVPIZIZJ5NeN+KqrR7PqJiGr9BCY4qx/cVZCgsD7phiNKbQEiq6bqHIHhi5Cadg1MtOt+
wh/sBLrFpIvjQK9MoN414S20+6kmKybnEIJ+ePeodFEBg5a8AMDrnfkO1lZ6Jh2up1R+ZRaXiu4p
EfFx+BwwhwYCzsOmwI4IsFreg0525mZQ50ei4s9cSSiGEz+xpFMIuIrY48tPIf6QCejBZwg8368I
xpv4ST8tfNErNWc8LNSNj3mZP6DDvZlTt/fa8OXfW5Lo+YeK9IMypTpn8kbjkHzz6jeNVdW6/YXO
Hd6Yck69nkiesA3RbwhyhftD7tIPxhakQVoxUfHkc6Li/OLboDcwX+KC+shZpI51EjluCAAfVOmv
wgA48omGqFEv507iGFjAsf3cfHWukWgfkZn09DaXV/+qi+k55A4i4z87dy7palCjz6wkweCn32wy
xICBzEQWxhEF+TGfP+4w0YNgBRrgHYGKzZLfe5124CETcxJxXFyIKkw/IiH60ok9Pn7LIW+AXoja
mb3mrzkDut5Bm2iyR+kff8G8tT2MGwYBzovRk0AIw8FaTABAw6dd6iHMngK3jvY0fiJUKRQuBsyF
FkkBVTe7IljtMwMZgs16LvpXk3Ejhi8CKxHM9llrC5qaS1aM0LCACyN2zDXcwHThYBEoxtx5xtc+
exI4y8SxNi2Y6YWsSeOZeBMOvLhPIXhScZ7WfLCWbsmMD5lo25s3xHpn1PknKR0WV55H1CixXlgt
i0CxRT3kQF3rDNfY+CLCW5ejc9za1ox/OW/303Zy5JRpUXsuXPnPvAVJ/EDNCD4VRR4kGA78uuUT
8Rh5543CU6nyOBEUTVG3hDgKx+nBeAPhUHWCctznunDEAw1rgtyASqIHb64TyOVQqG4V275q34G0
M/eR8Oa9lUeHp5DYltijhMMs+gy2O6yRRLsgtEU9kvOi/Ub3pMtLCU/FibPPiANd0grk0z68v6nO
6Bj7yM4ruasKa5DSB1pRk+0xjjRI2mjJIdFv3PviLXfxQ644z5xKJOYxNWc1kJCY+y+lrds7sxJJ
pM+iQuDT9g7JY9NEn811csor7xyUOeg/ioGPYDfAAt6Lq0mD2nVIKjB0HWhs6PtXxNU95Mg+SG8l
L8cM+1mjhtaMcgGRiRaS0pyUCCVQHtjeHJTNEi7Xy+oTGf2CXSEXUpKDU0o1j6pqF4g6gTjaxd3c
fliPCXil6EietV+3aQOinqgk3FrufvIefeDffuJTXxCTCfa9QKPN5BxR0BSqO2zzBHVeqkIi0xis
3NxTpFByZV+/CtczbVFc7tJ0CkAPsH0RPuGoqhhMn+yFtf/Cl7xHgoG8uWYkV1KuyzVuXDBnJGKF
TZT63P55fZlscmd+kU5UyQPwpeTtr9Pw4IsmRxR73vIF5W7bbFdLQvw+CB0yyh1/aCm3Gc6WegUf
kIoTvXisWavlfnoxmGhwmb++VPTL1+iVSED6xBckoXzBfDPRAzSA1+ILaEPy3WXkSizeypBiPWV7
AYm/kteIkQYY9Vpgr++hsXhiYTn+KIv3TNT1J2HMKjMWGn4IlK89m2G5bM1EASuWlDjyy8uq8zop
lyV/RXgj3PkhRoK8QQpIaEkgSpDDV4lMKQIqyIIl0Gxc8YeJshAD2gFxi3MXU5mdUJzHHINGjfHq
PejnsrG34XN/EpGOjTHJOtOmuoyBacIbDzF5BPo3kHHWEjVhn5B8Y8+yZPBc31iIe3iQmulvpvA7
5qKZMqVJBPMpeQb+AvEyGSTdJ/Lj9pcs0WfWIUnn6DQEIP3mFPJosLhzk3nvDAoyMfhdKpJJ4cuW
UmBN+HASnyxTLFprQeCDjjoxquQEN//X2vRVs3cwZARN5zc7kbwLtT+TqgPsp7jP2iTTDNp84gO3
8dni9vmghR+eFFuMIXMq8MM1M0PSzDH5MSkdIclMx7XWJg8wvBuzL5Rc/SIBXj+GTLiFMvqik5iM
LWYOysBwn8BrBZ3MzJNpCUlw/BowQm34GFRfJe7egvmEIpPh2w2xTITnmTGqkvZCR7lAqdUzynMg
QzBciJ4reu8zeDEeEo4ZMht0SVoD8ZL7pwjdhCBaXaij6wwgmGGfZ3gyegtj0adBmKoTxN+ddHqK
fPuj0OGBwHJlq6MgxlgNXGK4R5mrMaAIioTT8j/ZEXfDHs8qfOb0EnF3yf1JpsL9N8HcVOdMR/q5
TQ4ppibGBSKwHtIjOmyVE5RX/FB3wwxkps49qgH/r0kcoDQ93Q8zX88OLK0VDkJQYYzoxDitWG9O
EqMLZo+I2Hrzm5IsG74j7E413MckEJvHya2TOmEk+O8/lOntB2tVdPyNy7XZB+jPEqTGoEuWQXye
a4DeP5HOlJoCP6oMeGJuBuEJN+DHPRLtXOainYsMwzwS2v7JFDhVpBxIHhwuZ0tGGvG308+FDIAD
AEkwYoAVDe/md9vVKRMq9kyRFgMSHTHTUlhkBCQfWk5GnbzRekm5XpI/yMdqqJNyMFQBHxNsS2ZE
LxA+6ZlM5ZJ/wTTKgMpj8Jh0Q5GzycnEw0F1edaQD+r8YxuUXGXhXqWZaMeM2yXM0OiC7ZKxfcxX
aLCInHAYoHMOrvBRucUpROD83VAZZYRYRVdE4R3S3qTvswIvAcIjmHcpa784VWXwRjSXhQYbbtKj
Pa4ITjgvIHthQn37OyuO4fexgqvg0Ykrx1JtFssIgxSoVLPdkfG+N0dsJ1IfIKXbMFZlxowrjywQ
z72s/a2wO9tZGHYH0iEgPRhShy15F5y3mOlp0BCbFFpud9gdcrth2jiTwWFsczSGJVBRJVlk1ZyI
xVbDCryf49RNOhTZH/h3sTMkWFBwn+ySVcYa6x8jzG3UY8VxgP+Z4VSSpovZGuRf8sAKnMtYAHLT
ENcMCe85eQ2OAa2fgUYafM9/QatUC9ARmdXGf7RkxhNvLRTknzs/DR7kFLx9/iAfPFkHme5G4zrt
2hSHP9HbX4UvZH75+uf3B9DK/IzXpvwg/036qcmrm0QsETKpW6E5QXBHxVQO6Uh1FbcFRro9nRdk
aXhfGUQWk6ZHxZJDOFLjIFOXcbDiIewONT7CNdHwPN45InyyueZdUm6uwWO5s/Y4h6SP4UV7xXtD
IimVGbHL8MTLWZCjY3liCNrEejkPrHFsvySX1+HJuXi46Gyqxc6dTXplPTEIAxFAg8FBKVrroA2P
H8MWIzWkwZhyyXuO0Sn8MBNtP1Ixh7MSYloWfw5G7fzKWBl8r8PD+IT5RCqINmNexjj/qC2dECOq
X6eUdG1ezDXdfSijBDXMajtgr8aU48p827274oM8GOJMLx+HI4+77hj0lzx5Np68hinbzxluDI/R
YwRguF7x4dUcuwyHoE0klPafDlkXMxdIm1glSSyRECWRjBWS1Ds3P2hfznBnWHo0iqGRU5658WkQ
F/0efgrIjzL4BaY4Y8ao0V2p0WPyJ3t9SiErZVHFmiYybh3+aTcQo4HGDCNcINyzR57lDhPmbqTW
1QgdAImh5Z0mOFPip835SvcJllfZ9JPnpj+SYSG0mkQqxSZ+P00EbeRhEI52ZXonCaKiN0N0Viw4
FbMNVqTMzBtCVcO8xwETmfXwZXTTi3v1jhFuGHYkhaf4Tj5k+G+TaUe8Eb0iRzqoWSzwrHcyBjtw
9jRap36nltPDIPYd9GZXdABMNrR+MRvHx/vNz/IBxwXv2czuDIzgAnP4eM1w0DA9gXSzhQaIDZtK
/5Pl8EAw8qZ16jghKR2VEzZE0blJOY7MQzpM3jvzj7/9+3/959frP3Y/zag5vHfN8W/Hez1q9sfb
9e9/9P7R0E69o+pqp6eq3Zb+l0nEV+XUMc7HO+2qGKKupPV9NIQb8w7EV9Mi42IMMGPjxqoHatoH
AUl552Hh6rev9Ol/Bs4LP5Nmaz71F2yEXb9FK9vbBV2T7zBdXRjvVEqDG10/J1SKh9smm716/+Io
9D/+dvrz4Pzvv/+h9TRVY/Do/x7FX0aPVm29bj0ut2ZCBIp5F20aS8KSbIqOMp71GLGcHBVpdB+g
gMZ05lOAahOVX62PydQzxhYxuJXGuwd2xt34PLT6FiMh6jXDPV0haADdebuLq/8SdXAjbRad+Y6i
ZAvLm+H/86Npd9u9/388vVZHbbeNVrvHJFX59681A7h3XMP2v+2ep5121lvNZOqe6H01a3N+nM/t
Ntnm8unwN8aT03nLvzTmJrkPxkU+Hvur0UvqU36R+OOxYpZf4yuUEsgzix0cxyeFPQWp9O3AdTm4
fcN82M1zomK9cLSTFUECnj5sncoYMpP9ujp4rS9v9+pQ/TkzQBEXMawDt7h4BtWkl6OOG2AVFltM
nh+WuYFb6ezdoUCYnx4LYxF9I+0khzk4GcoK+yQ3RgfLazE30zq1eeD6Pv8rzfzpbYsg7xc8sM3J
zmWq+E81B2UXbe9m7+FgpuDef92dsG/Tj5kjE3ovAviLle8qa4tkNwCFyTlR57V5N7EgSV+FFkXz
dmPOEX7c5d7byOin0i1c37+RZGGVHTQDjMagulRm6y0NKggta94ZECQ9a3NKccWkr5aBFRYH6U+V
kBEP3lRVnSlKuT3FfDVnWtFSMT9+0naj6cn+TpmbWJtent/D7wNxSEWqOw8NM2IKzGYfMAOmY9VZ
0rU+vsuQCNeeq2b4TT0pS78/CUAdpmSbYWjVNqyilRm3zMCw7Z7NYfW/5mrOfhpQfPtOVIZPQB13
22Yi8sbqzV2A/Y67pPBXP9j+v8kneBX+s+Q5SKKWFdnv7Nh3zszitci/wc+b7vjltU2XBNaec7hp
PUv7I5p/zXttfnOW8S48zfTBfGJTCefMPjVPNmeGo4p4MfMm3YhDC6dU2dMbFYCTGc6jtjmuBzW9
lRBHPqZPvdTfRPPw+UaQ5LV3h9dsjBUfXw3Pg8YauwmlH27IZAP7GYqaC5Tm5ECQBj7oU7qLlvP+
VwRI42I+naWb+Jl/ElRv1gx818anDQxx+I3v6AaLbh5RNIns8GnaeY8JyIN0erHnboTlJ/+YVTre
MIWCyzpMEJtsWBqAgHj+KT+Dh+P3cT4ZL2l2rI0AtRteVzvjMbK5v5tkhe23oYJ+mFy3CpgaZgxe
tkYwi3o0uG8/gGWpQk9vzJ+iWGhQS6XyYr4t2KFYF+wXoEwANCHem5gG/xcW4O4Dh98u2ULbAhtn
p7hzU3hsU4qhpcn9tcMjxUOZJHvTB8Hjg2i0lsiSgLAopVbm/obTb+dax0nuEdjZ8Opy1lwvZbz1
gQ6oLfrS2/SOVkgKGYXc4sw7OFtjJcML4xHzJ5m7WUYq83Q7LeuMNdQ6l9a0E1GU8eccAbfTcDp3
l7Vzn5Ahmi+6sX+0keIwoGzMoxX1IB/1gtbZ5bxbSKssTfY8tfPazYHecU/dw214smVuFDf2VHPs
bRrKovWx2+Nxdgx9hpEm2c9qyEf6eA0z1HxgB6O+NXw4jJ/JXuYu9cc6mbyzpzUFNnI2Bn9i+w1c
U9PnkB42nTQ8O62YrfFu2VHi1z9+Ei1ZD9r+tC93DRMt3OXLpvBPm48ZckbyxvY8YoTaxKdndMzP
MLmnV3MptUMODBn4bs77fDOCGLjYsL5yq/rMATCF2m6C+xNFZ+nSWBtFm6vpZqSmESbSyEXsMhvr
58SxJYpZZUvNSsYPzhwYANXMoKjVQFf5IZhfNPk9Ha7raZHwTO2y+dvqMc+sNt3L+GUjurNgJYyu
Z97LmHv4xByVh7nRLN/PFACS5oMue3rBWTC3DhwiyIHrRe1DUxsvgs8yNodwaT4Pe3afH00QCyCJ
+OM+78Itmz8u6EmQleBkvtj4zJ/C/eFEM90uSgqLM9vZQhDwXP/DreI/zNHRG5qwB4ppsW35yhq4
zsVqlQ5XrsyhJSQfDmcAytf+xAPn5jgOsAzdXPcmeImp5pgFvm7yHoKylh3TZM1YAQF2PV0YE4Al
irjybxcX8JmpRofw0TezlZ+5nENG9fkZLHfwZZYBA9E+ME7TvNKEs94PLh7gMPoe5ATVjj8wJiNI
Ec7ibfNG1uJkzgCQzNi4JzcLZ/gb5g7waqvk8aGolnvP0MtTVfG8wFv1zYC6YbQ9La07rJoDkYFh
vaaPlmfgnjvk52INQfAL5ILaDq59j0kHBgW7Zlp9RjWl/Ml5PrqqJiMoyGy5V+jYNg/2meaFfQR9
C/RFiJkHdsiMDoOJlT/DHCnVWhzNxQdD5cu9EFbjQXCeHBedl9/VYDcBnYjXYGdm+iLT7etNwHvt
kh3UOtDFz3t8zGs0brdsll6/64+MNbipqzAJZ0PyMX4/zR+MvbubwyFLlhNbKkSA3WhR0fn7CVaK
e7Vpjiovm88A58rPJWR3/NE4w/RH0awexJcgeNpD5pZbnxhGD5Y6v8UjCiDuSuE5go9SWa2e9bW3
RmQoz7w0e5QPSeR21n18VRJVOu5V67Hu0XBAs8d6R4/mxXRmcFJoiLHjGsPawQni4XE9HF7tr9fF
gjkSjNSDM+vysR2ynsBiPdlOXuzCKCyKjZCDFmvY5KAkn6yFTmdOnmUWWxaQnjMyF/T4BxYCe15Q
NffSlaXQBEJGBBR4g3JDtZcuDPzI9K5J0n6gBStPm1nvOIR+xtJlfut9ghOTnqKzucUhvzla20t0
HHRmHCJdtwsqnAdzqJuL9Vpjat127357N8VMd3Zlp16wapmTo7NWD2ZMx5DLtd72/fQwD+3tYxDk
qT1VeFSxlVb/IqbvGP8ietT+b/R4exT71673Jhr27HnL4nkeZw86hEb3BZcVUiPPqTylnHviLzIc
wqZzN5r+izC2I+/zl6i81yKr6GiG2u/21L/kFu932ehlSW6hvxwst72QmEQfRMvPeHM4+Zvb6Go+
VmbSZ+pDaW1Ys9ct6zMvqfd8vDlK5dIIE5WxnK9w72QQ+nqrkI2w7RFJMc+K7bAcLyMiOi548TY/
JK4tFyAXPVFvxZ19rMY/reMdgDmNG1PfmxPIjTTmDIKCSxKDOwqgSnZz/B05GvIgbhaTEzJaaxwo
QW/LskVDjNI1uXK3H+4EQord3t1uCfJWcbfP7ssTDN1xALrRTxvVY+fmkVv/89Ooqeo/up7tjqFx
JltdXW//JbvpGv1q99BqKLq+zjw9Nu8Uf5vGvKsjLCMa7rDIH/JqomT853NUCMucEc+UOeh1Y4gd
xa3oasHYZY5jnSlfXXDfXxh38co0U1T+6/aDtK3mnxEGI1ZGjAWI0SSdhoe6P+iN6pCm0rAYIZpa
qvnfhN3XUmNL1rXhK1KE7JJ0qiXvDRJQJwqgQN57Xf3/JPukv46O/Ud301RBgcxamTPnHOMdIZve
4EjnMFFffGR5E4KI8WyGRxxZk7rUNUucLARyB8NuXmkauubBmlsQQUQnc/1y3rh/keB4IOTNy6Ck
9iF8fvsnt7Mop2Wyc+YfLEKwhXQLYKeJz1VFo81P+DgPLr6guk4OSO1Cn3zq+EfPRrN0lSgZtDUR
U8zGLBm9Qlf9HLSgXeNuT4rQwzmcWcbgVItvREoQTt/G5GsNvQfNkmZjGCLWI5qbs0R0cz1tz6l0
SrzL6sMwyDiIYYSxQXMjdEeMFwL+q7MxweHzl0iz1Y3SppOuPCtTbdcAhXURVNatDdfEsnEjNTnG
wUVxr+77+gJ/BTTULQpYAKdKEGPmSRCD0Umfv54eF3sHz+suATyEBi8FtoVHxVVennbkSxmGGoiK
aUOrNRwMqvAwUpODKCU5zPL3lNyb5rEnprK2qZ/rDFTtq7z7gwYKn50hwtPvOUHLnETI7Dj+twgM
28aubjIhe4HTh/Icoq506YjcBb3g5muKpqJrMo6sn8apVnUv6FwucSPTMgRo5Sg7d6sy5RY5J2bo
GRezLMcr25+2EbmRqFYh+WdSGC27+4/7BPisKwHh6zgRNwh3ke4V2n5Wt/AyE3u0/Uz3i49ytr//
3It8On5uxti099fns3z/PHwvBoI5ev43EmbCHkgmlhzPIdLHh+Z5dOukCqVD82i1a2bvpQzvUj+E
bj35Ay7D8DGabOoix37DxO4vqfY6Uwp/FD7p2/KtW+cygEBohH8S/ulC7ti2v39Z/n1AUGJShmiw
ws9uSDH/sxoeX8SE3SbRz2MizdmcpT8txJePSxgNf6R/Qmg6wdvw1l2p6LsXsxNTGtlhJ5mrlAXB
KH+zE5JLhKz1vqNLdrAEKf6z+2GCniTNyX2RYHM2OfI6B+EmvDwYLOEc40yA/crzPYX628AbMSec
iA15w2d7FH9HK4cWmr4Pf7X78FfSXj98z+6j+KVcNmSfLP9uPcXoh8IBZpKtwFPayoLNGMO+5SzS
qeoDTrnQ8CMOH7SIAcbpWy+T3JsHkftK/mQdjD7yb/5F/i3Q2lbm6CLYtpV5ny+7cgoPqPjlt+fe
zm49TfxrycffByxbFmZe3MALy93PbbIZzt/X/dPEgyQs6WcVqVm2IE9jN7lMDsPTZPFhCbkHo/iF
fjWTrXhd2FtIAhcfPiz9bOiw8Kn/6nL4su/95yuZ8Hr4NPyTTeWfb5Fgfw0rpQHr6kPfxIt6CFLD
xUdQkOj6W9kKOp5awh2xqJxeJyoL/Xfa63V8gijYTBKjTvkgnTrInuiuTZ8jehRGnGHiLQEZS5GZ
boopDIqlNnqO6XyaxIAmvZmpp7R9aAzNBBOjbDOwHtZtagKC7WL7bDrNZqKZcNY8LprVE4N3wig9
q3ObJvMONklGSkbLBENdohzUrlDXIV2XJYsJVUzVnbFoVdGX0CHqBO9JprdhBGHyOgJnit3RfvQu
dMQL1VbJUvDqLeN4VZp2bEiDHKFKEB49aqaCmn27boqrl3Kfk3dd3ZZT7Xt9X8kNQB/t7lqL9T1W
/LR8L21b076gzc6pk3vdiyM8DVK2GXBRUtjkpFhd/s2/bV+81ab14YoOV+fsWTG+9HZ/nBKV/Fc4
Wn4Vv1zmj5/8183fZN46mTcg7H3adFZS7bG0MYZlYtpQfAZ/izk3RgSz96AoxHjpsbswbGg0KsaM
2SCtoQ22o75YgYVunsilZlJrrAFPC2aOwkJSFzfWrbYf2fRfQtZ6YRDeQmh6SeYYRsIoU0w6RRvz
Vggj+X9vikHjZWd+Iv0Y9u4EPQKU36zivRxJwvrl8ROEbemul5/e8YzeEZxLxS/CjgElEjFBcrLt
r/uHIUmEDNtlPyd6bNp3LG3uOsdRoH0saD8ta6vObnCrPdsPArxr6zDeO8XluufW9VPbU+bdsX58
XSBcbeGzNvQE0544gW132z1ofRYxZJONh+i82k0tH0Lz9q9HORTvkK/khaP16PS9G89HiIb9pQSE
iwhNUMV+sBtlWvfPwBl0eD0JR7nUNmNf/hXqFN7no3UPvjRjHf1jBa6kWodBgYrjNAhL6dUUedE6
U/TmrXiKlesLGfDH/mU1zP4k4zsWfPVotJeqbvXlbuLgr42sAEeK4uFd1mUwrh39jL3XKKIzSpJD
/E7evbVv+xdh5N6t8M1yFOthQp6QokhT48oITIDeym18IiMhK2I3JKBrJWVHFwbErELelr21K9lt
3ntMtrxVs1ayU6wm3mjK7o2H1MacDNYgYTtTQS3Lq0GmFZ7nzmmEm1jrmYApZzS/7C/qz0YOKOEy
iSZyk4OSt52thOi4W20nzhdeOgzQV/Ugbt7xUBeasxYNOjzvvs8c6HkE+zzL4DgoWHYdqpaB+ZJ4
wvtrsbvpXMYZj+VqI1+EKOHWdbTtbTy+o2ZgRrbmrHVyWG8dXw72nHsD0/s33PjZvi3io1jVrBfP
quv6n8z/ek1fjqyA3bQAhq13OBmVznaE+fupu+2nLcjJCUSM/cE/IbUJmw75mPifn8wbicGmkvuy
I80pun51VZk3W5abmmS7b7W/z8u+mnrLffEvap351wveMrSP+zr2cRMUS5YhGrNgUsx8+WAR4UxG
XHzLKwVXEzya51eQef++O971E2XL/c1tr4f9qPgMKTRUjr+l5GJCmx4skpHC8UmVxcHY+i0gA4Xs
/JYYUUh+oI8orkh7XJCKA8xj+qHvUFacBqs6GdFpmBJk+uhue7tx3i2g8oYHb/5TFYTs0FnrMg7Z
nHlL27ORnbjF/5IXDaOf4iUOe6mFJS31c9t/fMiMHv5WD2HjlP8iP8lFlvRvZq3l+6G7GtqG+2Er
voSdby9JNPzhNnl0b8JZk2OPp3tV3/w+jsXgMQ5Hg9WfpXc+tYoPzevo0BQpiv77ZzNYCdG4fe97
+c+87NXr6NnItE/DEE29wOJVuQi2ligQLo6XZQYxOpJB0g5v9D8u9Lv7ZzdIYJ8Wh+cQcLlEO5Vz
ExaI2V1j2lnkl+s/Qol/vuoqzTqYia25Aeyhj2jRT/xZtAVS/sn2AE/zj3j5MetHvehl1QaFf9nW
z830aGqGdKhCTf3kOoW2Hu3CmO+hkSQkbQJcVY2wV1LdYtcKAjMItdLJNrb1Ry/kOiJctsQ49TKt
fBcZq5vxAJ6YGdN6ZjhDwb2RFbOKNTNNaJaXjDbBvDXt5TDWMjLVC1Utk49ANIvaR4PbJa8aLQZ2
lcK0l+3dvvKyLUWo4GJd3qhFGtm3hSBslMbKQtT2BW9lTG+CP4dA6aEga4VfWItGfnlv5fOEDOVc
Jd89VY/6V0huBaDg5QTYDnbx2nx2Z40NSXOuSebST+O64cUB9QYeA4hwvziQbDCZjrJfyJ90Z89a
UlMm24hQqZw9BtxnQK7Jnsf/atlvpYSfSRAAZ6vtEMyO9NQhEmzbXFTrlaAW6R4/lsMTH5/nWLlP
iMCxQi6Nef3alS7fv3l+xU6W/y6twKwDiDT2zP55OZQp+Jw0K6CnXv77N1/eBsTIy6297+KQvpw/
Vn2Y4jdk0UHya1vHORyggDcFkfZP43s9V0lDJ2ZL0pDRiwU/VnA7K3mqxQRLnfl1vNLQBMgzQ57X
0jnFx+0Tc6SBkEk6cWzqxFVRUQSgkL9g0gDVE2egObXTw+Mv++sAfAGzsiMAfxbKMjbEUp271w+x
H+u7KrPsE7zGTCF+AEDDDGXFV5TmQ4lQx4/5XUpgvDZmNzSXymfZGqaM31926bL8ncytnNAet25R
+W4rJ1IQ6jFcfnhlpfY8fI+gkESxK8RtgYc0L2d8v2ryKJWqMv+YMTwNdu18vDaWCwG9kPjTeuKP
9OrO9CXpRT/+rDJxZpAFVcjHqXU5OaP1E7EXPxCdn4PUn0fv2b2832ROB5h73yv7tzjUXbYB1WWi
DxLdLVT8Znz8DPHvwqrGGukz8+t3IX8EosmO6OXG2ZknZM2bb9gPaEatRAqzWyfX3tQ3zefntA80
SIoiDPf0TdmlItmOglcHeuFzyY6Oqt7Idad/ZS3NSnCELUGzBFXBk5dkmUsLpw29ue70xf9lhjnX
fQhG9duKVbHzwxWx56bja9n3xTgUKa/n15No3sDlfb5uwTXkDvYO492ffP1maaT/DK5jXvWPzXDb
e3wzVf7JiJG3HhZb+dbmjyu/KZdt+rIPq9RUgPwxWbp+iuq6v17r0gLdudM2j6+GbdTffAe5ZuA8
KXda6F/fGa3W1yXzbcgx2WtDXWhTl73COwpt7Fu7LP6tuwjw8E8Q7gfr0dTrnzWesBfG2reDe2vW
WU4K/eIwO0r3gKWuevyd4tiaUJ+PsGvbWUTxdes+jHqIjNaLWxWbdZQaPA1Ail312qytJ54d5Sop
SxlLLP5ipga751a3QMWm6pruBSh997aR6o3UIQIjFYTrkPLyqAay1NRhHD/YGpE2oH/08p088dC8
O62nuotOcXh0Y86sZmkr45anpmj14bxt33l5EUCViAfC02gUjARydCtoHq1z/VJuC6XC3DVQ8OVN
AyPZT2weTcvDH4uDGaBpth5cTMZejCYBVnHs/kLRrbRFdDyrWjU1yHduJK2ZZmU9yXgNLMkwOgV4
y2m9MELjs8CJZUbO+vXdWSWUqqwVxQ6xLrxdoZ989/oDBRX6BTTXTBOiB7MDorJuqbByJKqLaqH6
aD/YUWZ/V/3MT2JQHFwn4SEClZb1c0/qH7EObtqt/0u/wYftJ3spTJ1FAw67dm7lnAS0IgZay9Cx
M/tOvyR0VE5CqjYDTS0EXKwmPHEfA6MOEIoO/ws7svNPh7jEG5bis17p9AgssOXd49fvQjlsEenR
gmj4wqqx8+/znQg5wqqBXLOv5iF0tejLaftb1JuLJb60ebAby24Km9EWk+J/nbWTmPNu9OZqPOss
2nNMV8O53glDd92VaZHtZQa5TrDWaqEYIC2UhAqE+tPP8HhHMpPRnCM/y1kPyTPJW7sTvQwOi3b+
m7MwHU1H+NHJnmQsDt1xCL6XJSCdQcyZ92L9OvNxKfSl2E3EJwr9PdagMrm70WJa2LTvpbuXrGjI
sSznqC5ytmBbKdvdtrVyBa8Qgu0k/CnCueJcvGyd6dbuDN5h8827UB59382InqkJbyYDy35NR5mB
xwxi2VvbnxdwllPw/um5lhsIVQQ57kkWOZT7wnZ7xXHmNwk7QKcXCPDzKvTzVpdHylVn9kfdNFrI
8NuOtNCa+WFBnT0f7evbeuHlXM8Mdt6ex1fk/gwW5NwgCfCe3sa7hMPstoXrjkeNZt14VBaelc2b
Lznjfp+1D2+ZQbqXt7KH98l2TWqabFg/nJdO3ymy2UXzGnNku8pXoFeiZ7xiwFbgkoEdnIiPTPkk
eUEzB/eZkd+wr4efNGvkO/LblR3q3PZB+OTKIW452eFhI0N7FF6dbO/8k/eAZSKph+6vOYEFSddc
vnMRDXb2ZNOVlbDqWXM2sKIDK13dbIV++CV3PdBMNesu8H2IrnnWEHYUn99UBEqYyqWRUrMa4acb
GzO5NBzYs6a//sQoDQRhbFRqbpchgeaynqpE1Yj8kGxruMIVACCtZgBpn015U9VQ8Sw8GiRbq/DD
+xn1is1HOWP5S4qhQKTqrl8tg/2ovUINu1ba8evrPT4GVtVwWnfhf8wnuVpGmkjgpYkb9dhFYnqW
e23JyF2aqVxZ30PFxnXnPl12k1h+i/Z9EN5GNSLYeDjehqdiyfUypxs398Lsxbb+eIO7nUBPt7y3
4dYOZd9ojltDuo/DMx8q46ogOg1Hm4ihZ/Ma3rTlsChjPUvP6BvQ+CxSjSOFIpUaSfS+k29mrK2I
w617nBvu6/lKauDVt3LMmve6FNd5IG63AjaNmwt2N9FJvqmRe0Lb2xhSrS2DWdDHHccXljuSsGry
lQlytLJsX5vrieKtvKFATLb2CK+F6g57itLVm7RuaRzUM6BX2Yq7gHdhQeL37AQVKZUsNeoBkhc+
cpjgxrtP5sONBAtY5y832mBDVjvcf6gTe3kS7vVY25EZMGrsEeOuTWEY4g5A1/vTxqpWK8YJuRL5
bohkzwz2/nrh5Y/asjNrzqqtLHOc1yUPx71quJsbwmPqCkNLugiPcbbh4XYLJYEc+BBuJd0kt0J9
Wd25ZjZ6CtkylQuuF/xyI1XDZJSpmhgyxAQnLDLic7h3S4cCZec6NzrCBJWx3d8rRjNyaNL9KdyB
Rk9l2lgMsra2QqipEXypHz2iPJP2qvZ9rU8bu87cHxdmHtuQolwq9OnguoHE7WF9AFe08hWnmXqh
b5whYP7kXXOa8d0rlIanGytDYArnW97aJM84jLQvrqWNDeTYOfpFBzES6eoDRuTYuRgbPF6pO+ui
cSjqFr1cIw/wGQr+LNhtuhFK/amN92SDcCUOjT6lA2drgLqweYk6plqFwBD4LGmbhyCgmLaVgEU/
2vDT1poLvXK6GnlcogcCI45L1mBjECDCFLtUmQm/H44DyPvukj21kzQzQBbDHAXm2vVy8QZN3cQO
QZVkD569f351ISgIhAf008bNgTsXvP2P2sGVCDTiK8t61Fp3bq27bVJhbycwXBV8Ely0S2OVeYAq
lwLtXGFidQluT/L2jhCf0aw2c72KB8cytm1pXRUgsR1IF4PN9yIiFTm0L43AeHBRvpxfZ+P1K85/
Ke+Kt7jNof7PjciGFnkBC2IfINF61Jp1aBb6WBTjRvo91w00iUw3181YlwqEKxsHlRUO9gkQLEli
m0AxtLEZvk/h5ZH8w/Jb0Z5xzkRDtm4GmWoWCB8bpZOPD+VV49WZsHdoeDS0ERnzxCS/Zvj2XXWP
uU/E/31qiE3At+/fMaJONgePxk6WQ0a0tjq/hpSRnM/OnXvFlvGCRMw25BQHkx5VCyTCxeaJ6YhJ
QFqtcu/YOrXXtOi8yn6wPakWImJc7q5e7imXv4cqEGdbkbLkrJjvZrH/XXXV6xC5nrAC8qvHh9va
jwPIJajNL0Zgi17ax/U4OzS+6lyVOfMhmUcotLKjo8Uy55mfSXxdagTr+crx80iBzHPeW39TUVe2
r1F/Md4yhQClvpLfVyIbIOmwjmwaV+WOKJMYRNXtx9q4yHHo0qZ8dgQPLPP758wz2+g95rtymB01
J/S0nfzL1vl9rdMcNZaTkzLVnd5auXlOVSenptu43S8FMurUgRyuf+hyqmX7J7bbxSgBR8dEUgkm
geBPP8jPYR/iTMXrNNtpJeuBbJipREzGuUY0NFS0A6u8HJ63mgg4Nb3k18wytbJeHFtWZu4XeUaN
9UTdY7FRW7Q0KOormxPQe5WjwX9CmRiiN+Zdh3jb4bxHF13j+7a/WIZsn1uZFIlB+FNRK4Oqps5o
X2QQhMuryytF+VVxw5XlG2tmzmUj1Z/1mJ4qF9NOwL3ywhGChneQAzbPDVaWp1v7RMYrtMEc8Ox0
NNUisFdKAUiYYSa9AsF8fGtFFTRAxO5Mg9uGTX6uR/o7/wQs8X62loNjzQb0IlmkZntyUDm4TxTw
ON1OA+VLqfmMAYF+0zpI8uOnjS+4GHgT+Nk2VQy8gfymBiJysR+01chBngdcFrRceF646mzNSz8r
rVcPtuUad2Sw9ISra65a2OgQaB5YWnf09FmS47DAzbFM0yYkUy5NJIv4wX15DWp4Hr8rgCHbsEpH
k7hyqH0SsW/5q3ZdX61zqpt9XvkQLMQmyuGxZChD70Sd116e8fBZ54Q0IYYQbDy8KhiliMwJ9KAw
C07XTD9sdt8dikegaZ6RCEfHAOf3Y7A9r6oXL62hNQ8bni+M/cOP4tsmgE2RwM7x/uaWGihOV8LB
/Ris6lwnFiuU8lqGseEh4yItl0Sou7cekU9mBuNmZ9vIlQuwb7myCUTIg7DGFGE7ZprOBk4sFcdy
2t4P8V7GS/zFFaVra8aoYE4N+1W+evLoNp7S0jVH9D4Ax2ylqrmq1Gh4j4u35lA5eV43DuErg4Q3
wu+d1oTTc7yAsRg2nb0c2e7Z98w9Y4Sg1io2QJH44wqErrVz8g8EIb1R1iBQhddjo2vnAR+ZNAzO
UTU3ZRisKr0/zBuDgjdoydzGeQAZseXipuFt8erwWB4RWxaF2HxHgZ2pb3taGrUEISecd64M1sT8
kngPrJmE51Aw9A7U4MA1dom9Wj6gMWZd4x/gF9LAZDzjhC3WGcwYN9mVPcVgq2Y7YNJlsm3aZJmt
D6jsiFSMP8HDnnlPtJNdSgEKQdzULno711/+Jbype+TaNRuIt7+8tdUeWCgzjXx/97oMaT7p1uIL
m6hjX/bX5EnkCgXUp41MGiYNGMYdzzXQfCfJYVls7zgq84AEbvBRyFkJqN+ZnMAc9P5DFksaohbA
gi1srnl21QE8NqVT1y6vHkA3vN4WupdI5ldFpkF395K3uMAwltMWrtPLynB+Pcw7uaer+vzDSCcr
BARB8grpFXc/awimCGt+YjD9CukW5w8Z7BITuyoIxf2OsLgoQeFQDYjeowrzyJyxGy16hl5cmF6e
QDtQBmfVmyF/4dFOTfBzu0tcVAk8TusbR4BnOKc5cqNCNVe9+gPXbIG/mMXiYPEaKoidAANFbIZZ
3EvVC5OjZvBssPhe+pME0xag33DzPR8ZOjWvrfM//ViloU6D3jO62DCrO3OH2Ut0z9K9EhjZF9cr
v03Y1qvYv4eCpLkAMVv10ql4PjjCrB07y1UZ0INHBeADfmTVO/s6xtsKTJISRSviCG47a1F1lKfN
tUu+ENzXkhAoEg91EhP8rmc1+qV6EaL0Ey6ViBFk91kYLsfsjKGoT366LETpRHKD8M/UyyF/Zj28
eDOvUJcYJUxvv10ElAtLauVKLtgcRpo1kYV311Bw0rIQD4QCVrjOUpHFZPwbOXMp52NvKrVL0c22
j7Nlx3HlqOwOlKQrwC1OWvtEmx/WHPKVR2sxOkuKDGf7dHkhxgFVWOMiRf1ZjEWBhMuo9bAFGEjm
meuEGCnYpuUTWbFKRnDQQRHi0tFCsSY+5OxsMC4epqVwQ6V32XIer0tZuax5Xg1KG8+gteyxaYyP
dbYNjzTccRnP127lbQopIugjjst6NZUQh5N2Ngizg5ndzmVX1llVYu79B8bGsmFf48SZx/s29JTK
P3qbkhYBIW9sXFFZ2KkGjY2Tm2XpB7hb9N5CbX+H9tvJ3snHIR6rOPCLlDEbK3XUm9pmVwPnK9dS
HlA1EHfn1sQtpq39AVm1rZNtwT6UQ17KzclQCFJ1ir6XVigrlt2UG+dceaN1nex5M9fncSRyKtAs
Br50qNeLXtTAo73ZGle9U2vGR3Uop6vLwa2V/t20Zhyk6my1mx/X24oiyWdK6XwpZ9Sp+nRL58s3
L96aGRZjmoT8Xm4t451qOF8zKI7ncoQdhMkrKPxzXXJQzzVSuB0cxLcyipIKiJW7c9aJIAIZ6ANq
y6Fp6V52lNNcBh2onSh1U/WpExNSnWCxGQMVeUMtG2x9jf1k5VhnxNHcKSZOokIPzjPrycJv2vUY
PXpXZcS7VBvGo6O6lwD6daqm21omljJXbI+eslfUPp0uMx5Du/G8dVYvm4aznEmGiqe+cP7fvLBS
Wgqnw2NNvd4IsO7IAlmwya5/i18uQPcreksz70K0KWD0zDu7153ZvBlxld/NQPpt1n385Kr3MsWE
yQEQ8DRGWUehgUDinIu0ggPYNk0h8Wiqx8bBJ5ZwzLt2cgFdAs0wZXIOByIn6CFWT3drfVk3OY4x
qx+tqcsrAPew7G3bUdfFhoy09hZSocH8TeO/ofCJ4P35b0Wo3DuLngqrbbduUvPJ9bqOlwNG5Gn3
wsmdqOZhtHdu21v9bAvHVynZ/ipHSRFByLC2uQgvw1T8BwWI6FlfaroCjDv6zUY55/xZb0c1V+yH
ZRvdfzglHQm+cK9N3VnDztUrBGxiMz8iP9GfeAg2WdqrIqvBuntzS2ZiAtTwnmWV0dfKVT/SARo4
23sGlC7VxbAKmZI5dqc3b/H1Y0gxFAJFZQ6TnoQMicOvbP7yogRI5NXiN8k5Ba1cSTs5HWYmZk7m
0fabww9DOQdIOZONOFQ0dYkWGsEiiweERnR0eZowdBLDM1VK7jf7AwVS2nD/oKxNeFjCMvqzKte6
OisLD2HMZH1Sc1UKxIabE8l8YINnqqegYDDXVU8tdAZ2zRPKEfCTFrJ8O+cVeVsasCd8lVvtaK5M
m9AAB/qc97foJVlRO6GoTNVNWC6apyB/OnP7ivNfZRp+8YLiKfXG0A3vOymmyjApiZFhuZiSMDMv
jgKotyDJ7Aft7P5FfjnYgdCCSOK2hj//Q3otUGPOgWQyAKwM4T0+nVYgDwQgLWhMW2juiD4qME8e
zahzqocTm6WOW3eLMqX86eMXel12nwFwtNetTSHRRLHnFh70YK3Pu1DDejvrAU06ryyIbd0dMwL4
m3szWKqTrkPLpe7gXHGj3dF7uALQvpxZkFQ7szjBvr1WAgQ6Wdh7li/7ssiqCQue8iGwm7fjQknL
RekXDW+u5KIMHffQYAeFn+vDNtuqkUfZRpdIC5SN5cDaKnRDiXd/g7tBYlt0wR3IWDFgSXk2netr
obZ+UVj+tsXsVJY5MWuDRXNZ3faWZdRmV8wzoIkVT0zggWvXVDKDEoUiN1weyRoRGIRn5m1WB8EM
+k3NQdAmu69ClerqAOBMEAnkfBEiWOQ6nXsWeeW1Q6Vr/MaUpsCuTRvz2GniG3XWeeaogbS26GzH
3KWk+o58Z4KYrRjoeXWyFDaweI3AcYPwLEVrSnoIDJ6wR2qr69gufmmmSa/DofaIAS9KhcaiMrXJ
LWqfjCOEZ1lng2dVpoc9ftYLANsAV3xyuyd1pOe9k0NNsSqqnjgN7wN9aeoOi7zTIE6WuyAQOxK0
sbzWSJtqKBu9qJauBbINXZRrRYkB7QYqVR4IbPc6XiT7MFbVvBJlDXdMGVCXodMT1uBFcME8bLq/
Q4H1INGXQwA2p+Wp1l5aKdnyB7Y1x6UCP5z7Ld2d0yMTCNkbo7oe5qAI1nsI12o/dCt0Lebs9XA7
iv1gYD037wNdiY7WfyO0EsShYeXpJJT0BG0+waO76S3K09bs7Tw+yrbQTGUhwG86iKOa60qFCwEf
z9wp31Al/B638U0Gj3oIegsXfqJxad2dxXzuVYWpcyPMRkuLUGB7BQfyo35zcYRjal6h6BKrb0oE
zZVwX2FwNlIggo/mvH90WSgkPeA7jpGLDW/aRBD33fmlHp1Lgcxw87rtf53tsHZwCwdNXRXiOHj4
/3H868bE654BWi3TumolUiVX8kbv54qccIdN7Tbthr2tOJxsH61cyC+r/GKp2EHkCtdXfJx7DO5r
ePrr0rZ9J8GmhOJYDejO6DfzwFb2ikuAuxo2QcyzetYmHeLp5BB0Zl/TbuJvAY8+Z1NhDc3jEyaU
vvZA++9OQ8UGZ4bouDkOOIUQevDQh6D4ri/HJ2EpEH2wMnoU6qafNGCo1xyTtf9MlPIvygGTMC2N
igcLQFjPxo3UJ+BO9VEqVNyCaiPZDHwGeNXSLWoewnks+rA589qGWAlvCdog946CRqPW2L9iHc6L
Wnkg65/KYUM0deS7TGlyaPprJV78JslKiBXVI9Tdjgrz7ACxKSv1UQOKlsZnDBKAq5Zy9Ey0Fta1
8FUxokrMZVNLvyqvsDNONZcfjxBJovdaqACKKuqd2GoLxbSNoTlrHNWUrONuiSwy1NptgLSPzuuM
j5Z+6ETgm/e/GTXLvGaZdzXd4SmhHd9DiwKFxcT00fDmAzeH9M1HC1JEl9jXAuHKtLy06mG2xeSO
TZrzyuozFyc9m2Ycj8Yxisd8EJofxkUYTlvC9KnCJ5zmtndcER09RyFl82BmhXOGsZcAFXjxL96v
37rIFiG6IpyK7fEMY+iIuj86N46lfRUbWUQYT+RrHomD4sPPAitSueTKekzxHEjDgczKehKa6Sqv
BNAFzIw95A6PF5LK6fk0mpfemsBehBhwQTgA//4rNOmaw7RWSlQt+ihM0oWR98IerS5K+tA8sSqv
RLP4vaa8S13fjJOHRoU1O0y6gyNk6jzlNl7F00Cg07n3pGuySyxQ4WAigKR6sAW6Myo2Wf8cCkzu
A9oQLEPeUy62lYJWEEs/BFe+DTpQCWIjzWbBX1NpEQHa6jhpUZpWZpMAspl/h+NPwvv5MPMTz9tM
03ju7cdyU97ZRaMh9EhoGBlNFUGAFYiWHRBkE/60wfmztcHwNm3zKkrs8NW9s966yTLzsInpjMjq
yPdJtl2WHvVH3iq/R5JJwf7pxLwlkAuX34cAlv0tyAzE/t0Mk8n+D0tRKkrmcvliVMymsuHr/2GM
P2Uy0f6Uem7HQUqdo42lcGYHWgMQiE+NZ065hTIbfz35Xoxl6sbhriR7foCe3SuKVcZz2Wju5n9/
YFHw4Py31+k/H9h/Ofb350UhPY3S2/ETXe9WW2+ZS10LbjRbsiPVQRNLPiHjYv3+nionKp+oir/z
qEN8Kp3RwXXB1BsBUzNrW+3IFaCSTKBCbia9afP4KpbYbqT6jlNOiyFciLLpFAvgwZqZ6R7++3NK
B3/Wvz2n//KRFaL8fH69e06WWZPBx3d1aU+GDa2FIOV7JdFYuQPSpblKPD3891+eiv4XAyGdjbK5
fCaFTZHO/N+3uphfn7Kb6LyFkVYXj7blZ6vwWx7ipThahUMTYbs98UYUn9Nd3P2515+lo7yYk6X1
0N0SNy2ajCDUTDfy6em7yqh3Pjm88oxkma7rZLNdqnslzKrzrE/LL9oDTusFMWrmdYKd1j+mMzLq
JHu7/7Vq9XSt/fT1EHyL6npYqII9WSDUMSEUdO+0+/hLpNc9VM3VVHUyvbASaosYaKTyLEXxSebW
iS88hWxszFe6xlcdeNOETXUuwefjbHGQ/vZ6UyDZpqCr4j2nZt6gWCPDUTysJbrENV1yhpBE74pG
veQS567TWHYPJC4c3BmA0sUbFIaG+bWKo9XA/dHD/fe3Kfs/yBu5/3yX/uuGnN0zq/NlftmOD8GG
ckZdXZFBLQbqY7QFML/ysrezz3yGksrrUzmYXWbRlkLMoDuxFMq1vENH1Ck23g/CR4uDJ/8wc7FR
gKKypHEIufTvDzud+1/XdrqYzUXJYraYzOb+63HPo9N88ZzmNuO5UnELCLABNBXGUjuNT6sSK5BT
i/4dssG6UXw1P9C5dZul4vrbpYLWQ8Z9+8MTova2V9vbLTTbSPZ7ZT2UB1vPNDbkgnTrAa9oPdcH
2/SXDAWolkq1wINDpT7F19ZmvPy4EnfskyVSWVrbY8OpLvsjmpPN5FQqthDG6/fP877MGtFJ8FMt
vjOtws90XTrzfrdoxFadzXeKVCyKuQnqtw/JHQavkeSrool2tp/vPs2EDJk4uwpl8ATzqOpNiXEj
Kc36uZj359bXupTUEhPGNtbHiud/TPqAj3YqIF75KlYt8MsSvniG4jKvGFKwwQUgM2lHSNsuVaYh
oa5iHVMrJAYL6qdsaVXTypEHB1jlLfbiadSHcgotjeSod+HFZa0hN5Ma8Fp4JybRapxBMO6HiVri
4CExG/R2L9NdKdwk5fkfUybTK7WDHhm72PA42Hevf3a/U62b7XT6gdisKnkyfBYqUASVTD/7Z1fZ
fU4Hu6RleTn+TU6IlyA+S0HsIY3k3y+w1P+6L6JCupDOFYvpKJVM/d/Vq1A4HXPZ4nYzduIZLj4i
85N9j6CmnH2DnOzaplqZENOrdfL/+c3/g+iT+8/f/F9u0WUmsbweF/vN+BbfqwKU34uf5jpC1MvH
yqN87e6bM0GcLX7qdfzvv7oQ/a9nnS7mizbndLpQSP/3737OUvNLMbsZTzuHpwAcbtKLtTjYs1iJ
nAEzX6IyN4zf7VD7rGupr81P+hCLiv9LDtEg/39+0fM/cqXpusI2fHWPmC9Bn3REn/0ptu/s5kSc
h5JoQccMB9IpMwO31JP7YIm0wp8CmjxyU6wFX71GxXh3jHMageTWurKn0u1Umn/lXQa7ePa9fZSL
RSyF8oO6QP9c9N8pXnG0yoJalc763bB6rfyTJiUFg0tWm3M+KJS2PXbCQ+n+Nwi30j5ppJ3EHbyc
pnUSHpXDvbQDecFIxV7spF48+srmz+o7KInOzUw+TnwsVWQvWXkZuThRjPMnwtccJcvDwadYTk3j
WedaqB5SreS1niZ7T1WOHoT4d4qOCp+fwRt3uiybRZxK8ziXtu6+Z9UqhqaKtgQ6P0dFfFTMOsZb
53MmWkvdvvT89HS/p+XDNyFVOfqJmgYR78tq7hSjquLKp+NcFSpJh5QihvB+8JKPm/daskec1N5w
FGbipFzPS/VBmdvK1vKtiHMGd+P8KnppFDUlit5LSxqzjZH841KiVibm/Ew7LMPwEEcg00qrq2bH
eZ0k1m24nRpaYjNDDZrMVIqnUmJefSzLmV25OEz2BcBc4puneov9zZqJcxbP3yxmzrccSSgC1rfs
i1fp9qFtt1NxFX7uzvLHyrHFNfZn0bm9cwTpMOqy/Oz+ZEPAnoy5xm3IxJoqaxfe3jJd4+NTaS25
hMI1QUudY2MY5oaICNNbvHFJ2NOzl5hohMH6LbqVlp9UolwLEzVmNTVRJVwaelIfkivL1/ezyfTx
TTv9i2RmE884HDtLrqVCGV22mv1c/U3aceQkcI1XN+nSbF1dZCv3qLxxMj/HpJgX5nUyk/lwIW8s
Kl9zhMAUVZf4kYmnvVSt+JFlM1yUky/Z6uONDADfg3Bbb+iGLYCRBrJO+t66fhebTm8jkuCdIrJQ
pVHP0ER+IUWPlCUS7GcvWfmKjI9laqJw2RN63uhwtyuu9/DNueajep6Vzj8pN6nT8T1EjJ9/jn9O
dcHrkiVKS7nIIlMfEgoM9+frUmof742t5lTztWOJZlKIdgnHrHOe6EsUS5vBoyKGuy5sM1uyY/7M
a36R4X3PK7n/SFQyn35ZorYAFJdbuEeoDgg54bTs70JjhL0+XgGyL/FxVPhBLNPmstboV95uMXOr
H1q9vyS+jn2W0vn7/YV/7dzgOk96IbmsF2XJUfm/a+9AJS3nZ+jgJKzm1IRfrCaFJdHmNTP989cD
HGtbAuddt9Ha76VT6/idNAe+JEtF9oRLbLNmTR2vHtJBDu/ngNA5dbOVJe+Lsegj3rpTEkpI0xeu
mDhrNYTizJQwJpZ/ipPjpbeC5c6XZgBmf4x4/2T+H2HntewolnXrJyIChL/FyXuvG8WWtAUCIeHd
05+P+m8q8lRkR3R1d1ZmbiFYrDXnmMOQ9slJDHhN7CC8/s4pbzjOefmxGXdnrCzA9VQaRMyzvfQQ
v+xyqoA0AHbwSQ/YA14aeu1WOZK9UOzN37JffKyNN/ZlA8jAHvu/tk/seoelIIZmxOPt1ISgKgiO
OQ5OMHP7/Tk9okBGfjuhYkFDFa7quZFQxL53jUeoeY1FEJJeyB+I8R2uBDeqYXb+7CKotrELsQ5v
kLPym+ZEW/d3vWXwrS67hG9VjKFfYauMA3wu2d/cFsi2Rud/wrWTcCwGMMjtGhO5rp0TbDeuLnEE
NHPtLxQfuuFVcz53WmzpET1D8l1SSrjBpQ1tEB+6os88J4Z5RZdEqZO73CF2QJLhMSVEz58CQXd7
3wB7wH1vqJ/AftHITBCEDb/nuJ9XMqDEl1L91RlC1wit7YRN+0xgdWr1wcvQM4DZQwZvYx0nRPip
aN6O4lpOLXAjom0+lgMEDJgmju/FoSf2Mc8vhpgHWFyMcRRn2Q9+i0RPzMtHcZF+VbN/c+fXi054
E3Vg76Gosp0EI9aTMJb3HdK7S3SmlAIsx4s55EJ84kaBXNFoXvBCIoIcJsBUhMH+snWc8JYvNBbw
d0DwK0YyOZKAX/jT5wJpZjXKMa/yOuxIgJF2ER3nd5uzOJE99O4zuy+zK32rM1Rs9sybxqxDfVId
IALwpLCzaYhbDvZcxmub/cI++ns18U8J/mf7qQwMzP3MAaWG+Ef7+VJ0pYvliAbw6qr+Rtt/2P5J
Axwp7FyUyRkxdLj9Xde17iit/X32IniMdPhXsIUyJ+csnnvxbzPq19PXDiTqBteAPAcbfvCQCXce
k4YSwL5kI0P4gvEIqo3xzOyWhd4Le1raE99r8E4Coost8Ya9y9+/pPlf1Zoiq/zH0DX+94+KSVUk
yRcqvqSeOhmBqifU6az4lkExJ5Bua60d9UrX4NYKFnB/L2EpVbs7ylPEN4urCIXvpVjpr1E4L8Jo
dRdhTSlj8zLLIGSjpsF8Zh4yhDwUDLIQRVOQd7b/eNkt1EhHRnmFiU73y6YgYVcW2tGvcPviqc6+
QVmOS+pPFLgZezpqTNlOUAsGtmk48q+0F+FbUEr7t5gY7sSRfsGab3KNJVnG9Vim4hSSV+uetCVB
B+/AkNx53W2UfnyOuqK2g/91P9X/tE5UAA0UWTd1Q1P+WDV11pS5/PE/e0zNw9nnY2tDM3cr0u56
7fyhhHeiem+GfKlTkJM2sNhiYhpXsHS88ZYoV4vcJUqpcIrSkumkYb98FwYjzGeGpvOA9rzC3T29
53FvKVb+dJgi6IJDOU3mLSlyLzh5H9KusCeSnDqaDLq5L01Seihx2ECgIwvwRhei4ShSPesXle51
qqeXDMthc4rqVVhQEzatExqeiqu2sjS/H7vuQttEt9UV28HnppvrPNh+OmxzGWJEKeVcgSMZTtMQ
4SBDfWzzpsfzFzRzlsbnlg0QYqLnVZ1XY1fqUJfcr/1Vj4oxi0AGNJze1PEX0gOzRmhqL08lEVEe
NRhVZ/b1Y0kLkVqn8r6Sj1l4YgXmwK6/H6cOD+Z3ouA5aOzM6zSFW1bbr9f9lV40KPj4dMECwRDh
iqS5Il5Gsgd79KekifAah1bmXrclbJHcCacc8ayg104gfd5w6qv1pvBkXDXE6zmC6fjkdGPyggjs
i10zEP7OxC9SsHxY3bk3OCkBXAeZAcj9m49MzfJP7Hl6aqeFez3BkeYH5tagsjKN52TlWF2s6DxF
qMcfFbid8ZcjmsM3/Tp7PkzUDjhDAZl5L0QqoqPGCraym3pUM0t82x3lSYsRjjQMNtGjeMaUNQMr
OpN2BF7PWcFuEdMlmDaA/braNE2/Wxp431HvXF1gnRIbA8B69wp7IzkTzHaMzwkzxNcPsO5RGIV9
+jacKo6Y35eTmHY6eyWWwfjon+HRqs7tcvk1BhbXU7iRMit3fFpRbaJuG8BtRsUVuMmX7gfBt7lX
dLoZAIVNM/bXdWNfZ4wvt/HvldDMm3nDQ2auQ9UIb1+7nsfDigJ4h9LNyZ4ZAeJsSS8LSYAXPFp4
0IjLKHdwuhtiAvC1hRuqHTzYrpY8IZ1B79CB2VBgY4d+HZfvgHgW1z+/tmpKJFhW4qqknSTVo38z
SC4H8BR3fLf8SI84mAuKSxwdg1aIu4hNs42Cnyz6PAzAb90vvtJos27NRTXtat7mNoFjO3NLkZP8
KoSJGbbCnka9Dm4iWx/D5cBQaSqyC/rjX7rJD4L7g7YHLQe2qxjYss0aQDiSm5pOEXnk1JGKfLUp
uKRV/fycuRJ4Bq33JTesVJjdfqFlsBWyDxa2jDFQ5ZiyI+zekVtDNSXxin6VcQOZSU3fqnJ2vzxz
l2O42OAbVW7lVXd6HRXMR70WVwUSbukTfVsEvZtpp2r4aqHxUgsRt7DMkMcTqIcLZwmxpHCIpdEg
1tMDU23PXsd3bNP1mb2iXpxgx4j1yfWHPxqnDHST0JHC/sroXShWhM0ndPL3vGSYEkCxBdqS+YkM
f/Gt4o+Q7Sx5kTJuKhdjV1z0O8nSsv8BEfwD0P95qAMY6jretpokSX94gnVqmktB0MV7Y08R/C6h
mLDnNafXBrV+SX8Q2Oy42H2S+Tx7YRAGNU++iEDpzFRumM69FEdo8dPEjykmxwAuPNQqjCo0zCB9
exDbRmS/7rxw6g/9wgBQbHtVhn8/tTmb/wMaV2VJU2SJg8b485T5CJnst2IB82yHJ9KeypmHAeek
Q5FpAj0EFqHNZex09+LenyMfu+odDtDW01j95nvzJqOobyk2Y6e5S1h3+06uObrssB4Tf9LCKfhh
WnZsK3ZiFwCkVCcfwRrQgmCmNDbR2Lg12S1QxSmiYRGcxYWwLfuMHnBBeaSpjo8HfrECp+gs4Rie
3omFd4OQOPmaggLoD09ggVKe+x6sAnxf577q6C3lKtOFE5Xj0KABPzaAKt3wc9aeHI1vErXMu7jw
F69pTnDqplj19toqc01ERCm1BPzKVrZMnBMU7DY1bC15CGfQGFRyjWhdZ75iSfhEf+1830f4lPNm
liHnMabZ+XrB31LfDtxs1KGIbW7tvtnpRwrzDlfzaQSkaM6rf7ybM/eVMbNmSt9MqpeXvM4ofAOM
jmE9qhea9xB2deVmfSSngn7P38eRq24gmrvhMjnKi/BA9Dx2hpg5flcyRia4wHnG7mVaCH6ji+7F
e8JctHHgpRcEyIPEovmu8ZmFfonJyrevt9AWUy9pM3kuBTZuhfIm2MJZgHMacUSsk2g7IP1U5567
0aXeYIuT91DIl8Nnlw/oHKe5QrdO+4k320Kly9vLNyAmbafxQHUri+YJVMMxOmQc3UA3MrzDUBVu
OtE2drhAwq6BdypalHnfXpbZbYQ1qkw6QJ4gqjLfwV/rQVxOauUK5s2W0Fkq5fGyvUsg8B+HUmIT
CjYmICAu2xe3CQhnEc0V53OAi6lfqEPM1h6c3ocSgONS1qwhWzoOfr7zz6G70FW+Y0dxMBLNyieX
HIV8pJ4gf1HuAvPR3s2gtZWHP5RJZ+/PzVKxjVG179rhZ90s9OEA/PdH3IVrYRcKOIGSq8NWKDwD
ZpX9qWmVK2muRL0Loz6j04qOOO1pqJl2L2ZmR3rC1wOHzhGR1Welc9i6O8AFMfA4IVuYFl2BQE54
GnigdbjUrEkCBN7gh5OnmDjJpMS+x+87moHC6dQe260quCDSeYkMW3EUKJJcFuzCeIVC+u1JdOG4
ZZ2zjXYTdnJifZjSv/eYWI5U1Ngo5CsrWb88fCPt4kTilb8gF3iyCAEonStbHR6gMCUMGhYi1RK6
O7LpZ+bWwGTGSEH1MsIrf4KHyo+RLAzLDH8ea32VSjEKXPpTHyogqJWKewd9pNjZ78ItdjD0FljD
7Aq63y++Ac3UoNum0sUvDATqSuc0vMJ/CYeKMqywNuFI6RygDDQXWOiODVbTjeODWDb0eb8Y1B+x
yrqugY8+4xf2COU8gzFIUPunnfiIWNGjprw+Nl83FZ2QkbbVIM6lboIUzrG4+dxVWhLowQyyeaLh
kCf6nsOmM2LX2HR7YfVddXO6LyNxhHM6qsC6AG0+K5q0Fm4cBsRYpsE6fn7Gje+wODjFWvz3hkAx
JjbAa+mc/La9S7Gwxd3cR+qR2tEtVkYSUSY4pN+qZlLU67idNXCROfxG11/9/PejQO6B/P/vQMPc
0tBF2ZTkfwYB/5pIN0EU+oOmjveq75hbE885+ZjuZZblBBmSdCvnCLkvMNX36gUuCcxDr8aOylYM
y9y1G3HG8fw9puwSo/D379c2kP/zmFK5LNGUFUU3/zhtX52qVZH4ivfFKQwco3aiwbALqLg9YDJs
18DbYRQdG0ecFDOVoRQGaavcsPGeS65W8WjntKOYn+VuQi0uOwoUC4Dg0qtL5Bcw89jcIUZT2+RL
kzgMwgBm9D8UcDU74l142ywu2JbkSKFuO2BhrN91hrWvyZvlWo8YO/V+0CRNo/Q5NoBdT3zh6sop
f2VncNBH+q3f/MrVVV2xT2l2drUUsC7Y7JH9bdgTh0w2PsuaKPRtQ0DWnOFr25ssZKSUPjgTSqBl
ztIYAXS9RK8YOOZcxHiB3dQfDvKJX9pXrRe90Savg8hu55xSwf0KrwV0DqP4WUjNkYB+vg/xo7HF
xwt/OPqISfwwOWIsH5VV4DSgJIHd3ge0MXfaEonuN3GBhOil90VhAZqJiOpAbtOdihcqmZe40EH1
MayCbmEh9/628Tnays+sw+KmX+Ka1QMv8RZEL+Yw2AvPdAbirjFCKkhoH1x8CeUNb5V6yHoO2pcS
mah5RpW0IHspALJXf2ibDPg8JkRCY07O5iR9KFf+WknQSIGR+YLMMbRgoD68SHuB8M5h92vc9YO8
D0cRI+cLe0RiB9YCGCSC+PZh2v33Zfp/o/w/36F/j6z+GPWXvvSVYolhWW1jh5eg2cGIraMZAOOE
SVVzfaOIyfZ7ooVjapw+OIuaIyR1koo4CsAAmQuhT9x/7GAGOj5ig+8ZmQqbarGi7MGA60l1OyKN
bS5AxcBCBG4y2KaKN4a0yc/hDbAahD5z/SHCbt+Ksauspsxooj2T1fcyhMiG2HMTvNx6oY6SR7Qp
L9/G7phQ2+LhNU2wQsPIsUxBgg1GUw/TE+fRJvE+BhoHgtDhFzBqRRQBsxByLH/RZNyTuOFBOFDE
UvLOZCQpDMhwzD0zeGlXzSaacVGpo+zEpfiA+IRsZY+33g6tQGkHh2YD1qPPjW27KtwEl47g8DlA
RPCExsbeCNYCDGTDxtmCcydcKMiVB+deptPxk1NHxVR+LLhvz3DeAPQtTgP+npIJbWX7KCbUGbJJ
AdIdFfxiXGZM+aGjEgthduGHeYScckQYW+JPIQ+B7BvbXNCqLUvANzzDMI0nVFZZvCesqzix3hd4
Vg/sdkRvYFWXcAS5EHayw5sFLx9YwoYYfXz19H9mFQCWBj5fZPeIN6Jknjn65B7KXZJChUjS0tfB
pt5hPtQz9tkkcNiEn4+FaG6heRjj/0GP7nWRl4UWAwrxams6+InDPFHlt6gLN6BCr1vPcjeGREku
8BsTRoRfnPmzIMr8CXhfIdFsoPuDdXaCaz8F8u5ZixohOWiysGoBZqEqLDxSfvWzpLtvhViC9Inb
fwLOhd/5WdvD+yYLex3MaE977cjf35/Bf5Gi/v36/MFlqKS34qvJNwakvV7IqFaXfocl2vvx8Xol
LO0d8PB0cMZfCB7kJrIhSp/Vnwq+slNV/2v+/F+8Hc5CRZEMWdUGf545eSxdpU8dxfuKvn0owSBG
s48TOmtx+IaaB6OZO4urzpFaoPlfAKDU7xV/7iX//vg/Bu/yWzb12uDjr9gl4wvJPFKwaoF0Da85
vDw2U+QXm78/Acn8Hx/6B4qbvcP3+x286WoZeD9NDKAIIWT0Sypm6QVPhoTiSLzIZ6Wf7bD+wqFK
4P3fL+I/l4GuKJouqwNJ04w/dlEt65T4I+fvfb0mg54+egWsY/9GM8Zu+QmzC7cbYb8oTX2URL2E
G4SqPqZHffb3C/nPm/Gv6/hjOSqqkch1XLz3uj58l24QAWIAJhLLCxBChOp38vfP+88SzCC7yBB1
wxRN7Q/I1383RvFNS+7+UDjNA8UGpT3UEaYucJEM6/6LE9OuXaXM2TdEYY3SGaqgR7rjv48DVibK
TQhZdv4/3gRQ5/9YFoYO3CGqA13RtL48+1dtKBXhW0tSgzuxxcj6ZzD57Iw5CgFOWZPICv3B8mcf
0e3K7IeBnxPM6cGl9hniDaVtitDq3jFE7E17O0+eJbNijD/o3twCNbRQ9EvrA2jCzEzwajzmWgtf
bXjt66izi3IoYNU9iRkI6bPMd3sL7XbRyWiiexttPLMIkERQSbMzcOb6PX9CjoWRQJaGaonPkmyv
fyZ2g7mZuYLolIzh3g7pIB0zAwd5K/LMg7LpHnFgf29vyZFztw+M/GC8aLRuecDIkCuipQDMQdO6
o6AXKwd3d2ibfarjhOh5UqZphdzi3t2h+S6Su4AFDgPScXHqVryqbMTfxDWrsXarx9L5s9fgMNHX
9diKRYXwZpKZ2Zz94W+K6WMROLHq5USv0b+x1z4HPxA9yn14AoiArlE3zvvBMMjHfrTA1ZcOFx9t
2IHRSM3GfjEzyz5fBb9JgTQGiI2K3f60C5xu1pVvhZh7QUs+Nzd+qHRT/NFHHTJRhgfwwv+ntWuK
M4Zhex11xPML4gxY84xbxKSDXcCtNi1gq7dgqyRUXq5I7OUFCR3vmz8RmAJiSsJZ3gMQ+CfhsLJK
YscHJdBthUTbfXvmr5UIN/cZkpqFDpSAWN/YUa42U5N5NgoNHSPluYny9rUTZ0U0Qry7uG6R9W8H
s+ugL2PNtTEzYIpmi5BYBgymqn2Gzg5yJ8VFgoFl3ODPGkp2H1jB91qnF+gUsAFi/CPJCjG2GbkP
oFmSDVVCWqTNUE5cPAA3wkJaQDPLeMdSEl1CsEvL0KjqKRJu4U3HyED9p0iGTqlTJAMSkKo3pQ7P
aUXJTHgzemupiyfvm0TRPvlgBl5DDSyXeGowi19WlK+JDWBOK20SahyNGsGVOmgQzMQGoFg/gkqq
Td0La+J+kPdF0gKufM5PdO+ZU2Jqsulat0Ktc4d2YSyb5wDfqF2L81hPDfZn+d3ErDEY6Wv/N56r
kHiH/F83fXts4WiBdxT/mCs9UZigPoSFALqK/dqybD3KGnB/yT7T1IO1QCnrgW0SU415DWFfnxlu
e8v27DRIKVCnkzuRo7GiP09O6uP9K97S2ntJVkMp9rJTEp0CYnDVIa5SrGpiaf++aXIYm/2p9OdR
aRiGaSgKbC3pz9ZVDYy3Wbfde09GGi8wx+WY9HCnZAwteMmMTnCBR6FjPGiapt9/ULjGqbzsXhJJ
W+Br3I1b334hD/5hhmYNFjCTJtGGJrKD4edDzkEBhIFCb5W6MZfK29GXUBsHZImQWcv7h5DIRCEF
kxun7N5SXDrBM5CwZAQDP8lB7wROSrLuiLHb4ZqKFpo/CGJQO8z0XvBEoQgY83YNau+TxaifdW32
rtwUwE1fh+G0TlyR5X58eeRKHpC+r9GyovOF/zOriRIpH80++c2JAkyf3AR9SyRHfxto3CRKh49n
CtghENl6AM7tFZ5sEJ1Hju6d7ZRLDVbCKUNYjUcxW060KR6JJ09FV7j3kkARCKgdvSBKENv+DFoP
4wF2aHGd3YF7B43bsDtGuqW/nNfXUUQ7It2CPLAFSchbtK4fpL7BGrHM43UT+owH3Cg+q84Dx2P8
GuDSBz0gtJQLXBKNHQAZCq32orfm1djfgx0EhQEet0xgNYC/h/4I95+5MYqoaecRMggOvjlQ7gYf
BocQ3DHfTlgqTx0skb9fMz0jdBKZN1qWPQYZHvSMcNfS62CgDEWVTRYLRB8WOy2rh/U6RyvexRUD
QwdkgT4O3Eqxr0/lGf004SwAgGGcndrkkRO+4sN07TMf2/F7A57t88oGTiCOISkob7IYSwx0dN/O
HwLGQcod2ski8x2d2FQRQJyLdf3rlONBf/gMwxCgh5NmwSSlmAtAPdsfuvT0YR7ADtFBaSP1EFpP
DjGcrgfgDNBWMB8m872PunoP2PcdYAt+i68tmAxWrffVwqZ48HGTCgvdxtHBbb8urV1NwLLxGcaN
Aw1B4y5tBDbh8XtF7DvYe+qwijibmSbFKA+/09cxn8iEf6HjWSFvGoFiciB/297EmEX0etmsNw5M
FjaoDIDLODylGzytMbQYzOlDEFZBVq8Z0b1GyQ5v/AZvUq70gM4T1I/WFORQ+ckUO6hs/e1l/lCr
nYHREwO7K3FbV6IGWB5k/4XIuB/iXMJfAHUSyBlnprD1MTJJ5lHtcF0EapDug34FEy8wCrhLwhDw
LQGXdnnPWKMkyRFaJpGuvYIUbUfnATRo1jXiGMz2hgwUNIjp2QlC1oLRr7RUlw3TxRMTrRNG6CTf
AjPBNVJscMip6il4o77saAO+hK83uGVPmIJYI82+oGmYVmyqM8nkc1ihUEKx18dw8cH16LsgHA7Q
WRwJTeVaU2X4xbQ7bpkr2TzVPnyAdOwo5+ZW6kaFtkgRhClrX1DFm3KBRSqcKZE3u5g1J8SyDZbV
jSOdWAnynWv6/qh3DdGlg8WHZ0xebrAVFgP8msx5dtDuRWvR6uIHSNmwFjH4O15HJlxRxNuhm3TO
5zvK6t+ceXfEYet9fbvGdAQg22P1MfhjwDyL4LFtpcC6IlGk5QeHP2nIv7CpbZwgd2qILlerGVg8
zTc+TadOchD4jsmlJ55xDDIc7gIW5tNcXmOXSy76TWIczv4vE4KQCdUzj7qHmz4aUThsbrx5kUxR
uwT3pVMYSjYrjv3Qof4kdtV3CifJRzFZJhCGaCJIwISkR8bh1zZRSoReM4XXv8AVfFbbJUXz98Zk
4O7/aBr2OQWv1qH84fR61j/KjxecGd0I9z5sBjW0duilFskoi/tpSvb0mT1aPdaCUphdgypIgXWy
3aWgfzqnAdOFc4uZKZkBqL+39QbL7P71g0X6W+7TfQbiN5Ex/qym5a+/ptmtCIImTKNmbohfPoNV
lJGFFUCtH+MQd/EbSz0Ofon2UOwc5fZ7wuVJ/pBXXcbZECLyhANKIpmD6qiYmPBdxqmNug6fRgzk
Wvv9axD/Ujnv/qaTERHmI7IGKCTbtHeoZ/TG3eRHfX/410I4E5n3Nc22glr0w/mBjT3vVuv4+ZKe
HNCTHK+QepYQvpqB2BvoDp3SuSghysVPdgg4d2jqZXjQTgm+uPaP/5eW+3a7Azd2BaSRovLtcxyY
C8zenKZxn0iDJvoZP4UtqcK7etHuNXDnn2opMj1oGNwvWsiLzbkm1YAsksZJVslDqmx05082CGaw
A9YE6wuoBnfunBHfi92q910vTOuNRQnPmq+aerTwvRe/OJG31z3NiJ65MVNCQkWJa7tlq6KyAcwq
eJ0oYyn/Tni8Q8/8Pq/7wSadwjz5oE/rltmJsFZhSRGO8DV/lsgKKGfHTCURKYLhdiEruJpx03Xf
xQVeZ4ZtgzU/4UopVU/V4QSlcSIMA+tn1UI0PYpvPjSbhULAnqNbjfOdiFDSxbV4oXngtxCAJvan
tLnN7YQmC0F16sBBoAXKSbFGy8c86xbJED6H/s1orObMHIMmfsF8XH5AX4JlwLiFgb+4weRmyDJI
Zoyv1v6zDpBItGthS3qQR/ylrNpT/yidu1V8rJj3FGT9dagnYAlyNozp0tjl77hfUYoQ7OdgW08J
FUFkZdH5i3CW8H4GQ1oiGZm0vyClgippfZtz8aeesV2tWpdFGSMu+fIAKKmsyKptdtR5a5du4bDr
QBkgGOkI9OJA54FI0pLSxqEIZu2CWbnhWJtzwjpsAeGO9/OU3eUd+5vdzE7c45N44UdCy+G0dV8L
koRGFRLxnnQBKdaGE0HJcVLWykUqetyMjhZ6Rei8Q8fcRbcycSHQBnscG+bUwE8dXy60Gm7AsKaG
jokM+ob1DxG2pM4PBSdAJQCpCs7v1rfj3U+MLeFoNC3ITcORZmKzl1kL8Oihj4gU/oRHgeAZlma5
CcFrVum0Hu42b9duLTSipUVw7JmKxbPsp6sDgTFORQ2/V4comVMYKpRa2ASw4IRlEqPWQkPjyM7p
bfPdgc0YTqEEsvrbOC03rAxW1QNtiT0lI9Ke1/ZFcjjOrNKaX+Yf+2TiL3g7XcGaXkf61fiIEmUW
YJinrp60CX3q05NwNrJnY66PiWff3/5GDiJ3W3InvWrl6cy9uWo9aLvYZ9tjhvpPnMXO6HSZj0a2
4kF43g6sRQcybbMbjImYY2d1HpyK8ycJcwP7VMB99Z1HsB6ZD9b1hEP5dMkXqncxrZ1HmCkxseQ+
EJrCnwZ8J7ClGKP4n4m2wryFy5vn7Hj9r7ghFswiD3MET7cOJtGbFP12jFGA8ewXHS3YWF0WHrUx
TELiixh/TOF30+GUk4MwQ65KfNjbLq31wHquOaCZLeasdA0Z9xclLEiAV3nO84tbMwF8h5DQ2HpS
OA/8huDZTqenbAx+Aht8RIXQ/yY/TeYq5tCOvNcGSjW+22MEHrZ3qkkxLhzv0lneJRlfBjxSbVKy
PZH/QOlimRaOt+4A74XvTzauuQxIMM/KO1xRzxsYLbwO0jKfrEVrdCBuDFL42lgzC+eopG1xaEf4
eHzNYP6F0GT78hxdczpiWsOqoGS2R7yEByjSvaMYRi/4XuBmwdX2qc39eQtLfK5i4BnAor3aCId7
XnG1oKscYyBj98YP7Lr285C7CLHXiTMiidH2sf3hUepOPrnivvRjWJPRVOYI74OWY2+LXbCzPcMA
ttZTHoPjEAJLXT9a4xrPt0ILuL2SUpMO8+GONRBiXHmj4l6b3LU+glV1Y3uXEnaUjNnDMUN6e5g0
sXWXbsO3TihLqZGIyXWjaTcGFyBRF1oU3Nzx4TrUvbfDr+bFTsJZClenRWotCYaFY80J0TEjxfeS
3T8hEK2G3lydY+yfBOuhLbrz9/a9SYLFgAqqtIl4C4w9v0GRxtQMVqlGhqNdk2DD7Jh/0G7vcZuy
noTq7nlNJj8u7tIWtn/WeIxV9uxnG2KMmNn1CGGIM6EbO2jDfi2brHnyi95jj+obCiHfEiOq+ePB
qLo89g8G84hyShy2aJN/7UmYcyiTOYv+TZ2LeaTTO55c7XVNwSDfS0h9Jl/3kECNkcbRUXhAZw/2
akgVQ0Cox6aGbxMzKVIm2WVQmV9wqJqq5BVR76xpTxTOUdI6Ra+313zSHLIzZwvR2foOzQIJlx9r
skX3OcrsZL6FbuOuOaLc3kLd2j4nBXT9n+3oEdqj51pneaXWqR2u4bXhHjthm/Y312FL8PaMoSaT
MfYQ50RT0cf/lrze2oa9eLJmZNIrHXP3suE1Ihq6P4RKDirsOyp7cNFnH3vysfAJMFzeL8oD9jab
uCbWf7eMVU7Iclp3Tm+SkSnWh9nhOBJnWeXI3IG7AOd4nK+YOwRTjfJpJl4tA/o8cerSGLyMDNvX
QwF2I4aEjvKQr76c68iHjs2vrDrvdAabkDvmAxVx3ats0zCNEt0is6UDXM+W4fCMrfAa47L13b6H
wT4jg7c3YKju39jNkWU9k5PG29vCCgwX+GK/zQVBDOA3DWp5ecNaZCdF6XMUdvE0UiBKPfSKAGu7
QI4veFFrDTTnFfaCDk7/4OtF8Jd0N4P3Ko81On4E3FdIpMtMpLoZVbjV+G4pDjNzXkIE1hMrltZJ
fSxoN7mr33UKngarj4JKGnbKhnpbkSZvZm/3tHY0lLLM0piIc0Ck4zweNpQ/5lxDkR3Ykbmt2oUY
D2tcCrLRF1fYZR5NtOaiQGhvF8x3YTnTTKFSKDg6Wqi1P/2+RuEKYR7wtGGH4V6vBle3yt2UYCmA
300auzraSnEY6U5l/pjAxjiKfFfUs1o0geOm+PMC91JirrCBmL2E4+v7+yWBjBIk3dUFHNTlIJpI
+s2Q1qU0TKJLEjhaPBTCSxs/rwpEXTBuCIw00dopJwexdY3PFIlIKD8RvUbiOH1vRXEOiUPv2xFf
njS44Gqu0ZHcR3m5HnRDPZ2UbFdo5X8j0lvJa6xHuroc1HNTHZrhUq5WUWNLlRfDeK88sNMQRSDi
wWwIpilBcR6Q/ABN2FSXEkYrIsi3UxmTcn2FxUPEAS1yNDVf5/d1F8u+LSs/tWaL0SL/2gmzWn1S
qs5Oz22TqjOZvLMhisM6+fnSqBPmx/wdrzcoB9qqUAnYclUNRvY282efZPRqkB7YYgNbetQzo/Hg
hP38Gpmp2+CmDy6ur4oBrAtLvvn4DuG6Q35k6SQDu4C0HHodmWIJKhGSQADq3U/tadWyei8NNKUQ
tH2nunov0iW6YbXViyP1c5KMuXsFhli0L5n7AdABoUFIjHO5PtEGHh/81obkAsEUfy8aXFXwzNFs
OXW51Gx7RcykRW6jjqX8mOurONm0Ks9nFTfjr3bkDsqc4+A179VAOMALltjLz4PIIWFIsPVi2kR2
oS3bxg6uXmvOVH4uH1fYSH0iaHm86unMeN8DbJD4YANq9NRv5jyF2pzFzZyPeeMA+JooOMgG27D9
NbU51ywNUOnFaxNvMPylRCdvxig9+JIfwfnEO4b2EcVcOtEFu+ZKm9FAsa48HCgPvwJ+J5EjKghD
JjI5A1whgJ9vc7ODgqn5r8wzwHMTYLN0hNyOsV5LPPE3JOcNg57XhCcYsbvxbJgwKJ8bRgLhrx8v
NB6fDCIBb7DkH7WcBjBG2vPrxegCKjbuWFRHqelmywRIEY5lM85F2Fw0od4nc0MeoDoyzFnbAIwd
9IH7YnYiu+J+4Nvab5x60mfe6XO+8ktzIp2lZDVEMCnWiznEBuZY30wj0CE7vbIKvGZ+ZEI7/V70
oSK0vT5JJitwbCQS3HC5r+FJiMmscbVmFN5jJJqqVS0BTiKrvUAOHTR20d6a7/GqHzDs1rY6VY/i
lfhAt7ZQOfBgiAUzT03gphyyWGO9IM9LmRXAbtnInQudX2JgwHuK+apvV0hstw21PtUTmtUNpd91
I5wNxLehB31LZpWAA+EigPfIy8nW/Is8sXzZUrWetZ/a1WBe08Q/pKYnmeWKHZ9FzZV+xJk07w6Y
Bf1D9+c0aUw7Zt7fAQbmj0qz1EO1jn3n5whniFw0EtVGLR/oZDvjyRp2wnOxDO5kQtQX1ML85l6+
fSfQlTbZAGAayIb9anKCVOuqLAvrfVDuKZmbu88GlUEruxkpxhc/8jjzOKny0pXpKiie5wnOtfgq
/aoQ55YVsvVsLfC6rpFQ9jell8FW64rVzGwnmOkcoJrTFjYYaAjiRLg1yjFYcbJb8FiNemUmXk3d
gNuO6mSEYN351RfNPrz0fcQfZJJFLYno494E43LL3w01IsR76tmXD1ynMKpeXgRcWzrXG3+tSr3r
NNBxW2XmIDxNqIqbsM8Oye9VYmekxbfOVxu15IhBPkntL+xZ1ZOf+hNqv3+G7p8Ji0z+fySd2ZKi
6hKFn4gIlfmWGQWcxxtDqywEFAVkkKffH70jTvTu011tWfgPmSvXMEWAkJwNYo7QiOpEFmGaA8EJ
z+dAVqzu6SLdKDAjG7vD4wPyRNSJ/pcZAkKX3CSmARUXCzOx6sIaQYIkOKM6fAl7tCWsDLGkgyvF
xHTZf8EqIK1ZjWr2E19R/BT0hRfXyUhfv+VZnM/fr52G1Idgj9KJK/uDEwyatRPjzTXSEKcnD0yZ
p5cK4AqPsAFyAO2Dq7BWgOnzAzMwAkkIUelt5eukl26qb7U5CQ5QKqLzgdwneLL6kocR+w/jCHvK
Lgtz+OmRzw4KToYh4Isy3i+FCepHDOxod7r/gn4TqwpBCeABAxO/uO50BCUAVJJZBtlOC0fmNcVK
nh/3+/MKzvMOZDDGCx439QPBNX93uDuoQxAsr1BnaPxrGcGaxX1WEn0NmM7IGP3xZOC8Idp92sLX
HPFVBCpym68FjEtFdobJkxTaOaNHSPTPdqC9qTz/+L0df6IHNxsdpeghu9YwTOpXioxsyc5aj5An
JM3bMjWpTZh8vvdfONKYV1slGD+EQXz1Ry4qGaWmuvEA9XkiemtR58nMTtDhU/kh9uHt5q6+JBlr
clAOqE2S7+yJB0ppjb/GCCMmMu501L7WhMEaXRuiCgGmv8FC4a3WdHkenUsAdZ2P7muKuCUSgTMj
7+h6PkK7pKA7oqW+snCgL2FFmpm33mg20gWLuTlGFdhvvZyOGx8AITcesFKcj8ajM4ToQSlL7A6V
bm89JeObRQmHpTDjaTAiVVegjSQRn01J8HPkSWNke8FnbH4k/4mNdRYJxL4NbPIOba9mQ2+UCEZ9
uYSei7INS4RRw2QUfvW1IhvxSj8UzNsgB8g/WGbSz8NwgyEFi6G3097ReFJMxJAZKcYd84uHRzrq
ZFir919w/gQbg5EvAadhliZyg0US/mjZngk3Y34FSeiHVPPRgmXY0DU8rabyVDIF+Dv4nspK+Ys1
q8CilCZaoqRh9boJvgscmI1LRCGreMKQFsmzd2b4+nUoy7TeU/IbRd57shNVP4G98AYbOs15wN6G
JEUIA0ucRjfo6chNWY4X9E8YpozJuUHo7zMoh5QxjiZz2d1iASgaOyX8rsyWRQVHiPMG/9CxjU4n
r60mszP0qND4qdI6ql0YllhYpdxQVyaE7hjm+xe7S53ZEZGxAOw7OUgKh2x5VSwNAeMlbBJ2zKPY
kxSQnGoMYHdKYkCTO8/VZUIyyZBkXi6U3uQD4qFOoMzES+BQM5QPsCr0efanPkyV7NLS//ae/nEB
EM9bUAgT55P8pvDHtcs0C1WtfYkt4P4pyiFLZoKsmd0XXaqnpXtBcBT5MOL0R4mYfU8imcl4knX7
B+EgHwqF2shQZsJ8BO78IP9H/P51qt4rS1+ILTqEchJMekiiH7fL5zrSyvOUKv89tmgQ7sDQoPj8
gKlf6ZHezmq+VBiAU/2nyjkIHA3B4wekC/xlFOYBUBtOyPFCJbOmcmphOnnQ+UwnA/7ryO6TTJH4
N79A338F+O1e3owdUPajtHMxyKFH5qHLxKfhuJCs7kL4gF7+0a4HSZmNNV/ACRBnx53yJ5ShgAse
VEUS0RMT2D1+ucMQDaI6sAwTmucnyLBR7TBGwN5gzYyPUPMv7w+bJtHocT/+6T6mRiKSOKDt8Iuo
qNS7DdtE6ucJeWQaykYHDRHIeDbVeXx0VMqhEGymxq8xUg17IBFjWBPPJOZrva1xJMOXY5oL/EhJ
gX6TPykinVCdy6Qy5t8LexWufdNBQtGohQxqNjjIdWOdd+lPDNTaWEVnj/k86Ggfvnx2+Y0iOq8R
5BVDbaYSw5Aa1rFu5vhfN2asW29cHxKTAbN6Nl5vs+psh9fgKxTkNig3MNnsNwI+d7rVJ9a4gj9v
fXVbQFFPzcTACAgGlRP2DIzeYlPlMrlVWH7rQ3sgxSYFIvUlVb8omF8e0kPhm1fu+QuJwaKGph6c
kCANd79m2mnm2pRavHjMqIA/rcNAsczDN+Y7y7c2Lcc/tFqUuNWy3d5/WuLMOzMt7UJZ63FAvTsa
vsE9KBqrf/sPkVPO5Csm/bQDyBRtcdDwUY8yv/OZdb2xu+jsHlIRb7C0x2//xSiB93PTgBxPza++
j2e8YsF911h8BM3ELGEhDWIIJ8foDTkBkDGOS4RbX4bHmdJFWHfcD+LdiBGaZPK1yuVeew3t+7Qj
q4E/YttPFmLl8lDT2pY/HmYoOrEPFK+qU8eOsnsf8xrbGavbTNjz1UoeWd+eusvkC6p2xdfkKLQU
+1PRDSyl57SKHRnL9OEqhrNBEw3gLlcbXffTY1nBeAuZgWP88GGc5KOYFXHRXBC/e37TWD5ZN0H/
RG3rpFjjNG5G6rNufs7cb1H5CHiBT7WpQbUpHUhbQSdbWZzP9aWJZ2kxTxFX2COObARZY2/SmzJ6
9cZ8VOhxTObSzyfhvQ/c2ZgLJ7as+xJha2c3xZBYWjJc04m6u4OHYvHKBFGz5mrljwpW0qqeuMLd
qns7U5yO0NGNPEumnz0Vwvm+0IhiwB2qih66lafr8dfnrq/UrcYUuyq9O5PnYqAT6/qif5sffFxL
Y/9SvY6IAZSKYA/z+kf7sECjM6YDY6NV/fM46BN/RNGcR3pm6Li4EZ+aeMnY6r8cqYb74u/kZUER
8LCeZ5Kl7vu6dbXG/E4i/HseaKWk8PUhJqwnsZupTG4+GTyozv27UkuzgW3WmkVr6qVZIAX5HobY
NoxlUBCgaGCUlHIvo7HewHJ6jAyx2fXAqehG+Od356sSDbrlz+/K9PzLf9EgvsYOf/9K3Rw6GKfN
K0A2S8k2+DGYgx/IO2DCPWgSuMswieyxFWdPrNvDBLgJhkuIWvabISg17zhR/U7ILoOtJps6zpDY
dzfeo3Af7a+Ia4XknrFoH9t32a2wb2x/KTYkbHl5W7DN30bG3Oy84if8fqwnOeCNTxmTpLMqWVTQ
XylpPxbqsW81r88rVNlCiURLYewIWSZDT261iJwoZHJT+03pQ57nvzhd8MLj7qfEZ7y3NNUWXlPI
Xm2+SiDzFk3IG5MEynxq1FMpevzvg+8nPOjXlEcyYYd+FhUSnP7appaSmzLKIwzg0miigtWgIP6w
DxdtY/NveKEX9ZiIP7wanUnExJiBsA4Wy8PAITsndfyFG+5jra9WGWGQKwzNiEbsjFvu4Fo0y/cj
X3Rb6+vj+ozmYQbJyMyvsZvuZPSEg2+/sKzw6idAiIBdwn+cGEP4r8XsxECp+zhJweBH2mFdkIN+
Ex5QFmi7CL0aymsE91xP9MSpL4OYpXt8ENqx9TgvYsnWyHp/hQoBNF0k0qqIxhg51tnrdWuEDS8d
zfCgXHbPC/p9NW8JjIInKK6L2HupQacOzwrFCaln5mDDjxvRP4GgjAUh9XVb+xMcXFsMXMSl9qPM
5ZA8o4Damx+LFOB5RbYxSY0NLN8eb4awwetHshQCBDOuwbB3+bj6ZX0sDqpKGw94aqY73vdkI1nf
H9KO8JOgoG68+DIwwYKB9QJ1Y4QZNAYUay3GU8IuDpRCHuSNmDRoyHMUlzxi70P+Asukm6rLuuYk
CkVSFhOj+ZNbq2oQ6wzVVUuYJ3SvClYfTXHZeYOeDxnrNe+mFSyb2uElBs70eBAaAMTd3/73RusN
w/OokJyN7U6CtfqLkJ1nqEOs0IyGX7+Bmvv5e9rvCxdgjCIQMgiUAMQ8ZxguR+WYIjACkWVfAMJU
hhh1qcnYvX/bDbPh1O2vDyZYdjWyobEBXuncJ1yv4r6BKu41V7C7QD4sORgwstj/IeIvcoMWvUVr
TW9dWxpYMwS4GW5B+jDLAmBXkIEf4aLIgg8ztVaNfOxgT1adTdww+tZYKjRMI7hEfg56g0sT6gSd
5mU0rS5ZNZzgdcRtPycacXaHCdAZ5BZUVmY+icERGc91uCzKM3xF/eIPL+EjGvcYl9OcodPDp06B
88K2jChHtLej0BBmrY3n2nsNBaSqrX6vCYZDT2dJ02QneLzAMXt5ZxUngcHm6MEYi2SJCwAgqLMj
MXgC91kxc+H+38sgWrNsjSHwBTFb7mWKN3iBTqwGVHrQpeNesIGUSwEvK0FOd+aJg2x2GPs3TrZv
WtTmaAANlBTI8xlX1hc4TUzT1AXqy0FM9gvxNzVTyXhdRWhCPPkY/zeZ4as9ITcOx/BTtcasKRgx
kPGfEYX6+Q9X/WVy0lXk1RySkEo4IXPczD/IxVdkEufeHeZyf52Ie37/TGe66Odjk2OsILAvW4pw
yeKpQraYHPICX8HDm0xkzXL2lpPLJ/dfkObCyXimdQRRL9rHtasX/H70uoiTrSzNtXShY8GlLXvx
8qytCRwQFDPnNMolzMasZnQlCYR2RUczLEUJJkqoT1GmqsFLQluc/giTizy2dXXZtTtJ8BItEOtF
36/kws2AKOEpETqQr+4o0prvz7tx8HsUq1kr4R4KgZimuAZgq5vjpAlHTYgAjT69kfyknouciWc4
rQojXDL9UCfKUadvnrCmnqCHqRK+YQd/sIhIR6see28ouOPn4YxnX4Vb6gxPkJeyAD/vWfZ3cavw
jmPWSo/9LJA1f3srMIa9TzFK41/cUYWns1paP164IO/w1EskQ7dxzTAmXo1rumZLV22fHd6rCV5L
cjha9M/hRPxHbG7Zqyt9dZ9zT3CpfPnA4f9yQQg4wA1c6wEcIqCCcjKoSVNx2yNoQPOaopY+t6oT
48eHX9Z3itOIQn4PEIFE8vsXcbA3wQ0Chc6Xkxl40dZ++3+XId99gloGJiyVhPMtTYY4eMc896iO
oBhOvhYobe2z+B+p++HGamx28ahwaU/HEMEljEXM1DyQw7CWgzt1JbxZGOhfI7l0KIm5rTjdBaf6
goHa5dAtwfPoFiLzRkGynpj0gy7XMxX+qASXdbDnYsCJM34aiAxuTxUsDk70X0gV/bxgRH0qMXNV
F6N9MWckdsdjH6AIt1GePI/6OsKOAuPFGA8seZ5juSW7neS/CyYLslW8VjWB19lP9RaML2uipb0v
Sw5GVYMvd791j2X2vnw57V/h43wci5cC0LIcrGDe00xGRuokmVW0I7OmZ1OhFH0GG7YoB2Ov+fPw
yzf+Ql7KyU3BG6TTYU98Zk17e3H+9NaDHZ2xfJ71vCn35xQDtWGoxygjhQz5wFzwDFRODwn4Vi+e
4URYKeKa835crnElkIQVvLryG0xSjs2cEgrqAnL+o9IuP3XEr+qHIp498Q2SbDZWThlVXd4xsGP1
PkOmMgneIXlZGvyjZHSYyGNDVdj9VOb9IVMWUssZxipLF2yeuPXf6TzGR6Dcq3JYkj0k7b/PJ+Yn
wVvEjL0JO/jubPbn6KDEt3O6QLJ6l+eMhMo6Sr4uvH/Q4nItYQr48hrurdE1PhdgaouY51idemHW
CDO2G6/AJEuR+Ei7XdzR3DlNHbHjhsf1gZL/gtZks4fZlHJ7uwMXvSrmrLvYfrboeaATV1rQFluV
QYCcbVqpxRyqHT6KZ5hls6xb1hDVUgE+RGbxYXE39LN2MiufoSC0Tipd+vNRYYrayxzO4nZ03ikk
vCbMxDk4sP16ZT9vPr6Gs+LR7XKOjVSllRe3xfOa8zsdFfa7/0lg2MfdsnkeOAxwltAHT4qF9mFg
ELzi272OPnyWxC9SwoprEb50ebpnG86tc+dWwl/GCUrVLHoF9oMckylPWFbxOsGJkKgaLBnSn3O+
+gqUrD0FCIyRVLLk5i8v93xsarl+TZyGOXA9T7rNC/+HndY9rL4EPcDxZMQTqd9s4exHY6SSl+6r
42cCNWSCJ2WQA0pXw2kB8IPF1e7OLwQhNl/DjIjRmMygAncCeFMM/tQTz/FBvhdQ1XMoYypYQrQQ
jBC2Nf6UGhdwqENqGAJDqC641NP80GicsHxDlr+LnddVvorX4sZpinlI3yyYMxUhVaVkvUIyqFOH
nx/CPO4ZcI1ftEqzV+a2BRD/H/4ZjzknsehVnB2Z2zGSJHf4tnkx67lr04oEeG5DrIZv1QQaI2OD
leihJKXD3r7n0q1hOpgbMrch0eVQFBAiUUa9ODfZQoOpL1c+egUGBDuUpIJLBoE9mB68BgEyzGtn
e8ZLLcMruHAKuOmYe0DGjq0h3gDuyxCfaKWAq9JauSMSRZ9Kdhlf9bCRuEBnwX0Jr0uU/fcTfKx6
EGI4yhoQjhAkgZgBZv+BpJoPeA8wNGLnolHcJ2GNqRdpZmt5iSHMiYm1LWL/aHVcHxus0EwmC9DB
CkD00XEMg+mXzGGzthhKQdF5zctTc6IQlRmvgCuTnSU647BeF2ODoUsBgaex2vUDHtyyhoOxzazo
w5vPjQ6Gznkm3mqikHbSUoCLBIHY8pgfz4BsTX0NV/gP4m76C8B7/5WeVnURD9VfKZoWGKmlwMgq
TeTdoTQUzieslLAHJVmvMrag+s0lOxsFMLlJWDY0lfNpRPwJ1ABMjlzcNkjTfOLOf95DkDFuYwOP
H/sOzo6K5UViZ2lHqa3u2vkokILJLIcX9D7k3CFbXfGLu6mEWemokK4gwW0VW/4dIaWiwBo4at8V
CUDzwh6tuhbq5PA2yfsl21fEOBqgm7axIfmESB1fv6R/7MxCA3hl9jEZvE7QQKG7bxf0QAwAdp9d
8ouJGTgVwM1+ch2NjBScPXrZ3Q9y9GhCDMh9CwcKQhXlxgKGGBQm0acHh3kEmk9Dila9MhWqwZuU
+6pkYZNZSB75vCRwSgSHUEcHAYaw5DiWnfEVzDfJJJmFPwRVen+zwIuF2P/CAL1zcfmqvG9Hq+/H
EKX9mfeWoj6rbEdfPbfjK5j97X5QQHKAT3fMxe63xIHv8piB5Dg4sDKCm+oUp1eagDPUNiqM1OFc
Vkjlmji8fM+hRXWDKvztpCjFCLQHcSNEo3S51p9vjwSuT23VZBcR+6OBDMKbY4ZP+iZTZHKSMKKk
vYJoFyPeDpOlSESgQMwBA4JX78HKGOMWs0RlOjlVGIyyir5WyfkB8xCvEm6gV4sNItaxZnHeMGfN
wNh4+B9gUVgVQT0xRyggOzBln0JORey1neDQRWXBwBX7fMkYvVFIO8zCYfUCxs8UFZUdBQwHHBWQ
JcDn3GIXpVpLDHhwj3hOxzPE7Q7SfcrBuWbXV9qIMnPzU0nPsf1euTNGnEiCwQJGvDdkudJ0BO9N
sznvXgT23ki5PbgvE7iPJO35QHrwegseCETjaUWYU7Y7MVA+JfYgM4LLSYOIB+vbKjPrJVBuRCq2
ZdAGiGPp6Rc8GRm7zoDzE+KAe9WpxpCQzRjiLwVH2EC2vJ94JJ9T/PM6+59TDwsSfNwnaqnBo552
GBlfWq25sijRm2pG8U/9ADz05lSvZhImKhQhVI/4mPJrMmAYcQoEpKLeY/3ExDYOlPP4Rpww5z38
svtQywx37cT+ZIC9kP7rZT5/nobY8m9U55a2G+1wMP3DphQrA7okvERI/sAeBNoNbqmfBdlTexyk
rzV0Nhw49RWiPchqLWZA/HdE8Dl+oENasIy7NUwAbJiXH3YE33suC+j6MmaIK21B0jHTnGgo9wa7
xyQenJmK8DEf3SbbN0O1yniZZ19lEEzxLETFbTJxuMXejPUnfIyO5IuYaGjBB9MWW2fyD3cN/rpk
wHIpbs3Z4hsxUwfyzbz0KA2eHrSlGnj+xxGP1X78iyXNwHFDixPFptcckqjFe8atluoeueb6ucUm
CgypRVak2jE+bbn1UA0snjeU/9Ivb12nX3DJTrCnqWJieAFzFpx7Aj5u9+QTwrHgrt4q+Gs0Vhdp
3hdl14zbJ9IOHeFzsLtJBtmMSd/YtHOi7k/jLV38lahVgt5SEoTYqhCSoci/GGeuJzwhjUGp1/G0
QAGETUM8GbXuv8UdY+ucWZ/w3zaHtcA8fxxydVAOvVfZ3VXfEYPO7u+RYX2niCAHZomlx1VGvbSi
d8nC4iZEgEL5VQQmAEtAbroeXyl78bWYFi7cYhIRiHYu8ZyzaS6qOgB/0Q8x6RDExePNweiDIQvA
3FDk1lv5aVCMcKxJPrQkOjCKlfrWbnUnng0KMcYHBcGc1OYzrutQ2uqzIgJs0w/Di61AdF0NkmSH
L1h1gvZkUnf5+jFmPWU2hyBv0yropQYTsZTB2WsobyiYmLZFBY3a2Om4VwyJRRbxMWJn0RM1yYe2
HbDBQfUJGA6KaGvH+zxPHESwvGNuT75wcKsz2Tj82m6lmxgwMf1ATykoLo18w63KvGl4/wknSoaD
oQImOqfkekOiYr9x1nVGAdJEQXyjRqq4nzS7DbvChl10fjuMHpQLBXK9TH+gNaGRGkMvZ+qPZ6Jk
qtm2YlasIFIBNXcVSLiA5WhapvIcI1PNTReYYHk8ZoE8eDC9Qcshm7wTABZh1e0VtEDcdc6bWEBw
VdBNzB+oBuuBaoRducB9xg3CXDlhEMKcHJYXfwBDrQ0f0KKDanWmAMiPEwR0jZkev1gmkugOSr+q
NOv9y+iAuRJ/KzbmB6vA9ZmqjXZpA6pfrBASCigxE0xHXtyz3ZKarr7BOlOvr5PO4trDHwFb+6yp
wLMIoS5HbrV8z+FppYc3CRLdBvOSWzo2ROzt+4Zvgxw1HP0llzKA7rmAe71DIGol04r8OhIs7Wbz
ivIgD7Cbhx4ugYv+vTxSgPrFCDcCODBOBUSnMAyV580PskO8jOGHHD4HKTxfKACZEg/2zKTzJDuE
Xtjhvktv/CMfys2HmGfEGqf4D0okqwKvzm4+BGiSto2RaJha9zU4E6Wd+IcNjql6VNiDlwfF1lDL
0Eo7+G1C9cUbcsW5DJJp67a0eLlQZHZQdWErddNuqgQSwCnzpc2X6TSYKGwVjKDTK7C9w/k0Ix7D
/S44mgzMRu30BP3bxZSuNJINBmznoQIaFNyf0RApoOWOHMWhpgSMHdgH7z1uMgBTqJVZ6smyOj3m
d4s/a2Yx1wALypkcdYDtNsqAx3i4zZ5egBOA7TLAI1t6iHir282+cuvTaNvQ7It76Mv2yOed8rj5
STIw0mFMi2PNmlSBLWwanE98YQXCnoTAyZ/Z56quSo9SnKRVvF7QtzM7s8CaZ7AYuA+4JSDFospK
ptfG6dcPBAGSyWTDmvwqR3XFiAoHCX36Zn9Pju89gNZXMEDaJsdz8BVA4+Pw7NUHAstWNUpp3Agg
Zjd7cjwcBOkB45PJQvslnQr6H944wmoYACxyIueRM7qkxtqcHeIKyz9uEEA3aji0AlhQDxWBC9Mf
HV5P1aE6Kqlmndeqwy2UhOJKDPPZiFz2l4U0DCcaor0Qd3DTkEqsGV9MZgatIsFhnDV+Tt16Xl8S
EkyIRTT63R0/DE4AY3SQCZIXwq81hGRFr4CRlpFBQIYMFP2w24msnwrLIkh8yMU4+zCgYBSB+5lB
9JPF2cWE4hVw5KtUzgRPRLmH4yowHoSgRwTqQLVBPhlw2OhHZCBBVyUv07/iAGGKhTR8uwQRAaUw
xSV+QF61J1Sc94zyheG5zcs58lL5eZITrAUAYf2UbpJUauxDHTj2GyDlakh+XKrzHUkvRADcBWiG
hownubYckPJ+LW/+2V8MzRkmDQGSc674FSeB0/4InSG6dNVhQp1+tyf0US8m/UaPq9CXKGLeutni
xUcJDkH9+zN88R0K390mb1sLKgswkV5lwpiF/iugGPEfu6xE54zTIWtr4jfT3hXMylxhcr94X6gg
VoJ1fB4Sn+HYrtsxeQUfviNl4+b1sZx1GU14OPV6xfXt5rR1pf117kMuGglNtD8RkW/YmmjG/6yw
gRKPY5D/3EzIeS9dG3DAHZvjG40pSsiQEcH6vntc+ul9H4fy6k2CjcrwRb9lDmmxfDf0RHO2Ngc7
TepopQfjxb90N5PnQiJPetUSjgfCmocPbCDAwe1/rUnNMygeroDy4Nz3aYCmm8UcMeJjBsPzkJAr
6ZZAkEDslCHQ9Vxws/XY5oGS80ttHNReHvL0FimN12dKAgVtK9ampMvVLGt9BTcH9tqwA3vS57CS
syY+tQOtMJw0fAkdM+cqOz2imjuEsOmHWR6QevNzpF6+0t3O/GET2ypyUTZJ6dEpeChNLaS8cxo0
YcgRZImn1ztkafM7RFM0KL+N+1LlJ7KPo7nCvxDdGMHj/B3pJAXQzpuPnb7l820Xb/sNKYkw5XT2
nF+O9eHcmPr2GdyjBMX1PFmkEescTs55jmlwvHj6DSmSqEoJL+2MHz18IGlaxOF4NY7YPiQzq+Ho
t2IDTwzSHacjQ532O2BjkoXe0Qea2IHFO56KfzgM4VtL6yks5enIan3lB3r44jwb29phrJlPyBjL
btouhhN5IQ7DApBZ70oZEfUWRsZkJzG3dRghYXsFdMaJSccRULeUs2dQcrBuPpGCpp/RXlSR78Y0
2R8F2o/AgfEhfY4zdM/QkZmLf790NrASPGOPXbTK5rRPWNR+70ZxvM+kICOGJYC/1yJz7bBitEac
PZcj7D2Z4TkTAcmW1jT2IpcIitKH+dhP5vlMjMQILsQS/uL0HGAHemqmZ0/yZTvxh+Pm/sfXLJmv
3/fvmeLnHufqFuunuby8e6nHwGKvM/HpFx/GRbjBdCRgT2BGBeWOZVPivWw/9uffj/e4Usy9PYbu
XNTo2l20BIuY1XP+kQ7xpiUnluNbwhYTCw3agv19WJwS5l1UtcwOqcH4vwvJ31T02HcQUMn/Lr6L
45RcaIvwcI09BlPqH1+ztEcLyGnOHoDWRrxkK8GbwGdci0I6B7iZDMcjjkuDYG+W/5i3UfnQbR3a
ahO6qZdNO37ON/YdDPUDbX7U8TniWyIEBJOorKnOMb/mdLNgf9jIcV64kwF64aHOHQHSxCd2NmBy
EWrlPsyLOH3venO8Gq7+RePxUw9HHgcJ08NpPryHEdpVfD4SxIdwxQG43u4QBMa5AQMUqlTyWwUs
zjvyyPBD82KNfnRKTqf7++Q3VUZNu8jwDaHISuintEBdnX8pE9RV4ZZzgcQcLs07tmuxTUc6PPke
+deEUR/kEpsYasKUAbuY48srrNdsMtN4hyjlcId4mNu9fuGQ/E0Ru4DuoBNjPGPuS6JZsCYBJRns
zXGi5a1KCE0r/w09l9sM5wBjSL9srVFl92NXpeynGiMLgUmuYEfqH4Q5TNqxQYWE3ZJ2yOLIyAQI
x08LNmxMaVBigDDD8CbPvAT8842wJZ/JYDoQTmMmOELi14TOPO1YDAQwzm5oZzk5OiYYY0MjIzOG
ue9+8ugxOnZkyCDDQS/JidB4+O2g2ZemlVGF2bL7Tewbdj+cfLpJ+UOXnmz7WbFtrnxjDPxYhTG0
PpbQ8RUW2+5aMEMFPKYYGrVmHC7u+ENzNXAjoISF64g5H0MOChZIQct4SQul+PiUG60f4HHP6n4T
oJZs395ojdK/X8GZJLeRySxw6oXSCr/pU3ZCqr2DDSPMu6CYvphL8i0fFhb9tCmkObEJBq7C2XBR
3+3Hs/MU++R5sWLq67BoDawffAX/5IHP6hf7HQW9R6DxHCyZQm3AZFVuQILkBsaiSXJFKEQqfHvc
3l2WXkC0JLJ4dfa91dH30vvduveF/aBZJRcRKR5okQdtAt0i6mcDxJGtwoQtUEixZc1z4MLQZNch
nTCzbbIVzMe803D7eDi0MUSQU0GHIywRVCflnHEG28TMTTFuMibbsZP7TJmWN2zpNxTbunm/gJnP
hlxpenkwaQzSb08XAAISBDUbDDYbO0QLiIlBjuRjkMhUBGi65NMC2L5+QbWn9Pso5YXaybZIS6w+
qF2YtN5QjM3oxEgvRuz/CjOexyBFNZ+tjdMSWsbXEplBIFnQW5TN5mMNgsbPjM/gqEaZ/bS5cV7B
6AC5m41TpgjHp72J46IF3Yq78NVTc7EnqN2oMYcJZsX9vy2n2fweMUbEbJCttdDYiW0A88utgnck
7qDsXmJfRCD+pKAaL9uaxKgR/ps9fkGAvSvNMFwWjzVUmryqB318NzbBw3FA6kGuvcRnvun/1AC+
dw+J724EkTp4MMe1uCid8f68AFVzHvOznxEsfnbRdtP8fGbzCoprwgKJJE80uYF84iTB5kkEM0cc
ArHL4xiMrcM3Ff0RpghLCYqWSrh8EuaV+ZihDhhmajznAVwGKObgpLzDrYeEAjSKDR4py9hPo2zR
TxdwywI8MAl7Bt1kE+HIODgqTeGOUZsIZrYkKmInWtDbbUJ8dS5N5uS8l2xIejKPfOOxSUGSUB0z
rJ1Jmw+KxmEwTEH9oLH5zDRK7cbW3ftFDTGL4tRW+eAg5RHSbOrRgnpBiHSThbKoLLIIqGpyHgxJ
sFMgWQ7qeH1BKMtcAEepu5ubx8qqj1gj0oj4czKLfABbKkrcSgb7FX7o2G2dl4/iwLoRY48NEyfm
FtCGGWhPTcLHYqnu5U+z+zVDVEpr6uTpFgdMdgz37uYMVhWHr0NJ+8Pk3kQ2QRIeaeTrwgOioPm4
21B+MAYcQHCBN8nnHBE67KrbZloOh8RRDNWTusw9SLc+5iVgLvAcoSjlpwdZ4ZX3IJQMO0MQdW+Q
JGe4HH0JdKTasgcyFSE/2HEvlGB/ppInGtjK3L3GHRqvn9aYD5Wa3fhlXAFxH5uqEm/XMkRPQVxj
Ap2ez/znPeu5EIZRzmafe8pGpuDkmsGXnGI3YN+zHCkM1z9UquYQYC78gtor9pp54wxKrtP6/anE
4kcaQon91xprVsJbMZWOQOPsP/S8X9yFAa5mdwhBwNZX5P9DmYmWYspxwSRt0IJ87KmyovzF4BW1
6OnBYKSellsKCQfoFodbDAOGp0PcEn7AroK3BEZ1Hn+1qY60NcyCKLtmIuwcjJx86tuCM3+oJvYc
/GG1T6wg33PQD+GuM1BjjLseIXUWJDKqzsnsfjrblGLMriCXWSTrcEBSCxDBmoZU65hUeCO4RkBC
CwAc5My0dxTtUJutbLuA9gCR998bezJ7OGKf82JWBBdipltr8IQZQICTuC5IgkMJTlwPs42EZgYy
EPtAtf/tUULddUQaGk4QqqUOUAjMbWSuS3QURJ2NbJWFRY7DoocRNL+fHjiduz2fMhLzCacu9RlG
PoR1Et5JihjcHnKzkJKuGGTsCAJXAYJM2CRRvk3W52gyuHPgGc7SImTjt+Anx9lH9IXf9p8RK3WG
+wAsWDDMqEEO5qCu39mDjO8PMx8vm9eAXPvJrPJBWLfl9n6qr8pK5NTnvZ1X8mLEC2NrcVPe9plG
dgWlAnMJsi/gItGkZXPFa9wJqMvEGeoe3FcX8KcG4lBEFhULhn1tpaHM7tLgsGK4YtB4ISLykA5i
Nwg/orxBRdc/Fl9f3mrFLbej6/CA+aKrCoAR0Wy5MBgZPl5oPG3qAWswN0qtt5v98Kjfp4IoUX0q
utt4rh9HXr+F5bdr18wNEXZlhwIKoCmRCkxQikuTfL9UfhnVQf/3xkydIQlZqiGRgcSrsA7uDB9y
OtFFaj1VswbMiI3gO7jzxb9IEii31DAh/FSnt2mJ+05+U0bxJ4RcxS8cunbd3V7rev1m6aOPIAvH
UY+D/5HgYb4TtBd0RXwHmFyseA2Ldkv+pQ1lFgpOF88YUdjDtHKEugiHtj9mbpaMmjUcHN8k4uWE
w2iHgHA3+6w6LMJqSCqDAJ7BlFESIgxM4j1C3A3IfcJ5/33iISR8IkClxF9CuYDrB0K7i7n1uT8Q
BaocGC/Q9qczLcmm14RZvB7GxokzqijsEPOYOeN3YNHTMGWF7R3U/muD6izg5LHGuKPZiFU5QMUb
QxyYjnFAj0KgI5vjzm6Rj+9wYr0jKZBwbIvip0lk1Y45r6PCuOUixX6/nlGrc4Zw/xIY+hg8o/AE
WEpesSg2j0j5Om2AlLzY0I4ye6WMLVER4ADWm4jYAFwow39jcMbPGh8a8BeEjStqIWfAHIkV54wQ
phg14HhrnBt+fyTKgy0LS9pmeYII1D7sXyCZnM3Xbj5MpXE3ruzvfySd2ZKiWBCGn8gIQBG4Zd8X
d+vGcMcFQVFRn36+0xPRMdM901WlCCcz//yXlwUoQqCQyKi4bvBinkJpgrFBY8CMgbLt64bN0JrS
8TFRQeKrE4PSJMqUAQbR+MYUMdzTmZJyb76ZAfrWif014ocPm8PFfYMG9k+Yt6HunuFB5pMdQ6Y8
qNYtMZYcBWz3IbHgZGGw6zVmHR8zBzAEQAf6XyihOaIq9EiQN+KrJ0W3P8Ib0p73dW8+4LhXckSu
XJoDHpsej7KjR7jLkX49qXfDhVYwuAdqqoL78bxSrTHBokLegVENihS6PF4w3iU+ZWINfE8RMWhc
CEAHu6NzqrdvajnNn8WIVFBPCG5j7Llh8goe8YE5Yg3w2NtiIt37EwzdQtq2sYGEyqPPgfn6CyX3
kQJ4wHHyUCXRx4mS3h8BisMn7BgH4QzHCGUhzjonprA5GAnwlIpVEy+ZUw32xS96+7yL0T/gl3sO
byFXs4cjxsHp3cWmYPKcqSyjHj7AoOXgXcmC53I36z3CZ/pRmZ7tCK9hle2PJkYq7o8aouyYS4/g
JWyWqU6sy0yGYevnlSVfJNNhkPiKSwxH0W3K6MmNRupFAo82OgECHi2GvRxXeEwAmXrGCEkpcwKg
QgtCB/+escuxHoARQxPfsXHp1wESJV7ji9TONt5j67llz+obtP6fA/NtfPK2zUx0vscgJZ0MhSIz
gIzclx+lLhl1CXvj51EO6VSYo+lK6+CSQ0ZZMA0lD83eGk7LCnSGB36MH7hIdeZ0IYOTY4mVSXRJ
AJzJs/BIQg4gqiLPI39oiiAhIS2UHulRzFkTYVbFx3vzbt7ZQZK6GMTQ5pZYBlqqbl3XWojPd/HK
mwKlBE/jM3wZpLeI6aX02xwOS3xfAMLQuUeC+M1NwmeKMCJCj8INL24g8EnwI/j6/lp1XnY7ITmV
on5LIbMW2IY7gxh2pq0WQEbDjKFvAqp1YEgFDOknEKpRx8XlWlmIfGw8Km7hev7g+YOXEekROx1P
+yICo5sjCos1sUmrmfTwz+Bzm/W8Ox1W65+wdaQZBShtJ1fOqoGL2jmaEsCEoJO7oYQogo0mQK2D
1QyjB9tMPouV8z81AwIsNkYAG7+c6wNAcaX9iQVh51ZIWH+IO1kwyiW3mnA+v2f9GaS+GAIHAOTF
/iUXF2WL3f5ri0b0CTpgIRMIO2Uqq7aETyPcMBer5BmvDmrcJe2UfPGIgJ4AG5iF5GmTeiPwkl++
uNls8EaIt23dg+r7WCRsgDhrH56c3HD+vLMgMO95Gekk1uEwihG289p0vihO1+CU0msI45on18cD
7OTT10jgOlKG33+3v2+k5nBmXVQwfEdCLwUV+TsnKZNuggWOkwqP/Nu8teO+RUSBTVi6j08AR9c3
0kfYeQBqimun0cp8R/38hZ8SLq45tj5s9Cye6XEfqIdbuw7kNWr1Nr+g5iVD9LmH/T25Jk1Suyue
VlS2y4ZbRgGgXk4PDxfzlI5GUhUzBdAbg/2/gcMd0vLq6b9TItEx3co0EBABGokMW6BENUTjaZMD
iP0V/AqSN5+MNHfzjHX8zf6hG8KSn5fGx/mxXxX8Cm8oXGxjQxgzO4QOc5wxldyzITrsH25kPlBi
pY2EOp5kGDl/8HU/d8i5eA11UBmaRgUWDOao9ERG+oWUqzazRnW7Gj7D4h5UQOXnBJugBZI9yKf9
vAU2Gxk5bEnsSN8JJmuZsUfKMcGrzPlS2LhrUQuaf/eU3TM+mli5PuzDA4uZGtML6ixSd2KjQRhR
G7nPHKZp69UJ+CqfHM566E9dgnqkWHE5MVpsj6a9GTpzZj5I9LRukEEAZot3RLGFkYjdc3HjBOQj
WCog1lQucj7ZfXLCqPG5dPFoBk4ilKDkFut5DzyNT9zR7G7wpkhK2bwUvzkbWCKc8o7JLer2XxCC
UEcxsXI7jjYhvLRucz2WRJVlu3UhFhs0s/Igh5g4j5KmikIF/JyVsAynD00CQ/J1BvzKLUbSDdsD
fNWu3hSrEw6ff3ibZjXzlQs+O2qD/hpCsf0WU+7JLEdPKmFlyWQTn2klQWDiD98AmeqHA/j5E+cT
wwEe3s6rqMKStAYJg6NcZtxnxQeFgMgG5kxuF6+JQGwTGGUvTI+ZtKnLqj38061DPeHk47CQ/lbW
GGf22ZllatCnse22p1jGbnXovgvcwd0lToBmmz0vhH5YEgN1maKQ9j4e4qspBkQmP5G5DwRVEaZV
c5TYMQ0qRKOx7iKM/67ocv6NXkD2CPv2/QHqatJJsnZ7A9T9+LexeBMAzTOWjPRQjD2YKkF5I/vh
EZ1wqcQQ0s/5VOkGQFK9y/Q373g0MuA52RkswblC3JXoPUAnb4cK5BvmKdRhm/m83iJG42O5jiPu
eAgR9wTo5kkLKLNJubDJFMKhTwisvsc/0n/ktxxUKNPMBFN1EzBBtcJLANXVA11iwh7DlFzl8tOs
Q9UHRZyzde2cq/2dwe+jVbvO6D1yvGh88vg4pEfvXBQ4UX0GGWOsR1MpsDrYxbOru9+W6Xn9cOot
CiIEfcBNc3zLwlUgot9JDs2NhwXwyK9HRFo8u76hAhAP7gbVB8aauBuQJEHRIZijs5Tlw3+AjRBW
MaV/4ttdrPf8ETVoqK5jyq6NHoRJlEXstM7QvnKv6GKzVfqKfR9L9hItwtucS64Usx+gq2scQM7S
vWUfACG8QAjkY83ItnGVD9nVQGYGfm8o2hIu3xam3dJ2LzDAYbbHzPLv7O5FNX+Er0xA7KdkwOoY
7WMsPgQkM9wMRIOx2ZxzDPEXvtiRf7mIckFgrH8cmHvusj1y5Y3Ha/VVqCY0VtBHoxqE+gMwS3vB
/6HhAe7XeDz7yYtzWUu5NDaLKMc5xuLlt/syy9M6IwQaepsZg+oABn6sCfaKEKAYOVkW6VnL3Icv
vn39k8xlP2WLBiOPrqg/ogd4RJpYeQBeVZ7o4ZCGxCsgAXY01NixEcw64rc0c8YRRrSriYPSvwp2
B897RjS0j8Sg9vStnM/zzT1YucpmsDm6L3+qm2ChHz9HNMwVYeNLtOm1YOS1qQQ4s3sXblYT3BtF
MAcKnPGetcb/xER908vLPUxgDyw7nbZ8fASueE8zFsUFVyqaaCyk9VQfsTAdfxL4blgAnMM+ICOc
thSFA4AnW4pewfpN2OJaj8rm1/PQ+2vYUMu2lJEc550wcaOHo2tUPbHiENr9T6jiGWY/cFZ1hwGO
zTYwPP4ILml0DuZ1ju5Kdo+3gS4bGoYOvKZYPleVVWQNvjKcvzLG2cUFMT79v+o2BHchOgeVVt2h
YV4UZHo3CmVnM4hJ7eJ+hz5xHZ9IHOUz/ETCb72LGtpMbTPg7m9mCnZ+C40hjIITIbui0GqIM0E8
dnhf4yHk4B6qMBLfN8z7PSHj6vxBKo0w8urnSC3CW9hYeIApDktIXwPpP9OQc//XU9l/sjcSZrJU
STbuBIOPWPrOOwwuLYg/sCaODqyJVbDarXjieV5+QoKqx9QlDe36oapNMsDuPDs1Mz/ZbLv3Rp4z
1Tj7dZ8mOr+6V5dDBi6EBaOKnQMu8OPVUvTmeq7hYJEgHGq8JYNBCBrvQhdhSAn6GW7AXPoMRn8m
VvZczej/JpEr7Y9BFRLnRLe3fJo5p0HGpyQ28+A/o8rDV97rOfnb+TkfdunTDiiSy7J4q+a5tOQq
gNpUIUI7RoIX+wve4/PiO4VSTmXitOtH+ZY1jrkV1IMYyDVTN99E9l8egKlQOYkT9xxh8BQQcmsC
85tQzzgw5dERs4UqFiPyCoNDPCss/IXowPmL6dnt4/NvQjKjMDTpuhIfiChvnMqs1zh7yFnGyeOJ
3O3uQ9T0BxwrwsGTbSZN5FKM430a5uOGTaKYmXj/7GMx3UBPSUlHiIP6xMGvyTv5dXEM07v75syE
bx7ytJGIaG9ok+CdSo4YGuOvvYXmkVbTPm99jw7P4uk8s1yg5zKX5zEXPxV07aUEqiP0RrQT7EMo
L7jnK0EV4y3DuSqzrlc4nqATjGcRfHNwQsk6PIsy1AIlxUGWKmOFIiFqSTarV4LIw4Ly2fWkOR86
o++Hb63NS/6Z/xy2KoNgXkY5qxuHYY2zrJ8gdmVpOjTXEhX4ahJFp+REHpvbn4NPIsrSAwajXM2P
ldOP+WC7zOw8mi9fXeJiwk31G3EowLYJyOelGZ8uVcaaWxps8EBh5bN5VwywaLC9LX+Pc5SdNM3y
NXx6Wmh4W1Eg4IecLG0GoEN/O5q+YoXB5wU8izG2XY5eYlSjxn9gVsMhY8n5yO+jyoLFhI0S8gsI
JiMWARapLSxYlthzCFaJDakAe9XLBqM9h+uZq2lML+Dj4IyOoAoErl1nWLxwBFUYbb6wIwSXH4uK
97qxW6DiuBNIsd4cDNkUi+mPzZBuNTTtUBLEMo0TlKh3AM+jWzrPzvowgVS0/RQfLgzs/3UMTmQi
xjAA7pro4VwZVUc1O6IVO4n4aY9hDi5/o2UvbLMlrRy34CnrIz3fNFP2t/T/XANkkqdMSApaX/KY
EdgLfFzyycYCUmaV2pgH2YJEyEuTvbTxYBJcuaNXqWpjeRSy3zN/y90pGzpQ5oIKavORdTQuf0js
zjwtK1ewJRr8YUmlyF9zONPwNw//BBca2yZafzOlgvU99vOgkUg8nBbjWSzyZgrRLnQyr+nKzlNB
D73zIMMH+mZVjJIiQPUp2BV6JrkkjHHgo3v1sVC2oSKGDC1fkMolCGq0HYLyzykLmFcArIvihq8b
EylMCevDEIGB8gi8OSqLM3v1Bw/kphfgvzbW9p8Up8iXifVXN1GomiNFsbkfe54cljM9+3lKsIVs
BZJwnHr6nBCVR7QVNZJ+1FH8hm2WtTVG4gS6u0zJFGUJn2q+I0Ep5V9MaCtnpTZj4PO/wYOVxC8X
M3EvXC3gMjnbqzOMOjY8pwkNJvHiQLMhmB2hIixMbRUMTrdJJm7RtDx9CD4tT+0gQPpNR4oGyJZ2
n+JXXGdYF/T2/N8L1k/YiMom5kMlvvdi7yguDWmHXBOGBLED317otmjOGP3Z2ojPSQ6Bv4qLtaxd
UAv4XxeOOl8NoIFxXg3AuPu8mBap9z8sC95VNATNgvgPUQrxB+XiYU6ZW4ChIExoU2x37CFSYQ1G
k6UVKkS1YS7/GdPGCeE+Q7m2Bt6uD6uFEPnJyglBdJfnectYjOqF2ea7eSIHsIlPD8haO6CMwNAA
weihXWh/XBzsHwDOTrFo6nv7hroCrM0qbXGeY5fU4m6wpqqa5D1DDD7P4QZwiIJ3g/PEEmcl4EcM
+M3+1uonRoJNZ3h3rx64//gR4sMlBj2ois6NnSAYL+8AzI0cPdnrp3Ps5ew3oJ4fzgcTjhlOg7ur
guMgRndPYGiP9SsGmLmlYtkmGBM9W1D/mBlohmiyaIjda3qHlqAPoIXQvJo3Vu64HrigwgRRcNl8
he0mMJfOhX5jDSaQo2bGqccH23cHh82W8Uuws+gDPmFD0wWahGexpXM0nmiWBItrSEMDsK2SmYMv
9hYBNbCUCijgvdnTT4eBykqI9d1qqeTETwRKLIhpUJ1ABW8EPFY/nLQEN0/0iL2lEDt1AXuwg2I2
H5MZfoS81DZOJmAPu5cCqgpHWZ0dAS4llsVDiy+BniXQkRID39L8/fXsaqLyPGr2DOua2clvOXlD
BZfe+/zqvT1UxXP2XWS71vOv1xDnC7ApssN7MZedq3cBxVPcLrtajV3iIK1xBnd+Q9jZcXzBvoPl
NpAYxEHsc6h5xvLhrTaKDZvr8E5Xm48DPmi//67+03vlHxhwPHGUnvqE9ScjNxQdYNwJrQQWRPis
WVcPVRTNDIZ3dDkvUO+L/8aH+cwU/vAK5CnhL8augWS+8+g20l0FzitULML9bLwvDzNwkBZYftPR
LebvJ+Y1rN7AwMRfX3OeqeZ8sHxbKfAaEA+o5L/G7KCPueaU0Ibjhgpz93v+Zca7A/j5rB88JCur
2Z+TO2EU6Ky8GhgPKj0iH/yO3RI6FB797A0HL7fdMHREOoFQ+XGDlJNRJb9u4EipaBraeT1v8LDm
cnq8TAFAnckoFb3tYM5xWY8Hcb1sUrr/ITzCBSSYqZZUiwuUKbKHhImF+4X2jMsFu5FVdF/qLs5l
1KtXdrPuT94RgzvrRUz0bn7XwezoWA8sOD3cslil9ebu6PweplQnMhNlOP3L3g7yP8vO6JF8ecXz
73IYnBIovYIaQcM1FU/Tzf8u5QKln0MtXdYbDRv5a1DmuKy6ixfrx3N49fqBklQbwzdQZbjXHNP5
GJYUpuPRi/KB6tZ+YuU1hnU5r53rgkadi8dJfeApR8aDsDD+jmBLblbpAzrPaFAM2WAZ7h/hoaPe
Ts5Pmz4s7H8ZjpRyheUouY1SY9WwJfavip8BxjVXA2TY4/tBy26LfjaAxE9dWsPPnPyWWoO61jIC
ek5eMJgiHcxzSgUfsZHyWFThlAGSu8K7vOYWEkxty9iJl7/7jYVNPXpxDn9GNvvpyagoRCKmg0LK
fydX58gG2ic+l1NC7LB74J2HVyC52KfnlBGvmogtHjE95CQpo+EDDRMpPxaqiEYkJaQvgj0PBvyx
8YXUgkTesTyBjlMA2TnYHoCztR50qczISm8xmL4cpWBxnNf+MLlv2OYI50AogDyrNEaCOoYqx/1A
SQ2v/pUDiY+J3oWVVVE3dmUzKHEPMuzz+CLlcD9B9/dxnxwovNOQGwowiAOT5cWcr+ePD/fF9yg9
unTLB8Oy1wekf25HG4fUkag6bLT5GNTcyI34tNGC6xRVfKDlotchjYFHp3BkKy65s4bmtBgWHQYb
CCIJudOd94InIXpZu4e1+7lSobHhs7EuOU+qGVlDSY2dCUD0jZA3m+RqrpVqnuYVLgFnRyldHugj
jV0zg7brkF/gDF3O1/kNSA1xUU5Mhfnu8XzjcwGt2P+G6o4/f88WzdlqCoLNT0OsaCpeaCRr3HwA
nOWxlnUwHXnj/vSe0/MwozxhEyqQK07px8bczPR3X/RxSTt+pxrVFa4kKN05fEXX/Rtd3bKfH+cl
DjBw+hZNsOCE2PPZwLpmpxnjEy+N7mT/Gn4ZAI5bywsVk6VzWML7JRWE6gm24t5zbjGPWzUhfNCu
xiqhV6RNEHQBGkZmOy695oKjE4dlasHJGn1Q0+DPyiemLS/mHyoCrL9r/+63RItEDzw5OM25GZmm
dtdAeP0P6aaaWKTA3DG8BoozbBk7RR4LdMh3BvURC0FVJt0Hvwb/Rh8nO32EVQQSvrBHRm5+9E/8
kyCK3ogU49Vv1Kpej7vh6BNN3oCw4xeS1WQOw11iQDHs9c9qIIEeGnuVcBNwT2pLaQ5mYR0FwYBZ
hAoeYTINrpNI0Ye5EhbpEty/aPZXD6dtR9ykKMA5o8SWc+VM2Zo4VYY3CSVeQJr/uF9myufOOFaG
6MQmL9v4sGPtuLIlV/ge02WzXiyAr32qUiC6fKLmeXwQ/dHrsLykT3nFd/fLJh7ezx3H9qjOSjzT
2J9pOTQRhK2PhGWpe64tCsC8gxx05j8dxy9m2je8hha+TEs6cEKvB6aHmeArepD1LCo03irBcYP9
OqkK4i9IZDffI6wiTHYdPqFMSX9JTQvngtgtmvseOldjzLAAdI/pxCDFYRH1jGqr5oJsNVfNOE79
knsGPMkrJ30KlRICz4TXHJdFJOPPoJe1B/1v8KdAxnXgzV9iWexprApNNgcUtlcSMp5VMgirFMOJ
DNU2P5clDAQCkWfSbPuBCCAjwAuKHNyYjPHSgpwKY8Q8jelLPPGEY5ASD5MXsBOyaFNdYoAUapnG
wT7rLxvy50TEhZCj9KzREET/bm0qp5n84uRDbMVZEfmV1VxEncj2xb8ub3zChJvgge/fbHmu5zBe
nW+C7+IU8RLBDyd2+fR51QjznernvEVWsnv8Zc8XDmLBhxQQLhwVz7sG97WIVjqzgPonxzjONJhy
J3NFHjV5RfgbIro0/3YU64iDylF4igbetzhdTUKpdPokDM1nL//J6oPJrDI377luJ20Ie928upP+
X5VM5IgEaIRV5g1CTy87CY2++8MezcSXe1bx6r/WCxToFN85vXk8AZCg0oNrwkvExRW+b3KN8dts
CAzl2MO2coDqG5/+w2P7T8BgwqODGKQTkIHNHVcG/Q6LxWfCioqTuOc38crb4LLFsbssx1hXet+Z
sTXGzUJciF703H7ZUbB+gDdwsmc45RWyOUJDBZcUi6Mt94F/mfeDOqK6MxGYv6DvEqZEpBQRclBc
ZHE9Kr5nO1O3Oq6d/Olw29YRipJkSL4lbiuC8NonjZl569A3d09MUfvZczFjJWrDuPt6J2I7YDkk
wsd+i6XKJyvaeFq0D5NleJOw1py04dd7w0cdWM9M2+DcAk8C2usCYyWalDkKpOBESyK8owSVqHaq
GSpz9zmGj0/ElgJiD5kQTkRt2pvgQ4MrkbLzL7UN/wh20cnXax1t++E5ItyEq8Lw/V1yU5GFkIkz
H54yl/kW77QlNqB3C7VagOsknlMf9qZUB6DuKx2ixqW7jhEj2AMIwMaYiuWHb4+FHNcY23p2s6wb
39a6sbgK9okBUvONDA6zze7fhkQSPnhmyScgCza6R+28g/GjsattABdBjZxJ3x2G1WyQ/PBtJEq0
dPkF3/WEERa/QcXJt53X9HTswGgLviN9+g2515wqJcwGYjZFbJCi6SvjanZMj/g/o8AcYQ2G78Ld
HyTHNeoen4Qwu0JNcSOzCN/FrImrVGOMWgK5j672e3JskT7amNK2MyxuEVQ+Y5FJdpndWUk8WCuC
xlpaRow3rxubkvS4JvRs2MY6Q2yGi+z4BGqeQ0/nesJ0dXDci9vOJl/yWDkyLV/fewOPQrJAMFtz
8p02vGHSGBpb4mYXN014C8pggHE0eQxwrinIvH8L/Q3uoMjDOHv99XsG2Gjr4hViNm3CZnIIdiXq
y3twXiJPH+INEf9YjqS9MUn0RQNEn/KsN4sSoTqXkpYTqhFBeQMgARC6qZDRe76Wqzav3nURtAo7
x9kzHhS3WF5wT5XxEIIwues005+Qj+cJFUomXIIjiqqxKfsCLpn2oRbtESc38E/JwniU4fDtEhIA
pl0lSE7qqjg9x6riDj+zATSdi0fmtAwZF9Ir5ZUy929y6RCSAZmfrZPgzxWDL46C5gX/v1p21B18
QGzIx1LIye4MHPYcgBiIx4Z/b+hJPffGZgmykYSTt3uHVUIUZcIhEZRL6B4y0IoIiAQNjno4NJoV
LHsWBlk7fWYf3n/rN8lj2kUEbWzomLXYmMCDDd5s9sdXXzDoWEtINXYY8IgdXLbjD059uB4Zwv/7
xxJ4GFSolUYqWunNjTUgfISWKR78BobFb81cZHXZ8++R+KxDegwv56gHubzvvyAZIiWAg2aAD9EP
05LoRbf5yhh9hsbAPhE6f5nU0kh5pfU7V/TiIcS3z6huxxV7HAl7rPsFI/LVMf3AqSf8tenDTmkx
ur4tJN6tjJbmCaj9sR4f62tguIsKOf7UWH/5BroklsJD64NRFTR1JXrT2+mY3opffcWVBv7vEml6
rGyUzQM2BGAjuBjFr3MGAx83CY01xz3E4KEPzgwmylyMO0sKtnd2Or8FsKOJGJi/ztHn34v1HUx/
iH/CO5PmEPJ7Vaw4V4YeXLGOZSEcznd2Wbl8m9U9LFlhQ7rV/wyE9a137rvYK6gYs56JAmTLfiFG
XtjI37CnBVKj+f/4vPrnxW7gf17wWcKowqu0BMJH+bYff9dTKO/7TCIXu2SK+uPfeuOfyWPCfeWT
3IB+OvfOCH9DwsYANrgsV0PPQJSFmb6GcN39kXvJ3MZNRELN2+sd8AfaXQBmkaq8SDURwi61wA1x
fvJ6s1N8noHG5XoMsAWm2+7RBYBt6mJnHUMWhV/HNppdwui9AWcOe9O+h1aLVQSjtFBn4lZFVU9E
tZx+4yeLL8I94AGpCDLCO3TGGhkfelY9F/ipQoPvMuoyIt7nai7n1D+eGhWrilOGbaf1nAEQe298
WeiHOCpf5DodIVdKfptdtqzO+VXjqzfp7Fe8Mky8bzzAvnBZMrswxwhzv30Ffn2e9cMuJngDULoM
OYqfN9CGc1H9+0AG8U8wE+tg6D49xnNABkFzadkFbknSUcGFVZ/fGKew5FGq/OPN7UOabxODCR6/
O+9zJYcnqJ6+vkCSKiOJPsao71A7IUiFzAVVCuXhz9rr9hyubcZ6xVKLH7t3bEGyOnnDQECFbX2m
gL4ho2CLsY7A1l4UWHoHt40v+Qk12zF4OtVEyAPYJrI35o0H0697CvgQvAEchPuGzlzaILaiEx/g
uENmAf1m3/kl9Cnu2bo745KtC74y4EJCeiog0ZNLNbu4MHFnZ8NSD/3wIXg28uzCID4CTWJTCdUB
EmmAsgyKH9Q+ockt02uKRcPssvjsOSs6zNxZ8SRw7heIHxVUZvza6l3UksR36AhvXbDaw9kTm7o6
ISuiBjYY9+jWDfe+1wOgzPELfCx8o0IVjP5BYKSoVE48aew1tEI4a6OjOGXQ/ksgYEJOx/0CwBGQ
6u3hMoN3UkN6XCTuyF54c4R44P8sKJgawL+zoTfj4wfnXaowjg66VcYHqPQosPIXaxH8XaGeHHdG
gbwthCSJ4usff22IVg3eJc+xLeTvgkXyi6pCaLPpK+BEemIJ2aJDoklCB1F72gjxOYpPoNw2qGnq
4cBDvKjQ36gRuSqbK8sQhDvg2AjyAJtQcBMLjFsoCiirP5qfM4ZqdrD40rIQgxoQwl4CGlFAsLAq
Cq7eGHaCxxqP3fVpB+Kcv7ly2HeB7a2czhp6jCrmrnYL6EZDNh07zRaJDQ8WXj/AaDxY4BWQAfgP
zmXDltNUFVRQYN5BTMZLhP8HE7qI8Hvb2phhnganZKfCi1gAkV1yPgvaYEoYrYfYxBMUDU2cGTF/
pAZiZO4dfMvyr925Hcs4Gh9ifJ1VKDLTMF7lEPJ+sxvNQwMHA34fxqsejkzc3ALB/rLIFDuOA6Tr
VBgsDYqxLsjekIy7+ME2Hs4Vzbkkxu6J4AQm1fhR4D75XutERygmP//NrgDW8ILfSvw3SMqUuR4G
Z+ZxcY5keDRcft3/oN+GlEKoKd0FeXV4KgHvwWD9kfuiknh2T3J0nlAO2glkHrod1ITOecT1/Gn2
AD+nb0ZoB7rEgRYQ5HADKKywnCOm+YwQgR0FXgIwhuHfsjGD8Me31pETQU/ittEnq+XkRgNcstyG
IuCggYT9WrNoqgGKaaMMexXI80t4n/YQvFGwiYuT4Kq6Cl17Bm2DH8fmNFM8UoSx2iBDDkqsIHAN
8uuGin/6w/yUpXw51lIIIzxh1WR0MoezeyFz66LR5UezlKZCFZKvR9SMb9yDjHJjmhf8n1P4YP5R
WKOfCkxvk+GEDAw4oxAmP+lIRj611DlshdcXWStWDPHai0OoKjkI9a4G7lo5cvDyL2PJX8e0H3XC
7oklL2KOKlpRMnB1GrHl4xwj2A0uFeYKEAfDkl0TkABPrMaf4XwFRljlz3XpczNYk2dwgyjTT1fe
ydzrmTzi66ypEfAs/MLhmJmPQtSzAUIwnIb1PXo4Eo8k2wX8FCAKsL3goOCKaNZqctoryJ9QeQkQ
EBjwt8ARV6yPrXaxcs8blJEFm1yP5JLPAZlAIo5gckZQCg2iZ4GHzmVMnrPTVVDIcEPjVmMaaTz6
2Mb6OVVADYXtwFd6SIch3kBywfotB/OEoCoveZzC6xQMhT0U8Cc7P3hv1/Q4kUm0334zuC+sqZAG
wPIXukplIiTiq/GoTeBGT9ot6ApLPNU75gMQ6MGmymobV0VKpxrctkD47I30rOJ7qkRPY6AbXBcs
+nmRqwVtoxwOMqIGPVgVgsPUo7rgrOwiUZE5bz8hdUkoSo2Riu8i5rp9T0Zd1rH/KX0Bwr7cW0Ru
GLrix5hJYoJDqWckRnFD89YPIQCXByXgxubVCpo5fJCheDHshOc/iC5CkgSHOiEvjuNEWBOI+4b8
S1C7i80+ly9ZCOb9SfArJ4J32wWf5GGt9QwBNVWc+/GZ3kKJ24yz7E45KhEwiIU6tGhLzXj9YIvk
pKLIUZGH+BAIRh3nnAXUnMicqDCPW/eXclUzsUCCvyfYSLepuqT6hMPiHOtMqyMximAoU5sLxAIJ
XmvsglhrSfQ9jbf74gR9GhnACaB+XXgNlMOP0f++p3V0+tsBTTBE29bRC0lMXXW0Sk/Zc3otvpEQ
QiEpyt/BjxE9PgKy4eUCIHuOSUpf3xkXtYxRvwfWBsS3xerKmHT4CioYv6UPV95+XsDXNQ/bJ2cs
4tXKQS/GJxjimrjfOgCimRSeUtyvUrYq6zodzBYdQbbMLcwTHfkiERcFxFgnw5iXOVfS/uQW9xnt
te1p/duqfEumPaDcBZ4xYCFDfHMMF3dFEhM/9EAi0BYNIlnueOPCoMCoqzUlQCIDtwsNA2qsqfPy
zZn8TNnIXcEvn/YFmnTtqr3D67PTsTivcYgdl5eoxQ3z650v6R1Pz6/XN2ZyuXuyXNdoG+mFoH0c
ffRUQJctJoVjdkj+J4dRuyddBSI4lxOwxQH89cDNXpgpB2XpI79qMPbQWXwjQzR1EhPNqYjQheTU
7I9wyHjrdHbr17qdXaBaEWcq/TH0Hm8Baj1jpy4JJGSflNXo9TgBsA4QomoIFS4YRzzENo0Ggu3F
3UXjR1n9tzcNOPEAn7U/RAykOF2Cjt7gQcsp8OnfUkmwuaTK9Pds3AsmLF44xNAcsJEkeWpBhp0L
nB2+wnxSA4aHZ/zCl/LKesMlrUGg1CRRMxdndaSMMAeqNr2Yrwz5RJi20V5tVo4yP0+Ho2baRli7
+Y8FzG9kBAq7jcTgt3DORpDZ6cEV1lqsXvz38rKiucIPI5FpBMCGCJgVbpE0leZlomfsaBNSllgr
0zkB99L7J/gao4cBmeDnX4NV0YUYnUVA4hlPIv99Vfx2Q6c3Fjy3L/C/ANbuBXbp3opwEOo2/60F
17kX7wzjJmmmHL7YAhg0/lYP3i+xsYTzYlF0iT62gP1XoboCkcSRy5H2f4g7zb+Mv7ppk5NIyrtE
JSQe+LyVpbNuAIdj0YGciNAKIdUSkq03j+sjPo1kO9OiZ9BBzs6/ay37EddSOe9tVyijQapB0cER
S7O+Kja5/mqKYgwcyFgRX60FwnXm4ZImHRJG4Q5I1gS6ga7FERH3YtYhvZfTI3sBtzSufyzMPi8b
BWBOXnxRf4yktTx5B5BmI3gSIejGBcoxHRy3EageeVwznW3OWpecChHAx2P/wVoG10UxLJsc8tZv
x21az4fkHzRz0ApDip61ixtpSbWFscTaSIesiaYQXDLQ07svB6QneF8Shd/uv1s34/KgS08/+S8T
qeLn5JdjJB6CU5+Dh1smqE4r2eooC0zIVPCN7gCvgNLXmDMPmFo2zZ61TMCqqhcfxPZKWMJcE7Ji
Acf6rh6S74PqDhT2lw2nj0XHli7RJiwC5ydmL37ZWs7zyiUsviF5QSk9EO4hP3GoqTBeENVZIJ1b
GAY7BbdpeJIXB33cc9/DyB3eleLIdxOx7MfWxR1bgEBnTbLa4FiHwWeP15P9EFhsmFKF2eqSIt2b
cDLTVTWEwsNKsUrvk7M4RmsgbcY15UYEF7Mh52Hj9uHHqyTtjKkQHBpYQkpRL+fCoLEc8jpUW8aO
AJWoutZKHxe8N26QA3ge4BuAAwpRlgIA2F37bsf4NPTOhiPdQwCA4WDaP+0fVDZhj7NK+yz7TgAS
m9YH9MGMcXRmLJVxG7Y1eXFRGB0NnFDply4Znppip4PYqtclTYHWCS2asjlSfUBDkB/SV8twmsri
iBZwig6ki/jeSD1ZwzLDDcH+4CfgF44kAetgtqc7bi1JrBzxcmLzBKN2XHJ2tEClQuCEH6i0uYZA
Dx/6K0xFynjQ2GA3XJQVzS7xCXr+1vNaik+aV+Pt2bP4yzqMHbZIWBRp6Zs0y6N9RTF1jW6AtX2X
/yVBnOrhJvvBvOuvB31FS5WSYc28bFdsjDKAkA8cl0RX/S67MEeTh/mcss3qVMiKVv9m80+GALBY
2OaoVIf2m6gdwBTIMMjatPTDwlax1DK4Xuk0PkDNCPNg3/cKSR/plXWu/DvPJzonFlmM6cwGB8IZ
brq9urqrba94gcexp46HaNrQeeHdElSAGUceH9Ihgpol/V9HG74dbL5zoMihEE8bNiwTt0o7xatu
9o3sG5i7tHuzCvEjwzWzMx6BsyH1glW+YcpbcH/1CFjd295Qr2w5AgH6e0dHG3fhcY6FaHUguOr9
srB+O2IlgsLFOqZnWr0vVnhofUzpwA7hOFJClgbs6SP6iWesOK+0tzBeSFer9WnUrfkKEObf121a
tpHWCu22sFZlY0BMIFTV2+5BBJv56kHctTmswJ8llgSk3GAExgzuv7GChvPbTfWjpUMgHJWLM9Ph
kvyqPgTY/wg7s+bEtWzPf5Ub9dxEax5u9O0H0MQgZjDmhTBgNCEBQkKIT9+/ndURlenjSEfWqZNh
+xiNe6+1/tOI4fO883Z2ljhbHI1pNCgWmKR8lu8oZegIawetTnpmytVLMNY7nT+wgml2AwPHOQr/
kfrLACkvneuJ7bNGkfUR+Qp0A8ZJj+XDws16mDFzW9229UrmRYQ6gp8FHsMIBbXufSsvy3fiN4C8
jF4x6cg9TXeUlbZmoCyCz6rFZdBwJdiDMJTt1+PnyGCn6Lfry0f2wcDZfY0eI4MSkocg6ZboblCh
QnXjoobsCtgPuc8jc/tm/ax9A96sz52Il/oGoAtrkyS4jTs4nCI6vmFaWo4em9ta85XBzo9zEf6e
fZynMnLNATp9Rz8k+AVymaOx4bNmsvF3sL/qjKR5fmLQHCTri6tOab/x3hm1A1ArVPKX4cUV4i6f
MlDuq+8yhg1+Q3zcux3sHmzi92FEI8f7oYCgZiihEb4OGuwuCpAoHlGIyZ80StCJ4JK/G0CjCc5K
Ds8y6wo/oFqYsTp6Nt09vAbXtiJkAVIM8VZrkoOVFAFtV3iDiXs5vp5IkzPPnsKNGT62hvda0xyK
Ca9YKzTaxZAuZGr227kSgjO75pIcDFi9nQXhZ9v5oRE9yZxlZwKkBXRA3pmyVZcRdArgJ6IF58ZM
nZgjokIi8hJeGMwSwxekXA3ZVZp13RkilqZMq5FMI4LovPMKps8gZ1pDkE4oc4LqVCFGnaaroJQO
lNl9oIA3xVQcKJhJ9taXl310HaCW36HkenhVBmFHUCVk4B2gZpNkpD2Yv8iSozBn2mJtZfZ4Jlfr
5K0ZUJMfOWBzSSnu2AEAUdsD/2wHu0+Thm+kTzSgv93qedh9lM429vbSADPHGFrgKMdUAWo+gvC9
xZAFv1gEluVb/OxaDy8t9kTCWvcFXA82VyAplhfGem33xPo/QTNBYyPtJZwj2LdwUINwStXOei+A
u0UECefK6n86FX6Dwhy2MZ92BtJr4UAKFsZsk2hCITOwAhh+8LCf4QqJmqMzNST+ZptTu+qfu2E5
0EbpEFM5psPIHXooCvC89osBBFX+ja+5y7h+pb1pe3Fgyv6KKpo/GCKwi89Sfg7X7kE6yGjzKhRT
+STDTRnrNffqMx/Hf53JbTzgPwvKUIgZhc5DfFMaooP5BN2E5RcjxIT6ireDCa0NsgkW6ThZ8k/p
rK0eRGrqbhActjb3yEAXG2+Hl/a6qTzQUJAtn6btw/ABM9nj24FJeZIubRiB4HJTmf4Hy+Pxdtmd
UsC/yb13ZONHXPYwe3uH1fiClwJ3fO4Le6Guf/Dp0efJ6LDzlGV8epsKzx7L+ZzzFHb7Ey8MLX+z
0WnVoJgsNiQ7dTcvzzwovUkfY0pmiL3lcoslRC8DI3YY7XdJEaNa8kg85s+tu5Wd7RbH5j5ftTCy
YU8BO3IvpzVbdt0dCqo8b3zpCAzS2L4mAjwn6QqWkB3MgsUg6g2ooWYsGIKZcxvG8ENAC4bmUibD
avoUhAmb9o8O67YHT7vvqW3p1nwqh45gUtrvDaUEAm+/YKHaY0hA6YZq6Hr14i2AWkkNw7BM3Od0
oLwlHaci+LLH8oEuUoSl4yguVhVtf1sUW2VfIdmOB1QOfPs8e34yvZgsKNlwA8Sj55PFB/Cm0/Qf
sDcEOsXTwtMOYsr4e6i8QeAADFphj0PPe+mp2K0YY6Ax5LF8SGNBY1SGMkEcDp4WQD7UmGDqHsSX
1NXe+F04jxOT0cPl3ueLAE18PcjxL8VpYabtHyuQJg7aegN6ophFA2ABYUBohGkFbuTbW/f9Njn7
J6l7Oh7FxQZsdmv+5N3jseGA6Ze2196ZF6RjueRwurcJzzuQ+aeNSJKIzq4xNIILPePgnZbSdQNn
mHeHQx5rHnAE00/a3gvGEEi56XXhM4cc4xC6FEf6jH59wzQg4zMx05kNb9HnolDa7uBuDgQubuxB
OXoG6/ZGSpl5dmkMFloAUXJ2V3hrW86lmWal2zCmwvj82i9gsdquBeJ1Jmc72NHqZqipNonItarh
4cFmk0GYxnqfsZcdUNHvPpmtyO/SHCJiP9+LaR7hqm7uYMRyDQXnr5dOhI2H1pvjeDNLiJqC3THq
rPDkE1zlVmcY90LzAA25b69fHx0QEhxHHr6MMxZx0qBbzSTBA7IOdhEgUzTFQSHbGFhioRLfwOna
GtYggxHBFaW6FUfvkgzNlgMIBz7WweiU8hQtfOHk9gAMg3kV4MmSyjCp3TNmtA/Cd93s3aqCcv7a
EkaNwDkrPFAgY9eVVb8j9y8s8whFIEOAmiaOxbybaT3oNTi85DJdpojUnw5gsxp5fLFGSFuDJrlp
2zM/L9g/YE/H7pmJhoAAG55HZojXLU1KNrHyWY368obk7251I2kUx32bhBpUHVrAJlpgDoPpY+20
6uqRrdmWzvo4ufRxmy+YqOOAwc7UYIDEok4wod0JGpvREIXsDgPyx3usobZ6wNdC/69+dJjuRYNU
2iQYgzKCZWa8MwZpcjTP+zsObpm7yzcMTUjgol04lVcSz0CzkncNpiOxH8T3PsYNEgmbMivGugH1
WzbhZQUBfYlX90xo1S+965VwZXD6Pm8V0QO8qAnoCg5L0IOxb8jES8DAke+KF5QDhiMcideSR/r+
Kycjh72JfSDrRgaSOQR5lxRsOFTciVE8Rl1Lw4bCs4k7lXo2aNs6RhluDp+opktBimZxOynUV9iV
EPl49pR78Lh7hQTXzGmzUQ7QchlWN8K33TzHjknkbRiuQvPZGT3fxcsMTwHWLyOi+o3eG250DyrN
A5qYgHMCTNfRFEORu7IT4YtDY4V9vl2wFHagi/il5RkVFjfMWMuhQNMee93sMsJHhwAkg7vmA5MS
YxoT0od6AiO+eN/5lEj9YZ2pAAEoMBlGlv0XL5yaImcdJrvQWABZWDQbELUwDsk37fsSeWPvCYBU
BthvzZDruO1BW0T9hvnhWp6b88dbtG1WuLnh3tD7lIfmPhlkIbGDGvf287y4Iop0MCFjBs7voDOO
0BEbuMl3uiRbUi9xXkyBRV63BHYY4D0stLOI1lbRIAPPuH/c5mS1JhSE43jTrFKvCgDReib+FnQI
V0RRQt+pjZ5By5jGmtYh4xkmvHyLJMqehFAKzAp3A32gx3D6o/eii7Xk4dZX12Qss8cxJwXQhc8w
RzMFdRAmKj8uzK3uQ1QEJswGAcKdUv8oLHsLuydGxqr7RCJW0QlXOBNdpmlQzQsY/8Z8TNoS8mOM
6abo9gftsp5Yb+mgM61WO+iGhECw/O2G7GBY0ONpQUsNkg+MRU85q/w7alqo5O83r0Y3DEbJqlUM
ePl3Wq+eKOxlT8EthDsskG0x2Oa58lbFWkSpk3F1ZOyAQG6t+3fkeWyH82yBaByFBZQOBAUalRgZ
pkzkIRpT+OQeqW59USDtKORVV6bjt3rMCY44fs46ITJd9gYFOdMlKFFRSwc0y04GmR0VFSlmDISp
HyZqi+Sw4zMDxMwz6y6EcZxBBckg3f81K3/AcnWC9APLARQc1iRbvsB5UiCbGMc8jgdvCvBCX8hz
kBSNkSlzAyKYy/clMLyPqQTcU6Azh8hCfnJHgbkqwSFOFGucD9yKgHKcc4I6xMBfDC3hTuYuXLya
nwEIcMmUmjGM962NfWpGou+WsImF3nUVDCUPdu+YTcmaxX0x0kRlQruguzFsSRebNm8BCAqYCDdZ
xGkL65sBq6HqWsN42IDSoiWAi+1ZjHFBWZB9kBnnKOu8O2NDBZFJB4LO/WQO3vg2xHZfwDwscgSz
0Uy4YFYYaUAymIkRdPQmkmIY/p0qoEqoYT0LYlgKsZmE2AkRLRCjoIiNsr2YF5LyMKr6D8aOTFW6
uCzFW7NPMpqCABSUKwsiqBwUteXIOCWgxBR86I2Y4sQDJguLmmFvBfm0pZlk3wueLJ0YGDKj2tOH
hfGhXUNexgyT2moo+ThYBg1gRvbB/HOm0V0KcZWN5d6QSCY1YBxB0DOHex6d6x7TxxudNzcbIzSW
O3uoHgvNuSLshdmAMYjpqjgdMBglHs4YaPW0aAKJ+TpJVuxXOJs3IFzMnu56X25nhE0QQPLEJQEh
ME6LqFeeoU5LqSNjYamnBLGCsd9Oaieftvh23af1Ml+mH/Ysmaprg2pSCCZa57qGv816K9Dsx+zq
C6XffdAwautSTV08XCeBmPVfxlDRo1vhxA2ndGrxAJfrNGBSJPZprNqEzjJZM6SlABIhRbyhxQyt
CKHWwjo7gAi3osw/2JAGBIvZEoYAAUQL8Hjsr3kwW9ynqetcBuz6gQDxJZgioKbk78KTMH9QNoST
LuGaiALvvOWtpbkoegRwwHgfIqBaZBPz3WLEl352PKAeEe0UOQPWFUFBaKCHUMIyZuPWMVbGX8s7
8YbOML9Bk0Tg3QwvwMFr1QYmHndwY2Ck5/gt28t0lDTOGluLrTXB3pnXm3eFcQeMF0B2SmHRBl/c
6sA31iD/uG0lHm8rbGaydCatgyOfl1Opd0k8J8WgHN1PyvbKHITJksWLvdQgxXKqAUMwZPjS/unz
PGJ9JQg9TLWB3In21YeYj7JIUAcSMmB3Ga0/65660VE2naDtpyNAYIgvR7A/Fg1YOsywJTBspDzm
JGfS0Rmp5K2DuBFpT7q8AKzo1MfsvzhK9XBm7E5L/tv2TX+/vAlKbP5rqsUUf5wNcUTsavN0FbvG
GzPi3RiRSkKRhQIk+YiX+biYLm8D7Fg+XpsUaygTiySfUSmXE5siDCLJqgGpjX3yEdb5uoPVy25l
j1A2tNitftZvDNNRLs11VFUTCyj3kJ+MWcVVuvGKUefhnSPui5AXf1wsjEIIOpGYgMLlI4RwWQ/a
QTkC1nKOQEaj8xxJL15UAgNXpoDlALIp9f6MbPGnMIR6b+Ats7gLI7Bs0aqB3ixlsoebNfxG9eJZ
JvNVMRCPcH+A7khkHdvh4kbDQCQhZjpPmPuCTiIoL8K2DBkRWoxsQcEFoWvSLC/LxzoOhDUAo99m
yGIyLcbIlMi/gvA5e6wY4VJEP1ZIIzeCXAPhKjBWyZvYvnICyyF3sO876nvsXmcMrjh7TK/oFWO/
9G7uMeHOWgPJclqMrjtMOcwp7kPMghikEj/Qeu3ozXafPcSvMPmFWPgeyFO7v2hh6mBQxtuqT3fu
GaLKjpXwBdle9lDwjARsxwDOi96K8B4QEgVk69tuvWk89OrMPbl/qIPWCsR7DccQsDJY1RNrqzLP
WZkjCcN53ISQupyIUSVDw9cPENJ9ZX4fFiF7wNAkxYXYumlHc2IcDlhujrlgbR95a8C3+kz+URmT
0cXchgVXD/n/3ZgZEvZgre3cMGFKQ2IyxYrDvBUziZeg1aARvPHkJsxXUq48ExqkzRWiPQYvOIc0
qBiZpYG6acwWq8q1Bg0g2S247GXkL7DHhf5FPTxI1HWYb3rVsVw2Pp6JLov6FWJ8MrZyXsrKWe+2
r2Pydu10ofo+33nxYKM+Bd1s3FwJnu/Vb4BF0i/EKACThlxDvUxOlTUv8ZZE3cTHPrn6wjQSQXAA
jTGkxu0sgQgy+ukVjp1tkC+AxokYaIZot8+fvCMsLbPrKlrYo9fiTjFFKeWlY/EUI+vyhJEns4UM
jQM2JbjjmwNl9AqVgNF5zd0EbHgiqsOLFiUNLJgaigYooZOveWqheUA28rRhOnyEDJ0QqxCYhxRr
pQSwWtb6KV/amHhAqlibrD5nVGEvrHqF9e5tCruf75QDZYi5S7d9oxPuXyaNSNblZOA4n5GYtz69
JsNG157me/0Idfm6ASg6NIWALBNAYnaHcbGsUQCScI5sw2L2JBQQQN3ndwWr4W2HGdJzY4U0xkPF
z+gtDAY7SLCyj8vJCjuLuzDBlpnaS70o8tRRfGD4xKo3ZnVi4T4jA1/s24+EjgGpwUB86gcbQo3x
mMzEkePIHab8UkulCsGc1EYcEgAL4bbXpwtQlHMfo02AGbSqptheb+xJ2gdMHZUf0Xs5L7gE0v4y
SYfqOjoyiX+cYMFVLK0MbLBLmNFi7CibwXbd9NQe0z05gVjndVBEicQDA0Y181zf2EqvUBVshs4t
eNz6OzAdzMr2d6ZLyVjn0GOvJVH64t1uYj7NCyVTEBejl+yB6kf2ElwJ57fFL9sWYWT2hD9VisJ2
t7oEIINKiH4NV8SDSDxbmt3JDlGIxCi3Rh6GdcEbmChRlhC5mz5EZq056vJQfQ4uiYd3qq0uGmxj
iN9EWfwJoRf0hr4Up8ZZRZnFg8LeNrM826fdEuzQ1wq7EyTCel8awzIMkRKuzxpl3REAfyaUKnfy
g9gWPe4SBdWL4aF8ECj1bvzq/Ir1galwNDh4yK6miNcZaCHUj56KXKcDO4FhFSUskQWh6Txa2AMG
LlG6R0qKwziYpxA/wSUg6SJbG1tQH7pNluY3HtfR7pAss75gGiIKGS4gGcCX7Yxek2gdnZ4eqgw0
GkJcAHWAjpZ0rVZouCLQgH/91//+v//n8Pzv6PMyvZzb6FL8V1Hn00tSVPf/+Zcsqf/6r+u/v94/
/s+/DN1QDd3WVNuQJElTJMng+4ePeVJE4sf/V9w+DFO/vc6r/BR9pIO7C2OB6lEGM3PMMujQR+JH
RaYERFGpj7rF8m/jlozoroyfm09hYEcYgtizFzc7zCyAmjYUnHXQtZmBjbq6v+4r4Eg4SnC4CPcN
zP2LkJ/PlOiY3GeSFON1iuwCJuVUWhITQWN8YT9lho2qhl4v2uH0xRehCBIuAPGsYeGwEVJs0+WD
SYl3VqAcMzcPS0wVFPjSh8501fZVUKHp89PYSCOqQ/Bie6FtdYyaiFCmQT4o23QU7dPw75dUNc3v
LqkuWaps67JlGuKS/3ZJi/Kyu2WGdl5B4sDH5MAbjez2oJGfEL4W9kRxte1jU7DRIrNqB7AMoA4x
ahrrGK2xbUxKBO5nTz1kil8eFYQAwyzAgvq6YHuYPoZlTLLeeaqPzLfdO0HC6bGMXQvH25NB9TxW
ybN7o9q7wRXPezHkwYiob/oyF8TyVvi2GdzSflt6LH8GpgqFD9MH0FE9JHCrR+Uy425hzfEhD2th
6/9+aVwb8sBnfLDW58SFJwUIaR5IUduWS43faTnl8vxurSMWMTJnop6n4GVGPL36hlbsCriPK3+/
2Tzn+hxR0gXAG2YxQmN8sV4MtHABpL3z7t4DOk5oMR1CH+KkC+n9SgISZvgJHa+1IDppzl+NY9SP
E2h1uGmNiw8ARXxnqdmnz8F5zSyCfGL+ykq9YFhMKooatkcKemrC1+rxQbfxwHPHL2bNPnm7M76N
FoBto/jTeNOQM+5qIvh2y/qQTJUDgREFUZkbZUO/XQNk6l691DY6q+QVk+7rutncNvy4jS0lPNQW
de2xWIM8EfY8UampcPKASt/P1ioTA+x5oiVmx8wPqg2YXTTVt8WHfjIm8TweXpj39684z17HDVtp
WLyZwsQnHlsj7YBHdVc8+K0HZx1LqXrUgVC9puxkOhGkY5LQfTPsbC+raMTEATLAmBEDCMcHnVR5
wujhrrGp3uzu40T4CoxxM2wAb2fAVDb0cfwGpvnyzoAOb1iYhSlK2QWVN1nryO6VN1ZddYAKpHmB
IqQYwvSKMBmT6jjXp8nEPl43PORM1Op6ultZkCdLJ152WHbPYQl8sOgskwynFtbmO2o+rPqZBcEP
QZijE/a9McJq08KdLoktYAcGu9+08ywwa2B5oaKqT6rShXq0eTC9f7g7tW/Lw/Y6aC7925Rd7L5E
1NmnHHiL3rnEE2CGZTb5+3stK/p377Uhy6ptmapqaV+WSjmRrm0pybzXoTJDPGFrbgovf6kvojnC
9r41w6MeAhDVysSEOhzuVslHisMhG8zHKwbYUUJkl+w3+uaie/G12xauvoE2cNe9CDfLFoJToB8o
TjhhiPwr6PvatXtLXQkmInFb/NKhitXXXnWvQ00hdQLrUbfmdxrEs9378to40IHCZX8N9UBZkGkA
zOydP8o16Q8HDclRTG5Q1reIjrGm6SIaEcAUxntBb8NZ7ho0JM6qLoOYZ+MwvJozsZ4pk+SIO/yA
VwGwX7zQGIZWjJnuexkg2p4ifJyYJFQxzL0HXBhr/sOll+3vLr1lGYppGJpkyfKfSypfK9JzWiKe
17vVJqZNZqecywfFZ8lcU09RiEEdlnzt1ddOfEdzqw26KxQF8qR6j8aFZ6ERLD2Ob/TaXMa2sHHl
3+dJ7lqAkH1IaK48qyDDFWM5wN0LwXOFcQsWfUxUL8g/Mur0jivPG2Z4WBbjnqhN8pD7Uw2RPoTI
AHz8cjBRhDcMubbC3xjLGd60AUtkv/HwWPaxoLuaDrtYB8MuZXLpMygUrl9uuYZD69X9DkRoAt18
/JSmMYKV64oo2rT79+upffsk/3Y5lT8vZ6XE5ya93c6ruhR+pskcekQ2ZxYngO6T1TiX0+to0+Zy
JXnAqcMm6qLqJwA+9jabEtK0uDHG9bAZg3DRy0aN1x4SLNt4KWCAHS5C0IER35QeouP9/eBV6Z/P
gqEouinZlm5ZsvXl4KM6ls+mVlxWa2rqkeZjabmVuwRaRIM+iTahee/6tP8DEqzgui8YdhyP98Hf
D0L79iB0dnjT0NjlDevPKyhp17tkV1rBQSyksiv1wmYs8ahM+szj+4dOij9J9x25GmaE2GMNZsEs
Hg2T9bozBFkUM7HekECLvx+Vrv1xaSxLUS3L0mTLMGSNf8wvlYecdxKt06TNMH9GbkuGe2HstbM2
UuE+NKag9y0UULKEmZ30BPe6bNWUBq5163JvosJRMLy5q7OGHUAymQFKtOblOtIBkO/o6BPXSMd6
YvcUnbzJHMEq5lCvZuc8KmQ5l9LNi20G6POi/zKAqBOra5w7b/WDednZcozrSbExpUU5WT0VJ1dx
BzIAljDYz9BoVbBE28u7/jD8CFC0sWZ/vzrKn/fsn1dHXL3f6rI805LGenTkkBWakgeyy1qt+nqw
I5aRhD74VxuEcHPhW30Nk8MDePnvRyCLR/M/xbY4AltVNcW2KQsVSzHFEf52BFFRVw/Fjtownqo3
Eg6rE/QdxF4iIB5zjR9OWP7nCf/5cV9WTWVXPMrkfn2NJFgC0uiuLai5d3c3wd+UfJZnHxr3D2f4
3UfquqL/Wqo5SbGQ/36Gye5WPSyZtQ6TTp6bpPywLh/6bdiyZHcmEmUXGObfP/TPevvfV/W3z/y1
YPz2mbWUlXZpqJBLlMHl6tfJ8AYLmuhE/YfS/vsPMiSF5UcyJevrA5SXWudh3Z/DePchI9zCshxs
+Ho6tz8sL4q4M18fFN1QLFuTbUs1rS+X8SFZkSZdGrBGsP8dA1wCFnIsQS5YAJ7z0eNFlKv52ba+
Lg8eZxDMs96MXkbhpDVRA1i3IUvRGNPSJxCkrDWvH1aab59k3ZZUi+OzJfPr+tec1SLVo7MUYmaB
ZeiO0kEQyeETRUyo/n5/vxRe//8G26ai8/oYpvZrMf7tBpvZ5XFum1gKgc0vXewh6DqT+XPU+GQQ
TRIhkGcwh0RhSH7eCVURdQqQCPGFVu/vhyKLW/z1xpiaTrNMEcIRiUfkt0PpZC+jfdQPKNoafsT5
A+dW8jkuT4/rXhfzPN3f42zYxmRmUA3dDAAPPFyMH56Pb99s09RtRdNNQzEkscH/fhgPvb4Wd6kd
RsXwmszV12eeoY5SDufzAFaFzRKrN9IP75n856zg3/fBkgxLs1RNMm3ty6Zn7O5q0lb6rxeN5/9M
OpwZ3Rwq5u5531T4hJDOAPj7ZJL8hECd/DCtEAX214tvqZItSTKnrdlf1jNJeqrRQ78+h1UnjBoK
UWPQMSHi2D8snOo3r58m0cFLCqeqSL/22d8ub3yvWpN1U1tuwkk9xp8EryB4YLv+fG6TLdYdvblk
snfh68WMLOHoBU33qP5wucXV/HK2ukwXIlui4WC/+PMe26q+e8p5kY9qHHGRTt8ZckaBko+qav9s
/b8/2Mo3Dzafptu6ppqK8e850W+nrKRm1rRZqi+zbhiGk71HYznp4y45RcDVk7pIIoBuIJ6t//7B
v0r3f56mrbKYaIamfV1UO3WnvltSi52LEeQkqpgkx8X2loUcF/SbBlm/rE4xLY2Z/vA4/frV//ho
hY3Y4CYrlHF/XuG2LuU4ftyEc5Vw3ZKxrlFBzZGH1YMaM2XmHpN0mr6fgQ6w34mGzceL5o15L+Lg
Qfn+7D+BjF7OAz+Oj1b12vBMbCyWxyN4VsjfFYdonfKEY2QUO9TGT6zX+R8e9qjNL12q5OsH5HXa
w341R/LvaMzF0FEAQTJHw3xlovYeWwmDZyyqhCws32fwYcPnexl2joKLACOMSf5Pi9yf3dav91yX
f7suooz57VnoaB0tf7W5vrw6mzD0PIzPp5/+aDwOAhDTH+7/N4vKHx/2ZVOtdh3Nrgwe8/NRQj9h
ezq4AEYesNXg7gBX7Xpo7iTMnNIfNjHlm/2cj2b9VBQ2WuVruSwllMq2dNaXcAY2Ug/CqIHR0mAZ
def+udsdjwf2etBbzIIfHrzvlu8/PvjLOTcX2zB3VyXF4E/yMXMj3jwC5CVO46dF5NeG9PUZV2Rd
p1GRVZaRLztFnr1o9Mz6HHYwP+hajPxC7BxfGKTYTkFoONbV8GRnybidP5cl2gRGQTD/cNeA8SFt
rDq09VAnVGAYQcrUgCHi9/ioH+LjbaWHF7tfsfPCxw1gxeHtWaNqO0U4eH5GqD7Bb4k9JqgJFxdS
3F4AqPk+h1TMBHP744DG/O65VQ0qbJYRulvjy3NbGTsaQ0utJ/KiM6xPpd29D5hIA7R0oGXma7Py
b7hmwkTfG62DLSJSZvSOyvjfrGOsA+FpzRv8c4VsiIkNU1HmMjVy2zPTG4HjnZdZx5XOTvOEDwJH
4xq7Cu0ficLAKbDfPYu/QpGCWniyu6GOq5XMMsBIyEkaNyePAZ+42rs9e6N6FCNr5tjgSZVBJQQZ
5+HVxUWXDtaisgA9T2ElZ2g7AxSII2txR7JLLIK5upEFJWMsNmEwLgvzCTVUtx2Y0UN7lcH1nlOY
GstmKo+Zw7cT2TcWV2wnQGEWCRK9TXvERt+QHYCiLr/QYFiRd8/k92DKWLSOUjnVXnOe8ydUmM4I
TKfYYsHkAa8BWHfeA8nsNXn4YCWC225LTs2kU6gO9o2FjQdWqrVD8BqDC/M4tO2unIyexvRBRm4P
BBYVbzPTl3bw95Xkm+7X1n+//V/eqvYuP6ooMtMwHjUDfbKbFUuZbFp9eF0kMxIWXpfBrha58iPl
vTIG91Xz7Jtv9RZR/m2gDmtYByKxeUJkd07QaQtNzt1tzpDpBcpGHJ2M18l5gK3lQJFwU5qrfZbj
aNIygqvGqDjs0d/PyPimDuGMDNOSNFYpKu0/F+K4tPTskmTZKHqJbFil6D0MYN6X5MmZEkjxnQCz
6OLXRYQBzfKpP4Ia2VSbH6zMMe0CcQNx0w8TNJPkk85BSf2yAIBMK6Lxqln2NBwJQi/71PU1TsXP
xwwiL1EvVWys0ckGSC9OlGjTRsHOhC04NXgx9HlbYLzZ4nUm3V2VF7tgp7bxTK9NZmMMqKVIRVlr
vMCF7cR/Xaq4W1pEQGUYSmlJavnqNXIqUM4IC5+2wTktZlwfFU4S352/X8LviigQGsmyGNjStn25
gq/b3ehQiTOhUgZV419QpxX28Jav9HyfJuZPO+c37a/+28cZXxp8pdWfNdM1EoY6xHDe98ozvHQA
Z5RDZIBp3P2EmvlWjf9+kt8/J/85S+NLV9LIu7t1L+hKoiSe3urMbXdvZTzfFbzsJhYuuyie1bKy
KttieNndmbvLs+uum5lSt4qLcBfnmybGkvgye11Cffex0zFrIhkhcdWKQK/XvKw/dsroguxQeywk
2OVV7iqtOig66MmTc2Ds9mdQbz2PvLOUuJ0GMh4MZ7uIu408vZJRgW8DWr0dbVllBfELnyd5m12K
fk2G8INACkWBv3+l0JudTXxwOvksZdl53Kam7ljQrf9+xfRvWgldtSRd0VSdt8v+slZUuXZN1Zf9
HKYJEuzLSWOWrY7bh+rGkveAnotHQtO6pUqBhedGO5QY9esY5WbXz8djo8XnYV6HGvopucX7zoRY
+9z1U+mxtGNj3+bG+mJnW2sXZDBkijf1vDaezMpklnU8teoq7lH3Qmi7u9U56RV3GCwCJFWG5fMe
ZBfyl17dTDmYZwyDAOIV6NMqAJACffTqN9xSyTxpr7kNQHb/4dr8auO+lgy/X5svJYNyNWI5l5Xn
0H7EbnZH74ob0FPP/HNEhM1NCi7PfGtVO5rwiugJHBjU3bHO8CK/VLOnvjobsS/vnFepvz1ehdfR
b4jwNjHhnDCVk8J0r49DKxO+YvRr6r3oYfS0TB7XRepGNWU/RkNNSiaKjObiNtA0SF02HMB21cbb
2Co9CbGZfpbGjY66wshWHQuN7B29X338+1PybZ1m6vS7smZJEj3Kn+uv/tjJ1T1usLhABf10SITA
b0LEefxUcv+z49RYmxSKNNPUaL6sLwtH+ooeiZq12nLNyQ82GDxIPZqwzO0/iRf8nF6D6Uhwbq7d
seWtCESYEdn1Qymuihv7x40XB8Fc3bY1ZpOm9aUf6qiGIpnPq0rdn3dDD/1E+Oz2vcnLmdADz5mu
T/0RU+3BCkzJDXAOo+0d/nDRf13UL0chNjuuhkwLbv2aBv3WfbzulnK371yKi7txQu/VX14XXt/v
dnvji9NzfQ4k9frdw6gH6acXYAV7OuJr+Pdb/8/eQBONwX+OQiwgvx1FrD+VONef2vLmrjchpdxE
ZgKAXeNwfjj4blfujReLdJB4s9MPH/2Vk8Epi8+2TJlJB4wMnos/P9tsXlWRmffX8N4h51rBbAkp
SoIghviWyPYULH1UfXyXiuD8eA6qpHXPr9iTEz0Aoxzkt7klV15eoVIsO8NSTcLWei7vLfnlQN+7
ixVKiPRV8BnlNbkoEVE0FsYjpOReXYOQUO2FeYzkvuLruC4ZS0uukuGQrxPnVaO01HAwePhiiq+9
6uETkuLZhJfYIrbia+0OnjuUHjnDaA99wdMgm4dU4fx0sSbac6xZFye7Ty7wRSMKhKRzehFedFPx
8LV1J7HXph4aOvJ35a218bJ7EWeLoqwDJ+92YaqGsWhi+U1HHp01NjQJ7ZoE17rC7iKCTVFsHgqR
li95dSVCUL7JwzRLDjRBw2aH/Zsp5BdmaCS4j0vI31/INu04cWsTlkBpD1SVzLMzHpo5iZdS5pT3
/IfV9fsHi6XEkmjyeNm/3FxNfnVapapeQwVE93zd3ulEDJBslEgRhNRBmUBfbeJeVdb+2cgc+Ul2
hrA6VD/kPEhuau/OJmrBJKzRaSoQAu8oZQrTKc44LxLXfHuuz4+fWuVvlgZD+e2ov+yXu+Rq7iT7
oS1pSpAedIfhpetNaJdZIPoYfPuMqTZFF6LqIPihrrfUfy5LTO8lSxcrgiZ9HfuV8fWWPLNchQkv
wdiiyIxsFGjhi+SWDjSEGH9wC3tGJ4WiPYI1SRZa7AgSTd/Awk443HQ+dq8JU3CDfJWJVnp8E5eJ
o1Y4NdL3fo6GIozfMMWE6DQoKfjddCxdQ3wBoVnQAQhfgt4VZ8QG98I4XyBOsggIcR5zsBSK47va
I0or6ef8XjwJIdOsNXaKexBLbkU4LkmkrOuLyquQvCj+blUP8Zu/4XVk9Kx7r/5hCVG+v2QMDTWL
SwfS9OcKotxbuclNVq/Wd7hToZe72Jd15+b/4+y8dlvXlm37RQSYwyuTcpaD/ELYnrZESqRISYxf
fxp9gL1tWte8OGti7YkNL5hphBpVvVp3pvRTvUb2eJU4fWkNpR263ZVbkVTN0k1JNDS9EzgcrUOt
Clmpbi/+BPftZ5y7sFI9YVN42Bw2I7psl1NvxxcZPNBe8MnaeXL+9T36r4ifxVORTFGRDZNb+UoS
fFu4T2KZJqcgQ7BwrOcZpxPp8BrLL7rgWekuzmDAAKS2VoitdWvewPxU6qt9UxCRiFdQumAABQ76
yJRyBkMDfFY2kP3fgOfH2WOuI/TFiTLNyLkXPWH8V3Hs9/v7z613g4DwlF7UpiiVrftM4lmbLl7I
2Az8lzfbtwd01u8QN7nzZjb+HLp/b3dSz1uz2gH17a2px0YWz3qMmD/aXG/rE3rIy3kl016Z0+iF
5vcKBSQcislOu06DAve0aHxjyJslQI1kFAo9n7Gj+PjfPZB4w0CVyD/G1wj/dkPBXg73F/0izXLY
RXCjQaFDYJkZ2JOprjCjH2jZFmppNYQ/0PMyfh272yH07dqdxe5QV0kK/kqcBOf5JQA5oj4IZ0Ar
hROVr6Tl2WpXco3NXWH1XfreOsuJX1J0yvgKEcDP7xCmxaFs9nEzSS7DmuhapXJ6GKXmOGgsTxGe
QzhXpYJ58voq7GL0c/RIZreT//cbuL9+/Pc2vgLjb28/jOTr6azlhKPPkJpeMA73F5E7IGlEAIqB
nTncDPtCrjuBX/vARvuxWejNr6Lot4se5WNy3qsK6gUEqKqnZ8vD4eEITa2YJOAo95gNPadX93ya
KBciACBgrpktc3Wc02J3Gp4DTzMwv3VunDROvhk8XKvlRRo2jBo6jSxgA/9iDAnAABWAD+YmEhVU
0yY6rL/fnvTrcKkiqGAJajPpKsLazhZfFFLZnNUaLsWynhewuNtSZQtF5VQ9zbFrum5aBf7/5aqk
eokeKU2r3avmN7OQtVMjs95PJFeapv5iPfDS+W09Hvatsko7BX4uVTyiTGVKl7RWEtdZL27oTJRG
qxDdZs+XWzgQjxDGUA03AmbhiDqDjFW10OjHw4a4Uio7pi3tksh0pVK8U6vZvvWblVslCB1rJpY8
l+s2aii/JORcgXvGJc0W5aMSbXRSmmL9fMohrQHy0WSUn4VlK+m1J8j5XdTmu8kSgYalyRS2v9Is
3wZgcd3nUhpKDMDTWL0+xASC0f4hZeorGtJtZGaxUoxIyaHHlxyi5b+/4J39s70++hBNI/BXui/1
IAS6bml6MD1M93PQQKTqLTBAECUs/zo/wuw7j+n6wyxtxVs1MWYZHT5bAC+6yliZGmO65CZZM6WZ
glQQSLm/7+/OJtHen2Gwx3MqZpP/uThZJK+sY0jSZH9eBgbNIPJxmCXxpGxoW+Bocb6kdtFQM8vM
Hcd1wtrrCc1rAnyMNgHOMpo8v5iHnsXqdwWx/Wwy2ybxqUGar7Nm1ifNvMbFXsTopXXNEDH2FZ/p
LUbA1LM8t7+pO+q/XUnrnNLzo7w39vmxmshX2n7Uh+sZKCTTGkowvWXSkbJe2lvq/5VTbB/v65Ur
Bs/ZPTAklCj3wbmg6ZJdUBtl9r9HINRrojoNk0icriWXXtlHyf33Qoxp1w7N2NOYblL8VcYJikfC
G/dIgvvgF/Zi75HDwkCRgiTkz8z9oG7hImycy0vJ3sWOhxWobq+Xr0+1zTl34+Ee4G8+H3aYSdhT
HrClpsAyo4UPL04avW7823qUxjiIwiLUeiKTe2vpt6f/EnV9m5NGEFrBURAa4gDIDMMjblQ954vf
sob2BRMooyFSRVXshq3mtUys2IyUGXJ5yjU8KFAxXgsWv6dhMKG9Douyv6eS/DtUVijKSUxzi2SP
2i3uh1kWSXUSoXafSVQqzmwTGp2C2tw6u9b8Mmn9kKN50sJRJxeQLdDpd3HPfNbu3wTqItk0NUPq
zmcjOFwF0SwOvFthkc2Dx2QRLZKN5VfT1hQnXKece+bnmx9OMOOdRAvljSytTr2wFQccH4y1MMtH
1SAamkMdqhvC94nyygKO/r0cwYO4PFA3GZMRxN52cHmgVM1CMe/TLvyOXXmXrIs8BOH+rwkS1ddM
DwWRGzQHEWhLyFG327zV3lzMZdys//50d5cbHeEnY4V10OhKgPIgidTYMKrJ1Zzvbwh+QXcZ+xed
/WhvParWgwwcUdIrB/Tp35f+GhXd9Qets4I0TDMMqztSIyuOZOmILuXxeTLzW/eg0B6Bnh6g0mC8
Op6z2Vju52TVM1LuxIOKpKMMsWTmok6B9efKfwxVUTALcnKH6fPzYrHdru1m3Wbk5tT9EL9Mei54
75Oi9EbqLRqqrpmdkyRbUCIwQ8TJ8fwhQmNXCBaOXhpPzuqnlLz//VrvLTHfL9b+/NsSczommphJ
Jyyrz/OsGVzhaMLyNlZ/X+X+xzPZ2YluyfN2j1hxHZ+F5sQ7dDFmXPiwOfb4S49GeDwBA7cHBvwg
fOlEeF9tWcyeZH0L3b3ty6DfS1dQaMrKVy/YtwcVQiGuTnksTqhvWwFuEM08Z1c+geag5JzThR/K
M7KLqjIXpNU1fM0z0WtrNQeGuaXiyR6ui2Pfqff3kUdBqfzfu+qMLaRepSnFpbZ9Ju6fPRfuyyxx
0WAI8w/Ags7TrvncOQ+46/Vlmu8Nsu8X7nz3MDmfKjkmRXgJIP4Er0iOqprOuKt7kge9ms6Obr09
0fKcqk5eV1V1g1Dl5zCrFT1pTK2st9hB580gc4ybXb2tBefgm662HtieMxbfNubb8RkCGyB9C39a
MfX6JrPyS/aiKrIlqgj4SOkZnBZ+3sglEaMg0i7ltvHTkbXICR0wi5kL8yNqg2bFeAyHMsZo+aCZ
7F9u+I2owMMrDxfyoSxiHIgYRxhVDwf6xDM4df/+nij3wnBFJMjUDIX1lUX25/2FUqYfTtmlpgBg
rnBppggRDqhhz8sNpdSekO7eSYZjp6irGvoYlrjOKCjD+pLn0kWetb6GIsjNR2zEMnqNJRyiIzda
BG559FtmMkm+yqHXi17kcJvRzYZoHGUcJDIUAS3FpVwB2k4HPa/jzufiBr+6Xgj/DLHzOsyo1Jtj
gkAqBYwo4QJDExKg0dwuEI5TlA/kwW2vOJaqcaPzHB2O1MI8wY0rZMZVSpPZvu+Ie29D4KYMTaK0
jlrQ6NyUJRhRqbGczeRxstxP6gcNw1Zc7JXJeQAbEy8uWos+b4PDB33mADdG9N0dN+rN7nk5d5Y0
DqIiwg/qJAzoTuwfn/NGKFup2uPzC6C+0XI/oDizcTb/QFH1XexOJN6mN4kWDVTZktqZOKYqVqfr
DdkWrdp0S8FRGeDZefL6ukvuhRj8ehOxEilcCQXozxlwVNiFSUuCFyfohcnu3ib4sM+PNA31jX/p
zvL741qdNygkIXUwieF1OUuucVo1IWbDWuIV2kNmnv0aaxLlMUiyiSSixIMvQwdpUbqC+dnzKdsh
0wlulFbqjqxcIorrvt24vGpiGaU4PFZP13rFuL0063P9LOjj/Q1jV92rr6s9wOYcpEQBydas+j6w
fOcW2BEoNshWu1531gIz3GtmtFd471R7j8OSRbpVc2ZLfZjiAfn3A7e/rPu83y/W2Q/03DrdhPwc
Uxx3EJQa+bxJ53res73+VqyrvNV265Fl0uG/omO5DIskyjR5puPH5/r+gkZNznDy8+0TNpzfd7L5
XTPnenxDXWmj8ba7/OfY1Yw4i5OCSVL5R7I9cAmB8CSewVn17/d3Z+qzKOqGbrGNMfnbj/ktmtEv
slHlF7GdJEU7SfxkWDkVjhR/X+beZFQJ2FiCLRXRdVfTs9dCRTzzRLPSKRbXlTLZY8cCiXCAJq6n
x/S3CltVyPu2OgCTQrzy9fNvz5TstSI+39Roi6vixclwVlxf4JY9BNvTExuQfxyF+QBw++sGY6RZ
hb4OQQY+AIpAfbBnNlh3BijqmPaIQ59dG7b8fMF1ctTqhkFFCfx5dl7PZhOTpjVrGTiP1vD5+eXl
jCqeEMFeA6Gi6S52Rr5vYbZqy6vJy3axruwlZjpTbTBV7Q84bngiUkOnqjLH/6itFiIophlOvdor
3MZ4p7U79d6LmP698YYWin+a+ziZQSB6ng032eZzCMEEqNbf3/feMEJ4juid3Yy/O9Owoq4tHbO8
FYEXxEEHCg2toZHl/n2ZezsmCj4CP2qYBnND+fk2ZYk8hmYm0ZTN3L7iNpPKNO8isqtQxE4K48M8
r0V5U/GOTpfNhb7+IgFAxjJYXCbGeX7VP60086qg+ne4ArKUDP9S98nl5Dvf/MdddlZARD0XI1UP
2hblxdV+24bjbTxYj5aoLdrDCeycUTL4XPXlk3+H4m3amoxy21zFXOssGuZVUlJFtcKp2vqPCGuS
ardibYLX18c6zkk936JdGn4uvVxO01SyHm3yurvVnCJL3zeCGU5jAKB6rgySA6a3UjCSyUofDr4X
GI3LhhPBrozFcSbqkPxxlSrCwSGI3KbVOoRocBOgEkFgLdNrz0Jwp/zV3iGZGY5GaisU+DlastA6
lkVyoQ4EhFTgbmLjNNpzOsNZiAY6tVXuIQe4klAJoHmfj48oNi4QjBrTGiqtSKrSAGlCWkjPPSP5
jkyISryIpNwkRW1Qkf95b0WY5EoS5NVUDUfUqmxRJzGPIyVWZBA+bosrumvM6suVDhAxRIxCKygg
ebrms2erdg/xKNQ8SjJGNLidp4mxidPnUB/n0ULmYCooEzVYKFiHGE4qziJ1pag9T/B7yvMA3H27
c/B6vybBt1U2UiWhTIyLuCDPrztneWEKH7DnkJeRZ8O1++/R9pW274w22tY4crO60DGsdr6lUOb1
IYqOzbZ0glW0FRFiAw+Utif/sNhn9n4M4ewRWqcjjsKpSP+c88qqAM55Rw8VP89JefImhy3uMenZ
3e5MeHSQbKKojUi2aN1sVn1sasOs0mar2KjcLlMR7uFle9gt3s6rEUSzKQeOebZM1imwnU3qrHq+
hdQ+feftIDtjPaSLTdJZgX+OpqDMLTMty2p6RQffeIfblt5cI3gtb34kOQZ+rTnwtNqLISHPixCj
Z2h0qxtJ0Z7P9Hvp05C9MS4MShuq0V2DOOhcK1kWVDqgXPqBZhmNUA0G4qyD29Foby/Z5q7+dLDb
ZSOqoJG92bB5tVzMnlfyld3qvhITHTHNWIQ1UGR+vpJGaPYn7ZhUC3V8fjH8aJdAfMLctlpqli0/
nl/UxxonraG0DkYi2MUBgcHg/GEWIxzw1gYk9I8aDxcwOntHrUCrOAK93xjDGX56cm/iqpDGMpOU
DdfyS9M2Guf2WZwxkLo9WyOznsIPxwPosLNG0DuILU4f5QIlPPwwCFkG1A8Z0IyXrzRfhg8HtCqE
8I/VJ8Dt65AuhJEM8EuDaI7w2/BE0ettbb7zsWjCZCuVCW5lsZs/z5G3HHSBUSMfN4Wfi4Nj9hiZ
4zBfHCCaYFUD88YaIGS7Yk9+sI8pvQl/j5evxEDnK2ltzYn8vUlStts9FvON0kNY7B/wPgbcay4V
N6GscqV1RMWpC8YX4C7Au+5nOhZwGtI97Npt7e0KBACIbDCgeOYYXjZAKrvejwc7cKkAaIEFwRB+
qTi1U/ZD0oWRWzUk/4KbJt3xkNBDCOHW4DSElw2R8jIrgYSWWAHWdmsZSlsk0NaL//fT/m6eZ7/8
/rSdaVrE6Sk4ol+eyowgYKi00MfOQvzIHkielTuB+8WUsvalk43/ywOSPaBe1Nx7bqO9zK+XzkFb
1EilyWY3GK+zQKZymmjbCZ1purON3PVAHC0pTTmkYjbup+GuHvvKfneWKHoj2S+IGMhGdze89BZd
T2VZfy1R+wp8h8vKhPArlXve8p3DGkUhTaaxmEQ7oVBna42u8UmWDiJGJhW4cxY9aWRh/nG5weko
PkAMXeqTo+RuEczz09TS5jetZ0O4t1sRGSECFmVd10gS/lx88lw/VbESVFuSTOhdESG6WJ77gPDw
Q7C8mJSsuSAZuE7sd2BQToaBY3sOub6BDgVYtoIjv+w76929KwNsAsUHTeefTkakyvPgdqk1vnsL
9H45zs+h84Ikd7teowRJJ+nQJoqz00eACs5Yc8YO1hn/rIjsaV+56Xc7utq25lMHEQlUSaV2Innp
UBt0c2QNG8Xz5DJ9eXtDC7SlM3jtTY9bbGn1FtDvrPIhnhw9479d+jvj/8e1O1uDrMWcIYJ9G58X
fBfB9smUjwbJxPYQ9tGhuUHXt3L7qrB3JC2aobHUsQhYX9mZn6Miio/SQb4dq4UFWZIuwcrNEQzf
WL2EeYPR/MER5SmE+RDf12RWaG7UF7TdkchzC6rKCBAJ2dFn/byFYxJxPGaPnkoAWq1Fmo8l9hcA
a7pnmtNQX2ryECZdEgEdwXJNmxOBthFE+hEykE3vHExCy9ex927iJ3aGS+h4/GViT1z6B7wLe8t1
dxYrzs6o1yjykjzoCpqy5iaZdRCotLpNXmaiR0i1xWxkDRrG3k1flVdnw3x5/HuI3FmsuKhhibol
kj7UOjOFemVR3yx2RjbFa+WeCS8tPLS9QPL+vtCdzDkfpD0xU3glfd4V6guaqtfq5dQg99QH8ifU
wnFmWxyIvNIjrB4cB8paXKJSJkktzfdTa6a/twaxKap5YxTNko89zy9MTrM2rui5uTsBAo9KAwFn
JyqlXRDJ4Xyr0n2casS1bBU0aOLb8EmL0S5SbAK6deysiZAcBKnpK9uuLT2iisXHA8MQwEGfpe32
pPvuJAC4H07+HHDJ6NJO8nP8ygFHyIgcNnfk1s4MUd1i2zB3R4Uz8Gp3/rARXLdnvbiT3f1x0W5Q
a5qxFDSXSzUVM7+EPCXbkjG+7j9usJM4R1pA32nPxCyo/DyoY91a9tY9v1LwnSXL0EWLohfxvUJu
9edzW8FBMC5NFD6QyAHcQX8/lYr9w+G1hTzq//ALv9JKO0AoPdqfRgJmvyNAkvTep951CW4s8xHr
T/Ot0riocoNhvMUeG17tTgMpCWKLs+YFa8ghmWqFzgYo3Tan4gRIPafmMzzcEIwzSGtH+DjMpY/y
ZquURJaIEV6jFc2tHp6JRIjJQFveAKqM/h6Id1J6X4gOkujt6il11Unx1ThfbirBA2k9Mto+55rq
Sv+wrcFALn01mxNSRLcRzR0cn4ktVH3IskR4obPDK9ANJU7DqZ3jqb7Uyp5Tz91RSZaWBYqaG7yL
znZvaYfCUmoJ3Txu25q4vCmOcNZGMRhcKMbirFY+z4f1xdgUuD0mc0Gd6BecS2CdXYaYfpyBgIIA
E8AKYYahhz3T+I7kjLdHJxKQUqu9wc7gOZ7p4Cwkq+LsrA9qT/U+3rPpcVbAD4eICI7i4kLhOPUE
QV8rc3fMWqRfUZVp5MOMzl5jGntNvMVHYXvzHyX/xUcz5a2rYWUfHW9H25HsPuDF9O/voXKn8NnG
W6QkyJwjFPhKCn3LS1Ti5ZBbNXyfGvs2IS7dtrxXYKIUn+aXZNhgNmNShCwb+HEZ3YLC+u8buP/Y
KuAwzpxIV7ulRjk/p/r1uK9BItcgo2Fk28FY9Vrb82Rye4LHje87DTl4LsAIcJvl39e/lwtoJaUy
wn2ZrNfXz7+9AEm9ceAT5HprbTCM81/ODlYw+K6omKyfR8YAKww+ed3z2HdKFvT48bjwXpDY/dor
ZPnW3KyTXE3j8/JSb4ggaJoHfRnC4lPGB4iGWjn4+1Hv5V14SlP6wsu01/25KpaZJV5zkYOMwgnx
2RwYbFB0Vdtk1O0RmYalvdPGcAQpMQ83k74g4WvV6QxwjjJod3lmxprRiWFD/Rg3hhlXi2BQn4aJ
3/Cv7ik7Vk7FA1QKRNTLYanDN1Afi831A9IsbIIPtPeGU63VjbpNLpAp7aRxQ9xe8GDz6ufm5fQB
24GMgVDM2p5WyjEz0n80bK3VAT/BMake/v0mtTbk/fUoqNfAIVGf4czy802ej6csFcpL+CAOMHq8
vAsEhQ+Gm8FPP4BvNOatvCHYXcm61WvqiIyp1rvmNoF16Gl+5uCF7JwWwnz/UOT+vrWxibECt6MJ
vkZYsWKfy4ZxmoEisel4KBn8CUZg0Qs+1n1VgjvFJsROxAht1w4J1i6uQw8P4T44VNVUk53TSHvP
2jooCbAcEgx+7Ks87tkA7uRCv1+wi99Jb2GVJTq9Di1TqZrFpINgRyCAUarZ6XjDO7MvDmqX7O73
4uBOgbftrlS6qRuR5v86uzXqYl/SAkxztwMDGcwk5JDABhlnYNkWubYKxgLi0XuUeMJ+ZWHmij2v
0PP0X8zWP27mS5L9bcUpSyW63Q6auADoEWA3D6iDMYQ1DDYHSdsuhplr/Spg8U2BIJ+rWNbjaJ8M
lWQomX6tujH0f9M3JG+P/hC7odcjTpQjvHEFHLkINfC3hdtGUwIOYHsnaVscfSi6twgv4EkFsrga
3AqPFu9b3jMx7kTAQFD+856/jtTfHk0Rk1SSjzzaPnMSqXCDwikAd9N6/vcEvKMnoj6I8pIkN1kw
9BE/J6BxK5KU2Oc0PZz3O0GCJkp0o5wBnadry8xt8XSzT8FtHHuRkUwM4NGnG/r2ljFtGZ6WQZYM
spGA4fBFAtaRYwVKm8YZfcvbqfYOZuiKh72tpziSqU/XEmz+BVeM4vaEMn9gJeFCixXbColmsYyT
pbBPgXPnRPXj+Tohkng81vo5Oh+nhwu27sSvaTEu6wEQDSPVeuTeSns8+zUg//syuwmuc2pVeWVF
1YJUL660GAozAtt87KF1hRTXhU+31fBaedIbTNtPcoUWnYqtw1eGsfPGws3NsQ6O9Hl7DXeXeR5D
rNYeZZCWA93LJ/+nvfPbx+/2TKhxeDpkFfEjjusHfO9LH943Zwr5vIAxecndUOoZb3LP9+gmAvbx
OaivRiRsHwt31kz1x8XWAovlbgcjGpQqT6jt+XW5kScbjnGf6PJ7Qnqqknc+UhsVGmSeQQ11OZ4n
45jESU5Uiv/mYwSwZ5E93nxxnT7X42pZ+KDc/WKhvgYDHG/ZW6rQP76Eq/rj4INz9AM38g/vHzRd
+/jHsQEBaz7SJ0kR3y+d/ZqVw/RyErn4tk4b+10aGzCGns8jPLBCRyBFTIuzd6BBf2mtNGohfvaO
gdwSlr6yFjyMkug14tD0r7HL+dl5J6m8rLxkQm7sEUvfRwmftQYvJZL4S5LjGXJDHBwxrdiFCCE/
mlnrbpJP8IjfXs+uTv/qRp/ltUeTNe7v8KdpNAg/Qxp7dpzfxzk5p7+XlDuS/C+4JIxF0GytO8HP
JeVSmqcov0rhUtrkj9YTNXG2g1vkxM/ie7zkNEe7xUnye67a9q905h66SGKilgnSXvrnVWN5f47F
8lBvazBgaP8snNNaF7QSYlHPpdpf9delOkGLIua1JdLqTWqowP0lhHNvoaQYwNmHQzvsSQN8neJ+
XY74SKa7jrSM1UkKBVZKUpefQ3aYkDh8jucz5CzPwkJ2fGOSoTBrGDNP1Pphr4PKQsGneU/haFe6
zjz2CYxcCCTpYCgsP1ur4X99SdU7yx4l5f/eYCc5koppJjAMTlOUUDEAEB08z2mDDruAQh/32l7c
/dL/uRylvZ9f+ni6KOe05ksrILsUktwY1trtfEy8z54vfWe1slplKbUDQzHE7oJ+EG5ioIWcqc5e
1VqDLM72ApusGDHFZI5DxWD32RdF3jvH0UEJl1XkOPObUhrK6j7VGk2lSpKMuN6bPzC8JUpqBPsU
LVdun1aI33pnQLeivVZTzLT9Au58izYi0yiTTAryxcVsbXJC05EDp74gch6YAzrtPRUk6bv2VLm3
52qRb29u9a5t4nn9qu/il2oRvipQ8oV/GNHVq/K1/BT2rlI/QZc5EpSFuBO9hM2gaVzhNkcOEVKw
d1XcAW80/g/KZn54rVbis/QIfur0Gryr7+Wzuklei1X6Ur615rblqtqxjz41O8yAdnATajp6QbS+
xU/7x+a9Whyf8rdygaXOa/RYL/Vts06f5F31ZqHxAL/wlr4dP6ipXt7kXfqUPOlbc1sv6bBf1suy
/fN8eBVemjl/VvKmXqRP1Yrberw+R4/GS7lUN+WyWXFw4s9psp8Gwch6KJepd3is33PLzvnv8uer
Obh9WrGLM6uRTkweFJFeNih2hOLJy+kFj4Xk5JAayPHyS8Y6XrbR7KQPM7wcwwGOf3+PXvVOsE7P
RysDow5NkrczL6m6HISsugosHPjSQMBppuZr3thrcZbPLrsjh2RSBJGPOaJvSd7VNR6TcTyK3fwp
mKBcYI85rK7DAwx0iGr2ozjM2z5FTmh/3+i9NNv3G+0WiGL1FF44I4bL5xxzcIKndBtQkLYerP0c
GWtj+CYD89ZaG8Bqo5Mb2vcNI62Lc3s5rALSoZH79y3dy4//uKXOuzPVS3A5K4RG5NTI8Z3NANdh
bYkTZMkZJ1VsqhOU9NIG4Y6vK9Mk2NyszSV6SvH/Iw9IUq28OjioGOq41D6SzMe6MQQ5Gq/1K5av
bYDVQJzgr4LUwfDv2/9NR23lov/99N0gJ7hY5l7JjWr7Yg1rvMtyJ5ucIWTGL+VA86Xteaw9RdAl
Jni6+jLbV7rZe4LHeBhZ+IPFrjnhAPSq2u/VMMMQyBGX4eAlGtGdzf8xcGBvxkRt7zSrUi3bpZD5
CG6cpei3PpHLnK1oKrXuAn65aY6ejNMm8jM3dSV/dfQBjP3jjrw+5t69E/iPx263ju8L2c3IDoqK
uon6SY3/C041OKywO2ot0FUuBv9fMe2diPLHVeWfV03lY3Q60D6yZfO1Z1Lb/0Kye71e6+771PNe
NyQ1PLxd9z52Bn2r9x1FV3tOlFqgNGkwUn8/r36qmoMRNszyxc3H12EkOymz6P2w5CAxvE2JT7xq
+I4BtKsj5n3FhNd71YfWOHiiO9FpfdwutEHse1UHd47nOn3Q3Bl9GSbbaPfG6kujC7GOH49TQp1R
B7OXakPRf3u1AYzo9AtZNu2Iw4U9uhIg4r2a+4Op9LnzMBllrUYbMfynroe4hjYvw2FfwvZ3GKGL
wMEsmfYRxQTp8/O9SWEBx+B4Aq5EvvSNjgAnmE6PWP5lfUmT30mu9komDXgaOzvp+p9XysqjGDTG
ua3K09Lr7IcpSq2M1qHLpGWfl25Axir15uN/e5+lDSdHfX3uWRGM9qD7M4rkJhimMvU+JAJf/aTf
pkaRqkagXWBJHefySnTioeKqXmVPqd+opOdbRUv+KnsFIuDjJJ/txx/KmAzS8MkTh857MMJAGiPW
qeVhp+Lha3yeygDNLl7FfH9ViH05h4wvY9pF8Ps1/Wwk2585H7IcnmYn5+wl49az+zw0RntQOoXf
95bvJILbB7SQwtEM1Cbgfr7lwzXSAy0SomkhvKqQShOtGpTq/KKs0sN5qHiamdkyzOW/V9o7Rbof
l+2GiGap1eotiDlObkRH9phyQ8OrxinFros3b32We1v5f58/UC9AGWvVyBqNrJ3xJGjnQhbPRjg1
Wg+uigQuWZTWlvARPOZFfc4BH16F2W3eVNgG9/UktKtZdyDRw0mVA+3W7+R3crjKUpBZxRS1b37+
V8ceZT8CukYb7yMaUSY3Rsiut2J9dzmhwtIG/iRYta68pogOcqBfq2Crv8wqf/YSTt7Kx8XV9g/+
CJgVxfnzrLE/oJ5Pq9Zozps/OPXkX+oO3fFr4c3JxV9ml/HY7ZlZd+S+egvU/8+NdZZ/JB2Hq6RG
2Lpq6xJHe1ClB4N+dAvMbOiVkWHDVo5vQ/WNOM8EHNyqbkdGPT6EFZ5oJW62PWPyd+D38446Sa+q
KcP0ZB3bFAfQVqr5re97wFbdd1i5U+LTMVPQAG9InI70bvpQTkzxGlv7iq2vcq92ORCdCE9pNpod
hmhckc0m9LMna/v3I97JI1GWRmCN2MpCTNjNI6WFfjAqsa4Xe922kNsvjGX8qS0VO3VT3PWKDXal
H+CY9+PsIY8GwsOZo/mCyDz/V1PKwHscT8K3v2/qC+nbmRrgW3TGJqpYKp+dzEcsg49tqlv2AGl6
Du1oA0IV88JVsRQrnJj9cJVuFMxS8aJ/qSNXeZNwQPIawNIqhnIXr23k9dVnQN04BiDNirHBJv+K
w83FVZwDHh2yj1Um5qgKp9HA278X69aXXY/tekxmFqc+7xJCV+EtSLDm5odB+aYsL9gYoe6MVBsT
TdM7THASIjMSLlpsfTY5jU/gKST3uJbH+ktJH7GDRdby73dz5zACqb3VaxuoCHRClp/LcyFElpKo
SrMoDEL56TEeHAMvixxVdKjRkSAVWy2Y+mhgTqUEUAVz1b5F5Ivj2s2uCwEPh3x7PhB487QmWtnC
Lc2HvD0Lnl7khQUrbBZucqw3TeAzQeJk6kg+4fpuWsjZ8TWj2RIf8z643p2DAksxLVqEEiQV1S9Y
xLd99aTpxyIq9gozYEL788ti5J8fRm8V7TQQ22D47qfV6gn+5/x1uMmf9gQYlYCfaOQ0fRHNnZX5
x610pv0pCdJjSEc2572CqiSRhsdmBPVUnGJS7v79Qe8AKFoBPilURUOuZHWLT9H5JOX7vXl5wIXb
M/H2xjBwGmBXfhqlU0JRT8Zmu2i7lOnL0TydCOfqIwF3j6PXd90t7KcB/XmDy1An9Lri8HjjCNFa
r8n+zW7hJBA8PBmfrV493J14DBmPZUFkoVkL94CfQ/EYnS05ORbIJnBUwsj02cgx2UztozLLU38v
tSNKI4V7iYdwMG4DdBJ/v7vfsHsyLbjhUbimUYQ2jE6sIlr56ZabQsACjb05wNiZNN1mg636ukh9
Ennb0NsiMqEJa3Rw+MFoPxsMVNubZqMd4vVyMXYG6Ab5186m9pM2e5o/AIo6v61KXL9XhjsJP1cR
vT7D8dgab4bD3Na94PXvp6BV93co8P0xuotwsZeCKotycaHP9IOjpw5lpAF5GUwKlNw+f7akJ9wI
gY1TD8G44B9WdZCTj6/5GBj5DVP6y+gGplhvbeqFE/6YDvYzGYm1bcRTXm1RtUvUP5GjnV0BuAo5
PslhKThhs5f7wFUNC1UtmeVqZW5FsJqqq5xddXd4o7SXJ1gnOxD4s2eJvPdmv9UPtsYSWzo1LPu3
OJw0lisGw+g23wvDvKKLhcORau1QcIQbeNkhJr4v5iRdC+PjM2qm/Xv0cnrAdBsCoikhFRV2HCij
w9Dat81O4mn2T8wGcjbAtbw5+0cN618nU4YqqzoYvD79zx3F8Y9h1M156xdJOsAuqCF7gFalHi65
H9XYct6fFCdfRs7f3/srwupubwjy6GmWGLu/EMMHObrecjU7LvWyoZFeHuRWYb8Z0mGqXq4zMR5X
WugckGbu69urVGJDH+wH+hEpTBW74Fg2mX4d7dXh/iiOVbmvMezrwNa5PdiRnDkx/VEIxzqTqjic
Eo7BbeL0cQaVx1aDOR63xSimJuOK49minCnTN8rCL28L5loriQYaChtyOr14eAJt/p0n/4afQ897
Ula71pQztYUBysLzbjyeek8xizhSPyQd9WS4ebAe4x0Alc908EkvVNlLdP6qvv2/n4fmup/L1OFq
nAol2AvIhS1U06CgzPGL/rEYZR8N/NaX2pstKCOdB6PE324/cLkcgHD1XhUPx4MTLNeV7g2dk2e8
Psj+w+tmuMq8lRO7Y8DPf4+M9s1271SWwJuhiaEJ50uA/G0PFPSbQS/F/y6oF+OtwfImeqRDL6s3
18AXg5749iuq/HU9lk0S5LT2Al37+Wa0Uj6FVYCaOKlwnNHcxPyXkbDdDyhipqmNUFI8TmLLyUNH
wyqdFJ5lPdDQlpMIDlrXwyW/wLEYlSefHFFz3VD33At01Cz43whnjnJQ/w9lZ9rbqLK261+ExGjg
K8Xg2Y6HTF9Q0kkAMxs8wK9/L/Luc3a3O2qfo6211NLaLXBR9dQz3EMbpPjy5kEm76luMm1cnH0T
xl7HkBSLZ68tOyxBS5EzE09kDL9Rb07AnvQOrW2luIhG2Yxb/V75NVzif/12ZMbxbdMGRsPNb0fU
VOtMNblC7LWdxAvd4/hXtFAnJBiRn5Li3/Gx+KbC/PVAaK9wGwBv29bNuMUo7QwWjRbip3V1F6/v
pv/KFGoxG+1pdqXLV58OzoSjtJ4QFGY0l7eIjM1lfym7BsPcN5pNe9TGE9dl9HQZY9vy7833/bX/
9YI35/5y0Gi+XYyQKPhtBRQGwITWKBiuzPGOqbLj88l37xm64yQdTFhD56VdLqkFvOk1OH3s2wDz
XoHoxJ1j8QMmkAkoZwIoEBogyBL+uU9Po0iNqiK+7rpp570PndPNdQpwhjv6Xhvwh7ERz4KCR44N
qButwT+fZdVqapcXWp/nkyMhIYkoQb4r9YfCmB+zN6McwyFjtH/EOiLHsBn7GPVBa3wFahIzf9Ox
tRp1x3v2jt848tuPg6TAkCMPiO7vafxvoUG1i8ww6FCSHq96Z+UazvMz7DUHkZZvRGYNMIu4qjrb
yxO3rn/nE/yAb+GYIHYpD6szQu7kz2UxYl3NJWpFmpAtxECA5AidHPxwgvGpIz3iH+HG289freO9
vTF7n74QHaW5tobi7Y4GthYb1+Z/offvXftTyIRcQACjasak7qaHc1FGcVnXbA3Q96KnYn5SUcS9
h4X9YRbPz6c84Tqk9sLx8c+fH18zLTZG1Octifh77I4mIzecY2bPFowXcfDvH/WDTBYUH9qmgKXp
+4IQ+/NxyvF8zMwctDH0QecZX+qdKlbW444Cz/88zvoNocHzlv3r9rwYDz4IwZ1g8IMM5x9vcOsn
2lfHYlSpvMHsVQejjxMJV+Qm3KXB+rp5ciKB/cHo/Wv2+HycL2b57LEIurut5R8adKh0UWMgAoOu
zXcr67dNH4/aJDWOMfJM3AmNKqweT5JHY/R50RZW8pjKR+9MtqxVn9iknUav//4KdF5Y5ttDh8Yc
RudMkXHAuPkMYdFYWdT03arGhM8Ht59PuzfqaHmvhSjfqIpzHZtPaYDS/xeV9FiSnTgT3QPIRQQU
/XJxfK8/Vds7pC8nww0vogiHf28kpjycokKYkCV718jXBTBu3YOPilmerAn8WNJ2rPpWhgP3MRL9
dYC+28H1S/cNBJA86xdT2qD6jFD8CFTyL9WXxzUOpNUc4CkeAJvreSJNwlR0GyuQN4dJQnnon8Cn
bwxqygjJpoNo3iVYK60f2l76ZGLW45U4zo2rT3tiDCz/MTVIW9IP8e4N1n4qeTSgt2jMmrhZ/kW5
ltuLqZ3zQ7eSNPPNLF/qyLEKfZNfU1FLL7E66Rk4FXfu4B+fyuc0qLUhFnO2/jxXkKcAsdUFJm8u
1iL9+OykdNcKcbhzgH88Pr8/aMg+ftu51bkqQu76cPeovz5zRGwHPTcqUpRGU2/nZLPMQcVz3gsh
psBp0RP7+ipX9yAvQ0pxu38H3yyDdUb65jZqXfpLbHUNHP8jtAYolFq0SOPlKOSB1/aOWsM3g/9f
D7tJqMrmpKlxDUKw7fGKt5cHM/NVSQ7y0/voBPxThoFS6qggvEVouiR2hsdk6CW4bDXFVNKxoAst
cT2M+5MyPhiYqEb1uLu+yY2GvCyDFeyxRiiSxok2NtX68SSfRIjRnM2x1NrysUds8tyjU4b1Vs0I
3lIXOrN3WUo5U8pcsqPJgKqsQvk5i+AJI2g/ykDTXpM75d13tfj3QjAKw7pl6ObeXEnyNUmVc6h+
NyUQUvNq5zpZMamjrZMscQlsvVd4IhJT5FNALrNJgwnQAX2Ku+fqeeVPJlhiOE+S4ai/MMiscAFh
sNU/AqJVnSb2lvEYYicj4MeM9tDH7DQrFvdcDH4qUaHekxpjNwyv27z5DZXRHOsCEVFaYIeJhPlN
5iLF/NLOTEErgSYqcDcdjtiFcdXJ+Xfc/b7dbhcQ+AwvgNnFwBP78/BwM1plqdDVeTSc5O2V2Wbk
rCbxCr4anmq2CMQSKYhBUW24fZ3zPnWBDz3cc5L/gR8w/HS0aaH1YVBzO/zPR4VxypIoWXcPtFZU
HEYeOwCJW7uaXvbx83Gt10J/6wGLX0UyxdR0rF6FggYcIFTUhheG7GjZrnm1dPcAVsENV23jKLYw
k3GLE+TF68ZhiFSrE6duu7fpLONb91S9Zmf3vD/usxCrhXs6HD9caX/8ppsIiHTYRYnPTGvNwrn6
tRNvGyYOsBOAEUirfKaCVBoSqQGiCXL7xRS4N0MNPIwhYT10vu43breu2ZHbZtwe7nz6HwLWH283
dBx/C5tpczxcez2xV8fBvFyUIB5yWtjHxQh22zG5UwP+Ddfi+1pY3yIpiPTxdynw29OM1OyTi9Fe
56VGZwuzQBEVfnUVdvl2Z0f/0CkF6Y9mnq3oo8Eb78/fdVSKLD53tFQGlstrs0xmk8Tb/AqClxNm
KY6IuAbwcPp/4Gn/kB/zZIRF8VqVERe6uYi05mCNap38GOCAOEH5KJ1QYITq1x5TPmtyVegqfw52
XpXYQ0zc0HUEp3TwLu+n8b2O8U9N/j/e5mawk7SNXrRyb+7Abz0iLrJ6V6D65AujAjQTJMFljVcj
tqAm4le5u6dBdJltIZDrvfMReg///io/wMyHgQMkfyobmzh9E+TCumiyqOCrYLL1bDqvK7j0B//g
proz+eRPm5HmrHX3l+eIFjK9NBQwk69oIMaa0vBC9yLft7beTeSjlY2iECrukBFvB19RgVVjb5tD
lTWUd4vGqfxB3xhFHgDPCbgjYSwdRLHxIUaJ6qGb5b7gdR7iBRLnT7PHf6/QT5tnwMIA7hjm5LdY
hyY9dOq1K8G1t28QZ1vU18BYmV5zeKU9Q8v234/7CQMAym6w6kGdE377TXBqCvVcyecUXru9wLHm
qB2x19pL5msF4arElgbkmMbUSik8w3jpAa1VaCwVyp33+GnGxnsw0gBtM1hY3IQhM4J4rzdsjFmL
kFvvEydXtTPZHbaTgbgeeHOcmefeUrjj6uC4DAc8h/L7hWv53yvyU9k/uFgM/qe0A61bYVYlhEJy
iqXDPpunbzJmq+fJaB8L7LePpFO01atptA/93nBC8oM5vuhM+xYSHXtcxyjRtHvSGN83/+0W/RZ8
GPID/S9XpZFZajqyXGA7f6kIHryVb6M8aI/js+LWTFIPExOdMFnIr3rqlKRjJkwVJ3prc1H2SL6J
C3ovoaMmY/zTzrlf1S5IZzPxcxT4Cxx1/CR1T9KYiYJm+Tbs5XhcXiYFHqzke/aqMydWE4Sa25oO
Y4gW6GARZOo06mYwQrtVaTsshqZMz19V5Ed4FQYnZVON3PjsmpgipzM5XZXG6tLMTOTYC2EdhDnp
7/GOlJ/uFgOoElEfaQDz+7//drd0xdWsU4X2IipkAg7nr8qz3IHzIC0Zzoh95OcN7NJ/b5fviPXX
x0G1E6yYjIHibbSvzv21Ko0aVsjz6fE1nb3XAuAuan67yXWyC9ZPV0vMsZ7aJn7Etj14Yvwhb+5E
jZ9aaDi+cI5trlVqu5vjUzQdM4TyWu+xfPFGj/EvXRy2GTnkTAkubu33tVNOjjCXoVj7IJBPs3sj
lm/BrNuFAFFB4oZZhAWq/s8LN2pr5t9t3q801W1l34xm0chXLbcBmIbQUy6ah4zO3lOpTIzQVd7P
tXcM3StYBvSfL0h2nouJlfpX5EKRbLQuTi6NpW7TlX6UPh6y54M6tvNZb8JkC4pQWKMho0skV1bd
Qc1wr4L0DJ1EnyfKssAp25qeVR/z9laZjQ47+zxRCr/uRHxCT7yc6jlxxFUV75KsWnNutXcSne8u
2F/LQd+ZUe1gnnKrZ4NQshJmFRPtHBg5TYt0AfWOnC9OPWNiOqADpnQu3eHG7wRWekbplJtdEMXu
4U31RzB0EhBrleycZ+uUFnm65uAIE/M3YBTirnzqUCr+63WHw/Xb4ZH649k4Da8L3A2/16nfzrSN
7uSTEIWnezybnzJiIBX4XCrAYODZ/PmwrjmFoWX0/SpUpkUSVNIcKYgi9f59NH9qPTBk+L+P+b5z
fvtNSnLJe9iDF3g1izCwvTUulEPn4U71+dMsE311fRgtkmr+BeiJ05xDAZ91r4p8JKLB5iQDxvbQ
jq1VvT1eRbRCIfHeJ/tWVPnrk/322Js8U70016bo5X6FHE01ObycLm5M3QoFFOHDixd9htbjQFnI
3ArycI+mG6+mH4Im9aJ0WXdTG1eMlzZ3indlcw29HJTOFzVwmIkYBVgVyvGRFpHtXDofeRLrsMus
eUpMuTjKC40velQpismunczyVFyqsXlhPiqU0j8EJvtID+r3f39R44epPSwimUkOTWHYijc/OTqe
86ZVmnqvOclMYZ5jODIAIoHVjCQSYohEupatoEvg5CQSLmZH8vrWGSF28nZerg9Y0fQiHHNNM0Cb
du94AJ8/u/ePUUCVKS5j86P0C/FYjy93urvWT7fT769+Ex41qdWj40Fq9gOCtJh03soKTnAEj+71
GQoKsg4uBqc++lLHiekrT7Wj2RDF24nGpO9ZDnqGVcctbXBXd4xA34Vu6vWTUpydT1O0niL0+WXb
gA/jqrOpJk8P5evQMW1I7qmknwHTcPF6gbyWHtVt7X6fBa+Zg6N+ki0/wlT2GDD4X1EcH7waLTjE
cu4sAv2EH8KMKVOUURzBTPquVn47ksckP+VV19WQ5iUcEjENdRALjLejSThPGVX6UuVqLfnEyrI8
81mBB44cPl8wXeLYPG3ZaQFXQ7JAkG6DCv4sHutrMzitR9tkqsCQj9Hr77b68/l1tOtGAjGRuvKb
4LLUBjLA4HZzWOG4geLlyAeBFrFe3a8jEEAOaauhLoiy8XjkZE/1/DKXZxYXidAm4cJ6Gs3KdeyV
rjyW59LkMDutupmyQvFlr6xa1951yGdAhkHHwBDF52mVrpr3w6Rblq9ABpaXpb09XIS5zq4Ycpa5
wJxbyDuJGf67NQbhJc/MyRnD3Uaor9pHPLUDdA6eRmgawR263AlZP2EQkYdCF5R0AS78LfSrj/pY
Ph0NBaPOC4oXiNq979A0a2eM4p1hAurBVBmLh3uymz+oaaHcNHSg0X0ZUXLcFID5SK3z9tKWe3ub
LDHdaPb0yoPDQh5nn2cfndJnZZYLZZk9Ga+0bN+rp2herlsai/SNR7N4EW7u8Wp/3pTAHmlLIO2I
xc2f11FFHO2MghQu+qooPp6H0fCqHNCgn9JmtzsFu8kmUPERZWHmWrAUp5X5Bkb8y7rPifhp8Aoe
D2OoQX9GpYvw58ukoyKWw0y60C+njynS4Az6DJx6zEDgHh30pjkweJ+MqDEpyM2RbiOTdHMRa5Ek
nStMb/YzxGYSZ3d9B6DkVivtaRckkN1na7yeqbNetKnl7KfiK1uU7+gGZJ+Ra91Ft31PVP97o/31
Orc9G+vcN0pX6sVeXyxWi0n4ApCyFtcZILJgPX+Zlu5WfqI9gRj4Bbzovy+Xm4ztP0/HNpF0zYZh
Ld8sxvWKXO65Uop9f/Qenxf+zs8DC/vaT+R3ALnyJiWR6jMXa/Vb+XG5xIOoWsjOW8k3ckDXjGkL
yEsFON6dJt0NzfGvd/tOdX6Lm1Ksqs0xUYs9LwaU4bx6f7VQPYvFhLc60SgmaL7rDOrHvdvHHgPE
fOheTCPnU8VJTZzfgeKh2EcDbL60ZjLSvvL4KI5T1Ykjx35s0PTcp6st9ZtrbcLl1zBqfIj88cOd
SuWG8/P3L7lpOMRamCqjhC13eXi8iGSJ1E+w6ifv7L7Y3U2sl81anvQgBo/eU0HRovrYC+6ZuEaM
mOune4f/ptz/+32GxPi3lR34CFoMvnc/e+wEeNsMKblm6P5w+N+8s3gCCu5XznQfO/bL1+xex/sm
pfn7+TcBMY2VYzuK2HXWHmHFFNWYEnFLR3Ox01spM2UWRWI3qPOgSzY5VwhhquvPPshAT75JgLj0
2YXCxwmfKoFNjYgsVKmuujuO/M6JVvC30LrL7nmmfiNk/zqp/z0rt1VvaaV62Wms2mM8QYfAeZU9
hOWAqDNzo3Oz0KeL5zgXrwv2JHkntm1wNzfF09m5rBHh94e78kV3gs9y+EvBDkmB9dojS+k4SR5X
D2iLEGi3+zWNRDY+vWf7iJb5Q/iJ9g0DEK9ytC96uPEgxjX+UO/07G8AbH9/lZtsTU/rUc6YhF0q
MBxnfoh/wMxeAjLZnU7uZGX676WjlM6r5voT7k3alA2uA5vP89PV+fwV+usn8HbtoJk6DWfbdAt9
Pfv8gO85fviK2mH86MaBmQCpPojD4uPfoezG8+nv17+5RLRkZCVxzeurC6AMIFST5dD6HTq/pZh8
jnYjcINP0ZqopYk9I3QnJe2lx/r/qT74f96EDiPzZmwHbwlklRypaZiyUVqfeZw1XeVT4MGbjQKe
onHB/JXw5bZFMFBJ7hdmfw43/n76Tb2QIl0mS0PYlGbG1gTTYTvZx2s/gWigeqtkxsJsOHWm83z1
Wzc0Bbz1Gt7DabNTmRsbcyq6zWvzaK8M5zABnlSaTr99PPuDULdP9CV/nJrLz9HpG0Z2rTxZcuyl
woYPZ7iTjlowbmfn9HI6OXbvaIsnZy7oIo+3ABmPF3FymECMwTWilNEfSUIvkQf/xJgu35QFRYzT
vW+lCQeZ7BzrjUPuCKQRRivvApiz8IYj/0rMHn/ZF3iayaoSx+ABXToYJDAQgubpwTqKj4vDX0/8
cTTIFNvMF/+92751wf8OBv/9xjeHxTxn4ZBLEkIbz0SajzD6inGzRj2G2adjznbNHo4TCYUk0kOw
GbKM6xixMalxuFxbbSyBwHY22ewXIT/rxfwJ+sEAlk5ENmM8MXiAVgBYT+vptng4vLIy+NUNqvQJ
WIxK2Gt+Y2n54J8Aw+ETgtzEczYhqQbKbwoFKwNyp4cs2GYLIiIuYg8zyf/3Ktyk1H/vtZszd620
axbF7PTak0UCcDcBXGgvN+t+s07n5FBs9qPYf0UrVEc/cMK704m8mZ3+5wVwb0F8FSyxPbp5AYke
+iHM+QytD2G6nVON+O/6COJmOW2cHF+js+hlV3FqNGEO22HkYlMqYlxVoLvWvqJmlOuiWJbrKfJR
+SrxCVeHaeTatJ626lP2UAWIC9+JVaM/a/r/fW1tKEEAGprmXzys7ixDJscJaj9r/YGK9Xr8kD0t
cQahUmW8Cyf8q/LDx/eM8pDW6sSaNOeJvqZKXALQWTy9hKthcyynR/ElkSSMI1icOYcn2XaObKGr
usq32HS7X1CZvx7ujLT0n2LM7+9/E2N65WJekuEq7Fe0Uho05xezHjpzLN7fd5HHdTD0zSfBwdfe
S7H5DOf22xoYCjPo8Yv9gCnLM3y7zBlYqldvSvuG3wCcKF4ZH3fW+sdk5/d3vTmpOIR3ppQTDyvu
12HMgpb5xN9Yk+FmRs/8KuDAij3Jw0PaOvfKDYqYP8r/v7/1zRaN2msSHyOj2JcewPDFex0wHyW1
3mj8c+V2UlDH071V570edoZjLdDc7t3D+uyuJNwQejC6MPXLX+sXHECzqbd8gadu5RtJJi+6Pu02
+gdeBFBPhus6AmoiWicKECWKwGo+YaDANhlSBnKisY3jZSMe8xkdmNWMsl9Ym2xRCPrDH9LHh/HB
jR1sDw9f/HsqpgybjhwUz6b+Iz+BE/+FJCSBHvfnl3+Hkh+zK5iBDDM4D5RmNzlh2JftqJKP+Z6b
x8+XzVcztXfKKlkiqQYsgnZI/mCMo6nhY1w+MfBRbvYNzaLEI8amc+VRCUKfEzK+zs5c7dPYV8aX
BUMfcpc8gPz8evXaWT82/IwoDbHbb3aXeekmqdB96aH9kleyX0wPwQg+jvFoBGbqaNCgzXU8Lab6
U7gkyvknmiDJKlz2rMO4eJDW9yKa+dPRQtlNQ/Mcvxy0fP/MzSV0IKzDNcn30koX0UPjZYH50W+b
aco106GB1b21dNeByXOhJw4cHOAhFxwKaBawA3AznXa9Nxqh/0s3UvbqRXIVR+4dWFrvxc6cFU/x
TnHZKnN5raJsBdjJfkVOHAuHt25njbXMUTp4fKIkGYBx5TaTbmfQvOocneetmrNzoDDUhbK/zEYP
MiIUpIXDtMn+rKFzLqAT/XtvMAj++wzhiYX74CDsQ/N8WLTfCpZr1EeaqVXZviJnmYe6K3fCVD9M
e1Hmrm4Mc3KdjzxiAngwvHTG2pig+nM2NhmevT7tqoVVBDJON0eX/+fI2pqpfyBPMYP88GBoa0x1
Tugah2JUB5nO2G8esRAtCtoQBMiBKkeVnea9GiENg1TMdYWB6vnsjHoPL8tG9Cspds+tODE0fZFj
N54iyq492ySiJ2HNZRLN5ygwxlnjgjkpfiXbI0y6jZnBbnDPC3Vjr7StpHvyVzipn1EvHmH/HcQV
Yt5hKfTeO4erLvR65VMvXfXqXWiU1UvIMQZOyJ2n/OpbL776Vedfny+H8fEyDZt18tSlC2gXOX3A
47asA2RrNBQL/PiReS6fM3faCJWkcHF566p1Jq3CkWuPoIWdIh9nmEW/opOPlFDNXWpQbx1FAROX
9mXjH1rMSnz1sXq2irFcBX0DhiZQO8fqV0XknfTAptm5laTXsBOy6Vp5cGF0tTG2VewmsQhzt8TI
wHDOMa16pz+6KYSPgPLi+DwKhYQzNr3L06aCXvqiPTe1Y9iTUcNruWeA3oWnd+PreXaUgqsKoMnL
NLez3GsUyOWyM2Z96sNUPT5rDbMwt9BF+HXCoCV1MWiJGe+cfW1K+mWo+7oLkIc5S6LYZWdHPUyy
wsf4eFaglLJVUsFWOiIFVy0PK5T4ad11XrZKpWnLPTu/dq/ZBv+Xqt1cEJ6pF3m/7FBfXOjNFGZZ
7lZPABC7XRKO5ZOTQ6zM3XCrTszYNUPPhg0XOUo/uaZbrXqsVf+SwlzJnG6dj4IIC6N1se5lR14V
1MDrfNuwZxKPwTP02QZfebBg6MGHvnQUOqhf8kiGgUeXIWKSiBIhG5HvIFUzFUXC7uiWYLAYX3v5
J4S8LvNH5sTDv6XoJxXz0j3DbxxFLN2T3uqFXmOvigqL6Imgz7kyC7c5dwqmI8hKWkIrAoYl14dq
1cMAPGEMMLPW1iN/alE4Y1FOvX9mSmHBE3RytFz4yl8p8NDe02O3N8UBb49EdO/aYyF5gIwRt6se
ZeyAZwz9Li6R5rxvl4zIqg7XMKFyNMqVabqy4qprlKiaeUqZehIDOz/kQhpiVg2dPBSRLuJenOBO
PKFqtlEsjrRLjd0g+IdoCNTaNSFMuzr6ulCcijwFUSuA0DSMmJy8Msu3Zg2nhMnQBpAATEmiJv+l
QF7RLd5VeIVAXI98nAMb+CVTRM+RrN2OOv/Zzrz87KFhajzF7FQ29ikwG8G6aqbTLUz0ux+7SKTo
Df0yIWAWAxKbWZP2eZqfjhM2y/Ht2DvYe9GCmWjoFXIgQFDvD++HntPq0EW/Ul5UooM4ZfjyvH8b
PV0yN+3EdZHELuBN2qg4NaBiKDv59hJ7EeK7eLyVQWWLsvH4GpktwmWKwe8SPSPjEdhTFgUEtKjy
QtXBQT4bOY3txJ9F6mMFddpcdgeu4P2/w/pPyTuCAPTEAUXBl7ttqCC30Eqjzkj31mudOQd1rmFi
ewryt7r0RvH0tEnRwVP3OXHQgwVaoTlTeQBzkgnS86U/KsfyzmD38Mq1OD3H72k01j8usGk6ZwRd
JBbnZUVH9wrXvBvbHxZQEWYZr0hxFHS9lsbL8fNyl0Iz5HM3lSEGh4g9o6KuaHBY/ryrkrOKsyTW
8fu8FtLzqPPwEwwqc4rLYMiNwjQ2RwPwGvtt6xzHHSnFCavBgJYk/kkxUuN9UCQi3MQH79/r/VMb
Eh1Nk/kziIUBNPLnmxnt4dyd9AaLy0/Tnkazq+z04YzBoTY+Ko7O4qEZ89FIQdhgKJGPObOhqL6I
cJPjIo7HR4QzicM7thsaDgj565t4qs6LTwP6vnnn0teMITH/ayEHYIfGTABoy01vWglT1PG7Kt2X
FAoWl6CId13nhppfvJ7hesqzXnGT1qnmIbqK1J7UzqNZmM9k2zU/bN0tn8gLjFUhMccV6bt8dGLc
lNjmLDX4w1/nKIA2Hp8ftXGmOuHZZYisWsI+OOjA81AK6/bsXJ+xdrYe2rU8EjGq6Bl0ZpRgIxhZ
7jV9PaVTFUXvblYrk65a4syhBtKvVBbwGzt5fNYFaYImTSUSMDn3aqi1CsF70tKHOYpeZfqFIoao
cLRaW7mXHoUFFYLpKH6C0RZDeI12Wb4osgecb+R8zQ30obzCbFSyB+PdyIVNeKHd8hpac3NsELWo
gVVXUb0sdGvUHWHpj8QxX1gdU3DYD14pj1vExRAT00U3WuJ91VzwFwj0cFwnv9iYdSYKdaeR3CL5
wBAfvXR01BDJRtc7m0aGdzJ+hcYmyf3o5Oky94pr1Ysz0hbVzmg2/fH9cvU1ZOoWfe4aD4UeRKrP
udWA4hB2Lcf4goIivZFgXk5OlPn4bT82lGf7bna4Es+R3XeVRdR614eR5EyQfh5AV0DBATcnrvyS
TC8v1ea8H9kuU/iYuw6tdLwtrAlRWzqPY5R5gXZ5Ur3OfwE+sV+A2+aNe7h4B1uwhzFUX3YIbVgE
5aEtexinENVRmAZVAA7HP8Vehp8ugldrdoOe41foSOBYru7lhHG9kyKS+osgmX3pO8y3aZPxRmrr
1p85mDTJKWtHNkSiCWN62l22+rv6rH7Ebwkf2RRnnFugm66NR7hGxHMJ9/DIUY11CVOHhMhyFT6Y
LS62Q4PVfiUaKCA0M++cjhOsyAekQRwFUSiOqJU8pZzDKsC7j8quVIQ9TiSvM3ywe1xv0i/2nG07
1shVygU60Qds1tEY+6U+aROSIyTiNEcqfZmmniqS1aiYyqAEgII2wix9yT3Sb55Jx6EVZY65jNKP
0Qx0VzWFMXutXYOIsTygDEAnEWV3SkPVt78oPc/G9Je0N97KgkZeIUb7C5L25vC3/h3U1GF28leU
wH4HBwNggnhF/RnUmvDcosEap3tkrj8unsH9l7scq0Poj0CkccH6lsotCaqHQOehIyPvLk+nu+Hq
x7D/23vc1G36wZRGhnRI9wAnYxc/sfhjZG97YFAIFh8+zBkIwyMKv/Q5GqaL8trs3Owre4s+uh2E
ykm6P2HX6Vi/OlxBAnXMQbgu0YpZmtLk30tm3SCSv1sSpoowExBffM8QwPlzzXCdskulrNP9kWd1
y0r3COahNI+QBFf80wGJS1Hpm5O8sExXIl9QhYGufzpWU+SRvUM7tRZ1LNTjrDYCNcSjBC2cMX/Q
diqmBvR9Yy8kB1n1hX8BJnkS0FhN1bFD9IwRqY7P40yeKcUcPefu6/CiXNZqGoTTepPhMkJj9Css
PqJ+VfVr246cLKaNXQ8nUw9naM2cYAt0YlR6ubS+FLOYrU7xgIBgdXTrqztSXg6o+KculPJjOm9g
lUsiLidZI1ChaBXPDmcp6E9Cf+Iq9arLAr3wsgyxcXK/0AsLN5IXqEGr44vkI/R8VIS6s9ZqNbjJ
XDv/cBb6frgNMBWOg9r0TWmhYRkTu6A7Dv3WNryEC0XSR87ZBP9g7Wvqg0Wor5NXvRQMeA+2j/DF
GZ5d4QG3pqTq4smZv2b4+eN53igBCBg09dZN5V/eRv24HlaB9rZo4MVUTvwcPkaPV0D2zBAoNJ+6
ZUo2vbe+dACP9NghsyytxtFW8BryzzMA50m5VLGSfyIP7b/yX+04Ro6DIOJ3RKCDk23sDnB8TISQ
3QyQ1AF/AL9dVapTrbX3fpnsE2yNcNDQXAOpHp7RDm6hUPlr/CgoWmJG97t+SjfGCEhhDfwpJ9eH
Y++mh1lzeWj1xQF5Z3CzFJ7IzbWBDoH2MeO+pWxwEiRlYqF95SePa6JnlaSpTbqUI0YXDl4WhHKW
9OrW2ywek9qeLOe8RLyCObSKfsmybrzjksB5HeH846iNZ3cTk9KKNg3bOPPPtH5wHNjXO9XYUNEP
GfxhHucIuXrXo39ShVKvzwv0Bw6PRHDyZxjYbe4VjShsn0qHYg7QVeVLuRMtOmlySQIznKkvBeqw
rdu9KF81PcWv+hcg8rrlu6CjQkeBxko5jam3yk3G0EkanBaumGX0vpaIWnGOrd+lq+tjGC6oxy61
e6GrQzlxppDxEEIp5Lfjya8SFq5029ihFKGjVVIJyM/XclLa3im/Otl1ferxmk8CS9vWeH3RyDaE
kT0rxbTGDKx6iBk6QZ5+OjI8rJBZ8gnmRjtH0VcLourBSCb5xWmSWdNMj7ZbHscKLKFCKGQf6tSq
d9FhT7F6uU5D1AbBq2CWi5OX7Fy47V6NGRvxDLYzhOZRaONW86pmG6aYTjhtKs4kXDFkpQWIa3YY
scToXfk7MTEOK9tYXJI148RGo6Mzq2ph1+tvzKtz/IqRKaHYPQakHRnKsWRvjMnth467bUl2BPjp
WI7V1Uh1u0n7lmNA0tLScTUZWr0g6Sj3gK3OMrI24wKVfjK39MF8rp5RVjTcCgGGzrl8QIA7fKXr
wysVm/aYGp4+tnBixLOEjtvL5UNbths7JROaXyO3iqf6ppk2JIhzNmpW+1ziseHrMyv2yUeMzwOu
WeC84JFhuOG3wHep5mYSS/RKo8ykX7nT9skXYkb9xVFnKVOu6DmGJ9Mhe2fS9NmjdWEsWeMj8J9k
yAS0mUnmsKGcKUqvVYOrtG7f4idSspN/fkzemy9jUjPBaL1+r+rjall9KXtGQRbfbHrESPDq15yG
cFFTduTXjXYcp6OHYs9ZOXFrg3nE7BJiDo00HxJUHfMcH2y9wSH4H8LOZMlRdFvW73LGFzMQiGZw
JvSgvosIxQRTdCAagRCdePrzUXtwd2aVVU7KqqwyIySaf63l7su9NUcWeDXa7wGDyMFSSFqdoSuT
X6ttBoiMidG3tGXTK9cdFTOP1/JDacxZbXdsAIM8LvDfkfG2a5ZX2IINzRHA1h1Zb2QVdCdXJ5cW
dNzyF+3LExJDMG+zJWZE/Hop+pYR6JVBAv3xXBmaN0ruoYoPEbtEpy7dchIgicb8Z6Z40B0i8Rf5
omE5v6HvtiUmdN27G3xlACbFmp4tL0KCiKsD1/q7hYh/azt/jnn27n68TfkvdtG56Fdb9iRVq1nL
T+8GzvwhlUux20opzyK07YuEajgx0dNV2+5pTp2s4cXiusn8p7iOjxg23OeOtGOzLfV58wgxx2eP
1eslDRVNL3+HXzbeLUyaP+6RWSa2HLYPpwLdfIs5YrF8NtaPJrwCVml28QifgXAkbSE2JmflIrZ7
eARqGgvYl/u2fFUip76DbtnjnZloKamEG/ABybRISWOj3tLWMhtIIY6H+bt8HiSGorCJL8ZHSsDb
hAG0hUdtFrEGVZw+7BBcH/Sv2fdN89Gblq0pyaAZjqF9MLoM/LvgAqY+2Oh7LG/8YQztMGDBhiXz
GXqN5EJc+YNX1JRubJkjwl3Jk0oDpI4yHHDjn5VVaS/KY83dY0GRJyQnuEW0Eu1VJUsyBk12ptIv
Gy9DzPP4MLMOGfum3Apbnrlu1wh+VyKnZN53qf7NV0qeUhY8OJhmOF0ahzhyku6o5itl3bzND/DC
+i1AKDI3fqYhg6diZimdGWVLAZ5Wc7Rux/e5qZb2RToz2nPermjR/EkKjq7tH5pWGdn0lP6lk3/w
WwM2H64aRoxXkI+cvXuHNbVB+Sw0O5GXhh4oxUEdTGY3Qnoq0e77TbeZuhi2dGt7tkuSE/e00z2J
PFigo9jLqsVdcACWQVkL0sPuu1m5TWubSSB/+EDJRbVWBUdXzcnu31YPs9QuV1RqyKfGvMZ+8fQQ
RueVr+CqpVqoUst3WZjSrPtscYuXcmVzWja6mUhw+vbMsGhcANSBOPIHiaRO8nT7NGCxQelXKQz/
SAoo820QSRwK7M5McKNimLd8OsEF2aOsd065vSfTHsMtsZLXe28pmlPjNHuazxfS7sHyeGSRd9rk
O6rudT+TPAD9rLSkj6wwhY8b2GLlIFhMKj/ZEGI4u5vqS7UAiGVXh4M7PTH7E0PpI+e+f9bb5FU4
JRgbvM++5jEmg1OUYe1X2H7zKdbjKllT4IA5Nxwo0ll9ZfJjpNIYgHaz9zkC3E9wQyEL0x/GNdXO
luVR3hffs9bMAdu+0nwiQuLDk4NoTmmIhIV4deUuSEq305yO78uvUvxmJx6J1IBn5p83gv/u+ABR
h81YOPelH5NTmCHyVZESrLrTjb0IKv720TAO5N+cpLmT+pwnRWq2AUlHQ7W8b5gq+dA6+9t0P2Y1
Md/WfKfcXK7u/OnM4BsR6GFxeZGTVbqW83CeBjf1bZyFRu3W9KlX61YvK3ZhyUs03IalmiEci30j
/kEO/RfI9Pu8ppBcNMWhTXvfvz36zfVWP6tbk56MG+2pXruALvoqsQQ3hpCMX3ijQeu5A59zYF8W
rxGFJnz+/V2d+K4o9xnxxsSrD2ShSa/ianbBpWK6Mab2MKNlh0V6CWpsV6VN+UfqP98L6yi19QAZ
+HeD4qSekIgOV5X94+t2qa18R+Ad/S4CexeAQsSb95jvcwtflNSUAk6E72p984RpI6Bez8NsZs5c
xU/fychiLpl9RHvK1jxoVuXrv49q8j9idoiHDYJS8LHQ9N90ulkn9CIGselJfHIuW/R9oDYZK25Z
IOSWyF5gU25WJZgBXjnYVNptv1JOvWHxrnSJV13tN43HP8cd0dVfRJJx4xtDaHhjXgE3xcFAceYC
M9/r8HAwi6PAHG7PdXrb9LMAsKCtUCtFgBGFmT7CVHDzR5jPSZOyFfaI2vW8dAH7P8rELSVH7pxW
WMBQzZ9vtXzg1L8pdjsPDUYK8mze+MSPSasnwNuwnbHK5eWM9J5H8KDCKmBvDqoNw1EzzyCSaikd
xwXHUlwu9cG7V0u6OI2giyu325lrbhyR3hCo+kusWpJdgGE9DhKh7E/2oOzkAUZpsyWi7PJjnPAa
O+XuuoQx0G8mP3TWO1HqYVWoC8yn7v22nPVeTcQDkksC9vY3QiUKwSuX3QuY4qdCu8RjCXIXTxRE
Rrm+xMgHvgDilOOd3MbIjBb9w+Es46l7Et79lq/llQTTjBvFuMveKN5g/SPn+C76zEsglOanJV8i
aL/y0WEKY2aRX56JQ4cu59jMinZ1egbR23SggzyadOPXVXzKHHU7QLIgPVzdDhy5VxKKcKtvLQNV
0MvsUx/WGbdctmqsjMMrp9gmwuVhRZrQ3dcZEnb9jk4LVlDA+IwiZw0Dfra3OXAWrNSjodFeMIHw
JY0fAocQh2GLCObujKMlAzkRPTCHbF7MQUkbEwqdi4p2lvUf3VPZD7XhTHkYGDq/5oix7H5iDjsv
IVeu58dzkCkAniHNlw4pVjCGJqPPBs4NSI8fSIgEb6gJAALi1plzO9vMkJc50sMpf6SMlmvXGqz4
APSQT1mkPieJ4PY0O+F9tkyJtH0jvEmcmXg16283pL5n3lK67+JcuNI2ka3bOxbDUCKsDd7MLvdB
MtsaH5xhDRk+82sitWAZLqp3+7zj5dHY//5W/4Wv/O0MNIiApQFgHUD9DSsymipNZ0KenpKgWcqG
1w5W5hfsw7Gps2ARhrxEVlcmLZ6xH/3eK1faWnutP7qQyXFcM5sXmSPvpTDftQ2i2OmJoQQtte/s
q7i6QlC9p5qVvz8bqzklp/Lmp6vngkWZOsOOOFn9aSH0N7f6/wBKcwkfj79oHILLfwWUhLpBZaOn
KWshgF+jq54ekcUsVTpIFm4P33ibu0bvVpsHfc1gYdAHCVZ4QGDSTgOPsdSvkv1ivIQRwKmbe0BX
VtLmLnXfCHReDuIFBK+CB3DvrrK/WY+guE4wAn6Q2ZIHbVGf5oGykr9uK9KIjYDNXpdh4/lTLvQ9
MI1THuc4MuOmTKzD7H32h81HDLT/oaPD/cZQ5AlXU38Pk6zVWu7Uh3bllgLB5Nv5Rj6KtzUsO5m9
lLjnD+3bkFvXi+zW9x0n6jQ/TpO+9VzF/kDaV/tTBUNn3ejqKn9cVgEURBFm3jUcQS55Gt6IM4lf
Sj9dpiSRbDq4YvO604CGcP6/e+VJQulWuAaCDjgAqNhjDWcN/Vvj/L81Wq8Wt2Wz155EiJDwXMH9
dO5Mc6JzUbkqGT8Ot4eSlrrKS/EiYFcIRX7/rlsWqs0uVIgAOqoHcZtrdvp0wDHYZNx3kMGFox7m
o8lzmR7kxjQcdA14eNjoHDdKHAj7WcCp27pCyL648KPWdrMDtk56v7HET6KELuXhwdCq2BW9N5Dy
056nXh5W64ctfPMyM8Hvhm9kN4KZfejvOYCGnePsg6j4Cu5tX4OIbaqD4oa6X6KzgFld65+ESjKG
Ih1ldTZ/Et1Ap8V/fOMpqb9DoJxo7HDGoYSycuHm6zYyu2/j5bq9n5GLpFa16o9Pc7YTNbMjydxH
+QG4bhWufLlu5bnJAYZbUFW9PJfXz+hg/PAL//Bg0RD9w4Ol4k3GcjcO/rji/fpqRY9eqLTnLD0p
issJiMZnGnUSLEzX3bjEZResL35as2fYGDsROAKWHkSOfKD37ur0NN+bbiGjLnwdl03rpZ/cJfFu
D4SfnNTr4kb9Iv2T/eDY1HIrXvQQRGhYB8BRVKxPRByww9zOc8fJDHPyOitxKpffnlkIfoGMA3GH
eBkljJQws4RiJdTzuoOz1sNitmM4ExD6nZFk8QzJ5BhDcEBKQzCZAEBTuZ6iH0yDvvyJKeXzC4sy
IqCKXabbBX9geT3pIMlsAnklPN7cgtsGtYEje17SI1mmGMZ+Q9c3ivsE80OYRCscPDUuiCXMXsQL
rf6ww/Rs8oRioN4DKgBK0UPdvGzXnx8nHEUxC0CpPCcvExMYpgqaPlqVjDz0dY/wA0satA5B/432
I0YntAPhI2ZwDgj5Ppes6yJxqx9d+YFJkxPP0OlCa1QLUQihk8/dysef7a3DDw1pjjP5S+Gwj6Ep
llCcfESFQtAjwJCxTJ8B4NiPT7WwiqUmWg0g1kuEjm+b0CTb15nNNVA/0UNAe/YfsHJqtIqFEL57
gMn5GfNwCBEPyathtOIvRpdhNQ7mwXh6Ega5n0WE2vJ5KFpPbLwGkyCFADCOi+h9xtu75jnHaqfg
AktuImEEa91HX2qgmSz9I1bcRAjQemLo1t02ehGkCcPo7fuJ2Qshdj+0TeI94Cs8oBUXAKDl+dnQ
FGnzRfcTq44wc2dPjiZ+w3E8NRyF+Qq7u3F7nTlMOgB7kAFNcPvuA3U4tJvy9UpZIyxRc/kO/etD
M4U6rAUzeRd+ekKCbvYcRtewsg6RnhB72kY6a82mZ4mTWoG0lCf5uRgu0t3MScrKU+fBDzwW1dS6
4iwff9xWs6UGpH03SU8DisNKOrPKTUbE6Vca3qe+Tnha3SrW7OceFy/5S6HXRyX5VrymeDClNgzc
bJljuYASRZ388zqQnj/ty/zmVPWf8qpiPzmFvsoKwsBfzwBC+kZ9/mzT0yOsbmea2gaF1d2afYNy
RukCN9x7d5Q1twcq+1aXcuQomt+9FAfhfCuX3AqOVfHYjBCh45ZmmETcf+9ofguW+M8nZK1cZ7WS
gAfSc379hLdbkwxZGiUnSpTyhGe3oxXKoHyTviZ3hgJoTLQviH546PNQgz7l5ZH+IHBQ/glW+a9P
8bvAQYkSqVA6g0+he1D93G7ofPU9+aIARj9w9N1GFX0KLw7yAqxMcYheihMyy8EbiPhBYuI0P4oE
erQSUOKg8Bs2KGbAB9qHH9XB8AOmq3FYvDyEiayToW5EsIKRTV1AxMq8dpNz+L9f2/9Y8//eLhqY
j8qUAUlkp+TXiztL5rV4G+XkhAmlLnmYnyggJs+DJLiS7MRaqEZvderElz7zx8FNNEdS/Vnhqx16
M1JnXIwfEs1//rR4gOOL8lyjQqHktyf4qgSG2Ovm+5sIxvAhMlVk4VDuulkCmOBHj0v0ThPe8i4Z
60y32ng1SGgS/D6yp3EP13/stNtVg7ty/iKKy3JDiXy0Lrl5Y5FaRr0rhMP9bqnMT8rczRr31jqD
YfY7oVnJvNA98HD4eCyTx6ReKDg+7zMPFWec+93oNle7j9biw8UyC1HA0x5ajNtDkS1/SAUD0Mu7
yzsZVFBjCdDuiLUm8TFxJAQdzfKWnyC/458pXaM4aDMT5Kj7vK/nr5hOC1f3MYYDR5Zb9v41XWPr
RxDF7OlR5/q5LS1xiXwkYTwExWClG5HmWQ3x73hkcI4+eh5YRJEUlW7CJlodp02nzT2YQEQWBAtF
wTXZ5df9GOhoEtcYu8FIDDo7vRRfqvZDX/AFFSmImQkVZ5IlGgGW2LnynSEdkqmoqyIZzOghTzJf
DAiRMgpuUm6wPECLiMz3Bs/CX4N+aJ1ON5vtYwU0Bz/IMRab6FvwduOF2wpW99GBxKNpPKK/tBM9
eI4bPTdxR7ji7psG8giDZranoTMbJrarRRC9FKjehIfm7+Dsp6E68wOnI1R1ijSYc3mEMCrXk/BY
NZGixmtYZAScIArkec9jZEyOkU/tKI3C9UUCNRNBZ7Gk7O1SdaXWKioL9VH+EQO3r3v5XM3Q5qzi
H54wmuj7Wn9a5YIQAvEHbQ8T/MS9ZstZ/irUDsMfnTWddIRfAL3FsFR6u9gzbNx3Iorox0cL89x7
0TClOg+DWxh2nbxIyQuo6Ciu2x9Jse6n8bFI81XU0nnTzSkbkIau/+lEu6AiXM0J4JRtAWPWt7J0
wR2a6S9Rmg1KR7lMWJ1C7fMklaJ3Rd1WcV+4O/ltBbM2kOs7hCXKLnx0n0uJ3W7dHLrwukuu7hMe
kWKM3qi00JM0RHLBDrb9sVEu0g21u/UU5rDmvUUjgny1zamfqC38WwUHhy68xzhh7mHN1IOw6Eta
NiWEM2covkzBWc9QkadBvT3LykpQXDrpAw27iL0CyvHahf2UyYOX7OSFTQ20n2dap+pF9R9zxyCP
Zt3hwNib6Ue0EY9oRNFYAn5A6VASEdvwsCzrdomYARliRFalbt/Y7tAthmktDai87ZbKWeUHlsBm
LfAu0ClSEA6VGoeiY/eT9M6IHWFKlh02W+JRV/w692Yd6TLcDctAFc37f5K+CL9RrH4BRHiavV7P
/ByyGTdzNnYb8L9JYxNb9w2wBC1PspiEXtQ3xdQJt6c9BcoTbcibQ0wrhYtyiLAUf8TR16RVQe8R
6b7Au8v66xWfJzu9OTevRI7jlP6TELJB9KEGBeA/GInxhcaL+pU498UtpPLXay3z+bV549YXhf8n
efWrAYaqWtNwrizupa+CIH/XwFvFu3gUF4/GUte1J3YmTdUVMeb71ZOelgL7HHaGpb7SktWdzQiC
7nOVvUQo8RFf0IE66md7HN5RmcKCtOmyDEQfFRAKitSrTzPEBJNUV55xkQ1Prt1mtK7XCXC/H42X
ePv40l+J4mwiZ8ZkhlS1NAvWcEDXrAGNhw4tPcUYaZIVn2ScJogEW163M1Dp7cMFnyjLSWo7hEj/
CZvtN2WgTzI2Uz8IvDBWcaCaQxpOFuXYFQih/kq4Mhqn3r5y7i/L2lFclL+KDLngnYFY+X1Rjfti
cFsrNM2B9kKB0BdZPe0b5ssBeJ5WGG0byvudscx3ADhzaItpbwttKuP/7ZLDiOMZuVYMD1+L/eCB
OgzPMLqvNKQGDMAJFMaRbj2du/ejXrjR2xjW3LDC1k5Fi84G0hnCEXjZTf342F0G5NtOigVnjNAD
+f9qEgfzmFxtfXA5hzm2Z1tGgGV9ygIJBg56QdnnuMpyuC3qNWI2PV2i2BpD9ctYFcBXP+NF/BCP
HeQLnPBCrK3HByyxdrXQg+OlRtdwrPb1t17afQrqY9ffAPJp7ZZRCFR9Z9QnotSCQu5AZw8jGwub
ebVNRee2QwoMtCscM9WZvepP+9E6bCioC2OJzJFBujdsSOE7i8NFaICB8ZaaT7TrVwvNfS3Z8UX5
aQvMmcQJnuzlr3wtLqI3GGqhmVT6d+jvRbZGEEOJwjxG2lKZaJSj92buIN6HGnsioCa25dw+3SYP
yzPy2+aFafqihc1LhLFKAm4fOYPgCDBP5/uyPCSxK+nYuJmKnx2zz36JbFwMmNFkHZ+anIWcbc1I
uFZRJn4nPLbIFez6R3yj++qDO8puUKSA2uxl1ufVqRbXo7aKzh1Ss/chhDiKzpGP4EDhtgRCh4O6
HrZgKZP54927Lq9HJoYdgm9td932r4IvBe0raFUXO6jh4k82PQxuFWD/d5liSyVqvuS0jXPlKR19
pV9o6SFJMHKahPePucXHyqD9Uwc7mUv+I1yk5yaWtqSAobsQ2kuU8zJP7ZB3K+yh/uTZ5c2ZZU75
3Z7nP89DIgbdGGjczZZpInvtcKIdom1EXamZ66rPgZ0ceTdTXmokQb07lxd3zRPjZfzGhcThFebH
YIpMF/fnoo2C1HDEyB6pDPR3t/ChOpyx+rBEMQ2BDYuRoU1NHGXuIAm/Sn9oWEncpiH9rWElYgLH
SzKqFfzyfyMt7nVhNKOR5CcNgy/4lUCxZol/xX2Y4yg3WU/tX3IUim6/V4uw3swYmjzhMJ7HtwSU
DEZWp7aYfe3GryIfn2y4O5BDozriS8pMPWzv8zVieLT9g4diRzjRu99Hl2JzG+yExY/LIG7wTBsu
aR6UuFLlZsmwnJhbHHM7xqVd1TojRyU6o2xhKB7NZC/BqfHu23iVojgVJOfKwipKMTSz+0dvqTPL
QFEeoky5j4eMIqmaaEojIcQLehqvv8RxzbaFzLlB+zNa0irDSeQ7j632oO/lqbME0sBE0SLqsoFt
RtAKTI44UjxVgndTHIPO+HO2Lzm20MNv0Qr3YD0BfT4+vlip8VC+QlRBXF83AwjwN2xKe8gwLzpp
c+uJw8Uf4Cd9YuP+7U7+NtfFeialQ5zlp1FxWs0ehM1EruMWJLIY5caFqT5NCXwQZNbS2DzEjWhL
Mw3oMil7sXPZyPsxPoudj4MRaqFiWGW4EV2956a46O3y/q05z8+I3ZSl8cOuQvaAPLBiChFrNhza
ZJ7mNsZNVGeWrZi1TgpykdLhVMtqpzwj2G3iIGltpDeVpwUNsEU4nvMTx/kG+orHCQT4tdiClJtt
blPZKzQfrBUAI//7nKb8Bdv/7WIRmGdIGL/jq/obCh6PwxObVzU7sWeGhJETGByBJamHK8zYVOze
aOFnYbkAFmMJxE3vE6NOlvfmiZZyN245wn2Jl1myiKJqNVd1dDC3AxOOA/2va5b0GZ3UsNy1L/m5
XiLDSL4AwgDYbmwOILB5KfM3ZDt6xCHAg/02buJL7WpEmuZLZR8B3PDspQxUlny4HpA5Y+2RTp6F
ICt2LziMjzTBdNBpoK561E9owVzEwOk0AK7jwrZh8jjziw8kGzGmUojuE7N8JW1b5944zwX0DZM9
a3TAu8jnS8Od7W9EfR5Abq+wbOYdFTyJtvIZuAQ08KB6xUL1pOVtQ5Zb9p2j2N3cL5yl90VvzSx2
Z4jFfK3YCB2Zty7oTpQVQyrHOfDh7SixF7RGDJps73uUcR1yZra8/PotRco58zJOAWrp1UYdqbw0
QccAsZTfZrR5y/nM5oszSzZH5WQ06EfNIvd6ZPet3RB8ix6Cq08YN1dwg7hJ3XFH07fxA2FdiqZt
gVogvwUGoNndY+m0cpQvFKBvTGY06YxlYKjIMkOViC+aA2TWGbvmNirkeCs5u/b1YsgeXRASxpWk
mfuCHMnGVgVPhdk/0+SxkgMFFlvA8UeKqHKB/xROcoiVqWEJ881cN6sMwYwNnYnwnMkTTHLRHB+X
jtaGaWIt+aj5x9d2h2YDW9sZ1dzBJZzce7b3aLVVLz+PizuS8AOYKoPAsIjZ40447FQb9iFhigwH
Oli2YTUTERfUKtUSGnZ9/7xpNj0vDN58peDjjC5DDdPKGStn3q4rnW2nv6bI27b/7tipd8flwPhJ
JEXF9AEiYJY7g5YnDjA714NJfsVic5xvE9zfo2klwVhXTs1JShGcwgZzD0jGbySPhTGE+G3nXYkt
ebhPHt2HLcMjo9hPbF20RTp7wyq+tEv1Pr4334iU6x0/6Q65oprajoM7+zK+R6d/q/IJkUZMJ/20
29gIOOEfbagBQNRWLO/1j7KDJOFjIYTBkwXrPBjGfTbfS3RXxMfrSMuydEkviezkPgFyHl0iisOR
DcvvbJXAV2NwhrhAs7LadkR3cFKdXUfridscC9VKatX9yuhWWQW+az3uzjTCELrnIvAiw+4BU/r9
RBIN4Pl9Pc+qgOFGGnzjRUDAMKEw9amUoX0+82HSjPPn256G/RtY6PExU1YPqsJSUYL26iKbQyWC
hWEeprpT647yh3Ih/WO5wHwcThNHVHH2e+GXjXRsn3V+EibbdxHzqGw12yombk1WzeD07yfuP+Gi
rFn9/1/3W3Vq264rbwK/rnHpVFkFrgLBxBxqP0Nl6WuQGjQWgWCRow4IXIe6y0ad6uYFcuciMFag
Onjf/QmulSf69vc6IBHLARFo6Pih/wbXDkk6qDqg7WlwIf2aoH2J7pBxEaaEl/sOxeoQlGH1EgcG
5qY4h7zUk+wCOMPU/fV2wBnEuaB38zjDzf6PDjHq31FS3AhhKedT5MI/+OCNo3yVxOR6onCDGLY/
zD/RdyFvaOjBoarjeKQ37TqrPsszdr4tkTNxvpYXD0aOzhJXuNui7tK/KrTmaPuoD+vsnLE+cr6h
1DM5plrEq61dyz6J3gARXHBNYRPJRH8pvKvL55tU2Li+aj/FZsQIncYBIwR9KXG7mAXRYUwLoOor
okVaJa1bQUUk0kL7Q07Lb/lHE2oNB0+tNhR82bHx/W13pMev/1orQnwqaWpCgDBqivZaNQeJjnkB
KqXtU0TwYYPcAVxXY0MMKARU6OuGlHCqzZjpDg0U1zdQ51zw+ucfgPXZ35+lXz/i9P8/L/vrLX78
7/9I/28Gsa40jyg+FZe8PZTTKv8xSh22i9pzVYZ3thNY/346ESjZQo0WlGKpnwJ11H45F10DlRdQ
oil9/fur95cNwa/P+K+fa1re+6/PVSaKSNiAFp/mbA56sS/ZEWYDEusL1/UtoFSvkMReJJMGu2Ld
ZXRi61X/epXDzkJleBbPQDRnGWeL/i39eW6aDVvhHsvu9l9GAlYWKITQSe5X6l3tYV3YsmOENFGL
wk6WrHHylqfbNNA95ChObNerr7n5w6pxxSuDOLC1Fne/srVDS6jtzFOdh39ghNveA1bYvcdi/ofb
RMTC3975X6/Hb++8WrSj3M/1+AT6dTQ2ReZj/Bx5kmug7WTzZSNtRlfEbqF19zOnW0YnhrtkK7vN
UXJVjxSldfKhmJkXh6j2tvFFxyIrDYxX0Rn9cn1d07aOX8Nbs7zvrwyybebSSeSvYpD/sGMgBghZ
PDDIgzE4LFY8t1gOsDM7mTGR/MTxT70NR5sOlKanCYYFQxXXGm+NdfWmchnBIlDyeyqEm9tDUaIo
o2fNTkpwDVmV0Vz2xl9EqwuMg7ZUvCZA0L8FYbquMDN+TF5GjdMG1xVbOK9YHgWy80RMOXeQRz5s
ZrXZpiU0uPJU0RKWbMqZ8kFd5x6b6y7Sm8aaEyQcLYx3uCL21ns+t8N6zAYWosOCZPZVv14DpEwS
OISMFtN9kF9zLd3ER+tJA2Mi97FBLuuTgd45KNxud3PO7MmDAalsWWAV1X5cIhozp/6ZNF03n6Bl
U9jeFnF4dRjfd+Pq8ZG5NN8ndkrNwqZy1paxZ0vXLDcsi/MrsHHY/STT/hZ7HA6n1VlwDIuNFnT4
IuM+knfg7QAiZNII2NmBaY2WuFc8/MexDWYckb7mGwwFgKUnOTQvyWg9nTpQPDafPA4/vLGxE//S
liRlAK967HXb87fC/Lm7FgCSuGfPZZl6gGQitnCVjT0KA4Du8TjpXrp9OMOWlHCaTNvwm7eRsuKk
Xv/KJirYyojefGD3kHWImYtq1/v3U4HUtH98DTBkwpCeOegv/+b/OhayPhfHJFXi04CDzZUW/uF8
QA77XB7r7kjB3ee8ED2qdfQORCW9GajIbXQgbrrKbC7VlIVNAKiAW03t6Q6b0W/YOfN0QggYB1QY
izbkb6s7to1oLiK3s+A2f4zDnBcfOb3zmFoONgg+sEWghf+4LV6vztyHhUDYPAbGG3lIq9LTbdmr
LnDvDns5dueL5+ybtDWVF+GT4AAJN6Owqr380H/LGJ9dLwiJgTd9JiEb3STNcG43S34qwZWN+c2b
F0C8H3vqhhpcvfik2kWoe1QxDJibAKwCa0qrt6X9dZVsVDajeH27xXwf+eji7na1QKS65FCErrIy
15g2DXhVepYuIosFAn8esh8FvEgDG84+J4xMYpxdj566Ud/qC/E5x3EneYoNMo99KS/mRgtLTAe3
Dc5p85+GBxX/XzbmDjcFDwScbBjR8GDrA8naZiGTBAtbopmf2s0UMy962RoHg30VdmvJkjzYJYvE
NLNZ3/bVTvRP8QpTA2R81Qr51ulH543EvBZ1Q20DxDk89TR9nVe/zFyMizGWOM5XWaB/Mgud9q+o
D7JNjA38/Kwscq/1364L2RUOgp06rIUsSruGGogcdKLv1wvjnurtaMm/gHyQLlgQkaHgG/4Tg7Pa
vS0jrw/HzfUjp1wkRM3dlqqHenAl7vpQ3ZP2u2Yk9BobU7tN6uEX/nSQP/h0Z293P1m1ixObhdNW
hhaC8ACKEyS5wU7ireXaf7PTiM1cu4TsxB/04f/7W/OPLw3hsJNBsMpO5l8gzH+9NDfCqR5FFScn
7TFpaiAFacsGt5v95EC3WKM8mJ5ldiH7txvWR58lLt4TeMWeHKo+tpBRwxEmy8LFJJmJXrA5IU9U
7fwMxQybZMhJMmJO2HmlsYobOJBle1YSsCOZMWRpRK9T4JnIfpTVcdggIy0GFrGpuyXxmwIbV3/Y
QFX/vrSLEfMMbJDtB03mi//aPTS39lreiz4+4VoS1MF8KZ7UC1q38IHw9rGrz8OBHNSz5Bde9ToL
qgJs2uwhALD2lvajB4+lH5K1FupX6KDK0rYxfA86h7sZ7avVzKSaLIbSqhF6qjt+iScu0HPDkbGq
zNGY7B6L8Sxgrfzvt1JS/y7X4psp+CtIf33D+W/9mtqOLZztLT4JvuJV5KuzKOko1mA2frXhuKfb
3uZbaWmgWMd5W3UMGmEzciZb2FtADJoHZI41jF+5LJN59/dqC4gq++06396CPCA+i7mqXwO+vcBY
1kcwmyBCzm3G/BXG7u7QfYjbSeT1VS1qkEIveUl8xH2bcffc0irc/MhHTmohAPd4iILaAUomYuHy
ZA+/c2Qip59+4wnbmS/hzPawP1EY0rNRE2NryVTgD1bnIDddsN9pzdGhsrrpqO4TrDmsKPbso6K8
PI8eECiJRv0CyX2YHcVl8k4tV/flgumwXKh79K+ZLQS00NOPWWdB6rN+/qGus83k8MWbu7tS7loW
qCRsDt1/v1f/ANdxi4hjkLU5CnsE9r8+hPGQZUbzKOPTZF5Y0key3rkG7rHjD1zRBxqeTb9uMAsD
nbLjMCNmEwQCF3tgET5whVUT/i3dxPh1Vmu3AXkOzGwNpxjWPdMcf/OAcuze5SAOQO2d6PBYGiEZ
WKdz73J24sP+Sg7mH5pRSfq7c8av3+y3h3BIy6yMnhVFyIv3rcOTb7Pl8daHU8cc+xguWPM3iGyL
MnLoAIUKLCsRQ8OosF9sWI1TvdTO/kNCAmgm3tv7ZKzccGvBt/zvq9Us7it9Wy/Eg3Ci2ZuT+jBY
T+L6hFVPdeRg10EDuxcqmR3bBAtYqkfwmT/lX0e2YiEqWaXAH/pa24Ju2B1P6WBFGC/8H2Fnsqyq
tm3RLzICQbIquWTmacVQ11JBUUBA5Otf47zKvfueOKdwk525VGDOMcfovXUBTXr/iL4AI17jfAxx
Z/G11wf7GVX7+/Jx7Gyeljm35fJhH/6lnzD6u2WJMzESIpHiRfjzjqhq5aFdC+EKi7ubtGwiI1dk
03jbHPw4cbR8NWWgvZw6qke05/Q9G8aLfjyICPqSiJrGUE+3gtW61S9D1XFqooAjmigfBt0TMgMN
3X95y/L/vOURnhAos5KoaRIdlz/OYWp5+AxKtWiX2n40E9gTC+8dkArowcAcQxM0RZfC3W4MbQI5
iEpGdp7WAUbndcUY3gcR0sfKuogmCaPnNnZSO8HbcjCfEZkerkiPiWgbG5GJq/7Lffq/u8Bf751d
gGgLbtjhH7qm8impH/VGSKC8sNCDcjDpKImnCSLO32pSHwlqYgTD4p9uWDuXnFkok+5+tWg3j6k6
yTxp85l/1wL+T54zBiBnennZVFgmW9rSby8bq36x0AJMo2v59/pzYMViknBfyqv7GQpHjToYKh6X
jsTxs+79W3QH2Q5/Uw6D8ZNlUejj/9Q/JgJpJX7KVK0YqXPA4aAcMZJAfwft6gsro2lmJREIpd29
dznsDwosFF0HXy6WowGcLPODowEjHyNoHr/WIdIUK986rZj32XI20UnDWnwVPDok2xvN9jV08zNz
zD5gQVy1NbwsZpbOm1WeCkYi6cpNMwed0eAK98vOHj6AtKnAief0YfpPsAliVTYWKlWGyK6oGAWZ
uZNH50CmO+Af5GwOXYzz9QbGRn0sSlMGBvMKrpC6G3eYU6jYqRTiZMiHIGGCAXogqjXNzaq5htn5
OemLGcyhGJWHvvKNUnDEP8xc8ytWXbgZNvKhQ+ohDr0tFdkouHWNUvrhXyE21fa6NqnvnobyEUsN
7ptIRLIEX8ZsG7fVvQ/Ok/F7lszw419Hi+7Zh2h842duVaPxI5uNOH+W7oBDJRqdww77zN3sli28
QhmH+gvWFwL0Astyn8SkQPPhlCdjG8fGRDyy7Moqj7pVjzAOj6bSHC0u3aG8iivZb2dqFnyn+Hko
TdCvYBqv3Ts8gM58heq+gV5moEpHkyD70BR/k2qsDl2lm4KRo1w/1CAJxx9Lx1JJUuMCWFyZm1Bm
kujzdLQPxlwnpwfmlKPo8PHfDSCIxkZYVL9Cwn5nyKUDvFussZvDWsI1KjHdp63NaIHGPLyyKyoo
zNwBHbwwm3dBSUXF871g0Wo9LstyhGmeFaMZX2eFpVnw8Jwb05prz6YQGhs9eSp5gBYwGzV1PNpx
rB9EmAURVHvQCeew2HMMPKwyklmt7fsPDc2Bi78zj5GyoDbREIatkeb+ImRASfVGGWikTyJZEEbw
WyLJbEa1x0aFlYh3lzPjGRggj9KJCugDtcccYAE+a/QSwKiATMjOICrohE26vWp9XlbugvMMawl9
j8qYRbeYOw23QxAVqIeB9YkTIDcyxhqFIUWvJQmyOq47CAJeKVsZ6iaPCK0hP3QGpbz31QF2Y48G
pxAilTlwqZkHUx9w713HTXSDgqXZ75+uXVXNsbxkn83oahdnZFZvtjrZHrioXZ4yqmeHlkE2ZnEa
0Qfiug7c+3ea5wvWrOKs1faQ1MxlpTpCEnYH+4tNXD6n3B5XS9oLEAyrXmKcr4mLQdxCowX3KIm4
owlySBX+nWy+MctvabSR6a3ytV7uY/33yx0HUFo2lNpQmFIkvUcoObiwGilRwG7kJorgOgT2wR0o
/T6O0KtoaVxdqes1abghbvvv+BFlPGQMly0+eO5jX+9oonwipAX00/AK+iyjt7ksg/ZFOp37B7wG
ZxHHAGVfbauS3ZBBdo0amED9VrlMnGQ0ub+8A151GXrCWEy3/1zZgUn9ux63KvXMUBm+DSeM/67t
lOuj/gyflOEaCj/7WRL37GbRYSyaJc3uS3vOw37UuUt376N0pi1TciyI3/il0QJd0hX8nRUOM4Xi
83almLuuBYSPpYXfASWVc/OJDAtbcEhHMtbYa1ssCdBMihWl79XW/Ed42A/GNZ0jZDW0K2zhQTcS
yWP9tbofjBZo2weT+8NjGStrDl+c2Iwcj+78474RIxtDQ3JujSltWQY1LdaoQCS7BMfHbiWOdQlp
ift6+a/cvl39Hu3ZzPJXiCi92DBiffQrTlAEutdOxMRpItzCpF9sypg+gVdvizPdef96cGU6hAY9
qvA65Grfgs8pO5OOdBptni5NZLT+3CgDA8NP2E9YZIeNIrkoLn3I2w6wVmx0LkLG2/RjzB6RGAv+
fV5z7lHiZILkE0uRPnlz4sdl0pfDj1hf8c7Cz+bFOHwQXGc3R/MVd+C9gtHVSPcQBBCf1cubP8SV
wvEVWwat+U98/6U7GSBxUsM0ZFNRkNS5+g/ggTuqArryj7+2iIgfpitjTXChvFZnfvUB6PO1JY/+
KTP2CQEN17g6a6tBqMXP3zss3+yEUqbwhhBYcQdAWF/RVRhXrMM2YQJzJChX4HhwdXm1w6ogQkTY
vqZPF7TFfWgzREHeUwsmijVt/7GL/WOSRM0YcdLvgF8B3SwxSjDmBtLgt/SBH2MJUHvp0N7ROVvg
AXSwZiIgk5wnzF/YbNlF+iktdTLyE52dsCEvdowUOsy3AsrnjtiC74mYyihfjtYwfoOK1SFqp1QJ
9BQP/rDHG2lus5QDyUKwdVsJFWdKWK+CD1cacm94V02ZNW2W8q3sb6wegv1FCwe5wXqd0hFAjypq
AQLjicQQg342ZkJThwCRIXLO7478MXtxlFmdO0c0rz4rduXR6OKA67PkUtMI/mt+W9zhn3SbocXD
ppnv4Bbmv8pc8YtIWIvT5ynx6jWnEslkja6Y8TMLstMwmVMCChHgmH6uIG/Sbf7DIrmQOdSq+EHz
7Q0vxhKHAWYTFqd5RcOJYXve30vRNSjcJmhPt4/BZPl6dVBgvLzSObhSZgrr97wh6ied3OmWo31c
abhUP2fVpns3jIGgCLAkHk7yxa1DaS99wsfLP7CTjdCpgriCJ7oE4nODA2JWm2SfB1866BPdAWmC
qnR/CMUVf17l/m00vl9htmtj2dN2NNXx/kwO63t0UrAg2d1J4CXpKJ0gQVFfcPAaTZ6b4YmXzph3
d7441QNtR7ZIaunzL07/EASUHnx9iXRIi3RSl68KTSYKjNWN+LsIsAq82eAxUZbIqq+/4BfYJoBh
R0MnneQTFdv4Nkd+o0wH85K+fhng+rtCGweKG+uMvt6xthNWj0WO/M7EXOw9F+WQIqKixUc/clxI
xn3gJLyhFQ2Zlr30R6AKmrwjbFyMZHbcbKA7cAOV2bhcf06Pmba90WS/qHuEgcJ5BT12NZqI07ce
lQ/reZHntwtCCoHDk1WuG1eAKNT//+fX0hZsYcg3IzC2jAFYfsajCaQqbjaLPmPbe3PeXQylZ4Su
+FVuK52lWjqnwu6ZLp7tPCFp52V33N4Zg2CddVguFtCCRoQB0ntm9WbJ2ZaJPVp3bo2pakyVhjQU
qsrAFyejHRp6ifazdELXjVUimekn0lDue95tt6HHPH4FeSj3IWsYLWddyCvtXr/6nH292dy2evAk
1q5H+Ofj3BG2GSI166rZNLrmiql8aNyZWXRbpg5Xpp1TbEylhXBpFkAtRiYqNc7PHNY1qnjQY3SB
gPRK8dcZXFpfYk0yVPaGLXF3bg5AKyJ48YeZTgRP3pV9Bhbe8ISYeoGd6Rm1W+TPzESi1C0W0vx2
HLjvif+w0Zl8rYogUp5x9840lrbt5yzQf73FH4T8Et5A0BBEccq/nPF5IvbogFUXNle9oCPdEsB4
ZAwEAgP9yADFU6DOB7lLUUJuH6DuMT3n3dfrYG9d8IgmrV+ecKL2yJh00FesL6vgJ/eizQzvqYeM
EZRjOk9P17E2hVeSzbAE8gVxl7wdKhUci+j8KKby+W1O/w91t2Jyp9yd6yRff6wq6nYatU1jDEPR
LzawRxZVNAhJRbUpRXFbQxDmm6PnWc36tLk2+jxMZfv1khNbZ8Oi4GoY8X5K8kjyo55ZfFb4D0Ed
ybaw/ezQv1A4upDqwySEKcYOz5EIKXSgR+CLFxr9udPwF5KQBk2Noi+QEM20RjLFln9nyRoLB+f1
g1K7Hpp0wcQFy9kdlK+MjmmueNedeFJOjX+H+NyXWxUrDyKQfJ9ZzfGl9fEOdzwmhUW1p0fP+MAB
2VCwn2rBcy80TuM+Li2q3Ml33KOYKvhVmmqwBaAtz6z7EpAwh4wnjXvyKzsaGdOUHL5H+Al6umSk
7mvSqFi2V8zZJNyZhQH5vF981TH91feCI3Qa0NiQUuP6xFLOTEacDQJ0KQn49/2H3g8hhIKRbNji
p5TOSsz+1rLv01VwKyLERy4vXa6+/nNahvg4xxz77+5rA8kViJJBs++hmDkFAIjnwhXmqW7cIn2c
R29Chn8+M30pjwcLeZyuemVaAMtyOTx4meaUXAViPF+WRYUvxKMZJ01YIph+cHaeeMMNo3DV5b+l
qew+8QQ/euXh9B3oM/6b88Hun0vRv/ovf8zJUYDQoyHcXBxqwh+tuFxt6lr5dAesqkzoQWKXsFGb
UQft7qQNfu/Juup7RA1AcwoZme3sCerttW2EmfLmPHxFL9TNtJYrPEysUbVKnrEun7Rq/e1O//xe
tb9pGyricIQQQiMLnKjR/y6a8zSp01IZPEiqWG8F87GcCC5XdEAv9rntI8q3mKledAUM5+MuEcZi
GVaNw8/8YF2NbI94zOgbeUyqDKa1/UgZnDy90X5MvAmf6w3mVINPF5r20wYKeqkaWx/PGGoyW0Kx
afoUNojUF8DXLK7f5kbR6g/GF29GUug/f9ihKP/NGeE/P672R3NGeEiZPkq1/uMG9OhoDOErM7EN
14aKHicu0XU9+x4GKtcZLgGsC/D2jRdzJZJWM2t9NwLdCq4Xbi8n4k6MmnA/UYMx2/RyEunE0ewb
9IaF/RF8iS7P4r75+fJKDA4/Rx36zBxYiIX83mMpmvYWJhCM5+IoqFb0Ne9rcg3C2YzH++dnfQsz
zGtW9UCM+Mns7Valjowg1vfiAtgAPNCN2/HFj9MpT8s9/HIGqc6vdHG9lOhnNwPRzLfqkA9QX7Ij
R3Ib/FM4wWnEDBPXNkmpGLtNKTyVjYvj/m1E2LH4YkpLF5nd9jFH7EFsBsvBy4jwETKp9JT7GJSw
akH8ykPtY5WE8bq6oTCJfTv7gr6aNdgOHd6YaEJOHgjTiuE/8++SKg+fcIIkajLEdzZWUovigVFv
Z0wK/wQg/dL3olA61u77WNK4rhl/a1Q9jLQ14j84jVHvTDnWBpydxhOScSeDczKnPfakxXWu/8qX
RsF0Ix3gbdXxRECBbegSnk0vgbhi7ydVP5sR1z3Mym+txzICW2Nu1fP2I3gHX20QXXIb/6DJJYu2
stozX0fIUmI8fxjgTPigX2P/lAze7nfdgXnjSykMcMwnzDE9IHEAAq0wTmowSYw5QgMeGSolZC/8
YjlpG5MqguvVhCysxoTxTUcV3QbL5X2FaFSZzpuAvFtUMZwqEybAVJ2jXprVhsDi+3djCW475ZQ0
cKLGcpx3RDHyNusZ0YKF20dO8R+ey/5/2Xz9l8vX7GJE42ywZJXuWdgZ03kq6G/s7BsrDzE7Y6Q3
IlCbxnt+4pz1exJXvH03D+bXPW+PITjVIHmy2ERM8ipcR93wLpnWMVjH8mtl/Pgr8gUL7w0/Np3c
nJRhFmouPnnLUYECL10Dk/Htle9xdOTs9N48TH13YeM2zWyZxpqxcSkqHoaNzBXUFWZi3mpqmOSI
BfwbfeoxLF49oX6aXWTaAIodNzHTE3q1cZeMNyEYx29i2LFs+uZ9sYD+sNJFlw4qI4oqQkvvxMmU
n197M4LC/NIf2sfuYofT4R45O8c6Y6qEc+qSqzE2KsWiHUAmFwMOx78FQ451TKKF4MJpqTg93YUX
G7TRp0h8cVwGZ7jN/N2Yc8LQEKxYd3dTcr1CO45pNTGzNNjInXDodv7OJliGv8BWVRvhDnwAFifN
iXeb27plKh8Sjda65uJraPEh/lJvdNHqMz7u6KDFTOhMRF6Rn6pOOY9johNgIphYEsLNtzam0MRK
78mP2pnysR7Haa/7QYjiIUV9Gn1iwWxXWHzRZ7u2YvvhmaL3NSzU8up4AQXbLmeiZcYoE6Dl3Z1z
7fA1TMLrVDNi++VkDn8GiM7ZSO4O7cvHAnEomSgOsEkcJkqf7hSTqmNUqwU5OrxVXnk4/QH8cYyH
lxiGiGzdWk8JuJLycYREsH8NGOs0pAH929IlNCo/PU3fu767b8eIHWzb9vtho7fy+c7rHf4uZLvO
26LCw8dnG3PWh/mUcYL5PO4G7nV3n8aox0wS0FhCTMtbLF6W39g7PkthiQ8zBCtvrASijuLQvrq/
ndonTE9RLSCoGM5dvj/7iGh3ZQ/NvyKR3mFsXp1+f+I92FdW3/Xz+LH8FdvaoiZ26/n7k226nK6I
OTp9jdGJe4XLzsLkXpcfSzN2fAQypyiEHpGH8a3vhaLEQJMCssMoEcxYn8XxNT0E7IlM1CaLywIY
zsJbmbtQ7c3qoyXF8EXAFmu+xkfROu6qwgx9f4Edor9LyHC6+fceUTDgjvevu7icHY+hZhhhYhIv
a4xvC1YGAimF8bSPefLNxFoIhmnf5jaf0oVeSxZAY/4SkXx+epvOJPODlpZlet/5wU5/Pd/c9U9M
7yCMqPPOu/go3ly6BrsQ3GXo2mEmWtzRmeUllsel1xNrrcx/vpsFlyOmGG4AZRjKNj5W8dfaNXYY
ck4clCGEEh8qEiRt3dhsKlxoV/RWZHX1DtCrOShM08jRs4e7ZMnv0GcPK+OMK8Hg6MtuM3Z5B0i1
w3uYd1F+QbE1i9X+q93RlEaHY2qGXxorDyeDF/vcxAJtuPXh7qigpSewTOOYfBhQtBTX3uUw99Ye
12omsBs/KWNNVqJ3yLfW35TNWjOOV9aZy9OcgWfwPK9wFoRp/QyF4Of1NX/uxoUlIrMuH++1mfFd
rGKTWGUjXq0WV8t3kzEzk95fO2AjZWkg3mLFFeTVfjxLMGy38XEbWjzGtp9RIOmcYMyksyrw0vUS
SnVro9H7yao+V3JxNX2wyJ8w9rXA75fL9T8XT+Lflk4jeHRoZ5F6iX+MzqUsK8V3kWaru4EPuTYq
CxgCPUEKoDpe9jcV4aayTQLgawxLP1sOzXi1+JcSbvQ3YjNF/I938UdtnSRZ9vh8eBdboNE1Gh/q
gSVHrLgMWwnPJwP9FzPueO+w+xIIPD846CFQ572ZsYF26zNu+zwA3JA9H1GyeUr6le87/5ev63/h
UCpvVBtBPRwJULL+kLvk71TSm5H+WCXrbjw8PXbF/t5HOLyojOac4vrDscsx4KD24DEcojD1gVn+
mzr/b+t7RRcUHHuSqv0lDP9PnZH+buSi5W183OGGxTk8TEmySPbPgJ2k/lGno/nnhGj4nz/98C/N
y3+fgeDiM6GWBBgWYEz+mFE3dVtX3UBVliUtbeM2ZgiF3sPqBn65TIUeINC+vXz6tb8fC13sO/7O
h0Mjj3TFfg4dLS4QimXB+wT0Fd0a2HnmEUgFoXfM1VCecJqrv2ZBIQ65neknESCcKEZxTfM7jYZj
kBjpj0QPDkGeTK9SPAJdw3wPjIG2EWlepnoWbaYxOoYjkTH3+0JrbXF3O1q8/Sjwi2RwTadN+5gd
+EIGgdAeBXO4h3J0n9ERep6KCOAupddowNKT/D42KTMDmghbru7IUu+L1xn/PMe/B3iHccP0qzOq
4O0gmHfzdTHVe4MaIYhMDyDlgA/9bWzNwc+hec/j06/HI8R46vqasCGO8tlBumjwhnts+2sCDBi6
zS+APQJCguwskR7h32bZwfyXC6n/7zhbF0eEhMsaihlZ/pOvImlCJshfiQSYXmxavJ3bT/txHosB
n3Rd5saQk8ZFmYPwxEOvje/CWLxghJJ0AyvfutzdFik2elKOaVfRPZUAdVj4XjMiEIEpHjy+1/xL
Rdnz0BpiNQyMTMjXwX4H3aYamuUksVWPazCaNeQj1iuOFN91S+HkEQw4o73R98USD9hnSPHeeGSu
fPdPiwkuV/KDx+BE6yg/jqz3HhDwRu9oQhqHUx1k5bLwmNVcrTSQceNZwlw61yb5y8vDmVX18QsP
iDY/C8XNXoFIwkLnc0VRUHNiWaPcFbyHL0a1V870HSzTXkc8KTbDVUE3hz4NTm9lBzo7uB0zOHRM
kifPKBvDXenJh63LmA8JVcDdKplM24IHGzp2Yuew71a0P5ot3ydHJ4ehjEQkYG0Wa7AKPoO3FTm3
z94n0VvzQaPSZ1++gwemm8v19Fjh8iMSY6L0nQdjgI6w94v/y42BaYLWwB+P+BA7iazpWq+D/2sJ
+I+lJU8+jfpQdYVZhXWApt+Ze4ncQNLwzuV3ATeLwYTagu4/KlTsugukpb6MVDo8gcwwTLAFza5+
bguJa4vzawvc9znNh8YgMwoXpFcbkr4wwq/DKFzr8SSSYBUawgm3+dHxo31/6f5nTDPok99U9x6A
SOX+hAYC7WPUWNV7kvIUK7MX7SUmGTD0GARKiyEDb1oO59fArhZdbXJaX8t8iY5I9A0UCyi5hL8B
YWAwXxpP8aJe57BRn7QrE0+/TXm5W0u+z80jzFye5Pf1MPG13HoRMPCxBxfoN3CQKwNPpxB3LXnA
tkDsgegMaOw9bcbX++f+QHLJdTHwqA1YjmMS8TqiX5zbNKPxeA+rZaOd1CHoJLdBfsAt/bJUWqeA
q3alI9Iggy2Det9U6hikX1TAuAeF8AZhwtQH9QdWMyjtxHjUVr6UGQV716NAcfWbi3EOkePmZskM
7LLDlGaor979p8Xwzyj0A5xGt3S0F2uUAvmgz+Dqgs9F3HGy6q3ShftFrHUeMbx4mTrDCLQSp4IO
63pwbPt13ZRVoBR2fZ0JRyozJt3tEqaz5vKBUFAfqGI51fY+bCSKhE71wH5VMxTRfRHSs0woi0Qr
gfTAxZIY3QK2GIvMmg9HGPHCYYNkluktky8yqJR3QOdRWtHDpI8vOylPCA+YQkuFd1/C+ubAYvNn
h2OprmBDFjj1DPXEAgT/8IiI6JXaAKx1xU98Zf2gdkH/8MuqXfDn9/4+/JarIYMfuMWcajUyB9MK
XUcPBWJla6QJfouDYKnAaES4JbpBqob1Gn3NoWq0uM/eJt6phuEtcA42gDIqWcsf1hudM4OORS9y
EVx08TwZmrAk3JB97WF9+L35jXubdrt8emX2G2+wAF4nOKxQ6nAvKFrMdGMorh8/2qr+cskhYzM5
eDv5d/HJp9hbS0it/mFNx+VWM+4jBPf1ZS5vJys4Xa0U1iu64CN6o1eodkSUafriHkhqr2dRAeEl
K3x8v1oIouGxbnMb4xFUhzuiqyYiuJCpj3aPu6AbA0SC0UzDB0sxTyh835qQAeuKNZHhBYMlBm3Z
y+TftzJtwmaSTr4AixqHOd+hTx7JT7lmyhEjMX7/vkrQuRA3eUpmcqikf2mQvHsozW4Eu/NcIW9W
yepyyFVQto/7WMRVhm2FN73nOMowgU2cx/pY70S6NbsCmB6JF7LxhciXoZlvHxFxFMx3lLZPWEFH
+6ENhSEEopdbDiz5jfti9KsQLQr+aUJ6DJ0Bchc6C7DlcHlg+0BI1oJZgCJjfhhrj/MfnH6DeQvM
IjzQ5PAq2Hah9osp/h4STnXGPaye8AgDsCbwERLne3adaXhiYqBPKHcpOYRju2XI/yGkpO37fhpd
19WLkRfjbTZbt50LE/zEQyX4LGUkRIjZ/cEKWZBAAsgCPyv6mZRhTFxd8MvvOMSVmX2YtBH7LNwr
oMePYyl42nYkQhixOh8tVxeweX5CoHi9zuY2r2hxIAP5xZ48L/ojVXMEnUJf377SDVjK7GmsEDuI
x3QOW90ZMjonGxLjKq5lW/6sJMQGuSXysxyWLqwDl+Hx/6dQRwjB3wT/ta2V7uc1JoaGIbP8tPXO
qzOGeCbMCgEd/DcYCNHLkqH4vpCeqePv03kGTDe+j3k/2Xwdr/4brgS6dt0EwKQduS9AiEGTFo7F
w5Y+jt7QnsJik06u4edmQScc/QwUt/p5z1ISgVjA6wDn9Gj34VwHm9QbZLYAbAWluX3YYgiG67nm
UEoKGDPwAzJXW121AJ3Ltj/Qv3ZgaWGsy4goB6H0HXO3KiwxmisiwLlGFb55pxG89GWr0FWj28u+
7fW1zhqZ2G/sPtwhmlkKY3lNgaFW8+djwQ+FlaOc7YJyeKEdJg1FaRld32ScekoLqKKMRHRWiQkX
VL9wOz8a67W7Tobb9/xzYeCJ4IKRgRh/8MVYFVDVnbAc7AZ3G+XUELayx6IBKDdLHY0kmMpk46E2
6CLlpCsGM6032UsuLCfVuiOUvI9sNEsDKKoI97zDwFNRokF/oQcwsJ+c4N+2/B3LhJTxBL+BAFiD
1fWXZ/397aE/3Ej36WtJyD3W56vIS5olcCS04gFTpZdzeJtaTACPDleN6ZB8Jr0UAQj0T6SqTAIm
30BhhmsRkwD9uYAayj0MU4Awx2GUzrg2eK+6K8WBrY7VyVczCt0pFuCQWthmi5SAV/MWQl1qgzvx
i3MB08BgQg+OAB3MSBJoi0klEmTFz+jOCor6UJZMUcKNwHlFvNBDhnbasJ5iW/LvxVoglsbsyLji
sJ6QAexl0HpI8OlVPS3WMcoeYOpZwHlu4OjUsrTdW/e1UxkUs42gOdvT1oC5XyFB7BHygIHbAo4A
qjS3qONsQyq1PIazTgSJuH1ZVH3FTqNmWmQLnVs7PMRXK/e/N1cXncJ5J3MmlrfOeOVePQEQ8xKt
0aKMudgE55BrxV5DKTGHPsW5ssZDalSfKEd7N/uc3gv4NSMse8i61oTLJIgeico9SbvUq08jV4mv
qAlnNwxc+KMGlnJqJ2hTtVXeE4EPIjJaXKdGNhlBtfORSd0BFVlCeF2MtsM1F4E74CU4CGseS83s
bcIgaLYPRALsDk+TBhBrNjNJpB03+jfcu5yxHuMbebT9VPWQOeW+mR2gNWyr2rpvc9BBT+P5BTVu
NZUvIhQpLDgQXUodyPdY2yXJNX26liUf2ztUQJ+ZbpkTauA8jzyD99NjTNY8GlajpjibqIlVwOpY
qMSgWVJtqT//XB6T+/l31bEuy8SB4vP5H36nIreSfBiUypI8Jr0X10oYZOEmL7h7EJ7Vl+Jr4WEa
ujcdV5aLC7mA1VlGBbrabvq60LVEFVTi6Bw5KVx/jSwCKYXdyq8pH+5vp73ab1LCmJCIpP3MsMLj
c2IIRLkDyH0ABBIBpDd4nPooGDKGiFyjgQr67LrIEPL1Aov6RGM6XRVIP1pXRgLkHii9Adzb9YIG
xV1x29f8/+fBHUMRIM8YaHgiEPxs+32rz10wNB/UfJMv+5M1D9OrH9Xw9srOYSwjH0AC+7X/wVJJ
ohUEF2BLw0PEhFaJiTSqtukPAXByeGWZ0EFdcrDziyp8xS1u/uXriNKXH8ixUtPJf54M26BQnDva
ys/qxUDnad+f5Cq7N3MIh3PNS+F6peDpMdlUoWFPYExXRHaTEyONJm8xeMnWd5XD1kVp9nNAYcaB
O7WGpxZSX4XbblpAUqKJzWitdrUHwFm70iPESsn39P6cuwmFOuyb4aQggJYGAc7QHI2RfhJ4zH71
XsxMsZA/mVON4A3oq+trLg9N8Iw6fR9D3mR3V0jtRo7SBf+kW2Lter6Z98MsJO0kwoIu/g4SeKVm
08UKeb/3jVxggRtaGCfvzAOQP21Qon4BwWK53iClOvw2uIkxwbL+R+oECuJoLrEG0qgDYYYDFOm4
yTAadyaYS0q7eVp4QgbStHc4UgA9kKsxRDGHuKwZ7eqzB9kXiIfd1y9lHcX5gWJ6J5Msjk5fRKAF
mxEYYx4+AySW8iL52EkvKdWmue4kkDXJrdl8fzWsttXIo+BSG+dJ7CYn1Pu4WlY/yZO5IXuFpUT3
YxHTFCip+8j7oaat4U+C5cDECuOoDeo4SbxccLi2Q3Rq7q+N5lbb3SjZ3PLjcFxs5TXFksgl+q0/
hriSNyqEYGPgt+p2NGGsgCqblCx+i04QorHaZwk7bCmiyJhmc4FpWEgmOMac2uk5cgDSC9QYL3Mi
ytZrdQ+UaR+0zZLTELCBhFqYcJdlVd9xHfoJQYBGQv27ESevX86zc9hmt4WwgEWmZ7YEGqw3se1b
DzFuTTbcPh/YSXht8GDwFrAIYYqHjABY7PuDT7S1rjY18a2zDh8UJ/1j5VJ0w50r+xkPhW+DzBbp
6AV6YZ5Zg32zYWybL55exVQWWCBSazKlQZ7t0W3cNkKIsfS9IPCaA+gVTFtTIeo+y3jHCGpXSHJ9
rO4lMBZUyHJrC+fbhUBrMgq5dBwcegUajxKKegp+wO46Rs6eYl2+AwTy6Omp89V5CR3Q6hhmLLjT
QT/hcitMcrml1qKiwJv67qb3JYMiX19xBASMohJ0GhGRxa8kzaHjQ/wisU0/vFwXw5F6emjWVpAb
8e3SCB8rlX8rTPgzXCv9kkGczRly44vg/CwpIY8BIrvHOLHJQEFzPb2FmCOlH4V9lL9F2hn26ycB
lQgWS0eecoiET4mGty9I2u0hRjte/YopAnzEjJgxGWa9wUwOWugzXjK0tcJh6v0hhGUx6LN7hE2H
J66x9CnC1DTSPQ7PMOGQQmZIz00FVyeNQE5zxN7T3cO4QlD5gn0WB5zGTHSNQYLvlUqA0ZWdMiKN
nyt02PVnWwxNnnL+1TXWrXZfexkrNIcEJ7GyDTt5M5MVB4/cw9CXaJ14YMFXI1/jflSPz4iqGd7p
AqG7sBnhaOd9nfi5OEKaHVYQNsEi98Ug1+0qziATRKPEQY/UrQelQ08JWxYtW6wCWEZYy/riJTvd
KquWxkiZP8HD5/5SJNAzFDNdlDAmR6W5UZA+Z/eQWAcaoguOE93sMNUSokONAZdacp/SeMD3Iprc
v5xVqO+EoaHQCucc56Sxaj8vQO/g6mhTvvwvvCIXoCTVC0jGQEEzFqRM5+WIzazEtyZYdxBBY2od
LtjhPa5W1OAJyVQm/Yn0+GodfQal6OARu26+Z5XfYbrGRuwMlCB/Gy0X6R7el6MF4S6cgFnj0Wv4
zP72L94ZQ31i1N9eI5g8CR/3g+6fFpSXcuWWtB9bD8flEdE/fZ0TelCJU6z3lk88poe3/UBRJ5Kq
tGrmsDC/2/eSRyHhIVWMGw3vn3c5Fq7WYI5+Ll9gXck+Pa2hnaWLZszGpAfDg3U7D0/QktQTarxh
/OqtKJR6sIIDOaC1+XbARBZTeU7SabfRIazyd6P0idTfol4cnQuHEhkZ2e2vmjRUomKt9ssHVxTw
EPR3otd6TwYjJg5469S9ftwBRg0edw5xuC8YR3icEOQjOw1i6BIPCvfoIxLC/yPsPJcbObJu+0QV
Ud78BcrAEyAJGvypoC3vfT39XaU7X0iiOronxoRGagIEsjLznLP32jrlyCPPHqhRWuYniMoQt1j6
LB8SF+go3esfySe9BtbFh0h5/oxzjs3vNdka/GyLDdkxaDoQHvEk11vGb/A3+Xo0z+zp9dstSQ7B
gH3Ko8bWLsO2OSjU9g/658Dj/+ELLmPa7Boj3CQfmW8FTve+wRIPtptmJ8Qn6qrqBT+OdV/dBmYI
GLAKFKwzHlZuLBsIKXO0y9p1otjiOyGnFNivoTOoa/GdIqoCAJYKK7F0mCv0o0vcrTOgrM+vwTso
1ORhutBchTrLUWWVR5FuAo/LSBgChjaMJQ/zl/S5WF1XCSx0HAMIeF/4UcrHXx2/Z2TeJJSY9+VX
dZdef3/1lBbJ1t99WaLlgLFLS69e1SWdG+gPLEnR91rdh75+LPKnVP7uxG2cwfNSxKchTjc1h1BF
wAhpf0iANG3alFCl2q49BEq4zmdSx3fEXv7+Pf31mr97Tz+8GUmkV1UktiYhqtJOEVVn4voYZ58K
ORDJqDgN83PY1iIWYv+tkeA6oDUmk8qUI1sfn+bR7pGZjNu+pMMakk/JuVRrZKXSLyEOpMcPWJTz
afgyWP1BdDLkq89VZ9ahG3MfG1DdJiCNDHa/RGsdYb7L6bgMEIl3ZtJ8BSMHFEnDH9k4erL4nEGH
E0mr0alXq+xQBfBw4a51NROL5vz7z2b5On730fwYFHZKURlhpunHuR9oKu91/FQ8MnP6h4mksoxG
f/dCP6R+mjLkYigM5lEpHztIaTrKCfMkMyhBArialCsLOJU//Xl2MqNysoaQYGxk/XQ/BZi7OUTo
cNds8lGZ29N0qQp6eMXgiZALk4+KmL2mfTC0R2Ngz0/tDDN0Z/E/Oyn+w1RT+fdw9T9LXF+mxP8Y
PShK60tdperHqENUR4+C9MJEYBVJzswtxxcpohEKzHBokOTmJfFWmepm4b1AFEeV3QvJmxmWa9X3
/PB1pnkwUkxB9UwYCHUcsHR6R5rlNM9gPzfDn97+vycn/337P0bpVtUXRVPxhBqI+aLkhfBOo9kE
+YfKqteJcOkDHoKJWMOd2Ro7lcIt4CihCWtwe/WC/uSTPo36GnJPi+dFgx+IkE+EGJJ/JmzVufAS
iuBFIZ823a4pH2XjWMgfNV7DwJDcouT7jubN7xey9O9Z8/9+LU1VZShb7D0/da+ZqXRZbeTpQRSP
JVc79Zgh1wioN0y0G5J26ftr3F3n6RaRHyLgAqRdqv4Bx2D+2x39f++CUbeMB0xVrZ/LPC1TY8j6
4pgtw1iw7aZaodWmdROkAEvh+0fZphMOlcl0NfhkP6SxzYgjvh90aPJkShpPVQdgUFQvan2TzAgP
5ElMdJuyRx7dYtzG6mDnYnnMA7cL0cFIXIfYgRRmnyZhhh9jF923Gd4gWJ9+/o7leZ0vcwP/JvkP
Q3AQUVNGDXZairDykjejrSenfgAtg1/4XNYA9PXBlcf0YDFiaFV4CMN08GXctYw4w/w86vsmg/BC
cezHyNWfg4iVEL2UuW6P5sHMZS/kBh0HsD4T69gn47aJxlM0owLELJbPdqzl3u+/fvXfApGfH7wm
/tDWjpUpi6WSJvfzA1he6OIZvc1g6WyAsYRPWNxbleeftS5YlWi0m2DDfEKP8WtgBL7czfqulxzg
YGesB6F4JAXaxFJX2uPADRWQ9HAXTrtJWqeelrtkDmpY3nFXJwyD+Y4RhNqKcK+Vb39CBPzyadUl
2TI1SZb/Ay6pZ1kqyi7IT3p20qHSmDKZP41PSkjipYzrFCTCv/8opWX/+s9W/fdL/pQp90HhN1Pb
FY/JqiPqAEYk4hoVP+kCMwvs37+a/Mvd1NAWOsuiVPmJxDOCOUvkrM1OQ7JLG2/oL1XylAY3iBKO
FjmTVngdp2Vas/UPu6ry98FAPVJ/aWpna8JXDsM87sgpwfj5+7em/fJh/sdbW860f2z0QZHJnQFK
4BgaJGg0a1EFZRvcT8NWYZIi1icEA5N0IUN37pDTHaXCUTFV568F0UMTYT0GiJKS0FyVblDV5K+m
hoxBM/aiGe4jKkLVOIgY+YT5jZ1JYRYQ3AhnrZFVcJisZ8PYV2O4FaIvQ1f3UHvWHV3eYV8IDJaP
ttAYu6mrdkPh3yW00qZe2WZF+wcRhvrLk/sfn8Ky8f7zUzC7QQ30Qb+EB4tBHkBXQqmMfXbCLaoG
l3LaM/zeWWsaVw+ptCvgL4NNoB3T2QS/onozXfr7xWGdZ074Vm05GRwjsdPLUuQRpEnsK8QfKL03
edpme9iBwh+wi+q/26H/2xz+8Sv8uJRGltn2eWrqx1aBn0udWme3Vvm2wvtBeiQ4uop7Z1SgOgjN
etkdKvFZIyyQCARjp4WXhANenw46X732iZJv2upG6MTaQYtfgmAvGQ6J9QIbNird5DMPt2X7JigX
TXroxZfa2JoKgi8CM9uXod2Wxh+WqfHrJ8iEbaGYXL3lH7/dpHVyoemVfhSCN6Ha9TSx2hLLrjWv
j6GM76uO3KzTt3InuaWt6eS2478SaosI15Fo+9ztp/y57oQH/glvpteatP6pEJc0edpr4kYpoRxp
QHgiOgnySH8IU0JmPFuVShpqYctKybUgdCIGjk1xyXQSonq6ISWzxoa4yJBmnXjS4FDMKcztp1zM
ibS5SdJIWgIx0nF4EeTXcr7lwHZjLdvl052RVo+N+TkWitegreuYjje3Op1XuurbXbzTAkZpMYRV
Kmmg/45f6X/YBwmS+tVGCCPr/z7YH3VDm+qqoFaScgwDJ7Q2Qn7nG7DD6CsXR5K+DZQOPahnKzrr
9Kt7hntxaLg9PR9fN1eBT805vZoqRa0KD1pxzEGCwf6iKoAV5He1DleR8NQQdqKG/kdImTHP0soA
2FafZuKlRY1pVPVVGhTNEeEMx9q4Bc1XF0rbWtadUhLsCNaLPMD1p+stEZoaEkM8ND1BPvjOpNuc
nEeV6kF8VMlYzOJL9Nxl5PX4p95q16qOKdi/srmJ/Vu02PXRv40gcGI3gOdXcXY2vUrDhnMguJ+V
2tZO40DnM0P2WDKhM+GLP+Uq1G0ES6JxTpVrFD2ltHGlBrx1oGzDabRr/SbhpxCeI3GRsyGHofdf
K+W6hqwP20IdwFtrR7nDXjgtcDv8j3651et+M1TwPRceRLbJKQH6koELk/ZGuFf4BRU0BKVXDXTv
L0l19vvHunsa8c9atxgTmEGbpqYzm+Lfy9Jn6UPq4tOA8qEBY9XPMLlfAr1Ym7TlFCwCoTwQlVCu
BZQbo0xPLZTXCbXqFBLHgxZCIy203GpDbZdW50rhN/Pmgqo6H2hgT2fLJ4eDyj+CTRqIJ2O2Lfr0
g/Cx/F6F0h7mqd5FIqBOEc+bKECaKdGgKONdmHaOyKYTp0+6/DEHbLDxY5nnxDcQ4h1xEe++e390
6jQ4JsVJbpnNxG8Szba28cQCb/scuT464mosz7lOw5Ykndxuy61iuWV2GTtOEQfAbKK4uKes3mak
DjeEEE3aQoXmtE966iaWN05rDGpSvfTGiDDJ8IqQht26vrHRW8/yHRYXlmQRRA4VPmoC0eQxfbFo
DZkBoUHlTktfup7JgqQ1xIQVtO9pnJl5ir0Kd6/KPcIybcHn1Pqw8sSTUUskEoxSWfVUFkKDT0HQ
Ngnz9ThFbbEYERHc9TLTd/V5rLrDUDGCg4E+hMzpjfIYs6yliF5bpTtBhbndR9Xd5htFah7LJX7y
SakTOOTZUrAz49XAqhTDFyvRHjVpm5iBnUwXRaPn3pNsKAUCZPTUm/pLEGx67uhSWb8lKqSqgQCZ
UEA4890jOpx5vkFSr7O5cqXyaanXIk5jKWKtyAybmrOOpAIgZXWT2u9Wj2yhwADcYTbHIt7iGmzS
Qy4ljq8odyLirkicnXIQiAzG0zRL6adAqmgRZKe+6E+DVjHSQdczJXY00koMx6daQxFW0B0XRiQx
A4zZutj1DNYj464Bhx74p9Iinmj8TmKZ5iG3RqjHOv38Fr1QSPNrwsze1/iIABdYAowpmRYIE+4w
1O2+Hi5z6hUIk/KxOdIKk9PpNE1nvynp4lMoFET7IOUaIUqPUvDcz/K9maEzWkJ0p4FBWPZo5CAD
UBbEUW0nAZPq2O+Rmg+gfQqCHem0T822w+5awRWWp/xUV0xdQHQY/K0GVXsRs4sSzmwyZBG2YUTd
wxoSmzeZG5BYhtvBiu+EKCIV41WJaPVPtM6cUTrW2YeOKE3pbsmCOVIDL0ktxyeeLlsane2HlXws
ICSUN4EkvpjsWHGHUDq9ZdJjBYTFTPN1UINd4/SiCVnRKi+V/pQztVb7fGe0op1nhaPHoyeJGyN9
1v3bNJ8iozr2VNCwltZad4vJhS/GvYbq2iCHI8DtWhoPpvVu9HdBd5pjOC/tdGix2SYtTrsI1POD
wA2OVOnE95r0Ok0n2j7gXfAtioyVYOzW/kslK3aPGrCgT6mgNJXhEWWtm5VgM+eBkNqLxa2ZLC+7
JBVhYtUkrXpoym3CAS0lXhti1pWvilj+4a4o/fqi9feJ+aP8jWYpKrRI1o4cD0pDp5wh/IBKpgYK
RaA3yqPAJISE79ZABzMmy02l+8O5rfyyBfn3sf1X/+YfF9ZMyhtZqoLgMpfDKj4YRB0j7RZldBOv
IcgkbWXrHjUyrWb6ysrWQIoPuU7wJO2oRHczAEgOxxEokCdzUY2Jjac0eZtstEL9d5s5szN6zEFE
bjmvgXZTxv5Pn+Mvr3T4d/mXQcblzyud3/qtVFtESRF0hVTffsdGcKgOPiab39c4xi9v9/94pR93
nMhnc2kmXTmSt1IjHZ2ae42s5QYB+XybII6EPLNVNu1NTqJWIeNtIhWRGr4WCFBjO5dmlWwn3ifC
kiF5ijPgCGgBk5dJ7Zll3mv9k6aDfMkNr2GoJ4xnmciREkthRN5KOG8Hn8uocvHJMLDI6kl7lQ+a
qLg5YdaGNYfggOy+yAt7spBwlG8dA5JOBYIMUqgSwkNaiac2IWQiw1ZGno+xzczOERhhqVm+6UFP
89Rwz6/xy6iRD9MkD3FqRN3Gl4NDImPlqkibqxPuwt2tYRfUmJ///mOW/vSF/uizVmWnWBNwyGNY
ynSfICCFJySMeoK2U38cupeJEZz/9YdXXUqz/1Tyf3+5P58EaxCsCBK9eYrRpccIHQw4koJ/NMkO
tfBkjJ9W8Vmhw6lbxdMn1YuHV8YOLfkmf3gnvyylyWciBQAKK7X4v4vIrIpkv27K/CQBgugXOS0i
aGQY/nDpoVn60V2W34ZyFxW737+y9qvGkCwB3TclyTIV9Uf5ms5Cm6V5S0eO+1g2Xwex8rogsoew
pDdMq5v9XGBlyVL30EoEHwrmtg4ZDMzBOSisTdR3nDOsZgRFD3r8OIjIgp/kZJsl4UkNFAjraYB+
V+UIJk1Q4Uck8VO6JGXc1Q0bnGlbhAvOGshnAZ/AeIhLmPC5Zxkdvb98ZTH2MsTybEpEzkwRZWbI
41F5uh8tKJHNmHVOo8R3LQ2HISM3ShjCT9Eayj+s0V+26GWJ6G91AVIamvzv72jKfaWYzQb15YBk
hltClJAGaWb7qkd8FhekDliO5JduPRpf1GfbgXFeJ5FFUzIZN3LEhQB+CchMDkX+2KMlqtscHJDh
WvW8UjTz3ZIIxyIKPrewtjXrYay9Ln2p9NorUnIAS1r3RJL8fgHAPvzl4vvHgbD8/X8cCM0gGBl9
TukiXyAFdp2LMnI1ELi+omRDWjoYyNUjaT3sSlqmaHc2k/7Ih45+ucYCdCc7dJxq8D8Z2ZuIHhVh
Vcbn8IjyDl2CtkXG4Qp4mtHygDOj6+0RcwlgPWPmxizdvjtrG43h+Vti2dEO7sTRGlz872Rd29oj
GCiM6MlO0YA4ASAcmWASNrXj7ZHpGu4bYqyfDOQnd/Frhhfl1h2DhO9h4QdWEFxme5K8/kDEkOml
HxX6hS1USz5LydX1vaB9EAlScKNOXqvESQhr6jddhetjEz8oIwlg7uzJ01kgwpkKMNz2zDTD+27w
wL1lHl4GFMAlwA3wwozWp/EyKHtMQe9oUvi0CuvQ5QbK/AO5Oi07M4JN84zAmS/SMbIr6XHMZOJ7
Tf82+xoTPe9W3BJXNbe7TH2NXxjc5u/QZ1BUblpQZbhkNC9Dl8lNVnkREm6VlGWb6ZsyAbu7xwy/
fUbM8ozx/FikHgIctCpWs05d5uIF5wYxiVKzSgcEF2yw6llwwAUhPofxgjcZ04C16cDr9ty7lpgs
awI+biD3qAZXeWCOI6OwJkFtuEuwqg8Djft9BphLQQe708Srkjxa1qu49Oj8Q5+56nANP6fKDaSt
ohJjtP4ySBlELUAcoeJIw5kRO7ap/lN/rA569zymGxpQvvw0gP1/Aq5THARtJWFBx6aztM35q8K6
V5pTGm2xByBQiXNklPquU04EREWT4ZbyW2+9jqv+GY1/u+n3ksSmfYuCL+A2/J5u27v+lq6pVnlS
s0+8nEVF913iyNsLz8m05eHMxHXpUoJbzKhcn8j6ZIEutu8lvLxrBWErtTtjKw1IfPAVzA4hz+AI
0EwirV/C1Vb1xsRBGmxC7U4xLwValNbhXIags5j1WdSwrai7EMd5wm0xS3FmX9o9Fo1sHZMgtRZO
c7bykGFMH0vWHbW/vE1iO28AQOFYg2wngCNIvMQzH/Vz+4zsE0UITZcNiVgy/73t35EFJVdkhAXp
TdFuiPfm2YfcSEZH4pCRtcdL6vjSXiaHciw2oewgcBCoWAU4k0wXD2THlc1Dg8zjjkAMbB3kRrWw
qAgaWyWQPdMlJiwOGQW4AsURgKEvywlNNzsCqQSkxdPRQhfAM+AuAQvHudgkl7A/xVRaHcP4y0ix
PV4iBW+dO2l2r25geKUX7Z0h8gIwXe5CpPZsUAZ2/KpIK46xi1QtSUlKVlfaiemxeea2DAXTmGkD
LIJe5O8tfP1iK5S1owmvChorad+sp8lL9SvbB88DrCRu/u2DDoQhekHvJjsWCGYMYXjOgn2sbYgd
ENHgIWGioWO5S8yudowMJws+ZcRF+CGEz9l4rN81zZtpjw6ge3aZvjbRtZw7zyj5J79gQ6JytNaP
NeQFgc0UsVNCpnH9kOok00KcxhyOIJJVkg5uDO10LrY6Fqa61J2Cxyi3oMCjPJKyl0ljJvdZxLb+
KIn0wIFa0uTbxRNmCVcH7Sc8jyKAmBqPWX3seshGcXXqzWydd1TdTxgwOFhV5XNQ7ycgenJ+rVUq
8BMU1oBUr3ZT7bT4Ur3UxD3gPolxHsk24UCIl/xdRygGmqkerKdBU7G6pCNH2DdRrgVrHsf9Sn2I
oHIlW/0lsDwEfS1IUPOhIYDwhDJaRh1DZo/8WKmf5QQjCcDZpbNWPlmZ3sD419NgIQxuyYOnw5Hb
Ym5X3ck+TAewE3Rd77L36rkjC/TQEKiKar5b+FBUvwP+Mc6n+Av9HJz0BfSN1PyrsLNXtC/DAc1z
fSUlz1y1CzqRom+gIbdnAM00FsNqvo3eUBGYl+gUPqJfRg5yDb45vqp4Y8ZH3YHmG6sOQV3IwTV1
JWyVc/Quy1u8QAqGWOVaJfdyuzOOMDzlj1bbp9YDdAwFlMKpsZHEvYI+/h6PKq+8xYlg5J98KXJw
q99M00tmCHfXMnqZOB1Kde9PeCZ9V5WYH2CGeK2xVnyRKCviFOP3TUiMRx1kJgQLPwwsKyqQwDax
TNrQutx09EbMusZGvuACwCqA0ndnWHcWtq8DRF8rviVkxnO9PUvxmYwkZdW/4kyT8Gko90mC6/IO
OfQk83G3hHOidq2SS6meWhn1OpyQzh4nz3ci0QsZYGA7yt16Oll3CJvn5iZCVg8xoTnaUw6y/jAG
D02CmmQ1Asu5FLhL+l19MsEP8M9UpNGK63C4G0t3EbJVnswWUxNB8pgROBF7VuEK5duAAm7yohot
NWcpFOCFjkW/F5LdtpGuAZ1H8Js4RYdtBpbkXqF8sbGdoTm9o7cv7AFQ0cVEprlPsMVIIFg5uvYb
cjfKr+UtpcdY2SMxFLbDRjGc4p3v3rw3RLeq4NOtZxBWD0Fpwxpg2G+LlMY1HNIj/Mxd9Vqxeh80
WA9bAWNtXFzjxRbI6Catr0yGub5aBJ5sGYoua9RTXnPDkTlJRo/Vi5+ACDhZsI0v2kbI9N8tmywN
R20x6MaH4MmyBZfrf3/ExKgj2S/WA8s5KXZZuAj8cZ4+B5Vj0H8rvfDLMJ/KW35y4n2PDAy+l6Kw
iaxnLDLAJHk968z8wm9XDkKjLUJTVJZ2OzjtFZbumO5FwndzrydzaDFqT9Wzau3jY3u0vvWXcpU7
JSGRiGS7LfpUpSAjBjNi5FXP/A78FZ7wT3wBC0Jj2o1nWsGBBx9VV7aW6KLJqjUstEa/CYwLnFT0
773waQ0wNd0khRjKPUUldX7Dt5UsnuybNmwE+9swpJX0FDCxj10WuPiMd0Fdpydswc10GglBXExS
fEWfVuD2x85yl6g9FNodJ0N3Eum6s2SKJ1ptaM8aDl4Y2cGVU02xrclTOfeHdWmcFeVhgahxpz+H
l8l/rCTsasCVUUhmD3G0/qLlzLIpVio22JLdB3iOtl/mdwIuwfXwHu6fU3r6aD5pqUxcCRbmJEnW
3aN2K9YKdZxTkMGNxO3BDO6t7GxSpIxLVL09ELWYce5zAiU6Y5K7bIIUQ0u2HWzeJl9OfqkvjHdU
WDJ4SUAVoMmCfMqGYuuf/iOt/2BnwE0QhVfjdeQO6wSn8SP3ONibamO91sJmjPYSm4OFCesImg/G
q+Ko78Zi+Fn8BmK5QaIOSBQEZby6opY1ScNl9R7qr/xCTETnNqL3rb5clXiDb18Gl4AFBXL4KiB7
+dr79+EG6KY308Rr1/PpdJ6JmOXHDQg70TCtdC7GUJ0QY/QOidvpJmVFQUReh+A38/cA5YW1Vd3k
cXDFigQDMlc3wUGy1vh2krMEtQY4CCY2mNDSJyazXXswPbiFoE2/25u1FUXC1B24kbYhbfixFbvF
rvX4EmT0REffQQgo3gJh18k2sIF4m6jrTOEkWPSCLucssCNyf0aSjjibgVqewCD2Tio6zDk96Tii
3LzMD/jsCD6rx2MD6NELr5zotXYG49JyHOwMlG2oZa/zOkTCbrfXjMumUzwnlDr3NEtNgigfAuww
Nq1ueJQkMKHPt9v+FfjjNjqPtAWBjjX7gM43Q+K03i+ckYm502qMT3MOAv2kGpeScTdc0wI8ie/O
nHVnrbqqypb1zKDFfIf83JSAHdbSJ/ZUJmccjf0Gw+1WeGvcFsiDwb36jWJtvErdph0Qie7xbL2J
Jopk01nSYpGyS6sad5fCXWHFywkA2bn6jOg8mORUPGAiLmS2nrY6pDda7bK5BtdNysQ7zw0HUwJ/
WwV3uG6NDR35HksbD1kcbBp5Uxv8JPhzbi08ZcVGDF7TL44PYrReK2XTw9Gctg1JGZaHgj7dIvxC
hl4f0/aoX4RH8wQSTXL7bqe/yclnyuMasojPARzxNe5JLBNMekZc1sXdcshLgR18t2QNWTZNvOCp
a/aq/ojGvLxOuqehqTdfk86tAy/c5uCymIrt1JIcEv+SJdvFAnSLPwYSG7Dy4Dzk8r+2HvbFTGfk
qCa7EF1xAAv6HkNi9R68xvcjgRhod9u9wF457jp1sxwFn3ixhPhEUw9m6VVTd4S4x/tUe2ZFfflL
SPhqIp4Jeiu99fh1BKswvU0gCGRpbUElq2DbPXXJY3HXnDn2yFUQmQU1d/Na55kDPr3m35rNiubJ
33Fc6R6gRrjex5T4YBevvVS4Sn7oT+Ep9Z8nt9xl9UPSfgeWqx4R7TsEMxV/aDL81UX6T6fNlIgG
VTRNEZUf/S1dCrPBDEdkzjUxiDLWaQxQRB7I/b1KpFZ816f1XW3dhOAUcEvV/c5mfFnWWDcZr9Jf
YjuXsMLwZIgzg3zGg8giU32HK0Rn8vgxVC9Bj6E43CgFZubsgNZpPc4YD7ZNP60N9pTg3kCDkN9k
6tCgz+GqMRsQ611lXf7QUjF/2VgkvlIDsrLEof6QHGht0EVWJKAhpEtrIRjV4vpDroDYdww/25ig
ktBTcy5RrWvQftV9UOInmSlUodzF3bqJEcqiZhoy8F49JUxpcO9U1wwQRelTr3etaK11BYZK3rm6
Uu/DiKwXZAcNe11OL7iuOCHawZ0Tg1HPRyqjRzTFHa5plc+t6LmYv0cBiDgWdFaf6/xmNrk96kQ1
BQwgkgifeGAXRsd/TmIrMSOUJmeIv+Z8sAmuwMDnaygzUwy3/EABq1eJE5FMXx8jV6tf5I54X7yi
UqTtUhj6QlrYAQPSUmXhY7nVMREU2tbEt6007M8qzHows2Ye2ihSs+nbwD/KSp7hVflNw2X4NBIs
rPvJXbSo1LviLi4/Blx4skhgoaqta0QbcwWTeYqxveKdNQNX504tvVTCsctIwN2nIknojNxl2oqz
eimJAmhelrGqauBN7JhlUDkO46kOR4IpkN+EmOfaWNqA95KfkhlGLZ8x1IZcidh2c4lp8mzwCCF1
4iMS0nmnqRd9RQejXct6Ynd6czNm6s50umBVScYet/t0NzPkaXoaYSqtkOHJaso7uesfK5N9hzNG
S5/SFLO+NDqBmB2FNLJjttzyOIntSWTWNvJM9KgrFjUTo80uO/H9Gp8DNfW0CYZi05npWwqdQYII
PvBDVdICSg5sk8tJThj4UMRuGNK7PedV6v1+9Wu/nC/9Y/H/GJkYTSuNYhsZYAgo0yWqRXyPwSUh
9Ep44L2WY0hs7amgDO9qrGUkRPBsxh0UotabtYcKY3dZog7DHpFMAO+bDy3E/vTQaiXKjXWND3WE
D8RPH6KNZHyk88FsFirQl2hdq+g0zxDHZAI2eoRI0IIFayObt5YLcRG/jaa1JmqioL1gYoQT+Jpr
2JfddwRtpkbXQMkfoUYvBuIYW0rEEku2pf5J1rc0i/+7If69Q/wYeBSRKSeiP6rHXuMazJddfWfz
LYyxPHbIQHGQqwk+FlzhMk0dPdk3KTOkfjs2HxKBETPsOiU8RGxhaCzzTFlL6OV+/0X+JdT+3Xv8
Ma0sSjU26qDJT00DGEdPDiIY55FV2aBsqM3oOC1ZJvSoFMynatYcO+6MQUuYtzive1n0Llr2NsRb
P4Uw2l6y5qYayhlzhBe/T1rF/Qci9gyQlj/WqWAclMy4HymcROOajsCDxmfGMHajfSkYVw3mWTON
n3IWvSjiyR1RY+OcRUU11KRZEHAJeGeCnVEEL1HOML803SLBsDcepzxGTjDgD4QnW4+3pNNXtVi6
fmtc+FOi9geds/7rAwA5qq6IaFN/ym1DmcezFfSUkTjUw9jkMSc4ASRkTGJ5xNjDIPpiHOwC3ntJ
rcB+Zid86UiApooLnJa8ygRUBvM5K2Zs2Nflz/SASGrJLjAvLVLXqboCXAOlzsadXkrG+nO5VgrK
Bu4ZqCUNPoNxLp66IbkX2BxlLCSjGG8nC+0Zjf6QqzBFf38RwUXmOGE4zlZa8TlXFFSkTOIgMOBp
S1j6sQcpUeLGcb6x+vFRXfom2DYFSrbeTGxtGR4jlG6n5E+y9V/OX5ckxv99kD9mE0nRBo2iIX4Y
a2cg+GQ201UFBSNQm91Y7kTUK0rDR5ymlAzHHiJRwn11auo/PAz/XyH936fh73fyY/yj5XOT5IZl
nTKDYmImv+IJ2F98ZoXl4wmC0GbQUEM9o2UtIk5ezM2SeStQbTFFE5DwDI1JKYIwPZxd1GLcQRB+
4UhiLWLn2OWmsmMHY5XnC+I8u4Tad2U0a6kPXctA71s5CbzELD1J+n0n7nr5aVkF2rDPpgN7z0ow
lbPQPdOWP4xpswH/JReEtppvRoBACE9o2mdXM1QeOR28FrhGNHZvObOOMHnvJhxP4IREiZNFftJE
aEev9EQT46WOGSfo8vtgUHFdUp8eIqFJJZQW2SFTnZ/8l3KqdEqa71nltEZty4sABOWCAXtcfEfg
sVfnpQu8UlUs8MY+4UnQ8zvxQ8bowcXEFRooNUbu6VThXiVs5QA1FZ6fY93SoiShvZFp90oRNiNt
H1X1szCK6wCYYAa5hyaRUsDALw4F9ZXQWERg2R1DNxmhvjEkjJBZIQriOObyRelaqFTEbS8xhheO
stQ4swQriDulVbz5mJDIQVuDCEdYdrZo1fAYDdoeuwqBTOISV1Y+R/WDOb8rw44/MUTKThmPmXGj
Jb0uilMxwX1gmCZfinBzFrtHCe/e0m5Oyu+aABedlq1vDm4lGfciC2CB26TVS4i/lGUbo1DV01Wb
vDbNteMO37eYJSpMlcQyid5gXuroXg4fcuVdTdhqp8hNRLawegXycZnhz8KXxNQnJkZsfhGibB0q
s1vREzV1GCQhl5Ho2RQKrqJ6/ipiuFP5lEyp/ZBk6V0AZVWLT2GYn7L6Xs35XGSQwkq/4f8V0WPn
xgIMKxWGSZli3uHrepgt1wimS6TRuhtVxjeTfhrEl8oQHI3aHWMmoWRQiQCjxjpZUumrZl0t9kVe
IZNhv7OikuzSymD14q8pD25NvuPoPfCbF7Ll5DpyJ+x82fCWkL8mHTP5JhTZ+9A3e6WYHGQpEV4m
LZw3GEm87VhjIsZmR1wXAV8UVpOMWC5tEBAsVn05htNV5Yc8tXZ6Ij/GzHGpotJJ/OgJ9sqR9pWj
DkAp3xUi8cFSsJn5XrLiHl/nCD67w4XOE8CQWnixWA/lRIu2ZmBCcEr1NGS3aOb+Sye9MV4L+qPZ
5+JTCk6VNdpkcqlcSTLf40YWlZvEoB92tLjxdieqrhR2ef0sapALqv6x2wd8kTxLa4WhW6mSLrfG
rDtFDRqz/0fYee02rkTb9osIMBXDq0SJypZsS5b9Qjgy58yvv4P7Agd9+jS6H/ZGo4NNU2TVqrXm
HJMlotOeoXMkVfdkJ8ElMwEvGCNJPhSkxcS2QmZ4/i50iu4ywnFpNlsFyTankVS3Nikdt1KvaCU/
DhmTUZK7AutaC6QhmrWK2HVyvsCQJMtmVPYDXP7C3g/VPquguZU0VZQ5AYlLFjM4hCZUTGKNmtBo
UFZq/Gk1pZth3bcg1Av9mstiKRDUjW2Lt3dwQuRunXWx1J+R3lC99Oa7HlwmqoEmnRyDl3bqfiKm
tDEiN7z6XnXhb5rF1cMfrcu0p0N4bcYp0k+pvq2OI6dX7zj4itNm4Aul+CzTtDDGcqsEu7a9mT04
upR0JZ8Rex/sh+jma6Rza1QRs7KdmlKEAZMeMBhdUxBlKB28TttFdbWslGP9EPYN48eAIT4tgIFO
OE2WxuYo4Vr0RIfxoHqYqPUjG6+skfo7ANIsynRVTW/EjHgSDMOR9m8gnWwjv2kZvdxstF0vbLfz
Veusq8WjsAmosCACWasQT7NWjJukficY80Nh2BpPtKQmfOIKaLai4Jg+LeJUwjE2/bfcKdjIqTP2
TYdBEb2KtKyqq1DXIf4CEe+7mswGiw/B5oSDA4wMiJgNRLY9J5XJyOyLh2Ie+PNki7h5CG1wQ0Wx
mxdSk+6OuVT+7aX50/b+q6bit76AP3SWmoeyxPJJb5uZuZUiMkRtKcOsFLPvOOWpN3d4o3COvnrM
EUxL4sb8S4GEiuNPNduv1zJf6y8yiDgmGlIabbYE/S6wvkomOCdmHurIIXMePBZ7TW54Gk6ic9s4
2cOnsFRU/RTB5qoIo5Wqcmktg0dYcqkxuqaoDrOTc4JONFhfPeXz2BluFgk3UMlcUb/UAWYY1RUf
1MhoYjDOox9tkNTgzfJgLA8/YUzy2ITpim6iPTLhptGP1zY1GJ3wzDSCUY10nyJ0p/3ObxFCRuZy
Xuy68Zpp6wlNN/t4PUmLILrVnefkGHhjm7Y5OuW0QhKZJIvQil819prUfq5r+hDqQmZo0GwUP7j1
9aeBm1wJ9ykBTcrL4L+PJWeoqj3Y/WfFQS78NGRQFer3aGWXSO82BhelIref4BsZ4W0sDja2sZE9
QaC9F/49ZiBhqRc8EVFdrjue4+w7ld+zL12eqIWvAx74gBZGDX1BGqK1THud25wjA69U4Q7ReeKF
0pHbhd2PJVlO1yWoInZKf5Kjlx7fnkFXwhguFVIF07sPMln27cPUfXbpvWCBEWIXm7UjiTfZfBfc
YhGwvSrmXtHxjOV0fVFChNk7HaQMpVwN1NEI033X3WILtwXKc7vCoRvcNPtiEvJCc1sfmWGbEh1l
Sz0mrCu2+LRqAWGB3nfzGJnTOoW4pUhHGyOs/Jog6TH910Yh9NQb1k1WXlq2AHxRS7nvNpGpOCZ2
Cd2/j1KwmjscnGB2+nDvC/ynjB2Iw8DmuW5y0DLGp9bdUv55YHPooZCatG1YvOf5h8fTJaEbLEKa
iNV26ijrdjWCb0O5Scp7CiciQpjsi/FYa+oykV7VgAPRJRlpfdTZxeqt1xI/GSjPfkDbyUMGFmTK
4evelKxdRLQZcvEWle8VUxOJAzOBsfcsveUdEVvI0438XLYfY6IuQlpLc7cr00dGLtVOgMgSw1FK
a1fg0FSDn7ZiiAzzZKrLZYJBEkxn8BhipCR63ZzpO3Mm320CdDmGYp0aSGGa/KWr9nI8r9/PfjSd
Su/bYvHgKpdGuSlsmsExJ2obQGA58z4GbkPAWAdqXoNQ/Tn23YLVRcFwH2JWNMmqVLFeedgyzXJw
PET4so4+sEXmrkzBupmPT9oXEnnUkseekb4sGJwBVsh9MnvBFvj1XeG9zkX7g5C74gtbwVnxm70Q
wAg1lE7T2gRgo1o/Ql7ZqLkzXmhoGmXp1lG1qc03WTCg5sEzJLJljew5ffa0Wye1GF6YZSWbtJ7c
hlZxjrJUMxgJAbjIHjONDcISrj7m4GyqteKvLc/8MonTk0mQb/J9qgxHI/KPlFfPmg8LNXfyicad
6n9FrdiF1bM0xKtUjfiPVlFNG1L0L2XL9BDRbwEwIUZRY/noVjhR2sL3nTr1aT3P3b7wXZb0N0s1
d1UmLwXnR9Fse7l5ryMsxQRwBm29loeLlT/2mHtsOv/T8KVUL4XN69PGx6yiRu/WWguxhnRFFdJo
zLgsYUqQJNLa1NR9ktWIJGCUhutCK456rj4byO9WXpASZ3tL8ERoLT85t9jK2a9oAjDoyCJ6Xd6x
ZKFR3sb8+CBT2anwqwhTBnJVTCtd/AxsyTa+vKCO9lFKtsUYgR45huRK8aP8Z9cemGc2gyPjd9Hp
ewQch8kd81/t7rOiJjDRw/vlXR7lVafuegS3qvkW4etu6OmEymPXvNXQWZQuWZ7GXNpY3seYcQpB
LRTOkBOMJf1w8yPMk9mbn8ibgYjBwl/3AWse5ZdhkxlV/4gGW+QsTsDijx2GeVpuwqXUum3IY2P6
UFKws7QaonyMVQxYYyxPY7s3xFFRHlRK1US5J0BwbZ/TgfeochjFCiVF2tpqwx8WvFmYpFIzBtIy
qhBXpV++Bqdoa6rWQtLXcvYaUfhWKJhSCR40Ny02CblJLpP9pHUE25ALNbGjT8CWtFbfTtmd46gZ
Qp4sycFGzKExoChBxtnx0vOHR98GA1dq+wDuYUHFmtvjwexv4zxhC3uXmrXrtdUkJW4/AumEzBQK
7X2wX/P4XKkaLYHwNUWGo8jlTimf4nJYyv732BJI5VePQb8OCVjUeYIt5jjpbhDDW8RQMWFSO6jy
ValCaDalqzeHKpAWDTNGT+HA7N/yFL0YuNQ8hwbU3q3Gc2SfweU8b41dBb9P14Qr07LPej64JppU
Lcq2PiZXuRteGwMwbX+uSXo0G8ZbmvFixtGlpsBudz4BwbX3ZEi8HGhvsxjsZ3FM5Ltf3cLm1qNq
m+qNmd/La6d8ZDQ1e7aSwLuMnCeQpzIlmQ4TTaMyYr+ioDbSu4cba5oIB0yITzijWY+Szs3gv0r8
wYgA1fO+de2z0tdJOvOp7LUdGa9k+yBHqfuCYf6jKgFpwEwh4U+w7OBoVpsquBnB3SzhVdM2HRrT
RR+7GMG8yH4Dz/BcCTxxcuPqs7wyP46wIwuclYow9rLRrzTNP3rtlxY3PMb5Ofa7ZdpcOhMUbVc/
VNln3d50Jq5Wlp74Uo4mCPQJeIxbYiUDcaj0bsnL4WCGYYNiISewT2teTFNb0IIkKwcZPht9yV+X
225ni2Et4uFLhyIbdPFeGN3Vr3BgVYKhCOMNmhxqfWB82Ejwv8JrIX0MPdE7hpMziyhrG+UTvRDY
+xq+qb65RlXpyF65mR0TZjQrrOxVwcbaS6EjxwQiEldoxA8NZUDaBMiWAddQH0jpu00jO2HI6OkX
VfC1lV0r9hVQ0wZAmpbLz1U57AMivUIbnMkQrrV5igUG2Oc0V9JQKCIdIi3Y5lJ27PZVl5I3r3ji
4NYzd+9Hp20Ppn+2/XPaQT4uSWNKgUXxxRUWpMHj9JIRcAxBw4ZAbnPU8U0EszazfrGSFLqJ1cmz
DmwJXg31FH+HxTAwxyytXEefnhAKcAY9Ye0tBfbmwH5qEQSphrruLO2kxBPMTX2tVNa+5RWuUEHX
ArZYgzW971+jPjxr2G+m1Oboh6sVx0GRyUiBvfruDeoRb+mr71l7qy2udeBtDLX/sbJsPcaArjU6
MiU4dRpjHRnRHU5E3dcBIs+oO4YypcTv2czDTTjYgwchDgpp4MNoiwym/TK6SxaKHEygMeWuLj/b
AzP4SMddinxNl5eTmp2CtnTj9D8BQ1HSL7h06FKywdhFnLt7dKESbl0lhclgse7gbmbUPvXCKTzd
HTKkgqB3WWbGysS7cLGVDNQf7nV0oWPLwqz6TtMQhAmfU055LalaeyY8zbSB8eHYpXQWJgdWPyGZ
o09Omk8WZyrOERi8iOAZ2ZtQqYpyS64Xp+vnIe5l4J2YSGz12qNbUpfKyFJQatY+mNocmwlAuaHF
BpluFbtedxMkMrX8kVMmSJl2aCrzQcAnyxpAWaPp4I6lQuuOHXB2xb/VV5MgBG9q71We0MZ7K3rj
PVX8VW7wfshvbZKuRmWer19VmPKebe4bCcRT5NVPWYdty8+RTpB/gzVy7NVTEiMvYgQ+Jf3e6DCX
CfvSsYg1vIxQta0fhfdWrrylRwsulaFjtBdZ5+yFYTgy4NSEMn6tEfruKcisU0y6ur8rg2v+HBR7
TGWppDlidObtozJmk6gAdwyxqlfMswwRp+6I09Q53E9IaOz+WrCc9yVqtqOsf1v+WyjH6Ia9jQyI
QIb0XOThUZjNbULrV42Ja03QrGhBFh5tqORRHRgS6f70E8cT3zFZTF6+byB+qiq8XtrmqbSV9JhA
1oZJvYr5UUG1EZScHFW0CKxHWv+eJkzeCK2oURVmduYYge/SYXrrU9r3fBweXNEi+ImzVZoOq14a
HRWLaJsggxjhkTc+ZlSx9q3ipTuYXrmPpcQJG2UzBNmlTf0XXIkHwk1ugpmYlUCi6SgLTW5kC6lV
5BnxcbgdVUSDDQ4+QglYDtuW5DsVyaJNeJqfzebqZNUl26IrcCSUlNrRkZrokIXT8wSfTVFJdC8I
WJCfhtNYR+h6yo0RsvHAAshlUENJ/oqOqIINDRU5uK0OYFgW7uFTXyw+3Rd3sfgmHOzzfOD3QrKB
Fmfigl6SxcsLMWOHl3rN/w9n9+V8OL8c3Pl/2cIlZm3Jb+sLQsjclQ5PDvfr8nz4/O8PXP6oW764
Z6KKlm5KRtlaLR301eoTz5pnutGPDIZReVTPsSsRSfXdLGoHpOmDvFZ+JLd9rgn9qR2Usnsfnoc7
7JHx4VZonmjLkKi7mzZQr4/YQZfhkmttVqY7rcp143KuX7DcotepH4bv1EEuuoj20m7GO6TbFiwa
0RXjWn2CumIdPnOex0dKLKIX20+z42DijF/KGwALbWanLuz3HmTgu/5Vk+hJWsm0aPsFuy903iKa
W4A6L7VxgPOp5UQiLDxIn2LFX4bJsEiR42SbmlrSg50h93SU8haV1N2L/G3AZ83Dr0XQShDn4au5
lBMVd8Ukgwm9zMZrRvo6oCeLlNuXUPyeM0TwOkrXoYh3XgbcPxunve4Fa/xhSyF/BSCGB+1YTMqD
6df7luGpbNskBWjLTh73OiNbJXlRWlJ0WnW2nyrMXEV7Tcn0az3yFrvXHJl43xCmUQ5bAy2qKvpF
QTq9kduOjHPCYhhgpRRlEKJMhK8R7YkBJF3FMTtuJmDnqOgNbdf0LiUXDYNsrdIcD4ej4oVro8Em
kWmuNkyvKayChBjTBH6s7qW7oL0IXoPRG8AuUo/0KzRcyE5a5vA+MuTcGJaDhBcbjuN/KodIXtGC
rgN0E1yU8N4yCGYwt2wmdiESV7XE+JA4OjYFCzhkyo3mHNtPX3PVQQO/67JtjFxSlk55oe790XJG
1MoN/YagJ4c1QKgVVYRq/LQWr67c7AwNfWF8tdifTXmG+OFPrj7b5jjf2Ta1lhFk36raV3WwnDca
+tAhf9Irs+4T0HT+00IahyFhnypu3+itKZKQNoYA5YpjiIHClr3V1MpHa4iPSJDnNjj8ObfsTcTz
qdtnxrYNnyhqiRJRH6yO0zKOH5iYjBvqiIW1Sw/N4B0COjZSt5C1bj3X+YERvLQZUPVJXFQp5p5q
ayVh0x5VVyg/Hn2YmRERWi1faYOKWihrWjo5nPZEwMPtvUOOnbSr+62J7sPo/VVrUEn30amlNeix
3g8SRtr41PhfSBOb9QxzqsKbzZm9DF/ogywmxhflbAvxn2MGUvpM2qS+0JGOVgh0OzYew/GaxwkI
4cSRLJbdGGGCj24xwAEyFfLjqJsrjdSNub0yl3MNnRETqbzuE0Cfw2bgi80ruxagDN1i5SW1lers
lmhEWc3FWIFvn8pVs2Kw3qyM9bJqT13xSVeA7+NKDK1KWn5691iPV0M2tlXFVeK3VBDA9NPdps4t
qcoZ/KsJtJSnYaJ2r0+ZcRSYoj006agdenjHuX7xzFvmf+pooZUnKT4M4tgYd2AHTXbmF77yqTWV
UyHuSy14lCPe1TfbeAoiKFi97gwTQRcUiWp7F7TsCR5aZOpR6pg9ThIQNpdGNlYa7iegB1vAUPAQ
tqDNz1wMW1R1Z5gCGSUEAE2M3AA9MmKBxsdBPOnIdiz/3Y+Z5MmesmzD+jUoFacu5+1E28fKNWKn
75qtaTtm8pzSC0pQSXGLE70/FOprEr+MdFjEUzPhnJcjMF60+2hTaYcgPikymog2P0TGczayR7I0
yBhtMMh7NFKq/HvELhISOOArcxoyPE5Rr5pe2QTDxyDhuKYsnjI3NCeOPR+5cWMTX485ygPOuk6A
HB4jqJoegegpHNCqbW7TfhoRlat7M3M0hpQ8lQuqxjZ/j1GBcgJ41iucZWQhmO5In29S75ZIv02c
rXT6UbVCqh4I7cgFsSDTKuNzrkZANCZ5FLoGCMSdhreqg8tsfEkDyC2c1HKZsrir9ITfA9aOIoAZ
jW09YXavAbyH7Fp1uLzIEQuYmZnhxm/phDZXg8SBgXWvC52M15U+4li2OJogXkyEn3Dvf9ISKEJq
nIPkoWfGG4bxZZJeO9Rm+q3D/RZ4V5sDxdArC8toVxlj0hopfEvvDouBBKm3NZHnsEXNaJY8S7fz
6yKhtQXnMaIUnfKQY+kppY+VGKsQ3ctLw6+L8WHAzKRKzZK7M8RPYcgCSoE1FU8lGOWcPdDTX2ZF
DxSWMYImHzJCjnHI8qbSiBM5jPMh3nvqWxvdmCMDdFCXXkBQKX5/0JnoHfYabiKVRk6E9aS1H7gB
QXuyo3ce2IETfVADoWCbrqNT5T0hiBOGYxr7gAWnyPch4mssLj5M1USmBfiplc8Wx4i0+Zykfj1/
3GpC6EjzM3pHu8uo8zQ8dngziLvylF1RTXsrrs4a2iYh8ivTTXn6kaipfcbZ6taSPdRht4xubEGe
sZ1XzCZ/ckA+vTztphoZwGScRgZA9SzVwyteiSt/y61qoJmcl6ZyPtkxaOopq8enqnj0QiRRw3db
/tdfquj4oqrrZpkaOay1rpEJQSBEqiR4GTi9h7N1aBMV9l2mGA6EtCpTm4NTB+zCuuhq4zDMPfqz
0kOyHg04xjxe44wgLr6lKDo09hM6kr3G1pYMBlM49pHpPsqv0ECRQTLAUAALo96IWIbTgpwBiMsz
26WCjOglBpkJxjJm4FxbbKkYZ3OKnczfTnHDkP/bGsjMBJw8NhvL39s8FUkH5ZoAAoQRCwOCn8W/
HYZtpftOBehCqSpH7yrcUvS+owm7VkurtXFUn9GWCNhJprPpJ9/5GG7lOeTMy3a9aa0Mc7zIBhQf
z0IJAe5YAL6HdqWivMmIy+gXOT2qnnmGXsAshSg8ctIv0s8ovDeJsi6NDjoAP1bV4cFAhmhWWyZ/
z8J+tTUGahl4VOoBS3Z06Come4SKrXW6myqVtolHjka/VT4XnQlui3TS3AfPz5M/6q5I6Q3SuB/g
wdPKnkAzxwzsavlnFjQKmMx1KtPXPzO1PbXDjoG7/tWIHeKTRZ71D4rqgRpDzcDhKBphulgd+73Z
nPSscKQQFYa6iJSvInjD/qiHxxS302AiI5C0vdUlx27w9lOYrLIyQ7MM+rDgzPmh9Adt1n11L6wr
K5Vx7ZjiKqFi5ZNf+xI5sChPQfTt54itcHIlQURyfYt4O6aRoEgSt5Dko3JctkmyUjgBFfa4KY2v
Ub+JKnsCp5SH4dYoaWLK2WNQB+dh9qoHzawbNCEwYmiRHDmL91L8BCrkUEj3CmpngPqlOkTzyP+U
c95JsmPG5Ueg0U3ezLReawWrki8R24YO1R6zjaCD21N0BlaDQIWLq3y6V9u5s5RrFh5k8EUTK7dE
X3JMWRlKOpqrMa7WjH7H+K3vqNXqEX6ltervSjIuAOws9Pro5fWagz1eR/JLvZe+1ZxgvnMcf2t4
Pl79lkjRhjk9qnOjQCYa8Lbw6M5tBzkhwZ3TZU2nV1Hfp+67UYoPE1d9mahHX08dpRAPk7wr1OEy
q7xUqzpQMZrjg9dTqSMLRSj2YbUKdVYFNyhFSvVmx1hYpEuRp241mqs+D7ceMSiTQ7CERirWpFF8
8D1UO7h4UbEyJMXVwpxs4dHVKBykeN8QMMDDOBkoOKNDkHRHvzkY9F6tyn7QymukgvJDEbD2PYS/
jkFUD4ayqHwr4jNAtK2kdIwNsbQVUrxMfaDD6PvK2MRO42/iVGwU+LdyF7stJ9K8VGly68bSx6XS
9xxhsS6wg+pTv+0H78dosXVhaR5KKEABVOrYnpmd2yQ3D0MGiNUihpqWTJbGqzLmNRLlsfXEqfVU
jiH8R2vTZg7F8FRxbeqgPmevd+rKlRR1CXHDiOfzefDmv6aoujJLZW4ad48CGJzX5U9qnKzGMdgG
fCSGQhcWfRVjlPSSmOlb3mJkKytO7Ygw8minC69dyGW8FaFHx6C+yUN7KI1tkKQ7udTXGdWfh1bf
N69Gi0YcF1h/HXz2i1ill5u7cnIVlbhMLY3uqIM9K4OBTDZ9TuJWMj2mCGoCdV/PAIeZAw5wp+Bs
Z9FWmWf+U3fsKxIf6KwR6tS03gf8pE1OLlYXRebC1yh1LGBjbJ+rYcJ4E0vUZx0Gc/ktygiuqILn
Ell90TQu0QLRVfWvM7E6RcLN8QO8qSvYBCTuWhyTj9J8yEO2yu14G0RkNFgjpu+BoYc9bslXKve1
Pqw8vnufXGoSUpSbmqzgXI+0oIfhWqvfNV5Co0x23AIJ4RFM0fbYNBdURQHvFzmD7z0Dc8vN9Ynu
bJ/izaii18BH8mkpBEjGRMrz6EsBMSYI7pxUhWrSkW+WjXRxYo6UmVaf9OEpBMk7hcVWwoyrdVXt
FAC4vR49MGf7Mn3Ruje9p78Eo2DgcRDPDS4aTcQ30yp+7BIh1kjDLiKogW3M1B5EG3JsDftlrttb
IWFTswLJd0SiBOsSeARCFprUZYgllJh2e5bvq3xAYQ870+quYz8++wZ9AqPvWAaj5qCMxrJou2vR
RI9GLe5UpeCdWcyFmh2jKfj0M5XQGfFWUg5P+Dk5fE9IBhkT1N45j1S3kaDoFR/BcKzU9inJlf9K
BclI6aPF9ykgcVnJTn5J7gUPWxdPh7Co74mP/oBQghSfqXYYDFx29kkT9s7sNwhORkysnBZW0CLx
EwQ/Xf7mD+EnXdLtiI2nEPKDXsrHbOnld9lgFiH7e6ZQKK1/2txEwt5gLCzJi9gzwnGT9tlC+iha
ZrhduO89QTeOPBbPxzA32auBye8mjaYbdMHgG/H2JLyFZfd0yxhGYh5pBihQ6DIgSxqFy1TawHps
e94qMG95dC+TOXsSIcW0eGeO2et42eKYJZ18HJaRbrr0PIcy7Xchko9ETJe5fzaqvauZw2rIumVQ
+i6cDxcJP4rA8iVmMwzLadNX0oGzEY4IHzY6nSje75QD1axY8btTUnlrnhEQbdYIlUr2nkw7/0ko
H/Mclzb1hQ7KvPQurcVljQeLSxdoIhjt6BypRhxyPaV3lRSkQU5nI2RyWfRo+W9FHp2Lob9K4pSn
UCISHxnWgO2dbxxOw9JMD11NFg6zN4QlCtKRXHkbAD9EDF7Y04Dy1yuF9oEogm9lbLYlrttufGlH
ijmP3C5zpCATxIojNpfAAqMkgtJ1S31jrRt3vUO5XgIpIRkmVaRrjJPCK/HVNnq28sMmwbD4Mo2n
mEOrjvrEYH1kaI0YZc2HUysb1XspR37YSF3Ts3LGSj/xycHNi8aNRwpSdfFJhFRWHNUcc+AAod7k
OHCDWMX9MV4EiZ+zgr+cV6TGXymEOg46RmIM7FltP8bs9gW+1rQvXFnDNq9xvnvy4mmjSsUZK/4l
mOoPP7CdqCb5lbQ7w/rqRpNInMTpvFMPZX1GLsWdDO2kWIHt7vQ5WW1nm3dFr50grp0e25Yl1L0d
j2vOkbSpIqfgwcEEl2ucC3kGS0gOldU5/bQ60uIId3OVMSTFOolszjLWw4Cgy8a+kiXEdNv21ufA
JnP7CsV88K1+5eEPNXB8+R7ynqOmUB0uDSwvVnOOIHbgPot4U9FDYnIbmq0t3QdGreZHjafH7O6K
gRiUMYbVf4ZAeCb9EpnFovfcTMVqRTVPi5gcuqbDt3KPeX0qUmgypOhCfbJz4qnGbzt5DOPYCboL
v09XY9UTXJYynoyoT+YKfmbLGegbRI9cOaIV55G6QkpnSiwJg81UfhPtbBbiAAfjYRCvRobJqG5c
CeGKwPGhotAdukeaFSmi4pjGWZkMhyanZqZRJMh3oBGuU4JVbwOH8Dgh7KnmuG9RBbejQ7q1I3Ua
Y/+vyL9r2RMdInQrQz4dxunV1JCmqMs2psHb0SlEoixsVkzanlkLFjN3Q0YfPq2XIRi29HqyajPF
Hk7C2XdxmiXPxO2kMRM45VgEdAKCZVcRUt7N+T0VjRTKbEkZPnIdV2z28HdTBgqePzhHfpWp/QZs
kj26h+qsMbJLp1C/s5S4v4KYDfVjxECCL5cPZaSAjxSbVCfT0QniNZFZ02FqODPXwGplShcYYggv
VXbB/knLeQ51RGfhW6gfoXouJc6AI6UmUUdaZQEaIB3HIIXqlEY/BfKo3uyelLBcS7hj1NCEHAk/
JMYGSj9gkB/j8Rj28y6G8QcBKXkyRBN2RI+aXf2kF+aTjwwn6NNzISo3XtkIFFH0Igy60g0f6ZKW
YmJ/2VXmKY/giaBwGWnipDApE3IbOUEtIx0hjByufaxngBd1OHAxCrzsquuKE3nGtkv2me40Fo3a
aJPAI5K+I/6d3v5YqlNpdEDj61Oclqcs81cjYBZwTkSWoXSJZXIVvwvGht66paKx60eDc9vMWPvH
h/mvz/I3n2Dbday8/ZSe5ti08JiVuxTWvL0vBNJfDttrv4R9uAoUOEWHTPqHU+u3kOj/z31WFduk
NQbPSpF/U192EW1sJdKTg5GeEJPQNKZhxjC9eGhPo/7MaA2u60FhlXArE5PJon1O0g1qXOYpiXdG
gtgry+woZSC+dv1+eP377fkzcUsFCWbIuqLpv6cFqL3B+x+H8oX3kw5d/NJ8EhO9NXbmA6nWr8VL
xdmBFt+O9U+GMv2iPqtfnBR5GYkf3NHydcInBrQBB3Wn/Eh/agRg1vrvV6n8kaD2P1f5f9D6MkxP
Tx8acTRkF5U+yl8P5znWt/pd1daN+C7kg0Z/K2+sR2tE2DZ3/7PLgKGyCoh6wgLwjyv642P1yxX9
ZpqZBj+DQxYB+2efUF1tjdkbpk9MHwbx7wwepwGxS67mP57nPzn/LFmzVGHwVBnmbxYZWUylmSlT
dpJoS5TTm5RehGCu+ZbPZ4ViafyLXvfHOJ1fv+N8J37R7I6NnYYMRaJD2WBlQYoyrTpO2JJcwnqg
gZ5dmgrWztKUzhoTmSJKXc+4qX2y4hNomDjpE6H2wz+gen/kfP56Wb+t0Y0kCu6OrB6HivFMcDXV
H84oTgHJTUxMWzlvQE/34Ys10gxAeIq67d+fAWu+17/blSxT2JYim7Km67+Z9yKLkbCuRcWxHcd1
+5PEkFFoKdL8NPXqYufsazRSKwPAVY7QRzM2rewzeTA/pCzfDeq3HDSb3oAyEXA2DhECoiBKcPRO
ufUYUQfq2bdm6JBvxkeCAHbsI+vqYCdApSCGoSkUIfCe+EMxER/iZUDcVRq1KxNfaTfT6zCYW+F5
gGpq/12g2KKRRu82TfaVUHc5YyFPuU9j9ySF5Gep4jvqWWK8TWnhbQf+7Okg9g3aeBlTsVE8eCkc
sGk6ICDZNsa4tpnXdbG6KwbtNSyqZyaRq5rIPsvA7t7D0lOcUfdQakduAtF5rXF+VtFE3/7+Mfwx
vuGXj0HM4MtfHlAR2UNJl0s/QgCD1IbKimq+4XFgQpHsOwwUtnGsIW+iHqttl34VMxTq36njkvFF
YCaLn/9+TX9asAS33ebJsHUegt92HfSSCGT1KTl5TDD7yQJ3fKkL2Oss63iUBgAVPkJGlAKScpkb
VoK2jNJiYskZIpr7IH38+xWpf1g4/tcV/WYZTvOhKJI+Ns8ljI7qgwNwkBwEJPNxI/OObBu8L9ZF
6z9JXOmjBQHj/UJ/wNZN99X4lCbqPpdGODTaitm2i9kO7V37Ly/inyClv36Wvy9vRRjYeVmKo0ma
e8kqHk+7fkIjoO08e1fEn6n1RRn993vzR1uCbduGaSiqpRvab9/VVlrfYIppHI35FEcUXXwXBIzK
ZDx7qKEm49vDpuw1hKtHTCDIqOpWpX7R9GZBNNQS4V4rEX1dYx05wKkvZWOpNWjOR8r+8aqnD12n
OmQXbVX1o2GDDDmAGtOT7l978FN2dmiBxc8mB34pC6prdV1TFWve00Q/qvN++tZf/P1n/tNbwz6q
KYqqyKom67+9NUad6m1rZ+ZRUQ9K3j/glDll4PPCSl9KmC+o41SPLrjwj4l0VylTPPPHtxir0RNn
vrvy23KpldThIxmScJ//fn1/Wt//1/X9tsGaozq0eqobOGOvqVY9Vb37/0g7z+ZGtbRd/yKqyOGr
EEFZsiWnL5S72yYjgQhCv/5ceM6p18Yuq+Y9vXuXe2b2ngWLFZ5wh2M/7+indDIkXjpVQL3tgpg0
0GaxCsfo1s038MNHx/uXJxitCs1olV4zlGxtKW8X/aXM7lpqQuDXUG01339/XWOIA8eDSZamybqu
GJI+ZjOTt1Z1GHfnHUHYNfTC0+I62LS5eemWER4JrlU6V5m0zS5qIHyeTA9uKoKSTVyqYWoCzpJz
z0HlTn3I2aPUozunei5MH4A99r+VOC1PLsghHM3QDIzeTbqrAk53fhlPVcAQwjTqpxppqewOMMl7
ATwPPkyC01izCK5e7YJoSHBi5QyAJV7ax39gnaoLNNoplw7bJVT9Xp0h1hYKi1A+DHbe4Zx6wO8z
9VPEShvMtHQZiy3LMkYXv2HJp5N1ZaaiGa1EtGh9c4WZ3zK/q6jjuad98Q+nDjwMbfQB1zImxJrT
zmHgXN9pGizjbfVqDSZGiFkRJ1D6vHGGacO6GH9KWZINUdcos6n66KRVekPIRP1y3qGkig2UEtKc
BfnihKBAWrsLnBoZwdQFrdHyhzNqhASpTkdfHMER1D1oV5BZAouxRUDMwjTZiFu6ukKwTCX33M4G
ULB1dFLkAMELGH7De14RfpgTfiAH7KEsRZOruDim5XJFD4O3LnpBVCtBWP/+NYZ7bPyuiqwPar2q
jM3C6F2x7TMphlr5spO8IMU2gmJg9qJhd/a/GMfCR5wDCxiyMhoHLN9FUwTGAbIHyomiNMvS6m6p
ygyHyvh1eA8JkL1mivrHtf4plFAU6yRbdFyXMIsZZoBdJekuEbYYttESCYPnGsTQ768m/0CK00XN
sDSdMFLiGuKhPg3aVBLsLC0r7rCENDh5T9tTOYXyoxSb4+MAPiH7Br3wjNNCbs5iDCFPe7CsMG57
hdqCh9cqeSMVHIQ9AHT9/nTSD1OiiybKN4rJT0saVvunpzOqa1eoZgQRCm4ojs/cycczkgme1riq
sBHl45QuVijeyHOkHyIBnZBa1wzkVjTr4374NK4Qn5ML0hTx8lJ7A887wTj9dLXDeGegiQw8fehN
FbeMOj+u+s8rQOIL6LpKPG8oBinx6NrhutfUU5F9vK5YanP9emiO74MkQl0af3S6D1rYeIiGeklS
PcKL1jADiuEbq9ZfCw2PtNcdEwhJrqHf96ZiJ22hl1ar7FR1VQ1CQnbx90gyHZ0VL0VZsrJ6mDfd
9vfPNuyHb69hSJrBBlRBmIy+mpnGaRBCYlieGo/Q85g6unUIhCl31+8DjQ+AYb7Y/JKq6Sxe1Rgt
3uNZb5XoLMXLlGog0r6dNacWNUm7t/92HJmvQbwiitpw9I8OgDwRRPGkwCk/kecmBTIUHsEBKJgb
siLf1jvREAe3KnOe8SdFH6KCT+suV0EZ6bp23NeuPFdcfHKBwspPVyeZ3Dht5PGd/zGUbooilrWG
Yn7kl5+GCiwAOKl4CtcSF1JfSd7xlMBwK9zcCv7qNeWM43tLwRhCSdUas1QQ8F8x3JZCWXzItFV6
RnuOUDxE5KR+MrMeyguyJ4144wwYB0Lj5xze49NztnLcJ6aoxkvqDVxQqITTgKROeCznkDZ//84/
zT8Tb+oaG5CAXBytXLlWM+kMH34pXRMg8Rgdv0itZyCMF8G+6AaAGRrt4WMYJreOnHGKxHvyxYnB
hk2jUgz7+p7dWU6D+npMl1RH9RMCuJQ3LsFB0c/uh1HA9XrfInRMMSlsc/+CMo+kQOVcG9iKndPe
0WDwt2ivqqF54/r7EG/7up9lWcJijyqiRF4pj7cZxWAr1YJ+f90oE2XzZExeXGkym8FY92KvnQRu
tniMZ4/L57Vt39//2yUeahRO+t+vBAOJGsugssJFJY1ir+wISTymxL2keTxsRK58+uZ9Q0oTD9q9
N9bC+A7gg3wZbvTWra4bsXm+5ksahqGyuwYuQKQMA0PlQZTty5t8KyuSvh9njMi5aSmihqjQ+AVh
AEjHBgGAZcSRjikby/zqoPpCkiHA5Tkg3zZVO9RvLqCtCpZHi3c0rXClPiI6jO06jKXfJ+FbojZM
ggnqRbU0Jl0bJ2qK3HWwSU79/uHh6eoeJxu++51le043Xa/Fie3fOpa+zwHpoClJKmGWRj48OgEj
+aTBBw4TBMfB1ihTCXpnKe0GovgVJs8F5p4SvQITti2w9DIWW8rDKYegcT4cu13WIEPTivN+UOzu
EGemLz3NjIV1OTo9LDloqTc2xzh+4lYQhxmSNNGQLXmcvYtVXuAo3GRL6byjsIL/pXV++a8/AjcP
luIEhqolauMo6BJWqWCWabq8ytXkrO8G4Ss53l37Hok6al0mFXAisBQ2mios5Og1DV90Osia9twj
MRsWB27eGgWZAeLz+7N9v+qH6r1iKjAgSYnGn0tlCQpNxc2IfFMJiSVZfXyVTRvc8LC0vt8DjMSm
oO6sDGfAaDtWXWLU+aXR15yP5670+6PXh+8xwf6gklSj7nO6QBDvEfij5DqIKilt4qSSgpOesadA
iyjNKZ5mEVoEJqXSgFyaXsH5Cm0DhRN0awedHAH5kc5AnlavlymiGTJN+SvWvwqRZozEz7lGb7w4
AetxBOBKAqj+9lK4ptnbVmximLdV9DtzAFei+1HGhZ+0ySLWHy/ZXpLM9aDyhVyZhUrUqX/jIpO6
h6DrADQenUt5xhKqRyCX5m5nDORkMSAFX9VniKyI79Owu25QFXBKojZdITdH+Zh2rNFSu9EqFyNl
8PCgVOX8RBiIEmy9ihTrSU6LWYtU+6nCCCs/0ipAfUW/7kxp3qb4GQAViNEECeWdYXDJQcJOyazF
WrYLeqE38xx5HNQPgRSqYpQmKTgosjY6x8+oXRQX5aSv0VKKziuxsrab1oLndALjBWzhuG5MUJ+O
dX1tMfKTLgcjfbOlGp1u+FJ5nM2o7Xf6jV32reYzPBaPIw+3HL8/mmmfAg29EWp0L4p0eeaQ11RS
VmnVqJ4Rr6pulcnvjbIqmnwqQHdKmPHmmPi/76Ufjj6JwE8j4VFI4bVRBKCfAr1j5dOck9G6UKe0
FmqUYNAV/n2cH6Ic3lTVLFUF4088OxpIqKJAOqsVZxY+XyV8adpnBW4uc/Sb4+wlpDKovwT5jaP9
p6Pi06jKqObXnGJByeQ8G9JbBKBwuUBKh6zgZulMGppCX+MV3o8wWacvYn6/R+u0k6DNtCa2B9O8
mOb5VkWGSv7bo8ZAd4hhawA5BUkd52JcIq2ZyDfCuZ9e1pTQklA4sIYg+2s0pyIFi3xBl2HBaCOk
eCqx5nDiM9pw7zc+5k+r5vNIo4+ZtVluJq04uFXr89AHOO+Ai/Ko2dnPst8vmvtwesti7qcxSY65
jLj0uP2GHf5pq/TQAI51oydLQFTqZYU64SXk941X+1jw4+9oGbKiD8nQkON9HUYu1Cpm+BgULcYL
xV0GF74+z4+6+q9U4CeE6GZ3aMMAnb32snsEyRfBqT2XQ0dq1ZwT0PLFLEfGEpKoYE3hvxpIyokp
eKsanVf0EMK/Q/yYn1Z6ewLz9ZiZ++P5BR1A+4oRqAyHlLiKGzUH5SOZYM1a+0SbmSJYQXwiE1pU
QCuAW2CC56aQYVVasYPB1xVpFwOJHOClkbXNesnPJLCnyFyd81Wqhjei1Z/WG9VIw0KgkBrS+PAK
+y7GMlVnSxe7oc3TV0PpFCMDO1dvJKnDgvr2VSyLUIQwTdLGHx8J3XOAVVa6pCBTx2sOEPN0oAXb
lyt2Mzbhvy/wH95MFkn0Ke9R6/sW9StJomHsKiRDXkSdT6TeQw3mGECHoEB2Y6wfFrZMOGd+pBjK
t/Ju2JyDpq66aKmddlQuChmPVE2YKO17JSp3eXR/NrbX9BXJJNj3U1HxAsTmLjCb83ndehUwUrOW
PITsjkALE0v2a8TDkv7qq0qFx5C8rmMNlidQFpTF6gcTvYJkOzBhAmAo2WUbiCZiACTd1dnP1H7G
gVxk80QV3Vh/K9ClvFYwFCKvik1OthcVraFK2ffwMkKMpEto7MdCvONEVZR6MRR3auHoV9ldpAPy
ghCGiCx1+2Yb4BpCdGhcrN2lkXzldJ03enlnHF3tCqobJ640n1t0YDLI3EXQ3gjmfrqBZNEEwaBI
piIr44pq2xTRJW36dAm/UmnZIVAD6QaGb4q2C4PV2Wo8BZmrvLlxpHyEyqPF+2Xg0bls1Pq5MFs1
X4oQ91FkbKuV0KA6YF8e+bix4UI+uZ5Qbblxt/+4itmaH6mdykt/PcpUVURXRtfjJUg/GbbxVT5Q
E5POh5tFxOENxm+I/AvwAwsUmSiO7oO0uFrGWVA+itXwPVScne7NfRutblbffnoniHskh6ZuyZRJ
v74TUnqS3ivKR5EUQeCeoTB8jc9AuG5V+uWh8PLtrXACJSyiQq7Jw5X/6cZpWsiaSkSZGu3awWn9
6nOQn0tEMQxoKN6Am2zhtKOZjv61kwAIKlD87r2cm/C8g8iDGo7A2r+F8Ppxtg1CNpXqI8pHwxx9
ei4tv9Rp2TIHmmXZiF0OAHm84xoqRYCCO3X2+wH14/olQgTNZYnM/bj/dM7i4CgXkDECunDRfDCr
J7ZI6N6ayI/rb5W5xSce7nCIPO2NsYc1Ov4GtFkUVQH+M8TvX9+1iS9KqRWIf6oQnTHGQx+xQ41k
R3tSRaf4nLstRjP0upDAmeTyf3/D0SmmEKUx24b1UTz5NNOtIlCyRL9kSQTAaouzQYyxZPve7MP8
9J6fRxp906IVk7w26cNw40DxxpIzpjGWzVV5VcKxkMRXQgAARzhbiuktp9BvUAnSEM5FljnzTG1h
DN4I1UtWqWWOuYvqIKZuGKDxrgHYGZJ9kNxXwtXImDYwJzQ0xNU1uNCUhNcMadBk0gpdH8XVLhW0
zPWg4dPBF6VNbYZLAbucNnvAeFk5Nk5TdjfWx0/HwecHH02bWF+DUAxEKMkAfYFqRXOqk9xe5q1D
XP0hgfwyRaNDPFWDsGjEJF4Owhf05XY9GrQG9Hkw2p6Z+kET+3odsUrbu945XYo1uizrqsunMX1r
TA4u+clDO4A+qR0LvW2ic9A/qzl6xrCyBnXtQEpW3K+NXk+HHPhEUzsXDirCXUYW7VI47lcd/YDi
IOnn9flqrQdiU3iz8vrT6UJGSoBNgWloP37dcX0kaVcCD9Y89iCcd+Cv2ebE2tJlB8Xnf7G/P482
nMGfdliUNiKGB2JCm9OTD5kBk4ZzJe58pQdmawtGi8Gfd4QqcEkH/afF7+N/Q6t+rHzZovslc1MC
Mvw6vhR3uVyZ3JExGnRIKZKLNiguXuZC0tsRaood9c48hgOAsnuLoEkjI4GztVCmtvZA+IX6z9F8
g5BVIbRhELa1keLipOaYBMQGrcMIdzOLSo1e3qoC/vShVI4lRdQpTSn6cKR8mjrhrGDoEMjJ8kRH
PVgG7DjyPc4IFVD+zX70DxG4/Hm00UFcx0eY3nGQLymMUtWiDn4ZBPnFec4eaPSXUxjf2Nv69/tX
I5OmVsN9L2ncAF9fMG+T3jrrWrpM1R2oz8TYwWjUUNhGadqVjtT+WlfCHLzzUrbQMfWVANEQ401N
AoArwGVkA855vCi4sU/bJIL4qB4EFXQPJWxqasbAx0N0OKI8tmtKfkN7R6GwOr1p82thwmtFAQS9
TxBNpG7nztMbHTIbCJDuIMLdglkgwYsIotQ/d+8WwvWn9IFgtoDFdYGiFTc7Mf5TRCAjX48aXA01
2aB6nRW37DFk83vjYJgr0jASMWIwdfR5RBlaiSoVGV7PIngtbVkql0Me13jWWm6q4unWCbthbuI3
asvTTsW7SCpnKOrMC0itkW+eO//cq9iC60tolS3YF0MWZhKCChfz7GXhnV4+xNeDwRTQnkKLvJcF
LEICaB2YeoUKitclEA7YZyaENPG9qpGp1AXUg9gYNSUP2kY9oktptsskiM7wVvJU+JeioSaHiHGb
2y55wJYznLSwNhL5dUgpK9xrVMi7KpXTQd27luqF1MDjfpfjv1Ay0D2OV9H1rTjFMAaPtlFqs05/
7hByP6PJHheLHr+mVoYVgqDAlcL0cbjB0J0a/umr+KiGgoszDZwX9MUQBqxDL0bSPEdrQAH/kKSy
d4IjNtRQr4Xo1KaKth/l32xe1TvwlUi27rp+o0ITzde6SpnOQI3zTsJrlSJmfv3bNX/NEEmFdh4W
75JBpE+2it11S1MBwIUkH7jbiapMFqOpYgqWvBaEN1cN6FFpxyg/JGf0I3S/gP/Erma1C4U2OyWF
k+LYgkXMNmt8vbG8wfqhASYh0KREWNnEV2GYuoxp1PGPzxUDJRqvoSR/TBYo4E3qC2rkXNAleDKB
il/Pd24Cy5YQWG1M5CAaBdohuuEnS0QiK/QsdKwHWuNQ5RjW97mBAZpnPqXRc2usehkMUsW9lorp
poJkKCXUjSUdskv9VyhwphVKVLhCdVmXMhE0JTIlXLcapMjBkRiaGXoyGJVmbePIOM/QA6vBJbQn
BSsWEz6Z7iRyuqvww4xOnR9Tjab+kxngTSVECz5Me1+b0MJJSPdraDdHK34KB360eZl3YU9B9fqn
6mP/uSvC1dFEuOKie32d+/A6IYOgwToUWYMShhvKkH6OpKyKVt1g/EALelqTbBRmSciDURHtHwkZ
mgGWh9nHiWyulV4UlGBQvJzpFHCoHwsoC7V6Pq9OONqFqKdxJM1VYW7Ic0ue8+ewmQscXZzws0H6
u29auwLkH17ewf+jU3uwJATCa5RGAl+jZX4i7a8kFLiwTo6eUWoo60VwAaXZoveft/DpWEGK+a42
r62w00TBORr1DaDFD5VOwCmyjnkGASM/RkdNrXVJWPf1cQhVU+QdUTSqJ8eTN5iK5ME7xU4LD0AT
9yM0JEHfFRSVt2L38PvN/f0+0kBoK0PlCQArjbCvlwOK8UHSKWF2X8UIkk0CdoGLxPQVE0L15P0+
1g+lAwYDJIWwvKWb2sdN9emqlaqmt+Ioyu6Vv41lc7PcdXgSIjiMtPJEX1+ffx/vG0BKokROWKuK
mqlYuIOMrvYmvJjAMpTrrt1qaNA7DUpKE53iHvHeRHOLDe7WuvBXR10kc5AGv/j5vTBtHqM3K94i
aQmQ4kYmJH2PNr4+0uird+cWXQw9LfAK5Bg843hKWYfbZDgDr6jRmGwMznYS0WTaqBEiMauI3XAS
ajdFOJE7lKpDbwTT36fqh+SU5xq6gABKNBlg3td1gFOP2fRFHN1fn+L3C1RbcLHoAWRTVNjWsNaa
epI9/T7mT0uPz0LDXDKpfo4BM9ymeRzCUl7nOa4Ftqy7ogYiysmrnQ7o9Fbr5AOF8TUHHtomQCFM
OpEkosOn+bz6Ai2BdVBdwNPbANYbr9Sp/1Emm2hc0jDhsScKvCR36yViJtl5ujqj9dB7l38t/whg
52Wc+8ZjednjIw3SnXPo7IaNncnzOn3Uqr/h9RFHtOr4DvFKxon5uOdobid54eLP3ptz7nQMWXOI
7cmf36eSmioPP365AVih09FVVGruX18uvViJeMGRY/DiQSEFqoeCBzsX1kSu0NzCSx2ub4AInoF0
8CAya3iX4LU7bkENdggqHymJZycsJvU/Qb6OMS9rSyxgXcO8egoFW9R3Ow6HwEOqwC6F+95Y6Kd/
2nFT48RdiBJWYXYbH454lxAUuaY6h7Ui6GjKziP6+nKElhEikU3iSeuuXpnBe9VwsrHKUmvWB2D0
IH/3GN+GOKjzMyQGza/40KH9xb1K5JdwTccQ/6QO+lYBxNLDmFlBSU4q3ov8HUXOacod1rdHCKak
sfreLNGcFbjJFc9QnxJNcduY8joQ5OTywiqj1NIhpjf0YSmwiey+Op6XSARXzUvdIj1K0xgWN5Kb
pRtXzs2szdS/fjW6XCroDJOeIeV4ek3qUNP+tCQL5IXAh1TCXrkX/NOyc6Lt8UF6Sp7QGmhd5FRd
1OGDlbExV5wSDrA12+dc8k27devpaTrH7/MVw41F7FpblEkP0eH6bO3DP9IGgdW/1v1xwIfhkmm+
UHwLVulreHd85T4W7vV5sDuuVSdFHHB6dhEy8ljT+ZO4oRi9a2eSa2xAjdj69DJvffS+2hlCDMts
Fsy7FY4LKF157ULaCatg1jgQr9fdKtkEz7isz0X7aYen5QEGKHJFb9JW2fae7Klev2un6Mi5p00S
TYKZNAF4PsU7wAN6sW4xgY/9y+w4D+f6FgE325pAbbrrHNVDhcXL/eMOoxC/3hw9GMznQ7mLX8K5
+Zy41ePpT3xIDw2aq9BmHyQ3mJteMkO0YN35LMSp6fQegeRCWAp7YXmBUPnYzYtZPYv9YGvOLn5x
f53G8xhQFNwFB0IS5j9bDNp5TfTSN+G6d67T6wzRoAXR40x8NVxpEs8vi3glrI074w7ggds6xqr2
L38Un8KTD6HXr6bhGuV+94QOwERbSI8Yq69QgpkFU1QuVvHh6pVLdHfWl+nw/TlgFv0hd7S71FO3
ho0siqfOCOsngYeGzCx0qOu7wZLVONXngEhML1wA9z3I2/NTjvI53yy+i+/6B7Y1aInNmV78Gtk7
P/e1Rf5CgWWOCuw0uY/ccKWs41nj1otoc5rhvDjXPeEpeW43DQKpMOCj+2Bm3BWPyGXViz94M9sX
P5jhYeIXfjwTXXPx2PoWiQY/gmm3MnyU4fzYCWbaGo/oOcg7W3XOq9N9whMafuojPJVsqgULLX2x
bHV7sQla7cg9rs5IeEqTYOrVfrxO14Yr22cnYWWFfrvFcp1nBijuYpGBO8Yi8FRHcBC88MpD6R0P
2oKZkfzUiee5rU4J62Ynv/x79cVnAKw2K9OtfZjQD/Ui9joX6Ui7tPGkRZgKmOZlVtoWf109XONX
wJPiHajbZf1It88pXDgKLq8NlVVY1wtrbT5Xj+1C4AtpmAKbs2hTeol7eTRn+vaEOirqhxOQS06D
4sK9sjWW50V2CNbxJnMUp16xWTfK9ujQCfJg7K20w2mXzY+bbnH2heXRh5Zgm67g3cN+83of8f7Z
cYbd/BJdcAfm98KaljgOF/xfRQ7/optuitXpkN+fVqmLBgdjePKiWgFTWSWO7mO4PpPx1JkEa2t7
8hS7n/WL4C7xugX8IvzYQYn76X3hJXO0T2YCHr8ExPf9TJjrbg7zY0J65SDANyls2ReXpq+8Gl7j
Slg5xwhmFI68wEPv+TzTnxAM93BC9o7/oBSU7cR6aZ775/QQbUxhYt2FB+FBWEWv/ROVRrqOG+Ml
XPbStHWKB/Ov9J7OSo6i1pHso9vfoyz5niy4QDVKAINma+qqNZog7zgZT6t5tQNelu3UhbhAx9mt
/irb9P48w9xsflll88MrsoEzEy912TU3locQ00r06+fAQRDXrvnv73FVnjxbK30jebj/OM3i33l+
9jFCmoZuYZOsrBOne8QPQMZYPvKk7flR2Haz9qGb4Vm/LiYDKUTwMry9HFyV3dJtlkje32F6uDh5
GVHMpFj1PgWxmeAdXQwyF/JKwvlolS0r9+yDKUL9zkGyYUbLZ5bvzzPUWOZIXB/iDcTUvbGM/yj3
8g5/j+NCAwwQoXfmXlY5AzR+6cge/qEoi8IIWyMGvzSW2gxn+AWWrn72pMwS77ri000a28Aq+qnD
DQD4+KTcxi76WHY0L50LtwwX3uzsnSf/YEZMEw9jCocF6sd/5LU1y1biolhldrRCznaecQEIE9WB
EPoYHZoF0ZEbccwWS3l3/QsFKVg9BJPTq97gd4y6rVcurv9+j3U+EqP/CXU+Lk3yFIOKnaoAa/xI
rD5dmi1Rs6xUerAXuVEQzNQ20RJlArudlu/ouSEd4xWeNQ03xqz0G7ub5xP9ob5OO9inrIMQu2sU
Dx060XGLySNSJxwvFKG9aM3GpVDqoGSIB800C93o6jSoG6MAsGXiqtfTq1hNWd330aoCcu2bDpsV
3Z3j9Y+wT25U7kads483NSToJENBygAUM6ohE/vIuVAXwR4o02Q4hmDrrKKn0I9cyUPlg6V9nA0n
aL6JWRI4Lvi/z/UoXfn+BKO6MhpS4aU/8QToM3Jgcog6gPP+lFzY2WQNNxF0+xC/2drs95E/uoKj
r2yAp6ZEhyoLUJVRaIQmW9P1OSPXXHTtlPfnGiMo4egOvQk6CD57dsLHfEAYbzhvPYzIbmRrXzOU
/7w9D6AM4AUTssKociocT4aEjJi113DmmCT/tLWxE/+W7q3y+df2y/dxRu+aNYIZyFJj7a1NveFq
/nN9s7rJ7xM64sV8H2SU6SMcfrWEurP2xITyg/oGGDn0TDSL4A2+Jocbow157LfP92nqRsnWsQut
kxHwSv3bGQtpWp0EAZe1PlO3NCbqF+irMiXOmzjsrwXc/7wlwAQggENMDeT8a0RthqFltHpp7dVV
8c9YCK/CS3JXOOqdcQMHMbzA+AUVxTRUVZZBQxrD2vl0CikFYmlJUVh7fRXNOke4w2fIVW/0VYYP
/8sgH+XqT4M0hiLVV1DK+35eHvR7TEi2v38nbVjC30ZQZU4ZEhCqQKNV0WZ9pVVRYu2rJwK0xfkg
bfI/2cz4Iz+Uc8L8APFvJ7s/vsUv2h/+83GLT8if8s18Pu3LOfFcTHBQbkoOyONG9zNH2JX7+rVe
pCsolXP9KQLFVm6ynbEU7o/vF/71qJzUq1ul+1Ft6f9++E8vMlpwdVp1UtFH1j5d0H9ANoGSd/Qn
/YfgGrJaKVRj8cbxPKqZ/GdIkHQf6ZshfbuITKNEjUjrzX29vM6qZwzvpyCpp4bX3g0yrTd6fD8d
RrpmyibfSaSfM6ocYcoeXk5UtPZkZV7qHw8YT7jx1Hj+fUWMFAj+31v9zzijQ68gizXKrjP3+QQ1
dILzdHfx40O1AEPrY68+QQmZ2qnyfHz8feRbLzg6BXGKuRpFxgtWM2xmfEqyk8zv/Vs3y6jw+p8X
hDilcqdQfqIv+nXnxsE5GsAI5h69brK0fC1NcvutcojnZqWrLoNb6+Sno+LzgKM9dmzVLBHyxNzH
D/FDSp5ycXMv9IqFNEEuj/1Te/gH+Ef3VgDx47f8PPJoU6RJH1txzqsms2xbTy2ySHy9lmg9OThA
pFiXJQtsyW5Q+z46iuNDBYQYGCaNliM1t68zrMoXQTy2hrGnAWE3q2Br3VksWoAu0+sifUE12qPQ
4imP4ezVXBzdaBFNSFrIO6JVcFetzn5P7mNsib+839fYBw/n26MplDgBUBNRjYEwZllT5wwCYx/N
5DmWVzxKNgWHOnlcanbttUS//58jjvZTHkpqgIiusZftmiiVfJaSQf0obiWn9ZStNesWt1bcsKB+
e8nR/B8l+aRiK2TuKZfYBqkO1kWz31/rI/b5NoaBITw1Y1mnuv71G5tIzcphdjb2hN2TdhGRP2N1
QnQWTPEwI00juX0ePvM8c8tVv8qdYDqcJshWeNQzbMw5HfK3Cco0k9TNN9FEnOBvPe3sbnLofcjK
VAOoXk1rW5gps2LVLfjTFIsN/+ygnj0RXOVWiPRDOY604n/eabRdroXWniKzMvY8hH2dBpRJ3h7l
SbsKb5TblSFuHs2eCTgETCzgMzCr4zDlmvdtKtb6XnHVN4z45uVrtm/eoyfrHpPLdIeC4R5ov477
11LF1uv9iCbaU/5XmBdrurXz2tMf64P1nOyCu98/7Iji8XE8sneRSSDgtWgMjdYrev6nVkZ8ch+s
UMqdUSX08FWhVgRIjyrK6aF/em6pZgR2/befY4F0Y/yhKfNtaj6NP1q8WWPUZx2u5P78PmjNEGec
HygB+aGf3ZOqqc/9ig5j+oRcPKxSN1lUHl444aT3f38Q84fVwC07dI9INIcfX1d4XYrWJY1KfT99
enpxN+5mc7Y3G0ROJpty8mcTT2bu7G0227OkJ3czz3v7ezeZOM7a4SZx7LU99+2dz695MrEPmn2A
YOlPdwWLeOpPF2z66Y3M+KfD7csTj6bObKCXKseTvkdKzbvOyrn1eD4g8RHvo0W5tFZI1VvkTLdg
3uYPN/eXcUdngXoqVYxsj/r+abHiFzO12TM9mxd3SuVgOl2snlYv7kvurDb7Pxtm7jrZzCa4CxWT
YrJ8dtZrqgVzUknmbD5MmT23nS2T6TkTZ860zXfdxN8tdr9/4ZvzNdrvx2NspXRN9H1jn56HWsy2
EKfKo7K8roOnxI8Wg2bBfXa4MexPKxzaHZklWh8AcobD4VNUryllEh+tTN9L99G23Sf31R8sGnYB
UXT/SBHwxg3042Gj/ocEPAgxfGSGn8YDbFxBNVW1/cKarFi6f3T7D0tYt1/+cgB/fITnNb9YqId+
8p5xAt9inXyk6+NdzV4auGMaUew4JEhyVKIj+aqRLuW40+iUbmQHDa1Z5YdevWhcnG+2eGr45izy
843uHB2SQ3URHawbN9dIl+4/B9wQ/IFGtURgPsNq/jQdaBslSt9Y+v44eTEm2MHYi3hyByXXNmzv
cX24f3+48cF/SEoRU0CrQ6LjI8FO/zqiEiVGXDUG5idL8SH3rz5qLku8lb3qRqg5UgYY3k1nfrH4
U0T0DoyxMoCZCXJqVq24bzGSDt3m0NyZ7yA6e6/vnbx2pfxJeIh1Pww8SlvgmigYg3fIwGCDpoFU
Ns1vpLAjxOd/HolgWx2qOMN0jzaZUKUE3JF5RY0bZwygIZP2r9wN8pW9BUhkoqAy2ns498WDvn7r
X8OJ/mzS2AKgBlfHOKhPGOHiN6MCbnIpql9gUd/H/87xXfrP9LNdaE4Q+rpgd/QneeGIC0Tn9+8n
f4+nEEwc0NNoBKHt8a0WVVnnKA6Ndl+0E2yJwjdYIEAHetr0DpKlc2yAFup9tEGdQ73npo4ertSI
hXlABRSDmD/yHdWItxsPNRzmX3eUoVvIHBiqbkgQvEeLqtMbqb3GVbuvptmsmJ1m7dKcF3tzXs+w
cZ0C8p4qnuVpGJ0Z/Ey3DfkiRXxO5N+fRPl+/A9PQgZMOGOiRjHKTLG6kdMs4kmw3oWFeJfv8Nsp
pMnlvn+LKDyTWGEFBrieL/imLZKN+u9CGHgQn/J9u653pxeJ/yWaVG/5Bi6w+Af4b0RrCL+MkyNs
z/7hZqQ3PNK3yYMqpMsqcpjiGO7Q5JneFUHc7muF/j267zbyf9E9RhQiXBaWJjfCq/Yg/LtVcAFs
/9PQgOzQfYSV/00p4FRec0MszYZLp3VPy6HrdiSg/ZdPnqpl4xABf/x9mgVexd/JP5huvubK9LF0
O3dS/kKaXL0rNXNSK3hD7DRm14691JZnpwWvYGGBV0/o0dG8FbeGA3DQpiyBfd5gqTf8hameTdN7
yd9TbW5OAK1NX9ev88PhlRo4nm12M8Wub4uBn7YTnzp8CHwNe51VHK6jN+Bzab02qatrk4eHB9Pm
7CBrHn6iWnUjHvwhh2V1kaeDLTaVQWr26+EpXC9W3Z/Kdg8P1NVX0rJ4puwUzkMnfhtA6pNuqf8B
nnI53KwUaMPZNFom8GNgySBTA3FhXB3LLLiGiYAdp/pStZNThOSWfX6w+HK53a9M1vaj+a97Vmgo
vJhoHoMVEFjjIUYMEzpe2v8h7cy2U9W6aP1EtiYqFrcTEAQUUCxvbNZirVg//fmG2af9iSsnXpzN
zlpZxgizGmUffZBEIYN+A1cigBpYcYG/RjTjosSkCNFawaI4DR7upXnJVLFtkxkC2yZYCumaFlfG
h7Iq4OpQp36GzMko4S+Ri/DpZFUIucOzkcspO7EOwXq27507p6ex69DrXJ/r7WuDuC7dbpeK1m2j
bX/d1+fbMPUydM9pUONxLhnaPJ2S1LhG5wGqFsL3E81P6QStKcT0jpbwUjBNsyvzTlsHmeHyAJJx
+idtWsObWhfUbXbvSYVdvO7SMOIen8JMSZW6uXae7tT1fEWZR+va1iYJTcTCSrBvasFwVG7QVORG
r+z+sAnTP0UwzzqdL0o80oQ+s3SDB8NIjjcs0OWNZqXj405pGSc/hSsF4/Ve+LC/Xkf9rzV+0093
MKLafXG9x3uLgtPGzSb3Pz/4RXvhVKqpBTlAlTWBZNMsOWBC3KNfbO28CfHO2jAm/02qO60uAZ6E
q9GqS0qwdjVWjUVcVPBdWte65GIrYaZ/aFdCCv29iqMFey/X0Ok85xy9o/NBGv+irNizUgeJZUlT
lTe3ZbVe34faBpQSjPtgfeABo2UwPXkOJDYh+anQdNfYR9smiXt677Gt0gm+XryZkwpjU1bahfjR
3/byJ4WbdattmudoDeOrgvEUkOslqy5J9WMt1qsc4n0V0GTUpWYhMiQ28/OUnw73yzEpcNI2eUNL
LRqqQhhEtdiueh3fFs6JgL4Ostk6lVopeW3hg6dmd6xFq+at9YQvQbNSAmwn69Teb+vawsmvIJpx
tkn8kWuUsoZfxEIZike0bxkHvvz2sMtyYf943u/ZmMmlJWtDn3AwMi3wvpQMGPs6cKZhLddK6ndv
6wDamJ/8hUddwTE1aD9RbLO1OQ6WXjCTbm4Ovd4N66d6tyvhcLapnarP6qN5mD2nK5A8hWjTWzeO
ZDd1GmQNMsHWOfmpe++V8rBZK6jYvZTjYuZ7+oVQve4DbVO0RgauHpEdLtKqaJrO981D8FxaT1SG
n3QeMyBAt+ZmeggAtUVJexfkq7TGaVyaT3AemYq6hlCI+0swKg8kOr1bDgY6HSScT2IXDE7aLq+Q
A7sj/VFJBz8h31CLIzAVyqmX8Y2B0ztrr0IIy+9TEPsNzSP9HxWsU5z3ruMTHU/qRWNYX4a6s50t
DVjl1aa6bV9dmjsiMHVrFaR0UEVc6iu4+wEPJEamke9ex9rgXKQwKdLsRUxky9ybtEmDJNg9OJhe
19FmdPHPxsLcWzSk30E8j8nz7O04i3S1aGV70pfuqo69rP80WieP1jGx3hZO42YyuZl0dp0IBOER
X8H2bMZPN/Uz7iGtFpxdnVtRpWvSy8XZpdXEuGugHZbRzqrYt3BYYfUXNgTeT7U3N9HQWy2EI14D
u9MDZb5UGtn7lbEaPFqFbtlJ/ZUDQgDOzFz3OXvEpzYVYO5xTxR6F9GZNAavZ+UGp/o2zDl6sBpc
q4jNM3ZJxaWB7HN2apw7Z2tfYxtiaRpgJz9RCL3chZ+nsqwVgUuKjSmslG9hqusuOWjHY+5CNo0O
4Qvs6zOQcOIhe5U1QAwRCxnD/S9MKvG6fo7P6/GDpnrHirulzu3BY5FcfATrk9mitjCdjCu0qMl1
KiVjQnMonE8YWcyHmeV6WnCFOivgKsDRbdqZH2YXbDMnqZZu3glv9eYtoRVBWlG7d4XCEP0XNUat
84oVuQPDfPrlEyUKKiFNXuvcomdqXoU3/6Mz98ohvs1KoVzIkTwoQnMEi8FPWbWtnFIaWT0L8bqx
dkrBsL2en3vrDrjPCWVkgPsz6mFdfTix3ZOfdxZ1UEyNrbUzsdG9XffZrDSK0bCdq+vgrqgJt+iH
VgVj5y3snFEhvElEOsyFOniZQ5d2z9EjKtSL9hYLUA/OPlZQmx5itWx4dvNgc5XmbRsnYLsg1cJV
sPXpXtsmN9c6BPfJc3p09HAZ5xqH2rEJGUqwsAv9oa83Dt1hv9zPNNazxNKCw14l3gHEk+7Q+bSh
hdtxoan1152rnx3lg2dv5dMNuL2oV4JduAov9rp998tm0mC4ifOslbxdS2su6ov2pvZwy/WrLwNa
t7ftvKMBe7m5WevplKoHU+tvvUqrHFKFUKNlEi0MFoPhdNm6RDgKpebVPXu02XRX/r4zrD+D4YAG
Aw8741175cG5x2TFNKSpbbzchKhzcJyBNA12tVsTqE+1VGXUNc2sNHIg1wo1WGvrt3Ab3vxLT3eh
lLJ0N+vkqtRgNBbuIVi4hRrZwsSiCU0dVNrD3TupiwD2D8FWcI7R1Tt7BzAgezpOH2vXLr3dQMRt
xrtxEMezZrNpN4GhGaq2NRKlEVvZEsUGmXkgkH2tSqiDdAc9OwzwxcRyEVBKvp8FYjwfrYthQLdm
rFVnMBiMiSTK22YLVT0qMvPAbEoKyrZehi1Fm0nSFfFC0XmMAFq8MoOgp6uTeTHgKTFKZiYumc8+
bXdsGuQwGXu+dj2mDkgZAWYrtTDHsGiKUYqHkeXsYpe9PjZB9j4VC6kudgL/Le2Oq2WTxvKMaTyG
Y7yaUexMRcUWEfosuuhsdojBMrpehVDe3piAn8HnyDDQcm1d35IFgO8aaKcAFp9qvFe9u2A31KGW
NWRW5LezTd0smbqJPeLk1W4CVgdF0JHuxb3BQGKscarimLEuYC5LjBkgvEEA8yW/QVc71fN6TEBJ
HTvgeNRRQWrXlMle1PlSPeDrgJsu1g0059MsGLQCVhSiMeajMZN5JqTORIKgUmMaJCHRsgYhISJB
V0VvNGNYhY+MIYHUbPFlVpqS2qBXcFNelYEtq0vz7MlrayPEPVK0NLfkbyhGuA7qUcX9xr86qEK1
v1Pdq5KP7PYh9Qdndm1kzZPyFypOjRifyk1c+nmQQnnKurASe2ok1jyo3GFJu/PXypgze0Z3drnJ
ZNZcWPEsDCdh1yaS2u2PDqrRvxugh/EBBdN4Zbs0vwYpYdfZbDKZHZwrLd1DX8TvmWA1T3bgylWH
aukcVL8bzkK/MaIbI7ga7Ac1epi316UZo6EajQDjKaiijYPhg5dlyc2EKYfP3JzJqsuDMsWTIp9P
w17VcBuuyyHGHznYlEIbN6dSK3HptaGh9Y9eydwY9AUh/Nto9Ok1L9ek8J+CuBv4PHwOD+a6LdfZ
ge7KmAtz3lqq9t5st7fVJc/UpyUoGp5qMDJHd0O3C6ob1mJNxfSHYx5lVZXNPj1YYTOjBuxbmeql
ueXBr2rCHbti5lIsB0COkStiGMZUHgysCt0ITHo9qZxaOQsjy0/lAkJn7chULqqgCu2SWYqBGXOw
a6mn1y7O0FpU5YcZM4N5l/D317/lNUibqw9HJmRpLUEPbqIstgwfqEb9jdIHsoLydTTX/tl9AsUc
OnRNqe2cclBk63Yy0bp28VfRZkYDtKgCgBQnLh9XMBYyYSWk1iDXzBJBBWO5nyQ+wk0Mn0QdOvuw
4EHGUK24uXjTuPmn0S3OgjMteEUnbQFtGwj2M+dpdVo/BOUGhpBLMTZ+X0QpH+qkvw8e1UXt4a+a
y+bKKwfrUKuv3FP70FyxZ7bBiVj2snNyd23aL1MLCD7y1H50c0G2tRlRSFE/zyohE0Xzq7QLWNMB
Jg5Ig1IBOr2PeZWn1/rYydHVXjlbQKan+mp2mA2bYEcAm52rqDR35ZRsdk8r5wjuMe3m++txBQzk
sHvxnGeYa577f7tW+r9RI0gNKXfFFMK5opfKT8V/o9ZhsSvfUPyIqE4PmAxCYw9MQv4mhozokLNG
XlOk9IRdxVfBpNOROrzkgmZjHqvWfGdEQ2NOUoPLmT/Iz87nFzX9xLqZE1/v3VKh3qoiZE8lYEpv
jop+umW0y+ZeiOGD7WlB0rj3QPy7tUr1ZB28vEcqbbCNi87WBAXQyNtXvFsicJ9wdNqn53iLVW7u
dOZ6ynPkqWRIRvuGJtjqNvyc1RyHIuMew8yHMH/+XycNmiOhYhAWMYL9b2H+lGqWFU3EuKe6GaJT
0CjB0hiLAhBRuDRR3mG/e7UuZp/8R5uFac3nNxVNP+Ew3lhYJQb+41new42rRflwv+d4lk6vQ1GZ
qo5F2cavP1OEk2wX9P7amIU7xYNkVXtdXSMgkuonbEDht038bV6KEp/8lv7YJdlMck55FlHD3lbV
n1XMee9h8H3ngikS9eKYptMIR/Qp23iDOF3X7gb+Ur/vv0R5ax59yMUVft0i/1uu4vvZ0rXFipLI
QtwbkD4ElI8pJMIZO0eOk0jpMudoEqLlrIbbarciZz40pp2iNaWSWdGM0I4q5ofHes3GPyfo22NJ
Lu/bbKW3W/acO/BYOvaaGBtyVV5XwPQ05dlq8dJA0Wyqto0V0HZFiiPbldsY9bt+GKIUeR9mTIyS
PiiX/5xWpPdFt0z/FlGVf3OLP3faW7R0nV6T424rO+2MkSbG2p79VsFukj2PGnSE+beZqAGmjvxw
oUJRt6EYCjLnW2A6bEh3ESVrwDHy3NijMv2iJossgW2TsCVNRqqQ8/JQ0ykL0BFZhoYEuLEz6FvU
z9zwu8mpoqi/dHWj3T4Yzsb4sEK/ny1SXkIyJomQNx91tXquc5V9OR/3thinYlmyrenpquLZbBZO
kLjN5toQ4tumOyfoCmauFX2Y9oII0n+2ybeHeDtUp3S120B9kedQdfaqPgjGT5m4ysuElj2CzTjD
fpw1sUtsO9fqjxA2GVPkzY29uwFAXbamOtbwp9Tr7wf+27O9naxtCnvdkbLPOMCOlkWmnOb19ywk
Z2DPcGBy2By+b0sOuNFqM0tTB/veE9N8Krb5Pax8CFO+ceX8JxKL0gCCFnfIozfVlF+cDo/rMM+y
QUkNXuApU3R2tobvI42xOVmkyMsrz5PT/fcp+WW1oHlAIZIoBVr+AsV+O9RwP1xom5ro8WNpZCYn
L3uhy9Tft/glzUP3eUKEJf4q0IvgbXyLUzG/yGUzhTiHM4Afk4/2tWJAtTeFH9oHXffbeL7f6129
HuGCLd7lXvbTz9aOtduH1fp0g7eIh5555O/ZCzcouNcajerdTPj3dIkyfjs/P2brTVnr2+HmsTgs
ddBkN4sKQROWNxyMjwGtv2/zjoRYnI6by+PJOB7uY75qJfFk5T6tv4fy+pB/xgLynHQVbDiwUf1U
GefN/U7TEb0Qkx0xSz0ID2cnypvKzicT5xeoFpsrD7QAuik22rtZ8TzthyxLCfMOCU9nPb4AIjVt
yNxH+Erzj0CGX5T0jxu+iTkQnxrcE9wQJ11X46ZIExu3Ce+u1fkwjZ/u9TaN2SK9r3Y37uUhUDOK
IsjZVaH5iZZ/0pq/2ck/xvWm5Sv7G6AQmF9ij4AmCv2KzkwUenvmN8Re9zpeH7Psk9r4f2yV/y3g
m7Y+X2/pObOuFOKNn69d6icCBHRHd3NmrvH3bOb/haD83Coy299E3vNx16/r1ZCVk8DTHk1JnhvN
2GwSTrC7tm+Jn952W6CsPpm/v6Rwf978TRZuTo8j3A9ML0Y4+C8meEa0YtSezz9CukQS/Xv4/jej
b6LwsVhvczfi2UDRxPAJ4iYblFiMdVDTT8uXky34183exGL29IR4+sikEojC+hDTcMD2wa/o9vtE
YkbtD3L4N635Y6O+ycnjurKmhRp3LNi9KSpanAkgXRh3L/sOYw4HQgj++Z8FbbU+WFu/KoKCRntC
0GtFWL9+biPtvD3sC9tiAXBm0rw7+5zaV//eqb/A80Vj/u8W72fi/ChlF9ClxHglYmrHzdmMBEsL
S+nvO30ay9uRqDz2u+sdvgicUg0nPhY2ud7ft/hVhn0by9vGfwxLz5SWXizXYEfQedX8++N/qUCR
uQKYVMwBUgBs/3M58tqV1h5rrRDvwl1M4JuQ2Vk9qeiFk6H5EYnx+2j+d7e30azTs55dbrkbMmQw
4BgTeSQmhwfw97B+NQa+jertDC/gil5vEu5zNodukZBynorghTH/+y6/xAd+zN3b4d0WT+fldpgr
xElTB5O/jzdUQP//3eLttCZ6cj/Sf0jMJpo4B/vaheLqv2/xYa7em3ystM2QTj/MFQH15s0iigyU
tgKS8//vNm+Kf5sH25kBTBUno62Tp1xCH5TmpVA3/77Nr2sC/YxWhjYcqOibL7dJknupsKO99Wm6
9krWcE9ZTPmDKvx0j7eh6KXDIv/Mc4+LBe/JxoTgafSp7c6vq/JtHKI4vmnb3Wp3Pz114l2XTh6X
01jHK0D8xJzcx/jvGftNXNJercicUfVY0t85Ry/XUrrKX4+FOBOUvJy79m5g6dpwJQTkVGcrLwvG
48MM/oKgxdb8ds+3A0o/j+xzXdrLAT3V8tIzEhQbrOsGmIy6bmnuuqX1N1ZaI5ZInLn/95DlYL5p
3R93fzu4d8g26UNxYJP4Emq9G0/jZH9yEX+zrXFOSfCi6/JSff1zCbXhcnfLllLuYt6rFzJxBA4l
I9MMJTFBKCxXJaGh0Eqdv4f38c5vszs8Z0qP/fYs1pI3GBMmJIOxJrl2Vj42KEAj7NCPoeJfZPuP
4b5NaqmUhRlVZ7jbUfFACuTTPn358/+s2rf5fJOF+nb/0EoJo8J1EFNpkGJ/fsWksLNJSElorEwi
R4ZIikhNP8zrb0Ho70N8r7nJE2xIMleGKHaFGIcStb+bTzNDWpB4DU0CKx/u+WFWS2+yRjvk1vc0
wy0zk2z/MCp9UJSfPv5NzNAiYDjMVl4fTyqSzo4fDrrs8T/W7NV79psYAwDxuD8ffH62c/dAkbp0
2Pl7s/8WJvmxKG/W3va6vlx02RbFeb5LbT0JdzDC9WMGVKTKfvRECr/ER0twwuXzNIZEZL5HAA65
yg65XcnGGQeQ1DVnFO1hOwOdVH3nJ86hNVzZe7cA86OVNCgiho6z8bDzfWDcK/tUPSXq1tFipF3W
2ECtQgkSScdwv7UuJaM4OKUWEGhpbzBezkr9XZRxb3HZ0TtZ7zauxMt2rrscHMe3iHcVB4vxGQxV
L3uCHcuA6u2EVt0rDdgmrHSjLGBMipaBQq1o7mrAoZUZ3+O8qUPOhxwitwoGnVRlYiQky5bqcFE5
qlUI6vNKYhRIhJJGLqvLnTYSapNVx0tN6Dx1aJPV6QEhsXGA6LLkJDR6LJkVzuAChkmV7dGtiFTh
bpzT1IE+GSmom9oCIPlp8lhCs0zimT7OFyPZq8zgUtW38IbD96rAOZUgqErpJgy5q0kKb2vmwMvD
bxmeZns40e7u41O9/xdr+tseLQHEocFUScr938O/182qfFhlE02MUrnkYI/hL1KDHlFgrzfAjaB6
K1XBOGdIFDw+1mOy5lKfRCXXgFQw4XlJN9fiIOC9FwunsTkDbzAJZ3iQE8LIEjGVdIjEOwiSq2gr
4IR4Wa0Rt7x/RdBtyhoXvEwu5SJ5FXmUABalhbL5fX5C/ikGohBvDWIZ4zsd2TJ8bJOohkACQAc0
X0kg3llrhhKuTgi4N23aSJq27dsUmPGGePb6lnD2jGjy5GL6IUED4osSb8YLZIBNAt9HM0FT8f4Z
NE48+FnNOFHG7O40vwL5WxQK6Ukb6MCGOiufMPlVrWuPsNC6EqCe2JPuF4gBP5ZYErEPD34NY44d
7rrU6UruW7ntvNHmZ/P5HF7/YH6gjhmFGE0vSjc70/mUCDcxbofX6IJuXVQ0tNBdEZDxPHF6GhLy
ejRdVCPJ5MxbEkZqRXOgAebFK9WGzYoOp0fFLGz57Y0BGQ2PMEU1kG/oCLrmplrEuVYWZ0ZuTCaC
u7cOxpwMa8W8wb8lxUzTefQpEvZbuoq0ahG7q8iuwx3+aR6k4FXXN5Ejz8mThdRUMVU04aTD5qmX
meT9JchDKh44kTR7TI3F3Xhk1JYcNwBnEJOgbkuvngfQXG2MBFImpsx91OBd8lbRFvAJWEOIVQnq
gUoifbxW55lGrqBLd2ymg8z+34L4N/1MryOKhsS0I4f0pqoei8t5rRUZ0IKqFvdBVUIRm+5ip7C6
JfVyfI8q7cTP1MNslS4R7tIVuhUYvOFM+vtJfkvo/HiSt6nVHsXSsLDlSQ69dH7rPBrpgN5mRzgo
KRCCChMPh/5TK+NxgxnQyGSN09C43FR2OgSq0TtFhwLtjtUtNdZM1cG66fZybeVXNqVBTGk5/TBz
v1S7l6nkIwCLB66VKRT6uRWeJ1o/lodltgI4tKS5jDO9W0P37s56tojAp/WHBxgSVb6uQ6M4XUGk
mVWg9nbOHcijNlu3NhAuE7tNjeLePI5zIDeIJFGX9cFu1n6LVwmdDu22qWmgpOnNvbrry0LmuNO0
eBlXepp/qd/sU7xtPkYUENl52MkW1Xx8nZSBL2PbgiF2io1ttwQjSLn57Bcap/jWTAewyNFCbaah
UtZmgV3dvjvP8aKe+MWgMBkGOUDRKImUOoQkLgZDh5Qi3a2uYATZ+idPa6aTZWcLsjzvAlHyIOyA
ky31qYgJi+OMXTZ3wc3OQ2tXNgtqHz981Ig+Xzona1WVN5bsp32fF8BZbiiKBhICdMx92OXBBShg
apWtjbMErZtxoN6zy41SPx2nnaK7qpUbmdpjzNTm4w97Vtb4TQvBOUMXOmpVhPH/bWaTEhyZx3Sn
SdBKLlFAY3BlY5BdcdwU/JodUmnZ74/a7TOi8+vClJf//n6Yl8//78OgKvPFIpz2L1Knb2bb9fRc
5K8lHgbUHc/Ty9k9IZAax3tDIe9ttEpTkFFr66nQPO1ytZ0zqf0UwNPH1OhX77t/HocEBWxOlIjR
mfvn+VheK6dFbp1q8bZDqKW3PKg1lUlopaNxw3JoPMcc6bVuUuQCl1/9ME7q29mlnTTKg4SyhUnS
rdS2wQq6oi7EuKlkrp9Er4McJfqo+Xz1aY6HLhA+wIoByvhohqAymf3jKysyZiXQvIkCKGw098as
GYboPGANNpixhm9TOsTcPOoXe4xRsLZqGGegebAUnhSG8telvjF3Jj8MxH4gHNl88mGgHmVZyeii
LW3Lt/2z1X0BgIApHg1yrWJGhLOSYStJHqDbAKx9OXB8555IZvgkO9uk0t2WwMlyXGADTgY/PhkU
YzX6fQLJDRfAHb/YbrX5VrB0hOlbS2veGgkqT4B7uWrFBghepeqIWPe2tggF0IfmPqn2MTxED5X1
EC7YuZTc0IliQTQCpm3aTZqnQfq5wrksZvtfa/7mTm4ey5SU5InzMF47GaX5hP3jcT1reCUUv1wr
wA86IH3JMW+MeQuuUEB9AonwCKUTTx8M6lhMeN17d20x7yw1/x4UDVhCqYFLLGaYP/6Db7L8Obg1
4KYDzovooJqqUlKLwb4gxYcVYJcBNQ93Eh8XgwKYCjdi8lB1VCueQPLBxH4yEs1c69DZw6RvUiiV
LRgO3MsbF37qy1KlU60Du7j2MA5zTF7Cxfl5FnpfJPVaHYPDDBTbwhyCxIXGGRzNni7Kp6r+Qh/p
6mFwFOuSpisB7q288LRZowR4TEALXsQMQOjGKmehBEwoeeWbFyeG+YAfo7UzMGkAPtbEOT4Ya1AM
GDY3VTI/gca03C8RMoH9Q6ZEAVFZf/eRlqVSZrPQ7yI/qM4ys9bSwFkHOZsauncK1vDDBtjOOfCy
tGWCcBWMON+JQ/11wU4PaEDca0EZvxgTWCbOFAwhFnV7fK1aexseXrCiJP59gimycYHLgpB52cIT
Qb0KXDYx7JAMY1mlkGBS6UvFYlnta/L2Ebk5kVnMzcK8qFRMRvbSkOKP2+tlmSm2vio4cIuYJ/gy
12YOt+Qardj5HClsRsGv/C1/X/CB980v3Dc5ZF0Wlpm3JEl2uT/eVsVhFrSXJGbxR9iqC6uKa1BH
HO8Rv2CpunZYY3/Htt/1JVfjg7AauXP2wtn0WlFrZDmRHIkPT/fWquUFvIB6BOr8HKW62VL5zdDb
LI8bmhKVsoSX5Nm8To+DhjNDItAWk18ongApge6JYLD9e2oom/xFMHy/+5txt9Fz+0e6wVgydYQA
0PYB6asehj9w7frDqAsYhCoiNg5Qc1+rPizBLiE8YkTtXbHtaC5ijRHGombJQdxVt+v7GilMEt/i
LYmvJfhmXgUha7J3sr0Xvq8BY+cGKOoX9hLg0kO1ZLf5ffwDwZNFrca61ojmETIIb1J0eCdCGA1Y
taER5SFAjhDNvj/x+VSrNf+wNO8s3v+tTZHMGgVw0NeVRKx+09yL2+FyzB431H7mjXS+6p26m7Ox
oaS9aNzLUqu3Akm+Ng85kx6FOSQ//ni1yCE9q2yHlpoC4trC0iuO5AvT/AVFx7nsv0A1QwDOAvIe
pTXqfBc4czBtG3lSBofG0xrtmielGVfg3gJYH0lZjtvmT39h5DhAXPBMZh2ADKUXxFmQ22UkuPwp
ci+P0AX0zrehllE6jNRJVmVIbf+9i/41cEqgWQkbQSmQh6Tm9fNv03RI7oeTttQucXZQCbyLpbdu
8+XZutZO8Sk1157uF+AId8X33pg4XRCXe8sG6rGxnz47RaKOIxktQ4dz1c8il0DADsc75HL496Pm
/wlWvx61kMdFoA04jD8/VzTJbOgxfb1eYm/dKdZzqCD/SMBhY96dPFVtxkEzMpbWSPwCTFm9PPGW
vWofGnpnb85vwJ+uvt5DayFPIRK+uGkX/l9f/5QK/YI8/ZBZPKcOdTx9byU6lnvbecfz8pbql+0l
Br4m0EC+ribV6LWUQu+CsZbjsIeSe2du/rtWyPIVBRB3Ol+fFQTIr3oPeLlfYqXXEfU+neZDlNTr
MBEwGUtdwIbCRNhpMKw2cEbv0ABy7Sk62RpYp2FIFUHA7T2JE98oFuEESsmJSIRxPJNAyUbgirMm
MuF2gT9GA5fKq5cqLVJel+x3DDvCGncKAtj6vIXSgsNLNog26WMX5dAdW7Pd8uoyXg+wWyRos57U
28Dobw6u1Ln1PG/aELu98TBlAylMxm5/zytnaH4GWY/DaOvGTcp5gofb603zLgX0VoMqVgOrejTy
EUSXVg7NBWErpLLgvac74iQIGablKxZeYYAizqZelDqgwqmjt/ZEkUrQXX3K4ur/BHVfK00Xwjzk
M2SM3lY6X9qUdpkVK730V7APaMFZTOM4DkjpQvPnDP0Mlf9FxCohJ+xZYki23WXEVIpIrCeK5isL
/GrrZX/clCt2y6durv+mmN6eUvTItyOu3fU0XW55yoyTNeADxEog34w9faL2xIEKOVp+0E2ll3T9
9wz8b2bezmrpeT8vksz+Qi6VljmTm9HLQKc+GGjE/obhAqtlb2BvBpihaHK2Jbq6w/beGIsqga8k
OBiREwGfYYqw5g42QPKTCTU5obk9tPLMsdhNwcPCAsQ5pJRJVA1bjo/DFBjvqonamVKNlWIciSKD
NMAUQEncHO+5nZhXsmVyNvsS9SUFKEumAzvmpipmhkrdIRYqderioWjjVyWOnGeMM4lHEhHtYYSL
2bEMlgHD4RjmvddRpmhHYqVfexIA697V1K2+dXemPIyUheHW2LIS8oCiZ0vW1c0FF6DiPeGt2Kp7
9eHKQRCQOx8lzlOV2rfmCtx9Qm/lPFY/f0T4civmTEp+zM7B9KSILNBkhVFe1CgRLw0w6MfAwBkH
TQgg5ndTahcvhOFNzdsE2POQ0JfqfVwmMQIfwK6pARoRreSM2nwS7teCNxO+QrrIx4pmJLTZlbJT
1aWiqLE2/AMVTrQMhGbuCgBKjMrumsgrlu+zeqOs+cuXHzQJv4ZDswmuZzQ6YAGEAKODsVT8gTHu
2tgQjT5HRtRtSFGWagY9DH5cGIZANVXY9Tcwn3eR+FxiFgthta56gGyrS6OKSW0ENfJ8Mnr6c7xW
odNbguDpdGA9pkEJod84o9iNJUVz4yrB4NpY9gq/JFtEllCkK7Y0JVQ2hYa8Azdf9l5tYwZ5s+Lh
S8kTy9aQkATn6RV7nkgBmvjI2KbimQGoJ8oqZk/Ke6jIYSfGnIlSCEF4qfas3qtUWvL58otjUmev
6rUUY14Mepj1mRtxzQ6teOfRjhg6/LaLuM05OS+HwHzFyWtSYaDxPinHkK0GWppg9LBFaIB10Pil
A38+X5cUdBWZ2rQqtQjXk+qmZpcG5vDAb8P9dLQPT0+V9dPaMVw6elEZdW8ajfKuT40dHma7nDHo
BQpbh72y9nho86kHdiq13KfRuIOVwfUeY1vVUmokYUDiJz2vgx3YtrY16MQ7ZFGyuHYVCiDrrGmv
LusWRZ47wkrCN18hk3BEFJrlbu8MTFuPYDZGPaHpDB7Hwyk4B7sgpPzGwUZATKGBwwCVcDe8FzbR
1BuTI+5KZeE8dDubVebcFUKOpIoL4y0CBAXl/eQzeqC9EBx1bANC6YgdB5O0NXck7B6hMzseL1Ld
z9cG5sQNtXIVroUpzlH0KalKs55/MmpvkvotXV0p7++Lh+gTDxkmESfmZloPxE/nTKPv2Z247wQA
oteQeVq0yJryAZ6sdvKDwVgKYYiY7JEwi8Gd98tGXUMPBlucBgcBRXwi/ImydKmRCX10cPduhC9p
hW0u14MyT9Q45+H1zpATSVtFzjS9BQTabuM8LIkOSdAGeULk6ytdgtYT9U82ugoc8u7UgngAN5oq
14ahFGHK5pfDR7ZFij0CjolcXzfFVOh0PL16xtpOVI5g9b02xipJLFtOHrpCukxAG8j5EmH4uiRu
gYDYipCKX295oRgkLyS5JFJT/GqG2UDWYwuwyNMOdTlUDjG5EgIJDqgJBopQtuxirQJASmQb2R0k
EdUxfemXwfAYhsia3snskZdsJYqol91MlbhQ96e5qhYUjozEv/Cb4jF0bMS9NKVWLUS9o6kaZ1SY
H9fwsy15bYEQ3iCMt1R80sxkadgZC76IpQFVA4++MwttoZXj/5eTezarFZU34alJrLwZj5k5iX70
mO5eL2JYnifqSIp+kZWeh8EoSZ6XPgXe4HmwjxBFIcXTQntV1NaSJTSJ4BHGe8XZUMX0UFFVCfQI
8G1Ng19Fr47pdsbiIlNIzr3CQ3BalDvLsGisG2ScCE2wWkWXIicRh2xNqdiXp5Py5IdxQQYAbPFv
RGdytErhqZ3CVk4i0es2oHQegzYcZJmg94oe423GKBBBquPq1JIgodqXQpcc0ZuFERHZev1Xqr1C
DeJzPhBDibmKTIpjSIctqCslRuHJBz7Iqj26FEqOM6FYizeOyHRVZxPId/PEjBKcMGfu8LlRh23x
UrQIA3awpBoxE2Qv1IKxSIuLMyV6EHlTpvli1av32nI6jOiQg/pnA1liyYhBQeeEqgfqFyEmYRHk
GZGR1hynmGW4oIrEol+AjI6ZdmaWOhIJG2C/RjmLWKdsxvHXgdiKBpl2iDcSPsCarvfgy5QFP7OE
tDAaeBRtYUQSlxRFLVJT4gwR45vygRdjekL8IuL+O19s3SfHTxS3xIIICjUD0aDsMnKozRlG6/+9
cUc3+QT2z6uOUir+Hm7OFiUrcaiccaLwXFZYLG0ZtdSwbzv36hV1dhNmXveGrU3fJKT/ndcexhyb
n8Xkkj/FJx61W/NWOfLu5rZR5/BLCIPS/ZazM5C/TMgFuyZiWxMnmOMlZ2oFqtMdYhoV7sjOFvMe
zSM8wM+emABZY8dzfbk2zC5KnrmU6MfDeLjQRDP7nYj8pcfhXzd6WYOlrgbjAMOk3ivaUHEMBrGE
l9Dk2ESK4x0QzsFxCTCi6GJDxfpMqnxiEXMy8gd67mFsatnXx0vXjLu5Cu+mzAmvwu4iEyyAJ5aN
kbDraI/HFMk0nmsVYIbBqipOIJn+V2zvySeU5EHLBmxgHWw/iW5K1C/u7pxKM+9dbMb2Cpdn+NQi
uQidNkFkvW/VNVXomE1E47tQwJRJrK9qry1p2mt7UZ8oWDxcKYVe1xBXr61AjdCsXHsNbwZ0vSgM
lhOxOazmFlm45toiI7gjpWxUDdYo4We3SHZeLPCB2O8ElWQzlHgYGejgZg16kHL5tiy3zweGXXYX
8p5BiKm75e57HpWAMTbIpcq7RhW7T9+f0Pct/E2JSEK/paTmfcMaPKsl4lRlm9tw3J7mwt5PyjR6
uvLTIZKX8RLUDPwriYOjwXmMwzO4MhFjk1kMTbfs8RfzAcd0zMW+OKo6y9/rHaAMwKLs+yGTQD4k
aErNe7cp/2zKeRxjzmlqV+U3OOFs1P8SUjkCZ9hrA2QAW+RqciK/SFyyePIYYhCSbx82ZWtGs2s1
RhiSft+GBU5NtiJWsC5rIcxl2GBSxBbaNVQYdws4k8xhlTznqruI7eZE3HDxlrv2rMas3ZizcjBM
oEygDSrnHnj6EN42zTjWXgY74VCpLuWgFRWzTW15//+QdmZdimLtnv8qZ53rZjWjwFndfcEgCs5j
RNy4whhAREQFUT59/7b5vl0ZRnR4ccrMysqsyAA2e3iG/7BHH1Rpr5O2PF31WjVzG+9OjnHUXZy0
BqwhDpS1WM95V6yNP2vodoI6IxgwvV432LkBxUElNDkWSxS+eWkKOgJkCPP4qfjQPtE54xTtLpWx
1pc+kGNyc7RFVPgfJXatEUEAmGqqG3ZKaN106qDgGN1Zvu3OGOgZLyi7ncUMAv/cVhgzS+DJWBz8
FYAmTDpg2SyGE6845sbEDBOgCZyg2PymA5pASxH9wDchzX4eCOmBHVGf3OGng8fJ/JWUQ2xClqM+
JYN9L915RrA0oHEQJXWbUAsg6OPfdry6ZbgiL5KRCbhpAaIHiBEXT1Lh3taXXLl2N310mjb9RvFt
Xl4LSAgrUwh9CGUN9JZ8oio26llAXMAUPd946+L5mKJ/Ipclf7xc3v6eiKKYnEyzP1u2wr7UIF8F
dorscI0cVUdIxbkfRcRMXw0BHHnL0g/+tWszVrxDgrY/h8iQSVkHp3HTwYbSdJRJE+6QJOHviPmt
Mz4vzGVx2FH5FaEeRwCTsOisnk/jYngkiejs8JWl4Ocx63SPvUGUhG6pA1Xt0QeRlYjhxFa2Yxem
yYRgS99CaJHh5+m6I2b1hduZiXiP0+XPY5l8bUTfIiJu2EyyUYFrHJ0PBKC6mGb4pzHrjqNxxAsU
e0jLC5Zv2NOzXGURtxHJdPhJtYAlx91TaBF4pIM7ZPI0EXspMNkD1A3qGzySSNmInavnlpe9ntpX
dgtUpXuTHt972nMCYciLoKcZ4jaNEVirg5MWYdJnb3mactyTduTjAjX9FmkNmknj8YIyFsc7oHB4
03A73yMRcJEqCLIsUQRVb1HfGQxUcnpx3vvROxxQNkIjgKLvJQMllD2ckXt0GrG8AoMxgLAf4I/l
fj4/155/phPzGXKBcE5C4x7HlVCLOPbLgFP5c076JyBEkjedvmru4EqCsPcjGnF+pzNg3bMChFrH
qHegrSkOxR1kHVKk6adLz/MWofZ6DoDAzbAGZLwcmx4llvk8m0uld3sO5ixTTyjqiCIJuevt+Hpa
kImJP6BWI3aKlyeWW+09b0YYTrPVGyEr6zW8+YnB1qYJM3jWyDwHA+7fYJmkKHkRbZFZEeczZuEr
3WW2lG3XxddkVA1FzFegZ5LgVlBx26dwcUC6WKCbiAQAN+UO64gKAIddQbnkQFTn6hXhLkc0URTf
c0GS0rj7rpBXZ2d6ttkjni9weKhNtC3KmzhqejEmZEhO4vwWP5X9VnSYGp7G+SxObbHz6WG1+FNY
iCdn77TISdP/gFxF0koia9KhNoN0kA4U1w6SyfPKeWb/5XeIbxPvMaSC7Gt6gvi7WDCPaKkR1AiC
d8LsGo/x0uKZBGprIYI08szWgPj1ylPf2pocOnvSAFEBQONNyPYMX0R4dEtcb99HsK+9aRF8jiF5
7gZgTGzaiyXCUuKsI70WL43Ah48+TkZN5eY9gb4WRSlRlvrz3SjOYVKGRdnzKSr37VOkgPOKMgRC
aI7iFyL0FssPipLoqojeYM7qECE2TVMvhT0omoFnpPOJDBcnpkv0LoJQRIhFfwPOKUoY/vzItLC2
LqPyTt+VteDOyfJj2iWDnu4RIPgd2oli/8amlL9UuseQCgcf0SoxXNmjj+zLaJtd8ci6+GdfnJrN
p9ptzXRHC97Up9e9dw64u5pRvRXG0MYCGycGnEXKKxEMexFVEtOS/z29v3+KpJ71JcpVTIXuZiTC
UjPcjSx+Vejj4N9KnybjKVGQID7oLW/HydaTeYKcvmgerAbXqI6uSzEwVCMYFBmwgUrQ/wqa7zV8
xtVLxh6ORfmxd8Oqpy3wNUIJ4MChf+qxzgWffyzCXkaJtQLPjaJ479m5dimrp4PrSGSkI3wdFpcD
i2njcZCNwTW8iqOOPezi+n5NH5tn2bSnr9RyegDfhhhOxzwtUA0xhWj13YJfst+aCSjTzyVHoCSO
qx+6ooLYdwvohuunNHh/euqvJ0+pG5FOjZ+eUu+8RJArdhbsaNQ8Wv5ikbpevwTimXofEofyLsCC
xWevJVvnmi+UCdelM+Gg4zeSU6C3a1OlFUdSxZYkyrxxG5Qjz89ieCf85kb/FVKO+Z+mRx2Ysj4l
X020JcXVLQ+ZKS7BqUPvQ2hVsWhIq9iQF4wHeQ9fTypXkz+QKPKo7+gNyWSpAjVEd8UTx1VCZ0Uc
CWhfLcTaBNLI8760iYngBKz53mTvtF/ktv3GvrOILIYBIQxyBloIBywHDMd7IlRJPJArMzGqiM4J
fS7uayM2xwVdjgjl/hnC/YQxbU49ERiK/o/4iKrYuX30ajIkMklnzAiwka+o/FNe6X8KpMNiwVZx
m7jImU2OB0cd1m3HfaZUAKP1xIwKI2J7skNmstik35VuxIXlMO/pwYp3S5eIrVrs0v0XvvB9ym4h
qmMcKgvjY88aYw2WwWkoslShnC7gEfhRMnlPSAAdOfDEvwvAM/4t/eS0oUjBZ8593Q5IcKa2R21T
QErjNuVyMhsgAcMiELJUKS1vinOd96jzKro9A8LFAYfS0i9caZSMa85ZTDIp6BGzcH6LCG8t9NAo
XnOanwhknthA5lOVG6QYvfeAppLdIrq/561xY7f7GT/QVzcf9XPuoDYr+aI3aDxUM43riPNApA7c
Hu01UZEloBDvmg5E/4/alfV8XiekhX96xDv3jVyKw4Ha+esfUQ+xA4luQucT0xXGjxeR+li0tMXD
iPRu3KEBNOYUYFHR3X3Qh7l1b+/aMMBP0OVGu1aFeHIHETgeD3VlnCgobhfVIMdp6un6Wm9co6RO
XC9OeIUz8ZEEjTkQn/bv1x4oWyMCRziGBznRpxe/mp4naFauzW7NBBhLQ1Dyu+nmaZx+PPKYpyl/
j2gwwVAgfi6AMjIQ0Dv4Z3ow0t1O21az8u2sMuzpqHnCw5XT0L/WXtYT8oWLeLwnzg4PL7bQaw0w
EF/FYYoQ9F7E5Dp91oRMeHR8biJtUi4bzHqpVr3GkdE5Ie0ZbS+OhoXvBqvaj7p2DpoD2tJDLXEt
fWjUZ8bHBWDIbKycnIpU9bR3j1GJbFkCIrZFytKulzXGCg2q8Jyq3Ns7EE28E6+qV4EkOnkbcDOo
FtZdBJ311JXpMfVL77Aw2s3MJM2IKR/J6LzZFAgO62OQh2eCweWJVbCMh8n42ikwWrbaTb/qFoWb
+Xu8Rh5Y7rXEm/82M/4Z6tYdylJPYNOWFVMd4cQwm+kCkjH0tdmlbYWrPkgyfE/3r9mophZJ32LQ
vS62k22469QY95rRapR3kMc+vV1C0qZxMdjhi4LD7dDgyLf75vi8yAb0EpCpROdmkQzUnvgKBLoR
1QSEdVgbj5qOSIv89EyIiuHrJnC5yt0zxelJPSoS04fm/kJeJO8b+h+f15e6b4Cm6OEDqQIpbsiD
FubeKUcmKm9T+02lG7I4Ts/TBIHxfmt8TgFarCb6MiHyjN0V/ZB1Cikj2o+vn9mIxXPAzK8WjkIt
cOWJsyUZQaXU0+jj0hyADYliDgVf2j+nDrgKsPYVAGBAbu3sGUNyYreWy/eoX7dHh3FovZjtK+UK
1Tly6iguUv3Z1q/oRaFpy4F9cK9I+oJ2JxFS3N1rPdni2Pze0Ed6PoMNeCtGJGp7OCpRs/JOhb/F
NuojDQrNbR0daXl9ObdcbQ5YETR8vLjiEmU6Fo7gLeeQ4LyqvesAkDltlsj/mq/a3kUinACc9udT
k7uohhNO1KmLsHj+1qRC2dweyZ39sON2XK/TAYut+OaT+cZU15cq2Ob4xXyrqCNsiUHVYCEUJkU4
l/r4EAx2C2UtjtADIvzoj6LfnI2s9+u8eBK6zgNNFoYQuuZkhQfVc/96flPWuwu4fwd4Tj2gFctT
fFiIqYPvY/QwdtKclULnT5kdu7i8n8JWH/9chOzCLPUROz90Wi+a4lmcSu8qtzFFczVa7XzAGBHf
IRmy7aH22nKvo2asTqu9g9Gl6Z2v4pvnsD5nu3EcM9D5O9vJ+DLLh3mEXH6LoFFymBBNDwbUdQ7t
53J09m/x2UlX7hERpQGq8CiYX5xrf08UszgvDQKQZbrebLDA5Tn3IL35pRnYY6YUr1HrHz/kN4wm
RmgcjuSRNkhvGPfjJxgd3lbuHHXH6gDQB+NCkrlGTBpl2NTlPuWpnjrW6+lD6+3CbeVligtngiLF
lZYcutil17CfwAihiVG2VRwPK0+l5N5JJ9ude8wcZefXSs/Iw8aOVicvwz9r302Tjn18sarBeeMe
Sa9Gdh4cdq6iBipRurcdHdoS+UfaPTeAW3hsT947uupkjVM/pQQQtrNVPc1ym5aze666ZuPqWZs/
RUixpXHTGe0lTldU3kO7F38itZ33LroHQ46t/4gM8atOYiY5F4qNsxzVUIZzucPi5wJStJ6dZgks
Uvhj78x2BfFeFvQRKnprfjWFaYj5DLksXldrmg7gSv/zP/7n//lfb5f/ij/2oz875n/kFb3PTV6e
/vd//n82Hasl0Nh2C1OWr+iKRNsm6Dgk1ezytp/ko3J2GiizfHaANPZxmjNvq/GOBQXlDyXH3K+G
Urh5btCEbOby+rxFzRGVfushGfDHo9T6921hYfP1tlryZVft5bSaYcmRnl0ZWW73tOrAjbGAd2KN
XfSbN4Mk4D31Wb2r1wfD8gNYy1JslXPc1tFUuD/K81VW1oXC9YtZicP1i8IqSr0c7gZLn7WRd66Q
0qeXj/OY/aV5Zm+Rov168wYdx3xSZoedU4kdCXyW1Tx4Zz+GRarGP4hW2YZs3aFK92ZeK7zJcnZu
yy5izsR5+Pl4sycLkMmT0VaIGM7ey4pUbYVY8TY4eVXbDK6A+A5tubeifFgTh19vaB2Slb7l/z58
N+TQ/fH89x3eIYtaVZ0lUrEqcVK4QAvf+QoleArL3rk7FPAQQUIQ5QrS+xBM+JLqfIA35MAcXElb
XdyV8awxQ8XX22+1pxHhV5HdXQ3G+vgdcdNdu3RPo72nI5taR9KoehBJ//T2QRUCitVRH5DvybqS
VlRmasoMMC5NZge2jhWdpq0HnFr1h3659fdl7sLbfVNV9qEwytlCGSZvGjyxKB7HIRDO/RhO5zmy
bXf/VixaS3ldTPK9qxKLTWKcOFLv9xf2XT6E0PXvW7mbUso1L5oNFsOzBrn1t3rrXKJ95h44m7rH
wWFYk18+P7ikWMLf5shfg3w3R6SNsd9bNZfcfWpv1ev2w55nkTTnYo9c6VQBZP5+KR3aiQZEFO+m
r7tJssVRtkjianZ1hZWOTH+bfJxmhmjj1F4DQg+eO8EP8r0k7Q8eVDzIL1e37vayWMmuykFjMUhR
1pUG9gD56OdjpGKSbD7bo6S/ezB9v9sw3d7m/3vee2B3vNVqUz7xvPHnNVCDpAu/cnpsk4v4iLkH
JE5B8qZ7oAM4XOWuoGspATrRvaMP8nKDeMMfcP0gIccVcsanzu9jcltBv43J3dRvjMP1ZF4ZE3NY
9K4+PGSE3hEwZzHnCL635llPHW8maNGr49XLhUbCmeJg3jaWWqdcb9jy3OUmSKAOtJ43fQ0h9qJz
QV04Wr1zJuNIcXqreleUbKvRcWyMM2zlrHbZ30xlrzWkHEeVZk+FMAs4jKl8oW1c1I453futh3TK
n+f5Py/jbmldzdUxtiQeFdcGussS8IUT7nZmnwgQrx16EsRc7cMwwZoci5kHmZL2YO5bd8ssL65F
Fm854OXPs9f0VqPdB7AsP8bTAn3uqTw6+9tRFiKdHKptcwQX3OVAYMctEY+/Ur9euYcH8/PHja+l
4MxumxjhIYn4dT1alXTVWxv7RPaWjorRBecNzAGKpe1qkJdUCpg0Mjri18q7Rklf8jQYe79Pwdsi
uJ+Cf9/EHfuh1s9Ya1vchPTUugp+7qajfrbGFW439Kwzr6wj1XC04Srzrlg2XNubGFtIpZMNyYAk
0zltHUw1dScvvKPixhRbG8/kWEvRWifHgrDYQjg/DkcwUwMNRy4ZXv7eOZ6czRPy1M/HlqsvzwOT
WkXyqb2ADKYIt1ZpeS+hOIKWQsMfcILsNDscheSn/KVYEE3TIBK2T2TpWPXtKHNdA+Psb9a/j44q
/3QGCvKBbuvko5gkf31HRIsNHoJXhgdgN4KVgKqy7mofXGu/2PWT82iD1rcUHa+9VVegCyiision
4j8takoSoyAgB0lbouq0Y8chyzkuVeg4dEp827f4MlidI5nICT1fY2AjGm/ftOpN98xHaJ4LsB+L
dTyF3B2Gou+HyhSUNzAVn+ALgMxSbKQGSYEwjCGgT/lx01KlY9RJHV9xfUGTm4svoGYlaouEj9RN
0wAMHR+KfyMYXtQ9XCFXKxAOMug7ySN5Fn8gyoFkyFgPqxiuiKo/8uskg7QALC5Qsk4oKgomVj6v
qaTXNwFvqreiCkzRiTOFq8bDzVD8P+DB8Nq4OswkmBKCJ0GS3fJFY2S3jtdN7RQ0YI1hFnf1clBX
7d/f6i1svZ/zpqpgYWsryJbf80Er+3ROmlZ1mi0o71LcJvtrkyKObiDkPxAozgQAEpIvmsF/0MAJ
xWcBmuDFQlQchHQWwnndnee+aFDLQMHpr/wZPdFhYVipYtfRgyND/WkfNYnEoS2bENJadzjw80rH
hM2WylntS0vS7h7GIr1VSFQ5LkOBEt1TmFywv7f3EAh/H7jbwHwbuL8ufgcIv9TXOL2KixNwt/ch
/V/PiJSO4Zf07MgVO0XYcmTO80cn5cMr34Eq83OhKVXMWX7sxZMq0NpqQMh/cuogiw7E9XQHJ+fB
CsX+R+btyk3V5benFnvE2+tkk8ekksr/qC/5YZXqPLXSW1Ek7u12XnzxlDfLjaMVbSAbIK3mlqWv
7rz0/dLLpho75guGcj2Z3Bur9wwapPgvRQzX8jrY+kkSxEd3FVafkTnTnjaLrCdD1j6yoK5Aofav
ie6urj7OXycqvREaPU+GX9lUOVeUSDaWt+tIy6ydLZMlOaE6O3ZSWhinVzmQX7Je87SiX5i4zbrB
6t50suhsOkItoJON1ruAv7EJLst9sPuAQqWjATCSUreMjAk7tz4qfDba99bIbudtURav38zxhvqs
hxTnePXWwjkkKqVF0c/DErMJzEinJYpMT612TCW2vaHow/ODD3rGMpitopOE0jNqr4lbSn6OqBC9
Bcr/1IaNoEac1w6v061Fx/HQXsVOHlIagTpgeHLBd8agkzGn6IWe+Djv60ClCONGjyS81B9SbVvB
JU6H/sn6uqUGf73kqtnVKwl9q5mUOyod16NTC7Nt7FfX5VodXcaYCH1Qqski2z+7+E+8bd4ptCl9
eS3Kb+sqdsh2f19v+g+tjC83dRc0FZl2uG6wi51pKDnQnOQV5A4ehJenpGd4ZfsySnqtftqNB/Wn
/XT14bxFuEE+l8NNWK7cxGrLwF/23i53rdKV0HaDIAEC5OJZGOGdnHJxGum981wamSNtpA6aqfkg
8PopS//yCHcH6DYxtXi7b52wkL8hvxQ2VIHLv+C5Io4+TkZ/1QVPZb/iFMZpg2bKeuXrwdHrwP6m
1YKRF9rtMV4gU9H7/X2ItR/2Uxv+JcLEMhRQXbm7v5W5OhlyfD7NjopX46hITx/Q3JvE+DzX/Qag
LVgxt56nlihopu/G4LRx0Mdurs7Zcp9bmptuXPway8mKihdRDVh948FNKj+lbraKegHkPsumsXK3
BelmnVuNnXOXbVY4DkZqkHZRJOFj4ZEF78EnnA03W+AzAqK8A9uUrUVEIRFiSL7ka7fIwhhYRBci
MhH4aJ3DWYAiu1b3uNSf4/kuAI/nvG2JO0bkuoJJGs4BPQDcEOBjVrVjueIjCI5GN3V3iHcAos9d
8J1EF0QlglX2LFraVfvklYQeMdxsmS0A74bhFKMblu4KCQrjWXveL3dLrXvo7B8KgOM6xqZ8t2kj
NY1HKTEb9YvW3YGxqXaqfT4wYsRbnnHrSgponxUKjzbhfKT6hLPscIcgZ0cVDKMN/86n2xdqsdST
IZRuxtuXPSCIF2VdVd7hI6VI+yFNrBGF2hgEZv8cnaOGjxbtwgJe6Fx8rvMSMNvtB+0BfpjLem4u
jbV2+xjr04U2M4TMFo6hh145tZfir+EPvNIdlURMEdpV1uvx+c+nGm8NKC7XAUbZ3fP7JlJ9E2Mv
fEtuBBcRn/xpZCa3gJPb5iMCby04+vVT3TbwwxEfaxjPEmHECaB1bCQuv0qGo6Rde5zngf52/tTf
Lp+tt3iUDUgZe1tQeoHil0QzAhwhMCNHV8A4DrNsspttZ7tZOjl0pUBHAUdvV2zkEiY0WaccN3Nl
6zXzY4jpn5P7x9CKinExPkzP83K+HW6nyXgztUekWIOkf4jQeqbabwx1KlvasEL9a2xAtiIFrtEx
Udibkrk1qZbgNCKBDK8jKo20M+iS0BSiFEaV2QaOQpsFSz51ra7lNSJBUpeGLVyRrB8PT3RhRhqV
nAGXBSgVT+PphtvYDlOBy+rrURZqHzrtL1KtEPD5ActlzqG8n/ftbvpRdypMmkA08GvVOXWQzwHk
1PIfVS3Ulthxfpu5d2u9Sk7F/mQxc/dgDZq2FSgQnuJO3Nl09IXWs+nsio/RKwFE9eX+mQkUmxSH
y+FF9kpUL+v+kX8fQvFpupvo0kWkHhtsDOrCI8bYCBnxqxVeCBzFn+0H+0E62g22gyNRCJWIUEbw
qA6TrohKsi7yb2HRPXY5YPgonrBdPgVKR3wO/SY69MVH6aCB09mE7D0DadAiqVFHtq9NNDD4wnlL
hBIw5lh6ivAXEyB6A0SJgN/bwCnBU9LTC0STnoUIG+NfH4obq2f6cARa//5gCsZ1KBF2kMKNHXOA
sR4gZ4GJjz/IpHZcyR5cbueLOrI8JIZWs01/0y8xr9v0j51Wt+ygOMSXbsweOdmMHpABkWEVbfRB
Pt4Pbcsv+w1HbF/8TsQyw7KPe/nxApawFoDC/fA0LcYnrJ2KsQ3Jl99c5odpaxkj/zA3425rff7I
Xsp5AYbq4h7ne5yk9tMzWDUrakXn2zfOxhVxc2TRUOOr9XX2In6al9lJckts5tSIdh89OuY1O6gK
woPtAay07qyQCIoqPqfogLfW/kGaYf44CRFMUgmI2D2Vu0g/jUv5nDdMQkH9FA1Agzq1ELUQ2RK1
aj55W+vQrezAlr2xH4WTykSUEoWNmoCZ/oHoFgBWBdZLYKTBchcdUXLjYME5ZzDfcK7H5ClwFNjy
yADZDTqC5Wvjn73lbBE54UPRhe9nA3ronPU2YZ4FvftuhW2sRjrEqoLCcU/39x/ntfoszSvk1awJ
e8mj2tMPgAhxORNJPmTRyNru6q7GUcN5qSUj3BRkPfPaTnX3+qotixNwDQXEfeEkr+nO0WiNLunx
npa/hzi3jvnXDeXL9e+1mE51udvhsr7nKLzgkdtNpy0w4MXAovT3+6XEwP12pbtiUna2m0Ol86R7
32q1D/MjcR5FmmH94DoPH0m84b+idauRC0ttuJAUGcNVIEw8Y4C4IEMfFOl+0Ctg8CCFIxCi8B83
tNFfV9rtL4fick33MyPKphavKnfqSfKEgI4AKccubfzw7bigyx5sZpvnsl+8FCFz3ct9yIY06NKL
cyrFD1w8aJy1W4Nq3ZpotTi/fh/9H9oXX+/1bl6fyvRarcS95kg0xXPYpONmgBjgOG5v0DF5MDTq
N+kSk8uh6MLY4DVkt+6yE8nMrLQq4j1BKef19PAZE/5O9JfGdjIMhXFSH8YvcV8fZtFxsbIduujn
zNESt6ZtHgK/edBvU8RC+jb9/rqhu1i+qFZmGe+4IWCyUNje0pk0TZDOxsJ1inakf+huV7h1O9kA
B1Qs/n4f/u8ZJIG5hoGOjvRdS7ttqX/NlL1db6tYPh1ollIDVIdlED9Mp36+ht3SQVYxHfW7ea+j
A69o9v6A0Md5ZJONIlAzfvRif1jFBnUx2WzJioH4xd3eb+jp2WLDOCDlmDxrg2S5QbV03rz/PlzK
95I840VTGVlzy+ZCd8+i1MpVNcvdAbsBjaLbTAZwlEzqLslU3je936/28zP9c7G7uZpftbTMpOww
Q1yvX0KoodYw2T9YET++nb+e6G7+yc3eSlcmF5GD3UTpaP00erTDaj8sOiHwItsovXCA3c+yc7qy
kqJIxMG8fZWgY9WDbZROz9GWoKBr+9u+EpSp+5FF+eL14h+BCUC2rilQSs+tgcLRPVr5pGAwSy8P
epk/NFks5PVMAAvg/hT07b7uymdVvtYHSTrO4NceFtl7/m62NyHp1KF/We8+tII8tIgagbUHAz6w
4BFBphinvroGqA5ceEs6+CiU+d6FRz6I7UlHtVwICul3u+I5NZPMkg6pMKeHmDdM3iEoTzdo6fkX
o5NJ4wYI9XYox27yRBLX+ti+AKDZ+jkUDwhZLReyE869pL+BWvo64H9Y9Lm/a1s6NayNl5GNQVRT
fTXBoN3dPimsfqoFqlMNW0DrjSUm51mYV549MiEuASx8hIW4SQZ+2fm+PuP9EX84N0WTnIt0Bi0A
FJsNhHvjzqrJqnE3uaf0irYZVbHb0JuZJMPdxZEvzhERSaprZbea2CfUEHhPZTVYmZQKkgaFCGOQ
f54T9yj51dmxd34TwMsYXyg0apKrGEMJT+nV1Dyyna7iQAJTdHbj3N1VLN/CI0E70FiEBwK5E7xb
+0ITy+gWc80BUXl8iymqNG48iD0fhddIwNNQlBtm/na6WrmXFHbo8n3zBvP3gpDlaVEE0rMy304f
7ELqtxKbhQwRDR78QjQ6AvdNuMNKS5nJSjIrQZGYUFYap7VAwKNZZtDdXTiQ5ToHwx6cffdAfgHP
xYp2dEZ89eTWS+v4qNbzbYEDnkWIW2ZXJERFfOXrIjITxSwv9kGacifyzt91QB/ZjYPA3lVzTmen
1ZNaTgl6TPiAXx4JH307Qu+ufrf3S5Zd52VaSFMQEPBNAOcVqnPBmZYECZZd9WBbVoxvGzMXRHnG
YC8DYoQ/3NfHTcAeWdbubE8FW0hwwm6qKZBrxQevd1IO1b36Ik/8k3qs13Vwk7aEUDPrIoKGKk+A
biS6RjCnhDCeBU9I6GRAras8+anXG/QAcr8Wjt9bgvgXrNcZCajIYtbIHdh03aFH3ajEFQBQG9GY
P/5hf6QN1nDiSE6HMOKgLkwmeEvnzvLog6yDbfhvz2i4UnNBSnI0CialS2eMEpKP/S9IcYqat56a
qKKIBphogQlZPsEf2qwt7Mp/P+y+N4nA7Ij9F8FCw7bN1t2gSrJU74zcsKaVX7vEnR2jsw9MTEth
owDtLWi9zQQ7arrFqPn3a9+Sp69bkbi20NQFmmXhXPL1hUqXhiAoVa0pFPeFySifUEKYYZv6jMKa
4MMc6RQ9cqf4Xsa9PfE/V73LsQ76WVppR65aUb+IO5jkQDDClBwFBwny9pWqwx5r7jMVrdrbBNQj
eH+q4DuEmS+vjdmjgOP7QvoyDLdX9Fc0qGSafLIxjZryAqjPtciBX4FqPlo/34Kor899Kxz/dZl0
e4EycOAyaIIFEPRQJNugChm7e+/R1nALyH55s+pdwHYwtMowLIUxBsABSf7dCq0g76nBS+ZtcWoH
UMMBD7zUR5MGvp5oQp66glkIrRiqCIIRgd75fbqptrjq3V0JCAXSd0Qe+rcNPG+asqXvE2PqwdiR
nJerrzLlBWdfMD9g7sLeeVm/zGZtuEeI7PiwfJgZiRd0RbGbBd1uQ0VGiQortvWsCtrsKsLMvgs5
SlS6kNBw+T9C75ONowtznn2A8hO9YEGburFJJnBGkNHtOZSgRoEzcih/9Hq117v4t62pbvd8BAUN
d/A8gJ+PXNLGDUSFtm4r4BJHpzb83MyhreSMRLd/ue0+L6GAQjZFuEW42CN1K9r3nU+IUTTj/bGE
qaXYTGDwQEGCeVI5C2+MbGNI0//TG3fosQvGKKLzKF5EcIlu2seeRzDIH3kQcKN3D4IdDDG7K3AE
QulH7ME17C7LXWDzQL2/Bkz5Z1tGOQWybv/q96E3CpNkL/I63tRNHH4I2pHeEYTBz8679yCu1kTg
fPeOVQSTDeTWOROx2fi6p+yw2SIZMvOZOd3S/d0Mil72DEjQBwK1n5eKS/C7n2t9bXBwd+FuvglO
vTzEWmJYTqRPfTlFNx4jBrgDSf+KcsmDCsv3IgECohonlYzfAuYLN3jx36swrxqrAZCKrXgzNHu7
SOxCgMnVhbSsPrQ2MJFQ79qTwwc3ei45Sh1poU/N8X4mvCJA0cOgBQkdFOMtDT4A5etqeVrWptNM
f18vikh0vg3lP7d620j/utVYbRqE5LSceMcKaxBYcYCmNIRbippuRen7v3m9u5JQme2K7GS3wFJT
OtZ9XJE6Sdtgd9D8jDzkYX70rZ/39VXcZ5X6NVeOO4PrFV1CpzF0gJ0rd21KxCUSG6JtcpgX0Qnd
dBWgxGaaz/fLlStH6ZyI1Rpc16uJ8WiT/uEswHZdtik2Yq4LoPbr9AVcrRzk4yWnLnGZVS/7fvyy
m9dBHdiTEoqndx4fX4DVDAG+lJX3qLX9vVgmhkQ3heAmZxLx1tfLGywrIzUP+SxebAaqv3kpIgQo
Bi06I7+/7O9SujchXUpBBB6yrN762X9NLjqXJtrmcjY7DMrpH5UNYZ3+pz6MUUdvGUDqx/f5qabt
IkG8eFgDk3/YK/A+sQg9sF9TuODXp90p6rWsUillwiVdGKZH+uRndPia9ipQCO4oTbpX8pKkl9M3
hykVXNoaUmCx1/jsjDaxGtXovAvAqyu9cZJERwHMAyBxji7LdGgsQd7QbVh5rW6rq3f1UWtkCfU2
X+tsQ9O9hJuu1G8ND4gFSAElp64WbLoGP9Xhple3BU3ZCK/gp4B4dsgPgz3O9qCm4BZmfcSYRgea
S5BgQWSiK+sl1EKk9u8vShEB4N0uAJmQbF0WuQ+Uh6+DpFkba3e4brezVli0jeFxePIUgqJLWLUv
vkUFXmWTPX78N696NxFl28rjSuaql7Y9PCyhvX7uJ7FfdDL0O8pO6UN+QWb1AcTxO7nDYnNmSpL+
k2VQnvv6sOpKO8VNktKvJPxs2tfcK6Pd5HBxyq6JqoajDc4dsINkeMXiAg5mg/gAurgfQA0DahKk
7YehQuVXd34fj1sh7dtbaIErtPSWiVPC3XiYrfKk7VU9nZ3YGXd9+l/016CaVOxTiifE0GV0V8E5
0ZqOx+By6raF8g42GQAondedl4eXi0N/XWLO/H5vnAg/TBHVNERJE58C5b7QZO3MpL4k1y1As7ij
h1q7DswOjZlRARD13N6zk1T9U3+DBug+TEd0DP1zJI82o2xCifX6nA21jvq865vLXT/26XrPSSbP
w9PEepXnx2mBhoDlnBOnGly6dOD7eUcbtEbwt/urthnu30GoyD34zZE+TnvoK3bP8/TQ1rZeS3GB
JcaWY4wRYW6jMTbVO+TEdqi51tu1e6UnVnVkf4vHBk1lr7o6Go1b7Kf6yfj4kYT2g/2dCu/3sTJQ
NKboa1AKByv6dYYp2s7Ss/qwRZwVQEZIHTxxVfiDsJ3gjONhRSuyQfuNlF7nGLy03zMSM7LaCX5b
7pbSVwj2OBJEDqCRYMAlZMJyIAn6ByoDRNsrhNr1AdJcSGRhj4Nk45GpuYI5AqSM5rDqN90CMIOB
KoveRYe0k3BB+q2BzjZFHoTohhnQ2Icul2IoJs/ttgpNrYNg8e1bbNDy4WgMpbV+YexyD/DXs9HL
Z2ChcuB+iI8CPqddO7mAnhAt4MTTwd0hMofS1MZBOqP2yIivwHvQ3SIHKP0CWaDr8AoO5BymjXvq
GuEKkI2XdC6L/dSYnywnWyjgCRSYB/zbh+mIfosKYgzVNaqWKECO07EcycudV4AypTPvZ8G1c3w5
B2VwnG/YOC/zEzhkXnoNMqAkv4AV0y+CZLya0DtVO3Hb9DZLDA681STt/75I1J8WCa0h7LZsFeng
b2RVOWsdt9WWFXx+U0M9OPjI6YU2HamyJ1JvPRD27f+Xs/NcjhtblvUTIQLe/IVvS09J/IOgkeC9
bTz9/cATcUYidcSIG9rD6c0R2WhgrVpVWZlZSrg5BcT+QAX0CznkzgyANfz8PDNMCIeeDc5AV0oG
D7Ng8+aIfVatIwajt/Xco4DevB3twe7ow168AQumVwg8GOhG7uaRRVscIhUP3smuRxZXtZP88lx6
NfwU+MigWI0f7XKnCXU3936CWlINb7ZRAv34xM0DiwMtgollQUhenIhCKfdyx0AAMfsxlcrWvo38
luc7E6hRSDiDB1J/TKmocfj0NI8E0kOnpGG5IfoL/8zH8ihzOjYHepzwh2OKiAt8ICC/xu7vM5xI
DCpxDVb9dtTRpOKHs73JXQCTgPJFE/iUEeVSF2s87gZtYPfX9u1fdyJM47fNZKQKWBdYQ4/8M4fF
w1dB8B02/RCgmUuvbIoZmIEUmH/u634c03qOevpIrznJwURZubL3TG8hkTB80DnuUY9p0eIq/svt
EEJYZvGngcTI8ozMLofWRudtB0U4HPxNgYKZNexHAdrzRmZbMN0Tdl9OW/1L7P7juj/US1EplGIG
jnevnzY7PxH4DI2zw7t7v9B52M0xtwUotCLrMsMQ1Xx33YsCVMSYHW3zLUQPx+fjzGoyb1ZfxxAr
uo7CbV+3budtX3t/onbAM37XQAZhBX5HDg3mDPGICXd8cgjTno6D2IzoLjuDMHv5Lr9W/Y60psbu
BNsUhCfwvrf2P3orSGVfbM+/ZDnapqsgFTUJzdaHg1+NOkDxtMzuzQfNV+GZyBQDKxe2UU00XGiu
Mdkl4YatzqBNgGxHw8Ao/uIytG2VfFpFv13GhxIoX5Q0Ey9FRsnFyY6i2Qo39V991tmY23cIrpVb
bYjc5hr9uLj0UQneTHIobC1YAJ+zR6SLHk3Vh9EXTpH93Ow5+diMG2oAHNngJYU8BGI+2p5wDr+i
TCh/KRv/uJUfSpiu6zQjNvgMWxJN3MC+EiNa94WlxdkQESZ63OY1YkDj6NDgTUIGRmN+5bzJN0Qt
rqwL3r54vp+hcnz7f7ux20X/Vm5ophUvRcLzNewIsALiNFYk6ja6VN6NXNLi1LjoMZmRBcai3zQK
sf/VZnuHvT49XjpetH61bZF9OPyjPK+bLI+3x3shJeIK8Py+wUB142DaMWaTJJYgckOQ+5f3E/7f
t0Ey/1JfakgINYARpnjCY/3zPvQXvbLqOMvuma0DY2yL/v+DgL0j52fkSyRkmAfOLK8N4Z55rfga
f0Qv+hWHA/Zt8QFaN4x1yVWO6GZ3dO5ClbQU7TamsoqruJtZIk4vIOEbFLaRD39ifrpxGWmU2HnY
I+liPQMCYv32+voN493VwwxtwuxJ9P/HjWmDxpGPOJC8kSosjhRUhybMcWffPO9y4IHtT4JV3E8m
H3w7n58fiKTDZp/BV8Upbjc7qQ1F3yQkCJ+JvBeisWFjFBQD51YcH7Uvw76QXRpHyN2ycIFxxiw3
Cfup1dvyDNHdfltBCy9jqV4OmxeW5Fz8kjLNQqSk8YdGFH/r4eEOs08O5E2t8u/H9plxbnKubAwr
xUDhzcP786mZjX5Ji0FJ73H8xbrwMdbt5I2HcYeLBPebm9w7Xe+sQcXmT4MCO6pfBVLY6+kmBpP0
TAJH9UVh+DccnR4peOqmgtcZKvLnRQmzLi1Qa1I0otOPp1+0ZbyGCprIw+MxnHZxhrv2ASY0Jgci
RC7t6XKNSqt6xj5FvO+w0GjcCeqk7I8vyo9/37F3dsPHnaYbVPZMq0WS/A7D/bbf4ZKvxtBNKVzy
9Dw+XgqP1m1G7pHaDfludoxuRnw1eiImrgOVP34vvslX6x7G9mTLJOFX2kl9bVDsFKHBZHgkrze4
yCmMpQpKDPoeMgyDjsj4myiMhy+qvXeY5cPVQwHbpmMyH5MxUh/iRCcOLSPQxeReoLXmY+EDTzLD
7s0WX5mzpX7vr+aX5ISOQMW14yspAfogntwfb2+B/tAm5p2ZzvhpuVWxonaq2sh3fa+7ZvFrzEOj
PInCUzmdhBb+91S5c0mKsMJ/F3Vf0SLPSMHqojIwGvRFlq+uD5kRlJNrRLtCsWUE0pPCYaVTSnd7
lZ+ny4I4O/YFuJiirxzl9dmqbpg/5kvL9aW7hrIq5M7Y/xzejBLYfSBTTs5paGwOIiwyg5g0dg4G
4sTy9T4NtclRQr7DgAQsS/xg6d22piCN5ltr8/gHrvFlB33N4kYods+afDtNGOXf6ww/UxJbhhof
vmRJgbdaOF2lYfFKR+pcYkxw7n7E268eA5ZMwHXPKw2DdccYvU1ZVALu36pgIryDsDmsjjfDWwoF
ez4pww1uUj9Ezhlnul7c7Wfyg5QE24uJv1RmQOTdD36TzfgJFJUc6IeL198uEX4tZPBJ60rdD7G+
U/oTUiC+lzBsEuSJulAJpP40DWEV7WTFL5VTvT6X8VVT+Vnl17EvogHG8c5y+u6scO71p0t3nuBc
T98T4mN20rtraQgv/WOr7qf8tpm/N9pRks5J/GjKJ13a5TVDIsawRQ407UfzIEqhNQXl+qxI51y7
UY5dcljla6X7EcX+RQrj+i5X92b/WCQHzQqXaDdZ4cCPVneV9sgVrqlXYUK2XM+m6C6pi4ifX8HN
4yHHB6N0GuNnPB0rjDOjXSSf1ijQy31cb0SFGfkafqztYW2vhPZqVIIGHgtQiM6Uh0AbQks9ZuJd
zfQ4FVOAnWwejOIooDtS9wbCl+l4KXYjg4OgGqx+XIZZGnQsq/JYS1fLtBfVm6J6UtOTIDzw4yOT
gZnSwRgP3iWGjhafhSkQpd3Cz1ghV5Y2wTi9aP2pZ7Ts0l5Nqy9a382EwR14QQtUdTiSrEkwGb90
67u4wGLpT9KwW/G5UeVT1Z+W+JwNN7ylYtyO6o05vfR0x/rHePCbIexh45VhO/hqseOC+E18GG7U
yFPAK9YKWQF8J77sZgqz1huwZV8DOQmV8jRY/or1XOpPdTg1+2ny5XivTyfF9BsFRU1n+proqIOj
YQuRopx1omHzL6ipitvrLoPTfJOapzJ+GudzuVz39aljkaQ3Vvx9NF4n8xBpj+mmN58xjRWuuvIs
1k2Qq7sCTmPjCouTYRSuO5rm6L0j1A7zADMNOxKn9XvtauRYhfGzhGPvGoDsgAC0fxFbUPn1fpx6
fenrq6+qztiGVurEw830M4cqMoSa4GVi2At7WdgnRahVwQTAJYal5gmzW95Lv2S86ca9HAdZ5U1V
kNNbrLxIdYqLK9Nibw9N5Qoc/NP3HoM9Uo3OqWn9pt4ED2rxpMFPR08cQpGCBrGeGYqal3UQBWNH
Z0aR7q/l/llhBG0RRn1YTwEXaxV7QfN77uilO6l9GCnHSdnL/U1iOAWPs9g1uIATZER/iv3VdHvs
iIadOHiV7htiWC3PgoXFyFDdCSTnvE3riFhEvbvnzLVt5k8xnEnV42syHlVSnN4XOn8eA33YV4KH
xmJxk95vhX1V4V60hvV6nrJdle0KeV+ykfFtANesfpm5by7+ovrx6GiQ3CXD5lh+LCOcWx1cf8bS
SbGyxEC08gqa4XjuM2yqcpPaawAncNnKbsthFzGAixExq42XXOsaWPxjuzu5SRGITSiYbpeGbbc3
1mDgBb4YdTAUIcbLyWDPkp9lhKXtHfhZHkfXOSb+r4TnyeUpyKgIiqCffSV1coktHqSv2CFdFK9V
vB7UQPEWyxtan3dLWtyF/Hbmtaemnkykw3nL8pLibGD0K2HbXr113xf2I75Vqkt/r8SH3fRShIQg
BuwU2Y87z2SQZuclhl9UbiTZo2I3q9uVdkdnFxac4BVoR1jWlieT6DGhAX0UiTC3BuRr8SrDge2j
YcAUuxigrkiFyC8vTrx68hm9dIOumW4yFqyXfTWHmXyoV3euw5jjMvXFZp/EO1PfV7KPMaoaDtRm
kl2Dnao7oT6WFtwxLMqCvtkXl2BO/R6xD5J2WpWwpqKtZ8naDUfZ42aIsjeTXjX+dConR0ObDK8j
y0Kt4Aiklm6Z4xBeRFcW3ZEj6j5iw7xNZ7bCIcKpiM3ZXzfkFxOSnOFW9tXSb9H4ILK/3ZRrk/Or
xo4dbIg9gEEfzlWMAhr2qXIUnvRr7UVfHaX50YACXGV8cpx9UH7HEKE81vOg+9nl4cJqQw8H7xCq
HFrSKbztfcCh7gkHYUPcrZf7tQbwWe/Si9dBMOp2Kuqm1utQ046OcYP1VoE8wrNulF/t/XivUTGg
L33VD7mP8RJezz5fKk+jzsId7JFNrlHSW3jHKo/LGeJdVRxijazq0F6R1Ak46AjbfNdhrzAk/mFA
jwVKY+yjviP470aKtCd9u2FbSqitQS+4fe5USVhzq09J4a6LrT0QOfQ+NFO7Nk9Yto2pFwnuyBIe
v03zrYatD+JYSIGpVzIrUvKQWMY/iIBtd7VC1wL8hBBEfGfzO6pBTCYLkJ/YvbczKQGA3zOKesGt
GWGI9v6orc+59E3pfXUMLpxqqK9at6LFrnlr5YnJRskrCH7wlIA2UZtHdv6qU3TPXrs+anlgRG8X
6VUrHpcFBhtOVYtsG8Vr2aMvECO7h4KYS2hLBPDIRnMkSfoq3X3nVf4j4fzYdhHpO/a428h35gl7
k9qeL7vOt1Ao+QbweLz52NmolNDRL8pL1GzZIEzRBeBcCRXQ6/lWTPdgmxcGeWxiNac/t6j3ViBR
wmVY85oj05TJCU8pPb4Irs/luSt9+VeHAjo/lI6uHfP2u0DtX3oxis4Dhm7LbekUhwjn33a6kVGn
YAC4499ABnrY/8gpxpzF8HHvO2igMUBVlVedxtrFooBDZIe1FUMc8xfqzd7B3Wo8FD8vB1baEIgH
VD4oOUD4DqzLIZiZfrI3J79Bi/RtvmNZiJj/IS3cevxInlP5/S9pzyjr9ua3hjBkx80uJ6fOUfni
cak7ohZiK2xix1p4bH00bvo5CTpff8p22j1livpFv+xdj/LpwVkivDEKFQOuOZXEb2WWaa6RJESx
fKeBSIFslhBWnR4jC0baoh/WnFH0rOKKvKAZnJfuagB5aj36aZfRpWaVKffjUBvPZXN7QQcV71KU
LcOVjC0i8w7wQcQqhGwi85UkFOfr7nJjKIcc3Lg99IrbKH7SPlNDRtP1XJKe3A2XvSR80d96J0Z9
/pDQlOF8apDkPnxIqWzmdtQF6Q4/GqzxO3t81p+TV4Sf5U8dv774OP2qnuMf6lHhoSKfWGcn+aJ/
8N4X+nwR0JYgLuGw9rFXTe8v15XZlO7Wq/YxxpJWOEuj06SbYWROC0l3JYScl3BSvWgN5eb6ggCw
ZwIzGjvzxpQPLWqe2E3op35bmfKBHqvxbU4+cHtGxF1uGCRuMT1hXy9hCd25CeMi0BkJJnvqTM9s
n7JQ1UBRA1UIO6D9Z3IxQUeg4ca4KjSuTjBkm92PHBP6Fpr4LyOn7E11CdQueGAx67Ov5e52RprH
ut3Hxkkv7i+D0zAm5Dr71b5ScRMMp731qOLi8rBU7nRL4J0hhDAGBLn0FzDBZxnIVula/3tXPzpN
WflQjmauSXcN0RIoiIYHLrCLA5G2hhDKECVUfD/M3fCoQHtRHU7/vjqZTIBqvoBTPiMWXApUXlR0
qqzICCr+3EppIapNRXv1bjO0xMDm16o4jfDcaY8dWJXiKbBVZ8/4dnngaFd8QfaSV5PsSwsyAKnJ
S9TAkq/I6eaJpoJxvADYiZ554Fgi2nOq0fwiE50eajXUmQ19FcH7g1+UobD+N/jymTLw4aN8QLHj
aFAsKWPDJDuGi5wm+q+9A/mKtj3mF870xHwD1IkP/1+bRMKuDMDHMqT/maD8WzhKlaVsFwjEdwsD
sZAj0koynaYgS971ySk2v2fZbaSBeY6Py6BgFi6v3kSC3oM16LoNI8fVSPR7t8NPZ3JG5FtCgIKL
ZA7G+ZOAxxNpArd7dGtakzQ5px/lstfFQ60lbiUcZeVVEm9688pqAJa82AxWFM/mTqF/pSPadkrS
B+CKwR2rMKl9s/Ey2VeygEy0yw8DHUBG8FpOCUCJaFLZC2ir2x9rfNNhyyyeqcyi1FWbK1XbAfAl
YHztj9kM5ZQfdJEQiPp+Jhsj1DMq6XWob7QxtDSnG1goX6CS0idC6ftj/u9ufwAA1TjJBrRH0l3+
WLzVFMv3EaMa82t68WecOP69qP6P/fHfu31osJnVuPTpwrttVr7oRWOnn1xEGCO57U1D5ElCSfbi
1ueMGWdPzwKReZf0Kht3zD0ASBOvnTcLtOa6vDNFex44kn1RDddLMOSBRLbTuEsepPUuTzbPVR4J
ZUE6+73sSUvw74/zmSG73Tw8ziRdEq0N6/tzu1emmGVxL0p30QV1TQm5pPfi0l5N4BacstxEdNOD
+XzBShQPcnNLeDLL17HUxKXyNX9rMTUk+gqU747O19wVVDuZXJK/zc/3K0bvZ/HDh+v9AEk2uHSr
c8z1dvfAa4BTK7ESiyPclyaXYGS0XsyxgVMvVAIcwdat1jdqRyV1AcRcbP5vDGQI6MPYhNTHDuLf
d/SzxvD9CuF1g11yQ40PrQ3NzAtrtnrpToLcYW5ilg71LJDjs/y8MliCZgCzIiQbvKO3bIkGD+RJ
egyp21OCw7qgO7uVSk65ulX1xWbZEPqPxzfx6H8vbvvvv0WmTm2asu8H6a7+lR7IZkGdo2N2bhCJ
fMUVem81/+O9Ph5q3TIvudZzI/ApSTBAKnyz2BvdzSSeU+HcgqCNR6EPNXQpTCZElw06onlW5yYU
s4lnwOLNScRwCvYanKpgKXSuwtyS1asGT5BdVd5ApxS358Lt6Mam7hAh43QuK6CSDcUWzqrxhAyo
ac6xfjs056U5Yxcsci3dY9vvhDwUSo9aUcGrsL3Ro1PeXGXKzQojVufqAvx/svMgB0BDgO6cYAXj
jMz9uOLpfRLmHXFy4cSzvlhCfz+4/ntK5oeDa1nKTEvbUbqD83qPIz3+wmUYPxjYmd7hmt+cu/34
In9Lv4u3XyzeLVb+65nJf66POumMNRd5ZkbrRrOLsUzPWHXEZYAOqsNxpJl2Ti1g+rUQCswwad0S
I5I4SFa8w3dFDN3JpvSfkFD1Tt568sX94hK3Hf6vS/wQscZaL/XEYglL5Pr0aNHHwgsBSoHxsQST
FhBy6/EqxrocOc6I11WwLG7VOFSa2ewBt8j48CthMjvlV7wq6VN/98/Nb34IT329qWA17p+JZhjf
qMmecTtZ3T5zLWZbZI7+XS1PReyUrbcQRL86DD+3dj9cwHaBv21wBNVy0ifcHbACTWFXA/XZQoS3
O5baTg31hlYp5g2Zp7+l12Ao08+KYVC5u2iuvLoj/nbDF0/scyf+wzV9OKDjWtYXU+CahhhndaYl
uAlWfITGdYuGMv5rvb2llbVPspvTLq23OXRr5MiZO89Og50D2x4rbyRSzNUC4h43eEuOSCRtaXEK
ULM6bDLv3yvtM/H8/botiDQihGPEbX/ey8uqSEudddJdaRKQXG3iOhzcEMU3LqlpnY7Bwp1TMD/+
y8e4/erPi/y/t/6wjsa2HDHgbKU7MfJW+GimO3CImM6WEzJWGSwY+T7spO1/Tpq4DdKh9wu6ACao
TgIWwVdMPL46QD4zQD/clA8LbFytZIy0bfuNNkFb7uyEZsnkGEilJkcv3ST19Mrj2KPfo8AsMpzK
8ocNn7LHyqkHd+5cS/Da3o0YSINFHCQw0VFw2G3t/Eq6UykGqNypFWaf5fjFM/0/Yut/d/bDYhSV
TDZSiR2qa3a6OliTSYXTyS73lLaJNnit7o6am8ND5PpZd2ApVtD1oYCf9MXXek/rdrXmXzBgpEmL
SQJEYNmR0+3MqsWdmocZvwqBBAjE6iyJB4F3kN3ZdFsyZcbYmq40OTnjTMgJ+DseLH5Ws6U7aU+j
xmFjbN/Gn+u+Fh19G0DgkDk2ypbqkFDEVKNwn++nt7YD3HXYPGRryErw6zdJcdApVIGh0Z9xGxBf
X5Zdodgvyakaj514JXYnWdhep7S5ovMMN4e5G/qhweJKuNajq94MOTNF2AqmQzckHr0WcWLr13OQ
6ruLuZ+gcQr0OWiROVRyZCqsuFqmSvziHDS2WvNfu+BDro3Pu9kUHWut1ij66XzsBlhGbyoDZSI3
ZesNniHz6YNFPkaGI2/y06BQOXQcyioN9mK2y6ygtpwqdsnKF8u3Uj+D52p6F8lPtS1vpF9VrS64
8ACYutjUMmpkG9jGVJ4quyY0IdmFL1B2bo0YRHhiw3X0UlMnYQR8urXi6RrQGJJ+RKj0eb5MxgjN
6xV2xro6JbkMQ8t0SEXiF2tZ/vtJ+N9S/pBp0h2XZjCh961oQXCd3W7wiohFib+sU6F9jujNOLQ5
KkKoYDMfBW6R6qSKC/A749R6O76YzGX6Kki8H3OfHpyGxRkSdsQj5ocrW9bKHAehke6YhDJzKbIt
Jk7NuIXtLLJNRmorznzumKppuuyQPDmJ9aFbDll+7PLjvHXKwMyDLg7YSLEYjiQh1nldz0UEiHfW
2lMv38jylk1e5CCHgV54WhOaDHIcoX74ghoIVVgpoQ6XGbdk0ZkV8HKvt3CSvOKxqJ1byXuOlXYM
xovfoBgfA14bEV22QLhcDeKpWq+ENazofcau3noayV7l0irgpKS7MyxeCeBkhZkSFHDKwFohDDKJ
IvLnmy+C1pZ1/et2fsjaZ3G9WGJSgye8yrMr9z5+bOZsk06oDCp5y18jwWm+yt8/U0m3SP/fQ/yI
Ny5GOmlWyvJK6M5B/YQ19b1/rt7Ex+LexHYdo/uUOTeWDItqfLJe8I1TXnQ4p0x6w4rvhXU3MaIz
tjNMCk/SXr1CORYx7mm4zV/pK52YBxZgkrk8FDcyYPTmOyO+bEZo6V357YtbuIWKz7dQl3Wolaqu
Sx8OVF2vy6zLCfuK7BbdCTtSascidfXnqXHT2EkZowbxk+Hc0HzxiyPUbq3OL7Ys1La/XAcKYwkJ
v6IYsrod/L/lZ42u5opcEtIiegs4va1hQewS91ERkB0V+E6Dz8C7KOyFkbiP6+sae0rstjDv2cMX
J5JDafLKyc+CRWAYVNjUfoFcF0diGrHT1nFAeZ96ZCoCjGuGIrXeRLHLgMbamzlX6WAjiZj2A31v
zKteZUw4sFPNPMwD9ISNZCdvsGMs075QINd+w3suUCpcxXQ0wxVhV0vnAeIgpZq00/tdbG0VFRNc
hnzfxjiNKq2v1V5UHRXG2C5BPnONYTqHoOxFf5AnulYBB5omeVLqX8j1hDBNQlgB265lWLuMGgGM
+GZR6EGeWivUtfBCGxYUD+M34xT3AWA8DhX4U0g09RkTTitw9QTFlZBLMkMK/mJM+Ad1s5XH/p7g
zGQiQwiljI7sF9nt+8r5uLJkNooKTQoxhfGhWFOtJLIqk1inMvAn3VJ+lbwLAQMWa3jGy7ZJHwvz
A9hxGwzhf7Gwxb+t7N/f/0PJhhWoELUaWWqDbP+yrZ/vhE5Vg4LhTXGgzsDxmPe6+a8CVQa8PJQX
8b6RD3MTJkZotW6hOPXFA+cl3VmgnfVYOW7QVupABQJ/JLWrUpcXGtzpwlWfeZlYYWWFcEi01BP5
vGBCDEDTT21+xmI8Hq+K8VodT029V5KrebzpU1B8O0kYt+P2DLGMvLTwNWi2yRY0AQ0TME5gs5OV
7gCPDTgBBoy2fZbTjTrkwi4Tg6IMakRGKsWMa9S+ZUE4TgNBdGc5rDAGFw4KcxIieCWBxCjl5X3J
KB6ZlQC7m1mdWaBCRcm3r9klsEavkvyx3P37iaj630CW35/Ihz1eSMsqSSvhehaDWTuY6Q5CWvzc
G67RhTKTnGKvz3Zp6aqlF8Ggwt5Y2qdlYFZuLYdTfzUYXixx2pBheVV1bHqPZ0kNUJU+D9LAd+7i
JPcZGEl7Mq2zLJ5W5h5Fw+2KmgmmCTkRdjaGG2OpXXkYAyPsVX8lsILkm5Y8DycHza+60yidWumU
GodUuZGgiXSnuj1X6tEaAw14JKGFw7gle9A8YOXODNN6I02BUF+acw8KwFTXAsrZ/ETPLWFNgF/1
LsPuJo5H6Dur3+ieOcIS8bQoiJ+Gu20iUOvUpqsjm5F2uEhTz5EY366RLW3Hs6NtgRfc2TZeJeot
KWysUDWh6Liz7kMEgz4XlzuCWglru/GV1ZWXoK+PiXaKxlOmnfrsnDOEq9eckpSIXhTs/8hZj9N3
bGzYojnTsTidEG3MjgHdK+F3Oy2uODixMdJUt3PdT9tzYu342Bc+F/zcxZ1fLEQCqw9Fhrx5OfUX
d9JoVLkRAq+OTq2rgOziaHDb4b7T2CVMiMSXXvHQVml+td6KRTWiJ8Ke4PSqzV1drsdfKpa8jPZ7
Em4Zz6VEDv5YFLwt9plqIDK0lohi2TFlkgLWHJho6iTXxBEC5odCXRgmkdepPh90SHe1sZv1MKsO
A1E6ceXn+kF6gktaBrJ1avu9uPht7uf9ntdzuzMuu9TYydKxdflFvcwKYY8n8IMAdXZKddbSXbOe
BtQ9kQuBpEPwAtaFia7A8Aucvt0VatLizdRukceWLshGFHeg62xwlnh1ZstvVCXwgTM53Mr4hprP
k6SAWV1z5GpZEMGC4QBDVkapb/qRvjfbwIpDgXlyWXCpdpfLhpCwc+PIqZi/yyyQEZanI3FaBXXE
3EN/pujBpGneUHMD98vCi+Ff1MG6ejXqEBh2+DvAi2IaFWTl82SAxX+zpPuh84V1B4tpLb0WDduP
FFBW2/DiArkJTFHEF0kg9mHMQy+9SQfOZhikrdNLhlvJ9QB+jTCNbIVslklGsB7MndrtdDOYewhB
TvwdE8wB8QyQCsMmMA9lLdCrfcPOupvdGrEgXIiLbWjbJEwtc8CIDJR2F1egPXZx8mPL4F5GQiqb
1SIkGCoNkOv8jWGQ+RuOTjkJyvfkiX4aHjtqu5PvmXdEEw6oZ7lti41j1bqiGQB8ttpPTtN2YuCX
M209cSKCM5q3ougKya6+SsAz4KjQZ6jgBN1UP4dAwA40vquexlB+GbEOxDfwZQgq5sr+jM7yIc8J
2p7xow3xdyYI0P6Hn8GcS9AJuFGQbxdbnoKiwwmIoYCJHb10+wsT5YbtkU5zMDGugfmZzTHNroT0
kGTnUT1F/dkSD9FwzXfi5Iuj8rNxDwnt73H5Qw5YD6sxXxZywEjxV3bDxSuOM4auiH9QNVHDMtai
8sAsosljzJ8JZ5cQPNid5abkGQp8XReuIrBnNoE4OUNEhuGZuLrW4cAWv2UhMXyOG5yZLlbba+RN
qr8YUJCcNQvzi2/23qjZ+uQWuW/AQ1aDFKmdvo8qWGnHSb/WrXtOZpkxo8M5+6rZI32eC7DdAdxD
cbHDPRwf0T+zz3RpOqmfM5A4evY70NOeNSr5TR/Swde+L9/J6y04oXv5acIUC4Ge7lZ9OMNptJx1
8ERuD6MTVr9g6GgHFctvSE8VFjOOWd4o2v0LJtRw7Rs8J8nmmSXOaY3orHTzh3beilCNcpC5Iu1D
2fgX+TBcjokA33YHs60D31o9k0KbcR4Ea8FlI0rY8AJjMPLU2MhwylNU+RFBYW+cSdtHiCm4JYz4
SEvMXw+NF9wux9Ow0pKz1yosTxcFviFeaDaIBu4VxJ4dCMnqYe04OMnt+sxWRCSIkcUJbm3RhyrC
W8Wu4E5Asqzs8kr4sWaetJk467GNHy5+MbyJ8LjikxQz89zwIGBVT/PVtF++dTga28w6QHWAxx3j
ZH7y1vEDNmaWR54tMkaldmXDA4llZhrEmkeiAHcVq7EBhrQf+2EBko6wC9KZsFOANu8y4REFrfqQ
XH50xsaNG0iXmJ6O8u0rM4J3psynbPa3FfIhm8SdqVYvUk7lfqE4dxI848oNu7IIHLKzDDTbHI6w
Dj7Yzzzez1PYVTuC15o5HQNAM7djluaboLlYEZOmwaNMK0ckh+QkRSQA+CDZFgRISnYAG+jUja0i
MEN7JH6BHul/w+JlxTRkCi3dUD9aO2CxcxHbSyTeUUGwAe/0oAAR4paptzrzos6d+Mi0oOW77GRH
wwjrTZhD8wjll4xFVkB/Vxv2LeoMtrlgG9U5qjY30Knc97ueBadCrGSEohv96KWDjLFN/4NJh0At
As1dep+jHyFE+tU8Frewe02obg94fWO35/ffcp+YSnO3gh2Qo+f5dwr61zaEIVlouwxJMS39A8ip
SkUxpg01SWORXzmN7ALVCiUTSK0nKl1Tsi+vVCbyBGpsm1+BrH+lY3HbsS7Q8Q9RlA+BVlP6QVtU
FpGIR7kM/edkDHhB7wozlIS93lwryrGwdnpzpheoxj64nGweNcuf8qvJ2FvLEYK4Ltwu2DUXEHjs
bPAja9czKiI5TfI+yXeltauF06W+0pizakwPcnuzMJ0IimXtrnylAQg5dTjny3EarvripNd7df5q
VMTfgBkDjAs+Fh2CT44DYtFYc6eT6VuVrVBQH9NHhayz9PLSXVR2ta1zJJKwcG6TETAXhVEdj2Xq
oOkg5UQdTfU9bVikYm1gvgaiSjpxYTqvk+kH7aZqnQGpK40P04FMrqJzVuwaJ+vR7b96bLL81xPS
UBVTwtx0Mxn8sPuTYjSjUhfEuwquYGEjLrImRxqCDAtoDu7c59xI4kDJjoVJs88z++MAS7ULqWcM
kHRjp9bnBedxvMaHo1ife+tuTR9a69xadxQkBWUosFtzNuqrjr5rfmymQOLYQJ2F48JEFh1o+Y1F
RkcmnB8EZAMTNWj3Lat3K5mkdWPGux4KylXUnAvpGrMQpp5QYzPldjoirMrzXxeY2IuPtmVGv5w/
dJqXSldN6Qu4t3dg4VBHbYmDPfFERk3ke8uAseEugxflIdVTzIR42YWnqpCcz1yvm4OqNgc18cDF
mRmL+RGdiwWbg8SbCuZvON3GpvQo6xIc+kZP0UMxup7742LsMmPXAPPkd+t0t0wHRmpnitO+kFBj
rn2loKK7K0KSwwxVeOLqdySUUx10l1MhX8nxQ0/SZPzsCsCTQDfe6K/+P8LOa8lRbFvXT0QE3twi
hJOX0t8QaSoBYYR3T38+6tzs3btjrYjqquyqNAhN5hzjdwNUfqW0YywV8BFPOrU/DnUcB5m9FoaK
HWMOJrPzs32bE77XZpS394tMzWtLQdT5+j66QSBfG0491tGN5j2dN8Yt8pjmJ68LsiF4lZzez4aj
lW/kT40naJ5JmEN6kvtDogZSd6SxnxjOUu4eJhHFpzTbTzSW0sFEr7epKz8dzlZyZ+rqmzjvY9V/
/Iio/VCwoFEyjzlJDWQOMAiXTk9IP3QUjMTvYdHWQksPKlB2iwK8PKfmrX78aNUTKI/M56aMakIM
K9EOBaZxFvNzMp3N/FwOO6G7SMsuJrZVf5L1W79chsehVXexdc6MmzKdpfhlbH7l5qw/bpV8tDR/
0NgcLji4suvShJp8vncHWTrhL9LVyyQdsRNN4usjesNolHCydxclPhvN+8yoZO0pY0xDssMAoyWY
fgLV3GEzorGNlHCy/IjsfppW/B3yOb0fsO8U5g4XTYPJzPKTYo8BqC3RFYRKvjfx+rRPCV6lmGPp
hpMpQ0usXkZz12M2kujTAinf35OdiHmh/Oj031F70vWYNg9zFX1xy8AhM2EPfFa0l6X8MDml8ExJ
6r5g8XPh7SVuzrl5NQhwwCGEbcncDcJzqoYTZc3S4R7hfQo7+dxk11x082VnDF68489KPifLTmB0
lOyZwhFoUQch5eV2gZn7vAiKA/ivkq6fvAVqBYCGleTyxoKZPuSsuonoVstuZnwTTjBmUOR+gbUl
DyYMaPij/vqmHvzNYytoq/W34Ma8sD2aC8Wix2teCndR93MRDu2BLFxmjc6f/DxMZqS2YwYzjV0m
H7JhnyTHAjMScV0I1RI4goOcHob2KdWe2vipLD8aGpH2SZw/p7Sg43tp5+cl/pqHr2i4PupfCOk6
PfQIBjjiAQCkIM4DLtyad+hNJOZqWOudkpUwxxPfHrrBa7h38gFmdsLC9vCQd3dP05oeGyaYt+L1
xfOrZgRE4QKoDOq+lQI+K8GOJtHCe4aJw8LXGUHeh1TYgCmsccxnsvrUPjyl28718U6rIgW1eqmk
oylQEj5HEh4qXzd2/GvO0rV8AScwQhkoqGV7T7cz7w2rjoEh+OWU9YOCYUozU6Gkky7czBgZ4mc2
P+Ooi8TTBB0oHov0EDMvfNlUeMLai8w1Lbc8PpY1ks690RwM7gDZKImHURusiDWxgOQFGjxcmTCe
O2zlg1gfBfXFFP0I5obkLu7hannzNfHI5T6kQCs+yvio93uub+HnmgDZp7naETYjYfmRuLFOyfJZ
tjGjaZhhwiHBWlQ8viRvD2N97vYdQOUnDN7qT8z3XKsw7/i3ifdJPLEh18IxVS/8ML5pzfSoLLAQ
9+Ss8csy73olfAxXrobvWMdP925dQQVXX58Nqrv6LL4g0BdMn3c5w8CY+1wn3wwz3Miriz1ei9nv
eylQRV9VQh1Ohp4v3vWyNzY/lunX5htIEjsqy8ZQX1SOuEw6PfhjQYhWND9VxGDw93v0JfVv0cp/
LK8fZvMyih9F8oZJsa/Pj+aH1zBOzyUWMPNtLm9Q1G16eDD0UqZ+M9j0h+XG22qrBCw9MDFm9R+O
1HrBGwpkgPdyNN807Y8inDSJHXkbxev/psnbwNTC5RViOgME68OlOiXxUQYHjJ6X7Bld1tA88R4U
wpF/yrlEllvrd+rerI5l9FzXUMe0ZVewspI3L38d0s9BfWFFoDnJ+r1cHZfmMhpvc/wmIQ/P9n1y
SIRTLBzbzxFhl3LRi5seHXvl0qgvNdLS5mmGbAfLIBxhdkbLqRsifXIGi9AXAU38iJqt/eCUGhVE
r1tNcQSAoE22OJnB/bBHBm++j8BQk8NBj8oOJVj1CzkOMy7WtkBJD27sNBQYrSelO73yLEyvFbdp
k1Yog0l4AodLbj3xLjSwA8y/m8kuM0MrAQKa8LWCq/Rqc2+0u1FlTLd260zbYCmuBmIPSyq/G0OI
u/fOoJ3WXYieoI/4MonMi2iJN0hxJCACeOkvlRyTaisTy5u5UunL4AvjbiiC9Yw1SaLAS3usje18
xzoT1JOrFV4F38zk3PhzkbCynkDvFpUiyR+tsE7398JrZL9PPWPcj+muyg7yGIrRlYkxZXoK7tqH
WX8I5ns+vhj5G7+W/E2R8DDiJl+uQ+0pjBJhIEzqaaVj6ojvPXHYlXe/1f2BbB98h+cGDGgMNT2I
TZfYLMcSL1g2BeN4N49G95wmL4XwXaoH0XjpjKfM+r0PP8JEJXEHYTnoIAwpCPNHzbjf+9dEkoB8
SyWXT9Wt32T6TuL3nAlGKQXFV8FovWGFR/t3ZfhR5utySc/FeBGB6kbw3fsDlaeKG+ZXXt7M6jnX
P1S1pnOn7Bn/CMn7I/tOxl81OypVGMe3SnkW059OeVbVWyNecy1YqlBM/qjxr9l+WIPbNd44XdT6
Ob7/jPVzMlIF8V/V3lS8Wxrcwyy+FeZW1ze5fjDvGUJXHsKIQZyDaw6BxKRifHNc8lLd6vloqtcH
hm4J2jMpf+G1ItAzAfwVbwnWMc+snsT7xyA9iWTpSe+J9C6IuLIckL/mLZZ/2/J9Vml+lk2kUvFd
CvFoiH7WOrF0XB5e/2QtodE7yy/FKg7QdNlZkj9hajM28xNsZk0SAvUfuB5xFfnqAEvxhrRuqVzm
9FqK1Hse0+B64aBV54nazV4eu5jjafCi6l1hFEdxi9lYmRjIIfUUT6vwBIYg6q/CXxln2b+lNe0k
j3r+EWeBaFw6VJFXOFQmDAJgPLCqoLEdjqYZJrjQp4BqFNivTMKekpKJQOD3d4Q3TtxDyDoFyW1Q
ZdBMhSsBkxICn+1KZccXMgeDMHN0e6S1d8B111x5Uj771xhbc3IBPMlSbyGySMcjCAG6uUPpx/so
cSAnMZrxnF+lbDs/4VEcEPaYDuV9Sxs6O1PrvqNmqXHdEhvFKAeiTnGOdEDbeJrW5LrhD/5ELLPi
7Oa+fo0R3cC0jp4iBYK5UwoHMZNcE+2Kz8FAJUqAorkpvjHOwl6WV64pxarN3tZsED/xwnqyltrV
CRER6AwBp1PxgH3B+dJbeXfwRrYa6DUOT9MvWkcV8TSFD+ks5eEDdUptY0zOeVopJ0aH0+qV04Az
x5f3smxbf9J3KNThBSRx34DohSizkcqZbhYFfMMGoSZc/UY8tz+49ZgGWJzFr4GEDuLMyjUHvx+9
tt1GPZIze3jJEcYYW9mOnxDdksr2J+bw388Pe+6wUdptw43ZlYcMtclF+ExmW2T3ilZds3GWv4aX
gvyEAPWlTig9TgGoHoCP64rKk7Om2e3i1gyBZZbvsL5xMqcM4/6IHm7d6Xe+29Gtu9Jq4fPhHmfQ
jYLbfOA5a14UIj9QfdbIs5gDvWeaQYvLMfYWY6fJXsN4Ly4YFfZrrmPsXhl9bMkW0aVCt5c1jNW0
gn5zBJXqu6AyHbHFPhTy/s+yoynuhAV+9NBmpUQ4iMd43mUcv8JheOyMBa2yWzLDFfy4Aexye8x6
n0YWRvOxN3DMb9M2FJaDIlC1b0RpbxGsIPjRfTuhW6LB16GO/EkKLWYfULrftzIsuwDX4Ajorhio
9yvlQScGD3UPFnpPgrnxHu/9Iyi+xbtb05jh1kaJErnJ7KuWjwiJuHsELlJtF8B0WAmzvaa5q+GS
0Foqyz6c1U383UNN09R/jk+x4M1PkIYcl8sGrRPGzIcGSRPUpo/9vqIxhSUAIyLBj9HY7GLX/idB
YA+h2riS4Wgv1oUJrwrEJs4+knE48LT1H3hRfMAd6rk3ugMZgUVxISQHHVzjxEgTjZWwGZB7crqP
/kxmlOxOj03DK5K3jeJ21iZHg1V4ervVYYoZHEceEFGExP+axAuK1TY2SFMIF/SfB8z8RvbXesJE
YS4l2vZ7EbEtkQJ6OKkORqaIdLBkO7PuASOxor4p5UaHX0Kb3vgd5Nbdi9tdxgRzwZ/Ka9+fhwdr
3FehrTpbzg9Rc+tN0nkPuMaKd/aJ7CfTAiTO5cPl4hWMjqofSpwNUyAt4YOs4pbF44mrYcpVGNaQ
7KvaLXOvJAVmsUtSDCg41b2I2oG2wYJMddlsCtBVkheFLS7cUXBYlrheK6QWwO/Ub1CzFKMPvkkA
sd1Xfr3Csm7Jzs/ka+atffCMsfMnw36MX2J5azL5gXc4pMTUK5/LUiOvOvZkIzJXjp5LdEv27+cC
Ok0PWPIZXYy8eVg+8iYUftDtBUpuwYlIPYrcvgpiinNWLI9c5aio4bHE68Gj9gvdK6Y1sABvMq+b
n9A+AmkGOQhYwdi8sMWbtIZGKFV7kRTO0jU6d0w82BLMy4u1RTIOYcSjm8IBRN5gbfVV/AEXV5I2
hsGEweTp5gE7N+NZd2XOf2gCvLYMrZTsVED3jcbFh+RqADPIdyo5PMOiXXMZktJZ6LYUzyjCmima
uOtxhubrxaYC4kB8/auCbwsVtmaN7FAQTAu5EOvGxQwU9j2JiMOBW2vL0kZFbzzaBnKTAkV1iJd2
Mje1grR6wwASM7nOvfdAz0bEWO5Gg42BOQJWmTmHj7Iv6ycdj5B2SvpTQVrdGD5EL/1FUduC/iUr
eY7XgfEuyjF9xt85SRt4d7ps86U7p1fMXdomJQP73P7GYOzQkCHmXSDClO4VipEZgy8MMqtaLht/
gwNrDWIFtERwAhtrUhMdYUstedIC5pR1OgznlaWteQPQ3GCPPaJPCo98258R9rAcQIoRQHJCcQeS
zEFHiGl/TtcUi9q0+59F8WQt4IBFakecRsubFtMpcL/dbr5kDEO8ASdJ6eZzzcXCegNEVTDLkEjV
u6d/UTDMWPwp5thpCX7kYwtByg5VnaCEEGozAxKXjRHGo93qW+UMfrY6Orf5kRQiZMc9w2r2CrEX
BGy1bvbDDxMLWKqDLB7hcVF0cuouPDgf3AIoYXTH1AXQsMI1260BQP26AYK95goO1KDOXVhazm/p
sWN1rq55HOh/B75EOcUVq7CGoyIUQLXbG38yPhrVESYDdMvAKfnfsgul+jKi3towYZdiaGJYe2/X
DJX8m0Eyr3aujVQ4xbN6w3oqDjZHI08WX2Y1K9NQfMcCag+HyAWmK8rMxv0anhv5b2JEGZi0DBJS
a4Jwtmnl8Lv+wBHLzhgm1rarXGkO0xP/N1V7rSIj6qDIO2M8SNlOb+Adt+ir77rTUCwKvImk6oTy
eO6U3WiQweMp2nEuLh2DsGVXV30z3rMrJ5MvqEeENo/p5T4e1OHM30vZme+vWhcRkWQcFOTtmY5M
4k5yKdNDNVwVDuL7dQIQ7j30Y8SmUAglzANGybkctHLX/kUPG+THgpsgf1a3XbnTlqCRMeWEwiHp
9op1i3iqlmPXusY7hDjHHKMJiXJonGp05nWm6AfKgrV2xWgphyqjxim0LG/B6DFPu2EJUBeVksfC
RmWWYolsgIeBbphM6bStPz12c87uBON/zJig2V6NiPGr57a5cCJTqmiSj0eYfQON2uBwfK2WYOS1
5AAQJWuEk7mvi4uWHY0ZIQMAVKgBnwD7CBiPdlnv31G1GPyoAEsK5QcK/Xwi503ysDETYSGuFw8I
zI4830jNEELjQzgs5kqA1HA3eWCsHD79w6EngMkk0+o4ikfSFaTP1cyscVAwcN1JO3IKNib2UMDm
wUEuR9FtYbteWUaIioIHKViZVTSc3DCeYyNs7p5hbHmypRbBgvPodhJt0+MqWhfduqgjhHxocVoR
TpTvB6ao5gHtRmr5aXtQxBN7KpTfnEDanzUoMqQ9MDZAVozqzkOTSBeESeJZXc7lfLpr7oIt9e73
484CJH8cMzPg7suovQgrEB3dn7SjoJ8Ta68N/vhgabqt4td0aLji+t09Zjs8x9lTRBizcn9J4puZ
XziWdfKFzL1pXu7ZsZsuun4wsrPRnxLjnI+HTP2cHjQBwMFhqx84tKR6nyfonGCcDqT7mP0uYpnX
bq3tU4ZrCqusO9lxJNEbpMluXoAMgkd0GeN9mz9J/al5XMvsuIyXdrkiWVgbGjUop3DCIyX9eQg0
z9w5WH1nMGAPrqNyiopAVYJqfkuGJz059eN+KU4SSdC6z8juN8BVcaF72uCnn5FKFRCHGwRbmCwQ
C+VhS109QNuvoSeUnPd6k75rv8mr+kQuh2hz8wm2oRKgzekouXDd9v/NFvOvGQAEsqEkIMHRMsV/
WsTVSOoKsxJvyf5tJPhZeetfHgin0k2LlIJoEyqsZIt8ayRJjCOD7gbGi72N7FmYLKQ4QC5woriE
7ZHhK5g4kUMNqGr+fjV+EOpUQFCmYPcYi1fheI2ZIXHMxl2Vbw0B2ZuZAppgZ5YrHiYmZpOYAm0I
bBRtOnIjDR4ZOhNi/ew7iFKyatCx8TT9hjFea/QeDnA+huuBkhLAklarFBdr8U+cNQUF0MaAOSpv
4HoRmzRF1d8LBiBOwYgIbNu3x4zASUDtg3E0rinzPNXTfAKTE1466IreTuGUNfv+qx2KvXGBGddw
oTU2kAcBihbE1SYfUV9tKHeixH4QhkYcimMARSmbBXMCity/36R9F/40v/13+UIC8TcdHvou+Cdi
lgjVobgjy2YkYAXWql33Q8tY3VJshuQ3Adpo6P8YIEAm4ouMLozpGdxzYl0aghJsCnROGj6gXgAL
QA6HTooPNBpYahZWWGtzNNM60UrT7+HBIjCHolCYEMvYpA9xLs2612F/xq78HJ+swCLo8j8T2tYq
mfyHLEGDZyU8VTbJLTX+wSh3ff9YyqKab6q6a+YjGo0M3rfCqZzkz1J7KAzXtPbS9LuolInjIdJu
bf4djyd45XkBMXtVh1NnKbZe3rr7tfwBHxcLP4qD6KVgF44rT1pVDTtTn2gPyLE4Itq7J+5srsWj
INym5kWQ0Wxp175619NPupzGHGyltDYDpnMmjxviwSwJvfNEmIrpTI0u4UqYQ0RfNFFW4RXJWncs
9dEY6X5Ry70QaqU9g13kby3kVoc8j6jP/oyGsMORm17uuVOx5Q0uJjNKjEh9yWKUc7Yqbhtph9HY
NhY6wfwrGoGX7/V/kVAY/2oPNxVdw8OBVp2JHP9bMJTVkSil5SRS40Bk7dvqrEUnsNrs+GjdyvKw
hmr3fX8Pijsi1y0yYTxLMipf5lZIhAtsR3MjIr8WWdIeMoQWfpXlGG1U8ixNH8qAmd7qHkB92GvN
YapOqFFVeh8i8Vs3+TGwtrW+fg/wX50BJgY41j+UUFZzmntXIqVcdU3DIQYPXm0gyX56yqanvLgo
1C7FpWq8iskQzxV8yrRJIndOQ6UKSv2UTRR5VEwgeadhPI/6UTFDAha+krdcdEQ3ejfoCvBp4YXH
0EYmOzN7e19lOAuMPmscj1dpS8xh3FW9D988CegOtrxWNPd5A0Zo5z96zn6C2Qh8ejMhu65WET5+
Z+iTclhL+kneiJk3cR4RV9ZsreUnq12Yz4gJ4qaTvDX3dx2/oeA1iWtc79JmqtiJtgw/jBYvf6OD
AZhaJn9kgNS7EtSUhEWAUjP1S/6GMSaCM5MFBWJEyjwpeJWvzmFEuEDuDE9fX4wxQHSEPumAiHbG
ZkYg/w/ZMhyrEOlIEfeJ7tU02Hf3yRhcdmyVxInKhcqLg1XLCrSIIRG5cWkj9bS+8PLwXqXVcZbD
/iVGB1WuyYrwPl+9X6nbWfQcjA9jBix97qqnyfRSVs36WNnKuJsqOtLwHp0KiRirvQrUzdDHnvWy
5g/C2ZiMLEZKtuoj7OVHpg7aLJgj7j7dqJZvxMJBRaxLXh57ehbmybagJThEt3ibIbFk8yPlDXqO
hBVgNep68IrclVk/lW0kHgcVqzrNQ0xHxrdG5n21qRkUhjJtWoVuVbdK5UvgAsHN0YF+aQQ6dLZj
/ZiaR3qbhmbwo2NcPRnEEVoNijwbYf3U+AWZwaBWRhABhmAVK+2nrF91yYjSZm21ajWwGncIAA8V
yPy+WI5kuHc6JSUQ8HOEjJrg5sPKkvkqISB2YoKI7o4Z+a2E8n6bjgE6LHkKjWlvaGGO9kjfqsZW
IxAf6xsSmQ+L5GFqCmLf/qZQpWKgCSHWAE1lPW0rXGvpKeYb4xOjPMbpyP7K7aJeR7ILEzps2D6R
gar3DTaLwcRYteUE0vGBUFZ2jkwQqLi5Q7zE9JKrD4oaZDwtpYNuGvwiQhj4mhv0qHSQ22Yz/aEl
A7YEtSIsjNZgxKxw31vMeu031MOMqGeTzF+odajdaRTGNpzKs1qcShHjv09a7mMK4RVayWnfNAZV
Y8ckfS7aFBmwti0c4j2FkP6N7lB51bEMu2RCRENAzlPPI5D4iIxqOvJXROTgSIltcfCyxcwMglCn
XfLwhmvxg5yYSlEe1q6tGU5IG+BNTahGgs7AX21+Ok4FMist0o8iUG7ge4UkLXY8ybmrXvJgrfuI
/pTai8eApF9EpQ9MRhtIAHE9kKCGHdK+JtGTZtDtv01/5uWowQnvYryKQgrftpztbM+NASbKSY1E
zbh5IEoj0f+O1cY1W2w5IIpOvK+w+0WEX4WdCV0YVPdgBn7rQgoAqgKhuwJd6WYQS+e6eWpkr6x2
FaFmbUDfy6ADi5A/jvzUkcglROTpVdYWkJFEak58moWa4FmX93JpV00y2CFyGBPjnmOExXn5kCum
y652m86i83WlP/F32npgO1nmUsPlWzkhWWE7giPu7vdDXoaKGiail5mHSd2JenBvaFUv8nCWm1ez
P5ewX6JnWIcK43jjKtNr3lz0DCA1kDW3mndx7MoSsAr+VCdtdg/j4pfltS3eRvOiDYf4fhKhZRJ8
fJs+epqGk2HtweoAIGnc0m+wX7DNiGRfZP2kFzANRCYyB+vsJvtoaOI2XeGgcTGkyxwdFvEwNpd4
vi30hZFN9aVXJ5Yx1j+C4Jq1j5ilq1FdTTC2Fcw2c07vjQqGBrZ9wxGdXub3tg1NOiH5ssgXDWxb
u96L29aMIiR6t14idfhJTa9yc2n6K83jkqDuCJPylksBj1rGssuOOuN/i0vbYZe+PVjoZKqK2z4N
1u2QNLJN1aDY3ygh+5PEXCjj3EF1mrSj7iDgbAbNQ6RPt3t5mJe5ec3Ea9u8zvmls16m4bKgEmrP
S3cQm/2jd+svcFEDzWtlE/nINjDWDBY+G2O4RH6HlCm7tMqp6P+LYFv+Gyj+j7KPICrdRKusaiZV
yP8uPzpjaBN9KMjSZTNCtT7rTwnOltnR734Hyr74Xey1oo+/hbSKyIDm5yGgil3l3ERMLqnLgYcF
fR6DctnnFVIrb6oCdQmzJFCrfbtK0mm07GGVLDcRL8U2CXSfw/ajMDYVrXjlDjeRZ98MW8wF9zdB
C0xugvWkj0G9PMmZNx/azJPVNSdaxjOnb1BgmFuCH0SKYv0JOTLHy6sIAMnTydPMKE936AgQcZub
aJHp6ZEiLX72CpQFfhBHp9c4DguBfCjjbcqER7lGFMvzOyx2fRgPzQ+HlyA7zXl+bt6h3BVnfsmZ
fah7lAbEuqDQFcqL8VWgVsDR7Br1zZC27chsD3YtISLP4wSlmUI8E+SINEyzYKGvQKmPlcvR3xC/
zLZpEM1AXyGEUDTaZzS6QKD0zMyYwq04wQry0LmqcSD9rlwAX0EMvfbGQ/DX14k9Rd2toCk238Sr
vPEENqmT3gDyoxzmfb48t6Da/vBJmiDyPJ0cTER+dvyufYok+GE5Cjk3oJGS7rsk4yVde5YCGYoc
UkcTjaZuiMDVvOb4CKYczR3d97ovWbKnLaS4XCiWdX0FJoGuYLzANontpMtfmPuBqO29fi3/EK76
R9hbjz0AWv26Bm+iHd+02YW8wt6Vj7FLgynBPRFh68x2/dqw8btF898ku8a/+fhMhiczNNI0TcP6
R1ct3TNtqsUM9dd3wrZnt52rqAkBTHh27GyHpASVGiEL73j+qYkS82Mixw7A/2R0dlUF0nCmaw0f
fx6XsdrDNfV/sOE9GG6QPffPwrEffTSbbvyB/F6gzSBygA7ZRqz/+Ijua+5G9oeSrmKsGJ+TbVQG
rdxA4IVrH/vxpcavc8baU3udvdhwUB4a/nHyhtel9tDDy++LX31xyEn9r/kUX/q7x4OIBAWBsSN9
WYoPuBb/Waa9JPvWJ4aa++jI464XoG6fvvt99wtrVOQPG/qs+qVprXtGHHyDokffVsEcBF14JnlX
+iTMFLJQOliZ1+NsXZ6G+QJhZX4A+gJiSpWbac8YtotkP/3BDiguf6IWrT/I6q7y6lfr3QJcUXuM
8jCUP63IQeaPX8ytq5+b53wNQzGNsL6tYC0TkTfxl2xsGvVbH9HnkKGcuXzdo9iJIskWdOEMLZ08
YReLtHGDvqcvxbHUQTGMG2H4L43wv+rzTYP5i+skBoMBTv97R8zzWZ3uSSre2nuoWYflpmD6jVK0
B95d3Uox0KqPGXik/oSiO2kpopatGA4owJG7naCLyMBa72x7HYlLPFhSGFWHsvqekaVT5aL6JwX5
z1B4ROdElt0/Vbio/svGrv6bNP9/vArzH2vdKAS51sZEvHVJi5UsKE1PVYlNhiPb9LNtnbQ3vBEr
mYKzM3HTu6NVnpackIoIjy0CGmo6FX0PIF3pNq/kiiTVq7ExT8Zsg7LSccMNAbnH9dZw0pPQUWLi
HnaF3V11oj8kVQzJ+T9DFJL+ry/KlBiXSTgmQzL+0SsvOaMma4sXVeCHI4tBg4PzDGa6UAD7c+M+
CvIoEPKCt27m8odZrxH43tZidjc0LSaI74XtTQyAo4D6CBCaz8sv+aNQ4MMNlVLzRRFBdsHqGWPo
bYy8CeGvPVXbRdw05A0ptMVus85AuIwC2cpuUvrcsVUq89rfObvo5UL09Yis0ymkX1hMgDKI0m21
mxiYjk4dGdoXm8Gd3FcAV2WjPunovtFjpduGkHmYt+AR085QxKLKXk1wvIHoo8Tw/9s5qAFIOxy+
MC+aihPHOFTd17UD+UClhP0wl30DHcVPIq3fbzFcOfIVA/7fHxk1k6JTQuOIrNN77NnrOQWgjKx4
dU5XA5+4vZPOqofdEJSMciqDSkKWvZIj98ot8A4221JAf+uqSI1UmIU9JQqZg8t7lMIK+nGzGxms
Nxyq+65ixy8RHm0NRoCNtinS4TC5cp0CArlESi5YIpDuWPr6uGe6xn9eLfJfD8T/KW0sifHTqsjg
8X9mfC3FVM/SJCw3loDUhQ0iHALHMJwkh9zysPzO0RYvAf5gHmQqGxy7eHnp1ORxjVg1SneYPPED
QJOIRe4Me46OHOKp7DYjgzghezn5g5oUqLf8ezmCFS+v4jNvc1k52l7bUz5M8nmh2IUiRMkNPAFU
CmZ4olCkmAJxTQleiz0LUQL9B5Ie4tRSUmmA799wM1CaSHuTjDAofiTtI4I7sA/b2hG/HWqIQw6P
t4Wl+twQtPODKiS56l/3HfEoaCAbEoZT8lGgFB2yTYnnxNAcoe7CVLytOGMUQB+vIoVQ4JywDbg5
WM6WmGNck0wIgKfAGGFbHZ5OnnnyjqAyQDcRSmUydj4b5Bg0F3H7AElcbUaKMrqVnCTtNaMQTQf+
RGLh4Eup4aN1xxh/8O4hdYCnxZvDZ0A2dM9sIvAhAC30vzSodReiuNcZnoGR7DtS6dXhXKUr2jy8
G49xQ9Hddg47F97iNGZ+R5Q70W+ZbCSwGgU/3ZbW1cJgh+oHny4OZSoh6RcTWMGcgRJv1JZcdzRb
ZLmjDEqw2dKHmmsODSMGUGWQE4hM5Y4Hkd2Rl91698IfHlvaajAA0mHRgnHXX+74lTNCy+EepBhI
2GtzB+yELCPWEyNb8mG7swYfI8kMRQhirh1w3P7nVW78neP0f1e5qSqioinMwV6Lnv8Rd2EJ5kMs
a3O5cT5pzJxdSN/ZsxdGpKc84KVJZ9w0nDxIGxsKXOLNASC2bGxknE43ttAI1dy85SZmGGFHW3Os
vaVs0OZKTMfN/CILaAY1bEDNxcj2qRJWyHeFMzgOIQUm1NwYsMYB3xQMW1ttT1pJ9BLpiNUd9OUs
LQlkG/AJDqLdjli/SJPwGlCur+kELpWsTLTHYha9SHX1C7kcRr8R3tapKpW02l5R+AJSpXhhMTt+
rvjBDsWp9Aqt/Enu2wWzN4FvAOQVk7aiNZHLxkKX5keiQJUP+VzHYV570YpRgJSxYb5qewznjBOB
+FFel2A11jOFAk+ZgYoEYtfGiFeemI8CwfJMhVUTIEpcOKE0dnTq8w2phaLkqN99EwjTFrs4kDUE
CfkHr3+sDTLCDyPD1v9NmK8k7jEsoFAF+cRN/+CZ6DBb2byMErnP36hY+lwFobqNL7O6do8dtCFP
HFIlfg4PFBBLdcySVWbArIjpoP3gsIFaue/nOcAXD6FN3qzevk6Ll5KGzrFi2iSEJH4Twp6XbDGg
RNMLBsx4A50QQ3YUDtqunFIPk+aImJt8fTvqEcttGjjb3+RFuQyzvRwj3C7jRg/qAzkjlMIYLLF9
xpPXV7bGG/kjYfaPHAVC1PtCuAnuTLB382rFJ0AS6tidenfqeBOFcDsEE1nNQfrbP60GEwFBsGJA
9gBgX5ghoALWHXhPZJ7rdeHM6MVqgvQcma6Ye3LE+InRjSkDw7k+wKOciLC2MGwheKa1cRBBJzg2
X7q35Yd5C2Qc2YDjy7fA8NcEs/Rx3MIqDaQC47Ic/7AsvqbffGcc0ZfSkiIpjolbJvPu59FfMenK
4cMnvQwjlli7/UuX2OaLnAcPlBCkRdJnTt3r0tnf2R+iGszxRFLPt1vu43ntKCNA+Lf8hxAYrpol
SlYMo5H4ogVKw10SBxQfhGvLmgNABjesV58O54PLGbPK9GyRUyPEkX6lT/IIWty+TS6GYsBg3vnC
GdaTpJ2ZcmesqQ/Ld0VyQcGBhTqC9940Ecw55ff0pr0NAahyewVn5sLocJhnI3Iq+6ixk5sMbvwr
aS6EWMi2W+B5R7x2jZ+z7fBqfA2vwosebwWAM1C1yYtD9knkmdmOlC8zkL4mpivI22zHW8V82C6Y
rICImyF9hqTQxRB+lSiGIT7y+moLN9h2kTZgAMkbY5t6b0B2TygJC8ujd9oB1a56RGbQS1vWBVmY
KkpDhgTZwjW3HB6ZrvTyF37Tfqft99rDqIAydrMljI2nYN5HKGFaByf/mgdASD7xTWPIWwCvkJwY
gIJQPQCK/2KMBuoZwRGvPXF0r7o7bfjhNfXX/yPsvHbbxqI1/EQE2MutJKpRvVq+ESzZpth7ffrz
MeccYMYZJEAymckkNkVy773W+tvUFEcynO+ln+B1MuqmyU4PtxDVFIizh+AB3fYG9cBEig4SNRl8
OS/qG5cGGNlMrCUXNYTayKMnwSw0AvK0HFWrfinkm9cFnNDb+R+ktkC1Cpf9VwXV6dcECaoKDXo7
i7xJ+44gAXkeZpHDidpC9kB4tsum6Uweqja+NTsHE1z/I/+ACjsG+IQ+exAW6oM/Sa80Ad2C3AJz
ENS4mJQfUELQBbdMuknh+MZipMKGwcGjQArm4YXekM89bAAjaUbXhi6PlEI2cuQOC2v2JBaEfjgb
Q+KpP6o7SUNjgU72gzstlnOUdbLDCLfHue1W7cL54Cs0EHEhkg76ZOmD4AIR6VU6xQCCPhEmHS3P
qH/n6uoM9tYMSgt3u7/w1WqSdtyZdLlr85Av1fMnRt0xb7ijtvZFDAq0nruNMWxMna8tXtxtAcbe
yOtgoIyFd65cXJR0OViPIV1Y8K48ww3tr/jUvskOPkPDJe2sh7LfIGgYwTXu9DUSWeZGJaQ7BxMb
iUEYo2FuWDYvywkdLXFEv7zVc1qeI8RHsb+5kyYC8Z7em62OVd9YhysyOptwo4MJk0Vu0an1bXJN
HzDzGB9a6oYNYFz6M7pZa9HX+DnZEDRVTJ2ZWTMmg7WErLtn1kpgDY40K3w60naJ6x6V4Z8LB/k/
ve1MUsb/v3D40UyVL6Fou1pH3IJ9s0IMz5jYo5TMkFHjQGQ5MvErT+zGKgzVj+yCaI/6gErMGmUf
Zjhqvs1l4DA4odKi+gPMJkqHcwSSq2vn8AnNA/5lmvfhEznlcegqDzSPLD/XN3iV8Onm1JYO7UMY
9060hmIA+SSbdTfXurjBJnUgs8ZzqZrqzXg0eEJsyjvYxxGxf7/sN5zK7Nq9OpMFyImcUKkK13fM
cx1855MxuOgknudXolrSJQdXsEZccgod8xN8Jsc/o11Q3fomuhO8JIbTxrqazZgCISNhg/UzgBV2
MWofnF7uXgZXgKsXzDgnzHQFGgdOpJ6qN7Q/WAcnowx/S84SSuNwAwFB1Rfhd0c6ujXxt88ADfLN
XVtnqkegfuNC7BJTNJeOE7tT4abrZMlPi21ogS0AxgVEVWbagnDLwHlpR+id1g3znAc/r8Ov0Zah
KnOpdswLtcYgw5wak+4q0K+zqw05QZL3iamEhBIeAq9pFyrcJKuGV012EMHKFXReUA11K73muFX5
doEMmK/DHSZTiNJ4VN3JKg7HZxH/9AebacLXTc/QdqHgMtNpRjImDAfEtn9+LY1h3vzvctaSTF1C
621ppkFMwr/L2T583QPPUrujtjU/gsDxsqnH0GmG+MNbM0lTZXruEXSEddRCwrLdM7OK8EL6V95M
xCMI3zCNY9ycwAyYSuIEyJoTBkugUcKK3OhsxB3yEZAWTJ74bWPpn+WrJQzhKgxCtWAJ0SA+0CgE
R/KFjhqGC3QSs7tDidRsuRkPFkycL7BO9PIRW0ECBIXJjmFXV1XZ/vl+/G+X+u8bYmAkglgcLpAk
mj/zLRvx5fv3zKKLvduSfgbk7J+sRNxEgO2bDw/o3xoqCZYfpYuI6PG+4MAdVL8PTntTsIeCi4lA
hhFqBQOvPevSvLMbO+lHDVrI7x61mjce0sYBTlPI6G8Y1UNI4X7a7oZYly06lvbIaYN/FOWIR7CR
Qh17h5swgY1mjcppWI8Gwd9gv+5iT4ZdvY3jC1wkGg3xw6XIHNxbN4Mpez/BEmiK8w/ClFnAPSUi
GJ8BeQ0UcGcENStI1zog+0HcRy+B5JbAQSauw/Kb/Fp4bElL1iHe/667EIFm30ElA7vE3JUKVGNG
zbLNGU9hjwjV3ZomsoP1k4Aj1R49F490lEF2wLSCfcu+v5bcSx2GKjNHag9rOP4Yx/sfxiZYUv68
Q+ZPTtFrBiJZ4OoyyvccB+qDF4gjFYJtBq6BsL4hnV47k7SkTAe6EHzCbhLuo6c2iwDEB84LT4rG
o+RcBNQjFHxO60zD0r3mQB7htnzw/ebaHHlXOOVBQKgqelt9rdmKExvwHu6PMrKeOUJJEWK2TWe7
lqEYk41OWrULWZ8B5LAzNjCU52y3bHG6BrIxNXFqG7XzfgnvCNYMeBxTyOi9eR8SDtNRDHPnJJ/c
HazsM8FEDIDTkTIMtAOnhYnEqYCMYtJhkvWAaLaR1vWXsLvX0/shOEbP9jx8OXZZYfyIvvx0HsEa
j68qbQI+a1/+laypafLZYcniom1RDkwQ8btl+MSa8hn+Z1+ZMiF7l6g3SC8im9TZMgEFiU5b04tz
9ILJZZif0WGno0a9VCdpTYkjTLwnGKAESZtHOAILTDfUKpzbh/ZS7CgMcYrSA1QutFs6AlA7Zl42
gJFucCAfDHAFaK+rNvT2sNrO1RXKrsv+Z2s3IRm2RLRCbIACRvRse1Dh2XcZmdBxGSDrdqkdYXRG
08aBDaxrIGBLj+oIKRtaHPc9X7vGjN8o+5OYLQeRgeqgTrD6WfUaxea1PTfblKE586UwuljhJ0Ql
6S9TU1kdtszfdhCJDGpdsnRVkX6MgmX3ZXZaK/bHdosVSzRh+vRasED7VYXnHeQ/eIVYPkKgBqyI
lQvWuwsTbcmb8ZRnoWazgYYTthwMp9lVOlBeoGh95rasH+9dQ5hFGCoEmEe3YWrzXV04XvUZn4l8
Gyzlug268zY6Q9lRgxl+h/Q6bOlE7ViThup8IbyDTiA+DUfCnraaXo/Yo6mB/ANO0eK+Y7tAA7il
NKl3LFBOe6p0tPNX/Ra8e/PELh7d1WBZTo1j142qFDu0kX+qd4zoGEjgPWvOFJyXwBjksbZt4ZSO
s2u7ZYXRQxKq5ECtlC/QiwYh6Tan6T8ojxSkHjcRJB5j86sBUMRECLbgN+UB3SNjsfaRMvjRGI/F
c4Pd5YMhbPNE4QNwekHuw0X6tCuX8luePjG16MnxpRLn8x+CpTdXHMCh7Omd8BXMl/UZnQDKbj47
jriSYBsXfr/FiHoP7w/wG0xBfhtIAuP7VIDoyLY14YxKtm7tgLBjmhttcf3xbQ59TuV4iRb2KVN2
h2PYdfDxuaVsatxSNj+8NToWDcSixCbJseUjYUrRkAKKxxiO4fg5T5tH5rC3se5CndSxca2P8Zig
mIdjr+zOZDOKD+1Wt6PXHnJ2lwyk6D+ffdp/vriypWhEyxiW+tNRVqiEPiw65NdIaZ8YH0Bwbbes
TnmDE2u8A3KgOVgojB+ZmxYLbPLesJzyqO5HPnitgpfahAjdsplFe86CbneITirJWHBmb4wjIWD6
o9Im7VJ/DV7URrCAg95ZCzQRwyLv8I0ceOJkZV3//MmU//hkikjAmCxJMlRL+ceSLHzdF/M+6Y9A
MVyw4E7ED8YfjD2afCSgYR/4uiozDSxFeN1hw77lR/0EV1Wi3WEHHFA6xpkoNtj+EG5q+ggmNaNX
JLN/vlb5vxiKWNUouq6J7CLmT4ai1rm5bJhcLAzFuzX23YPpYTjLrj3pn1Jul28GkxfqVsxsVAD8
ctdBGj17eO3OVRpOjpw3t9+26HWMSfLBXLrAgBCrYxcCcD3CFoG4W3wfNNjsiBP7M1UChyX8Aq+b
h7qNwUFeLmLrnX2ndXAik0xipib9vCaNGZJxP7fyFU6ljbB4waSI8buzI3WiYjEHh/hhzKs9I0FO
Q+yzOBDRpzNOwEfsmj1BtdGxfvQb2EzWB8u1qhbxx6Ba/OhW7TfiIEiiaD6GRgY20aiZ69e7Q4ep
7JOFyR4O0AvAC0LA7By1nm0dxAUbwoZ3jIEeMry4H/FolrBeMALcV2/VqkP37mBmhvDsq3jkhPtt
kyOvY8Ipk/BlOCOfQy7RklnCL4UKYrCcwQaU4fCA62H6rVdzF8ncxD3jAsPoileaSdKEMTmUfxNx
LLqkMdPMccYNe0CfIc3KaQ90/lzBSYFgSW0xpxxWJ+GmmrIF5lfmwEc+l7VGrEVCs50Q3gtjA9ES
LxzgBL7SjAYQSgdvNMdc6aTgtBuLzAhk9FEoLGdgv80SMnziY0cws8wv6iyFfR14+gA2xscmmx4l
3SRKj1jKisyGim8sWMO37C/YD+jO72ce1HmMo0xLUlVF/8FmzhpdFmtV6I7sFC1Ob+K0fLvvAaU1
OpeNS6wEyZDBcKqJH28oynMbohPVpjZnlNl+0tbmyUgPj8ypdpUxzPRxw/A2KimS3TeHo/RGr5td
kg1cTuqXHHYIbjvADUvYgU9ScpicZyjeNqxjODCjjucBIxKkuLBfEFunASaykEbWcCqrC4XBon27
Q+qt6Oi0N8QFDF85l7MxQ4kNxxkgElO73oQSMJZxBmkVfvFPhP5w5JoFPJh3zG8VWpqI0zXZCOm6
bo7U+MXBMs4ViKUxE5cC8dvXJoSAMs7dQ6k9qm4hTDtxjNpNqxc9LMMvVHzlAWCmAgqijMQ6E/If
yD1M/Xl26WwEmpt4lWn0/Qwz/VsNMeADULl+4p2dXV+L9IShqwhksEVYgCwBtS6RVebSnwpXljVb
WvU6ecU51hdatiQ6nThLXJy/KNVrR7m2V5IICK2+VWvDB+4ag+lS9THWl0bBnmJygue+wOuHSWoz
xseU8cJD/tSfxruR2OF3eDE5HOb1leFm6Tw5hd2v0KnnrBd4uDWecHNiPK4QLPo5gNWwLbAhzL2z
j5dhtkggfL9nK2Psm5TrwwIIHWGjPHqIkkd1wTq21vhSpA5zh9QxAMv0IfPF/ZUPWV71T8sfyzsq
8uKsoUdmRnxVrvmN7X3Luiy4ZlBC/RY+yod/5dOlw4JGMEUyUz9CFtahSWsm2priQDtY5/KbbrTe
k/eDLi9fxu/u0fKGNGEqnkn8xXNpByMAazDlEJwMXREpxPgz+kOGKKayk34DTr53j6E/Yy5CfmlI
lX4x9iLChhGUR89zmDfZJCls3K/2AAQRIsU4EdG06YnDtSmiHfEABopLy8QajFfBCNqcqfyKhhs6
pLktL3j6M2rTZGLcweyAJBvj7GVrijW+Ww5CkK9eD252IMz4lqDaOYunWAb6XNvoVHj9hr3mPpU/
yzk3qXRCxzvxBK48MFieBTr6wrZmjFLB5qnpsxMzF2uZXmBmg0w+ZEweq2lgfTKAvT9zm+fG6Xii
zCFJgo6N6eaBDYydzCC7+QIgss4xxZuwfzWD9+S5HAT4wJTVyjzCirAaerQRxLRTsuBlWJgOsXF4
9MobHS+PfeEIjj7jOJwWeN1PCwMRfr6EjX4YvFxzQOG1e5R2fOFmLFtTxPOQl+HVMLXlUXkSnvz6
BmAODcmWaS3/hn9d46CWZtjychj4vvQJUA2UqMEDFin4hLaM1xEC8Qf0YNTHUMfU532q3+AS4+Ud
DuOK9ALXy2EA1FFFwImOx8BE4S5c0ZagfUKaPAFn9Z74RHI0lV8ddfJ6UCAjf8CAjXExrH/hJB4Y
iBFqYs7pdRAVOzSy3B0BE2Rh2e8Ff45YrlqIjoF1JqEy4wpTPX0eP+8gsv6EgXkd2PCPVPyFJvLD
PSqLpqNui5f6W2ybhz9XJ/8hW7EwQRSZkFCDwGMcDoJ/wJ+J6LVZaMntsYlstkePbJhiga4Ju6CB
tQcPfVefACqxxXK7Rajh3jGT+2VYO3QpPcbmou0rNvR7i4HX0JSNEiYJPRk7JNFC/aWsnWTZAuM8
k+QCH1fRCfRwUyLQcYQaqaRmsz1Y4CKLAh6BLeGZZ5evKSaV+LCncD4+QSPG8vxOTaQOMyWMjSss
KWw3Xfpf2Cpz7sDv1Nfyg2xw+lAlgPkHJYPwtE3PD/x7cebrZrq66BsGohMGJ+mZBPMai4+hJF+h
5bNaPtICHt2fb+9Qjv5+kmqKJVuqoWgmv8r/vsFC4Jt3tWm7Y5uxiz/8ls/GBseI2gxYhTkYMIo4
6T3CqM8rPolUWljFPouuGoqBUGEUGsXTxkIhpqIPUTmkXOjtwa11Lwob51Yzs2UufkWFNRcxQ5D8
mxFg9sq5mS1171uRkSKwzRaDhzhVXw581YGt9Zi/brPmlok1djlYyKCZqhka5RlEUR1JWAffwKD0
MI2pFViU9ZRP5eC4oy/T+16BVC66CgwoIZ+RMQo3E1VXgDsHPuiE0GjoDBVOQPzF8w/zpY9lul3K
azE5RgACvg+/qZgVPebLxmdvfEfBV4cFQmUU86C1kVfxilB1wVhXJfZZLSa1IN5n+XcY4YR7n+nM
9CPwHMgMzMfvRT963en3mFu2lJWViJtCvrl3H4W6j9EjKuznpkdW+krNvkVCI7G2C1JHb1HHiTnD
FKFd+7TWd956b8YDed3f+zuea4i02cqFnFirk6zuSxHso3zK9UqsDyXpFEqxv3dnAZftFiVvPg3z
m5ocA8SmSGBVpw1XsQGPuT92BQ5TCWI1/eJBb1dknyHeToAIk1PxcXQxqWOqY1kzmfGgeGx7RwbI
aTGknFUZ0E8yyulYUY7HV4m3PvPeNBPurGMSAhRMFGZqxkEmrxNEU8RIITeYM9pKefLB6VMP66ly
agED8UIpjIFx9/NIEFGZiQeHzNvHv6z7rFDFfOLtdcNgTtG/y3Tbcl1y6ijlXDIOXbCopEHUaADR
YLCDzRm+JAYQeTN7eeSBHn2XLSRzxGgjcyZDQuMh0VxpXyLYiNIRSl8fCIAbBiaRugwwsMUzUCF2
oQoWcfJuSDtVXmMlpoVn/9bidCUxXJMZcuVEVKA6qiuXn5gYhKuoO8tY16k5T/KF6vneoy/mL+BA
bzpB85DVpapNcXZLtW/Yyf7NMwevQ118N9yNh/uY78065RbJ6wZ1MF4TJh/54N8XYvshSotehQaM
Ag99SQFqvGtf7D+e3SD6xFypzm4FwpDEesOUzYQs0SM7RLxxfnFvI4rfEwu4D8+FcZ/iNZhibNZP
deUUGp9WegstnHXCK0sU1RkFMD1gJDh5sYUK36bIGDGMwdVk0uAI1o4AfF8HF1efBb64yRfbKG7W
gk2NDCgdnMWFi6YFWTZop3VE1aRBm+qBRyGkAmYAuWL7wLz70/C3uDvpdMLWo5DmfraVLSBbyNCr
SLUGSwnpI/9i5bCs+m3Z2bJ0DYeJTkz6MbZ94+Tp3yduu9ZvWnrEBYasI2/KAYoLuTysk6UxCvC0
uQnsrx42MTaVCwC0907QRlbNW3XLtUcecwQIgVD4Smhe1bQlGGMklLblHnp1DCXdbU4UJNCVaMpw
JsDCq7uauKH2jOz9dHcvNHwu6GC55y8Vdp+Py5GQzTxUOkbNUDZ/i3Ezr32EdxZ1Zgkx/y5o87x9
SNFnKfur3hCnVboXKL9zzcnidJQx4r0yYqo3wbEVZjIUP1Be6cWskjwLaRpJY0nf1f0s8qevZl77
Nq7wsAMiYSXcF3G38YU1Oi4o7xiV0qOU5lw5ejxShGuEJQtjxvQQbcGXRARy2gQbCWmnGbgzEfqB
bf4AiCKNZO55F1f4swwsxGmFGueFMQNIl130WyibjJDAMQvGLgysGMt109f6Lq+Apttv2Vigtgqd
XppR0L1A+ofoAO91Lgh40EV5LvQ31EOCikU4jhDMIHjTvVVjhHw6+ABsjg1auYGs+UywOS3lW+AX
4yozx/dgqrvn6nVQCDDVvXOSn3qI0TTXafkhQGnmnlqaI1vrUncoNol5wFc+zHxuHymK3tnoEDWs
auWEdheoz5O/iTkVFayNlhzzIbkE0awCzy5j7Eon9cRQvuk2MzIwXofUP7s4h9TpqSjo3vccgE0w
i285+nZ2vYnaoSGeCKQovGnxlrsNTnMfGim+dXOFSmJImJkDEQwybdYEHCKsgj28e2BzYVv2gnWH
XnXSbiVCyxmcKAN05119OBxbmCAqrEQsOgbDopiOBUF2ddDDJdvSa4vuKyKEhDZFGBW0JrCahEFW
KW35KgxJ+y+Ym7lrWyRlr4RPWgsBYhg48Z3CZgpUGqSXHHNHxlFfLKIKhlW3KPx3qfwwiyVeO00C
5qFd7kij4m2cP/Sed8NDk4fxAgSm8LvWl4i5E/NR0E7fQ2K2hXUeQQbcpMUKDDUobKIvJPlEw3CT
VvK3nH7qtMNW005z66zTM6nNOVH2ivIN6qSU1dIrMOlJvnP8m2Tw+STl5dj6GSASvCRra3Zzq5zx
PqXxVod8iGUFxugkce9euZMpzA/ppnUVwyzc6xokh4ouol4hoT0PafSQpqvgKzADDShCoL2tyE4k
2R3eEnmykzsafu4qg7DXWZGZJKPSzUsOJejEHqrqxGcHusIL0QiVYcT8Um6WfBIhvFUGjJC12zqN
dxY6DO8giivYY+ApVwhLwr8p2u/is0GQWb6g0pgo4Mr3SvuoAmn1gp8vwN0hIjuW3/AUCuqlFM78
bBrRMoSAH4LF1omGCrJY3a31bPkKZ424cmkAEhBVZj4JuVXeI6EwLiNmvqDepB3l2wbfn5RxqCp1
YxOILNMvMnWb/hJGuB8lxlcAr4rXiUQQD1vwBN+g6OzR98JSLqVt01/zkgRm2qo7NUDDr0p0LTRt
3uEqc+dUqs371PQ+dBaX0SgUEmtXn7u/rCNqduAAs5bufqr1a9N+xdaqRRWD6ADDhjtlod599Vk/
SvpLHV70CuHbptgmTA6fPmkbFsQxw7RDhZHdM6+w7MXvl2qCQIiZ0d4q9133b764lF1INjV5dbRN
+iZtKUE/FYiqLx2nM8XBdsl0sYRoUTHG0zY+3tV85OE7oBYUHvMQOFVjZBgdM3fXu+kamqDaA03V
MlmVqwYLtnCuQGDrWTIpdVQ10O+8vaufkfXHOszgqdKsKeQF6U1xgVh05gLwHV3xWePrFPrBHlMj
8l3nViIAxpzuqI5dpn4BJXc290txkr9rBh5sLnqsY8JC9aH+SN0tkTeaT/0E+VWiUYlI/AgJ9TZB
wIU4AQpjS8BsRb3ePYwKjaHKykeJ1sNMMXd5exMMDB1C2JzNsoOuV5J0CxGnrPCjwcCh5VpfS7X9
0rKzoRrTPP3w44fAzAfhXAhrOWJvcdFeZoi2LEioCqqaHu+u8t2kJDe4EiV5JPEaDyNfrEc6xzAP
NDHxGr3vVcoqV1vl5lVyr7AlLMMxsBGoIOVj4MB5tG3BnYJnSQIOtoMGm2ywy6FXKNoRQ81VtS38
qfiIYT+AOJWQRZp1A/1Zhnhs6BzT1HYA4+sgW0bwRzmZan7SeqURfK34rYD8FMcPTMD9/ItETrqw
KLvWzUKKOyKuHBz/iPNVYO6E+9CDukNrRnY6XhorA3UQPKA7uXdkMc5zekZAnPJaBTcxZQufm/D3
pDvCv2MqoDxDwu3u2VMgfjBhgBu1yq/JQjZ0m/U6KfCNxUfrmHNwMkWERp8v8fYxNrKwzu44sa+N
+AifS98xK/KLL74FZnUW6sOF4DL93GE0I6tbTBs7cF2MIXv12uPZ2x+pwSDx92hzqAXhs/cH3TLG
rk6Y0ZjuLeaiQcM3pbphYiig4A1syL6RrVysdCW0t79nralDO/lvsBLhjWWg0lJp6kX5B52ZoGBD
gLXfHuG6V3CWce574bruqxcxvEJBVr/T/BQNulg4A+5bqV7CYq8q+xeNAa+khxeztMWaW8EdSV9A
FAiijcbKsvbCtU3noXrGATPqll2wGRq0O7bnx6YnumltVA5/Q/SWRrzmn/xVwlUg/UiVE0+FbGlY
ezncxK9V2Gyado0PgmHddEZcqGgNmJA+bHsJBfdWCtautzJdG588HJfQudbynoyBVrgOyEG6M4Wl
FE0U463+eGU7V9yQmdIn371y2mDelGnQdS7KdyVugv7IGcIewp9N27Mmbk1CXu5nfl9ULxjbaVhN
39HeVfBQDs19C0aAwFc2l5mIFZRTGOu+uUnhw2jGsM9f/rPyT7o6k+Cq1F+6eaqNlcyIwr0F2kxy
l2rhkBglamsiS5OIQVZ2plXzkwMqnyA4iVgxZeeUyZVyZJYhFpu/TBu0ITXj59MHayIIWgEfk6Qf
uJiUp6/UuKcthNajEN1S5VPw32MinswXI8f+XcyfkQgP8xBjEmMJHzlvKR2XpX3VFBCvtMZgRBuJ
GGAU5kZut763CkVHzlee/gbcKwobQzl3xK652UeEyVi/0tFoZtPOwGbrWLafrXmKK6RxjtBgo76t
vEuvbGNUjFRQ7TIueXYL18W+L6O+PrvxocF+nxly8MIFhtOlXSfhDqcB5K0uXbo8rR+x/s7UuWxX
8p0K1CaMQuL47pZW4fTZ0VfXqrkmaEqEm9rhnUZ18QyjI+aOhrgeMCXpBhZDyhEHS4+vv7TXEJbJ
GO0z3gXPWDbdNXXfvBIbwmXu7hXhGNEcM6huKqfJl6Y1z3CNiiF2jxVvGatOwZHxSxRe1WwFmBUu
LKKh27mkbwJ8OjCjogHCsalekxSWrmkVABXj6NFAGCcanjYS6STY2+CS4m3r+4HJnyTAullLEcwO
kiSxU7+m/kSSHEG5+t4mwFhSWt2VmZScU/mq6re/vDjW79JOi1ANkSgWg8HK7ywpIZJcOYvbIw7y
hGWfYkiyM+0NQjVt+gYdMMKTUTHu5+8hODEWxpN4KuMSPE72hOvgLTjyL55d7ZkHzLI17hzS6TUe
hAqogexwkq05QkDTqpn0wAHsKzpryA/CCa4XM89mgIW3xDpbUlLuwkm5Q5apzO8LTF1XyDzjqc/+
PsJ7l8p0CSo4ssavSbS3gC/P8dGYEtmEyiYgL2+Na7Y0psrKSVuSBgKT5kRA8wRgOxhe4nEzq3WH
HZi6Upo1t/8bRRLAdDWPSNkW0rdFY3vGyTWasgUkW8YY/gX8srVhAjQWfvxTNLoenrPUBBpg0rNY
aBBiRtpNTOjm5ijQRSRm/kQ/0I1WV2zBgBvAzODHCKOQcmQtOjg2utsqtV8zcuTsCva/NIQ5YfA5
jbbGBMNBY5D45Pv0XDmZE3hTbPMgGiL+BfRETAutne55R8So/96u8xmBIjMK685hhKwp6KJhYL+W
d1v7/PObYg07yI8dhgRR01KQvEuKpf+YF7ttqLwCqSyPNQUxFTbbKx4CXz6abUyCmI690zZboP/4
a0BhBlyH+vGa8EM3SQAe47mP2wzYtJuPGVzwT1zQgaZ0KJ7VBLIIdFF+yNXEwJWUPhnkuabGxSZr
jNIqxsBPYtw87qxR+80gzfr2PoXvF3PEkDjQUQmazCVB5APWenefGEDR4xS8NBb2hVj8QA8e/jfO
jgEWX7hmqti8Dql1KJVUMCpIEBajfPnB7DNABgLerbL5jCB15S6qkQkAgYIcsZz8+caqA134Tzf2
B+KqN2rda25aHl/UmvBhcR4ZCPgTlA6Qg5H0dO/MGEk8ldsJ95QwB0bHOv8JLQtNOYa1T1JvcYKA
9AbUCp/o4j2Zmo1hzMB1kZiWQBfgJoHxgLfnE7woX0A5g+UF9jciXShYE2tFHebsf/5wxu98jSFo
CaqGbOqa/BuFqg7MUnOFqDyaM7hi7mgNQGw9YU2Cf8DYgOhMKYW5DfISn+S/YWI7m079T/8TPV/N
wXPhL9VHpDEepooIr9xR/I3E5vv+rPf6Q30wenTG5YWIpgNUhG5nvctPSMGb6uae1Gm5tnbdA2RJ
OUtn6zvZGR/SGSyJ1hSnvvqr3jfb4Mmi8s9//uDmfxzIfHBLVlVktwOFjKf+D3jlDr5etVpYHpVs
0gD14DhigwY3jOlImqzIFll2EUY8Q3yqK5MUuyPPLC3tCH4tvnT54EvVAH+Tcgrv+SEV9Khb2JoZ
MjMy4xJkpcxDbFz6cUOSVRbQ3DcZOULfBZQeYbJOt0IlTT2CuqxAljZmhoV7L6pV2FS4pw0xi6QH
baioihcju0mL4RuzM1tge8bErbPxN1aAHQhJ5Mz6IoAeZ0ZWlGrScAyriLAI/RpBErUzWn1/nErT
acU0/C8r5D8I91CaRVkntUu1NFn7sfXUVpjXfZOVR3EPIlbBxsDoNJqI6/IobHzIJTdYpqf8kV9L
LMAP/qY95+8Ae5hp/2Jc//nR/gcH6d+X82PBekZW94bH5bjRBLGnTVIxwVPt4HsIok+eLum3Ju6d
QBPoYgYFCBtTw+Bu0hE5V8wtd428EyPCQR0HO3NLp0VtWH3myJ/+cu/+g8P474sdlOH/fA/9Jk71
jovtBoFgXA9zScUaeewN9NVwpdIdxDyI/K537L5afMPSiXwOZtm5+MJh4Wl8u89qVx3lVbLr14Su
7o0vds98CeU7ud2LOX1jiOfQ0jv+5Tb/HlX87yv/sYLc2robvcG+eP+qKAiQ9GK49gJlH0cMVZMR
J4ggQ1Mdjgl+0AIDAgXJoDjkQHH32nt4yT8YoSBv5dDIVmyQtGt3c64hkTxDNDUfd6ayOl59gw2u
kv5l89P+oyXjvdVF3bAI+kNO/e9734SuWzZtUh49f9Hnc3jvSeIgj8MbJqyWKYal6Nnw4q63lkqg
7NL0d5q+fKHpoM1qbAC5Ah4tHYSG5zzdOZxCWotDecj35B6AiIMhoeyErXyo9/U7RcOeaSXmVEB4
d8d37k6+Nz2QW0yn+kmvTnROy2b2l+f0X4WBKekEzZlsdvqvyOl/vGGSIPR66gd8SkJkGYLAXcGs
DNi8G/m8+BBcGDHPGZoqUwa42Z4MixNbTS3hxTtmnsIPkHu5c7hq980sR+6RWrk7/OUyf75Ohihq
iqSoZMfRJps/OZFJlwiFqXb58ZcexzhGTnBNHO9D/i53muPOAxvliWMdXttohiPJGTwn1pcehV82
tjCwP2QQibZIHVgiza8j84tZPQk70QgAFhL83+LTf6NiccWmiZOGbmoiW58+vF7/uLFKVdRVyQD0
+FqEC3/HDjFTHq/XKB08wbZgeEsaLqbucGvh2JanetugwHHaeTAjR3xB1FA6lmZnFH+4fdzys3e0
DVwTYO0IAPQzzZwuvK/0OsIbeHLf3kdL3EZmkB8aZlPxfll/dcf6gMJs6x0r9ncyccfdFSL9TQ3W
YLe7Pz8gSfn5Iv3v54VpLaqaaOq/vF3/8XnFOOo7My7xmTLG97O8dz+675qZMASRnTGtZjBCZpDE
psjbjhp+snM8W1V4+0DOGYH2mA8hRtomSwyyj9m6Whf7bA8tCm7GFc/rGRbB62TtH2nEtxnySaT+
FAmj1/cVISCm1mPNVoXRfQfFmq6idVJeBibQAhTZaNQ+ascaV1NhDcsnv8i4EEHWn9GkRDPW1URH
Cjetd1iljUKEj+kGP3KdIFpYmh9Q4LBSLnbIDlmxGHETEYahJ8pW30Ee1FzJIYHzicEhnwIxG4Y+
BvD6CF6LhuePOTjbeSCl8CygtPg2LQK/D32+eBg78h7iv+xb1s/a5deDMCxLNanbFEwgfrx4YSPr
aZpFx+RQbdRLvWhYEe67BSMy+sK8EltmiM/xcJtSKJMmGi0kInRqHbTRd/nIJAFh7NJb6CsKsn18
0C7kyz3LfbqMl+jBVi+0BtYiPefrfB3u8/M3M03uHhbc64LGWZybD969tf9VOOame4RriRUgnmXa
pnBtLAo7PiHZncUnjjRt5E6DrbDDYnFZJiNKqRVpJra3JUnr6C+FaXPV/vKq/ub99fMGDVXvP95U
iNdJ+Hrlw8oUaGTNHW/LMXpHX6Xv8MZaREvw0plh36FoJWthU0Nay+fxNV6mZ5d++EEJCuanbpI5
E4KhSNk1VC48eCw9/3KxvwZ//+wvfl7sj22kNLLez4QkOvor19Eoqc/eOxFSmCplX+0VXuAj5G53
i3ovZTSZ3sNcm2PJVmxoF07wEP/GTpeGb/jbBTGoQkGp6vL/EHZmy4kj2xp+IkVoHm7RgBgMGDAG
3xDY2AKNCDQ//fnStePsbu+KqmgHTYGQUqkc1/oHVf4xLaZ1ZhWtc8026KoGyZQUILQP357lU2Bd
M+0vQg+qJdZjf7qemBn+8bRa+XrrCN6TZdg9oLo8a+jvMt8QOBppHzpUC3Rr2CSSaxEUC0IwgrIA
jys+5ysg1p75bAD2zOd4gI2PJPTi4+gt3xIVY39C8KyZ56v2CTrmunjuvHImBeq4mGZPhNbx+4SM
NWKJOB4+bGNUlq59R1sZZAOCbqidi01P+gHDmrAFdE0iX3co1Iiv9qzy4X6PKkQ5bdcmDLRl+fvS
bPATnFyn5QJjc1E+IFqb+i15bs7xQWwU4KB/XUg+k5BgFwGU+RsQz36r/eKOzS+V8DepzMF9fLVf
LAJ1RjM2YAgmQlu6+iyi4AXA438s4tXgicgvNiQj/RPNVkAvsK6I1BKyv39budtoO/jGDA+k8WNC
KoZQzXn12HfP0lu/B+x2W1Rf/b46YfYQ7dXwsbR2HdLgW8LSbNqtEzoiZiMknBVSt6xJ2f2QirXd
6KATsCHEQqiSQgPnJZtMOvarOeGtlCG2MpK3yYfyknwQr+FsyaG0xmlYfRnrPGRXm6yu56icJHvj
pT3jPiOHzWeduNc9yMfVcQ52sHlK3/CikOAn3p7MEMjTrAyHle3r73RSmEUA3RdskthDU77hlJ1B
fTi9a5Anh53/mMoffCDvByYS7Kef79MXysma+IFFOaGHNwITeP7Ez8kH3keY/1QjxEk1CUwAqaKR
AgZ3cRln75enIiTOOCv+AuQ2fzuG/7eT/QwI63lV5pJFJ7NfpI9scZkAEWHBP++2+apH/UOaxC/H
52aLVpODw/2ofbshuGALjlEJys504dQl4IYfkYub+UvzSjaPENqoOMtevVKe0OX37365LSfpujwX
qNFdFw5wSwMsRb/NDmlIqkF/Twn3Prcb+52UiFqN5Ffp8OdlwzeN82fvZn8ty7Iittvaj7xHbOrm
A45FtkHWfCp9oEeHpAId+DbBCMG3NpDWm4O6oPmM7jN7xczuXsdoje3xRASYX4XRE3iGEQLlr8oT
WDhtJ+hqfy6kYss/l5/QcnUTy2lTNngqSOn9exBqoiRthzZpNsfqpVcnZhYm18nFPhmY1vFgkDGK
LdDsQgHtsVZuzxfdB4fuZAfsjq93glJ7q3jqs/NxADuev7TytM1mjjnpsQ+PPFueXrHdM2ZH+TmK
niDZtiaWr0tNmmJtCOBtiNd6sz7qhxY8FpBOKwv025d6wuc6lpYt8ZW+WOXHJ7VaH287nIdxTa7U
+e2yRv2pr+fYqwINs5XJ3fQZKuzrtLOW2e29zHa9RVoeTQJ1fUN/tVxrpMjrjeY8F0TS6nRxj+FP
oWYxSlJczol2EuN600ofaok2y5fEkZcllgREeNMg8ZVQkvCBaJYNGcfYmOAp9B7L6NiuTNwRukPF
t0N/7kr/NswRu3y0vtXP73qYN4v4uH1EG+MovPA6Y9kkyzrZRe1Tar3J13P8eK0GNPsowZymLRdI
Fh4qeW1oL8Nxe2TmNpYq+cfjru6e8d6r5A+1fWqahdLtmge209suWQ7Os909J7e5eZneMGSI5pE2
qy/of011dda2TwNiVdaUv47U6HEbg3fWQ8VYSumzXaxNY1EMU5LBKaYY2ZNRzSzsLB53TBon92TJ
X5TOsGLUUD7BGE+FwxqW/dYpJnl8KFPyAc+X/EkZyGu9Qb+lSowCF9gdReGksrK/YaOEfs9tngzT
Rzcy9PBKfiIB0DJJ21WULpCV56tjMhvuiCAO5HEu086YWLC529XxEhrD3Kgg5puL2pk3K3bSMgR7
hMAxx0MUlIeXaLMj9Z7iAjfnPNZ9LJRFiY9CxsVUicoFCXALbyVYmfDYstWd3Unc3uYp+er8qTIm
2XXKVSlJjUkguqPLUpul0vZ6IU+MchJOHTDJFlG55jrXjsOBhnJbqz5dSXpYgmMgqZ+u4npmN8vU
In4ybcxlq81ukKMAXEQu3F3AeoxomFvyoXULwWINBMJqITFttr4OdhEmDTyPDm8NJPw8SC3HwtV4
fCZq8C54Q27LUtY0X3DONorPMLQclGX8+IiCNWoUGCGN+aF18yrJY5wc0FbCk07opnsJiuZ42BC6
PgZEVPjh0fAuoMcBTpMN4bqOz1W4BJrscufSxK+OjzbqXXUdEiffl+CfR9sndUz9Mmo5Pr0GIXc+
Rja2aQMqg8KiJCWgRfBwbT+Pg9ttwgET7jHrQpUowjCNqEA8i6DskkXBGIuLogDCVC+5VAJ3xOzO
n0614N7XeKh4xnefNT7CVCjVUkJujdKi3sNhfAvQDy034kYywXHoWaXPkYnvoGyA2sg3xxwhKXG+
xEMmwlT2NkBgfaQ6c5mwK1IRb+QBYWTqI86sslLqSLOi1+1xORWUAUkcKrNdXdNx/wIuCYlsRNY4
Z8QONvGImiFGwam4S2i1bEVE+2YIaTzsZyH+oTZLidCSAvXVYTiDrIWCkLsn8KLfBad1kLzi+tQe
pyWZyfKGE9IEqD2Kwytf1cx6jh91fgXeBIknoUmEErqvfpK2gEeOKA/tAMWES+kh/kYxeeQMctRO
HIlGgIo/721DUO9oczS1OOeps6gRT4wbB0RF+O2DjDm3Tpkv1piWwkKLFiFqD0AkCxda0/e3+iey
SDwh/rgVLkdD4CgtBjYfUpjvv3HPbhEFLb1npB0wcvUAPHKTtD2oxLRPOghVoyHhg+g42g60N/S2
qA4urILX8mVmfrLB5Zx2S4XiO4FxPbkaDCzeWxy6VDdwWBgGWti/2J/vJRqksF3huMP/BNFsj+TU
JyQnbG4RRYGjTcM5QIEmRxvv7RMLTWoB2WAIOQj2kgZi9Za7V0MI6mtsxB+eg98KyVEU5HK3poc4
fg8alYgqCh0o0yWibgCgU43cg02bqsDYuAByeRAFVlfQsBwf6DlPm4Ex/iBliR6leLpkC4W2krhB
XjOQkTAX7q5djt5pIwgrcxL+IFw1d5/VEHdAy7of7iglyfMCakZHBx8RoT8i+qDBCXa78+3ABfgV
wJz0hriKqxxh3QfV2d71qQ8yVqhFencgvsrkCqacdSJr/xi2rTi+jPAQGPGTb1zbiMQOluWoB+DI
DTYRpic3TmgDdpj4reYpJGpRXkNF3/ZIpXXwJEBIY/OOXLrpPwX1CZ+Y/sSZWdiTqOvmGuxO0POj
qprw6QVp99PjQVwDwqJbnY87CHzHL3PXgVYHLeBXq8e6Xt/P+ik+VCITE7AdIktz21BCh9X7B5uk
BCD+9YkHRTdhaCQ1Tx33rv5yJDzLp4/nGMmZ/EB9MfDpADQve+qBzY5hjCXmyNsEeRvMKlgI0BcU
5vrLRoP81qI3P0J202CSxht1kSkIFyAThEXBAp1B5A6MMTDuliiLGbLYlr7A5pnLalaIlf2wiyDK
bdkFNIvmJXbpu+FxFE+BZeYvRdiHA26gI0bo1/gJ982XAmQS1HcfBYHiXH09QMawwzCReo4O7FKM
E6sY+334NFk5wlm6ecDqEJYjWKm+Y31SmUKAyJw5u+wgEkuzI4Hq03VPJBMNhS0W2p8cXZIWsUFw
jTqSKPaUKO1ACRjF6KgIXAIVJpeaARkNMCRQcp/QEexqWNQOdukKCCQQhCNW32W5jCGBgfIaRWi2
ZEFu43DvYcOKqSbALLCv5DhhvYKqVAj0Y23QjFGLyFb1tjxf990bWxQCxqQDQUSxuameu6cL+8lj
0Gq+pIylYXkbcKgkTSikrDUfkBQ+bfmT8MRlK0xyQPUsI7ip496DEEXwlkTRUUPTe8zDulxF1hFD
Oi4OReCB8zqUzwRl2fEVdwJWfFBZt90S3jaxYQQDTIDOpdt9WFvnwBNI7BE0TALHz92n0LmC4aiH
ley3Q6ApY4prgfnD8P4ZMFx5MIhXRK5bkiNGWwEjwtorSaI25Tphk5aXQdOT1izGehVaSFZGa+0Z
ogoWszgFosZMIr1L/DKbZ6tqLRPWZaRHnASMPqA5Ow5IffDGRbwM1BtfggtC/wL/ykgOeAoSQ7jp
RWeIW7Y9ql8dJaizGWihwh717xtJEndzAwn2DrYlWeIxZwL/yny1DzJtR5INVUtYy72v30P5PolA
76MZ1Qcg4cB6AqLsSvFIB405G+teJlqE9iEuucAmpWGCl5YKeJ9X1Ll6/aMokTQcgb1GocBACIae
owdKNobTV+GTWKFVGZjwEAlwIHJD/yxm2C6YlzXWg1YxJhnlsAt4PPalBbVWA69Zmd2kMIFGVOVX
2rXA/DIF78V4C6SztY+bPJcWmdEJLj3FO5QlJFiweOzdSS2iRaI2TGJucfUNc6aVqxZJ5fZ9sGcN
CplmYOvC6bjAx+Eypt33aO1EQn0OFHxxCx/GpONpOkHT+hA8sNPuSf62YdXjRDG+sapMZhICNtbU
QDrYYLZnn45R3ZN6CZIS1eInXQsfwiJ1KmCS5fqmzarLJoGiBwtbaKaW/kNyQfxpuFQzoWN9iAq7
GHlRxRM9jz6llSJdThaUJm7dwO+PMEwZ6YZP9yMLFjzCbNccyKsAUryhB+UNqOgIUKUIBLhqhXtO
MKzpkA+8P1ZDfmqboEBaShGY/6sM5HyTyNusDwuYbyQIY5+v8tvLRaV/sagTg4su/OVJ1DIA+EcW
sPTlRpjkkucnDYflX4SYAK2/ZZu7Q5ibIQDb0/Dev+CQQjiFT2hEaB3QYgmLrOQ52BXhrYeLBgt2
VE57D6EYhqxtbAMEhaS4HkCRX57w671b+y73ezsEb6HTLO+hngQO2eCSqAKiEuDT7QD1WTxlbdBP
rISw/MWWlNn6W5pNy1kDzS5qmGHXYF1GuvSOxs/AABOvnd4iYbrLyKqUfmp7t2LcOu93/ZA4hBTa
KgShyXY8rQLsLBkeoTZhHg4vJGaVwqAbL9sbMhwooyIIrS+cidY8DeaqYsvGDkI6aMkub8NeAhgj
0tNV/ZQ2z/V9hgvR8RLYwvpkJhjB+vjWTNJurGeA5mcqs1zySGn7CyI5JbtUPC0x/kXlDzFpJIIL
7wa3CRutAjNVVZo1bDA6qI+M3Shnj5KP8gCy1cHUC2QaHQ09vAt54BFgcKR9euyRWci9HAnV7eDd
8EvW15XwstZgsLH6rlyuJWYJ3EI7V7XB40Ef2yCrgJ/Tp83qBTb3vjxYJ4eoKRIryIyxnXR8qxAn
kljwLzkP2BUOZCaEn9qwIEe2uFrG0qf1ee+AjYwwRRETIu31ck7t+qmeKVLoIHUWLyqMpxAIQtcN
bjsBq9aFHEbvqzfDE04FRzbM5I7dAnA+7AlwSS2KE55tQFUIUbxWsfXBQysb3T6GlciUFTjQjMiv
onRuacLCQIVxjcGxhUQySLdg4Cyxh/QKmQ4TiUhWjxyPWAkyj+zAJgZZ5pHG+hKtZUif4KXoqFyz
HRnoneaIuTHh4IM34owIqrQPV1Vggsx1HfHOBfApm15HeJWuxUoZEYx+3IHkEqLSAQ2pAubMBo0R
HB8R7obsKfk1fE5jFBoXznWcw3+vAyjJNg5+TFhAvPzanKLgTYPS6tDAHAvO+NG/FuwjRxrUYhcn
e1LNhDVpvpkGFHGCqW+bLq/7lgkKI5pCQr7G5xHG2YdZbcTww14YkbnL9H5/wX7Y+DRnxD/7m+jd
cdkHOA4PX8Yn6wbA05ETGGCur5Pj8rawQ/s+Bp0kzFYfr5kxjrAeQB0RN3l2XZCt0bBIUGYMGEIk
PN+uWDkzMMISA2PuA0NrUBqHmonIaxTmWG3CNgDPzfyl+DWoVmgnCPo1AdLDzLAo4bF+ImEGZ4FL
aBAnHLGaQYCxf4d5+9BD/bV/p5fGl6nB2yagQvMeTgWrHPrRUWjeMNzp+rjrxqmrcvJrENds3ZBF
hwjmQXM4ulgXn+FNcV8pwnwK4Sqw9X57DIaX3L09pS91qE1M/4ggkoy3mo/jdP5lbhATt5kWmxE0
lnpKDppFBoIQQOQoCluc7IlRFI9cxhK0YHDJwii7Q8iIcNET+HJWHEC9lRdqNB7GrOwc29dan24t
dgJIM08rYPhEv4YTHA0C23CD6HNVx+LmuVA+bljaBsgidCH+zcfMBaAPq7uIA4366CaEQBW0FyoI
HkFdr7LjAHPONd/vODrXkJjwdYb553aXSYIViLQbLuGDlS1aYrd5hRyGgAbMGbs63JbNeSa/mBrm
aH6aHWJtoa4NeVYip7n+S/TyNyAunfilKRI2mH9YP2KXjqpejp1p1BtkNdhrIS2uHF3LcqsTKT2w
UxjKyH+JmH6Hbf8Z1uV6ACZUJPxMvHfMn+p9SptI0aVv6s1F8bIMQ3WhjlmiJJ15IMZQs0uIHTCD
xO6dbSN+Zuzv776N2RuSGEx4KF9gEqGM4kU2MRBNYNeD+Km6JgjPFhJ2FqhWsJIybcF79H9B3Rg/
U06/Sm9ixGCANSCP/+9or6w3Edoqt3rTfBDcBejmkE8APOV4xiZZRzPwzQha8yfCEqALUWLqyP+5
PY7KDFgGASwXd4MHEtBww950r/kCKU+aEVrN9DGJPspAGscLloYnli0sOFgH8ySYgxjmfo3e8QtK
qQiysq5Qguvf5CYV5X8tJUD2iUejgOoDW/EDnlOr6kOX9GO1ISBbMay5NtucL5BZgHXIjVn1yOun
HcBMGBKDCx4E1jLYHfiVt4/mQ2X8gEqzZzNJEJr9DxsXxnFAnGK0Q1FdRJSIXhFOgS16uY8z9vs3
n6zQmH8cDw1pKDr8bXplQL/5BRr6YgAMhPCeGiCmDVCwZQZGfBcoMFudHvwcF/caFtWIieXY3DPk
+izm7njAdAgBsWl8wQwIwPcV4507WFCEoS4zDTwmulFn4KNwrpIPlIaSDxYjCNExQZeVmPjRMVRB
FDLmggOBYMy0bKH3BgFhlPXoOAkjWGYnqx0V73cyJBURG4g3rO1H7fOfO6v2++diaQ6QS1Ks6o90
b0Y6pJXvVkW6l9EPkFdxMpbXXQkNZESGkF17twFP3TKVna9vxZu6NdaEm0E9mGdgUlXKqoyxsnoT
20TQDISthVk9LBdyOY/XP5fW+ZkLFh3FNBXLsIRpLwKm/+4oqRZbuZ4DTyvR/iaRt7tilJWNQagl
CHXjyphBGA4H3bcJ6hzxpRfkV/6ZojiEyMx86AM5mRrY2anC6gF1nwEzNiFD4rXo2KrQRIUrRW95
jF2Ww5LbzXBWZC1LbYQ2XI+R9EK8mz9ZYZsu9KiM1IOHKL1diHFgfD6BZAgJGhhQzn4A3xGxH0Di
yK1hDm1AcRD9Qg4GxCSi8yShFJC7bq+5bR+osD4xFsW3FzkoXFAu5CpYD4K/cRtO4YzYgQGCYi2P
fgJaiH+u3N+Oof+s3B+pMU07JllkgKAbUhfPFkICNRRIxIZdBSb9w6cvXr+YH4vpca6QT0C5Dd8a
2j4TO0L6wvCPLWX+lYLShUaLw189wsmFzC683vEAi4FAwzHExJw3fy67/rsR9J9l/zGCSpnUGr2V
g4pGvMYh7swKXlhON2nQAYzGyRnl/szDOLMhdoV2zy45pZ6K1q29hQRvsT8nSwxQEaFzHuZNlJ19
K0KXPDyw/dCK4H1T+doXrEOJQE/nsrKgF4A9Q+/UGv35htTfJAD/1dJ/oBDMrrEGvQEMmMVI3k7A
AuMcgaWUzgBR+zZiHdgqyIE5d5IRmcD0ywYbT8x7SXxiEq2qHfll5WTwKAgFLNIn1sx/KeFvR47/
9kXnxzSfd3UHf5fmgumEGKm/gejpRlqjJoS/27n8qDF7fuwbZrS9Pi9Z5VkHnUU3O3NpdH29x3+p
M+33o4OhoJ7imLLu/MDZ2HkZlZdcZnT4euzaE2Kgn8Zr/ZmTAqyEOxg6VnI70rfWGzVVbLtTfW43
JsTIESvH4YN5F9cX2inTx7J6U1+d7Z+rzPx9K/1vAcUN/ANaokPFbSNYEZsiFRY34CoiDKwzVya1
lrlGBppBxHhFRFSsBUcB6mnplicNB44gCtTxhOnBh94as38nRQDL8lzd5/XHkX6IpBVtG+gqANcv
nw2lxCDJqSAyQ+2H+gy29QTxoTiUh2TfbtgisuljXZ6JXCAKWRDER9onMxWbSLY08FSs619ajfP7
dg1O0XZMx/4fAtGluMRm2/fMN/ALDAgoHrCWBk0ZRGcJVtg4hAi8NgJtHS4dkZCroN+yhsvPCBTk
RFmwNC1xwRn9CmsDR7lfvfhMhLlALeM7Sg1RmbrEw9CE2wvPlK3cIKb9W/cxxC4BOyYuBK0g5lwi
RABleIWM9HAfR9QB9UGw5qykoh5hFjKcsz3AQpatQvQIGZ3rfUVugl0DHg9oEbFfI26hMUW43dcN
6HFPIFIwRWLyBUhwsDz5YBdNnaad+0CQnbVIAjwGtF8ggfhWfNg5rMPYybIVPDpeZfxldFTFyP1z
dWxaqmzqsLfE///d7pyHUba2RqVLpVfv2vV9iew6YMiaR/72IO/7jq0d2j5siqGPwxxnhjvd181L
9dZQKZB44diwFGYd/Dc+i/pzGBF4s38CMn6M3I87naJqAWSwX9kRuh3jQw9KMnpGj256QdIJ6afg
/uIrYHVOxGDpnF7uxn+pot+iSf9ZjB/jbaI/5KaSRTE8QqlIp0SgevDDVLyKGc9FQWUlTTV/MSmf
20W9HpXbbqHP60l0Vr1+RFbg8OexwvhLvfxEVd6TKDe6WM42iMgG9vgNI5RlT2AZoh3ChE+4FLtE
nkOU1YP2Q3oxR4OvoMVPPMrF/NAKS/TdcM+FteEZU3TERkAIVuXshVzSBPxNCArEjSco+cElaw7l
7PFq/KWvf68d/9nsfj1ai60LeG/Z+skBY6OT6FenyzY7c3qc5h6Z+084nJKPbtKCDLwH1jXz1Hci
BosC75j46c91aIop6E8FEOPxP8bbm6VXmV5Qh+qTsbmehBkfMyfLOWV/Z4XAasohwODnrOPQk7yz
RHBxrt5WsPRYgZ81dnxsBLEjA28bu+wWfQQLkdUDwEaMGb0rln33XUWgdhSH9XlwXCIUnQgxmcjV
v2oHEpkfLOxzDDln/RjlVtfwCv/Pd2n9Drvl6IIuZQNW/x+7zaJyjFx3BBDaRbdywXSRrsjz47aC
og1xaJFIxAnaa6e1j2IDEuNWCI6xXGd+7BGMeR4IAngWwGXXeat2xYRcWEimFJwphNsx8ldo9KER
vyuC6uUOpnjieOkeubkw2SDHh4/kqw4VKF5c3aN38eaqh1SYf5/Ga2kaz3YwcEGsHdd/vmvlN8/W
kTWF7SQbAcX5ufzozfb26CUQa4VPBrdeqz5z++Nsv1bP5IT+cjEsAH5GNWjMXE+H1Ch08NBo+3db
agpN63gC6WYAloFuhOK1vbujllk2lGjiIS2MEbPuV5EvXydtTEDar6xJJwV1vpC6RYynJSPrpkEP
8aNGOA2dNIWsmRsdfckaS11Q6T7bYNwjdYzDgWjY4yIJofjRXqG/0elR9glkhLDv+AOTYSKs7l4z
zFG8K1Q/uv/Fh0fJFEgu2B5cXUhhj1NQmtk0NslVTUn+mgXhPt9qxkZDNnxs214NWYHoeU5q2Dc5
jz2TbU8iGJAFVYXqXSBnr7o2TdJJyXkcsiRIzoZWPc3R0qmneu5zWFdhc+Q/bM8k8j+4aFwleL4y
pVek1MP71kQBEkUsNjd4dDnjuAoRLbtm0xq/HnRNGW8NX7PDy2VsSljG+TWNtvLr3OeTqBijbZYV
418/rM2ALDdk0gYOsRlclbAWIALEcc2Am7VRXby7FsAa2Usskb+3P/kPZTDwqORRQXSwWfn+OrXG
MdI3M1L25mc57aC8pZ7tzLPbGNiGdAt7Z96+GMKYRPAHZPAIrgUokQVC6feJlyJhb/0HCQNkhAjE
MfFByOTARL9RQxZEXPA3wLJugYItFSF/FlvTu3FizgXoohse34MLUZF64neUOPX5nDd8wrdO6f+C
rFwUYQAYlQEgGfBEwHP4IcAfjgSm8uskgBuQkysF5IjvQdaAGQL4AVyDNyCEeNPFAr3SCvsy4ugB
aBBAG0U65rLXzjc/wXvEZdgBqkHl2fGz66ZlX+9FpkCCgH2gujQjJPJSdj56D+YnZhHxR4LJsEMw
GNJtCPVb9kA9AB7h2qsrmHYkWz1tfCSqOjTjtJkuM1KDxEGQpQWzQnywm9jlSC3XIDWwpOgXnE+5
jORh/MBaz18as8seUzfHHB+BdeEWlBMZWeTFE8gTilpwdls8UZAT8M8BPiDDw2njD74HxKFBRruG
IEzuBxtbGsBybFz3nRzYn5wfqqyJSD+G4xk8L+KGaP95wUOdyFlo4rT5WSkjldR655f5FPyBqmEd
+oQSWX5ZHPPX6jgp4icZebkcyR8X3bibMdejwKlCzD/iy6JBqQYVwmIMEDKDw1yjszQy7VmPYg8H
ICCAdk0xlokwZy+om2HwlYUwd5UKdQk4yDMtnTfJulEWEZSHBvbyS6ahB7ao8QKp/YdD5nQTFRuE
2hqhFhnkVHhGfwyVZn+NlgA3LygEKhObjofUoxKi9ifp86Zcls08K2cDnffxtNSacVOF/UnDrVod
o2sHTi4iZa92SGaWxB9MVO4LvBXjzJPSly4q1l1iuPLlWbelN2xKpkcsPflFXgKWtYiqE9ivLuPO
xshUue+0x3OkPyMLSqE7JNE+ex16bhOzH8E4EpaUV66Hx3NxQTq3vLwnDvJjiE3RDG/tHmFBynjV
np2HPckUlOdQKQZ8kr1StHG2hrnf3Q7cG50MnbIb5rsJDGCG5h4K+Ol+WQDzuWAVpebgRhS3hMtz
7UDkEAy8jvIajaKZo8/BTIFsztJpnARHpHqreSltbH3bPcaEHCsrNORFza2BRTNmJtn+JRYwA1xw
4/PYvANqca7rIxaXDw/cTa9tVZpSBG/NHCIfQAxCE9XUMb9MMLyRRFa5nwHESs/Hr/4EP7EDz0HT
KBEWAQVTLpSAAX5kjYhKuuJVCfB9G5GSGb2/dxNClBPkZHYOatWErFyH71ABHDEyMsdLvCehP0En
blzNISuwCJAJ6Dh78GMj0Nx43iGGwBmJ0S3eQKxMVX7062fiQtgo8q/iP/9/LEhcrN7fCEBxKfQR
L2cLyI6uH+4NVqDPDjvLu3mO8zdGbw01nUwxxyZyl86LwmCRHRdMCzJSKRXa0zKxGQlmCTEVkEKS
FSoqQJe7sTPBsQB0zwbNT67PffTcI+IXPV8QhcVCFiyYmr3mzSwqZjpL3nQs977NxFeQA12igqkz
V4IFw0PQmmnN9Kg+yw88RJPwEZkwwQZtfgfI3KehjRiemMLUrl2o90WLZgwr4kHAz25nCBrqF7ol
rI+MC8PLCE2WGSOGvcOvAfIDQBuxD62fmTSaSbKwhT63/lXj7QsgY8594tXKbKgSMTZ86+JrFx9y
OpndKIgAMtAMIDqco1k155F8cZg6+KjM0QAULsb2FXF5Lk8aPff5sGpEYEWniRRrXIDqRbkmApet
IcAToCXsgion+1mTNcOCtkMnPE7bHZthdOmQoWRXbThjogicEP3T6O7eDoDdafUgyMi8Q/EUMd8K
u/W1MSeuQCOnssqdBgkAdY8r3bLbZkyzQFxQRjYD0TKILNBiaNJROMyrScJruQBgu0oW13W2lndC
7oUzZuvjtFgX69vW2WsXL1n3u564TL+j/GfO6Oxv2/ZUn5J1N/c44LZFD3ON5MrpzjtqsT7lq8ci
X91WiKZRx1oAntTrfZlmiM6UpwVaIPsD/km40npKoPC97M52vwr53SfwVWJo5le5tFSC+wTJngUK
WpNigTvlvJsPXjNpJk4wzIv1NYxCK7CCfEVV37a3LQ30cmBd0p+Ax53TQ7WST1c4gAfcnnhWLJF4
pan0p/jMNpFHq4F2KwSvhk8HII1nMhZ8jFIsDxN2DQQeoG/pqpr8ago8dL7jSNY3fE1YgybESS8H
mbq6HKrJcgknYoJD3BcRLWELSpVxldr8vhykkh2/41+0CE4TqU+aCmUoJHDPhzirJA/BHeKUfB4Y
Q2AgrQe3gSdOJAjGz4AvqCgcn3ALnEIceiXxLmL/vHIWPuQ9x0j741d8xrdqJ+2zdbpiz7RN1vdt
sYjCYiHe37ZRRF1Ke26jm4vUG3ErCnegHjhBeqaYXJ5vKQ60JlElZ/MrPYtuAY6TJ0cIOZpRfQn+
SYDjyIur8AJCzsVP+OMGxB9BsQHoIgfaX9xgfJZ30kWcoJuL5hGF5UIMkfIupcD5yhnRcNOzTNu5
T7g8qesVt8LouqOGOJu8u22PX9K+PXEOLtOeuOf+++ZZ6aZn7osD+Y5j049my5oUv/radiaOvlMQ
HxsYHhnWC2kh55tufg1Fj7ick7U9RcyEwBd495jsNL7JWjm5ru+TbM1J7xMxzWnGp3I3RE81v/SM
x6eEMMVJM3kOId8I10DGP1hRiO2TpTDwRUWhaNQpK01aOlDq5UA/Scv6K6PH3M/IXp7rRXuiFzKt
EF0TZd7azxXUzGpyn0sbZU8BtvmhP1EXNbMJlBZQqnSB69pa9tN8km8hc363RYLm9EXjOwBpAdoh
UHRGe47EnSCoXdzHTrfdCqsxBhicPHOhl5lngSovefjE6pAgIQY/sEWglgcSKqJzMIjSOFvwiBcS
myJCz71jteo8JrijUWrKzm95ZWnP6EV3YW2CzC7jIiMPwyR9lOMl6SlfsWDqbdSdA2SRG/biqws3
C3tt15/Q1GTzIUZkRqSrOCVFIHQoHrfzkZ3SLR9REjZAAGyLNWN/5rjt4hbI6BIJAfqeSr2cKRHy
KTRF8pC0DooAoAkhV7rKYw02XGIsi3CoIKZ4ZvdC0xBHVT43gJoN/0SLRWNAuKJ47se0nRXnkvaD
vGD0R+mGV0rIWN+pKFd6PDBas7i/i4eHEaYQpAd3tzOiV4wVZoA/0qkdfJpjqs+pYDGBY4cmHGE5
L9eVT0CG9V3Bnv/xJS0pZrYu4Rt2AJLQ04N0H/Ae7ziqkdLR0AizUgg+pNPzLDiMf/I7DNCZFfUv
++t2Zn1EyZTgseMLOo+I2q7U0zC5b6RXe8fdsc1L1gpWH2CIp4nP0oFk6YEBgrnG8h4UWuRh8i2L
z3XsNaGNyCJJX4+4DMNBObi88ggfLAZItjhjlOXZzsbn+1z7cDY54/a7MqeQzAYcRnofmYcHRkMo
3QB0+37NOb5xmdOw3eJGbHnC3EJ5KWyFCDwTUTGmRkWt0cBQIs7eaBNFueCWaV0cwNmoEKr+gV05
tRzclyz5celjbmfE/crzh4sa9K/qooQyczh7UPJ1iMV+UUPlOiKTuqjmUBnGxzE7nnKhT6GNWvyS
i/0qKKUstanYL/PItmClsaFiUyu8BvH5u2wtRrVq1S7KxXD3ioU5zfBd3Q8PL8k95NNpEnR9Gn6B
YA8DGUuWK7jsy1klqEavBlO7a+Z4Ep9oeNxVWa540lyaAsg7rkSDLhaPHSSmNzZXY6r0tkoQDmYG
x3ZxHqPyPqe5U5/0Edov10Rbd1m8pbToefVxm9tE9QDMWzNyE7yfdA//usi3tGQuQ6+iRrlJ6omW
HJ/ZtN8Yl8SgC4cWvAUrD8JwdHqQqBwDIpLxr6MxM1QF+pv+bI5bhmsUKCfUL5k7wBDIRO25u35X
n5hYuDOIAvVC3okb7CAZENZOvTfEI1x1LYX62B4HtLQDg1N+BmNP56Y4DHqQYbnY6XuQQ7P+aLvS
B6Isol3eAZcCLcCtYU2zTFdUNBXHBagJ2i8yKI8dDwhN4NsW4/YQalgzojIZFKDK1S7L48CYM68X
i2RRrJM1cAaUeaiMX+MABWCSZSnAkoxy8WF8fpw4xxDNcjahM9rZsRXDAFFKHGvmgPCV7XFKCShP
LYeUTt1JlIAlILEbuixGg99ZEoYe3Zpd0jkXE5V8EYPxr0fO+/bUbPX7yBaDJL9iJc8ugckW7izx
IuxaqBEM1db6CaJUAEs9iEAoTLMdE04+YXnWuHI9/9XdeLqEmvJGLEioqQWDH0sk02dsZTcXn9Gj
QsXY2TNkN/2M86MbzCtDRL9oNg1nk5bJKV4xr9N4LgdmzAWgscB+xpNuDyp1QYWiREwvPE4Zmssp
cM8VLSWf1L75Vn+Vu3jFPTHAJsqE1iSRpR9cVu2iPtFb+K5tPZ0yQHAYzxetJGqeGmKxj5Tv/r59
nGRf2GWzlJvz8HhYOzQBnM19jp8HcNktaMczN00X5Zec12YLALcA+kQ/o0NwP78+//9XpgneP1GX
b1QsB/J8OYo1n1j55Z7YnzFVTPDtY+MqCzp0wHNidKKM2ToXPfTXwE8f4yycjEZHh6b8zMP8k3NS
BN7wx8EWT/j7MO6dz+lt/Jwf8pA4nsXAqloC1KYRL9BFx4HpOGLlzQEcxuPmMAZ3Nrb88wbI454J
zWubBRloEDYH1NCOxyOmUKLj5BT4CSPv/7F0X8uN7DoUQL9IVcrhtZOCFZzDvKg09lg5Z339XdS5
VRqP1IFNshmADWAjOASHj/4wDUe7H7XS84YwOe/6viUtCyJ7WHdKXQouvwEMC8+TQ9uNWkuwytys
OA1waLjoVH83DKAUH/azSfr/JWEUVlIP34qGoQnZwQq5gVsMKVdQk2x1HkyE/Q/u9AqNAzPU0vdf
jSdHXLxEO4pDZ9jj4tI0gRDfF8zU1/ro8krPJ5F6SO6TB6M9KraWPZP33217utRE8Wxv0FQjqPK4
Vxn5ulCqUS5JEoeUWGJN+7gvUfhV9Jv7vIew8GF2QJd1Xwd1tp71XQOMEkv+ThYe0+e/1XUZmMT/
645tf/ZjLTZKq++nwTbmfpyUkznTDwZ+S97nuA8envet+W5QIX8V7dUYALY0OE85iHUOm3POh2l3
F7zpmff+0UWWGGfUAmRs6IWRvLaXq7qRFs4c0bKGEXXpCpuggRlNbgsyCmHpLkgFuR41GHqCkQap
fnkujjg6cci+T3U3a66X4tVasdXM8cKxo1IS1joV0Kv7ldYzYiMoyGDIfZOhdJZrlapejrnDI/31
/b/j1p367zj0n3I81xipHDv/SY5qf7nXQSe6zsjWNUREMqPZYuToBAPXvcT7nDzak8RxPfiqPulV
ytKIterR3WrSGCy6MnDd5SGLD0jBlnVKSGEENT2kgppEgPPU/7pF3R20JpEQNqem9Bcuuy4pendB
M+yjMuHRv+5yn3NqNLNQ7BMDM2gmD7zbxkFO0W/7Eb56u/p9bSZxhtkG/jbR9G4w84AIjIdNm5il
Bh6sEkFZt2+RgQg0GMbsfNV3qKjgfQrYo00l18AIHYAG79MnzEF8Fvc9zxuxWk0fai3UDoxFHBSG
kSFffZ98ntrV32XfbmmQW58MFqAA4Ur/XsEZo3PfhZd2ntU0L7j+WupMpf3BPL+aPe9z/cvxM7f5
KvBnrIqXyArf+GKf2RDC+iu27JCSa+odErgFgiQQlk5ioH2t0Z6M+170ddnJv8v+hsnfLydpFN6h
Drq0Kw+FlhDDgAEg6qhwcpVgNmyM+1KH28B5dKikUiffv9InyBP2A+CIl6qb9Pu12LQ4+rlYdI/1
8G7tItZDpQQN6NhRRxYUjWp8Gi+l2fNxVPmkFC+y2aOhisbSUqIu5PLZWN6ytFZ91oOeFOpSaF9H
esvs+k+rJbEQrBedSmaGoGv69bTFjlf9jgYvdZ+YkWsjiDTwrBmKbuPokBusIAAqOvwtoB8yKO7r
YSkvZ7uEV+3ivK0tq+WfsUi7+9ZY/6UpSBQzDWDSleOZ2Tk/cSvO9+uFHpPJ2lKSE1Wnm/P77+Mo
/D5D3cYPyzP1PPzDvK6f9ZYfxsIwSA+FRnO4/alOelMV3c2e6+daEOROwzfdPcGO6fJahZPBsVvY
DHavVrlcbuRGY/jUpanlNoMQKyTTjZaAWIzf/OVNk2SY+VNohPF8lzjT5VJAcq82xOEevDos9t7i
OYemPUAwNucG7eYufq3XzcupWbhl5WKzNP7LC0Q6S0e0jtnBqihSMq8x0zQvgImAjTyfeSkkpgoi
CCsYfhlhLwAeDnDvp59rOiAOO0u/K3UPP4fXbX/dlySF8HdKLA61b16FK5jSpc0RPMJem0hI0Zsb
OigSF9li3JyD0QJ2+ZZ/u74dgaF/hIb3Vg/DbPdbaBYfy4nwj18chL/578sumwQtVXqHeI7QgV3l
a1xOrl+SADWkVlrFkwSh11xEeI8VhA/Q7PvwAgsSl4sT9d/i5bTpLMSAzJsgcaQ9i0FeWHs9GK5y
e6ELAk8iFqzFgTVO+pw4mJsOIaz6JMr33zUcEivL0nRin8EtICQ2BMEynU0+g0noD7cRMd8CeD2+
2EidqGNKCcHeIsDPJVKvXl+28uVo+3QEGe1bQaNllwzJa4InBYXNJpYidXtaCaCQN++vSO5lPj49
jqNHnjFf+1dpvxKhuGKaQwL63UA7j38YeCqzjGmoPLr8VLRkE8t/Sq5+p1VNbQCd8gjeyW697uDU
fZx2/kl0k0jXG5ceTAX75wyLGUycfhFSHke7drZpT16PmPeRcyfL/us3/CwqJeZjLeMY1ao/eht/
PLW54mfB/e4rWMyFKvUU2mpkcwvOtJNLbYhd8yQegxo1pcG6at98ZcQqDbPj8/n2JhpZ+O+8mlTs
YaVkh3jgldvS/hmgzvTDxFaJGvmX2qE1leVNCDyfnE2bf/OmlNTfN6K6VxyEs8qwSYw8j8odBB7v
hXbhq2ZM8AUJerFAX44qQ2JmdO6F9GxJMR1AFZuNNMc+MCfc2PR+IKWtVbJrUzSfVlnh4fJ3+o8p
pt7eNgsPSIEzsCDrQVxpCv6OJhl65KNMpqnwDT057yC+iAq0UQB2NuuWBvmO7fF1319kckce5+mF
q905Hn7tWt/9dUb9Hmy7RyJUNv4qdwUoXVsy7uTi05uAle706/IuO+D0dbpLtrb938k1vQ6KYWJm
+Z/o1JFu8HU/EcHLMXP3e7hKdxG8tDfD9Gyt7ZUkzK629l/TrgS19pk6O897pZd7b5Q768/G2w6L
9jpR3mydlNZiY9PxLDl+zewQ+4gjx/KQsANtrnGxvZnF52O7/DpdW7Si3L+hzrnTKtUsCWjdV3FN
jKIYJ+TdkXwOQievX1JPTj5K18RnemnuD0lZwoRle31qL0/C6ZIa0fR1Nh2cOR9Wu4zNs2ZDUMca
q9euQtNePS9LdVbB2wOWvvIswcx6YBYrxAfTFQvrOj7cv+NL83Nx7OtaOfHGRxEhcV1qJOFNW6N+
UwgcS0UJlvivoCAvCD6LOcBf7l9OU/H36VK4EF8zIVr1zHMaw3DZ/J9SZPmsn9D+ZvLTXNAs8PU+
x+G8fPa1bvWE6jDXnx/lhEumOMBmuXiMG0H2gxnZ1EqjZL+Q6t0KITBhjSNAVM6azzDHMZZoIefh
uyOqH84OoS2BRNRPd7nFBXsctblwXCrgZVX4rcCt4LSvCarimlmIeoCfRlJXhkF5v5Env+8UnKU8
Kj5c7MPx8FdWK/VZ1TqoyxbisMtRu5Dn14iDlXaENSAuFYJhf/5ngx1GzlA5cyR93MfzCyYBG1io
0haNIrs6godDJHPhJFj3w4rq4LaS4I5Zmqn3W1zs3qs2InYRE7dFqELZjNHvuh3byVF8UyGWU86H
I9fJpNQKIeG5kD9Y2AKujuObrYLrDZo/oWaiWEW3/qnX05suB2mwBIgcxCEi4P3ui2BJxzwi3Tsv
ABwxDqKCcI0CairD29wi+5dDAvoHbAw2gd2Ey597XDGTtVzc33+kEoDXGM3NFet6NdZXhoWXPO0d
HgY7M33SXncOpaT2gJthwvhyb0ip3OJhOSx8evRpkyhdIarvy39/sZy4GKPG3ALJdHPnBylKvnEO
XgqTXcqvwU8dVedjKFD/7/lNxbTKX6UgvLkIa+WSd0yUuH46/6mDppgve3LOFz5Ah1tUHEmpy8aT
DdsOeuvTDoaN8r/Ny+KlMAzDcv02Tg/8CGyHb+e3WfYvnzHjZ/KxPMpX+2/5NMMj0bo93P6uBugn
Zi/Hf15clXU4F8hZphK34hiy4O+bdIPFC9+P45/TS+0vrh57KVcLVCTcNcp8o/7WWtDxbVb5mHzi
5J+I9I00boutReDLz/IZTJId/90+JNWZP6jTJJI9pVf7wEoiKKYTiI32ePMz7hbTBwr3R6OGyiHs
RkKFBYD/7Nr06JcLU8YkJnoOlj3eHslkMP1jRHpFZOB1Kp1wIk4wrcaviwTJVXTJbm2tWGUToeUI
05PLwwSsWbCtZqufcxNrymmbrrJVDKuMDoNNLiFTTNNL+sjIHa1eXxFgtbgsyAFbSu322D/KlxjN
jh4iMeCa4QQyXyQkA6e0F4tJ42EqKbhBhsOFvwnJKv+27LS1TzcXhSH3EP2Dd/ZP3uDXtjN7WQyY
NY54Em09n/sm6KbK4SI77JuXXHKetDl8YK8ZX9vFSwsrzbiM854DuhxAgZSHJCMgqDjtoNdw2UYU
KL8VicLQsSDrOCUGBmcWA89fDkKXs7jI4CqDssVZyVC+do/XaYv7DxIffCwOkmo8FJeNNu/wHvyZ
XkMt8IEcJl02kzX/EyGQ9ugh03pJ6gIv2mbPKakuHhX5zqLJs6BMovnaLJ4xqUCcisvHWzGuSb5z
a/JYIQBMLtn82ruu002tOW0ks0+HJTLkxIwkI1954oSiacE1hqxVa04qwcepOGmrrRg74sz5eY9H
fysUue1keTxYrj842KzlmbF1MhhVk925yRXw8gOO3n1xdZEG45KdOAWWO9Xz4FLpXnZS9ES5eggx
oGVWR5JcSnu3ljhwFeSWMgv2pIsqJQgnJoqDu3SfTxuBryQ9sps842PZrLLd+mlcHPwtO1LunH5I
2ubtl3Lw0lNEZ5+n24P79mvuLlG9lNVare1TDroqX0Q+O48z6BsX+NtJnqVEi1n2dYoOcDMKCBwi
9bEMe03UL4zzRSkriZZphYmQwAFuUWdJQkHGx5SjgunluoRsjwHlqk7m4CwaCHE5ZKSrbYtjDe8D
E+unIXXXFKW8Qoojph0v8V/11gzi4mPj4fLDf0zJDTSPhWzAnW5UeVg/HdFLRTf5ioJKAXJSGQhn
hfNcFHx+xkl1FPzVjimQu9I1UsCZaGw4HOSB8aVmaGaRxrF73N6lR/wyXuHl5+85DA4AliEwKz3K
S+WlaVUNLcExlZqT5cV9kDSpCPLBt80S7X1hxqm/l0dSf6V+8Ui6VHk/GZPe0/G5/q9ef8DDUq2S
6Px/PWTK5DdH5S7yYGWqEipMAuZzT5jchYP10Uz87NSGF622Se1+33qdHqZJnbcKyFpWtkelsw/Z
95rnPk1NKSp1Nz5sn5WnxeU3gu3lXsxfRqYNnsPsILl6m+rB+0Li22DRYI6sVLrVfybTtth2QMNI
02rHU3lgcXpUiu+cwuQd2T5Xuvh7VnT/Qxuc++y2KYeXwsf1j64rj1AF0f28C/NydZT8VurH0O49
dKAWrJnGzKV9/VPporW5/Jx+2E6p7AagYAyZs7rm9f5Zpdw2fGcH2jDgGcMMQqPDsgu1ohodnwnm
BnBjmVFJdbUOEMZBgjdPLGb53uS7+g5ND2P4C7jEa7XzuTOl2KIO7X2pOWdvBHmxlQIE6wl7pPlk
guCi+AmztgqpHtBaFWkBYSu5TB7MUbnu0q3NSLNC6eAcw+FdSV6o9SN4d0JIF4m3cf1juZIJQpr3
SzsovHsh68j2wgv299q3yDEzvO+feCpqtKWjWg8KzfGZe5s+scAYx40HHpCND8sPd0ILks2z/k+t
6JAeUuganYtv2q6F+K3wig2Mc+WTzZzuOH8i1hB2dtzcJp093goJw/RythisezzxklKv8dboFb+v
WUVeYBmP41zvwEWllF6eV0R4ZDaz+LRp1mFbjUTi5wkR9Nf+3OewfaSoC1qzCsrSUSOfxUsL1LKd
t/okIcj3mBXPzfUKF0GyqoFAQsp5r04s0OdUvnXDg3Xl01R+aoxOnQZn0G1y/a79qTyVi0IHATLx
fidyPSp+Cs8rUSLO6AEgzEyIrHHyAQfCzzG7jCm/iPdHTn3J5legn6AssX1tnBGvOIdmfXnWC9Lw
yXNbThu8lxkGqx5V/J4C2gYztvFCMuGfXyeF4HyJkEeIFSy4/hgXv6UwmgL5x2l3N/yQKHU5SfIA
vV3mcZ7ekGPz/ICB5GpoQLfOyfmzWm8u5hxaMS0LFRJxOFs1l9cs96f+Ui4kqzoShGTMuL3LLqJA
iUOetpMl26APx/WFTA8aMl3IDhwuztdlHU2HY+Kf5PADuEVt2RQ0V5QvcFBpbkU9LlMVO5Zi2RsL
y/TwK3t9ZZjWho+BIn3BYi+ZZwhZGo/l2os9ZS+IRjcxW7xvd8kEV7KTXKiG6eac6M1GWWa7zE3F
BigI3hBPVk00/QItC+dkPUmuMnby2jrT+JBVAMI4UGR6uYFhepnM5D+tQfSICTgMkm14pQ7Udtly
kh4Ze5nX9gL8U+Wti8m0kl5BOLTTStpAWrRPT8vkGlBTdTXZ6A699SRdcViWgS84iz0J91zcf55Y
azD17FNlHthIduHjsgu49JwsbgNxnmrk53mBKyJxMLfD3JIYXzh/wnCCAeJzkLxz1Zzf8224XSW3
PCnETLF9SL9xTXWGK/XWeZ/qiWojKpYJLoaq2FERVUnOi6zLgxw9rsfNxT5TyhCxyDrCU5Nb2rnT
83qgOIWqhGSr5W8JIvXDfxV2R1WcbN3ChgwiPY+bB70og+6Zv2t6BoOqOb6gXTKD6T3dfl26WTX/
O6rLRE8Nd+0h+CG0J3zqjIJe0C5xz966XEknCF4mqYMVWbhUQwY345jVi9VOzKxoDRANG5lmQPkF
YmKNYhYAFZa+XCmpm7N++u7iIVuuoFOZbAxqL2ZJdntWEyV7PfvuOdfZLDrrfXtXr9ibP08Si6I0
qsd5g+1HwOSVRSDfRkD0KoDbbF1LNq3fbZ3c3n9Li04JrQDfDLb4SlZkk260d3funC03O2MzU7mr
8/nW9Keu/sa4E2SWeXuMfuKw6Kxu6Qo8anIvsjWQdLtvn7G+j27SPWCWD9rdJF3zV5Xvbnzs1M7H
eMeso/tznXH1OYzTYQ9txalCVGoe8m0IyWbYL53fFsN+4Qa0DBF/FfMdn+v0+YzEWHotaZilZmGG
ZqjYPZ02j8dcx8us1K7JofS6766vH/rIwSmzw7jprZonExRHn+tSV069bendK99ivrXWyB5MYFqF
ETVEllA8hllSmH+s9lke0Ld+GM/fFHgt//v4+opTBo242X/D3BY9iuiP0v4mik/p27rd6V/SSWs3
QkSVNr/65+RLXlXZN66Z0OuTtGtihOTUCkCSMsyd/l6ASaXz1f/ad7ftS/rRV9Yq+vpCMxvNX3PN
Rf/r45rEYNAu9KM5+lghPli/Yjt5xKmWVqNzEve76awPmUyHg0Jc/mTQiEaIneIvgGLS7argTGmr
UaVzi7t11d13K51Gc/pK71Xqom9vikYwOfds25vo45Z+4JIB9j9iOO4j/BIy8/VlnCe5J7xzUWcY
Hfq07qSuCzZRv9Psf8VR3PR/d/ShMR8dfHkRlTP++OrWv3HxxoFn2MBOO03PuqQmS7qJOs3OJvpy
41e/H/VHp/Tg1Jvozai5i2bRsbtjlItSJQq7TYbRx7FbcwdE+vnYLcVvt7Q/knLP9W/dN1MlanRM
yM6kdU1Ck/PJ6EPAsX5SagrtiJwuxJ1Z1PWQfNLv9LVdPYhQyUsfqUbcaRbi+MP77I7SaNSPFdzp
z6LHzjLppG8fw8gNl3QXfc2i6BB3T81mMRrFna+3fr+snwpxX6HKj/s7t/f99ULf6iLs+L9xwheK
yHD3W8/4S0RdhayTc/fctvhjDN88d4A4KrZ2bf41bkpKHsFdY9JH9LX87r91D3Ha7+hrPFQnlijY
sjiWQmuB2hxrlXz22JXmKwkl0f4k60pL+u4iJhsATbQ+Zo1qWrs8Xg7Ncr2/HH7sit1qvnebvdXt
eaVuY9eq1N6ErBa2bZQ+t/XrhJtG6blS+EC4sphn9crT8PC+L/dOxY99pTNbvy0Lo9L87+SQLI69
beFtJmB9w+mgRnXYH39vDYu7cbQ5sfbgsf2u5MRgFd4Os4ey7JHcrA5JtdQuFg7Raj0qrZC/UBG3
DUAwGfjMLEg9mZYJarsLzspaNJa0+httAvQcvdJrHSJZAeHLVmsV+BCF2nBuuOiVZowP5ZwwjquV
qiZjMJ5XdpBygwCy4Xm649UK7SxAYjbSV5ARKnOYVfWxKJhlsa9ZnB5KuI4v/8ZoMM/zQR69BioJ
8cubUSX/uZk/Xodf88F6+TSZdN4kMnB7/i+WwNmFoBZVCyTDGGMUcqyyLJCwwIDyiwGO843MqfCT
rAjugtkNnN9NWqipNvi9AAyM1G8K3yQuUMI0F4sCu0DpiKkQIMMJcEj2hoRIm2FuI1O5RLdqXAaw
gruGSWDiwSILWi1j3Wkd/rFxor59QSyobz2jDMWU4w0cKHwIG9YYmBfqvAM3gg/rgVUFVVSdh1cj
UxNsgfNqcyzxh6wXQK9bMkQ8tY/Fm4frYeBlLCcEKLn5RA16jmP64zBuq1R4FDynnnqUgvGJaYFS
d/NAb+em6WD3z7ky9ivLyh6BY6jPbQ1vS4t5aSKSfCG+krsljJetBkU0PriPo7oH8uh0i4L3xQ3u
12XLbaCxL0my+7H4c2A0YqWyGkjQyzSAaEaX52JNX4N51u2526yCYM1AZOJ/fapGyp5nB+J9b9E7
fqAzVFAZaApWROTkIw3AvbfdpKs9Q/8PT5nmzQXl4KTB0QI2rsaGhPZvEV8ZElCmgEhg1tPmfas+
zcZYoy2+ygIW4tEdBnYy7dxI0qTBKKfcFhiUmDJSN3t/t2vTcV3o4tsxlOu4QaRcaThXECt0TQaE
jmGjODy4+AJ8FT62x98fvuvr0L/itgFNwwQjWB2TJ0fADSoqrgKh6w1DL8pACRNz3PZTt/igD3wp
4bAG2oPIJZW+88AsFv2adyUETAAHcpIz6ua4ApoWLmZUq/Q8mdxppZbAIiS2ty6KtgZ+KSxtCJNB
V/zvzXO3C1AeZpcL4myCddTYZBtmH6THQ5mz0ym47vCBsxL9KabKFeWo3rucB7VL67xvCvRbttDX
XWHE0xRJZedQbA+9/WkqovU0Q3OfXUCKh2wKtKA1YWmc9A81Y6BfHDYLkKlldmOdB7KMDocM+955
mpSFEbClUTNBPsCJQmuOfotDPaOK+CZ+R5wLvjBpHH8swLV6ItvpJM8UnGx4v3GZn5qd0Y7iyehF
i120lD8LcIqFg8GAI25g3llO0zp30X2y57cgsie5XMJVqFirfCOX2WLRtvDXJQzh905QAakRIu21
jRjrYkPIBB2Ho4xSv+b3JGtTZfGt4Fb5OGRkBxRQprkpMiVKDPm4BjLd0i0l/ZZtntXm2q3JTsGB
lPMN15B1s4oM42u/iZbYfkP4cDr/Wv+gWj0wiMLbJ91atX8BW//JPdbauW7++Sh/DwrP6aRPrSQB
TpG6ChjggPVZqX5ORjd+ktzpgzxA6tx3F+SSy6jCs7iazdbNQzUrLtGPukfqRsIm1pgdGXnzMOVv
8745ZENQmrDJKnf7O1Esk339ofRePqS30emSCJaJcvO2nsMOMR0ipwvtKVUlzbzlZXqS2MKNeH70
UpmC2so/wHM7hQ5JY+YO50RoMbrTlfZPMnLMt19u8Goav3vGd4gF/2tS2z67yM70NnuglZBoD++X
93IxWjDUL1oT+IJr60D3VH7tCxckvjBft/c69ZC3NzUg31L2rtSpUlTjx+Xr6lkDz920/tnoFHE0
kloI76eqRYvMgbWXE5bga8Yd4S6oUjgjdVbv1MDCzpwhZMoCTacbc2K+pbQNgn11l3h4lZ39FliE
ZWinEZQub10nlofU7ow/V1NC2hG+T1QyMiqnQHE8jMx0ZYjMXVnYqEUFm3pGVXDK9QpVtE95ElJs
/ve51B5yOVpYsmOepciB5fhN8lXkmovLmUc7rYdPFnGEKIg5FaDAue1z+kjLmMqOyv9Bf6uyNlFG
jE5MVZ45ZGWgt1KCIZk0Y4FL9QRPMZJSjf85v1INk1JUCOlphwPq+Gy0Gm35+ANSK6lihsOBVmlk
/d4lirnx6uVdEtS+8JE/e9h423OmWzULFFa9FXS/cKpc6tLWVFqX5bCqvNJ1dN1mhLroWEyC/lN7
cC5P71bnQ3qmF4rG92bk676rV7pBd3qkEUFZmlkyaPA8azjtuIC+qcN0PyesSfI1uZ9WhJbTKF2q
SzS7snksiCJbZDm+5wKUi+GG3BmuyK+7Pz2kpxw+3VCcitMf3eisGtyouFx7eYmLq77/9FcTPFLN
kEbHi/hlnehK/izvlV+t124TrwRYANJBZPhzCnkA4uQHXgOaZN2pV7Q50E7zwNdh927TqS52ykN1
DZ3RdwXu7m/YvV665pgdN1PjMksPHJ9+65/1T2SjfH8tT7K0QhPSNd82QMgyqL+bfGvLu+kcNGAl
qdfwe2W+PlzepgRkKOH36h1VE8v7+BUcQguift8v18jVMy5nZqP6n013A1eAv/BpA2jGw/iFcx4H
/FzPdb5cq896fc57S5xJgRe5VxyRGImSIRmOiplmXlDjNqgvMmNEY2fHZ71NZbyVpg8Ako2GoVbL
t4fDHuZYyyA8AsJh2YN5HPC9cNA7pD60IOxY/6n35m4oJdejrlL1XWlu00gdPK2al80j9dY1G/r4
HW7wlIJxoHYcSC2W28Dpwp/7d/26p19ipQswDfRnpiLMCYAexOg8ExBByd8TaLmE8YDbUkAbtGV3
6OY/PQBYdBaaZLmCytK0uDJxllRvDpQ5yRBiEIpGHjhWUkzYSqQzRMzkRuPf2mo96G9hz5Usr4MK
Tf1Cuy8uMs8E02iR42de86IAAAOc0aj2MmsUE5/VHW3hREEtr5dTxRc/ra1eJvTq8AsenHH1q9EO
kat2SFQfy8D6uG0V5V9i7GmXW5d3LljN4UupmW9XS1Hp+dYct1fvACTvIndDkQc+DkgVWMsuJP+5
WWHOmEVUlXO9/ZXPilmus0iZsuJrXGkED6kJWN0Wr/MNrloi/nt8S/M17zSroUnIMXPGeXvc0/L9
Z4R3UVu/VVzCShEgd5Bp2WjqfV0YYDnOZTBGmCsFSRwN3/ZdpOPhTX76q4tUWL/lQQe7wO/TuLX8
7QagQucbEwJewTmhB1Ogmcx8wEKwG7Cq+u0llAUM9k7Bz8Rt61f77+S5JJUWfjMvIRfy2/qAbkFy
u0oADW0iG0jfLgPbLTaP++Udjaus+/XxyOuozTv1XIY0yEe1/8NGgCba0uhs2+XPa2aUrJ6Jv4nE
w7jj4N5PjR4y+urLTJfdm4FkHqIClzoKG+7BCNV3xhdOgEAloHQaDuVUIXAgwBacGWpjbO/apuj3
OZmWusdFVi2nRZnwLHC7THsgsnUOZQdRyWfcHwGonECsjDztExajL3bZbt5aVDJ94AFhQlzDR7vP
dyiNc1ujaZ7CLw1th1VJYXrKrdBGP/+rmJ8mplcGevI2PAFEqCRVEh7t3XkhgELHTc/ZCpAZhpal
KyT6hHT+wslu4lL3qUECb9W1AFkPhN5qk/4I88AwqbVUR1eNX/875i3DTtXP363q3vvOhSZgGM2L
l/L9jpKcTveDxol+cNY1StAtQOjtsVkf6JJLoXn6DQslLO2OMwOCd0KWjk2gPNzewNBKRWi6Rxok
xVorX2uBqU+ed4znRwzfiTlqoAVQegg2bXsAznujCGQNvlZCwL3HTeg4RLz4rWKHWbsEjFvA7IUR
eARxk/xkyH8GTkGpDXctxSsG3m4EUM23tdZKWC5fr5tMsdkYPgg3naGRa2GSZwnYFZpqMdx3Zhy+
SvGMv5g1Zdc6BaW3VbhiIn72d2Wy1VosCMwZF8PunRnj+InVXHHDl3n7JKkXhTld/E5GO7vj7XHP
/RFjFnSmISDZ+oz2QMaCZNF4KYHOJjKrsJYEQP9cSE5DDOkZcwcS6EM47MCklkwZWa7xFgHn/bOG
kEC6BUqip0fXuO/sc9nQgxeUxOx4aM6thWwry7ZhiFr8ZdzNjXIMjXGpQzR9x40/42VtJxaEQorn
RMr7Gi7MtZkiAPLjMF8Mkuz8laUgDGEMJNSCR8KCSwl0QGszjaljL0LozIEQq5IVuH7oWCF9SrzB
FG35Mo59LJRo18xziKqLVhQZeAsV4N0YtE/Zkmxq/33Cmsc6HKT5CLQdHqhkT/DXmGBW+vZUhhGS
mnWRLSII+ORjn+WxY9fVFh9fFBhklMuDcohwWge2zk/J8Q3yxjQ5UcWQpN3TvnuOZ+51Bk/rYnOa
L2szBxYOeJlFfmGvJxleZS0KqLaZuBAIBwSyHhQ7kPfCr0Xo8G4Bc/Wq9Gpprs3aqu6Lv7bFWrNC
ceFTC1+ji3lJTLlWOZA5oZnohKdOkmJxHTo/R1uNoM3MTxNi7iT032af7UlVxKIrickMNbN/Sr++
kaB8gOqV3wq+Sc6OIV/9qfYQAProlm/lNv1Cvn0WNykvCjvXLkjpRHnJMk4jt+o74qmuWfUXx27l
dzONa7/TH2fcf7il/nqa83YBIr7hsX0tMpp83t51JS0mz8ZfjaRt5Tsnek0AMgPkXXz2hRBNs1TY
av7T4ArYx9LzQkdePdxayFPQoRze73IxZ9dFC19soIr9kpGMg36rEnfyyen5+FMmAu66SNvHlXiP
mwJD9CE6ve3YEOaBsRvWtCkjiwfhSe+K8jQQ189yokUlsE5uX7ucVHaNbrF/GxzTtaj3ysMOgIa9
nBtdLi7dqWxuD6cHmRiLaErig9tWl6z4dBbKJ/qsYjvrXzvV3oHNFKP7R+Nxmc3S88Mw3Z0REUd7
Dj3P1+dJE2cwZkePl92gMLNDRZcTqnAOAFH5uX76ma/atZ9CyO/T23IUZ4tdkVfi6d/b4xVnRrqY
2TbY+b+qaCp4TaDb4YGoX962hfhSS/e1qLiDi0Tbv7i0SsPWddMsh6IqwudUhb9VQa9IOAbcoew1
17sI29KlkEx/t7+oBheEIzzwk2j4b/ourZsl9NCs8asd4Nce7K/Redw7+/t7tM+QYAb1PxhlBbZV
6s35u4gwsVOsr7fW5FVSdBbTxKKADCyXLiVu5TTSrzXn7dxT7QkBLB8F8RezH2EVwifnFNC28IqD
CBDq/TVbC2KmDBn9zItUw0H1j4CSdj5OvPvj6xVTG+SA0TcrjNPC93pU+84NZq/F3wP/5IvVPojj
Ffeyyw50wefxffbIzSa74YQtQnP7+yE0KJm/z+IL6rgTjoaS+ICHbCt0V5T3h2QyCYacFMN941Gi
yVmPD/bv7RP1R7z8t8CnUEYy9wQDy08zcOt4MOuVoqP+SYPzcflp1T3HHctmrsk5doA4cdGs8jnj
KPFPUnUZrgsv+YXtOy58ly2nr8J5xaVUf+f9Y/7vKS1n0nIe+qYJybt9akoe258+CgrhqJu+TJ4W
vUlz87ldRr9MB+/nLkXrz6yDUHgrLyb35qdZc9GUGzgq/VAEGYDbq/ZDI6mn67T2jRQD3X82fl91
D8yzBPvmLbs2163Jv3dZzp4PP4JFZMjpFDsz6sm39CW5sQbfksrD/ol7LBnW0F1/1Ll2Mm7b+ZDu
9Qvo0L42b6ES7HMfxxhB7HtJ7sf6xyquP58f8q2RWKA4HxX/rngzvoyTwm0k4frpKe+YLA3u5Kah
3ce7oXDSkvGzkEI/NuLG78meT738B8uR3GDRuQvCAmG8jh/3bekmeE3znO7ViddV7yE+tsYvZxmF
8Ffumrmk/tx4LLYmndyjmf+4buF0GpwfJs3cg8kVXx+WLy/zAdOllBFxPjt0Ks3hgKqZcU58htU9
rJ6ukQiD53GCbKF7N7uc+qDdt0aCF46PoDiXDBKoSvVv1atJzLxIIdm7+NC/NEtvSDK6ULv9YNMZ
f0IpwcrzbNbZlluq0Wu0rw/S+RQ/ALM6p/x3nOwy6Tawb/Rybd7QoLCEntQ8fW6SX4uU/OFzicRr
bFLptVkZFJun0NezJ24/3YbgzmgoPL/YqURPlzeWiv7QdtdcNUk53fHzgmdCr2o0hIjxcyrZB65x
86b+xB88Gs0fZ608z5PeqjczhCuxmNEeOXbAjC6Z1QRxklDAzxVr2b9tdmnCzmXs60gZHZ3b9gT5
LV+KGRtaPM4AG8kkAhUay5lyjD0Z9cyB31OPv1AE9R4gnc6IE9lUGlUmodalN+tMs4I8UrLXD8pe
OTfeILeOdk2WD76mkmVL6N2+PS5Q0W56Z3nF2/I+A5YPnGZMNx6iZZGY2fRMltzFx68NWzUiKLCc
kJppl1HnIFbihQhICiM1LX6DcjJJxo+zZ8q4PZvGzB3+8/hYzMrfZiTz2J/KPKn/3QGxg/0gsq8w
mQTLLP01Xr40kka3/ucJtGbscMWBYV6i/Md4MEwLA+vu0zZDN6UPrBW7yPLUujQvb6W7aWPRgaRu
syng+y2Hh5KTUHp8nf6sng/EnhYZOc316FtUofPHxhjltucN2WmyWdsbbeda72/FjJj5Pn/cvgL8
Prft/Svc7UE2iN62VU/HL0i/v2WtS71+TrPG6qRPRpCSMy1m+6TWm3dB4BH/rIEoi3iZXR9mnXFA
GyodvnMhNURk0X+9MiyLY4yP+D0Lb/I+rF/YMBBnspuaE82j/eFkGPzOR/P+sCN4JaR77opusuLj
Ali8irP9kf/vX7k1z0Rz9CtPTO/Px/b0W4bNZBifO09Xw6D4sGoax6+r5lQWCMuAfKepNa7ay+Nt
eJomhx4v0CTPVQcPONbKQ1e5vxwn41trNhi281//Ps+/FtzHymOjPU2WWQ46KP7kzUy//GNhmW2j
ktQcYg4e9il6sFO0aMcoBrVhmeYHIb7CWFj+rJP1oPixi7uMRInAxXSSLV44gVc+ts1pb/mv/FV7
qyYVpux9Fx58fT31sF8Lw3g49EalDv/ZjP0mAjA+wYral/f1j1ikzupf7av2U/q5PjdarUJZkFq0
NK+liIGktrbWqfh/hJ1Zz6Na0qX/Sqmu22pGA5+6+8LMxjOeb5BHMJ4wYIz96/vZWWqpqrp0Pp1U
nsx8J4a9Y0estWKFFBpDayoIdpXEh8YIWpdYSd/4MStnsu3/MF74bMlegverh6Qda6+WuBFZMJlD
THeF82TGzDYmLOJbyZyHmuHpukujzVk+/+yws4ecmhRBd2JQrXRjw+3M7n73yOcO1Vk7VX3D95v9
ZQjLYeOMINaPIMN0e1AHyM0egTKmHFEOQlwAbvaYwTK8Ns+JiuFh7xNUwUNAYsZQ3YKBceQvITVg
q/uIA860vy0pJKfJmHzvOaFWia/vXhIxjmFHPql5MASya1EN8wPYAMuaB8ekpm7AwGmHYn36m1LD
jEhdJZqO3Hp7WTOXCY3mBtah7Jdb3TYPnBRHw1X7jc/MElq01g/gt+uBm/gcWd/8rNY1ll3PXLPZ
AAFvI5o5AmjLEOHFLI+quMVerSefm6V5YDloXjN7oniOXhPFqYWlaXO60HVDgy1wBSIbzftt2yu+
/8/4IyGvFkPtYDkfw2r1Dt4T9ax5BmSo3+yaYXvijfKkujRjgEf2yNxWn4FuEx8hjt3HzAzYevXi
jbNToMPg4RIDRsbH7kxEsPPoM/6Mr+vfsIvengNGfwPh0bSAQrl3lRwZwY1o0oBe2n4aD9bxitFh
59zZfPDTmTLLNihHj91j9Fs+ndzNtzhbfwIrrAnywCLtH7Yhg2DCbmj5e00uSWiim4z57h1L9R9R
ftZiUa4bAIXCGzsq6Zh5CBav3HZoEuES0ErGsK6kXaqBmtrX4fJps+P60BT+GbIBN2h9Aj4xp3EQ
vSLTeWBFcErbVDTOXdz3+Jo6RWHrN5pubbPxTfhvtO63cXGLmu+8PZFBEP4hJEuoxYXeIquzmccF
3V4zNcBu214sJtTAS3MuI9Kfan+oVsFGM82ocNh58knlSeVeseWA1rk69J6nZ8p2ZRYYPEyAI/gz
hqXlhPnsM7QBjN8jaUcrOUlX+YCTFMASL/8bp78FG3MjTaGapFSDVkGREH08kjtQVEG92bzFBj7q
SKmUXtDX2+2OZSX3WKPd6IVdPQw4bQCwlQx+Hqe4xqsuh4XWsVm84WXufp1b0EWzQ8tOS2jcgDa5
rMYt/0GIB7XNDgOACbseCW1cDxmiKPhxMXwCmLYbNVOOtw9S8UF6+G2f3msM03z3zIiVdUcrE/MY
GFY4M87Ud7eAXcD3YSArIdg298gAOPjbk26jRJq3S5QfQT3ke3P3x/sRBrCcMZoLA2YmZ6F/hUCG
7LaYLFf3ihPZ3tMzls0OUgyKDepRo9WdqUCsCJqUF+/Je6IFHAC0V4oNkioMK8LJbQIagrzyswYB
QNRpjqmJhQ6KYE2zR+tQrSP0CAqeULGrQp6YbU3LJSU6yC8aPEp0AAJBLnHIL2E5CUaXtbrjLkFt
Ru2IUY+/obbSAuQkh8eMMD3DgOfEmbFj51Fpok7wOIqkQaePrG0C69Iv/XbY8bPA4n4k53e6jxm1
RyGIq3RBlmMSrG+kp9kUSURchVkgzr16AVE44B73MPtU5BMo8mJojqSgGmsevphuNUH6GhVk8qSK
bkmegW6/6OvVshsmwWVIz11BxURD8voaql8yT6AAtD/zFMC5Xkr4+UypnJ+YjixvM4R2yNA4zCGA
3mGL2gqShAZ+Fg3sYvCcX4+S+LGiusYjdwc/LNYk3ZtgOc57Xk5vQafPg+R4Y8l2vYJ4JXEruMYK
GuE+eXlV/BCEYLMEv9cOtx2H5xKK5w9CSYBP1jCV9e47+MTqssZe6U57nN3swB7SCUsBFPXZg2Pl
8Wa9Kbzabk1+AjRE+yBpW5VZuJu6SJQgvWAJwT4hTn9oy03nCxWduaMfI+gBp0Bw5qDEr4HmfVFC
8U2AusAzuHgyUGo7uChH84+Ubptn+OtbO/j2Hgw4QwhRogTW6TuAmOHxACV9BqT1trZNnVhyyh0P
utNn5NYwmRn4PCforCDcG6o1W11y0V1/KQRW9Q5dk0OrHCkROZ+PenLTzKD/ave7SQfVGrGxZvoA
oyDHnClAy2DwIFSdPAQ0EmzZH1knr7S75p7gE6AWBe4LggWTYzpIlFjNsGaC9/ThPy7fGL6hewDR
BNAtdGAdD5KjA5AKcC6Uk8zV9oHXzNcQhkLAR7h56bR7i8kpyEyRVQqp459/BErjc4C5wOLA5/go
bBH/IqhWwCjKEfYbJRISzT+AoSmmhHFapEciHpjdqwoAoWEUiX5Y/mt0MvFA158qgF1io5r1mpuB
W66TETfGZfBtUabyISYykebq1B7Oinwi2N1sa0476xTAnxusH36xBEfm1uAykM+CkP/jWwHOAY8L
IJ2mYywOIEEwQ6RqydyGZ0f2h+kAOlxIVIxskO91PQRuvL0v2TT0GQOFfx6LXwwmFnTu9VhNrOV7
chXjDggbgFtAhseE/JnvOFIGKVclBp6UI87QEU1LYKSbB7OBR/LuDbvupo4xqW8hjdURiJn9GEG2
DCkqe9oYvd/54kjByOhzJg/enoFQEE6wIr9mXzjfgaKjMnygbDiTDgUdf5X69wEAIKk9KlMgV6ga
CHF8fXAJOAuG8Uj1Ve8Mn4+zB+DXwAJVAflxj8hG3uFvSCz90Bpma4wetlndQjvwxGnJRpmFpnKE
YJ8wAWnF972NBG6+4xBhoT1G+k7dAbS9edEl8GQIGF737iE4h6jQ0BMXOz7UXbPCBLsbsmSRaoD1
soabEcgqj0vxGA8rVFwc0HfBlsGQ8qR/yO3BHEAiQW/xJEXxQt8drTNi7aFxvB/To3XmnqhNe8mB
K4b0JQoJ9p47vmx4IQKt7LU84BmaNrQMuEzQguWgW5kA7F43CkXmxylnZG+jnY4BKQ0+HsipNlAX
EkMrAlwk7vMDPu2T6+G+4XmpZ54Ot949VMmYP+YzqkBWCeqzEVkjj4RjXADJ/ceUsZHVON92vfTI
huCObzoHtlNPKaUsFAeQjzbJbPFwCKxMceV3dDKkCAhguFBUN5ywR3Q+jKMMn2+x+0nreGADAud3
/g0St7u4EEMBQwA2/6C1yHq4Casvc3vi0coQUT0eGMiz5WOCByospEacAUAGpUhnOUHpwPn1LCjy
XWrhysjN8OWPmcgmaSsDzScSNsOnKoaf8MNBEvYb5mQb9OJy0pN0kWVe6aXFVBoUKcxHDPL7aEHW
Erl6C7JcZieQmXX98jS6d/2itTfkDSIj2auIxhBixWjMkHoVQuQoUSKw6xza2E6mx1eDouZONU5q
9yCwoBaWgnr+6jz6L4WueNmlcuP7fFd4M5y0iI9/AxRdv4XJmc2kEz8PYb0EbdHpG8vLy0n2Ga2i
co+VW6f2zlyRegghnd/4/I/+GDr3R4wpUkbD6xkoS48B8pS7y3QAqX9dtQcFM/pPKFT/we/ES+fz
aZ4jbxRwh4LzPxVDs4RkeQ4QGtJxtSHRZDnUM/NgBpYjx52IKWc7CdUCTxrhxoIn1dmQEJWNI105
YQ2fHFC4eOFOTRVeLIslOzedMD7rM7kObiv6cLevEc1J9RiHi5Le1O+IZjMEqQ3rnwDkpLNfmI2z
PV8CqcH6g/uCob/PS7vZKgE1ShIhuwqFHCJ4zRlMip0avSUhO/g3xHE7NFr7cmhuLAzqK5K1PRhV
MiKbT8XG8T5vQo1QnjvKoIqf8WvzjQcVYI5NolfO2p3I80jsjx1apukGANuZ8erufA39Mjj+9szV
ZfzjDepL5A9UpaqrmT0zeIyA0gZEA6OPNAy1/UzfoQy8Hkh5gf/15Wf8e/WkqKrg4XrIPyyAELEr
q4AIpwMq0nu2kazwA8mDw+L8dWxGzyNvhZehLttRPS1IyFHZ9OWFsmKgK8JqsNVyJsaJk+Q3l4Ch
m8qAmQRHfZeseH1VrJ70U7l9jy+HYprsf4tkpS7gF42lumQ3xu85Z9+FrZJPmWM96mzKbTG7Tghc
lyMbNgt+O3YU44H75c5ciw3OuTYnYhHDbqN0g6KbYPpgp7EWQCBYUpnGCFhIoh5q4w7CZJBc/t4d
fYJ8+4mrwUOkHkQskM3X4DLMx49xPTb7mJECrgirtPtCnd3INlbNno5obZNgS3DbG9TvZtjg0NGG
2JwFlyk91W1A6Ya5ZOX/wksAz7xnSEX4HVcUl+I4yyJj8TiTWHO0JOP2XJLZphseabvMeFlQLWs6
WwcdksfWJU26HNul1f8MWoad70yvJmfFRWEADDV4eWnMWwnSP3ASq9H/huXo56KHCIByWU/3sO0j
qfDHyTQPf+sr18M4WUfGCuXrqp5FH2bav/taiEGEn2DE8fGvgYpzo+p1cPx+wFRT06MQyc9JII27
MQtkp42fh9fBjNHbkMHcrwNBHPLCLNGgxMYo6Da0eaDUDyhGGNeMV9WaKA+lBRB6IGXhLCMz4utJ
TJC4cAqiOxLYQXJ4M93mt7tPmjPUI88MqILIm06KJawk/PNtx2nID+QMJRajbUAvgJwGmxyy+C8u
ck6Bq9QfYh/NDmxkeqTEFl9Abg1KzELGfYsqHyMyZHSY+s0eNJnT2ko3DrAbwiBM7RrKYUATijN2
2s5YcjixQptZekDHiqyU74HESob0FKR7RGKTPoRskfOAoMX343WCuyFHpZOKxGGp9i+T55yDujyh
d6WCe85h655z0blzEQwiyZ+QB/GzeXZnbvmKppU8qfEJK2i2bjN62eBzfohgsCKKWB2M0OYMRZqC
QRwCT6oUDCBpQca+W2iNhPiPBIIHxR/IQsqlspb7aIxgQnn0/OQqfu+fYjpy7w5YHOBicqGfgO71
M5fNvcvDC+Mjx7yCy6aeETMSh9XSlxbX/g+76gq37aePgGeae+VEHtwDI0qjCmNbSC44K+vwmjaB
EnZjZtWcSWmsRwQjTlJOfnzbUWjGxfJaCeUE3HRV9+X/J8kgyaJGYD+rZ85cHjP3AefJY2bn6/wB
8pPJYZwsQLkUaYQXuOKtwVGEScvqvdbiBJci1CF38rqf3x3oo4qyG+vysXashtd+CuW7bibmMt/I
BBY4oTFCuK20hhEuSL74hYDxD6mO6gI5BgofKrGPtSA1hJbnmbBw0c+R54kkjkcKEIcUCmSNf8es
ln4fdMG0MKS2jL6diFeepD3PGrpSoO8cZKtPxDkJOiVdkc73YGgY6XvbitqfZgHq+v0V9fv+igC/
FoOtORahzIwj7GOXvOFj87tFZn0no/TEROIEgzn38gi+PKW5gdE/XhYPGwpTPuofrBAFvM/BkR5Y
pwLEW2a77oF1yPV+Or5Fmx4Wk0cakzFJyN6996k1WBoO9jPo6OCR0p4+yvfy7L25rRhdKj3ofEMM
36Pt1bIc4VXDE+avlpjO2DllK2tBko1rTsbLp8u2p45a7H1S4GoKPzwSgHEwMEC4RilMF6ZIOO9z
aVDVtt7yFc7lhhAEcxTnS/c7DCt63fL8hXkF+cYjnOHceHiCDOKPQ384jcikhRhtCtM+l8moUDMc
t0jY6a9Bsw5+9zF7EAGkWqQ8pC1gPJxSAnAE+H8IOIhzk0OKqeQg8kaohs/A3L6RnHyF4ahG/YNA
m6DJocZecyyISNLcnRVhHkE7MgYouWOgtTfdWnSw4+ji/AP6Jt6fn0sjfu7hVyBRCn4U4MapC+a+
J/H6MaIlQ5zJzPRm+4xvWxDLwe3SM2i2Q++H9JsyF0m71XueGYF0ZCGxhMAxW8BvRk6MUy8HkMFf
gmeqMy6zQ9aM/ByomiJMsOVv7EbfPbZBygWUvc5SOUpFj4Fy2fmB3eahgNU6gqXd9sUq2aTudaqu
cNhVVxZyvRiNwp+gaJzbHShx3n9stVU2+B3SJZN5VvWw3JJmRvc5YdoaWlsiSXlGzKQdLLfYYL9/
fiPHpeJaS4INq5aXiJ7e4W/0m6kzZXM/vbYMe6U5Ckcyy0ezTtpdghE9J7dZOaLO0jgasy2lb9CS
zI1rcclvT159FnSCXygMyXJISjhN0N8Smb5QzrjNcT9E7P17+4Xn5F43yo5XhefIC4j6dG97qmgz
EfOmMMw6AFdTugBmpvaPcTWQY+Ts9K/8maLLn7muO3YGom4y0H8Qpssumuaf+8EZURzhefCcoL6g
n9X7EG2lg6oDP/cYOD8W4Bg9jUiUyFNVm1SSyI7gmijPefQjASXZxQF/Z53ouhrm22aKPkMm2z53
zsRAojvBkHOVEHXbkUBwropGbxzQM5s27QqFZzKkU/wfYYvAxElL9Ic1her/9hCacjJx1KB7kVCT
IPu6op6df8bPcblAkMmSUkbKEL/SvjxoxWyCXrsoht/InMmTxL8S3LF3GGp+6+HUQoPOnnVM9WGR
lf4Bh6meamBpulherrZnELmytzYwZDiJAO98XKU7pGdKtLUgrdAE3ZLyhGvxBwj/rEXb5dJaQ572
XpnkdXN1c99/p29ihd8RdkOP2Np39nWMYw3GJp0V88VFR5OwoRNeAJgDsNuZ8TM3EMycaRrDkgAf
C20hsU9AQKm4Or0SaIqWKt75qN1XiyZ87QmpfyzimQL42jWedYaJM9Gh446JvsUBAGcFkCkneyKE
daJDhTYDAi+L7Sp2LmNEfgImP37sfJ5M2zUM5G1ezCiVlNRPDuWSLQMIydNBSHPHLY28fcGZF9fT
pqVVAIWWA1/Gs6gofRhynIndzTMIqui+Ry/L5qW2oYQ6sM4fkydy6g3OpuhkWlAGTh9OXM4sjjJW
EIJeimfqdPQIoiOGmgUfE+E2keE3yNLfslMs8MBJHRurLlJhOx//InmVbhNS22qoV3aHifK8GWB5
phHyeImVEAkr7HR4zNUWKqwGdl8ZM0vqPahcudrle9n1f7E8lkbaSJ1YA8m/9rYoOjD31pb1EK0F
wK1gRKmLfHlmHo0Rik23oCOWDQP7BVDu1Vs6st5IIYaSWELtoj2ZxEjBYBRbXsOL/HtFwUwC8F1J
exDd6HH6cMFYCEPS0OqG9mT4GnPU8RRL3abIfEFT6Tw77PTJ/3YW8j2AubNxuNArseue8eJbdtZ4
f/JciecNzkLi1u+Lm1Mcx9JQwkPRWmEoIZ2uqscAFlx+tAUrSlvcjhVACcIrOClKqT8GrtDN5ChA
5+SbMxn+fdfSnwu6QAgnF7VA8HrZodoqf9yIWMI4yVASu/dRwvqNv3vefeeIlQRJBpoyMuUl/ptz
ZAQFW5d/YXWFSIl44dgRyFgKMuvTvgFLsZ9ZcmWvPlzPyjZdXaBuSCkIyXE60+jsWQMIXJnR+zsT
ld6bms3CRtvd1xzFyZhhjQ65FOLKzhTD0iWqUJo2RDIt0mwRMNB4s7p29KhYeo/igESRRU7xRZMS
bUFdVMDXkL82u6/oHLC2lG1E8n/QHpASW4LobfqOjaW8kxE5wLDc+oWPdcOombfz1+wSYTHtIdZ4
rzi42GFXHhrNVodim6y+8wdyNQg5Oglia3k5sg0hr07w9qdqYC2U+LZ7HR994wS9w3FK+UqAtc5k
ZYuLqCCz0RVMWvZhtmwBIOcuQcojLISW22L5B2asWfDMJTQw1MHmN2vQfX9tjQsUwlL7iglL2vtt
OQMIqdxx1XWBp02oKHomklDhScwaJlvC7xDPWpFxQQx+Ewe6pfP0LgzzYZPzWmiWXYkXkx3qIU2l
40/QcfCzdDpepIawhW7HwWcEkRhTIv10nA3ZE8YgysgvHGWmQrtTxWZDjvZn8JsYg4pRrgv5eEls
df7O7dc+26KlqCGDyGtceS/v2cnJpt4zVjEB9/iNXshP9reIDKCdKkdIbWlDjUtOAL5Be1JgOnWA
EZyjcin5NttaGw4JsGMEdvxC7tUhqxQh0sj9d4KjC3a2gnqk2qaekArXOICfsOqknbJ7z/CdjOVV
PtbcfGOtO+NPH0/86Lk3uCyQCnlYctQUffCA6L7Rl5DdxyxiDOyQdlruhF954ZWmK62+q2x7jaW9
FOEBAwtH6jSXF8+NMihnYIgcoq8NLW9J9DwC4lUTQjX/TPGFAJP+bRqSEOYghYA+J2tyb/0RoiSP
nDyknueTnvPu+sm5KM0BEubpsT2r0OlF63R8VhLfKgtuy3JHVcaZCkpCDQZgAQJoMD5lA51tCITi
PZHm0Hlkk8BiLAPyPgI6mNjzhz896EOHnuje79MzJiyGhpG+GD0er/vOQJ5YoN+oYCb8RhDrTO4x
/zPm6Spb3BaMu1t0cI1kbiJaMfA1Mv188UQ4E4KgpY4UpTFfaAJv0C7Xv02Jj3u0UFN6EqFXYMXQ
bsXWBJHNZ6WHvNTy1NkYnLC0o55ui86GBeelDrl3KMaBPEe/tTUQKrvO8DO4H9/wPtVEiahnOKwu
ntq4fDGav8ErQtHmY625kFbZFBMG9uVj8Yk+wWUMN8mLzFEKlDCe4PeKHRPYORIb3QH1JLTTaKoL
MO05pgRCdZYRRNEsUwCKNP6NaR8g7ceT5iCuPG0oB+IQr+O+aXakO9A7+R8PFJg40iPRw+H1b0us
byZ8XrKG0TLXQBAobh8jiDCjXyzpcbIqjwoO4TWINwpsHSsMxa9impr51OUTpjC3JYR8Wr9y05XB
yIpkITYcyQyQwqjZ0H44Rvdm37a68yGMJ0sxC4oKamhsvgHLfyxoPmwYnZfa69hA+BhGzAERQmOq
jVMEPwof093TXnGr3pzEClEnAnTtIOw7yPpm98kztHzIchGXEZDi0nN8oQJB1OHRLSWYjZtrRvrp
t6CnV1+q7musRPpCwcuWD9Nj7ZJvNYt8ylv4RjJyRTKoRQnd2gb0Tn9j+OEkesd4wwCIvOd4FfeV
qNlmTJl0q3BxIehclngY2KWvBXwxGpEPXS/+m7yI6mP9OdbbF9ciQfKBUTyd9tScQKoqm1X2XrHi
EESOcvfi/QgQfdJAiNfp8t5bXjzeP2lVMb1N08eaFuw3tpSxSq1WIBb9vNx6Qe2LrOoJIAW3ga+d
4pIsAnWrV5e2aVrTaY+mn7n54AQ3veM5eQkqVg/rCYFIs+AqGtJNTDEfvU/c4cwnaZAQgrXUPwyx
hJdFLLV5xkwg5Raj+7I6o3sCebKVk+ZiWoU9Lb8fsRjGQppXYJ+F9AtrVE/qd/3awZDTyUMU/A4p
HMEvdwuf+pkDenAdAdljA5VOE+c7OQGCofBT11pmJ1s8twdVhAscM/JArUCfIQ34lj/vMmucKf6w
Qgnp53bjWL3PQj2i4CLmMfdu2LrPAUCF5qC/sfVpxlm9eQDG2/oEzx60RO/BbcniSQdFYM3udOIH
1HZwbGExa/z3mGIAO0hlUQ2pQwbduba5+Cu65APgdXaftO/uBd/zHiAOBNajcTEEnMTSx7Llbu8b
XjYp53TiwlEbfeoXkcP7r8m3gerPIwFYQgb5rY+piTbW6ZWlScAM5F0SUVhdD/GMRHLcuKl4J5u7
Z9EhzxJELLLmAlgRWd9gAEnSx9jc9IsTMHuf09TqoxUD/raf8XPcLCzsFymu+sqKeJj2iX9iBDJD
XTzN9DAP0HP3tZI/FFpe/aHdIDIG5TrZXlYmMje6jXckydfZfccxVbkmAhN0bBNBYYNq2K9d1+8E
OsUgjpZNiJrZayfdGUCKMrusaDbvVb214pIlF9gEQs64Ro/1g3CI0MGF9ANisPcKs1Fx9qVJHV04
F31QF3bHd4AMCnZCTDp20zCdYLBV8HoYZoxciTeyASJ9DtKBTjrv1242A/hGAJS5JqRCsec9KqLt
Iz12JAaBA7lD9snnDJgdfpX4AATCMQiRKriz9oSlxIqVmf3Z1BwIQzRElGUMM7OvXrW/eGTVzRB3
2Kg+wRTl/feYuqRekKsYSObxt3gxPr4S8pw3iyNiv5Fx8cHNmL/f8dvABngBccUHZDT+fTQ+ycoQ
u5pGN6ewjRZRClXgrf/nKEs7JHw52sNbnxJQerlKYG0cJUJIjCDWcrT9JYaouI8JIVG94OryKQIk
a1Mu7mMuJhDSjUefPxfC5EF8HqqvguqBUUk2uAzFwLD2iz6D5Dlg4Hg5iWXsBAQ9B2YEawDJ5X8D
IST/hOrpWwcIS33YDc9U3ObUXRVTeUjmmrvfAHhGPsFwNUM0wPDKuUu0F/jmb/wn/UoRqjCciS2C
ejh4r/Lhw898JhjGbDrPci8+jdlDkWOCSnndJRa/fknIFz1M2Yh2NKHVA/IjcFp9QGPKxTmcaEqM
z2Y7nopwo6pB0ydY42DG4N1mzU4+Cx1p16N/3HmiLvTyGS4KEQpftPxwf1mQzYhrce1DmNIzLLRT
JnNfewXHSVbS6SvEDp+QprdjbgnbgrZ16OZPgH5RWagekBjApX76zH+7tnEyaqG+LrSdHONsWqgv
isMJR2c9+m3fClC3/ShgwKqxuVeiK10RPmrrQ4cOo63BRkV/y2DdmHP/W2BuEgkEAAyGOLBnCrhF
y5/4O9uH+9moCxU0aAjarl6dJrXLKQKSKBMHCseCtEIBfIHhunjYm4A99czegiUBbPJAiE7yQ6KD
oSxdsy7bDSIt76MUDgkWgG1LLZCCd0SFLyNUaBePfhXTFMKL7q5A0x4LqjD06ZQl4oWr4YMkU+ac
whvUbVl/ef8qcnZK0BiJXUNUWj76X3Yny3kKnIhSLaLDgbzySjVFR+H44ROf7M+8HPEQfCniWagu
kpQFxoJuMaztHXhXTNSm3wAZilNFPAhfPT7YoRZGDbDM/pTGxRAZNHq8Mdk1i+k+vBBO7uFmkbgG
V6lFIH1eSQbI6hdwpnFCd+8+HczFvQvwcCzRKsC5mAdVePc0TihWd8g+fdpvLSiROeJBA51J5wse
Ju2ooLUSIN/HOjykGDd7JYGApowfnk2r8u2kMYnrNxA6cZAgKai3JIUa4m0HjQzLmZuI+I2ITOwR
mOfVLU/MQaNo4DuWw2vMtAXk0+AfbHZADJC2iA3tG2E2lf5UStDOvSrMoivS5YJD9h7f7CXRfFBT
LJkzA8XwnvzzEme+FSQCJy9O4FgJKRFj769nxJmyfUf9QTAhF5mbI5Y0I9HWpIuhNUfm4YnjX4lS
77XqeDpC0NuCJiKiXhfOZwgcQ5JbFF6O+p1l+KespP5U6f6z5ROpCmeViI0lzpAe0sJ8it8LaXi1
ynyE6d8+5TuaP4+5H5v3hIgIc4BAgZOO9ZdC/BL1I5OoyahvYiaI5Yk3xM/hidBzEOeLF6AInAc5
LzUNxcWLhBfGht/pWfmKwIaCQIGDbLFidZ7cTMc2NLwNbH5aDhTMrUQ/3hzf/ItHLpyBHBCPwZrB
0BMkRheHspVCBxUVqbyPLncBN/15Ojy7pHBvWZDjUP5ycyZ7M+WbOpW2D1yQZiCWbE9x0bzc7Z0n
cvWvWKbicmMKogGcL+cYQQUNmL7Lp6TSQ/mYcP5RbJm9PhtVJSWuBfYFfkOaJ1yYYiTBJP0azKY1
Mf+UnI/FD0E4LvUcMyQaV2RONmDhB+Fu4hSsxI7wGwpQQWKCw5mALpdaVNs/UA6G76iikmC5UHhz
tnFceCAMXhYAaLuw747lfwYUnWMleHkUoQH/rbI+PDxb/T4+c2WSgGQoba0N6giKr2R0jblaqpb9
d/UJkpk44yTCCmrD8LaoVsks980Zv6M8xJaoxVLeIRHn8eUQ2LALdc8EBKX3goVZ4AI04qZIai+W
d0EgUPS5KayS2IYsK1qCKPmwZMK2Fi4ILS7m4pgeJYwg85+84q4hwFuaMqwm+D09SaalEecfv2Mw
BdK3+LMaaE+Hv2ovnyep8FcUCo3HC2DwsUE39seGQKIspTeEbwXi+Fw1fMRRJ1/8/I/Me+CHR7r4
H3wUEHynoAfKOOrHZyRvlNk96s5aFs2KB3VlkMATJ2bv1+lltMXPGrry6Hb785NYUy2lJla6cDgM
zuWnJkHmdzqHB1w9NjwAKpj3fnEkgVWelzVj/rgwp+2EueHeakw/vFvuGh/fkrw3rhBMPn/Yb5zl
VPFRevvun8Hf//Y//8//OrT/lZ6wzbl90+fjb483VdTlUVf/++9d5e9/K/7xz+GRv+qGJFmy1DUU
pavpXcns8vHDbnZ5pHy2/D++1b28mEV6j5s5puE+B9G8gQQoey8GTwrgFdywxSgaUwNa9MDCTRay
sPJnMEDDwwBLxSF30+5LsOeFtZP9JKO2LHdP4LNl84WAFD26bPHuHiMmIg4B7DZFBT/OtsSjkIyC
HO69ekbZgDjnlovvnios26ZjY/LXN8t9/ae7VY2u1tVkSVYt81/vNpP0bp0V9S1WzaFMt0PDhOu4
2yx+qJYQNt78QuUIcJiYKb99Xu2bNi7SNoot7MuYcv0MZNkzVEgOvzGCDI+X60DNXGbppF87+zE0
dCVb018VX7VYT/Ch95p2ID0H7XtSddCdhUnHK6Dbq+4BBwbtN1K7646ykQZdiB58RJHR5aFljTu/
SSlN7vQEoxcuQ+Pt6vlIz6Pk7SlWpNGOxjADPJI/UZcTUBt16lG3E5qIockMr31NduisJsWzTnh4
mehQqduWtDTp9cTCrT316fqmiz1RbJrgNQwfbgHEfdcMH138rkRW8uW4Ji3SnEoNPlinNyipeXvu
f/NGFP0/vBFT0hRFV1VNMyzpX99IJXdv6fN2v1IVY08SFHgO5DMmCF3LiYpTIjqGTEw7YyLAe6Qe
mrv3RsxfhUxSw0b5941uzCO+Bwm+AMzNOj30wKBMY71+MSOIPpwDuZev2yRkalzniwSbabqekXmy
hf43LOlYoK2mM341M+U9YLwYo56ZNDNmzH3OACISwk9YQlfn3WELAN7V0E2sGnX7zCZJPcxgGYx5
vm8wikf9lPVeh7oz0OnRxMJYCtvtRw87V99EaMZgOIP2pqDBe/ri0o1QljanTQuQipOYNDAl+vm9
zqunL1A7ZF/B7H41xqwP9BPNDE9EpPlJV6PSGlxoy9JDRUABQmsPjkwqKXdHCt04z0Az+jpjmD/u
gyZlXntzIt/8+mXW785qC2mE/ddv0JL/0wuUNV6fouuWJYsX/E8B5H4trXshpdfYIO+Tp4k8vX1H
d4PBcIPEiu+/cSNNbrgSYXM3epM/PMyewjAHeWipA90MLirXNtLrucxyLrzmsU4GwO5aa9M3r9SO
cpQtRiMz477TifIq1j60jA+q2156b6g6P1i9pUH7dLSj3Dj5/nUAvE9S30AWfPNSOM1JNm3h+5Dj
j+6MMZtIMjO0IPHtllb2cq6m01wZMiuGR3kvSeJ/wglTyj25DS5WnyM1hyoQhJN7m9FFYWAE85vW
v+nLHFbGsGDcNQqySzMh4P/1k9XU/+bJ/ltoLjQz+WRvK4+LNY9LQ9pJ0g+DaGI5gTsAxcyfqbiW
3Uy+p85Ip7ml/8b98Ek6YVc6nee4lNjw4VhMJ5QHNxsJ0QWLr3Qj0EajL3rNUMeswCE7MGAnSqd6
ClyBf+Jf34rc/Y/30rV0yTRVQzVMcQz90ypp2ypXtUeZxzoDkOTBW/J1pmuT3P1C5WuXhxo4BxHv
uyd1I6k9Xn5hzuCnAYxVdrgood6KkXKfXUrZyDstogLQ2bNgKkpwsNnP8qVseFWnmP4zHgXSziQz
STzIKKxyOijBYY/gArAokJ1vP1tfpwkdIBkbyblj/UhdQP8ZsxD7b/SSFGbURvT/YZbY9asC7S2J
e4mirBvBvpZovmUsY/poEazaT/HvhHF5+5BfxB7GgWhdmpvFPB4GAjUvvynEfCDOzZymrlGDDwq/
UIqiancvc9B0dn2Ckh59+ejzESIDAN/mtUyr4FljbkIp6CPUedLRhRQKeT8G3EAqZJMban25HmA0
8d7WBHt0Nm2ExVi6MSOq6Eq8ezgtCTaWK7RsjAepScGaKjB4Rj/id7KVvzjTObRmGz9PwaUUoQWK
Ld277BSsYvJBTX2jPSBz0BW8Ec7cqxDx2QNbeIv2YoqVdPpQhn+9XP7zyjcUS9NMWVZkQ8Scf1ot
8lfp/lrsP+LbEct+6EZlRk1qzZkxqZy7dzGiFFf8XCLFYkYiHnY8XpqEcDzAprV/o5BYqEgyqFc5
p2fYus14XJfjO/XzvdA7oqZDUg3hdpuitKI/af2Yqpu/vglZ5BL/nlmZ/3QT/7bkO8yjemj1M49N
TPxTS2MULPp2ev/VX0tHEY0fVjt8msXY0g1MpZXwKpi3H45N2mOWX0Fm8uKCH270kK+jv7429f/f
jrIk6XJX1jVdMlTJ+NcH/Lymn7eSKiBRsbHXTOQLdLMNpC4IxIAQ8n85O68lt7Fty34RI+DNK0g4
epeOL4h0gicsCYBf3wOqe6MkVnZmdJ86oZCpEglgY++15ppGMJYECpSEUcVOhDHnCxuKxBJx29Ot
8zlVytBXySxL3QvxSrUrXjb0LkyuIN8jGeY48v+/vrChGDpFmyL8XjF/rIj4kha9fBviw3BZat3r
5E0wH8UO3gvD3fyiTgs8LY3koxqOGSM4zDJlXnaoSpdVfVkb5A7+atQHlXjXUdJN49WB5yFUrJlX
qMljz99wZRvvu11EgAN4WON9fwHieEf/Xg3ccU00JVmm1pbv6xz9XKmJ0XEBRILvz5t0cLND3nsC
jiNPW+2ZWq3agPyEwwedn/HDIa3/dy2KoiBT3eumSa0l361FrYvCMLwIvFDPFawboJRRJ3WB+Mf0
92Ruise6m+IBsNR2sscYPjjVjnrQdnE0lQ9h5BinfB8+yOvyTcGJQ15BsoFlyEYJ3geJgoSvtw4k
cXHeJJt+ofgTwyFgc0b2HTObYNY8ZLWrJa42ITFnqnQWKYxMqRokE8ONKsCGMoaRLkJKenzgtX4N
GABLNAQhN0eWKOrXR7B5Ftn3j0X+4rFwYxRZkE3NEFT1rnqJWzMV4tuQHOJXffRXw1oEHkUO+xVJ
Ze2URCjBN6mmCspqSMDV6oIYiLnVR4HoCLk4NENQD9irNRrgasrGIhbrMJrxE2Bs3BHTbf8IMWk4
Kj+sKMP874r666vflQf5JKbuCq7JIUJEWmxVzZuIjwntbYax1+A05buCCgxBzMQZAltqdYxzTkrq
kU8aoLESkfoS4Tnap+TYZdUe6oUzSFqxTiZz6mmRI2+phygkOGKgFDNrYA6fGxyt8+ijbZFL0SfZ
uKnoz7VBiqKlS7P6kP2K0VZpY43FuUOsRbuRmLN9Bi2hwtxAMlecW2lLBwhmBFSYSO+yOXIsiUxg
7D+xHRF3EjSuGniXBtd4uKj7uN5p9bOhMfLzhlEAlPgiBWbxWVaPjK7Tt+8XhfjF7sid1dlqTEU0
zP/0xJmSpWepTw7dXn+rmCPFO4avaASgBe6EJzC07z9Q//pR/vuBd9txlKm3QVKa5NBvYoyw9nQb
sCKXlc6gcAq9J1jlKeBvZd+20mrSTiFXNI8UNGprqSRgwVpGKPNgLnSeFYQ8eCX1OsSeiHimZbEb
VjKcEBj4uL498koxDG6c+FTD9cyxD8Ts2yYruv5odkFs47Xz0qOMRGL3OjyXHYZIvrhjUoa06HKs
NgYmILernR+R7qOw8s/7aFGfmrefHoKifnFTBMGgLzQlUZXU+149u1wDIVAv8YEBAYY/XulnFzuE
YYzY24pha0WQ3uNu03bbm7nT4GegF4EfQZpw7FEMsyGVkn0BDWRMqM/zallmY/xq2K+iwInRKpXV
LClO0XNCZh/X1Xk106NspobbCwE7o/wIi8Yx42uASxkuu0/SBgU4IThRm06JAJykDD/CRsR4IQpS
xmecw8+CxfLWgeQBznY7vbRJjGw4iIiPvbkt9LqHGFDvApcfBk3iDrp9mXja1b+C5PJ1LzOOBCE8
iAvzqdGnXGaJ00/6XoHaMe3W1nHshQDuDzVuEJeNmmyGcklgYBh/Smg+VJ9QxIZhQrcr66doQ06k
gOV+t6tCL7o6gW7n2VvNBcAUJarD+LiZIwe6ih/N64d09fm+479McGXsDPUpN+ymsiKmLwqEQ48w
OaoAiI0rioTuAYopWBAnMxwR+qnKFUJUZU6Tbs/NgcuOR8tz+N9IO5RNefZvhkMMJrca7q1C3N8n
WbTkEMoS994mw60/pj18y1k4ePiOQW0+FQaptjzamxdyPItMTLV+3iXbVnULpukDkbyHDNb17Vmi
blbFMY9TfCtb8kM+y/RZazY1Sjp1zqlvnljLbrJjfgZibmjzSTjHgFyePALMXvrH4O3SuPRFgMiq
PA8gvRqjSiGS0aT0jwwdFeyWMadmzBSfnQsquB0TeOEJfh4zd6q5Vzy7dSpuZCzuZXHON0ryfL6s
BCLWRiUy83BddBLEY4ArRDB+jjZDEGiiD8iYzFRzcF7FN6QHDNavkYcdvsQK2oCXVhtcz7UnbI5W
GKWHSPvPe8j1yCHL04iD687I0YI8CwF/0aszfAk4KJl3gPTXz6ppTbyAJCqdgZRf9nMBCyxwUgzB
ghkyIug7Yv2glKMdQI/1HJLtaH5eTa4+RkPs8idAXngQY5gDRFZGDL9qcslO7ad82YD8QrERmK0n
ZLMjViB9adqrU1j8oTrv6E5khgIz8QKeDLWIx/Vm+iVuFUwhGG6/3yZ+wbGL85iOqm0hwGcaiHCf
tWM5Bsw/Pik9XlzDOXfqHM1JVrjdnsHFA3NWJ4sLjLZZHXrQIqU3+ObkVzGAZ03Rplzhf8xDFgL4
8nmqfsBPCuMXUVokxA80hypfJbyRjnib0/hnhBUiPRGnhae+gE8y5jGbExXJgBHBhUhdqNPtazKq
Ji9bfP+7N9Dlkv3BMxOb+6nAMDuXDlA3xXDLsA+U1wMBbzDL4KUV9yw0CQYSQFaoIgqci4z29KfM
gw+Pk02+MpjbweIO2a3K3Tn2kt5rhPcrYDqOJ4UfZZAhVJfkBxbHoIIoOdfkXZG8HxFS5b9FBSef
SGcgiLqqindwXHGtq7yR5JRNt569hZY+3WOLY42j/RoLr+gnYOAL/E8UOGElQQD/k+V7YCAU+zSK
z4AcCT5FMdNYF1AoMj3JZKbq3BDDH1XcEdrpG1GJvWxDgSf6tHxJEaXKzhlXkkPDmMqlZVEmZA46
Z8WPy6WkbQueE6NUxjYMplnNdDPsD8m2hq/OgsF6B9BOFG2QEsOXw5kxB5oq32qEm69ov1HoqtUj
lCkU6NA9ocMNTFz3whG0RCNsoKK3Hwe1WmkruD/sGpicfrMRGOUxlk+ZEtrdZDpy+coVtN/2gUER
cF+/Hjkd8Calp2Kjv1ajuxymaeAMmIohyp7GHnwYPLngI/ymHXgYlAweNFA3W41LL1/BakpVoiJH
WgmTqEk8ipwihifhD3WJ+OUZbBqmJms0DyyIu+UQFUN4bjojOSjoRDFEPE+J6lMImo38CMKKuVSK
/aTGk3V7DZwbzJzwaYI/J0LOigSuNc+LJt3UVwQLBuXCFJ7U1j/nDhVhsa7VRyBVSQPb9WUc3ifs
ZBZSNoZfaFfoICAhX2FQQOxn2MxEm3SOJ5kIN2mmRzMxGg+SQlnrt736FqeLEmJ+sa9NwsXsEElK
5hCr1zTO+Sgui7nuFfOx095EhxtMHF4z+HmM+rbXwj+Xnqy8CuClnAsTq6SGGtls2oiawM3CMQnb
yctcRq4FntQ7oLdV4Eai11/33QEGLzI3qGtlYcd9x/hgJyHUPp+ybn8+z/Fj4fmI2+g8j3obe68x
KMIwnTNpgd02LH0IIJm8iM+rEnWrPu1qFxsQOWTW4F/ZedWnOFzK3RSKJ8OpXLcGGCewKdO1GM3Z
p4Q3puGglBkuo1TjKjlsUz5TUFdV7UIpLdKNNBCt8WyGs/gpbH7oLMXfjet9Y2uaQAiSZEiC+BsG
+aMzH85Z0YWCnByA8MpoljXeBVsVZEWVJXRjpiNPGL9Aqk0GSMkzGgZ+Q248ufVEzWbe0p26B42R
CgJunFRVfICRL4KiQ7nYVJGbCJhq2wW89pIQk5EQqj6DZufnZygcGr4YzQpZGidg1/poWDJ9Gu10
spsXl3n+WC4Dl75GWWPevB3KhSrCckPhVDxRBCNWuDyJfnPzBDj6mPLiLxHuKnOavE86h+IwFdDA
LUJ5XpXrW/miYg7xkQmHGJccJjYkHVBXh0shOlB5tvrG6JnIwxpAXyxcl+SBqgPKNOaXgaOW1GWg
tos626DHFqE9hYsBLhEOgChQEXultq74LUgcFpPMld8UpLwDnI1diQGM6RXKUgVKV50I32LFidDE
0KsxOC4oFj0hWdSXbaEvrzXBtH43jA4p8H7UzLsJJwQ8xA6ysot0MaSO1NiduMUxQ6+3ar4W823H
dIE9FDFmDy1l1Ud+Gj5k+boKwKrcUneu4cYIt43gXINlEy0xQ+oN2zN5X4TIDcStpH8IrV9km6Hb
moMb1m5BWXd7hqcWPKWlF9ekEnJzfjg9jHH7+e/a00CVmT0YzDL58z/WXtNUvSwGYsLwUl5OcMNB
YK/tfguk4gdFnQKKv/V+YU8+gr2JqhJ1ZPrav6MooeeB36Ss+Ck7Wu2lW/MEmBjOhzEwG90CVQUT
sLkwEv8dpIFPamiVDDuJxIrYoizobRMd6xIe1eShgAt+SJ4MgNyXBl7/BjZO8B6/6K9oAOEJbcvd
YKyQ5hFCo3b+8JSOFLAsdUUsn16Sael+31D+hi2+uzF3AOpNUWrJzKTk0Jyo0OPTZF1urs+TZTMX
nYur+aVJWA9VL+KYaAN9c9tBhdxOnNuM36seilW60qfyilN5U9Hw7LFGgzcPScCFoQX7R6W/WRWQ
yj5rHG3yzchCYAUVfvaZfF5Ilo9+2mekHx71+Od/PGox6JVrJ2nJYXDRtnjESOwKN3dxIoYZuLks
vr+B/2xb393BESP44/Oi4ZYlxYWlFRGYwbN2cHPeS4/n0tIxCVReUjecn4/dPGdgjsvUo/qu7Wpf
9ADFYm+YQwB8bJfdKiRFPPBJLX6V4IXMeh/foReNEwJOgpXOzxQG8I8Vtz2GB/0l3YOwI1kSFzFF
pJ9McYR+50Hhobq/uM0nwi9ItPpG2CH9ak7xnPH7bZF7Y1/0KHx2OBMyxUpd0gfFnbFhBjy6TKe+
2DikWRAdgw0Bjc3otoRGL3vVRkRAfq0fsn1HFAxmbbfpRfMVFRNBzEv9+oSskl4CeiSsi2Bd2Ofk
h6WqfIHACab57zs8VqR/3OhWa1RVj1mqw7o9dA/njfBpAvjDe5tLvIpDyrOudkCM7eIsz5n70G4i
YIoQjOHR+oSz6AFhO7gbjlF4aDUH3EnaE06kUL33MA7ZGknPsS8lhgjIEcpphP+ELb58v2Dkr7ci
ACPgVaBE8w6Nk/uJNAlbgMTkiFTNfMdtd66thV01v72dN+GiYPayNh51R3koeHo4qIdHPPHjl4Yj
aSQBig/lLpmXs++/l/hVQW/yv//9XnfQUmwq/UUwQAmhjBGtDdlqEwmWikKt36NLpi2jqULOEP8w
vRSNLzBnHuy/nzz++R8PVhLLenIJeLDh6zVc3AKngWLa4iIED8/pjVXbrjhDGf6SGV1io/6RYtSE
zwBsJNym0ZvDIqxp6N2hXHf6wkAGBjEMX3HJKpS5zOtEpT5xz6NYsH2Gixa9DzgNORnM5HZZy1YI
bMt6Dp0JqSHbCfojcZq2TqXMBrhqvXWB8UaqGT+ByeQBSIzjLXoF+O7nFSqLtLMrAsFIKCum0ge+
UCNZnEBDOt6bKwv75jbHoQAhUu2aiPoy4DNy8MhkGuWFZc2Dj5RNp9tDZ9dvw0cavWK7dc5gK9s4
HIF0yMtaxz18RpxWijsFniKfypqGeIS74DxXM9I0imNgwvD2RGMWnzqQlpcOM5wH0FyOlhvO0gwO
ZPsq2CWgkEpSmQftTj2WQGPY98to/W1FA+fdlLo8lW/Ymm+ScJl12ytJqhD9hsCHE6q0RygK2blF
LD+jW49vKCNnZzJZRF9ADWHY+LwgCGUujlGLQQVdesgxUtQYGHYSfgb9GvgLrkVvtygbNBfoYJwN
oSQxl4gXAmMHqKHjsqm5fbqGzzWIBH/81LB8sZmIggSLR6Ae1f9Zk3+sueCqmJUitoyZN8Mv1AvL
sQAUDsbsisbinUEfdoUQWr2fdjFR+wKt/OuTxz//45PFbNKpdQ9mrFGV3vwwpgCeyrF12U2ejbf2
OpOPpsc4e9CmbF3I5yOUWu/CYxSj3Z+ygct46eJFRQVLDDo6qHCmiV6Mjdxtp+KySeGVv1+ah2u+
VBOnR/sAZ/U4KqTey5aAAuvaTtPBaysPfLTAOQ77qGoRsTQ6pzJtJXvsK5sXbxIAC8FBwu5AIG0y
mOqFh4QiRF8KyAlWc/ZCcZHBAcsGSA+AJutUA5889MPoPSkc/gk7IboDE5PAGVH80WNvdkUOwhB7
TVqPNqsXoe4RNYIHCqMRlQgU6Be5R/PDIodByn/FcjlzUyDUcyZqY2/7CA1bJ4YvWtIewbRgfeVv
/es4uaXXO0LobEqfrZI2CiYkP0IuhBFzDpYJjBtWr77NzCX00qL0GKljVkmPDrwCZAINEx4U1PrK
qkXcn+ZtCOQEKXcqn6fZMV+TSSqpljy79nPx6sO1hA+qgRZo82QkVACY2f37qMRVf6prflg393PB
LLtOzmpUJ4f6XWWk9CKPFp/22EvxdkT5CpF9/SbKINhjXkaQPoS4OBtW70K8/P6okP7L5GFI+O/L
85vp88cSHrpWkPOBr6KczBDrpV9ptEqgwZGKbq4HdGTAGStobMpLBqY5cdDNXut3wtbK/El9zJ++
/zraT1/nruK75XEmpS0nl8gAAAsZQoG7mX5gSb7CAZFeu0+weBwzl/meLbnHwiizRgMIWbfiBzAf
hHsKJuvEGgI9vtDbuYiW6pfm0xSn+1CdgSdggLkuF+l01DiGzBqfz5Jr/qoU3jWHAEABefd5VqDm
go4NAX3O2Q4nZCF+fH+pvzlSd8XmX3f+rtiUe0aTk7b7DbMk4TrJd7rK4AH5LuX6xGNedp1fOap1
0VOilwgbi+j9+6+g/nS378qwSJdvdSNztwXXRMFPalDtgy8Z64jjrLE5ks4fzaleYL7X+On8+tE8
nLf6ZtjjUZAjddKmsUCJpvH6H7M33ZaeJzuoPh4OOvvGh21SvZCcCVMtWYBcAds6CH8X7B3CAfOL
/oeDQPqiHOOO6oossaKZtt/d0fyWFokRcxAIrmAbyLhXzUleSJ/60+0pB1bdCDNgnIHmHeLnqAUA
ooNa9f1N/YLHMr5R/36Lu5uqKYnYRBd4LP273i/kTcxYle4b5ZLe7DLzPSwONRMEdrbVUM2i59LJ
PwM4FOfFBfV7Pe3LaSa42gYZNkIiLXZ6elFmPSHOqm3hMpFAIlrJM/Qp0l7/ZEpXzyNldOKVhNn3
1/J/WSD/XsvdpLyLo3IiTphR6ngA4HzdOW3jTohZvc0Zp1WVkyE0wVevn+XQyBqEO1ONov0jeIzA
+Wf0y9D1rm+YaGnlpi8XlOmF4GBvg5FgrcxDTCq5DxIDB+jxin1GZLM18ChFloVzAD13b4nXTVeO
Ek15AsPRxzLlh7ZP+aJm/euB3VXxQyvHcX/hItNX6dH47S6RHfV38/3iJpsSZ6gVKhLy2ubyyrSj
be/33nU0M8/mtEhozMcyEB2itFSQB+sEu/oc+f0S95wVY5Xe6t4uAESuiDfXcXLUcKsPDz88p68P
lH+f013Br6mR2JcDa07Yhd51Wa2ROV9exdgqAyveM+ht/YYftkBSwONUGgbOybF9BoErF7Ky7CBc
UVDcZhVKRcXDl4Rg5A/jcHuVpBljd9TEimQZ2Lqs8DKCKacz0O9n5q+JsEpe9WKRmVOeJI9rlGwg
4UUIxVjlumIahfA5IGjOmfy0gYpfb1//XvVds9H0qRCICu87pHz5QL4d7iGDow12fwyw+3sP3wa7
/mDuaOBDOcxGXiERJAwWOkf5ZM46eQoQrdG7Q4ncXjfDWg9mLXF20jgiM37RVlMqaSPfiWkojijw
JlG1kbqB6HrCiIZBSfhiwm1B40Uvs8dNezcaiOOy/YDx77SWwDVdZqnp1CIzgra8Zpo0lT3UJ1h/
kUOjPMpe9VAuWkDt0TIHHx5OJeKKKOL1ByivjEKI132enB1xNJVt97heK6j1ctyiFsU6XgvIU1ao
vPAn6m2EsIcWjjEV/pNS/gC8aV9ur//yiaS7arevAiY6Od0uyGkfbBq8nMkbPfHyM2dDCFPPoBkJ
uLVlxOTOzjGKIFtZEULEH1f4RuG7zMEgW0Vm57ID3MbrfvlkOF8fmtXVy5fa5oLVEI4E8CCG0UJP
Z+XRzP/+P+5pNE4aIvjftqSswYyQDEpan6GN8c4ziDEhaFwkQYQfY4f1wys2bnX/Oa7/vfrfWMAf
hVKQRamuJ9T6zAKeb5EtIT8crFSeD7iqEZ+ZLnmmvHahd4FOnzuMOeLddYEpzAlDUAIJYzb3MdKr
VlfMg52bq66RTaI5ncouoRqkl9To/cQV3u6v9V5byOhNhA32tFR+Q2xfT+mzWjFoprj5/tKY8v1w
beOf/3FtXdnxKo04RgfEPFkL4U5I5y3eB4hpGYxCR6AeYfwaEg8EAk18E3R1zEbLzQULbYyfI/d6
W6jpg5H6o5UYSVykQGdQKFY3YRlNk4uXt06dLcvGG36xUGCbtUzWsXa8POcZaDy27DA4psIjrmQQ
VISVugwf4OnF9BmmxfGoxz7Wa5KJzspXyp2ZwjWYQuhWePV/uzQSCEq8YlviJeSnICsYMOIjpDOY
rQAiHiHb1vtOtk3gzxPYHuogtGP22YPX5nCw7sbzGQJ95SjYToYLWAA1zzP1jOFA/nMieoC3P9x3
Sfrrvhu6wN6lGoIpaebIkf79XP6479JE1xpBrm/Hx4nXOs/gsXBu8ancAFnDUMbb2saY159YGBLN
bihovU27TS6M7BmGKo+h6FWWhsd1YPH7KPHhAc3kGW7eKAIhtfXLTTXfnM/WcbL+7AAPHfdsrdf1
9PaJ1c/SxtAcPNJfEhrJ7K22XuZRbj2Y8bxm5m3zFub+sh1IkwEZ377o81fMLg7ZZ2d94OXy8ovR
/OpwnmPZ6T08vFb+Gm1z5193WESOxsPU3ZBxpoytcKyiZT0+fn/79LGc+/eN/OfuabKkaBqkVtlQ
7gqtstHKsisyeZP5l6nu16R2Ba46mxyxRoI6BBcUeUm8JxccPVZha48MMY4K17aJAVa1KSQEP9lG
y87Vne6hX2gvuR3vRhjVahcXbhdjrEPxPNlHGxwJPfZmjBKD9/4Rxvg2eMc0hByDeo476eriq0Rv
kdqKoh3t5UHejtE931/v32XK/1yuYiJjkg3QUWFcTH8sFuMCEH4pbuFSvLoaOUQFstDGFs475bIe
os33H6b+Dar882m6xoeZfCTl9N3NVeJSu97K222hAx8LlSej89NptnIWqanlDxHQfw/fGjq+Yfb+
LWSraPMlxZQTJ8YxycN1Gyrz6PwSAA2gzguM9GGC1qs4qHHld42wLM+0b5edjqPOrcxwMHwqoIlm
s4Lfl8KHTjfd63XY1LAKxYLsh5iBaGA8mfnwoqTBvJcxXyFrJFErGwKvLQS6O1SSLzWNKxW6M4lN
9Bkr5khkTe4qzk+0d43+w1MZi8P7RagbgiTKsinKmn5XPAq3xrgUeTsseviLZjXPWqpWkUSfH1b7
bxLG/QcZIzcONrHCCrjbo9PwIkqmISfHcM1MNSIzz9iI9kP/YB6/f/TK38XkP4+e3YgP0gRNgRfy
90KLhKbTlFzol3iI1w3TTMQkkw9+zGqUTSitkN2IAE8QKmBrqAos0vAZ58ga6idzTXGqEIuACQBE
C2wzbxMk7hqNAHZ+0kwwVzVHSnb9tIaJP5gbTGywCUA7lXLcAL4gT7nFdl0j4DWtnlCBHJj3VZpF
g3+GWmaWezDE7y9Y+urN+vOC796sSXEr+iJrbsfZszBGA5bHfua8KbbfW5/QAmZL6Jmmdftlrwlz
IMThvNoxIXG+/xZffQlTEBRdUnRVU5W7u653plYMihovdXUfkICjDihtETm5SbEvup+61C8/TVQk
Nk4djvpvNuwfm0kr3PrJtb/0y/TmXzW7LudG5ZHGNEGm+xNOejcm+WdBmZKiSgprivftrouMW6nK
J9dCPc4eV6vooyb+Zvac/1qsTrG1b613/bRssIBb29PEmnq72f/zjVU0ET2JKcAn1cy7snVyjidV
FXfhkqDsXKBxQ2BWx5tMcvXOsPTJ2f3+86QvziU+UBVVFXqTLhj/acaM7GaKoLUkXjbVukeuVOPA
kD42DNYykzlmsU8v6klAINyKJ2iAZ/gdBTJlpcmfMtdsyO1SkQNpWwj80xBDs7L94aaI45q+207+
+pLjAvljARi3vg3iMIqWGhBviVGfHeNJjrESrMnuMr9hwhTrOWrqn/hFyt+F9O/VwBGGJEIxBclg
N/v7kxUtbdPoWtyOqTVD3lVNV9ioEpjZvDoQ/zyHiseKnM90+i67Ty/Ku+1u9+Fpz0Kx7BfyG3Ch
ACU+eJ23S3/YzO8r4f/9cqYkaIbKROE/E72wqm5nWLqbnkrzMfOvh6CxggepGIfl3Wuzj95LWH7Z
jvsiljaSL/ReN8wcD7fL1qxcYFLFDxLc5m476tLSRmTSObQ1aoqSZszGdftdgdMxLHhXea8pk3Ni
4uAZ6JgLKngdoB+YNlevzVaTZiEm8D2QTHSehpuPnIxO7wl4tnuDQWVD+8SF73w622QdEBQm29pT
ABkO1QVscQCWGZ4PaJD45a2dXdVpCB0x3k4EJ/msFqnsa/EufYvha0C3OoUY3xCOt2c3+Bz2378T
d0qY/7mvI7FeUmTRZCf4+6FHKNKzSZP2GwwjY/EoNftUc9D6XtJ3iNSatO5hRg+4ik60bYJWJIth
+LnxZYv18/dfRflq5euSobL56QJQ4d1XyWs5MAbRVBjNqNYzTnWzkzJ9kxeiF1pv0fvbntDnTW+F
1nbYuspGs0jLIgLptkqsA3YjTzgnT7MHiuDG02c/YFHib1HO/XupayayAEOFgSfd7ZXnMpskWSUq
G/hB2RaTA7Cj/FdO/kcLi5vT0DKxrST6AHp2R3Yhc6AIr3rYVVBxZQtXR1CcABp7ZKMt7w+CZqmS
3cKMxfwL0OFim0dxcK7z/FP6RN0SMxtHFsVIhvEd7gzqrLnMYuSS4jQktBYq9knZnt8YnrbbQp3e
agepf/E8MtQ9I3KzYRXkOzWa9xlZ66NcBvwCrHeyMp7CA0hvvxLp4jYZsXGc8+2mfUOfi80MFxLs
mFqaS5raYhGchlf0DPhOY64BSPgEzajbD79kE67lKNqDdh2ze2LTSvbEtsRUWN/JuQV96oBSJ9kQ
LwjerFX2PwRizCyvq+yzP2Ggivl5+IKbCNhNgIUBmF31w5b/xWmqGJSAoszOZlKH/b26kySW9FrN
hc0Z6ocwb+EZ4/aiiDhBrQroFd+v4LvJwT8vEy+SrpgKghXl/kTrG0W8JO0QLuPsKZy3lzXH2SXA
d+FXOsxbAWdl91qFTGtmDIKNDEve5++/we9V+NcqNVRzbA14kfFVkOS7YqW8CVkSX29YYM5mq2fi
eK2NE1q+9d7a8GCn7no6n892i58Ugf8tgu8+d3y3/zi1UrojtS6H7ghpdJqvQvrZmiguAm9+qAn/
UwOPH0Q5phlsVwpC978/SI95O/Wg6I9Iby4WzHZGFtLmRfrpGB5v1H9u5B+fc7cZmbdSK6RGFhel
GIMzrvPo7AyFnZt4AzYatghkGmmfYa7Zcp7Pv3+K8lcXqWoS0kCd/fefveiPu3m7VLHS1HF/fJ68
h16Fmecz1SA2VK/9UiOEirplCzJjC+/asXKjafRynh1NDj4mJ3bvEVA+r9dEFqnXDScyPGe1R4Nk
ONkpdH56IF88ek3QVR0lI/2+JN6fzGmXynUzPpF6NtmE3hEnRzKYEmv3w025U63/79tliJwQIuTo
+/Oh6W83Jb3Gt+Mizu0cIz0psFUc++dtcWzLleQKHBtnosKmMYTXAZv7aTtbRGMyFs5IcHE/d433
KJywn3cX5JEX1ubqO07lHtF4LHrrmOG9eJxYm6C2Vhs/m/mf4WqPUoF36ASjZfRXUkMb33NfmtOI
AOZYb6pHqUw0CxzmxfY8zN635vRzX0wdZ3PS358re2Eug9fHi0U294c5wyIHHxP8P1akak/VWTnD
ZOp5+LXaOOfD+DdtdXu7RMu1dQnB+CyDKRqaozuZ7q2Y1zhnVjo/6nup41vd+K0NZIH9xkF6a/n7
9GF/zD0nPd2s436PwUjwwX/Y892cTfCI8ZVmnciKgekGSI0VcT7dBgwaRskRkhIXKR9Wu1MctBYu
oB42zesX8PTfyY4l7aKtzu0neZj6e23mu8fowMe8baBJiDP6Bb21fIqmyvr8PL+1lvse+9f5Uz1Y
T+5W+mitJZodopsxuC82eAXOMizE3GUf+7WdPCJom4rrIsAGOFhG6XPczmTE4tPqubViVvXFEXec
fpIl78DTr4rTEXbML58ujgFm8Q5EiDkRwohz7fTzJ8FwQSCXeJBY9SvzZu8BJSNOx3gzAcs/HJK5
11Es8I+7M9aUbg0w6HrCKW3XvZtNvK5f9kRIEPQKrOmYR4nch3W+6LfpgN9qm1iPsjwrbPVjkV4c
YX8292Vi8ZfvVKu/2B/KmhMx8L5/Ab4+y/5d/ncFiFbnwSTrekzdEBcByV6NXRi80qdc0/X5JybE
VxieYsoiPkQa7/V/jERqLS7bqMvjh2RpHkzrGLDhPBNQwsiY2sHBb2FaoJGIMwgAEjxWrj8jh/zq
n6m680XrZD6vUfeKbpLFVcHqtRkfTsOV5hOLQ5ljEMCsurBHLGR81pJMGHNFBdNPod+5r+dHxcGm
5IPp4rQ1cBktMF17mOweQuIdv7+vv0vcv7d6UULxomuCIsiq9nu88sduK0XaMFTgY8fF4jldj5b1
WjXdOL5/tZbu+oXgOeiZknXwFj8UlXc0JXY0DjFdVQwDLYeB285dQ3rVg/NEO9+SdWjEuKE2JiCn
kwV44CwKzL6yuWYb5wh5ATLI9oZpIrq+/CS0JwUaqH+9BZ6YwEZ4mgTZujYCTHYExIyZa4gpngx0
JYZ4UPv90GebRBmbGwmruQwd2k3wi9Fc7+ycsTZsKuIWlNsmu2AzoGUzOcSHP+xWuvpiXtrNcH4O
JZigjM9Uudg3mCspUb6WhNe+xkFUxn8OCWqwqJvmTYawoZYwB0M8+chAGKBXRZxMWdL7xujKlMwG
/eVSEMwOsT6sIv/7hyka48H899OkMKDSo/gRVMm4x/2aROsu51qK1qJOxnElW/L1QFONF+Qj0C0M
PFh1F+joAhnIzzdZtJIot2XuZyCYkPZJC1AWLRBX1Fd+wGhsxFPF3thH2G2F9JSK2GMiSaqrwRZy
9tN8Pal3YZy7tK2zHvlfBHW/y82t1mRPTQ//P1ZmZpRv9YFw4kbD3WhYcdMOmJVhtazEc4UDWmnV
lx69YyMvY34pVZA4IDvFKfK98uVCyKjmycVcE3Dvi49s2Lr2kqC0aHpCPRjla9lpfGpDjR4eZZCQ
H0uOK8iXmpEtUthnnZ9NljobJy3IpcCRGa2B8KZIl4WZVzDi8m161uAFBLM4CB5ShSNIZTNXHiaS
VxbIm8f0o5PUqTOpVR4G3F3qVuZfwZK3xv0H2vc1eU4GZVYA5Bvik4kTSI/RscZSMv8PZ2fao6jW
9+tPZALI+JYZFKdSa3hjahKUGUWUT38u+iTn2W1V2jwn985O972rG12stf7z9VvX6qtElwBU2n13
3IitChG5ZOSDWcVbHchjWjQ7TsAor+cZrZ19b/hn6RogHcDhcY6G4TRHHYrkgabBXp0oR9EzMtED
0HCcVXrmjWjIqHvF38UQ34iW0l4LEi35upUnt1ZFr9/Rli2XLt3CC1Wr3Nuxfx2PT6uqAaisG1Zm
bE7HpdIN9HcKypRtswNxf1uueqWbGwIRz2khFeOSvrYu6GiAOhcMy/TAfHfO6UJT+EUdL68jGj0b
prSNZNaMvKZgcEa/Oqe4hdsxVW6vHS4/pGuBwYMkLVAQAsD4KIE43Bl3+1/CL1aGiJ5+3z/wif/c
ZnFXjZTj9ZZMU2FN3Wl3+BaQgoSBKXw9OGo/0mmkoocoQ2bQSOZ5d674SRKqG/mDZF4enjVqN80s
O7yOmWwRxOe8X5zLb1SVdkSMWo8UyebfTx//+j3/8/Q7B13daYWoFLtkribE1fSR8dKE040Goh2h
OValQ3rsTOMZo8yHHaoLwIYS8Vnv3logGXo8F8HKahXS5EcUWHq6l5mGPjPx1tbUL4vSTXaxpSfN
4iROP5OLbJ+Pl0gp9zew3qf2pSrzsLg8y8KmlB8Ad+66xP+YBUkhB4z3L8ECvMerZHV8SdRzlcyF
cpsLkSgsLgxf5WF5gVrDpHC/aEcRDZ+aUgyxZJmu/722v1hE8GES3VKGqsnyjyS00iqX8iaytjfu
8pz+mNNBNXs6BEYy/EGI2elbzYjCjgHoIyggtaBFXFUnIqZguDh0GgNSpgIr6bUS3843nMcDmjTs
9mu/EaT6ATXxl48rixIBiKBCo8GG3wWf+Ug9N21mXEkcTaIownLDwPZMz3TMzcby/eXXA8P9J2/w
9yH7+4l3W388isXTbaRf16fGfLnYgkUZ7Jw4b2/rtbmS7UUaPMfI5+DNUKKg5/E9W4WWb/+vXxOf
Qpd0sveKDsXmLruhFteR0BZ8Cr614AweS7CSzefGeXas0Lf3rfmlPHjmz1MnM42sEpJy6vnlXVWN
gsH11Fziw3QkXjbVYXU8eerVgxKSFsqDwtovjwJhx5dTBUOTuIX/jvQBaNJLKFa7WYcKZP0FH2zX
BhIAy7H89O+F/OXAkXJX8cA0vDH8grsNVCe7nhXuDlQiIhEXP5GoMhelvL4lF1/VmBsfd1HRflTH
CsDkadldtLekl6C4GbsHC/wz9OejUGci0yjg3Mh3Q3QjRe2PwpWPcm2cLCZO201rGCPqORzyVSKX
Tvogo/JLAA+Ac5gyHw+3OLWYvxc6lbTEGFfSaHal51JmYrC9RWLiHrTPIoERCkV5nHll+uCW+yVV
JZPmpcmC8iwkqT8Ylv8YqrE0SlIjqwXcbtwZkxg2WF8/VitvSisECB/LQjZlOTla/37ZP4uKOnU8
hSIHNxzNqPpdiuwsKgKvdXiuzcGNdiEJK3/tFR/firN4BRZc2qG/h326pNls+eDm+BHE8XBqXgaM
V5UMz/2MZNY1WnPpS+CLuXdsl9cdLvr3JYm6iizGAxP5M7d/97C7W+rQlkI5butymp9i5woDemSA
4I0ASGUfV4YEz3Txn7WDg5qbnCNXjWSckYV8lIOsoZFweVTb+pN9vLs2NTLnjJcRZRkkSP/eaRd5
dGrrM6ki9Dhsd8hN9uZcma7HZPiP87VIhsMgR1mZT+EViWjZfLL8h6Wk4Yr6x4e4n6Kv0ux2rs/Z
dX2DOwdiC2lN/xsP2ezpE0Fgr7XeH9evfqYTee8SzUQqp0xni/39zc91M27aPsdgOAi8gDhQbcQt
YI7Tu/9ogw+v9ecX/J9n3W3w2+gi6AmVcw7WG3ms3ryaq+/Pk+uY1san2dv+Kh+E0Hd0vcFj+fvr
3V2gp4sEpyLh6wnWaXZZMNtf2Vh8k/geeAoz8G5l2ZBvgdKZ/z7Ov91ef63sXVpkXBVdG6dGt45A
ANOxHXvnVfcM++T/w8v460H3pq+Mj6mKzcXaCt/r4Ox/e0Pl0yKDMdxVnbn/UlcPbOCflo4f7/JP
Coaa9U+e65FCQ1pcEjLBJPpo4vVkexg36fyTLzzAEP5mBSlwCcYYuz5mo96tZH2Wst3pJnTrnSd/
MxrpAEoLATfYo2URyn7KxNa/353061EcaiW4mJom/jER/zEBmlLhBA/3gR3JVhCk0do13MC8WFNn
OhNsyyoif3m0HnoxPws1w379z4PvLqJETXVRzbkDSpLB0LVJsAqBsiwmTPLJCKYgqWrdJhC///2F
f78A/+e5972qdWXIF2FXCestm8iK3sb2urbWJRw23MZgtXg2HcF1wrP1hGxAZ1Ju9SaP+ll+3VOa
KBtUUnQG8+4NoJqKR0Xq2VNA4ayxnYcy2tkyeg7L7kHO/mczA+v830fd3Qv5KC8LQ4iv69E8dehC
tbNnhvXtbmLY49dHXMVfXCdNH3pZSFzKonE/vKWWQi3EZ/avZlJPtTUSjmQg/fbB/XoHpPtz2emC
SEOQAauTAyP/fZfTO3Vqqt2uG9oZW4uWfhfWXuossveE0vm2CYsHT/xT1Lq7Bf564t3JTMpSS28J
T+xCOLBjIIy+9nKbDePXAHW+Rdlj9BxqaOaSUbkdt734Ln+d0U614bDlNu3NmybKbcPjV8xb5jbV
q8x52tOYfd40qT2S7ezNCELIJozVydHuit6YRG2XDUi2IhT17fVBH+PvqygJGhk6hfTrHxT+f85+
PyqEXLvwtgQrn1Xky+3vfoZO7M2m2gy45TV/4Hr9bOoFWErD5P974mA3//PEXVUcGvnGKjYvh+3F
ZpLuKKOihoz0Qot2rvoqL2jdbJzi/TI7QAC3R4uvkfvvG+A3n+yvD3G3eW7HIrsd6nG3RrtNRO/p
j4qLRSGJWQdhEwevYsRkb/vISv5yNvDs6bUSudzZtnc7qGnFoldPAI2PAQ2A3vBkg7pNaR3obhGX
g5rL0VEQNGqhnD96+HDK77cvpQRdprWDnNGf2fT/LrzQpues0k7zMXSYYh9DTrxEtRgRPKaj7zOI
9ss4Urvv4tH9M/7F3SbF/j9PvrvnaXBTj3qmkwmbSF4S0EHlRNGFvu2dF51o4HYDD1D8Z+NMHRqw
G3M2yJI4DlNxpmXtv5aPWoV/s3hD4VoTwW4zFv2nIvCfpaizWieO4z0gy2LBgLESF1SurU4REcEI
0GATR5RvKTcMhKnRWgygT0Ujl2TLg0vlNxv4349yH4qMxp2Q5lXfreN9FcjOWDADt/HJGIJsc2bV
dzmnG//fu//nLqRUTPl2LJCgNAi0/z6B176R4kbB3tcNknc54EvYD9bs0X35M3PAY+hfE6ShoPOj
BDDKRreiKFRQIOFH9qR+lq7xwOH96bgQxA0t32NVl4jXh//+n9d4obv4qien87yjMihLKIeiPpyY
KP/8e8F+MaB/P2j4qv95kK6d+/Taj5O1HlVTOApBE+yCsQdVfKGEzf8+JNdRDlDolVFE3IP7RNpA
dBE7uR5zXEY+SO/gpTTfXNF2V6Mt22IxhbkY+k/20Xsclv2MkPBHxuPxAOzQ6Ou42xvZ+DiOO028
TSgx3qSw/WZCXhzow6dVfVhB5wEleLjsHuzIX8KH4bHkcHSa4CgX3RmFqrhowPBrIbqCgwHXYhlW
O5UH/+TRk37uSl1lz2g6ZVUDZMHdnpEPOf1Bx0SKtHnnJF+XdecdbdRsF9Ln7rObMt+CMK9hP7oD
f545Hks+SaWWq5JNu7v5x2rR3G7x9TYp88mohaN8887MD1fHOXXVXJvv+tW/9+zPs8EDcSxFZrLw
7O993PQs3nZNUlGnBjZwsfLj5Aho41Hb/d18/OCF8RjEckjiUOcT7y1afeyMs6i34/XWjkam665j
01ulFkGuhCJibE/sf3+tX7LMALspdgypZoktcxfCV0rTFvn4Ig/Z1igZCsRDDc9cfDqWtbHSeebt
J9t/P1P8bS2RZ2C6gOohpvtud2opNRbh1AjEJSh/l9qwmtIukpCmOaCtpMaZdTSe+wvDVBlzQppe
MCOvWymDXic6UGOQc//+RL8tO9lJLBj6RGAp751fJU24k6SGYvlLRAInAK5tBs+vrEFiPi39R/my
XzLtVMdp+1U4NFwMwmDh/3MB5kZ9SQ5nntda22iCxtP29h4FpudNxXCaH+g8DmPLJ1zaL5f2g+X/
pcak6zqTYIY0BEog9e4e3gk1rbEXRExvfnoAdetplV/T1duFBrQNeZ8nz83uVZIh2MiiKSpvN/Rs
+o+DDMJncpX8vo/Qg8guDGBGHWBdBu00t7n6CX2Z5ao+zrXRvko/dVSL6VmG83v0aumBrfrZ1w00
WwIKOHyLP2m3v7/FLm3iTr6BJx5gKIqZP49BW7wIZJPHlvxWPud7fUWtuZzQ0gtYQQrB0KNnUl+t
QvGkC4BpV5bt+uh1yAQidHq2E0TVjW8YvcKguQ4/xPAk5HxQoUUecjeD+sGUuI6YoO7+e/v90hnH
KA3d6dzUwPOxFn9/F+l262qKz+e5+NQAhIW7e6ELjmYmRNwold8gPH6VI8aSkDNz1ONkLDrXyoO7
DKZU+o75li8SfDnRNGh+lYNb6YOfoqMlPU9ORXBNmaGK6eRReGfOASglNcTWRIzk31/jl9w34Slo
1z8XCpMed2a9TEb1uO1OnKKzO3np3QiamTW/UsBhJHnqMJKqI287e39YMxp27H9dccJWoiAqi/T5
6xq//Hv9OGVpWcaUF4pmee68rnnbjb8NploAmcreg2853E73DxtEiCCWyoyZ/MFC/OfsjtWmlNtE
yaej1hPSg1Ve5WVFv/1FoEWg2he7xtKll5bhOZQKl81JNXUIMAUEKhXO5CWb0B2xOMuvKiDeVmB8
NSkcTRk5x1x/8FF/nHTsB+BbSoeqJOoiGam/1yUmdFFTmjAWiWgj9HVVV5m6P43DjPDgTBcCqnWr
8dGKw1UdNWie6qEGJyt3GmPWF/tk5+x8as5NGhTdJl30gHL0CSLG2bd+etem1cVhXl0NVYSBDw8+
Oq2PP5YZMjDKLJT7cUa18WBE/rPMyY3Old0hEZa7OJJKh3JtQtvKOhdB6G5OTnYgpAfZQP8zbMqb
iSAxle5aCHbRsXkpGfe+FZN8GCJTGNYs6ftziheIXzDvjvS4SfsrvEGAhIbZJNBIrKJlPjiU4GWL
wY22r1Zx42oWl18XxuiZs2a495i6O/lZqcKjwIymnG5VgAwMiaXprK7xsTpjeznPGEqwaFhBlUCW
aPtTz3aL0GRu3750midGL2KoKs5pnY6BeFr6pObEvqaIxhDCKivEHC4rWp7gVpnnjOkKxo3pvlBu
b6+X7aVeKLkTJ46RcP+2pvSiGnPkb2/SVNHssXC1Rqj+OJuaDmWUHA/2SAIoc1nA/i4fZB1+HjiF
Yil3Lw7D0JJx59bqVwHnc1fn02QXKQfnxrc99j3E91CWN23+iDX5I2BgI4twm/HiRUZRZeM++Z/f
bvIBeaDp9ewlvIqy8uLT5qxGLdO0gCBPyjdssqqLEt7pv8/7vac5PFqmEVhSFY6Qot09WjmeLrXK
zOVQuqzJKUihsK8mGnK5CZPo6aN9j8c8LN7fF8wwzIU/wsaXNEm4C+8NOT8btXgq14CC/IvLFq33
15PD5NTlU/YECw/78/p1fAFx8gGseZZ9XYOhfZcRIlN9RXfOBEgwi1egIhndNg/k2J3ep+vJYy+z
eIp7gxFYBfpSsjR3F96QW2jsnYO3FYznvVuuaDQNW+fmjG3JeVFgRLaOGor2IQQT7RyDgpbJK3J9
lvFynRZ0DI/oFuiW58/Oub0LFpCrgEQAxOkbatG5rYfDyHO1BkMAutdqnunRRc1dc4TFjrZJBdab
WfRo1MDAU55J+CGscHk6vkCCzr4qYhdOn6cvG9qKSRyEV/fmKP45uIWU87ZQsu3WOgZb+kdBXIdj
O6bteX2eIj/ilVH2JPrdm/FRhruQDyxScGgjwJ7OFeXwo/0tzPOXOEI23kYXxvqkoY7ygPvZB+vK
MSxm3AF2oYHhZPAR7DikV83aeeoynvFVt3CGAVbTTTV8QM0XnGYqh3x/t10e6V2vNynr/t2HmpV6
JAJp/KXL16om+rQTEatXO6t4HguW8LWbHiLUHUaMZhlWYrff/UQHuB1VT1e8LrMEj5qbzcfl44w+
IjL1Eas4BSt7pbV7Z8fTb/iOvj4VnhoyEM/Gu7ToPcNJSZMOFCBrRBp1AyW5xL+z+asDhaGNNc3h
yMGCjnbGz1BJuvEkzRA+9ZV+IgFERB299EgCHwZ1Tg3J3W0eMk8T5JLX4WRxKR0GqIJxneg6AqPW
rrPjzAcIGPdOZWwqcj2tV0KqGdgLoRBHnW5d0F+UmZNHh6X1Djm6l1YGzvnmto0pdk/9pyCGJ8jO
dMADnkCcrbEvL60Q0ZlW0XLI+DeQ28YVGpc/TDs806TIhtU5rkVQQo2Fbe6dybI+MVmmzEXdQ90k
PwbNmHQvLc/W4V3YQ2DGBr4nX8JW3coM+DShuCaFdyq9Q8FE0WAM4IB1hVPJ0BgdPWxPbix5wFc7
5IGDQrLRMKtTH3Jh31op00CgbmkexotnZ+lhtsYRAG51TOyyY8J1cLcq5OjfmVZK1NOwLDvkSOvl
rg+aM/M0aEwAMHCS1st2Ee39Ma2AWtD2gV5uR4epivp6GhqpK549viFfA027/DTlO49Fc6xuKp4N
VOJmY+pSZp9waRkcvnp0OQGgU2fkb/7vhF71fUTe/eKUQWOq7pn6F8qvtHejDQ1Zhi9s6TPltZ3Q
NUYi185tWsfcLtxZDT9gBMZ0NM2ig6vRkO4kzo6f/Trbcjg8o6Xvv6DJGW1ic7tbnpwv5t/N8f4U
EMTlT2coQEQTE/o/kW3nPyH+jfAJlbhiygwCm2A0P/gXmzTCU8VjFYttUq8hFi7P2HbyuDcTJNLn
GWNs73X/CfFBZzQXVtc5YpfP49KtNmeQCCPvDEgDYWGQfDib6TSfVkAhOp+kH7jcp+LtvExfz+8j
ptNcCWVvwsvD4jmbVA74CbePLhGKQ5PGBqM8QezDbCfaF3Lr224veP2TigAiuLLKbh3BI+phSIB3
u4DurLnttljf3vhzZusUi3wme+L8hk73zmLzTneR+KRHBWnqJlDMEsHxJIKZLsyalytT4PK+WMtI
zK8PtcWZ6WO0UWhyDNL9jjMJNJseXjqpURqlzdcll3R2q+ll2q9jcDdePGu5esjVOcq0XrWr24bp
RlDfIOjhkO3EQREFuG01z2zEpbyDU4KjONs1iVoUWvY7j7e3KnHaB9UbbhzzLd0Kng7QXA2z12pe
2E3AQKctOHBD3ZGL3otVfYGn58rUHHEWjJ5YitFcZJg2p3ycbWXcIWSO+V3plfwZzfw4eTTM2zK3
qeTUQP7KTYxh8uJADBmkey2eb4vd+vwsPguqVUkWNl2zdls0is45+tfDtcOAkL57ams69PyT4jat
h8JYdJJe4Z3lyLvz73eOnkFHZG6N5tluXnCX7hEn4Rpg58S1JdLzyDSHBXswnvGZOXn9SzwrAg7r
6Imr6qJ7yE9BJJRhkvvcQkcJ2LG/Uyb86MF4Kop5uXMOWKDYvhjmiY2pAGh3upuvU9/BMqJmNk+5
hkmD41kjWLyzlVcCUP5hPJZpjJNgIj19jkNmBTPK7AzPMnlzdscBQ4qIPKOBO3plZMMdz0cMady8
6vPyQoSbbpn4IdgVZir5tMlhjsCzl0y577SFToEXu/daoKLNmeZwXN0JIjPW08gdtgqg0qVBHnBb
BUgvGp+7Zb69fvbz2tGX2XTQTBl/5XA67SSQPDViFUuHnsw2VD77l+O6h5pjyngAqHmtZQpy1+cY
tSHz6FYMGtEF2U+uH/VG/haiftqskcCjDNOiJATXEiOFpQCAWU5aPsXLdWwp3Ikvbcj60c6tfKaz
dAXP2smA7r53+2yK9uhApzxsmxd9CRRy/CJ7DEgrcxhBHB2bAct54p3CtLPrPa9guDFyN3eNKS3/
6V7nwO+P69teDg/venRFd1nBm7YUUAqf0iqZCqHujZnjG7TshUlsn0Jl3ppGoDrb9gNCrssgvWrG
s6t7nY+D8WvtS7PWN74UeqOfrgt5Js+QYbdSd5AwRzLVimcM2cwOLuLf4NgOK9nr583UmN9Cw9em
SWDMjc8yt/m243mMcZujPDD+TBaiK4QSHdWW4esOV8WMvyxUI2WggZ/8ysrd24f6ccI4n63+TZ+M
FulT4Z2tLjh7BzvZnNFPIvWJZ5cE2rSexO4JDQsG/JejQJ3RhA2V14MR7ev+0fm68r1u2+MC3pGn
mckCBRMP8upKtE/e0U0n7SaxhzkW1dyZHlXYGkqWOEme8k2GIHdlXz/odjdgMo2szGasNbpOyxk0
FcYl1L3Reu02fm+mOEMx48HEW6RKaj9+jp8VJKBZxnEFxWIYpSkoWZGKftqWM3xFfjKdY6ehDpXh
aXNYnnCxsjWhzVycj3wpTGfqHgJWqppE24zjhHTFZ2Y6yxZCpHuCJ3O3sndR+SYIt4+L9v3qql75
DpouOL3HMz3qljRuu5BMPrNF5yVnK3cu0/Fw8Jmruw2DzuyQy2fLp+HmzVyuYPWNEbvrXFmLDB4s
Zd8IEjA4iE4aX6UjezE71gBlr4Z0Ffp0h5P0+pCYN0OV/WJdZOu8VvdjLpiavUgb7c7rXVyBZJGv
EAsIS5Z2Nx3PmL+Xg/Y1R2ODyTzRPr7KzsFnuiD5zH1ZNUFWleDIehep8Cvo2/G2zZ5Q04vxQ6ak
6/xiynw2swntnv5OcEGZ3ZzAmfjXaomXcD1MO8E7CV58I5c0Ud+k5Slk/n4QoJejJKiC3Z7ouXfy
2CVzJhGlUkVH7Llx8UMwAU7hHVLELjCobslWo7BcrXP8+wtGAPcczATFx+FGgL7lAEOGUK9GWHGQ
l+ytcsa7C3P/aidrFam/LpRnZxeGJ5ug/NbtyofVvTFWUlBMdLTSJtUkDvk/ZnE4WkkLbYX8gfh8
eWZFB1tlHxyCGZSwd/i946lGSmBoDuCGAV+Hq45WDuT7MQ1TUpB9qNiaJfJha0yfzIAJsmgoV8Rm
A+4NcfJ6rbVWJwRtbtccTclEEh3HtKijrF5K4hpCaW+YE1WZyJndHv28cTuFeUE37v2WiZNDcKs/
yJdqB1snfnhdIteEVoo+9ltm2Q23rJ3OHyMMkU3FF5BhJBW3O+WZm4jGczMPxZoAq/1eLI6u8nyL
0km5UsOUlkGJCcajfQkYZXlhwbxqXW/T9/5TS9HIcE4UWOEY3GztKxl4V6gSc5MBnaewtcEC8Xzg
xxnOll+6I0pq2Ux7RzcMG5sAYAxzI0A1FpFEC8Kd0q5OZyY9KE0NFLzOFbARL1CbnyoWmYHX6WiZ
L8qFGKVzuiiOkQ7w68zQ4M46+cxibG869xhCLJjU2x44m4rAvWq2BK6NbWTuQXWL3o1VFyQkKvYE
YPxCQzEAB4Ala9yRr6Fl1xOwcoJsw7nNc6u28KiCykWiiFivcwhmvasfR9osJ5xjf3hyZ+7WMXbH
BFhO1Gqfg3RSuBigka+/lptDmFgcPMEp2Tf5VP4Uw95TbWNFxvSwLJcY9innaTJsImy4c+ETwP8k
3CMKteNtyh8PcZakgAiVHhh52yIkCtlt2SAH9t6zGXtHos4E/B1wHSQ4oO6cMJSG3nTiLowxeIId
ToGFw5419pXAZJ/lFsT1M7zfr9w36BaowwCcgoFozRAgIHz/pgr+OXc/dniAbFIAT5xoIRh9ok/P
LX+tIzh5bbmQxXVZcOuXWymz9bfDba6pfqLTs+4YjBvRP0NAAdgNkZveT4CEdc8qvnU+kZZdKDYO
CI7bUme2F/USdCTO7mlSTzBxDN/iUkNjeUFIhN2bWWcXoR1xrs5UBoR5FQgbSJG8aie5nVHXO01a
/l0tGy/mBseiu0Uw1AFlC/UEdidjJzALMzxiZS6E/ZwR0x4lrJPJiUkQoHjmRr3OB0m3NaLxbGFy
0npp82+Nj7Y4hpA/7cEGH79vfuHsXhjuw2BISzDjnuCL34SaWygnunt0MuwwBn/G3X3YMymNjpjw
J4RpLWWOSXeQWaITvLLGlvpy6S3ZvQW5G9tKYNg8yJbe8KTATUSEazhk0Ynj2a2QiQD9/J5Nu/0J
EP4ssRDgcQpc4staDSH7oKxRbHZWt8Q0cq5T7qBvXPfwA9fYMqJ4LbnoNmXmd2+q7922oXGV7TNF
dfG59AQu+gXGDQYnSViGUKbGC8LeE1xnNmaB39XLztk17E1DoEYHk3W0hjVGVBrvY99aqidxXuIl
wvesy3XOHO8MQCTkUdovcqtyaVf1U0/xT5GCxsXpXcGH5o2SR0LenSvu8N5hOSFZejDs2RWgPl3U
4hzo+zONp9AM9tJtRfdsS7PyeWQX0ZFo4TA7OQaNRIWVBIdZE+QOvA6yqiLeUQ0p53zlTso8bS3N
tKmBv8ZLfzmuGFfGZCAN+MJ12xZeN3o2zMwF2OVceNFiwFvwEXtBFk4IT1tSviK3O32ExAE4DfhW
m+StwHVL1vFqxLlPbGNzMedjF9+gCk7mqkOV1rzsG9I7hjl66t1kUcReT1hzMbW3miVJBgUGcZI6
iiu6g9c2GLDCFRwSYzdG17eDbR+ZzRyGcFgEJ6o/yLlXlvgkLjCSE8m0bvYAnUBKcyLCZcnN83T7
dPWqqPMrgiQDtpBi7qH2QGWj36X41uzaEUKAPsPmybim0pYWJUQI/f7iK6TKEnpTIS5zJfK3peg6
2ITVQ2hGysZDNdXOP5BKNj9qL96o08qH90GfE27nu75kyyMIxNg26jk7d9iTOBJnc0yPsrivGEGH
Xv41IgP4gVNLLw4SIQyZx8GBBSEthWYZCTjA2z1L0Psk3ix9jjaUP6A1HH1+CSGd4FAitXxCjWYI
2ciroXWBfWAra6gxj/AIK6QZgNoiMOXeIhk1C0vEOYrNz+8PWvrII6bh4jDlVQGRxnkkMwVLXeQa
Bpx7mNwIxpopi74+QSodppyODS+Mdi5XzNjjsV/ORHNk1Z/JBze+OS7wFeXlxUYcydZ8kCs2NDEn
C8oZ2fglCznQASQLS3v9LED0eg2LkoBJNUfOyTwuChvRgFnijieKSzKIr0dmkgzgmb8RItK79lLQ
oVRPEHk3T1Yd4W+YIJnLwAMXEJvXCRG2d57Ir/orGbYT2U3ZqZi7m4hTMMgvV/f8Cjxw0btqxD3v
UhzwQAmYUnTjgkIQOwBExcM6B2wLRXeycWTamukH4jhs1Z39Kc0/ifVCSn6sQ+ylBNrEk6iD0Fd1
tCuRjSSwhScHv1r3U81vN8f5CKMcP93ItLTmB/ACwWF2a/SZ68yNUsR1qjNTtMiYOun7WfOJ+Z6Z
7HXHLtARrjrVq6Z62AenGQa8WGtNcNrrb/3n4A0qLvkrzps7mqEej3doNrHX7bneh4xr9qqH9Xt8
cvFALJI1puS+k7s2yRDhQmYBISR5EsLv93irOkrQRJDZbY4mzSJXsBblhASLiTN3mceOHDBAGxoY
/2QxbFeFyXGMcRcS1GncBX2AGHR12PDbqxbQcFW8HIlfAGfYpLP5n/GUv7fb88WKRLu38QlDxeWq
SwJUSud44J1DygZHl6PmnKfIHgPOPDLif5iMiAb12WhNt6hT2ExTdpszbZzsrGf4FniD7GgQwlC2
CE9r/zQB4BBARkXTfK+6jbVnEt1rnad6HeMalw7KQWSmr4Cvud0z9/LMX0mCkafsLNRENZsSenC1
aep1e1+3zyF1KS/1eg+/nT/RYnezIH4fPpziKkRiQ8p87LXuioR61ASqVwRD6FZG4gfZkvePEx0j
cc8Nm4WJ89XzPkhIhCk2rmODYVHczDVW+NFr6b3uzdYrWGaIIz5BEP7XaYnX6au2CKFiZO3ID2dP
yuQaJK8MCMMnN7joZKt+uywMiTjL8Fun4zTFuGeSkzsuokMWTpbDhCS7aqjIn9FDyF7LNxTZzZKn
oDczvQb16sSAuJlvdl/oMTZ+PG0/KbJLT/ySq75Dqs5sGDIUbMNthhfwvgv7NQtIF99xn+xH7xAL
gZ5RfLEE7NtT9pkQzeM8LOUN46QeOfTCTR3jiTxZRpI6scUX0jgFGUVH3aAiS8ng8JF4ZDOxdgJY
LXj5DgSaq33zkI5BSmB64wITHLAzk4Frm/qiT31gRuZqJTk8lw5bcixkbqwmqqLWFzxysBmerpnP
0GS5RQcfUUACVYUtMFRScme0GgIVzh528si10Dr9NDe/+BswGh/Y7Ijk2apzxmTCiZuJTQZL6ZKo
dFj/5BV1v/DmdaEQkr7x0BMIWeRPvlf6LoQ4oOqQQMA/GDKyqPY+qVZPjCYi6K16I/MQ8g32hxmv
hFzt8GKaNTzp/F0PaYZr1jg9vY3b+91GuG6jZ1Ka7duVTAO+OUOyAd51a8MaRQ8tvD5DrF1rL9X0
+mn42KtdTp5UsQUv3xZBq9vFomSaeAabe/xytg/ETpOjR7Y8ol3Lrt0DP0kCNbfzlfDOHbZc5NPh
hsv9dFkQBMO8d/VhaTeFp1uSVwXYavbLgcb+47Sn/FOH2kSi4nUM+rmxhiD3Qhlg/MndRvK+gR8w
y30KGSTfYooeIr7DibQSedhIC5TgjAcl1QShpEOoJGnuGXkPEo1kxlCLecqCargDTH2CyjILquBu
qCFzI8tTjRS6yHULH2CDkl/mFvMhMlFWzUfv0/FKJna47XuCemjbGz0Q5lKgf1H0yr+R1XBiP9/e
uFxoL2Iqo/pIv8tNuhzb7pWEs8qOos4GegTgjMPvrMtk+NHKv06AyiNtE0xgQy1SUh+n2S4kqWKX
bJpdiBDsHLtpXpzrIKWLrLerSEwnm82U1KutLUbksIfxgdojKsJn47IPmgUCocwvoIbAGcE+9h89
blGMk0hqlOQSzj2LzxG3UJAT7QvHZzaeXtZ/WM9ySN4diwtHceDDioTPrvBdh3rI7nvRGMrz6bwB
YzU7MoyWQZBFR2J2fSnZz0uCAgofxJMelQbqP5JdrLMv4b2ejQwT0db1BxkQ+WoLmytewcFJv4l8
KNwtKUOhZdRgB2Le8RWtz52p0nXBxt3HK3I+fKZmetteg4NhkdYADj6kGhL78ziTkcHcd1/d9FO3
Y84jX3mRdEOGZYy2OTD/qLwF7QYttak4VbeoUx1VXhW2dy1t2XAfY3v0yT3rjSfl5uLXdrNHKQtV
YAoXJ+y29pLPrlg9cqGGi8fyf0g6syVFuSUKP5ERIKO3zOA8lcMNodUWo8ioyNOfj/9EdHR016AI
e+fOXLlyrRsLfAAmIxUmnF67P5qvhd/62lkBJkdd3q5/pDHNOQCPkrbQudS3hU/9QAIwfhvzMbtZ
4huWbfHsYCGj0+REc8zjEUDItklkTnbRcgwbk3n2V1EfAs9mQejvRtR9TGk7u/2F1kCH732KnfsW
nRSJvEYO7iiu0/3EEJtEGaxqgQ8n9a+0uldUKDMnAYRBb2AbEmuKBVxgU/RAereTdbOd0jZwsfom
IVE8UELMmdiJVdAdaTdoXrmnPjfQfnGpnLwoSJZvyplPbn9xpniMV0W/h0GPOVBX43x+QHrZN69d
+EcX7r/ShuXKsn1zdkNJkak1wivizux7cU2gFE/9Sd8Up5TIyI2b/Car509NRB82wrULmPkk+tEU
sd6BuogQwXLKs7RuAipw0tDvcXLH7Md4+xC1uUsbbvJ2hrOP97q2m/e/epOv0ezzPlRd4XG8d9U2
ssdksUURC5Riz1tSJh8wRCBjqW7jyj6MYDZ1/kLxv+7baslqJCLJexPZCQMARjvXzMdd+InNMygB
cAENGcyCZZ7A4LPf2a1eZP9qBLjXaiBFfS3Df/8lWlsyLK5h3LiIXtmsAEwvTkv1+jVrYGZgejlI
NxyvgTwmLf7HLdejtx1YHF1UMzwOv/G/6U8SGZ+3Va+fLI6GQJu5su+HLk2BAKiBZpXxhVo6HlTk
2STCU4BjiyYJOHHvjG/+pnNTWWhkbyY2V/Bv5BqMF4pHnEc7ytY49FnpVg/pK/Jy7n+4WFMMEQtD
S75wiHd/NAXIP7jtq5AMA1bRAtVH/1qZTvmb+uiWBRzaLvJUY86NGpwFTPhLyT41vgNN+BCFry+X
VII6mNhq2dCQliPavh6l4uZ4/W5oDJCBwXcDgUZhFPUtIJ1dLhlnjYRzxiYbl/ybE/3t4/X3OOsc
h5AmgjGtRXYMkrR8FGmPz2yQe7YEX5SWo7fmHTtgv7xorLrkGNmU5v7UTGOeXL7Rt+w7LiylRYZx
x3qZ/JScepzZnVvtKt6PjkkFxoSa2TWjvlvp5LfYJLq42ZKR0HPj+T+97wi22Lo77jXxRE6D3nqQ
Y9XW2uC/8QYPAzw7oCJkfAyFXr01V+/l8l/sdzZJvK+L60q15Ic8AxK+s1RwOaB53/qfH3acfs19
HK0k52k3R6B+9/XIvPe6OxJadgPj/1xtc2z4AdHqlu1G7U34RHFloWFDsXBEC2YKC6E1kAMi/uaN
+82s6vpBjQ/7lvZfvcejpwHOIMNelmvGwNlH2Cs4b8WX7rmFie3YXICsIDn1XiJHIYs22SBm/qfY
mAUkS0PUoDzAg7vX80Eckd4JJj/z5Bi3hsoADxkqlBEi9giyGkh8z1bg7lAkwXiltxNeChEnIwPO
E38/o0CJHcTBoU9ImlG9fWW0rzNS0reE+exqiX3zBU1Pcv51tqgwAkEw3P+uIxeZT3729bZhhX5I
BFIcaYxMtvqXpTyNcT+f2CB6txQ2M1u/JFuBsz3028rNjqONAtNHRwE7blBA0dER232xBdi8vVuf
cG5lpq2+5/e6c2aQn2HgAemMWDXCUaEVLnTrdSQ7lu4sL3VTnr6XJ9J6Eam/vJms8vVnSQ1/HFw6
iIKBWNN0wy3CbMqnferrfjmXfXUDgkSFz9MY7w1WZNNsLmrQ1qz0i4luZtb7XvG1e5SNOukOylIG
lJtsZrfPwzjiHEzjPUJBLUAQewY36Zzyu+/mHdpF5AOvexqCgpNxFctcpECOEXWQYc6lKGJxa4Tv
ZQi3yLqgwc19vBb6UlNvr+JX1NZae5hmj2+4qEtOjicN6e9SsoTnBv3ZT8UtsYZDXK9bbPJGDzqL
DVOSKfPlmafe5Fv4DJTWE1pHftI/Raxy3OSK8iO9XZEB9HI+LBRxk0juC3WeAQuXf21+bJjQJNxN
3ep919FgoLjqb2DQsDuKt9srEOos/h2WqydemVOUYkkn6delNAHM740+u9WsutX0QVI2ZokkcnZo
qT+zvfQLcYN6OIqRoqwRAbNgK+I6MsH4p8G00heo9vk6NJjVELsSaRLZRrmROnfG6aVAWUaE7a9+
kZw0iJchb+YW/9TBdNrEhv+UMrIrB9RbcHBKekhUx6Xd/hWG6OrcNVv6RY6uPAg/4tPkY4k4yOve
0OLFaTbVJgJPiG1Z8MXGeyv26JDOoQyVpV5OuRkQYUb70yXJ+nsxS3YJ+jZ8M4aN+uBKlbcxcHdi
VyQ1lhe5ajeNIcfbsdLS57S4eM8nSe8U/xJnEs0T8L+WPrfzgptYJPbzvcgla/Y0OyCXj1tvenGF
6NfM1KCYRQYux/RjaPJ3VLx3lqEae9OPl11nbwed6M5CpaNOHJWkVjBUehkjldx5hj8JnhulnWV2
2uxxMn9nPKVNlLkVyatdxd5wf9AUaLABJS4gezUvSqtEqBfvaJyx6ZZcpXuRjQ2ZyWtMYIB7Y6M5
yohefy4Vat8w1zrUxEwkjvm7rmx2UKr4yh2tNKhULa2CIdAhcTG7hIVkHCSD+33hU2ONLqw0mff0
SyHeRb3Zn7iUVvaoVl+Y7nyWee22iYOVQc9d/azeiAft35tUsuXOUksnx56YQ6Q1X2SZ0rxXXTFa
aFrQQUx7UH6JpSWTslMlgpnwI/lmzJE+iFzYUe7C4poStH/fbNxyp+KXSnSf2aDMUI3RWOObnwy1
Zps4Pr4M75Svy4KugsUfOCPp1OyupWBhTyvkP2TFH+yF1ZVeOi09p+fvu/Rf25JaUwYgHfgSkKVg
yb1JMZTkCOaMXRKiQVSa72KrYxWdXSLMJbu98OhTemZBETrIKkXoRGR4X+16ihiErLRVWlk6k4wk
OFMTMzAsw17YpCOJ5kQpUnJQyMz4PBrjaiYvqKLcnkIAQRjT1vkUs+tMD97cteemkO/v+NqhA6J/
dnJh9fvXd6kngapvxO70oqYXYLZN1w2dTIraIvhIywQdaGkTUQOPtkI6eM0zGLKdlO2qmpoft7JM
sD8NKVm0ipRt9vQqurOI1WKnSu3xSs5dvZr0dI8J6enzKE03Wff7wYgwFBD8fpuF9shjqPgQUxYS
2EFfm9qU6yEGfuEUVDD1p1f21YBIYmMJESo1TDgvVGh4yqFkmJ3vgs6L6zBE1auiGcWJg0tiXVzF
2C2jjSrSVoBf+LnzH9yI2aaq6sTao8P2F6FdwVGoPN4uUlb5JW23Krhpc/jOzqgJ9i96Iu+ATytg
FoZaduel+U6K4fVtam2dDduIKS4FcWejnTlNx9U4nXx6N3MO1oGj8bXoq1PamFK7mlI+pnNOJpzM
9NZSZDdXlrVod92lSVcdkyZAhC8nV3AithTRzmFfsvA5BUMTGkmomFP0ATgzC2+2qybeBJJK5Xb0
S6qTmlqTnVK59APKMoizg6QGM3TDEPBi3lqqXLGC8mZrpT2eh7QIP2aNOUhq1QM9bWeg+BLNJ8gS
R3hO+J4YZWM2s58wXanpKkx++9Ke9i4y5H23mUaPFP4YceRlzl6Whl6uvMrKYzdKJTpTWGCikz34
PvzuUDKyt9cA/yElVjC+5MX7mbzGXiT5eN/PFgKWEGFv64k5M+gBkpdSMx/ktfJhpaVu+/Ja7sfX
leXVU7dpefObgLl8Uf5sp69b+zy/VHKu4ZeI8qRU1G0yGYWGCIr9w06jc0ZGOLtIOEGjURbhXp9X
2Gj5Fb0k2RdJw5XVJ7OJbV0cRD1+mOqY3YFHApXXuOKMMYv/ocmuZiOvR1mAIev4ymEOzHFiQHec
Qx0F2FfgE18VEq397KTd0zWLPTKmSP6MfXUzSWFPIijtxOvhpJ1yR0hpWQiJ24xWOHhKBjMlkL5W
RUoDV6ZkPToVc6zM1Gx4HQwoAsUDl9xMbVq33nQj7XgcyXEGoiIZs132mFBY5jQBBi/cqP9Uf7ID
XBH2j7FIm9xIoC4gqJha8h7woKBcke/Q33sFb9kNJ+6rD5RX8GQpvrAaC3JEgb78/Cm8sJDJQieS
m2l2BTQBdrREgeCb2q1op/lyeFkCiJxoCwDhNGMTaf9KV20x5pVC7zaALoXXEs+1V9DBqXjbg+Rp
POGSlmz3uqVl0LwWMT/ArmnCPwGyHGt9SImRW5Km78dsPlt2AkuAdVq+gWq5L//vVOkMwdGwXhBm
OYOf1GCKTW1jt2tyYQY2YNtR0x5GVvOvbAhntpQllxSeLAw4yAs8QOxhPrEFP8WjDJ2eEItahFcm
DGu5fCAumHR7FOAHgz6KUBXYBCT+dKjYyh2LZ8MLDUF2nZyAhPeRB6/rTblJuq940F5hFPLbLF0u
mfr6Lkydz+PzEMn66TGS/tPQYyCCGYpDNIc2dAOUheEV3Z438is42sX6kWNySJS3V/2Wyv1AtTES
r9/BSBrEqcx5s+8NDA1vjYNdwnZmv351K3VEr56/zeySHZLFo5/LG/CiAFTDEBHj/f5GC8TE4Zxi
rnWCio4rRgKdkrW+RZmzX038jw8mGaOm/PJ7aG8+gOo6WTdrYVEnZrEjnJLoxmYFpe7vTWNMJCM9
vee1N7iJ39v9KmFmeQio6mmYfR3G/kuWZmWJJX52xqy3W3iwxSpkKfMzSN5ev8/1RFtNJVv8Lrt+
Faq+/FpWGa7ncD8SvKOhem6IYfJG+FfX852sLgrJ60U7HNUvPps8xQY0PCQPSbRnuxCFA7bOhZv/
lv3nFUIMI9v08ghw/emLv9Ec4SIHY3fS13YR7SJP8pQ7Cdk/BdljZzhR33vCpqatWOH7RlWKl6Tu
TyhVH8SZXeOozGXr58avfLd0ulFlm9q6NgATxUWLTfIRrBluDr/xfGDLvUxMKnCPkvAa/mNTcFcS
CrloW+yjLaFT9plGIDM1Eq/994F0FrksZ1e5wyv0qL5KfoHkn2YkUEsIxjnb0aIci8Wgvw8nPi2s
BjMMum0VJNvnUcPT8oksE5cD9YfxNlsLVEg21nRTWUMg7KOj7FM93coT6bPDjwbYGPA2YhBtPk5O
icnnnOySgCYhi7fhU1ZuTTfqF/3Dn3T1Gx01W7caa7aV1yNBP6SjZ2o7bWwP8Euk8D6FacpvDfNm
qT4+sGw5aKCyRWZIlRg6radQuAFZ/dfAix5sWI8ziu1S3lM6j2HASYZyALrbSIeDOTBUYYu78cla
iUuNqGIdveh34hWl8PYvOiTmdBNdVXhjVMKaXSsjHLOUIVK1AaLUq8nYa97rfnHP3NmuuDM9MN7M
7JoFExvhamETLfBov2kQji+DjU4Ytj/zAle6yH6vqaumx2IfXlqkBjBM2QB9c6jRKuZ1QA1Rx/yX
AvNMTHbBEcTPKrzPOaK+70/tXMDyerIKNz1Nq7GxJe/V348Tok9rEPLUg0QPZpkQ6qdUbKBOMlg3
HScv8fOfbDHsYqdzSd7A64CV6FZP/cxvLEYoMqJeBoU8Xb0onlwyoMoHC10ygbSCLWHdJ2CYE9BO
vAxJVMExySVnp9gC9LG1uTLX4JfxCZfdZSQ5jh9b4JU7BhPP1aKxZMD6nuePdl5iyjegDUdaTG3R
qI7VEgJZidaHqdCsedqpg5sm6L9m/3bWhImkhbLlsAkP+ZxNympgqKW9T1JTPBW00b5xwO30o2M8
AnTN48kKOooEU9a0N1tRJby9mUkSvJ6eG6u58K89jrE2O6D2SrvOWa7jw2UNmNqfFrxtbovT+Zrb
Uvuz8szZ+AzNmo4qP9JvtRVWT5hckU7u9b2+nhy5bfQab5/zSzK/54pSFHUUkD/JZCqOzt13jUXm
l9v9XdN0XXWH7Kx6U4cAuHj6ZFQX4DFj9XIi0bhkJu5642qw8VpGDc2gOY5j0BeBKdVAcJJQKPDS
ugMA42tmvK7BQDF9Wenn8ExFF2hH2vJnGNq5ke6yzdOvofIhVVI/2iWTXKId/XsuQkf3fzlCX4sO
+RzBKFy6H3t9Nd0dSYP32hffSACVkYYcA5ZT5aO3DIuNkVmHLF5HEqh0Y5oQsZE5X+942QwijLDK
EpxmI4KnMU2wotyH0KZZH2/snTFudRD3ufu0aEoYfdAsGue7SXzFvf3FbshrcU8nAZMSO8Xa0xmD
ptjygD580peV+aK7aM3aZXKQOQv8Cbmn8EfhMYH02wqnGyRh/7np/wgmEH1SNle0be8nwQIe2mHF
DVMWszdz9qeeP4RNzVTcdEdFBkCLJ5P5hzme/XQ09+OAVjmiXTlMEXAY33DVzCd2tyDZ3ksoWsCZ
RJG+8Y/wf+fCqaNNR6sb8IJWduFO55j2WvEqvU2ZCVvHu/pnasmecOd2ILH9L8Yk74+Kh/FPkfNL
MeS9gD+xAH3MzCVfaMeknRbJyF84wzTAdTXbzhzQalBtGeam7sPUuwIKe8TJHTY8CptQhKPuEdqw
GSO7+0fCJX8IkGy7xeTIemUMozk/z8JF3DHICQC2SE9UAlBgQLBToo121Nx41WwGBMVko5gDg4wc
yA3c78rUvQyfzPxH/OMEMOt5fdcP2RJuryMvpt60MY+cDXAsIJSbEakXhR1e5rrhMmgE9Czu2jnn
xTjEsk+3Ao+fcp+JLEbBmT4RgO2WDIQb70d73NBSPpG6QWPBC6s2Jz7cS9kSFtU6crbKiF8rxrZ2
1XlxhWEG1l0sJES7hPlzH64YCojtmJ86kChvx7WWXFI73c4s6R8UI14T/o4G7YNaGVmx3GNWx83W
3TxfPtf9ceolv53fsD5Xr3+MJC1qZldio1z2yyljPbVLTbsv2FRSkGFPITjTM3NBluBhtE0z88NE
E9OCJtfmpsfP/EYozXzEKSMLCWQ48GCx1g9Ap0vGzWDetXd1juPRzR72HQStyOo/hvhhQmAkRzkC
6expssm3TCdtadiC7Ljy/M2DEd0nCdKwVB4kdjcmbaTg5b8OM1ccVWX6Y3hKt5OPCUXKFs1maky2
EvYZC83VloCvRh6g3OTER4F70MU2EKEnBZMt8pLz0v3M2yN5mkM4WjNWQQf6SboALMFnYU5zIZn1
Vc3M74GpMkJQG3wdjKCqA8LyHRwF+ivYIPMbO/pU3pupPN7Req2F+cTv9jGTDfwhy4EPJVB3UMCw
MCYBo18O3suPDI3ceXrNbfJJmBKD2y3UOaupX6bXI9xx60LP20m3kUM+v0p2IW0hUEDjfS3dmTUw
1nQJd5pVLm8NXK3M/b3VBI1+Kcwh8tJ81aH1dT+SM0+sdNtOnWpP53rDtHOyZozqeZp4+XJ6l+wx
H36b3DlLt8szG+FBSb1ilS6STVHY/Z/MMUlSnZxjpqRSut8dUz7FYkI/fsYS2MFZZuqINJXsxZUu
2V2Cg0dkIH9DNUvftfTtH/mD56SC0y1QPxm7yRaNxI8nn14WeIvN2eehVb9J3Qmt/foqsLBmjEVA
6cjMYptei6X0mC4+i3Sl8fQozo4Si2zkK8BF8GI7Or9XQG2WhOfejUk0zHwUGnqK+TxgeOuWgWC1
TKLD+ljQGXB7s7yJQfvT2mMgp05ztMVIP2hOzKUzWOBP/k38iHPhQZbjlHB/VhN3DyP0KK/4vtww
yibvsjsLV4ahdOI8K97MTSs0naD3B1jbgfRwlO6yf+qZId/0pu6jBesKN+yp1d7qn1lQ7xSVw8b6
kLsbU2RuYOVyLSXjYxMal0vBSziSmL5k4m7/hkdPGxhXZVAU5rB684UH2sx5k5A/hJPKNOdDZQvg
igyM+KEiWCNhI7AG6AJryIw+W1NoTfGnaqzQwBD4ZxIIpV8xs8KwOoTNryHDb2GwAjg2pM0todiH
Fh5Tdpt6lRV8lGbzflu5ZiIjOJhfpDAXAgMe63j+BmM6pDOr3MXfY0y/fKcQsn9k+pqDATl8msDH
sZrWC2duiKU6mXo05+6UIOEMYUAXhKU5mEJsz5DiQ9CEWEReqJuVvNBn9y/HzUFttuKt5mMkVoE2
L+UBxnucsLoXGmHkkoJ2pNDgsLStaQjhgz2xx7MZMyoGxJ4OX0SNox3DRIv7DWYS/xSIIYmRNNYH
fhzqHpxUmHawS4fR1oS133HpsVVARklMgef5BcM4go7IOBmXCFxZ8a5YiX/675M7aqt89aCegWgX
0T/yooqC4x+/n+50yezISSlAYeXvBKdY8eVOWsTdXWSAlRG5cJ1lx7pxnt99+HVk6QcRemQurULw
8PNG4joezHinuIxoQl0s/8XdTqddGO7JVXoycTk9duE6+Z6mOeM8FkYR1FY96zUJzRlss3KVl5uy
wubcmQ1eNrUQHlKlcdYe1XDSuJR/vI0k2WFDXlA9PK0QklkNkhpwtmuZN60OzLMyjRquw34/gfrA
APRrPZXMHtt3CBlMVVHd8g8mlmSmbwOFWYfc4U2Gn2dJbiH+RSN/cAFfIdok8ZFe/mGgzztjQqxY
fEUwOSwvDB0Ow3M7zOuTtMvn3/dewhGj2DQT59ug8L3XvxtJpvxCAmFynWjmq/YkwZ29rWdLDwFA
24yf7uw511/bglJctnH24LvVuZFtkWkUaEfFvGvwJrNzxjzLjdDv8V16AY2I7jd36onN45IgFjc+
62I2sTXa28lyGGxWVI2D4IwukDGN6WTQr8OD0ChZuq/1RAHPWSivTc+H+K5es3UY2S3DWOeINLIz
cPNQGmOK3YwzloKTY/QyktQuYUdfo9j6/MakossnqhTGCzHqa8Zp47OEjqBWwCsAGULKVdNiHmCQ
UOXWXuhxXNi3lw/4G/m/bDeQHGkFfum2duRDG/JTq7mOE+BPl+qT4SianYvxLbeyZAq/2WLyiHzS
y50UVAtwHTh0nSPtCg/o8fhd56f6RArhybnZnLlefRH+Ay59PYD4YmujGhMXBSAD/ykq2WjZItns
gX4RMGQn82fXLEf6xn76nMkRJ1yIlh/Y8DZnE8q/xY/oAtIs0/2jtNU10m0M4HFmfu8TwuRz/FA4
JnzQsag29W2AiEyW0WeBSJZ/Y38NNhBMswnPUWvzIMZzQT99faj8gPj7Enbgvr5Gv9U6m4yTwrgj
YYdSFqNXo3hh7qVwB9ngmP7QxCmYFCD38HjWMH5I/VUyHd0rSGlJV7ikp9X5bMAtHZvUUJYlhQIW
6+7vJTLbZREwC02iSds4dHpKIVqiUOTp06FSG9u9++Icb11mnxw+0dfBOvrL2CZIML3w1njtuSiz
X6fmPp03YCHgWjaICWzjCZjF+HLfub7qL6EZxF6+Yl93C/qwdr6kQCIBV/dvu/PhivMy42wWqJGb
GvC1ohsTBdZ4lI7yC40dvSy8JmsnXaQz+IENOX1mXWrWy9Qh79hOBU686b0IJPv1TyGwTZbvQGMN
AlhR+g+rz28LakJtoUDX+LoFN9kROEExrUI2tWVYFBvPx9OhfjE+i+E2o9X6x93YI3vCLGlzKo5P
p4FANQpq4vmGlnxsM2woLJp1Zs2g5/eOGozkvZhZOTG1qFVIPdbRXrowb6baaFUe4Ocsu8hg1KKC
zEbmFu1RwMu3+v2zbzYcDcT9atEzesGxYn7eeNiY2GGLlhQUK8UMT6HxBbN5+RppzR80AFbbz4AW
ypLpQjkyKoBxml+ovRa/EaPXKZ00POrQvE+DYsn07cSPg9KtzQqgj4Sqf0TrpjW6E8d1eu0flIoT
BAt2Y/ZKO+Ay9avfBjyVx2ioO33XeDmzIjXTEdnuzbRsaY1zn3nAaXZGAIHHRyq0kJf6cuKR4Wzy
ZV7sWKJqiIlrSu2e2fVjRkk4lt7U1tm/XLc4QhM+VLwaAnCc9C/yuQU/0/Ms0L3OT73wNLUuwxYg
jYEWyjyzBE6FYHtXNp95fiVp4OFjaBRw6bM//Txx2YxXCgFb+nkdilu6oiu6FGH+HnubkyNot52f
r55+6KkHEitWd2qTuFPeihftY8SyoUBIWBeB9qPCIryVP/XfmzqH0gPIMJC5qg78YBv54LRrcpk1
lTu5O4VMP2IV39iSfymencKDiwE4RMVVMppPrsY4pXKhPSHcU2TpR3H62GYymIQ2vbKfQhLYzJJP
+bVfZufwJCpWymxrRbmAqs3uS8IWkaruecVrSIHLrELjx/OiNhOESNzyab3eRreIzgth8/oNGROA
LFhb6c8MGQLmos8KRJxz/UcbIhCBrQjKmkmeTxLrT5b80KU2wS1g6FJvexUvqbkMrmFhZZEI7CVA
CtmhFTAnROgzazpjNqNwS1frYQJ3d9ZyRZvsOKb+32Y++5j//8prrd6ZWb426+FaBxQHm3hXLThZ
QA2AK1QCakPN0u2nE7APLRjDaZWZvNb0VJD/JocRXijd7g7lIsi9WVAR0prX6GSvAhgVp542zF5B
8nbmAk8EoCiVkVkk1kdSzw+fKPqbwkiG3IrSC3UnA1SThbri2pfQoEZ1hA+TDuyE1KzuH++1ZxbU
yXc8Zu6mWV4jUwsEwFVAIJg3/6Xe5GDVodmo89dYmMCLueRuhEZCukyX9ZEgrjEjSrtwPxyJjQfl
r1lQigO05bfGn/09/c8Z/r79snq7sz7A/MZlyqVG+3g7HFm9tCPm0gMgh4ywoO0BRBOeK6zPVtEj
PKiH0h6C3laEdW+PUTwHc6FjfWruk8U8JhGvt4mTuupuKtoKafha8EBK4c8XxrEw24853WWpSSnT
X8TQewlQa18nBBbKX91GMuN1F/+95ozkfzyP8BGtFaKyqQFe6EZ3/55oRzzJDKgzVu/dcAQvsAWP
yTUOo+Wbc/R1yG9DwLH3Zcad4MGx9NxPNmyzCW3fE8Oc7uugBRWPgrCk4SDn9WyQc8KkOQfctj12
J2i0h24emn/wSnYvnPAak01EDAkH6zv/sKQ4hVB7y5xqTe13pACHqWW+j1yWdIxwMvvhGkPWzpqG
7cfXZKubf08UICVnNYsLUOM4PbV07XCuc4tt8d2icaeiEhMHbygBE4oV44mW9LoCMpu5H1Tk9X1o
6A7Jhkn9P4NysJr9i/YsN8IpbfcIJvxDeyjHvt4Ih4SZZwDyX1NLzHrFCKrgDIBJ0DW3BGuTjjgY
Hy6ZrmgeE0vym5Pk00P70QKqtiWWw6N0zhqZIINfWMyAjeh7memttydbKGrrkRaVuW+qRyp/RPrA
HjyROKka4rZzSqJsxUTkOB07udRLdR7PX4d4pbmRmTLBVs05gaTN+8JC4L0hVO0YCOO+3L+wmpib
H26SnQf//2x5IB0zbnu4ixDSO4I3EAxZ5flR86M7xxkHJMuDFIi/wBFYesfsNPFBRojF6SNzBg7L
gw5HeDDGzDwgOZnzdQQHkhWDedmKHbpSNoAZe20FHh+CcXVWCGSKG6hT06ZfitvJMly/wS4d6Sg7
3YJwp/8qrrSl0KW8mXKg1kymcVDOaUy5YvA9A0ICf3R+JaDjTl0LSnoGPLeTy2dxmvouo14hseLD
RBsfcTqXT/0q39W3YsCN0yz/cro921EuJUQrV9x+zk/iTkCeSqKg/8ogIjNmGorziw9Tur37peki
ErR0ivd/jEguemccJdc2sQ0rHUkYnTUPwtSDjOkmpylZieYCDVmJJc9zc9gzm2GVWKAXps5Moejr
RCso2tvMGU9g9L6gAPHjvBX2pF/zzD6cT+cq+N9kPCWd2ZZafoW2DoIwTOI6zSkZJwt5F0BD1kTB
zGMzhwozFymmhXN0+JIlO/KhuFdvcPbPhqYd0ZkKaLJ8AcR+LeVISmm8YcUBOf93CiMOaak7xuNr
l+NhcQOJgISMzBzQjHoHInpCi9vlXoSWg2+r5yH4kEZM581ap4rU14kPBcLsH82aE+XwPGQ+b/rm
ILXTvxHXpKLnMitQih25rzsA/EXkgvU5pSZZZsDRhOt0yVjrFAxpz+HJsYqip6PeybbmE0veNYFO
DpKBMqJbwx54lYGeL7/gFI+03AFFpJqpPXQ2V29V8lhks4SoUilDwfWzDlaCAzWyoioF0bRLLzmC
2dLcoNk7A+mngrbD001xX2cQAcDUFhxtsOstAB2pak6/2+h/8d4c1kyofEiimSgQ/Qr1Hm+2gTgF
1M3Y5HScZw1XM580MXULF0Ak2RNwL9CkfgV3xOeLc+zGR+AvMicZctvmBbJpUfmn9sT6B/NXG8Nq
Cl2LLEeHwwBv0X5vkzOqBwPANiNZzETKvwTjjKRLC05gMyu6KqS+09PH+LqKheqsLdmceyDl0FQ8
BqczQ7NQMht1ysmXy5FCZtWQJzzyxJokRnEJwMWy4DF/GhIGPOlFgJEBWWczj9aZZCkQ7RIrS+y8
3gSzn5fm9okXzQy9sZ7K4pPYTOZ3oChnmcT7RaN65o5tAkbEzGO8i0CgcpxaGXqBufd2o+oCKoLh
uoAqT2LiQfP0la9Z/rR0vRiq34i6BXolR26bB0JsZWCeb/gJc2AD8WOBkcSriLBzVtfTPb1G54tW
OfzbjboHcHdUgwiHTOqCg+fydJiUprUIiGccc/c7fzokg8VKOH+t7KKfgRhGEG6UeC9vBBVlbBKo
IFUjrp+ZbWvQ62U8gb7PYKtkgRVHLulmSwr6n3DKakB1ZT+wX5FLvIkAJKLdupETLzRrYomEt/rn
yeFQn2pYd1TM2pJoSM36XBNHKE3znxKPUzYutAjSecELd3Q2SEP1M0YnnOesJwUheKIPEiDjYDIf
g5LDei9piHizAzmC+VnQWOJ5d4SH9WwvbFW7X0cn1iR5EEyIPRcyH1czkwSM4o1TK+w7dfVFIw89
cZYl2CclRKqaBZkr7biTTkYsWW2DghPNB0IwHwwCo5UeOf2FO7Bgd2ekHp3Q0iM5Hb4G+FI7ApUw
eIDreYIvmjuNI2zUxTjwi6SCX3CkETt7IMhiJdEAnJKHfifm06KdMP9OLR53+DtuXqYTv877y4Yw
gUw+v3aMbqf5YUR1XO8XnhDgV/9X/MQ/lDY85N/KTy51oFARriPKrbHbpiIWjswNQkSx/eZQhWlM
ccokFeqBjOu2v+duVAgRiaP5UoXsuFcoz3bJWj2ZzR6LTNDB5F8x2OFanhHTOidyGedk0IFxCBqA
ukEUOvLQnMkyYU7XvMVBexyO2fl56RY0CeGaOv3f1BEWskMBcwNFU9fDlokVWovT0xRxMcBXHr0C
X4mRAxpVdGV/dO4gIElr38bm3+xS/4+l82pSVc3C8C+yyoTKLTkLIhhuLEMbMKIg6q+fZ+0zNTUz
p/bZ3W3DF9Z606KyqAiS08o5Z1gNIHC2elDX46sl/XjLPlu0SRxeNf0g9B3JIT1XA9G36lokAvTj
+Qi7fm14tI4Jj9wY2j/yJO4cGrvuGBkXImaVSalGyflPv3+2Gh8yEUkUN9ibk5tZf/476yNKp9R/
BU/geso0em+u5wRIreSPGkzfbTIX4eboCHD3byAgwq/jnAxKtdN25b9c4CoKyQ8ERCl0yYmEtoB7
q+bqMlp2OxhxyvHrxbx8TwnLoJ8WeT1nuxjUr+3ZbUmDuK+DWy5qGPD16dBtuawRS/UAN4XKqBxk
UFDOLRPdLKgSSbGwy+gXaeTlTKqs3R2Mvz+5bYt/1jK5bhTOfEiIlNXVGK/pQ7/PWHsGu4vsHnIl
9VtISU89XngPNjPGUyDqq/HO+0O45yqs9FsEv6PyakUI0meC9gDZiBK2wo9pZgc67NKRQIoR1R2a
VuNnCr8HsW1xk4NJ3EyaoUiIgRHoxgXXoHCbPZbYncNM6otnVEwAS7tPnhM/LuOMNy5rZqL4o+nN
eXHq9ucdXoQ78Ffga7S61EOwzRgVGfhtr7BankmDYkFA6YlThi22fgSnXHUgUnA0n8f09P0CZoGs
IB9ur6KCaiVn9xT0p70X+cxtao+UR4+y5q822m+ud3pOE1MqZkhvuFNou3l3wsdgJ52o1EIZ0Kv3
09csKHKHDkYva1xyK7QBI6VaE8QUDxjmAUxNFTbgGpSvNPDD+IGxuAb3DMCPgh/gP/fwiEriYVNp
+D3cQv8/vrB1jexVyGQUoo7Qm40xZdrkgM2UGBZspP1CYFm+DGgnJq/O7GTPCfDpGTK80KQlyUbM
XZNqs8rpYS0KW+9sFE61FllN5ZGSSkoCRF5GPUI9jgQEormcFpOOR8qU8Z5VzjB7zlTztYX0jR8Y
P77xT5cYGw4c5xgCEx2+2tG+hd9NFzXBL79E/Hgk1bwwlrx2xN6AaVcx7tJ4AWJACAJWEUfS+AVc
+8psWUQUSd4ebOeyPzttfzSbpfHd8RK047J9NwD6SDgtslvWbFp3iwfUzJ6gdEdNIeCi4bAeFx4I
BIf5a8qFykF9A25+wvCgTKvQDcYd+8x+rPUW4DDKu/SEiAVV3jdWTDRlD3R3vYmqH4JiPwgYXI0d
3oNt4gK/rY8TLkefzz3lXp3XLC05/AdbZBcuLApYP5UYE5eB23/6gj2mJm/4J0ABhy7Ub4P6NNN/
IA3sak8/cYq9zCNlO0U7EiHkqppQ5LxSyne4cLdGoh+uHBaiVnIvUcMaP+jNngfTNQz/j38O+RI0
KC+jdJnyTL9ECw6qJKOrybKCB/MEpSQMRJt1bDnMORYsIldsYlAIqCRnGSfseMQbgCOloRQCBtqu
0k1wl4D2G/RhilGd9bMvyZmpuWHzEd7nHGcbgYF0BmctL3T+mKw7bUftmuxTSj+fSPwiBPdi93hc
VQvK7sL0vK8RSWmYJLWW00lp/h76EQ6W49sFr2oDQME7g8cK6j70VPsCl0My/brmzO7sSWbW6jR7
gHAVXqGx89TkOKmhLF8BgmFtwTbMjtrecfJ8hHn7rDmXDBEr/ynxnh2gK5EIcNJ6e4Bcc1/Sxhwo
YtjEXVQxSFG5QNnfuJ/Rjnwd9IaMA71EUSTlZqPxsZ39ieby6CW7HWXvuHROotjge1Fp6hnCaE6M
q7WacW+JQtHg/700agzT2xPDZSZksXAx0tDrhY95Q39Na3d9iR4aDyYFjtq1tawhDRP0/e5SNdqD
8SXv0SiddCUaGDMt8I4aUV9fjV+0SwXw1Ba3NdKwBfJ+em0uUSq9ePv3wRZ35y6/6n9SHMLmBR/v
7TWW+Q2i4DTlI0Uj54JW4AxqBYYJ7w++Q3HZ114WraGN9g7CkZ3y8OXryd50RCqg09+3URoNtMhs
eVHEi9GjOr6YnwyMyWimBz2jPi20dUQL5vJ7lSyJrB10DfL5WeZgYRQSpXEjpyvC4qBtayMYaVF6
QTAKsAvylVASgoDpCl553omkF1EBnOlhJS1xPeKH1yz72vrZMS3CYoX4oB8oeQZTEqzXqIFtns6/
T/AyeJprWXVeNELdE3n75MFL4Lrx+EexaLZNVZv7CS4bHYDo6PCEE6ZwksCoDTWDdvbmff4I8uO1
ZT8zuruLjBco0X4ab5zaSVt8LYiXU3DRgoVZOG0DrZVDU41Zkx1BGI3vcy+ZYOlsEy4UOOjU5NKY
2ZO/wnDj2SLq6WsSIGQ/VSQe7vhrfpotIhvO6e1st0GQpQ05OGQYyWp2WLk3iucrCA8YD/vNWzPp
mhtRX+vMkUUkp8V/Z8SMMRwSY6VoqVV9G2hm9OWvjPzMSfk07NeLvcsH4So0koPhmbNZEJnZfk+2
auEqGrcoeorI0xPCw8gNKfRWACRAfJT2gLkbVwbn8lnbI5TRMl6AbiKaYPuakZPtEWoREACHj8rm
QhQd9b2+I322FlDdXf3zwVNQa/1pDK7l3QMWQUdfezeaq4hdfLBKn+eADcB2PNZkHCyeWpo5eT+c
z+/aeOxady3fJV8njYIty8C7cgXXJCzhUMTZ25hzMSgzKeSkLTcbQgQw8GP8NQCT0d76TF+0Kytk
+mOpzTnTdslOjZU42VXWKe8BnAFfWCBOWGRJmEF3NjRAgl2FU2+oLRWLqT3v4GMwPcFD1Mv37dtF
QKwXYJuC0uMYDswWyhAOzxYrRc4HsAeWC6ZaoMKYHEjjkLI1RA7EgpKVf+AqvOi7qzYfW9Ni/COJ
ZOhQl/ADFUyopEIBh9b6fKgNvKfbQxI0uUzf5MMM0yJ4GIpxtM/IFPpEfslsV2qNxmlgsED0oThs
HypOH2Dsh6gin0Dzd46OJq4CoUUS7QUEE3wFd/2EPQmtexB2hkxAbxmAbQckPKdUNuJ1TNVBVH+X
VvMGpcLdYSGg5d2BPOcAwXR2NAxXF90W2/3HeqB2Q4K6RYhHFeo5Dj0o+aX814YfIYmYlbxvayAv
QGaR7vQ0g7M3ZfRmT9vxL1Gf0IX5Ty2D2aYv+jJNECKQzzBwbyu9BBo8WSPVb2nG9xWt+Sis4aSw
nRTcloVkJCkbVZSkF+QE1I6eSGdiaaF6Cc0Xvr5VB1oWGpZzdgApcbKvgJgfh5CTwiDDw39Y3T9r
it5ei5F9JeJCfjOENTYDtr8ezLiFLcVcBWjX0PrI8XQDw5rFMUG24cB4IhJAFYvTM2NqTxA5YCDI
UljcyP3iz0KOiTRiaCTBMHy9YrIPOfduOtqLkge5uGjtMdsEywBpTR8qc7wYfGud3R0x/oaI6EEk
d3C27ukBbTh/V552bN/1qWvPUMEYpu7tkX/qw5RxNnsvqkxqCzcIpP55IcpccAkBDFs8+qeGkGak
6c7usGfNaNxdpcMn9JA386uRMWK2x7OzPjkaFEkVUdULxlUntZ5wishFmtasAbmcnnrff9Budcz0
6H03Xy3lPl0JtK8aqRfJtaUu10/uZFQnAIVH4q3pDhBMdqFy7i511sl98yMeaP+fkwVrCixjQBLJ
MDrrWx42dPubkmlmZo7Tj6Qz49xk+q9dtjQ74pdmYenraL32uNP3Ow72nNdtL32fsqXW0pSxYszc
BuOyfCdDPsNOZDnSrgHpFwDH/yhfx3kwvdKvSQX2qVOcJAxVbNjMjyRDo+GYl8gG8LgxYWKsWgRl
JC1/dcI5cGfAO9fafUatnDzCKlzNBjMyWoAVR9a6o9N0B/o65QY+RjP7zZr+ix9sxZ/u0Z+Btvss
DfKxefC4CLXZSf+yBil4jdlsG5NNxumjbWcMD6eCbxsZXHczS3bM9dYSR/fkspVjdktXNxRtQ/Sb
yK1LZast1usMYK4Xc+gwvSnk6dv73ctpiIrRjflY1O5Ta6jNiW5Y8+B2Oxhll+JJ7kJ21i6/uLmf
gG6AeaIW47SUG+xLnlLb40yFVghJHcdsxSJiXXineRaVnP21wWrrGvreIIYLuJEJB1jUtJwYJzKi
SEWWR/rvXSJaxvtNiZEkb6ufVHJSyy/GYbH2OCrc3a7RDHO2MD3RQ14132EBZ1QCCuybtzP8Nin8
P4sQlK2Y+DtcCY+AVCCkngCGJgG4k6E0ZkcPNYNdofPscYUjnHr8O9EQAQUZJSezYVgIV1+W2JBf
N7kxAeHtQsJgS3kBcs5RgKLf2L73reXggFNUg8YUkQBBtMmjpw/Hp/UJbEOyjy8EW/ctQo5DSFwA
SJrllv2mbT5SBR+dD5KG2rnNh8aJ6pxwcwPCh0jXY9zbKuPfuDvpsN8xwPdJmD5DUnMCFxNqnATH
otcNLubB6i0OQM0guAVy1HomktEBsxzpztmV9HmgmHSiJAgyTYL4znJPcjpNaUeQXEIlVxPUitSE
5isoUK2zK75aPhwPvjTVO9gtoHNLicsZfJ3fM2/Au4wX8Nv4iuwT4lYmuRPm1dkeJm3YJ375bQGI
9ASK1RqOfEA8NhnpMFzwDgcEzTSJkxiyXcgdCn6B4OEmeQxPZK09czC72DQXpMxNlJjc6EAWHDgl
0Y5UEx4YWIglz/hExwPjoIRxHHDyMH3E+toXLhdRLSjobB9ApCHyf7QyhFJzxIBSAU+02LEF8c99
KpRyw51NHOnbpKNnwzuAB2xt+ExmUbMkGKvRJJ30bZAF6Vfub95H65PeLjpxne3JEDsBTjm+Jb7F
g/5CugBxFCElN5G3QuCvW/aJf2sDcY17CbKuHvxSwWeaUXTzZkQBj+aGqx7XM0kZHUxZ6N1JGaRT
gYUH3uqHlBkpcw2GxHfPfxJBhTJ+N/wnX/iAYH7s1scrwMOhHPEMfojg8m/EYdKkKxCYG5SksIrv
P0jv4pzfK5+cM+DyH4ETaEySZgMh/ujLr0A91LEOHEyCOt6GepuLXXEbPhgN2h+VXJ9jqNJ7pgLr
bG8P7hP0OkBSFTLJ0PghLYGw0nrpUHgdHW/d7kPcKthpOb1MfnuR6PBdMfQjDXEkRqoBxFdi2mti
Ui4ui6Qz/sUslNo/fshg0L6EebWcN/M+OG5WemfxYJ2FDWRY219Fl2HQaWnnDpmA1RsZOBVxjqSw
CQiIP9DMKoubLTGgEg39JBIUjUnI3tJhi52KNaAyiRh2gBa5NB/ECUiqrarl501JUHuXLCrkNMib
ZJ4rA3WskqqPWFpBnBALN6pRLY72aHI4WTe7PSsJu2D2AtsvbRNnER7Gtz9hLB4Ug6z1AE5cTyFj
r2M4AFCyfkr5i8CHkyjjpqCUb6N0/KwLRCH39C1euONyNARLQ8HF1x3S1+bTkBFtlwQf3B04fGRY
1dkfnKyaeAhGKz2xpu6Vw/72sEZYKkL1b2BJu/JYskpQ17Qh2w4xJ/mSyhRkzJFPeQn7M6Rc/lFu
Y+eVcktxe5xD8AGOYrjrEMEq+hZOdQ42Ei9RK9NTs8K71kVb7RqINGtEjQ8lzuQVhAMyoYI1nXNu
n7aFL4TBy31PXkDGUGnZyv+EX40kPAjCrvMOr5YKNNAiWPxplaiCFOT2T+pmYFMH7TuoF2wRNMwJ
2OBnZt/ZhV/pTWkivTavUxsQN2Uddjj9ctFCDMC1aBb5R10kEOmba04hhlwEQSufbs36zmEVtTXb
gxcokWInKnEyJWw+yBiuyIVNo62mXuDsWtdPCRMKyNMMnsB97plINqQAIRwjZTatZWldkRnfjcGm
ClWXbTnhlEZWwhj7eT09AApwmh7sgYpyX7/t1bDKIZoB4fFzQ8mW29YSzYiI63nXFHHdtF9RQuNb
dB+Ti3ky/Mq4xF9uSGBneDdmVHkkhxknxAqf5YfO/66X43dUTtFjtAOPh+41G0QPqvsI0WnTLSNu
e4vS52IPSOpnp68m/EskV3DDf83sFlZ9GtCXoxgnLH9TCbov7fbIapGuCvUfcJlMFBGpLPvLNjH7
g1BdUJdoD1Br1VNoo4uotWxvgWsB4mrV/jQGPjAUnO0+Ml5ZIS4qQuQBZ3w5kw9R9Dl1gYpfqPIQ
/hsXGgeshSxikB3uSNxDVHnrVvj8B0j0wguxCjo+4SdidMDpJ2Y8BOpyC34dDn7sTt3tbS8Et9wV
AtU26QkpAQKSde2qHMA/++KPdr3Jl2QZAaGL5SEFf6XfpFHreZm6wAWMsWdog24P3f36bfZA3roG
gklqVKBc58516NT+M+s7VdLH73PMURjhiUAhY2Ca6uBE5CI5yICIzcNmMCALYWgUQ2olcomAs7Av
8P6ueZdUNKou8g3G/0DAzcMTqpGqg4LkBOC8exqVdQfIPo8fSTG0WvvKhhIzf/nAhzVEMyWXegUl
r7jkEnoMpogLXEVM6NE/ee2+lyo1HxanHsl6xJWTL659ADGB4Q1SKnzuF25Cwj2o1CD8Ewa3kA1M
SUhT2xlzMvvIrVjdNpdg6atBe9mPGueZURFXSGC59EPW03DRRXwk4MXDe/9o8w+VjmWKxKK8w/Hh
I1k/wZK95M7oc7y10Z4eYsKXTY7VgA0Iovug1CAmGmGFniGlc/spNBHqA70ihGHBpwABBlBNRhZf
B07VTZEpD+jk7sFKO+GFwaTzHz+GbHda6R6qRSD1ctFHWcTdQDfN8DmUKhhmRasyIxOA+jRq7NIe
uSKDU/fBHzez8TdrAmb0AKkB14Gilu4DLK6droIuqx3AjREPNCvkDzK7Adi7Z478L2+4w/q/uyhw
ffl97oGawByydZ2z4aOLpsdasesefzVPaTU5LitbYPlz+rC5V6vJ0Lu6Rf6zBy4zr+BLegimwCbp
JJCwgI4BxfLqn+uC5Bw8zVSotANAxYDDDj8ULuhMxS+c+dnYvQ3gCqokMQrVGq8IwcwVXomVBph2
j1/BcU0kBafLZV1b2P9I1iISe/lLhHDBA8RZPgwbjHZgetkX0S6XVA7I80cVRa806WGS+0UD98oN
MUPbtW3cz5LSgFjlt12DLYo/h66a1uS0rQgpRjb3pvUc8XCe0c2Tiyol24hHIeT0IG39YZVSte62
tkgW0s9gjTF2a35JXu+2CtGUbPjsSFjAGqoBAs1nvsbtAu9088rdNe546nKUnqeYRw2WRCd8LBtH
BCm4TpD40NgdxgSCevcYsuDKmqC2AWpEvGJdHP5oNe+JaJ+DSw27nB00d0kfm3Jd8Bke2sd+f1jZ
4vW7w7Y1syut/kfDJ4VOpWD8Rcxc0g/uKlhmnvcrPc9fKbe8DYYEaHgHvGghKHseEBIqnBy7zu4/
9uvpddESH6DuBs5n2dD0tMI+044uXNekWYshDqA8bvseOX3T0m3xCPCqIGoIPvs3uVRbGvodF6OR
vy0APMQax4c14H73LuiwzSMHxdliQpQLy4kfR6ovWjLEw/Q/NtXnviTMBEL3yx0pV88zAiU9c69Q
eR2Trs+wWIa4jI9PBNQkgyMg5S8/JlAV1AhSYzN30ivT9YACDiz0NvvZqv5zvuhCtdnAqnfoMeiW
Hl4JMi6RnaSb2mfkXMdQQU92d7OCB6ogOaL/RCgA/WDANVtnoAB7NR1yHfDcqOibRJAOURREDxH6
Uh9QQZCxBlY12iBSeJvZdcy7Zr8LWyKwRie++09LnHsLcolcsCOfYoZtVVN0X+gh7htULbjZgt7k
YQr/LrH5DrmEHNUjkOwf0PN/HqcOSDwLFgjjsEH56t7zJzXgLeMz23IRi2ocy5jZ1vZv624eYAEo
SOItnnxU7QwF4dgXaefd3D+wzeKCY12QUI+p8YbN4AZQNfzA7bf9o1lQ8ZNFbA81gE4+CKzBl4Ma
3QQuWJymB07SEwRqfyleruw6ZaIbl9JnzFOin3r5BHzyxKBEnQ9ijNK4zD6JqKZxKfgrB8ZEfvSR
rg2LWdamYq4Y5KTdeXqISufyUeGlR8I50iddD8GV6gZlFf5L67Ykt4PfdeWXO6xI7Wl/pLU4X17S
PoiEkr+4/iWjMbLwh9+FZruZIyrCq/W+mVGJs6zlIUJ+DucrTBlMK8MEdEemgumX9YNQRkVe6q9G
9pCxQxhBhsaATGDyIgcuVuwrR11jvbrAAy/jyfknA8i6PhlOHL1AmGCZV9dsAiyNor3jOh7+3MYQ
CFBJiJknIXBgNIwDuAth/9Ynh0wyHVwivfDJD6OjcSITU4SMJHVFD5ioy9U4B1wQG8VEO+RyrHsE
ybin8GB32D9flGpfDs3SYNl3qSNv2JhHhB5jiKUhy1X9C2o5HXA9Qp26DDVBIf8KcABA6R/HMhuw
9QfaxZl7jUeMw7jsQSY53tgKjPOw+ttRjTIIf8DZbfGza+vNOB6Xj02MLivLHcUrcjCITSPaWCVU
wr6aDWJDrI5ccKpJbIXbg/abfrBZuVCWOUab+dWl+wga47kfLgddPnEdKpvfRp2QnkZqQmcj21fG
AY3IuyXMhJP4RBz9IbvrhO/rn81tPHL/+SiIhSTBh1ASAlsIa5mqxMZgv5l1F6hjzMO02otYD/Nu
8vmY5ckeTAlP2Lz920YuXdkSHNHHJXsZMLUTEeO34rvxPzUKZZ9/gpLtbu98r87ksUH7oK/hnKTz
owUmyR7eROqfX6wCbQh42O0jQxkSMHIUXdwhLCrtD6Fe8t9QNZRPjGIOqfLUIMHixiUgYywYxgRe
CTxACwUQiy+VYn6lbU/gju3tZc3IV3KaVxhyULIlBUQlBDkIL1XCmj5hwo5EGgti802OPdgaOYNW
yOq2ko5ALj51A74B9DqUWMq2p2Fb+VKYAGUiNow50dfoko16xlHPnqUoHWODAHJlxgmpqkB9IO8Q
YUeuYzOCHJqRE8qjQNmcFEzfoOXgIME6DQXByGznPv46pDxhTiHg5Uch0J0hYO7yzAZZ7anjh/sO
3rEEkwIk0H9x2DO76Wn1owOE27oNsPHmN5Cy8Gn9tpQOJGYY/whZON1/Wb4MvuGKyR8ganSLQOsf
jjOJs7yQWb+kSxnfAbhWYxktcTLQQG5aHDnkKRmEbZodUjXbsEuIRKm86MJHxPR2eaOYZe1qecRw
LXboH8NT/8lQuaVX5gto/D+Wi2aGw/20QZCmSR6DrKME0d+TEWwOuTdkkPY9/pefPLD6MIm9Rc3E
gD7UD2+LKuq6Y94Q6NWKKVXfNdnfrIMKTQ8ekWjNYEmzWlSoymR4ARO/rDdBuyL6URYwv+3oMv9O
gI5ZPUeK1q/94eK96Bk1LK1ZdIAVRABG6kAmglnIoR2nusBvUduFjqXd52AWcXOLF8JPdF4oys4q
s/kwOsCEb4fRx0H4aX/hIpkimpZzRA0i+YMAHLYJjae+ZmEiY2CusM3afFBpLdoaGB3vGpCUbY3M
XbploMb+pGFE1mWuwKrsF/2e8TrQGaNrojJdD5MKRetJXy1isEFyI9TgRJEgm+X7cQi8a+yuvCff
wBGL8pqyZ8crXD+YPbBvWDyV3QS3ieod9EQBBafpN345fA14Ob+Ui8RCz69r8EbW0o1LC7SwF9P0
FOENMy6oLLwnTaeUgtLt31OC37n5vhBxIre66fu87YnWk7rGG/k9HbYIfwz/EjFNctozQpREeGA4
7R6/15TU/scu+bJaH7EKYZTRwbIwvx5wJ2rNNVPIKNzFPYKlEU0Xjq2HsY/62wcvdJjICz0YGfh5
8kbtQs/7JaqCOX4uNwuD22cd4B+4qBU8GOYyWFkSlEgpZxhWLLLDQdKVMThYNvgyMAEU7Rin9L9+
ioEPWkOyb5qA3mhglQEBOPiEk2gFmkoMHPqps5FAKgbMC0ooMydU7+YPVRXXnb3Lvm6HbuMJWIHK
ISJD/FChe8wvppr/4Hqm/4okouXVeWsLk42C5KgRRss2OIgDAoaHL2VPrEl3wiaDZFVfjQFAuuEK
2GGhZi9aSoH4v0gMcBb0UcrTkSGtAjoF/0DwRW/68gTu6MIdKSbBYMwzA5D5LEtM0H/0qx2LBvP8
Qk7s5wOvyRt9PyJ5SRzDX/dstKYt63GmPuLRMTuCHovm7ZNTzHO0ie8OIBjnCdhQPW3Gr/jilClc
KWG/F4K9pocYBXsoRdjd+VCb+J/Fy2/8f8cTLLTdwS+sreX3PKQ4wv3TEWiWv92Jy80xRGBQ8Qtw
3A187gh09tTULFTVlpOql3RVUIcrt5tMDsE0oR+I8iQZJrzOf8j1r8TQCNIglelNi2mceLeovqwO
UifiSDjrCQnyGHeJt4zjyisAN/s23jr00Rc7il8LbpPxMOsty213qiQdcVJgBWs4KQVbgDmhEmfG
IOQrG5RqkDUpUhzk8PD5CzQq7GS5q3hpVAhoY22RAYi9vdmMJt/NEb0k4h8iUHoL8Cy9QMz+ZlsR
EFMwlJ31hLs/wBQc3NYBswEZUVxB5q0OOIqe2l5N+8mZc033ZqcAT9ZxfZ4iL6qnZayyJT7Y0uvd
N8XITkSFxMp4MhGSMVXbCzWLnVBjFVg9PVxEKCife0ATgDE5UFZ/0CDVtmI8NWwRn7eN3g+EiFsO
peR8aP+DwanJ2bgNwctMAwPTGGUMiUiQj5q9fReyEDzU7e/l3yYjvwCxUwPUmR7jPLgAtEWfo9++
RLf8BG6yp/1GAEchzlAHt22X3DXabuSMtC97HVqQt8RtjrwqHFHfSYYEOzJ/ImuB/hyOGVTKWKkB
LyBgru07wtVIZ5TIXD9Gc4Ll4EcHKHoy7elgrOGA+0jfGsadsK05gekwGNu6HRLJoWoMvlLGfUa3
3lzecK2lKH16AJhAt3jEiWRHwFLim6RGwMKAWI9X3BkLNi2lhoIrDSSXNZdhSoEURfnJYl9CHNOT
iyS+be9INzZmtxl5LuKTa0iUYBgzkq/GOzDWBr+PieUNzoZOgn6zsuTcfKPP426HLOsniqodJsLk
gGtYDZqzr3Hz1o2FEJY7insKzkjdPoE+Sad4+WIZFW6mg7KP8BL42pqikuwXpkuRsQRHQ3nzye+c
07/FT7hR9pbezbqc7gej22V6IQcAeScyVWMHquvhhhONg4Jegw7tPn6zhZjRgpxjZA6oY/5NsCkc
2bH/PC3MjMDhR5sosDHYPAWYSEHkSqF0kMPL2FEGYPsWjSGLB7KBm6zv5XcMcTLGauTNQRMRPRDO
Qt0IkCoA3YjkrQNCAOjnLwf9lSguYgR2AjwJqFGGfxJR1ASE2f2RshCj04NThBI9WbuCLVyAn3T0
GOSceC0Vjf30oMVPznf6rN1/5BUiaYN2h4AsfqKwUNc10o6A1o7bcuCnQF7AO9aeRhzr4v6OP41C
hvGMRzcnF1l4rjwou8ZQIadCw5nd8j72TlYWXruO99yreILwDQNlE+Jf4sVNswvKTxhNeZEibrnP
VDeT9pZZEvCPXEBfIz5aePxxZ3DcKxiMcfESzq9hRv2yYXdMTBkfQaBlWeLFt/qWskfaoUkGPaPT
L3TLshovhA1a/zhJWK65FO5/KgFw4VYiQbpIQwUeauYCvu5E3wK5E3IgBIoHama82UX2dXcx9wAF
1AYFv9l+pCfA+Lzq5Ko92bL61flZjc6aB8hEboTpFJ0zrZGg5ZyVMDlSAIJLsEsV7csUbe626knh
TwQRC4W6jBDNkHkv3FOIElfk9u/FgfihXtF+hKCcxtB+nvzdo20cVebWUTEiQaGL5ty2/xobPS89
4sEdjMHihFDcFyxJQpBaF+OCZfQcN26HiL8lPQaT3jUcrWiO9THi+XiwW+1YIFMUJXa2Z2QnXYVN
/Tiq+Jb0IVrLglzqQ9tmP0g9Ot6u1XAz1q6sNhz3KDO4Qi1lXq+Je2TcQQ9CfUdAiyFU5gLfJRXi
m8ulBrLqwpz+c+gKlYNrhOac79hASe1UB4ktq+xscDS9GXqDSqQ3l40NDG5yNfNLQ0s9JnUqRoyP
THMjPglVn4paWxj0u0EeI7fSi+9U4ZO7RqO9YjH/W+oOWk7rvCuJpfP+a9kGZ04rLi8kmswwYYoL
5jCHi2jLA7/Z+dtAN8IbLybcfQ9NmXRdAPsczUt2AL14c7wwsFyftSbHlLE085MmyfXVgQKB0x7x
ifZdTz8oIsECaIA1Znr0GbuC2hEXHRCbQiWHfdjaPwyQZJ4wC5ezbo/1kAOiF7ejts28pfl5AnFF
5g934vXflSS6ODh0GHHRt38xMkTnccbLx/HEgiXzgFofZtQuc3U+Iu3Qyvnr3hsw6pnjh8FBisSF
chS5ePoyN1j/AbxUaIF/6nsqVA4Ol6k9CKnYYFQtOnwRT5jZCQ03PNNzhMCv7TFzxwwKLK6Dc7Ao
UGLVwYJg+nllYhGLDzyQWMo4+HJwqZ2HuZZv/SIFTAY5jDzmZwj6xVgQLGf/cPgWrhXsi2hZukt5
7R1gWjLkUQKJy62yOluOjwE2R8GYGBxoXARZolS7OTHTVDAEKGHPfpMekQ/tGzlxjTan9TLve3pu
/E5gfUjS1sVadGGiKf3A2q0mNfdqzt2xyWKSDWm9r9PhfojaF78w12qbzg6LMNzwSIEPJl08Ek//
ix1NrcOWPrqg2vqmzyAnaS1wxVhtdK2DMWNVtT+BcEpKkAVGFZPaHuhGdvNqU9MeQqLJeWvsPvTc
u7au8jyjPMVkwOhAMoU4nVtyy+FoH8bA58w9YibEU8tp/C+Tktms7BinRoby2tQkK8CT6O19nsGj
cO9TYnsn+o3S3MH4zc9TYQW/zhANDUcRE23IueaS+KZIBuhFHJ3cMdD91QRlLFfn7oasS5SMgobK
QEXCFoJmwsw3vgwVKfgtooyLy+EHltDndv/w6UBB6XUJl9CpXVak9FY0t0KCy8MCSHlzzXAmy2o4
825eIK4HOq0aHBX0Tx9RrHB53y2+esBw4As8PHsdxODCH+4Y5n0XSYRwiWDXXwNbjHkkAo8NCQq7
Y9kLqHmUWKvG4MroMstO/+6/1IL/WuMupYDijeaoMMyWswNA5ENruzew+5PXwXd+MYII+cOsNMWY
wiL7UxBdYqgM/g2rVox28vI7Y7nzeYVU1SQnIx7gBrlGh6hwwTrElsDPUT3Q/KH3jNqgLLQj9Elv
I2EsN88DwzUEhTHwajhSRiSVKIG4UHkO0H8oeClBRuZze/fb9hl2rhVwBwpZRxJOOkK2SKQTfrXj
VE1lrA12mkW1vse97CZfD6cmI5eKgsOY64eBzk8K36O5Vvct1rToTSqjYZRZ0Kc8KphvphovR/g9
5pUb3ACTyySSYDbkZiCqMpz1EYgcYS1jkoCyNJ7Xv/GeDq+SgxnxQ2vaka6Bsxq2F8OQlI0MVLWZ
Y8RgRmGLpZzrGoyao7Fsm0vBWBIiTnDeykc+50+mmTJ047YpmDHWlnl+BNEcuV9WJtw2R94AtTEf
cS1dycWudTkK0eREFzu7uwgAVWe0ROCA0YOR3MZ5Q09G1siQmwSHrN9dKjUGlgFjHus10+TXqyWP
SUUn9Bu/htphw43w3LaI0Gb6Zt7f90mrzD9bPsFh9qDZwl8LdRo8tyWjCEuG/FzzRiE2Qlv9KZAK
5A5Aw68itCwkszHliWJ/8GPaqoJbkPCA+GhTfHboe9Ax850oKlxcfWnP7XUshL7BYT1MX97LV5pE
6JKl3p9Vy8eEU/28RVfUxYUJTHpF6Q4rCoW1SjFn0q5dWC1damkqUFSoJqoBys98tBxkN7hk8ALy
3548pWF8hIipiaLSj/i0T1Y1Mkuo17aBC5l0EBVJ6Px5cWsaJqhjjIYn7I5kzFrfrRJ2p8D1u1UM
PD102rmErhK1Zn08+MzBuE2RiKp3ftl3t/BWckLvb6fgrmitYLgYxmwauzMfMFhY6trjBLUZ0aGv
gOSqO+HXeyI1mrjECJqNuKZmCvlEDQMh3QFiN9Dt3lAbtvUb/f0php3k5WPSNNvGMGHmAtfpDdDx
TYEF9MEPa7nvbDQrgQoEcwEPlF7m4dByjoJyO0qftED0MUKJYAillD7blTb70gVulUhSoBvivRqs
Bx2bv4oBBMk9/uZHPsSx5l0BZlOkFJiQQZH/EUrIk8/jgdNbk0fwsopcWfZsxRObapcsHtx9uHdv
HlEQ/dkXsR7apX/SrNVmNeONoWfHQCXk28GS53TEyA5jz4rlVSIL9s4b1SFDJmDWbkqmH+6Lwn4x
j1lI8n74271QE1kvc3CU8c/KVjRpz5Bqu6GIARHExUeV62QKCIBVjz9/AmJgXaAI2It4BuqS67CT
SHTMx6yPHNNyMLfG52gVXkmTs2RUWg/dYmVd/fPmtOljwhYf1cXpWpSh/9r8goLvLBAnGDmXg0xN
5DinWQZiotQnRH5dkjlmXx2pD3FbnQjgaGbK4upjufUrwsEpNZbwAiW0Y5FDsoDrEPjnolmw6hnG
Yg4muGIwmRY6iid4H/r7PiPRiN+1ugBzl3lFGTh9GDLq6OG2qZho1YKeO3RP3A2i2ss5t3lXK/Np
MfiRexCtYVKSSEDX/gxJv0EV0BM0lXBZQtO5Czpg6JxlYsZsazNifqAKkBI61AuW/KKcxPMTMVnj
HF+lONy6Pqb1gsIEAgwEjBOKBr3W0X7etfDCYCa0xsIMnqSxkcOK85M0FeatSrF1BSqFh+NR91DX
oedsDBY1cjRKHpnR8A6O0yPBcelw3E4KpBUSmnTf9DgOyA4SAkJCX97oW+aFgyNXKNf4bW6fTuWI
y1pyoMDIcSYLYA1ElY7wMRH5iCzM/WL6Yd1QRPChJWZdrqk7IVKntJk9yIu8brsMLO5bL1ABbfvi
0/T16R9zF8i5RNwhg6AZDoDqjjXEb7gTnhAgnSHG5v5O18ulr8MXCECBBRmvMpsTcy5/2vEK6jWW
VCZqIs7PiQCvNGQE+jwzDKg2RCRtwoMAoNYOixL2d34ME5ikCyidX0sjo+WFzRgJvcjQsMt1CCqg
ucdCFmJ//h9pZ9bbOLZl6b9ycZ+baM5DoaseNEuWbMth2WG9EHZY4jzP/PX9MS5QZdOChL4NZCIy
w5lxyMMz7L322mtt4ZwBTLsrjYzeA1bWlyU1Q5hL1mcFZadeFs8U9M1BZWkwpqW5ZZK8mxRUh80Y
fWToqMAmR+gITKSZ0L+xjnes2XyfPYZPiLTZfzTk5u5pQeKdnfuAKNHnWwbQxKhfd2S59E7AFrTW
sLq7lU4srT/5J6SO+NxgHSVlTlpDQJHkhckZfYw4UwZGnvjqsgWEWYkJN3IIyJ39IjBcJFvnMbxv
1tVw2FZck2c+HyEa7PUBuhI3FFZYwvWi5D7jienAhVxNmwhWl9RG1pi7ozBCmH6A20hPaHhKd/Ex
Ad9T4ILTEJROP//5j//9X//nT/sfzil5TMLOSeJ/xFX0mHhxWfznP2Xln/9I//Xb68///KdpSKIm
6aYk66ppiib/zM//vD95scN/Lf0vpfBDyREVf5tJu74t5w+Rx/bNkapbahxPXrIRqqXgBqswpF3G
XhvGPk5JCR1rrrjqSg/JJRyyRVO9QxCpMPdhu7z+iNKFR5RF3dJky5JVVdS0748olULcNJnmb7GQ
LDxzVvmn0EbyvC43hgZm2gPGitnCzjYOLhIqOH5Svdx4hmEaRtMki4auipJpyKKpjqYpSeo0CLrE
34rFk55LSzu2512dYjUAGI5XVNiXKwF1eSUfjDnSRdmyoPr6UxU/g5zlaZ6vP5Bx8XksUzFMVbNk
fZizL59Ni6w8zcIk3Nbo2cc7s1020RFGr39z9kXrxlDq96FM0y+SwAiAuvbyoTqp5+JD/NCPRM7F
Kczm0dF6Lfi7OiVHyrcsWu7TU3fKOHFO2gdGJSUa/dDwj9WT+iKetefkNf8tv9QYkeCG8PaccsTi
zwpignEBVbqP4c+g4oOMM6fJa86P20k7/C6i+/xxwrHetwfxGUXUFyQHfnF5d7+kl/49o25bHuwP
/cN8heVsPOe/m4/uyXk1nkH6nbf2HRbL08A2OVGo0j/UV/sj+jUQydnw3Ue9r351HwqcLuqu7Po3
SLXiBz+6/uVk88Z8jpez2ApCLbQ0XwJwzLvqw1Z3ee4utIym5pe07qZOZrxUydkq9KlVYPbVqyjF
WlMz76eJs0ntfis0/tqO9h6eFG43r1IBaEuVH+mDfoS5ef2BL35/UzdEy7AUzVJH379oC730PN/f
RuGml+N5Dd8K4qLbzJxiFyiAWP6NHS9LF6ZIklTJMjRTlU1leKQvq7uTesFMBAvPYL28c7GPpZW6
l4Hgungjuaj/99zjOjVOZsVge8XCITb8hyyutwUGLka7NMpNpGBBXeFtKRxDduj1SZHES4+ocnRq
iqFahjE+EGQvN1PRSbah86S2OwNmfa4eY+OuxqFS33Um4zuL64NeWjmyJZu6KcuKKcrDM32Zlqqv
zDJRKpBEiF8Nfdn03umbJDiY8bHIb3wE69JHUCTdkkVRFXVNH313Uy5Co5Vbc9fi0Nsqc6W5T6VH
OX832a3uIeYOS2KQQrZ30ZiLAnmzhUqsKtjCNHecaeoS9DYUw+KtrS2UQXnVea56Kpedh+8YKRAW
Ta3/R8LDOXwOKL6q6U4SCPotxH8dirj9QQ2Lwc1RpINAh6xuQDrkPnV5glBE2iE2V0LBIaHsakNd
WQ68xp6yueXfQVqzA8Ivv3tR83YSGA4eWNYfmToELSgW8V1KddYTf3W0jksdIuu6NFVaaoc+vdsS
XDRUJ8pt5+04gucJYV8ad7OqcTHBg3Vc21NB0onu0slz7iIbFqyEBKYCTZJZpEE5XcsdiE1yjvpz
Zt1YBpfOfkUxNEUzTUU3xdEyyHJB0QPXw/ySNjos3zXs1wAOsGihs+b6irt4934da1gkX5aco9W5
q+Ui7SUWkG1ydrx9CxXb2NsQ7twXKT7LOAuLn6p29JvN9cEvHTyKLmmmYYgibzs6KB1RcxpLT+P7
IramAR1CeXPOZQgUxS414D/pFJydf2NMVREV0ZAMQzak0ZiqWHdOmSfBFigox/RB3jG9cTHN8p0A
iSSYXX9F5VJsozLBqiJpkiRao5Mu1/K4EmI1eSajAXAikqGCyP5In41FNnUwf4/oht86+3w1QNg0
MIAyIwc3LxGxH1g0xKGz/ORPrz+XPhxf3+Md09TQu5ZkRZFNzRytMTsT88BilnZBQNrsvrfGyedI
bXBoBGlr96LHVpQPge49SN5ei97F9qSKS6Em8s8PjngsQCtKEQ94gy1DSdHUFlX4nkZ7LPFw9Soy
BCyjfUa7QzJINR44KCTR3+Q2/g7hXs5AV95x5EIsm/boTJzzzwVkthr3XhZCARpFxZFGAROqvJBN
PSGYOSW+JJkCQKqfK8yi0h4jmS6cczR6Fo3EDWXAygBw6p/b+P36hP08mk1LkmRDV5gsSxOHn3/Z
J0GuBXZkWvpOcd/tntpPM7jaySI8lfxEXHZ9tGEVjr4O97DOplBkSZI0+ftoVmHImtgzmmQgDpPJ
GzH6Y3kIJl4fRvp50vAums4FoHIJcw18H0cNqrruanaDL2dvkguFDj9FTzfpW1uWqjvlaJ1a3L9d
TnLkhatKzWgrgwggYmNXHJmLqIpubBlpeLnxy399qNGRVJAr6H7TeFsgPlneW/mefwglMi13L+IN
oe5am4RE1meNfWPsW/MxmvcqVNqkbRp8E1uYsMGLZuCOd8wBdb2P61P/8+z7PvOj+F73Ul+uxZSZ
r6gDUCIr97K7qZplEgvzyF7L2Y3r/sJJz4i6rkgyKRZ/jU6iQMnawrSacBuImOItQw4ZRNTSdyvG
6ncBKgCvHnWwFiun6v76y0o/Q41hbMtglRnkePIw7192jxq6eaXpSbTN23yuqCe/2rcFtSIbcmP1
0hnFIlMOUoG+0P7GyH9jpvFq0nVLsSSd3fjjAFZ7Idel3DEeY/KKeBEZz3K3y5Up9qCdDBKRkR4g
Xi5Cg/TWbv47Se7V5N6J50a2r6tpaa4SE9arZM+E+jGC5FXDzQNW8+O1Xa88al0yRTmED+lS0fAH
pySG4MInbHHw7S0sZkc7teJOqRnKXLbiUpXvCyuYqlQI+5nV/8HiEkNsMV54wkabq88Swkeozbsa
X4c2EKpdAgMu43ZrS3co9ZUv7sqzlz4yJvtMe1fKRTV4QNBhO8ux3lt32YpqfIPxANXGYJ7Roqus
FLpSKI9qlF83CYKCJ8QpnXA6CCxaMVkXqmSoR3irUJ0bwjGFh/jYSwu9f5IejKWuL2tkE8QFKrX5
EU8JF5K6sL3xpYazZvyhTNUUdVnmQCIH/75GKkV1NCEoYR41B1XeefXRltE2TjY2YAUk5Ij9Ht5Y
HhdyNdMCFFEtk3vQ1K1RlC9lbRp7cRxsXeS2umRZC7uswV7yxDIQmn1KlDDkJXoZrdMq3HBLkqCp
2EMpd3V2ar2c/hWkZfqHoCuW3GURjbi1tBpQAqMcMuPDgA5cn6m/u+XHTH156NFuEnxRjIU0/3tA
NvgLOu/sJ787iYCRHm0pcjutBAvp0JPq3vNQw2mtUP2oDrp1EPW12+4cuAmkpfRPJ08tbTvGQCJw
D4kY3HjYi6c5V6ZigKxIGqfP98+ayQbBayX5207c2/RgFfHGIspoNr7wqBVnnzAhnVYyFDzpcH2e
lIsrSiezNSUCPq6470NbYR96Ws4Z69bSxNcgktVL2yCm1k+uDZ+wR5IZ8P1FkA696mwzTFo0tCEV
ykTAcQADBBZOYswk81dCVbEIaD6lsaI4apRpWIuSwc1Yg0l4n7V/IwK4PG9MnGZYBtngj+2g6bET
NrW/DSDBCO+ax5Pu3GbTiRBF6qkFB8wrdh3K5c35+rxduposVTQVInLC83Hmy81R6LXUhlsZoVYz
mkWAyQACfC9X3unOUdeO1we8EItahDvyAAEaKuHV9++kyl0k+LYAAAXuBsSFJyw+svXu+ih/Q+3x
tvkyjDUKdqTcU7uu6dR795nV3twbq/oh2+e/AKCqXXfAO3DjL6q99WrBJm4HmKunpyeZ0gWR4ixO
fRDB6nsTrlE/c5DsRhDpla+g0yJ+H39gOiZD5vpo3tp99YZjKAYlxrH5QzqLSP9L/IJBFnfsO3zp
+/IdWxzlXL7XUNHjJ+Ulh/8W7mmLA8eK5HlBjYaeS+MTN6puRv0yeNU+tU9IQUNRs0O/jmwXdPnT
oRHHWGiQlahxGpNcGCqd/KYD3P+EYOCH/HTzRr0Um36dxlF4Zkldkkcd2A3wliOjBLgEQAYz4rip
IFOyWEp8DMjaTbpIRKzGJWA+nxD++ue8ANCYlkVOpUqqoUny+HPKXRfGkWyH29R6CKgVqlTRSRta
ZSfTFlP+spG4kt+vD3opPvw65ujdw1yStcruw21oLsHQs2BJwuKoJ+FWmvo3D/2+WC2RfENXZFnV
VM0YnV2tb3SRmLvJlmKYRLFQmynbHmUMCKD6xpEnxacWsDMnNszM4K7rbgTCP7fkMDx5DhidIimS
+n1LVkrUc3QOEIS048QWwWaaQ0fIdn0+fx41DMMgsmFphq5Lo50fO5XptSXXLxH+kG/YQjNjLJ3r
nnySMLiIbpwCP7/gMKJBqcEiu1KtYXV/iUR1zxFTMx8ONyp7AACi/8JdZACr3vyEP6+f70ONY4si
bEvXY6MEtCfHu7TecNHEzSHJNhbcREwDblUxfm7N7yOOAgMlFMjj1DzaSgVaNRTAKT9iAHX9m/2t
GP1YmrpoAE8ZlmSYo6Xp5yTvllfDhxcek+BVNmbiuRd/aQaeyltXg3CB266z76qzbq8TvZy+N+kN
FOfy9vjyDKOFE6l6WmSNAP/chX1Bk0137u8iSMkUIb05MQ+yy8WvX/lJ+bz+9hdX7P8MPD51+r4W
Yltyg+H0K7eBswejTWgsGM67DyoV10e7uFq/jDY6b7TKLPy+i/ig5bRCt2wQgbfWSrv7N2eUaqEK
8CwCQI9uxzD1AekUinBR8iiZTzmuciqZjxKTqngfLeKu3VvqbhBV0dFNyNZRCElR6W+EPRenl1RN
s3SVkFEZbU+xaM3SkY1hzyybZJ6SbLTVi+9vRPmQqBxC++sTrF8aUAYBsyRFJj/VRjOsql0rxqUP
bZ8etl/VXnhVX2Bpqcfs3XpVKRtRsHpzyQBe/Lf8zf/dHN3fxbGkjq++x4hdojR4og9GesLY90gj
+xGesfiWf+jP7ov3hvjNsfiFueSR9rQQv0aaw+NjfTLhadBchZLOr+px+BH/Am3lJL+qg1NNmk1w
nzjXWDT6c/mYfFx/6QuxpSXKKliAJsuaJI4BZilMOlOUDCpU+ZzLu1QOSrFrK3JZb0P01dGz27nL
1Nq2unnj9Lh0RH0dejTflW/oZafUybboUbbGWkYB7RP+XH/B4QQan1BfBxnlHE6eqE1NQXfrFecG
PgKt38jPa8soWafGjRUrD3/Yj8E0EUBZskxL/ltm+XKjhIKXK7EChhbL7tTEDAVKar6xww3REJAO
kREgs0IHLxcbkZESnSWHgnF6KkM4senOw589P5BOmJCYb8zDpSuI1EE1ZQrlkqaOLoS8ypzCUgUo
3wd3jfAv+sbZrkDYc+XORHuFETjkGBeLe9ztH2gWdWkZJBo+FT38w027zgaDc4CIKv7THRR9F78p
aBXjvstFptPGJBy8bqGqJxRdUNfIFmdA/PI3LEMyhlU1aJN0fxzxEeJJgko6Uqa/6V1/1+07wUfI
oANzx1sD+kYNBw2KvyatWiRsm8d8R4f6m469MBycGV2MSrsERabdy7q7PkXa3xhj/P048wB2ZVE1
ZHW0IltZrAvZUeRHDd4lqi8Pv93n8E+wK9JDmc4EYxJqayf5CCDMVLTtccZXybseosDXzxII7ntn
Dr8fj3Qoj/sIChGEWpxHEWfOxX3gPAXCssEhIaJP87VwVlo/K1EPcra5tmwkVH/DvRfglaNvtzXW
0rSzIjLXT9KFiMvAQZjr9JUi1vcaoSbpFEd7lt+lUPH35cR9aOFLuCsLygstzkOHQ7+JnFU0GAkC
TCFVGKwkOD90RyHeJ/12kQB5gLWDeRA4EJA73WD9R0FVXsCBYIojKrQwnnPb93dZekcVGit0mr5N
JDCGP9uAavSs979Ff6aR9rarGK6YDR1Heah7oIdDblRTxXnr1QfPX6YfWIQKKOJhty0NTiisB8N7
CfhvRGgAdnGfgXD12677iOnlfuwmAwks23Kb5neCvqfTEzmZaiYiIUVLrahjd7QwoaBRmqP3Ml23
yNCgEWyhEEannzwVYYOi0+Wsa4wZlaWB/Ej4FG1qjukeBiPdh5g9GFt1LTvBAkBbGkQURYwixBlH
/cHAnfRTp/T5kdAITXMXShDiveAtTcRN6UpLJpE1ZWPgm7o06ZCdFvdNMxOQgPAebHXp0vpYzQ0u
EW+DFGCyLV/tmVKCv/zOuD9Sc9HEW/EXkcq2PcRHhI9b/zE9iqB20Tw3Fh3eCxk2IouYiD6ZUVVh
1gLhbW9CxETDsJnwv8DHeZDggsWL1n9ug2c+gIpcjrtKawxCV36hwoZtYKoaiAEjLYDGjUH3HVp2
SJIk0xTOvzivtEevnOWQIGi3toe++2NrzbUz1n277lNFAUPbNE/Z/dATBgK+bhExVWbt7/i3VD2T
i+JlfmLgQec+gk3dTNMh86RdX1AO/gImiPws0LK2eYMC+YzQt/USeW8uji+SORWBf58weSBMW4sP
KRQ0A52taUgphSDqrnI2GuSwdCWhrrhpIVlWL2CWGZMF6WQiefNMWxT6TKIRu1jV3qOjHAn+zOgu
tT51mJJ0X+KT6u4c2CbCjBDYMWclUX4/jSDrAoMVExdMX0UC10RjSOzu2/bBmsfQ2uu1a7dY6xRg
rlMv6LFx6O5TlYZE50+V7L3tqy4s3OSPHr2piQ9la5DNjnGaLX7H1OuRTMSFKIbCRiHVLn47tL5v
bXumYVNJr3OSFEM3tizNBZU1RnE69F8iuHE7k1q1d+8hcNdBOxSgzq6iEqpbQbsO80WHV3qAGNkm
7yK+h+k8jdEWCzGCoxD+ZGZLFOAUmCxpdihQ+alZa25FG5XyqyimBQIC6Ock9EnCFNzI0SR1P8vy
QXYoLgIBJtw6ySZJNoHw2zKRY1Ee8nqtfYIViwXVFw6S2hcmurLsxEOZ7HOL+xTgWn3M1GWcHYs7
KMAt/Q6c04ZrTHp4jhxOOWizwd5VjYmioHeLoyx6fdXi7B+yV+SJWWnSQkxWwmeL+AE4G4a7xqcj
5dMSOYQeb0n/ziWsWrU8Kn/qm9c9CcW/keKqAE6WooNzEdt+zwRNv9FiX4X2lKMXqBH/pAS3FQfD
6foNc6ECQWVNA9a2dKIDZcyzIDQIUqdP9V3ivQoW6ZG7MGDp6jMjpfOwWUcIQH7q3tniGzSzRjl4
tJ+6ZzFdqojHJZ+BVd2ICy7UgiwRHEMULVOXdEUdvXtbqV7o62Xy/GL9FQp5DhdICZVznNvtp+uv
f3ksHYwGRoMOoW0U0ldRkleBp/pk3BzwJPiyt4+QgHSBWsto6UEwFGTKJD0u0u0+k/YSC+n6M1xK
o4D5FfB9gl1Jlb9/au5+IS173d/CGgIDTpp93x0TFCm8l+sDSUOwMA4mvo40mtgghWJChJs814uP
3cdJw9LiHUmRG0v3YszydZgRPGPBjTIjv4q2CVw28m76r70GyDHq5wEnXtMFOxWMOgiEO4gNVW/d
GQOlpsaFi0u8NOgyK8hpslfkbK/PwKV86uuTjb623gWRmvtZxN3zbrtnvYN2rIhztdmoxmdXRyx6
bXF9yAvRPitZ1lRL1S0Jysz3r6uHbq8UaRpui2he0RjjnPPh+NqD3t9kS17AxYZagqhQgLfMH1my
lWqBVPRA1RFGIcWSOFiCqqjdAKm0CwtWUUhHyUwVdqc6msXcSxo5zBSwzd810qoYlw0yvDuHosWT
tHXye1gPFq2IUfurpesNDveHtMy20hQ7jJTm+jfcpLBAADdcIYCR0xM+/EvzMGjPo+F8fkG+/5wi
swB4IcyKfta/Xf8mlzaCYgwsmwHV1wEUvn+UoLX7OhE8aMdQsQsTs11gzEON7op3qJOzWx9D6mOS
ewMYurD84NqoHLfacMKNEx4xLJW+C6HbZHPIgZPs8Ld3xbm1/4b9NdrmDGOQ7kGbM6xxccYy8sIQ
2zqEyYP+inWGOGWYyqbVj56BqZMNNUzcFaI11WMsuDoYvMubSObPKZYkhcqWBlBiGaauj5I712rI
aQwzGrJ4tTpYpTXJ+mOUnpt6L/cQzrG56LNp2txYnT/2G5g7yPswu/Cn9HExX8wtw7GjkgLAX/TA
I43gRI3yvdOfblZoLwymibJCdWi4Qbmqvq+jtmm1RkqycEuTWJ4TgxOzgp5wf7QJTIYbF8XPZB6y
zdfhRhtPqXUlpPLaPaNG/ptOh8lxsZg8GfPldoKs4PzX+W51faMoP26M0YgjlLhwgqzXWgUZjFa5
H0BpSDV55NEv1UkzE1tarZj2RYZhIP3dhGy+TkaXyxjeSbEoToEXIBAINE0F/n1pZ8toCKPCAhXd
PngXpPIljH45qbMLxHxLvZIF+WJUNw79ix8JOplFQAGOpo9mratcO/AiGM8A6lQLwGEBPtL+2CS3
gcofO3yYry9jjearSqW66lPpL8YdNOm01Hhdb9fm8SwECaZNS11e/0R/ix3fdvtoyNFGy4oi05MS
uGyIYPQomLT0zimA21CTvB6JLfnRzKDHJhu9tRAGfizdBjUh6sg3HuTHtTA8iCUPTBbYWuL42HEK
T6rqRHG36aCdR4KIu57xaIMKh+2nVCOfWhwzxMew5IZAXcc9z/QkiL9DinJ1/HT9aX7SEEZPM3yp
L8BXVmiumfpZ9zzbHVuwgsXD09NJeXqaT6YbDDjOiNRPNr9+fX5eH/dn4e/7uH9//mVcsbJTTTFZ
bdSmoGwAs1URapQtLYskY9UMYlqWzq8PqlyaemJ3kyCee/8Hb1RpWrdKart7tlZZPpn93i0WuPic
npZcabTNBdNne3YyZ4+6N0PqQjhssejD9uTzc+96900+vf44lzYcVSzuOWA90xozG+rQc2otiEK6
Vd51RBSDeF3YJ0F9zhoS0lv1+UtbTgKPl+BvUacbtxC5fuUXTZVkD6l/sGE+PBniHB6oTMMWEs3t
jXe7ONO6Qb6gctz/IMHnvphZji+7WxNdbGknaTuqc22yxPn7+iT+TMxYSBKwLRNIPKeMa4ER9FW9
1k10Ved3HPbHh7UzWZPUL+dzfFEOq1tRw6WvRjwnDnmIDiFlVGKRpDq3IpNqjkATb3On5OsW4+6z
nU3VE6dKxc7dtxFYon7o6bkv51EwLYDYjBsB88UD7euDjCBPM7KLsM9SSN/Vkmys0pFKVu/xFp/G
YLRpNWPGqbko9KAL7llAEub6zP+Iopl4mUSYMiwNV3zo7ydH1Cc2LU9aMNwX9FYAjMMsqZ3z/98o
o1spbUP4RiVVAKvceNyelCXjHhLZrWLk8OeMr4evbzO6kSyVuyHVeBtT3TNG6u5vclcka5iSa4OM
7iA7cBxXtXwMI7HNwsrSASalXa5PknULRq3YOw9TDK+8SxAci95T593MT10K8xrcT1BxsKJLwmhe
0iyDCYh2FOKhHo363ktsWgsPmS8vRc6nR/aReC5SknvikDij9Zo9L208kWSqBKN/0hvED2DlFscg
NmZNRsIR9pNQPjsBmLhW7XJskeXiqclOFWhtMZgkV4QuZTzLU1w/0Ij0g+IxEuMNZPxXWGGhhLZL
gpVBQcNwr+5Vf1MGzaPZftRvUaPtMfl0MQyJkKVWi5mrPaTCM+mXv6N5ZNE1gITii5kWd6qpTjSJ
12NYxUN7ORCeHb//pVI5SJRiJbXdui2hThTGLIswjejSlZO+typ25MicxO19JDoT1aavPcimjXyy
4Rz7wUkQEGh1EBQDiFWNTRBNg955rA2UBe0dX5uSfmF+CilS+AZuBD76UyCauJdKyD1b6yHpTeg6
A+tQ6N+oEuPNrQ4O/Horqh4jLm8ti56MSsd9/mTlyUaK932pL4IWHXLKynRe0hgXLRlDteyZD++5
aB5Vc13VzSzoHwOhWCi0US8BBWZRukrhd/KqmAt8DM9EbBQjysRtMUcBtFpKmMdz7C7asHrqeh/i
6T4mhrF6bDDNsw9dIKbpShNcGqehe9bmY09078T4FWvtNlffLKZ6QBK6js+v+3CaYuWPK6WrMACU
TfWpx+A2RMLcwh9Grc7OLzWtHsUiPnr0bl7f438Tumv7YjhzvwQDLF6Ptik/29oWlqmmuAhkFL9y
ZcHyrVR6N7V70ZVfCilawKEhfZ8JybrJ23VhUPRw1LlcKKss1UjRwvukav6IDhKVtvmYiSiCF5ug
pA56P9g2N/bCFVEStOlElV9L0djK7r2ODHC795On3jemSVvPMiV6Em3EdbWhTdVei06wTEvUkVPz
IS/b5x4A9voU/ATYRqfpKA6Lk9qT206Nt+kfbHckZG2HCtTUfwg/VJ4btQrkDqCEljdO8Z9l5L8D
Q6QZquc/W+SctIorMwpB9kJYFxjVd+FM795YLrG2KF360MV2ElFKUfsT/O4br3352P2f0UcnotN2
Zp3lEaAewTZBEClHax/yZsmX54QsqqNLugSNag4L1+X8Jxtps1tPcSl9k0EWNdkULYWGmu/rT3K9
VBYig5AcZCY5VhGylJQd+uoFEkqt7BKQ7rbdiMoNzuRPcusw+ZohEoyadPGNm6dCTfAkLSb6vkPj
YBEuFguDXx8W68d6gtTEdj7H/Wx1Dpf7/cuNmVcu3UVfhh5deJBDtaIvlWCr5Nakph5UBKsEVQXt
KAbRZEBAvPQ5UecQt7lsS+9GN8HFxEMRqeRSrNVNztzvc16aFXdNqfHqv3Fy/KCovZJWHrXKllR9
OpnMMas5lAcPUa/wsMIB8fr7XwpQ6eai5A9lXDHH/bJ+36eFJ8LrYtkn/TG01137l/BIyHR9pGEi
x4cba4q+fdBGEr5RnKS3ql2LZRBve7ObwIkHRW1gaUTZjXH+YvDXBhr22pdTNLDLWPRKcZhRVhGa
iI8f0Xy98BdPT83b4xa9V/xAncXnbLXZ4FyJxMLq5RYz5OK0wjeWdIjiqmiMvqoh5LWlmJ2/VfGp
jOcsKFK6KGBH38CvLoa/wKsa3W/8rY6pTn6iioWal91zMU/XCqncA0ru5dx73t57s//3LzjQN4Hp
TH7923v/ZWLVuPGgrqowURDjqZem90JPNQyR66NcTIlhagMCklyI8t82hy/DpLKcmKEv/FVQ6FPU
XCjCOieCD7iGNYyFDp6wdOPou5TN6LKkkKENZaTxLOqR5LdGVITbsvSWLsqqVBigiavISMScttYt
PuWwBsdrlO4lnRYeGKmGMjppg1Dg4OkLf+tbh38lhTcjefnyGBBSQY819CCGn3+Zx87oU6t1aGg2
0JIv3j1MzZKJYD7ZwR0+6Kh0QF8R5km9hBwOsShLHyqX7tV1TRV/MBNBqCmYAU8i+YTS9b/zkTlv
TCQqqCiOi3as2EgqHTfcQrJJcMx15+glCO8+DxRNu2epuRFbXV5VA45Opyz8Cm2UJmZqVlZySIU0
S+4HyCtOEOPolrW4sXqC76MfnNtbSdvFaEbXuVLJkoevMDrzSuqA5CcObWranRphsSOd7OaQtfDI
UadoljExrdDaCz08GsGppyRyY5ovnUNfH2C0BgS19iO/B1uhOU0HyJ+lj9k+o1w5LekBQzkOrb1H
NMJQnMB5hDZW58YTmMMr/ljpBsC6oVkQyv8C/19WoWwEaq/lPSs90pa9hRKtt6KqFbt3sK+sykVI
bF+nK5j3LT4W9EYmkGgmMUrhLsh4c18Qeg0CKpoylDoLjyv43TCPNeFpH3B9iM3clI+espeDV9tw
1mJ5PKkt5pzmWpLaqcoFbhbyWomae85foUboQz+WCFpbOUwwrFjVg0/xpglxrYdpoqX1LKazvobI
aOXrVJt34k5sUZ5MUXaspx2d9sg2JySrIoj2rEOsrXltEUiHUHBukRsdXBcoDNsxKpnhowOrh3WF
rIPliVPJWYXQGyTjwHYPMghR4i007adGDrGUThFFUqgbiVBPv297ekulsBf6DnaLNvkN6P+8Tqbr
5WMP7I+59vn8Ofu8vsouHp5fRhwtMqtUuyJojPyBnmoQ8yzMF5AtJrRCmR5GErCpro9n/GACjl5x
FLPVBC2+1fn9890Ow5OlRWnjYffw8Azk5UzaCb/gGfzUTk4IoE+eHsHAptNfSCajUDmdbyf8B/P+
brJeTuaT+81ss8JkErPO83k/aJ3f7WfXH/ciNKcT10LQVy6QKju11jM55HHzBcJJx8Xz09OTuF6+
3U83e3/6eWO4n3TyYXa+DCd/XwBdFUlqWXJNi+KuNxHfsHcUVmLjaFY7SXzPrF1q0siOvtmG9i+2
QnurO0m7FOtxgXN3Q9Wkmj0E3V82fdOKjeZqVbCtYL25BiRAspfKZKv0sJZ2NscePa5TJdCWtY6G
LmQ0G50myuyini8CZIfV4jCAD5aER4HjTf1OXVbm0EuPaBitI45Cf4W2lmUUybCqKnZuQROe404L
7UT6vkiicGYYOGwg68FP2W1pe+elj0OHd6GgMu2omN/dddZHhxmWA8mpOQJ0ARX26m/UkgZ9Ch5Z
9acDTHF9PaiXIGjKrfqAGRqE/KM0H0GQrpQEmkPpbIgM68Mhwqi9emFF4jz2i2Uu5M9xFSzpzgyz
aF1ioIDOjhER18W4pSHuCkgVIWmj0U2nHxMP7U+6SxMxmyrZkljTx+Tm1fojpvdVq07wsxHuBDOc
eRU8xHpm0TXIkRRq8pwKp5gcXaGbuggVlOgd9siH9XOv8+c1Pao1Jjftx/XX/8n3YH1+ff1Rit+p
bq3FcQ1hWzgqPUrW9VSOz1wAQyulht9GveNqDGD2Dl2nXQZqvqca0hcnSBBaA45+i1JzMfn/8kjj
4ABmfhTnfkMSKJ7p0k/yg5meqcX8i35B8qtASPHTYMYTXJ8N+fJW+e/FMM65Ay+oDU8ZFoNxSFoO
sz8q/bl00Gsldq5rvmaCqgs+GVoB+3BLGuq4BhJV51TdDV+XqRrai1i8SXQWJGWhZ3Opew6z+May
vVSip39TgZ5C+yt/jU7dqPASyG8C3SI4hz/AEpB9lJKLJbGjr8QztozKhXwrbbwUQxnQ++ndgvBE
8+golXI5XmrP7sKt5TwZJdaOGF/11Iz/L2fntRS5sq3rJ1KEvLktmfJA4eFGQXeDvPd6+v2JteLs
ppqg4uzFmszZVqVUKnPkP36zaKoFzHKix1I6CTH2WWO1QnaPuOLnR/RNDQWxjJP5oiHTaLJ8Xcw6
WZLKSUC8iqKTY0827aDkoAm6SA/47ixHNUxXyuCUbIn6WU+lDlMpz1tOjWDaXWXHhPIortBfhRBS
mQyCO2huRZof9rjhpjO9n+/zm238y9XP9g1LmaNImP3kv9SjiHqRfiDNqrJmLb6Eeyx/21ldiIcf
7UcNZo2KmczXUbWsbO7gl8HmhBstmvlGsDAwpW00yb6jh1CtZPSBoZDtMk3G4AEHTDxlpNxN6/eu
gvwKvP5U5ZY7Yy5jofxvXjvxwqHhm3fz78943pyNciMLLIHatcPTZwacnyvyoElMxy7m57H/17yE
zh2yfUiVHBcM/RwdaVsx7TqLWZ4JoZe0ZKk3VwucLka/YCzXppsJa1wz2fOQSMtx7c5xxyrBUbj7
aLXwwrv+3ZRHZsExCahmMTD4+nDiXo3z1i/ja7RhtXQ7EdSkuWaFmOaSUcJ3k85Eny1aMN4s1KFf
r9Qi8tNxxUqvc8QFEim+YrcxfYKT4ZObyakW9tQuBtMirrS9xtOn1yFhqBBBC4qvi8oE1b9EnPmu
gjL//lBnBW0ZcDjNZj06JB0KgiS2lUFydHjR4nhitWMX9mvVpWuhkJ1K+rVJV2J3cWv4buXj9cAy
xwAaXISzX8emSLVM93toZ+a0xHRPNgKotZFdqWyaZVC6Bnv23FFoD8eEDzcsDTJVcn+emd8UKybL
H5QljJ8s45yYlSVV12hGm15P86bBAAntfpow9q+x39hdz1n64pGR2/pnZfjrimflURfXmp/Rqrse
5JOi/AGzXMX1XSPdSWOAv9r1z/f3HUvqyw2eLUQafO3WsML0uhEO+kQUKgi8apVo0tdK0a/iHpOr
fmcEe4GyM9pUo2MSv6Svq/Q2qpt1NwjoEHQHkRqhY61bxzc/f8DvipO/P+DnaeivYjr2xc5IBf9T
4FakO6DTEsJCrBKqgHsCFlvKIfD1nZofM+MCMP/t2/m/j8I4A00SU48MuWMGAmNG3dvc7egJIzFO
QK0usR2/vRZGZrhE4duIevHrbJ+qaDbLOedai63MKWyO0Yh3I+23+lQm658H9dtZ/dfFzmqZwhwz
K5mC7LrtaGK+w7QN5H1PFmV5PfBohQvCrE8Y/XxOW0jqIN1QQVnn/PykSFnjdM5krUwQUxojmpBd
zXoImqt6shxcyFrpIxneFtew4i1NaW1m7XEw8qtUqZ2msQ5AVJxi9JRgpvRE33ohZdb5rml28Ck9
QXgwyd7Mbq0Iex+Id9AXrdQichoyUUfjKiHfMXhTGzLQutCOq2Kf4xI+Ji9TRMyL/vjz8H47Z63F
JkUH+ln4KF8fZlD2xWx1ObhT6sLXGhWbxDpGGZ9Ug5Mgc1ncRGT3XaLBfOq1/xloFcxTNthMgd6/
XliuMmuYpz45JOqpELEUfzNjjKnn8cGXa1vEu74GtWmNNXS3Zk6OUmdsVRZPxKLS+EdBdGIZrYPL
yyqUyF+y5rs2t1aLx5Gp3HFS3AhIsQaa8kG4C4lmmNqVQrd5VBa7e6wXT0JP9nK+wYyl4U6Xv6iJ
jFWVxPSXNdsSHqxeuV2aeaZGXhhVOuhVK9gBwFKWvAM2+ciE+Zdcqk6sPmAQ1mPMwzGvjuqDYmBh
W5+yAuNlGoO4bs8ozaQ3Td8HN9r8EL76pNkMjXxSc7r0RR0+5Kn/XsjkT8lsFHLgDknlhVg/Cdmv
MjXsKFCuw6hYi/0HGQUXZsF3rzSkmP/3MM6Wj0ArCn1MkSrgxjd2O8ZYp/sefKjWuLc4iWOjm9Ja
nlJsreUjK0qUWTsl/ZW3mj2o1hqnvguf6Luqk8VFQVBLt+sfN8oJgHKyas4wAs7sxHsruJCY6cYw
IBl7nWqr6DJjzNeT9+Zij3e523+mpoYvM2UVIPQ/rbZqLiI9mKHWsKjxoivaEX/RPoF7D9kRc6YR
OBoYMgeH/fm2P9H0ny59trY2WL8WnTTEh5adQ8GvGMcD4qQoboInVblOu21V45uubNCO3hfzfQ5l
oyXr3EA7NfR3ipl4Svo+QqXSncCPtsx/DTQ7IeEi8z05MOwmfUNhFgdo6BLrCqNdFIlPRfdUlMRE
Lo4zJprBAm/63nLH+nXUJHxdUFsmMqmJdz/f7ncn1YXbh9/I4jqIJurrImAOfSsmFouAgjMSTfSF
t8OLhPO4Y6m7uPxYQJ80bnZ+eWFf+aZwtmiPUSlh/gWh/Wzdi9ugrtqBPlIK8wI3hYQEzwQZva0b
p///m/xyqbPKOQx6XWoEGteA5ljA9aFLaQblSVccqT0EuT2YK/GS1eZ3pfGXq54NbSPKc9cnIRYD
nbB4ecudE0q3Ccc1vZ7g8xBVZT0gAZ+AAgT4A8bgLoRdszIv1KXfoWiYWIJ0GtDuIA6c3b8xjtqc
jxAQx4zMZzV32i6+Cox+16vdS1ivRbV7jtvILUdUkxnpNbKybny03PqjqidQOuZbsJMYm2qO88yO
KnRBrEPoQ7WCf1h6r/QfCUzGFm1fIUKFJlVcxkJAH3Z6u8tFzU4WfhGA5GSVN4E4rcRIXkuifMhb
jCaHUzIftebFzEPswsE7CTfr8bILYDb/PBM+FV9nb/eXkTh7u8NUTzsthbPHthY006rtyMuQdm0b
elbwGhNQlGPObfBsqFnNGqcfgsj1dz27lQdiw2bU0sGVJH6wRCfRtJoa6GVlsE80cpbZqgV+g9gR
aWBuIdyDHM6xtG82zHQ7oLfNQhkvwmHhpaS5MsePofSo+BTGSrv5+Ua/e6+XHhIICVIi9R9DjV7L
0kIr44iqYgE+KzJ1lQ0PcZJXJIZxDNK6k9l9XLjqN92GL1c9n/Jtoys1LomHJiX/Lka6oRM7ZhkY
KK9r8yZlizf8j0wPLszwb9eSv+52+fW/6v6axmA4Rkq81Kiyvve1KzVyZBFHx0vj+k01vEgdMJfD
RBiHhbOiaYoaKzVL2pS4FVK/SEnpLoTLYdsk+6L+WAqYpdAxouNiUa4QnCeN5IJi+ZCTtaETebUf
odf+PO7f3v5fH+qseAjjOOrHMc8OpfIoRouzMc0LvIZCwlx/vpL8zc785f6XquGvkTZTdHijPHMp
65iq+sqKYqS/2xFltJCd8v4xjG0fRXGPVSvOb3AbiVDPZjbtaI0FeIQ0zV8NbX6IfLyOrUsT8Jsy
6rOdR82ygCTnwKsgZd1QhMonR8eQcek+QkPCTR9njl6kiym9Um2KiLxV33CMdsFDwSPM5AFDPWCx
nwfru8fCNEEeA2PfBLj7OlZ6FqiwJRYUuNsppN6gNK7FrcEGcNFZ/ztQDL/A/73W2RRIWGgCNVKz
ZWEbh9QNlF3sr0OfvrVly+m6H66mcDejOV/gDzG02xkvgwGX0WJ2fCu7cIr7vLfzhRYcGGQWtyjs
DM+2HKToeewvlvb0CASsbbXKxS2ag9jSqBjaNfLUpWv084BLZ48faAwjIwl3KsA4dJrn+PMsqaaQ
SG2ODJcYeac+FB95QcKtvw5WFi4O9KaJnhIw73GIpPN+vvp583K5OvDFor1DxqCI5xWNkQ99EUcW
dza95vnrcvTBCtsIXoN5rRCaOJ7YPkX1T90eiCtM3pXofXqqBipa4xV47HIZvSy3fz2E/3wggGpQ
YwsbmHNqldUoVqmHqJJLp3cgPruNLVyrNo5HJGBOHqFACoHL+gW8+txb6T+XZZWgE0F3nery67yv
61Kfx77JiAfYl822Yq+bwN500dz3wqmPyD810K1hkNonOicbyoPUXwQBcdWt9eHe7Dp3LFSPIq3A
ObSDH67Noa3DL9YH6/MPR+a9QeiY+hA146oNH4dkV8U6SaoE/RFjwSFu0WtZ+WtrqF5A3Dj2qAr2
SstnsXxMCIyb5bzZxnjQjLdzc2PO+BuEI6c8MUehwe/ClQcWRBA85PJuUP905h9N7eiIErtddY6G
K7afkyxahxujlTZ9Mi6Is7H4TkTWJebasqqeP0iotiooAf0kuuNfR1RPZbXrWoV5ja/EauxXAt37
lARzgT7v1RJj9fNU/kSQzi+IOkZl8mDRRyvp6wUn35i7SMiCU1T8jjFQ/S2kXkSn5UMgjc2WevIT
fTgpwqp8nr30j89AjPdAL9bwgWFmEO9lTmeLpQiAzbg2t2lGeAcP9WpaUtR3QuvIxOXhVBzPq8n3
4mCVp05vulrsCopjRpe27bNt63NKMhFlBQ6Vit/vWd3XlGlaBFOV30OQY/4ThWf3q6fCWTLjfx66
87L/P5daQlV430Q0e2eX6obJqLOgt07TLt0utJvBnUgvHr030q2xB0pWzhJodclu4nzFXa5Le00y
NSKVDDSZ5zvAFIR5NxryQjkEXxnNE6xDTPEgrhH8u4CzlybJMgnOJom8jKdKmgB2kfpZLRB0nab0
M3tOqApHcSDcI6l3zSjspOJlwiE1T8UNzskBvU9a9Rx7tZg3MFrLeOiXOLpUuJUQDGvdjxpuJu8T
QT0DDDuU1cyQFPCPQ9r0Gj/OqrgSWtU2tGelLOjutzds1wFmUzF6hCoWd8B9BVLYri9fOsn0nJ8f
6Sen+vxGEeOraAAlkxSJs6Ft8qgQsiJVDgJx9M1qmN1G2obiEzSlVnFVRHEHs77J5Gsrve6IlTOu
U9HJkjUOTeE1OhxZ8uCQSbB7NGU76jsNrEAe1zjIqg4B8zb8p0BxdRkH9pVYOn780gGiVbtFtRBs
8eJv8mO804RHiFS+sYv1uw69n27sBN02SatOHunqXbLIOz9CfE4o8EjLZNlhbn3Ssf8q9QqjRtHR
B/KhTKKtmO04IPndMR51B4Jpoh3a7De56cP7z4NtnFXY/1x22eP/uqxA6ljuZ2q/0KwH8Dy1e1PC
q4UaRXgqTlTVYz8gsCk+oOMUSFYINIMZiqlz1Dw004NWg6Ao+5ItQBs/ZoJcgC+xUcTnk1Iw7Vqv
9/P1on8i/iw79RoeQ8TQk6td7thwtLkn/ugj4LSnNbhWRLVr9qUNOdCm7wPSSa6xPLiVdRiQ2aI2
wkiUScoxHhY4W4qj5B9KQAtMel/aXa1ui2FgI6FZ9SrRbznMImIU/N8ItUtDRWZ3MqfDVBNQl2ay
E3Om9NV0g1O3TMGIxKTHs+PnAT6XtP53gHX4z5+y1vN28qTVoootjXoYJ2XXKgdFZyBMryNPUSXm
VfsQtfaxBWofdNFGX7JpusPc7gdsisNqyQYqtr0QeaRiOJU1ev5oPcZBs627JdXXKQ1hFwqEjqpY
JOMfBet7lZqq7cftBmrXXlae04I05iT2ip49s3/8+fY+17mzl1VZlkFKQZSronG2KulFXJVWq6OR
FY9B8zBGzRP9mJGsAeqE9BgrMSow0wsWVy/1NZkqd5SI65qh8uSm15YjDVUdf911CQKSUVAgz+Ls
ztoLPEMVQ2+93vLLgobgS1rDH3PqcXTK4Sb0IUYyXj5rRI+rLQwZZmbbnixM+5fsgE7DdwpPKpF4
VNMnPFZmVZycRBudKHtT5vYKuAWjrXffmu3Fkrzv2kOvlNsmJi7AqYytrNd2n9ws8yj1dKDh+M/d
qhRHe4HpQgHEsm0PsHR5yKsmM4/6yL9boJa1Lpt4cKSORic0yYpdBU8qSzETIUIrmpWnfppcYeE5
FR2CagR8hIP+/GQ+5Z1nT0aGxwXBFYNhIOWlXP3rzY5HZYpV0aqugnmb5M2qaqTNgEdgWNxqw2mM
9wJvdLHvNM+IVA4JD72106dNEB2nmWO1eQrD6yD0bXnCRzHeTrHINPo1EdUVlZR9N6q+5dYVIMSu
IPi3+61kv/PkQnV73mr+fH3UBZlWlkQLYKyvd5F3YSUPg5TfMzOWUMvk7TpY/caXoF5Ju8m5WE98
t8tykMJ6g8iCJSXh6/X8ohSqtKzz+yXumsxvO3aio2EToguUs7t0hDoPLlpuj4fDkUEkHAyrk7PL
ifLQDoMyESV7yEwnw5ci2OvvmINBiEc191G9q59RwaGNOnJjbKKdulXWZLdlW4lZzssxux1k0rfm
T74bfiXFxojW5aXsOs503PbZZNKwpF/iPZaTvnV2yEj9CS5tkSkHZkt6baY3OIFjt3yqMLWjcfI0
VW9878aNb9JWu+/IF77ODOB24k9wajk11S1JY1Hqtg1+W2zrD/JDbRwJ9pH0tV96muVN44tevbHx
CS9juREXPe1bVb0p9boLtln8p03vkeBKjR0LtonVW+KO9JhwG9SqJ791wvpOavbTSLjeW1W85b/U
GHd7b4jXHAz59drfY8YHfTDoHHNrqOsEihqnNLD2P4XyhFdfzuHnoHrhYmHniBrGd/acXekDkSFO
olMzOfLeCKPVPO1AsGN2Ms35U/2qDuEm83Bp7+700pm5Y/NGNFdztPGpT+6oJXAnXA/X5D/g6Sut
lV3hKdYBj1oNCfCTvFLv2o9wIyCU0d7kCknOVlc3+NcGhPV5RXDQgLsIHBH2uro11W1Ur4tfpvgr
S0+LYt9GjawYBwzwIu06P3bmSSO6r0c5cCysfAXeMBGKuGSv7mV9519N/t5aGngrvEBVYsgpBusn
qENLdOt0mFWHnzHy28U7r9PIWF4XF9DDT+bMP3NJJ/dA5qSDuOusZC/UstVkgkYOAhy92DrFPSGg
5ZukHapMteUekXR+1Sk5CstgSxFBvHhw6Fd+aP6a5PG+9sebJZ5Bbyan6aq1HucbS/GzlX9ToaFP
VChXEfaR8OuT2dwsBMk2/Fh884zksWrARNWrbnof+2uRFG/fxyNQiTx5eFZgE8nJkTUO3Uk95HBX
RfxbNVfPcRM1ivsitFbCgKUl3nlWEF0ANL47ynCa+N9xOVuwo1agOZepIiTTV9O4E9FUNvOuix8t
oPxGwZxRpqKlD0iwuFTeNVQ6cfJL49D3886BZd43b7tERMQnsAO/8QxKGxI/HcegkA5ZiYXkQwCE
U4m5Y7Ah51g1U/fpqBGWM78OvLZQYxUsMnkmrHLrgOatEqtunVzPbJNKKa4jc4/d3G6g5y9EZDvq
ha3iARolvwNNseNaZLZis0V3IsTBNzD7m1hHiq2kN0UtO5MvurOp7apB2YBXBI3yR4lIto9Ljzig
POlOHXZrEFP7ZHJ7sccbJn+Io5nets60nhisraCY92NUefOc39Spsl+8TFIgkQA7mTlOtoKwl6Rf
C201SBZ1ueXGXZLbpabPICnQtAMvYNUVk5M1ygfsBQcLQXN4cliGijHdZjmWBzS/WzNy+vZpNsi4
qKZVDC+lxcs7GdZ4x4YWeMdrCY5B/l8IlAIJkd8t2CSE2ZN2j9LU7UxxW+Ixq4WTbZWqV7XCqi+c
EStZnH97FhFf1W1lMvfqqHr1/CqDs9RYu3Kon2Md6F91yE64HkT1GMfpTVVvm3o7ke6coDtJdtnn
d/5bxM1O8m/q3PgwU2Vj4LMDTom5gkC8wyRsO793ZPW9NSqWMhO3z8BO/dcGWxa6DbgLjHSYOEiJ
CYFy01ZPcKjtiRKMSdSo8/C+nFjUuxYnKcFG1wLgRgCakwbJTr1O423RBk6OxCd9neNpO8eKp1L1
lViYdjxAnGu90Kw9aXSWWIslBkN5WWyZaJfZuP1v1AB35eAVQ0srQVuOhAjz0mC+rXs3eAIkiJHN
nMD8/Oy5l/fCrBM1AndeQXLjFwThDXuhvY6QmuW6hmdTggOCV2koEvrXoreuOFwE3byWeXRYqFmV
f6UwxyNRBoOZjjHPWu7XVkaKH5VeHt61cnc969NRfsrpOo9gEivfLLcabnKGMtkiO8vPr6jyDfSK
myawp44omuTUpYz5u7gbRsmXslE9KBovIgtCqv7CVWBVxKkXk0g1+vuc8TEIKYlDPkx2XTe0ClrR
GXvBg8361qItwORoZRpHs0jWsXlTRglhf/ld5EvOYOFNbawjWrhhv+y08bZTmAxPJudErf2dMi0K
88GI3slS3YhZe2GT+K56JcbIWChe5uICeFZwKKo09JoWmAeaCkTmbVShuVmgDaMW14o+bKSChKHW
upLbx6TnZM/6oYkkdUix4VjVvBEn8rX4aY1JtLQAJx2WYPIay8XvOQxPqWqx/uQnS4cwgCwjAkdj
r7obZxUDZLIgzXyNwfndz4/tPAjrs9wDuZFNrEfQQZ23hrVC6eQiKNJjPl8JPQWmaF0PZr/RCQGM
49/wll6aHkXepCyah6OSaRtlplQhFykbVE8uWBlS9gWhz57Ntv6TTIJTy+t2EXuxqLbHyiA+sKKn
mvbklxi3/5fPTzWOWlqVabKcbVFdG3Fsmug4FsOD/jgLv7CWGcEH0LYtAO8caKtJusOxAV/a1McR
Wn9hieK47rOoQBtdIUNCdkxMlJNpsDuuqVKkcVdKXi45F20kP9U855XGwnhYtM5LxssZkjRW5IpP
CHBgRaLcmxQna/2VnDSQU+U3TLSVGyuGwBrcFtVwJWNPLBi/m+FXgYuKIUwrU4jtrrWIrFPcbIic
qZ2Xbttm1I7N2G7nIHOGpIEE3ay09LEs6QZh04If8mMSP0fRRywrTCqVJOxxnYQYzAUj1sPlrdgP
20R4s+pq09bhTYDBBS7P/GEZ3mQeDnesRrKM6ZouE2d9iTv+HXS5cE/I6UM4oOvnySLqhJlCTHLo
/X5ys82wvn3SPUR/F6qI7wAtJFY6pwV90WWcI7M1vMIk66T8Hv3T1npe2iDBtv3gAO74F86635ZO
2O9j0wUKwYpx9qCtvprlUlbmQ01ZnS1R3tbJHOMXWaNcfPFVOmKcOjL/A34lVs+N+WJoLymVoihc
Km+/60uhxcBWi2MkfbFzo1RFNcKQhLfglNSrSHCFYJ2Sq2090Ak08zuLU135W7R9vNn1Q6HctkJg
C2PtxOIre4yOo3Z04UnI6jflnKYvjBQVFj+r6dfNIi+6MZWHYjyk/UrzVLdjjEiCXSlOdTQNlzOR
fq+s6R4229xFXpotBJqV2K50t9uL+6S7UOmedWo/V0HWEEhui+CKLuHXzyMWViBKQysvkT29tWWd
Rs4hDJdzKf+9kEzqESMO3RLk/JwiPs1CJ5dChtAcXozxCtANlkplgFbr54WR4vibMdZVqB/SkumB
fP7rPdXdVJpmUosH8mbxQKltTNWWBDx4H+UHl19qZ4pjXz0WfeUOcUko6GZpyuntY6WJi8IwVOV1
hxURSKtS5M5EPsECs+uQeZTKnrppERbCcgFNjSDmzYtWXHgI8wcTH7MsnX6lBMW0UnNXIBM2IX5A
b/IVcT1N60VEvKgUiTawtCOAY6bCOIPthyxpWgWFvugK4fwpJb9nPDFWo+jl3SYnaHj8tJmEBajP
D73wUgHEaaQI0yJcCuhEtFyeHrF1RPy1MOKXdn9jPpAn0wGm8sox6qLxoHcI+lCW24HxqDT6og5T
B47A88LXDjmjoVJoh+S48AwjTqNDY/vZKRneaSF2AjmgbtHBIbBss70nzTBE34BVu7wpA4XCGr/2
UbLjLOOQRDSbfIJCucgieNAQYeh+W+PrGEJAhm3b28i1lyIXFBrhSgJCjBBTorYQq6MOMGg40K1q
XI2qTsepfoRkq3xuYBK+K6J2XEiraLmAyS9MogXsOd+uAP9xPaGFrGvnPEwjHkcJcqh8oHhZvG71
d6zBlnOCKlJY52txoljh0IWwyCgfLlx82br/ubiq6Aa+DLhNfJ4J/6ooo17MK+qT/F49tc69fLNN
7Pipctxh/2fadavYvQS1/Uc69M8lgZVUHdsV3PrO1qUwFrUh1TT8fUHaSPvby/bkgp94uq3aPEsE
HQ7CWdYs0QXjt0en9wQizLzW4xj1m8DYxda+2hAYsJZvm024Frz5Tnc1hxp/PT/Pz6Onr/W18ju4
6h3iGVadPXq9Q7/bG73le2db2NdAydvU74Fn2sSwYPQ9cTXD43R5Kj3zLXcaWwcIhINry7bkKI5M
E0p/lJxkz6tuI/eH/tAeXuHbuYOrr6M3HUOD39Ou9+STvB7szi4dNoNib9qneP1YbU6dsu1WTtJ7
FKsHn5wQdJQEMOx9PkFsG068hjDhBGyUqOvW8dpwzFvLsW4CJ/BgTD9xeFrTQMeSclWuIy9fW1vh
JXxNvIivfN1trJdhY/EXCPzxYRNc81e5pK7wZXI1MDr+kW/nG6JRdLek8eIqaNUr+tzjCv8Fmx3g
ytxmfPcP4ov4Ej+Z/CxsABfCKl/ZWrgNvWzt32TvgRvjYYMkywvcwOX8gU9S4IbO8qPiGJvofFGK
OXhl8U+w87e+0/7Kjj7Aqv+S2ffk7drSikQGvv+CQeOSxOtkVwXfJUdl5Ekx120G3VYO/3kIZFSs
yGpYvcv3mf3OUrhSNqw6dsMjen0emE3LhKluJeaUtbJWnSvy6IjHsf1t6Al2wn0IfLpx0270rXmv
b8tf/QbTAxxG+dWH2EncnEuL7vS2XLe+WR56c7V8IMXBAteJvZD7ZATIjvEd3+FuV4lNFtwmskFE
7Pnq/f33y8MDIV5UVjIerYE9kWah2Jrd8k9zP7oTTpDL9/h2tptDx49mW1hTAa4OZDOsOGCvlh/o
q35HgpOTcywXH+eryll3Xuumj/Fj53W/5evOG0+l23kV4CJWfdeaa+RO6c7r0pXWNRkcjdO6gHrr
ZDs9T95yodHWyeUY7cEb+e/eJZnaM+BmkaoD6YIvtJbOvGbz4Wde3h7ewtWDyE1Ituj17vK39fzp
zuFPOgCwtnqod5nzgN2429rTnXQcr8CE+NIehR2CSDzTBy7L8cyWuEvr1GLZL3qDs/x4oitbXgmn
kc75MgYEZG9Vbn/8/G+TIXghBsSrV/JK/PyCDIu/Oh+JEDC+SDbgtUALx3Ne5rBoQ2h1Jrtilhdu
wXeaky/GNl+nJxKV+b3Wf98EwqLd3lOPjSufelaV+a50SBf9fEN4M3l7LN4XvlDz8gUdlR9eWHfP
SJyfxZCBsw/QH8x76Zw1ZGTmYKZl2l2N7brudkJn+/dhDNBIXgqJhtpTn7/9fMlvwYO/L3lWf/mk
oHSJJec4so4eaVXT2+jMh4a3VHVwQVxPXsswzkTbKEdjPTmpS1lo0yxfcxS9Gr29ZhNW9XT3Jl6/
3f35+cN9Fn/nm4Ip4hiF2lSmajtDNjKxlaK0ELAAdLuP6S11XoPRNq13ud9kLMOiU7/UB/wQzWwj
HLpm75PzAd+ChgCre7JPvQFMkEQpypyKAb2qHsiXazcSnpOKk+DqXdnRjWKLmacLjoJZod2DD9j5
eK+TtqTcdM3Nz3fEB/93a9UpdXVs5JeN9bMJ9NfWmnR61qZxNxxnUbc7KV7L09K/2FiBcQos3876
8EYfIWjqkuO35eNI180wt4nPVkBCEQGXdmZ1dOrILFIsMBr8FjReYuE6ER+GCQCbXoZYfUw0RwgV
9qQI44LwLk/ltUhq0NBHjkDpMOQZmMB07FANqgWbCiQgZppbWzHQf3gTGqOjwhzTajjL5hzeGoZ1
HwydHVlSt5rT/KRDbjTcWaRVYJBQFt+X0sImsw18KDPlHcqhDlwnSNBP+HtUCa+c7MW6znSRrKTQ
rcqPLAvcrs69Lqlus4hdZiTQeyYMjXovhKOkj88GZqdi3jjytIdAj3zxWSYjeLiuum5XCPAFkBLQ
PbCbJHd8aaBLQY4f6VM5iOkU7ILyHg1VOXic8pwBzNBSvBzQPsZsyu/pCbXTQ1+Jp3rUbC3+mDPl
OBo97Jn2lE+4SUYH3Gv1cONn0B7i0q7Em9nQN9oA1+Gty3N7guWpqIEzQ8jXzOFQStEm1p9nQp76
8cGQnnv6L0lx8BVz1U20LYGYiuCXQMOoiNvtBNbTIrgqcBHS5OCmo7nf9vcy+Kqa5fYoPYuaK3WK
N0puT6c1oso3IKDF2qHBe176zc8bC9UlAQzrjKtKiT0dNUkgPjX+iWsDYCK0q57jubUV3JVU7IwM
MsvFwXdbxko2X2c4D8MDmQZara8oCJHTZzTLfsPk86pKXJeSjA1TT1F8JVTP00hfl9C61J7K5yB7
JVqExPPRkh292erTIY4fffm6bBcD1YOKcSyBJJWn1K4WPwoaZk5eMO3lEAci8Xlop30ue0Ztevgn
uSHBd61/F+GqJQr+it8NHtspGn7X8N7y+5/fxE8+8tnaspw7TbiPHAmJwuVF/etFNPxulCVxlA4y
baCFXoCJZRzxAnhl9zEYHBOvepPuhXVDlARwe57tm3l020vsMeubBgvlMP+Hqyzq/O/rBykTv67b
dJ6PTTKu6grlBYchNxwzuHmbgPnN2U6QCZAjrzIeQ2dBnfC3A+WlPBu3IQY0imYcLFa4OtnKobBL
k2ZTRzyjocdgeKSxVYTrkTyvpDQ2NOmBlxbfaa6UF6GTVCleT5Ydj/nRKsWN4SHxbIPbMriZ5KcS
KBEflzizo5iTZXirSpVt5cEm6SuIKM0qMHNbLgO7qWLoHEdZv7a0xg18wY6k9yLCBJo5aCwk1Onu
TZq2QOqD3u4Zfxrbd74h73B1cTp6JV1eeZIORN0X2OHK07qGAjI2nDdW5Zi852Rs+TRh/YK4bavM
3IxUvoCaVZxIak1Y5V4SmuaWetWUbsZKKIgHX5V3UKEf1EDe+EFy3aowR9T/A0cUAJfDPnwthTPb
WYss6ZXR1OqmuCe5zJWomuXtLSyy1cO0uaSC0M9tpZYawSDXCcUqKM4i1Ps6XQhvjgZRqssrZAAL
bj+TDJuYir0c+BdDQEXL92Jar6M68qTS+I0vdcmmYbGgd411AwyyVuh/K5BIl3AFFL0UFUpB4qJJ
E5y1Us+uZpONtN0lNDfyvr4Jel6RMn2ZErhS02Sr+FbXHUVsUx1UbIFCpkRoNNe0bN4Wmq9c+O5A
p32xhmhRdBJLbiPqUfP8ZVFpKGN7q+LIKM7mdayiOmNhskbd67N4XwPIRmzjUTgcDJWDpvia92tJ
EQBB8bgNd/gQjuIpakLPhMC62DubtArNFOMJIdpEPWbIIBGCLF3RTnS5CZhmRjM6CU3KbIkpgDaF
W67wsIRfD0Jp+3rnDC3R18r/EHZey20c2xp+oqmaHG4nI5IgmMQbFJMm5zxPf76RzoW37LJNK1EQ
MKm7V/9pSWGXRD8nFbHYPB6EzesInD0P2XU7adJ/BrVzkuZZTFN7NHNnXHK/u+nneWqecwVlTF3M
JyOiY8qoP5FMa5TjvdBHp1WGPo6JamzwIhnWhcRsgqhvOynV9ynMPmHm9jgV4Tql21kSTkbGS1Cr
ka8mJ0Ulq34+6cJ3qd/cKK5dxG2J+qSjXJJp4DX05YO86aclWDLDTqzmaig5u5kELjhdTA+CdpCK
O71tjhozxqr85AY34CFrj3JTp6fAZVN8W91Ktl2YIsqit52TxvVOBpKL0MJplXxCLbd0lAK3LnIy
+ectMfkA6iiTXaduyR9WXIFW6hzyquL/jp21FD0cvI6ZKjvJyh30T1lJ39VV2mUWlpziciMi5bbe
m4uENwMiOca5meDeYvBX4Ep5zmYFj9i6oTOIO7aOC8bHVLAsFzPpykWI3LwQb09CPL+mt4nQ8dUG
zTJQsTKlHnNNpUGeDquH/lNeHUjNhkCEPHor9fSOVqCR0kA7Dk8Zcz9B3psgsFdEL69av63WvdLx
zsTKKMCeys3b8sTHQXvPSzxEMWJBdTkSvRIoBLNXGZ4OF8QIXQwzz+hpy3RpCYNZVGdJ3s1ooj82
kehIatjImuv51upXecaFzWzUvin1eEgUjNVPoFy6/CQAe23QjmakQa/qj8hPRPp8j6pgb7r32yxz
YWhWSZh819AsVdVODOGO1qkGA02n7+WWBsJdHnWTGlDDvF0eul48rCulG2dq1NF+yyEyl9LJNMHR
pSFICQrf2pps47WbW0cmimsLvem42AaoY0NnyzbTvyyZDorij6l8F/ELStEz+OCWQVyl7CoZZ4ls
ONLUnAiAGLbzAF4k+YuVLUVcQc8/KX5qI+IJ5YvYfVfxzyVnrMCtjvF8KOJrVSPF3AZwz6LDP1Qz
0WuZyFEoayTmbxFjapTvUpWALTrfMIZn66wPjZ9L+f2skjctsZ3PacrGXR3T1Vd70dny2PKYN8mH
PYpRAqrMhE6Uq+U0/bsWzYfSeO/rkq63g9uSHrLlv2f9da39gf1GPSKoBiv+xTnL2avO4aVILPs5
/dDKlp4wMDnzU9yqlIHINEjE2iIOyjpYRfCjPkhE6ZwkohvP6i5WQULk0V/lzZGluV11IVcagQGD
lSj8Tpt8TO4Ez+fp162iN+/qzkPqmMubhOWrAo1fB69XBX+QVpxG7xskCaDrgt1ugZB9/7Qulbf0
0IlV4dNSekOMpU1S23YheDHZ8/louvEiwmrdgyGrkISzUCGZoucq1mMg0ql5LGr9xWq/88zbEu80
BmxTjQ9zhG6ckCEli8JWOqHMJbWSHXHrUUedt45buLG1VoMRH2i/+dkD+m45aGRibRmahVG7Xa/b
DZ6nBWo2QegaD+U1T9IDMnLLwAZNVJK6IGfXpK3RioobNKG/DAirkN8CUWmdLeZewz6ajDE5DUCE
scbVYf70xRXkXJPvqlt8bYa3qNP2IxFMojxQbMBYX26l5KXqEy37iOcqUYl/R5gE9UzY1roWu2l7
ay5TZdhpUTskYFTVeZWQlw+O2kyOVj1IWooc7HY/lJNHeIR9G2UvgyMps2fakKLLAJaInrDpoYqn
ncGyQJvTmEyWCm9Oph1Z6SD7SFMj1s861562dXMbsoPwKtA31zCOhFhJnejWjezWSm0bItuKYbGB
S72CmbeN6wv18W4tdCy6SDCTfaZ/L+zntkh8qEYj544MTjldDM5Q4yklyMldqCAHg6bAcD43c/Yj
onmKrgjTKXHQubqtCnyqPCgyq8KI5T1BzCmfSyZhha2hORuuFE2OPh1u9CTlie3QjjBkMKpg80Qs
gSwKMbAzNNmWSSCVbNR4Frcrs3061ktsb5Ub0V10pZVwJRjHX3xHY1ciAoLNLZRVXtkx16vApEYR
mPHspLX80C5PpMV0c7lflMJu4mLrg8HEli6YyRqoY16fsAOeyQ7k/EoBWCcpv8Skfdy+nco/l0E5
1imSgW5C/tcGbUegCT0DRIHcBtmzzHVXEWWBqq9rCHZofDO2fHHJ3JJOw22mvmd5cx7zA/E7O4Gm
DsJIF2jpLqtpesRjS6KbnUVIB5jg8iYNYD7Z483E6IZK0bFRxDJAhkqEoHjoC7eULU9sAlKi2Csx
K1oRz9y3NJsf21THAjoSovbv+5x/2F2QUgP9CMGGxuBPgpfM+CHNypk47BTvRLI3iEViut7aXEgF
2sWLov4HxvE7vuSPrRWJmvQelTZZCuKA/y1RM7mJE6PG/DY53bMpeJJsNw/EOidnIhyPbB3tPEzA
tVkgnfE4sYW1jbv0yKQhHLuXGjTbcol35m/AcbxhXxBNEpbf1Go2kgewa0Ts0BCyPb4Pu8ondtBr
AYEoZneGT49sd3Zvl8GhXbGfyyiW7O5Z8qs9kwn7VNh471s44Qs8Z6f4Kr0k+zEkErcUt6bXluSt
L91TgYXxzfCVkB13s1/x8DEBkFSrB7GTeVkQBX3Yv9QhZC6pnNeO8ptOWJ9CsICkIq/ejT9FOpK7
0nP3ZezpC4rcazmiyt01fg/82T8Pu2WXVx4mCQw0ABZ0LG3+wwkqa/+AJ5qkiLBlwMGm/k04k8jy
REuWidblrzeysuvzIoYD/hkTHB1klDp2esi7ELVxKaAAIquz31GiMOFFuFN3wwHJDxCF/q0dmH2a
UxwHJIppdo3JCREZzYNzJw+GgxW2KiWjW50L7NZ6vsuNr2p6SEHLIbN1LyeHvfe1aqfVof7e7+D8
+jbMAJh1WjVTIx4YccqNKdwRzICfCUow0b+emaTawichtrSVQ4yRdXEX4KVvaGK5B3HxMX+7GHxU
BGYGA9PboC1iWdCd8aitTv5e0ELbr3QnasMbULZgp+w/FfDkqWKk+usZ9Ci/E6N9Q19eIiPF3bzC
hGJoCjT8jaaXkphAucmtzHzxo/sAZWoO8nlO6eQp7PI9gJRQAIu2tb9uFjobp9U8eWn4zgT08iDv
uk/06b20G/p9ClpEZgn9cuzYWz6mEANeJj1Q6wjSroLTQCec2MkPffHbeFfTaO6gduH6BmNzjpWN
n0Kl8MqTxYoPrqdQmqVueumudCtcF0+N3WZAYXIVlXDST5ESFok/3b2vFE2virOXSHJGaxMU7nyW
fYFshfeZqrRCA62g0bGN/fJCLUsPAPGeFtG7eXIo882nSraFfXbXVv5c3EnzmaiJa+Grx8YMp10f
UBFmNaH3dEHlomq62/6UUXhgSbnZI/0B7fVJrdwqZC2+4NMU7Pz13+c4hAL/QJeS5Ev+HJwpsI34
x664TyVChgjJOW4dJGUHLXfY72KIIoSNKCwqiB/Z0XywbX9j6DbOj6UmGH0aEri1K77BtZ0oZeDn
ejhB+EB3exfRefvNHyxOCwFn8CN1gIps4EWYJaSwUJIqL5xdDVKAqWZ2gQD86l3AKIpSly+SXf6f
vbJ8Oo5DC26f//tzmbiY6TpPDcTL7Ktg6pUnvgH7czRfuLVhqjqH5gK28pk/Uvjx0oEXz66+V3y2
HN7GjlYPbDN+vakabNxF5zVe/0kZf9h4EI1D6o8wXiFYja3CTnWBhA0TJ9WzHsy+dTWuo994xPps
/J/gVy8b3QEZ7pqH94122mbd2tFDqFHc2znvuRGdI7OsZafGzBS9nQ7mneftwpW73xdXD8yg3G0/
Ztm+8QemaHV/C/Q9mva9yTfk/UbK9kytVghywnUt7K/BjjByJCWjK7kOXFODm7AREBKXUuA20vGK
74Jzc5EijgYQlqOjwW7FC9E/Br9pH9mxeKGym7ifG6EM+sEhttym7QNH/xcVxN2enPVzO5XkYXsy
2uNp4cow2l0JhvBxewI21lHlJsSueW95FqSgcuZnSMPx5eZanulaG4no8CsdgnU3ccwjvVIdaa/a
LCgQgVClzs01zhFR3wVo2seH5oO9Otuz2thv34+PH/z3OxZ8tL8/X140jx7EkIe6/al5n/cjx0JE
Naxr5rBYcTWyfUr/cPx2Ts9d1cLtjiqu+rw9dNtVWjjtCbZSOm6L1/a0jm7+aAYLCxsktq34Jk/R
dmoQ6W7FkyDvy534k9Y5DBGJv5X86VnxJUh3ncu3utkDEwyUN/prhsY2ODpb9hI7AvGSGAMmyyQe
pvNG01qvK6b3237jWwt79DX7+fn5cPkKn90NUpW4iaf2mJ3j+41Gnzy81Rzx72eqOEOsHws4140D
LvY+RLDlZ4fm1zj7ELhuq5vfy85tz105i55yzHi0BS4AcnHNLlEMEC7kZiFdVZKQ8TsXVBncYd3f
GGNNtgtSCW7BNoC2E5rdhRuuvU7Piyd60WF7Jz7z9IZbgm8kITfrYT3m9+tRfh93ZJWPuwyUdGP+
a199YpcY4O8P5qvijnf9XeFhveMQxruOdycI9Ch66GCSEDQ3RBau+QrE8faKas/K4n7E9zxv/i3g
lIL6sd3hc/HbXRTS3gixw+S1MkNsu4UbEWhPqCI0vrajq3fRA/s6lVtH6W4wKibGBWgQTCjrlr2N
DPgwRziAsHrmJX/cxhKT0naCH9t9+wAFCArKKY1VPw1Wwd5ozZRhMTlCyF0JDttISR0WemcIGZnu
NglsFVr49WvIIXvw4vvJk7m2EDHbOHVydzhtl6S+5n7O81Z4FE1e4rGq2bnbvZWoArTD9prtPiM9
u2zfyf36ur2qvmof2guud096kV6aYHhqgibIfekgHQZcxwFbxtgmCi/sAiXM9sle+QCJC1Z+n7GR
c4yPiuqWvy2v/Ka45DxK4CVh55QM6+Upd7c3X763A+VQ+fPypBx+fxeY6tfBboeTIGbIOIiOnUpA
jmsAMFYhW5idKmieAKrXUPrgYPz0KqE5WMMqWBmNvNKRwmKvHLK9dEB2nd9ll/yawPk8VaeIaOx9
FPNavjYpBEILr0E4QR9DXwubfcVJZJfmtB7mQyw7xYXD5jD6O64WV+6GHIE/5vz4dWEP9Q8qGL8J
EFgELOexP77MH+YPtA2oEZimmJhM12DmUN3RMZzWa73GbVztRG7vjg0gX1QP5+1vG3fwDYQAkyv7
VmBB7He8snMnNAYb1T8Q4jE6HT8TzO/LPtSpqzwrHps7GkBNd/PbdNc786lySy97pfz10Cn7ot/s
UNCWD6qveJIXOYCq9EjHT8MLSq/x0QnIx/FBc2i3wXvxKwuVX91rTvsg0QkpcqQTtUtiDzd79ZrH
Yaf6v7/Gd5k3N/bJl+wnX/377FHXBHEou6rPhtwTfS3QguF18gdfQirRet3r4Gc7Iyh2+if6hWdt
38JnBNv5mnyjfDf4B4vPGbf2dtqLL3+a18Wvn5sjok178enT8Ik15H4TK+AC4YfsF64Y1ifxUJ4o
CU/lKUbfSg+gQ32K98KuPEV32V1yN4U5v6tP9an8Lvk53bffmZ/5QOaFm9olFwdK28YNzKWRbaxx
LMNAcfyN7P76npuGkic9x2EaxuHK67ffCYHu6/6w63aSp3jDTvcVXsG2I4x+9ImjPG9vOz/jZgup
6byK6yUEqv/7WnF7KFq8/n19FrlTVpB8rR4XjlsDp+fD7vPJCnZwfuE2uTRh4fjYe5Fy7JGpjqJl
07DcUHNsGo+Il8hui+JjuzgLohDWMHibkOgbl+Kdx0VzxvN0pzkoTV+gKn3zYbAvh6/cqVESyGhj
2vP2TtvhiX612560hdtoBbdPLHA7KxiOza7ZbXEWvx+C+mF+T37IbvW1HS0Pit8+4NbnrMDYHhdf
fK2ftxuuBL1Xe/j+neWetBG+NkGMFpy3x1nbm59W0Owwx2yXSuKZTJgJtxqMLxYIpGM2E2Ao7IQd
5k+/PbXBdvPaQA0HyuHGt76RsAaNTxNJx/RLj0LZVbED1rwOMs9rrjS0cdgpBMiPeQ1CGc55m0y3
inL6tUaPbHu3AgWxOF+D/YXSi0Iouovf6P0R7kOu0XXbbijcHopqt/Lz/RLG/EC39ma+9MEYkDjm
sYWBJvdFBkLHcFmOJk+ItRf2jEjX+jVm4TQx6tsc+HPzo+ImpzxM8zsRiDxC0+P2J+lddieEwNsj
YD0P9yyhiS1wL0TfYMzM3upV9/KvmYBOn2fux6uBuMgKMMg9Lnz2dojK9xTb2/Sg8Xhs//T3j54J
pXMZka5x2mRG+dmk2NwuCZGrh3CxQwqG634/e4h+zF9VKLAVGg0i8LgK2wq3PWWoIVnnLJfB5+DV
4AqjYGfVY7lyopf5/ovrVjpfA2/4SyW0rYslC9p/bEH+cQOCK4TIqa0x45/5R7okT2nRr6ivaPTS
+fp7rgWy4pnX8Sdkfmhp94b77x8pb+qXP2AWE8uPgVxIogeZ8Yd0BzdCMTYSH6ksft7uBEpe1Ztl
8mMd833e3VB1oBfA+053kR8IwWavQVjn95vzzRMfZ5N80f84JmUT1//tmAjLhwvVto7Lf4jvyzKZ
ii7Vlos2HjQaDxHN9jPt2aJkrEA4/RZ7pQVs9bHoKG/Diqhsdg7FXn4VUDWbwFL8va+W8OB2d/Mj
RFkf8oeCUfdzTf8DHgGM+oeDNSSZFkQqByz9SlP6iwRgmvHaTQ2b3Zj4wDPgN81LFLYIsbuhG2AR
iIgA5Sj8wYaZ8xavB7ICJansVnXy2s4lsOitSRWdafPVjXvb/MIv39DOjxIMzUjmNphrEfG4HbaD
1lVp9jy5c0zfEmdUt/91FG51AEEhvIzQ2g9GZ7fgTAwBHt/RTmj9y/+0fGV7kG62ZLXEHmRP9+Kn
TNH/AWxBQC3wo/JSfJcH4Cjh0r1iwNOv7TMO/9VTwZ3ySy8fxBBdyUL9/421cTLtaLLZtGc/AKzq
2RkQWs9Om7kG+3TWOeaq1ukkW3kfZCIUaRdlDx8KfX4fVdgUnJqWLbEPftGemtomkZw3HLNghp4b
bVXjcvCmrnAxB6d57MA7/kOjjOH/b3dPJsqALlLaJhdWrD9Y9yFpbqIxJOIlRQ8cgKo3pDZ0P6L8
i4ufok40j1P6LOEpBmTxsjdoc7tvPDEKxWk3tI7V/CASthA8MiNE6a79uglerD9s2wGFILGa7aoU
1Cx06VPfeVMREP7t6CfFwnkIa+yrxitPR0o655VL1znms8SzPDoCiSd3Cj0wst1s7oR0BGv/aYHr
oGEZI1dPTzHVrxHSdlzCRyR44qkJtA0fP8jSIVnCTPhZE1OjGoh8qAHVKWxGIu3He0Q8iQlGBwJF
gUEWDmJYSb9Dr3uYt/2lCBUs++p4SsfzsmnnT3N7mOTzmvjZ9wQiUeRUzyq12VP6s2+PGOSl9lBW
YSGE9YLN+yp7bxaNS1A5C3j03VuoN/gx0FQcNJHySUPSeeBxiwDXfPFr6vZ96w9tqKkH8ruoPdMX
A6liYuH+2tpy4Cfflcg9vkqq3ibfT+6A/LXzwcbBFb3KiOzJeNDXe5A4QTkI2a6jwZ6phXHvdxhQ
ej8Fqh5PXXTkSr0UNJJwmg+j8vX1UwM/rj0kQlZ5HNSdZR5vvV3u5/TUV4FkHBsmXQGly1GHXc96
FGopESHBArIptQBVriUdAOz4X+sJGj3dDD4Yrt4fRFc/ZJ+lAsawuMPV4KkONBin+JDds2bmZyO+
JkC9R0bPCCaCIOoGyhGHGvuf5ViQbit5VXGKoBs+1cVDMaqmWJCODByZROP/mMf+wUjIQNhC9xS8
bSjo/5hzlaW8rdoqd8eyDYtzD84emnt+0diYskMq7fEg1YH8KGmwZnbzWnsdd+GnCsLXv93ODUL3
KCQu4eHf1ydpg/n/dy343+PaBvBfplcdsVJWxGr5qJFIXoGdT94dSg8v2m2lYL6P/H//QPnv2srt
A8nb42IQtvvnfF7m5U1DurJc8PJXcIKdx2Z9QYqPYOojO7WCU10iNkvATzK5WDnlSC3TKcCOoCt7
W3usoYA9QXBv3X/ZOf6+1Mgi4Sv00vyVrf1ntH43SYsgdHr5uDjJg75/7Eks4fI7l3+/BP+Ag/I5
W+9anaaVqvKLEfjLNR/HtMCqKhKf0Cf+qNzr9We8pP5CM3mUcOS+MHdPJMgZJIvLlh8bETBt+5XK
4rMRiQ5Umd2hChJH1kCSr5fY2hlS60gS3goYsbiSnLgr75KxeiGAI6mglQ5N2R7QcrpW1oaxttyV
CCOTJPMU5lsjJ4OoWqHUxmC0s3GXswWfWSrQaXbfcyI5Wn5eqfmBjSPLFuMD9fJq2jKGUQNeZKFR
oWqZsKHtuTNK3MpwOwr1s1C7ZpM5cWU4lpU9txxjohzJEHqSSqI9lKeSSdxqo+DfL7D0TzeSZqi0
KpUhVOha+b8P9ZhFsZkKRkZ2tpf1cBToA/bwaiWSadQI4/REDMe/f+Y/Ptcan0cEANYY61eIxl9u
ajOvBGdRVx3Hz7TbapPyh/JBYjPrXPT9vZ7Lj/livc0/63flub+YHwaanR/dR/ptfRmP/34s6q/s
sT9HNV5OWujSDpqR9ocZuxj0FE2xNl9W39Kf0/gwHyukCOtd1LGNEU5DfJEQEQuxqwH/l2/yjHZs
jd1xmn2Tl9BuIVIfhfyIkkpGd2ynlDWyr+v7eHDNYoebCafW3HoqGaLV2QqZ9evqwSygaxzYiaiA
232+aUFafNw6tDkwLiBV6bk2PFPyZpjh0qHHHpO8Aoqp0EsCE0zG5BxO1afW7SG/4KNkKURCTWn3
1YtOBq0+PA7qmUHTRVcxO4BenUioSTUa290Z2PfzxxUkZdqlfFziicW9AZgiw1JJWmitn5AoluWS
PadsohybIPH4Gg0/WAktCLLMF4qg1g6GtB81Wyx9Eq0y/b4s0VMQhFZeMvVRrc+peK0MXE1eZ4Lq
5DIJDNeFkkvAVV+60fiBJrmd7y3pTOSldnOxrHTO2Hi67ixvscU5g/Nrr8RoNMqlu52HnPxr5JTL
dUSQg9JJ3Plih40J7V5B73akFPTFQXUn/5CjcEoODNrU3I+3nQCdN9h1S/L4VR+9ZrZN8nfOKb4R
010fKXpv1Bdy+RD1d1vqDq3I9T2CMwTMeKu9ytxRrxpnWjkWT/J0p5temz82RZi86SjetZcbD8i5
pOZJjqin5+RlQpm0nlB8KT+t8Ym9vXUluDLDqi1RW5rUJHt12Cnzp4wmqt7jarcGtF3EZYivFUVv
fjdN3jCUmAMdeTjmCgqisAiJx9Cyh2F2IvidyVdIYF1c8aoZbocRQNzafKifOo2oY29aYbc8k6zD
/epkj6S039M+TZEC+WZjynCeQASGK/JYgsO2Ll8KgHTia083UjXP4FJPzfIdSRJ1TWDM7/UKlbyb
rjf8TZNnpa4oPgjpzV0qifxBSOTS7xMKwZ0iknwxBCiuZlvwevB4r6Kgg6KrYS/HHJb03DbsrPmu
tu8BTBzzRX0hRi3r2SivihfdGYPXAksWHkt5UnrLvmeDkJLJQY5B/N0VdgTmzJMBbwGm8MLRqNmj
UvnkzNFShOUvuSvVs4T6q0GvMNNA6tnQ3BQi3jykyPyLtyKhUYC6197HS1w73RV9RP8mhmzRjIaE
WEeNHwTDFUkbhWfRjqIeqMMLaF0BnA7MuHzXCwqzcz+Gt7MwkBiiO2N9TCz0k+zw4PeFJuTnTrSl
yhfDXL3q4NvXXiS4xdoliTvlPwARhCXIIIEJvC4p7cadLmKN6u/SzKthHtEP23rqT9F5NTA5IEl7
ikanflaWO+MitP7McaoO1vpiC8eAUwXbqH/I67XdJ8ZJSM/TfzaQ/vsWHWe9qqAKJpZDJMjyf1cL
qcuNsbcwUraucBVC9gdwL5hIP9U70UcIYP/77Px3sQfJghLWIfqhbV2w/kAEirJejUnutoC0cifY
DSqFl423+/dPkbY17s8lAPExbb8IqsXevJ31X9YjaS7I/tU5q8bbOBZbOZOLZO8h8p0m/PfPkv/r
s7Yi8y+fJd4GLR7rarlkVE7nGq+b4vaSPZ1k0xv7g4LZb9s+e9p7d9cq/vJYwtgdJNaU2ekHBHX/
cfLyPxUAfz35P24p8s5i6ea0ObbWXqsvEsk7VoKU3gIISJBG0PJMhBTd3NN60hIQ0x1+Bf7ddmX7
FKtXlSCuWdjJk4jG6D/KP+zB/3hrCHRgbTZU8mH/93LVDf7+ZZH7kzgSAt1PfjGIsU0sBo4akzbS
RHit2t1teDAxAg0kKQ9VfciX2K1j/WVOGJmlGTZKxdDfx/lFQbKmPRVpuKB7SpGKDvqhZot2Uy6T
9BQLz0L9JtRPFuDCJJOj+UyDAdvqQQPUt+p2qHI5nJVPY31V0ABF5qUbCTOpd5aEt5ItcF0RiwAY
UeoExT2VaM9I6vJuazgoAT2i3lelIHWsQkgAI0UWwmoiHbrdRe1xjoK6hrPiH89oerbZbj43EcOL
6k9UTWzcSORkzS/pLlLTTAk9xFRA/oBjrm8LzuavRviU5eNgssPfWgcqd4W9zi80mloTVEZn5glr
N06XW8EW2tuaNxZWbzva/NQ1tPXc8/dRf4hw5ZTMvebZGnKvsc7jek1wIQwNOPkmQTWlL3WV3ZxJ
b9S1F0NgJveERXKIKmDnWNlVrL1MOqaeGaoQGb7ZIC0qYqq7tHpLxedyKzVNFzWksN7Lk2J3Kin2
JfoR8JlaOvc6dwZxiFoBX6emG1UyDXkbJ7uZu1EOh5iPWY+G6BkTBbtwaYWXJcHThyrvNpi0vNnn
y5NqBpNwyVnJ0eM3yVNa30vWaNewohEilZ8WIRlMnVy/Cul/+j70bJfG1zJ+l7HfVf2DqF2G9DXd
1n60iUnh5S0PQfFtVkES/yzqMzIxP+kSLxGf0u5RyUW7WBPyJNleoBktJw6SCTpl8b7mSI278Wyx
Lj5MONggtWhG5lfTd1HCQ8GqJz9GkCkCVMnW4qHWfBTMTo72ZaxAIsYbBNIhwZD8sdaw/90ulQd2
GJCXJqaGxHKlZHlcY/CJoXPm9NNoqXXI2GayiAhBEnlM38kXYes4fOllYuvKEhCsfkcndqdEvB/1
74bxEVekZsjnfnhFn5zprwjU7Sl5taBalUuZCdReU1AN3FmaV6XPsnHZbrOokRlXVnuxijksEPAb
t6vtw9xc7aWAHJiDSdnFNIodnlYp9dFwH5VWPGisho2yb1RXt+66tTuSNXVpFJp1qa2XP04JrEP9
uNAXrhLfbhZbNa5Opu2UeHLH7LaP5/7aEDSSDzIPw2tfnLO1dIwEqOVNpWFSwT6wUrzSkI6xqPpl
n97PMxmACJOVWLiXxwK32rVZKMbr1p3nga4tMbu511t7nqhPNByrBP4XakZQxKO0Kd8lP6XrxiSd
Gg0qgM1K16L6k0kQRWmSamogTd/0L0PqoV0wKctIjpJiv/CwD0Igd6/TeALdbIVjhXnCMPbzfFyx
B6bRqw7GKLKN7dsIqQg8t3rziEqfPojeUWnhpUJB3EhGorbs4vJ+BeIa0LpLI6KR9NeTnWZgQMhi
lfZr5ghKPMFxuEyfcz4/g7V4lXDSb289ZKtofq/MJ3VzXJVLMaL3uJ2IeJWku5FgZEW4FrQAY1a8
mY7eTjSti8k5O1nZZ800iAkiUpxacGoFler0nAov1ryr5B75+oNWfkiW4DbRuTX8Hr9fVx2LNPO7
CgaN/N6uRVbfDDim3H5Z7YmAijx/nQuGQnUEK1sZ7eKg0MNKdPBmEE/23fWvBWVRCdUzFa7Muy/G
kRjToC1e9fS+qj5qusIu7YAeGiu2heGZZnc6rkTcsQnCudvduFzw5nXR842nrynfFB4a3YADnv04
QXKUv93EY1mfLeM6qwoi0l20DULCn0rxLa4PXY7+hKX3SR1fp7Z0mpVNDjC2MO4KcmS7zx+LXfTX
m34RlffI+lRawDL9aZp/lkaDwA33DfDZrX+fuoTEt3upORkd6VEieRfL1Sp+dPP3oMP0YcHXdmMU
aJxBPLxqLXqGBANz+iaO1ORDacvtq64XttTgTqt3MR60ZLhKA3rHV9X4Zboc8UIOTWsrKPLW6cfP
qYG6i9Fk5gTj0FqF/lRjmIhi2KjwJ24Vlx6LwZyxKS2fa0DYVTHQl7wu08iEe5dEhp1lmp/N5JLg
jfmsRtExRpdHVmIzAndqfirlNWXvOC+IphVXVLwEX5tslc4ts8Ilfp/V68pii/1kFk9iBybCTF2j
mK+H3YxIfRFAPep9Z93pPGh72pbRMOrSFA/zDZGUfikVuDJlkyUHgjEFdewOBHBNzX3UoReIf5q9
EqAWPcXycyPebROnKSf+nN2uOvFWfRcdeiBguX9DvGE6QtM660ZTM60p0p2VXmlXWIgxLAGtHarH
OHqd08cYMX9Mtw+VxSG/Llx6iX5OqRDk8k9RJEBlQ206jTX6p1zsy/WwRpYnxaUrIrY0loOxHBuC
DRd6I8f9ldE/rel5ScYAKfFO7AJdC1vxzqTTjaEnB4WVkp5ZzBiGfVTpqyW13wbdMNfM5eFWOwQU
RgHx8sJsLFhE0lh4mtbajSTdG+NHnC9u3Ss2lyxv8Cg4+I2xJGNVIANQZ0+sV2QwyxQqzYMSRZ5Q
tn49oX/Jp9dyQmJqKFR5M8YqZS910S6d3umPy+6DANMcOZHpG3rr5IyNcmKWJCd0wCkTta/GeplR
3M+Keki9jJQvVnibmHRXG7vQiD6n9cNQzqJxlafnvP6qYKpXbxJg3klG17CqGXEejuXP/+PsvJYb
x7Is+kWIgDevBAF6ikaizAtCFh4E4YGvnwX19KSSqZAipqOiHqqqkyTMveees/faIi2BS8yqV8a2
2EqLjCMh5qhQR5CCmt9gD2vMad/dJzp+MlplkwDRJUm1+BNqNM598Gqa6D7lg9+mdilCXjDd/oIl
OiCuAP51OPoB/Fsrvs3McCVmj1pJNdN7DnR4TlVvGaSVpKeQoh1BR6cOWFJCBtoKfs3WfypDRHzR
HV++KxFi8h+X3h3rZy0BHVerCecuwDtC9cZrn9XenHjOiU4FZ8QfgHuJjbYhNU1Zm6oMAZNJZ4+U
IxNGlrQuQxoHiLw8Dot4lEO1sUMKnJTCQeKbmOVG0Pehf7Z1TDMXbyn294W5rcRHQUcFIx+bHLcF
hwXOlUkDRiMixhmgSHC2LbqjUfukSXee+GA++33FgfdOhO5qmPkq4mjY8pOHsbSrbrmZBTb4riAi
UYmBhgKAZMp76ZxYxoR/GjeBLvM49BdOT0Xc6uvcY0oGRqsSlwPLmZYhwTAwGi6M3u2sdyFaJ8kq
wHxkys4lI9REZZuc96Zu603KZBHyZRZAndvF/gMQbyU8KfSYSFNCh5C9Xs4jfk7C4cSkslgPJnAv
vbGl9CgV254BXYOCebzGFxEZ+8B6kJ5dk1kgNvIL80YJGFNgMpdXt0Xj8gJGuE46A0FsMCPT28xr
bOxvQvVcZR7NK3y07aTrFl32HkanTEe94D9bQXqD50hUT6WE2jZnop+szukqD5heGosiv1OzHW5n
0mTWOQu1hI6EyshwWpoXlrUcAn62dPz5/PgZL/LPWZUEBc0wSVIw5evzY1b7uhxK1abUNNsYSx7a
UGlhTLKmheD5pErMR+TSFdHUtQ9Bd5+t83FoshnBCKc4r/AGPJoS7pNsFUe3pgFzutp4Z1REIgc5
H6fQ6JoR9jWZth0jKK2FdL2sZQx+C5njjkKvS1Ek9g6kdvlzUIsOxx/u5n2fnAYcc56OA+pWrWon
p60l8PoTRzDuK2OxE0iqzT2KKb2VM3MkYv3aZBbEsCNEHErKdDCMlSoXdmuQr3LBsJneqEZlNxGM
n47Mo6Se+5DwL5yKFHFJlMZSgbWf+FgyfHUqhiaPori1svczMN/WeBnUfW40mClmib719NDOiWGN
eqzBbXCTScSA9CTwFNOzEf7S5v4GEkj34sutujpZd1loav541K9QpyEB4tezs3vUTf/RiR1R1v/8
dHx26396Oq5k48qQ+Aa7Fk+HcB/6t+DD2nVUNuuaql89924ptdME6BZDSoJ2ypi8nJzbWL+GwhFS
AE8sODAySJigx+bE0t7bUlycYxnP181YzEpWiwnvuSjfo44pMn2utGCNCOZt99Dkr03wcI561/e3
ktaQJ3IZPYLYL1HRbWTc6n447ZJwahjaRo9u5Q7Tvym7MdgSiZwZbdDsRDuqbTZJWFIETPhx8jDw
unn0vQJWwV+u1tg++vdqWTrBJLA5MZ//3Vyg3OulRsS4GgvroKDOb2xdyyfBZa9xMM+7VZPQDdi3
xrSWNn12rJpJsbZKpy/cXpolZNdilglsCpi0XmNCioMjoAelX4kWQSzzfoxEmHTznhK9Xac6jn2a
3ixkjKjfLZX0kB3xCTQBHenjfEtrVMru40csh3LrShv2thRNxjs2xBrT3iIQHKO587tjcrrIyK7M
qVrNW6yKq6ZZVL/FNsnjk/LPtSH7jvQhkURV8+pJ6pWiEcTcbzdqEE8jThYpNDv/4lIEKVoEU3Yr
Xh4kyKaE2cw0IOKq+GHpSCX0mYCjeNDux7eqo01QolBI3WabxgQOs5OZrsTQ7Odb+e0YSx+Zn3AE
mBVej0rBFRheQl19O7jZ7mU0f0i2sCx+m0d++zkmkUjwbhRTwYP09yNz1vsiu1R5vNHYNzSnV49S
T/ZZ8y5FG4ghCg7T2Kh/ea2/aYNqZCSLWGIJKFCv26CdHnlZ3tKiG9EeXnsXGRsvoq5rl2AZASSw
VZ9/gT5+95EaNF9RVA28dp9Soy9tSlAFPuk5RXwo81GmTbCcMuFwKq/7OfXPLzfvs4t39bBpXz/t
auLfCJ7sKwJAZBK7IZqyIg87gTcrkYqJIb3nrE61sjEbfB8pcxbgZZrkT895vyj7ZCooyqaN3mXl
qbvsMdErgv5gMVP1S1Bgl8shxPQZx8lB5AzSt8jxyjvDLEgJFm3dCpAwyHaAod4707BCUSR1QLoN
0pay+mHA86qdmdAF/bpIz2SjjDmudowgJSveA1peZ4HVFHgkY4a22mCrzrqnUtKmVnSxE2HnyzsZ
VMCFTdMLn8JyI9ac/T1OSHRLoqXkpU/Ejd6kCbK/dhrVzx5hTsa6YRVo2jGwOpulVuaonNqi107Z
CF0/z0J1ptcPVXWXWug+I6b+fCcxlTZG/P55+iuWAXQfiTJdg2ZSoeOymtYRDOWYd5aTYCeLEG4I
GjtkFM1zG3d0J+IV59NKuT4VxKwK3Yh2x0cdvjegL9oU42uyuUA7t96Joulp3NXpBc8cdSyHnwJb
/UU9o7oiwE7ix+CCbUO8J5m6Njn7G2r/HGpEpWHrCjvjEObLkDF6zi6UdEuhV+xK8HCWKzOP3zRC
zX9+xj4Rj9ePmAVfUkROwcsrjQ/8lwdaVWQSvuuLtja6bSMje3kLLWuueMEs6f0NHJeISAx0P43C
KV1MZzpr1IimxocKrYkfJC9jz4d7QNDnjeA18zw8ti28EJZASci2TaXC517J0J8l7Zei75sBBa1v
3vvxbUTcZ10txhLm6gtLqbahI78IFoV0mdQ4dTlWTKLzW4K0qxd3qcxWpO0L8+HnS/cZsPnn0rGq
wvcSFXIoRykKyTFXU5ggrKF+VE10rF7zxXkLIiq565fyqSL50WZkSEMWxsYEPuVrSiAPLwyHEdw9
/eNlChcM2i7c12yi8uAjW6KddMYhyWRrAn6Rp/NefRR34lEJYB6g5e9OwZluq90v6lvZHe6L4/ku
2Ob0V5f6TkWBl2/bW+P9fBO65r4/Ty+P5mrgcMEtsou3ZBFsxJf0WNyZKM5AfR3oItQ9Zo9krp2k
x58vzRWb+d9Lc/VUJUp6uUR9xaWBjDVBjFKzexuOvNh1aHj1CQwZDLcvUyn/5XmWrtRI/3z0P3JB
sxmEyuKuEENOvT/w9uQzT1nGIisJ02LH9F0Rqxz+FfrqOCHwv9HOgJxjug06ZQaODFFwQgUQmMb6
tHgYVzaS0ng5tAXBZymURXU+cLqpXS9cJeosBREpLeHUNOJ8HI4OTqbeVsBE6G1384s30Sh5sIn2
NrWbeSAhg26GimEE6TtKrXYOoqIzVmX6dH7smLQ1u0I9GhGgDNrZoBAm0qO4t0raKHZ6IJamp9F4
hyACPAkHZPHi5N6p3CEBptctbc4r8UPL3ZRAmYYNwI4HJ8HF4du09n15kWIoOWokrcizzntpBbLI
F8CAL1SwxONZ87YiM8Ah3aumiBJ/uT//CW/6563RAEBTJ5AWaVwd1OQizWt1yKJjQI0k7sEseOZx
MO8oF85niH/wgkH0HUr2CHFTeRs1mnsWgs251W/L5k7GpMHRlvJiRznFYa3WHkRImtqDkT1a5Fuk
xF7peDpAZMmzQtoqKJkuwbRKXA/s8JQsLsrV7MHc1oKTCEtNc1RyyjSVWDk3854yjUz2uXd+k7zn
qtgQylnLS8lcUOaK0izAhZmvLGmnCEu5n1wgE8VrIWXj2+R0EFIbCLSV0gyanjmHgxsFrXyxU2PV
I/xAoafkNwYH+RZXIFb0HgiQ4PDXIO5aFqugX6l415VTgnQ/cAbhWStuPaTwPBNVQ6LeREOzGL5l
7Q7ai0FOmckUA0jY+nxx/fZgxM+GdNAxCSBFYMIUkyiHeoOcIeOp1Y51QZmMkXorq1vkGecz9Okb
zzrA5nBpm5wTRw8IkHPBgwvBrUZYgsfyZXbbxNwO4mMlLf3ywYrudeMlzW+6QudIO9elk5RCHPM2
qf5qZR9RvaZhr9BR6O8rjtvlomVoXKAPnrXWQsrfsfDkN7G0i/k5vbiVlNsSx4/PihcL5GqvzuEh
8rbkGYcCUWU3ajFvROjVhxD4YLwwEa75qCaGInYGFa7qsBGkWyFbMcmK85sBOlGN+89/kfo76bmW
tt356COfiJ3GgJOxbGOC4afg0kTUf5Zb3IU3iYEPyt/F+qLbFBanrVtJgc43HUmFOS5rIiNROc+k
gF77hFqdcKhWOqhE28BhEgb68WKJ9CGcFN2tLNkAFi/wRjFni3T+tGNa3BtkVWRzTlIWDjuDyZ2r
r9O3JqAM0VGYT4warZyt5vPUX/f4gMWJEr0QhmMiosjdS7qJ8Z8mh5/XaPXvAff/LpQkbkqkOEui
oSt/7/x5ZMmeHgjhUZ5p7NWJLfLWkNjQO/q+/QANjG+X45XmBI/Ca3rgTTBeLx/6srsnSos+NWYr
DOOSv2EtixeRCOaABctJb6G6nvTXXFwQtQKj+eevrY1f69/148/Xvlo/2lgOq7PhhYzJFpX6pupT
ScFhG6bo0DZ1vkvMFxGEV/ViQpwb7jkWjJM3TrCXN/kZW6F6dntwR7S7JhV12DQGXMxkB/aPnLhM
IEunfKvgfO0HFFQQchkSAwayTWPueUR4MJNzqXcMtPuv8Q4uF6DFRxBi/GdoJ3/+rZI1iuz+/bGm
otHWUi1ZuSpwLkZLOqiQRkd1P2DkjViTJ5S/zW1+IzbO4Mq01W9ThhXBhEMPAu61ckd3QcWiOO9X
FoYYRXdEZqX6vEGgv03nHpsBHTtUzTHKqBlCO7q70kd2QGEEKKtS7FpzEYpCVMKVUDsCHiUMOC/N
ZWF5SxOHEZIomL5UL9jux+WTMYpxnpigH1Ak4y18S5aUYpQ52JfMuZgsWTG9fMvMHlrL2NKdGq8J
ZKhkEj34KwwWurJkZxqjTHYFOFrehLNdIGMCWNU6YxQQpO0VqPbqoyjcUJ5Uw4K/R8/RCsmD58+K
repNyjOs0ykeDvFkonobnRGmPs+kW7lcRqypk9hFbbpD1M5rKbYr6W5YsYKqYHAQNHg7pCWIvZqt
eeu5AkgsvAYY1B96/tjAMV5iCrd0ei4W2AVlzxZX1TJsHOJoA5ufbd5zTmn2w12MdgkAye6wNp7G
dyFBRg4lYnouHZqJYNQQbh1xjuQwcPa4dBKd9ihDmcUZDMVzj5mksotN2K8raaWqFElM81HC5wIQ
NPAFPz9e1t99nv+uAH+eriuJp2zUftYK57FKI3hQzGbYjrlljYaeGrjbsjBeZXrICQNw1OhwQcI7
5LsZqI9PAAa9IIaPee/G9VrB6nITjuNbV2hohEb7NFwF4cJU6A6DYZrWxUIKbIwqDBElNBZcw5pj
JWo2O6NGftEfJTBKMlPSWfKcI4Wb1I+ouTQ3twhhcocMFcs0iTbETuofY9AmUJFdgEjxVJru5VWE
58BxaYoSEkPYCkWQ9woUTmZGps8uN0jzEwa6EzrQ1bv6WOAaWXS5O54mN8GTTtAW827g2+qkiH65
ysr3C9afq3x1TIiNxm8uahEds4fBd8rCvXx4e/1Z7mxQJwBSHH/JpXqjDdr4awhdBV+F0rBxTc1m
3iG+ah/Gyb+pkpV6cXxxWsqwhRzuR/jbcerqPPXvA3FVtucp0/soLqNjD9gvmqhbUg/CZ2NilAux
WWfaSZc3PW0tf1ddbjLRDVK3PXMIPwQowfctPHucrPimojmazR1pbC0+fbbjvaDDJ7f953P+XkBY
w/VBGjBYUYSIq16e9WdC6eFxNQ/mZQc9sAbh3d8G+uLC4YghKEAvFAJIxXtzViprS50k/iSHU47X
r3YYlZ1ZqyonDp9L/SDgDdRXBRYvk7jdD1VYCt6RMoOaxSv2Jc9bilwS4dSkkDdVdmQE3iBdlV/Y
sw1/TtZurC7wihhkbzLLACqBfDHdZSLRgkslnxeImC6OkI8ZjRw4A29ddHPmbIHitkBVSJMOR9IP
5f3Pr+vnhvzDZvC5oX85qlulrGVKzqEK4X4G4mGvvHUIHYqJ+cE8gum2ltgl8Kl6GjAuy3Dry5S4
byac6HdUGcIhuycrMT8FJYHNZO7a6GBZ/KhM7Yr4CRsxkULxB3RB5YQ26+byrbTUYQ3wbvEOvwrt
1GNBe0Y1gQgT47w04077vQvxj+McJ6fmMSLXqkSv+8tvp6P38054bX6JrJQUJZlHM85WvrX1ho3H
uJZ5KkNezSk1kjBdHT9vudR6N7TsFPvVS8QMfyEw6Kqn/juTX50ilOkpdWSZLExjJTCbr9dysCem
TlIWjUjeyaTD6+vPLrSdy2kTOhm6ZX1mFbMAHS44oXcRsx9u9G5Ciz4kONx0JKgpqF5EfI42bDRJ
pc4dA3dC3xaJFWCoSxaEdn82HYF1P1xk0SLSV0iOTVe+p0vJiQzPjg+7q5znMXBTW4FJqjKnhJs9
Q5RSoAPQgf6tUM1xQ6KzEyJCYvh91g9DtU74DeLujFstcVNvOkCfgifQMktY5ZdTN54s0mP80L7I
rI3+qvRml3YGIlupp1CJ2LNg4UHgREwvnG9YVZGGNRDupvJr9zxwshRWcH1Q5SMzqDJXoWulOGV9
V5Q3zMI87Nas5PzJFahRJvpTvZ/q6eLSrn9+/q/mRv+sTp/d0i/PvyH4QgNuLDpK1jJfA3a3rRJN
qnRgr/ducvWXZ+7TbvHP+6aDRJYMzeSvqwK5CCqYdQInVXyA0W1IdOqTdiFLD8v/ES/h5djwtxtr
kazVZ+shYtJ26h549QQ8UBdbPHW30q0i2N1xWJmP6uOwHQpXTFzlCSgoVLPX7KPb89yMlQra8Abx
my1CdMFLXa9S1jrB7jH9idNLPj3/hou7MhX/78X88uOuyughECC3Qqg/ajD+P/oT0vHkPZ828qR8
bm6bef0gjQVKv6CGgfWlYM/uTvLcWPyyPcp/K1n//SJXk4MslzszVylx/RN8OOsm2jW3I8mF2JZ1
c5tMUw6HDaX6hGsjApzexY/yS/5+uf/56boa7Pz7Pa5KbbP3Ja9MuNsJaZngV5bhFogLIUUAfA8y
JiAs+3PNaRU72MZMs+4Ierwchb3xgR8eY76x6w8/f6VPL/lPD+BVfdaincOexKWxrMnleYDUwSHz
hqTRfbwIttSOA9TSQwXGIN9oi58/fNzqf/rsq6qFNM70LCh8NlmpKDReiCumEr/H9Jj+4mvUvj3k
6IQ/0ErF0fbpdfvyXmue4PdmykehqilUp2ynOi1/FP0SCbSfJZwTf3DE8k8hJKF+CWGXvNAksRFW
MFMSP/QEdpsdvUYwhrrbGmunSmcIrQH2M4f0iPQOiChLJ+17aBertiR4FZnPRH7ATYAIr4YhWLOX
LbA3eBCoH5qTAuDCcnNAFNUk/G0n/77O+vKLr1YW39BVHxkFz/xgpx/xIX1qjvozncLpJZhdVMgq
P9/Mz7HUv3fzzyW+ettbvy6CuuBtVwFt1aQhO1o9yxd5M7re6UvXp/iZo19La5Tde9dvdWmqwZ67
bcizRSQkL0GZ4hup0mM/hXGIcx9xVtLaP39PcIXfPnZ/vujVapDjnSReNqd7C9npWXhA9GOF6zOd
hDt8ut15Y5BWALYGgJs5DY2RZMOpfVgIxktUcCquzgtpWHfoyKw55846uafNaQb7mHQm/UYCSgRy
z7TVNykA3lbj4U8n+keLjG7eAj5+AONqyeMBt3is95xDmWPOsbj5GLDhUaEcxz2cOq3OqfA+3Qu2
htydRA1hVrc3PjkVlLkkn3EU3nCyRPySzHt1IT+a1VTcSYS3f8SPKAaZUUQf2pOa2HT22AuoEqol
EQvNHZqzFKWnv4kprfVXlU3liI+nNByNsR9HocYegk36ps+TDxprZTS7jOCrqXcTnFdt4lrWthoc
uA+R4eLgaQ1GUzdevtQEIps5qGFxQl9wIntB7V+9Sp6ErxEGfxIrzraibofsWRIWqjL77b7+cluv
FteiFTv8lDzwRHV9JI8GieegGs9IXpAxjUCIsX5unV87KJr8ywdfLaF51CfYk3nwlWNyeeijZQKi
BnCevirHM8JW1FeDsPTTKZt2y8QSAjQdWNq30I99+PqLs+I2xSx/GTXE0rKnH426s+7vibeI8m3j
b/xoLfe7RHWRurdIN9UZ9i+FvK2H7M4A0//sP5yh/bQbnwwtDvGQFUAAIQM1fqlXrhyb/93B/rw7
V0t2XvRCFSm8OzTyOgA/cjaBu8ksUl0OuqPCfacDwgS2OyEObB8suH70r1I3SeYt1B1Ux6KDFpIR
heXPoe5iYbN+05ZcCQX++yVNmCGGqKvy5/jmy2KfKoHso3BjX/lg5CzTTqDhyYCZFFUTIiUmtl8e
vW+bHAZjdE3Hzmpdi1lykpYkSaZfKN0kt+GKCBq4sahotv5Ge6qWwYEerDkf7vT75El5+/nDje9O
LVAsLbLuiHEwxauFvm8RgXpeEx5JRsGsDrqlsyY51cV5yzKCx6LMwChMM3CJwlY8aSFNLMeAC8lo
YxbfVWTRuqRfkNJ4URgu7WEt4Co10Rwj/NFYMpCczbLeLt1GXBIWVtdz3XuNukNHcUI1lTKAnpY4
G8wF/mwSneDCWneCcA8daGIttHCqMPhaM0oK0oNxG3ijOw+ocRy4CCtp5DT1QqrxZ+4JnzTLSaRs
aTmq8uICmucX77zxXSX49WJdbVIdYdxaqbfhkZwIMh16c0uwdY7ho7YN3yE6tM1WQcA3nhX8E3Om
7y8yYApWXzLLOBILS7TIKXO8hV+64UYo56J6q2mnpLrtgq1kPeHenncfNR1E9HOokWj8Dc6dWkzv
fHGbpkhwFiXtJ3q8WjkxClKlZlV8rMpD3G8tcYa5pIoXYsiKvUx8l20wVJjNTC36YEhcxoQK8ExF
NbVuK4Ew9//PkzwasYmRZnZmXmtPhkAZlLCOmJz5M2QePvIreYm9yzAhQSgvRr/QetuHh0WgGnTH
U39kt/Bvfn6krwQD/3mBJYtetAhSRwY6zIr75QVWaRiKZsv7lGPWnAzrYeJ90Bt6aDiRwcVb1Bfb
Y4kPdvEKfIateksot7QcxAIYRLQaNiz1wqJrnJ+/l/Tde/71e11pZTrLr/NaskLslwBUX8uPnKQw
huP1nbXlfFWt4HN+AOty0Mz29798+HezlK8fPm5DXy5K2uWDOFz48HyKg6O4Ge6lA/35J/Fe+K0V
oox/1nUtR9mv8z9QDpp+tZf2Qx8Wufn5QzVsMw/ikhqOlrKrnInJNF6bdfnMDO0NdYG2FhwTheWH
9kF3tUPuCtpvoPdzolFlD8/lW/9LMW+MK9o/307SVUnUTIjh2lULsZAlT1Y6VjxYEKcY68JJQ9J6
NPf58XJHKKTjLYudtcreABsuZM2xZsIHzatNPfPPTv5WvWn3iCAy+sFUWxJC5sgxbwXSraC38XpZ
E/VBcp554m2G5bY0o2l/ccNiVh9RGtED4KRcPCHxppl7mbx1N+o+g1JDAgit7Yd2TrDA63A6Q9zz
fnsAx9L0h1+uX70Y6J/IEiN37Uh6Cu9BuDccjyiGCdkh9PTblbKrphjyfnnyjO8ePVlRNEtUNa75
Z+zUl0cvJlVGj+WKLSYeK+MEwbWPJGnKqGZQD5zuB3/aPHg6NqPJ+QN80irajfuMUy5p6bCkPQIF
WuPWQtJlFm4mg8eZyHtzwyJrbgaLEJSJyAp34kWGXkwW4CJ608lTWCK6ixbxFmzsHBV7aeP3PBbT
y1a7j0Zl/dNo7+tmdTMvhhfxUSYGeOlpdgdFGko4aaLGazqnjQaaAGn+o3n0HXPZb/h/kRF6Yy5k
J7vRQRWvuxW5FsM9weyaEz23o5/CHi01brCKtswe360DGyGSOGYz3cd/6Dcynj1xhuzbmpjWBKs9
HaKAj8EsxJFvJ+y1jbQ0XaqC53GCN+uW/m05Td9j0IBMYZqJghwhmNAHw95gJi5zGYve6d4YZvLK
aEFg56fhSV0Z6tSk7qOIxJy2oAWm5kTRZjNyA7pHjRb6MIlm7J0/33X127fs/246Wqu/15ugEiMj
C2puOo/1LTePg2S+JjNHxklCIilahIqADYITRvYY0ULZLmAKdg/QjGxNMuowjsfwjdVXmuTWhrHM
5baCTmvT+2MuqJwiiqTKTauF5dvtjZwyuXFiV/ul+fNtNYgGhNWM9ACVTK2r3xElmdyIPLxAmy9O
NDJMa3iP3oBOcPrbpynfFRhfPu3z23x5VcTIytGoctWyh5Rl44OZscqzTsDIw3DUwD6AARbIdT0q
Z379hHRpnx7qhGg+mrIe/hfeK5uFNHzDhAnOdYq4ytr9fGu/3V+/fsmrfayMota3Gi6J/pQv6NS/
WDiBJ/5TDsW2Qt42kTDXTQCeol5y4kUIqip069WQA6KbWG+6o1BNLzDatvufv9m3/dev3+xqkxOS
8jyI40M3vMKmwWkECBtjc/XxjDP8t2bvd9s5xYWqy4plUjtfNQJSKVWloOfD5GTavOr73n7pVsmH
ZQcvw+iTtM0JrE3MwJPupvqNr6B9+6SM3TVU09C2PlFcX54UpfVUCRAPxcQq3Kof1BEhrMXqSPe7
olUQb0lYt42Hy4EE0aVARi1+NKbwB+YBENHkGyoeON7pJJVGxQjg/Um8ZnWyNiwoZgheVjJtKvNs
a74QxrdLYzsDk5UDb+5nHNV/vnHfrxZffs3VW+a3F82oSn4NPbMqsXnS8er5IYLfSfR6fo/3OB9C
gIBMFRjlT5VDZ0z8pbxoXX93nuZ3xAKQwup0M0bztIbVtwi9BViUafbsrQzdTm+IQ0AwIuKlmMbl
L00h+duN9c/Xv6571Z5soVS/hMdUm5QfWC6n7RMiFaTs3Uq6RdeFeWIKhT2cpBT6dnaiJminpjvc
IQaviKD+pZvxbQWmiBp5K9YY8fp5EP/ydJy7RInyc8eq9UwIZ/mcrN/O96RNO+YzbgcEEt0bQCN2
posbHM1gMiESRiWgwCmeJTi9H/I6C+fSBqFaN+tX8W/F6BVL4z8l+tfvd9UI6NrCUEOD7xet0Wxo
MMYZM5dz3ZgqIqq5edff42KOWPPOE0gbhrBM6RRMYFV6xhS9JrArpEej1m2rDo4xzjTYVwaI0Iei
QmU7QeU2DkAO2a568zq732oqeCw7eWVGluMO4dEoD9FOIOzMIYftsTzxAn806KjesjfJxR6evSmp
3W5HD/iWPy2pcJhMESVaAq/0NKTdth4lacvA1Rx6kMgvaiwhFLLy3lftId8K1YsGyJO9W16ivRgT
7G5gwZQc5U80NHx/xb9WB/dDMaeFMgZ7aqe+wU08hVBmnWcViksJ4OIqJle9X5jZvodPHqxA9XCq
i0hcqOn2TOqd9fjz2/jt5AUMBrMXk5geeAh/73lqWPilVI27UOfi4KIFgie/jsCYJ3igICPs8vPy
TA4TsAqCtxpbI2mNg/5He39mrOjZQjszh1/WiE+d99/VK18GEbgogrYlTObqVBHnUh4TuRFgZ3Ok
BQM+6wYW0MWctqXLLbLlhac4eXmQUoetEAWeLk9aXKruz1fnm9a4BkZHkTQReSh0m6vtTzZir8Qz
rR5KI18Pl2yjluB74nIph+hxWPebRJ1ffHnNcMK9RMVcV71fqpLPSv3va4GcRdEkZhGGbhrX1wKr
YEd2ne5x7mc+7K0VYa/jSQrtFghS47b5ndDQ2oX8IqhPnnwUqvcqB2iFHGE4z2XGhQIePh098ICj
oSsN26zQQ9WfyTNBQKldEh+FrXDwtmVZObiZTTDgGQFh0zKfyvoSpkoYQ9o45rF2KMB+kVvUzbIY
GMVdlD7qjKnj0I3qR6/6aCAm3bS4i3lkiC8n8Eq+r+V5pa/18LcS4Ju1GDsYzCFV1UmyNT+Xni9L
n57IfWwKg3ko3GSRL9KD6hD94KR7+V2adzLA/PrsxmwJ+/OFuIpPGj9OZCLz5pYbH0KAa8MLSZcO
h9X2WZoYKNubCXsl68ckIvmYRMvc8R6hBC7Qxd7DEo43OsE12T06hR2LyTQ/FuCC6WBuYmt6IeP4
Dk9dsTDm2Y5oPze45xC4ED7UNWT0lXXS76mMqNejLTIF5kD6Wr1hvL9GHHbHtlWpU/9oTLEckvrF
KBxJkAnhh/n7TJw3M0J3AXq71YYlkzBTKn1j2t4zCkNRmsSzjLxDtLY4rwH9W26tzaRmof7SGPtm
eqMRdqNgrxp1mvpntfLloseG72t5UUqHTHBNcQbuLvNusvzGCg9KsQ9IVfHdcMUyamJGMZ20w84/
G1RyGt/DAQpoA744+8h0txzuI3kRg45u3AxOv3inyjdwMH9+h8dy4u/Xh8aETHOIbDCcuNeixZyt
RwolSzz04kJX9u3oBLLgQ6DFdYTL3WCefv48aVyb/vlAlgxFAWgw/u3vFTWUwq4LBj5QMxZCla1y
eCsGr5jXAqsNUPLPPH8exPSZD7RLI6vlVFdTsYAziX5pj3372/98levuWBKVoWdqpng459jhg8UZ
pHM5QuoOQrDoLbcSFj//+O8+EG8fUUgs3aCvr3YTLyAGNz5H4kEO7zX1TfcXPUBq01uI1l2C7QQK
1c8f+M1UmjXRlA0KH3X8pVefmCi5nMlJKB6a5j7npKnQ6Uylfi7ceCd/z5XmZheg5CXA7/lbB5CI
ax23D633+Ms3+bdKJwWKZqgBA03kNHx1CrZSs1BiAogPoTgrtLcufFHot8BDr7oXg9JABbBXgaS5
HH/+4E83498PnAF0VcLwSBNUkZWrAisIz50k4AQ9SKxgPj5vOC6QGwCnEIKDuuzVeKU+Ep0xngQY
6/t5JqQ0FRBxbmFbaPI8JDqKkR69dnXK/MEoWywHiM1pXw+MNsckW9T38cYQZnnkFHDRJTvZJKBV
iLzO5lm2zuT7oPrlxf3mOG6MDXgQw5YK1F2/urWykGf15WzVhxRwQyxSJQnILnc6xE5WfdcDryXZ
bXD78+X89mN1GoYoACS2fevqrCeJsRboflMfMmrLQCb1N5xJMvqiXdA/xUh2uZFG88uL882ombWU
KF6GMzqkV/PqxxaBoGk6Gphb6oyFtdJPwkP/VO7PWOCB1kLLWVym0gqg8MqfW9uAPSSzh4Nha/t+
HQEER+JjTajhq738EnN7VM5QNhydCPE/E12oYbSbfrtD47zy6snDpSejRxIti/DFcTn4shWoVoV0
LrQgaz0Yx5KYrXLjL/VHBSHtWn5sXRRfG/Ng3Vrzn++Rqv78wdfvminUgh8UXnl7dhCcTeOlMjdW
9JznHM/n3rwgP48cetJKLlPCUwm5AXK5wrg6vaxxriz6mTxr5+GuW6brdqGu5Jl19Db9Xtz2c3Xl
/XJk/LQ1/3OZZBnzushGxKP892WSAaGY/NvyNpAZhTLhb9awOxb9fgD2ndrBG5pBb8OwP3ctFJ/o
H+q58KgfopkAeEqeoPxRn/vn7BE/zuXZvKO1Iv0PaWfWnCoaxvnvMtdjlSwCXswNO6KouHtjxUQR
UUQRAT/9/N50TU13TlenaqaynOQkQZZ3eZb/gtCisnqt1KCdiGAEbce5NsyG3Zk6vx507G6uAS3g
wjF8ARqfk0rgiILx13yHYxnCexgfPGwM86gMgOhFTzi+/VJ8Z/H9t6eEOYWQ7QVOo/6Inovq0T+l
vaacd6fPdeshpDjszPKAejS1u53FlujVA+EW1dIra53KqgbG9r4UmVwXp7krZpmI6BMhqTa6NSQj
WH+nlNmfJvqy1A2TLaTEsTp+hkjnRhJeWlTGqBS8p9IUfeLVbrAbVJ5mX+I2eI5uAWIo1aj9MI75
ph6xGlInVjHREyX+3gp1kz20R5oBc32sMCiy2X0FBECmghLnQ3Sf5sbN0iPpZctzeaZMy2E5RKsm
NvzLdBdepka4W+WLfIFqjbpqMNpBeNHJZqdBb9KbJOP8sBs3g0v4iC+Y82CR7aCk4vWHsgcamfLF
XnYxLhrKfr1/Lp6Lx+g+k22A4M9FMit96bfC3r8gzHSNgkGfphltPHaufw7K4pbVF63zKufq6ExT
5mKdJkCGqTkuH9bZXOSQMSnBWwANTPqbNg1fnAIfwP51LEM1B7vnqW6jQQ8CSx1JY/o+oIwpTaGt
eNwtTkMV09IRXoc0g25OjeEbUEwcEaGvuapzHzyJg1Xz1bFgNGeYBZ8uliaH4J8btKyw6+p1TWPD
/pmh5YNOGEqLxwY0zMt+X2wEsvpvM27JRzkwRlUZ1EkBrboUPgLVyIY8C5sk/iSZfNvvu9cpGBq5
cPmtvoKoE7IiDB5WBlq7+zfWXSGZ0Z3EiJI1cCLMMkt8lUUdLftoKqu3vnlUET4B/wngRWEB53oJ
TSIT6uykwMLrjeM6Ck4mkwuCMoabNW3dD+NzhzITdxHUMhqXl8H95Aiu/LT6ND7hKV1pH4MEMiCs
m7vwuUC/h/IWXrAvB2yGwM5ihUU5FVJX6yV3h1ocO167L4DpUN3aZ6LkS34AOoI/pfL/Orwgi6PR
hBa5eZ52V0Sg0BngH/MXq3af7tHoLVd8h7w10iEdMPJnAL/WpbE4goaOzOGxRSwJjbGcp9U1O7Qo
4s48X8jh5ZCMy1W5Amp1XaH5e/3VzeZbruLHQkkuh1wO0XofI98fm2DzUOv6jY33PDPX6y0mhWOJ
ui6AJ+fbMw7coYnLGX7IFlPeowDdcagS2SyhwG8Ph8lk8jlZXczVyxI2P8I3bPJC+DbzrlYD1blj
ieaOx7sXrBJ+8NcH8E4z/pzcbf76ZXoQ7SKYGP5hstl8nMzjzloaztfXMXX9izX9+lLML6E4+4VJ
qzc91r6wgnx6DDvza/q1c76OhRVF0XE6Xa6v5jKcHYVTULi+cUlH8Vsn86tnTqdf06sprBj75r5j
7m/CqzAzl+vter1eVub/8dTL8dUTbzvryKvizPTfG6mm/ssWrkNXRysYjwCZGOOfy4Bx6Uhq2jtX
KDNDw36Bw4jVW4iCH2cqrDdPg4KXT+yvL16cHi5vT1vYAjaf+fAyxPKAqxBWp+JadPPKz8V1PfF3
hAuBGyTCuIMurqVYUDjwYb+veOeJ376alJz4lytuLd4xxOR78SZ8GaXPyhFunuLYo8YWNoWMCFQu
zO0IguCwY46FqeB4Pt7zeTzP7fn4ZI25mT13vMUnMg+4mhLfFUu4cwp/1sZm73NUa7TlSPu97W7t
0cidj10x1tzRaCQvt2PhJYibomTOISGNxntey37T+tgLD2YwoN9jiIETEkY7VKpHjXk4uY1J3RcX
vISPGGVWcy48+VJzzjsLlA10eJ+aY83iM2LlrvhcuHthhsjeO8tnin+3HrPSQrycH/FyXNVeXK/4
4KT2cPPpi1kp5Yk7tpxiGpBdTGAI+GIYQ+JmGKfey3yZkziONfvz4K1yc5J6k0mUm8MhS5inmY21
wngsc+4vB5qKQJZ81NPO5N4iOBE8l284iAX2PRv+YjX5HA6Hb2tY2avJ6vMT9VymEeqD+IDy4lw8
qEVOQpyK+LrjPFaPVeZlXuodOBesziYr5iIlEILP4c59x+LsKGkEsNl5EzMS51H4LTEHZ4Xl7OCU
D2sXtIIlWQvhU3ZyuqZwo8PO1czjk6+6HwUtC/HxttAg+n4r4UqSRjt0PHmtt8cy/Z7+dUDQOObq
caRFzF/g6bUph40TIe5Ez2aDOprLp8GroONnlXcPhpY5AEWJodcC+oQrXle8Puob+HwRdfM1WuFY
vpyYyGfzY/EwgU+aHxvu8SaK+CMMj6NoowyizYdiRR+82NvZmR8sJWL2o+1opm5iH4+zkynexeyu
w8RuoUh2kECguaxYHezZ6vB4wfCy5o/a8Dg9Ch/MWnyYX1r0dfyqmaVUWtyEt9r/qkJVJ+gFiYN3
GzM1XC6vYmoJf1O8VpltwnAThbvcXN8c0SHB9zYsw35gOBdvxwer05mbndpHPJuc1pxhNc06cJxh
m87KV/nT6XF2rM3pl7gM6p/fvp/CE1d80Ijkl8VicUHjwbAoM7iaw1L29dW3oT2Br2RTVIGP8Vx+
QxviPfZnrAlpWBFVbFVjRfuRBKt5kevnq/Kcj8TywxVezXAb/rXgrMOlYq5DVmP+k/vyVbMu8/XV
HFUOi/R6uRb3i18Qbr4jsSLZD3ttr8WiPVqPcFYwx1i63kzu45qf38ztWqzoCCnaLD7M0/0+t7db
fqcPlmG7Zz0Zb7drMG9mMGYpmCdMWhYC9rPx+G0GcRBcrfkhjudxcLOYtvH31PCCienp1idz9nA4
eAFLS+AxpD3Pa8w4PmD+yzBPzNjzmF4efxMczMMBULh1mGhBPLlaB/4e2rjz2bc0e3IQ8zXoW/HE
O0zizPr0+C1xlMaciE3UsJ/+PEg4IdIm+3BgG8ysOOaFPW/CG+8c8sCrH8TWybImLIH5J/5r67xZ
/H/8/bN54pBr8rOrxekOPWcYDTdidnosItHQHJovK1oNxQzcbL6nIqAYprFjie0SL4OPaOBYg8Vi
MZuJcXQ8soVSC2X79b96dmWGDKUdw9DUJ98jz+sEAEGYHTMx8BaIGJuLiKm3GCxOpj/4/udkDgbR
gzm8GDgDZqWzGIij594xswfMvqkYz19MLv6CpcY8TnfW13R58qZTa3acTY9Ttj3dPvKqtfn9q7S0
0XRygEIKp0BcNszpkjPD9LpiC2dy8DV7+5TdfbmumQkhuzrvFZva2RK7qPjGmp6t6S+FR7UrxvjP
8ImhL+mQ6BVkoX6E9HVbnU6nW/qcP9x1ZaH0HKjeJdAwwy6C17AZSsMklIY68fd7rrsSxsllJDuE
c76K2SQOggxXhnbfZByLrbx0xExCTY2Vg11YTI//8+O12KTFb3S9+/cUErNJbP7L07CkgSciBdUT
3tqZ2fHl0ZKf3HEID59uJ1w+3YykgBlYidsDsse6U5GKdh/LZizcw7+oa4sYyOBei1VstN6KUELC
mLjrSDZ1vECYSJ8sIuPvz+IK2CP3e2ICsC/OtrEbW3FF7EBti7PGjcvmUsR/FAFooyUe62LXly2i
TAT8Oa6Y5akvogS+42h3S4SenfgZPsNHWISk2rWZjIqw8GF6sLndbZ3tClDhTLjYEjx+Hg7oD7AX
xnOJqTC5fE8NMQXFbPGGjTWE1C32w8/VcGOYGMVGw6EIWCGomteAKg/zBRQFvW7hUHm3LyZH/fxk
i4R05NPDtQ6afTDmYhkQrt4vX3xGw/pw9Zjrh0nfIflnnlPrtid96wBAn32frgb+uS9LHd/tLh8P
uOLiJYTRrI41pnA7BXVT27Xd94T1evG9AwrbUGUBrV0LGw9nPt4SS9hpdgFPkup0PBSzcb59O9eJ
sD19s6UCJsBwzRiD7Pvey4EgEFII19qWz+lEHFtsmX9trFc7c8/bzMXG7OHdZoWXumxq7DZQAnZO
5Z+9v96kTenjcPJV7qBfm1rUC/RA/M/J67j/HRFLyr9FxNSyuqrSV1BU6v3YSequXp3elVbO74Aq
8ALPo5ISwsWS21E1KAcle/RQmqlpoE4BvWa0j6ZaNlgr4KSR0Fjz6RmcUJZ3Hxv5I01cDT4EdRuz
jboWCqUWoSmRnIggT7Nd8A7P9mX8DpNBE76ZqlgNMTe8TnR/2qhQdh5Dgz7WJ7WcChH2DUopXVaV
/c4tXeCHBAwF/oEpWP6Y3bWiervDbS+gSa1TXvF7+P4o1mUpw+TDFXyHFJ7z/Z2KOYk6btdVjXQ2
PEBLRt0MRSEXtiZBD9khoMSU/V88Dj3oBQpvN1/k/XClx9KsYIvt+N1t6+VrZbZbKJPCLl6OFrfy
+I52kFn2JyfVRjDod+jxNwfrnwsdOaLQVpUlCUDMzxaUpmWP9+NFYQlAYQPW1xigtnCPFDxzlPAM
dIri0eAEoO86eHXt/tO8MuV7kUqdCXe8XJQHbpfJdaGs6NhdZqfOXF3ku2nfVT/uLDEHBCH5C8Gr
hT99d0oIN1XtJ4Wr1RbIJ9aB3G83J8JK5FrHcJhB84JsH+7oqyIMjeGen37esb+th/ev/qAeX7ao
ItlLDTRef47JDWUVsRFcLEKR49exMpUAsAulFcPZOSLmE2ZSsIz4x8VJVjjM0uP2r/wrvGYpLuB8
LRyQ6SQONF9eXeHuXpzTQAa9OiaBv451xAW2j3aEqS774+zs07H+lub4/vdyDc/v6ftOI9fMngSB
tf/XBzbuAxHakfEJ83UiOUdzOu5T+EfAU/A7rODaIsF4ko5ecsD1ipLCL1Ow+2cLjedLrqqpwlgG
T71/JqVl9n6cjF1ZspFhsjWmbHoZYnAwqK2nnQePIPWfwTO4TO7RnXqcCYD0GewGqWjq+rVXe5Un
+cKqnBHtSqZIq4SxunB0rw858VfuihQK6A6RzIEAh5TpE9l884IPd9fFxuAWyPgFgzJxhLUzY5g3
sfzR7HbPvrIs4mr+dko+EM0n/L/ZZz5jAW0uxNNhWcNr+eHJPpH0oPZL3m7+r0vVH902xv436h3k
ew9swI/blCOTqBYv+Q1p2nqVyqCESdItohQ8VdaJr+1A0xXvldCBbpZIxyOTMu28PnUN5/mr7Na6
r76bA/oA//34/ohCOCvwk1gDA8tXu98Q4c+POM2T8n/9D+l/IvKJUnd9bmO1ip8a/af60wA2kKJ5
tv+1W/Nvt0CVDRZrA6omn3+MlHe337w7nSZ+7Bq0QM52dTNcFT1ztbaqQhop8sjo7v/7Av/YIMQF
wnjoSYYEE1sTZe+/XeCjOjV1jqJkvKvHDwMa+/LxjKqHYr12y/+/V/oR0HWqM8rPT72JkyreEbOc
PrECkMrF7h3/9wv92zPT0S6lSU7/8i8Zu79dklbJNS49chM/0SADXwXsuW3WZWeUqR87dvr/frXv
QPQf6zd38O8v96PF9tBfanvR6iaunvsWWTmlOba5bItiLdX8+nDGbgn3Pi8FOH9BFLl+v+0Oqg+t
sdXruVFNLqAKzk0anKXEO9fox0MjveG996j/Hwbz38/0xxQrHpV+r6EQxDLabsD1uxgqG3hcVVZB
ceLa/YUaK/+Rxv64M2Ls/e1BYKFT1br8buKSzoFWOHnVDrX3wsh3B1x1cddxbg3mBAiiNg3anS3F
c26FLhHWagjzKR5T/dTJwvu7nPWwi72nvw2VP4G3P07xx5STtObUlJfuX8O/OQMiQHxoy9y0EjzA
mXO1fqDQrZXeL6NG5tr/GDUa4qA92D5deo7/vDcYQGpPWbo1sbL76KFg2RH9zwJzauORH14XkD/S
DL02+X3gJnTeoYxmVGac8BYeTHe0GqLuLSggrH7+93n92xJkiGnDaiqh+vljiOTFub7r10sTvzqY
vX40vUWuDTJlqXGKyAv1+r8sCrI44I/7QLcQDWUWH0kHFfzP+5BlSCvju8h9KM+jV4qSvAoxl+ZW
/UAgDyGS9lLYOfsZ+KFCshDQxscbWazz+gZYSMQ2HcSJMauqUTzfIWqlC4ctvGEXKd6mxlMPUl3/
pQf6b1Oep6ZwygrO8XpPPNy/DexEv96Mk1bW8a4apl2rp3nZ4I4SLcXGrunlK2WUUXxaD5MhhPud
3UOdBCFf/zVK3XuKT8Tqvx/an8B2hT7s387nxyJe99UMpeJXHSMuT6eost4okuEwboIcxUXRfPuP
ekI0jkYKlasUXNa8iFY0mvYke84LjR1sKskLqAAXgfHLcvzNS/rxiP9xdj8W/lN7fZXZibNbGiOd
rLTfum3ma7cIBy4J6yuQ+Ktrg5eoX9VOMj1ZqHa2N4qgV++yRyFZnb3A+EzlIXaSlFB8eX32j0BR
/cyt6ApTXXxNjTWBCqLK0zeAMRrmxqdsPggIqfAAFIHpTsCF4BK0EzpMv/SGv9sKf14gE0ZS2Lkl
+cdcfnSV4oKfXx3fW9FjanLrQWMcL7NlBd4TLRWqzF2HHl4+k/aahZfOY3N7D+DszHdQ/cNbMMGs
zKA0Pdltnrn/1F0ZoROy4jk4WVph+FNylYV1C1TzkPt3UJAnC6hVPTsPmDIdKswgt+slHvPp/pex
9d3Q/6+r+9H47nXyLKnbRx0j1YMUT1RWoB/RYMExMrXvILShv6TEK5V536IOUb29Li46lPZ3ZIkP
ZIKoot8PIDcL8s+7+SYVG+z824hizfjlnueIVe77K3V5RXIAaTJPZ6H7aIY0Pm+I6vVX3WUSGd55
3TA04VklZk7mHr/Wb/c1P1EhRicK1Vly0hMAivOismTd7ldoVtAAR5ybXsnbeuFgut2l1i2/OmhO
vTTveqihybdeNZL52wVd87ewTbfe4cOnhlCYHYz9UJcFpYuaXc+u9/oSzOIBtT8H9So8RotcM19L
4Cq9gXa1DMN/xrtVu1KJNvYRFCG75Gh4iUT3TeMgJY7qt2is1kEb4kGDgJb79PBOary+91qtVufo
EtfjdFz6FAyRL5rgSRc1H6+4gl5MK5pCx2GRpxb/QQ2DCsvXc3ob5wtjuqZSJzq0DAvD1SloDK9U
0qc49dAfnZxh7sYsCo3TmYADR2TTKeiJN4LEjOpUqNN4ujtZPrqWXkrOHmlk7W5JwpZYiUEycAJw
UBwAtaPq5dYgSV19kyEoRtEdbmD46v4ynWDY/bknsGD83/n0Y3ltjLp/7XWeLGfjAugqjCt4paMb
boRhveijpRHRAceH9sPwijnu1TjzOtXS2LYfj/F9Qff76usIti8gcH3WhYtkRX2Lz6q/O4c1mS8D
N0wccuAuqfCtsl/c4BveVqJXX9yC5z5JLGxxs8SsD0qK/aGdTS8dKzUc6BshTaZZY1fTbPvsjTH2
AHpxGpNHX4cp3VvJp1pCd4vSBhpZgP2hPO1PL5hkCszJy1RuvKwx+xQcHfTZq1FXtbubs9tHS+D7
KDD29NvgtVcnyr7YP6nI05FdX73Jy8GQQh12KZHZgClgCN8CxmPCjgh+f7S4Booj3x0sO0F54H2l
ipa48nIK2cXOFnGheoaopwW8FnVoszNOZg90WHAsqIUjdAVu2npFHbsZdwJp0bG/JHZg6tAx8g0w
2L3OJH2a0D6bA76bcX9TDdLCLll9p8Drpp0wmVFKCySrAAIDZVT/6thXbqsjv20jPLJAUUQo7PMl
TFHuah9eU/tMFFzUGYNXOj+YcpmvLdmO2RdNO+smRt6k751FzxaGDPSU3rjXekU26U9wh8CCPrMr
DIYsvsSqtKXW9ks7GY+3fxmHEtBgbOfpxmAG+s9tXrlniJNfrnXctS4TWrgCJ7i+Xu3XySGLx65N
myY5pVZ6w8PmASLkNCvNJIb0z+ptvd2Gmq1iKyHi/sDJcCHZIejr5oqNHRL9WAMTRVhyjZX1wwJ2
TauvUOoEzqg8gQIumtmdbmQvGb7uzmtWaJ72WFSXZbcYskN6AD0es/tj8SowSkWS/BymgzPaeU6L
iFlUJs4pD1/+JXyVQ2Pc7Y/6RoQca8q995N59oXiZnfdVt7mxMrdw1D+AwhHTox35Uv8fpd4yNON
KCfpXDOLD4H5lrs2GEu2bKjpRlh1XaRBDahC5dnN8YA2zO7+uWVAikVkIQM0chesdJrV3Vd7zk5A
bUor0Uag+F6LXFiu2XoalsXgdq7NpkaLYAzPE4vB4DxIkH8JNBnLK3RXT8BAQB4hU2OeF8br2Jw9
2oJMs9oqV5RR3/ZufaXUqpj/vfX96873zVSgDQEmUPqxr+fquQD9fKnjExiOPmAdK43BrR1kVhB9
+wKYeB09qCMSjrboNGJlRLW5JYR9syNMH0it9uxu89VqA31Iz8HpT+RfUqzvU/jn5kyHBCYfvA4g
7H+k7432yC/SRavipBuQY/aqqJRnZ8A8Z829ZEuawNfz+r9vy59yAAqvqQGJ1oFb9Sgq/3Na9C96
u6t7ClDW9D6+qKVXCeNeaKb1V2bQ1D89iMvAedbLale5b1jFjK1e0YIKD19G38xuQVmrv8Tk0p+J
BNkDGFdQ6pJgj/14WDU82HuZ5E9EVmy56QddEqZKwzuw41Jw6NwLRDrWMjn4M1MtBVs0vY8CWn1x
2pP3K1b9T6l8BNjlPsAfRdL6QJl/3CPp8r7f+9L5GScPhYilST7fCgGh/sJvdWc/ZNwl38ZEKVL/
3sccXi+c++Nu3V5YuSnVb4NE7Jc/BglXL0DHPYAxlNl+PLAHDm1lJh4YDST1owhAQ8E6YppbT3hi
v0ybb/7oj5ej1wC/yMCzpgf+958vl71qbJaaB462SNyhbdUdNqovwd5BogK3pw8UMq+gGJWPfHoG
1vRb+1z5M3wgdPjb6/9YtgH4njLUPJ4xekMtSNrduGzp0KXwA4c7hGGfVrNX3vH5vMFk44IKi2Sx
M2NYEmdzabSTnWecuVlpY8DUtY1mWXa/TtVntXPZb/qp/d+zSZf1P3Nuzhd7NUVFLbwH8P3H/br0
G61bXZ+x8Rje2q1x9uXTuKc5F9SyoMlVdhu1gB26brq4uCgoW8o4D8ia0tNo+yBETbERHMq1X3Tt
5Bpdxv2d6Yr4W7ZcWfhyWt0PF427YJTlXnchsS31gvqIuRwyBEhHP5Erm3DAlj2r8dXBCysHUF6z
InHUKHNR8FVvxFNRObgvz6OmF52SQMHeZnUt7AYZiVc1fp7t3aGfuYpbWcjiU8tRvVeBUwscUVHQ
3uEeum1pnvYc6M04VucBxhCISbcNJD2LtkaDzgYyjQtpDiu89LIIr3n7OgLaqLuKToU8e8MHB/2L
ylxp6RM4UrLJJVUYM1gS6Kdc6Oaw70zRL1OQI5cHCC44O45znnfCM5ymoBOcoFTX1nXZCrxfcdAW
VYovpYlT3UCN8gj7zPC2v5GnZV6ndmpBOUIh0R4F7TGHkfWwOID6HmuNIw7N8FJqj/vTrY9pJ8zb
gbGz7+yS9ej5GnfBOu6wqLKS5XlOR4eSvUZ6bT1qt9uL2L7b8kMlxwHcXC5qBPVKqtingWJXmuUy
Vom1SYyJU5cPyEXEuFqQDGAVTxRb2qP/qx3c/ueN5rdLXeZC60pxGyA9oxFF85J8U8FazT1tlM9T
Yd4WPfwSrJdipc5lhf2nm0QNuWKImInozTzc11d+d64RodbD5UGQiDF83oKQ3XnYxhLQtjSnCpNm
gsj8XqmT9wB4kpOG9JwXmdN3LzNj8gyhkw0V/zYgtq0P9wWHKRcXdDLYE0koZkBXcRgXX3eeggrQ
lywUXRED0EvkBQVJjXlnJuRVlTjZHt06gmZ3R6FrjWZkTE3UTWIZwUrdLlFeQKqcWhhgKoCIG6KI
ikQLETsQVhrNSwOgdr6uQu5PvSfwxexD3sNZEz4tWpysXuv2iPtrXI6MTQeVl6dpTF776xTU9OSB
KDl7+XE3yMd9dFDzPZe5bRckiyVd8/NH/kHuF3XXvdFp9dyni90GALagzi2e42YuBGPOcwb/IzWL
NdrLQLc7cen1Xfc0uQQNAIqNGsKTGxVeFThpwH0Bzv92egNpioX8btZd51ERsRSEnLlGvrABvq3M
L0Nj+gYDfyyP/eEd15l61s7VsF0RcOlzAqPxY1TO7pPrHGSSQaGkGdUroLblnjrBZXselOM8JoLL
gnZ9CdsJUPTH/r3vAZYFaoZ8HqKpvA4S0H5/+8C80SwpamEyg3IHAQ7t/1GvEYHiG6Sfhh2QSSVC
R6q2T5TI9ISgbHx211fAikINp+a/jy8w8ehFHvOPPGqidF2HRIm4klONoWGn7hFkbTJPXV1GT+y0
zKQyr7NknW8hmZPEXobZMj3eKAKcRtwKgOVRZ9mO5fV1QlaamMqGIJFDMMVJftjNQBP3v/Th45Pb
r6Dic7LFQvqJs7YU3JdyrBfElOmyMyz3NSwhEFabS3AfIHA4fH12t80E8jkhaLVvmFc1ONILwE20
1ofd+LKQwFvo7hmIIeKE3yYxR+Rv7kdj+17n/MZ5SkfxaBzb4z2Sl8ahJNsia9q3G3ki7aUwCfQB
YgADPexu8rCZ9mMqP489TVjlbcqYYBzuo2ShbVJfnyvikUuTLnNf2Wf+3b/PsrEWcU6nBTAWpxiP
HkE/wOJ7fJ3totZ71qYkub3NaVHtT9N8pI0w2sgxUjeL7WmKrEZqwAI30U45U6xcMfGrfb9n0dZ6
s84W5nV/XdV+ZXVmHerPgK7nr8B9oIFsd1dwUxjKAWTpdRKXTHmbn+yWW5wsglHtGMuRhMhCbVjL
HYCTfCIvuijgVL5AzfTN3H6FMIGGxUK3u8j2MsxwT4fyqYBv2XN1i9LNRuMEppu2Td1yli96gQj4
7x/ge8CxULwcXebGtKvZ+vgd3D2sm1xXGyhAmp00TnQg8MYEHNAn4ZRiNkPMJy2WjEgCJ5jFhWt4
l8Ic1R/rEVuUqTUmcAZO67ZozH3XGgGxh1kL3sBEmMxuV0AAQc3cRlcnD5ha4ZPsTnIrFg4PtfQl
Cuymvqa6py5KYJ4BvFzzCjxoKn8Yd/Phq7MbUJ6RC/+f6tgNkD0LNvAa7oaj7JNpOcIWYVQh9OGq
c+RSz0+znoDxloQ8NWLXlFbAHkqONC0+tGHiXFnPXKHiaqrLW8++frBKOpewGVBXQoBrWc470wXL
6HJSDc9UqG6WUEnuhUgvpmHVslKTpOT+LViQHkqt/RokXyt4CNl8XrvUsSSA/KMmZB/tWh2gg+Xy
DZQPxwEdDU+bT+r8KS9IHQdX/3ZIwtfqmpgQLNyRbPXDNBnvR11reZQQyCqoXj09B6QMqjgTVujK
7umOErSSw4AzLCgzABCoQICpDHRKdpfgPWsHjF+UoJc54OSGG7iz925L4RRBbF0Q/aThbsMDfw6Z
LjCf4zQi06i8u7d3Na+KxK5Qmi062hR57BO/D5TU5JxIMo3ImJK6L17Qd2cSJI+X6aDqbbZ+AnrV
lkX9zqfYqtemtmcUJDZgFQ8nKAQUrYcn5dZ5IW87MwWgHniqetC3iR60Uc9O0QwIZXZ43OTtJdeR
mgooC9MtAnJ8TDSjQrXOG9BXiwfoGH2RbN/w/ffcZIKGgWqhkslODrmamEcYlJ339XrnK/EJVILQ
zqmBnaU3pzdMpmg55vvc1z0qgKuLzeZ5HWnzNx7slrj3Fcpjc+b/LqJGW4dyxMY5T6OUG0oYYSzx
z/LfBBCTzigFrAVjt1jtxpPGR/t8mH/tpl0eOnY0RTBWwB0U42QKK4VaBG1NQAFJkMhusa9bjwpu
DP5mqYyXz7O3vO1xZ7neLY1aAeCT0dZQzWKcHnI7bcwxw2lwAZWZOnbQBSaS2DwIFL+hsqBht7M/
xSDJowmGApG6YfeUBcp+gM8Il8evE2Og9Wl+nill2Vzl67Mz1l3bVYAcxUKMbsfC/A6FG9DLpXqH
s5FZrNKR/KUMunQ2dj4q/dhxUW1m30VmiWlhB/JUcvvA6xNHsd3KIVv15fgUsBOcAqTvzfSYD1Wn
2cPEmIEtV809a9v+HXaQn9vDsrnH48csi1I/nXZvLtUM87XXoxL15Mwh2TV44JQ2LB1kGNUR9xxR
vPssoauJIm1P8mYOp3Y2rcvHM7aijbdhch2RKq/swu/0AJTrltrBrVHaIkzLXgdIYzdevL1k0A9v
MWEGbg2aUDnPhsmcCAp9zZsNwvw9LSn1cuDaTZ2SxTpLxpw5CsyrCqVAIMx45KmegpW1vbwtGcPe
EaWBT3VK5OTcQphTDLgtEJibOT67sNnraRNeB8k2OUggxT2Wh5e9+2DX1PXh2TrxkChqvnxp3YJQ
Pk+aq+vucu8pm69hh6js2LWwjBf4nyUNKUClmKmZWcRa670f9i6uBmzReNcQK1EXd5phz4cvaBUE
UntSkKdXRHe3E/QA8AFG6XiDFJdM8Cimr6EAW/r1IIkLgZ8Zs7Du4HPpptiXdI7xJaq7Jh7LEJhk
hlVuP4JcMm1XHTxQ6llLa10yyY4ykwYBq+tpQvC5Pc/LQWdeFOM57kwWOUn9obvfDTSZ3JEVh6t6
yZQekZPwO6zBg8y/AjvvDpD579tUwQgjR92oPhI/tlALuHTCpt6S3F455hQAwPpX9qyYftBuu1OJ
Z9F6OjIOL4bVdTucDytmOrvZzn04MSaJ844o++ZH7eFXrto3z11fth3lYoIfqIImczobXIXWcIfg
HtT202tXomzXtVnZ88XVdTjkdVZSJz1U7G6LcgXebiIil0iakQVQD5yenXZo6SOSR5fdNLEs7QJo
7uRwEob5qXuaa1F89hjO+ba/yVwgj1PiVM4ThMPkDrBxWS/PARTtDVmDOWqd0zCx0eqdaxZz9uH2
7aV4zmOyz2kVViJsp5jcmVwhdkEJPDF29GGqgcd62ijNrDnG233OSXoyf4Ta7g4yCUp6j3H9UaHt
BPukhAY/y4Dwxm1EYsQSUE1ZVE8ecPX60HNHsAT0IVJdNxZaSsk1JLARJTzVea6XNFcQn7e+emNS
4/2ot24USysm5BNwV9l+dh46E3jHfeg6fHtcUCyK4gj+2U/AZ9Bm0PC+YxNFOJTQ+gWPO7h7veE1
KrcsWbcD0cSSrYTOzk5yTmbUXySTx6C7osyUfe2Eb2SGefPLvfTsRQogMbNub1wJmp4FzvDufD1d
nhSzEGyY6qiLcc9+gK0bOBWdEBgvTjG9bKsxxS0DpL1KTUPsBdkIs/InNxvdssVnArBCcFkeb7sw
3PtnY3m96OX3QOWdAxR9StPqkbtSArYtpO5lxuzdbRx+PgQBa79pfgUUVIOHXfv02sZyVIeI0rId
9ue5VY4ptQYdQGKC1UKvIb94GpLyUJEdu3Xf02viITisQcAgc1Y+ib8i1SuX1Xa0rbbAQ8/uWdjf
OloAFVxWTO1/E3Ymy61q2bp+IiIkRNmllECoLmx3FJZsUxcSiOrp78fu3DyZJ/J0duxYy8tCMJlz
jL8aO+EMD401IDy3XvIteLcrv7YNdO916TiMt/K1X3Lu2ZEPn46J5xGecHl6aJfdM6SEtKRHOZNG
gA3nFVIOec/1mZM9IDTgopNmyLeFMJqCUpimivEG5YBnow5+3RmqxX01zOfa1sZDFbwnynh+Puq7
xiRvaYGA+9pCGZ9jU2XD/Bl26l740wyGnq3cgfckB6nm4N4Tfjm7MnqPv/rVLWJ2ae2Q5G0rQ5ra
nbkJK/WLQLNkyg66aIgZF45kwfRB0zAH1K5b83XRzwQAwRrx5f/YMpgfvFZ8exOl9tlE3DzZQ7nd
THQ3p+PMeJ3kj3iZUJoClizYJImcxMb2pJQa9vp2O1VHFKY1217j3NweR+axvdegPPIm3kdbyrKb
VSyFxZIhBP+EacZW+ngew6NyKHhfQouX5WzKTEczCVBiVOQWzU57H93mghT6qlOrma74wUGOt/NY
HkXDQDW9q7jCrbTKckL00Iy0/Ien9aTysvVDscw2vWvv6jVbTbZRLwg6meyIBeo+ra+yQhZafP/9
c8Pc7M7ExPmGoqPyn2vm7nBuUiP/tpcGN5Ww7q4oFHkKM4eFf0L1YcrQYdcZE2OM6swruJdMNob0
7+2Hg8FkEw5+amvvu7FZQInLEDUC5HbREaXpOnXfv6gjWGfJcn5IkD4LvG1kn5Ii52QubsHlVB8z
UITsOqySXnc1ltJHco9NTnfN8BpaUNt28zUpkKvIMDfPY5FaBXUnT42Oyo/sb3MEZyN5a3D662z7
pik9m5v0Y6YZCQMibVwjc7e3272dbZogqhxCL8cjx595MwSa5ROwGcUNOUfGpIDgO7E3FGfalWsy
7XT92VgOzqP+bRvj5mQbbplhMkz6QfhOaNo73h+n2FAbYcSWV8InoXJrCifVTDYVvf37pPjRVycQ
NzC94ufBeTv8JmYbaZMeoYsY0GLeri4nUH2MJz6m5DR+O9RYbEdb0fL4F1qgwy7vAKM4cjZSoFvf
JmOiNrcVdgPD03eZbVISfWcZzv3p5UOj59A3vPbpcWGrl1fAnCW08U63JXIWDxniGaY+Fe64m93T
j2gPrrY4iXsfSgaXx/qNiyLHJMlyeKGziDAYaoHkMayOkrZdDTbNY2tpZvQrU2VQxO047Zk4Uk6v
TfvYOgB593+qG4AVk3nUf4M7+4tVMCVnOzZG8JXavS/9UGlbAKkz92YujJmn2Ww9861u+WgY6qWM
Y7/+qjdMlQwchXIF8m7A4JvaNyukXQ2AKG9fN/hrK+Ga+i2Wk43jsKCU33ivt3TJItbOcZXuSZnk
wMJmyv5Vo7YHPJrfUzPSaFit1QhZOjq1AeEUU6FmPsfswDHPGFxLvUKRp4ZDDYQ3LTTTI9jXdUQI
FPSX6Xwv/3D5LP2eJClqAMl28s0sqBnG8GSTaC3QgJk7rskdMNvd89xQ4ci8xBPw6MSbFy/oZ0J6
7NN9beP9bcXfEwNIvJp+iL+YigCuZ5LGbr5oH+78A0aOmiPNS9Cs1VUVROf5g7wasBp6RAp/91J/
s21R+U4gZHaebcItD3N5p8/rgrw3OpcTIrZh9IWadtwpL6ianJyMyG3LTykut99Q/QYXhekIW8SV
NG9fyV7o3QkgdtSfaAXgjBigPj89dl+uMOApLHbcCZwkABjtaWqPPVoV9fGPd3191JyBdpyIALAU
FszCKSzpss2/LygCADMdZ+RGsumHbCXMMnM4f2cEyABIULdcyBO74f/ZM9sqUGx2YjchOaAH3H7x
kpikF9t0iKupZwPRFl6rZDcA2po3dkUz/lmgyfhIt5D4GGTXC3NGezqdveWqfPwqBn/gzzCrrOhI
rTPeFG4euRc2Ls/tYjf+NBT/4hsSPTpiHHVB0Hp7thKC5+59He7yJ7eAwnxfnJiWaElOfuqWpa3h
bYKf9KMDDS2IATqGYik6qVP8ahu+Kicnk15BiZsDAvDanO+Icz3A48ZzE27XZossHc7UAD/U9g1O
MiUlc5FHcFkNMJe67C/GGsJzyo6qHyF2iO12Fx6YR1wCVHwhPggfAAcEd1TmJ50KQ8SMS2GeAReJ
MEBfBMIMIA/nQc8Wf2U+8fu9V1xeOIU1wM3Z8raZ/2RBxcy/By0/nLnZB8mGRAZMIDFFy6msV/wN
0bN2rS4f8uYT4J0DkQ8lNYBWRrwnRrrtjiG5vptpozvmPjsIN2zao2Ss0rvij2ol/p0xPTE7jICp
OcnMCZHEczu1GjaWzRURR2xzwdXc7mle2V8gYj7GFcpSauPHHCCJGuBKfey3Qfbraweqrd55X2qX
JLe2dbrJA3DITs+D+Dte77cVWCwbdPSy4yXwT3SkJ6Rk5G14Xpgo+zQekTXfMKTAVv8ij/Rmjhpb
ZLSKaLPYiaZAp2NppP1gDm7QBVo3Q/w4Y+Q5EPiwZlXuelRDGI35KmsFjG1hUe+oyxSXOmI87M/A
TzUKwtmRvcDHpWW815Cm1w7d2Sc3SNiT74HXSzVBODh4ATv4sQCZW/DeaH/PQ7JtqDfS4M1KYlNb
cptPIQPEP7rVa68T5c2Uu6nfgFegETTRgbiAlfvE0z87TlFGDjkAVsjn+PIqsBLFXGnN/IT2hr2X
VYGr/mZL1/d9ygVbSrWp+Mzpc3K7hmGwlfXwGD5f9hwwgUJlcLqTQEEi7Jmh6uZ+6FAZHl8X6kW2
S2oWYxKdoCucOcVS9noX3Pzp0ywilIHrsqbypLNGjxuKqGWqzZOzbKFAeZPwbMu/1fRAZsETIcuB
1SKRZw3eDEwdzBymozLOmDDYdkmFZ1O6PMLP8lP2+PBzhAtjag+NR39/qJP0Al3YIV9pvKRnRFqD
f24ncQdBFx47ABdGBZ6S9Lkin7XkoQ8Rf0D3/SBFmAQGiXabV6gqTVweZ80VsZtMYPJdwjddmBKN
WLV6c+80onq4FcmyZOSwXWquelZdc+ew9Db6YRe3xqeXHhnVy7YgWbFo7TjU2Nh3+OM+BB7zzcIx
tO/d2xaz0vV57O75bn4AiAfRoHYg3oBmZJ1sIGlUv2CxXKdflGxkVO8IJgjL7Y3HtN3txNukKRLW
HnjPRobRsFH3QVOUDPsBsmZjvmr354qM+aO0nhJoTdlzW1/3NbC79W338jmuVVMxkgNLrd08qm/4
DdonsLoPEEa/MRkagAhPumcIBYUj7X9ix6hOAtHCbcZGwwJDtsK6bukX8QniY/cLkhXZXQsWBgpk
N2bfX/C/lKy8/BAj57vM/FGLlLhd7Ch4nF4IHKmHKFDPDB8yJmlKYQtubjWXwgUIJW/GR221KidI
FCvgpBa6MmNpxZz0VWpomxBXfrkKnWdmYUpiiCJ+NI5Snm+QkDakkn839dDQda0EAmPRdoizuy76
41dBLwdcFB6nGoWN45cqpb6GjQ/z8dnts1/1NGv/LtU6PFyEXdVzE/VJi4NguTQiX7lzeiFu+o7Z
yShiFBe78l05LzBc4RniKchHgWe6yjAEwfbQK6jGAvAj3EZrjRFOdwRZnOfWkyTJzyqbDsNk/fym
Dzv/A27QpGSrgZMSaqc024B76TQWHEPxDU4FlkrIU73SeEYfLObSoIEJ7+oDMN6dgUnfKSWWPYIq
9RgzitqQT5lLfCcJRO8L35g6fhfZ8BwN8+6d5jczkd74LJiIi0yP3VU97WMn2w9Ym4Vdtp82QgRE
0NxTQ97b5/RlA6UaLHeoad7S/eD3oSnpjpgHPHMaYijSat3IVsXwz4N4mbZ0Cgf/wliO6RAGg7ay
UwW2gzu0tki52dSt1aSfITEjVzKCQhqZm4NM8D0aw7THc7Tm9HiO5pV7SgzY7uXoy0sCfCEzMb7h
5ULLYIWepJjdoV+/3lNseQSXe19cGyqg9Fv7YuSNq58ZYGK+fjh2VcY/MDDgkr8ebW3fKZNxUo4m
w7rfgLWsts595pbP/BlCjOSPJ0n843Zmh5tkjS21hbn5yn9r/AXT1IPw0FB3KFbyyyIU1hAT9J5T
a73i3SLyksAdyEgb5AMVMmWH0WXUzmjZFtct0ryzyKEgoVk1433mCMgAC4Oxm0m57FJ3pq9JTJpR
bl0hynK6Wb6PjYKSUwiQaMMjWFY3y5W2ebClGFtrLmoOMpbMeAmkCnBJGYUZ0YWYON9+Mn4mRaDm
VLt2y82EMDGfe5n6AsUL0NhHBZTQuTe3siLKMvEv+igjT3cmXTbH7G1CAiHYr2R8bBcbjlbeeXfa
xvTN89xHsDAio0EvaJZRvvFRRuZeJI/xYhYxOCERAJbi1lMk4bhi7QoO1Sf5uh5X0i/Va2k+3o+I
J/c7Xbi+JCjDlfazv3KZUbASFrYfl4ScJ7ztcAgtO0q8wdpJa6CCk0rnPACVtBADQ2kQobZSbMWT
bKZS2eFh4N7BtC+JeQaHmg1ecXxGgKAmiVEKSuzQjulClNGEcRD/pBdzfu2MbA7x/vYkD7/AFYUh
D1BZUbjMHXXd3S/vS0tFx42eYHZHFfEazq932D4TcMhlqCU5GrIVMhHlSSSJibL1KVk8dh8FrUuT
tomwsHd29TFj9gFP0wIVI6ap21M9vy8v3dGZQmJCNdCIUemp/9zR4iEbd/SL25h71O/eKiBq5mWB
+PemLb0ku3sZ3HFcwHcjCln0FIYRsm2JI59y64Ozb9gA+sv4LLf8nGwJq5ZhYQam0KVwfK3uiISD
4SckAYXRGhOneXrfBQf//mV2JoPGqRlkvufBxawjGFVH90d/wYBuF8XtRcLhjHLCZXuXzAIctPVU
F3/7pNKZO+IeBgyKhzplIKv+5de/vMjIAiHJtwND6pyb7FRrIsX2zJn2BEO96w+RzZA3sfjQgvkK
Jv9Q7CsLgJY1NrK66+179Sa+hOPO+nlxnWQH5LSVHXXpDte4ZtOX9eSmsJe/PcYNfgHquwSdgVS2
D7hWB3+1RrTgfb6MN7mfjhYgOB2QQg6ZLVglc3jdbX+lrlRIdwC2Y3a6GZ3iF9jiiN55ejZvG2yY
LbOjQovyaSthBdUQH2TPmRj6mbJ9gVVo4bE/xt3wx+H5WULmiOacmma0Mh+mc5LtO7MvsPHybw4P
HPKd5h8/BTTNbqLWEkT4RvbD1hQ0x9avHU5zGNnOVR9o9Lz5afGxWGWTOXbDQaFwvs3+agMbs+xj
QOAjd8NpWF5iNIhIEzRL38pgbUwhr3BJmOQ4Z2caXLT8xKYBKTjN5nZteXATH4ZW+TUV+oMPOm0h
/UEoEYgAORzEPqMQqPqMOQi1c+k/I3UlljZhcUxlrj5+pNzv9mSIKQd9J/80C562o9Q+tLHgz2Ru
n3ZWaCT3CdV1t0dXAK5Kyvu3YjM8Ebi5YDMDSoGDVvaX0Ho9RkeElZIhBARX/UTaLLUOh1AC5tTZ
yKjTIxc07t6VWQ8sFH2pPmAvFqiSzXwjXep9SmLypO756pgL1CwX+O03CtEY9uiXX3PkFr5ujLgI
LtN5mwJ+fNW/0WeKGq60FgP0JsMnnFHxFEDvcokW/tmbyGOevLXgTQzRVRn4iRjIUrgpXw2K5dLK
ZdhOuBqvEG2RivjlYoRAEtUGs3A5Hw/i3Cc6WQdwoigpyJRzUpqu5xn1MFpZaSmkpyRxcroy7404
2F0AVMbe8KsMUOhIpo4KeUHnyVV5rc8IllXvXmGtofX/x1FTIFKZhbUhXGdPQyMwNPZ6NWhu+9sL
WN19vf2hD2b43HsnH0+x5I+a19cu+VOZrYDjqEGLlzp72To2pHhJkiIkW34pUF1xyjTbOvmdV9bs
LGjGU7fVBF+ai4nPILwjRAAw5XNn9lf9pSF4Bu59v7iCpQiVDdQ9xc872PgbKn44Is7V6UScth5e
5IbKk+mf6xbWBdEIqX21O4cNJv2CZ0f42HLuw/3ShWBn4hd8w+mjR68MeZq+ugMJ5/sppnyHb5qD
mtq6aCU/BfS3Rt3dbLlgcOi9ik+ldZ7nhU8XCTWOYe2srfDm+PLHYj0LmCn0G8Onz0+33NIdxjBz
U67Uo0hG7jlnP/YID3ebvIZrw4RTf1U79jWvuwiGDjAzfSBUfeklTvfZ3G+deeqXj9yN6c9SGLpO
MmRCstgP7l1oLv7xW+So4RCC9BNbX+5DPKjI9RTvvWd/Ttw5h+5d4OLYRaAxX7vuC6TlzV3ORLP+
fbsj5DVLO9/cSTnZvKnlj+xZNZEOKA69d3BbcyKATF6aUwml0pvyjT+PDyTH8EgJWt3XqLm+OkpP
K/uUlwjI+hk7UAP5iROXiSSp3+zeXzJZM+MyDihbMH98oMGjHlC2qOQC7cJgBSSl1o7qBP3uaLDs
8OYgxkFaZFbcFDa7CfT5Qti2WKvkfFnFaY4iCN/KbXrGLs5+oo7vHQ+LV8zNtogi2QmHAAdU7I/Z
NkYpACEuY0nZZ6O1Ew5s6VZ85hhavdBw3T5V9j4uiyKBigcZSlAG6Rd3fKqo+CVGM5sSJBviTHxs
iry6yk46VRfxBHwEzj1sjeivYcGcZo21K2bMZeZf8kQ8bU2iArKUDYQ0TuFsu2VmK8UN8Thn/aos
nBMhEdsD3Dine7Xs4RQVN/uhl+P+dj0dowZ88FZ2lYAehi2H91ehFGQpg0luKwhvEEtC+ZEJiLt4
Ly9ZDW/MXuESBKg+yA+qSzAaCG36WMZVVY74ne3u7TVEQRPbzy/Wsfvcd6NRAz6J1hvhZ/kXH/pV
OCwnS48vsHt9iWfRPoUeeOmGcLRlgnGJCfOlySt/T7+eb8Yg2ENqkby6r5w66K8DAJxgAH2zyVVw
/M0xebB22GOC+ovK6jc+y4fxSp3Kak6ptdi4xntx/KopoSYrKIGctx33NMcayqrH19wuy4dwKHyQ
dIfwtNMag2iXmRUQYWgtAumUQoC52FjDVXKZe8+HYCZbNkugT/WetRtqfhaIciJ8JzdlJp74L0iC
3s3Ej6IyVQqwD8YoSSrkOJf0A19YM2IGp1hmz67JmYFlpye9hKtd2y/k7xk0+UcjekS0IRLey1jP
LXlg7/vq5sabaTwieojKbptdVdmR1fZrdZOHHjDMa+KLHh2eDhdVihguCR59d2aKiGeOCmPiI6c9
QtlpCT1XRKQ27w3eFJk1cpVMDqsdgL3Nq4/s8yYdCyIxb91SlI50CQMzwMDOSBBUzMJHWagfJuCn
58AkoGI4zu43plkxOc28OSKZwmjNBJ+dja0xAg++of3f37R1F3thvEyz3YIBsXimELM1Fuzx7Vfy
Fp2TQgPKNKiXhIWKbNfM/cUHWx+JKPeuWvPSlGsMfedsc7stU4oa8Py/dpgEHdJxJpDiugrBhZn2
A5X8u6gnEQm9MK8ehxtYRMQbzHwRS0FAswVpxt81ucntlE3ISaD7T9m2zUHXCer9YIdWb7hC/wHb
AS5TM1E97VjyGNZiYgmXaMOIJDanG/cxZskBZ19AH6jAqp/QKzmr2AklL/fL74g8F7NkpVTs7bcj
9tFyRbjT7011E9QxLfDtkmEN8mAV3UVh+nH4h01ypAgGBsPgRt0MT81cl8jq+bHOHAAR0c3KDtXw
sCnPHXIOXKAX7K3FarGuu6AjJjtmiBnYyT/7sWRjWEq2qjn7yJ5HmAFiNTOvG+zUZwDFMnm8KHTC
ZUl80uq2Q3iLBJrjcwGsNXkMa+991/Zs1dk2ijEslWuD/Ccm3I3uEO/LQ3ko3m5n4rNFRE6JSFgM
CbW/iIiVxvpNE2uheHQwTbqdK5c5BiHsg9l6bJkN6zaZU6NiZxC6B247AuSjzsu2B+x7HNqL2nxN
nh5zfoqOHAbxIQK5cRLVnSSxnK4EowhYR4xexhX5bm3tRdgTYcMij1VpdXtOavAgx0zMppZGedJ2
N7gHeIYoX8YxQAhfQKRfFmoaMy11RDFeRry4dU3zp8SrNM2tN9nBdcuZmVIEvMoothvp2Zjagndr
kEVMSMyirZgfQ6g7N7a3I5bBC2ZVar/mehdIAoXejX5eAYwl7sGI5xJuwLtAlVgq9k1YDoKw61Va
RcBEIX07Oq75PipMkY8CCk8AXqmEX8VhqBuTbClrNtYgl3F2VNJit6jz9TWO7Xgxd+oSOS/Y7cDI
wBIouZ+youjcQBTDnmlAEb3KXHL0dAHXVY8rhcTjQQbNG8J3MEr+k/SiNu7cxVs0q3A/Y+MZa9Gf
AXmPDTCe/DlKZLg+vTzxpWi2XJQcwe9+DKKxODUasw7pbPv5JMuRUE1cMrRM8uvQ31CQZhgPCm4K
r3yEjEb1cvFLFyRTXHx0OVJPJHdxTgcnnG9CvSuenlLrh6RkLiK5USmjrEPe42dGryVNQnQ8kHiC
+w5FYohjpCrslIZ2jm6OcqyLOOAAaLjThXKennjYQivcYlwEf6EYOqIq0I+IZiptZ2NhJUicozTa
jkyb5eWXnn7+mrFupWVXHNJO+HyNlV+2eWi32XyZtPgdpeB5gykYXvlZyflqwq7gG9zAiaCTcmuU
qHx7eiEeuj4e3sLbEzplJZzHnh2ohbspGR+BqluhlMg3fN262T7lkojxHkigolqfYxIyIr5CtlTE
Xcib0ArRT9SikX11VpJy0MfcyNe4zMRqP44a5ut4D3Q7/XGhvqxGvybTpMHuO87nRqNZaSQ6WlLu
5rliv+L3vi8zp5Vmm0YDbZAeFT3KjYHskrYXSxSyDfK/6hzng7XQ596oth4m6p+c+WjNy9/lNVJ9
0Q2BliQ+VM3McmBqkg5h39bnEKCx7tJgqrsbAQtqq5o5xdaNH9ffSmj0bGLKpQiZOCMQWUUki/Js
PeGW2mmzOLbTdAR9np+E4elptb4WFFDF7GbMQJt2DLNKWuQsCyBsOd0/2Q3qGY5jWO662U/vTJWF
S1FDld2qS72jEp0ztWCuwINoTWFqZSA3Z5mZD+3iVOwbkUCmODQjeDH5JXrF8G3KLyim/Kj0xzHF
BABTiDJIZOpwNJrCfp7qbi5XbipSLRfCNlLLXyZiOxLJJLmAhlKQDBW9ZYsj501QB/OVrnoGofAc
Phaiq474kp9AnCHD1NV2l0srdZLKs8BLKNOSQ6LhRdJvz6MSvvcsvE1fI0BkWtgYPr244ZxRd+Wr
sSvQQzQjRH2Ptxk428LHEZC/qEOExFZ5IWaS2YSnvqp3gtKhj+tmN8b5cDqMD71EqKy68nNu3DiZ
paWILQdJWI0hfz0gq64OM6lBu8Zupxdg0PPwW2jqB/moG33eOIDFOmOYxtsyVma+hGgrH2NvCoOS
ersUqAcWZ2WSK4sMZufcVdlXOG0LxIoyeq2MaSBPxtTGvfNSkm8N1PqV/L00ZRM+l63SOpHwK2Ii
ApRcIqL3//y9VV/hayWrb1dWeV+s/rrI6QxrlhvxfT+wpioUhH6UWOqPdlA2HW8ZhDCDvRurmZOK
60/dvLCeN6TOXaBK9VPG1jzQAfJ7SsuXd+pPZwDqq7uFbGoDUfTtlOSweYpnvV3VV7JC1DYAkUkF
UxH8OYqDPdJ4CArD+1PuNdkKKBVap4SuJPAYab9SWuUNQMPJQi9sHY2IWOhLmYdDAxV6i508dyZd
BMiP6esL4/IDAVZhQLyLmqP3bvSL5SA19nlpdQYuMeD1nAQ3KO1fca/PjYw5tOgffoV1Fgg7HsGa
vmO+l/efZ/WTXP3OqH1E8Yeem3LCO2H/3eITN0O3SLLSrQUj8oJ6bmuH8o4s22YMOWPaV3iabRLY
xtLh4kVEnJiDfNQdFRkKfr0UKwzsJbSeHVqQ8699S8YBlWxQEalJQ/WG9yI1vjq/r4nLJgltchTG
j+kuuIgzWxLjV7O/Yve+cB4hnFlcyk8c5twjYEz1859xImTEEbOBhjaxLv+kMZ65iL5JD9MV3Uhw
xCXCrSr9YS/jvhvs2x+JFd84+5WzsJ7E7EyxwuKrBQAymitzThh/3x4jw4HwtrHlERdpap8uDqPB
EueGZrhXKMB0h8OG8Qouzy47d9wZYEgETkClGjvilFYCMwJPTVRz8OJyCWVIbMQwqSVez3O4BrB8
ym1Hu8PHoizypWvhQQ5Jy/68oBSnFyX5cCNUDnyGBv9uc9Abza9XAgvw76IeLwiurY/s8Nz1LjCM
ZgOUnhQsP17KYGumR6AhgepD03VxG7tcUXL4it+iZ3vavTZlqggEyugn7tFipaG+kb1RWOlEz72X
MZ6D5jenQpmiohXcuEYBzRUvJ3HszDzp5BpNEAmtAbtmf9IduoLn/smuYpfq5gRWBSaEqyrFdkWP
yUAylMUWP5s8ZJq1cepG6RXO7zOQL+2hH8KHzVB0YRf86iVHdtVARoln8udCyQwCZ1rFe7hDtPIh
MbzLCLcEitWW4Gd7oHBhxrrLzkXSOpMebKE17pjpgokDJ3v16YMPLll+JxDc6mtGpLy2HkaLSWWR
7eHDWp7jKWiUWuGY+BGr7Bhv36igLqohYrNYYzyh5OQkxj/Rbp8HUl837U5eTrgEGpTJrqEu+WZk
kk/ICR9P/7pYi8BiBNIyGe8k2kF6IEvevB2SKWdGNZx2GyDZBuEmyRs607ltFpWxnyHGozwiOxzi
g1lSaMas/nwWnV4zPxng6Cuj1br9pp8WllWz2LZz3ZxZ4kf5iYov//GqoISiAEDfSgHCYFsIMhLA
yUuFuP8z7c1eNP6QI8/NA39zkCFQ4e67n7ltQ9fS4nspqHS/C48J+sVPfnnhib7mk/4QjL9/io/Y
iCEUv4mNVGPhIFeiMZq4/9Qqtyk3jl18dtDODYZUpzPzbw4pcS8QexVb2PjcM6jt+1ov/fjNCBbp
oK9igE7dEt1iPbEAg5Ff2kdJS2QSwBogOddUC4gQ8hoDyp6kSYvRcpT7F9XzeA2/F39P/sgvvMLN
Av2kkgPjM59J/mQ6FOc4Gu/wTwmgB0gjZdQFNiLvjkhotJzusnU4uGOMuibDuphRnu85kPGiwHDA
vBgBjHz3OsbH2bJCDMwLewDx/nitVcMvTFR/EVQ/p59IXPo+PyHD/aOwfv/Mg3pbbhNvAqhd5SBt
hoNy1pfl9Y8jQzogMDowk/z2y2CiT5WdAU4Yjv7eoldAkvvI/4SjUkHWVg5TN2YFlPJFiB8qQK5B
lg1xMe1KY9BQ/aWvsA52nxHbHj9J1f8KV0P5wWNs9xSFT9nViEFmJ+AW08cjpReD2yYRjCr0EmE1
nsMLi/41afNaxeQ4LmRrMW0uZpbZfbgdJg+XG+P8YHoIP4n/j4ttEGrgOsBRs+F82YXmez07dX6x
0p3F431fbHWIKLim1NKYKfjcQpcTaUClmCL3kE1z+l1WBbUvI1pdXFBYfs13bRli7HdlZdMqG1Gf
Lum1NzV9yoHKP/PGvOVnauUpaZbgnoUdzg7PbQSleDOVO18UscXtZoo0mOdWX2u047lxlOcffC8Z
zccI7SL4KamrI3bUgs1pjzbkxRxzFFJ8a/kXTTfuNVfPdowyLJRNBQIj7vT8ajbftHv8IKNGyzSQ
6+2TlE+UA9Tx/Qrlpp7CvKvfMwh3PSHYeTjgXRQDdctKJxZlSujq4WvOtZ18wJpP9z2RO0Pfqusq
qMkXwu1jFjw8ZxHaCifBQBuCo4s8frZpjva/20ahLIbwXAmCET7KcC1f2q/O73eFrWum/N3/Sc21
1JCX8fOowFlyidlxcmQ7iS02XImT1sB4sRHcVez7K4qTOfOKyd0KzSehE3YlWzwhRd8PGFW451q7
sa2OVDdiDWfW7M5/Ji6mcojmQi2yXOzCyppk0G8Uvu+75IpYKQSgGhZaeZ9vWSrTyZG4i58C++e3
sMo+Xvw69o9/5OvaPzjFUVjN9hKTZOhyCAtlG6yPEQTfcS76r/2LDZrYKaYuvbfP2XoRA1Euzhru
eTo5fETDXyaBqES8I8E4uE9Yu6MYojt5riN1Nw+97iQpAWXSjJntKHtFh3KWi2yD8g79Td2FlEjw
GVQ5ZaEs7oWNxt57UVCpiEdICbIme3n2fKEbALp5w0ojQb5EYNvyZCEfGp9RmPL1hr2T3VXOZ6v5
DrvjV44A741AgblOrDF0RhW9OY2qmTPRc1pnL8KpwftKYo0zDyH7KnWExH3vyEdhRth98ldx0HOA
8wgR4pO9rESAX31ulg1z/IqJSN2KAW+WAqIT+i9HbHc15dVXLnBNIwLBqz735wFPY4HujPw6ygtE
JdT0GqMfrfdpqoukqeroEBUlu4oF2VgQa3OaQ3jbJdtGFnnpVVZJgmAAmCXQlRL8PrWrl0SVVwlM
TPYUP9+Lv9mwzitmgsL7q7xWA+9Lf3t9juL88hpU1U6q7zFzShqHIMxeFqgeehMMnxRciZ19zcSz
In4XA7vVljMCmgz1gam9fNQaQvT7jFEIhr//PcJB/M8MVfV/BDj8W76GpnRV3fRlc9CZ7lMiKuz8
p2o1p+ceJl6l6jhUIrzSaqS4BhseE7MHuhG5DQH5YjfRil9Buvjl/ZgJZi9wZE/A3P8Ry7GYIkf+
I5ZD/P8xE1NKyL+EFg46SJDYP5sDWgVn/sDdBJAH6QLomWgOKohY4p4b0UZnLiwh3EG3el9pnYkN
xsmpmuk2vufaXsVY9PpIsXFMGwovbGOwK/33O/q/3VBdlBRtxpw1hRiR/3mpb1GuVTlVX1NQaR7q
AGK+rF+bIYhp3P/7R83/M+RJXfzrZ03X8i+35blQm7QY+CyBWevJd5d7Go6Vd+8oZPOTPTy7D9H/
MclUnBJI/v1RkPDLfI/FFM4++7fvpxb5LK6fxYuO1wnn0TLKR7zFPfILSC9txq1tMfhVg06AQJ94
LynxRIRyb5trlHKWfFW7cjuABlaaexN6cyGru5cyHKXFtm1XI33Lf79L4n9GuapMa9aI/AG2YBrs
lGHyL3cpUoQhLvXyeahGavFnW1kje8rziQudwjKCN6qKZCXr0UaMOYYWD7mKCUsnZkDGufVknhBE
17P4SHBlEGoxNfb/Z3apKM7+l4cpKv+SdPNva7zTQu1dZCJ5P2imIgQAqJdqDZksXsd5aJfkgp/R
U3v6Klph2dc99TQytugTAfLblB/NpJQ0C5q6PQqC6aBdrBDwKhx16eUrPwOwEdnnCDF9Xirua3Q1
f6n/xgQmuoJEMEAORZFbSJECmKNf6DKstZSh6aqRfzCtTu8ctVctO6TTlH81w5FRV6EeE9bNJwoC
eilsj7BH98ZsL8SFQr5iL8eTXNBLs3FOHn+fwjY76dv+48IvniQ7qCQ+y/9H2HnsNq5kYfiJCDCH
rRiVgxUsbwTJgZkSSUkMTz8fezb3+jZsYGYwqVsMxapzzp/W7WWQruAHEezY4EOupoNVnM7ziUHX
w3mK0WS+EF6FZb8UlpqnBQY8ABBK6Y1VZ9EpgL7BnLDFHfguEbO4iPSxG2k2Jkkgm9yICPkIZGf9
gGA2iEmxnSl8RBdUYZTmQ4WY7PYWTq3wHdmQebKIK3MHwlSCQAbcEHaE3Zk2oyEAzeTukg5UIfYm
LAsGML05XD/aFASo7y1CdBnoZSxcAwZyZY4XZJYvSWJ+SosBRk08DYqz9+gnCvgz1LLqpQEbkWFI
9OvOcoF/apTyAJscjVABu8+QCT1bmQKOyg/2mJr4pub0zSpux8KF/1RoQd/PMCGNRMBz9d0aBol+
xv4zA0Jyab8g8Js3YkZwE8CcwYvoX9T0Q6TdErNVRqwp4HEag4NWSxH8/NIHiDfoNjECoFRZcnHg
6NifAIeKO1RwQLHRzQHEvqYO8o0b8zva9JT7CjOyb+0KxTIcgj+4qQjosRfOFYOrC2aGWeXfLNh0
LuwaFQz+5sLWSNB1gy/akfd8kQ5vhnC8QyWBLuLqK32rzPNZ/1UtGAI/ZIgetMkcBdc95Jl6XcAo
eEWa+Xy9OXQ3j81Thw6A4Zwevag2lfwThM2cg5LWvS8d4P7AUkNu8EkztQP9fDwdhtiJermCd8Ea
KN8gS1zEcHxPvFs1MUl2mmbWRORvypYJpRXgSqKN4XBAToI/IjLsUUcSHF+ADoT3VEvAP6mr0QRq
mNdusfHOThBFF3KLdWqh4Wy2AulK50o/gH4qrGTAN2axW0Cp0pwxSR9r6vJKN1Djx4CxdI0BrgPr
7E53IbuAzzycEuZ+OuQ2Alo1ICW49fKZ4Z8w6C5the14MMywpUUD6MiQCSnR5Tbtltn+ZjjCzX7m
7rNzpciWX5gydHBBVxYxZtMwdUNMCpmwSPYd6wNKMhAn4hBPdsS8ALK4ZIefOVKfyJPpLf+4FjwZ
W67bc7+LX4YGujwwojAP5Yce+u/KjHl0znB3jVFALEHAZobctgwW9rCBanqY2kZeD8qOE9/55gEf
1ThtWZJrWcdb/VJ3/rP5ElNIdkydskVnMtJoKfUgSMMJnKT6AtBfYU71FsJKAlSEu039fuEZsKbQ
9IHWwAN67G7L9O32Au8byEPhOu5D12rszLtjLWJfI69J8VeMTUjAayadr2P+8AiGYeMwS1De0021
wgIXvCfF4BshAzT9B46bMKGH503i/SD8EajfR/UnUN2O3HUjiBDqAf6Dc+oLyDzAldiCWLWjFfNW
2FqjW4YoX6V0cjpGZNIovl0SXKVmreDcV6nlgjDSyqKWsXAw6tjuittrWs3kNni7lt7gB9Ida/0I
WJMiv09Rjj9Za64OO2KOCBgVa7lRIIo50DfxoVYWAz+GmQmxxhEk012cuSoCwn6CH2gZT3pIpuo5
MybVRRWnrNgKxsaNCt+vKK1ND2ZAcn4O4nTQQnYpfMa8rl2Us5srv3a4U1SfhtNcTM2/LmPFTRga
emFOSwqtgijiNe5SoRpY7fZoOcUbVhPLdDnpm41R7xFTKhMJxP1GZxIszEPhhybiJxsnapSqb3R1
EQxv8ZB1iA9kgFHdE9GGpFuwNn/HykQ+0Rb4vdi94JriSrPfNXIf0fosyQbVUTeWjPnLgeHpP11x
ZviFDE/bFkR0YLVXzgyXT5rvIgjfDPDxzBYrpwDIIIgQIJCTprPL6+igvtYMjJDuqJSQE/oTIRuH
q0e8KaOzcXL1alzpUwNgB+pAO+lZZJbk5bF3Z4Q1p4N8Pp1InfTPzcnLyRUeaxNkie0Zn963gcBN
BuikI9yO7yjF6x4+x9YKDzlxRMg2mDqCgMCwwGO59CTaVYS7SN7TZblE1Ds2nfsFvV3ecKSy77mK
q777HBw+CeGD6A1yzIiUDf6UtA+Xp2nJUHUYSpvvSAYQpcZbjYIZrPeJEAw6ro0p1X0LXxOaIxww
XCaEePQWrcSGcZU8z7n5Y+ufUyC7YrSrPvmkI8ZiN2iIdC4JFgGj03PBQIwu6/aJnIGG7uoIK9wm
MXrKj9exDtUdlsO0XmLsCiDEZLdEOmJ6CBmKweOHUaSE3S1YzkAmlOYVvMOhRaM/Aj/I8ZYO0vcG
W9HPx/I6TqbaefCPknZPlKOEqFRO+6VNoimBvyvi+fJBI35Hb9OCXMFWgmfJJAjJjjlMmgACqGU4
8RvljEhB1OZXvG14GT6VAQ9dx+fBSxa5d9pcsQCw9a3VOVe/+2C3XeUYGwwqwfugL2et7k7LZoaO
w7ay0Q4Fq4YJwOLqnVx0UxDNB0b7oFVOH0z+X6/ngbCKWo/R3Zah4uiJ9yTxPoWLd3Iy5RGJr+ns
6VaIcCcyIxUJYzabq+PvLvzWk4f65OYIL22Gqih22sVX9ZpFzuWOVy4zcWT/8pwhS7NMMN8yg4px
0KChkJhnMgAfWe9azukyujvDnaKZvU2E4IqCEG0WSmdOXj7iubyIPuEroWShxPxAUsvTzMBkdtWe
zf2F1p4/jn7S+ULYhyUEe8EXfMMRJhLz22KQB4JcwAmONqHznCdzjBxC54aQgwaTYQHShggjPbsM
apTuiYg84YR7wbSBhsoKssMvhsnXYy5P7p55cq9EKfm4DoArv2vk6iDpgpG6kVvv9BLBiM+dVTnT
ii/BsFcnB7uFiaI71b7+UAEmcPll06v95gUf4bxCGVaOcQtTMWAeyWjp0ClVa0wFPnVPWN/gPXrE
kg9ZecrkOQ8ZSTnIWgdU4uRLX5G7i48l55zscDKMk7P8ovnQTiFUsMzr7Wlpfd7O4KMlgshwGe8/
SDr3Cz+qRnLkIFWCEDUZ/j7xkPab6vNOUcuOxu7QTVFMu/K7tAcSIVGXU9kXp7GHmfH4BHvs0K+Y
FkT+pfeE2WA30jnZAgMzajAHqQbTEU+/NEGCx1Ln7JK3cmy4jMP4QuWUL52uYpBaZ+EIstOY2wJ9
cK+rh4xOwL4x7eDl9rGP1ES+SGwfK7R4ynRQwYIboO8hWAup4vU0NoMG4jzXcyUwFkcIlEA++obm
iwARB9aRFx7wZWa0hFBuX8zu7+3KKuwHooltXTsPfMD2Bn0MljxYfaMtHlRfeO8MCj7sHZ3SPa37
ASLb916Hq/VIQwmL6RwEjsBy2pWZ+cLyvsRovfX6lxKPP1LpyK1jIkuauMR4DQqAs1Qn8hyM5yMh
/3xIxhO2d49s3L10aL4EFu7AmoZl6KvYhrEcL6aP/WBR4iskbCjo2mkKrxBR9QDMoD21XJXv0jXZ
Hd+NQXpJbv1AZrQboqFgHC/C90G8rEMMlDzFwVRUfTvhH5bh0vIUR8vujHj3DTj0tXXQSA58M5yX
ESUx+SfUr+HInWFLYpdzXu8Vrn2zgKz+uKBjWMJ32+iwBoAnMaJeMZUZM8aFYVQRnWfOExzLhOX1
sye4AAnECCVDNmZyOmFXQ4f9qk8YDMs0P5guzZet84Zbzhlh+ksF8ZFfCy+ygWIjY66PvgY6rwWv
iKFuS6Doju6R5vkTMRY2DrN4cX9XxgZnhhcGSunQVTT8DKKXEYNMzjELZTsqOCRTjGWEVdIMtgmM
HPt3hH6lhxs/HjrFTBlBN8H/bUalhPLOQxwz8LwH4DNc6sRjGS9M5diyB+XMNEldVR1H3P0yrHx9
Sl0QYIj6/yVibONBtoXua80pyX/LsDkeUKNsNIm9PTaVeYBWZFs56UaYWqtdsvj/1o8bVg1BazB/
wdnZz5fWmHMsfBfGe1SHA3RYC04TlI1npLBXhnNJvQB/YoPWvUQb9kXbCjjcypWJFntcnE0P215p
DkmcgnWDdcndHeil2Cz5O4OmGUN+NvEVJedFxRB6A1uINSClNj0hKCJWUi85p8DJ12o+BHpZHNm6
uYEZ1UuzaHFcXIAugOKObnlgyg45gQZoASUEQg+bPS6IcA5uOZIRoxAoa6y47tscFgNs2ZAm0MbL
JaLlXLaLYn28+8OEF3AhhLvPjJnvnLEI1guT1AmfK/MamIfuIjP2Pg/1ybLAfYWIYZSiQED0zEdx
m76qF2bDYJUPp4KwBAdecHTvdBCwKys2Ye6ZXl37/BHcfFf9OVYo6thMMCRJT55qcoLalCfyFCym
3g5eWLmPXG7S0VJS7DEHtZtLtanmTPFYMceIgbijBy1K05dwObxtqhg0SebbnvJAw3spn94G825K
j8y9LzibRS7hiSBhVMhYNbH/bbDMJFZPvHyITxCBibK8D59G/3qhcYEvVmGQBNSjeTIsnh4Lrqb2
ou2NdPN9aQ6On/K8fbdqN91k6OeYR6OAGz2uPgw/C64efBycQAvQSuYhJMoLR4zop1RT9rQEvfcS
l7sa0SdWvJStVfrQKlPKdJTZX+2+oyBR7V737vxt5InCXqcJpRwzApGPcpvOesCRzNME16D0fWP7
YbAJTYDVuYQRR5HjMERmjV4d68g5SQ08BfTUsuAUuT0F1ZWsvGEmN71BmtJmN0SKwNDROF0+eU/I
D552Sg1wiJ6TQfvnXupzaWH/6sl+foyUSUHWoGoLHFOc+ATo+R0p42NIhBQn1w/tS55pXxEFJ6oU
HDes0D5NbwtwAMFPX5vIUfxkcf0QfA31ETZiVDUf9Sp6Q+nbO5bhsqMyrdcBMdt9OU26yZUhwjqb
yAcq5RzLumZ5m4T9rLE8qmVAMB10uxoVnxNjoi8HLax6IBtaYoG84nIrbqv6I+tH0UaoPDw/Hbnb
l3BgavDqz3ole3rM2X6kcG0upTlKiLhnksGpLvDdFGv+5tsm/Sg9VlR5uUpuslYxGdKx9NEyLF9Q
ZoCNU8xtWb6Z10+gqlfVSPLld6wQ2JHE4AExGnHs5576swXu0GxpSXhcZ01Lcm7gcSgoaUXwMJvj
iPtujFF8aI/qQpRoSdtltKMX313xQRzll3pwUE3mew5TtqpdsX6ue8yVTEeaZ2BhlLr8FkGe6Egu
15dicrfsEFPQzRXWBC6mDO51jvPbmsNS2HJu/zx/1f422LQ0cpJk0VI0QqH/PX9Nn3r3kOr8sYm2
fEXU3Oz93vM6Rip56A/1J4obGnoU/2gla/86v2Ew+JGgnjwtr+ksuO+fbGKYCz3Q7TVBeoA4IFVj
8vO2sBeAAYfaGfOA9YCb6bDFu4uOqWwZ/HwbsvqXybf8z/v4lrcVh7LZn57ZY1PNJKSSsm0C6O+R
gpFuibdyhwK1HFSDb89lYQaPt2q7FA6m32xKkg6CaKk6gsQsi1CPcQiC/thDXn1uccBg8nc28H30
npiDouC8QuEY3EYssNDOjmY6nQclsoMOloKqdq33h+EwsMRYe0urSmzo5uHCOQL7fpXG8d6CHPte
rQSO3OTFXJ9WKBLWwPkeeoxBVZktdZK5RkyaRtn7FasotKLgYzguVONUGwkWAxBoOgu6uwmTXwjH
qKPtC6J2mMQRZhDEsHe2TFgmpe2mo+AU1kVAuKxb7fWX9ydmbppnUIYOLd044hYm7NP5S4TBP8cA
dg/zoV8daLfLehaPUbJ4SudSJYcfxhr0zMXBerAIgJhdTQhRxQUIf+ugXNarP+ZtuBFQcxaUScY7
Y8cgPlAqrclh/zA4D0KaIqqIDv9gqEgh9lStPtKDdGUGEKv34WtPOTJQxbpDDnDOLlCuqjNN4nvj
nJM3vGS955k/zYBAD86it3tA+0gCy+/G5ew0kJnImjju9TWji9+SAIy/RQFYpq5rlmmqsmJ9M1TX
dbOW24dy30D7z6RRRUGrf3Lel4sr4iDQZ1z35vrdu8fYDbjC69WcMnk2XmPKs23yKp/1L4zVErbq
DHaER5FwL5fWq9Z7xVbe40tXbxpEUpqbrJpNA43thgaVzNaRRBGrR3MUWEWBY5wdovFayQyl8I/a
Zp6CaL9ZQhavOEOgM3I6EXjFSQI2DznmhFvboLZhjTyn94t5TGAU8FHitQ7FTfPRYRRs/J1rYaeb
OerWmMNNFibZpzTWYxgWQbKLyPEa9NjktdD5hSsmjwN0AEh8xUUDGjcGDLsBEbbwwNAmjw+ekN97
xM0OfbkrneXXwTEICxFUZlPJLc50KGte1jDUuG7NQBksO4FQGM5FLsMI4D95wQvHQC5+SRMP+hOe
V4/aSSvf2reNC8PAQNCEqwHj1H5ioUcy/PY0k8ulUi36fnSFqhG/JOKkfuGsNIMch9rfojzUAfj5
jriJRBGAf6qqRGTGv/dP9dm30rXs75t+SFLd8rLmt4MxGJoNm8q53rFvQu4XeGGH+0EkNpoUKJ2x
pm3RQzz8YoKrxt0Zgr2l49PwseUCtplCGixhGAd8CjmteeT/vF/+/bIJA2UNW5YCsPXvy86vSiFE
MZhtXTHi0KcP4GN9YGPv5mAwSoAfPSkbPYJmE3X3S4ELGurH6L1+BAYYR/YlYb0P30v9uO9xcFNf
o7ckHZuwIuggwndGxsoHfhQ1dnMTaDJITvQCdsXPdyH9DZYjkUEUVUOURSIhvj19I5PEOpee9w27
LR4XuGhWmKvazFIUp/sqJ8WHtcw3aFBfn9t8o7rpRMIASt4Dg29MSIjjYeri7xlPoy5nSl9+Zodu
pY4xRMgzN/xMvC1z3uwFDEA6oLQZBtkxu6dt7eAknTG/nzQLyy2fyBCcnGknNRUZWYrTTPsVHQ7u
dR5fyPH+SdlQzcWtgGydiRsUUKqd8f2NggjCjwBL9IXvST3U/AtSQTyhsRVgigg9h0f5KV9+fnKy
+PcsC5IhZMtSdZKI/r0A9Cqv5T6/3zeYhyErpx6vHrj4DPYLmIdsQHroKkE+XPA+tIRKEG/U/f0l
OyKZgxB+mygIcrlYnpu8i5zT9moTKY2Blk83vCMfGlOskJ3cvgyKelhVBwV3WGaT2EVirYnJ+7hG
3oe2NVuCkCEHX7BJqV/QRyJmNJhKLOC9PahiU0c4xG/VywBjHSn3h4wRAuTXKOBLN2yRvV53/Vii
Ut42b+rNy+EVQoo84o2T7rpPVMp+e+DMnka1fdUxGyxRpnVgSn6Xep9kOGoIPF3l7TprvHYN319Y
c42uueTkHNO/j/QjkiPcRafaJAm0r1voPf3qU9YZrxhQ/lHfRP7zOaOpfKYughICSYh3Vy/iltdX
YA7TzvH6IawENs1KWF1XfNRkQUSbXbwsMX9pGQw/mYOjCTlt0JVzg9PmAD+KJOVtvGSO2Z6sEZPl
mjEwz5IxOcKulvNNQzCGNzozXqg90DaRCiYOhemjOsh4Ch1/XjSEhv9ls/tnAMp/Fo2inYwrn1tP
sBg6tHMJcZbsDegp8IDhazPO5LGgDdszLxhzrezjOHLXLiIvhPSDVh+VZGy3AKA02c+x8UrPPDRs
UJ8xWwGgWlbv4HxpzUDous9x49jfZ9a0vRjT/nInLO3t4UN+SXAGLkhkHz1pGukENgKVT2CwNhE4
A+i+aDOsqC/Jtjp5xI1AgqZjXYUf0JQXj37BDM5t3XRWbhPaLmXOLNDrPBpYB3fMhye+Rpv4A2o1
RxYzfZidvCgOtbEMQ3LJyUTLd4OtmTqDZ9Tx+abSGw8OLdDT6OampTaOaGUZ+4U201KNieLPr+Iv
L8I0DMvgwDEUNr5vrIlKTczyKt7LjdalWPupiAUmQkqJaTW//NJQN3873/75S/q3g6LooyIUhLrc
tGrmtVfZFTM3Dp+BETZA+p95+UuUsPSXQp7iCgKLJKuWCRXj3xtT3cdxb3TqbdOcDlm46HL6q5YB
P0iaVQCEYhQT4zR3Qpl8Y0jT8Pqeb5ADf37A8l+eMMHcum7psqUohvltqSddfHpGRMRu0rIhq2XT
XT9htYW0gU31ca28+HFO1XVqEEDTnvDfd3TpMb33cuYUes2atDhLT+Nc23TR2/0WE3+um8xPTCLr
6H5Vp2ub3xLh/xza394VhCORYkTW4dP86fX+waWR4odZXfMUrzvBow/rr/I4iwxYJSgHNSQI3dQy
Awtou2J6cgdHVICZ73O1bsiNfnw+IKGGcfgenQ6JJOEEDNgZu0848Ub6sBVpKveFp7JhCjdAB8yT
o/z2y2r7W9gWbagomorKwWSp39o4JVJypVdJVcz0y/NJeMCAdcJd6/cybFENLgDRWCiYotGTIdt1
o4ukQ4BIF/3TL+NfrkYeXvL3B0pRZykiraWoGd8WgVplV8uqrWKTNFNtGPkZYytmY8VAtcZdG9MZ
SToFFaJJoVnGQO2mgqS5Oj+IBEcVC5PK08p9hJk13cIjrJY5urCfF+rfaGaWqlgqIeuqBQnvWwMf
apL1jNoMx2q6ID4Qtafi7t5RczLMBfbHPZ4IQE34pYL8y77wr5/99qKy9p4lkZheNyY/dHtOSHPW
MIG+obfLMA3koP/5Pv/6e4bIstBgE5ryt9+76TfuRlOLzYmv31TXZa74sbKQqPPrQncF+fDz7/0t
jI7lp4qmrorDJvBti00F7V4/Ix21KorRByCrAWYn1uO4Fb1B8SjnRMSive6tscWsy2D+OXj5zaUb
E+f0VStLX78Ws1+uatj9vq9ITTJVVZdUw7KMb1fVlmHbhdqz2MTV2RQiV5VuQS6QMnU6Q4Q7ybcF
pbJnqNovr3tYRT/8rvltV36IYZwn+aPYPHHgJtxupFLUsOAt9DZW98sZ8BcaoymqkiYrmiJZKimZ
/z4DYgnFqyCZ103LdIn6irAFWoubZ5jrmN5Ve37Gz2OrjuPs8sRmWvUjYdrWi6x3208TOFUlTUaa
nhRhI2evUvxLjqz0X8Lrvy/v21qUsliJCzW8bQbpbtG0IxPPg2sN29t8ehWfehJVQXPr3sg3B8lU
HzQf6AJORf6lVN1vIXx/3vm/340p6oqpGUTOm8Z/9kzW7mMIQS821FKJd/XDNzg1eUAGzDbbal72
ocxQDnc45q0reYRj6l57uYMfKat6wqhqA7l62h+B7PQNUZpu/aWhsj1qH6fPfHo60zIHzegjw5So
Ryxzdy6D7yYGKAH1vYqAi/QZe2i6cA+zIWiNjpJ/+2MJhkeLr6JIWwr4/xJQ04yqQD9i5ulV43mL
DxkzWJguUMVwkr1Pr74U5MgPsL2fX9e4seL5omBWL0+oBxk5UYmnY2sNRozjt7ytpqGPt8QCu0cg
iMF+VJ3RcFLE06v6aNUtFyxJv2CKDxCRLmFL42rROfY5Xmm+ML8TG/Vw9Je7Noqt0QRDy3n1KU6Z
TUO0VgOmaH66HKZYun/96l/qoPCfO0CTt2L3CCrv5+/67++QyZJhyJqsid/LDbjIt/tD4rueQt2Y
41+NHnIKcD0zJ6LbDe50e/mMegwOVD0fzPgMUg0amEfkXzlI9TzaJy+fjP3zmFZtgveZi2n9WB2p
S/CWEZOiaWwfnyM/XBEvFjDNU71qcoWx0p7r1WNZj8vjY1yvQOA+73MDIgY+OWNtZWFMlf2yl/zl
WDUljtXhbhUZJva3zzt/5JqmnYorwwfMWojzDOkai90p3TekfDybyI5okhuVTBxdsOUWoAcE5N4J
fiW+Fe2Zgg+UIYSe3EANUPq7y960+PmN/Pe8Ga5Rk0TFEDn7rW+ThTxR6qxVuEaO/h7fAPbbwWUg
P42pNX8/Tf+7v0KBJkBSJGjU0szvPxdJVhU9Mk4ba6TajHlrH02Xm3mwWQtHP+FUvX4BI3bxG2LI
0WGABjfQaRZg2+fMQS7PILnV0D0p5ysiamzyn4G6gnc/BCEv0YU4mWk/HpTPoxrzZ+YkWN9VdFwh
Vnm0nYJT7YQVfKkctNGNX+QpIxsGq7qDGoxB72igjplB+JqB18VOxBhjwFzkacfwGxL5NH1BRI2F
2MfPr4Hb/8tuSyqsxvbGu5D176OqZ5xeH6raFRsSQb7QJ/rlHpH+4B1njEoXtpaXjfGd2zK5IGSo
06fMz3BGNOHcAFt7d+Dv3iBPPPGTdtKsgWZgY64GX0Ug5IM25mEP3Nb6Dx1Wo05PYXEBg3d3DBnh
I0fmONuZKk06SRpjekI0Okwpkw2ZAQjSYLc6xLxBqrDg+NQu/86VN2VgfajImwJ0W80UdQ0gDyQz
AtSAlsfKEXvEA7ZqnV8jLQaSdE4kPglejXdftNLtDnaDaIsurvIO//RUnwm8w+Dt9UHwSA1NeCnf
IKX6wgcG8ds6MDBncaOxOIFVDhRazciDnbXjm7fFLiojWRoi8YZfQMwDxoMTp8QnXnw2wUBGkHco
ZS1c/DK2EgZi3JUMCeFkw+kJ6uBKVsVY5MFHHwDvRFiRZDbLaN0f59fXZjIoXlFJQ77x8T33oQUf
za4Fm0/mT5w5D9LRCkBGAgrRhVzD7rarMZIV/B8RKr7fXlVfec3G2Rh3TdNPPtRJ088RXM0x2ji1
7p3YGy4rHksyeMC0F0b9ywDCUfocatLFAUBMF39/fGHZlYWAgdmISdNrIjlQasanT+5ieoKEjz/J
RF/nI9hsx8SPoWhEY4IyWMtrCHEqRvbyRZyCSaDCJ4H8QrVHOAT/sKG9pV7lo08C0cIkb4mZhCOD
QRI/yOovA54I/LkpKc5cFhmRgPr4uMBngAFE6jT9Cr7CcCwlXIheUq+RcfVu589Nyv8dZ/CT8zgA
GW4A89tBOb2OoWUjiIL2RdgEwOBtjss+hGQP61ybGfhSGS4rfUGBxy+4NaDjIOSG2gWTe1BgDsEF
wC/8PlQd35xrK3qCMbahDM9w+hnsp8yiCB5Iyk4VolPVpjr4IqJk1nDgEVUwqyfR+PlqgTopjGwg
tSKtTlYpxbatTOFaMdSRbeyC2J3tx5wDe/4Mqo8MM49HN3+a+Q5CN7NORv+IBKNhpsgzdTFUXJHT
t9BdA7iZiJ/BBl90kzEmu/w/iTfB6MgriYr/UAClQMZ4tvj4Qnq7lPaF93p82DKha8JMnRezaNtw
NkpOPy4cEbgMMy+sxAHoWsWPZMa71TRrBiEJmUkk3/b1F/IDbHNxg6HqgHBtN0wa2RsNu8YIPNeZ
9iVbbQqbZxgy0nZCisa/A1cDLHaxLT8NsUwug/AFAjJXxcuSLECi0XWMqqEP2hUDI/I9HYahED8p
WNTV8D/Vjs6gFEYK5o8Nc60CJLX0r34E7N/bjIhG79biSSGFeRS0sMEIMYRPiJn1sSqaUa5kyzp+
sdj+72RLAUtqIzjXzgmTx2QOo54rKZxmN2QXyojhm9E70eqjiMfxqY58Ew56Vb9UIZx0JQ2y6I5Q
O1ABp8XiEzNNoFwGjtnA5AR8SHx8klApLBDbUfrFT+iQ2Ingc2zf+XSGJZbBYepcCixWDtLdI1YL
kL/QtuI2uLxD95h0xChd+QD7IdK+dAQZWGgkOc8PHiWB5ciNRlC6sLkDm7WZnduM8CCDog5Qrb0p
OfiQQX+w+WL4301OnyFLCC9v+FezKDiyuZwxaIVH0u4qW5xhuI738g3iXTjwTE3EluZFQoAweF4N
Zodw+VNqU3PZ2zsymWamHi4z09mYsA6xg7UpJKgO9VdEI4hKsdtH175vZvkWPB9JfjQF4sa/GwH+
eiDQq1tBhd/zREVVoGgBmX8/wCIP4DA70csnriToUIlKMIeAQz41biVyhW15oMYBOmWzVIDU37BD
cAg4NuGVwrZyZb+bSNBXkZhiGnu5XowxrwQOkDUudBg3H0Jx6K7RNOlt/CfdZLifaJPVpIDhOOpD
1l4/mmR++ug7knVQ6lQuA223QUl7JNdrJK7oYwfHvZEwl1+Hqr1HlI8jpwOvCf/P0MvmsB1OMPo4
0/g+HyNonbHhvMqMqqDBGMuhHLv3Qb0I+9HjnHwAofBHV9mRUC1I59QlxXb4II1AOeR8AubSGIjc
3ukVu6FmK+3TD9VTviDClGOdJN69gptPAdutxWyh7tDrJEGoOlLn5Hwv8ZQGU9uo2PSxnRZjbVGb
9BG1OSZFOfKiZXZpJPxVrOuxixCk3hZDR6qGvklEBvySx1k1xj1cX9G5LyDU8hKodhy0/MIHB7yk
DSw3zOjwXcF+AYp2Qaq4Ux70+0JAmzQFlbHwWoBQuHTYvSEOw2ARA1XdnXovqRaSrBHAM09n9RER
1NEiEYCzzQWEdCHfEcJ7xSbv/ilC0QSKnVN/YRcwbMvZDvq4gePtm4zbQLnkNPBF3GGPAjZdY91L
PwjonLPyPJmoaTVQ0ZhB7Rw2f+I04g2GczYTEDf8Ejiv3PIQepC9LIevE7ohXvc9Fu4M87qACs4t
fGPFiQa1GByRNoyjetqd8A8YFL/cVDdtYKtKOFeN7mx7xcgpo9mplMfqK5CU5oOISB3fkD4+eViK
UQH1LjS5IHqz8BI5uRm2bsD65i9o+98KcFM2VFnUdF2RtW8FeHbXujbW9HxToAeLH5sr/RhjSPlu
YEU4vyG++bnSlP87WjH/DFZAExVN+0/F/1CqE59XWWxuLOt8r8fzWDxNqvvTbRGyZNb6lOC1CMDX
XlPfSBj23PYaroV607JdE4qIskhhFhwiR+hPj+Dny5P+O4vk8nTJMEVFBLD7DnWq4bUW43vCLNL0
e3VftLJX3VrnIXzlEb6HhhPRRDV8YrGKGu2XkYc+PO1vMwbJtCzNYKCKbvZ7f2p2j9KUEiWHVQ/N
PDVto0+maaTMeS2nIl3l+CVFLNLwJmDBblEmtFDSzew5j+5DaAWDfIvaenAw00hmVbHL4g3y341v
DzZNBtGZaDpXaF6mqM260u2jaJHru1x6ubV7EwpVLj6CIiZ9HaJpB0lZkse15vY6ZmQkuVm4W1a4
gIEU1EVnU5nFR8nsZpjZDTZoeqqtS3NRZRedcNFUupNpL/pX7uMKAzwBRIi1ypmaILtVztSCOfMv
r28YzP3zAVrGwBvRZBo8WZIU45uUW1NNoccQDktz9vtTjVMDcptW22X1fS4nnHH6/G7AfTBoS0DN
RA6JuhEc8frWPqmXO3a1axWYxdtV/2Xa9v1D+35l34bcZh6Ft7C+h5uUXFwKsQpTy8mdMOUrmay/
/Nb3NvfPb+n0/LKlmyaz1X8P9hrhXklVmIab8LGJM/9eBK08wZLs15uS/va8DckQVZNvWWLl/vuX
TFq4HsiKX4pR2rKPPfkwaeNPJZTFN4kdTdAnveo/4GM/z+KT5LH9HQ1btjY4e7ikW1T9sqP9dknf
bt68naxOFPNwI1hnMZ+It3NNtH2xGMb00nOZ8On8vOj+9rQNw0TmLhqWrOvf15yldm2Ymqgjeo7O
lVZO1fvkRshesfn5h/4DDA/v9Z+/9G0NaafqppzumrDWSHmhOCjiTfqkVe0mj3bSPda5Xjo3RqAJ
7K6WU7ObJMAGKt6dlskkQqEBWeoNPKOUJkoLCqNwjEiigJs0Ee3HnQw24H8xOeRsP2byWtFZqt3F
CidRA4kqpFS4/QKsyN/nDt/vaWBQ/ANNS4tUut1TVVj/uRNQ+bswYbcbVpCgYcmTI09GFm2l41Mt
u9Kd+BE6y/uiTSif7jvTWjbaMu42bTIVoI1j5zlctak9iDN4//n5fwcrv1/qt7PSKAw95FAT1o08
SarD6eGbta21/s+/In0/IYefAQwFgLH4pCRt2En+8URKtW3k6JTxRFTytXClgGnQTkQkyYx5e6YV
xmfb/fajw2P+58ZpKKZkceYBw1kifKVvr6HsBUBBS8438FOMXsF0dxeVbl4T5UGXpSyM6yGGLcLU
Xed0qfvLzzctD0v3p9//9mzrUiqKrOD3MaUUE7Idimn5eFOVQ1LTWpHhg5YVJ1HwLyOWNzqUD5r4
KyOiGyIB7Efjiaj7UX3RkczDC//56v6Cl/J0JN3QNNPUGRt/+/DE5HT/H2nn1du42abhX0SAvZyq
S5ZlU7bcTgiXGfbe+ev3oj/sYkwJFnYXSCZA4pjkW59yl7huc6IkjHxB5aP+FbhPbXiILPSZx3J/
+zxGTTrkhvajA4tLRRM+SC7Of3+T6RL8nia6ZaIBFItu5KQx1UtaE+RVioF6fSz9nRTARY4/+ij5
/z3nO4r7Zw16NDucTo7io+y0wF3xMoVHxOim2pWhVc+VKUzOTEAAlIF1/phMfNvkUl4bbnTsYNAO
czleikgsIUTtHCv3xOz7Be7kyAvfcmVa6iaB8oenJr12gUwBPSVt3TyjIT2IpxLWL8y6DlHDeQnb
Oco3in4rGTe18GFI+YOSrjy5XuTdUwMAGS4tTtBLFRXo3+dIml4ITJJsaqYsyVyNCqvm5waOhx5c
Q5eFxyx9LcOHSievq4pFZBwNb8krIymTApCr85XqIDAIP65GcwODQ2Sw2ysvMw07eBdF1EfQOa/C
y0xuw8BlSYtdHx8jZBOzNXs6rzchV6GbL9P8+fcv/w4sJrsYORQgu0h7jPHA5OgqisExQ0kJjmO9
kSxbkUgqZ/KwqeCdPYTv7geIS/0tfYLAo0FX/oS1p9KyB0S6SJGE/yNnKP2tNMyqpIVc4MIDYb8/
gMNFALo/fNuiRt0+IO3s9pIdk/XBea5XFDYYZBBFq3zV/MF/FX7kzsXlkoamdTCGWbhPnoy/xB84
wJDcwkAUQOBKgOhXqKSuZUyiwUePT2sp8VKQ/WQ7U8X374Fvo+pRL7L2EbAXmeDvQ6ZdWCxgnHWR
NQOmQp4eLZVauQj1ypDK6BfYxadzSl4sfxliBwvN/bPFhLMkYD2gsKEuTZY3YG4SgJvkPn6z4hH6
J/5pT8PNgNQkBxNIwnCxNV9Bwtb8MHpkPZ1RFJQWerFAsMaEjZVCSn2kIieCuFFmEmQJpATjEODv
Eqvi9CN9phz2+2eqFw4uMAXE5qpIYnOGhG3FNvBln4Clp0ad7OU1Ei1PwV7Af121lbt6R8VqPXIm
TbulrfCNx17HtyYu6gIFpOKjhcWJfNQzLgK7ECOIl/xxQPivONSPqABSMHAQcf/9peULZ5MqjzuI
+9BkN0/a8aFch3HWiD5X8LJUbCF2YOaQb6VHodlF4z3IKVPCtEGhtoDhBVE0AHotfrkl7dBRJoZO
ukXhywnW12Pvy29Hr8ayuLVpTf88ZtQqa6zW7P0j0SB3QR9iPbl2o6fGtDuoiv6tyRsapMq/j4oy
XnbTTS5zA4lchhwe4uRICTlRnMTrMGnAxbp5TPbRH1Vb6X/7Q/PsC4B7w41JuXsfYBH+imBLd/S9
pT4je331y1vrj0tICveTUujRvatNPLd+f8GzAIoZUxUV9gCzRig1PYVMQAOlozve0ZRV6F3EaMlt
2toVXY0sp8tGDRLL8fDKEr8UJPBYi2Wu6OPfk3ERoySmkOKyk7UjbgActXIcrsL6zgyfjNHNrTg4
fjB73MVNM09jgNrj6oFy/fvnT/Of76/XZIoYiqJz5E8uVL/PvSr1+HoZpSlWBEsj03eO9V6Y5kzI
97145YEXP/w782HIDdWcLsRMVEVH7xSSbu6VYgjuGzO5sXJjLaEvm6jvqdjMu5oOGeg4KaDl/OBE
YIVBnQYBupXo0fw+AucLQBVRzDIkZkNT2B+TIUgsuRrqLHGPOXkMoinZgdghQrtDTRb7ijCiuTIE
Z6fb+EBKJoZocedL4uSBrtMn4EJ5IMlLJgBgWnLVhNfQQWfZtjF5zCSwULTc79yY1LaXd1Ji98GT
YD7rwSEEqksJR4fvMqQwc3dKeYpb3IYB8zmU0FRA3B6BBoPhPV4Z67NTaPJO01UfqkPWabyTmsDa
VhBgjLguD4X0fkyUXdkcKodWhGn//thLA06NjFIdgbAkW+Nb/ROfJn7syE3FU5W6ws2MOlgOy2Zp
5dKVktx5QZDv+/dJ42n4z5NkPq1oDd9FOe1QRqiKoSCZHhUJa+TgMGTYvNlFTy8RjLR6JZw6R0Cp
ooZYvsL38Q+20c9n+wrl2cSLHJu9xY1joZ1EgSXDBSFGNCS/cSlwc+FoyIKlcLoxmSdjrrMr1SRJ
mR74k9eYDHanGV1ReL6DtPwIVN1l0TtxBll5jb+zV31Y8BbpMDTuXwM9wWtTLV97/GQGokEN6qJl
FIqMannigzaII2kleM28Gbtp+UvhPwaDP9O0ctv3B5M4KMm4Cev7rD9VNPXNrZucUsQcKunN6KUd
se/vy/FslYw5OyBxndtQA8U8zcvETrDirje9Y9cfOG5EcxkNewmNUBISam/N8Jp4O0SeZPn9ypOn
ozN58jRTM2pZCSydW4cYRUrfMmS5GjBgnUCYQsELNny97lEz7tV9yWiV1RUEjzTO/r/hwPcLmCB4
6B8gLji99lSUBYW+NWAQmocyfG7TJUVWiYw0FNal/KTSuaVsbPxvkbHfj2VfqCp6hqTmk72ReY00
uJbiHbVql1h2HVGmuovkdQVVwVOu7MRpFjU+bMxSFc0yDCZ4DOL/OQQs3xOttpO9Y4FTIh6s/128
jaKd111DGk7jq+nDJnFdVWdiGoStdxzQNq6P4kDGq/0NHRIlcLkq/UZaj0b7zsjm+rWHj18ynU0C
XSrnFgUoUvKfXxrH2lB7bUX0EDwoYLFrTH2wNI3zVY5HRKJQjZMeKhPan+QBSUVisEK0NV5rGGYP
yCR1T/+H9S2D11MVGiOgtiaHT1FqvVEPvFBYZKuisovuiYXlJcs2vZWdd9W7IbShCsSeNsl4fn/6
NJb6nop/Hj45evIqLivLKL0R9W0oT8x7D/sjvwFxSu26b6997KW9BNGE5cxmAmY6eZ6ShDScnBwh
Bv85Lv42yjvgiirDENN9b4onhWg5GBO9a1DgMXCYzroCnwEYMJhbKC8/Z72OY9nxDG6ZqMDUjYGk
x/X6+1CeBWXjWP7zjCm2OfP6tggUlRhJHcMkgaVEiEwHRET7IMFQVb+9GppeWs3jnqUTMpJ4pvS7
Uo5Mz2kaghMgOP2SahLPo257tX76DY/7MYKmBIzRoHZKM4RxnGxa2avCuHNa2U5BbcuDuw6TJ7fq
F04IA1xQb32ku6mGRB5OzamGHIh53yfRw0AuD5o97TdDaG00WAzBQ6XYleJtNN9ZtA2lEVTRjXAt
oSIHUht9ySYbZmJYrn6fnzMqjjV+gTxOvg70/azzKUt9ZzhuLtth/AX15BiGm8L5EkyYWsDy23VA
xxN4ZmZYN1pUbBCSjCTrpqaZw8pMW6L9+D7UlUWJPJyrQ+NP7Zi6tVQdBel2NJf5/X3Pso7/vC93
rUa2BWpxsldEPashC5TIuMJUTxFBxrVINJ4KUm5Mj1rU4Ad12IkRwgPgqcQ/fovnPEbsEkGx6EnX
XudsC43DB6cGCDg5F2DWn1uIbMMsGjGQ7Qz4NVoqAHMEjXvCRICO2gpEsvsoQUEG9HMXo2wIPAzL
lxDvnGG4FpOfLfvxXSgOa5YmSzSlJod44eixJgg65aRCXXrU2moVTJqrLJVswD/Y2pfRh2QcWnzu
tMHuGJ8YdqZLW1aRQG4Rtrggxq/M1zgfZzuEXEw1+CUkZ5MdwubofMvoZdtSnmC3RflObanis8Ir
6MFweUZPH7kuMBR9EssrUYo5ZmBnTzeIUCyqbMQMkwxNc716kLUKVBv8ayXGPRIIVRw9OLp3aByY
sYq2KboHozJWrlBtNCucu0YzC7nXfAm0G1J43TJu8bG0qA5GaGXKny2dAH9492rhpdXmlSbfqVW9
LGGc1xjGuQgl0g/AO49YZa/CwU8y0H6zQCYX9SwkXLM1xDWQCPNS+wMHZlVaMtrCf8y4mdXifRFs
PVSMOxcn8RZRKXrmJglcC5xO+FvKPpaMSAZxI8jmttb/SmK6HNCr6LAl2wUSJrKDgVSp3RS4cKfr
Mol2pSpBq9vxUyFIAJWyq4Cgay6tqeduCjR04j8pFVBTSO9UOZq3uXSldHQeK44L02QSJJrTFK0m
QZviOl4mGZlsqznaAnj9URzTuzUnMmDzTLqle5MRRVzvqZ0FcDwYLo9ET80gSJ0eFkqaRZbTCJJN
5ix3t0GN9D/MdbQVPaXdKaFFXfVOr3Zm8C41bzVUJ10f+HfBugPWUx+uQtEvXhi06NG5sGC+yVPG
5yBkfWsFimT7dbWGZDqzYqokwAFH16js5CLg0Cq3eaqst7TG5n2p7kL4L7WZL5oADaUuWHuILrr5
iwamora2aQElZ3jT4ErnR3rPGQW6fFPhR9hW0vb3zfwdXU+2E6VqGYYYZx2w8clppxR1IqpNSgk+
WQvloh2WQ/tSKXsfFAoqkxHSo4h2Iaijb8twbfkrjX1ulAAmARpXK7W6k7y7LL51PNbBUxA84j7q
6wdMFb1krWXLVvhTRstvOdZswU+0yYA0zrLVv+T2Aau2BVLh2A4/q8VtTpmxBRQnqXOLgpqOEJdC
WTt3HrB3jAHL0HSaNdDULf/LovaoizTnd1DKm1upeZXNnRrtFSpEDWZkf9VsriD2hORwsm3Tev37
sI2jcj5qtHSh1lGinKIlykYziqxvmHPxTTfhLaNZnG8G8ZYNqjG5LLTfH3gedFG2RohfGbtrhi5P
u2tWrDYG9o+STQvNsE6philuZNMCSrHhkt7wqMN34dpDL1yFtIBEXdUoERus759XoewJlRMloWjX
OJ1TEhShleBzyNcm2NmWCc2Z5FNH8gfeq1jsSh1tQQCYZX0lnD7DmhEiyHBcNC4buqUMws8XCdyw
tdIgNjCkwkc6xpPUP7pYzrqO/CR27/5w6iXnVHjBRq/uUreYu0CEDE1Eozc5lGkEnt8FcLYOwhsJ
dtyVublwJnEXUaQ1NEJH+j8/367pu3jQjcCwffPBlBKwUv5z0MENy9CpZ3Uohm0MJ6lHWLRxVp0M
Pq/R0MIGHwuIS8qNuZx7W7dxrtzU32Wl6TKlksEcqjqeAdObeohqt9IwbgTGjyo+AJNO3g/B3kOf
jip2vLQ2yMHrtvQZ3eNG+AZR7QblkhaaqIiYK8JHM0EHi22ti7/h1n9EGw9pGi6cdtUiZbHpK+LD
5WlzZTgvxBcU6gB+YcvAgTrlNGt5VgcNjVC7FHcBoYxZ/HGEo6TexPVaapdlBDzmFGAmquhXZvJS
6Pzj0ZPTUBWCWs1yHk1oU3J/tSgiGsOw7RGJ6MLXjKYnLdddKMiHTrt1rG73bHRv/uiNwk9gwIhe
NzSk0ZIYWHmrIOhMR84v1wEUdotLaKiNK0W9C0fRv688JbE7TldGQKFoauFFVK5JOhcWbrbybdOv
HZU6kfJ+ZX7Gu32yqkhpR8IpKRIxwOTu7wuX9D71VTuodoH15QjiXZN+ksh7vm1k4iI2cZyo4ish
x4VNpkB9MzV1LCGQB/7cZIlX+XQiZMXWrBNnEBUUL3+KYSpadnStC3BWKOW8+fGwsVb3T5nI7/Jc
iyseRrpZIvWyd+mDaEdwItThWvWY+kcfF8T51bLNta+cHHRJGee0UhQSR+G20f9yYdKC6OudWbG0
riEZL2QX2J5QdBf18YOnqa7QdYUQtJJiExEHtV1QVSS4VLpbwKm/r5lLi9TQTbjUmg6HcdpYKvxW
C/yG8RQh3WtHDWxPemSZEi+SXV6tgpz1e7/nj8oXRdyRODntbMplkTeG3Cl255xCtP/zPMPqNVkV
qW2hRtKHGFqYY021TUTWEbJ1/N0r3YNvnYLBbgvxtlYh7sWQUNxgpyhXbtZL42GCmR770RC2pzXP
rgksIw5a1abO6jdvOlnJeC0Qt1IAa2nwe9aVGTjjiI9DYlLx5CaHNgkD+ueSzh2xkr2hQoMDJKHs
20Ptboa8t8WqvS9NZ+eZ3d88im5GJC2mzPMQndValvbYCJcYjcgjcNvduxkSi0A6MsGiTh28w/pb
Fa24Ckkzfl8yl+JqAitaceOlj7nsZMOnlh4pkV4oY6SvIgEpBvUqpCZTSdpBJqhOJQ2RrdKHtuSf
PGDulWah+ww5QUD2H2nVmi5+bhirHlBO07yH2l5xnJ1kYiWIGqiFsK+plby9vwrpfc0LH0N6Y9UJ
xjUXpUvB2zjJJu1kXbXwxfk59lrQKQb1XsU2qajgImfZbYBke3MjxTsrfOKIjq/t7QsrjEeOBzTo
JZ2e5s9Htn2jOVqccJAY68L8IDEOWWQ0VShKJcO6vNbcUcZvmNwKIy4E6ReTWgXd858P1PQoEFPH
lGy3CNY95bF5lCYHGTZE3bovjVUdBkuee77WsPqg/Lj6oq2XHipRiL1YuJUb4s5UcDFlwvpVp0Ie
rbJlWgh/U/WvUL9xJgPzhnVaJxgXG9lNPFivpUrYBC0SXECBgMTvK/C8F0T9FoKtMqoBiGOH8ucn
tWbb1k6mynZshKtEKLdaGe5yN7RNEryEPESDVK+3O0NF95hF12pX7vZL8QjFYwVAMkp5GtCQn29Q
EwbFskppjFIT8u5/PQE3QR9KIm3DokY3ahRRqGkcUuXRKTPWErq8JGgJtQ2yETr3SRquJL+HDY6+
eOk/JuZTSrG/8qlGOweVysP1q/rSev/x2pO1YHWKkqc61QG6LC2tRkH9Ox5xdPBkpNyi9r2KCnhJ
9pX5Oiu6M1+ySvueZa/onHM/R4tFmTIoumSH9TFy+8VQwAmKlljzpO5n7x2zsF615u3YPbvy5Ash
K1vbQlgKxgLtlslZVbRuEDgUo+wapWoQnVjCiyMghmBa++BPEUb8f3ZdgTnklYdf2HlscIoPo/wK
KKfJw+VQppZk5JJttu+6/+LJh/HUk8GXqQoSc862Cg/0WGCIzFLOuVa70mr6bppNtj77nr+43y2V
JO3nuIdJVPiuJoi2VM+L9hA7e8N9q5q142GM8kV1fNaUC08/ps27mtyXsPH7o1H9SeP3okBU6aZK
bnX1gZ/uSttFaLx7k1tkqs2thN5v9BHy356Qs4qD2zZ8UvX9iBlNd138GIrirO2R1KBPipIQNRjd
WQX9XtN2cbDv4gfB26D0I3WbtrxN9JtKvwninat9iepeIZdtdLxPqcLhor7XpHXorVVnWya3lvJc
tFgq/pUgaJZ3vvQBOgt237YGh1dD1a0PlArT+o+UHJPyFEiIG3LZtIZdWLvEf2qzhytzPN7O0yGm
P8r8khaNq/vnEOdDWDoCtXM77lAIlqCeVdSn10RtvhtRQ/oIpF3uHwXEVbnnPPGt4jbr1mryeeVF
Lq10INQ6JXI6tuIU5SiHakAtrGOuvfc4uwFdXnOVGc0nhJvCLqqTYz2ifF5fxZVfGgEAxurofkfN
cdrZEpkBV/Vb0a4CbW+q6TpL0CFu5mrzJoYfCgYkJY1Mv9CwtCmXUYujQvHM+BjNkyMjmS3GCx0Z
rMGFeFtDzhX+DL4xz3GJc8fL3xJwx0wWV0brQjg/VgVljciLyPe79fFPHiFmSdcqVjHYhdwtDGIT
H+0HOHAh2auVvAGvMbtDUSAq4NyW/ruv4hVjjWIdarojKNevRlVnMk2EgQbqNxr1ewJy6SxdLCw1
dVtftM34pnFrLGP2SAYkoLfEtYzXfbBv1JVc3ea13YW7hAi1ogWyTNNt3nxdGR35QgLCiQHizKL5
wz03ySQHMTSDgKTa1vGGcG0LxJ35pXgfDQUu/86Hauy+Sgm8WnGdKH+qwu6aXV6esuaQ3XvqnOYV
fbogvWuiPbmFAhC6edXwlpKSF61GdROBDz+/SYpHY7hvZXBcdkinok1h92eYC6ws48H0P0sE61qI
4G316kt/RKTUgxgjLyqMVvPV4unaIfvem91MGN4N727EqDj3Fiy89m1UeEWCNOqfYpRzzU81I2Vr
Z5lBH6Q49TikdHtFs/ElnXnlIZefyB0HvEkkFwV17zaK763iqQI33qivGvFNa3wW5kOLEx+GLd3G
7VbRYAvhp8Xt2fCKXXA/6IdQO4UIC8ImSXbWyHpe93Bvo/Cjr+69Pw1k1rT70nRtpukoTkWw9dN0
oetvBZbAiJAIAgFXdlKBIgtfooLHCWzYoLuV1F2DvHT72vC/uEI913EU6KnI/j7tF/YE2EJiGepS
9Pum1bK6EWTDBStoyzKbc14mx1p+GlCPpYd8VXrqwnFlcidRr9Bx+YTa9vPcjKkx5ZkcDzaNWQ/n
B815z/2N8FwRA9ChJeHyrU2Oa8RVJNGFAHwsWsIfoOkCfHW8tf/Z+qZFX8qU6NsgiENEAB9WlJ6L
6gi+iqa1Yh1/H9Vz+hV011F7TbIMUmxIuT+fJwZ9SNqL/x4nYYeNUbGo5O+/mtGILsQlRYGoPpdd
+qZz97FCfMCawzlV9BmUsPYRXEI0LxHra+c0TH5/uQtTDquOnGAUKENBdxKYDarRZEpedmy/9wGV
VhxntF2r/O31td88/f6s7182uSqB2CH2OWo105uaTHnd62E9SFVrGzlohEW6ST+gnoFdhHCvEIt+
WM/9G0qo6luFJg9I4k9sY/oThzNq4IkwR2JXxCwdrsALiEsZULhABXdWPdN6FY4Y5NFy5qbpkCUe
bRJnKkrIOKAEM2yTPw2kWP2ZcNJTDNA82Lkv7B/OF5D7BanrU/wFF0G5BWQooBWAKAIF9XeaV+4L
GP4C7XNt5r7iPcJPYqHxhnrWH6j3xleJ4Q9E8lP+kJ0kbGhudbiZz/RYjUeEVF+bV35gFLp9wBX+
Q3n8fUjp6bF4pmMKfBK7AzpEOkWEn4ur9OCCuk7c2riJop5P9TjwFgvjznzLCzyZEH+eRfcGotHh
Ttv4sw9lIyBIbH0m9/VTfIyP7VG5cZ7MJwZZeakemzskiJFAkN/5F8Fr/9S/v6XH4TEns5FwMgLv
a7dPA2K4b75tfmU3EQ5PZDjCLCXd5zB+wUEBUfCCDhHsB28hjl1S6jkLUBntwq2WPaJMiOwiCoJA
1GhINcfaD7YBrQP+dNHJR4QNPRbIkAQOFjJOM81Bq4Ffs5CDhd7O6WrQQh21crcUgQlp8FbHTVtR
F0a3w/Cb0W4wJMHuALMDDMniWZ3NAwHICKRkZizETu0amevCPgKVTj/G4Fwh2ZjsI6UVnTxRtMbW
KWA1WwXyfLHJ3p1nhx7473P+nbL8nHJZ4gBDX2pstUNO+DnlvUAnw2k4punwqr06q+Ro6RTRnHa5
2aLanD1YIKcautgFfSBFOSKPvOwxFw6zYhbGzqrysIPVmxVOlgOk1SyAVpEpyHGVS1fBm9c6VhIC
QPBeLOO5zV6MgqpM+OT3zXMvJiu/yEn3032/MAndrPRgopNi5Ec0Fq6eGWd4bAj6xLRgD6Gt0cQV
J5m+Z+RZ1LZtb+OJPPfEQxM0d7r0oncHOYeu4vW7Yui3nfjhZia8phhvUvm28rtZgntN28aPTThs
6WmYuL2EV4LI80lHnVaUCNcAzfGC4xX3z0VS5a4QaJHV2SJW9ADva4Tus/Yk5+kqkV4Gbf77xF+o
u42wQWJsaVTWOwNYOI4DhSYNoVkgB2M1/Tx2h4Umss95sKmjD9WL9xhnr2QxXysdsl2oGsUs/9Li
MkHxQtwR5QrdsInEteAK6KH5W0t4NkR0iwA9WkJ57/vYaiTOsYWfNCIVMqW/8hlnkGumlOIXUQY9
OXqX37HnP8NWC74QKWba2UZ708RzUPYSJ4Izxj7+nWHMJCLHAbVCbe2WNxibpu8xx/3vY3kBJsHO
wSWGI5Nb+ay7bmSlotegeJFfXcts17g8EaJm6dZJ7tokZvsiiSOgPqhsrzz5PLT+8eQpKkFMWss3
Ap7co1/nifPUZIOZb45MnLlEShqImreVkMAIMkxXuwU40lmmoBeG1gz6eVFz5YW+w7rJecIhYlKO
B4aJosNkGZuuUEZ9K7U2ZPB1kaIgTo6f90Caeg73xrAZgwy6UdGUpzp6GYpyb2AoqalHfuFtJ4XI
16ozGce2oHlxC2kVWeuwkI+9jjlVgJNZ5S6sRrwtqQd4SGG5IVp+/pdToHev+Ogv4/ElHktLXpmL
UIgeeiHdJ3g0WuVRlNFUPxJZYSSAo4f3Ahsg20VoVbsOJjcNbnauxfYmhADlJ0vKDSCkW6+pV26Z
3hTi5xAifYNp86AvmlLaiCECZu7GLJ2VqbbIZQ7b1mLdjUgQR3kjFd14mIkkY220yO8lJZ9psbhw
Y+umGIxd5ldrWBFYaRnHdojXv6+Mc+2BUSWGauJoAUEEPj1Pktwf5Ez1GtvgioMHtC3wPMm8JekZ
BfFHvbXV+NDW7wbIqXx4y/WFIn+WsngnEguZrN5WmMegEFwvPfU0C8KhXIi6hC3TsPDwGO1xX8vT
vV7Y0qhTZEXy7eBq4OfllyRa0rDZqh5dXFqTv38YrChOwskSA4yBROboz0AdehJy94k5NL4iNLaD
96+QviaAnQdOGj/B1aoSFnn5qcG+NHDY7nWfcGBFOarwEVSjeEMvAl3aO92wh75clApqK8s+cZaV
4L5W1sZ56utoLfnuQcvTGzF4rbFaBMUN4i3sjHnkrIiQFlqGzygMHSs+muHfgijEgOlZaUuEJVZm
e4qCvVHuSg7FKnq1aBdHLlqtaNGoYNhSB59OtBBIYHOnIjE6+R2iXhbyQd5XYLR07LOFLCBQ5/Zr
QX8NkAqTwKDlAdsalSS2RoycXdP0s6b7FFp+TY3fqesvpAr5PWeMOfFDE/OVeafgidQZ0ZoVyp5T
3W0yfAq+tjNwwmyGmcat7Nfepq+dLbsjDE9K8owFZ+rclLn2ED5mAlU3zPIUsGlO+trirGQKq055
LXHDzVH5p7pr8JuVXt7IPUG2sc1xZvZNXGmyv4reULr56HhTqtuk2cChDDShuvtcehGwMYBFXNcv
sS8s5RBHmAKIZXhrJd6VyqV8nqTJpAiYelCzhZgzVVYFtZEkruxXtiCkILNw4LQ1Dc9xbvUczZmU
6mBhvJO+xR7eeIjZq6Iwz7BQboZhnvv+KuImqR3Ixjgoe3UJBqfcVo20dok4o3LYVzJiceLJEp+M
uNuq1pXI/EJs8OP9JwGhJg1SKFoBYHrhzTA3TtEvRARIcaN1Tyqh+e87TD3HAzFc7K+REo7G+5Qh
og9BJCeaVdoG2mYhSjBVsfQMpGY1H7ERbamj8F6oxVyo8Ap1OkQGMwK8XWy+yFJ6a+JbotfZajBc
ynDDKc3rbYX9UhAYfyqY5FF/MNTqq3XefQHdoWFDBx6JP2M5qAdXXAUSpQu7irawg3Amkm8sZknC
48iR73MOckdSt1GGljOuqkja/f7pF67TEfZu0T4FdEo/6GcQ1pLdJpFZlHZVbmkp6Jx/Tvkaezey
eO2Atsab8PwY03WwZbAH5GlVrC7VcEAKoKGT9kl/9aGJnZ0i+ve+tS8aj9AhWUQKGvlCdnTqbC+U
xZ0l4VIqBaua+6muonVPyu8j23cqSG9U2B8iztk63OWRMk/CkgdLjUu/IJWkEa92mEKgDBxqVLPs
xKBxEa8TAVd5rVgqsYkvKQJuHc5RPUZMnveWKOZrLlYL1SvWFSVxRynnamEAPkaDJl965trv3iqu
vDwwFpZIqaFpkVw7RCa8ZguH93qVJsMyPWRWsJLVfmeleCK68oJTI0weU6jZtYzGDaCHLCpWbtvT
PUGb0Mrmib/ui7+Z+GliI230q7zkrFk+dGI20/FVl0QsUrfjySOnxk3LGe1Hb1KVXYkulQvrwSSc
o5qK1i6R8iQhriNZDdpMo/yO6hM5g6qvMlQHe89W5PCu0OGWJ+pDWexDEuWYcBiRhKy5ybnmx4O5
FJDHyeJDXVN9y09D4uSzVOht/GJIVL8sca2lTwkkV3jbmI3fj4pMKPE58bZqXzPWvWNmNw2NFbn+
+n2ha5cuURJ8fDGAsiIhPPkyJ/G7wkOU33Yxd7QQkcOAsjJLAUi+OcdEfmX2VFMGUJd0QCLUWfVn
aiKtl8/7IvqOeZCFWuhKtAcAzE1k9ctQ36gC8q+O9gevg6SMDo6yHyxl7sRUmR1EFdFtrOHh64Ro
6Md2th7186F7HHpjJWUEgt5fWV6mfj83rTlYXO65egFNY1mSz7sZl49qRBsj1VaW5OB0HUfXZA++
29fTTWnQCiaTAIJ5hpUpJS2lBZfUdutjWF6LNwOqd17qraLAXQd0EeL2Q8/1dSfdRFI80/GzEYOH
uFVmgYr0qPw6uCpIhXrpo1ciqPdyfRBEfZM3N0kTrb3Rwkd8EHE1lOERxHtFldemiBcuoPLcWFnE
BWy0jVvBgR/yXdvcYfRNschA7slVapAjeGzW+6wB21eq/VxNxQW9a0QStXqtYoArIMkirqRWX2vO
sHeyelFDAM1XWrwMy2XXLet27Uo3Wv1lWYfePdTSqaM+VaFGL9h5u0D9oxf7hWFs5fwj6r0N9/yA
eA9BQS5+GoS53Amlt40BzTfmrUhcImF5UqDN21ICo+qYpTep1qCDJOE/bJiHxLtS+btwO5nkWRJA
2bH8N72d0DSXpVzwatvzPyrvToFM6195xIX7Fhk2aiLgAgg0pzimQS+NsC+Myi6HNyt7yfKl0pwq
EzAKGgHXqqYXiDEylnO0lEf0i0l79eel4+dmF4dBW9uRif5pvELRuVT8TTjES+cpxujMdCmKZSdi
eMsb1l0LSMaFKM4BkwTX6NMXzgXEYMinJRQNkf6YBNdu5aeNK0WVHcJ9cWzVUZArXBjFrjOPpnYw
BK56R8GRkxJyrL0V8fH3g+nC0FvE9Ujg4x0onjWZzarRrMqpK9vNnqKeaqIs4LTbnHzpebxpfn/Y
peoBd73Kl4K5pnE3ue+tEoaQ3iqlHUn6bOjzuZ5D/2pnTZ2sSN/d0l3E2sEN0MF2AFgQmmCZKFsY
W18FYZ+jGiiY//Mqk0Jcp7VFSWm9tDWOBgsFdLXHCvmDKzrPtG2ToqKbUd+Qb6T69f8yChLmKUhB
0J+bkqETaGSpLtGVr4yTLyDgOvNlWkNYmFgfnbXSUKehz2q0p1SJlrlx++DAv/j9Hc6cHqjjcMv+
zztMadFOrLsgK6QS4J6IZOa+KftF576PlSZW6X3llnuL829IEHlO6Hsg+yMY0tzhYgJ5rSJzO4aG
JDwYCOafufioxfiFGspc8VC2HD6DuLqTy2Gjtc+NFoHbyNUFDFnaKD7BRr2se2VZDo+RCCshd5eN
N6wGGWXtJt3oBfd7iJJmiK1JNwsA48gUh80KCdnMn7vNs6tjpEe3qY3mlA8dKtLhQoIf4LrRMnOH
VSN2c6mAEEQlqmuwha22QRPB8BLvDLFetuohQsMIhQTiJWrdeTgTCyxdBY7rell4Jedv780dy1x2
9A/U/sqeG5fW5NKzqNhYHHfGWESb7PnKimJVSfPSlnRSnHBpxGvVE1A6vrLQvk+y8weNnTJAOob0
X5yd147b2JaGn4gAc7hlUlZFVbohKpJizkFPPx99+kzbcqGEGcCw3QHFtPfaK/xBOUOQRIMQDVOa
YOxbiJs2ejs22Gho+tVJe1GP+DhU215bVnFxKAkzFSg9stbjFPpVhsvA6f1kPIcJmRWDHCj0WFwf
5sRq4AsWk7Gu8AWm1ZEYyFjxFUds6NIw3nOWeia9N1aDYvrFZ4H6nFXh0nWX6Y7Zr6SAozGlayT3
btrtI4YJgCLehUB+PIVMsEwQFhQfee6hCYNeE0rldbaXBmmdD6UzWrclWtFKZhed7kfjs2BeM4u0
G4Jz2wxeOw6uhRaWQnpVJcm2Rj6zbzSnkPgfwgp1b+WSnuY3sCy2kmqiaSZhFQSW+s/zpFSULq+U
vqHafdHqldLclx2KuDTMaoT6wrr5dXRYQCh+3sPftdfR8KFsJJDNptNn0bQ2zChKJ6O+SdptQ6ov
1geR+q/uV2IIJMMifxslx+j3wXBD+tEKFHnpe6Cim3W8EzvE+UCdVpdIPN9U/8xJASyKGBHPsKWz
95F2x7yc1LKeJ9EBzThwoa5uaru+rPex1C0HRqmhsTeMGxWeRB/QmykxLsInvTQXwIo9c5aLopFF
OWgjA8w00bqS4BzNKR2bltNx8LLjoxaXs1SQd+yap5/f7C8W/58bZx710q+Vwbvx59kjaI0U9NVR
rG/mrLg1R3cMcj/AVzMkAOkV9CfGu2W7nMaXMfyQawih+lWdYUlvaCjnHcShupNApklZdUjCj7bC
lBd8cApXJQEETBrvWdkilQ9zn6bJAUpUjWu6wDnsESwmqC+v0W5TXt42Cmf1+pOvKzPzYZbkLfyh
qe1BHzAVlhgAnVYmap6gGALZb4pPLTN8kkaL8VHMy0zYm/rFruD8An56QXMH6LcxgNzC0u9VCbtP
a3+0RBcEuKRtrBNcGJWaKr7QJ/i7ocT3YOIw45YtotlZINPVPh2SvK5vhgnjA9axVawo4boM5dZQ
8FFFvZgm/l2KzpfEXxuwgYHw3Fl+0FiNMRlmXt+YzW3VnrYA7Z2iRkNEEe/y4HjhAb99n4A7QTQx
k0K58s/3aaFxN2poud5kyd1p3HTVIeRMPq3CdtdeQsl/EzfmdJNOE+hbetbno/yCdE8f06gG/kqr
LdmmDDIoTKL+ieY0XQfKlX03B9P8aIt+W0l0bEOnxPYKD1IhLl1tpOpe/bznviEXzHelk5YDD2ZW
eLbnUr1rRSMzqhvT2jcoVRS0T2TzujD2dDh1bLlJEwEnTZte2IjjZsLnBlNV0a/xvkE3GkQmssna
Pr50in53YwQC8K/zt+EgPVvrURbQH5qS6iZtLT+C4FAoACJrf+4qzOMelf4JTY0tHQdrWjVRZ5cn
lmW+VkhBlDa2a6YjJcfBSdqIpRf2l0aZ/wFf/LEdyeCBUyvYrkFn/Ktv0itlf9L7Y0l6BbvCpWJP
IxcTULFysmX9PGEtbKIPaWmvhnQbQtTGkbFdCZT0haeiuICphObBLVIAXUGfkz1FXU2YmRUIazD2
sZlF5M9t7xiZk9PBxzQ3c2V0++A0MOeKXcFC7MM51RsDlFfstKRcdDZyR0bDWnXVxMuoUEEqo8gC
wOIQkvA95m/5o3VIX+t9wdCTTuc9JutJ7QH8qqHE6texAFYBgu5aL5a1tjfjq6SgUcP7xkuUySMu
oW72gRU7LIYwWgA6oOFB5yKWliVlcutP2GkDxRs8fmo0etIMx6If5KDyDt4dSAoCvpID+eznlQwR
4I/oiPkdDBSVbAAhf+AyFJt/7uamUToS5l7eq4tq8sZqVeHX+poFd93kklieQLpYdhKv6mqXCIwN
bVG+p9sifpXZ1mo9ph1N78V4znVX1bpT3ZN4K67S0R/tGoBatIyxqO/9+MlibE27zhNMv1avTGlF
f8foP0/GC6qvZblssr12B8gjMh0lANwK20Si0gOUoS96/HoX0AE4d0sJBWPbAsU9OOJzujG8kFtq
PFnxOJhjFOpLvyscYE5YOOk2DcXMWoo1vYfDGK3V3seDEsMTixuNP0Rbaa809Ctn8U3pSuw2R6xz
psXRWJxwV7riAM13CtSW+q4ZFprsM+YPT1scRcIBkI+bAYwcnbpbdrCfi2Un2U25NkIvKB0RnQ2O
+8rbaR9S6vSo9wdO/vnz17v48c62e6sIuTaYuDPzfVbDC/BHDTMyCp9kEZm2fo/sjN3IaPvYhV/u
8CpX7sMrhK472al81NZqtFAT+/T88239OuL+3eLna4rQ/eeaShrh2NGHQs8zXmuzbOusWEf7qGmv
eoQb+1lywYydMbyLaFT9fPFfLMC/L64yRUSegkT3LDaLR8qVKChhgTOsCY+nRQfTII4n0jAZxjIG
JoLyFacvp8w5qsCVsTGs1mmzAGLhNowi8p1GWlMK93KIH5JI0xKxfTl0comiIbmRBPru9QEwARFW
oqQcOWHk8RBEFRzozynDnAjllDReVyN8VRNUo5dO45ZMDCK9sixyBbmG+nOMkpUqMDLKIE1Hq1JB
sLUs/SZFpKLpIIwmi1rYxvF6iKE05yVGUGRcSnBcF4b4UYqMxnLPBL3XMnHR4mJfCfeJlC3EZHZn
BOBIZ642wwvjsrPR8X8/7b9v92zFnU6lgQQKKw5G1hcA3CS02byAverFkGzGAbz8LFw7yX6N8w8u
QdOinraFuYW0H34GSzgzZmvHGnSEJaIpLWUrAB8JqOtNOhZ2vZOS60C05XDbLC8sjD+bg3/d+rmS
ihZXkxqU7bRPr4WrSMGNyEGRmo8Xu5HsSJu5osMRaRneyN7sAjqV9unomytjchHsoIxT6o2sOai2
18maYF18jPkixWodWz1imejJ2OeZi+apI+fuvb77kkJb90EPH4EIUiJg/nK8CkZGq4zDvXi6xvwX
OzOwPAV8u4WAB4huZzQ18AhKHXS5miXKEEy/8PLAdSbr7BHjLQG4CANV4pctpjvNvfCWvj0OqNFE
lI+Q+D2r99NoUjA3R940BGpxSm+GYdGCVwjeJOsSvuz76AUmlH767M4inq2lOBq5Cz1Q7+QdNbKN
boeNT5rjh/ZtgtcSKtFXixGnKdyMsI6ji0wPGUnMSwyrP7tr/1kXZEv4ZysA42Fk/hmt8lOnBEbN
bUzO0+RU3Elop1f3n6tH3d4WK8W7OzxgpH3hRZ8BKv++7FkanSWtcpwya376Xx6E2b7fGkvZE24X
drAcnrKV/q76qp9dWauLfqI/PzNM7j+fuTFGOON5wzwOqeqSkFTLX1X8WJ2uojhdp+hwZPpTg0Ea
sxh0nmvL67S38djdH+OXzAgeC9qeteH0IdDW4sIHQcPlm0VI+USTF2IymexZs2BqaKkUx4CcZNes
lTvpTrkKDseH2cAeg7MOtzdb2DSecNd8BS/HB+kdaNpp/q36kplMvRh3x1fpKV8le8rV9B7r6eZV
/+KP6WHX3nevxW19rz8Qukgmq1sJMYaNesA2nWUW2t2t+QpDUdwJj+pn8yI8Wm9IsmqAa5l+XjO4
xprteCg3x1X81T2fEMDwmufpg/HMADb0tvGH9/EGxxAPD/EjroOPc+Q7yB+p5ZBa78fX4vr0qnyF
z+G1vAWJ2qzC5/q1f5jc5p6EAoQQeqTye3jff+nvdAIRMnmCehRcnTyEgtSnDmvA+/CjWZlL8T6v
nbXiZc/idtwXHwHeonhUHurELm8yf1pqz4Ej76ODSH19CK/iHe6AB33fLaOdsZWesdxcGvfi5kO+
Lbyf48iZcP5/l/e/3/CsJq3HODyGiVDukxjcYO4Vw04WcqczUHVPbkC2KMyFEy8YerdOOSeW4MLg
qsnywYguDS6+y3HninxW8yTW/Jqy/NYBqIxOPTGM1e/y9+wBbyxj7jbNxoINzsdIMRY2LzX5gLg3
KnDMLmQk37+Kfy9/3tpMj3ppyUmKR96kPTeVdZO8ih0ndEOqoFmeEjwP03WPVElSyv4YjdfdKcc5
4Z3O60bR7jX50ijzzKHjn4/z2x2dhTz5mLZxq1d8nHAnkzcbCVK0lUkUICdUIseKM4w3ozszu2pV
zN/AqMvxW62SyqXSwpprI4oBWERo+9MMll/E6XNqv35eQt/fJTUiwRngLHiHP4MUiRUag6h23W2I
zCi9LF9AjtgF1tk0tuzt6eFQ23dfXx+XfNS+zV+13y58lkIG0Wh2Y6Sod71ka0/9KnbbZfWk3FiL
whVWF55yDrXn+epvF/slRPHb4jSC7NSEMU8pv2hX6bZeVbfDLrkJX8g4tNC+BsVx3OKY4VrraVXd
xTfTY/WIFeWF2/izh/TPkvj3mc/VhdKkHnU9HE774EW4Kj8mxQ/xquxe5HBV7cD1hK6CEHz6q5BA
isrvicHXfegbEB9QWTohBpNTBK3Dx59v7KwD9M+NsWkRSUAd1lDPsgSrREwUZR31znyR/PLZWDa7
8tH8CO4J29sJ57963S+Od8XbibHIpcjx7Vth/Df73GEJdY4Kt6KxVa1Izu/RwbmCUCN7HA0YrXsB
JqWTr60r1aGkh2GMb+3PDz4/11/r4rdLny3CupS0ui/qcm+1KHguknGJmbaVubxqOhDyJfMmILMX
Lnj2ok+6VYZVKld7AQCN4gyGkwzupLvNF92ZU7PGzDRmXpK6Q7aY/3JcTZpN6qCXUF+W/ZNZOs1k
V6flSXJHy55qPys+quK4NBTByVEbGtx4xW+a4JcpGkhbflQ80ZJZ6tpGwcBzcPk5cIPDEHaMTzeC
n4hYq3kIHwBHHEH/0Mm5MVaJH+/EPcb3Vyb0nbf8LX0UP2pO7tKWTtBwF8j2MIdNY0f+aDDFQMQH
jA01J0bDH4rlxsqVxf8XMcR2ZIy+n/WP4XlhHJjpcYpDxeOfYROTvLuGhcmjg7dW9Gi6lnO6DVtX
yN1j6/Ije9HBlI4qoaBf49ez3BhkZSeabHSdQJ3vy0f1Hn/YRxEE8KdABXA9PGvmXd+99pknS24b
AchQE1+T1keYSUzQNwGTSKfcFyQgPk4mCY7X4rIyljgkVuqndroyx42WL0ZxWaZL6P9m5iu5C9pY
FpyYcZROx0gy+eGzs3hVLK0jICGH87+rFi02xxF6hvgaXYoe3+aTzOTZoBZ79HxM3Mh5mCRxZu6N
rHGRb7NPxpumnhaBuJvqvTl/Prx/kKvwJ4MORShhZIjVdPUUI+dRN/A76aNVKiYH2VujvZQowv28
m76N6cC00ETF0wIR4nn1/x5mjcroUX1hdQt8wavQwIaKis6RjZVR+1PjWRCYxgt7+OJVzzaxUQqR
kgVcNU99w1oovoVFsVs0y8lNR5cun3kRA/1d8vzbg5pnzZejHEpBWNb5PSy+hYmRioG1ZLcIvaNj
XplXTGGcS0ItZ8ZP/4nROqNbYwZmoEEg//lyO6EONMWs5X2YIVxuJ/v66OHOVMrelHit7IGS6Xo2
ySJq95HoinfBKlTnRp5Axwqv4uvJAouMH+dSQf/VRn6F4gIL2KPgTKYf4KyIQH3hGvhFq26JAbBH
VZy3bn5xTvndQv79Sc4yoyI7qVU1jOrdU/LaFnZ8TffmcXoiE39NLp1s336p397aWZkTZfmAzKys
3uHB3tgvkN0mGtBuitpauxBF+2s8lItL3+rbqvu3JzyXhTkZXRhVYyXvjatTYdNIR0Q1y7088y1Q
damnyJ45eIYKhBeDK9pesOntPiPq+/Svp5MvHhmRgpNeyTryYk5wUVn0u5MP6Cu8cFmlJj9HcYkK
fbFEkNS7ofZRwldM7Cjt4fW4CdfSrXmXvorhYi+/JzIITxtExeUuyK9s5/zw1XEcAdwJef+vrvgA
FCY2yD7v1BfjSlwnuh0sdIzLcbh1TmusEorMES8kG9/21n6/6FmwmIawU7KGIBqyaQ0O/Uclv38o
j9sg31uoGaalsIqMjxNUl0QQ7b6unFZpMdPmFWQWqF9YWHhFNeltdUJ7tFmndeCawrqllkxMLxRD
KJQCDNgvcn/gvq8pKjyBfBhIJxehurgQcedN/9M7PMsncuWoG01PIOpdxaUEdyS7Xo7Oa3Y3bG5+
vtavJPCva2kM5RBYQJT2HJUnN0WIKNBp/l4DGr3ASR2Qj2YC04PJsjOLgK4b8pTUnbCEDjzSkQlE
44ewRyqHmh5hFLN19Q/xqgPSh76kjUn7mmHiNn41yCZujXxVb2x8bhkfWDbCpin+dvUSiDpWFMK6
v20urIZfRekPj3TeiSurXgqMmF0w512yK5ivioGROhNQ+6TZJ9NBZzZB/jzz9MQXzD1MfdO4cGqe
SYb9E9j/fa/nUsu6NqVpLHTqnfRkXEmu+lBe4x/4KK/yL+2GnAUA3IHX1/mzYzvc23W6kyM/E4FI
XDhKf+36n97HWbQMImFAepdBFYngOA+gxMGNNK8CcqB5KB9GkdsZboKLAaYO9FFPnhAuRtkNTgxF
HOCTfQUeF5NUH6ndCVWECdM4n7/ozJAGT5RsaMZozoaOQeb03knu8eSHLZKuK8twOKCOz2rhyoXL
fHmmgDAYYPTXuZM8u1ClBfbyC4TKh8AZxwXpuZIg/+tiTFwyO+AHMNN6uaic/m2rjC7tfxf+ucdD
oU61MFkNTR5jRWu7fD/VXqUsYNryDpRwU1R+ToNKdCQUSE1G9tdmsmibey1/AUrWIRRxFJ/GdtNF
j5Xin+DrVvTpGahLBinbLKkzkV+buV1Yq5nZrmw7/NY7jCToTMkLFf2uYoNVTCA8B81G08Efr/R8
pafgJYONUjLY9NCpVrI3+smq+T50C2aecQVYZinny05bFaetoezD/6PB0n+WLqTZWZ0aL2MImH/m
JFnNcMRK6tM+Evwp3+fYn64iJOHUx6lbJe2iRiHGLSygda4Fi9s3BjsyPM0VL/l8fruTDdBF6ARD
HZHPk+PASkSl6IVi3wXXlbQTKqBA6sYo1idaiWZ5CNJiM+XPGD3pJ2ZMaNIMeuHo0eRo7eD9HCnP
EGD/vBZ9NpNW8BUDw/Dna5HkMQizsM3vX6p14p3s623hqo8fP1/l2+Y2WPkZkERExongz6tMU3Gs
I7mo93IwC/UDi/Lj4U7qOKm62GtoGGW3QPZiJJ2D4z6q3uNiw6w2D5k402qtUWaquk02fv58X7T0
vzmUQIhDfJTgNf+lw9c3hSlHUlTsR8VhyJKZ85lgctXQDW6umv30FfXovNunD+VdvpE+EFXo3syb
cZu8JMtqyaytesyfxGg+XqYvsvduLfnxXbwSaN89ML9RVcB8blusptco9oSO/bPMBSiuXvgYXwtv
J/SqUItGVVt2QstLZ/zuisKPozro7CBw29hhts1Q3JDpjnp67sSgziIAeosaDFyPm6oDVwT7i2gb
yItGXNYZlBxPNp0eSCuH09HGque1v8p22lZaGRsLsAmEzdEJNZcppLEsPiH3AduV0R1PILK583+u
7CG2pZf+qzWdCBTZl7KoN8Ezk+T9gNsSCIoH4+H4dLwyPQAvWzr/LekYY7NlvS3vFbfaQb6SHNOl
JQ7x1qoWsgAJwqb9W7SQB1xmZ10+V8da4xwLh8IZwK6quL3hIAc+hd44gWldCMmawlcyoRO56asW
eNqLfCVbdohY/gfIFGsdPbQgM8go5k6IY7QQPd3WtBvmjTgWco4X8JUoEgwv0BzxA8gLRDVxcBrZ
r0BrI+lwF6Ajwaw3cdSVfjd0jkj/l/bRe/heH4pH/vlRfTztmrvxYC6b1eAjFbFo6MAVfrro/XrV
bxEat6VVfCCUTdAEsUs/FFf62+kTKY94fezQnLCPg93d9zfKmlnK1lzyCvb6cvBL++gXXvaVfZlO
e2AALz82j8I1QA8OlSpxopcC6WpMeEInU2yibrGlPw26d1qJ9yd8Fl7SG+EZuDHOlO1ow8pqP3P+
9Wf5gh5FRPN/R9TfYXq6jrbybfKFxOetivHPW/JofVSP4Vv/bH3QB1A+5B0THpUzE5LKIdXmirQ/
MDlmXDlwADxqCC1+FgxsP9XH7KH2WfDH2j6+CR/NnY5clj2YfvrEcJLZjIxL4Zxv/bxlz4R4/wlY
v+3Y8zguDEHddWq9F7TUL4PeE+obCH65tj2Ou1E8TMbgtAFy8/kO01Mx8i9c/5s0ViWOoLgBcAm1
s7NRmYhgdzXllPCQovzOGlfY0HjjERvKXn0Pj0/hjNtpcU4RsS9XjxC6TeP1wj3Mmf9Z7gPlUKVN
PE8p/9Jb7sTSkErrWO+VdpEHr4r23gqvmrjXk1URPZbFDQP2SMJoPbAnC4mT9Cr1MsWzkFlEi+bC
zXxTnuHuCLyC4QR6Q+b8wn7rpByzMkm6IG32Q7wugARhMg4QjrinsppwAMEgIF/X8R3YWrsWVzIc
jemgBXf9g14jd7q9cDvfVOwglzRATHO5KItnFXtVl1nKiJk82SUZuYaTQHDYnr5ie3ozLl3sTxWc
X4tRRQV/lpVAT4LC8M9nn+JgCHOpqPZybW4K+XnuITW9q+aHBnJXL0CDK3YRu+j/85D/Xvcc13fU
81jqlSq/dzP7Bf1Cz3IeD9HNJQfj75Lsf58PmtMZ9a84qWkrJbq0BzIYei+MTwPOwhbbCvuo+Akd
3l1VMYVdGagRee02Jg7mH43mgiTMRtsEpdLa5du4Nr4YdG7JsQu0CXe4QrEOUZUD2bc11irJNPTI
dmEYzngbfDSjU20T7YF+pvbJ7Bl05LChIThsTq0rTl66RXOg9xQQYEcfLyDBTh6lca9O7s+vWf4m
O6BBSAWJWgHQg3O0qZmXwJDDQt5biQ83AB9CqaULvRl2sNv0D6BU47rsvqbeyx+zbQeUOljka+wA
Z8sDY53HIPsufHpt3k7nex+AOjOwGeGLCeqfSy6Mxjov1GTaV1965goILnU38qEHYtSRBAwv02fZ
brRy3fJFNEdRF41fhItiO4NUWJ2Ut1is3zKMbr8w8VtWyMjFrlpv5tH+U4f1JVkw5AXT12JXXgYy
peUWFZvWcACqNj3gMafZ6n54BQqlff75haOw8+3T4fCLuQPy1Oe2DmkA3tvAQGWPdFKj2dLoNxMs
F1dCTaJ1oDaWEmvLQcKht9AKsdvwNQZ8JN+rQN7GDfjjlOznHW+D8OjUHJGgaX79DjcThS+DDhfz
Xsy/8dl6oIB16KOvh0Xud4sEcg0/cqG8WW/NJzN+0gdIItmn+YwBefgZIiltq6tkB5nzxNj/GQas
eh0/mtv0S9ihOf9q3eh3xbbYZtvSM7x6A1rUC1aCF/id3zvhYu7mndYpt7ED7OW+g95ZHFeVW3va
QvRPa6yKFihJrdAq3bZevy43+bJy0bheNS6VLQOHBUolu9gNt6XhmlfRPmP4z6/O4S9dN2McT4N7
0vz8Nd4Li0O+IOqtTGAGqJJ6pj9tw2dSG8a3IAgM6GtgUVHL8oN3JGHW8S100f2wrVZIaBXXul+v
qzt5IyOS6oA+5VSfRBspVDf0kSrZpYtuU7Inret4Z942j6h8vlWPNJVYGAN26ozFLs3AzrQq/4m3
nDFIXaFBRQD8c/EbbdH0VkLcq7yTfxW56oqs54Y3fE0WZ79GUK7W8iZ0ywuR4Bcf5e9d998LAwv6
88LUT8cg7cT8XgEWJC8M+2QHbrgTP6TFydkf/W5zyYfnu8pszjGwuwDxAgLr7GyJZF0QUyNlVtAt
ZHHZpIvqHYp8WkDNcMfP/tLId670/nrE/72eJJ6f46lWDo0i1XtdXOAJF5S7pLnQA5w/z0+XOItd
pzYo9DA+/bpEnhyO0JyVF53UqbqEGfo2cv/2MGdlbTIKZVaoBqyd8iYGwYBVl9YjwymN9lR4Pfm+
gkqf0R1OSrzoNMWVgPP8HMy+f1gsB3R1zkbOa16jhw6jC9KwT1X6UObXDHVVi5XQDW5yESP1XSIy
+7WzWuapi362WPqh1hIdof77J8lN6a7WnrQ+BF6x/PmZaHd/8wnhnkKkRFhSQjT2z42gKRA6o7pr
92Pj6TuBMVZT2ShFxTC6vyjomc6kTk24DlpG4ebr0XQM6TOLr4Zx2+GMpvgdOgV3QfPSxMzYdnXj
ZvrGkPwRwP6rJjuIhlDFiaB/KEFT656IHHerKgRYauHKoO8G4V221vJwk8hPyjF2uxoQoEWFrN6O
xhtePmlTuEP8UXd7voF3olaO5ZNjTnTbTrTdjqGw1hWqxwpo6bVVerK8bYJdD0xcyoGLBdIu5ABP
GDRkmxYxDyWZnKS8mSYNoT9xNbToB9XSOoZiMmXTVrIQ75f7bZ0D8BpVHzcUp9GZqzEPaY49aBnO
3CTxmrDyi1QJF0Yk3min1FWQOFM+hFTaiUKw1/rpM5ksJ5RAtIhvk1GuNCGIaO07NWUfXgxte4g5
lmAqrYLkcCrL23oyPItUJEWS7qE8GM/a6tL3/vlzG2dxb7IKKYiPCHUEmi0ncx+ROhn+rMatI9kf
+6d4kSmXVtl3WcBvi8yYc/zfSgrI7XLdH48tTezPHj2kvv/UgudIqOxidayXgraRH5mD6P0LJZ45
ohiX3YyXkDjfDWtny9T/LvVzsn0dil0TDPG0P8Ee7vjAtChQTc3BhTVAdMfoyRz2OYS/4lLi+e1x
g2g9YntMz/HGPQtfkZAn3XHshn3Qj86pg/2BaNSg4bqpflpKuSlwQ9NgHwrRjTakq0IAhTWsJiWw
O/3CLOVMkvk/Z+7v93JWcOfTUamrMjH3VhYs+rFy8lUn3+htZ1sVbRja77mC6U6CerbiRuSOdXfI
Jqa4Y+4ocGksGXWajPZ49TFKIkOYZyt/K4cC1f/GEY37wrhXkYD5eeF+F3wxrgYkROiltXm2bi2r
NRoxrus9JhD2MdWJEhTqkDchTwvmhTbid+NBODMGtBkSAU7r+W5+W69dmfY4dc7ZgU0La9Fuj3bm
qO715J+82r658EWk7x/ufy93ruSXqeHQtnEo7Udj0TfLAHRg9FSwBGjQC65KU/IUg5TxgvQlPt5J
zYNkPnV3uXrhHcu/YMHn5/lvz62fpQxlJ2hi1yrJvrGup77DgK/H6nG02wSWvAg0PnJ6+dPoNPBJ
wwIFSRBsn6ewtavhvacBeUyYUsX15BTDwarXssrRNSZuEmt2EN8UcCPRyGqcarDe1dMup8UqVZ6a
TgQ8plvWZswehXA9TDsRzYNWvLbo3w6CjEK4gvDOFcFBr7PtEfyJeBNE8lqrXtrkJVAHV5qY2oS9
q9WnVYMClRTq+wHyvIaFYKFPiz47wFRSg9CRMPzMinls82bWilc/JdlnFiHWPVt8MGGCtlof03VL
bVzMWJ6WlhiD6irO76T4RT7J68p6TjUmDnrvNhVp2xiKi1TBqMqod0mNnrjXdsNz2o128Gy04VJE
Pl8/qk+6lj3myW6axCuNyXufMoiEoaDQTBWCbScVX4KpbQYrez6Gt7WEFItwLbcD+EtpUVqoIPUj
YPkGgHTYIuXYwzBr1I4hualiVlwe5CHe64pyZQSWJyYq4dzK99nUvKnwb2VQsCoAmFKg8Zgr6EuA
fpButDxnkqNoC7RoMWmsXwUE+uEpSPdi2mzF9rhCnUkMLCdSytvHPDceQgvwc91WrkDPOE+W8gmB
J1l8EAyQUooJ90P/hLpoh6LOFF1Y1fKNrA5wjTuXhaHV2yrp3DieHVr7m2l23zL6lZEPUEm0XwEQ
yo4ttpsKktN41F2hs7bd+K5npwcESva9LntJYK5buBJK8Ckq9cIy2SSFN38KNVR9TaEmjJ0sG19K
7bQKhsRtILgVBWL30rZBv3CWabiJ1b06vk8q0t0hZXTtJ2mynhfxz4Hr26NPhr49i5ViIHiWX2VR
UepjW0z7htXYU6yJCS6LlOFT9/DzlaR5d/61e3GQpI2gMpc5P2WbozkB/I+bfTfd1NlTAua6A6SH
wGBq29O9laN0J+3GYfHzdb8/UGbFAawrTJSyzjqoVlxMHYmFuI9ozdV0FUYG2GWVO1rmQ0QVUEfQ
m3qjm19CcXRPpFVW1bsTlWWJSP7UesfpPcvpfcjiotEWkhgcwn6fyAd8eCzDq07yVXf0f77p72Pu
bzd9FuJl5RR2EmJ3+766qYOdrNJxXsiSHwS3kR9OaxCCloZYp91MD6HsnawHMGs0V36+jV/9j7++
mUJKABuH5PtX4vDbSXMsItkstQrTJh82JoEMEGosU5yjsls+WFfdAzrQ62w3G3qrnpw76j3ESrZl
H3jRadlPREQXfuSwDTkIISsyRHLiztU+zEOWrcpLReV37XpqH6ySVBReFfTR/jwac1g9VdIjnxoa
ybJpM69vF8FwyIRPZa+Xmd93+KMTClCOrphnWZfY6d/fAEql1ky/V/j15w10RkOOZ9Ie7MDtVA/h
8StG1rHMbuRoHxfrY7OT63VgvOTFqygfLnyu75rR6NwjkA5ZXcSM6M+LF5xoE9TGYY86oBW5LGOG
fVCP+VyG4qmGU5x2ivQgtDRREbudPRkOVbjEaK46LipqDnRJletT7de3o4791f6oUkACNnV7sIPU
Ppdwkd8vsN/u+Gydq2KGR2XU9vss3wj43Oza1aT7mAIsc9GN/LJaJLQN/SpcMC4XXvXO65Esu8r6
q7m6svVlo1+RzaHNpx7ttYY429tk3ZteoOz07IJn3nd5EDU++l7Aw9C7OCsTemk4FUczrvcpicZA
15gZeiVv8YU3puefv+S3y+j3a50FrUkYBysIEmOffwSw+aMFJlYakvOQ0JDzK6/aYqF8Zvg7d5eK
oe/C9O9XPqsFhl4oKyUa8HQXF1N1ndTXQcoTJ3Y2PAoy/GI/aPcGYvvK3c/P/B3aR0UCVZzlfrAl
VM72rtiPSadHooHF5ZWRoTgEjPcqJTnTp/uRDmojXI81QDMItZFROGOlw9UW7ErUAVBFXkjlrUmG
k01kT2q1KBQOlurOEp9wErpwbH6HMFBRIzMJiSwHEv8/d9r/cHZeu3Fj0bb9IgLM4ZVk5aSSVLKk
F0K2Zeac+fVnUH1xj1QWXMB56O4Ho81i2lx7rTnHzAygSVJjSseS0gwRuuGC+DZ1G9JlDckGBWnt
oAnPKxe1iiRumjexWSA3SM25WWkqNz5y324eGUAhgFUJKCUX6evvkcRKaQbYzbRoiWQY9xPyBdRk
49YPVaBDa90/FsNLKt1Ycb4dWXw+7tU7IQ1GQaqjQYYQcAF1rWJFFfTXOlgXkg0pSSlPUBLGbk01
6FGcoQWCfzRtA289RkBCVkryK9DYxNB88aubELVvn2WF3STJk2AyzKv1MCiLUhcU1TgO+ir3t021
GszHKD700n5qlvJwr9OPbpqTmd56i76/ITNfguEg2cfX5KqqU6oqEur+2OyTX5a8wK7d546Wr9Ng
3XVLqWbHsG1NmgovfrDNg7W/Hbo/2nRPZLkoLcN+o28MIifnVz7Nl6T+cA9n6XakLSdpJSbLtlrT
P6oYmtAnoGrGKPUjXM+sCYAFKGSJK1/PFFY0YqHDfBQ3oPgweZCi3cZzIngA6cqUyB86lr+qp2jd
rNToUVVPsuQoFTluZLUtSBHRsFoGa/ouxD1Ajcb2ovNC4rKwY6jIyjHNtxGUAVSwM0l/QcA8xvWi
33mvUrXxXkvrbpIeRoY3kdtFO5FdheSvBfUoo6LTVHc0z+SKyNHJP2XDuXiPCzdn8HVjaZmXjus6
Bjkt4A8ZZiIuvK+vR9MYUR6WbXgqFdTE+q9WfO7iCzp12ygPrXBUuhI8lyMUL1p6zhBueowT0/Qp
qDBKU7fLTi4cpOKuEeBCN/IKfZkkP5vtj6B/Sa0ERQyjyuDGR+BDNnr1qzWMZxTM8BcVypqvv3os
sqzX5Go4ilvtWc3Q8rhEj/XTCjmhsgueKzhJ1QIDPKoeCYBGtGBjgTIGGwk6FxkEkvmDblWprsTi
BzKKIdpZ3VrP6T4vJN/BuVE0ywGxIjb+V6SCN2cK33wxyZjVwX5Q71PNXq2SaeJbaYz1Yu7xKxNG
zHTRonC0qnOg1kuiccv21Vvq5WuFGlDCbxOO1Z4YDHZqPnuxWx2E7+SK/B4+L+ChJNLI5/XiUzkb
dH45eJNfHbPiYAVkYieuRVsje5mGYxMgadhpxjr1diayXCvazU4SedVGj+L0S5KASg2qK9BvyIUB
qw+ZOeG7kQdOxTdAY0cnWouIb9IY5w5N6l5eit2hVGVblnVKYzQjaGkGvK7pC3aaWr9vxLUA9kXh
r/DHdYZiM83u1fqgGe6wGkZEm8qTWbFeKcseRgQaIzXaeiwJE86n2AcvooFzUe6DAMd4dAjUrRH/
uvHifHcHQe9J0CZxrtDrv7piWhf6RqCwjA3HJLiPkQzVi1YmXWNRwhUpnDK9HxQmeM+IroZsk7HE
am/6m38mOY4T0RFAD+sUeF/gO8zzJGGdI+f896/8MHhcvygyQcuMrSD78HO//sowJTEkT/vwJK/y
J5hps/gaL7LuanASEjtTHYlxKL30aQGhMVzVdDdRBTKUNpYmUd6gDYwlwD68qP2L+BsPlhHbKGuV
hXYB0uU/I6hKmQejrwBBH54Y7YiG7Z/in/8+kQ8v7l8nQu2OPlLSAa9efcatsfSDIJrLCshzFopV
J3ic040qcg/c4blmrjAtWKiyfgl3SCABfm56kjLlqAAesSMky0o6SMJCl20o+sqHSKsaV3mHKsap
b5Xv3+2tUf+iC5rtiUhgrl7wumqTWOsM6WiVKCXmYXeKbw1fUe5kL5RsSkAigw0rqYEAHrk9GvzR
rkivoTFDMlYHb43sSIdrO2PUaXSwcgk3no7vBLAa+WdzjC2Tsb9qtSmE81YoonAspH2srKzsMPob
S7k0DR7ije7dI7b2mq02wMleYoOwaR/bqv5/mBHyiM4hjAb9Dxr9Xx/SKEp9ZAiyfrRoqiNohv/4
O5lNf3xuculo0JdDBCDZls5Q5u3fD9Z35QgMTa4AEiWR9Kar2rob/DBLo0Q4Cnj12B71jqUdrDmA
dNefShKQ/K1wy1FickLXDzMTwrn24tv7l3StzntVUIu8oUYGkT69KoBtjPgspO8TlHhDuNEW//bl
YUaPxBllmMEO7esFTi2hL3sN+Uyq2V3pTiXKkmWULLXK7XtXae0osNFUoMBsIzcDLybYabdopBks
KniOMGEnh5lqp6hZIWRpdik7tYIAh3YyGB4mue6/78rH63x9hRjuz9mcpPSwjfj6iwWlVNO0LcYj
htbxAsOqaneQPnvlWHYHPfzVmMumXYbetvW3Y3ovq3cmNuPkp4l+V1rJ/r0xnlp/102AYp24XufN
1ki2Vr8mPFYmQCPa8E0t633TuN2wVMw3rVr70hmWCmjQqFsDl/KztYmE02gOyM91dITk9DFv6xb/
PlXzuw8JJQBSG4VngiDZq1OtJVkY/L46coM2gVLtFUgf5Foh5VJOffmeCvlyYJRpxNlKlc9+MqKS
zx4ahP36knxqfEPiSQ1y2uhAKgguhYmai4c+ih8jkZ2DF4KwmcjDKyHcsNFC+hvKB0uHZQKk3jTc
KIxdI1v5MVz05ELXwcn9cVFj5xv9xM2Eng6bCk7kkPWJGxgTKwT5lSlYtnrA0DMQ5PwnHBRcu6+5
erC892iFlKBWLnq9iv1XHyBOTbO3fhWpDCQAk5V5VwbJykKEHQXifip/KcoLVwZG5SGr3kXGbPOI
URSI2SQfoE5bt+7zZcsHPmGsLCEPEsdkPcDmSVp8bt2Np++7qR9QTpmKyODLTsPs6y3RzCkkQmcK
TkbG0pytxqy2M6gQWn0YvBk6RIMf+bSK7jXZ5uwjM4B5Y3qD6fTdVpqfYVGW8yow/rz6GY1VkvtS
KP6pcAd0VPdtvAlFx5j2JijQcFn8jFGGPTL7i8S1Z2fE2HR0Re1S2MG1+vdT+s02AXAXdg0FcKAM
GujrFWlzJR/NTMb21uwBDNiom512fxNCOK/0V689BT2wYYUlGQLR1buQdlXBQWZ3HX1mQnFsPjn2
uPSeb7ZD52t3fSRLpb3PPwbRxVdHismxSfPayB5bh+GTjefXZg+HBGtajLc+s/PyenUsBMoKlAL6
xQSAzivAp+KaUWUpkM2cPaY2rAyQMS47jq1powvRb3TivpOFfPgzUZ5wWvrHp+DzsUTK4FyIzKMa
P8TJDnmHFQLaYetDqyfsRdsnVk2w+PI8SukveIjUjLZWUuclAKwiN88ax/JubTO/+8qyjs9yYANS
PaHCXy8BIEOd4HAut35+VdzBvuuXBpo4fFi3LvZ8464vNg8QbFK+HTLhQV+PxFaiqynJ5iMpvwzg
VckydabzsMXRv6wc371JJflmAYe/DQV1Lk01sKNfjygBtRsE3o7Hyn2Wt97Z3A7oGSV79aMoneio
Lh+2T/9+G78r3GB1knYBSo+O4LUaJOE6W1XKIVFmLs2t7EwQMB4TO3rrGVTZvynYnT83jvndhTUU
CiWQtgaBvXNR8+nJCiZkaYwss0cDz22zl/GrYDUhdUTbqkt9HbrtrVv53XsDtkBhwMIN1a9F3arZ
AAbQuJWsBoFzqG1/odp875x46bv/Pjv5m/WAOlgiRAHhPEEGV2fX+ZOaVko1v6O6E5/l93hRnoMl
21pHcH68ZVvywlzLxZ2HG3z3fzhVurusEep8ceHqXNU7yRTq5PsV2SN2EZdJ+Gvu/JqcdjMcxLV1
41y/eRlnyRjzYKI4gEB+zCM/3UlJ8kNJp4fCA2vZ1vLVt98BPbGa3/K0f6PH4EikQvB6MEpWrref
QyWaVaikKcwDnJxPr+liWt/hPnijpF8J7u9/38TvDweLWJu3M3DUr97EljxHdSzClEcUH9HqEWvN
isrFjV0EuKun843D/f21mlvydJUR+tHzvv4oylGrRoUQecy2F53MXuWQU5lwSYNt2C8fmv7lxgH/
fgVVcb6WdL7k2cU3//mnG1dlSGxM5eMpEZ3aSQ+kkS/JggId8QTjzA5uNLGVv99ADsh3i3/R5MDM
+vWAY93qQuBV+hGtZhn8ERgMKi0x5vicLeshq+tlMHVY2bMVdv2VFD9mBkpmrL+ev82yV29YFdRJ
QXhOZlBnFa8j7ylss70KYaWDuDhWcEiG9yAc7To9YNBx6j7eBsbNfvffazQCJHo1UDBYGxEkfT0R
kflUjI+HzaSwtATigbSngFq3fJIjes1kAG6N+liNp67Zi+VLnu51E49BuPZvza8/sO9fv0/8ErY0
8/0jNOVDyvPpHiaWNqi5Fxg0MjK2esse8iY5PnmzV4S3HKl7i+MMwXySnJqBZlv7PGaYzci0NoXf
peTWIf4AQ3T1uqV7dJqTl8giJFzjXij2A9vHOFxW8vONJ++7B0GRLfQfCvWLbF5dvxYe4tDMT94M
YgwXOYuit5wcLGeusRlXN47292LMNcLrMReCkGKv512ZEYxp0ybp4wxJQbhGuWksiLfiq3ZrifrY
+17fDyp8Pmk85TTAta9PRmwIJKDFgYCwMt0OzTYoMqf0YKWUx7I/NON9NMNIE5vMvDEJ7Ur/7RHu
BMtXUt4rCzC3Tu8yEO1lnfFp8h7V/KFvfkfkT5TTsyJua9roUrOprNQZi2JBGb0x6YlnOZ0owy2T
V0OkBE02o1BhfG2QVdzieV7rS3jaWRBZf0Uqd7Am6tWyoVnFmGdWnOz1i1JtDPOnmG6DchH2W0wK
UXefAC3VneRWNX/1zv112KsrmyaelneeHO+beitgL8cUEy1k9b2sbj0vt440//mnd8r3MnPsSy89
Wv69pcIECVle2Lez261bXLnYKwS/3OkWOMrxNdOqZWDd5fKwGOGnaPRq0Tst//0MX0Py/jt7nImS
NVe8TB6//qbOkKUkSMrxcde4h8Oyth9Xjb0ijGFx3D6sz7tbJeFVT+n/HY/+FVyW2UJ+9YbGjdZ5
XlqMVBDPh9J+3NxvVHt1PG7XHOzf56bMd+7TO/NxLF0md4j9IGb162olglAYWZlsHRXpz1Cbe1Ll
Oj1BB1HjDBoIXtlhpw/6bQ6BIgE1tOqHbSlsCvXgNY+19YdYCzfK1p3lGuZDMXtnsKkK1V1rES5C
64kmfrOtjMTVmNki6UTOyOO5yOGF3ziTuUv/15lg/qe+ZGcG1vbrXfIDeVItTuEoNY6eiA8Gzk2Y
wQEpMe22JcBV7W3ERTVZ7tMmUZ/NkO/XKdYexujJSmIIZJITE+2pBndjvBxTGBOuOj6YzTlGRlgw
wI2E7OKl5ySm+zJd+uJG8/Q/j+lfp2AotDDh8tDk17+eAu/9mOtRkB0jhFmZMZC1s50Idxy4vM0s
yw+SO54LW5xsvVlOoPqnSkC6VdwLhrpQyoFYkMxFNL+etIWf+6QfdVte2XlaEwKOS6WtRhZPJ5zD
mWimTIsuexs65mPVIibXQQNMGBC1KG0Hkh8sL3tkpoh/C5KbVtM+i5zAw+EEsw7Cwc7jl5QJ348R
gkX7UwaYmBvEOkkHmfxykOnbRp7cbjROUdgedO3FHRRpo5s1STOAfigUTH7MaCY2qcjIXyJMXBA1
6iRd0KyahOYYaYFDOK5rpsw3TOnM2OBXAUZAUTumspNt6P5SwomuFaJt0MvMOtA8/QYpZQoagPLR
FsX2h2KkrtnLjqiLm6zvHztLf5Gh0IZhx+gmsHNElIIyuKS5QVRwVFSkvcJuKD9UZeOGee10ZrSa
zHSrF9E668+FdZivT10atiaMKDnyHwXXIELOoY7pcyvGb1pkLIt6M882RvT9Mx2fSkgmtILooW2q
HsTS3GoI3vvRmdey2PM2mBOdWEpWGVeH6eGkGCt5OPtT9qSw+vXYz4PofjRNZqA6ZruLxf2b8J3l
Mi2+rlxV47svv0ZTaYOs3+TFSpAmRwUCWAcpTMGfqsa8NM9cLdomZGhLg7Uy+CvMSn9SLW/dMCww
sb8HUPiwqycqQMRL1Y7LhlQENOrbknHxUGxhHyWdjstIfjS7aJlFxaZO3hiL5bQlxiA/F1SErfWn
pDsRoYA1lexo0Lwckj9Sajk9QKTQa9cFman9cwUpX+YadGJuM0ZTsj9tWF2SZjZ7zh2OoVthdpa0
M6qKNgg3PkY4HyIlD4YRv6dt73jhaSimvcY4wxCIu4i5gP0FIZrkNO29p2qur/DrEBQY0pOoEZ2Y
rgpP2FoCjjyTiQgRMiDgs5h/pGoXq9FCyrgyqbuVtU2cnTvddISqfBP4EknjIgrTVUgy0SCeo/IJ
iZ2HREvRfJqXlyoUbc8vz1QBZDqYBYreXYGAMAkohJU7j/vRxjhZiDLoC5cnydJHV5M2sa6u46Wu
VyyN70VmPaidAN8CzE2xLZR6W2YE8+YweSTrJfb+ZOCjZegCwfAzS5M1yW0nonMf0zE/xfr70OLS
9hFTekN3EhVvMRG51QVwgKOSuC9hMS8ufjE5PZxCLI76qxkNq4RX7MaC/N1njCRPvikilPO/kiIV
OTfCTEbjG0rnnjVTnYRtnyTnJmP5Ivy8eysS7VICcxBRU2iav0wjEd71nwkiyFBemjZ47JuVWEdP
gvcylC+6us3wzNYdZcGIvHUCcuEX60oZ9vMDRtNcyqPthCe1m1+WQr9o2guR9GQfb4fo1lf6qrL9
78v56fSuKhUzyrNRbSnF5EMl83lbJPqKSTeCqCklfm7BeIJc+39f028vKcK1GS4jzXrVrx8IVher
srQa13e74ohhffHyN2KCaNLrPB//Pth1c+HjDNmCW4iKRBq4+vxrPtViJO6AIYgMrOGQ49F/kKiQ
vqIvykFiPYVmTaTLebi5Y7jan/x11Kv+iRTmBj3WwbufHozWzvbpm/cUPUA8EegALP1f/unGac6F
wfVX99NpXnfgoglPhW8iQ+yzo5xuJ6xpogHYtL4MBurpqHzwlHd/eq98eZkRIJeWAOH68kblez0i
+O+8aZgTAjnzJ67bvX4atIJa6smeyZDc38vJpiOIKehMJzvlFSEtFgRY/bXtVyJz/8l/LFWwLxRY
tUn2N/TVwGP5XUWKsfz3BfrYN/11gYjjpp0PaohW09fnIKIhopuxFe8VjB7Rj0o45dKp0Vc9aimY
7aOrw7hK+FTj4X+cpnPGgCc9j/3dpJJp+ax4c/crcwUyNC2XUuPfP+/a1PvfhWNTxLjZEoneuyqX
g6yNlbBSlbnwGzr4PZCNEJ2N6bpTVy3XUEme/Kq+cVWuJ0sfh6V1Os80ZxX0tX256MomzSvfO+bR
OjJXLWWatabOJJ2jqJ28PQjpDoKdly6zZMFyL996Yq71s//9AmbAOjrsebh1tQINSSgJYqGxKxMO
fst81HhN4oavccUH6VAMplvTTtCxZxnQ0YK0WuLeuXHxv1uR8LPRv+YOsEZcaWckM5TIOdDDPcJU
Kr/qbvLvpoZRGk1XIInVgTUiHQnwm17ZpNYBV2ILPw0XjFRebvwW7ZsX2ZJoDM1aLIX+xtfnNIgT
w+/TLj6KvQn2eMS3NK5jmbjYMHIk9d2E55uGT3hF933ck+077jON9AsK4NC41VG8Ht983B3Us0xK
Zgkt8u+vv0YfU0nQmlA/FnH4JHThj16KKUKGhdlchjZyonyyh3B2Yv1RIIAUsIlNTAf9ZEvdymzq
u6oiPEkx15FfvdSe8qMJuvNctwqSvC9AUfxpxXETjJKra9qOzTmx3IgVm8P8LZTFP0NTrmWCk7js
gk6sqcoh4S72JVWw8hRL8PZMl+9wUpXAqaxtlkzorhkPJ53TpWTAJ5AJ0nPXPvWEwWrqRQyKt04F
+dwO3bqezlNwrzZYRjYymjbIvkJ4SPH0Sj2B2Xyeu7a6azTxoo+g3xRjCxnLE7L3SpkeTcAYftIs
xU1hem4OULPKzaWOfDSvqu1YVlvHHwhCLy3vAZBJXBNYJeY0XHIETwMPEw7O+b8xwYmUgaOOPg0E
FYXFj/lZy5CFevUDlYVjxhcv1I6SB5JaT069ni27TN/0bERSP9v5KAHSMNn0tbcLx2FNocX4taY+
hMNePt94Pr/boVowfZhGkx+HQOXrEzE1qllGip88BI/dnhvvGPeEtkdPTuVoAtpRSCg3PuHfvZ10
tUnSRtCPaWKuYT59wbs67ltCIhK6iVtqSUEFHXmEbc0Q32TL++/zU+bq4+t3ggwBpIdoPRAb/IUD
zCYp8iaRiSQkc9FbmKYjSVjDHf+tnJz4VX/FdhWcJLzjD/mFmDilRuYR/ayx+bzpzCrPCsLTO8TT
yiVm20m+NhLEO/9EIwFRwb3q3WgZXM/eeEWhOM9tf7AXrF/XBc7gKZ5fT9yQzsVw/2PEPcmQwToP
C+FcJ07uIjf+3drSLbuW+vd94cDIpmepiA7S++pJUOI6rhu9VM7pUX+bVbgHvXdK8M2ea3j2sA/r
pS/M3E1yn0EZxjuhPKmX4lRhCCHMQ7hrqAC2L8G9MTnYSYqfnuAENtjFtcbo4OA/ROt+WqaEpZ1a
TiEsV15tu+0OUxDVzb9v+7dXEW0DjgYuJsSmq89QEyWe0WuS/yCu/B17am9D0H26T92Hdhe9xqd6
l//QF9qNmzf/rdcPG54+pnzcP3xvV8trrHg1PTkt3BvNlr0uTVAY8UJ/aWDB/PsEP8ah/zjUR538
6S2qpDoT+6pPj23VXDS6LAkZAcr0rmI5mhspbPGyaC+B1On117kUU9IJJ8lb1SIHLSw2X9Qg/kBS
5Zn+A7HI93Ic7TVQLgoLsiVlpzRezV1NtVPW6VQ1jqfJi6BrtqHiH38lSghuD/TLgJepGR3JE3Yl
01T8Xbh2k+aun7T1vDuV/cvcpiqlN+y7ZriecAwVlb+aPbYy3EQzTpaKoG3GEbeNoWyE6qJqr/++
WNeDu4936tN9+ShaPl2sXDA91NxVdlTbtwSIa7IpEdNTFyEULhCvhneFH2zmwgAMYnMp1Vs/4O9V
VscECXaTsshkenj1btUJ3j04tt69eJ7jit6sZfbgvWRr8LJEAXk/ksN0d+Oc52ft7wfkfw95tS3r
xtpPvLyN93VKlgA9rfGki/kmjX5l3dIvMIsTNBJaF2r3IV/Nt64Xdv3sDShTkg8p15Rx0d18cL+p
jLkUCk1kesgsc3/hZ0hX9ZMi5V7IZ1qJmUZX65Lnb8hn1X1Re3YV3sIZXw9hPu6/gmkfieI837xW
4yDB0lsxxP7aGCtMQ9r4gJI60t4TWiKNQg9YcZHPynRUWbJElyLFyrcYrQVl2ahLOCCJuhyEuzBZ
orIRy+fUXFXaslPOSbZS2p+FtC7rQy3RILDFn8lKMxaTH9lt3CymF50EGzC6txI8le/Wms/ndPVI
tabS8+ErpjOiS9ilAUyGO4BV2Sm6y0I3mfbVy/Pk1tFG/NNtyPFhGnowIxfSCCH1E/GiLsa9PnWs
4uklK3ZAxScHlukvsk1rzwX3VNxYsqSP3cf1I6kwqYWwZpDqcs0z0IuhHIZxnM4guRs32KCkT4JF
ugsuje+Sg2QWEAx+pRhqSqoPj9+8wXmR3en1cs7SDFzvT5Ut1T/cwtR01dKzjWdzwsPwKP9JuhX/
x6Q4zQmYF8TsDQ/0VncCrHoWItKzZmKGWMrdxutO+SqWoA/cDfKaJOhy6aE6t1+Iss7EzZRsR3Ww
E9MVdIhbtiYvrffK2EXh2RMOw3RKknUobCOZDdajtDLuCYWpXfU0SIeseYIOCCtTsRbxLyE+YpbT
i7VkOaG+aB+gkY/3YXqAsKlE8H4pT/OlNKz8W5Sg7159DRcq/F1ECjRKWBo+LXfKIDdqOmnW0UqW
TcUEaqWJ8NxYqLdyAJf31sf2764T9cKn483dk0/HE7oggSxch/tKfEL7yezC0+mtYpKo9DPGWw8T
owk+T5tuPVK3jjyvu5+O3E89mISmUM6dm0HG01d4RBJH2ZK6Xi0U1b0FrmP8xN94/Qx/PteriQ59
dTCQsucdoVTkyPowGQYraU9mbdKux+xHTz4Q0crapY/uPBrYP827loBJfcNd8AEYVaTZ7KT2QcZb
0p/oYxGENghO629M78kED9E8qDBup/ZHWR2liCXaP0nlyRAwqQDQ9o+p+jJoi1BfnioV+TwfsTT3
L5IVn2QEt2Mubys6mCOJ08JULguZGXpLpq6wbenVWpu43LXJOlfOtXiSxgdLdo14TxslGB+i8jGv
l3F4MLpVHxxqY1Zv5/QNeYQUh5gwqBul4YKEz20iZ0uQuN4mhZph7miCQLl47JKLLxwbIAb87xNa
4W2PP7jZZxOeI0xIriLZ4muID6px8dCK/K4XSd9U2oLtZVct+mRntbtY3PbKTteOFqHKw1PklgVI
Cw3UeWoP+kloHjTPFeVdJsyg0fso7cHc/dbMx1RY5X1nR+UqJb4DoXkw7st2A9lxoddbfXjo/V0l
ncJxpyQb0z+imQRi93OScUoAvzWNbUUacfjHiH8Ho4uHI2ANSS8GdNN0uBssQnWDY2bO1j4kneLG
Fw7I+A19V8grn1OUTl2+EAsWoFVurbxor4BB9WGc76XuJ2reyNhp8paI2iz5UXe2XK9T6xIHb4J/
yLwHuXlmcAIhKg52UbJQgf+p9h8mSJde20QG2Uy71jurHoMgVxRYLLdjtWr8Tdoc1HYbFXcC0un3
atwCdByKpTFsCJnr251KiADzNW1ntBuIGKm6j4pdwS8LR6JZcmfUfinpuxSvhfHU0BOKMoZgRD0L
Ckyr8ifu9Ay1dK/9zGhFgjDEzJKVK0M79+FuGNZivu6jUwIE23NH6gsgnkGzZOoxjyAWytsUr7R+
kyXH3Fsmw6FJ7kxzW+huVS7VYGVam2lgOujGpVskK2l6TM1D2a/K9DE1TnMiNlugkO8alAx9+sEK
3KVHCSZouC8IqVPuQ/1sGE9CyOhL/Ckg0g/z56I/QETJSzeQOKkFzumAGLV42XeXJHoNqk1kneJ6
H5K4IV5qGMvteN9FdxbcuBGWPz5It6wdVdl4xXYmKy9u8mS/qwfJEmG8jfhQsz7CWj6tW3k1IlgN
unifMZkOG8/l+WdUljBqZK5UZLuxerTEQxi90Eq4adj4pq3Lgj2Po00Uw+QiXtWGfp6VRiHX8X4y
D4F1yYTLnIVMzWcKksNSvxi1M6XxoIqOkPu7+Zbn/punbVrRWJeC4ZSwr1XLX7aDekNhbH27wH76
bVc7tyxqk3pUCuls4LpNbLdzi435ZjRotdlpSi1S+RMo/eBUA+X+nZHTi/uq2Mu44LzdCsk8CG56
8xsBRnt3kKQZBk6+w0Y0F5Ot7djIe7bk0vn9odS7Eo/2jq1M58HbeYweJ/EhudO3QeeYW7O/RMLK
HB06FVDiX5vfZEiYtLIuIm4qPJVzgpSTk7wFjMgdl/Xe8o7h+GOAwOmtClaLksCjCFEwNo+MvMfS
lvUnhDuwu/N+CV3Mn36TmcAgTipZblQ39uh92RkwCIaYQIc2/94SWPN3/69v1/9e2mtPYVdIfdmo
arifm6Jaeif7g+v3jLqIOlbEPwpE+rTzyUnT7LZ9Csg50RkpMPh0ad1NYr0ReKe7wrszlXPBB0mN
xX1InAF2/zozXP9XHILklo5zQ7CmHEppWMwOzWJtZa+10R4aoEliBJvjXJFNHhXitgToVBJTMZjn
qPOdXMZyk+PaVxHPDG+xtKnDrU+jrJ0kJ0Vnk/ivTJcq9ZV5o1aPq0laG1m7LBXmsyiqlIs393UH
oNQMSyeAphxOw4GrswQigrVHK7wTRmwnUu9axrgeDcWlgbwdqks5pxxmhMXo8jqU2R4SCT4xBOxU
wQ61V4P4ePrEtYgLuKlZXlf/vjvXFIaPTYqmshiIqK7lv3qzmRmZo6kY49nCtYePUl4BW6IVeIYj
4rlo9fDR9MSW5MuOHHpHSUnbvusfkmkbP2RY+nfi6KbTjY7G90X7//4sFIVfSyxNKWN9mgTjSDNd
sKgwxtchfutpIdDhEJHNBAVJCiJ9fTNfDbxcFXIdjV5rWgJrnFCQez9FiqXavCuM175X1oWoroT0
rMQtuTaXMg1dzwvuKytbCuzFkF7U4eDSM4bzPjvXmPbZswBAYHOWBWzYsmMBIt8cyO5AHqMppFC+
eqbxOzAKpOJNqK5CermQvpYjSeRS7lGPo8Fi7ND/Vq31oL1kKRqh/HeAFjSxdWOt6vdS/jD2gjN5
lq3/nKe5fzxTpezonj6GA5lriPVe6JkjvQ0WP6qs0KIEtqxlOGPexvrn3EnH7G53DIonwu6s8BfS
EEqIBzqGU/0+Na8yeMpofKEhE3FOFVbxeZ8tBH8G/8+/H6YP5exfr/r/f5j+4gcB5+z5/MTjOdp0
Ep1WJ0ZfeMxZXU6axyhxgVJFtmz2NbkbP5fltr21Kfj2E4eLADY7bV5MtV+fmyJO+4SnLd/3kJWp
XmJzkzX1CsrJKsRWO2mAWmPFTsRo7j9wkRn4/18uAh0GGg10m2Hrfv0JXsWMpfGVZE93i2Yzw2kj
iTdmtPNQHATeuaSjy+9gkmriI0MhooOp6+I7JRlXEFFubVbmbdD1PfnPAG9iRaXD+vXndP5QKuOA
8kSWz7NySgHWwAugGefZgY//XOjpkBluyIYxhRB642p8uJv+dfyrO1JPUdSZQj6d1ZW5aoStGv8I
zE0unYGLi5Dg0PMMACIQljxm6tPw6Os/fHEbzNW1MyZbShT4EJn2m3C8NXphCba0yWKI9U89FT/i
HkehXZ2iZ3ispyG41yx7lteODxJ2V/Q8RASK90WwI2tOn84kocTBFoK8lL/CdYcNdRgyWoD6yvhZ
EMicHjKqe5NXF2O1bfGZX8qXwdaVhzxfxu0hF2wR2ZRy0mBTZ0tajMFTZTr6r4+F2+5A4xkuHf7f
YXP2ya9jnLSwzjB8kqdwQ0+fHKPKf7S29WO2q92IwISHIl4HR90uskX6SA+MwscEJvmLyK3E2BHj
3Spu3zx4BR86gtGrlaAdCUg5kg4Cv35VJ8vxGb9tdVRTpz6R04Zin7NhDSAlJF+Wj9Nigf7HOtLl
QHpD6uRG3UGszHVki/b/UHZeu3FrWRp+IgLM4ZahclBJJdnSDWHJMnPOfPr56Bk07JJg9fQ5bXRb
gSxyh7X/9QcWDJD+c9mdx+JgnrSr8TPBqgSP60HdUG1F8TlO3kIGpnbM16J6sGZvXEpo2mqu/4r7
XZBdxPSYELNpB6TEjBehfFTvQV1BoML3YLiL4zsl2PCmFeWLXUL5bLL/ObRvgO9YFwQsQNvpIj3M
KxSieuKVyfP8ap0glwccZga0/q4+bof3RNovnH10wfkvsl16trmn5VNIDkcbiQ7xVu3uov69yTdZ
S/FgW8+NvPn3XFhG+s1MwMVzUSyjYoM+e3OIb8RQEMSgpbDzH9vsKBtPYL8W5hJj5/37StJnbRX8
LtCdy9AUNBTof8962MBSGlljemhIXsHaqeth9lFmxOyrcLfmjQ8rO0kxe3pN+uSoxcJKDO4H/xjN
p4keLNg7XxapYFY9ybl0mLczcgn4os24EqJNO22VbKtHHMiLHwlHiAw/RSiHmjtSxo7B4xBuyXBQ
1JbUnNAWcaopp00ENbumaMK2uexGMnPoixUvIfwZX0CE/dBMj8FUOHMZY8x/NeV9bLwIrI7BsnpP
9hRc5eE58FMvwiJTNGA7c2hI783B3Ojtpfcpj6nUM7S5cf6mNrvAyJ+sMdw203dFC9dBu5tIsZHM
06hm124JiJfYXR+jCJ3ralgiga1tKnoF0pcppw9W3KvqI+IU20om29dSmHZvC71OhWE066depqEc
5161xh2szy4a+UEsMoPVr/DYtcl5w6AF6YyKo59459duVLk6C57VB9cuvyQWmJ6arYUYFg0cULFf
jkI/QuuuphwjUygzdlryVmO3qmqbFl+HTCDnDCrco6Xf+SrGoRUoYZ9nXiKKPu5TFSeq4E5ucGDQ
WpbHhZsZmySafjG8PinpYeYutgZERovQYf4eXdFQmXmtzulhAtBu1s08fxdkKHvQYAvBjSZ1LTf+
Vsu+Mii8NaBYqlU2VZrGOtwbCTLB3xdOi75HBeknh4lDohGQA65TeDOUdPkXDDf4Xyb8jqVuEzuD
0KUfMC+mEAIqPhSi8ZgI70F5MfzT5KLsG0JSB8iQgsSkDuqJckid2y+2308awZJpaDjIKdByoIX8
fcOjWDV1EmTx8qQCIvtGQmwe8+ALvvQnDAueyx+XuTlaK2njy70spocI0sTCb7YgancYpUr5r9bC
Y2kCkIuJdxDey+KboRXHhY+OlJ3Wk5Ka5wmWl9Q3TqDKX4yV3z6fN6seHx/0Had6GEK35I8mrHI/
J5r4hD2ByO5R7pT8mHmptaUgMf07xThmJvQO/zjPd0na2LPwwlxfctwm8dkSV3pB8YTju+CiW4qH
PdmDtLR6/WCKVw0kM/s2jz+XMyKuX5G8UdpLkTxpzTeWWMV6NpsXFFzNogVWt+JkrDP5p5nHDlkH
VfBjsM5aQnbQ3vA9X/1pEqqkr1XlR9bvOpjUlf4LSpk2XQXzoJlulp2neS8MW/lQKSSP7dRi045f
vcuPQwYPBE1GKo56h37uzeSSjUoefBlce9y27UVqR7fJrO+thTswxinwR1YD8o9QJrk33ZmU8uxc
epLg2xXjMVDHX+yyv43I/3qBWCehMjP1hR0AeHQz50rMrrKgS/KTKB7l8RET5gTj+9B4HHAZqywo
1M28XbirHIldmJFxh7fybjwIElHgmKDJg2pP+l0BY9gMQb1YzrQ4IHAtX6XivElAz0bw3oBv06t4
J7YvZmV5uAPCowGbG3G1bI9l/a53ybor8nUZXppQXWX6Y6/Hu4qgBdX4KQ4DMNG7Fj+p5qI8IhjL
2sbwbfKxpLR8LPIXAnZt6K9DevH90dGxsS7WuUhUQ0oaRQb//dgTYaPlv6quxFY8cEL8nOXQSYFQ
tBaTp+LS518Z8n7kzi1PV0Grry1KLZKj/l4guiiGYclCt5dnzkZ+sK39YFUSoFMItc3+MnLw5T4X
Hg+gna/N3gA5WkAZkBNa8O91fXmTt28a2AFozsDXHG+Kv+9F9Hs5wqQkpa/gkHHKyQWK633d3THQ
Ovatf1/t1kyQtGMUajgJcVASEQ0ay8nlDzjSnEUjq0xtvu7d78dzZG+Tx/tk/d7atoPAR9jiwGU3
+y8v+wHq+31ZS6MxjksgD/7vyw5NVraK2GUnUShA4VJ3sFS77LJfi9pVnx8VuApq07p+6iMK4dg/
JXtJfuwCfD704FLNmttFnRc0lywIN0kvYzrj5pF1njvxEqBPmPXFEe/Sxu/L0Pn3Q/vq5m8Wel1J
QxEmcnZoUjz2BOy712xxdUZyEUrTL5h78vIGbgfEYpDxf4/qN7T3xxsKogxyiVSM1z0vSLKvMPbt
9R3ClML2ds5mg9j5gpvQvz/iR0iKGQHTGl8JjXBl/ZbPEladlgyZmp2UB45+HaGZwGMv8/f02p3a
ysObpZScmEZO7sz3Fb5Ssk1TmekiJk7Ukq64it+V+IuS+rNngV2pQmgUdC7LkG5Ga1UViljJefH7
ycfwC5t8BxANxppSm833VoMrZonUJCMfUoZrJzsCM0hAoZKLuF7rCTlfpwLSUawbD8aAVYwVPrSh
/MV6/ZF2wqzC80kh24E7/XDM0MxkTNMeLW46Pwj1BpcBV5R6p+mOdbwlqEAYL3gc9eGmbc559IWK
7iMEtFwdPhcryAIp/m4C/DFkfKs1WylCZ5rV8BOC8ILf3aZnhiThERB3zyOhBDDindXOR8g/Th4P
qCijTVXPl9YcSLLUvpgzH8kfv+8J5xDMiOhP36phx6aVQs2sQWRGiQTPHaLvRW8FS6rN8F9ojlby
33BOPpz3bi57s5H36ZiEWt1kpyj/lc/hlqwRPPNSfGEnRvC0zX38BsFafSXHSN9wDbJ4FTXxuqZ3
lDB7gMQ0ocL69+z6ZAFZIiT+8yxudnMJDyK9BIY/TTCyIyIRNI101AjePAtXNaD++WLifHpBLieh
5sMk+5bM3y8kSdmKyBwTjkvbeNr1KBBDeqNr1fhiwfp09CEMZukQQd+QDvy9tvtZgIwsTtOTxv6O
PLfGnnwO1hI9p3mfw4gXkqNiuF3HKRBzRY7//dIRMX4S9NCbXxHzPpbljACKfqKTsOFgi7vZaqQ+
tqSZxMiTn+xo5w6cTcyWakjYMgcAso1mHfdrsXKsjDSiEh8Cw1XkF6TLWNkC/2f7GNT33wPg9wO/
WdTxc9F1A4sgNvtbWlK3CMNTvSoOs6aT+kq1RYKK2O5myVP0cosX9DbyZS+eFd9VA5HGFmlCC/E5
bE4KTIIx7lbDVprCa0jM4tSXPOW3ChF/ln+f2uxOixtCLuZrJc07xWiu5azvCwM/NTCGf3+UzybY
YiDNCVQVoZbfLMmCbjXZpBfpCeDdSF8w1gXmnYNLln01rj4ceFk1ZMTBFEVo+D+wh9GSCqPSQVVM
pKVDJzRMYKZP9qOrAFV3Fn38/+K0+9lVFQ0MWYFKqpq/WcZ/rKVBqyZql6EoEBgiORLJ8pgGmd1q
0OT8Z1lZB+NF+d2I6Noj+D4lrDU88pesbCSDYMJFVMvTv5/5xxpRRo0LXZc+Lr7Tt24kIxlViD3M
5MDpDYJNwfsm6x0rQ4KlDCK++y/8wj5yarHvhTunL0CfSob4zRwaFHKqRjEnwoqlshtlWBxe359q
cjuW7XX8KYWrUaF2f9M4LhgAQ3NHFPSige2+upelGP976shYDRCZZ5i6AfZxs6LzFckPRTU+qCJh
VT8K9vai+AbIz6HF4ECWjvcN+FEIKJEDN87YYhY//v38gew/3sRifSpp2tJKx+D47zVOyZuiGjX4
HIlGfylq9oq51udtVBHUKGoDxUeIYeglB6WOwbeMrVU8wnJXs/CqUjTqwqEORU8S/Lsiku9LHOCy
0PRkAqF7H9uTBDkkBztTocxqlN//1RWBdBZxp1ZoTOlcAHHl5V22wQcS7uJ1cSTAkksa8PGL3hWY
gfTZWuK2ZzC0vMCAr59PiiAeNJBV/AuL5oWVLkoOXYMeIvVPTTU6/khMDDbAVRNcZhworGKRwt7j
2MmSvfA68r2iPBvzY9MMqLMDZ27KlU64aJyvk/Y5Jty1KEu7abwghwhTtA89Pux1+itd5aVLH1e4
VwoXP2w1p0lHAwggn7wgO8VkCsfn3NF/4nfBv1iXQ8PXGnu4S6e3NhKPSHXM+c6KNmlJztokvU6S
QCOtwtWIuVbL+UbCQtbHKTjzt4GouXH5HgvYK2YoT6tdnFq2QaQtRRsC3MKxDBg2XZ/sczx06c8t
h4Sx42yKNrkC22hHry9wcq1I1ghJ7UkeF/RRD6sVp1elegmTjr4Wdnitk1JF9n3q4lUY4wItJLqL
Kr+m00xitEwXUxdHr5lHT4FyKaGyCQNlBc5llI/LQaUsHbER0MI0XrPzmcp9oBtYd35J1ftk3izO
RYsSiSMuWNDfQ3aQ1MEwVSE8t/LBUJzGf4CDa5YikvJl7nawk2sJheO8RqFsjDvtS6+2j1UIBqF/
3MHtzNVLrShUzA8JVEpzp+/uuG5kvBXJFSTpiyn61cWWr/+xbg9qpsydIsQHXdp1qY6g92UEl9YV
HxpWuipMlEu4bgFq6RK0jeHd8H8V072VNySvykSrPNbp/b/v6dNb0iiM0GBZOHLd3NLoG02jjUa8
2JboJHrFT3r2I+vWZfLk919sER/ZinBAQQ/+c7GbGjPX8ZQRaqW7KnZikx67Sd1fkr06H2L7/j61
V6+++4av6ebpNNm2VzpfHfE/KQP/uoHbTUqTfLPQoi465PUFaqiORzQSLbnF3g2Ze+TBFTWRlPnI
bpqAphX2aOmL1Dxmxov2ZT94WY9vNg0c3dHhYWRBDXibuTQZBd6n1gh1zMIFTSUdpj5KwVOtrZP3
XM5witjGuFFwj0Wu4Qn6699v/hOEiYdh8NZxbcFU/nfk8x+jsVO1Ehkio3GE5BAq4pVC3EAEitXe
yeL6tGddc6Ewh0tSakJrA+l9AGkgMr5izn46Cv+4lZutaxDnXmpnAWizW2SREkbhQEt04a3oKRXW
X3zwTx88tq2qIoI/oy/6exqGY6EnasvVku5HDAAu+cdhxPtYOcPZ6iqsi1APswaCCCpD7AzdF/Pg
k1IJ+bKJGhcdJmeRm1VPqQlolauiPPnAoWW2afvKnrTh3MuLu+zjqGKcbTx/8aGXX3o72pCg4pKp
Ax6zp/z9oTspF7Qk0Dos/15nm7DPdeYQbfWa2ieMsDdH+rDDFycK/LI+u6hGdbxYAgGR3Kyug+ZP
IstZcDUvxQmQ48k8Tjv5Un8fdsbDtJt2ydO084/GWdyVB+us78btvE02BPtsWO428pMB8wg3ql1z
MlbGRtkkL+M3f5scy73xGG2to7Jrn6K74K78UWyTq/+WXCGNbQmVPgV31jq4o3W+je+1nbKTdurZ
Oorn+ZLuy412io7jt2BnbkeyIbflJt80K38VHYgzPPrnYjts+8fgbN35J5+Qaf1eubM2xUbbmqfq
23jnvw+X+WxthJV+Co/CFkORet19AZn8BtA/vDJ9OV9AzuSfm3Gay2Wb1XGVnRC9IjIQk41KYEDk
aDRSSbntMaZYaBJEo9YlojicTCEMuQEGb8KGLmH6Lf/lE5HrO/C0KGd6EbqPraAP7Z1J90zBGYcN
JKNI2+r6MRhWendX99fgK3vr38SWf32Om/GOA1zSwtlKT/X3iJBw2fYvww9YFelD894NxA8KGIE1
sDcc/pyolmYbdiPpJSFS3N9KyBblHmRZu6KJGyzmZD3kq2glG16UePiX8O+4b1bwwbq7GT5jB8XJ
rnpbo0y6jyvKOPj/Lq2I8UU9JFddcZRFl2a3cDB1+qv8mJS76jeOaypyiMEpROwvJXxkdQpcW/XC
ow5rb3aDyssv+KWZ5/lReM6+/XuS/m/P5MOjohu2OPdZYFI3EyYLsqZq5aHkQJ2vgZGdgGyS0u8u
YXHGFSYVfigRh5j5MeNkJaSTt3QEyjKEtM40kVeNlq6pxjPEsvWh1H6q8lFBa4OVc9+Mm8FEOzSV
64Z44bi8KMFTjAOBdYlgzeRCQjeBUEWET1K9aoRxW8kTpW1wBAV+7pTLQKO9rs4yOQ9ZU6wJ617A
ine2TQUy/1wdi/EFYx/3Yo29U7XvibKzyuflQ/TGOiDzw3pPR5qwZeDIb1SvI+nuGbl/DVrW4AX7
gDU16hClXi+mLl0aaBiKdlXpFg3TrzxZuNDO5O+Vemf0hivDxi4HqiTgRCWEWg4v0tfv5OgX5f5d
P31LAaBbNd8aUUbfZ0lGweE9hrSY3i2hfrIWr7VsIi0B0mznFkB/5WNsUCinu0q6iFaFW4q6Why/
l0JcljkYmJ27tLgEhLl5p62W4rzPYc/ADJQZxwzKBELkbiIgwqdxKNUqZod0B4NVrj/WNKSgERYo
Iklj5hUaYYqrU2VDbjDCwVPYdIoB0e9OaCxvFC51fcxHDLlE3dWDdBXKlkuom61zEGs5uWW/wuaI
WYxdkxWpt8XdON4FQbAyYAvieyITvhcamJq396B4MaeE3MzWS4MtKAoMmfCzJo06NF56EUvoHkWA
Ia8kHCpp2NJOcnSM4mS5c2e5dyNyW+KJdaXQ3elJ0yRnRnLAoJpiTJKSiiRCjMvBvAf6YA0kmXw+
VnyILIDTVM2bNIk3mkqygwTrBlHTOLuj/gJteqoe+3odTINXq9neJEdzqF90Uq77vneDrLgr4hqj
DG3lF6NjTczfyd/kKrZIw7MJ3wLqZ0kCsxXcJcNZFtHd4wsl4OePn08GMtUOsg1oYYf5pevRYaXs
AXq0AQhdTQQotctRTZtQyMHAEppDwwk5nBMvb8J1nT+M6aaffOjW1cHIvVgPdrLQe4mM+uO+HvwD
+yF6fbevXyrWGD9YyLq9mxXjxkfRohYBOhrjIkfy1i8ghHXvfmAybgEUGdWVvXQyk/RFHOWHZV7U
dbThgMgvFCt1hWhgmN6h/jL8FW4pjbvXDGMBIfXtwESeURKFDSKejeN2GVkRv1DK35e7Twu44/Q0
ffKRpWptMalzrOq6d0xpJtrACgLkVHteoucJNyWYbIQzuitZA6SatkoYcG4uDrCfUOhU7yqAIJYu
dpO8GP1L3WBcxRK93PAovRgqbl1DuOf7avJ/K9VfQ0qVC8BALKEm/xoTWdchXWHpXQQXNE/bSlrF
y3ozDGshfF+A7IKnR2uCHB2Fw89pzLaCWDv5mO31afKAQ7GmTMTSyZgsPVT0lJcxSnfRhENSZ56U
ZfjAKaK4p7PCixDcTkdIEgju4uvEqTWeL9KcrpVw2/m4kt8t4hfCcmE+lI4usdojGV46vuT9ON0M
DzD7DtRjlzpazCpwkqBEimGshKBwMLkJRizAoOfk6bRRUxNW0pI2LTyoMM3iNFz1ZCqpnXBop+Ni
ZRXAQND6Lb4RBKo+d/pRVNAYIsucxRdJ4kdZfVr1uR90t9fuwnbywPKQpMRuiS5loWUtIUmRaT4k
AtBJk7rtRKisqO4xBquK3IkY2KqWuYYabePqC60wJeJnNdwfW9LNCXEQswkIn35nF0AyXj7vFB+z
6Bg0j6n+rvTK92W3sVJMBMltTJJsPbCGyZVTK+9J7i1BSTqwTBP3rhH+0Mt3OSxPGdFTYoVraGx6
9UixFbCOsd7BRyQquSqkTVgsnmKXxc8iZCbN3a6dKQbfE3LtfWAV9jNolW+TZpGwveyRvTdUb6ah
H4Ss1Jw2C44xfnKV9r2SO8Yfvp+TYxr7QH+WGlNCAsvBLznCUo9JPUCvmqco/7V+bwbfscZrZ0QD
3X1aEefMm5wcbCIcyKiZIww/JVba+RLjWzuWUFRT/o4vKcBs1hMUktLT+29pvDHmVZV4hrEsFnZb
wthEsJusyoXIPWyt+qGjEKfdV+2k4ReRcGrvEVhuRk7GQXzampkHXijQjKrX00sdw2hzxZ5u8p3A
r8MULnPjszatshbDDigpq8jyZjI7pgeUqiUytLTcloLbCNgjwfocLuOALfFUrTJIA5pvPRSoiXJE
oTGDdUwvDahb0CMtDvCSi3ObiMJUI5LtReD7C79ayea4oUmwiwhvTbTmlR5BmDhj42AQwYTP9qxt
OvM0tdwBCWslwfHcyRBQgkhca82PMClXYljs62Jedy2dP1oeMuO5UOWVIGd7fMFMOl5M3179LoY/
i6DcmRqrKW5/oPcarI0a+7AmTR8CnDa5ZVGfNwrVykB8h8UnsWC9SCYTOV/JwnTQNCb/IOLbbBan
vEf42rpmTepTU9Q/1ehenYhAydSfIriiIJVgdVO0DuGfTNHgLaUJDaBSjJDIFI5U5qulYonk2LNw
EmipYC9GNNqmztjhSVbacVKI8YFfP46RGyAhxGLNEH6SBQKuNlUXKSBdr177gb4UApgJwl+Jte93
lp/u5fSxFreoU3+v4ItcEoLyLJAlcly2gMwI3iaySoZ8ppQVEPSmL2n3OLe6awn9Rgpnt+66rS/a
EP8XhsJdNpDtw5XHteJHu8Wfc3Hgk0IUeo0DBUExom3l034Jzl3ZetA/iDqrV1L3rOD/w+bvF6y2
0xGXubyQIBWXK9onEfUDBBsp3FW+Ysfgvxhaz9kpFyFjDqfcuFObH0WzH49N+1D2R9Kcw9aF8I/3
kzBiFt4AxRqI2Gbd7qPwPasjNwwMxDB0GYXUy43F2fPXpPU/UlO6qnmLKtxkxEJDBalQEOWVY/Mq
Z9XdrIWbXlL3YjX86KPMUxfgMlVdiV+jJxfWUoP2z78LdGnpHN3W57Ab6ZLRwCNI8vZI1gqVGfVJ
dqJDRwVmULcO71k74vr5zPar9C84F44FnovS478vrX516ZtTlGBOep3KlXWCG4fvBctkuAj2zmr1
VLbbuPb84C1EGgc4jSgIkhuQih2auyVWMt738TWhgEv2TfJKi7n3vyXKE3xNdHOPsY+N3EEXXot6
J8+HhpADzs/d3RBdrQAklETucDlmIolk92y+kNh9/kzhbgKJSJKBDSLP/A8caoxSS8wNMTwY4wlQ
To5I/XnqwUX96gp5A5PRKnEUyAlf4ZGfoU5YDOkEvOBqz9bw94UnpWibCvHFPso9OtCJSa9VW8O9
DgKomF+RqMi7+mTw6AAwMtCPBmX1ZvBISlfWqjqChGDROGfIQDcZ9ieY1sLFiLySU0i8GavveQ4r
A9eGtixWFoG25V2peZmxF/VVHHa29U21wIkI73ougm9i+DCdJfFgPpbNOoMq4a+D7MQRmc3FEl4H
jsy5et/MZ7W9T/pXf3yWg11TqDup8Hz/h7CUPQvMjv2GBXc7arYVmoryKZBcmWLKxIo1foz0e1/f
yIvTrfXIrhrjG2sG7qGiidIdWt+jFyMqnm4d6QbV8bcQQ2Rp3Uh7siixoJSKTaW6IQ7KOMCh/G1/
CL5HOnjZrTS8zpJzGrhd/JMtEKE02o3G63/F87ku3qN2M6ZPZrzqwnVjbkrBw7taVzLXyvcStj6i
1xQuvvIxbJ98g2ixMK5JiDthtGqF0G04ZcSouJF3FP51gqjdU/Uyks2MTJhXUURTuZW6S6Dv6owi
hjRAK7xrSCarSTz1W9bLp39P48/alkBw2L3Tq4P5ekv2t1IpbaM8t05wXhEUpv7jiBYiPIjhBtNK
KdoO2UuiUsTsyMcdtVMrbHR5+++bkD+p6TQsrzjKwcWB7XZT0wX5aLRhjeI2GR4Z+W0LWXR+nIJf
UwINA4fiwTI3Eh3l8RXqtC884mG5SJD67jkVMJ3qGsfHs2JWo91i5PPvu/toqknvnvAlFFIsB9zd
DVSp46c5+bhNLjaPsCMUUdouZ8XgF2TNJoPhmV0sjGH7rxb3TzqoKpb4usWlsZb+IETOM5NclEbo
j1RGblYPjio9WwkHf4nzMPYgM0BtKKveiL1uInkwM71Zz09zYLKx4duoW9dO2TU5u2L3VmnCxkfQ
TMxccOkDRnsqb1sy5KRN0L1nMdHs+KRUq2g51va+0wakrg2k/s7ZWUVcSW8f70q88BJhpWXPhh5u
Df9sCfNTm9y3VCECFLeor+FiXAuOvkU4vcax5QoyXq99fy91pwnLpTJcDxM7YgsNFshIc0XAEgP3
/n58MWgpFqVmw/xcBUWyUqMnzV8vNjQ4U4/TsAnNYFV07aoWahb/+yWwIRkOljhsrFjZodP1fTwH
RBeVvDwODv4zmfiLPTnXj50sEGnIUfp+xITCRMrRqKqD05rbcITDBhgTdY6IYHxSutEyLLsU2Qm0
GTQL5SKyILFAe0aUdgPyVuor0T9K8llNCa7FsE9azfOiU3kapsdOq52heZPTu2hRbgy5I5cyjcS3
xUs9z1OnEo5R2Li06N1S7FeVtSKJ4VD46wxr8Mx6TTKqRw5TE+9RnXLMaDCJ/D7mEeX9yVJipxHm
VZGPSFWuQ/lixASON2jJeBp+zq7YlauEH8PKcGV0IUY7lNcI5iJLewoLMEzjp0l8XaSx0E7uxGFX
0oRtALW51oy7L+bOx94G7Uw4RXjamBa8lIUk8MdmWlaJP4U0F07se0srRWa1HuJiiT9AowzOhsuk
hV+0JryPNKtLxM5f3MHHXQ4dE9FQqBogEVm/t/s/70BWEqUmAezQYJIAmCYIj7oveuiD6Wug2su1
dV/8wtJZes85QqoXZXoujBfJP1C1/ftePjZaaPFg67fkDLGgmDeVRRyLvdn6I3VjvRNRpGABXD5m
uZMsrXOc0L643GcL11/Xu1lW/coq/DzJiXASnXl7btbv33wbKekXSoClTvi7CF2C6Za4dd3CsuGW
Gh4XYiYOkcDhwfgJEmtn5ff5q77wJ62bZXcgJgBGC/k7+lKO/vEa1blLIUzqvw27umLBGmPrsQyQ
G4ORN48ASzqoSaeSSqvqi3308P/3HlzEIX/cwjLW/7iFKBqmITLE5CBwWuDqaXCyQBNC/wj06BPB
TfltaC9NwIm5vih4iowRCZAQV6Txq1f7sZOlGiRwLzFr+Dd+SD8aBBZsIeVxiH678msapjNB3Eto
AHbxJrhe0l0SqJLLschXlXOTPRZgZU3ypQT+k7dvIBrCyldZ8i9+b2J/PBU1rQeIPn1+VY+T09ix
2z5EXmDDzLHNjbCubZLX3f/3PAIA4sjzu1dtSDfjuq8bsfcJizh04o5GALB/3PyiQQsntKjW0ldx
hbr22WeEGCpbsPf4mLdM7yIxzIkYap+zSIfax0c36hn+W0x/xsAhNgmOZZN6bQCKBre7VGU7EBuY
icbZNx6SEUP3ICDj6MxM8XLMUwYvDLp96wODGPvZ93G1nx1FSLa+btJ6xX+Y87GlHdkMaVaQ7aTA
W4s8yT6fG/v88iI7x/7crfNVuaLTYYfuu+neQ8U5XmN3XdqPsh3bP0zbsyX79bVbNxfJLnZgrg5F
tNedwOf535HNinBtnOs1dMHEtvec1dzruTqSJLAif8m+rlav59W7vZ7tmfca2dfQeeUK9/eCdx+6
BHyF53GfOZljnEyXTt8OqME23bv3cp84PIcNjiQnigyb5qhjeSaXeTOct2+Wc7fGPtFrvwlO77Te
GqjR5iPwQ1hUvY/7eY8lVzfy0cj8OUs2jdad6uUuUudv7ZmdEWHW8PKKzBol7Ur1jA2gjz1f6Uh6
My1b+nblc/68fMrM44e9aPkEK9ASO1+9CjYxnbboHF9W2/t3bHywPglsWOAv0u8POvL/+v17tJvt
yiF/iD8DD5cCHsvyT+TN3CBuDnxYntq4ocHn9PvQzZx2QwYJP329b2kpvDbv1foa7QqnekyQL+/G
ffE+b6JdtAPKtsf9yD397n079/fFmmfB3xQOaBLJacTCgVRla3O7/OJseS6Zs75PnPv30A24dOjy
wiIuFnjv73d2yG9i/3ezNTRD7lWytyMsluV7Az4ANlFO6qbu6zXzXiPe5pX/NM5Z27wuf53y0xGf
r+FPlafF1bd8jG3kxYyw67Xk61fuhEsGTO7Iu65y9zWw11v7fsvVVvuNu1+5hY1a/fUse8bqtbKD
PRusS+PTng+v+IzS0j/k3bcw0ej0SijAaNCEdC8qqF0FRGs6mwXuV/Bza2AxLIbJCMVNSZF/pEjA
a9BvkdW12tVTSQPrQQX6Kyc6iIaxsgqWucHEIWXhkHmy2boATxTHA7XsmSObKL5YLMQVEJa0tJ99
fUn1IkGGgZPRuRtjHkrac8YHpoKDEcu46GGkJZDNXd5pKVDfNNpVojqpejdHPxZ82NiqCEkVIn3V
8k1ZJj6uKjIQuqAa6DoV2xx5b5EIMgjsLreu5ktYtKzN0SIzbi4OKpVbQ9gD80v+tosokPu3rgSV
jUDkRMFTxXwziG5D51Gb16qvrPzQsgNawhUtgEG6ArlyDs/KdYdJl6FQDZNEXLWHWkYKVm9xZzbw
gzLesJU4ooQgf+kwBW9WG2CjTBOr7gC5je8sDJl0avPKrVuDxBPaWfQ5tDHZBY3mZLPkpjgdJ2Lu
qcIqO/jAtmXWethqvPb52iy+V6CzUqkj8m9XeSRfesNJUi4T73HHLYdf/tA4XQgN2JK93FSuKl6E
eeWfW23aDfHoVCI1/yCsowj1u2G6Q5I+FDk2OeJoraLZX6sFDgKleN+XpyLlcFOmxzC05HXtY5zm
EyIx08Sdwwy0pF0PTcVLcaPoJHYbcRWpSzAPLgV5h0ccJWD5nYw8uvHaGlHKyrxXaLynEPky6vZJ
oQY1i1UuSm4fPUmZ7LaNeNFmuiCLKT4bf6rE27JhhZM7/FvHalVjxSTnsLS0bR5Qbiu1Q2D0NJie
hL435myaoYSrhrdAO/dwJQjoWcdZ9DDRWv73vojs8mMpZqCApCSgWQ+fZ/n6H5sxBj15qOZyesi/
kw3utit5nfzApWJrPMTbaZdu55X2Ha8TT1pNnuxM3uCl23Trv/R8Z37AIXD1P4Sd15KjWpetn4gI
vLnFI+9SUuYNkRYEAuEFPP35tM+56N6n4+/IbaoqsyTh1ppzzGHKSF2IC+X79fPJZxYVf2rAK9xs
ORDC6ip/dH7tpVF1fXi4xWyxBA+QUQc0Zfw5L3KzdQw0JF5nuKpB67308Huk7Z4e9LwZF80lkcyf
d6YjH7Ig9ox30zOd3qm90X99mYG80IN7pAdlhEn/n7wYfeW75KNnu9dLq3zpwcBPzr5y7b3Bb66t
13Cw6Yq20K29zgXj9Yl6wfjwvuo9Ps5V8kVPcVsH2QqrPzvBgrU3rIMZjGcIBTYnNjHgFufG18Ce
9lpjMzf3miNk2n82zpzFEDLYVx08AoChbQ0rOIC3xIpbB8w5WUVfa2nu4frjk1zq6TtG5a7x/15S
tY21ahOI7siRwBtAi3i7ocm/8fPMeDHdQt/gV2xvr+UaGoCD19oa0FTwjI3lvV7oG2tDRwouK93t
39OvBv9DR3yHnMYXPtMB839nWDBqDZUP7Ors3WBbXuweCl7qtVSPF3jIx8yPcXwmj4lvFo66k0Bc
FrWLxZynecwz/OxPdeeg8nCOcuECr6C18KnLpekmnILEa/ncryNlb11JK8XVnZJlvnQfb4nHhz28
tvr4pBz4yPxN9XUOPMORt70v7RuPst2r3d6vPPmoeSTFVzb/cCzTDqBnxzjk9bfknbh7HZblmDt4
f5QX+i5fM+7iS92xGwpOdPraqo7qfamO6InsOa8vjXJgPDG6/klC9az5kqu4hs9IxFfCNlDC6a30
pX9+hen1kh2XrzhiRw9nfpUsimAIzUiP4tfXO792X0cD05qlMQnUqAkxHI8Mj9whR42SAO6hwK3C
352X0vLu5ws8WL2MOQN8UgT9frtm3LGo/nl76wu/rn29zgQHZTu+Z3y/5K9Qaizp0ikV1un2/36O
1ycbSKoO46j7ygM9YrLi1K7maYfscgsMTuETSxUCp65WMHq3n2pTbRJHPMn23Xu4r6/Cx4XVa/bN
R8HvQCexR+8Oxqfi3b1WdO+eU7hdoF4KP/MKv3sTQxy/vqavMiDaPcB+in9bvvqQJdSKrKgP0987
30p/Y8cgynkpHnSPCPvAiJ74FIfZ+r6eluXaJPklqtbiUmCOFaWLaTmFVZD7XdAFBe/LXMWbP4Z9
xcrsia7C51W8eie7I0cgrYnK3on/fN7OkV3Vr6P42kZWUPOvshAC2R88TNUGD/TChQ/qVKLDSxHZ
se23lOHB63Ay/v/67xQykE1sI9IizU2DR6h7404FdPVuF/wGvKXpuMyCTsaPxlZla+7tiyWJY1Ii
9aC5r4UKfAjProgoQwf1vVPylfsNr577qZd55qU+cpr/+X3htttq3yxepz/hdD98XMA4rZwIbI4B
sBCLM0ONnuF9je470MnoW/a8o+6lgXDKOPNTKF/Sxet0vU5V6XXOvJbWbPQcTL9lxuqJYcrbVfu7
x/XjGhZ8GH5+O4XPZb+0ovbr5QsTxZ6c2JkzPG3Ti717ILyD3fvthd0nQBr8v+Es//88SAUdRf5C
IwRsqf8L6akbTFba2zzumbbfe7hTnnAlQqoy0Bm77bzpzqQj/m8BBv8TxPHf3vWFLP+XDa+k+sKn
qn9Fo07ezEoEb1v0QQDdn/+8tyLo/dfear5EtSIqQNVCVIQ84L+/lYmmvUplozjdoyTUQhZW/7bu
voQNQq7f+7b4AHeAUIKN3uCLjuTLHg42OQi/I+euSPwFNIza7o55iHP4qj635/lq7qe//qziQtBF
Rmh0r8jknbGRNuKWkdpCjMxVtcSS5cTWRATeriKlj7q+XbP7UFzjYF3T2WkraqWYW8MKmlW34k8p
4+cw3RoJGj6qU1un5GYjySBoODAdp7dpfQv7DUMlSIWdbN8Oim/5VKOkb4+XHEteNjlUUqafHYv1
3R3ZT+GLOD4TYAdlAG0Jc/p/dkcplJYJO5SyERQEsk7yKxzaQFsiOAOZ3z7WM01RtWTP+41X8c8Y
FkHsQqsIy+WrOv+6fSiXfNHv+029UfzyR/4zvrPBFikbvHgxRBKz64k2jk3su/fV47hIVg8Ik0F5
NsmmJdUYI2WiADlmNpIfimBsgYXgFRXXuJ6YeiquVggImch+j38z69Y3gb+yXfdA1DgEO0hOKMgL
HY2WA81JpFbtN8yVKW0pj16do0QbM7rYPjqmo0VWRY3sGE8beQyRqkvRb93G896e4f61RCRuuU6p
L1weeBbMdfOEWwRrzuney8xr2bIzGAm2tLWOt03v1d5PvSRTpg2lnRAOlY2p40LaPb7m93qZ5A6s
oRI7P7xDnBYfqGW6KANemUm3ATeBNfDQL4o/HG6dO6uvuHxRRi/ZvnQAKZiKHNpwgsbgWdEUNuv0
g78qZC6vRKeyeq6ExRT1kDV8pj3RPSw9iSzyS7buv4T3vKSdwHnGvv/iP5659A8y7QFCgPA/P1r/
hkV5sFQZYSQDVyK00X389wdLMB5U7grq06LM3ZRrkiJUCmZuVSNdkwoT9/5/fsMXzvpfAct/3hCH
V3xLVMZe4r+eZCtpn/Og8YbYf2EBUiYfs76X6y2o4X9+I1n896r4eisE7i/oWSY/5t8z1lSeiqpH
r7/D1H0woyT2RsiextHCSLE+d9Pyxapp/FzYvegII9yPOWw1HwZERUPZ3i8WA1YLKcxGaxbauLwL
ixjOclSeyEq9xeRbYBm6oF+q1StNmzy/7gwormQ46PRi9rzTonS+8uc8UGbrF2flOHKPzOWr85Td
IozP06/SHvXfcqeoP+n7h+bnEMc61lOo0dyQ5rgais9p/GjEnYFn/4O9UydJrnFkwotWKi4+zXQp
O7yP3eHpd4M/KxEBpDSnrHdbVpEL/E2VRODLXfbqfot4PsOws5sn+n/MvMs17KEaE1n1W0i2KeOV
r6myi8ga32rAF9pPgcK2OUKAUVIH5ja+Z5i+rZ/a93M1ruVuM2v7lPiCD+uxlONAb6M+yllun/Tp
qiNhpOUwdiiSAFKfFMSib8Sr/O7M4AaeMYWisE/GQF/dHGONLq9/2NKCQF186yYKrmBWF5m0fdEE
N/XsN/sc5rVhTye04TjW4YZSczDIOFXOG3JKB2O+xFekoKmWNbF7+jXHhGEuN3F3Et4Yhj27nSD5
fbM1k9Wwz1tEf7StjgG1vFmJ9kNFsxz0l/98J7JXif/Tc/Zf78V/8wtgn9ZaomWH5I8GiYEynOyy
CwlTgsGKOS3wB5zqLKLhV8SdnC/axtYxwK2mq5WeNT0avidMLmAkAI0cDeC9+6qYseIeXOMoEp2W
vZX4lNUsWEHdHyr1R2lIulLtfN6iboGQhbWeceLqF4dncxDks5YEKAcM2/yAqBQvEyUauXtvMMd8
Jp4D5fE1TQ8ojtTFINvzCx/8NunnNMdUd1W/S7KfWHMtBZchnE1s5AjStTO+x8c7+imLmNjcnkAt
nARbRXyQ8FQEApXdO8ODzmPfDYioImSrkKADboWVYj/3OpZPHVbriGJ5ww+jD/CMx9x0yheNgMDT
4eEiBuZh8SoeMPAkbzWzs61me+8rp9IFeEVBNkNQAu7xxcf3fOUZHZG+QqlNofVveT2J1yZ51ZNh
QW0Tw6UDv9v1K4v+YQcn/tTCQ95aG6EF1naHhxlYX4J8EH9nppZuv57miOn37R4ucwSbTyCgsxz0
YmCczE1jeHDjXiHKSENJfaCbfAbxG4qMMWAZyB9Uv4vnwTxlKE12t6X59sLEiJvZD63X5W8JnVR6
YMpqP0y3aryXaavf/5EkgRufQD1OVGvrq2ccyQg+YmZ3s1xWz8AYLg38VeG73lQ3b4h6iiMabqaK
stNE6pptR5RD/M/bzLdCVVvCpJxGL5Fo9zGnYzcle0M93wC0wbYWTbyuUu+hYwPtSdkb8k8FHps/
XzXAwfIoOlAggX7wDLSpnQdbFUOp9ThvfETzT5LY5j6q20d7Ji44PWq+WRIXZls7gDvwGxygHvO2
e4nU8c5sQgAQCgE50PzH83An+zB1h97Ggb601SW6m34tr0VI2Qa4w1OM1KcLrx8n2yMO22Q+zWbY
e/O4UQMS7M6yHOhULByeurRWWoz3Tu4yth+Lba+t67tbrbil++YM/6MRWJQcFlqViYIZacZX98Bw
PZL/uLVIVzZCCNZd71Tfor4vywMxv3m+wE5wGNYl3LnlYET9Upec3u5f8I6LUmUbf+T5UYeRiLuk
6dcXlpTatLtrDwLPU8E0InzuazjnhvMIFc3pu03TR8ro4yhecBeWJMCQECL6QvzbqkEuBpN1eZAJ
fBTk1Qv14jbkvuIYbdLo4o9KoyvvnkQqbERr00qL0sidtFoXZ0M7cHbLaw+35YBRtYZJqOq3f1n8
eZdci0g8qAxK595B7TbMsAsy/uiaMG7Y8xte3UvpPQfriY3htyiGL66eknr9OHOSKretNq245f6P
g+FmDzJiikhjTA7452itN5KwrXzfCpcRnSXZibzgOExUHj15NeCngMo0ZOzJt/tCrXg83Tb24FVQ
i6PVWVGAPPgMtdMPrECki5VQYTQb9mmeLOYLoQ5NHT7kNdFfz7tryT+K/NtpB4SJFT3n7BUAgW3t
1CTeaWFdLB4zBsP6YSQpeKKIHIsHqo8JolCQnST/SYT2S1AlFStu53h/p/Jl733h9smKVGlmGuI5
KVxfncJMczBL1EuXHZi691MsIKrbj30ihIxnWEbIRk9XLVNu7ThO50K5AcO5SnO6I9joVlr2VvEA
s860yVWx0H94TeLiRqm+bKzj/au9STCl9BCg69ISoAL2TxjfePadOP1VwZmHFeyNJyPQFVaBkvxp
sm4nmBtxhDO7uA2kz+m9/WopHay2zYQlvaA8nGaUd9mGHxtDnt1qdLRmtCEHdvN3TMiwGJ+l8jqm
S+k1GYGuvBnIZnlEDcNEZBTyMn+yJji8AToZaMUjc5YbLrtSQa4wrTX6kmMxvTKFvop9HfQqTXg6
O4J5GG+eOb0B3zNsY/bfMhuIwxh7erhGXXeq8cm3TFuuuDPACKH5WNIm7fEWw/LSI5eUKn96U6Sd
xfRCaQUM9IHw64cfd4k/G9+3amk+PzHizYyDSUp4Tg11S/dW9jlr6JGClhDnnCVZJTRbXwpJIKIj
N5UpTBBZCsVg3wtHLplhf83qb9djq9+lfiN3zpM7JFWI2hs019giu7s/3nWaul55ifNNt5f3lewq
3YKeqeJ1GkVwmozMEi0YyWRPhMt1Etf39irzkosx/8iMr4xmQ1rdU9ewbAFoK2F0ndoVowUxzKu/
mUe5s7Y8xw82heTw+CME8NQS/kPYgEp0KrfFnEFY8YizjatfRHQTtx+m5nnDhkscQPp4t6RVphPL
Lr3Ha10YnL75oi0mPKNqwlxnT2uxkBlxymhx367vjiysnk3vNN9vlt3dVmz7+DjEF1PAnhr5P/tY
aoExZRddwr5eq+xaLhx9rdyIgIx3sPD9UTyP320WKUdsuaL7g41pY/EOjfjXEmCqemr31xo+/iTP
xwaRhEsjJh7qB9qu3VNbNuMSlyfIyAh42MlZMvLUqcNaCevUT/XVWLvm3csMHCHt5KyWP1LjtaYf
P28wmRmIbEmUFWvfrC5iHdSG3YOQkrEqrShMDPNNGMllAXaatxRFCTQcyRXupwejl0h+pxCFW/V2
q3apuhrZCNvZOz/PxM+gRNHxctir+jGevUHzrBrxR+pa1TZhyOmKe6ZrbYs3d8TaMcbrOMhfwui3
gRUMIHJGT7mUHcW/cwEhQQX3966yNWAJZVXcHK7orj2YD8hCa8IMk3Fxt06F5CszQxg7X0Lcf6cM
eM5O2vDdsK598VxFN4hm4ibDb4LtPYLNiBRiUH9oampY66PcIbPAS3Gp4ILZSfYgwHj/lKk3IUu+
xb89oLf/CIW73ygHSAoGCTNPp1iSuecWB3UNdaOE5MtGeH5IgaJ4Vu+JZYQ/7wDxnUkdRP0yEHwV
eeaeoJrBRtowdt5kuNVV2TEsSiitQSyuim88/SSLiCM10bGF9UgwD8WaZ23hSLCrHAvZExQ+q4uH
33MnyNxTs2U/YXuaoRrMR+VU3c5ZulCb4LkXzICJfI0ygLFQmLRfBe4WG3Jgc4PinXyBraGHgug2
CPK+WZsfnmJDHWP80zCcyOi4jshZE1c6mtmCkB+sTavgRVR7vM7KhFFuoJHL8lIIvXJqJj16+RKP
nrYqK7vcFYcJ7E9Y3Bk0nLq73+cLQcFfkcYcWXhJOulr0ya1uKTferp5tYR5uqfyW6HVa+LDDYNR
0x9zyjm6w+Hu16ibMSEhK3b3z+xsWf326TvspIe+EIbjQBhcTC+6Rdx0YU1KUHOUeHp4vaOcYoAW
5YeeIWnO3FrwfJ9Pd6odSslcCVXTl8qD/HBjR+v3xeAb5jl7MPf1QCWwea7OFDlkjKZ4CPs891Ub
Zlw4X5N+wcVWNdkXr6Sk1/XwkPNkOECjpjMv/RDb4kEDl8cQtwDWxT8ri5E8XhRppbXvSRH0zEY5
Z93oy2LQIKrt4eHDJv5RzdMdA+DHeiKOqcR+1pfPXJ/N03hPyUcRbB5x0mXZPmDNaTsN3LuwE8kh
pFJwFTpQl7Y3x51VcMyNyqMufo5bUwq4DR8XK0rNlTAuiAmG4petVXCyu1PdAqpZsBmnIfs2c8zw
GbX6Pk+31IaxR4xqODMJnzbjE68kaoL3Rln1f69j6bZFY78W6OUD0BqFkvNcoo/m7NEZU2vF4X04
9s1yGIPU8Ka9CT43v1Ntth2onhAIYEuSR5duSHYhsrr/jv2pue3UEjf58wx8le2klnY7GLqtnl+d
ugythjWVaZbkQVC+sIUQ8KBzDmKS8nCeGVdlcTDkYyb57QNcWmyReR+mx6XKiFLaKEP4WE5ARqTr
vRkDjaGtjwyxuWCMSXNXva9b044fXEjuEfUz2VI2US2hyponXwj7Cqtd7/HV0NutaRXuTv99D9+s
9/umd80lXmjPV/WNgsZBGJlTJCI9R3R1ng7P1FHvmLq+Vun8cywc7Rtdq7lovdun2viNCwkToQoW
Gm7JsOAXbmd8IfjoDTe7FbIMXfJYFIQuaI33diGmjubWpGjtaWyyBarnDcQm06fiG2P0UcxP6z0p
LUzjKqeufCykV/QPWuPxcMKjNjz6BYxjbQJW3uoAfWp/oP+oS++2EbrXNx71T3qi9CSapFW83rSV
ZgciZ89v+fZ5NP60t5tfvnVjgK9w7Wm0IoMrVTZPqrrWVSAMbzrfljNdG1XPoj4VEU6oLu11tyLC
Z5sTHwFznAEduWQ6NuLdOmbEDhaKydHkYWGgPD54dI1qOzF9/xT/rD5I4uOt3hg2d3ZjrefHNmtd
fqbpvHSVx5icmke9f7v3yOBwVHJaESiRUEdu9sRTdib0/tA9G9Kqnzxh3mWEACaFQ6YplPYp9VkQ
dGGpd8ssDetLcTvR8yjFSlK9ex1VJAUo9s2AYO7mtP/iG5uZUIdqzC7gKEaQlqsb2Uuv2KlgYLkD
hESN/bRvkidUH0PynVSXPVFbrUwRdOjLSJN+5AzV5KJRXVXy6ssLBeWxIUsI7Y/TF1E2Lkord5A2
jVgu1fgeZfAMFiliIOs8ZkHb2RkN8xfrz664CEJUP1v7T8c1q3+fjNPEQ037Iqe+AfkXeo/1gx6c
/vKoaoHJRFCQMZFa1yYu9LuphTBIgHpi+YIQjCO+Ty5YqsDTXIzIk6u3WCY7pj4m1jufiw1AF9+o
cXhKudozOjwwfQOyl0xHp25pBVnHMxDnI66AwNBWJOxe0THjwhrCvFvGYCmCM918GMT3fS66r946
Ob0SgjDGX5ldlL5ZONnbYnuBqs13c/f+8Rj8uIjUh0vK0fg97avcHRnv+ljsZkYk0jd5fRUMbvfC
BiHuqHNo9gchFD+K3iYTM0n9hAlG77Gj5U/fZPZEtBSztkzz4l+qxSWidcACeEAn3JWgakIX+DCX
BH2/sS0a8pKLwYJ9G6k3I1SPYadjIk9ujI2MXHGHGiUZZmquhSfjs2YmEf8Nj1VtnizDkx8LmB7+
LTuN2UbdmIwK4KC/2IBelS1v2BYoyU/33GvxL+va3BHI4z+h4+BNtR7yrz5GnL1uxAUEvGF996o9
Yj8w/jnzagBJEVZp5N5x/TRsnc6rDsSvZxkmFH+PbMvxlnCKfm/Xm5tpOy5IjUgpbncmnQhiecqT
q8GW9Vj06hodvsHq/p6wTGuQqdJtjRma/obmj1NFLEjyx4iQq6BF9ZLNo2OeDNfVNuAP9biGO3kW
PUl+y77wN0O+aYUwkm7Zsa4aUDHsw6drihrBxWoAzVTf74plQdj6cylSiMbYjrB0wot/ui3XYnq1
DRB7aAJboIvHUro+iz/C2etzMr6BSQxXSfSnhXHVzFAZgV1QsegV2OjmZrrzNYEaNxOSth1U71md
9SwytqwZfXuQ6jWckeKvgElkvhX1WZLcVNwQNtgRFKgvVcTsqlPtxMcReRHdF1igLEGIvr0WLmj/
t2zNnz4PKO1bIAt3wPsifwRKF8TlEizGpLPWl0/zWmBcq7hSTWoWREmbw4ZPJeJS6tHr3WUU9ee8
tSG27NSZpRSWkm2d7r/PMuIRrPN1q7vzd4YSkw6kdrTqRCcJZ+sqc68pDjXJQyWsjBQzr9uWrDHB
SONyMduXxyLYTwdZ5LNUyTKKhsmHvw5kiKNtO3xAfDKc6yD9MInFvPMIMlfdwa3WFaZSfurrEQMw
ArkAKBCtYLhVCJsZdIvQJc3+aiJYUcNplNyecfQPcMSCeEkj9coHGjugAeEiGSG1arq6Y5VhrnBR
hMROK2iPR4W1v3KS0AAEkXaAbfgRVhTXtAY/zzk0xmWj/1Bbl6cudWmNqJzTaZNxHxMf49+d7g2l
uvRWrckWg2vS2PJbdfwq1jcLr29HfglG2eYXXE0L0JCbFBJFwSXyKutgcWnA6YBkH03j9ul6Vn9k
A7CEuh09vwcEBbAsRcCOBpthEXTMlq6kMzq3Nevh5zA4lYvN/k3wypSJIlXxX/5pfgBLUyumaNH+
NDTm1lg6Kt1Uex2UH0VxUNvfhAsaaW43PB66wulx7slX00CCpEd30N5QzNJT/0Gcey4wtLDGK5jH
rPLMurcn6sOJARdSLPDWQ02oTxGS8yhaR2Pa3MFvy82tW931FYof+bFLbweeIXYtmmWRCIuEusuu
Zvh+R1IiCXm/EyjuZr8w4QVyZv7gosQYWPhUyPoeeJmxLABK5uRhvZcPhrS8fVmMTVvPKLa3jbLC
CcXwlz0Lp/nw+qUQGrAS+yfmpm4ncAf7d42LXQGUXuXA2sqsy4Beg/GXK/uu8Jmb2vUeI5s8D/K3
inVwWbxYqoAEatAPGPh5lvmuU43kt03V7SzyZMiZdiQijELyRWVjNxLVQdB9pm1T4b3TAnGkbAfT
9LS9LGNMJJGfOi/r26Kzvs3kpBEIhCQFM1YoMAjsoDnQHWNfnGHx89R5xKEeTcoV30FknjFMOS0u
7eJ+hjX96nGBnaXds3DFP6G7cv821ovCmN1XXeqJIKq8DTzS4UTNIc9Q3UN5cvSZfIQjjTAlpE5W
2Pfzk+FQiFKYXKGvJOR+SynYbHmyhWPO2OL84GdJT5YPzHNjMrbsLwnbJcipG9TybA62/jf8jJCk
k+395gqQjm9uw70Ld3DxWCQWEmyQXTYPli7ukXxT43iqR7CCETOhIWS8x4UN5PJgPbxaASgZDBwV
GUjFdnuCU7pDv8pcdRkPNH8P4uDCBtDkPW9rVyJUQpmc5g4MuZ7St3SGNEfg9lNcSgfLohS63MX3
sVy0g+Fn2sekbJr6YiLvemg7nV1rZnrqM2vrJghX5FCa5GbooXg/PMnoy78w3mQhAgygFAJlNuNf
if2rvBuBbtauBaDXTKvuC2A/nq4PaSnywtkS2uMEYWSANSCgpWLypbTo/gHaK69FMmXNB5Xf1YzF
7sZHHTyp1W+N02d356Ysxd7N8mKvQikw87PSXhL5CgGLNOszU4IS3N46Ah6IgGiMCY6wwjdsixdl
yXlBPqA6/Z2lKijx+T3Wb8ktrI7JB4BWJWxTK0DW8loujY4ECmYvwfjjd7sxYpsom207BzUI+QJb
DkE5V/MR6alk/OK3IsME6m1Sq3za3C27jHwL84cnE0k9faOVb0T/ZQCRXvExyFBnYa8p2hhT2pDg
br60wecozSA6vEgULUl/8lbHrGRZB4wxblhWQvV3UmhC4BUdNjzOIDmWRaL2VxLdM//FBkGocFto
pt9TKRYIoqGNeI3gajpWufYzWTzKVTatRDYlgtJVV3yfGxBV0kfaDfGGHk+yGrVpaBmn+22LxTzm
Jd3Skt4kfXGXOK3AUHay5kKnxVVZd6APpL8y7pHfzXcrdpVi3Wbn6mUNkb7jIiWG5Q8d1Bl780Je
50sQanQj7bDGAqKX0OFBB7RGr2SOGUy7KpwvBoW3sagkB9To+V7r4VgSV7g2sI8QrrG/KxQnadyG
NbGwOEKoEObvMEfp+XE11t0QGHHEEQneAG0u3jHzxnpBdYV+M4eqCiPFy1xGS4PdLZ80ya0dVDl8
k3GZAST4OWcJMcT09ujdVFubJ2Ot1D523Sh5W3NbX2GXl0Sievk69QseWFq0d0zWYjjpjatgN8RP
SwGSYvV0C/o17Yd51keKLr9s3Rx/nInsNY6TeE/hxCh7XOpPp8VvB77Fu9x7yjoHXoTOJsENzEl/
LpmFORYgjMSHM6rg3kbiuT6AjI05rk+RdEk52oN1KG6I4NnlbrtH89EpWxD1XLnMh2+DsYKOGPG5
T35vt1XrIqJZzIB43ILmQqrc+5YT0iIj8HKW1voY++pjPe41PK+vAkQNki8bJQQ/tiMoOV+Q3Mel
eSIpRIL8tcSApoQ+mbpPbgoFIcvjrSqQl1eOudVphsuXnyyXMcc3atWoUQkYcLjpIP7RI6D54x88
dW7+DKLz0wp2Kb7uD+/RuZUG3TTdVC2eKIxq+t9ZDvWBuoCsir+2c6V2icNvNR80YowZwycMYMz3
ZGCx9NVd81WAeEndpqV6mWzMxHiAynZZ8GCI0ipZC87BwukWUyX9BO58gxBj4yPVWUtVPLdGlBue
Cn5X+km9bpAM5JhlZM5UvnfmxqB0NybHsI5YpOVQaz750RsiqC99N1deHE2gR1UIt5LaG+JrH0nz
O8tvQ97gsOQSkzZManZGXzPgSXwYaKLJFq1o3qBz3ONlrWA79fWUfcSfUEDlt0zfPg83aZueutub
onogXPCvnW210x0GGE/z99Ftlc3NCR7feEgweyiVj6r7vMVhY5zGaU1wWf2AGRDU7+LlHgBHm/2P
hfjm2unsh6DKPkL3JJpFDzMs5igyhjtMg+KP+lsSSxfZUZ+voElMPyLdSumYp8nCboOB/B6jtCSA
WVGzeI3EKIeUn83DvSXevFeIURXY0AdGewpml558EoXgmYSZuI/vn33HbJufYLWCQ5EnmB5p6y7s
DP+JS4k7jl5DyVU5mglAZptchN5+HCj6GGDfWSS+X6ZNjqYFcNIYSytO+w3TvsQBB+wAxzIA5aYB
czJCUZXtvPO6/qDM2Gf99tov22Ta/Fh7aBqnJ9RG/UisCDbuxps+72o4oS14NUgDqzvTldTrBM+x
FkNBTrqr33FhtlBYvgs69SENQoDZszy7x5sL2IQ537AxIQ8ctJwgOZo2iPPZHzHG+e4P8W6OM+HZ
aN5ojz2dGTXWNg+v2D2h8ErvdbsXWU6KY6wdcizmdg/R72vWJRKQ2ADjgFlb6TrFt/FcF0eVEdgW
tuohL2IayEUDUgoC4Ri4V903r5TgGNaDtlFu4XCYTvcwC5GhHLo8ksBw6lOtf5uYPxHCEBmA7Fp8
6ZigLBhN6kw3H7vCjCZaL00xbfG5VL/V6l2cN3G8UNLGniCXVWehQabscTWJNvVup6H0SinsV2l1
FuVVc1/MhQuFLlneMdzRvNEjCQ4iKYOXTccUS2ugOUyRjrn7WYDNpDIe3nXMhiVXKn8qiXDzz5LM
Ra5D8rInvCMWaV/OhR1FZIU/H8z6+e4JTJ2VeZvSzYE7GO3XQ/9+cb1EiMu4QEhBCmpeO1MDBeib
iMhestMX/SMw4EgVrd3dba83vjXuMEHnroR9ojLXSLPLo7k+h2Pttg2TqIT5l+o3ZR1W2lJknbVj
f7LWWMrELJv533RbAWQyZAa0/FamF4F6QeJIWcCqdNqV9Njd5QfcKjTx1bHuXPEHlwxfBtWp7kgc
tIzHEfkbuvB3Azzy1QfkbkEaj+Lee7/gYcH0J0P6TkZCCx45ufptWWrr+8Xoz5lJfjsxj/rC6hmK
ffY5sb4S1XJkyTBMHqtBUVB0CR6iJ9fs+QygvwruFzzpSHsScCNC0PLkt82W1NVa8j4M+ENRbOO5
j+P4sh9wjeXh/afwME+/t/EKemp8JjIJnJ/q/+HovJYTx4Iw/ERUoSzdKiIQGWzsGxW2BwWEUE5P
v5/2bmt2PCYcne7+U2/qnzhlJeaWW+xqls1algMFS1l8fhIyPi7noPFjkh8Bc6UwtUVgDTLEXVm0
l9M5VP+Sl8sIqwLPX6JmHQISvR2cVD35c1/Mh/MdaS4emeF0R7RYX8u/2SNFN8Svu/fQ9yirXGxG
em6K2T3qfYyQ9GJFsNgxYm4r8n7v7eI3YDwAOvTU2+IIdMXVJg4u65TxuGvkoyabYaWdRs2hPybE
Hg5RjsjeCBQSuprrUB4kw1GAXJdBe5DdnnCsbzbpxWXAdtE+C6qnX7eesS1fXwLZWBRCXPIIcB4K
oabTATlWSTpfuEJWMZwFfY/7M2FIEu/QS2X1ma6j10VCx51/SKS9IjIjRpKKxmtLvPrzhbJX3mfx
aqGAwezQehOsuCFOgTWj75owuTXDNnGPVcQ2sZhB5juLHfLNjYRFkuwoIJfBpOktPRpYMlVZKOTr
zxVjJP1hvLhWXzijECmMH3roGK/5xfXaJXmvRMHCK1pHu6Ejz4rYfbeTPpOKta/ZVop3pbqu6YJG
ZFCVnwgeSZilstag1xBhFc4i3iy0D+F9VaXtHzruQSQcUv6LsL0l5OFl/wYKLm4fbTeySlqHn0gJ
WDKBOSBwWVvJlQaRqZMN6T7Rirh1i8x23VjKF7EiQBGAVQhrC/Io0ET7gA6NcWq6S/x2oVkgT0vl
WyK5qQZ6T/YqvSxi98KJfmXdRLErWT1zHcFSSBdHryY5QUTyn1dWHJnktZemyschr56GO55pf3Es
xWa6RW7ZiWf0Fu34iwy/PSuVW19EW0W+g7wD4V4Z5Cvi9d7IuOKav7ap97Lhvp4XwLNZc2u/n4Gh
uJisl9PBIeEuZS296k3LH/25W4SWgM2Dli61ibhA2/gM/0naccSQCMVb7IRHnq6FzOaOWQZIXAC3
Yw9sVMsOSv/1wnJEfGCyzaf9cyIbwbhKPQApwBgiqsGuFDd7qDbdS9AtzRRJRRCL6zc0PLeZF11Y
2clqXbTMrDipEIZIvt7hqyl2MjPsgeD0ZHQNoup4OMu18U/HTvretL9JzU53qyk+Jf0iHvL6IcnM
v0TvzGAGTpshdpPBKyLVeb4v1WtjSN/5Z9buhM8RcQSjLt1ZhZMR8DzFNNHvsEo2MQ0kDqZy9Ban
od7oixWaj8QrpXNHQ/ePYVtZqcyU5GnUm7D8lqWzMZK9QUFWtaBFAAP2/qMwVaza2I4ZsaufGsaV
W7VJrNThuYnnmt5Qahb7BE0B8Iy2Jx7m0Z12POA13LgAMryqHiIj+lqtLmwuiK3hJNBc1YeUs+QN
J3Thr5J35aQLutrh00DlQIwyz3B0xtshAKM8Qpe5PX2v4sczdhJ/Ue1aV3r0CczymvcmL05gK+EB
kJ1Rg3XqkH3nN4u+KJlRCJoOENmKPyLhWyNb1B2mJS9fszgbxRto+BKKscQ1gwe07z+Gzs8Ft1yy
6RtpJHjJx2JTIdDk7ZpYE6/gSXCpL5HMIDtByz/tXtGmFS24SpAr5W7g66+Y36H/rf6gnntGh6+w
Wo3yqX1eFbI3nueRphEAlgwZpK5Zzag9kg0bnVWkHi29Mxw9/mBWx80prEny78dn8CirQ/lEuoJM
yapFt99qpZPJ15SQlPd3GD2kDV/oPUQADGgWIbNJXWjC8j6x2dDtwOnR5sm7umeqWBmJW6XQu7uZ
lRY8TbSW8lYfHNJjjRv6OY3WNFuhQp1ghIIe6JNXLH8TQpOf/emTkbZgO8EM6GRbJfdZkMW6DAnA
oXDr31JfidUqrd2JVE7E9u1FxQ+LKZ38vnl62JbqTuNVx9g0gOQXZ7AOgFfe4ku386+lCAW9mdJ9
/jqSqIiKZwn8xxPHDu+umN/GU3KfKVQLmxu1ExvAdf0wqp+MyRg+yIFOJZOIyJf6tZDoo67VANlL
/DMKuMSKFUuh8PugRrGxav+/9oTRXc4RioEUnTptlXdkgTqLzlMA15EWZmugWXlBBpMFElwL3jQr
adi/TYkQ/7FoLm6wZHGCLdFCQzj15xDOGRBGUD70JVpS1r2Y3+MD4Pj5AReHvkvZ9wS0AvxraDHU
3wwUj7FrL33NHBX2q442yVren9IeyiH6XAD+YHzGvjUSLbmvMEoJfy8J+sGe/kDYcf2LC3NqDnAb
m/ajfq6WVRBX2/pfqLM5Ay8d+8knpvUyO+iM6+y4no5AZzVClNYE/kFHF0cEYZ3EaEvcF9USFawU
GCNNxrp6Lq2KXA+ltXKwTtJz+VVrgWPi5eE61e/o9vHpnuujho01w6Or/Rb1SpUui+UhPqgjDaL9
ou1t26Bkpxke4eWeP0Ij+IqQY28n6WOWP8KF6Wfi3k2kGkv4ty6YDyKpgJghEVzmj/GBJlYUjil6
rTVBtMgDtUCiJyCwAIUu10/totJk+x/fU9ZvRE/Wd/AIerqKnp95f8601Rusolw4I+48BpnxtX5u
RJ6V90Blf43HcUKZyWzK48hq0Obzhc50RtfLrfHT8hGIjq6j+/HIbYqq6zLdkK2OXL4rvab9h60n
qffVT8j4SGIT/o/uGNrdJ2Ck+F6YLCEUWBNL7GP43KDn4cniqHVLmjHEZJ+EvYXNXoNs415hmnvL
yEMxa2YNnv3xtlDWSr2hMIbCpn7DwlnRGjiPe7sdkYs/ehV5CBkV2yTysaCa75bjsuB3fQx/9bXv
V68tMQa6ozW7179GvzSQs2CLr+3FJRm81Xb1NhdXy5SLyVVk5sCJZE7mahk+/omMoim8ORlw7urK
5NozVxTpp8LIWGy/2hurIszeLV4sBOrAPi6Jz9w61MHAiJ4gEl0nflBHTin+K9IV/6EQeIUFCBCd
+r/YSt5iXKETugisGD+/g+K57oAgqsdEd8B6oZcB/Z1Y/GzOds259Zx9POYrwMEbRMa+D7GqPNeT
jvHCmRqRG9hX0dtNzDVR5Zc3aXAY5wUReXBLVWuRT2QgA25YEKcGgUSgR4pXzMpiM/nOJ1u7iqOr
Bnwc2aZzSNqtL+l7k7GPzdhmIvrA2WWBKJEJhdtXvwIrCsZmeu+a0UTSLOLaCD5bu7YL2Kr8XYFK
Bvr5hRiWNDykNspPoZ91QHfnjded+GGT9OaiCU3KJbC+XjnsOqzthWq/kqvG/iVWgMO7p+cKalZU
4+tLDT2tDV2V6jJ7yiJvTpGOWJpWqQJmLnDQSLSRcHKRxO+1KIlOraVO8r6+l/11RBhfwXimRM9y
N9c4obLcJo/YNrKnFfbvy9T9NW8iQDSRfG42zdUHaclqD9YkcXGO0rb+Ai4Qjp80Ou9mnWBkUiY/
1H6K8ledjRfod2ji42g7ojgT+FhThp1a3C3iS0HXJRtmVu/U7lwsLyo67rjFNqN9KGDCdUQHa7ih
8RcKQGt9kEt+GH/EOY3rrpuy1fIwTT/V8KsIV13AM7L3e0athHBxRK4QbeOaWiSAszWAlC6KiOcO
gWwTUKIVR3T20RH0vt02BzZcfmDA44PX0P+9cYhbDdINv713AXIAA+p7zknECjxg0cZ6va7w0LkE
Ka4zdw5xXRm/CDPmSN210ljou8kS/4VswFVwGvbZ4HWwI/P0a9Ke4M/rAVhlBxYJh9cb95pdlDdK
MxaeXcZRcTV59hEmTu+JTObRXT6ydkdavZ0VZGr/MWetzC9mw0O6IVNd4wluvaZBqm5WiA79900C
XDBIrvdZ2ALWtsRjO27eHf3QegGSG1bEIe9UNmqjdHybCO4nHPrRHjCMBmtAIZSZqB4xAi6smDji
+dctleM0ImBILS77W/72lZ8s+qildSZbg71c98MeobrgCpeWfZgLq/nDkxHN7/m9BRKZkL/ZorFh
cug/ydfWFw71SXBVj7CdaBdbOjijao4PmKSIlfSI7D0ZNBgck4NJf/qP6CQksykmSoK5b10gZTze
AZK0yUrnym2mt9fsFC/NwiX2jzL52gjkFWS0TrB+g43mXSARRsYj3TpvM6OfZsDnxl+iKEdHOPv/
BDs9/GguUZMEozDTKy7hHw7GAWjIV2nJ7w1hwtOtxCbRpN8v9I4m/zZ0WkjlbAlZmNzlc72sXONc
05GzsymbdoL8T1LxI/AXiiWp+qQJ3cePToF07PdLTOiKRLf+F817KkDa2UC+RlWf0BbE9sB0JAVj
tVOrXUIblP3fjwho7/nlzYKQOrh1abmDPx87mwjqnBWzZqc6RYPYyCyCmEcbqi/cwdygfHo/Ojed
3K659dN3QZFvqcgF53JgziEw2Qz1keX2122E6fDd22EdcDBrXBHfz1Ol/0hdu+LPZB5Vq2ITSoKQ
jKsjQkktHGCXCwVaFSnsnP3BW0fd0BDl8IVnoWl9g78d5f+2iu5JySmGvAnvL8oldFM2bOIXAeab
hHK99NGTPTKfdG8ZC1e+K7kyjVv817N3YkQQTcg2MT+B+Ac+w4ls41XGgveXH4mIsgD/mS732dJu
X2iqWFjfmPI1109v0MT2+jpGCNgNF+1sG38u0E62fcVGRqISin2C4/AK7tVAT6GNUxwVJew4HVqJ
1XQbtgFI36/usz/ojOiJJ7V4BKlFjHEr+YybLF96InBRdYZNoEDLJF4wg71SpBy2MZ4GdR2y2W1Y
MzXmGVw6xz79AfROkj/hR4YXi1dFSMqpV8meQCx1Alr0I6vAOEFFT1X+prngFHyoL9np8o9hSWAA
nQ4n7U0can1S8aePO12qqSOrqDgCyL4beP/h28gegsezrqG3zdTeadVVj4pBCQOg3xfEY/TM7TJ+
ukl3aRtbav+Vwxr9RMumT3RlKkP5axYYbIrClwjwB9MdX2b1tejY67DWEzBH7rbWVfeTessgvlVX
vHUhWI9NTYgVG8JGcWGS85vUOZKPPA2Cp4UBT9uHEW5Uwi0q7x37rDQoTbYVUPYxuaImED0xcvvn
AYQERBFNQySAxjtp/K1gdivXkF7s5kMfeRXjcw+x9H7/GABtxHCLOpIFsrr38IjRph/serg3BHu9
I0wZklc98y2pvhgnLX1aGRIxMYhTNA2ZxdF4vsC20IoK5DZF9Mpr5qM8VDeK8leKlavQ/IftVcxW
Y7YWgPZlLhwGtednWP3oUJHEpt4bqrnQ4vkQ18Wb5h8twPiYyyjwDFq6GMmJgKWxdvESsWXYioBO
pTk9D83DuC8xtwGsp520qSskNFDtS/ar+HiINBUunEvb1JHyqVrLIzHng27FDvE1kuNikDfz2gXs
ndkhx4d2rLGxoPUQP4aY1rLgkSbkQfDUApHebvwQsWRlQahSGq6p8S0OK72fP7VksbR0af0kd71a
l9Jk9gvowf6mZ/P3t0MD1EqMDrbG+hQQ9IiYuzUJNk9f1ex5SlD2yfujfjx3JMUEVbXP07uO9y+3
u7NCgnS/QxCDhm2EaESYNHzSc6XKVm72sPjBOLmFusnyPzBeTDQh6vlJWmXtIWwhzejVNPPJ2o8R
Qab2Bd/C6yS1ne/0CxatGFe5GW8gEQs7Xqn7963O7i9YwYxcKhy7Tpl/ZXfBGshqeB6K8tEs99nk
1MEkeIvuis5VhCP1K3XTfeQ947UVoXUSxUfMGUbqQWcjsDczDSr4rBh0KEUHlB9yOLlJYHqgbgLT
Y6fJrffzZ9k6bQaYKe5p05RT8SMPXgQnL9uvfyzktOp/+nCU08QR6d+zjs06nMUTPWnf+dWPujiN
XHQfC3ShMpx6vM3vAF8vmPhhuQWdr1js8HLASNk/8MSAC3kU0VqRWxBveAEGn7fC9qS1igGRnnX5
28PadUDkjbAeSWZYeDH3+OAl2/GNmMetNoAL1RCoxp8auvljsU3vKtWk/Ul3+Q4AC0RXFyjXg6su
QS7FM6oGzQs3y+mUftd/OkYQUDPz3lareI5JC1WHBIb6H5olM6ss8Em/CM81oAo6YFqN3ZL+DAv8
l9HZebV5kScwrEWf7QLnogjwlxkl3rVdC26p2fKCXQialSJrF45q5de1Pwz3SjrGZeQqhYA51JQl
lNBb+bd4R24NTzwiWPlc96i9CxiTF3euoNxIxzhXOhJl2q5anlwVT5D+vmjlCwVT42ljfZSmzOKO
LPjz0RYXvwKoJBNrDERWv36GykuGn6z2jPQrQnv+z3DTpUu+xLQiwPcYn+Oz2vmv7TfpVT0xekxf
P8PngjlbTD1gkFj/Uk4COTnsOtxqDqz0aCMi+8t/AITKaK1+cQZ5AM3w0hSYvHElO8PGaA8NpoEr
2d7jvyTznscay1Sx7lbh33NWiPy+8hPcumAl19r4Jyy98mbAIUJNZ09/wowjrIX2qqsO3Z56EApn
Zp1PkaX9W9gCnDSUOqt9QNVIAv8sZm6NXLAeRcbomnKHGLJZi3uCAMuZU6NhTM8SpMbr1tSFrQpP
j8csPKvnpL4pzX3cp/nqnXrQlwX0kDSg2kHsKdbo7maWo3s9Eo5KLsnoLHcxxlJr2VrqHimf7Dzp
YlLAl/jKf9Tgw4jDfI1wp3E/uojOqvncQyBBrdLl1KpMW2Rly6vee09MK/5znCPI9lSTAX4BNwnd
1GmBera5Grto/tx50uYvdC6B9P88LDlHkTVrEAAa8UIFj/G4fpFnXXV/IbIZgObuY4T9AZ7DOkej
iz8J2CZuHoiLtEncCEsBfb1bJjsiBqwMxruw8mibp6uO24xLsmP83C/wIrDe1tIznaTioCswmbCv
bnHV46vKWCuln4AtbFQBIczeH8+ejLLsXyZcFhGol0MhVrYSBoo3X3ua3Rpk3HhT0p+ELT0/aYj0
EuG0m0lXJSNO4Uc7TZqpKetW4Q2aWnKZ4HsifI1EQ3ojH0y7lau9lBiWgileXSm0G1zUAKf1iu1V
4uJIOjL7O74QF3Sy15l+NN4Usp3Sm1YfYMrVeW4wHBmjMyn1HOPyqLJSxZqOMuxr+L483zkyaRsa
K9rq7DBHKozkDSAwz45xeoGpehEUBKfwT2SwuRpo3jmWRvmZTj+tFoCy4wiW7AHzRCH5U7IfVjxR
n9LzMuZBJvvw50uOEfpiZccljCzm7euiqZpW5ahBaLOain/4XfqLYd+WtrRL01mkk8QfyB6SbdGS
y0XCNtKGEQsSMIBs89WWS1JN2ADXphv5IF/G1x68iLwTA8ubGfnaTkH+EGQfxh0vNGaGlYukh8kX
tKYvjy/2DKraik/m3+vWc63uCWWxqseO9CRz8UFV0MUdL3nSLA39e3ylwmq7lqUZI6N+JOGpdJ8E
1kzIvL5j9XanQGvXdFeLEC+PZkfO0XP/rm36Po18ig2dbrVBDWDFd27YBlHKUcfV7hBk6gHdZ7tr
4Ym2me4kvGD+4oP6FPno384FcJYXfn4wPWPfpmRySQ8DGS+bOmFGcsHrxcZL/M8Xfr8kYEX481YG
LaYpPFy7AbmDDRtvMZbEW41zeJYslSpR7JoqGPcmdYyU0IxtSA8CxpAUUIRzOwJJhL53DrFwLNG+
s/vEqjd/CYSAW62LF6Z9Z+zXEZwCPlB2SQFALn06S9ZtbX4V1R3dzIT9I9eHk/fb/lImMrNxrAAi
E9bVMY5FdHwmGw193F7T7C9SCi2Ce74iaF4brU6NVsb6fI3uKNpPQjwkPF77uD6F+l5LjpM1bBXq
bsPIPitcOKsod5b5XrF2SwQbBKXDdEMaOD27YRHGEh5Hzcd9R09uBYvEhwLKkWvnf/Cgaeob6Sr+
AHxmjei2DdK7MW4VQJ3O2AVfI8QNJ3bIPWBI7j+FDA8nxjlyIySn15mjgVc7YlhMrKk49KFmTfmX
b0ebxSmmSgTfAEz7oROOpZ+17ZDZ4x/CoSpCoI08Fua6qDxUk+D0xJ8OdGZ4jMm4QvmCr/4nRbQH
7HNE/6bgEfjpWKHZrU7iQMoZ94OGmAkSkI8gCvTKF7DYhGumMvHXug/EyTU+zfLL8J8wBriWgXaw
UvMZObBRfJ8Wj8QXsAu7F6pV+3b1YNpB1oeA7ceiMoMFGo4Z1rRgxvq3OwKgOdoTw+sOYc1ybxAt
Z3yiNtNOcW+/4Ms/wPF0H3uL7Dc/bU9K5ZwwlTjXhiREnse2XSko34gXTGftZmh+seMGFr21KKyr
0Hl9NbTXpwnL5R7GO/ojEGM7nSCLuFTuB3IgUkf4DhFB+objserjExGT8smmIGFGcItVhI2dpBXV
fYGGSlvEVXrw9MvcXcY2OBRtpniRF6YKyFmbFWFx7Vft1oCVLjcQnmNe/BEAG+lTO+egPIPCtHpC
Okx0pTsIOYWWCyGb4mUOzCCOHzZB9EBRJPehgVpsQ9Pa5ZpF6Jju4G+iGGbg5WcAoIZj2trRtrrX
l+wYnkjVZ1JAXRSv9N/XH9IPqz63mwrCl1/gZLSay3WG+PEs2g49u+ZBwNzz5zqYl1Z5+IYsVfNZ
80I7T1Iy0Srsy8ts1AOR6GZcorhiXn7bmoCemDhYVc0g1ayf6t+wA7bC5ad4IJgcVda2aYhxwNUD
MXU7b9g1qtsn9ui/Dkm9iucRCimHAlpnxwi6dS9EWN26OtOlOeCusxKCfFkGqwYd74crapy1ZQUe
SwIqrKd00soNTXOzWjSHVLh3zZXnRbPG1nmx03bY8Dmqq+xYEfXsKPEaoZEh0+QP1gBuBKDYBgI2
E0tcjWQgOCMOg8YJm7U+azbf/4wrbzi80KXF++Kht2Z636mju8tOyrU6Ik4qv3jS4NpQDAjrJdRn
wvYBRkiiUM28s8uAr4bRH9B/mBN9W2lH2Zd7oFaESuSjjlAiNt1j0lsQAOBWOXk8JoMh18fEhCFe
zPqmnRCerXSdxBFlB+TxdCl74AUqyYCUgVnYbKY/xAPMxx4dxsJrW7vKWV47tbbxYNxP0Kxwp6LH
5uFJb5VM5muBw8ynHtWLf+jhn/9KogPIRSMNSNo+A5Jake8IYNUwAkgLviiCkAoKDSmJJ29zuCL0
4sugvQJK5jirDU+Hm2BPVpwaYQmiDKZeZOyHilDM2m3Fjx5f7Bza4C//3gHLWLGY1YjSzqXb2om/
FM4v+cD1Pq/2WONFAdL40Szy1yxMa90OTa8AJmK/b/rv6FupeV6uGD4Q3V7oPhndWrcFh1g1H4LD
NRWTIiuYxQeCbsLGFulW1bdoZznGb+MECzFy166GLbt09FW6EyMbsdOLPEzBzZYXflLicp4adxxd
JhneKO2nzL0Wx9vig2FPs8PGyuUb3RobD1flBc0NejTCM0O4uR7mxovPCYFfCE4WbEtzlhDWp8gf
IyfHobVCQqSkNyG58IUxUxiIuNk3J5genQncMhgaOLm7E4PG0lFWmNmu1D0mXiZFMijcDLvmTbuH
yCgRHjVLi+aJH0EUERvWgVGFYZRkmVX35mLTu/V8sH9BZFcjDOobO7FNORxGO/qm2YBEhe6Yd3lb
kc6mOek8IJ8xNifVb2DXL+IX+5FR43y9LDLjnoi3qLoIMswcF9O+5fCBHwOlyrd4B0Zy/yPKgPgl
1oDsDQynZLz5/b78qclfVCzjK3FhFsxsFUUO7jnzzDaQLc7VzFqaZEX678T89ZYlNoogA0VxYL5Q
FdeB1mOHAePm2u0suPaEfDhb+K6coCc2e9f+IpSQ5y4G2UqtrYHvOHd0QIztjCX5R6DyyxZ46Lc3
sCmS2Z80ZEdDxV2AOz6AKDKO0nqBfcGrUAU2NE4TkXqw1Z0tbkB/PWErYNy5ExWA1VtZy0BoF6V0
adsd1tbOplQbdU7wogX40BFasjl5O2rBk3MHQnDsny4a5QLmbI+c36lOr5+3q7Dn0k25olAo2wY3
fWEPfCDr5htq6BW8bljx5K/ooEokJJnShjtIOkKOGSTkmb2PcSCxSEwoWHWETsLudFckHBY6337Z
oPloH0uf3lfzCnaBWhAqGyAPiTVuG+Orafgc1A0UPjQllXcuUTrzSblikQ0JY7qNWKA0/8RTWW8W
a2nhPA2EW1a2UU4LEe2rpZEhy+gGkmdKZKKisiNjxSTGr/XZFHNMXd0+yTaGNBdzhfTHvE0GE0nF
PJCuYeNcJRUTqRTCyl2CN9tVj0s0eh/FmpQaOjiCJs7IQOS9eIHe+HyhJUeBC+tC3mfz8/SNF9Tk
aukXDmoSu87v41+KF/+ORJnxdgMjZZqocxVTIxAUJwFMVJbehnWpkkyaoxBHdsp2tnydnjSYDKSE
HuQpnK4/YJdFYOyTa4Igm5J8R6TpJWgdCZ6JPfFPJ9KUAAePT62n+SY7hp4eo837ruGo3KigdzoP
hYW8Id7TGhnPbf/FeUWiUp8LD+aWaWdHUqsHLfzehxQ6W3CmdXYH0ZIFc8kXQmZp5c9MvDnd5XYG
OBDv5f/UT67VFbns2o4p5NHaSz+K0InYuWbfoZewpq0j+rcHrQ9fWPMDeC0Fc+3EA81PkYL7Ql2O
U2E+UbKPQBIMlYxKBmZSixEAQjt507dy7NJVwZZIMz9xCzEKm/LCZ85llybfNyFLixPyOGwCj6Vd
slV1WC3+ITVKl+ZJwAcf5M+VMnsAf8Y/0CuIe2tF9XaROLV7emlyCMAd3AHKYeCloP5iY/noI9Gk
UBkG4b0mtgugUsUMhHXxjYnrOrr6meoDPDg8gFYVtClgAJZYOVN7B+qikMA/QBVrdkuIMlIRzp2K
EtKMVwiC+gNOqlkZ3XsH/QOsZ9dwQJCZIkia8THiQEyRmANOm+v0ATuV1vwP+/Izb1d4/wbLW3VS
+QVQdcbbHg/cRaS3jPbSjXILwRdUIYC7R04erey9Prx1/nkg4d6FLSJDxIvNT7JX5nJ5a/OAe7sc
XRQ9JOmGLi8A7TBxyaTa0HDR42SqTWYdPne8ySMSpXPZbamgfei1g7FL1F/5Nsw5q/ovHRS3l7f4
1mDLGzYjjsRsbABBjCXn7IzJmIYGGEwA1tIfNR0gvSqZFZhQEU2gO+TpQ1RObpFw11p3CjAlkYVH
Sw3T7OETs6vPHBAAEIUQDUSay3/Srug+Fu/P14KGAVp32c8K/RBVQ4EQqrXI+UMY9lUN+xHyBxEj
CWPawP5MVPJgZltWeIAfQgGCPHCr0lwkAXXXK8vb+NfbcuVk074m2uD4JmNBtwLgEN0FsRlYCC/M
/gH930tHyTUjmQtMgqh06hvtIyBxgThbyEBrtqW8y97r/tA9YuDzkeWndJE0WiUuNtKE2SO1tCeL
9GgRBNpgWvDwCW0WtMmrpU62MQn2FQJ4l25/wTKqh0pYMVGQQJKiFUt+t+5hPXqbxwA6f/GvcaK/
l0yGtzZY5CejSTTp0sIVp5T5H10zUKybVhYhTvGmvsgXlBgYXkxjLjyaF0AxyTY3BxUjJB9E80a3
RQWFa938HA8x/Qeph5BvvQ8SdHgzpOYB98IT0wl5jzjqFF7EAC5y68BKX7N0PE8sHQ+fg7OCi1tj
4rPb3ygQcBpwUYGEdJ84VPx3R+q4eK7tYLDKQEA5HEsrcAXAY5oTNgmwUAh9CQ+PJq/BihMoM8L2
o6uQETDn0+bHQ0DXyzc/eYkFhhy7gKhPmC3BAcqMWYyGy1GyKBAVohG13/Ad8D5TPqOqMpPKBu6V
iEqA5V1u+hISDc5MdtkSa9IONNN22nXW8o/dgQ1IV+czuakBUgqmT2PbrdPszGucjmown4f7K3JC
1BKaDy9G38StkixWU/yFB5NlvoelesAC9nbpgZBsQyLiAUkiL0hiR8MtxYi9+OCBfF5rOGFnQStE
qu49nsyKZxYbFa9po90Rw+i/xpbz36AcaW+KF+673Ri6k6OeQXTGA+sUX8SCdIgcEQvxKZisSdbo
j7dIJj65cTHocJRmk8taeIwv1+Gm4DRWtoC3OrKB0dLnihUZ5W9HxVz4fKxzK8+c9m0oN0Q5YIbL
Pwi8eTEe6kY4OcKC+x7JjatGaNqIxTJFn6NDzmYvnVDj4yNbGNbiH48cG9knSg1IwzRt02gLqfgG
9SeLi1gtBBkIJlCL0y9EM4/wTlYhjTJKTpr04rH4YOEyp3EUNuAFymmK3Vze1rnVo3QgyyAQxn29
cMPWzKCZqSTIaKK89qI3bVCHZIh3jZQ30n2mAaunghbQYPRCsYU/AGFQB3KME5MLH0YUJ0P7wX5x
mn3uerx/GdEgTE9vEA9WQqQ2I7RKAPhq8rgHB/UGGKkwSnOz4esXbK7U4UN+Wf3lc7zRQQ3IbHry
HttfJgcKyptwM0xUS+EDZWxM/OQDtFr8JW0QHyZ/YcPtQfdV3hZ3pOOFNctYMYACJYTC/2DMGeCD
+YiJb/Hdy3+M/LC3j/yz6NyGT4fKwPv28kdU36jMr8k1eBGJD8yV06t/YI444Pbjfhd/566Ce7nx
GGumR8F5uKUfyrfw3Wd38W+GcJG4dheEOiVhmUnwJA8aODsnJn/5Z9y7GHzi6RWTPXW2tBXBvzS0
rIJFwaca1QaZEQc+mEP8o+2eaz/HssauTsuYhaI2ljUaBHyJE/YrRA5otTEg9CvFRwNB5/lVXCsP
TTcvS1ljB/qmyeioaOEa0gFfL947LMpf82BLT8FAvQ//TvFntxq/IcgZ+1kXw3uk06vJegWmBSaB
fFM8Tt54q4lD8fD3Xst4JQN/hH+Mn8g2OKX5KfrVf4qrqK7V00hHmlxo//jHOGFhaQ/5ZmQrgkgM
ENUapHYkJc+MP4d1uNdmdJX+9V++adZoikDS9uolelL3NacMqp0CzhOARxZWfysv6WYpOqO/e9uL
B8tDqvY0+5umVcs8Vp8iJmPAkpBxFmgX1VK84YgqwponPjc2KICb0EJaxfabkDCTA4eLhxRsI37U
9Ltkh4TsTUXAaJF4XDqE1f1wh73YMUUPuWtglm3g7GrzbzoJyadI8mfKDHTCQ7ktt+/Ti20Rb295
QCc3fs1CqCUYDkOk+bm8zeAsVNgm+xbou68GGX12OWeLyuwKgQ08Aeo1EWLcNerov+WNz2j+1Dm4
NNCIBNl/FBXBgF/Ig0Lre9xy/lR4CwTkAZ5Ng+b+AeZHSTRGa7EIauPOc408b+RfQSNOX4vDJ95R
CAaVIrh/j/iqNnV+YnE6bWAd8BgIJ1k+0GjTZikoOJ1wXx5wakm04EfIguXiL/2UL9q3+ouda3rA
vfJDMepY3pSbPrivaa9jxvMaDswGoEQwlMrf+aZ1mU4S7QSIVxzRlpwzT16JAf4jQgm+wperJSt6
wngjrbFpUZ2JU0SOAETHgWGn02FurtQVg7R+eK3lktig9zcrqNB1oqaf2yeg/95Cty364+E/js5r
uVVsW8NPRBVRwK2ESMrRkm8oWV4mCpDIPH1/dNWuU3uf7l5tSzDnGH/Uv9F0gzRUqf0GUW8QDy8a
gMoJfCcHZT76XE4d4bmcCV91idakIXrmO9nVP+THM7/jM+X+E59rAdjxyiMCpWHjJUR97GGNrZ50
56K6m32WiD/6+Atx4KjawL0DHMYSdbHECqo+pS2dX7hWOQHP/Bslh0Dtly0tQG8WKVJAipoIXZjH
59e53VKBVPrdOvaMfbYjTXTzRp72L6Rc455lh9l+wiqm8zTl+uTtHI0zKux7czdOhA28n4BbsuC0
A35N5koQEJ6fhsfJUb6jD1ox8F0c7YxGPNsb4gcIuc/vCk/kEm1HtBO4sRmBQq8znOmzDp/4BOz6
ZcVkHFCVQHpq5YNq8nC8mOu+eL2hRsR9TC7YdIDO1rXL4IM3ex97OQqOC9dP9v+pxTfCZuG817Ky
RPXC5q/C3gfVUvgb6d/Du34xqZKgol07a/dmgiBQhELuwUj/xftXcQedZpqPXCbUyZyxRnVequcq
WqZ8rKQgW4HxG985BUhOOtUwsTAZx/EKmLKdvezsRV7VMtsWGJwmvIjf5Y1K4sApShdjJ1l9dcxf
5NbNZ78vaaVtxwN1ylwosEoFslSGISqT5Q1Qd29sQ3kNIlo0HvcwRH7Cuw6SKTgzV/xhVy6s6if/
zv3y2I9LpuzwDCEQXSfkGh7QAP3Rj82EaGkOHzdm1foP+AgLxXS6Em6Hoja3ekqJyl0/7sTaJ8M7
f6HvnR6nYBtydXOgP/Xki0GdA4LzB0kyyx6nncSVg0zPcDos8FxSH1e4hO0X/xXtEWcAVEUMHkdn
SEcqqvmbQ8wQF0l8jkSilIHb6vZKFYdjkPwYeavBmCR/+Ju4sxIv5MJ5xOxZd82f3VoKU9ZrEMia
aEcp2bTJYRRu+Y9EukC1bXq/x47wU4UWPxYkA3WtydmMurmgeOklCPBtWp2A9OID/slPC3nFK/QV
442xGcKs+CfTFt38JOyTg8nePA24VPYVW0zpprCeGbuWdOPP9LHct2TRxSloEp0jb2OORgjAQif1
WR3I9WEHdMX0G/4GMayWbCTHAcKbw3hD420C3U33ui9prArVi5GT4Q1kfRHXnjAseewyZnK0xDH8
nfT6Z6hHxpWZuRNGTiaI8hl/d1v86ym/ZvJiccaLam5lrh/+hunj49jlAjbeuLDZonhN8nOHpVot
DmnnZwVxAdv+QOb27KQ5iAXtiNIxid+nxWVjfsUej2BloaLNTh0TQpNPGxuQWP0Hws6f2NcPHQVa
+xrYoHbi+4bZPTNO6JuG8Bh9bHBPBtEjD6z2revbQF44wy4Es4ZvAGL5IB6MLRHmkdE9XMcynNrF
RPbNviLeEzsihFJcoQ0HCWBpCyvLYDr53MxgPWpkdOO654UPfawr6hn6pHVf3aFBdDNY3X7YlSwy
PaGMkQgHmn48NHnvRbHO5n0JMbKaffwnpHunHRuyyHqbz6oEHECB+5R3RrzMND/S743p5/WaN/+N
xJsQDPANsBs2fOn4r5wYdu2o7pEBoBYQ72pCt1x+DZV/vKztuPkQ2Q/bAQLAj4uaZTrTNKJ1mBJc
UHUuUpJ1sIAmiL9ccOCxhq525HMGOvWsl316AuLA9Yd0mwqsevtOVvU4QStV7Gj9jkgD4XPEAEIm
4oC4dZr/YbQx2LwJVSNr7MHKVJfXmr9J+mMH76XPwozZX6cLdbCVfFvwNITvWwaMEmEVX5HGOWXC
wYAiV4epGdOvtL9xu4Jra5rN6h6IfyHPwpCuQ4OnC90QGTYdo76FnoRKAlwci2En5Kgg5nzPIEWv
mcs2ouSrjGGFHD+wNXTgfNS3JiaTnnvjm9UevDPeD1YyszFWkhlN4hxP9KD+E1rquvQWT/hWGubY
d7bNKceHeeMGE7bcX+1yjTg+WPOZy7AsJG18m6n1rt0YLYO4jntbxqNaeQX/8dg/jkArr/DBvcwh
OKEpH6wfOGeJ8GKszR79skIXMZj8dpShZQ6IVJyRSkd64Hul5Y7kg8AS5tXjzSIQK2DcmJehl3D9
ZL7+KOQfMK/mpJK9Qyxw6Mmr1D7pOjGSEhkMQHQBMayGr3TkbOyMH9NEqgCBojHbUWuy40+eic9X
vw9M9/W5d2eZpKfkN1NXfmobZBiZmCH4+mEvY17ThyluHIU192u62ex6229OJ+NH6O784lxPKSK/
WHfgltXpk2X/xM0NDQbD+PmDztHmnf40kRmTyDBFsSdera1YABsu4ok+kjaKYbXRnzj+60RsWCwg
wcSFRe1PLPNHvJjCBX1RklSB/6EkuZfhjdYtT7xlGMrjpdpt3/qGn4c3fsSEmnG0rPG2kTGIUWqu
qj8xhm8eCrR/9ZfMFz/+08eHCAJcnSUi1sbF/7s3kUw47nUrzL7B8ZLR69BMlrIjEarVPnRxYzpA
JUHUzP1tQrJ2YMtUcx2IRtG28rjWP3t8ephSR4icxuLbMR0OdeVvIB8Mpxphftoi3aHJtDRgH095
pDvTWkl8x6/j7CgpN1FddLWHBXQXjYcgfYDPq/WpTUDSeZC6pRqutczrqyuCjwri00gXxuvgm5R+
NSex9F7tqjRWtNjjaZ/LUGxchmgNKitnpOT/M9HWr6JkPRZR44wbvWblCpfNjW2/KM9mvm0G+115
2r+/WluskgsxxHjwUdeR4//Sr7V8H4bti1SXq/an/asvnANIconX2OMJyb+EYNWoe62Il3X+q8p/
dfIlR8cwuGTFPz+A8uwoedChbwIkllYTkJzm1dnS3EteDzu9yFA38hWDX5FQ+bH6zz4TabwSKfbi
+c0dd0YG9IFsPM2r3NSeIXs6QuUmwlJDisFTTa8Pn3hjc2YvsQHh7FH0G3QckIkL5ouwgcqStQDP
eMFkXy1MtybwjEzWvr8U1aEkG4qMBxzc5JG+qvmTg7laN7rLqJ09Aqy0Ac07eHacAaNzuIBZwPGP
N3B2IDA1MieNRh8Q5QWQ7WD0LUo/63wrPEnLO1IDuDOeV9kSENOzVZYbpbOKM19Vg5CcfRNaHi7f
cNsHiwMRUfjnOjL9RTwV37gm+PgQz59wZxOpUtivk1KwICOQsHSUVv/qYDslrwIgve4tmdMfV8Eh
Q0SWzgFivIAgQ4uOx0n1MP/olKIgCqz26Q/PZYW4uj81qs0DSnJgKa7i5Gsw4ZsXA8wemBb+rwrd
AIij5ura1B6E6To7foSvrNi3mC9atJ0xGcVb5Cjis/Y14h4QrhIoio4Ouo4wZ4tk1uzGRFMSXs5f
HNAFE0P+j38FpY3ooYDvdu3L/VO8VuManRYqJBEcZfyNSPdyBw7V2YrCYyRsqd8mFwXhGlzggicU
TO81qedv+kGJOnKCIdkM9/WLEnk1YHYFgRRXwaW2vtmMjcWVaEg4HmWyni3jnxLycl2BwOT7FsXh
g/3ALxDsuZhwdZJd+dtmhw7QDNVobNflulsxY680grXjXUZ+rLnSvCziycYrB/IAm8Bzdel+TM1K
NlehOVQrRuJq/0gt5NRQC177x8cSXQTbSukSoarvs8z/EZ5J49Tuk1PA8T/SFaETfrnUvOHsmbNS
zvwC3E7bxypg7HjMyuMMR8JK3mYQ9PtubuKR/jiaNRtIVMDEgwmEhIeEjJo9dhQShA/gpfD7O0x6
y5KkX6dbSa1rEqfimv8aK4fXbR0EbQCcm9bS752LtXnTnMMAnfccumkF2ZiDgTKruYZM2sAFwvYK
jZKLywgDTWybyJI8I95FCnUg28GNnzpaZh7FSQlDthjSrQibQIn2FzRfdQzCUPAhqLuEaHa+2GSb
EnNFabjxxYy5a2tLuCOLCsmX1Qi84siqQcltXZgTPE+eQ5eRL55c5amyyzXXDWdIia4H5YpVSEyo
C8OYq/0UX4ELISamTJvHtxcSFmHZvywDRYNluDm5xfhHaQfIKHSx+k3nypENZzx67YgY0p3EXqym
ZJTaGV1Ehc3Jgcgv5Od0UV1/6fA8MC5hv9KdzkK8mjDIXfXHy7x/BEc9XjpPfArfcbRmQ+u0JY/y
OyK7f43ujrYMm3Br7UVDDnJh6vwKw2PjErFUrxA0Vs0JBmuGwA+R6ZN64NmPZJLfACJYPZMrcG16
ZiSOalsVdlwKIW6UmVMicv+Qw0Y9CJApIsjWlSBKFkK86qJdBuitMIAtMfTywpRPYjcTWlZ8Gh9/
qPf42DWqRQwfs2qVkFtFHG4I1tGfoxSfILEPKwMskIoYxCvq1MGiXUjhSQGGKi9yASX4YlYd/2JE
rorfwWaRlXxPo3UoYUe4qZv38mMJ67ZdRzOkI8xhcDS+cNdBuGlWtnhh8sW4z290w7D568TGC/S1
8Vf0dV9bnFKIuHmIU1teFyE6ZLy9jCv7RnQKrOiASRwmkKaeto/WTT51zdySNYH+/JOEqoGUIsfl
/ORoeIJUSlcx2Ocd4Re8AIE/490ofjURjQhkdnhQi6+3eHgFX139mGF9ef3DB6E65TpJ1xW7ibGR
OUOZr/emvKiZS3giv1/ZqQ/8uv8SNYwni9VEA1ORy27AC6bt+QFCO7uQMvFWN/HMlxNpjmQDXEA1
XEHYyhbxJXQ+1ByFBwGBhGKpW3WjQXqNTrMKjQWJhnN5yyk/tLbQHiIqWarBK6W/GPenSQ79bGkq
zw9Zd6FbkNxuHo3xMltK+0FbM9siokTVsMod+Y0IUieVKwr9jDStnsDeNwb7a/jXTB+ET6bG8EUQ
bgRxTWwGJXk47b6r+l9AqTq9tyFmZ2o2tp+UuIp90RA2MqyV1osxEopTe50KrsVzz+9ap3tcZqQd
1IXdklFjvr8bNCsqKtvRtwTiWxwSc6uQAS46qNCiFdmLbPhhcM5RSDLqSFu8sdy+IbzkKqEDg6E9
In15j6IHXU/B8/ovLfkKlxUFz4rbNjt0GXGz52Qw1W1JYhq5kHzQT62zzL/J2Ytgrdjxm6po64Gb
S2o6oaLIdhmUi86hAjhFhOp3Mdt8MDQ2W95irfWGwu+Z0BBKFI+EJAaEXkTVdspj+MpQvTBJhJGj
IyGE4sFShJXkfRK8+l+nXmR+5ZHuRVNwhfLyrk5a9qPV6nxEIf+5hIwzs46bDl0wbAm2v8Ev0Jbh
0zTdnKICMlxKq9nH+Of5PWyJXDHwW350bcMDQwfldw7SgnHCC4gzWVj9vkt8eJLQlntAYxCpbsM/
FP/wjiFlOjNwi42T3piQqx/GDLEgzDk+yRU38I9Rb/PiaIa/8YlDqloVPzK0MvdC2XuI217tviQE
shh/jf6aam5yoP1DPb3EZ442UkeNaQ3pOcqeUvaMXgwx52r8Tb5pD2KugJ/6cj//GCyC0moVu5C4
PPAnkGStHD7jPWwwObc/vbRhmZScqvFnFCefDk3h0nYj7CYpIMbGLzGj4+GB6IsHYESY9K9ylSk4
+81taXGr8sJxD/B60KjXEWPNemlFIipo86eWaTlz5Rd2IU/6Ro6kEY1azfMKblue/aJK6dHVs37M
0aZWd2jEul4bxQFYIG2sfjXZIaakOMANmVyPiaNF7RgsR4x2FhQv2uX/edf+u28QvRDTm8meWmH3
dAre5g4TlocgsoaLWcaJXSQHDtGDoi/NtQgbvYpmi+jfbDuVevHRdr+8OtXILDXpY4gO0fZcq8hp
WviVAD/clZcv8jhNOUgxZ75RXSCSW9XNSo1wKDySfelhroyWM5IPzQVKXm1lEKJKJ9qvhgXRofHG
nOPbXrD+97e4WiQgFtZITHM1p06DrXPeo6/bm6EbFL62T5Jt8T79EmnOjdzI/JTnQVwmUxRCf+tE
V0ZQ7RSIMZpp8iS6QmkwdzkKsu+QXZvxTralAqX1MiT4SVl2m3Rj3DFuhQ3ObnpBblXutBRBZKiA
CXQGD7dYmzRAfBpWtyqy1H3rBalDyQEQBhrEUzl1QnwC90V2sY9T/0Eviuq2BORTjPXKVz35dtWy
Ynymb6UjRBZFYt19cUuk1ZF7AHVRjbl2qo7J2RmkxpV+dUh2TK/IGuKft0Zzz1v8rVF1gbCa+UVU
sBa8cD6RBA8gzvfBPLiQtanuIL012Rp/Q/lodvlGRCxaPGZbV4qeBQ3pCCmJs0SD85ff8uhoKGcF
0LNCQ+GHyYkSnkj4bkaXkBQtfvR0FOfzH5zS9W83fGfx5S2CfqyC5BRiD012JcdTd0V+xfxJTJOC
/hhlDYQ2fEPO4u9RpcKeCUKkLAPOCKgTyljJMlbXPCZMBYmLNqe0iQ2EOI7BlV2UhRLfIYrzNd8C
+SESVhh9LyZXRbl02xzEm1QSekT4OqJL8VUj5ozQbyzTH/45EE0LVBDG9QN9sMTZSRtuzwoH9ZHb
8j/K+56yOlVXVOYXbQ4UAYbDt5qc8jUFWMMKCsIW3z+6OQ/6S8Shai6xv2WHKkXlyV46t4bVtFaT
XAAJllwSdu0P+bsHngCxm4Ztdkw+5Ezbt8J8xeoSYqa+6Apmhnn5LFYKvC1PsxwsFPEf2jXuIZYB
p3nP2IlsSlrC8ZtwENkRonWS2d2BdYWY/5TatDNZzWnO0bpofjRLwl+yb4g0txhTCHtK5gfcXAXB
2oyPC3SGIYl2Uy9AJy4CbUX5mVbYVb/7KNLckB6CYinGJpCJEL8xV6vqhilYxZNCMrjVc6gIrZdt
DAL9mXTooiCxKPPNK7NwN3fZOfm+T0T/NwBcG3kbt5eIf8G5tiwVf+Qm15fJ5rfxdVtFaEsoOsVp
iGCYXpNFZBG5W3B0HjSmotE60wiKziXeRGSaqouht3CY0g6eXHCfplvbOOjEpqJsqxwaoQIV9RDD
PQtVjN6RX8Zsvyia4zkJt5rMylfOW0+9moiX3kx242eTPoR8fhVsKlT46F1hlzzT97wgd9w1vo1v
NFpMwTTEjzjC5g0CbSZgSB3a1lG2/lslm/GuzDmT1I3qfLz2VyyPAUGk/6rZXqNXKCP+xS8TSBKr
VtdUJBIPUlyL+lhdG4rgzkTPK+VBIR0JGuXFmk6KO5VrAIh4ip1xJyVWe8exQBfX5tUGNnK5WXIL
GYpiWph5fDrqzItm3x1MlwUZvMtZ0SmhQguUy9l71Zff5LlVD9p1CHTCLe5oe+NtC50z0BhB1jlz
5lx6dqjRr/kktnB4uqlR0CgR/vCprct7cg981eddUWHzmHJ1W6ARUUIrDq8KtTi7jMFGdHLkWoR/
H5jcgmSTBqvpOenqS/VTQsknwZ/cEIf2nXZPnUISVhSae7Z5+NdfAm52e6BJqEemtmTqbJJdrIHH
LeKKjgbuSRI0GNPIg9lTNYjtFtO9jhcHcfsXOC0bq2vUp2bmx8ZZqXdUzaTi+S3cYiY2MGrmineC
e4lrbYmU9W3eexymBfPUZtA2sBnMl9wrWeVXP4xt9IMghNlaNCOg4sbHJt54Lk7jaFOYM1rmhOZz
ddiUchTs6+8lCTzmPmcTYaOYB9vSWGsRP272k8qEwqQ3cgUSLPWBffps+O26aSvdqxyRJa8H2/bw
OX42feSx07Kvq9OoZv0iG58Rq/2vTLfXHJ8sI3PWck24B04Xov5mW4X+IhwQsHZELlrhtihWfX1L
kDjCsyEBxJdIyQW8+lEePAKZsAUvNMPKNioSX1Z8HxnntOu0Vo85RQPXveHVZV3ulVUZsj9bvxyT
lDGQLfxQGnf8YLlfROgc8WjcPp7+HI4s/0Dca25jsBxu7CQCalyixOcAaR187jJHvmQXusVbStC0
hACWghb4MeJXln3IU8WRXWH/wHcyIMFE/aVsBxQl0i1s96Jfe9pNKtj+FRixhkwuqmIoaiEHgz+u
wwl9lhLuP4ETlIqmIt7QukhOuYJ6RiZOA+bULg1nReoUBU+V/ypWJdIX2ndlt0cEGrNXTekbwpOU
pmzcdyYt2Hm16VJPA04dbZU1CTqRbOVbFFARRpMxLQzxsQ78kslkZpnrsLUBdVSXxXnR87LqDy4f
Plgm7e4XBLYZ1xTHaILH7qLASoXvqbS2WBpT3GHIlwYSH22Dj62/LdWP9a34R9fA+4+Li43eBPe+
Ynwff2mAHaibIUeAHNP8mV4b9HZrzu9/7B085pSCiAuqZuYFHc7Ot20TJobxvYIq988z9Lfeiq+F
dO9xDdokcNWA/1RM3wflzJUn/aLMzG9tsSv4eNqPQzCcVjspWdOeQsO3zcX6OobuueatcOmzQ/vD
mk4dgPj3WQf8D2ltMrsO7vuaSTQ3Wi0LFBGAc52InK0MrXqNHxR4fKi/ea+AcJx+utjZpUVfR082
hVfIPuUgSoMcdEGRFOcI/gIEneRD9DaaoL2gLTG432hRMdCfdes3QH8Hr4MuDDoATN6AUrfEAc5/
90p8PVwO+VYRkLEDGKO6pKxS1lY1EQYUIbxlVyz8AahWdvhNCD1VaQIE4UzrY7m+CQ3rDIUa8nVE
CHUOmrVNAhDzfMc6b+UXVcKUR2zcYhKacIqmrN5IU8FoSg7nBTd8fGoYjhbvm/6x03vkK+cEcJGB
CIkwdTkrSd0Oh8TLmwWoNPS4RUh9UvsF0Wj6kvzJGrLP1U8jRagQXEu8w/n35xkSbfwhbYASkZMM
awPO+o2ew4nheR3a3iadjCdS8qFvP2y9eKFhPFGPUayDTf2FnLW2Vq4igKHguiFJc9riAafePyRZ
uhwEvIvBN4l4tNDp+J9BE0GrWolAabuO/KDbgSw3wWI6j0O36Y/DAEDCIDT1xZCyj26HMMEEbowd
1nu/naAmqsT6/PtAVLn0b77x589xS65xmIMCDweuWFWfBrXEz2fMP2jdEef0zXLgcHT4S4XidSJw
kImsSZ/SVQh8OdAtwzbyzZMfGY7+9t7XISY8xXxSw0jyFy/VnJR0nk1iEHwsLcTwhCaqZy8ivYx5
apoZCHMwK5/pa1hYKhF5c3OnnGiONLH/fpWXFD7BUMAcAQF0m15DQByiYaYvjPACJxTvnGwV8pIO
9gAUYq54bKuUthbwBUti2iTGKY70LWEVujX8EAYNSp/Y9PiSnjSNfyoekjWnfnNVp9GG4S6McTad
SBZk7knCVQkQ3YAaogv0knuyGwB36CfpOpqH2KmW+S9hX6Mbs1qjVqRfcM6J+4J3zklUsONH3ttN
tRZWJrQs0OR7o+zAmniJuoWKVdLuoyX9tEeRyGJpn4pT1TQ3D4kwhjT/C/53kdDlDqSGDnrgAavk
Zf92xfKUG2TwO9KJrsqOBrnJ0jDW6MAXn4/7ApLtlTW/HLPGiNsy+qanyVJfrviyGNaIjuFkkZz/
xf8D0t+ed5uwF8KoHIbft7DQfkn0YWx+vzzrt0OzbnFPwRZCAdZOHlmc69W1mAe5Vf3VgJpYvFh/
MKJO83VcfgUmOUd8nZa6Ig6lWx3M3G5IgiDNZBH+gc1CKpr3K3+9owGdm+KAmk63wCzoy0roClrz
akg7CWQdYhehAgoJkaoU9Rua6sXkqCwHxZUaDN8stzbHPBCgdie2qvFjLHkxTdrcLEi08lW0F+b2
lMxTLeFxOP41W6J4BlyTB0n3xCOxT1z3AHGprSqu2O/49pUXMQ5WndifM3FR5g9yKfQsjZse3mQl
nSXh0Qx8/1RsLLNbNN6YkzhXJGpwFuZJgr4yHP4UIh4FDjtKgfgWgBg4DSJjGVCpQUvB2xspHWNW
jxbECSInBdE76vtomDogxWgHmsrnyzrKtwtn2HyJzZ4nG1c90eu2dA8LF1CHiYmpbZbekOIMGPE2
DN9Rt8R7mYBvxVPzF8hr88ML3yylbvG58G520xBRty4URYiGfHLmLWXTqr7+QN/1nExebssJKxnf
3yzXf6UTn2IG7pRLZR7b4lnoHgCTZrjRZT9fWvxT7XDG7KEsqe8BE9dwAs3wpVM8PJ/6q9DUlrZw
fpNvzSaj+YWw4q3/gP87XHtd7vPLWsExI3noJCFp5h0g76+2IDr5Q4iGiC5ws8qytWlgukXNjbZR
OkdfCu5yegq99wDBdqKQk0tXg5rF/PicoN0BZnbq4AazIVItxUXqsZKu3kvBErcApr56IfeoOMI3
8SEsPawTzUEkaQZ7CalbrD4mU54LKMJYfBDwo1SWimLvHhCitopv5p5sTHbMv+//77B4C7hBWkxB
oms2/9m0nvwvhpe58oZ/07vd9me+xsmebKc7IV1WXyE/ip1ANZjzDakzqBmGxWjH6oEc5AXOlAAo
0WacFf3hEJPsh1hYvkdTNbgnhhtw3So5DepGQhgOE5pdKs0TiKuEtnlZSFvfuRf13rgPwOdx+Hsi
9BdZtODqK95VAJxNh8KIH4idO/WnOUsCpzoHsBbInJ5jujLpziZA1MpI96tcxIuvYQWHk/WERyw+
3zPCHTDy7SPnT+JikRCL03NKTvpHOYIj0YOu/g7+QMYaHWEUbj3fr3/U54aVzdnMrhO9XT4v/udH
XdC/XP8cUU6TjVu4o+KVzHWR73WUOCEJ+2z7z4YaHlmxOxbyO7pi1ooH5UAaTVMq+REEtK+ajRf4
He9mOE9/OAFnRPrd+p0y7GuY1R9eAqpSeTuNzOE3B4qC5Ua6+ZoPR6VaBqjGsNFD1swHn8j6aRv7
Zo34kDOMFeOisLb8a/T9q1z8iMs30gaiiKF3rHbH0MhsI5MdP3qNvOtMCz5ceK1Zu1EtsZZpqHTO
8AQw71RIWHDVElAafy24hER/Qyt7wSX+MwnKeDIT80Rk3htlMkYFEz36im0dARlxgei8vtABGPSy
IiI5Ksri4xHm+ZVbxOYGVwH7WGGDzCiuYtjKKr9r6Zp6nOZ7RtSbZtOCOVLHQF8f0dEMTbuRKwoX
LiZTApo4xn0+BTLS4mmOvdFF1kxhrAgMXMgUKiYO0tsSvwnKwxbDZ0u+YnLO5L8cVerA9Mi1OMwp
t2xjmornI1xZFEGZct1bfbOQH6N6HPwXL9QjWpPfDTCjtSxCCwbK+eyREcY8pWEgXinBhK+Z+aVp
q7G5mNwotX7mow4I6AFoseRi7SGdQRWFeLRTaT+HJ4eRExZMPXNKdTJ9E5Kz0zkSOa7uDmui93G7
ffbA2wn9sOREHxXLoEvABloPJJLbbPFjUq7Nvbkg4vCBQh3fKx/7nkS8z5qwE1R0bOm4TINdxqM1
cjLvuVSZiXoMcir5TS9Hbh+94MsjDAWRWtQTgyBT61VeyWIk5ZdwuWDTMBQyd9He9yZ+q1gxGdNL
xugjvD3utxkRgsTOcuO/NyUaOX3mvonv5S9cBJeXtbxxm2BeXHNGw+nNC9eUt8aWqZ6MTRaX9MRc
1jaHSF0Gxin8xCghL+96D18zsCX3+88UcLbLctEWdMI3fCm6CjE9sPCYzeR45EL8kJu36y1bgsC6
mTFz1StBu2XD/ZBdR5UlfxgKh4yqaLSIdoZhSqNA8IvSuBHVQI3856ZbsmEP7TUoyHCf3JfaP+X6
8sZgGT3yrYEAKp3DHrTOyAk9p2O5tZkXIF5iDP4rBAxUs0Yw+iDACDtCEF5kA6FFro2+8KNlx2xX
LBnGhv6CrsmTvz/6levnFVoqJbefBdKJlkrsdE+6BZvQjKuG9gmUNyoLk4y7a2qYVHHWOpFsdVcQ
aX33Jo6CT9wrMUU6JUZ28ucjW8FdCkqGbxQxl27VN44tCfgFbSzGrNrF26hfkc+vtF0quoA+YOOU
Ro6Na8kHMtdgI2WDSCE/hBOq9tqvmG4mYD+wORitUwuPzCvNwOIqi8Xrt3EPwWKceH7k8r5KI9Ux
yHwK7LlGGUQWwhMkqzUuhXFSTgzy5ojBfS4GN6U5fBo3aZe/iJd2KeqaCaXvmstIKx01J8YWQJk7
t/3X/gsW5DQrFJxTETE37+3gSwRZ6neCqXM/WKyyS9FfIdwTvrc7Dqr4CdPF8hXimK/w8TvNT539
MNGw0/KdFauPeAVhkTJ2+Id6k6MjpjAFbQHMEuheaHWMOoROiRQEAEcjXo4aS97q64gQ8xepk1vx
iHOUxZjxpA3c4UD/Bk+5vOBQNARYYNxYNnIrrjWiEzmmtcoj8FltjmX00FAlcyxFl4pxG6rBbKbL
VCDIgfaodgG1Q7T+vhy3SmardDvsWoUQjgV7Y1V85ex6jFis8sFR1NCv2BBEaI2d1x/HV/xAcPWn
P4Wd6K84wvVLZu5mnzU/XJA5MtJnNhN+xYNrzKwyOrLFvdIbm5N5H9xFeSFREYFUablEhOtYUf+J
B7E+iomnAe5HVK+fmZamx/ovtaGlAlIE8Q6MZLB+oeNBkNVyKjECQZMntdNh5T4Xxp0BT0BJ3ZOs
T3vBZ0cJNJ8qk2RGG9hC6ldt5xRL7Rfuq1LItau2CUcJMyW8KnGo4FY81BCyJgO+zRqPHRM/z4OQ
b3ZZhk52ypWxVJkO1IfQrqEvKsK+aUoy+cGmEFmWlWbka4BNW0svpsYNNOaQ0eU0/9wyqqQYORSL
WjcUR+UOP/OLImX+DoDMbXfQfpsVG6y4QvFr/Y31hrXo5/0hnGoz0HtjcbtomIi9YeBaZi9jTEJz
wDv/gexvUX8jtaT2xhoW8gG4XMYDTkW1sksNuDD6EO4cVIqXGztzjW77RX41+yhljMnSJMsBHLv1
zZxliMlnMXxpsMtEpaZrZsV6zQBD0y7/t+j4BMEQJqqAk5kN+QWu1K0/5p+ibGXZlUDPyqJmdPM+
OqriywQ+iowmB5z0qZ0flEsINVT8vZ6ZbOd8yx0PyYYvSuWaBxzZMcR+zjqMlmbTggzjUaDG5jK8
KbsIumTYhJyWxp/GPcbcjlMg2g/6/YPM/Lf7TKWS+Ya30aDWmKSlANaXtNWQx6KFevVN9czllS/f
6uLzGCC2NWSBp4BKCOhauMNkYdHCQaQMv5X73vVvcLP9rHSL3aSWQHrxlxBFiOmfYcH4M2J/oKVX
/TU2byK2TWuAJTijkYtxzRC3cNIhQLTQd12OjMRvwnXcHMhTQQKSkOmH14ccVZdXgXyRBZi3/ttg
z4rhLlBF0mdhq26yafC6tptR+iVxQvdAoEqn0IAoIrtWTwydSExebGNLZlka5dvQi23cQfFqqLc6
h3IyONw9ZnaU7jWarrgkzYmvfh5HiZv9E9NDVq6rBJrNws7+xEAWsqKQJUWgOdLACBvEV0B0+s8s
RQzHe0XBqfKNhKjsPDjlbubM2r3WbqQ4ne4pRPga3a6IL3k+hWOs4IApMQR4/PDcXROsSPhktypM
S0Ncs2y0dUIvpgUsBpL6JdpYGPkBeM0UShYX9UZ/UOL0q0CmPKvIkp/IDbtqqT57YW9A1BJIwgLJ
6/S+SeXGJI4hWtTvs4EFMgm3bYSF2v0gNEWu/z3Bo7UVn1KLlAB9Y2pfbe8Cmxm6rVMKAlaUuiEH
4T6O0duA2Vjae/6JNso/Sp2K8zvajdB4tMyjGL7yeel4P6Zxet/rbNJA0RPpBt0GmbeAbZNslhnO
TUx7GxC2JrqriACAwfUDT0MoQ4khB2jhp7BrMmi+2u2Mt5s/6DL0R+C3l/JoGPu0PeRlHO/U9k9r
Jim8LdDxvOfDJwoCX+w9/GForHyOAzm+NySRDLcZp4pLZFYWU2YA9OQb+jySbPCKBj0+bdMcCq8d
d5NpCWewy1R2oQwDpsfTaB5nM58zVvcTvyaTNXf1c3CkpkJCx+QjSvb5vIMHu2T8H2XnseS4lmXZ
X0nLccMaWpRV9gCCoNbSJzRXBKFJgBDE19dC1OSFe1i4dZrly8iIeA4SuLjinL3XPtBCpAC/M3Hk
ueYb8ekYWfYZpfAJOohKG8PWvbk042nin+d9B+VNGpETTfM9AolvDpoJnL4oGkcvwpIAhUyZF2kL
giWgAY4tmJmD7T1uuDg9WurBYAMkRH4HG4Bs9Nuksniyravt0CFxhHvulYTu3oCVUiXGlWC9wKEc
0NjW8N//+r//77/f2/8KPvNlnjyDPPtXVpE2GmaP8j//Nqx//+v2v789+vjPv03TlBTVkFTFMmXF
VCRL5M/fX9dhFvC3pf9zb2Pd7CzjsaJCmkwxAoFYw6rzOJK9+biiksXO/vAVAs+G1BsQGRUzJgWC
iqlUXkGV9dRlkuZ1/EMl9Hf2wj7SaGpIUEhWqroVbqcOsqwGpK+nU4LVgovUK+yRRdJrgu1nPvwI
cC2Ezmh5nurYKGH3nJH3phyXJsSL2/iktFdA8vmwgihG7Nn0tj8PsfdX1qcBIAQSSL17auuWnxs/
jshHWFopTNSnv98syfjhZslfblZ5T+Nz1JWrhgMUXiKoIyeL2WUHjwTkNtp72yAv98m+0+5mWLgz
zfn7R5DNP34Ew1RUWZIlTeyf5z+eV1eZ2VVUA/IkLoSDFODTwoFirkWqKW8ZwMaRQWGJvnSHM+0k
bxhwT4K73uOjpLkdTS2ECGTUKMtegUM0ZPQuffz9E5r63z+h9HVE6aVZ6OIz6vuVTcFK4HbofhEG
0zOnb0qI8RH5WnF8GhuaWh2WC3NkDcrZiFoWK25xKJGTBmORnXpYr1qUeTdtfJ6Ccr1HxJmTIYDE
nimYLjrZB6C8gRGmR9RDkKPEHr+UFQNyA2jbFDTpmNpGD6TQUEY8/UDdv8rH15kp7SIIvixxk8fA
wlGRIC862+r65rJBougZv5nRjOoGKnCUVShA9HngRhANpUHdBxTNEeTiDpfKxd/vntoPod/eR02z
DEXUJcPSNEnRvgyxyhL1si6EZmuuzivxkk1pqQXzfWS/1t4utk0yIuxgjVZgFNowVV4IKsKt60uX
1kO6OqTI5VI08AOspxDsB9U0HWnOpfphGEo/fUzl92F4DeMssGot35LQdaH6ONh+NgNrdV2//jCc
FO3rDTFVRZJlUzdFXTdksR9u/xjwhS4H6b19ytu9a9kvs73oT2azgeIyXIy1PvpsqQY5tuONhxvr
tHraWC8u7uTvT0X+9nX7D6EphiUxR8qqrn75EIVVPu/VQ97OjrPOXQwGfuy8F97y5HEAWg3pHf9w
wf4H/jYMTFVVFM3QdS4oieaXC4q3vElkTZe2wmSS2724ZrCQ7G1gr3V36WMoP3kPZzNc7X+47h++
qCEaoinKoqjJoiT9/kXFUFDPiVXL29h2F8Vie12s/cT2p/P5mBIS5oyL6a1+uLvStzXIVK3+i7IG
yZopmV9mjELoWq0N5GTLBnQKc9d6z+eUNoeCkw2xHaLwxECBRRFZBz1384exrH6b1bm8IcqGZli6
KsvKlynVaI1YqQIeLkHeXoM2aVe4bhTaR9f0ZwPGGH4jAiICe7S21/4SG+N+6s1l2/Pewdv4J9xS
85M3dlZ7xf7/fxz//Gjql8chPAmB0eNQ2TLmSQ6zR/hvP/2p7c13w6s3dH96FHL/A7+MOy6oS5Zi
KabIWP/9+T/vzf0ZWVdle3MnaN1G5H3bg7sz8Dv/QH6eV9jDzU+D7vuyygMwVVGydEsydEP/clGx
0uO0bYR6i6Xd3pKK5L5ZHtZwvxqM2b9jpDh7P81g8h/mld8u+mUGK29lIV4jUd4+/ePMGLyE9mB0
dUd+MeTBzqHZjh3OzpMf9ltqP5a/3mBTUyxVZOfFO9YPxn9MZ0ktPWUrjJTt/jhDV0B71LAbokNe
OlewR7zgrb2URz4Gz6nHnPZBq9Ue4vp+dXabyU+P+9da/Pun0dj2yaZkaJpuWvKXyTXh+9+TjlQl
ztre3YFDScoJ2+Lkh3dM+rZt4TsbKpfgCYsSL/nvX7tVAyDfUf7c3j2G8gjKKtO350/5Vk97svrh
tfm2BenvsKHohtLPouxvf79aIqnFrTKl53ZyLL3jYJa5A664piY5EUf+4XQaPim/rVZ0VAZ/v7Sh
fZvM+g21avazST97f92gWYmm5WYSi0sI0hRORsoCpSy409dmre7EC/rM4nj+RCl/3bUYfm06DX2T
CFRyYaPPoL91bSeUX9pp7ivzlmTlAeVM6b26yIZbEMf29jyIhp3NcFUgBp5Go5u1QMNQIbP5X3cV
nrcLRgQqKyXhWg+aRXbw9kCBq9kcdtWX+6XtDWEbCgMdDxuVrITbmNY2hBG77R0i5xdpQ1nEKjxK
1YhW8gtVT5Qs1CMXdDVQgWCzz+EO7PmgFHEz+sUvNNOL2o5bF2UP7dln2Qsoqhnn9OZ0XtIrRYdI
jZ+6frB7vNVD9mtQj5Z4gFEhS5gZX6wDmkUVfA0a5z5hhup7APmaMBHLQaWUfTx/peK0GN0g0Nja
9LmnQxdeEJpEwgD3HDXcRfj6mOZrwbLTSzSlk4vOCmlJjI2CzmFoC5vqco7HyrOvyBzZXFG4bAug
Hb0YwHjHoNZRnzuFFpidAYIk5F2IHQkGAujeTenmpOPIRfe3emTo8KmAwTJwSXcxkQfcwUjRX7BL
Nt/4AR7rx9WldU7TAZglf/rMHQVnP4W6cIakQYQRs09oV+9g2kFTriVP75s0mF+5Z0gfevYph6Cm
sT9Jo+dIrhI6g08Na9mNUB3K3DbtBtgbjJx4UCBRtog6tTW0JrqdbVEumJd0mK84zYOw4PYje4f7
0tKVv+/qNz61Bc3oiWdqDSaCiEqUFpf4VIBAJmrjFak76RAca1iD0zNmNmOMRw/o4t2BOUEetQAK
sRhgFIXQbIG9SPGYBlPEbu+lBc6loukGUl90n8lUYRu9VZ5sWYvhnTqfAVIKZrWx63yZr4NwCxOY
YOMYh430QJfyoLaLux5+/wSUGQBewoAL1KLkF9L2bewbA3VI7UjCC27QPO1BaEnX59xk4cBALYIi
8eal8uSBdbV1dH6fbD2B/KEe+1efXX4dxvNwrByeYHInCn6sFTf4ZsyuRyF1ig+d9ujDe76WHWgU
5BJu7WoS/lhiZ4aEOpWSbyKkII6GLTAdWXKbKkcCY0xY7zy9v/LICw4+B2sH0SqijwQkhleKLTxg
/9Q9b7i3+JE1CMvlECpBK3hX2s+UHPFM8hyTTQcZ6om0ksAkD9KKHPj4wq1nfxxOSNriqXYUcAU7
RgYCQgudyhHWHjAPEU36tn7rpB7dGsAdQnRwIlfwvLVe2hTtj62/1+JIueipE5+gLwu+5ikIUXAB
gKSjoXOzxYVMeur2RrLMS4QqM4BwxWNzZf7JQKLCAir2Qd/OBiPwoMcMk1TnOdik0kNODtGBvWRe
8fJYmTAxAaXSJkSPfgXlQmeESGqHpKKrNKv5u0ti725UYWfqG8rNRHco516BzE1upIVPstXjkyKf
tqHyhUSFlhDTTT4JFjSYil0ouL1o4kTdhooMGGqUMRbhjY+jMYV/eJ/JM+HjMSNmbNGd+BdpXJJv
RrmVfGJaFDosSL4dEFish30Dsu924MLjZ0PBR//4oLOsCb5CAZ0OTePRYqOu3PAK0atZNZvmQ/p8
rDiEMi+/8Yc0wvoePGatN2WZYyW172/im3moIfBO8DnUswTduyNhIYbzU3vMyIheMePwU3urh4Bk
p0921tBEf2DiVl4zlC0cn2FlVSwNbtTSM3C4Yz0qTh8QXz5vkEehxUeE8w5UX0IdY17wUikvyow3
iJQDkW7a1nxnC23sQyTG23bPWAOJ04HKWdZ7c0hfED95LtkYkJAkZTsBBiCQJlol2GoOIt2CHCg8
SwSDmQF/o2nBvSRraniFEmZr/bKBZk6+0NQmtE1M3DtwFrrQcLTd4p2Wt/TBQsSNv34KMqQ3G/ec
7CfRNDTc9NJ9sCLCpo5J47TTd+o30VjYUpO6+jc/GWMHn+Hv3uoIQHBTlyMO6z3QqXUN/tByVMZv
68rTqHAkCp08g+UNNg+dm80NCQCPxeO2QDfBHI/rSvO5lwgPbi/yBJMz1+Xut3PEc2fTDo7Sji+N
Qs41qI/ebf4ZqCNBAdaDZ58bjrYW28FUHjynEUlSdrK77f6+jVC+7Zf6XQR7MtmyZFXhF7/vYMpc
knLRaqIVJZ2VCio78FGcUSM80sjMNE+w3WwQrs6neCcvpVV5gn4lLpul8qIv9E3r806I02IM+ODS
TPWFfLxSWKYo8Ese9PfP+u34JKmyyhZSszBKWhyTf/+o7N5l+Z4ZwRyJVhrOZkCKH6lPJfTvl/l1
9Pxtr/rlOl9uiRGc01tZcR3e8gi7Ssu0HnZ+2kJ1mqnmKFXckLjTSjj9/cKy2R8Fvl6ZYoypqZrO
ll378g3rtjPN6BY3m5DtRIJNw2YfdmMXckHyrMfDqhwgP0NLki2RUaONoZdNVYQWP3pbAKgsUVtj
y5A3a5cNC/sj/XLbIpy4TR/4zI60DH3dL6Y6Wd0uJjs2Bux+EFyyKF+UZXwwX9i/oD9BipsiXwDS
kwxMFlNOZ2skKSuRXQFbj8ei2rPLkRIHN8D+vgcP8BHR/flEHLqUX9nBUDxCqXEUMepQ14WrBUCq
186BTvI7eqcNVAyyI4j97jWWiK6Q71g43qhKI4hhlb4gOTbzX5g/YM9MXFiv6QPUHuW5CgzjpbiE
oMS0SYE1DqkxCohtfbm9ktXgE69ErAKyaTfCXT5RJnxkZSKsmaBI3AB6S+kfAnE8qEEhsF3lNl/U
DTR2Xl+DfVyfYAKskcWRye3GsUlykWugpqyOykvBEgQdalHiEAQkjlOPpAEZKljjQk+8vZ6P1IwD
j5QQLsNPMQzEcx7rEaBzk4vBEGeRZ32wfrEp6NZvQPWBMORalkaflBgP7465OaQ0QN2bNo2dv6Vv
8jrZ3d/MnUXPBecrxboDPmzi4lDKolZeVMteoYEG+h2pG5MruIf60zjRd7iuqk33+UBCB1pik56K
1aPFQWrLBxBqNI6YcJhbgMZgY5SP8nvxKvJRkOlfmOlvF2A7l+SQHK7r88HE6m2LB9YP8YDzn+dA
k5ObRTRZ00tN6nd1RtBudTi/QRRQXun2BB8w1VmlmReYcVs2PjB4WdiDn0oY3yoKvLamJhom/6OY
2tcDr3WHPdZ1LZWs4R5FmT0AvuGMYOH5U9+Ll+OdM3T//sJ+P9VKlK5MDl+SpRmS8auk+I8zdmw9
tbshWvE8T8aZ5VuPURs+0VLOpOeLokF4yoEn/nDm/FWY/X2S0GTOnJKuyBTQOOT+Pg02enS39JsQ
zEtEqmcCqtfmc4dI11A3NRPVGY4Bp41bVA8KsT6lersu2icdlRqvhdWvfCJBABr6SgFSNlNF+CS9
CfV9XMEsm3U3mVZbMNHpR5tCvjG0avGIhwnClTbiMNE4efZSsqSlJuepUkmhvmnDQg0nWc3hxNrq
Yg5W8IXtowTtFYfAcySKy+DO21MdGtARqjz6+2P4tUZ9uyOWqKiKSE1HE79Mm4me5oKlmfHc4PRT
2JT2xi2V/ufs2TNv7xx44OqdbhNjJq1C0JjnRT41ZponrUlzcvE1e8JehQJVU+oEPLwnkdEDieZ+
kDDjodYbV2NhKPrPccP/UtOfW6ds1b84H/Hb37/K99WYZ2sphmGJmihCtP792RLdbeZ6c0u35aWa
Q9hiEsO68143P7wsyveXRaMoJOr0dSzD0LUvZd+r0UlpeH/gQiLFRvnIrxDjUdz1ntSTGkD3mZXR
0ir8upua5tQMZ1U7Eth+ZC+S5ovhvJBPsv6hpD3s/hGsxNuJFLtSeKWfkDJFSC1gT/OHkS99q1VT
Gf/nh/6yMFfXcyhVDzMAS+yJt2zzzP1YvRF6qTvwghrQl8QFiois1NbJsG3XnUwEgPf3R6R/b0n8
+hiGJsuWqqmK+mW4XctIKFQjTOa9vHKKg1P0EIFoLJTo8zGHWMvrZ7JDeE9BI4Q+g3l3wCFe3cVr
gzbS5bm/HlvCnMN1vk9f1VW7IKEtbyiY0OaltKB83MDLHLEpuYXfD0GOt+NkYS5NLFjPffSRjmUH
Vfakmle7BqVGMr+GfllN71BRSLHM1yRTxeMMU/oLh0SEmQrb+g/8i/gRQqQ7iN5kXyei6pjSM/e7
K+0rB5noVcVKMrwiUlW2AhHN5vCGt7rF2Y4ty6k6gptw6U3DYFXEU4J4WyAvlD/KgSivijv+Rp+V
vjbg2A4QQ/MDlY8zFjyMaDZxrSz44vBaECkywWSNt5PCDxiMQ38kOQlEcMFicKtR4qmTfKFOiMp2
gK7gzTbXwgAPHA2Q5wQIbWAPyzFHkPFt+vSVBbt7ChLIBBfpHkTg6OmJvQfDelf3FC+Sj3T42BgT
0AKLhN4fzwHZkWsM2AT52kBdwoQiIspFcf7Kuhxs1feGrYFLPtsq9iT7QWEa05bzdNoBWnDfHNej
BUJijwqA96BbAr4dKR3M+iPJhWv8Ly76McMOh+U8nGjIzezHIaKLVM3JJvCMYc+jjRbSMJzEE23Y
TbtROatmxeK6AAY4vp1SDHHD8jPb0BJn2hLQf82zobqoHcGzHFIWqVN57EltsKFL4nmpowb0DTgg
27qNSor/DzPClcbsSsQRB2crwNRhE3/HKAQtsMjHxoRYx2E2EJzSRW617Y/IM7B0wQfnPaAsNL7b
rKcs1fCHqbl1LNbuHVkXwF2tP4hbaOiAAbq4RPzzkkTziTG/z86+zkUonLmt87580yahF3rnUbIB
R8/n3rI5WnSTdEYGNdYNh1LUGY0mYiGqBH1NaFrszUUyl/b68fzejfm6dJ9i4jWVFcRkecN6k4/z
lUGAOCdq8nU3AGYVSn1vjzfiviYqyTvQLj2Md7tyR8M6GMYYY1AbzMIByw7e3naKhNpPnWwAD2fe
butRtCUlG2o0mtZxN8hGqtO5k/1C5ABr3z3CqOahp7NEmKTl9YBf0cUSNcp9BKFDgQSf1ocwS2ew
PD1ABB4IiYDQGFLBIxqlEDzAdV3WY4Gu9SuFp/rZb/7Kd2ut5g7pjs1ndcJcMpCX4qZ5Ty7KWlyC
G/Jopw6klbLCo3ChGsJ21FzehiT4webgYyT7bBh/PmnJv5qb5ijNM+CmtvR0AdE+mIToQreu8hrB
nmYTaYBNn9zLoUAyeTqopVVLnRVfjtAHMe1S9UMOCVExfOJg1cArSy+A/oBvlaPFOyU3kLaya43A
jLGp0GG9UYDRoLY8PF33Q32RJHsp2gMdBGYsqRjxKRJcec2MGqZaKvXyoS5ATzTI9LnREU87vesj
vZvKzVJ97sEfEbTEIYmq8D5VgDTYbE6Bo8qDCvDQ8c4Wk3Mv+J1TuaRacV/W7FY4OpO4KV3HN9wk
jZfevTsYLeTbqd3AVSUbypZ+Opx9P5tpiqSy4dMsthiG+GXFbKqmUcJaZ/GRxhn52rFVeQK6RJ1k
L1We3TGoFS8GmFJ2Q5x5NCzo5nmUq7xzXY+BkZptEaKadazPFLtDTrLG3xcmVqHvLQE+oy7zMY2+
IaB/+YxW3BrnIrqn2yfD7b7MWHLU1U08RNpnoE4KhfUoo56BHacrGvLwUB5dKT1FH0W21eKdVPkN
zk/UzqF5s6X6IPWUYeiI7Pfvvf60YwhwLkNcWKWTIN/38ehX7NSjMDg10q7N1vJjLghsOFdxPTeF
2fPmxjUh1k69Aw+k5VNTXKfNx81a58z+NxB5FUCS0aiQljW0XO34SNZX8lEwkejk63CYa5LR1Rq3
KTzwca5tW3ktF69hN67ZZTTqRFM/r8FrolKOVD6f6UcW7tLnS83rUBLIJtZrNdhq1TjrJiFid3TV
aBZKHxELDQJyX8iJStSdRO4aGWeDWDvECb+edNbA0vDRjeOMZPSezs1Dze3qtSXAesTPK8oRyx5E
EnTlZErVWPqp68NlH+Kpo62iHNVVjH1HAUD7WOeX/LXDvowR+bVX/KM1fpijQpiZqzR0AsjbTkwR
fExYfYa/3PIV7JJIpqfJVrzQ0qEHkgW+uhLI9ZhL7YY2gtjBiSPFBk43UDvBXMQVYx9Nd34SrmtO
1SbLv3LmbNgOymBGxcT0nvqqpgFzH15ZtFVfC3aiuEI8LrfrlE1CRD8UW7h1KQ/VYw6OTQE8YLlt
49eEXoajriEefE1hNMJeww2P8w8KpeENsfxaMGctNUQt54HSsOjF+w2uUvMkIavc4BDhq2F/YMPQ
UGi2EEWucGIJoE2EcB4/ZBoKHAnDBY2mijYA0z2BBaFTyGSTrUUM1u0Go5dWjLG4hCYePygKJB/7
d6nn0mBY4J8aBEdt1b5TJmdHww2jdt6Yc2gldx6PRZTbEvKYwkF3Qa+KO1HLB13uZW8JRgXoX0D1
TUfVqbxvo3qjPE6ZtQZIBVCB32yiQ5DPK2FK+HsBuyUy93oxuba+8nA6LoR2FSpdST3SDjtHGdxa
2OeXYoSZi9/iG1Fb4woFfbhuQTXkfmGYtBb6e78TyU3hLB2ztF5vW+n9rB5vBoc1rMiJzbI6U/q3
LFgb7UCSP8v25ZlNjPNYAnYNH5gmCRUfIXg1opf6vgrKt4TDl7rCmEAZup4mx3AuhNNieqWYMdUW
FFYLxkc4BHuGBTh3uk895tRjrKpp8ZLf+E2OjtswGhN1zkQOhjA5uyY12XGtLs6UKdIdUc5pPwVO
BWHCgfNpMbMIn8Q432+E0d3BG7xp+izGqQ4RQl3yIyrWADwecAOrpUYL+q2UByzlD2Sf+eiJ5QbP
TsaJlLYwtiG8b6/Sls4J63tTEWBhcn6UgeVkbswc5ZKlS3ZZ8qZa+/QloiP2WVHJZ59Ur/g4D9bK
esjOmNeahk6oD0kkpellXBfXZIayq26nbKzo0OT5a6EOLYWq0IPtFj2TNLUrCC/smwbU0lB7j4uF
RFiPwg7rNo5j32xpEGoLFS6zPgvwl3uq8CmZgBjwuvG39GaoKhO12PHP9KVV3uob9O+pNgSDEjiC
OeZUxd8xWpI1qWxpfl06Ij6pTnprSO6V+P1IfL+vrvX8fnvtjSxOSdGkHqTnvdhszxmF9m5dy7vq
seD9UTpq0PDycaaAbZpfcRZq5SXp20FKOmyzPeD5R/HWwH8+e5zFFWEqlGtxFD7h5uCHUrI9CjZ6
gaZ7b2ikDmQweZS8jH3Huw+Vlloef7hoaMQIPEp2MVSFEpT9TCLViATWxIOmS7bs7UAF/IGDWXQo
tBXtm0RnKq8PsbUOt7eXZnQeULA7dGuLhFVSm3rZHak1lnsOJ7dio6PAFSiaY37UYPtOZaxD9C7v
lNkJkwh9Rdrp1qU9A7h9j6LVmVJXcyRoa5pC7p63a4pstTiujJFCCHE57qMWimErsJYFr2Lggtiv
rNl1Hp4e+440oUGylFQP4Nn8DAzFQcoHlOupgzR0pVXDXvXpAfamo4bwnLiI0hgFMrEPKv4daXyV
VzmLaMikhjuQv9BulMZtpqkwbtT3LphF+26srKgHSuWbEI3jgrmLdZYyBLkDg3jEDrEMdwJ7ytuM
jxxcdxVKbDa8fCR8syANH06SDcmeuPFp8OIwqzRjIi7vzQTSN/vxRzHRzkeB69SkJ6zUXfpSH+Sl
UMwN51qzwi4BWcfpa4ZoWJcPV4JhzpM82ykKWvwVv7aChfpBXO39/hIBO8fJnHoYAwnefN5Wne62
j4uJg1V22OCmwZjWnPBCB7VPYhYmV2LoMQwR1oiwpJlp5uDKWBY96rsb+TyTP2gii70c0irpBbNt
U3HR17MbfJcGdzTg2/0TFGAUpwDm2GmLR4F2kcEobrXXtvs042V3PpWNR9s71Ze8yvSzO3KL8yml
CSkHpBVMMwkw/HWM3J5ZozI95e4TJt4pQy0bXqlC1Wi1ZRCrjbpMzC2GQPkxC6XBQ6RPJQ2IdMjD
D5SeTFQJifQkw6l9NMHsrjtnbNQEqwaP/gSifDCHPSExPZZaX3EFnEZgmIakGp7lqmvZEJ9MYtGb
0fXsKkA1/azDRWmTPnHFFPVwb7T+HuyDByZ1E3OeZMDXIKL1QtOY10wcKy83Gt8iOnhMqM1Ln7CA
h6XmSQg+fdwYDf9tdiWA4l75leIRfk7VRQdq2vZJf9YnDToqy7R5TZKr8SqFQ36nUbyODcwRBDyb
G/Y5LaRWsisIDaW8AydxGt/HUPLiBXgnbdAtaH1eZCb6goYpygC7gECLTC6nuOEkq3qVUg9CcN1P
s0pGVKEZv5CNYXFV6omARdQ90FO5xnAzKqAE0D7BWzDom7JI7ssBvKaW05HV/w4beWT9R1wmZJgw
fgU8BeROxPS6+26lsg0BCxxu0N1vtkyiJiV27zGFesnkM7zDWON8vwS+TzdkFLwr1NyN/rNw2qhx
+Cu9CiJaiCMJ1w/7ArC7lP7UY9hyuBTIWJRmYASTZhTTC2m9fmNKtjqClZK4hIH+UrxjHQOr2UKW
0EckCwT3A0bw4h3Jente1D3Fm1/F0waEsARtZCHPWlgsEE1A31NYbQlpZXcbs82xQ149Jz5UB6ry
JdBGR9tJsB0n1zUzgjKWt0wroHzvpJuhmjkySlRaDUOK5BRz2e8QvvDyOEhX36gxzNmlNsB+TL8G
m3RJbCS4AWbcj0Jwge9Fi+IkrTne8R6To2gQSFBB/Bw9pZExIZuAM3xEljhhIxh242HIZExZF9EF
Ew4TREBajTw0srnaABbB4bSuchyQCRd4ra7ztNzetamQDEX2ocHEbCdXedYESwH2vQaQAOSux1CI
xcNTnDMMQeJ2e/V4epSDRzAw6l9YVZWOkod7pRnVJmPHrjbCKX+TNrepDCioOw/S9fOCoe2kSvP8
NpLOKPT9PHzjCKFzkezFVKd1j5yfWiDUeL9TMAmuJs/EDvMOO1B1FcRryXJAlMfiQIJ3TDu3hqA3
0GS6XH1i0HX1YFfHvy7PgnL2LGdGOVDQzkT1G92X+Px2u9LFhI5l0Ou+wSRlBuWY9EgPQnK4Pzd8
bBw3BCvAHa+00Zk6ikTtdHtDr1CWPgD9+wnOnewgc2F8p6BMP/T3x9Xxqi2nFgQEEXk+xG9ks6bc
WDoRCFstuNx1/2qxmdiWwVSxpoWxhPZs0FBiF0TLBAghoU6K3xX7Vhto0sgi12XDOKHNrE8ACBe6
AxmGNx+OPRU2rx3rsle+RfsyH9BjQgGBmOAOFPy8efLUDQwsvCYCyIppQxY9VHd7Op2epnM0uOgS
x/OxMx+iTXSG/GflroaTyIGQbU/6f7AxwkiIasZmOzJ6OlgS7MlEs5mtbEANbmVPPibD1XB1uZhv
tIzsHVztMbiAxk2KgUg56+76wJkdn/8+vENme87YGW+41Kaxh5b7gfNISNY3ayYYizaiUICeqJmZ
wbSDzQrdcCz0my/Stsz8GKnb5Pmqolf7JAgrFQ+381FlNHQhc2omeAmdpzA12Uoyfc2zikeHOEoq
X9NsweMBHvaAgkCHo2QX4BoEczwPgrbWcbtImKNBcQUporTnycp9SxpKLOClW2nvdT3KWRJUzJtn
7fisd2I0C64rc6+U7vV+SoPVuX5tUEJFaYCFAO9hudIe47Rd6ayncUr2E1w/DTSiGJEAVzVe2Esc
qPXx8TKm4QJRlJADa1fm4WOdMA4yfqchzFS6JKLkCqFpKyCM5L7nR90ns8hKZEOpMm8IsmQH1T5s
XsRwm2eocnATinfOvcZU76klBnny8MQ+MpRxapvZOVqFhH/5SQ9F5u9X8UqK30PqMYqEXIzYASFa
PuK9rOyyviPOY6WCp5nH1Fxh8WAUl8UbePMkOzUaTvuAGh1hI817rR6i+L0qfENfcmjSIoAuWzli
+zqsknmZjKScnOoVB0oRozkFBzla1fjzuqMGalKDZcJe5wPUkkBeYRYtqWRhezYzIkoOUXXKw5Pa
ewfPp6u2ucVL8zmMmlVeQLukdhF8GsEnqkOrntTSJXiuY57Y3ysvfyq7qJJs6YaJ4JR2w+9dm1op
ik4rZfDMFIsDEjzt+zt5FQWYalstf7iY8qcuiEoFSke1LyrmVyPVravulRnQ58SnrDi9uFd1Zov7
qnTWjLQtIXi5YxPU6XknTmWRPbfG5GDhp8QP/pOg/k9FMVWXRENSLSxdXyUZSVmmXVxekw1cEdNP
3m+ifSXwjD42ckXQd9pH80MT6A8dMuWfV/xyr8+WmGpnK0g2yIAAWKS7kEE7p3n9Y49M+q430XpJ
L2YMFZHMNwU1wJA0DaJOQhPvvqjOIvcxgPiOOfzZDiH94UZqJjYr+tYMIEP50vgzzPp+e5xzynAs
hXTiHNNlLaBYPZ9uCv/vw1X5w8VMTVdUZNiKpaFc/n28NnUl5ZqOk7cWOa8FZ/VDeTAHXK/5tLgn
riXjQZAIgDLU3SzDCXEmuNUy6fbClqKBL1Sd37C3ugLTUs1BcLtju6I43oTuvW0xJOqzrnpMpTtB
CqglztF5kunPrarsWx1TJFnuDeKAv3+nP4h2uHf/+E5fSp+hbpwV4SbnC6ovsjxoCWlsIG44wYn6
GyKr6+DvF5S/6ev7h2Xxxsu/2rXWlwsqT5knViZPXsPZbHZ1Blt7/e5PPec1socsfz9c7k/PjKY/
44PXnq7jl2d2l3UtN4QbSvP9ZFHaW1KPPtfoQ4ZTnzU6dFcrafnTNb+9AL263RRRIymWJCraF7uM
oLW68qywEBAwRz/kiOZosHgbrUN/GfgHiS+bbiXHke3h8GOv7/7+jb+/EsigZLV/IbiyjMj+91Ga
CZ3YpKEBxGgLDwIPVjGhHOw+XcDCdjkxtj9c79u82l8KeZlOV1zmol90FaL2sIyriEWhT6rgwEkr
q55Q9fEs//XhE9/305CV+QK/yRa+XLD/83+qR8qm1DHo5dze26gevXEcZEskA6wDEfDDOy/3Tem/
XezL+EnEWgwEI2X8TAx7hsNnu23tkY0405l60znLw2WCxfmH7yj/dFO/vCWyGXWydu4vO8u5bObS
PXBGJFN7GJnGm6s9XK1W+x+e5Lf1+MuN/dKgb00tMh4CHpCJi4NvPSIQ1PAw22yGrvLjS/LHp8gI
VWQke5jZvnxDMbAqEyboE5/NC5C4Lc3YNY8R69Tr69BxP64/PEntTzIIzC2SzvUQH2nfujzBMzlH
TRNvK0+nLrRGHKB76bwmsHOUejnMTbuko1xvn7NyBrFIJG5mXAZ9CSXtAPY55mv2Ab8JwSmhWjRs
l4g+ERMaIBzKo/TLXZGNiKwoL80F8wXnH8r7yjpEJl6xj4YYCKquXdDQD15rENasGdKo+2jI0psW
rrIBK4oeKRYJBOqX5WpojHLv7JjrdEGQsa28A8KGcYASAU8UBPW9sRHHfHyAUUwxLb2VdbVOSTUD
iuDq4OI3FDqpg0o3L/g0l6V/nwneY6yODAd9mUeF2U63Kg3p3Aca5t1dzjdIjmblgCqcL49KpIpU
xaKh+D+cndeO68i1hp9IAHO4ZSaVU6cboqMCqUyJop7+fKWBz7QooQkbvvDGeLxLVaywwh++tME6
mI+FB7yBThGm90jrgz+AuJKspiDYqTdTrM7guh5DCCXhmYLDwp8HAhx0dq8m5zO0ZsaMPT3SYBq0
eovQKFw1xOpq+8QPwQZY/MuLWO+2XAoRlwjBKET93CxRpuDyXcuRpwLacMZBkColbr8uhHvSEd/u
JtASPvA2cpCxedF/zNzJR6cn6AwKsGbXiM7h0s+nU5Sh4Ef8mEPELLC5finIQUB8t3lxsc9zaURE
eFkHG1g+U7NLsdHM/flzGhnOFFS1i4Q47Y6Ysm3xk7+rodklBwoQXY2xZXUR16OpTm3iCFrxRQ1l
N5mhNaY4Fr91/kxZDy+CA6SUNloXneNA8qRg/pTF2eT0hA9RaCCl6NjJsY/8ColcRvu4FVInPT3l
ftmmuhTu4AvvnZ+dj53Qtx2rg+kmhmHkKt3hsV9+VazIKoTH0/LT6PiCVZsPfD2md/9JIRX5QxQY
zK9oOtAhAQSvJSiSsfGpBRIfDsmdKsq7Sd7bC0Vq/LR2Efmo+0r/ipnhrIOEcj48d6VOK6y8IqSH
zPKTHriG95pSUipBlqjOmBJMkg9Jr5S2EaFVFGF3zP9d/yqO/Ne7ybLQd0PQah+cEPNEhMLFHina
hnN/GabvJcQpyuVUPiMEnbwyLjvPyFW6R34/Hnv8qtxNML/EzQKLEf8c0CEqxKfBoO8HagJgF3rI
/PWotbpLuFdYDeAVN0y7mJxKrj5pdRbPcn/p/lgRQuecK2r2iJC9HB1cXgPbO/jbeDfSkippjfcd
DpSfTgmZq6Hx9jT3NwP7J33R3R0IbiEK2njvP8CX2YoEyZbgiKjFEFf0r7dNs5fWJS+Ijl68PniZ
STz6ht1LcDQWwfPS/fvG1x4EYzb8ZdUwbGIWIrLb4TJFVzNtYa969AFp1BqECeg7DLdIUqJGcHDL
KbUzuglI/CkW/iEOctzLFqlysNxElK7pf+Q/5QtJ+YaCHgp3dHMNOgcou/mqEiApVmRCJxz7F7RE
pBO+ox5mI3g2/T2RR1ElM5AhKPMfoGW1Z7rSz8vyJKLKbtfrG24/HsWwsHuFG1U8lQ0B3j0fGhDp
P6GdBRFbq4dYx+28tDVD0kaQkCO0p8p3+UX7Lr+Lj+0HomLou6OcinotyQg0MclB6bfVMGNZuotM
AM5asgKDUldMdkzttV7tlltLPm3SbqvNKfIp25xicER0PocXr3qnlAwObu6oz4cS30Q04sD3nJ5p
RtlWUAgjeA+/6Ox7hVkWQqOQwxyKDsig00Qnp9m3C9m/wE4CjjGgev9tImfZRzOQshvX7nQxT3Tk
c7rYPwNwKTvYJRUm5B6ffgzK4HSnqKX2DSgrfbkLhrnqHDCBy5MN6CB1OhddWqdVuq3BfEqN1rO3
dOPcVVtY8vIHGDcwW8xJa7JZBBYtFDwBpubgQp/jFVXWSgyxNAYgSNB+hbQyaKxNPEiMTBI9RTY0
Sga6ZtaC+N0x3UhyqkntVUU3Scc81Ohq8zatRUDiG8pPC7N72IWH/35vQSuRDR2CKsERgXXtSM5W
rdlBXq8n++Doa0kfmV8XsL9neQOf980HmeS8t8J9Q8T5AJNtmoqJKSW4Y5gtZi2q3i+y+UY9boRJ
AMEBIv+HNVX0brloy4QQR3XjHQ12OrI+DUf3vjJxO3Dt6KalqeeWtIIomcApxBgin6x66os1BAYd
p96uu5oiCzSswHktqH7O4FNV8fHLHmDn0Fs1LL95l7vJAOF107RklsFQ6hewsrpsoGEXUucAT0rR
kexE5v+wx4DNVihYk8ivqDUDY2u9Le2p+NNikxint508PBDznbarSDPR1bzw6pTT1QxVzvn7VsPG
GvxAmZrtDX5FVClVmoAnxNn3dKqmKTaM+7zqaIkKiKhYIm0IdnwJ4OaA6PrszTpSlssiFRIIwjPR
PsviYiuE32dYllvo0u2eqaeipkjTd6kTgKaX0FoBLUQYaK+iIrkCTo7M50WnFlx2cui1MuVj03rW
UGSc83vXJwvtdP11jWXy8QS1Tw3Z5525DGAwpVmwhXahL7HlXiFRUzUxeNT7d8g24Z+bmmpRmzPr
WfrhIG9PJ11d9hXpdWW97I9Q0gCjFmiiLc13G/MnEwqndeYqhdt8tohT8b870+6qVvgK66Cwj7PA
2FCqRopijzQZfmfWEgG8jMCJEu3hM8/aF6uPwQMmfwet+/cmfpBb2MDGVBu4PM8o2fDtqVX22jJP
L6s1cisSUEjExSMrXoTYrhDS5dNlaIz+HvE+Q5R/j6jWaeyGejC1RZpvegZdme0uzkkNzAo6g/Fd
IYG1NVdt5WiBMyLuOsxj2XpF+1MwilMN1T2AQEjIV3R/ESqUDaAgcoYUfIbzAMg7pTr7f//cayRx
k0ff/tzr9fMrsFlu0padyvt8ws8EtcgzZdoOgRWcJ1hSBaDZo7saLXy9B4Wncx7mH6ePxbcyUL5k
dG8H0IUuuH046w+1B/B1M9kb41W/fIZ6RUJmQt1ouA+V+0jsZn2v78PvH2wc84W8OuST7Qsq45P5
1/HnDDqt8gl5AiynYSKRQmwEuRd5K9+Ilt/q19+LpohSzV+LVruTZ6VsnYpDC3nI9E2x8LXjfBsp
HNci2MwCbbEN+koG6X5qrrsygJb9chWWKOPneH8rOQpzJAOrNF4bg9lK6mZw0zcfSKvtzyWQhabY
VX+8YpxhBGIM2bherb9WTN2uL6qym7eG9GQnQqwAgPdxuDz10lmcDRcbt9Vbnz/V8kvbvdFuKghD
qhG+8Jo3q4KkjAHb4RhLz+hFQcitezxBPJbjmaeDrsPHeeMVQ+EB+gRttV0uABk5KXjDV5UQXe2q
GCXuAJ3Ef3+CB6Ge2Ab/TqoWkEu5Wa2zI6Ge9QYz8NzJO4cftJtNbC7R3HPmiCDk7lEhc8xyd/Vp
tA1BRPj7R2h3hZnr4fn/H1HX31kYiC/Zq1Y6PCYKaB1n5Z/GJ2B7Q9Q+dwen38L4J7ysAg1e4lOw
mqa0ukfFhjsB8Azgo4sScR+t3da35lzJ6+BfdmGO8hTWZn7PCIAUIdZWtCsUt4qsTXMTL4EWFjcI
WozKxhjnwXVvE1OpXPU6onZa7bbUtqtMlVaC8+J8WHEWdtC5N+OmDXlfuxPLxluO1IiCbE29y2Kv
D9XmhOPJZB4rCSZ1LkynPgrPJSyEtbcMthHSY0giZPH8XU3sUPIoBYVMvKHmLT88x4aMiIvQVkEt
6vZ1sOSledpV/BDqRnSdzge3NcKdy3nlePYlqtB5iIhO05skAqf67WFaFqVQHlTNsGuB1XleSttW
CR8XTMZ2OZXTroHZ9HaXqBYaA6+bPXKcbq5ie+wdmnol17W9G9ymKcPWlGXtqun06zIwLtkaEhWy
0TqQ+dOBxpb0bUpLIeohZ+QMqBCmA7Zklq6eYSVCqcXEspsby4aH51ps/+uH1Na+2snFSS9yqGEr
nIUgHKHVDEeXbugHIuTZ2bUwNqZQlXUvktsqnoydJ9OXhy0ghXs8YrVA0FZhQ+xBRYQHKxQ7ZRVs
uythV73n4YSvTwOfh2EfqBA+qIvARF96Moz1TbAFXwmYH0sZCXFG0Thm9g3Xw91xUmzdgMRtkaXI
BvJQt9vLqCpJnuty1tMOYAS32exzfTgHZz0dm2n6rB2/l+UusFHRUIRxc7kK8ww6dGrvgoWODXHr
S9vkYX5MiWrPQEvwn58buH/MMLOyKbzs0k7rbWceO0tl83ShVY4HoJRoZ5ptAM13R6xoQGyoqH1u
rRbInSxFQDMfLzPJWy0Q8hQx5BLp3r9nfd/PZdZ04dBZ1AjX1fqhmmu5utXz84y+QzoEANZX29CD
hiQw3V33hNAej8JQDtMAO+TOOdnEF7/obruL/mx8aKc9Y6Shfq30jskm+vuXKeJZvtlyXGyWxgNI
OCsREda23GWx3KpqKuroL7S4ZAdlMgcUJ3Bmt9OJqGDxYjhGw0ZX7h4JDjrPLhtAsblS64oEc1hs
Zqls5Yny1n7Zxl1ElT4uUWxv/bjlfut+x3FnbgKd4UwfCMgDcsheUwfhbuYaolnsQNuiQCKROt/u
RH2W61mmaeUEq5noMIJ35IYX9zjZJvtw2LDKd5cqY1H7IFGixazd9bmWqVrl+ckqJzyChPiUYkgN
FPcyQasylCm0w+WjGDMGxAojfRVjOxpbHxU2ddVo6yJI0nAMr1Wfm8+uIdFKL5qpg2cw6gTjTbks
rUqdlUiznQPqzs6cpL3VHR2ns8SId9TYNQdKd5K5e38fbt0L6uzDPP7hyIEM+tmMtyGVD6x4GsW9
7j8L3BsFNTXqChoKX7UgxjTs9Xal8FmQnnGLWBQUPo/eHC3kn6ZVuK+bUDX5Nda1Uvfr4jdniqKd
T7zt1C8S2v/pgDvCM5PCbYiK7hudtZFqUUS1uxxXM4v1hrUegGDyw9JLdgOMocQBa/i69w+aGA3t
O7JToXJ5zRd+zas8VS25XOpia1f+OcameYiORkRbPwSNPaXeDNWyYYuLEt7tjrodU3zXX2NKq0o9
2OudgKw8dds0HyHmTy4OkHUn3NOZs0M3iYZar+luVe6qIBp3q8UpRunUIvxVbwfO59tD65yZ54kn
OoH9yYbP+I2KaefZ8RMQaZUD4uzoDJWGmOWeiUUVADFNIgZVwIKuHOJfM9a3Rt7KFO1IC3KBMNzo
eeZ8B0tPi7svI96bwcKN1s6YyGmGkdvCm4eva9cfm7HlLuNhUw54v5evv+ZaiENzkc9/uwzn9anV
Oi3lNd8c+h1k0AFEvgnBalMh/j7Tq41UK8Tn9mWV7o0VmJllB5GbIXqDcxfZfnTHujHCHAhKHibv
u8DFRqJJjuG+lMDgInoQ59Zkx4lt+GvRL6lcqKm8EdsMrfcQxEL3re98o1jzeXJfpSAZ/3AntRvD
4ru4RYyLgi7huSZUdWvLe9qYO+tUzc4TAKueRo0zJ7EvMEJrygTuYwVGUom7LXY03d/6h5zbqq4e
LmwrdlU393wcyZxk5nQ5TIOl46+9T9l9+tJ9f00tOnVfDN8tnKR0nhoeyGsh6+ZE135I7TvvttL5
sNrznfdQa19o7fe7k3jTxUMoiFv+qBDnOuxZzlTruDhWRF+W3274DfLDba2iAyRpwDVoNtV+RH7Z
adnRyuUJgM2gdF9M5+2tf+qzGLNhPA9wSPIv7dybLKIPnguakljBOP3ta9+mIwR9KdGjIsX6GSrx
jP25QqXuW/MceqD+u+LBL8TUwUnsb/d8cXs6+NThz1f78vXliWbMVHGmm9ceRN9PCNSvNA8ANNBw
cGjdlc9zf/wOZhmmrUfb8YcVQFhMd79Qtv8ZI2GP5w1OjUewsn9ftfcasxS9EZe1DHJGUzGuoLZf
Z2ABr1TT87U8wZbxBWfRPbAdN3MuX0Le940rMKQOFdLxAIexC7E7imM65OGr5TjJuJhSvkjwO3PI
BWI3arcaytL3b50OooeAEoVOS7KId2+P6GaNsPl2rYi3Dm5RkkO8h4fkblmnLFiMmw7MgyvhZrx6
xWGXzleSvTPOAgoCRQLp1Uk6iDk1z+FrsvHGgI0BQDd+huv9fns+fo9Lc+12nmWVSq1FdhavrOKe
xjN/FoKQdADPR7yvDSHzXcTMotLtQBxLt3nn6t1PbWVVuT4ngKhcIL/JAKkkwuL//hWvDVP7dsqm
KuZlgXouleEOhLWo5cBjdGc01lCneg3f5wme5BF9+zD9QP8roIsdNhz6Bw8MkqemKhRwLER36mFZ
Kp2lvNK4AbH3dL7aqyT1Yrx5/OdoPOLWG9qOl1ROZzzzXht0wUjI+Gj1j0opwIZbrdjSHfK22JUH
taUSfsIg9OZfSiKFBOxooKJlQXE3fFlEdgCvEg4J4hid08HLKq+CClL2Kj/ad0/dWQA2eKQHW4J7
mXYyUp3dLBlQOUwo6NMNQGrT1UCR+CrqHDimlW87Dq/CUYGtn6jQCMkJn21/kCWG7hWD8uAU4z14
ONTC9QAY+gB9MD9rC1uxU6xH9sfMp/Muk7ugbkMkj/03GHbfmmyfz9yN0nTdXwC3cJG28wDDWIg6
FAg0qO3FyslfM/8U2ZDlsAzBpWr1ap/R6IA51JmF8Ead/HP3xo0pcAyyX70oQSuhdeS23N33Gage
AgWuPgJ9jcYyPCajcwnlJAUaLGAX5sAaHT+okgJXMTqAUBjg0gVyQfqwG0sRdKT1dOljR9HJ4gNQ
HKEsCgYHGIcHY+Vz5y2AbbwvPBXExvMBWIifEtTAUdr6aBB6q27hwHV3sOp5NXCpioBCl2Ou9ZH2
Ivtrf51IXo76ckG5bDah9D3cRsjgchXxz75zUpi0i21IoGHjse+ufTCwKB0mra4AGqUD/vLo+xxt
wk+rD3UyXPgnKBRVgE2Nt+2WkT1ZhwVoPucd0BIEC3EmKx4Ba4Qp5XfLA8wer/pVtGLN0hdx+yFv
EpZD9pLUU18PH9hozRBw9XcISkptZCWDeYhQDyC9dDQPaRUcuUkwtsKVtmwzWleJMOwlIcetG1mS
QPx2Y2QOqg8JBMt2eP4Wf4OCPyhkSJ67oCnYfhATaBzJf49HLTvbHlRzuc6u4dcB8WURFHyghBFN
rNfvfRvlkt4AsenOstfDaMaZLrwf7+v0ClurMd4VmLv7g6prkgYkD5Sz+N9/PYKyikTPWk3LCWy/
lAR2VLEwaxd8D1YsRw/5sUO09f5+eR8+baJMK8soKRL2167H2cGwtOOB24GrwD1NLlxLIyBGCsXY
Y3/b8M4/uAd1CiQUzKlPaKTEtdgnXdn2KT+QnnbtNv7M8WyJIIO77pdTrpENbBPQb3CHYJMgxOTM
EVvZ+m7LOxSOAjURqZCl07QC95YhyEf+/k21FbD2AIaLo30mHusKwfEKL3MvCDUvdCDYuc536PsQ
+rx3j5A0aggtNBFl3350RheyF1QGJAFruf3orcvmLGut9DSR+9k7ABL36ubnr8LvN1zWvEOIY7f3
dopObQOqE47oSelNwEtyXT2rT5kHOS5E3Ng5dgTAbM95XIHRu4SvP432LvcPCduE4Aw7AMrKvGW3
P1XaSJvzUlqVdFlLv/VCB9jRfZKGGGSJf4j+3phi1WvrQvUcPwtNort6FyWflUumSXsOg5Kkod3+
fD1ONg17/4qNvhvDBneFEB44onrl9pIZur5d8uU9Ys63jdNfRf2RA3poXTiDvB3O4k7PHydr94cw
GKo6PtLEXU+NxY37SEg3uYMsifTPAE1Uu4IWuiKbh6VOuNd9OXt9vYPYPmkR3/R9LeC/DXvuwXDk
+BosCtr+hlq/Z9TdOtOhbYh61GmCA7tLadRHJSD4+wve93DJKg2+oGEwLxWU+u1+2ZxMebe3NKaF
0Jb38tIHvg2i7jn0Tz9+4noNO+a+WSjGo9cBcI8dI2m1o7TPlotqk7OMpEak8f232PnOgYd4fjke
P5kdadTI67kvNl/HRN1VA3ogsYdu52hWi2I9NxYiuNL2+PtBqQwhK3dTbyD7A6yCMZpBRB63rV2A
hy9oy78X+b4wVvsBtdtrcdpv5pcVqYkSVi5SyAn3BepdhfOJOPtwNZ77gKXS/+Ee59GA4GCgbUc4
W6tZSFZmZLtcViZeFxHU6Ox9QCWJnZHuh36BP8Teed+70AG+ooZI+r6hJOb7a2Rxn/56JFUtLVr5
gflWbhqeYjPa9C4TCcPEACi2Rmm1eJ6FhxeEEsP5iI3t7KYGMR8O1CJdC5T2bNwavJfkyfag6CLO
1YGYAcx74687204JyDULjuOCGvV/H2kA8FdoDYiGiS3LVu08LI/m4bCWxKJRenjjEjfJRfpy8GYH
E7L/CaY5A1wtWmHvDA4Y2O8bHiZNC3gPOq39ilpx0baqolDsNe0RnCaw6ln4PPpABTJyahNia+Ev
nwzn9RUa7c/yG+R7XDreGDcdILAQZP/evtjH1O/568/hProaUmAgdPs9d6Vc7ktTA3Dnpd2iY4XE
r51VpbgFumZAObuo8DpS9w0If5B3L+L9LzwZHfngNDmGLezsxcUMLK+NTMAU++RYRM0026NlCAK5
ow1x4va06TmW/Cc7LturgH8ZKNk8RlMCdTyUDjy0ZQJ7XPq0DUjtkcF12mAgPOUHwyzcnj+QvnPU
eItwHsCJGIU40BXZs8inWsQIq1AfIfAToZiDQ6yzbltUTEcn75jQwkOjrQjQL947rd4HzmtuyR2R
da0tWc3KnyUfiGxM7C9IrYFFT2jrGaH5IqF4GC2cAfKLCJmM1s7o4K4HO7A2bhGtI5GZgEVzFx0S
gMR+R8FEi9VekRi4EOw62wp3AWu8RwIOkOYr/PoxIhQoe6UDGeh2Yi8ILiHWAvEX/weShK/NQPEQ
2e2nbbqG8Bngu3ztn2wyYz1ZP6nJZoLcfTbYBbv+RkHisGWCjgf3pT7NvpCHQUBxg+/mU9VBZj4w
G95p+YqmunmoxSYBkwmOAL6hrdU2idJqKcd1dtn099KztBzPSTjM1CnPvoKnwsnyDqWFXBt1qTna
ellnD6FztqH5Yb3IS/7prm8ghw/8bgHNbo6Mg0nwvkDxbZlNZL1b6hWKPsizHd6KVTtrvW9gd8w1
Z2H8rHffrd3A3nYMmNtFfLQGm+0gAxGko0rXRluqNIOj4ksWbrjRaTcxyVTMz82mbyJLn5I9logc
7bffGaJl592XonyvkFrf+2ckW6D57iUXTZmjFR3W7gnRxnmU7jzrlCD1Utox/1Doh/CWZe0tRgrH
0XrVQyb/AB5vPlTLqZG2KxETP2npBG0bGew/4j7q2LaeVXQf5KMjW+31trMv3tRdWzcGJjmEVSTA
TJenPm+oK4NDmp37p3TtKlqDV9u1qHH31WxAeTRERaO4dlVXKBMVBHHKBO7Wygne+kE8GkC/Sx0X
dn5DQ/IexMgeofMLNRQElGwatdf/rC9PelZxu24976370UKX/+xMHLyCwk7H+uzQq5m/jVfjCv4D
N1lDTHVfsmN42uE2nFuq3Ea9dLY39iuzldN1RmqAtjNljFiORiPTf3bkhPfQjWbjr2aCpZhVfY15
UGDFgnin7VnLGeEEVjuY79zmVvhGs/tjxBu8cJ/JWHx3bMe5+9XwAt+HPGKmMLkhOorveoXb/HqB
t0Z1WqcpD4jX3SQTaoQ8soKO9z7jqx7bX0O98fw/miS0SiQCJUuhL3X7RlRno1rbFux7hL1jhKY8
w1Pd6Z4y99+v0X0wdZ3avwPVXmhtbZ0O55N94iNKLpKBiyj3hN6o5Widwn+lh0174u8xr4zbuy/4
a3K1UErJZqo1a10UAhpUYUH4O2SBEi7eOwq/JwpjkxzgP6myMxpIseP4Z783c+EgZt7eHSe9V4eq
uB4dunKEBZsw58JXxHnvHLzXHk7x8C9weH3+GSa+73S+wxYcbZiwg47z2vOTNY1hbCEwlt6/yd+i
5P+Vd4cN3+/h0UTZnCoDZlpQKWr5zQxDr/1MYYpe1wuCdTCRJWc0moUOmh1j2g6imh1N6WkOva/G
WrpYv7v1hexv4xfITXR1eP21Xct8ySW3gIKMZV83CPqjRZeyAu80sRZ6If8AQmAr0W74+8ve5z9i
N5H7iBhZJRGqwTE2pVpuc4kr4Zi0mffBjYU74WfHWTuIhtAvbfLDu4f5ihFRNSCIpFsBDff2oBRr
O123TAF9WTy9vCjJynkB8Fu6l+DtgHvatzH4NP3BszV+BpZxcul0+ejLk90SK4VfjZWVh5fTr59T
O7f6zMrP5pIrmTbGWxde0MT5DMPEnyZjepoNq/0okPw999rZpcSy0rcnBoPZ7vWBWTj9PsgfriYy
6Xdfd113FjSOKiKPu91FsgmzlYwTHtftip929qrUd4xaBLRtVY9iNm7v82BEMC/6xkIhBuqf0maR
7Xg4/HvS9xUM8cF/DV8/WbK6OZzUVFQO5KBvUzl+1duZH8cjh/oVVm6Hk8NtkUeJEhEC0rwv28PU
b3gSru25+ioYzN5WgMBZuLLcroI+O63zg5WJJ6GL5AQ/IOSact1kETRl+Q8f2l9j1fd4tZVX9vHM
8yPa5fa42z3ANxPn2XbFO+TTBFyOetPxcGhHf6/2PS6D1f49dG0/57q6uFiyONAuR5pHXiZnmoVA
M/bt0WDgc+FG41bMA/jVMPKjzc01wvtugA3RrdoCA4ppHTaCrn29xMChzHAIoVtxfXk7r2Xn3R17
Q+XScIU98iXUf41bV22pUkNL7f11scUVBpSu1Qtpkzud6dAaNWyjhxfm79Fq6yvtWule10Rq6nX7
ZRiPbPLR94RsDthFw9FpnFrtvjgXOghlg8GqEKBgf7IMgPaIN8k9hY230z06n63D2aDSC0GSlmft
ZtYuh91lqRLClD4pIYpykND1TyT4A3gChDSvSA+lyQoUxv7jssLTtfSmdJn6lG+IlxH1i0++FuwC
Lbr4ygtaeJ0LbKxtG36QMxUhrTmAqtfmT0FJg/7v7Xd1BKmfb4qkMpg/0a+tb7/TYr+ieSki+a76
2Z3H7ZP39gYip/cR5AF7MXQuo7Bz8l9nX6/Yx/hoiYwx/h024QQeHv5fP6S+H6VyUaVHzGonXrtL
Tg4yKh6NEC0g4kFPZOwx9cZnXGyE28nTraD3L6rehJ/XO/hXALE3is15lynsSlJg50VKMBuWPYpd
mveMApjFheMiJvJfL/ntqLXtien8eavuxainwMTimttm7sbxJMQb0Q0/O53KI6C70J/36TYKtErp
tDEzajom4sz9NXtxM/2afVltUwtVa1Fvk9yP1NMcIdDUDMFqWmXtdpzFXIEOPWO+qvNCeawvaMRM
LvQ7skscOx57DQHD1fDir5nVAu/FoVzuNud/RiQyXDjiUo1WIANUImmC7cFnSzhOfj8/u73Ed5wi
efZJI3lCf5Zh7kKWN1GQwKVx3XDeHmzz249fy5yt+dJstRY0hUSnBTsDOt1vdl8NzCCn0512Xp93
HRX8KkTcWKUcswiaTto9Skn06GjAIMqOj7Zh1L57SztelvOMn3D2ju8Gi7JAAsItRnu3YYc9yCcR
QKKoI9xoFQqEtcnud4ZalNiHscOMZBYtX+zMVdvotmNHkKMdgf5HTGDDG6BRFi1GSG66fx+2h+sN
j1ww17HghVN+u/mkS+sInxvJoHmHnfDRh2vtjGaAqq76fuN0NFxITiOP/cHR0nSbugjYIsVi4NtR
N6f/SPeYY4tKJqVrp9VVk3fKPg0b6pqT1/b6r6HAbN8OtbDlYlYdeezQNVgHsca52jrTSI8byiD3
7WRCFLCEGA3A3zWBY98OtJdae+FxfAIp9bH0+pjbhKJvyRb18Cts+G4Pwt/b0Wpbp9jr0m6m8aru
A+vNCNVAe9IVbxHtBzrERoDoLRBMe19Ntr3T+3q0ibO4At+hBBuPZxRbMRRN8Uz6ezfd96Fqa1Dr
CUmL7LJDBBo1hJfgY8JVEg86rwTDvIhNK3DfUBchIe+ypdFYwH6ptt6HzQxhvYLsdvZ0+gQ6+gbv
QGCU47DzmvZ7rYwvPXV/hk05/aMjczNwbenPZVXo6zMfunKx6KXzhKGMl76aOMN5BiouspuKtpeH
hqpn8m5m/DmlVv/3Wj+oMd7Ov7bWrXVrnc021+z+CexG8DYJSASobvTeRb/i79GuNNn6McK8jP4T
/miwq2r3RHman1SlUNF9BB8nLkV0fwjPFo1MDnH0/xqo9lnz8yZbXU7/RMJk7vHJoWLj43guIpz/
IU8HZP5rWrVvuUFL7bK7ikHpTpdKQSAwz59CKW3qut5wS1eiYSEf7luTOwKdKJrbki7CgV9hxWK/
WMOb4oy0orbovtMbjvMgeGtf+u0XI+y+YOY+HGegramnvgiHL/cp+1mR8lHL6Pb74D9x83bCOF4Q
tVODXA0nZ57t7xI+GYngth3iauwYRvTc8V9Vir/j6Kt9dJ+6W1rDregfDdgiQO0YLzh/+BW57jtw
0k4unvnni/u8eelIgd87ha7TUwlDeqgcLQK0YRsvzQd5jyDjCft3yIIYqNWKCJfKLnfWha+9tB1S
H7bxhAweMUxlHCI4FkUNy3/PlUGAi4qYIdJJWm/1yvxuax10rWRAYHXoAF45UqPRwh2R4mmhF3wE
4TYCAOFzSbo/NA0EdNj7ajy9YmPVtvnN76id3vNGyst9S2zz4hO7EYquRH6BM1pHF8TWnjuo7fqW
05tG43HDQ/Uo6tBl5PJwkyPoMOpR/bF1Wegn0Qb1qFl0EfsRDVgmLIpTP00Xx6Nr6ma02nZf6VYp
22tGO7pSKOhhKOQUjhMiDIv0V2caeQ1R1YMLhKNFcwUSHO2IOuT+VCjnbFlsz9SlkDSH/wbZdoY5
YMM5Fjvz7gPCzzYocEo0IGohzGW9W6Aouasm6xdd0GNiWCpUGPlor3y1pkk9yKLZt7ANxZ7VQdDX
9kthGCt7uV+cJxtfDrYLr8Ksbe9tdbq0q4vLg/89x2Jur7l2UHYrSL3BvG9N8vZx5l1SNAN3nfP0
nPmYFqOMI6yh8KXumyF58zP4DKHBgUEkKIEpPdB9cupuWihdtVOs08OGhRO/9G7hfs2kduSL01qa
ZRkbgu3wAr6dTY9chS8uqqad/iDMRFwKLRUB18BrtPaWZOpJQwWZ4hxXS5fL/cJ7MhiA+4eP6A7b
jfnyo6n9Hq/2mqBGua0KcbIyOmFv/f6c2txk505Gnw67IvFKxLJXXOwNe/FRRILoE3xUOoAUZOsx
bnn+zxlriwSSfI7ybzYdhXpvMICSRsLmtECzOo2H+/6sUR1A/1ZI4CIIVafCruXWJidVUiZPXQ/L
KXDTKiJylJ4v7itqSZ1X2fUTfUorZk2N4qo7+vduenCZ8Qtg8ViQJyThMs1u+/Wa7tfrwlxnywv1
GW4yAW4HP5iJzqffS8bDsp27u3bTvrr/zreDareDGlYrL9Z7BmVb9T8ml2jZR0XyGwyJuEaTVUDA
W6KmfnSaZIIa51vb0ocy32W5Iub78iLkOcVzKY0ZNkmGVNkFofN/WWGc1EQqjFR2Hbsj55uTOluv
LmJTByL+oOsZnR2W2AepE5V82qb1FR/t9opgfXHqNU3eSCBDtTfD0BbZpjjuJdb3zTLYVXu+bYwa
38D3T0+QdhARUoSqc9NkH5Tzb0eubacTriYyFOp1P5PeCNNwTMH12c7dM4qTmJZhMWH4ihG3BBc9
wxFeekoLRLuLi7eA3twqVrD6dw08hgcFidsfVfvmenU4QjiHrib35wM8RLvr9vMuVuBHNaKSrlLS
90tvgckVsD4kqW63dqbuct1oXSlatNDesqhrJIHhBqtvws2LSOgyejt+J3F/Fv0omb53iifaHeOf
H9uLmm9UMbW/fk5t6lLZUozlEXZU6bbfFEpBQQxjBuHmz1D0tpIzBeuKyLEhhngQl4ol/3cZajd5
K9VWx2IDPlakVh/9fjAJP33edpemYdRuGO36Dv01S3Hf/LrEFvvsvDZURAQpwry8yYA4qh/JPT7Z
TrAfQNqBLuK8Sf5yQIZCc28S08HFRKLfOeWE7SMwFmd6izIGHWHPP4PWd8cztDR/cjdqwkA8aLTe
rkzt+T4DoTsZNhvkid7Bm9DRBpvVnez7FycYcQlSGx48w8jrbZ1E7grBYHqP8+nTcB80XEz3IfTt
L6lFYJutsU1XEnsD7LD00wdkswsn5ItEYZ1DB/iQeOeFin5UhQ1DN2zLejHeruZVtTe5oES7RsMq
NZrMPWeUBk7HDKl3wKz/8IbHxsb6gwLLzZzrmPmU7KbIKuZcQEziqQ827ogE2cEFZJw07cumU2DX
7uHlrtorrROjPXHzfwQxqaftIucgKsFOEzxTFX/bH6eg/pRnxnE3m7dY1KNghnYDGFeUVnKO3uiz
8wyAg0eHwZOiWzlb9yfvNvYa7+NFVtdE0wTYAnIS9SDbUs/q6lDlFENtoAO6045BKrqz7snJ25/P
HH8fw5Ovptfu4bx/jVo7UYdNuqhaBqOCyfzkUedJB4KPKzaz7bl0c5vO8L0+kXU7z9rJWVaLVlqs
Vionx4PuHUw2XZgvX2k08J+Z5NxJvJ/217xJEufxfvp3ptci06977rjnxFrIp3CbCxF+QDsjChkh
1E7OaaOs+INKy800r+/qr+HUYl3h48I0q5C37BJ4bwGoY6GJAmfOGaw6dBL/j7PvanLcWJr9RYiA
N6/wBIfkgONW84LgGMK7hsev/7K554aGIGNwz9EqQgppdxrtqquyqjIR5ruuvF/b05WTtGwAaOW+
E5i/K0yzhLkxAnqZMVc4ahSTbBLjK/uzYpVuB0V0CDAUbR20IH/J4FlUfZSUIy4QLcR7R+8s0Cy0
AOC5PiFNhlrmlfFu3WBwhaIMDm4CQPybRIlQqXnHN6kAzmCkcB2aFtXBmYCk6EY2nYdKx8MExSK0
tlb/H6/mbfcSEgcoPUHUo9LeaW3hGzCzojIMilOovVB3lPGmMA/PoXeEHUb6bD+hVO6EChREAasZ
DJGmDa6N1fXgCwchj/g+arUMfrhp76hlRCnE9/H5CNAbeVkH2LOHKkT8dfbRNaeYr2sd/Xcigesv
WDgNUqRNKdPG+AIAWTYkro/Op0OzNhjya81I3fELkRxCeCnxqEVGMLAwUlKKYohywmiwiqyxoyVN
KJ9XB/iE3Pb5A9qYvcFbM5zEZ1RJ6EAeyWnv8TEytNMGPfbo73W3Ua2jEHQ1E3DzGqO2QKbpK7Dg
INK/cHv8uOchmPLCTkpnMPrbJjoYwYGJXQBwPPzzmOm6j2E15IgTBMJr9/wmAMbQCrooUQ+KLmft
pvQ2haI0m4qUVgF3gDxA1xWXAL0+Gwz8BnVbQ9ohU95bFtDkJqR56rVPuHk+6CegMAbdFQLqYZeP
tFAgHcGUl1Kzd9XZHebnzTPVvUE3xUtrUOaONe/4ltViMeQiShpBnzKnoBB+3uYALi/FQEfGOI5b
ACyOPuL+UfcUv2Dt4DB/KRvmoaPKSmvx2u0lWHzJIlzRyMxOIsGXmH92tX7Qn4+RecTpw3q78IH9
FU/9tmdDQ8MkSO04CVRTiqosrv2MnFSCpjpazwlfPDI+wi1Irh4f3x48tMtB5RN08k8rg97W69BB
QTUFNBMkTyANuA4PhFYBtdml5ejQ0wumb74f8HCZgMdDe8WoX7LbV4aNDoZAH0cKEwFHyvVgQzSU
qijQywSE4R1PCJz64wZ8XqNOf9H28m+ak+Gct29H2dM+YVS2owbFxwvTgSGzcVVLAkGOCjp8SCjj
v7kwhMBi/C//9fcX6P7KYLnBmQxQX2MX2z9PPOkV5XLzkd7dfB9RoPVwwresNZvdui50WRRQYCBT
jqdOXiyLHAvMzKDR7yLHAoOLR93ZfNLMFHBL1/3vocTr8RT61v+waQQQU1jNmNkWbWY7AaDaRhco
C0j+QtMVuuP17y+u23x81RAY+n1Zb/FEDA4aMXSgoocBNnXh9zc4Hkk7CbBqJoI8dGwBpT0iL0Kr
UoDseeB+qtfc/7srjAG5vy3SALqvZ4wb0DboTsEKl/ofZGNKI7SOMKLIHxuDe17LBN0mJugkKUEn
AGIZlR4LI8aFAWid5w7j0WDjbxEM3tC3PTwGPFYr9+rumqI5Ay0a6AcFWLvYUG4UoJ6OsIM2n4ne
nw/+REu40Eb8BrGMff6PhxYoOCorN+S2fg1z/DnsYiulgWQSFwC92yFUtQFTbkuHBjURcoUOsvMw
0RS+eYopXuCfO515WFV7uHXEFx+xWGqZm7lWpR+BIrIdEpiQ+gXo78BbweCA8ah/tjLxu9v7c+KL
4xRrbceofQGM1hzh+KOjAWVMqGqxAB9ivtuV/b33Jl4t9MJIEwnZeDWj48ETpS0M9NocDs/wBeAO
PlDNJssDNAPeXorEr52vW4cUa0xFv5DpAFkPqvaur08kRlpbcHR8OMK7j+fCRPSM7DAquy6/nG+E
PBSddp/OlfGEv1GX7b6eQ/O8mne545Bp0ODDxRJZeqEX35IP/ZAnwt9vsQHdHmia+tmBMMY/J/eF
9jxg6O3XitWip+j65VKQ+kA5FdxAJObYxSkbGi2R07RB8YkJsOxwgF9KpZ0ctFpkSOdPF0B+ZUx6
a2/GpOEWmr2RUV06X3yX4rlsJcpo9cecAZIAnKN1IHgULU+wnqDztnLQ7rg8mOaPIRfT7BUUbGUF
hoTzlYCeDqfMBiOUqL9BDBapR3+N4PPO0QZHBgQh0MwGT5Nb9pFUkdiMHAMnd7eNHnfAhCMUvVAY
lsY60yPoakbvAcd7RvUrsuap+USr89BoNh1Xlvsm4tTwJRKLcoELW9alTP3Hq8hnRGyjUMbcaR9x
8rgDbwEag4D4AQht6A3LzRc/Nrdfqw8yDXCWO42eMrh+aKSBEsPCftdaAIwGWfVLbk92NP1dsQ8H
ffPJboQdkk0vAP1onROMWbdmxe/uOWrKKH8SD36US+3Zj3m3Sp1zHUtolwFKFBDhbI7FFs191v4J
6Rdo766kHG5RXiz0zwEXN5iJ+7ZoQw6sZKbqFDkKYHnrkIGjAzjn8Rsi22iy+ASAgsrnvXWKthaK
npvtObSLl/OqLb+tV118zcK2BtKkZAVUUZ7nA8jRWgKAnK49PkXagyUEPjFqRjgkOxvzYQ+s40l7
dEFrBeqifW27xvnrf7mE6OkC2QIHaj9IyS2+qFbZOpVo0BWhU3tn7+AfIf1jAd/RgTu8wCVcO4AS
XfLFAYTfiXY5JDqRE1s6ECql8qpTLAJ8svcDb4U1usm2uITeUUcIohhOvIEiNNh6GLwzlgcQ4M9g
VA+TgY7uLc2+ensUFL9keHKZRxj/ZvUb753Tq29ceBvTlEzcMECBlZYrmfa7vbEf5c0jPEe8PK6L
HvY1o3/HAIM8BroXtPUVZbQLFCRQ+pLwM63PN/HogUgQFl8zQGUInG2ARNlqS+adEFC5GnGBhAQN
iGYrFXNEn9nHgdYUOMc30JOCDhTJDnc1JXc5S4uNx4AycC4OAj3Qu8TB+HH5x14SRyYeaZL90vED
bYXI3DyioU7fs/rTWduc3S/x6K/Y2ltog87z32EXK9unMuzQ3CLUNSlsOsOBAsUGoMzUORbgkI8N
+G/otWUpX2X9ASElUEmsH6m7G4wWX6DxcJtRInY9e5Tg9x0uP33VD+h3qo3jhvKogKWyQo4dIucr
077jRWgYBhI8ELlSb1abQExHi+SMxfa+w8Qj5YFmNhzf/R5IseGvPiy3BcqALn8OuFhn0iDvIZaY
IHVUY8hBplC2ezDQrV04mrlWen0JVJenCZVR4BQA8RI48Rbug1rXVal1mF8KNIaYuwKE3YF32CC3
ixRWbWyAY4HsAf+T/kJoRLsvLh0C6j+qoH8HAAJg/dHmhkonj6XsmRDwq9H2csK1Ew/6P9YeirqR
3u7wHAx65Pz3nj0W7McMFm9TqAnpIGk1ixNBA2N8HCD9o2OdqJv35AJi+/1I3HsMrwZcGPtCDVSV
SkUhFt+9IymFq+BvADRYBprbUfCLMLWgHZcPngdFMhN1J08ZajaVle+4awgQOMrYN/TWotvw+ipE
Q5Rz1RDRBBmcfN6yEzt8P8LbfEQiw/BoVzh2YwDP+6oHcie8wKL/GHtxSudMQwVCgdxCZUJITQ/e
/3RWjwMLP0g2MnPznDtH9p+e0mJt1edH5w2+KG+6iTfiMSycswK7uPpVt22JuDu07gf0UXBN2ct7
9MM0FqKcsmzfULCKBvEb5M6ORx3hlvWGBTFcmIc1+3AD/ENgGaeBYuDQtgDF0/UmpOUUAYjC6aPp
78KEfejsEYWye9f4+lqFnW6N8PVoi8emDyOlD2J4nVusNyqFu+MGvAMbdJA7+htqcy2iowXKi/wn
9LaqxtpVo5O5NhYYHtA60kko/YFFvJ5sSbhAjjsR67uj5UY2ihyV/Te22pGfaSoWTywtkfW5tWf9
1grTgcGHiy4HTgQB7fXAItMSuYm6i8P7AYsjb1r3m+4rnLvMOX+9fq2WE9w+NNdDLubKBZna4kCx
z6AkgnBEZINd0zlixKcIjeR68g2Ugnlwf7ctd2AhAPfogkEVHVojoVhyPdEuZNValFAy+FpbNIVl
o15QP6LTyXZARHRCc9t2NaC748JcD7pw0+Q2JUJW49rgDNOC8m9mf/wGfxWaeEH4BvuxRkX7twRx
cZKu5rl4dspeVcd5xLXJdQCamg6qNyQLK1hNLbZn6saOMOPUlKsloL/v2PmWHxwQlz6iqAIFfaOu
ZWAvqFo4IN+PNPJ5gYPf7lITpJ3npnTp2/xFEv316+xZxT7QPd4E8wheoAkn9FzgNTK77fmJsm6D
OhnG4fw1FoYY6iiaY+wvSHMY27V53wE1sdLA01FNgApFYPfX2zuPraixcY8KVFptjtod+KeAoRTQ
lACSgNru+ubeOcdXQy6eRz4cSdwwLH3gJwdqrkhHHdEYQlvyKTMKLSj4X87wj0kuTOJUd1FYNgpM
4vYPrRB8Dn0oeFOsDXjXy6U/E+/hyqB37DCH3g3UaPHABJD6ul5ZcFWP7QyhJVqbgnWF3Q93AJgA
FqPaaDXeo4u2PL4/R1tMsehzBmIgFXtJdV86JjcIusAk9fCABDfWVNn4r5K5Mkc6h5tRKUEiGn8p
39zC9+VSPm6bFpcGGW5zsFCC87xxYid4cGB7kW7Bm68ju7Y2LDWuN8PiyIKqHfYXQN710iqyPDM1
oVA164AsvthgUwvTBnXICEeL3bwhCWCdcuiBut1azdGlbv63wZc3Rop7pe6x0tsdxW1hnUbQGyPr
JRqgRzvgybWfiwjmmTIMIQ6ASoDV0oorJN482d3v0crCef/gdj2h/o26QhCsh8osCud/350FH5+M
Xj8VhIssWs/A/AC0ZHEm6imUhkLSoHo7P5aTqYiPULqShL2Y6mLw1IOCedhHnUU62ibbiX7Y2JGS
6vhNSfRIZtke6netl+2JhGbYS4ZSmgNLZZ0skdPLwagjiwHZKduZee1VYENux102OVLyPYIAp/2c
c7MLjxF5rZS91EPXEBJXAWNoEJQH1Y3otsUR0ki/T/ryHv27PX8njQw7TgYobagU8fXZkPm6iaqi
glAE1Jxip69SoxrQo0R6N+H+kdINr72LUW0OfLP5fegFAPJ3aOgaoRlfgsOHf14PPQdVxnRMEfhV
caiUZFcXgd1qjM7IvB6poY7yF4OE0NLqkIgGxb9QpHYiHkUBquChpZIHAoG6qtukWuDWETrYbJnx
KwlPzhjyjpzSpXur5k9wYKeQ/FBehi52UiFwcAvtUW4MSfBnCMDnQmhr4EHGQk+Dpsc1Y7YT3OJS
syZoByY5r5eF34FbjOmtRH3NtcFOK+WYaGDHjqSVqOBSSrTckR/Lwi92JEY2vhwnuiyhmeHU8Yy7
YfgDr+n9YBJl27V+xb+V8+fv23FtJP7fbgAfgAQSbR5eeGjgioIadZEEPgtSdchvE3IIwRwnaL0+
rKkQrI21cM1SoRyZVIgDP2T2QZbo9bwPgo8ks6J+5VLfXU0JTE0wfDzO2rKGCklxDU53E/iJ6mSi
EQu7QvM52RsYhxvMIXISlYOLYnJrpQzCtcv7d0FpdhDiXejj4JY1pWIRjpArwT6iI9HSRFeTPEZ5
54WjAK0MzWJBRaiWDs9WEEWHp0QgpP0oqodOgAlMBBDeDbwxkEovcjNEwziYd5Af0Fnp3EsoQAki
uxiMuH8BYaLozMG4cgyvA5X/fL2M/mZ0lXFQBV9cziRrJ3FseM0vknfw8uhd8GcY/hG5tzI+JpVs
8tXKTtE9vzr2Klp+werPolaTNiYs3JwqGIcsmkXGb8WjUDRmR4x88nqQl0WcraUro0kyfXduxgMx
APoVRfr3YrxiFNixUgnjc9iRXNKL+BgODMqewFAuvDI1lP0Km2M+1AkCl3G8YSp/kv6EU6On1efQ
y3obb0MNwjo92Q4qq9cVFLeKnTi/jw20F5hd2Jzb4CUCl2PBPSnoJJhQMyjOL3JhtaCcz7dyF0Jo
2St6TwhO6djpvLhrpX00vwxZYLSDiI9BHxdkdov0lW8+oKMtFtbEe4UQ6V2575nWkJSPSfJ71ecK
X5vRuZB/t6MnElCQirnRB59cjcYw8HjyTugX0qFMOyMed4LaGUHn5z1ry31mjkKgy9Ce53h9BtNj
UUC4e/hkoXGYgNI8P/DQgseDpHUcPgePAxNbYzbrQws5WF3pHa1nd9VT3qJPNU9tSTuoKmCcODVz
9kPuRv0i+D1jAhCxZsB+7hZFaY1djRdztrNZtEkPFbkh22vMCxlCvQ1yC1EymNIDvcN7OO+xSWF3
rCH4K8VWp6i6MDhpGV4+p07dDKSTMhphxzMYjM1y2PEts63scDglrGbDLJjjtE9ZRgfX78fcFmZa
7EoZAqtNZqaQOixANDyGnVWKotmrmz7tTMKNNt2xTP6op5NanuqsMDssmCbtmEw2SEmsuQd+iq/A
ZiboTZQiZ4wmc8hGo1C/IcUEgdzITLdSb8zSLmtaXQMlxCgacz24gpD53Bjva3W0OQnfXm6aNPSi
KXCklDXqEpSkYmpyyaFNE1vVWh2wos4lb/hRuSrhu5CgEHO9j7BpfahH+WTEk6MSUCYPiZUIqa5J
R/CcW3VZPEyJO6qtyQqRy+ZeB3nbmdO2U6lYnVh6vXAqAnHUD2MaGkVVuUEq2wkP5V2lM8ICItAj
aImrJ5VBuoxVcGY2Dc52GrcOdoytQEqsvaoiY2qBOYWCRTeBDxsLXxvkUODQGDcrI6NQ3kN+J1SQ
On/J4cqwUvHYE/lAxlmfAxnYQ1yYQv5YSiAN4sgDH3QPY+nM1WlgJIiNMpbahu40Q15Sm0y5RMoD
m55jM0Ku8YgiWizDGhzjsRPUK9UQTyW4Z8mblpqRYuRf8tg4JCNQ7fQ6qMKDKU/idhJ4SgNpo5Id
23lDCEWirtRr7kuWjk3ZWDmmk+SyBQ0zfYpheM9iY2hz6ORz5hXcbuRBNdzksllpfhdvmXB85HKv
ShkHOQ47jetNNXdm91bBNqhJY5SVqqPKDVGuW5WmBqLdaWy+Rm/iz2rxngynEPqeCdYv7umDP9iz
UFuk8HCTApY3YUr6pjok0NzW+HfYhZkcRGkn9RaTOh3jFZJitwnueHrgqNCocKzH16oyapCIMsOu
UKWNwrcGm0U6oSclBYWiREwxOMlwVVFzsMlwnmM+0hloNE1VuVUJNDOY96i2CoGAkpbTNQX1Hi1j
yONeDiezK44E0p1qiYpoquuknsQ+cJh8C5OEyhmPjX1FOKmSpmvlHtyGetFxlpzzz8xY6Ez1WjSv
lcxsS7JrAhDyprikOLtDEplgiTDydE+0NwnSH3n+wZEWvvDLNMt+qrxHiqY3ylMNg8Fwk53hUohc
+BDGVJ8UVCvshybETpNHaC+DQRNUq9RO+QjtkigxigTUDqU+spYcnqYhNPIoN2KYMx6dlUzf4MbY
qXCUEhEP0HOnHZUBjPkj8SCE+zrGf9Sa1ee6PijlSayesMhZ+s2VvatUsLcCsbN+dIeyfajqSs+S
Us8VxYD684bJ8bSp/iCAcCerHjTxDR5vxlWQ2bbawsYPSjXZyBPNbFOrTPqjFkduMkB6JU3Mlv/C
U6FhH3CJ00mwaqHXk6K0SRAZ4sybZH4hgl8Rwc55zpSJz4IUU/G1UNATfIQKi66wIIuOEHDIEDRV
YVUYD+looDEe3E4dvm4r/xEUf+5OAcbp5dBIsKCFAtYaYa/hYo0E3nhkcZHoZtEZ6U1TiMAYbJX0
twTBLmdLQ0wlr+dBXNIcVKuOE1gZ+NncOev2MCOp8Mqx71n+gU5QnUSCSfe/z/htpWXbbPI4MXba
dtKxM6EKRuzoM5UHgxUhkSPUhli3FgnPWahAB5fDfGRXwx3WmslUIwjCQ8UV+isq266E0YteQrhE
1EO5iDaCbgBkhQuvFU3vYlw0GUNdyWmCyIfgKcFmgvVjeo8fFJ2P/QkWuDei6iyluSnCxIz1Oc/9
klvxX248aHwLWuEBQ4HaCPIHiyAhb2vA940CIW9iBMUxiw5xZkR4W4W1apEF5PV32rREnKOyn0hX
LxwlMsTlLEhB4MNrift3eeQNwqh2xmkmXkVhggBTQGWNrKzr4ecGZsBQjxXQHav5/bccOY1I9Ia3
KsmMk875L8MWLMTPr5Oug8gwBVTVl1A0B4W21lhBakn1tlXNsF5Z8UVt6u06LOABbmjyToqwDgE7
mOwUGPC6xGGy+CKEXPyxYXYBY2apNUxHGGVJe2WjQygK+gTZZwXGkfBPv08d4M0dH1ahNSwXygLk
ka4nL2WkhY4zi61RUIstjFYagHcihqw0SNlb3D855TZRXnpM7Ul9fBTYL54GGuOuE1snddMZXk0M
Y75TVFwqud7TY0y9nlaTP5J+2EDTxQ7YDy6VNykcDi2AgCVoCZjdOIODnANdQbFLun01H+vC01SU
UA/QhUILx4ifjyd/kFmzKtVdxcjbmumNcG58OIwpfWPsitl2MD1RhhgfE4BvLHCFPTTgoctaa5Cj
L3ypRC/buFEa1kngRPe9qivDHzI4Idcb6oTq5LgyxdCFv6FrRezBIRG01hWCPyTKLCbYKjFxh+Cz
VWe977wctmHIm02ZUqT5GMB56MrPeRTMTDxHpQSX7ZEuAnVDy27HS6VH+lMVMgYRWLCm94cKDnmc
93j0wZfWnqSRfx0lFtFZY4zjuMnSSK9LZZt/ttVw1ir88HnWg4axJEilR7wvRxAFatK3gn+EA4WX
GdPAy46T03LvRVxtxRIewGQGWWPM6mAFnQPwBg64LnCHKTrVBWsjCJsz3gxyXxByi8EfTxA/1F2v
p3AUhbl2JamxxKpwypTbDS2ACpJulSzfDMSqOjOJYp1PxR2YXNDo/CZE3UatmIcsHU2xqNyBCAbf
7Ca4t1042ivH9hrp/c9FAoiO6geUpIs3tKe5nPf9QAI/R4gCozIPr6lkSDWqOYfOqwOz5lZQrnux
JQgNQN8O7kMAfAsMcmLYcB4GgAAD78Fqw0hgQPha1eyUa3HsTeAMg6Si3kAEgcJFXej6TkIpppqI
lAFQa4/wgORkXxSjjg2DF8bzpzRaE9u69xSgWwvJS5p3Qib5esC6Z7lJCiTNT3qoyDsCYgnYolh8
aYPj7zt3d2oAr1FsQAXTl0wsSIkwjTqJmj8M77z41Ggq3DMrK/djstNAQTKm+98HvEVv6GL+GHEx
t1EaJBV02xpdTERRcELDBESxuPn9B7xJRntosh0U3ZQ1zHzB/vb3kAKMwGEBUyiLMp3rVRXHOK+H
etL8HGFboz5qzWxGyA+ErlQ4cecjKEGgDlyieNHWdvSeWQf7PloTBKSYUA11PfaMtkpWHOjrGbII
2WSALy8FZMnz5M/v63tvQ38ORCGsH+n2vo6SqpEwEDBtrrXC7BVvGsn1NNzPo48n7Pfh1ua1eK4y
FSV2DXBgfwxpPAHDJsZWuzbKnUnJAK1A4YOuDpQtL85M289sPEW4gEB0+PiM8KTpXNw/LTqn3R6o
ze+TWjD5XE4KNBJYCvIhpQM36XoR1TbgOjUBcNrJjQW4UZ8VBFj8rhKkfVnwrdmEfp+wDglEg97+
hgW2PIqw7zKMv2rzDa8XbGqoFSy2MugyMIkyA1NZFe8Jgpe69WO4zXmq90LitYnXT24QK57YdXsW
T2fNZHoBS0pj9WFAtAEqIdg2EgZ4pBtPLhIjAYQmFfi4vRDMbtoNT9QhYXB50YlkBb0N+sEVd+nO
XoNJCeXil6IK1HJcr8qsJcyco8fPj4cTP/ohu2XaD7Ui+u+rf8f4oYcK2UJegmmHjb8ehuHyvOJA
7IwQ85XIu7o5YKdzzZ+iFQmQRc3q320GNToIeWhPrnwxVT/uCoed58UEpqiGAxzFkwn3LlJ7q+gT
WyHZwwhqmrT0uGIyaxlwIJiRU1ExUGdsi9XgsONLK3fHMSyfwt6XQIzcc6EZaxDayVtz5hyheJW6
1xBO24QfMyU8PGwj5UO8wKwVai+yZDWKoONoGzwQlKIpTDRQWj23RQw81U9ZeeSpCGf8/fsK37tO
IKqClKMgcyB8phv9Y94KwIpyGtqLjVBoW3DOHBPoMqT6+L36eN47NSjSQwcYuKUFPKHXg82Q7AXt
JrW6kwWcFHcXEAtu7e9TuiS1Ftgv5vLvMAtD1JJcRfV3j4dstOAEwivIVSjBIpIDbsMGOzYszHiI
Vs7q/WHh94h4QJFpXFoKSZ2rOFUJ8g+BBzBXIxA3lS081hmUiJCDmITNKD+szPWO74NCH5mWLVB2
wiX3TiEKVazwpeanyVMM3m0iPgnFro/Ic60SfeYiJ9A8CRo/jEgQK3AOG53KFkgPzz13jWwjB2AE
yW7lq26SIyrI6pDnR58WtGZA5nW90f3QEdRBdZov9+A+s4KsRb5VcoMR3GbQMOpLLySIsKCTSn1f
Erf7SpSclY+4ZzzoqaYtxtQ3XLwU/EgzNDmsxdi/BfSZl21021stSQytLRHd5jpOoMA6Q87qrMoY
fA7tWTFwGmRlQsQH8kqZ/qKx6q+RkZChh4QiMnGoRr9elgZ/qSiDUP2ch3FoZHNUCosdfWAuohQa
FOcVG06n6BtTuaAOMYoifaiAZA/xVm6Lx44M5lh/BCl0dqszC0SaB4xbcgmeFZA0QAvKoP/y+0Je
UpLL+0STN/ALUSkE1tzrz84DTeqmcVT9vnZpIkMFTITAMAZMSsjsfDbZUYUlkxJAPUlt9OR1nJwa
CvAwWrGA2BSgX76lgPzKh9Fj9MuHyctXqMorMYWStM9oHi4dfP+yBE7BGFM9GtwwGJwc2gheudzV
OB9PJFEk6j2zsiP2iCcnL0xCowb6PcYgfkXD9+8feCERvv1AKFfCKFCO6sUR1JiUIzWkJX05d8ri
jDw14k88rIaU7RgkH3KLjawkBfHP0NvF99C/rnwANXW3H0DLLmlV3g0PrByN6D3KsXVJ/wSHCUYX
qQKFcQakFYA1IibPM0WfWUsa0hcEqKs+/qLH4O+ZBwcBxC7B24pW3IUpmNKE5es+Vf02L+20zS1J
hExAxugKjozQVzoQAJoz4BHwSklrUh+nRQjXolShL/YA7DYFUh2CNeGWIqH00oi7OXB/X6c7VhSZ
UIjfoGMYRYzLIKvoBgYyiLnii/J2Go0ptWC5g3lfhJtoXLFLd8zS1Vj0W368uGiKqip2xlioi6iV
7VBaIvD4gd3/LzlXFNmyoK1Fglq9IaGUu16YUGqg+GHhcdI5mV7FaIsXV4CtUeun35eQu/f+XQ23
mJiSxHxQS5gYz+YHUrPGxPu9hKQlsh7DZ6GdQNZmDECfumJPsg6Q7hun2aX2h4zQIhdek2dO/kwR
MyhToFflmza8IxuIijyDR5MWjxReqwHj/lPlnKnRPzIOhkyQRc+bLanNQoqAsjz0M1SpsieiuVoJ
n00+UawMPviYHkvgOGxkaNkDinaQ7+mhuam81VrjJMDQEpStElVvkXfn5tiQim0x8Ye23ysVCkeG
zShBgTxT3bEJzI7hTCZ32Dk1wvxUMYoRgYFz6NPHeNgUyCeVjCOIhT4Xb+PUASKXH1WUuyjVC5pO
AebIhoA4UyYGE0L0XGGB7BFDSiSraoijtYckhiBojd+8y9jYJlOPeQN5TSHC55cT0bPss2O2U4a3
onxIJk8SUO6iaO7cfMO7XbFid1xEZA3AfAxdQ5pQX4SRJKvKOAceDycc3xuabLsTZLvARqJ+qNOA
068VV9y9Ij9GXDhwQzTPU1Vpso8qoKLx+dFt403WfKJK6vdDe/fe/xhoAS8LINcdpIGR/QTaYuWO
mY+h9NmXuPrHfA05EtfWceFqE6WZ2J5R6WCpUQJYT6bE6JlNUEV6z2zVNDYJAOVSrA4Fa8axbDCE
eMq8bavigeUao4dyPZKd0F+c8WSpjKBL2rNKkB9LRL0SGr2ui/eAP2TkHyaqrK5MbaFmTmR86Xso
EGl/5uJjLOuTxpKdGMseuH51bK6jVoghmce+Gs1hhJ/xXECns2BivYMDHUf2f7/mlBFXRUQN/GMZ
OjZdyhOpzRS/aC1ZfmrKh6oDfM4aMwMgbc0s3Vt0sH8gmYLCP5C9Ll5gdmpVrp9xeEmzaZVQH1KL
F/cDs5l5eGEo0iuYlevCXVf0Xl48vLR47FFrBZCHW5zeVAkRgfQ4vRADBBxgYDy5/EiIw6l7BkCX
/BQj3GpXItgF19zfYYVLTzsL9TrksK7flTAIhUkgkeYzSHVG8nfKtc9zHsdQpm8PefPeoOIkUgnM
n2BOqFScotxNKiNrHjUxtbqgPuYsOeSZGukB6L1/33Q6+MIPQSwA2idAXlRcb7ENpVDnId+qio/n
DmAB8nwAxPl85TqvjbJ4gTSSJchxSYoPTxBuH+BmlPStRrF3VxoeDTBuoJcCSn2vV7piw7iQWjhV
KdLHMrIJQk/TDKJJeoD5zewIPHTZM5k/xKqTEz+ZezclXpKco8kvEcUXU/qcpcH3UJcrK3D38AGU
QbcR4AEAjIvDlwdKzo5ZraDuiTNYyUeWQh+C10R7Qwq45jSdaVDKcWLU1983eNEX9/f4ofYYISj6
nTj89OtFkQeChtd8VBAktBtW8NvWYsbIqB2Sc3goND1HSEXqN3aSUcMRGJH2ONRQvKhYM0tWQLt7
l/7ntyx8TjmrFMKp+JZUbDxJ/o6FNz6FkJVMff5Z5xVv9VBcqqyXJxyoOXI5KnidbgLxtJHGqWcS
mDWUUcUoSco7WoUT6hM/maJXIwSP0tzgoBKNc9kBPxqQoodyks6VldGP3S6PRScfgPbxicUprd7W
bjS2hjDGz237NKJOuRVOCcquOIE1y5BD7xgzmqqcfzMMatJQqYbCgm6LokVPi6QDW7ljaKS1Bf+g
rU6/b/eCze0/2w2OYZSTqqiCXNa6AxmUpDSKMd2o2A/jaPQamkLoNlef0/iSVr0pyJHOWlWqGhU3
6U3sqflH0287TbY7lXmIptSOenh6MvvA1ahgqM6dNBuTFtpNANoxiexzpdqiyO33T7/Y35ud+vfT
xUXUWPRBnqsidipg/+ngxNEqsLB28uK1Bley6ld9bal17oKtSC9QkjaSzlJRivX7Z9wDA6jiJvxo
ahmharG4MDwQVLnAyxSOqCZKEaiiCDRJThEPwe9G+U4IOUVM6yoo5tP6c6QmT7VWuuNc6CwJjbE7
BhMS89kxq+q32gYItGlyPwzqB4WvddDSI1koNWtfTZ2928X796sXJjaUAnGCxp/sM/lB6SVTBEv9
yEouMzImnmG9Gv7kKP0KXa5rnew8o+aSKwQLlJlWSWoU5Pwfaee1HLmxdOsnQgS8uW2gLbtJNjlN
DnmD4Dh47/H05wO3/iMS04eIf58I6WIUkgpdlZWVZq2VJw8EDh6oTOQXCYS8HDpUwr/e2+tHjNgh
bpA44y+aluWhOTLqETiX4bYrnwzeG1+Kbhp3Qmb2KzAEZiau0wgIF6rRSVZs6CocNXA4Cx9ydbs+
fMjMEzVtmxVmTk6UgjVTvrnhnhMuRaTXLWtljM4Q0e/iEzw3szUKUotIkusPggHjlQYiI+HmaiCW
4FYU6jmwyOvsybbE8YCR99WDqI9OKhMBROswBDRYL/z4GW/tHx/x79Lm7KJJtZEnYUfA2zaG0+ke
I4olJ0+yYzX120FEFWP8XdHqQzHRJaat8Gh4jKY/gkUVb0Ogfu5oOaPa2yKFu3BUVgKj5SvTWKXW
UaQTunBa7wXov6zbRLOD8iWNh/nLHvom6H/qGHg15VwYWHdi2ErlgRnLqXcNG9Xs7q2GGenjT9PN
v02+IxfALKhFty0zYacE3M4q2AHEre141B+TXFlbxl5vnbjepjV49K0Z7prGew76cK99t1xQNdZh
KPWNIlUb1cucvHueCqYFQASgynm9k4PEKQF9JtWTno0rv8jJA6HZaNK57vpjCNdBMexeRAPXCJ5r
PmHIEkewXHo/whtoFQYL7/KoOZj9WiEQEbyfnmFQhGk2nnehD6gXN66s2Y1AjuH+pDzsgFo25egE
+GYHhm4s1MdChCthPUOh2Kg4KrLQB6lRt8juHQNj3KWFuwOYq45vlVI5PaSe4ckS002i5qukCYn1
KtsLj9CjVhMEUQls2YtXsvvm+3dK1a5BnxXFqcy0u3TbJEyUjp7ECUjyqkr1Ko9qFvwd03DhdByh
NVa5Fh7y0L8oxlkgGWKEMfh/3s6kv21kedUG2n2qaXZbkM0L46m3yn0oaXctEDQoahPad1UE0YNg
Dk4FeFILpXUQSQc8gkuc4ubkgFbxfj3TwrKnF1eL12IjHRkksjMUEGhZuxniS55a2wpcSg88b4Jz
WKc4VX+OXrtnVjaNP2b2WImTZtHKTPed0lyCVv0WJ+p9lSqHaPzli+JGyWRHT05RWduS9bBk09cc
NpGqhQeACjaHY1SoBiZKpepnDZYskqA2MDYrS9dFkaz8rLgXSvpQ1ABrepGNMPC7kNEHNcQgjr3O
jnKBiW/j/cJnvcu9zq4aOIrppjGOVzLeVYw+lMHcpCxqqXR5SApt1VeA68tD0YR7ScY/D95PMx+e
wqHqMRfpJCfPSTtcNGUIedUYjzH+aQ1rKzVET964lwVlX9x6RnXrRe1eN6qjEMTcuXrFsGUCC2Gd
J52TlfpeYjhAWvUQrtr4JhqCdeg3N7oUrAXvRgXa1dG9NTDvIR4uIzD9thC3TVasa5DIcpg7mq//
YmzauoxhAPiIg9XWL6kGwskLU7flKqyarULEUzfPo98yi2Az9k9hDO56UDK6iYlyt9Hl6lJ5I+V6
fRXq4as00mkbDmVV2JYg7/La/dPJW00ubMN7Lct6HfvpdrQAzzYRHQNpW+sd/AnrAiEgYX6JrdSu
o0XaWW2b27ZKvg8q6j6FfiOFv9rKP6mK78igK6qBOAcKrXARJN3JsvK+xbNOL4BGX6bx5F0IGjrn
jQxAoQrfzTg4dl670RW7qUwg6+V5eDQqd9P41kYOwLVa0l3m598NvXFIlx71MT+BB8zMB7FyZJfY
lF15/xh+i1KTEknJcfoMgOmOlEebghovI0lWvEB5aK51FUqdeuw9+p/4iMTdi+6wsvixcs4fq3Ff
9AMSqbVcH1shtzNjO8bJMUnPZi3ZVBsOrki9L9Hs3E13eS4TWvcgWZmuQiApgm3WyDbMZyUz77sc
bl82MIBn31W3DCWxaVYYUy28djfKqm/ox3fQ0JRq41nNWci624uWPjYq/Y1c+ZZk0DdSY+WP0a2a
RluYd2tfAbZfKjuYSubKjHocX4hHD7THhbtzJagw3+snUE0Vxj7M3lVB8PyxrTUKDJUBNnqlyiew
mT18k6SPj2L7LIWPg/8AIqkSk20t+wvp1bUEmEI501umkU0TcvRz6CpFrjG6YJXONJ/SY53djcVJ
KM19FP2xCJQDSCQmehM1HqVAAIqJhmj6GsPBbf1D4mlOg+7owp5MgdTcndDpo7s26c6guPH5kxKh
ytEgCHm5BS5J6WT0qiyIADT4CERHPXWEaJ9Xq3bYLvb1rpQdJkIpLW0kdkiFZttRdi05YUHOHQDC
aO3B2+UQD8KFoPbqKjQ6YLshrAMy+PMvrIoy7LLQJ8FuDh423csH03iNKvvrnbxSe+VkEY4jJ4Ex
O8/jrYK2KcQc4kVOTjiAeO61g9lsFztDV5L0TwtNJ/rhAejRIjfQqdbPJLa06KfW1LCtSYGbbZTa
tG2//l3XEB7m1AyxAArSKjdmp2Tl8ZhqCusNQbJta4lYARQmgMyWeKEXNlUDjtdJcM0Hy73J2lPV
nhDTWMGLC4oHAxRqd/E8ZJK9fSf8KgQZuooFqKo6CHni9K2wKqq9MYqrPJT2dWUeAjoZpPOFu83E
TZFugn5Tx1s/t/XvMpBp/JkjZclGCeBz5As+Yvox8+tA+Qc4N9qSBi3nz5vb+oaalWJGvQ1W4pai
W6gfmIMjnf4r4DS4ESphPOfW3wgSK1eGpFPq94wwaB6EFLejnHPz9xRZVCBRpXbTaD+AgynEsTGI
drE69/lbJeQbwQmVhWtyLeHhJuoSLX8F2M7cOwal5XWFl+jnUUz31ZCseitcVcWbbD0kcvkQQQKB
deSV5nqxtXcN0GgqmqKgcwDTUZ43+POmy1rdgr8CkyVst2q8t8oXMXxKhW4VWJdCO1qIRql3o7+U
bF3rvn1aenadKtes9LyV9bNRPxsQrUJroylbg4GUNGs8PbNzQ1rpSxKP1zrcLAv+hJligC3m2AAj
Rv8Inpx+tmiNeeCerFbeCJHmKJ618ooXulgKZRWq7UrZ7QYzckKIPEHZ2WEuLeArrnmUD98yhwMY
sI5VKx70c8LMXEZyRLnTwPbKgkuWfW+Cwe4Jlha8ypViv4kv1hm+JIMSnE81kAj+FKQtCK+NuyCt
74UshdoL3+ucpOjp16uQFnfcbSn/Z5egnIDe+8AP3gNGKgOQhgi1i1+DLYnSMbJuJBHJFA/6VtDb
TbdN4Jda7Vuf6ZDFDTtq5LWiRTvT8nnMfllishlDb0dykrR7Rb5ROnFtedZCsH7t5fn4G2dvawwU
X26FUj/HxZ2fwSdyaJG1i1Cma8twb97lArhBcwIORjQY/nR5eqFf42/WtflDl4fNFCc3AUkZCZkR
UkmFzTUqjutGq3K4DIW599vXhCTw66O95kKn+bk0cOiqoOT42YWWohaZ+uhqZ6GGuyX+pvhqlA8q
NWQpQjese/p6uWvGiyiFQndEBWswx0kkcVplAxSUc5bdAvWGtCFAYy92sVvZEUCq7Pnr9a46DHTJ
DKI4tlx+B75+eH+ThI9JvIy0gfc3etTctyzf1kVNIWFtFE91SgS8iPi+uqk8EoCJeDBISj9v6tDH
UZF1qX5uokeozoEeb4Ela3qzImDlibDK31Py4d15sYZp7/T6oMRbcSoQMKhNAUj09S5c2fVJEITZ
AICyAPTPDjmIYnMsWpqRrQStYys+JfJNXd3jMo37Rl4oml8LrWgJIjuPHJwBvfHzj1eE3kv1uNTO
rtVuMw96N8gDxcN1Uud6+PqH6VPreh4BoP47Ca1hxdb8NpmtLodByGJypzpTgyrJi7VP3NGr7Uts
hOui+5npDUzi8Ls52OIIYMIqnb77rjgjlW8NMFxRxzBafyrfm+wm4Jjk2NYhAkx0YVFB9iRfp+I5
8S9lp0LwuJHdw8CUPdcDEfajp9aU30rVJY4PnfZDSpxheKwHTvV1qHdRvU8oNnSRtm+LAOrOrgC3
UGaSIxutE+ypOP3QeakrcmpX0R5JRCZWjW7nXm7zh00VkuN67d2QLTwiV++FQUlCnkgXBiHq51Oy
sjKM2pZ0GugoWSj6EvZE4AYnSMTdW8UqlG/c5v7r47oatXxYdS4LIuS0Cdw61c5Gf7sphovc7aAS
NyNEJHfCBPyJqYFN+eTX676H83+ZySTQiJHo3MrZBaBxVGlDLKhnbqM6AkWHgzyuyyG8qXR5I6mj
HRR0rsDUZdT1vPY1aiJ6EA5k6FI6AazLC3MdtY++ae38kIqWu9Ol6tGnlK73P/Qhs2VwsBYmXoPJ
K/NN3xj/zYnRbtfoO06cjrmnTrI0S8wk185mcp+XpyG67amWYIDuBLk/WarjV+mC47ga+Eyw0qmE
xaM1n6VqGXmtmpzNOYd4B50t7nZJ1221HN0A9wzlvmvWffsAJGMdZO0x0gAYKkCZgPF/fYT/jy+Z
knH0T82/pC6yEHylH3rqOVflHWcYCs0F6Ne2hWMdIUgRxjdUVz0hWmlCc1NorZOZ3UnIKORA9P36
Y+SrDpXqORtCnkWb5fPtiVqlT8XYUM7t1Ju06AGHthnsapVu9Bg4xVCsxWKArp0fJJj+CAeu3NG9
KAhvwKzNtIepsKNYoS0qgk3YQ+jKg5sc1CKiAnWeqkdq0m6hKdkhN2LxWVz6fuXz99d1LxVViXQQ
nBlA3L4B/5HH9427n6g4LCNYOL6lBWcXMJYFKcxiSzkrsh26bwoPkRneGOqpkm9jIh/e/q+P6Br3
iWtiUXdFClv5K85CJkkZ1FFCZ6l5kDQYCsaIzAV/m9aK0S0TVxwJhQJf3GgU2sOtX3fOwjdMv2rm
dqBeoaNLXDUVf2fbjGC+HOdJDVLDugWXCpMfZve3rrgEXrkZVZFO1bnLv1fxuaeRaYGSK8Ptwjdc
eY4/fcNs53PujJDRmppkikL9rRdu1JDx2/h6EidJenHdfSE/N95WKwKkFNaZZG4k6my6vxnEhdDg
Wub46WNmSDSxVYyudknYtfDVqvYAo4wBftMPVIyoLrTudyHbxL976/fCJkwxx1cHMYvt5XxU61Km
doUulAqcz98TAXG5pm0Y24vXnPNMXDj9K6HJp986HcyHyFMMur4rDA4/bPZ590reYvkL7+mVOPPT
ErM4M5vojX2Ws50BhdoEft1dG1H9c7+rzS2HuLCLs7kt761OJmdMPo8uK7HdLLQzKTajPk+XBXLo
93KQHCkV9qFbo/AW2nnZ7VXQBeD8dBexGMUpQgVsaAoN+bVWVBjPRxOMZ+umm5CWvSTdBshRZNXw
JCdO4UtriUHwQ/00tN1aDrz1IGq2bt1qabMaw2OhAi+vVp5f8FbHD1n5pPl0lIVbOQQrooG6URnq
5wV7K/s+ZegEMsitkVH2zXMQC7e6OqylAChOdBQsb6e6od2jXzFqli0Ow7oy71QToDwpavinFIHr
8C/k3VFLHTnCV1OKzIiR/PrYIyUT01DTW23n7cshPyhUXDsYai0htfVN9B+iUVoppvzUqy85jLG2
rrdiVDlWGTh9giANjJC+/5G/GBPxrdmlcsGccqE9d3DD0x+t+K2NLTuRK1Lqi1b9VOtd1w9/dL+0
Ic+pSezE1N5D6SUtn+LsRyBfunAkXtT2mTjsW1e9s1D2iwx/K+jhWe9/dmys76vOhHT0KvNWHNZY
S+1Fq5iLH7gvEcEsgB6/vQwwhtoxe1DR2/nafK49AXDP0BIj+dPp032+DzmNKprJDTUEYaN4R/CC
bbLmL+sp0ZDHuXy9mn6lZGGhXUvAIJugtd4zhw/XD6Sy0RU+OVhc7kftiFLRqoebo03EDrrXMbhn
y+7LeJOGKAXoBnTGC7UPIuGXzDCdHPJJmL50cu7oAkabHFsv3WfKZgj+uEW1ruL6LYUKIsTnKOnX
iaVtjfrSV8cUH6q0TPbJQkeiOtRZgu3h3fuM04M0jxgIwoR0/8L+aIYRtMZd2TgZ4FSzi1YyUny1
4a4o2gXmgcb8lpQZla7MlkpwRjQAhz9uhtxTs+rNYOGtuFKa+LRlMy9pFn7XhF5Bw6M6lvHJQP1G
XVnC/uuTuea0Ph7MzGklyNyJo8vBcCtKb6raqlIBYn0NJl5bYntfE7yArEbEz1BOxu/MOyZEB14N
ulw/d+ILaOuNkGrbSMwwAHrE8rFCsU8AR5T+KntA2LTsw1M5nj0dz0UhT4mcVP8vQiHVUDQo0Yak
/CVfHVVdIUUadabAvEXZAr3KUhptMXhVipv36mW+cKzXLh5QJpkBMVPtdA7B6mX0jgLB0kDqvleK
a0pJHbHQg1C6jlHeKsISSfDa0/dxxdkRp73UlqSBpHk6OmjSOTc2br/gTq4Z6zR4woCdK8kUGz67
k6bsGBrQUrjqm23a3CB2pF06cyGKvP5D/l1k9kNMsUk7Pf3P1gFRr9SfgJr/99fh4++YTu+Dn3Jd
tLLA+mhTbUYCvMAyrn9PYFiFD1a7cPcWfs+8a9BQrAqTkk2DqQXfIPAfFotf077PQ60Pv2feWYua
oh7Fli0LrBuCTaq7lbdV8b5wAL7eOSLohbXmaZjYoeIYsXeQjDR1dHTNc4qOArLPaE/D3Pj0r42s
3+rDGeajYxKPEHICLCbfMh0CY6ALL1xAtfHWdWxdNNTyxhICur4Su27nojA1IFzbvrjGfehWmyCx
7FhfQ1lHcVV3++ehdn8L8XCWjUsPPyQexu2kYhNk/Z2CbskExSeAs13FtCuq5Eb2nKi/K6rdOR2L
SmfenTjaYXgXV+6uUgsnCR568SUMfDtJRXSsKnA16ANO+NGSSmK7ibvu4CXiWa9FSsNA6WSUHVOt
tOuRTvzIdGyhmVj4b2NyaknSYfXIyCKEJdCbb7qrHIbgZWpT90W5Udzcnpg4AUxQXXjVzdhmQ1c5
Ii1J4K9jUD0imooIpWWolfdKsJYGYzWxuad/NSwvbC0Sxn240lClQ85qG9yG1b5Jt0qzDVAo845F
dZKao0f8Em8MKEEmNZ6VGG1baS38NokMy0k2VZZup4BmsNQ9SAeATy+GhaBXne8F0PyJlWz9WFtL
NaO8kPbyCRrVpHDG8tUQn2LrB3JyVYYMnbv3QfXIEdJgyUXmxU7EU52/jFZ9GpO3FCVa1ZMcD7Jw
VKZ2FDEmOC22ev4zzcq9V5UruQYPxXZepN4ZRJCe0U/EEGvXnkIpvX7+2nyvXhRqlhDxaGGiHfz5
4hthWxu1WFEKR7Q4fij8ey6KX14ad+HBuXbpmQNHCoyuCs3hmROTkl7pRpmF/ObMKpZx3ylLtIzp
/zG/9R/XmHkxo2pZOaEOKwoNHCYoZ4EBFZxJaGlhrmLNX0VFbLvqOcXgJYxY02+mLvJkTYU3PJrj
jUzQ9PUOXys3Miji//7y9yLoB99qqV4QZRZfJZn73F/XFHxD76fRUHJYB9UayE9g5etFLzubzfKf
PAn6BwwVWdMpgc8CqQ5RipJZpuq5NeUVzeHbwW9o8BAUEv6qyjZrUNQqAeFJOVD94oBYNCiofJ8r
1l4Idq5xl8OuU1LlJgWRpUrPKtuUuT99yHmSEmzaNN41lPz8XwWQPSUxbQEaPE+T5dHhF7tD9az1
24nfZLi/FvZ08qnzk6ZbhKCKDKUMObXPZtt3goc6kaKeSwUkzrhus7s++eb5PoMdrVfdOrUlZfLR
Rgnv65WvPfgfF57M/MNhtnqTJL7LwlxkDAlyE9TV5Rd/+v6/fh88cAgEwAn/4jWFauwPcqGpqPXU
q2jI7dG6+MoPDRJkMF7M7rVQQfEDyazMfVAH6G8B9JYpvpJEWimYOOFnJ3wf9OqcD0g7KhuvfG3j
5r5Daza2ztKwFytUJEkFxw7t+kxFm1aF9Ja/JaMKQ/IkjvkuCv2T1XUnYIpO5iIXGFZ4o73K5RlJ
81wgfJHviCDggsHFM1rgBx/a/ty6cD87CZkzwJ6LsfS1KgrsZvhNAEzobM3MGmryIFVhT2qZomso
v3hgzwgjE/NJ8fBhJog0Y5N4S+J913wL3GoAyUhAKH8pHHQG6Ls4jTmRZOtlWyu5SOUD+YLWfyNl
+NrIrpWZgQX9u9jMWYZiGKTdEGFfZH6o9YYVMOQWWfvhPAlOehb3LPb2OfeS6Kn3IpuMfqdGw1lV
lwD+7+HYZ1skXZ4mdJgAPQhzZx9juaFqDb2nnAXkTgtSV9qXgaw79Ewz/UdgPY05ygpKedty4YRS
3YQ0JqgUmN2ZnoWAxs5zDbI6gqEkDeLGRLqzSOGAdrx3PZKr4h5gCiCVgv7ToC3JY/ydgTMCg+Tb
IMdh+ut79PbhwqraoPEigImIDIfOkvsmUkTx0YMb3vvLarXVte2QLzyrVyhaLGshlEZ7WWLbZu9q
Mbqm3EetfOa6aqCPdO0ltzpg6psi8xz6JRoI0YpBzg006O4hz3h83F0XUICttIWnd1bwRJyFHUDS
DNVNuGIAKKY9+rAHhg9aRXHr4Fgb2yr7I2YEiVCktdq3m+BW7qF6r9I6sOMgWceFvvvamt8BUP8a
0H+Wnx4iyDekf6Y2C5DbxoWTKObhkU7EKiz3rcgw1HhfSC+Gx1PSdnY2EgT68Q8r8tdGhop2h7Sr
4q0DDD1FrF3u470Iht0YXlpdWAsDPD/qSvlTbnaMgEi5I5ajkTgXUQZ+OFibPkyo8ZV5GatbI+pQ
NY4glHvIf69r8PsECnu5/u7p7dm/6yRxG0nyqihLJkcWpIqor2q25AUbOf6jeLE9op0OTsRKXxXp
ZyWTlQdYK0reyX2cPI2UHlOELuB7+lFgd8HzWE2a8w+j+6sobmI+z4WsNTbfR4OyVoWmeLBqDYJD
/gOkFPOG2WDFPox9O8oKOi+NM9bJJkXKPixPUkePuFq3Zujo47GGSjI+u/QKfOvh62P67OD+c0qQ
6igKTKP9aFp8NhL0k9B2qVv/bmgvbrRD4bxXTo2xAxMQL9XFZo3f98XA7xigHqmJ0DCfcqoPFimH
apWo/RAcwUH4In2m8VIrF1fYCskftD+NID/US47sc6j795qzmMGtE7cKej04orM7aOehP3iTUuc3
mBX/65389ONmMQLlW0agNq5/RHGqbFbiJAfNRJwGofvukC/Boq7+LBpMGqNWLNrKs61M+kSsarHh
Z8VrqwGFdjJ79D2xd33Bl2qfY/h/dvDDUrMdTLxqlJtB9Y9jlO8QTF3l6h+vuq3iatMzXSRztRt4
HVosOqVhHn1BW/c+UweS10we7IxpLYrwQwAhWCf1WpbDjeb5Tpr8AVlERzvo3VVgPGQTmKxZ1yEj
9IZXfhncmbNSI6YOji0zGJ+Y3EG9tr1goNVN6VpvNkOnbyaryaFUkMxFkwRTe0jNXdEH67Q76ymK
5AQ+wRMqg3ogoukdLjzZV26PMrX5/ucUZlFJGshMN4hciG0WJW08lfYqpX/QiCC17ZuFxWZCwv8c
BFBTDSwgj/OcEVq4gpSNFPsnU9b7U5DQUYyGjaDGO7Gt0ZuPUQI5dO5Ui3JLnQDw4iObNwm2o1qO
U9WTWwssrEh9VRecr81/lvD883W4eYQDETlDjebz5Rat3O/03o+OibxFcl0ajzG2ryfMRmy2HfBI
2xUjZtM8Laz7OWj+n3WnYYdUWFEGm607QgMAhcMZGPWhUU4eYfMg+JtOcLd+dQsStqMRLnR7ZDDt
pmGAQrwtlpQnrtoBfFwDD6DiRmdvXVVEulmVY3Q0URlMhYumvfo+ms3dtvEY/d0uPO1XLj/lZAB6
0oQi1+cYL6N21bhue/9oeJPgED50zNZmeebAv97cK7+LhYj+3rUkaCV/PlNZdfsK2w+OEixp94Tb
lrRD1mzHZOL9f73Wtdfh02KzyxSHVqaGguUfO+u5yt809QjaQ1HvzAy46W8hewuWkEhX95HyrUZD
bKIVzMI1+kRhHU5OtDQvdbP2unXUnDIJiOnb179txl1/N1KwM/+uNDNSWS5QZvPi8GhMN7JmkBXD
C8Kh21n9A8oRpno21fjODYr14GI3lspFkTZJCkSirtaxQdECptiAmkQZFLYQBzeWdypg9iq6rccQ
qu/Egvb5aKfWif+JHMVro/w9hk+jwFAH+eIjApdU6AIQqgymuUFVbiWLv0xqbF//0nf4ySzs+/RL
Z1dBAhgvNRrX0a2Rmw869FcMW8qkVV4cKoabKO6L1G77yk65GXW3Hbw/Q+i0Urwr+z+xHhNJMdWg
vGgCBWmvvmFgagQY5feA4DJDpHxecYoM7fitB9ZHPPn151+3CB7USctrgnB8NnixkfvQCILwGNYH
ZCYMeJJDcEMrtEnKBXu/vlN4SlggpAuWOLMJw/f0VI8IkF1AKEOXAStyV2IrHTyX9l3j3dFQWblA
rPtIvxeabGe6+0wiD4RRmuoXyz/p1lZAgzrdCgTAZsicCeBJam2XlrnyQ/OxVtW16pnUvgzH7CEm
p53Dy1RYi1itKdz469Rl8kRFhwmpzjnQmZEKstwEAb3O3z0yqmg1sYNFd9KTBzkaVyTPF0t5gTCF
MX59ZDMq+j9369+15yRovQoFMc0E2vSujNuvtoaKJHt0sMKAGT1byT94zRs+uM/epOBXQ/8zWCJH
XTWbD58wO8rYYEifWhbhkUDID9botSraiQAnS85f/9hZWv73j51dL3gXnWrWWXBs620eICLkW04o
lbRuOlvBOICgMsRAkprL9BBChfdCYx3ov2WojHWoPiKWkjSQafph3Sg7q3qVK39DpDSlSrIs38ha
uZ9iVp74VZtqmzZfmh69tFezyDXNTDMEdmbddNEB9THmHqig+et9Fy/s1dJC0+P2IdvIS1P1K5gA
R/CDLCR6pQ3YuTTvp1Do62O5+k5+OP9ZFjX6ZRQkfhUds/oNn9b64UYS37zqNKV2GiHQ18tdN3le
LH2q4CvG3OQTIfPTtJCDY4HcaHRoqOJl9EdKuV2l5UkZjlmXObG/r4vW0VDcVp1Y2C58w+eK3D+W
+OEbZjYvtVVTqx02P9DqgJsvfJPkSy+CQH3CQw103Ux1IRW5eqIflpwZvxFX1aAVVnhUxSnjcVVx
DaSxsfb6sJTNXY9GPqw1M1O/yBiLoVThsS7ekZYCs97p3xv64JTNa0WwX5R8xEJkNyvf/72rs2Qr
oJRRWiVyyPqYInBz9BnJa1bQq8zbmJqukp47Bj9NNx4FRyMST6hurHwJHGVz7vXXPPujGU44Xgrh
W0aNCbrxGMHBFpHnXAvVfSjZJcODij2p6krQYMVruyl56sv1oB9Gbwd4fuEnXUtbYFP+a6zzN1Uc
0ghQEUlSfRCVrT/+JmEVsycBKRv3lhAWIjp5woiOz++sQZzZcjIL2mtIFSj5Y3WXSAIt58mgkhYv
0mQxf71bH75t5iPCOu8nkmR47IvTlDzAghaN+yx7qC3lXV8dNGqTIlobaiut+9/Bqv85bA06q0ZL
A8mumY2lZlKGsTQIt2l+AiNqc0ZUX8JkGuB2K4TgmcODAr9v4eZOG/7Xj4Z2MwkpQxQRZ1F9yMSz
TqELcAyIM73UWNfZrqU21sXMGLL1xjiE6rbsT23/LSXcUGLmBKWXsLlLw2ppC65kb1CJVQoY8AhR
7Z2u/AcnXYGfYqJsHx596Ql+3VYgV8zWqWSrLsoI7D4XPI0PjPaiRgTfMx0WvuC9c/DXbvz7BXNO
W1AbWiMLhXBbdo9D8jhW34KCmSdHC4VI0/w20SBMZIPBekHsqB/zievorqNxX/L89mmLuHNhJ2KL
oCYxhlac4y6ym6F2BHTlLQl1jF45eJJ+FLJVXOcMVrobqmAdM2g1MMuNkNXrqr74KravEptLD7KW
0MxAYhfpkzbwGb1WnWIN8y/DW9eMpumr1G2nWVS3PcI/lpKdmsT4YQpvWuCzxO+m6hzdAPXAbeqr
S6u0J6WPaKYPjFFJ7AeLlwERqBW+W0gfKyow8cTgT78V4PA0MJSTEKySP/WQQKy9VehT/yeq0RUp
NoOv2X5T7BLphxD/UJunBdu8ag+UrnWNZ40K4cz/1VS73GKo3wNwiKxEB0F/EEoUMC9Jj3DnyFCZ
LfUNr0Lzw/rF3MmvP2B6qf+yhg/rz+yRNkHYVhFPTMsUPG8n6ExTMS+TiLSGjjrvaL6AJZrJ9/7j
BD6sOHNBiLp1k8K3eztVgzuEGdqDB6lDdG+L+NkcqB7eNls3bfZ6cw7dxy47+fLNGK/j8Dt/rDEd
f7iRvUsWffv/2gp19tq6kaoWyhii5VrbeGwhObtxgsLNtihPsRRvp2LK1yteDaP+3Yo5Zr21SohP
3YhjErdiQ9Hel3dNcVYAJzIiqnz8erWr0cSH1WamJnrcfEmpo2NQPLnkClSLOGeGjQUU0haWmjz5
32YFG4C2PK3EeX6UhGlTRBpQYrV4InKh3uAb+sooUa8YLyBOVmGwEZnapumH2PKeGt1fe2q+q7s/
KXGHGRqrLAIXXAmQlVoifmuTuE/tOD4xXqnXAWBP0Nb7uHpNEmY2tYz3VuJ9UydOhiBwWFwI9IPm
XCviWuHiTy++yvTHTn+tq0OQRUhVKpuyGBzBpP0g/ObRLYbfqLSUgEBL4FQj/o/Y8g+DwaYSQojm
kJVMYzN8ZgIibxKsE9nYGEZ6q8l/VErA6Ap1YX8jhO1hClZ6eh+hdBgV778wGUnCUUzS0nT6ZpF3
ljZ1zURN/MWxrrfyCIzaCdIj6Gp98RSVKaSdn+KHxeawGewzGjIGVHx7+n7abPZgELbeal/Zq2/9
7uG3d6Kmsz2u7J27Tr0deie/d+cFIMLVQhJwSoTeyLVhlc2ibt1P8rEulfBoVhEzXAVnqMA7TINT
n2nfNwYYALg/cbbWu4OlfMvHtRSNSEF6G4MBq/6bqR4yo12pg+509PYfy8rg8BnknDLflZFHFBUY
bkBJTAqYIZEz8qTc0i0kcZKpnyYtEOHAWIWiYDcjuJL+1V/ObibH8tc2c6D8zqnxPtcKd/mHfi6Y
/4ez81puG9vW9ROhCjncEgApUqSSJdnWDcpuS8iZiE+/vymfs5cEcZO1uqq73W1VG2nOMUf4Q7J3
8C9UD2Hms8rB3ash+PX2Zg67NcZdqfrLYfmd36jvlgVfr23quqB6gdBdBD2s1IxCgZy3z43A1Sbc
R9l/83H0MCTuEgug9c5ASz3qo62g7ZkB+uIM6RRlcm3w+pq1s/q7mvnFMT/otYJnn4HNL9LTvCZT
5Ln6/YTFDRbCFSWaKr/IQwRXs/B5w4hMrCOMWfup9K3cm7vfTBKayFzH6JGNpbxVw+fejreBU22x
RcwkmCvphQPYPrnGtf+8ABHJPiRkY5PO0xSRkB1B0k2+Fjm+FaAlD6Sx4Ve1ir1Q+tE7gN7ybFPl
46MRms/KdEMBoqr3HUY4SmJ5nRLCvG/gMyJ4NPSPk2wCXqh2DmM/AdhJ0WBW9GFtzRAG3ujlNZAX
81b+XhBWKLAc6UhAYqVZzIj5cwZYbkHPikVKBFUyuuxyxnw3JDexHhMGPH1c+Xr+YBVHtw8VhIdg
0c4vTMMkrb/T7trjzRhkfq+HPnpoFb7QhpT4RbUxpFfJVv1kjLeWNK4zLi/1/PFheaihzpXMpbXR
3swlprbHu9zKXCf8p4p3OIlhHfzq5Pbm/BI8NbfXgV7YEKYNkEDy4gt0hTWMcZAk4twNu4xpohuO
90w+fA3KYf/EakJjZOiem9j2zl97ISj4Nxn5eO3FmeiEDc7WMyOmSmFuKR00wP6IkFJ+3kGaCH42
5kzde6CJ6ORvU9puyM2t5mW41lULWI6Q8oQ7c+jknYAqOXfnb+/Uif3x7haFi5SCY4skJOiRP1GP
L/SNVHtLQ2csfp2/0MkGC9uf6Qpys9Rni6QslfPKCsc02Tftrut/dRAoyMvIRpWCLhJ7ueSgzGQs
hOBeZ/dizni8CJ58DzZfgtGHu1gcbto8znnn0I2WTetaQS6Itrkcgh7GpnVs9L3ZzK6hx3dGcbBK
9JhfhgLD3V9qho8WbQFIztx7QM4cOU+VUbuiJRjYNhw0nBf5WFgAVJG60Z3xWo7vStPe2vodiyxr
XpvhkI4PjM4G67XC9zgNvULv17xvJQeNhmeTeAsornA4SM13a9qbHPOxgmEiwgPBb/SrgL1MXjIo
u3Y6+vmAIgFtsXau/SplPGyNnvh35oHlPK3olar9mzheONdcIcwYqMjYdLHLpPnvlGtkhJijsMwK
NHGxzkh6MvZp6ss0Nc5//lMF8oevvywJm9Lu4qaqsv0xxnrA6/VNa7ya1v35qyz8cP/fZvvP510C
dFS7V6dxiKSblIpfYuxBYKevi3sEhc+8ict14oBIyVbH8pWp5SiKU8zZ8cpNblGlPH832smHZpjn
qBZAO2BMnwO/Uzql0hT0FEmHM9qWzfG+yu/hqa1kZ3It3BEIS+gfI6OKLAEuoZE+7i0ZkLaFTfWE
iOgBdLlbTZ0bgLklWXN1KiitHV1UvNfNyJkY71KZST1jLLUXrTQ3AUauWc9HSuUjij1p1biddrw6
/2gnw4ZwdsQPi4P9fRDz4Ugr9LQPkoBBy1DciJ1Q78DgOCCf5v5Cg/L0J4UhDoZTQQNr2Zg10dEb
MF2MRAWTNdhjIQJa7Zryu3x8sbvDMGnMt5rdVB8woGsAzoo+u67x1CpnJWfj+Sd/L5e/RBAUKgD8
aqbJkvv8UfsM8/Skl4TFkQl6PXHralh3NBMs9a2ENShfF1qFXv/0PCfVFfiAuJjX1ATIQrpifB+D
mVONalMnv4dE9yyE+OL8IeJUauJdi1uEHDsePo7id2CM79CXXB9hWmcmgogqblz2ha15si9Ly0pB
DwgcBPoAn58oqTpa35he7cMZ4iStOrJAVE7QHQ93YHoGZePQHzn/Gk9+VuxWkfdEWMRSzEVWqJYx
xvZSk+4BcycM1MIKTvWmZybYWMZdEjsrgxcQ2JQ/xUaBODBSDc060YoUJiSFNrNLvs0Ls4u/0ePj
PS3SBLW3W5Cyfbo3GbRmZXBX6OatmRA4+zX8c78xwv2E2mmXWn7O2lPN8AbhQIauCbetHMomfpnL
NUSUxLmzkahJgWek8FozDYbgsBMItlZ+Nose8I3zK6D5Gpemn2CKkXX5Tc0xQGyObPp2+jaSXxDu
pCH97OAx0eYvemdt86lbR/qdOiKvYcZunc+3+nzp27zrZyyX+Mf3sEhZOmdmayd8G1Lz4cFqofNy
cijZHhr+XhxSUp7T8iIvD1zDjDdDZvvScD84qL1LjqfQXGh23fHmON8Y/8zxb2TmbOOShMSpzgZS
DcJxnMoCyNDnVRs3TdnJ2THap8grqxTaJfvRvzI6mQmeemGPvGcnX14JOoYW+4N4ri2yF7L7WSax
ZBp7NFYT4mBO8UPPwDrm0soUOxVEZqRv0+GxxD1OK/JDkulPkuEQk39KjbQTNnZSYq5Uuu5ilDSO
Ry9W1gKz13YvU/GrByKJABeO1kIkSureArl256T2QYYonNpwSTfHenbFJEwgNBuaunx/oUFwPyfB
2pJQrjs6W31OvXsp6fAwxriugZ6alV5X9H5bagerO4RyfsXEWE/fbFPHo+ZS9/f0zv7wqhanniGP
Ef7XebLX6DdXlbFFkWdlD78kPEU1z0jWiMHbwzaZfXqgWWbS0cXJm1QHZeKLvehTBxXg////3fQF
HmUw6xqvXgpf8hwBl8BagEaGDmDX7i+Jb50sMwRFRBYa+YiBiZv5cCqqaaToPeqq+7lWN+hRelj5
besI9HmkwtbeMEG3pNoVh0XZJtd5N1w4lk8m2R/vYLFMp+CIwG9MKLcA5yHKNXa7MfA4m01LDIQe
ZvmQB299eK/Sf6feKS7Bck5h1sBIWzINJID3APk+v4M4sJMgmUtwW8qObSJRWIdESNQpQFOR/JaV
5AKPp/K8+PpP1dmqhdffO1RcXjp1BmE/NJKJYLfT3MMzdfMNTTQGjJxmdb+T0LqsFVdLL3UiT2V5
Hy+7ODWGsiprCR/WPYhwmhCApsUGBi154cTURUT7EoM+PN8i4kVz7IzMruLbQIYzUz0HlYUNgLqr
rGg3DspBMigKio3dIeOJunIOI37GyqxvJzfO/4yEklhXNvQiNf1bDW6kGI1f9L5nGetIxhS9ZNIp
d9ZJkN5W0C87Xwsk11BLLGJ0v2aU0tlIJTLMEAAYrFBsHTBiPQCNkJjjAOuJXlLaoOWUrfPxT1fs
qjZ0peR3mKgrSYN3cxw3VgAGy8oFTAGyZoBVCOIG+757tsYXkoVVD8U4zmY/6kBTKZoPyGyflvm2
CyYQj62flITfQXYRD7sJsJeq5R9Hax33+VUeZRvNHIg6LdrvAhsLc1M176YYPQL7O0RBpjeSW5Nz
KQk2z/XWstJ1grdS0EqeUyNoql6PDioN8U/YFYVt+SiA9mq44/dV9cA/u+Cfqbs9tt/U6GZgTNV2
t40TuQMyGCZtE9TJ3TF1XACVbsAkK3E6v5k79whQvsJOVQqqvXqkmE98syk2YRi9ljN+Rob5WJrV
ocx0uKrQSrPoKtIeBlTtSiTYxSu1s2GtU8LQuXblAr2xSb4OiyfxW6r021CumF9cWG2nsAgfV/Ui
KZwbuc+1mK4ooKMiwd5z5O+D3B+wPFFppTnDfZ0fLxyzJ7cSRDtDGLqjPbLYSkirVxZFYrxH2ItM
lDKIzFehR3n+4U6lDhoDMfJdQLVM0j/HqKMzjO3EGtm3ud8akwd6LqAHQLt/UAsfiN/5y508F3TE
W2x0VkwkRxdReSjGVhqDKt5HyYOouSvGgIRhM7pmEqDFo2eNm7L8ngVveSWtz198ofLyN6nVKZ4M
W7d0DKkX9cpo5McoUsTDlm+2+tL25R3PWyq4yD+ber6WGKLKa8m0V/O87k0/k36KZgiRrKH95zzJ
Ax0EiMc2hq10LrTJ9hyrd03MLQjnk7ELiudC1g/29Ap5LZvv6B84Amhw6WhRxZJbxj+ECKHe6ICC
1SUsOWxDpxydLNtz+c78memYHzL5RZXehANU387tfQk6J+v6dciMW1JgPluoILH9VAAH/fGPRR1R
q7VXTU+9AqEgf7SmX1P/nCNDfv61L5hnf1/7x5td1DfoRZRoAJIFAdGYDQp3yKF28NzcBN8V001p
qW6QD4HNXT+WTLQdoAkX7kBc4evrgi2EyBpp61LeJ5iSI94KnMQ0HQ2mFcCnOqO6koZ+ixY6+NDa
142XwTGuUbeMVlp4qY44mY3Q6PvfO1gsvalyVJV+W7IvGtUfbdAHXbSGAH4bU0OYVYQo/xHkIAwj
wJbAyotydnW+ahW9XXgXp5aOgyclchlAkJnyfN7xkxFaWTc2Nhymdas9ltbaxGTOju5jXXMVIRQy
35o2rbR/uvm1hlZ1VK+hLV24i1MxFcKj+B6yyQpexNQxDR0bSAKQZWY/0a4nBeoIbp3NAHNDzuxH
0Kwuw8pO5Q0fL2t+fngr0eIk0apIYLwAg6AQlx13NCZK+mApjuYN3SQwOdFz0kLYQkKT7uT5Jz+5
dVmBxD66v3yCxUoYJqmYRwkwq6gF8sBtpJVIUaw8Yl3cszLr4cpoom02/aYXLjPtwEjFkiibneJZ
LIkjjUnR1cya3JUraSeNwijAcZvsoR0urJb3Mfxy5wh+HesF4XUYsp9fWKiSnDZqBIx48i3tzYqe
ZsNcKfxtpT8TFD5T5UXJKjHsrY7Uf7T2MvWbbSNJIOu7ts+/mdNdS1suZK4lW08ZUyqnY/Sb/Ar0
73MFNtl6iGLTK2zikRm5BXgX82ii4MGoKnlNHA352PtOpZ7u603CLtGhBoEjkyX9Upg4uSgFX01F
tgDo42JRSoOqNUZrp/u0equLXeDEW42iVI5/syiZBEiVtkla49JeWCg6/Q2QDm9ZWLHBTX2Xvv9Q
LHVpWmBqUma0Z/V1pQr3hcatQKlp4NaGtvJ6jfc9YKUU3Uh8eYhIGf9FJVxZD6mVvCoTHfOqu40K
CbKl8WRhiy2ge4VynyXyPi/lvfjjOkZXfCi6lBhJraVhog3rD9YPo0P7O4gYwX2LGPu1KXKunbyT
kDZLCvCA9stMRADBYE/RXm6l23AsvflNzO7p8+eWmP7ruGA1hQNtG/+Z4rmKtMMUI8RT39aKtckK
tEumGtDvjImgjnVX6EnjzsZesNjJre/M24CSFLOS5psU3UtYhezDKoMP3qzm1Fh1prlRRferR4cW
dUkhK4L1KWdF5Uvy5EZVfqh5uo7knRonDd5EN2FkxBapCM/CGEsCBCcPA7m0HryowJazhuEXy0mA
M7LxIdBemW+0U+alyc0M/R90YA0lLSLfnHnTbWle6d+s+Ogd1fphnIK1mCPy/5r0rk3hD447Mg7F
bhlPWKFad+Fo78DCeWW909PBi6BUGaip5sqvtBtXljx74hsqENto/4OHUNnaLuFGUErDY4COW7yO
msGPTOmO5KzQCp/xl9FMHsQwTzT1c8QVmLC4YqoomHNBSuvNvuuLh/Mh62RX9OP6XETNaJqlyRqA
hZMAVwoOV4W1buHwk/qE1tqo3iS2Ponb+cuK0LIIPQYkCSpY2PGM6xe7EbXgTm3Dyr4pGJxmL5RJ
SnKrMyCufurBuvzvvITfNyHzCRPik2Kj4racl6SF2qWOVCBdleyG/BulD9eqVMEqaJK78492qjWA
Zje4RMGepmO2CKt5NFdOYOfSTZx86+vH0YSEIkzlCnqL3wFeFfMmgiQst+qFGKeKb/Xlrf7nyl9S
oUCbuxn+/R6P6ldczrAtzFZh8pzVlKuMErpCfiM9uCksidMJU4+/FLdM2VlxsI7FoCZCIjf5qQ07
/Psec5T3mrC8aSfzNnNeR0YuOnX/+fd1okr5+LqWZ+aosE1mDfYfPosrOGlBuAusFJ8r+Ije8aIX
6smVp0JqN/FDRYJ70bwa07geFKdBWhFBPZ1w04JCgtv47l3VwBU6dnfUxRYkPFW+CcyAuSL6d4YP
YVRKVHKIamUAYhIg2/MvYqHP+3eVKtSDFIQ6HaXlrdntrCmNoTJy0QBpl/RCTX0nRmhpo7+jSMDN
yKUvbNvKUUPp2eDXypX6Z3G345tGu09kv2PlB829XmWeqgW+g3CSrBY/qnLC2zNf1Xa4FjP38zd/
ogEJ5A15DaA3YBCWtV+Vz2EdWFAmCv0NHYpyuKemEtE+vIC6VUTVulzkqoY8DdrwKOQZKj//cKDK
EqoxuiQEMcNfDTTJGbOpHMxLi0xOuZtsjLLLw2TELsg1aSxdDsXzj3qqzkU9GUl6SKNAj9/9Vz/c
gdJY85gUTAWrKABba6/VrvKY2TkYvWsbPW8xn4c5ywnQ2n+M/OH85U/tl49XX4SXyWFW2ijle8fC
nDMySISiHPGYCeyUi+T0U9WNIV63gQi5pRGvP79vzUylOJ2b4KYYhFoPi4o+GD0SXFpXCjEsYthn
s2EjLd/J5nbSh81I5+rimPnUSQXaHadwGTgT/YXFg6uFbUqIKUT7aZzhq20a56UZ3tAYIXcwNeEY
ViO5euGgWkgx/t2UH666nMsy6xrSDEmKm0bdg0Wcg1uvMkAewEvb79X2RyPtRUNPhIzJF23G8FW0
ssLp9/nP/n88PouO0GCz9BePH7f51PZz/Q6qRffrHeCcPww4VyqH4B/pp3TJqfnkOqeY0WVm32TN
SzRdWzFnj+Y22iPPtZq1NxLXrHUH8tVe3inGAeqwE5G8jpsjPdULj3uimjMMlMrBZiqmguzD52U3
ddlozmpZ7XFxIu2LfGVSaIciNeGbrHNAirEReZo+sfPAtMTNitHcZe1nkYgso41BlIHmC37ziwxl
LEtWQFac7o3gpXF+QQ2j1w9dH+PIv/gOUfTQ5ArBUGpUOCSJsIoud8VF5fjlPkQFoaPvhNDPorIk
+T+m7dgl+7/TDmDewKnJhpOCsWS3Akwlhl1H3b3wGUQ0PXdd8fMPsY7ypaLHE9JRGO9yZatZBznC
r/TQ/gR20GRXwfGqHdZld6FuOnWcGJwijkznm/J0cUrPsFWHJpwlfCBdbP2ggwLZahBLuRjM37VU
vzyhQFaD1wJk/eXkapUBOSq9e4QGvXq8ztwX/ea68f7cPt7abrZRtj+82kcC6Bu1/Cpa30a3HioS
brR2VrQ4V/a2/62gVLCN3XGFda7/2HqrzK38m9D7+bNwO/9+dG9s37vbD6to9Syt37KV/830sXe8
2gfute36e8kzV9+0beZmrrbqvbdudbXpXUwl3GJ1v19HXrjZhWt/ugrcm7f785/41HkC9dahOAUd
/EUbImlMCoApCW6q8BdRlf4/8CHbTpHH9gz93yTHcA81G440MOSlrGuTjkeUw+ZMsHYGJHEQBgCP
N8GwxCxIoMLAcwE4Az6eXlhSpwIochsazBDBmmIzf17KsxzWc9LG2b6whfgZIMD8G1ohTA3L5mC2
yDWaXoQ5+/nXe2pOLCoOxTJJi2R9CQnLIPgmXQfJOAL8FFLaAKcGDkgZyywIEIqAEyTWPUPTv5PD
QD+U1gvw2NW/EWX4dCuLIHKsx6SdOup8cHEA1AilRPGeARLnNk3u8w9+Yguj36Rr+H4I44vllPiY
Hm3TLuiFRczHgyB3Je2HSRO0zQ/4DZ+/1omk/tO1FpMHKzLKJshl8HBgFOpVN3p59STWcA4sWtCV
z1/uVFJAT1mUDzJ+UIwcPi+llmORgpw+q1FVpFyHUfXq6q6W/hTprTJhFd98w3clib9nypVmXys2
LfrkSm1v6umf5t+U8KTdSNvbIAAESuTz3ejH2p6mLM1ECR9nmxL1qUyJPTpyjJVk45CRnVlG7Z1/
Ce9YkEXgtBUyQ1WlXMCHa3E0yC12IpYNGfAoYJztD1ToHrqqPQyooUJWKZLrOt3mfXYztfY6wPWV
BgxS4TulfyNNBrVuFPI+jLQ9pPcpP94KxE1S+AnAeB3R+lYY03ZPBqWKEpNyvI0DKANZWg8DSrBB
u7P75qoxzUN3PFjB2/mHOxEUATIC2aKJDhpvqWEnsU/roUKSqex+Bwb0lHswsua1Nm7/jQIMl+IA
kjUd74/lWkqiFuWBWI32QPWD8qazPZg4q6G+BxDT2ReC/amcjmyN4pJtSVKnLYJgiDaGHdeadRPk
143qYdE7VkjGb8kjdUC8zsZBOFf1/82Bbtvw3G2H1wo2XbQuPuQRhRkhZCIzpWFOBECFppzwnqog
hT2c/3ILJb33hN2G1MNVGH1inbRIHRwcl48SBg6CXd70tTdMyZZZQN69aDPCyuEID9DT8Y6Xxucq
/iGXQEpxrcmljg7mv5AsoPWLzJNAgyOXu3jdeXOkKm6MXCjp8eT1vGnjG5K1uLgwejhxuol4BOxf
ZUeoPPrnFzxZZjkqNEQfB/c28aJ1v/reuJJ3SZb3RDkorgMQjRqEDspydo34XFZUlVk+Qgu9xWP4
EGwST9/KP/9BK3CLjFh4Kc587dx/vuIi2FaNVtvO0Uj3NU6d0RT5TkzalUXMb0BPGn/Grncd/UXS
rxtDX2VZsErD65aRhGR9wyN6pXersLkt+5VquFq1KZI/o40W6+3R3qTPY+uRYrbqnRT/c2Ehivv6
HB8/3/eixxlJEu8qE1/EV5+7Tb0JPH1VbpkC3EPxCtfa6sIFxSdeXhAXXZIMRuAInS4uaOWzpLSg
0fYJI4NivJnJLOa4dRvSG8Mrd+Dz4RRl7e82+8Vp6SdUVn10uIxlFpH/3I0s1mIyzb2WlVp1W2l/
pOAW3VthikzGE0y7QbqdDL9zGuDpfmpsLrwDsaEWl6YHJSuWRX7JTlikOEasVFFv0B3REwG+yTPw
p0fgyqO2rajUpN5wAQfKSuHJA9bxXeXqqXopPfia+ggxYeFbaNDapu/MTX4IdslsT0x5ANiChw4r
5IfkK6V8sZk/qKR1ZnQ16MZKqpj83SVYo8ij3/ZMMzCA1wykBi+Fhq/v5PPtLN7JMQrKJAiZx0IL
qsBsjUPoDiH2Oz6RWKvhXWwG57cdeWMGfLK58ElOvgxbvAYFTVVq188vw0JpdtStptxb9ma0XsHp
TZ2P+B3b8cKDnrgS2ZhCpMW5CjEh8fMPr70rIB9AaIThiKhge6jTDZoIBFshwXBhmX1NOB1UWgmz
MnxKAPKLlCvQNDBmOQxnA4yQpg/uu1UK6gfjKoELWexsoO+5ST/OSld6FAslAjl76vTIjTNXmjcS
NU6eXqKfvPtHfF3+gOcQROAGlz2yUQptZR6GHHmXg4HOMWZ7WKIOyHiU3yznSa0BV03Joza/mtLr
kMSbmllVKBoXCh50XaZu7Ez6Jsvfx3DNyK02AC5os18OI7KUiT/MytopuxUc0/X5N/r125lMonVB
xMXaUV4aYwCFicNJKeh9h78U1GAQsyg21bwxugsZ0NfMjgtZ70hqsVDsRRtttpKj01Pv7mGaSK0P
RqjI78HRDTndxP96QX661hKTJFtdUlehWt2a8oZsFrPpY+5PqPJfkqM70RT/fCURkT8s/TQc0XzI
tPKx2tarjek2WwYZK3NVPiZ+tXk+/62+Ln4uRv/d4ks5YK0WSU095nWcUNHt4+4XZ4vQ26Tt7QSr
/f10vNAwOHEthyENCwOZD6r3RezKCiUPsr4uBJaEejUYnlAMStjQqv5qGD8thrTnH+5UggM3hPay
ShihTbA4RYdGj5ihTcEB6KkmPTUKQ0rdcQ3Uv8arvHscth0SPhNsccRa96H8z7G5KIomnurzNkaU
kpKKxjOGwzz44nPmFdwEmUEeTod97sLqLbSnumAku0F+M49WauAp//1MlosCjGCwIaaWy3bvnKmj
VFaVaHXunPAlnB7RB2Vc9Ny3vyrTK4kDF1711zzh8xUXUTSypVkbtarZO9VjVLVehSuH1f/DyeyO
yZUu8x9bW0X02sOf4fy1v8YbEJEWXgCmJeCfyzUcqF3eAZuEbgWBen7iVIJJDFXu4rzqa1ImLsT7
5DJ4GS87mU4fOdDj8CUrs93IjCrvGNfsGkjJ//0DccJq+FSrnIHL8UChdQMEA0BooJ+YzkAip7EF
yGjCRe38ld4BiJ9XJ95CiIdhzATNHdHWz6uzDqZZTwsgLSgIp/NVpbl25tGaN7FmOaYJchiHnPqd
E74sALLcUFgW8T0doFnZtMlT/acuJz9LL6ymr4Gde6FZjNA/p5+1hBSUoTplamEB8KEHZFQySLtX
2P/dgElaNvgXIQwn5FeECzEQTRiPJJrvMflDzFXkKW+rvBXK9AUiagUzidyvNG2X53jtOfpPNQWl
41gkddM2QW+hHzy92fU6/FOsF7IiTZnwal6SHILC8MK591AA2bVSuTn/wU6cDtwpb4UeGbr2VMaf
P1jOICV2aoC5TSRgcGBe6wYAUnuAHY7ub6OOria/ACwX+n35Je21Ex1QcXnwTwpDFCY6i7ws1+qq
zztmF2Bc8qa9jpiOqup9Yr4q4XPQvrBQBUInf2lJj/T2EI0WUDFhWeBePJJPoDM+38wi5lRSUowO
bMS92WZuP5nXkfUHMU38EmlGa6/K+NSlIRKU1bVRXwo6Xw+zz9cWP/+wYro8yu0xYcBPWOc7iOF9
g2pK4RN4aPZSmFz48Cf2hMnQFosEh6JINxc7tWoqHZgNTB2LXqgkoRfzND1ZyoOCIkehH+bxtbM2
yXyY0Ueinpczr/6GuSwKB69VcolAcvLVf7ybRSFvw0i3cxWSErL2YAlTdTOb27jaI56vhT+yzMOE
UL8ksHyi42ULng7+2ailWvS9Pr/0OoERErddsY8GeCOx86tE66oHESNFP5TUwtIQ8fDwSsC90iPa
4JfsY98HSItwidAyU2t2L8frEnwklwO23fg13lZB81rNeN30HnwOE+daa1TXs9zdxDm0MMTJM2hx
GdYEaQelm06VXt7gG8DUaw94Q5tu8Rm5yjr8vaL2/tiV2Ga9kWNyRvdPc/ijHRIgKulKrssrE9XX
qoaKi1KfUe5b+7tNrSdFhyxBCWi8bmUgSXniajCzmW9uteZX0L1l2GFZUF00XOfPL8UT3WJhUMLg
B9AGpLHloZHUdTAj6cHHx3HbMiJGyZrnmADw5uIK1Eoy1LsEfGEdvWUUh0DQzLZ1oUCzuD3bRuEu
WcEtq0wYVgARQP4F9SPVs1AkIpnzQprNjN+TSbmiudYIRaIQXUvEKDB2W79jV5Fzb19qHrzrL3kH
nsDufH68xdpO1c7qGa7F+055Ma1hpUr9PtFTr60Cf0A8SYAP33UYYjQVYjHzinvjATM0TwINXijx
lSpY/Bkihu1aHAdRkgsFBTrbaYoOLYBPKwv8wNgOY71Ts0uV44nQxOchSginHMM2Fi0bw5wnOZpN
pHCVQxQ+IQhZhvQqqV1XSEc1o30piRChZ7ErBKeeREJkEsa7qMCHWBglyaBKAbrWNKrCUvGj+ehL
SDtkMqTTSvXD+B7lNlGa2vEztvUrg5DRmaE7TlBJs1/F2K1pkmsJK4ktMOG3NhnqlSRbFyrTUwGE
bIJ6AOgJ+cUS7oO5aGcej3W1z8KHQfJVGSg0Yu01Vg12d5ujbUFxH5aJH6OgdZlVcyKGA6UXZigE
EZQeF1+GpDx0dKmcHs2D5x1ad71dVf6m933Xvbr3zu/S92bM4qvAYwCBJtOtlwFgfA6WR2ZoHZCP
Yi9JlDxmeNXNshfJb3lNuy4Rh9Y0bRLjZcZwMDHCdTEjeoP0wgT2VkbfEAeovn6Wi/vkUnXyNWFH
zvHDnS0qXM1qR0spBxxABvjGW9APvHVkHefxQoPg1FbG+EaUBYx+GJEsXji86LYa4xYdo7HearRF
HAJJgZNWPTdrVQ0e6GPQKgFupqa7qB/ZwbAPY+2QzYipeL38m3KYMatrFcOhx1hGuNIY5DTZcRQZ
uXhfUYX10XA4Rs/QFrbnP+KJBUOQdYAyiLtn2PP5G/bSlIZmW2e3E46L+v087mf5XoCTzM1lsOuJ
bfzpYovUciwiOYqE4Am1AEyrWp38WcH40d4JMHsB9QPhF5WXFKW5f4T3MVX1haNFfI8va/bD8y6+
1yAd5TkbmetXAbKaqAeTSVbNEx7yF2LWe6qwuBKFBT0PUWIwcV08bBU2oROqyjuxBbWOlQ1HsIWe
iKxD/FbMhxL9AJJZyQCH5myKdFwBYYWC7PXm00Dtlyq9J06i89/7VH7NDSHZ4IgCECfizx9cK+PS
rm1S2iJ8qOeXoHkIaHVTBEbMThMzXJc0IiOBlIoPbXlvtqMX8hNYURduROzBL+/nw40sEn1nwMYT
A7h0Hxb2etQzv+ow9MoHT6k3VmrsEkfe9kW45tgWol02AP/zd3AiSNA0UWVBvhHVtlitHw4V1chG
OdZB5kGDmLsdKFSTxBexKf1ix+3SpRa7LK3idBglFSFU80mkb62hbWWKGsHOoPc8v8wQwYKSOg9N
eQeIWoBWXqmhslGN19YU+6MyXXj6UyfVp8dfrM+scpo+SVmf9nxA8QrRFeHtI9r7+UusvMLpoLoq
kNmQLyW5l97GYgmGEiNDZv9AYqGiMOOHUwkHn/V2sZ9yYtCJMdmHb7xYZIlSyGCZeEiGKyQr0GaO
DSJrflzdB90GcRmhA3d+WZ0qoB1BVaBzTEeQbOXzujJS/FusgMfTsC3qne2Q08cfwbG8UL/xWkPr
jy7/YZwDZmqsny5c/URA/3T1xVIzNIfufIOyLaT0dQkdo0MfgzGDSJBViD5GsmPQiKZNs8rGFz17
mSObWc6beTQQHpf8cZ491CEuhR3x0J93O3AFOumAqUiMlGVZrzjDpKMgmuPc4B4ZK7HOpd/B4FJS
ommYjJ4d+e23Tv9V/r7wQi5dWbywD9s8OvZmlQ92sQ/b/YjxrT5Do4aKy2lDO8MEiiKhGfKEhJ+C
D66QGj1/Ayc6YO9uoRywGMBgT7v4Ivmgmo0RdO+FfGquwbWgdHctPcoA8HvsPb3oh/yzWHUwX5Vr
8pS63bTOOgDgdtxecpA4sSE+jfeMRYGLCoxjF1S5+5pRF1ZWefpKvLXDfr8C/DPXByt+Pv/8JzAW
zrt7OQQEMFBMAj5/AArqQWkU6x2LfLSf2IZWVrmaBK5u+FUao8vhA2azJ0u0EsctIJ6p86uVhfcX
MW0n9ubne1ksBlmAh6tWhvhdW+jJbNKkuErtGrma47pNMq+EsE1vQZzErbnK7I05XiLai7i62Amf
XsfiCyC4nyS5M2LiAH/8XeX48iv/ioL49JjvzZUPa77NIDKryqDuB3k30EKUQdv3B+ZkdW1AghOV
YR9fHIbIXycRDhgvwdESAPAvaJq6YvnPBeCLUX1W7XwnGkmTovjlldzHbkPab0elFwWHfC43ev9S
jtM6VxN8niR/6KF1FdHPo+asS0fGs+dHManb4/w9UbsrvW2vp3T2nfCBv7BK9TKA1WqWXUHCWyfK
vKGd4gUklEpY30v1xmAAQvGOhJRX5Vm9CmifTep8P6eOq9i0nicN5Ee2NYZqbcz3zZRe2VejAw4E
Z/Kxf5okawVBdFVKMFw7JNcFBxjXhJWpoAuI2OpYk+qbjGpHnwoG5QerlrE8WzlHfHJy6neeCWcK
WmqPTXZT30pD5w/ZfBs1xRrVYonCpHimY0HjOY4niLQHToQQmMMgA2srBlcvfsay4sltsSFOGdXr
VGnXNjunR2A9Oa5j26QbaCLSfMlm5NSOxV3HoRwQBoqWtUgNpFGzIyY8sejBZqPltYoFQdQdZS9F
rQuBcM7qGZI2LZT0uAvtN9B9KwVZ/wqowvno8dWpgswZjrQp1O6YMy2XcjLV+BLhOH8INJw4Q82L
kAQs8LG/6xPDnY/lOkqL1WDweYdbq3+rw/F/KDuv3ba1bQ0/kQD2csuu6l5viNiJ2YtYRT79+eh9
gBPLPhE2ghV7KbbEMjnmKH9xapKY0w4U7bzoM8ghuaRyWFUFOjS36lFyjGawVh0LwKSXKcfPbbFa
tz3cCB0jQScxX2Z9l8fJlh4IKq/cH9k+XiK+f0uCOC981ejx0WjUEZn7GhVzvckMCvViRxRatPsi
i8nHXNkX3ceWbOpLvOGDJJ5I9JdECEjnsoSnVFBWAF2KXWNuaOnP5X2aMefPL2xzn4Chb5+zCIjo
YPGXueDXExrGsT5FlYwn/bSy5CaousdjZqmDLbfBwH1QMAwqjoe632INXmSZ1yt3puoq8UGvQVnb
Rb3XetsIr8T8gAhcfFpH2a0qrlH4HQ2/zdzFGfypN93Vw3USOcb211xvJ8k2jvt8uhWq+77watmb
ys2qZTay6Qu/U139Tlx5xwJVey81EI7D5coyjzhO08MP+o22B0QvH8TuKrk0Y/suj8aFx6IKBW0e
JQME8NkFKRTjJHbydMNAP9wcD4vafOnrgXoVZ7cnGceBGwkd02SvVP6K5qMlKsHghJgqAPwrNl3j
tpmjDXtFtc3jdpGkmLYtDArZ0WFwx76hW5Iz0wBDjXu+KhJHetscd2X7GJpW9lsAzazjT4Woj6tI
QTg5p/l6ChqimIj9F0APZx5c9UI74XvVy0kv/C8Rf0bg3OesUjGKirEfhNONESNz5OUvRKlwhSak
RbKnYXN7s7AmZx+ZZwt+s7JTDXd6QiPy32Hjp6eLgThy0chRwtQ4yznC5tiUwxHe3yI8z6SR3U+J
HoEBFNElafjvGABOmS4OYGpNgWxzTtqvJfYUsx3K+9atDvujhbfLFeQT7wUZcWcMfv/7zAC5/PBA
o8rOaE5QBL6ctd3CdojzQZvy3WSPbv84O4KbBN0u9GVP9kaX11y6jLt8vfyZvdlrdvW6ODRrbTMd
7W437GRv9S64qpcEijvejoOjeysQj+7ymvIhuCiBPGaB5La3ms2UB67Kn8L+g9eaV3rFpvWRqgrU
oNhUmyLI32vZOq2zINk2L3DRF3t0y/TQUwlQ6vdmhFs9xaV778lO4RZ819qaLdknZ3CiA4eKppZq
ZdZoOcAtbdRyfPVlRMnJWqSP/XHL/6eWueb/2kAjlajc2qncyo19LOu83pVsDLBtxZ49uoqvht3w
ai1Zy+WIgtmZXHICjwHvo+Qq9nIMCdSc5i5xMUfx5K35lm2Wr3JQenKgP7WvctCCv5Q5P3lbX6F/
/5/T7f1qOWFe7JeXGtRhgnn5q/S62BKDfPmCR+1GDDJ+SA0Qk9/Unr5tP99r9I9ctdIhJkpHCzsk
JAD+qEH8PtyNXFA5ELe51/tc1mD5e/qjblFFKtFp8Jc/TW3VXv7eXSsPpje+mlzT0W9fsw3tg321
jzbVfnUI18Z1uB62XdAEpiutp5cmqIMy0F3CRBNo63Cd7fnnbb1N/C5A1PoNawE39uYgvB6etGt+
/bpDveCheIAe8ZA9xHfmAc0p/ovviuXVW/R1+WdgFpuQZ5rfiq9OW3E7b9v9HMxQ/wIuhZM7qBlW
r6eOC8N4v/KRcfWxzHuqvbeWM2n9zF2uMiAZfwhiRz9E7myJ1ttb+Mga4WIsf2SuHROajdih4GDF
V+FyAr7uAk31J0/wtOd2JxPzVB8Dn3W154dOwcyxzNtTMGy19RAsf5YzPVnzU3GTO/r2Td2t3sZX
YE9Xrd1d5U59B6rxIXZQuPGfdoP9kh/G9UN3o9q1pVmWbitO69Vu+7x6GL3xuXMHe3lNtzUn2h2d
xhW82ZWczibV9En+nNjNPCwxnNJFOGsfbisn3GZe7a/WwjbeTAEqN39qf5m9bYWAH/Vyl6x4G9my
LT+mgUZoTK1fqh1ajfUgOfiZWyXyKI5q4w/jCI64RxTETzzk0rz4IfLGYOWQJHoTwyxLe1s5kcfw
xw1vS18KCq/zK69youfxKnflh9S623Q3pZsH41rzkG7hq+yKvxCfDOLA3FATmh+at7xsfoiusMs5
oDjo+eflF9IADeUEwRfL3LRr3H94YaNvjMpafoLJTMAb1Id2XR6ya5V+/4e+KQ/5AUf6kldXvr6J
rvlusPRNfkhvo+vVTXqIrqPr9CBumKh6pi957bpfx0HLOxqecF95jT9tp22+Rzdz2wfsYn6+kbbN
XgryTVta5abzo3clqDjX3BWCcRvvY34YBVbvyPf9Fn+h6/gmuir38Sa5Sm/qfXLF1d/yy/km3qT8
Sa76oA1Upw30dXgYt8Sgq3SvFFYfxL68ppNSO4ab+se3vrNG3rHfLu+Gb4CdboRA+Dyobk976QGY
ILc+ZRlM2xqP1fW4hUsPXmjd+J1fsFQEx/QVT/GYt9qqXXALcz/2sdNwJ98M0rWwSQ6wWfmv2Wkb
5K29co3giIPx9kbZSzedpzqy9Vt3GBgG5X7axpzStBwQJ5nc1RwYbj3bbl9cTUGOVNC+2df77Crd
5DdRZ+ebbi+xFrOr+Ca+WVZiEHO8qSu9xW7Dqkk3y6qUnJibb3h5sJxPTdeG5SRsV5x6TyzO3ia/
3KXro8vU2Vo+fVnfy2WNN8s5l/sxmPhp3O2nt+WvYGyBsi+r85Je8/dZFAA8um26gDHyD9yJsRxh
e0d6eS/58bUOpzK5ejx58EHpbe8ItesW6J01ULM4wucd/feu/L2tLkl0txbYClxBBbHOr8leOXWw
7E8qyfWud03raLeWsTE25frqZL0jcP37dLSZSV+ojiTpey7w98ee46WH0ySHUysQBu/IgbH6Okhu
tkmCqLXm+24LiMMt1uFOugNopNjDTeOnm/++p8S5owCMsTEQLyx9zxpcpdnQElDa8l68e6aj5JvQ
VUXOdrxwtt9hAZLEAB9wBgMcKkHtrHFsDFVYzqvVsB9M7UZrNH+MxoDcy4pE082N3hMNdLtERo/Z
sAVAwNfMEotAo6UmkZ91ktvk68j04upeZsCv3p26FB7p66Tye6vaw732szAMp/iuLyVPkTs3xopB
agVUK48+vLyO4n8lOzLlb3rJm/q7jvrZCZ6lrScZoc4haqcbZX8kdh7dk2QjrAQpCV82K43oinhI
xHSpt6o39eDN8nq+zRHa5B928WxnvxnBT8Sak2ZHo8c30mm35FEVkkxvkXN32drwW7+ZQ6aO5Zkz
dLRtz8u+eqjLJC4TRIDE+3HoYPujqYEwmaTjMQ0gPC9sw4Isqy/bW86zX0bMcm5bdDLzfo933IVF
8tOTaHBMCmP4BeGnnFMIUEidVL3Nd7OxPx1vYCnryCypIkJOZGCLQetkTb8zaL1I2TBvhCXeq/gP
tjCycbT6d1z4fnXkRQ5hwQKYzNo++5F/NeJKBR/gVp8BTc2HSkpt5fQrk+867HtPxEyaU//+uB/C
4NfPO3sUU31Mm2GoynvVAnxv9aSe4tsQXB9kl3rLelG2pX10aY0Flx7O700jVB9QmlDQlcYwVj/H
r2elDl8wYcY1CJKf0zZddMe6z9H/a39S0O1XLTklIYdoJKv39HYZhp2K0lEi/B/0S4POz8n7134E
xyNK8Iax2IZ7ehaRRaOc0ybUjZuj6zTvMny6MHemaF+mD1Q80+h2b9FNZt/SNvTqoNUAaThg7vGo
okpqlMqCedTcmo+FgVydNzzXjaO5Egntb6TpBfKww7/v3Xd1zOUC0m5DcQ6SMOC/r1tIX4jFDPxo
3kM2SEp1Awtys0/qP/C/F/3keq+yfSX561TY3fFPriKBrl5YPz/UshyDpGmLspC2MCK/HoNYi3MD
A7G8JxDSRN3mjh9a7VXnT/Z23ifOhdnA9zKdjwOuAveJHYRT//px2Basikhp5n2KvyWjRrpgdEGH
5rW6hCv9PoVZru5fH3XWjRGE8piXUqzc1BQ8s9e3VrOe5cc52mJOX45eVN1iEC9Ri7WuNnkI2Gnh
jX4Kqmv9ZKe1p8Xev+/3T+eu40aqL3akxM6zOCVMq67BlxSXocJnJvK/4gLidX2JWPKJGTx/EkwY
vJi/A2mUz0f+x3Ilz8Ix7g/mXXSQPdGpvexm3KvbZAO+THCON4gZF7fdztj0NxTtz/F1vlbs8r5/
zA5NYpkoWURus5UPwhqz+n21q+6L67q1yOLb3fgsXaW/yl9CYskune779JZyR7I/6n2xsvHP0RAC
Q0wUK7+dev/va/h9nMVd/fvUzjbMUafpiEzBQjCl++7GNmrT9kjllV8I5N8nR0Rx+PtQrk0o3nT0
vi7VrGsroZsi8yZdiwqC046AQ80elGj5K8LZ9JA8c57NJd78J7Xg7N4RxOBoLoAyusVnD2SbqKto
peMcHCPQWE1+hDrmOL3grbF8J6aCrU0vq6r1xBxXt3aPFYdbAYduSFVMdI4gTFgJRDOh02zz9DrR
hFRLsmAVvyFaG4P4qtI6H9XfpfTa03AwJ93DMX1s9f2RtvdiptN4/YnthNkGeKQQ9w6J95zS3KsW
j3uwIf++p0tc/nbGTIgVRRAWNstZ3JZXR6mMymTem0weOnWX6oDQ5SNavDdHrnzThNa8Cv79mZ+6
VOcf+jmaJsFEhPa8pyboWdasqqFcDHVk/U0K72pMotIJO2YwGqWEtN1Kt0PlOjk+J2hx6tlHgrIA
/mlWISh2J0Hpiz5O+ftRflsg4b15I5gXFvsPuQTIgYWqhxQK7Lezvh/ouVWvq3h294WLhwEEJ8Jl
V/gAGXCq/fcF+Y4OQWqR4CTS1kSNBJ3ur8u9jWRDarvuc2grG+tE2sN6MdSdtsMg+T9jCvLj6IL+
yU/5C3rgEsWEsuAEzOUa/JUv6VOf1HkLQmw43ujha9nc1AONpgeEz4+n+8g6FKsrIBSc+KLWycQk
z/6g8mWD4s0nLEYvyJL8tCd/OZ6zxTi3ba3EAjpaXID0U0+qSvwFEI/TTcxILvYhHbBfM5SEGY0u
zMXo/UNNgC4BzwLjOO4DIL2vl8Qk/camEqbVHM6oLRjbqMccT4kwP1lArTb0zLqc3BDlvlX0khSR
A1ciLfenqFw3nb5LpXpNBmrT/84Zu5oAzeYT80nZoKw5YcfT+AWJaNv9SiA3j5CKYTwu05iMWWOu
rqyq/a8NeFlcf5/S2baf9SGknBgQHlcOqh60SmQ+uJktkO1Lu99PWwR0EiZgizwH9OqzfdZQoo4Z
XFPev+ZO5FY2Us4WLZv9xcLj2/R7kYUC9cPiJX1DM/LrjdL6oQdPJS+5d7N7S6xbZY2quoXF7oWn
5HPmeRatQBhT5cBVYNQmLF2Bv56S2tCjSNcouJ/Rrgmmh2TTcUrKNnm/BFZA+J/3+vZZMNFAXgNb
oLny9bNWJ2M+IlBa7PoIhmgkXuvvnZzuCzHc1an+3mbMeQCrNYzjldO00aLnoX/uqnWIoUUFt8ls
Daqe/aJqumhQdnApkAizh8awxxWUFvN4oIDypPIjTDA6FdsDPgcZ++uMb9uqtE3pMLzEx70ibszy
dZJ1z+jN5xmNMzCJvA+4YlhBU9+699ogB9His9RAachfSZVHRPCneHLr4qPE4TPDaELewZ9ZFn4H
vtQogSqvcntSX/PTDZK5bYeSEvAosdgkyh8FE+M+LPbC8uTJf4i1Y+rKlDXgKYBuFOaMt8VmvJ7a
F1V6iNpgsbYHZcFwn4A0NTEi7qiC1usUeGksZdcGqvZKKgSGEWiSNRvP0VBDOUjXC9ZPAZLTGg+5
QHf3aF51kvQgcw0yqJQxZ2qEzDxKyYVuk8JBnNsDIDaxBrCJnr+mpBgp6s5KG52wlQNZQo+YToUR
vlboyFM/lOPDwgkYC9VB+sGCTwAAdAkC6YkhQVk6aj1Rr8UJYvjMfo7J7eWa7MdnEXQaxA6E6QzA
cV8X0xBlSMyHPIvm1V60bo/OQFk6Wr//vXn9VPphR0XCuyDOANudxReUc5Bv6Fmzw7v2caXu6Jfg
0HJ8rV6VO+1+/JX+7u6q1/lNvFXuzYfxffiof2Uv0htcH+OpfuVL+xafbGZQ6I4/YABLV+jCMf6Q
/aNHuozwQDaQVJ4FiylK6klVIVtBhUxbxjsusBygriCP/n0xfuiHyEu7DO9OdnKZWeXXa34qZayk
tZ5s3mYjQLchdjAWXkYY1ukX+GdPpUWvbyrnYkdgCQ1fQ8eSwjH6JlQhr2GehQ6p0OMukflk8S58
7Z47Z7YyG7LYx+Q93P37LL8njYxC8S0hd1gk6j+RSX9FxITUvRtg9SwM3RBx9qK0F5VHJJvFeLPs
zOjL//sTP9fq2dktRinSQk+iAXouddoWSRZKhMJdVT7OCWodUwc9hYEoK0c6MlydH2botEXzJ1lN
NnCmpiytRVFDD9fzOAeJAeHKEDYn+iEg4FgBRjfZ/VC7ZUOnmlwcSMFaH/+s0qPXJvBZhma7PMhI
IZFhagWgJqg/Gsn9YjSE6KoNCgkHSn81jk4vbHKgSXL7UA4K5m9Hq9KPe9wBoFFlh9qYs8XRYF69
5iJqwNIf2fjQEd8nL3PmyT/2mvfvy/U9eaWGAehCBUVjgcH811Wo4XVQldil7Apx09EgAu/EufQr
wz0xHDxeAKP8sBwWGQAYt9TV9CTPPi2NyvCUoF2xyGTJiduib5G4q2xJ2TAHxcLx3yf3Q+8L1SbQ
9PS/oY+xN389u6oZjHg02+r+EbWSzbyTXOnXiGn7YPVOfDu8Ji/axYbbp5rB2QKkUbPkhaQAIlHk
64eKhdRIeHhnt5i/WEnQA2SbdsOb+tRPPl7hpfCmKc5Kny0UR7T1rfF79SdBIeDDbL1otIQY/IW9
6lV7pbsnJL6J/k2F2HMQhxeqqx/yFbjEcMXg9ELqNc/DfphLepyqwvFAvidKjXU0+18zhr/mi1n8
Ufpsq5ngVKRr6ej/+8Z8XwdIXC2dD5jMBlvC2X2Rm2YuyjAn9m0EG8OBbWK/0Oq9FGKXYP31Tiwf
w/xDRKJgMe/8eicipU96XctlMCamH5FgJ0jezuCXACrhGWaKNJgem/pxxqwLxJo7L6beTB4MGJpz
3V141H5odaHBvLQMFl0Ktpaz7W/C3Qsbxmi+OR0DM3LD8pr+QdfcI7qhqn56FZECp/YE06Q6RHjx
Xc/Si9ZvkneZ7Fh0T8mFzqZ+fn1go6FMwX0AGrZwpc4q134SajMuJBFbyscjrufh6fUUPnRHcBBt
gZbCyVPj2KX3aEvJzRIiBfg/Cf2NaYUHDpJrWFGwpgfBq+TMnenBjNdynq2JIIkx7NS2d9oytCRI
2tBUsVijD5RSJKlkkFV5NYdHf44RN4dhoD3kcurMp96GZQl/Fi30ukrv0kmxovIDuUmtMfY9TepA
U2w9W5yTUisbYlvAbpxOIGg99Hqb4WR3BfN/jByyo3x7yhovNqT1YsCgCqm9+Lfn7auGhYk5PYuh
iscZcuwzABhGAWIQaRjhPv57rX9u5H+vQq7yEmHxH5a45wzKvq7C5Ch1YtpI6qFGQ1NUblvxSliJ
GHPehSYhvV4dKpLjFOk6JHkXqksLfMWMy7sCMzxFAM2R4skGWVTNTTjtZKxp4Qqh1zaF00+nXYYR
wIVDXh6Mb4dscrwsD8Q1zpUTWx2PDCPN1MOp3ZAim8i1TV47uR0dFEwvpF1X4CJjcW8VwwOhV7z3
jP5xThU3xuxmlVfDHcASrmXYc69XsZ3OERjV/3aK83ll/zrM87Q1a7pB1wr1UOjPOIxSZojJGl70
PG8uit7+eBslYOiEyUWe7zxfC9VslE91Ox0kvHOt4iOjTq9t1PutwmKkc7TeIhezEnKJdHPMbdGH
Fe2Wm9jV1+L1v+/Pt+JvOXGI6Ejwoty5yJd+XVL4WUthoqrDYbJF72iHa5zVrdaS3yid/Mlt7fQ5
/b16w57wYbU3rkZv+m3U1juokFvZpWcHTVkBrrEAK6JHmSQ6fzCvV/eX7s95mP88TJ1ieJGtgId5
1jXKTGE6FqWgHozqGtZpkQRJC066vx1PTx1CoZNcXFq552Xx+UeeLQlJwXm+SlIDBFtU+uEcFPka
DsFKWdfZfa8HeuhqAHB6L6sqC0t1Y4Vepzuob/lw0yrri1vQeX61HA/8aKTHFUCXKBJ9vVOzvBoT
al9jS8xnqHKN3h2kutZLs2SD7qlVi8B7jm6c3vX5YA8SqohCB/WmtLA5csIpw0AGF8rjpczopyd8
eb4xGGNfRGjz63GNaV2JWlbrB1N0Vs0NtSg3iO61md8wmO8UX6WBqbgmfADQokD5Aelqu6i/sJK/
7Ymf1+ev4zjrok1m3sgZR3gQh20m+qcIB6lda+6WRuI1rFdAthGwQGYieoD99GYe1/Psj0B+5EAx
nfwSQ/n/OSCGPyhbo/h5riROWTYKdTFMh3hdSpb8nN2mzFtOu+66xaRVc/BiuU6u0dkrVHflS1TJ
1YUk+Ruc4vOakCJry7icx/tsDU+4IrVNN+mHvFkTUbG7wZo3QTAKGwf4yhS9ipvoW6nwm9YNBXZI
HT9EBzcRo1/PwhsjdK28zUdaQ2ym1ysoFO361IABEDdz8TEVL2n4lBl+sgo0LOYSkPWeWt7W472o
X9r8lnV0vpN8KqeCNEGxTThb/2hRDWJz7I4Hw5+d1yjIgH4CkdyfrB21UjC7+W1tP5xcSk/01i8l
gMvq+dennwWgpIoLWT7pAAc3K9FJfxuPp7dWccLYKj+oPKPeOrZ2dknImirzwuee3cFSFlayMVbS
YbUdNzHOM49Zuh4/xg/52diI93gqbuUnzVaf08KGStztqls8WHOn99NraC4gglNAhmv9XfaKAGVv
O75PB7ynrfge0e/dyrTGDxQUnuX3GTBtfZ2+zFjNAbk8LEay2+H62Fogj2+M/ThZ+rOJzsaGAZFi
83wBAGdUUx269bhPPdQ1XdnDmXtloSV6bYIAXbnh+rifW3uwpitpnfjRXt7X7ujAU3is7kEMjrhw
9nbzC5jhya8t6uXGEsEBe7Iv77M1CtIgM0U/2rVOh/PV5A4f8S9UKSVHv1n5LfWQla3RVBywxLPe
B25+/Cg8Y5o1tu7gVpJV/8InrT6omziofjPQ3By97Ld5wyNHDf+M5a4yeWPs9GtlF77JdrztbjBH
2o2g9lhF9mrd2eWvfsejgnm5C+bpIH/w0qa9QszRqdZP4dXKxybrZtpGTuNRkw/A0RD1vdetKHSV
w+mF7tLTGFnle7lrIvf0btwMz/OV6ZBzretN4hR34a1gGVaxNrajZffb2P/3Jv+tOvsMA4hg0b0m
EJGgfw3RmpR2UtocAahY+frNWGc2Saz9AYr1wqap/7RJ0S1hdEU/ijL57DHpOrPQkjxVD6N+95i0
O0DnZKPK5GYRlg1BGvmhepOXMvp5vjC95qvMORrWsELPY3gap32rbXvVgaWpd2CalGCxac1Ozxpd
LQD+opm4YwLsLL2L8ndjulrpf8JasrX0Ver2YrmRB/bnYBKtDie9eeR+rNBWcyO6whLKSsW2wtY1
6Sxz5TXRpp/vZgN6Rm81yXaCxIYYSxja6njPTDufwQbjIHccyfVfpNkrBK+BNGTLg5uASB9Q7+1W
u7zEtc2JmKVfYh0YS9vuPOSoOGYu5CEu6Dm8ZV4kEJs0VA5m4x5Vg7x+L4boadxLx9/i7Jnmuzzv
NPVJGV6Qt1/hRmOoT6Qn87AZ8+u+vNWldZptFPSOpV0yBkNBA9mvMh8DPeSvxflPr2DrxuVoCWPN
otsYqVtR22rRa2qIyysA2e9PqifymIaggfvAQES0207tHftmz0MnrNXSVaogrnaFvJamdY3lu+5U
aUAuVAtbXblutRsz3sm6X5dXymon09WvguPRT7KryNiQE4gS3IR9YiAbaWBjgmP7dEuGcKqBLkjb
4DTs+eWq+2+tnpeHAkcZkFu6wGPx2Xz5q6Eow5pi8svlbas/ZCxtis9X6wjiE0aWQvG8KlbW4iP+
70fxkx3z7ab+9aln2VIqj0ptpl1/UDH0a4IByObKOfYOe2oxr48fx1/m+2mwI+SKiUrSTX9kh6mt
LrROph8Lh7b+0OH9iFZNav4kFVdR5NYNg5nDePIW11At0GO7L2wJhLy4bofn1HRkc1dmPl0/Jh0T
qWniSYh6AS2WrD71ZOL+aP/7PKWlFP1+ngQclMEX6cqzkBOVkaI0qaYcGJ6DV6S8T9cdclYIMcnh
uwgjPB5GHqDSKvA7R63PxlK8MfIt9a0dGn+iRUAkjXHlo5hVn2bxdcgeu94xiktz8G/8w/8shP87
1LOYFQ7iao6YZx6iwjU7P5vtXN7hNsaUaZ+bazJ/WotqSursifqtKBz0aEuum9SPsd7iIY8Ve7Co
LB4Dlnesr3kbVT7wgIh0WqU7tCZY8KSa0cj193idDCk1fJRta/VdTx5M5VadDk03WhGl1Wq+JilD
em04bXibU/Q7VLYS8uam+AdDh4btdwaqsI2nt7r3+CYaP0dvR1W10ElSceSZN0p4a8JVkaUrChVR
9XJIC/pd/CbVFj+O2z0kz653+Ue1dAwwD5V3ol8dbXnFbG+b+artCGyJZ8qBEG1qBXn89A6ZJWy0
p+lAPBGqK5RQ84o0IZDh7eX0vGafnFqad5wuFlhHxauqRzyOUfoGV7HG5xA5BC4CsdT8E6sOUsNY
hMLUnqV79H4tDlIND/3xvjf9lbyhVDhl2znmvfbRe/NqiBey42+An/Mbf5Zb6WbNbJJ56FbQD4Ny
S+OnGGSrT6AYqJSypl0hJiHf1LTWFYA2R+2CHp/2U0oLc5MerwYQA5n+r/uyoJdDDjYu3FI1jkSA
WW5cdTxi7sf+3BvowR1ALXrtsXNkCSl7wyJQLUI6fDnNslOuj/0U1KZmn1YfMVtZFVmG5g3zVpKp
3WFByrXhFnXqFoYvRbc9dY7BVlpJH136VJxE+3qY1/Sd7xPjAc/Xk+DKCR8ExUquWE3A/oEnR+yZ
cwJEGm0J7uCUpN58CroBszu1cWTgMvP+SDibr2MIoOJ0E74J46Xs/6c8+O9LdRY3TaGowdNN0tZs
bk7qgzYmttqWdkK5lzx0YUEAhcGdNnaH4k+8uo+rfK9pU2rJzKZlpzZeo4TMXd/1ceGVhxgypTCJ
XorieypmYKfT/ZCuLiVeP7RF9YWugAM0s4NvUpfgCCYhZFZ6iOVbUX/QB9OKTum6DP1SvWKrUSbR
aSVihUWTF4Y4xAUV6b4/CXyofwdkkoafIjLqBxALRQ2s2dkVFLIw6zBFbQ5mbHXv4ru0ye8nFyg3
fDrBhWloq2skBIMJ4l7moswE44N+HO2o01110z+kV6sDs/Qg9jC3st506ypy887KHt4EelerQLWw
jd5GG4AnOGJFQWzLW9aTk2wKX4UY7N8bPmNJL/ITP8MkQnRmT8I5q/Dp3QxbrPK2kLggcyFWgmPl
DqGSoH8IX1hTzVO01xxGf7bwUgcyZcwdZH+Gv+7JBaEHYap3VFf0s11Mpi84CJC9jYIVL3SWzp5d
obJEe37s7yVHjoPwzfBW/tFrboqrEnZPDqUru6M5ap+u6N5DOMwszY33DM53XKvBo6NhfSACaiWe
fq2vDUy8GscM5hfjFmW/p9Fa7dhRrdyFGHajwLOJH46Vo1xKrr/NeT/jlcmGCh4EG7zzTkt00oRj
GGv1Ifll+OX128oerxXZUl0DmnC+oQk3PpF7XQiTP5ag6l8fe9ZYoWsqdeYRYje68QT6+/J+3omD
nb/Q6mltWF1D62k4y1sIX8lQ5FbMmXkINUoMSsa16fz+91LGRvSHpQzxl5alpjEAOYdMCvVJ7BUh
hdKZTsg1n+wWlvgJhnmb32mKL19nNIkrSbDSureE0wgcKoj16yJ9mcxDnh4EZq1q5DdH2ab/uRk1
tBa7yD3qbL8rp2tTxlglBgyssW0xd9YRTcac/dmcngyx4t1I0DRc/3Idd/YPE00dQAp2KF3hU2fJ
5ke0+DpLAvYO4o0UMZM4Qt9jh6szaoYSduzYWWX7UorMsLuTF+Wu2dx1ZeQPu0aE0NKusKUYsIYA
82QroWr3zW+xDAFJ3qp0/9LsKSJuxSdoi8Z7XW41+TFcOCDRpw+3/pQpmt0LTH2nNz08YD/QDbuW
rsVjbB6otew0OTlVA/qRKBqOT+1iBDE+Jvkj8+H09N5PqIFpT1rl59perhkxcYGO7R9NflHV28yA
QozChygcacCmTisK6+iY+rB11oIRrU1B3cnqRzS8xjoO24CD0EMuMt1LVpI1SNeLGEs3ZY7ZZPZA
kO7adciAMioKf4W9bkpOUADamYuniuJvuXSqWjgljEbzChoUBi7KTdLhRg/pramfh1ywi1Vht2Hv
CtrJnpGPLZXdOMGLGzR/VQpM2ykLjftkzlxCfP4+zaEtrUg4GpjrwvPMSdDsdTUBHbI8pGCktISm
B24prEfE+pch0hhURbULs134XM+/VEQNRecYA8kqb4fxVxFflz2cQZK5couqWw0gSMlsiLalKCxC
Js4x8SslsYTqpYxPljQ7THVD8v5KpelwJIwWlTUoxlNZ/5artZw9mJhh8ZZatTOAHqTKfbsKxMZr
Glsz7uU86Ht46GRWCXoBSpBNO3wdbDWrbIFC7bgWmPa1zoh/No5nReususgT5Iepc+UFk1XRCW2u
ZxQHpB3aJ1Yd31QpVciU+gpzI6P3xQwYl+aL8Yk8VrEU4SBgvt7GNJckX9M3gD6mCBGHBk4S8KR8
+jXpb7MSURZG+6MmHqL/oey8ltvGoiz6RagCkfGKyBxFKrywFJGInPn1s+B5mLbssmrK3e62bIsk
cHHvOfvscMvgKD9qpXP7qtITvgZhf9bQWJe7Du1FT5x9Da/5Iww/1eq1AmEcStNOAp6vyRYwtoXb
fCz8q7kKu2Ovv2m6H3Whk2DMXJjsQ2Jr3YvYUhWPOB9sYM1oPZMR7mZfGTQqgwSf1FGFeSJu1OBL
Mt/UDjsEXBdnbtGdB+lBNxxlPGXZu9Bu6vscJEttRLtAwdpsNMiUTJ/qtaH49+hj6oZFDC6abv7v
reyvGxlYiQk8DLT/PZ+jFCKhKLqGsYZ6GpMVuCsp5JP7M6s1evj3a/1B+J2OD9hSbJkqY+c/jCyj
DrNlrQuMFTkXQcsgGMbUVfJw1xUuYbpQU7fG6uWa2+XwU/X2t1nKf1/6WzeYREpv3gaS3O4qtrwG
VhWGYG7GULKM/FGrrwsxAQ8P7lbcbpsBYwB5ZgVaZhdqlFuENCL+1rUVgYiBviSq6d8X5he/9nuv
yi3AOA0sYIYjzu9leDmUVU3JrW11phbXl6j5zDP49VUPkYc5q4SOjMlFtZCCwqrH883YZDwjEaJL
bhza0/A9rbZDZThl+m6QCGsOwbIy85XWncq0dRKFgoUK6CZctBKVtx65VYrdoXH/qcb7W7lJtT7l
wWJK8qe+6BqPVa+GJrNSLHK660on0aSqJ6A2Kb4w52QKU8J1Ty2mdgQsRLIxnwkim0y4K4Uf1tvf
1vZ/38y3qxpmgZEbEVDgPd+EcWuZtxo3bS8odh2YhZL80Mf/9eWYi81gz6Pg+E4EEY3+RsIkN1G9
MhJbk4hMb8zrRRJCSfkHa8tf/MJvSwZHydmkgsPCHPnG70um6WX4VTdy88LW5cGF9STLx8S6JOOx
rDDpKMs9oEFgrsfgiQmKQM/BcxZmT4a2zlROuLS1+uy1ks+hsWQCU6gfYbEjn4Cxs4rKv18V+aW8
pZiX7vp2IfauaKwDaaKBXq2wDmgVO6uUBBszYHs2kEiLhQaDrSpzYuFThDZuPAAdzCCdls3dyqPH
fmgthj9G4aT4VXUvojoXagrHYYeKMg50+26s6bdLTNGmnr0f3DwxmfOsMni4pfkc/qTImLrrPy7h
L6kv4Btslm/N7yyOxi7Mh3RKH53JNI6E7kH9EN2UVgjKGGmA/37O/+CmsgEaJHxww9BWILCYdqn/
IH5qAv29FBsSw+l9hr0uvSrhuJRVnPmi14lhpyrCHEbnD1gYFMy/fFRa/NkvqirkjW/b33AbM1Oo
dW0rjgsERIxO7qAm16W2NUS7VjBD9eLiOS8/1JIRc2sHCuYJjEGU5MQfhD9qgrlUbyCpsE5inEHU
GisreMQHob+wgLJiJwd+oKV2Ob40xD+3M2v6PjhlUeAccsEVrqvsfuSFGQECPMUVHo2qG2meTB98
WxYV4YtHsKP87rIUbwpo3LGR1tOYsK7eesPWJ1iAguMNtCiJXYWGa1iBiCEuAxqT00VbHApjqxQF
+zUCItyhe/lS3idcSQKiVB4YkYP1sJ5F/aKgalCzjzwiBhb+g/SlMm0KgZF8ACZlGqZ1ZP5iYjV9
/TpAkqgOkjlaAFNNealqCEHrkVnPNlDdvl4APk0QW+wDGzfCPLt5nfQFMZASrBt8U/TK2eu1I8Fq
3war0Nzn6eEeLLXyxM/dbQ8SLWTrHxbbtHy/L2/IYiK0XHJYkTn9vtjKUmkFZUyiHYC9KSCxzJYV
xkjsSH2LD+f4yvuQ4l2b/bDK/3aaUVEgmoM8apJX9O25UstUiu6CIa2S+k1vm8VAl8H00smMpZla
ZgIa/yZmb5JwUrXdFQptm76lVJ+1+V4GN0dMr0RhUl6rx1myTND1KdWDgWlNulFar9Nhju4HeTUG
q0SG+u8VsfPDlfvL3AO9+ZRSoRpgY/L0+/95TLP2hhDP0IRVfbfvIRtfsIUXyzhfOcBe6B/jPHBu
kpcpeOf6K/1H0OZvr88Ris8BtNI/MwO7sosCQchI8y0Xyn3HPj7Gja/PphEBa1dtz2N81t6hcpsI
WuuRWlGtftwz/rJ8/vsmvqE1TZqNKdFttCCb3g3mgaUebytl1ztb02lX+v//rAalJzMY/TrF4S/2
638u+a3JDNmsRGOVpyuMkmcpUzLcWqQDtqk5s8t/3+FfW/v3ZwPSJkRRkuGmB+T3OxwXN2iU0r3a
isyVDR9UIYhsEMeBxySZp6/Fg+jCQljopS9skTEwJCit7FF1td3d/uWSIy/V+7xxJY9mD6eT7hw5
/emONUuQYDBFy/gDu+Qv1QWRHTpKVNA6Hb+3398xqk1k26LEYTVsq1ttZ+YBt8ckAvpCiTr+8Az/
ChX7foH++3LfHoExb+P+bvbaFmBYvdVOip9Nuk4kiCSFiwjH6rR1i2FeXO9E+cUgOLzE6EY9CEVn
9eKhGlKvQrxHzYFLfeaNrYxORHIHyrD4WhJsIzLsFFeE3NgjvtOi0Dik4NlxjvIV+t0dCpiEOw/+
E+Gsdvu+mHdd4GrVQHCz4mS1it8wDdST1s28mwkMC7CBIYN9VW92WZOvoWp23jyF4q4k2qMgcfPf
K+gP1d50lIMLwSlkMjoNmH6/H70SaBIEUHWbNSTaQXzGeC4ZH9LZ7nZ7CchTlHQ+MWLX6hJruZVV
X0L5Shas98P7+FsR85/38b2kMHNVvYbpLdqpM7R3mm1kMHvk6xOgPtPDu0uMhiNc8TarMEyL4fEb
hqVF5yAenSJaXtN9ejvp12V91X+4Qj+9sW/7RzdKjd52uDEH8aPaYATszvqLriyl64b+8mc16V86
vP/eEPXbcRfAPRCqLEnXWetr5sXMIOeEK1kHCiHZ4JDjsoRpxQ8bif63rRo4m0MO71DUrN+WQZap
FXMvQdvmt6+pwDWmf7MVGat1+0r1pMpQnPQ3XUL6YM3w0cP+49oRBXqZck7vft7jeYRfBBq0HUTk
bmZ390f6BvhM/bDUJIJnZJv5WYju6roaKnJyvhiqSd2KyRcFjCBuGFYZ5k4o3+BDDVjPKvrkPm6E
R8hSeLiqxUR4I12bcoRahOkfFujtDH7Dph1rFz488/Se8TP04gTt95K8Vz0nsMZh+CfLj/CVsXnJ
MGRqf2jKf7kWft9kqBIU3ZgRxD37zk+Lh7pNYzOC6WPB2IeEWmIGgI0eTn24ej5mhtW8qak124q7
ZBEe7/meodL9iwCzLUoWK3jGxdk7wwlwjePsJB4G4PzaKvFHNJ36DXBS3kePFaOrxQ8P3bR2v79x
iHzUB4wxNJT6vz/88kBAetim93Ur+sS5Xf1mZplXJ87n0nWe9U5xd2WGzt1P55bxt0X+nxf+/rQT
I97OcqHMt7dFjBek6CvL0X1Q4czNmxWqfLveJC52d6v7vDs9wBh1byfc8ebqY+jRXTyGJ+2ZGB0H
A9CnfpHuUkfE9dP+qhezDf5q4lq1E0dfhH6ELaPkNg/BXH96wiBxOVXCTrPN8AKLfbrCy8wZ7Q/J
yveY0NnCPLZmLt+IsWv7w0byay70x9XGwEJDxzaJvL41L5LZtea1yXMoTd3D7aG/pBozoWpH2xQ/
v7WbfInWIT/fTvIKD5N9M2ce4USfJRSaR+Fy3+q6Lb2HxxH/PA7vdfNp7rPzbVm94DbWlFZC/tSb
TNFv6R/pStmWK8GTtoY7+2HVTIviXx/jW82hKVHYyQQJrIarQj18IIF5pK7CwOgqzWx8jpUfZ25/
QwkIK0XsDgMTX/TvmyI58lVfqDL6V+LFTEv2ktSCuLgVdt1C8yfzHmX0czu3YcYz4FUuY23B31vh
HCm8YWnUfz7U57q0yk88Hxsr+KzeCIqE3OuWH8Ly/tp3tuRoq/EkrR+ZFl9mZ2lVDFZIkTyuzN4W
1D2dm4PJg6fj8tKe1MvdblwWC6o1x0AmjfVu4lFR/rBoiEH683IzqAKVQxEEICN/WzXYJXSFkQvG
djB21Cez4DUVtvSLKdLLNFzcNWyCZsHiXh06ZZ0Vi8khu9MAyaizVQq+Wz7a9xt4G0rdniEKc61k
EwTP6ewMQ6Jiudz0o3hp23fctnHUHczd01DPG4OsCUfs59f+kMRPfb+TZ/vbyITfMU2rEks++jK9
rYzJ5JIZ4pCaVqruJ3VeW1jqbV3r+zKCKnYlq2UP5gcqkcwWnCED6L12SCqcQe/QN1wpnxOfcy09
GmydaREQUH5zb+laGh6SFwOZMAfNvRTsLNziBmziFKote3i+Vz7GPgsetGBLGBCUW+K8mCwUmBx2
Fwhat65xpNsR1AesiNzOKPHDdh8MC3zEg/DBCE443FLC+fVtDs85ihd6vrhpvlRuYV1zbDXKcx3s
JQGzBG8MPsbxafpiuiGSw8rVfX09ph1X3YeaLZeuqUysdrNwmC+NnAMcW2BQCt79Sezk4Rf0lxlL
xvQ41TgNSgRk5qXEIpAjzbSwaaf/Bm7gFOP/YXckga+Ki9s45+SjKY/Sj6SYCDCpOUdyI9wugfBQ
3xmcJskBqMoMPmALy7e3EAluUszN3C60laSfy+sSFIRxOH5nfIVZg62Kh2AxMVQ++am7WTBC82oJ
GWXEIFXGhcYe8q0+abPWzGvC3AO+tdHFxKeuXcAhu6nHiPlfcGQan/UuHJNmdrfqyOWE10hhIYCw
d+nJm36OjfQsX2F9zhDlHngKg8F+IZT7LD9lKgY+DxP/DT/n0p5kAMMqnu2uybm6zbkm3MMxfIH/
RrgASyRWHiceS++qxgqGTRduAqH2eLEg86oloZa6xjB1RNfud9LEEBqDSdwKkc8QLnlyCbWNEjnw
rq/CeSYYk6/3eD1UeeyTnugXLFauLqgHKCLFC7GyUJBu0YXCwUQoFB2GcFH2nqy7RfRST960lDr9
omDY02NnsdKHH5qXPzZaDBgAnwm8n8A9PD5+P53NOo1bI0E3MXZnemfEEloLje2BQjBPHniK/7/V
wLfX+9aaRUGQda2atdti8PL7vMzJukDk5nWiX11d+T5PNFefeZX6wx4HgDd969/OFF4aMy9gYBoR
iXLk949adgY5XrO43qqY+BI4si6JsXyVd8Jq6toxbV7BaCWuGYzPChm2fABz3q1u0azVnfyefxVr
E451v70uo2MwV9fRKkQEAPbixu+zh2pXeJh09cfRTS1jS7qL+swO5/SYICWHN/0pW4xutddsumRX
w76X8jX5TEor3uUHqOCnZsFRnQxO+Tp+1a8zCVdk6PneBKswiX3AdrC9CK0Nh2ve7LOP+nV1s5VH
cZUndoxXabgIoSBOrG8djqYjuaTnbgSL76WzwzqknASghZJFaIOEzbq+ayIr2Faeyg5py0/6ib4+
WxdrfXd/klRPflJ3qvVFItoh8chafb9ubgChLa2kna0bvpQ40Bmd+54072VyvCOUECkmG0fD7jL7
YDx1RM42fNwtqPeb1BVCn40wWFWn62U2ryWv2CmuscQSwa1Xwvq+Ew+y1aFgcBuYUsJJWfaXdiue
uaZYVWM9nIXWfRWd1a25nZyPm1W461azrWDf3wLNhjt0dTh8BTt0MJe0U8bNO0bej/ox3czerg7U
5hdSUbXdYCsL8zi58GmyhW3wFsrL2VhgjbjG09jT9vnGWMy2n7N57EzuVeMTkb/YTFqEKyzvD70v
v5lutDZO0UN2+cztmQVzhtbjJfdLv3zB8PhxciHi5D4W3mytr0o/dI6dXTqCm9h0/QeZeImb1bl7
qPMTJ7/Z9374borWDEKO8mw8p5/yDJq0EzDbZaylWyLMlZh+aD5Y3aMa283qoYS3P/PuuCX3mDkX
p9gxjzGn8fF+1BbaQnkon+AS64cQT4FxV7XeLXfy3rqBSDjaSVoUrrApnciXj1h17pj+Ri+/mD+T
r7Ss+KkfMfTam5ObpUWTZEe2jtueE3qt+jjMFdSIISXOfc7f5GWNh8ol9cFBMXriOi6lRQ7x21Ox
F8aLBJs8++rAiuSu5L62v70JpAavE5+rGi1jPK15zrhbIJ65H55i3oxbQyaShiWHWEDNtaECqGZE
Wa6NzDZUO/SmEMfP5KVc1sjgIh/rChogLpi2x0p7aThXQkUpdJMzybBr2Jaaoz0XDZY8ViZiD2QN
CEB8cW9urw98Y6r/ZeBS82ySM9xRn6imwH6Ljm/y/DgszUOHkVm9Gea8L4qxQ7wzcHEV7Gg5bkpb
cDFV25EIm67HvXpUPuoncUey0hJhBpwIzUlbWzs1lr7VbcwFKgjAJ9O02+mAt8XIx/jBzbblZBja
Y1NNMoB99eSNehgOj/Iy3Go7o8H9zmtRiS861brOC5JvXWWH/6AQLfTD8HUjANbC+3o1eWP3mJp0
8+xNcGer/IwqKDoj29yJaPvpddJD6TcrKF6TVbmvHkNHOMo8TO/Hm4Mt/JPoXg+CNaNL4nZUj9Xq
vu2Akrk1T9c1/2NLzwNqCT/2YEbswaHqdxkFi1O8xkfsq3E57q0LWKR7O+dv9AaUYI9pY50MC2mv
fdswXDuUj/0bXgw4wDyjxrAnPhbTsvMXDDZHd4hjKt3z7IIEzIk3GTvNCJFD/YJhsJCs2KcDe5xE
ETUXd9N9ZWhJsI+xosUILh4hS7lvlZOSeOqhQIXiZl/Ci3xI1v0emoKOdoF+eQsUPmevAHAgGWD0
jCf8HXfv6XKYk3hktQ/Ppi283O2zcWw8DmyvdiHMe/le8K+7ZwLjdobXr8u1PlqclfQBz1eWQONi
qvcVPK99pXF0VkW6UFogUMzHvfJBtDIf1xOotdiJZ3btZov6dbTNuWHftvtH0rAueHZDbOstHL6t
eKNteyv1aBI2Jnd+nmHlPPuMHKTiR1B/R5rnTuLc/MrhcbXkZ2FxO2Q2z/yuxds6Od3sxhmXhXP6
5RruUqu6PQ2nusNqAudyXoFu4wNu3Kld9hYmNzZ8U7t6krnEobXVrGfxsTmHSzjS2MjvppeMl/Jn
gnr+wOefj9Yvzh2M73X4kB4RLNnRy3VfYsPmYj9uQ+v81Glr9tdjtMv5+5SkJ+FU4zcwJwQBXxxL
XvT2S/rS+rCcPkzrojuYXyGfFSHvGUdpNb5h0o1pd72SjpONeuhLGwZmGHR/iX7J5y/s9hGROVQy
6xJuhvcPyIQL0fooYQYq/sfNHZhU8Xm4RsvBky2C021preHyHrtfqXV/mr0X6/KicujR6L0bfuc1
HuITdRF4zZl2K/TPkGQmM5Zhm/md33Of57BQbcpxK4ZqqG0+sKeB848C6anjuK9YwXD+aYlhzPto
OV1CceMzi8hpXzvnAJ/zaMzL53LfP9QnJEubYrr8XPp+vp0WhrznzsFyhC1ja15hQ4WzOppPXnBe
LnLn64JdKjETyjIFDFpFzoBBeHPAwX4zWtdHJbMGdCdWtcStvV6sZ9DDID3Su+SLCbGARWc129SJ
HIrZE4vjNi+2kqU9zglj2XZbjHe4TDHr5ENk+QFiLCRW8DBYgcNCCHaD7n4V1mPhytsOL2H4bp6B
1aRiyf6sdz7ZWdzITVCEBQsYWxbMnD3m9g/NIXazzeSDK8JhvW6gOdTuof4YtsrqypN+dUs3tr9u
4CORVzgfjX+Q/FWIc2RvsyPUX9XM0XxZcWdPKn7iiaNeMPEnXIIKDlQLR3lHoCyZng/s6pxhra6z
XY30sPa7Xb6tL4cvZcUzaAus6+QUE24RLxOvX43WV7pq4cTCj/LVZzs5VfwePSvarmVsU6e68l62
ri/axpwP79RNMw+Rh+o98Uq+/tyxQtAhcUHx9F988fza9Hc+dvGAB2RjWM0H0GS3YD7vobz0n2Se
hX6O8oln3TirD+x4bkEEgJGy/cVMiVlY4rrv2AaYWu1rngYn5hAuPWXVfbK6rHiv2AUgFWu+XdGK
IX5bIyjYCIsPrOK2PQ/2Mv24zSeIAYt5d9pXTEdf/9pGPotzd5BYN6O13Fa8iFtZy/P9NWYBYLF0
Y8ed6LUhD87ydEbQYn/wQe05vxd5WyY2pFrgvDXp/6JFDEYR4F+f7rDZmcxFdRzsLP2BmZS0MXfV
2qhQsWHhYKv7wFHmxTI94b5/1PcJn6lzw2OIYC+w75/xi2yfMx/XTrYy9kTyc1bTpqTMyR2wGEQ/
Np8J/m3v0eYdpOEk260zs4kptcR3sE0HI38uhAK5lsLEIemF/tIioXoNhs5nmHZPontXqfMV++P8
6vL9geHG9WjVK9mqXZVtKWIB4YXzRDYLvCpr3Dxd7fjztomXglOvCkd7uRBX5PBCvYiHvhBPejgB
x2SL8TD3M0Gs9qBtyVaw2dos8ZEkMkdtWdnqrntqrWh3gL691Jb4xGH1xKUBpnhh7a2BjOcU4+wn
L8oBSqIHgjBlsbCYejt/jD9N2ao2xBO93Tk6KN48lrwjWorHIwl11WKTGVR4lfbIbvEsL76KJR8a
7MmFocDHug6scPRFkXWp/N4Kz+YcwdESj4bDefrYsiX58u4yWiRIQKGyKVleplMB+aSdv+E+AUka
UHwrcrawDcCc/fihNTT+1oviSETGPEM7yG/f5mjwhCSz7g2oy7bhNw9TQ9F89L7pJcd6yi2hBq2f
OiunllHc4SS+Dotqp8/7TfIC8cWhe/NTyn/FLQ/9ltrbmVmDpVhH+O+9YkWHBHUFVHZSS56p5rxk
8xwfFSywZk5PMt0usZNlvOseiWVZd0vNwSy3seK3icQunlIO+2P3iC0Oh/oJzhulc7Du5sF5toUK
SzVSudX8PXogcQ5EVdqtBb+NrGQ/rlMvQj86nRjhg7gUVvKOLmrzRcwEHnMeVeJrQQoEmXhn6MPc
Tsza01O27Bd4SAS0WPxpWOw3AiJmlORv3eedgqh0tbfbJxCccrxzUDidx7LhfDs2zm0/2qtDQnxG
uO5ttqve7p65ue/3J+WQ9A74ERuO/sp3trBVOTTgu/HKYGsh3PeHfl/7a9ON742mGNhlAkr/3nT3
jWmOXQG+AM3DrBfyldw4r7xN+EfTWgBySQv2hn7I2IALpq2HhAgICkWVjoIOQnPpVrO9cT2J2uqK
xV62YBZjAsu3u/G+vNensjqDqAG+tfTvCLNEP7vDr3JjKpFuBV9k0nIVO8ChWjlWtNfXDX8GUsxk
eJ+7wGbAfAjkQdKK4cAtKfIVtCtAIGSOAFNavmjNnwaRf9BNJiiCIFwYEwxGYDj9flVUFHS6gO34
lmsAywhgEJFJVzuMt2TdRtQp4mP8UyLcnwqqb686ERL/wxuYiWpZl3fuBeI3lGljcGjoHcM5DwcQ
IYTg68xBx8Un/jH4dwKQv2MvhkgghwHLhWHwt5eOxFuXaU3Rbgk2vq/Jg4wZvFAHz37Sif4x+ucz
/veFviHZwp3cSqxXtS02I032lDUrnnqpXwDviiH9fuQQ842kr5fn3NZB3Sb1qW33wI95+9Nd/tt+
NpmCkgmG6yGuYL9f78jMr+Rv9gS7DKE3A328Bj3j9dIp+/B445yScieV04m7bhXIMmQdxmxGWEQi
ra7qR9q4KhxqS+zkiXb2791W/mM6Nl0oVTNNCUsbMvG+oWGNGavm/S4pW/SQbeom2UJLtwgjoZIZ
pEAXW4SLXe2H9UNJwg/lRnNEfKAJixQdT7Xs+vfqfijNhZJNVSY4cutI+lsgrG6Nz2Dr3+/2F0Pz
j/WDn4yME/5MVH5p5v+zdEdlUMZKkwvcOTpH9mLPPE6ZWaCmTGPsJuZo6J0rdVJgnynVQSc4Q9z8
MfvJRPFPk47puk3WLoRNKobxXQWIfYdxa8cQUQ3l8OCIZMkQxyNfGtkG0tRSPylW9W1VxTtNtRli
I/4TGj+unUpykW3g7I7p1qx+GOUC008rD10pfL3fFwrJUaixqcoW1x68vY6dDtCrGZ32frnOEJH+
cE3/ZJh/+yTfVkCc3sTCEGR1UtJCDxzMBdxA/ESCmYeMMS5WiTlPiSuLf1h6v5z0/7iZ5Oj94uRi
0PsNc87NQTPVDm2bsRG/GIxORXnst/Z1o1GF5Vvww306h2GUvoYfOFqYN68gE+Ch2pP4ZoO62Mou
JxjMxEBDdHGMAUkiHs7X7ewrh1KI4t8x+UZonG6OecguCUw+L9hjgfSZvcwiOsCIck7eo4RfVO/C
nEWbWxye89Q5/HvhzqTpw3z/sNQtM4aKGLswv/99ExA7sx2NSC+2ygbVUbgnxACLhRcEeSnDRHzM
6FZCYF3Myu3rOQW/xWCLCRt+Kfj/WCP+9oIVWG8khZ8o3ko3/YpulkgG1cy7HgB8BUxS6dyFFWUm
OUfG893Slm+53ZAvQmaNjUOll271ObNuqpTn7kLuWnrWjwpoUbPsn+tnxTJ2234eOVuO38MAyZXn
54u9CsLRTHNkzckqTxjnYFc1ug9islPXOOWmhVGDJ3m9o+wowinnqVyYuF0xqS8toqWQC20RIX20
8/ytI9GVORgRmYEl/LDR/jouv11jNgUEE/AANR7MbwvKKMVBz8RW35IeYTbLRl/QQ4WkZ0Xz222N
CTQJ355SXtryPKoIcZqXbnLPBzvHh0/xh3ofxU9t5MM4KhQvvZ6Z80ys0/BrAC+sk+c2hAcsPQnK
Y2musmCJi90PT6M6rYM/PoOKUnByZWJK8a0kiIcQf/0r2uYUpq38UJrbvj5GwB/tIY+eiBdqiYxi
b6iWRbJUsznKqemAK8x3FbZOrZwCaaU2CNO3ybjX07dZPim7ma8xH9SajZ45lBUM/Rj9UVww2rrd
FhLuDrpL7RTGD2W6E6qLAl8vqCy1eFfkLUwdvlErBV6HgOwOLHU2GvAUrNaHg6JPI9CHfz8u6t9q
FOqQ/7sM3x6XXG/EML0aynbV2wdAosHxcKixdUIvmAZ7FfFmLbiBad0JE+sck6/Tj1tvL6x9a8c/
ov20Op2+nA+gkZfNRSTacvrrml89zRa6lS1ya7WESe+BJjNSr6zTfDV9dybL/PigueYZ9UWbAFx+
XTgHktQmTA4wzfBXvzrhm/1FTzx9XXAOl8Ip3X7JgNbhu69F8IKOKE2INBZhBcBgV/sDOIU/fMLj
5n9fuOWoulqiBUTX028SMsvEAnc2G2Qj9i+r0+vzmd9jM7AAMviQL/zH42UATqaOkG4A/COwEY6B
XQ4Y3VTW8w2ZSLmOt4IPtaTnnU9/UvM1n0OKpM3WpcXdtW76Sl4VbxlDRNp8/hz/bWl/58vCegWA
BQBz2kvD6+GZ2fLXtE1iTbmeHfsRpp3ck37SijrqcmYL/gjkP+UiStaSazPdGsiJJ1RhnuED8HBz
JBqfnE+icxtNS+DXRPnw1mp3Cmabvp5z697eXl4WyXL/vmc4b687K3Te0bFZz+77I7gSjVFgM2aw
3vcx5//AiCijEki2d662tBy5xwMhl7SG/Gu6xFtxSqC3IFKUbC4X7B3B8fgeMOZJbCTL89wf5sKW
UPHmsZunTHyufJFIOA+DLz9YIpt28MF1r85n5E5uSTcv5LcSm3m1y/PP95heARq/iwqC/ZkHy05s
cf84ZVSSXrMXHd1HJG73a4Nf5+vH0vH3gOUOMWAMSlquG+ZJfKbeK3A3mhZEQLONIxZYxuvdxcVr
rTxlW0SJ1uMj7oKsoelHZbmua/rbLYhzvRgd4wOvHuv5ca9Z6/1xsMjJsRgZcqkya7sU+XvTMWBY
jxPMbfrA3NgvaXyhXiggrZMou7B4KW/mStYrLyDy47xdbp+xymfV1vMWbOB/f0y5sDf74+vfD/2f
9FCSAqGGEdiHtwveZ9+2b7NXo3uKoeOWrk+V1tQi6BzS+3LU7BqYKecaN8sh8IgjYBZOpcpQ/Ie3
8NfdF80HDj7EJf8hKkPbVmnqCIF7emT0X2ZYNyTpV5B5fEzRRY8Bzwo4bfojOfavL82eT2YxxgN/
+EumwU3ThizVJ7mJgg84LoAw+FEA+fgEwQCRZJhBVs/wVd+WkhvNKHedH6+A/pdGHRvo/3sb3zq0
Og+j9j40+VSnHBQ7sua/ECb5FDCcBniHpYn3q59YAXL2ZBUROFx+Gs+MWxwmYsvZHBGLj0dFsxpW
0ofxXKwqSGIYAaTn6o0KDSKU7IfUZntGNKMDPwfI7lNacVLf2RRW43zrQ8yZDCqF3i53aE3AQf0J
eTRcYYV1xeLf9/xvlfxvn/jbUSNLXdXi0WpsZROxaLFDvBNLe6wz4JlWsyNqr1v0DM4AmyZvN8WA
HxLwyQmpFwTT4W7zc5K/pqToTa4cnwKfBc2D6Ayzp3L2rsHKrrdKQq5VANApJHaJC9+AAmNrGp//
/ih/eg3wBAGwENCiIIOA/vd7kdmakpYVqES3EpChzmY4s2r8W9jcGt3LGPGvr1bpNZtsQ2LqT42E
MTUK30uX/7y6NrWa/2nO1KE3YXXQMnbvJce25gKnsqlTmEKVlU/CyngpnsIFiugPZTOgFb1AVRAP
5s48VWuIXvouIg0bKcEyJDd6mNeb0FM+2Mqg33H+cGoEr9UaiI7BbP05PDKIXrBF7+LOQ6iZYSP+
JutW39uIsPDGYiyYdpYqLcXQkZ5ilwkHQ41+hxm3i6/+ejxRpJaJ3TYYtNvl47/vhfm3q0GwmUJa
DyAmAM/vV2Moy1AYtDqnu5k9YfNFqbIYFv1LGVjhs0lid+ZUkKfIBQ9PWeQx2GbGf7866HvrT/KV
V90K2fWUn2zP3vJNhEWH6TL6xQyAp+vtfrw60qLfq34HH4LB7RMG6q7w2lwI/CqO45ocHn3JoIdn
aWMuRpytX4btlV0MZ4SEucP4lniTlsruiSb1+kc6eiw4xDntX4HcdWqe1QdlS1FZAkXsZVRYFs2n
9IMJ9V/XLKEzk6vXzJTI8Pr9Oskp+X94VKvbW/FciSv57mWin0aXbkRqvhvGTS+8Rw3lHfc2aCWr
4TyVd3q/qsqXf9+yvxadCA3p5lGkTgZuv7+VdEzLJMYyfDqAEO8RUQnDDiYfygmj8SGJdeyAlR1A
nPtR5vinvIZnFwYWWkcCODCM/rbxDug2tExI5ckp9hpXVihmC9nAoSWpNsClMylk1qIcwqJzmzjw
CtV4EBEkj9evtDHXcsibymdLbYhhnWmJrZTyR98/EPAGPTU2yoe7jh4bHaoihR/CGOGJri1itcAN
XVgNxf9wdl7LcSPRlv0iRMCb1wIKKG/IKroXhESRKHhvv/4uqCdmpJJCjLnB7pZpSnBZicxz9l4b
8ZBgayFoCyX4NKvEM3vpOufD5CBFM2GXtngHlR4mTOmk46aSeTNzuEm74fCCXl92GE5Eu7vp2zL8
ERY70HhEqrAoZt9xG7+rJSaW2Vww9U+ddu3D4QmU3XwQgo4OpVG5ZQx7S2YZ6nde2yIPzz8x23VT
BMKItlnULETzbWxMeyjp8ccWJHeTQdp4Gu/EDhAsFm17RDbWeF1mLKQWSzeCoEDGgHgzXvuWCGSE
WpKwDsmh8SVOPN8Nff09GQ45E1EGeKlUqSax6NCM0omtc8D3E4Z6MzHyfBA48R4Wkn2jMGXrSr+J
s9t6YOIYrFPIZ2P+rbprUJUBjIDun7Rkh7ThvjDpPtN5IrxpQKKgWsNJCsSTmTsSLIwbjp0pSl60
iJWYCg0UAabVCcsb1NteBFEWKM6/R7n8t4np14F2NzFNWZhQG5XlbQ3hiGJD/lCgXB+ug/ZZSNTO
JtmJKUqF/odRU5QEMEFyILSlaOADWImLgalKRj/e2JH8Q2jML3bA0t9WIL+e312rIM+kKgrwwx+y
Yg/7PdZEVJ3zat0oPJENOXSVrKs8AxEGCdmJbkEja71/36Sf3rn7d5khylCbgeFp6v3sLY/BGPtJ
BGdQ2JXNd8ZDhV6kFpazunlCM8uQ1J2QFHcLARnEO7D25kL17S/O4283AxG/iDJTMnVs8r9PSW0K
1KDwS6YkLN+DG6AI6bn0dYscpHXxjhPPNdarUVsBZAQR+O/Dy3+pDjMT/b/Dz2Ppl1d6lHODBFbK
F/OqbtQzPZqhW7y1ZyaZkx6h0jJ33adJmQ3iAu1v4/Lv4/9tS0AZB8iDJGtzqfWuGqJV8qgXbT2X
NDbE8WShugzEF3kalz2NzJIKGFPXQiG7QB0zTG03JygEu/Mf5ParYJmfteW7IfHbudxN0H0TC1GQ
g2VGNI4Hm04NeE701zWOa+yEP93MXbT84g7Mn8b7o5LNgtMHJhkD4O6dJNWSGub1WFLxRqT6kp2a
CySK79l22kif1ia/AOBHESM/fHHc+Wr+OC6ME1aS5KeRVPT7k9d9oyKuKZt2cUwat9fQpui9TKVb
3bgl7CZhUYj7sNrrCt/xIBobtMpf1qb/Nv6I16NXBDpap048fzx+GX8BAXnmUMbID1uvWiOybfLN
sGAlkFSb/KN4joUFJmmLCs6mwIe1GPpVC2yE6T/8YkaQ//JJnHdF7AlJh0I4fPdRSFQhHns9VLZ6
Dj8ymgvlyDKVSyQcFa1ZkGvllhXu5sZwcLct4IERfOHbGTiket7l5OilxNruKfsmyIYJCkzIH4pT
mtM+An4//mLq+Nm5uXuCCowGxgw1dmzRd+OV/ES9rkulPIeH2nQqB/sDbWE8Sa4hOFK5bJrHwFpG
eC+mnYiMUlh2C4q+bGTqddiiZBIOMvLnbV5zerpdCBRRD8WVQPuvjCd/TPksuGTWPDo3F8shv/r9
MZMA3NVKragHLHdY2mimsPeC0z8Obo2AbI+ePxsQQBkkZH/Znrv/hP08OG46+K5EjJLj+fvBqz6R
EpGIvUPXbKg5VAQEFY8TQn4ayRx/mA0FEDrSblMkS5qiAEJ7nO1fdeL+dhMUaEIkc5ERg0H2boB1
RtiU/Sj5BxwIYbENRA+7iAjqp1tKBVFxC1E4Nt0D9kRsEFr4RcdUvu9SmhpZlhYfdo5Mkql016U0
8qFtEm3UD/TZlRht1jxK0hQ0U7tpZaRyJgpbZdOWAsG1il1JdLamYlVo1UIJEY+WyUFOynVIul2w
b8aHQnnrqhjE2XsEEUXuiZRsLdY1H+XwoNWv/56u/oDLzRErjCEiUXU2WwBefn+IodVlANfrZj+l
0EBy9kwg+oN8GxAj3iGPiT7j+CmGGR4JA9kvR3WEezg6Otr+OPiRANgpamUhpetCEBaalEIkm5dx
2WKcWjdAVlikEPUTL2mcf5/5H6+4n2eOpIWeEFFFOCN/P3MgI5re3sJ4p8hYA3IDPfC4sJRoGWDc
FEgS6ygwWMFb3p9bI3nF85ZLWghFq96U01d+uz+agfPZKLAv5/4Db537tia4zq7SpSjbQfJVqAcP
jqIt09ERg1UP7m3dBS/QRKNg/e+7cP8Z/O+wc5qyjB+YlurvN6FupCEtcyNm17pU5GvLqybZkDdu
ql/4XP5+gfCG2GrC2bDuM0msXtKygffYDmWGrRQ4FVqqDeJbpL2FkrLRIW2AtReq2BFw8YAt+/eF
3r9W5wudowV5kUN8Uu8rNEoW6nUlzLnR/r7OYJte+/QNq/W/j/Lzw/rr3P/zMGAwTAOXPZ/lu1XD
2JR6lLQBAkg1PjJ49Lh50GnI+XrgiNYc4Kk5gV7ial/WcWGzY7TVtF/GwqXLsSRkJfu3nsrIsEC0
8sUt0O7fpASDK8psNBJFkR/uF3UqqbmccxgzXyzz/lrhfMrISCiL9aR+7/1dpb4r7zflkx55pOmL
TMYDE45HHZhBeYPgPvluSke3n2jUNoikQBPm4nRs1WCfR1jz9NqpfQKISv3UqMT1lW9Tay5LZJEZ
TYHgZpMVbGA6ynzcrsLJCHFTwG4ck4FHcnOS/Lkfo2Vc0WgC69gmEPdbsmoa1pbEXUMQwYDtino+
m8K/eG7zc/ntuVkSi1zomLwLSV66l77FdT8pan3THoOD7+G+cYJ98k10RfdQeGfhiyn/jxWtdXe0
uzVedDNTk12s9thQVRv3xZbOwFl0KfVvrdUXVza/ve6vTCZkgPWIMtcm70bkbYpkn9WK8ehfjfdw
FSFkXQqApF2qogQ0LHGY/vuIf3zS4PRSB+WjrsqMMfNuG6l1PGIxlKtDSkVNaECCnqYbFOLTvw/z
R/2Km4i/WmOuxDlnavfvzXaoo74wiBeulxVSXxxAGEpIeV1szOUn2K8DTFK0ov8+KtjUP+8n+BLK
itifVbRF989O7cyQUVRh3ULNSbfxRpxI+mQ8Aonin0lyFAns4mp4GdH2Ird+33dYDdA3rFmgLnUU
7go1e1KCj8GBACKvcf09hQ3k8TL9HV54L9W7ulf3YBnX+rJFPwwkd9Nn1OijlbxK9hwWvBQGeE+m
XPYYVU6A+pEWgfVa0xIkXVTcKO9J5SSKnb3MgwpmZLQg07A/E2ViNbPH4LF5sY7KUT73G9BpT/Uh
XZbY8WmDHgy3cJs1vGy3W1dURuinJQtFsfUz7VRahWjBbdAGbrMDQQhxKkHXcCOB3W43lSMczc8a
RcvC/NBWdD3PNUaVboWwxdFcy01IzaJe/Khtq2O4baunNF6j4plAqPEUZW/0Ktc6Gu60hc1ZftSx
Q3qgtqoPDY1GbRkjaH8bsSTQ6N3cTg0GDpgUDr3VBdI5t3tsr9mx9aiqac8ybr4JVOeyLe3hpUJS
gdePRh+SCGCDB/jzB/lQfh+fw+/aY7L230ow4tZCmlvbyUXaVUfsYG9x7PXX4eJ/yhixNp1rHGGD
IyAG1cEzNE+wLVCIqQsu9JC8Srv+of/GKoGENtKb+Qe7Xv5NONZoZj6jH7eIJk15ZuKEJYr7B/MW
WlmPU406m7ssvVvv0Q/FkbY90lvJURkXo00bziuO+lOMJ0IlSwN4zKo8KA6mjWPzLJ+CYLZMwhFj
9Zguc4xbOIeSGdO96A/Z482ZNtmTsGc1jaHyoUK3Ze2ls0X67L76Pn0fntuP8do/yKTdsODqdjw2
r9/z6b3RSA5pAp+YnAnG2gNOownNg0H6I3n5JTih7DFbe4LTiMo5XDTpbPAar9JWfK2eKE7gO9bX
zbapeJMsLNyMNFLZj52opyg0qS/1Q/omXtuH5GIch7W2RSKYvSYRpR4Q2KojHVgnQlmVQtf63l7T
N8pglPgE4DscMmdzh/EhOb9eNadeZXt1W3wUZwVReXpSnqqH+tIcxN0I5ScluQNiRPGA/fkiu68f
s4rpY7CR/IqLV/Ac9GsDGsLj4hUhnUkzWKPlLdPtRfruzo4wAncw7Rjet8Cesc2QrhfeuCj2P/jR
sx8/P6+Ps4sCWbpTXqpv/gub43bnH9tdua5qyG8rbQQvySjEDze6IjazeJ0s1tVy9pjEpyq0uwe4
cwZpFpiYBG/S3Kb+/hxpLwXtx5P1rX5V9u17+SLslU30pC3h9uyTrQBobFG+N7TAn7n35sU6xNfg
bDxo9JUHD9bObFxc+Eij6xceF93oz+RmQ0ZQ6H7T+paWcEzxEejI49H0lwh/SdpdUmzl71R/+KHT
CjjL7eGhRI+ez3EzlTSv4Rk9zxFGsOFhme8whWMwt966ZXrSPoV9cagQVrc01WsH0nXxTTkn2+BC
9/HEb+bd/OiielFAT5/cG5msABrd2G0++mPQ4yJzKj679ULwsM46+kr/TopMe+qQGbIzws+l4u8c
MRHhuVmlbnwkKW1FzN62frQ2XeYYT+Vxusog/lKwyeClkVjlDqYHMA7Don0eCeW6xnSDWLaYOAk0
gVgXJ3xUt5SHr9Fb3SzMYgkeS/xOWXuvfQAgOZGO42WFizldbxbNNT5Ckb7lRBClkh08iniBm2vl
qc/ms7THAnSlSiqv5Of0WJzNZx1V/+i2jvg+W+SWn4MbXYKDuInW4plYY9wK4yJ527y+knmNIa/H
rBJ8A6HwpHqzhcA/jPxFGMzO1Vt3bbzALhYn/dFf5etp2ezFVeVV3rRvH88vCgp8Ea1K8R58Mu0h
wezPo7xWEfKt0q2yzrcWxyMX0hW38ePs2/n3O/KPQvf8Zrao2FA1VcA9mXevyKnXymowImhsum+r
8mtFnlv8NtxMWOAnqd2O1KsqwuC1m5tRlRm6DxUNDMBEIZw2vfgcpvsyPFKoD8UfgzV8sT75o9vE
6WFvMGfFGvG76EV/3/MMBQnQwMwBtKCRkZxuPS3eJQ97zzpZZviI/n03/rbYA89HYZ1mG5m7P7u3
v5TSzC5t61KMCPBaTA5vvQ2CGhLYwuOPfx9o3qrdLfSgFSN0pr6kaFTMfr+scojTtiut4lCO3FNq
o+kLwpnbu3yryc655lJu//uAf70ybCK6CaQTkfX95lE04tTshjC/dE7Ney14OyEWwUE4u7b+N4cy
Taqi8wMj2uj3i9O1cir7iEP19oiirNtJjP5jijGpX31xqL8s8EyaZIQkSzPE536n2MRimYchh6qc
2wlp05K1HP7pwY4vwWthf/HU/jYaZ1U+pU0KhjLRg79fmdiHMfnkVnbZ6l62Cw6SMyxq8tpYdaHo
/Gpx/uc2nJ03DgDKHdQoeWh3h8tGqhB+xuFgmZB6/x2xqlPi6kLzigb4i1s5f9B/H5KKyBXNMm36
OcYfoVHKrSj8IU8vT8Zi714esCba3mDvrp/n8/9iiNCsoGIPhpJWsq7fXZkea1Wk6FN2AZvKejC3
Z1M6HXubAJj//ynk92Opvz+0m3orDeKZswudSFa2KjrieYw0S/8o4gk2vxj+yh9uAfZtBNGB/aUY
T7XtZ5H8l0lEqBJLzKy2POjXfIkHdzMdAfOyWBYBxq3qDWqOFaE0a8zSS9A6S/FcbxqstIILmF46
Vvx2vbFWlFsgPRTvKAtGT3q8rUdPPAxHa5Wv8IlLa2sVPAtbgV2ovGeqfhyOzSurerd7rTfIh/mf
bF7ihbEDT+Mpj/VmOJKGQNAirJkncqrNt+oFoOKLv7ceR/pWwiNGsp2CFUwFw1F6A8ElmBf3tLDM
tbnuthV8CBE948F4CPb+BSLAa+jJJ+2gwhSoVsqBqgTr1eTZv/gXM3Pl19A+Ibhbq+vxVXsYT/qa
kLyVvFYOrIM9kvROePDX0bO4ZlTjJS/QHXYbc1c6Ez0zXibFyl+dSKPAgFasVIcWtp0B4cpWxYry
hdtsshWQq9X/+b/8LbVDcOUq2Flv4uNEiOL8J+Pd5PEnlrfnbOU3LOjmouVadyQPaS/mtflfwg9W
ihfuxKP2NpyBIixal1xG7GmLGX+GvAYcRfft2yu9aYfF3+L9w3ufbWwnkFXY6U1gBt67Zb/LJBDy
//kXgT2J7dVKO8zSx8mzcNrrO7nFEhcTitNRkqHiatPtkFG1rKzXSrPLFdksywDRqGkLO9HTLoJr
7ea9z7yPwoLsIP3fIr2CYRJ/J8jBUzBiIglYF2xxKtfY3TxhmwNV0ZeVK63nYde9zt+HLfdi7DBN
8r2Mpi8qk3+ZGOchP0+NhkET5V6437dlX9VKDg5s3A/FRSr3MsmSISFwx4JWiL/ppuMM3G20xzD5
qo43f4DvZq7fDn5XFx3ztBmnQi25SbhKNMD2rfnY4epOTBxq2P7S2yWRLgZUIiuLnbYpFmXt/Hv6
/KMz8N+H/v/egXuAXt1EVmbVPgk2FSlNFU+wRNl1s29UFhSSMxMSVKVQXXSmj5XlA3RWaj6ZpMGx
0hIYAdGU4QdeZ7WBqIDFMYX2DorLzX+cJsiPaJoCwbuNp0Z6nKTHf5/8X8ozPD7ennSWKANREP19
isymrrBGVCuHgGV+c1ti7+rT5dQ/A3GsdbZkwacPSyQTr6J4UittYVhOED7kitMRYPDFyfz1cc4t
VVr5lgKA6PeTyYscidEgqI+tLRLWGp5nrMmy2A7of7vruE2u9VfLiL+8+yi28jpCWKvNAqPfD5lM
0LJqmRk7ly8ioKVgz0zZmwfL2t/UjzJ9DoariYrFWBnSRvMDO0jedLFCifbVm1H7syLHmXDVaL0M
GQPgvOL55eURVlMnhnVlHkJm/nxbsWEZoML0p9HaNYTVhh8dYKMyrXhCKPNuFwmATkcuaApGz5Q3
Vv6qFK8S9fIC6fgIJSwHUCJu2grTvT/ZWYZAYF8tOk/3QzuUY1xVlpOpl6l8CI19TDXiJjEhJdqq
HzOvmqgS9N+SdNmqhyJfixXsEhxupf8Odnwazkn+rWAT3Ed83BQqMv77v4fDn00r3qa/3pA7dQNi
ML+71Qa9/UIBQhssZB2OQoFCtoQ5FMPBinAcDDHx4A9GS04TBf0SaRiOTSHahOFDBSD8BqrXhzKV
xMD2fCLENa6HCkcBwKSWluWE+pEsGoU9679Pfx4593OTotFkoF+kmfr9AlWIU6UsxxRkmPYiUTrq
We/fOmggNfKwTcGW79/H+6OhPc9Dvx7wbiiHLD0iYz6gJD9JabhuCuUkke+umoodFt+auFpGZer0
TW1P4lXtSltVBgcz1qIuA1vWiuU4npKgc3KoXFP93vk7DeIfoms8YjAPp87NItWJqnbRitK6Hek/
UCEbiaf50ufzh5zg58XoosXHgIxf8b4779N+urW3rDxMLB6UF7I8hOaiQhQI24cGep7JDEk/EznW
MZocWVjHWDo4bdyD2iauXor40ZSI6aXcqXyin2S8l188YPVvH1hVE2cSJiZH7d64GvijUuZZnx6U
WvbovWdkaxXGgGbgWo0kOAvxhlJzq6U27InxJzhuJOdawGhjTk8kM05VtRzE2KnbC17cBVK55cwo
TMfSNRPqXJa2nczKX0jZR5Jg2phwKJSyOxmQncD1eCIFIFklDIA2T29QQ6B2WiCuEBGnjuEFI3jW
nydD3EYogf492uR5Lr4f3irSJ/bMRJdLP9v1v8xW4hjdqoDKwqFNOQ8EJTTOljJiUPrDmeMrjt7Y
YnSgIqUW6yxzJlIbCAmDlQKMi2ROfxV/JVX4S0VDUX49p7uXWdsaeT/eMvVxeJERZVCO8ZQX5gsD
68wBKhVaYFJAAhZgQN1+YG87R5S0dlBDv1Dt/tzF/Ovu3H0WZSHO23Qc80NVJRT96JMr6CN8Wm/R
jC/PnqwGoXl8o/VeRuuQDKxOeI211zLYFP11CsmJbfDy8D4uN6b6o4lIB7OWfg48xHKa5ioQXjpo
SH3QDTQJmaWfSfzYED9dwpvTc9cSiqdKwLtY3uxpVJ6mHqqI2TlZBk8x2ETSuL1F2rYu3sI28UJz
Xfq4vvlB452CF/WYq82cVWHfEggPoMVUlWFKt9AorjqFItYNbgsNsgrrLxRdXw2se4KzURdpjFZ+
OsDzi3FBPgtIrPf1G4XuaqlcDcCii/49OaBshZO/h93iJPvwK2XhXyegX8bSPY95FMQkxb8MIZhM
MqE8IxyGZyj4thR9U7TUcyXkLgBIUX4O6chn06UqRnEJvGh2NvWHzlQXGHa2ph47XZTbmX7y/eGL
KegPHeY8Tf5ylvdrT9HPsrFQuVkxaZxOsxYpFADBjOwS6xtAIsT78jYol6Zkh8evDKV/yM9+Hp25
D1sSpEhedb+vWKQMTdLUlNmhaKWFhgw57FGcEmsgq7DVAsiBy/6WLvuOKEB/XWUoCcx1ZZ7ygYjL
QHP97uQjL0hUTNyy9MUMZRnz4X/5EJoQUjSLvbhKCJbIzkT5/fQ6JVH6vJeTHeKuNcHAgABJDcal
VtsKXaEaxwTdPDp7szcRm+emWiP+cinKYgGcXJ1fAw+EEam54Qp53QEdMB7F0+0UXUJ9IRwzeSE8
6nOPELvykf7gxjy3nxWFYzeBhVx+Uze6p3oFezdSNJeBK4Bv0tCaoRCnETj/3L8q63plrIkpXSk0
EuvVzSNJnP9SjYdYNrlusDrWnGy9gGbHFy130iAs/qaAVMrkI3TB+CzaJUVSahz1DDt/IswQ1HZG
r632uOBNTncP6qKXvimrzG09bZu5eOmXwzp611YkLL0Wbu9N63QVbpsfBh1F+gTr8RstdnTW3+Y7
kR6KdQX4Ut7MnkKV/873Dh/Lk+C2Pw2X+B9Btsx2yvlez6SgAVdmz93Mn5L15E5ESM3ZqfMdJduw
OZFgSwt/nChwpVQttqqt7ORlR07GQMN9tkEq0NdnQ2QHDUigXAq9RUlm8ySHVE4WwfWCYwFMarkv
DWZS0hLpeqFiAsAo2Po6tR9y+/IdPzjHkHjm2Pa37YE0Z35FZ+6sf8NJw1mSp+hkDh08W+MUwDgv
5xRZwtIvhBp+m28sVC07I0NWWZEFYMdLdVnA17U1ftkcM0fbVa+TM3+JVOx6yGeGw2OZXOC7HAuX
E1/H+RwrZ7Z06t5//yIZ7pfQV/iDqi3ABCMqaomzbsE/wAUXDyfvI8CvnjhQumzYPfycpA5OJPz5
RYqie4yc4oj/0pn4I/O45g3DFyH0zxBEHmdv5zzqY9yZuDKX4RmfpjP/lZwTDrZpcXn7z3M6n2fv
zX8HHWvgRXxQUnw19TVxmkf+OL1mVMQ//1vQxVWceKvbItTScT/fvnS20C9rz3hOuTmZG1Hx4Cdc
ExpkB2OPTt9T283fxvKAi9BAyRKKiYnV/+kLxZbxA/YjYKD5176Dph1waUr/1mdFAbkU0OgWa/3i
wbvchK0EqhN1uQNDE6/m7uQBhHi3kGlKFF6kc0hVaThr5NItgLBBqCelzyVeBbRpsnh+XS5rh6zx
ZbgO19Km3AUnElLxKlcL/yickc1HB5KccNRA3Tm0O21T7yRQlcpG2pBasgvX8XraCHuTbybgCmdo
vS5hH6L03RgeLSS+6vfJuz3XruJp3rRRvAqoaEMFq8XLKj5KXrnL+TOCl68NqAwdblt9XVGvitfK
xvIEj9RreGel2x5h/bnp+lXnZOCI8d5bsoXx2keUx3y1LAL4AbQdpLbbBsIhXaYcg2xjQ9JfEnSq
faP8xZt9abrzV/B6W4HjWNryon80Xah0ruCRDvjQX3hnrPu17uJrWUYrYjfXbbf4+cN6tsJa4PJI
kwRYKoc0TgVvdseqXLX88/q5mmphbJpvolM8kFjwyWp1KXgDp187c22MryuMUQfzvV0tn6393B/8
6feWsb8sctd/7rgUeTV8qNtqf9uM20Jd9Nt2m2HLG7cyTmD4aixpN3TXXpq3/+5A6uZu9TYDJNsj
P/NoRL+CBlymLqEx/EgbkJ8lbxF8x7kzPCwnuGg9heeZ9UeQPJS/lqkV6zg0idlRrh2Zx7CQEzKD
Nz26Wmu+S4DqVXyMq2gTLee/FhwOX+3jfz/mgAFlR1nKDrxSeogNhmWeeUA2dECX3Hd5tqvQfh5Q
yi7idb7LSQeiqUsRk7qKrVEDjdewYD2Zp9FeuNnc3RxKYsGjzbzEsyj1Dbi6gQvQXWG6w/PpL6FB
Mq0UwPUgSvDA51PLPDxt29n/MXDzxi0UUe4h/D/xMF8O6Ra8XSrM91wL3z7fPt2dxwtIPaiP8x/P
vIBOL9cI2zjnZwjI2cWswseCbweoyf/InSsPenQsb8I+yGbbY4ONAV/jhYf23xNX40pYC7Qx8VNy
/vPvFczsnND82xYwN/OL5aN0Z8mYX/qzTlqCPoNVmsrO7y/9XosnJdfHficZ16ya0U0I3MKBqSe+
5oITa2+y8pUx7u/HpO7PGoMUoHsTQiyO8pCVENluCWAuJ1KWAxKUwuvL/QATVfNEw/339utu6/nf
VeKcNEVAcCr7vN+vshWjhuqFle4savQ9uOB600n7LP7qbs4llrsllC4iuJZoWc46sfsCa511iRRV
kOWGo/LSH9IPv3ZEZu+FtsGFD2lvXBDu8e+Lu+9Y/nd1s8rWxGsOhvxu9xSoo15plZRdGrdrbYlX
IWqCffZ0e4gWn/+rY5kICtEVUqe5WyRSmbG6vCyzC+IuG+jJgq6DxLzIUPliQXqvYP/vsmZtLeZ5
RcXL+ftDSyNljIc0H0/dyEjZiZOH4ts0lqHqqKXjFxc1cfN10+7Gxi6Cr+pRfxsyOEhVAws0Dvb7
xpufZ4MUNpm8m53qvcfWRUyuX0o0UUH/ZcjAsCNOjJ4AvoG7D+Dtlva3EQH1LjVSW8UPVAvIQ1TT
6cdwZQjfO7n8niO5ahOqE7cFYUY30jSEZQAla/CbpQHx1BJZXuW+XYpyQQ0fLU54Lm6aHXY7Rr6d
Z8F6mLLnIO33HTHh1bBILKQinURcaLHoWdOrdH0gWOcigAkTV9yDjIRVZyUjZOtAEiDIv+n5gCsa
R2UPciz9FH1USgnZsoaXZ2Cx2b8lpr9qhfqayQYyc4wo6bZS0udkwu+WST8k4jyGfk4iGNa18VKz
0OgHdDj+S03YZC0rbt/kdl9B24a/RcIgOMKYYDHzFuIIgy24LfSKa6zWrf9pEKpVFQiZ+jeTebuX
RNeKyxnYnmcFYh+uYaRhVEhHRZzOjUg2fbnJdOOoZKhVmvE1uA0sXcr2uYPgPidrKLyFAlw2+jmQ
seFDGFWUWcqTXm957VbkdCBwXfix4JEzNKnds1RzI6CrmkhfzJb4DVCS0ofYITcLqaxdR32VBe44
6Iukec+JVczZmg86TF3OssrJ6ZCCQ4COIcqh71BezE38PYWjiXs/2wvtSHjHyeiWoYXOB0JEU5E2
bE6rVrWcqVLXBgOyMMuPLh7tIAZUmvOCbA+hdpbM97H6KCXMLsk1CIlMpJljzfmd2WuHxuiU4/i9
ecqutuzkRwUnRqcIRhqZg0K//1Zd+tCG98hPxCfsST0ZZrthB0Pqh7mZdmzs8MefykO3Ky7pYeT6
XvMHDWv++zRHC3zTyTi2dWTvR2oSBJshb0QpV6NJciY3XlHRyVK7Ap1/pK196SUIsDFBF88imqbc
QMvEwD62vVNGq1HciBZl+fZCAm0jfMQymOFUIENtJ0go04D4k6oujXD5/Y8gZ9BFOc9ItWMd7WD9
3tTAqc+D+l1vG3JkWLv4FGwr7WTosRdjQVWwXYVhv5vgXfIQjTkavD6NVOAIsXBUFcbxTV3GPvrJ
LFv6N90rxtirxnzXZ2AO6WKqFNh7Fki5tekl9qPKbaOCu0chs+gw72IDcPuSOnAbELUB8c4k+8EK
7UgLdhKVkMwPlkYgXm7mQGqB2BwV8l19pdrqRNhF8c3tgmoba8pK1+mRq6xifc0Wbo5ZHfwWSj5A
S6pYbmCcimCimN8Yr5VfbkqDVursuzEjt+kle0SPeutvr+Ik20OzvGmo7QhOEcLvpsreBsGXrm00
tV7oIDkqFR0XUJ/0M0E8p3bqKoio+vHJVCd0kpW0CgGGxGp0FWLwNd1yUq1VI3c4w196kda5ynqW
/pzf6Rul7/ZpUl9raqqx/MFE6BQUo7tBWgWy/jhhIzBmjpYKwcJ/jP3ulfRqm0wNOw1NssCbxSC9
jYQ+ZHxnZCJuxTPrd6bdFjjBk7WorkpC9ho9sAf90VSSZWBFC51prisdOp6UmviIQgUPRmg4Pkkr
Cja5YT8w9oUgdQTLWLaV7EKKgU9spEwaY82LrRBdXziLJiJhIimTEqus4WjDVQWBETO2JhIZW0hk
6VoYJgSxwiIrek8cTFtrol0Ev+SGzF8AustAiDLBLvL3SMoXxdiQIydt40FyBJQkC717zjSWptR6
4tmF2rMlSy7UYlYjK8gukUmCzq79jdigQjybUbYy2ts6F5PdUAOuJXohl2/vdSRTMxYWXS/Ps1Db
C4/GeG7qt4jAlXgCIQ55uElDO8vjhZgPP4x0kwugWRv5orTwankRNFR82T2kEvOpZXkKLQJxZ00v
UQF2mKn3Rtxln77MNhY1l08CudZTAyIppc0HFkRrCbVAtqnfyLYVOztABd3WRsyYXGT1m94+jcVH
AEE/GdAZYwYsJ3QD0ux3VR0tE7ZiAg9NY4Oqlq6IwrGSacpVpAfUvE0Cn2151pDk89DlFoFM+bEC
pGoWEaRRZTHB54hNQvyMYWUiAp4yBWTZzY26/pCIoZtG1VnWUJISo2eFxi7UbAUadMlOuKPEhBkk
k0QnsDyJJVReo7HhKiyV5TtE1/kN02i8fSXpm1gKTpNKTt68Tslkl73I9uSxLTWPAWfHwTXkTSFn
IoMLkfEQLIrIq/P3riO16Dz5I0yY/c1AsTET9vj0GFDhZD2EsYInNajsjjdzpJGfFwZL64YOHebg
jb5S11OQAe+ZZjDlkG3dIOpw3bmhEGUBl65JtmHCKcvbVvkOdQH5klOJHTbWxsl1OuymMccxRSnN
2MbthdTReUm2I3gPsA/5U2XsTNVrxGQNHdSeDCK5yRkS6RzK6TaYukub66ehDXcTYB5De8TqYbcG
Guw5V6FPnZEo+1K4Nv1SHS1vRKwObMC+aa3T9efafAsVHjbhz/MJm8lLMonLJGw39USndR9QKk9G
WLkxZYuut8m/upgjkdLWYy8mS9V4G5B9V/pwKVXlnIuuequ29O/ckDixOiPdIn8ZEP8Ws1FH1rBT
tnAQYlsHZZfv6rT1jH7fkysVduVTmAqOWFSrvGIbjwm4DaI9UAovPkY0kAXBcEzxPCN+byb0CX1r
pi9t8xgMuav9D2fntRs3Fq3pJyLAHG6LZLGyVHIp3hCSLTHnzKefjxrMoFUWrIPTN3a31Wbee61/
/SH+MwfNbWM2m6gi+yuDfGKRNwPdU+HR6DEJmyKUlRgfdz+kPvm0gjVm6gMdo+wB47mu2RpRdWi0
CMLD4ATaD83V1Rj1s2jWlIW4aOJyQuTc16JZKeJWUoZ6PpronYTwNU/utPHgR4fAZMNLnn5oB674
AJ+Hw2tYxeNqYcOZV5C2IfVDVaSzdEjCZhtQwYodORhxYPu+xraMV2Y4MU09N9l9qqm81Ec1JmuW
FbqN3wNB3hH/9cMpXbEillNa6Jus40ySRe7B1zuQyoJa+XWbHGqLEqTAWkLnUzEnu4sKO+PXUTmO
jLkLLbcZZXtSHNqd+efH0v67/gWLamxoMFtQaQeXZvE/Iz9BZrM0shlxHt4d5vi6VFwNTir3hLiV
EF4U7WzCT+thXocK4VCpNwY/tGvfvA3on4nfI0iYMK5rMbKvx3Orh9Z0VAb81uFgDPEbHrJyi1d3
iQelNv/UtF3NOZe7D5dPMZnvMlxXr/vDQpDaqOqK/PI0uT1+q/Pq/RmoJP+xEf3mMZsopAz4AvB0
6Xq/3l1LTOmcgrw4QUARcAjLyWE2AL3KhLy+j2jYGcAr2jarE7uUnmYff/Lmh2/ts7G+ave/nMPV
25+FwVRJ8ZCfEpy+ATBaU13XfrO2CqJHg49+IPlBAeo9dXXjpEydlfHoSzNDydhp72lhVmL/wxP/
ZJ9enxMTR1FbAB1GOVf9ZNcxPROKJCH0t33251eR0YvYTDfiAExcv/sxkHNaUw2h0zTIj0oeGgKs
5hhYLCaPSRZdAS/bmannYyqkjKXjC7WGO2JRYs4JlomhxaazEqT4uEhbuQBfUtcR885/f8fK3w9Y
gWEO2YgMe4W++QppUOIyDsS4Lo+a/KBo4UpVgOBq/BrF0MUX3hvFyln7rfgiWvej7FYCEZc+C3JN
U0hR3MT9rihNr5Hh5uhYNqYfBm5CInmrGhEOmPqQI4kKTFBQhvXPUnkoKxao7E7oB6c3P7gR/74g
+e+1cuFmIOtb5Lo6VOyvb6zaDVpazdF8W+X7aaHaOJZAm4eilKXA1ZJD35LC7eJ41tF/10/GfFOE
jp6uzRpGgCtNK111BW1d3SqZ46N6ID2h//Pvk/xcEb6+PgimGQPi0YGTARXE15PMUlOaRHEsj1E+
rUL6qs50mplS0ZXybJOgb0kPXYl3Kbb/Q3vTq82NrsKspJPRyJPCK3+s16aPJAttW8VkxnAi4QAW
YVA+aeRZyYfWtB6FRDzGsroRZQgcwSi4nfKe+fT6W8kUbQWm0WRRcI6VZ4BAm+JJasTeDdpHoWdo
ZU7bwB+85WEqzcMo7yvy9eI5+glYWy72681QefM0ntWCa4EAfL0ZejbnVenL4q007vNnKlx1GyCK
Ww9Qg3tPwGh5R7f1kxn434s2R4XQh5Z5cVEXrzawYRi5Q12kH3sRreV8r6KsJnjTr89zh23F6P37
kX8DAXM8/jG1xSqSffPrVVaagjsBNn+XB/+Mhg0JWOcUl8Vb9t8HumZ+sjdwIGTyCwMIxYh8dSBR
zcyhksMS97GDbkHVj++Ia02kc9xuizufFMdVhfENthXHDOij4HscKELbQsMeCsi+nldTorqd0dlJ
zzBuash7v8sUqI5DT7wQcBD0EdlSHnIM+/598so10eKvs7/6fANrjEcxL8ujmCcPhplhicggqaok
t6Blnobm2GAeUyuao7BKido5mXdtlB9izCYXZVW7m38VQ7PTEQLWsuZMqn6YNT73Q9joa8k4Box2
c810c6Rj8hsIYEz3kOmEi0HEf+sZrseZbf2yfuln5i6OiIslxM87C5+9ePWaHol7OQQtfPdhF24X
USux2J/zjmZP7tJKIaFLIQt4QuaK4edeZm7ab/utaqs2wSbkAB+aU3G3TGTFh/oiPAWbaOPvwFoY
l+wJ0dqjqD/QtCKeZCK5aew3VKOLz67vhbfZSVrDD9gSW+mwsNkSiogRene+wql28ZotjjM5d8s8
PdtY67fxYsHz2uNl+WBAF+BXTkN2p9d2KzPYbVCMzAya49vJVZZBuF2sjsuPCABKIBjO8CDBv18m
v7L9cuxsUlmEhbV0yE7FaZpt68n3sFS6ixBhYmnuYTU0ue1hdGT+SOE/9LDRedMfuofi1fiNVLda
+JsQj+5bnEJLetoCOEmdLzDWnF77AKP05mzpC/VbzFWe4i66xItTSULuIG+jOpS2bKH9avyz1zNj
NRIiSEvRKTJ9YxmRK4I3RuBJOLs96EX82FUEPsI1SazZjqNmrQ6i1wl0JclFkhkLdmmHzbaIaSoB
zeKQHsqo3jRV9NaH3VkoHpWxvFNAulLKOhmDIitLzoMRHeUU+yi1Yy0lkU9hPzHVxyGmi6ZDaYkk
mcvw5Muu2uqrUSWCjYZIzvjSgJ/6Dvh0DDZGCwycZG4WRo9Zrh6lOLXHEqc9f32Kp8DV424l9+Kx
TtOnsSI6TYxtIcHi1MIP/YbUBsUaDmNHZ8dKabb5TisrTye4Jg2kXZltZM1LTSKfqhEC3kiEW6Q4
YiIcZOlN0hwzl2xDYEgzAV6CN/37Q5aXoux6UYeEh37HUlEMXbsD+ZmpWBnRFRhD8A2P2ACzqgo9
IKVGULbSMWxXarwtAF8kMG5zfBx1arjhkMJ6XocZCU+JZtfVxOtALJV27KqfzHs+VQBX56hiTwVH
Eh8d6JxXxe1AO9oPuEgcaWhXQZJuoME5iZ/ZivhRtnTStTr0QIjMlMHRfPllBF4+zrD4Yhri0FeI
Ic7wZHzQWtMxk3pn8mgG0L0UYYQKMcCYVkPJCEfvz0Ze22PEGFp7tqzmPiNxq8NKo6//dDKZXeFK
x7W2bdczRh8+aY+dmW5Yyj25A0ngJcFXJehAwACm/v2kPj0qr+8Cgi72XiJFNOZ2XzempLCs2Eh9
/SjxkGBuwEGsMKzWcCIADRCyAieCXZzC3CPpIeocIE+/ua1Sf5UFhKvHe236ZcA9yl1V8iwFwg18
OMDu+GSW8HMPGZGzxosBIMxqNPy29GPUPoz4Q0cGu3x7mLODwAy7SLStJQC/g/j1IMREk837jhsz
a78sApfzU0qcbDqiTfxTVw98ocQbGOlTRNHaWJskP+GJOuEnIKk3E9uXcO74ebi6TXlBlLelTe2o
gsboNmjo0IrfBWBanEskxf/Qrn/usNd3lBkvgcyL2QOhBl/vaKj6LQ1SmtxBwAXVVnZL0YxJq2rX
pcO90BJbHrdZYfvPt7604uUJsWKvP8yU9n1lJa6AX/2P0tW/R2CLra1O3alBrub3X89qCAOjk+dS
Oxb4nect0WYU6f0labaWss7mU0aphxvnv98upr9/LwRfDnu1oZdD1Sb6LGSn2TzKVXWjWa2tpqzk
sElaed0R/STKsGIKWG0BbIHR8mrzfgqgQlGTt0yu5MzVYSQhYrlgduUVkvHJJ54UFOraS2OgE8bb
YUzJ85swky8nZ9KIFilGt45z8plKmhnHLD+CbH7slIIENFhORXMfQybgjZiBp5sIZ/r8oyeMcyCa
seoBKOeHtHIhyzvC3GzDJIeyc9/klt1UkL8ymExiaD8xzF/a0KF+aKzBEaMIKpgHB3ktNfcSOJfa
4iFtyhsheG0wONDDmjmP6bTNzgebyJGOQ4YOzeSmZhLWycjjyL8lVqgyxI1MonhJxFWUr3U12pTT
e8B1yuiii5kupdoFevjYlto2zF4TrBN74ZxKxJvSd+qJT3FHpOlsOHpWbofqPcoX70UTA1O+AJ80
Uj8CM04UbONyij8LrN2TcN+RFN9dbrnYvvgqbpkNie3GsFKAq8dpIvGq2MtT50zWg0zH4ssNIyLs
8DudLbLd1wnwPUDpcqQJc82seRkjPoBWwsTnMAglO9xuLDHsT89WfV6euIo4UO/DS9mItmbdp9Ls
tSNwVo2FQ4tbskV+CZ/F6N9LOJHM9WbudqUcbBaM3jLIlFGPsoKwieetGYpXsqoswFNOBZffJBlO
J8F9qk8OfuKrBMkICpJeec21al1a53H6M2WtI9qxUq379shpCS8hlBf9XUjVjaY9G5gNjYUbUFpk
YGoV+Q8WJNZx3qbJe8ljaluMLmTwYe6QNSvPAV1cMBO92ZKU4BNkkyrqbRNCdZbfRdnwzIa00DR1
xsU2TIbPlOvOqGpwvO5bjYRti9xxFkEdeVqvq3taCTvLuFniCiyIUvzGqCcbk6qXNDRvZ9xpC4VU
xyR4LsbMqURw4yxlyBjaU7src5ZuQ34emieMkrFJQP0VJdErlxcDO2hL9ym+SFAGa+W5kjBUw3BQ
9vktUDiSjKh+k8J7WW12plC5Uzs6kg5/UJT2ExO9hP2taORtZA5bqWu9eXpJsVyRIwjQGZTxY6sR
/FrOTIKQyZQkdSQiiTTyOVFmNyzJv/QdGeMwe9KSTd35eFdxBQvnm1soCO16zCQ3hyjWiTz/BG2M
ivlQpa1L3v+xiT7BRSUqKBFGd6zuy6B0gn50NAlWEl4BPbD4crdDV9TLH8LxvuvnVHyRQB4l2SIh
7Go59euqGXEQ14+DeBmD2xoKg85k4wNoeMX+I8yEA5mHf6+m1xZhS3fEQRfLJYwPsR28Wkxz9vFY
SgZGHMZG6ZnDe2XOcIfm5Vd8M8FhSxEkxbj9FG+xgok/rR6ZhCRS/dCnfUOGUeHfsItA2qDL/HQ6
+g/q2iTRHPi+3+JPdE77bSk7Iv7Nw3iWoRKI8eviQlbXhw6S5b9vAX/5NxvKpxsbNBwA6Ot7EAVy
qDTTrGHxHOwJ8kpKogX1pw6BZ/47qB9K+RDXw1sfD9siNdez4G8lgeiQRtqkiv57BAaxjEPKqjfn
z2Z20fNoJZT3Ofichk9ijTvrgFAZgMuCxgevX+EettErVraR+RAyVDZ7DGTnV2bQbtBjApIB3liM
9AyKGkUlJ+VQsLgbjYdB6Kqypk3NVynwQOKefqeluUp3TYhLn0WP14b7ZCLnKdUYB0mHWH8X1XMS
60cz/mNGBEHNJmsmceHWSpvfdcP2w3I1k+vtQw2c76f0gQ3RVkdWPeXe8t9q7cUnGltXsSsaGMUg
y1EbFq8ULm8Gw7zInWZ6r9B8dfyr0sLFKKGlYO8jd4yERsZRyYtRndXuI9buOhxPyk4jfT68s7pu
J47bmTFhjp975FrZkxnRL8dMePqZ5DjxI6/rTcJnl/gCa+V7CP0gfw6F+76UN9kI/cA6JMFFweKf
9WPhuRQSMyvIvfleDDCtHlsni7XtMId2D/61GAVH03iM9LdQ8x0rLhyZ/T3PnyahPin7hmkrxrHT
yCpo1uh35nWTzo8KBvrgnWtczRiVVJu06U7hUif28IND2U6YDodC7nbTuLVw0zfpAducUXxaw1PO
mCJT65oMVDMrX/l3fQebBpJ1iSw8gTgR3w0MN0AKU408Ql7xid3OqkespYnK7Zi5Zsm7GI/YwIzb
PFNdg5LLqBmCRtiUQyeRb30aHNgNZppsLJy8gxaXyvzkN3hTZ39y0Ow4xszQCNye2LSBPkl68tVz
w2S9S3a6hKNnuOqKeyx1JHnywiEgQ5Z3rLllKfZHkmNqUpDlX2b4R5ZujCJ2VGlb6y9qrK0H6pYh
mG/9huAkH9ZkRW4wdXaToMzRXgJjK/qqHVtny4f4YL3wSekk4OKP1h2C7HbW38NyW0KfMB6t4Fbu
X7PaXxsoTuroZNFqEttYWfcNLYyFgryH7yO9dMwFofwOD0kPlFGdwLVXavkqqS9pU2NANTtVeifK
2P0kimNgiWNGsFDHh1F9X0DpMNwPyQN8JVOFVVpuEw0TD4ycEhifxYm4MlJ5hJfk1gCYnjMUmK0z
1d1WhHXFFLMQgbO7ajcE5c5IGLHO1TOjnJsYpyDBDLwSgjL2lqvSXCrJZ6W5F+AbqQyN2iq8q5H7
KCn4EBEZk3/Qo9ieNXPlNfl9JH8IEG7Gmqh4C77ANhw0dl4vrEQYl7+nGDpL+mxVzI1ptE3lvjFu
cullRmiFP1TzhMWMozMtZzRq+wQoEOmKCgrqU9VIztT062ZS70It4GUgFVrx11LHs6YYCaPnQVgH
Q7apreasWp41bntS0LuP6dN/8SR35GQMtuLO/WESIlevyXLP7xKBbWPQKDtkApdffYFkkYD1IWWo
ozbukIB16dgHE8eRC6Gby08JH3vB19Hjkpzjixbf+OAGaUFA1kxIXNtuhEze402/qRvrrEwyNC7F
7aP4oFlEwMjdtmevb2ffDWFGjHitU6ufpOKhEPB0QJBTWI1HpeTMw4H7lGTaWphVO2tesba0l24y
LokYNPJ1pAdvSiZ5ZelNsDDwlLMwjg50OK3YTEHYGzs0HCI29/mE6P5No1iVk1tE8KuAwX6zZEDw
ZWrjnTQc4pCTSYlit2pXI+Vx0tu9Nr/EChhFTcAH3nkQiVpGya3W3o8ANkj4VhHxK4lATleY3gk4
JrTZoyGgHRxYv8L0okNZVpIdXv1rWfwdG40zg7X7BTJxUA6twAETtZgFLUce07WW4L0nq/bUpb9w
73Ap2S/C9DLhAmK+JYvFdCTkiEQp0JVlhMq4JHrSoWLVQ7EtamtPlAOm6cJtG3GW+M+ptXpRRiQ+
6uCN3XjRu8WDmIUwDdaBVDtRFW7pwSyxhWhAKHYWO8Cp26CFvh0gBsjEfSoKtjQRmSwJexlvuqLW
15N8oaG0jRmkD7/HOo5dX18ZZXyeZ31VPxvkLYh1tZ7TDy2RXNHX7S6bsQOjVtXSg5ErjqkwuNOJ
O4FNYiILL9IRo7JlUIE3uO6q+a0xn/xacxvN1uj4rGwzZk/TpK4kDIihmeThrYQPWjIFNKrRAbIN
K8HvMeUGkA8Ykyoldbetie1okDGsgidQX0bdeDWsXd164n6AmSOb6xTWmsnbNfuCLYahNz4JWy3e
x+Zm1P5g8XmjZs1eSpiOBAL0AplBunGeRsHzh3SvsZJkNYuLLrtAvR3pbaPPwO4jmN+FzlxVF77r
qSPefhzWmnBSFPRuHUk1ARuxqcBdghFZV7djO7xIY42f8SVMTk3LXYYqPbfMMvMnv6lXKnh31+/G
ltW3A2v5xEbgu2vcNAucCQibeNeObiOr5VWlIIa29oawaWNiwMtdgd5S3bRMMnQPFXQ8uiFLLsny
CKQX0Sk9idfcxl7kr6ldxHaF7AIM8iXC542d8TeNdz46KpW0zHrlVJt4XhcC7zyyyt/hrqPgvenf
pSeYq+qwNj6UB/UxvhiwB2GU9qvmULQ25JUA4JuGs3ZOdWRXf6B80lKYe4j28+1CNeyZLm6lYdOI
v6uYTsxNjHZbc7Y10nmLdn9WCy/ttHNAT48TM4uSuQEbnIlPlPixZMBaI3gSEatKSGRg48oVGUmk
qhSj9QOI8fdIkWLXwJBClkFPSBn7ipxQdE+FCmXqmIevo/gr1XdmfFDRpCLd/3d1+x1YAmIqMhfB
QeqvYN8k0MteGENciHCDaS/T+CxTk03w0zxde5B+Gq3L341bVO4e9TRXQWLDVUNhlaE8Zp0mnSUW
wvDejB4jdYvR5/BSdthJQJdYm+HaiJ0OUi1JgOwf6VqcFtfQ3NqK0oagD6v2fFLTKYdwihncnMS8
6pB3+yrcVPEtVM8gpkNbFTpwrjuFG5GAJPMAx5NZY4GWpiIlbjkWC3aMlQQqL58Q21VvbELZqQEl
5Y05ugNx68ifUIs166qw6zf1RnlhfY1/iR+EzFrsls+xafeTjcSerYRSsSGgceDz2s4XqYeYgrnN
ihPEGNTwnY5AeWoazeneCXASuKR7Rgk14v0C+wC3I8IRs9slT9WpkyNR47XvYsRcZx7obivvqDMo
UJdZlLaukw08CIFOE3R/cNnFU9QyeOGAwE+eOR4kdDcnjB+g6aWPSFFZuVgeclKduLPPnHAouJDk
ChJcfhfU9Zccl0hgKZqPGdiSGDJqzBV/HD4w3DU9GkyzcXGLgAJq8l0oHrNa1iWEiS/438cYOkgO
X3SH3nAf3smS04bQWe0aKt28FjL4XlgRwvBeafdG7LWGq6pgHjtd2WTFVu3WPhlxeL2iNgqRcrPz
rSAlKKiNSzyZbY3xTgtzEP/F7fKvgRNJXvRBwRzIIHm2Ybj8lVK3qv8M4FL8nOSC8pDDVyAfxXYn
cJhdN4JdVa5YOP/+hr5hBBGdoBJYT5cMZeXaRFgO/VwbjDI7yMVDnr8Ig7pNpd7RtJe+ep+BhnRC
STQMCfLzkJ6D6m3gzfvhHL5ZMjRshWFrYfYFOrA0sf/pj63Zp3IK4vigBHc1OmR8FYDzRIVeAwNX
v3npazsn7W2BUSQLUmiwzc1Xa9pZSeD65uXfp/O5Ql0h0l9O54qvFqtWUWGHJN76D+L9EtPQrtUH
3wNJ02JcVRGDvU7+bZHhWYH9tgurPMS5IZmAJ80t+dfpZRJOeniEl/37AypBYs+8uKUdmfiEth7u
uxUTFMqCm9GCc0nkqerKwyV6J2hTYIZwW6nugF0K2kU1ArHgM4NFjcPNSpQhFmULY9y3S/KMlLMx
v9T6Sq8dAjjK0lbfxOHhZ1+ST2LLP27JNYMnMalWrMwnJYphpepZvJbSE0ZD2KOtw1sckuanpvgc
iBCx6fLGNpU3nYkEHPlxrHg7pyRu4l330uc2YZLm5I9S4aKiI7oK2MV6KIaN8JbmtgB8IOIR2WzG
6mLuKHik4SltnGh8zay9/lBhQyGSm3TTxHwrzQYfXn2PW8ooEHNc4QA8IcXz6cJXxh4cIZ3+DAgM
C3LGyPl2BdXDSBiYQHmVeTAIo+EfOQUGPKZ/g+sHWfDha4VRrvIR4pJWZuugPwuiWwUba7zLm1OY
nMMcK7QZc+i3IHuDi5r0xxg57yNhReM5y2+G1G6nlfqLwjFhW6KUhUEDDdXLgo1gwatfDbeap5CA
4CHtl0C9K4cNmYlsld+k1mPRuxpTUh95CkxenNhhPnGLUMk+h48GLKiN2a0C9U6+pO2d2gN7rsBE
NXrnU7QdZJKtNfVJeFW3wDOW6E43oNWa6PUwWeMdP8xfPzjNbYGB7izciQgNd9q8S5RVyCKjHqD5
tuOO5i62mEY6xnAu5jumPixndN2EG2okcz/VOAlhjU0E4nS0Yk8mM+Qmoa2fb6W1/JqQ0G05wqXD
uja+ITStHX5hux3xnuJMsUmLG6J+VtjLV2gXAWzNneD8kjFgPvNVdJONB8pUOtD3ea0xiN33xWFW
1pSHk/ZSQLCNtuYJOWTpFTcSSmAC1lZ0z7mNArRsn9WUKdIm6NfUqzQ6pNWzR62yvTgdHoZ4R6ub
hjEYgY3yzSse28Rbvqbf0TpV1jWANdMQgWx1MtmVNW92ntvWM0VYzv3pE3c02Pr3VWNTg+Jf61aH
3jppH0biKLSd26y9JTnPCg+AXuhe9P8FMUZbdG4ywCaORJ8OQv9dKgetnqFPF5cJkXiMyJraz0WE
4P0IHf4NHEIy0vFcUGWgw+u4EbnK83kKjILaxKPnKxI3GRG7bUX5/t/L7XfY8H+PZF6NVEeJkUii
DuTcJzAVPVMnb3RX0lxjMNCuE+wB1B82vb91dJ9pQf/v2syrUbYh101QjXrBqJVu5T7vH4r6XCY/
PKtvyHUcxjLVZaaPN6dxVQkrYk/ItzHJtwryoZmETIggFbXQwWcf6LuVehmew3AN17coDlQ4Kc0e
SaIC7xsSK4p+ZSvJJ/lOpKb8iUb2NyeWoccizISEi++feLXligKdYqAB38ZbybkpSHQGEnXp7Vc/
maJ9+3wNSGPk1lBg/EUckCdznEptiA9M66hme8YWTbSTY08nwD5+Hwh8z38ydvqmNYA4RvPBhB5a
1zVRswuruIhqgBWUklQToNGieRCjN17gmelR/BNh7Trbcpk1ID6FFrAQXKEoXr3EGMJloZKa6QHW
QhkyCFzhXaa5EcssCybN3LQysJMHWe+4ek/M7QD3WYQJAZmmidcTX5C5o/+rgT41njoFMbnJENML
cAN4MU/DebRu1PN4gxZICjY0houS0PipEPtm6v3lKq4anNryoy7TlAhezx2wu9XYZnlv4RSS7sjE
yYyXWfjhRfx02LquLEwS2BaiPqva9YCi5hOJshYNRx1NpzSDvUsznu7CjCFWt1v4RrAgt2oCiQjR
HlPbgfcnGIAbo1cAmgKzONSE8ms+adsq/Aiw2JtPKkI93LbMZ2YITPze6waxqjo8q5Vxg+TCEVBP
+u1om+AuAaY35UCJF4Hr4yNe4eodM09OEFYq73n9Po3vxsKJ14iTv4vx7VN7JvHGsKEeThBRCRNW
Egjz2sywdTghdb6b+58GaPLfy7GuSbqsQZDQeKev1hJ5kvUmDqLFc5cua7UNXMSy9rRmQvmjCe61
dfHyMrO7EKsDE4mkrOuMFsCXXJDNNL9w1Q5q+LfUETDcWLzk1xVhfD9sAN8sxxzOVDEVJggPT+Gv
5b/RJzNNBYeD7XZTb8NnJh463ifvgDXUQnZz8fel/ROl9furZPFbDsxuer1GtKOPpXLBYaczVpWr
yoNPg8NH59xzS93/xTXqMioQ1lyctbWr5yfBiRK6PBmPSPVXBE1m010RB4e0FG4ts7bTlBI0eknT
8VZV3yDbkmDXOGUl72tb1X/KgP/mM9dh2qh4x7O7szV9veFFH+Z9RxTuZfGigN/itatHcwXK9sOT
/W5VZOaICTxyExjc1x+3FE5VOJu9fBSmW1//FSSPUnYHUD4hOoSIPUF4DOqDLh0b5tWGcV8rDXqU
J838E5sGX9wxA4RcosfHAU6iu4zB9Ok8KDsVgZhmvRQ0hoq489PnFK5JED7UFKZRjUkx/A1rGJwx
g5tRFI6G36VvYrSRPPz7wX5+eFfrF5eIRSQvEu7s1tWDNUZyDuN6Vo4meAJ551MsnVUN3mU02EH+
q4X/pjAWhXVp6/XCq6jtTpXgdP72maXRa26tQfCa8BTHnKpukCN3sipGnfKTP1j2VNU/LPJAcN+s
Jf895eXP/1NDTjX+GgD3RLhPLnmvENHyzk6RD+KDTiwcZoWgzXiigf3irJm7CpW+aoMqzhd/N53a
2v2/PyA2a31wFDIQYOrhVwox/32gss5JDGbytsru+AnwDH6CkV/ImJhO6q5bgijsGELcCSi385rj
GG3rm3nr74bF/NduFfthugMQgtiV7LNzda+hx823d2QtM0AQWRroqBtbUDbkibONAhElppveoGwu
sG++BIULbEDTiI1XM7kMANV8fzMtZkWMtslXUYU79PI5LrGdoxruxOyn3sfZNtT2HQJdac1w1cLO
KtzA3UHH08v3aQnRaRX/yl71zI3BkSDTAvJh5T6w2buEQgN0yphD0VWZFwHt707HGAYjt37NXyVG
t5NxKPd0dvwqjt7QX2bVYyg5lzXYis3/x2nEZA8Hz4Jyk8UnHWgrbvZFfwRQK+/TAfXw1s/vwN/6
cjdPBxg3UbkGJcxxt4Z9kuzB6jKGBMaO/6KEa7+7gOuF06FK3DJaxzjqoDzTjoq+4zyiYdvqR+bE
QrGZCUsi++I9sNyWGCFwQv3GwNFduzEHaD1Hc/R0lcDwA0+CiwckDCvcHlbdswLWiMeaemvUe3Il
OjYIzUFDy/VAjIk9dVvDwCL8SrODeruqOtsA9Ec+mpEwejti3fNW53dp7LEIyuFaxg0WZ1roUdoq
KlcLPcBgMADogc3rCcywttyZlM/EzpGm8Y0nTkSIiewO+HGLpFvb/EwVeoSRoNYdMFNjWFq5GZEm
ujtGi762nrc1xE0D0IZOd+nVw9fFvBHmKEYBOCSHriV5jEaA8PTlPLPxBBIZhQwzHBW+BlgA1GJ/
L2A9pWw1ViCU9sT1Bu5QbczIBU3o63Xd3C2Cp4uFRx4GWCRvo0GXtgl6FKiyuj1CoC6h8G5JYIwe
ol9wZ9vKNiEydx4AIpR903dQAJHLSabjFPH7/ayvB+zIGOAlTvuOvWgwHXDJYNHQof68M9iFmlyw
jb0bvLrMmDUn3UGtndLjVHlqQfntRPm2V5Fle5K0ps+u3piYkMNOxrOqbKb5rkrPnCCEWyv8M/cu
QIAZ3QjSPsdaxVyPnRvKKz3C6tpN0Au10NPO7bi2IEYc49aDUx4rYF83hu4OupMnaz5+wfT0jCUY
4+6ViR1Ts7HQ0aquVG8bfc+KPT7TbkNum1QE3o4w7mTLgcmbDE6br5lXpZiQirZPaIi0F5TTVOxa
OCn9BrGONDqFsKAXirCRumOPjoH3YTf59giQQe2ABQTedHDHpbUJMS28kXWHFw2MOU9WgeYN2p6T
NhS3DDgaSvF8MxeHCecy3wbFXYZu78C60R8AaStYWwaGZcvIE+aOfs57ZBPMi5aQsAhIQFgpf/SX
7JWVdLlxb6jWqhs8AiSSYcy1mpxHIgSaPZA3nAu5OwFhpiNaeVuR19xgdXJa6v1pzZVrkYPRgi7y
SsB6hJhp00v8e+/6jpf0Ze+6Krx6v4AjkSf5hQSz7Q1CbAdb/Bm3sp8Q3m9YSBwI/hENkkgM6NWB
DJUwlbkthmOVB2cl5O2VagxbkMYje1CZBFvDD/at33WdiwJTQbOE8xFAxtdNjvhEv/BDnKf5vuAB
sRUIPKnE0ZoVXCArc+b/hc5U1aknKdIp0Gl2r3pquZsI3jTAZsKL+vHWrxbPuPCOgTy+ZP9+cp8V
2nXVQZLtYhe9dE7WVQXX634yzyKHkrGXBG9+FR9CKmb8vxO7csS19sEAkfny6iE/YPmw6rZYC+MZ
9u/T+P4m/+c0roofLYzMVpI5jdqRd72Da+b+9+h22/KHSd+3tfrCG6RUXzCVawl5CINHYPqbX6A5
rDDmwSAysp+Jt3L+B4DFcvP+urmEKkk4VxGAIy692H/qoyYstWZsq+LSuMJv6Wm/NFxww2zFmz/y
O3n1539zF/9zvKuHOWtFmMXdtOQWKXguhmu84PH5wy7up9v4XeGP4dj/v7Kr59WQctDHWlnglKXa
9JBkIHIL/weMR/WbfpXCn0Ew7yh5u9ctpF7VmIm0CEiZPLG3ynCgUJcTwOpbsMgLTXBjTBeS6Rz3
+vr/cHZeu41r27b9IgLM4VWURGVZtuX0Qtgumzlnfv1t9LrArpINC/cenLD2waqSxDDnmGP03npS
k5Gmwp+J9z0zy46kvoZg1xr6Zx/tVS3ZTFG2Y83mjTYsQhuQwi5wGR4o+IZi7EOF3ZDKJ5iFTZMp
qrMb/OwKSQxSdSJewpbQ4lZR9Kgq5UkQxLmOxylGsygbHehJVOZGTeudIzwuTm2sD30j7rFvCq21
LevTQE+n006uynkEAC7qRbtj8xClYXHglz/haRnoWusl+GfUYtlei9o5dnTsE/xB5DRhc55E1mZm
gt9Z6TFTx5JBYX1TJGfNU5ZGC1xYJskxoIMgfUjyaVI5WJM6GEq7YWGewkmu8vy1e/5614d6yDc3
xsyJvGHh93sO8XasVFhAwzVQ/741Fha7UULEreiKOzmKFwG7K7YiYuL4qz3GyzFIFcqMEOVIDhCI
OIS5h82MdTEFFkrrtWiLWZnwJ2g3qVW20uh9hGa7o31OSVfNRqW+iwcgUZW6TnPFacX4mMvgX4mV
IO55KfeZ04mnZlPLyFs4+PiVeTK411fenx/e1+k4gyVHn4600sVTXdeqgcPcm2LG5MkbCBk3WHxM
DEZzSa9oqVxZfZVrH3ixt0QheH0BtD2hRDC0V/U8QLeB4Nwmf2cWwQFFx17MrYVwqGfPpV07rzQA
59lZWJCq9w7Df1KSqOCv6W2vrlwM5fvi9c/FuNhq1cotrAxc+b2+75eILGftyp2XMCspDvfkWl+7
+D+96FMWFB1e0mP0y7wwq2u0EiJbRq9IdbLX7pVPnCHPoe5y0sU1y+tPGwFq7v993MVsNg1FL60L
+tblct9B+CU6A0ZsRZAk2KT579dS/ela/vVhl2Yva0jcPPblai82+lpEjybo70K3Cepd1QDOIM28
scB8ShwEg1v4YUNhod637Ea4w6fVMB6zIqKVq9GuYzIfJ/sUVK/+vVE4XOLXbhTEivWiQS+hdd46
FnWHfuisS3O7aaGKhZxYmkhcFtFzOXIagnbXik8iRv0A+ZY+XBPM/7A9/H1xv9o5f2189ISYTCdc
XCbSsH0/oIjZ8sxbXkll/mqGX2yw/3zOxQYb4ANT3EpiQByucnib5cJNt+GwlcW9UK9S8z2UUW9t
MSXD4InIO62dlOlg5yjuI0oOjaMaJ66XrF7o1hvUG5ipnOQUzMHhqbtmfJS+qtPvX5dwHXpluAku
5QlAuDq5FFX5lEo7ObeHB/M1fJceOeLSS8geOU5R3Bt/EBG3T/kT88IinIr1ykAzzwgLSBmEqxlS
2o/ohQRZjtfkSXAcks+5gJTVRjhQIACODkJMXpdTMZWMDqOxgUCK5lMMnKpaMAyD5VchUomZCoNW
IgoXQrYezsPx3a2Pmr7p8jOH8FRZJ4KjoDNhQujPpWjFthlKDtoDKFtIbvkGJhFUGC4z/vgCodFI
iC9v0aOBnI7bTVu5ZSNBIjbnLPQoe3YqzehkkLiAWygo5jEiXG1S4BieHYjzUN5K9VzSpuNPHOLp
tZGxJK816DKgTdasUJecHBHXcEavSwgfjBMQeTthsZQ6jvXzlmmHuA1kwhHmaLMH09Y3qmPkE/k2
Is9YB1C3qIIlo1fCS9BWTRLPW0J0EN1wqfnvMoRZtRiSawu9Mq2W3269JJIFBzJHMi6JLmKmS0Wp
awOOIpDgG3hYYrg36ThizZJmKuPq8r3FTQEsDOLxuGK2JFlOp28jOl/CUYxXhrJTWH9Hu8vRemxV
fYHilVpFPnf6M/oqbHOjPk1aLDoY7KVnD0v8o9zMYZs81FDe5sKDwRFxVkhz95iBF+U27HfeukYZ
lDEAdiXaECtEIQSO47DWslVcbnOGw+FzQwhw7aLNSh+N8NZ333phmE2B8mzQMkxr91jBiROrXWEe
Ivgpu7jbT0KswuEQHarIgf/kT9rRZYJ1a34gfbWGW9apnrsZIq3ENrqu2lUULYb+pKA+RmLtKhuN
doXkCHcxrGQokcKikjc9dpN5fzeSnFrPCBNIQRqOcyvdGP5yCLf09Ib4xg2wX+GsWASAxq1yXxU3
FmHCunswQioSUMoAHUW/X+SdNW9FjHk4IFH/K2q56oOz4JIr8ccz5nFDSYKcGYZJfFsqBytcxBCf
VYRLsbdS0qUBz53Tvs/JsD33/bbx9yPeCyCDKCuqZtLS+3cKd6i7H6Rt7W5r8ezJf4JynSdr2doL
6rZbNsjP+PFrf1xLTqOfC1y8it0tUc9mjUM2cbnIoqMo26V4LIG5QzaV6tuo3mjNa1Etqiexgg4f
bqSgmE3rOjbTN41ZaL+W3mIE1tVWlHhBt7G1bCCJhMeqXWcILrIl6Xz0m9V1W8/kO8XbKyKq551I
aHcL4Y7GJJko5AAn5koZmKUtJ4Tymg56oqyQ5suPEi3TwMG5XfbrXnHAik9GmOdk2Nb+SfXAT1FG
Z8DrlVMv7wuZobAVPbTmrjz7CSq86Ln3H1vuUVadcASUHW6fCN/12lxFc/7NuDtGzRpNuF1NuQk5
ZpBunxw94tENVml7TA4mVjeE0fg6ShrF0Fa5zwh6OuWDpcrqXyTo2O7rmB6wYGTKg2yuQZAjsZPX
guxIETL0eQ9dvbrrspeaovmNjlqQrwrC1up1/FKAcNfsrLjr87OgPOrRvRwsy2AlbicsdgU+6Fpw
zc+FCfMrTZYmv9WlpqAqpTHsRlfaK+0TfK3uoaveJRJ2h40QYY3P7UrY1PSrJ9fe72XKT80AVqb/
ffTFdmrJg1hrFadw6dg+tcQcREReMGDZaoAwpvFOYOtHc5c9PaKFedlRhy+uloFTjf19ofzfd5hK
qb9Kh15Jg9SN5HY/aDzbHWBT3A5B4i6IQ1tq7VnqiLpPDpOBIwoIekxDW0ING49nL70yUv5pJPPP
9bg4D2S9PHShyvXoiMetFqR74AQmNmL2/k7ONrgOb/bhrUEKm0dl40yx1/Gi217NZP2xMv7rtlyc
EjBOR4ZA14vKGNHHU7q+fw/W1VzZ9Itr/bWfGjH01ihQ1EmIIJnTieWvy4/vIhakgZZFZ/dPxuye
icCmm+d0fn5/1qSvYey3G800zyIzSqbzdHG+qIYmYIgvyid9PxB8gfYRVj6mm503EOw9iVnRBsIq
DHAzT1LlskbXYmcE7YCZnyTDtp4vwdVCmwlbG5Sp8UhdUsuL+JmWL7rlAX/eCSEl/0npth4nunLl
EwFBysUUJGAX1MQ44O8TOoifGG4YCf03ldA/6cmqzIVotp4qkIozz2BLRTOA9WlRvjGGcZ/zO/6i
/KlHrw1d5j3ipMqg6bHq1xA3KOeI8iJJjQFL9oEznOM8qt9qCiYlu6jSAWjiY2Hdn7mPdHBxeDCH
TMIZKMNzTvuc4C9jUT1Lg80m0c27P7QJ0P2jzfQfmInxVas9jt18y9/g38ZMtLbdLiGrVHYwtzCx
ELH3WjPxKD+RkJ4vmGLKJrv1orMcU54GAYpwU8VL+h18NbzeBfDR94iviJbZwyVBewVV5Ez58Jgz
uNOcgMxM+DG6sI3xJdIGJ8SymWstXv1Ffi7aZYuuL7yyIlEYfV8O0MiboqIrwJuMy1CjVpGqVi0l
kz2c8zcrYJY+KO6+BHc5/acySQ9m1KO5MnHn0IVCQRnwkvpYmZXxYE3cvPCsisnRjzSnHVFC0sY1
hhbbRwyZkGa49qJ6zBK6TY5ikda8/iUe0ZqTRRvEp7/j0/4xGmteVbuquoUeJucBDqjJQv8ZyYmT
xHs5NQ8ilbqFxrIWH8SJ9qAxR3KAFwjGSzCeIRZo0oPADlqvJBX+C1WPivikscSVkuV2lI2LQI8P
2ZAvAw3nXPaS+fWCB2/wlUWQ48rAvIe0ZZ5IMap/5sIeiiuoAUH70ur4S4xgXeAVKKpmLSfBMYD0
ZvSYscxPFaZtE1mvUueeKo1puffhkt2iHPtQst06PiZZism2YbpJzwXp++gaNlqYWjl3Q7mSmcrq
AePPIb9DkrCuM1TdZcD2K1eb0CxWijH3oDGkTA0zE9cTEpasFChPToLE0JJeWqn7q2T8PCc5Mafl
GfkCFgdlOdneEYeTSg5IKJ678lzAQC8Ixac5+f0i0Mz8YU8RGdh3cx24SJe8FG60S9A7T3/CYiiW
Vu1W4SN9Qz6r3kKprGMzeqSsBfJqwNjjacoiFChEwuGQgyMJotOkDjIDTjMAaAQBLHT3gf8KcmE3
Qz4+E0Vmz4ihp5sOdGF5ZeX74SjwzyN9IRrERy0nXTkUh4Q+SvQS0NtTe3cHQ/ox58AuB5+J2s0G
+YNAwZuQiaKAmdjFrxFX4YavaMCHufKVfnrLYKrKZALI6Oeli03XrFGj0SGE2jK+iAEMx9SWECb3
vS3XpEg70DWsrLcDeKe/f/JXxP2/u4AGOBAtEjYfSDiXCW+NkEJDG0v9JDpP0a20G82Z/sGKC0g7
sjt4T47/1O0rR9r2IHa5N8ZCfE63xRwTFAI51kiIEjJOg4WxkO+bZbIjdgb87yzaPZ+D9/Fc7jEW
85xh2wtceNXgo1j+ljU5C7fKHyaINyIT5kO1la8Njn5wRBA2Jhv6ZGCa1rCLMY4VE2bW1n2C3Uyi
xvfgC05rVlchbQ6jR5GNIm2ylaQRx9zC4HotOdsYinbUY8IjM/Ae6otBc1lITtOf04jmAxtkyzoy
ZO2Dg4aLO3F4hM+ZNJ8Vg20JzFpmDxhUmEcQvpYuTGFlgsaCChsOkMV0wcmbduuWFkkIyUIW/WMi
WFhuIrtKOJRY4qtOH3aklPYD3g0pc3LfcHKRtUCEiW7cREG2GNhspVF8klIA4OPL9NooiA4H/6Wm
fM94odIUBlHBNRU/TTjJ+Hp7mMBTu1n1+m0ZrzdCd6pb2gX8dRDdl8CsUy/gNPJZBiLum5RzfYOg
gJNpuSnFhyIecK042GXIJWiKh6l9P/XbKyHjKPFq0TS2+vpYZPomZg3WD42Arkfi1fbqVeKn6zqk
jdyiOm6RP2aA5OJsy7SBeIKdJvlX+lI/VFGaOr1L/BfTO/73v1VUPHiK57cmzCUxpYDFbCiA17fx
khc0wtiF2pJG/TU18k8NJp64Cf018S1V1bz4XNGPR69pzWo/VLcKFhO5ciF7MJpgt0q9m0y7q6Lm
tjO2vrUSFNLRlOwp7KqjlAvrXCHKTegWRlue20Zep0KzoxJcph1UGDc7qQIOGvcpzF4rzAKDYuBS
d0JXpvvYLWWtdXKPoIRcWI2WU3gAXTTzlhZG0ogfElxBw5zHA0wbmkYcN4usxCyumpRC5lIXbjzy
uFxjOT6WfnHSZZ/ROSlF+qMONyHGONzmr3FLhKnn36ALnikhqL50rUC/sjoVGABovNxd0rJS0xZJ
T8cwmJ6pqD31Vbg2jIgUxpXnUxZFLwCyA+FUlUgB8lvEdGclAYfdCmy0ru0LhTNiPzcrYd7QdylR
7OQ+RJoeYqUiPhUDBRbacnxdqvAim+mu5Q7HuXSqcnkt+7jW01Bf1kW96pXsOcCASruBR3IueslK
DIOTFzxn5a2JZqiM4q1svnRw0hUKTqIbEagYtzUBugVmBiu4GfP66GbjyvIJdvfalypPNx0Vp8FT
NOQJB+KXTMa4cS+aFrjCFBpAo04DqVVfpTNvpIZnRlUVSCjUEfjVsAtCilksoK1xpeX7fTDPk2cx
o0P2q8rwmP994ptUFvXAHDiYIU2X9m53glIM6gkrEbrs3zeN75rs6bOoBiVeLkm6VMo1Y1ypBVTp
fYH4MaCDphSONZL7GS9lLsE0MBML5/fP1KeDz8VGxZGIM5Fomcq0Gf77A8PS17ukCI29VTYHgRlk
xxncbfbTb2xZ9ZQP1cvtsaTQDzZlIL9NR1imcxHFl1BMyyK9GXhXsnyS3HpeAOHB30yjzVFRHFrd
RxdtqG2LdCMCyh8hcIBsEtoNAcc2+TwKiuKOoqjhhSNzxo4qYJcV8iGTuumpUR9KOrhB/IK0iAkW
vT0WnCC3EVur7nNUDAv4HhyDCjugkirj2zbI7M+xu6eYQLqHX4yHJcBLrFjXFPQ/bYNM27HVmoah
IFq9OEW7htpqeM6jW7awo8uiY+u2tKXl3CGT7fWZB5FgdVUL/L2PwBLMMEnVkVJgB7x4IEtNJX+i
bJV9I4ALFR4TXgDe81nTl1szqhbkBgGF4Z0U56qGl0fFMoGyq9SuVDhfQ8PLB+fvL3Jxoq4ivxOg
06pkyJMPINq4zkajdEBtEIVBUdLfBQBpIipjRXhM+3UprHVGnFBeF78/wj8Qvf+9JBc3wlOl1lN7
IbzV6ejLm7oixhQ+c9QTBBmddWXBCYnklENY35poqSBNaQ7qod+/xdft/nY9iCkzsThQHV1KefM4
0dWBN+K2tTb1u5CfNOyJg+joD53D6R1JurjgBE7ACVLQ/AZQ36qYI6qbFNX3o+TI0izGIVc8Qq1U
UcoivqqemmHJWYctZ0YwkX+ojkjiitIBhhWqYIaIobaFwLnKsvwaSv72Yy5aM0rm9XSsmKZH9AO1
j4Q76L6WmC91QjcQJgsaKTw5BmLpvUxRNYafZZ/tXNrpHiZnIYNTqDJdZ0eMIDCkyG7G7EmJRJ7V
99H4aF2qF2AW0Q509YsFMlbmgKRl3oMLYc11E/bhfiOm6azDZXC1ASZ9FSq//b7LJk2ephqe3nzv
JrFdSig582FhZsYqIvkj7j47wp9kQHyglMLEKYH8mv1NwvKEXxEQkYcrOQvIZ5GUdS7sreiI70Jw
U5JLpYFq7omJnWg+IsigVAEAYkaA/PAzaU+jTp5TSg9m1FaVS52gwNlJkp06tDstHx96jHl5dA+h
eFNYH4YH81+rMXqoaKWJd8zb1SD473X7mVTme/k2wWh6K1mScEFcQLA103LbiaSiItVsa28x8AzG
9Jksi9h1WQYaaTxbw+DINFnS1tvlRrAUPDAyJ413RnDMmDwOWFaC8NHnhzK7azvUDMj9vTfZOrcJ
T59h4awlQKbznKwlwug0iM9l2K5yCNCF5e579TAifnSbj6S89VQwH1hI4BiLxW6Io7XeyXDc30zg
iMQ32XWI/DnxTomPVTEEZRg+tMqh4pRqQtyllRQrkROa6avWcHImpHv0PqmoOS9dOyx+Nea+PRN/
FbcXC5oUlWYqDpW6NyprbsrHrFGY24wzjTmmxYxtIJpeHr15z/WXUZFS/TZIx5CiC3DfFRJnICtl
Nf5bBc3tqzthrgiYteCD+cQZoBmtgYBF4JfFhYweUkn2ifLuW8soeEJIHOce7JIE9osH+/ANBqrf
PHWOF/+Rhnevz1eJ9k4tMhPD2+RGK6E40irWmpcMzGnR3gSsEznqbglMMAOIRN8L8U0OqFF+GIUn
aLNRCSfDZ9J4HmO6Bgc9oqsYsujIEKc8orTdjFoNXEqL0b7befl9gWk7FhPiaZbEAlFnfbg1Gnft
0Y1iqlitXxjN0fSlOSaNCYhCKFMB9ItsNoEiNL3JpdYGdvX7Ovu1wX27TdDioLWx/YnGxaubjqQe
1Z4h7zljLWVoAhFBFbF0B5TXCdC5iu19Wt0aJstqWK1iC7cs79jvX+IyFRwDEFsOhkU8e0AB+D//
Vk1jEQFlHyep+JCstLhHgcAqjNDoTRQ26ONV/5NNcCZn8tyEvYzku+LYkuhEab1E405XuHeedVLj
K+Uc1ecP9RztRp0w8Emadwmiz8ciEwm3Mk7BOKsQYMsz5LKQhiptVtLILY81U8ARJBJyi42FbyBb
0bZdj48CL+PuTQQlMLdgCm1SdwZzSBseMlTBb9YNRnuddOZ8Jb9NMLE17mQRxCbJ1ayc3jK90Y4d
EQOncN/CYxiaWb7TCYA1ttIEBluLG/859rcW0WMohmXS2lcuiUgwJ4aN0TI7XQxsCOY+MtbhuNaq
3ZAuZYR3Oi2iDX4nt583p5FWtorYmlSrWVTcoHEjPhmCJLGtmxy1Orzw8n4kIpDgFNKYQlybAxKB
pVXO4D/V8d6rIeMyct1QPJGOdlMni0y8Ef9kL+b6AxF719jBH41GnmO1ZzIrhE3pQAsAmXJLiIOZ
rxVpX2OhOPT4xWfmm/8izPUSL3P3mJ4QlDNGtTBtoyuzxz/NSoZ7s+xAva+N2VZ3PFjON5BZmQR4
9S7c6VsEHOWKc0xP1/q+dGJ5a9HkBfZ5sLJlyC94Ys+VspvhHoRcuWkXZJOpT+2ZOPCtjm/CZnyq
DHb74BfLklP/Vq5s702ItrFjIrU54Hbg6q+Ixy0WKqTS9ErTT/+uiOFF+Otxu+gFMaJq8zJu9NOY
ncDocS6g816u1XA1kt2CGXpTTIJUhgbxjfTlxMAYUhNuBAsk2gasqhrOfpuGdebUb+Wb+6fpZvGn
bhIqbeL/ySBDRMwrngC6WevoefwYu33T3VTuMiggqOyILaq2OWi0Y8IRt5ttJGkbszaHEyORqKaj
1LFk2gRd/b4E/KB9+veXXwitLNn1hMRqmSXfl8oC66OwlJ5ad2YdeeCNOwllwnMrTYahgKHaq4uV
wA42E+YHV8vSSJg9c4BiZrMZ7smOLlbtJwJLifRhMqIFJ3ii/RREe4UyKp1tgrlxU12Tb3ytld/W
0v/dva9+z19TMdXMXTFzY2MfI3EpE2FRxiL/U6HPh6dDO8TzdKdyCccuyTwByz/IJB08iIG2aNqX
QtYWFocx8FhpzktXa7eR38z9wNrIDChKY5mFzlAeJNAShKmJ9w2TiNBjahOuetnb1GO5VDTQFehl
hvwgsbODxdcHzFWDtx6lF8N/V+QHrWIX7R8qLp2H+0lAGNSb2FW9fd4AyPPWsrdtKUszJURRaS3F
EnIBcliCScHM8BISWW6daw7TRovdwD9IPqA4bw5Mj+7dzGrvoa0WesCi1S/q4rYQBCLWrvQRLpZl
FIccz0n3ITDWAmP/JaH660orzEWE0QuYg7HmNoQDUP+U0wCtq64dzC5eyW8fdfFKFnHRtaImBru+
XOAfLCZl79yl1irahZF/QupKmRP8/jZctEn++0y860RI6apoXipMXahPXhiZ3rFxb4qOfUZahP1t
U9yL+rqI7n//sMvd9+vTNAb60PYB7VvGxS80Mt2oYtqPRwyL+a73ulu/pDeib71g5UvjwqAnMIjL
flzV7W2aQ1AMsFGeiil8XflAIAx4kCnOlW81NSH/epn++1b0iWiLy6hslYuTuRIP/NtuoR0GWMI1
c0pGqwaGP1Y6tCSBXeHxS9NwQds7bE27UhgzgutQPhSlW3Q+oMBkeDDyncXdGYU/4TWH9MUw5L/v
p1IYIDufWAMXNYs5iKM+UDDtanmSJttp9ELdZgYPYf8isyuSDXg9qObyWPztUy8O53qV96bSmNaW
RCGtWIkGkNY+4RDFdBp+/dhk89Q0jqFUEDEZkxapEibO0CoomwUZkHaZdjc6quwaB5ksH0zvVok3
uZvPdeJilPwhpggYWhE8sHtv4iSKgQPU2QqQuNUzPEMkmiSZk+ZEn44IP0J3q+DV5BlQcyYBpeLu
EJcDMcJ/JaT7uPt/dWb83wtA71qnpSfT3/u3VFRLL1N8KXEPQXjn58dsdFqcbnpz6txXhkLAo7BI
7qPGu/JK/rTi6JD5LYvOHiafaZn4a8Xpuhhfd8QRW1AYtaj7rNxjvHfbh98f+8vuy9fvQ1hOh1Q0
UDhrF7/PShvPz8PCOkTVK4IVELmW3XXww7bUd252DoxVpS1CcnCzJ/ctDT4FJZjV0wg6uPKLf1wX
dIveGJdZZfJ28VW40l42am0ANPC1DV177PyVSoPMLzeemgNVw8VZf3raXZ1aNA2RASjE950mQOkq
aE51UiE17OGUXXv1Lpp2/12jv77YxZlFyske9gNROIw986DbAUSRezdaK2ncaRB5GVSQKJHdpMqm
YOir3g3j/Pe7dNnQ+foGBnYTGRO2Qu/w4huYRSr5+Vi5B61Y5+7RJKmJ3R6dnAaibdHk23xc8g/J
qb630FHKG3/cDtmiVsnXvNWQb6Jjn2kewwemPhKFazTPjUUPgsXcxcNKNG/jYlkzldM2kOAC8ySE
b8r9YCx//x1fPqbLRZYbbJCNOPEXjItFloi7Vs4L0TvKw4uEikPa+9kyi/YgYITQEWNIUdV8SAlw
8JyBUKFwEyAhMdEPeEfNZLeXoeuvFBFQ1a1UbtCcYFzudSfUPSCjKU2RDbni9K6oUcbsUCGzIW+v
AyPr1MXW15eRtwVwyf0SiqUSnsJy61r7hnF39CL4vNca5pHM6asH7I/h0eMYLm0VwIbuYQC2JI9L
2Tjn+hZKFRy3Sj3CyPNxvFvgRK/0Raen/dul0jVccNAmRQhF/y4A3iB6vggOeicmGx2GahxvMuPF
T25/vyVfo+x/P0cVEX3jbcDWR/jNxW4skmGUyoJvHsr+TrJwNlcICG9048lFAmIBdjmmwQKNc1TT
Q5LoAK50YoyH/VA+ZHAAILDqpGG4bwXAUZ1iblG4ex2eyCjfPzfuMag3BCCxiqRwnKp7LVrXAaof
i7CAnZQ/MBMrZVIzUB5tKjkGhjJXDIdsb7+9UnZ8uRm+/VDS1hQV8K9KTOi/F1QkTLgLRDTKRf06
QMZv9ZeYkEJwN2QSi8s8F85ox7HDa5h9rYNnKXi4DWFZm9kuV/31QFu878kQmQSZMEmz3OGvEClv
g3iZGIzD9NvUTe4cpQ2OUjTudU9exjIgaNU769Y5ANBW8vcwr0Z8PDrmIkTHc2WluBhCsVBwNyc+
j07+qfTNK9SWvSHo5I/uvOYVRb8bLRLYOsq+jTakMAzXoi+/F458HI47jSvKDnI5fsqtLJUKGMcT
+6jWOJpjpK83XnqOKgeN0u+PqvK9BJooOvxEiKiTdXEq4f7aE2PRbaxwVJv7p4d2efTn9+G8xeEX
z95uhdn6/nm+QBJGMNtTbu/uToN9d9esrnyFH37w9MmWAsdk0oVcLGDD6BldqfMVXsLjLQqOI0TE
ZWG/jTNS/Gav3Wx1CGY7fzZfxbZT2ieQxWv73Z/Pzji/i8Xq4ffv88OCykRfMfD/Mv1TrMt+UROG
Y69pXXMgzZwVbKaLCL9mlEqNRQLqMuOf5/2afq81Sz51JzmI40q2k0V3Vh77VbsFokcvOX8UEWZ8
DktpQXLpe3qQdwP+LrB7GwSQqPqWOuNdx7PBEcyFPVryxWibW8n27jvAGHDuT8ZL+tChva11/GDV
8UByJDrc4MoGIn2ZUy/e4n9+8MVylWaepKd6WR/CNUhjO95tt5NPCpG13S4pUMmpIyxo3s4bG8I1
oXPHp2z2cn+/3E95dtM/8v/ba7P9OD8iKZkFs+P+2DnLYsZtzGyE+Qf0LM7HBAyjc78pF+wxs91j
b+/i2ftOOo1OsnOP3VxeAgW09dkwJ4hqoy7FZbsY5ibWVn2LGPw4rBoaN+qhWGVXHkLp+9bATacY
UEBKESx1uTWEQyla0ZjGO7WunehR8RSgGA77hAwng3RQ4jhIOcoQFbLSmuvy1qrfGXenkXdltflK
47y4G5RrEqGxRD8jhbw4HphFpedA8AFBsCCWNMi9ms0Y2ZuWGvucOPS07j/HBCOTcjNId4Of0WFB
EJm2wdLL1W2afPZfEla4eH201Gh40ReKUJUJ2Ws5OZBw0kr8KhsQHfHCS6OvbE3ANdBA+ad+KQlw
qKPoyhWe9tbLn6XpLKGcAye58cVDJoU52K7IwB3b2Il6KpM9FE8zOlfK+ff391JWP63XMK8sjVGr
aCrfTnVqoHpZAs1tJ9XAAj6oX0p9E8mf0E0AMdISh7YZQgWSrqyll/Pfyw++XMjK1gzayIu+Vu5J
M8ACHojOJEEM6w224gkfxqg/UZg+NZ8K0UG6/uHJ15JzLsXsX99D5xrDzpuKEO1iTQfZXTAub/wd
SXorMuTmchvzDC/rYRt4j4N/ByoVzqpJuhQOmkma9tiE8CyejeaVTdcYjkJwx/wMXhqMHMaQ4RQT
dPUcON3xyyeCLyeqpmmy1V2yDuuodgff6kwKz50UqajecAetiriyde+QXWuRXE5J/rsqOtClL2cW
Wcz/7nRdT5K01mXmVO9HxlNofCIS46qk+Tx4YcozFiTNk+nA+VOvrsjEfighmIEjmJmOg6Ct1H8/
O/XGRM9rVpeM15m4sRpTFWFYQvPZMdU25Xrt1leOfl+dym+X96/PvFhHot6Iy6gNY9CRyMQ3YzWh
l9APOmJtK8HHJJi9Cub8QmT89qHTMvtXOeEmURSKQhzveOJ5NNcUdL3ymWavTfuaRfoyFkg+wZhm
pHM00xWGgBHTGsrHLHuMVWB9iM1axm8eqSWGdxjEvTKWW0F/yNXPRtkbWUGjYlFL2spzd2Z4iIO1
mAlzv2eUlBDuSHi59+WfV5lMohoMQP6UjwlBJRHwYy1DfykS6qFvUijqXaw9G91ZJ0Aw7TMSBI25
2YGSltJZiaVdwTwYyA3G2nqv88Fwtey250J+sJCaBL/h9L2yF//0SrD9kC2sSaoEY/vfy1do+OHd
to9208VRToSvB8ltYJ3d5ITw8/9jnSSUc8LowWq1LgX3TZPJHohANNaykw0bMZzg8cUEznaZWuAg
cJGsdtwQP9fRlkbXurI/lJ7stf/7/Iu6z/fMysPHPJEQh1nNqIeIPSWbm002o662WkBZw4YmRBhe
0ev+tBUZSIbM6dTCrn9xahE0LY2Dpsp3bQo/vnL4xX5uLiVgQd4VAduPqw5DUUmeBqQa5/N/72iD
8TxuStU8tPmpZuPJkeATSLsC4CYTIVitOE/Da0K2TO7H7zf4h5JG/vujL3ZcYlUFobEmRYl3mwrn
pHdo5yDDvNLK+ekQyOfQW1LF/6Rf//7EMRwTgXjxbFf05h2kuAePXlbLOVf29KUyhHRRHiv/XssE
7KohGuyANmMVJ3hbFWfCTdTZZ1tRhwwS3k+LKPsB5A6TfO1FrAkfLsKD7L9a5YeanwI9cMIusC3L
w03aHbXo05f3RJtOK8cyaIkR8sy54rqOHtf7iH/r92v6tVJfLnB//9iLi9rJrsgaxgmdlilxLcR/
jSxWh7YoCRYy1xpMrioU96lY2DxZEWNWliAWL9GNPnvU1Jp17lK0MwgCeefy+jU3IXOAS8s/1XRR
47WohX3CQHXaIlJgKDksqhj6WIJzFSatnmL+xc/kmk4drQYOCcPW08JFjgxKbPdtQnrzgArHgf65
Thrsq81Tfs9y0gIVUSH8lNYqb8vjIK3K5B4+ncZ0oMr0B1f+YyRr02ROHCAObG8jd63myb4fXtim
piTCbkSZPXy0lrzImpPObHgEYBaV4sJnW3Mj75BPbZUXf5KbdaiNX9PXrJcevVxcJM3GVT/kVv4/
pJ3ncuPGuq6vCFXI4S+jSJFU1szoD0r2SMg54+r301p1likMDnm2T5Vd5QlWA40OX3jDLnShE1mF
uHtQJ7nydVhpf3wc07ZRzKTEi4Du95UYN6CTJL90T66GUOQLdS7qWLX5EGKPWLsnMQWXB5wiHr+C
CqCp/x1xct/JWA/oWWlblLJ3CjqryHWoN2F0R08etWLLXVPe8jpMKm6kbkc95vLwX9n5pReenGSZ
q0lBlGTWadBviaJq3EO8FxKIrd/GuILsqO0hcyiHf1FQDVG4wZSsONbjXeatm/BURK9Vc9ehKTLe
YFRkV7sCQbpGVJtcZQWed+h/j+G2KZ4uP7Y6e/L/M2u2+POzKAHJiDDColoSuQBC4XUMHh2hS58t
68KDUgD7eUp/kwDua54x4nJwTcEND++uogPuk6eHkR3utcN2oKDUuVc2+WzoJAI1naKEONcmNxNL
2XJxrGXzlZwtyA4BedK2mInhBeQ9KeF901RXVtLsnYQaNBcxpEz5q2l0NiVJrxVKYMn+AfoY2xya
DL6oqAVX17QpZkMMEJkK9z7R8HTuK1PPAcOOPnL1ANNQ6zXFja8Zz+y0hRxfuRxMMVV/rFCaPIwE
MAmxs++f2u79dEwKxTqF5T7CZUEK37PwpkXN0n4u0DYIf4GC1Wod2aKXrLgdyt9a9Uxogk4GBHhU
DYfuKMP2L1cy3lbmI/XmBKg8KPo+3WvNfYRtQ9ftK5sWPHL9m9rCGvFTFRABSsggrl9w67KiW0V9
9q0HdC1SYNjtfd+stOA+TvdS9jt814+ledPIAaYuASD6V7f5dJ0fPleY3z27DRVVH/m398u7YD40
cBzE1LmlqT5MpmY0wkgrass9KdZL2vx0OIw7y78zYAYhsmqDdvyFoRB6JjeW9Dp6H/9ieJsqOIRL
EkU4Yd+/jFFVNBM71TrxPWT7NDAv8s7BrENf/adTrIYHVZiErH3j2gYTP3u6KmDGAe5HRNmyvtpW
Z6u9bsKoaQ05PPjAELpPenFlnK9pvCIcjhSJ0NgGgOlCVqKXBqDwGOvtxuDup1kXEdorBVH7NWm6
aw81SZs9PkjbhnoiJP4b9BnKZRIhXfmOknkZ7K/yDGa/vw1WjgYh2HXZntxWgRdbZVcmfIB4FVi3
vXNT0Y2ED8zaHm8Gb4urKLJasFfD62zb2Q/wz9iTe6v1yphwpbRObkIv5l5PV2W3sXdxsCnk28y/
R3HLAt21iP0d7tZEp0V9MtXdlSU4dxYJ+pKi0CShYDGZcSXobdXuVQma2qOijDCN/yLBCgNUMLAo
+wxwbrHdT1qSY0ANFRHR6oaKiVW9rYr8SrB87VEmEzKkfWJKjmKeInuJ+1svPxoUMslNkKaxn6+8
99yheP7ek6Sgs0Yl0SN8GgsAiEM0rk36N5Q/TByO6YaXzq/a2lh+SRraLB2zWV2thsxdNzZnMoBN
ocI1pY/VveG4ZYjBAvFo2Yn0jyDcTBFDvTKvs3cpPXeojTpFdazXvh8zNrpyQ+d75cnLXmOweo0n
YkXUOD4al46p3C8JNJLuyuk2u5cpKUFC4XRDQfT7qGGXZ1Xgq+apRJy5fYHlWju/bIyKzVu+aOX8
uvJF/0QY0V3HxI5OsmIgZjDZy7kXqaQGlP4y5cH/Wr9BFy45yoQNgrGjAEKScGXM2VV0NuZkyapR
1yZ9CoDK9l0Ioi+5/YHjOy3qQPrg9CyV4+BvW7a2hoS8ceVin4186dagTq9pguExSYRcRcNMzx8x
sqF0ZcDCzgIIguO6lG7z4AeznSvvGkh/G3tlz/q7yjrUj//VtP/zEFNEh54WdRmklSMCfr062KQ9
dGGKteqfJBQf4nHJ7Xl52mcPirMhJ2eWWhaS4wcMKbQi4RYuhnGvNBs9tBfp8E5Ic3m42Wq2bXBa
WEC7Td2ZxMqaptf62CU+6N+Tqj6odCT8fWdAlM/2ownGK32wrTene7i+dWcXGKIdsiYDkqAm9X0T
OUGmpnITmycbXhUGW95JC+8oXtfmStNvEeHE2yjvlrn8E+Wcy689dz4RF4FQp3aCxdxk/7qtKpl5
3nwFCJb10I5ImJXHMXwtUJq+PNRsNsIlzFvSdqE7NvmiravHViCDkYmUXTo0e0V9CWi2q2N6HGm9
ONaTHJHVjxnQEBJv771Ch0pOvRu1HZdDUAAb81YiZY+Gv3T1nbDt8gPOrbjz5xOf6SxY6iUpNqIk
dU91f1tzVhMUEyNykoFI9aiZXR5NnBqT0EyjKEbvR6ZkhSHO99H4s9y1myg7mMUrFHMmnz67fK3J
PTuKJqPaJ4P9ZH1/HyVJKl8y/Qqr2Xqfw+K3sr0EmiEdrmTIM3NHW/mfccQ9cTZ3ul31qaFB/aYC
oqtHtX8g2SmHl8Haq39dnjjxo/6YOLYjkTz6Jeq0wTXKZSvVfpcePBSnmicZGawYhfCHrnpwgo9w
vPJmMzuENzNhWlK5VXAu+v5mYVN6DR614UFC6S/YY0iVK8fOfjC6KwPN3eBsDc3SAc1BEpkCpYo4
ySuKd9GB48eXH/HGbjNpM2Zr4oWg13dd83olP5iBrUFkoSdNkRboqP7lAHT22WqjSQerrQHqZK9d
px1y5TWFhI1wW1wZO6uHZSvl/o2FPlcH8xYw2UIt+vcxB0uO0JvobQhLHU97dQjer4LX5lbv2eOZ
kzNZ0noH7/GatrberFvU8qI8J3D+2bnOBojLFg+0vY5mce+hcVKOx8x45WKQ43hjosUQpPW1IEsM
OF17EG9VpsuEm/2VapzNV9REhRyxq09WiTIcJCWCSS5iym0J9LVu2HBUZDLV1//9MY2u0z/j6t8X
odcNBHwSWBWdmqwYM8cxwVwQ8XBU/++31/lQk8vIzGSzyRt8gXsZw79yuYsktG3w1oSCvowoC10e
bu7exa2XyAZFeMjuU2ywEpSmkuloSg8g/7wXGdZU4rkraL1dcxT9CbRZPKSfhLsTJtVXRp+JJzU2
NWxiQDGAEyencIn9VV+PfnCgAwY1vChf5PCVcFJJP+tg38Mbv77PZxfR2ZiTVW1XjtulFCUOEto5
fEy1fkOspOTCzYCWVSUSEJ9062v7ypf9MjL6Y/WeDTy5gDM9yX3FwPqiN/+qBlRZ3SMnmqRSGdRe
8nYv9n0XfiTWvR0HS6EGETsQH6RFmCPfTJcvMX5UMozBFMbUexGFCJnG0N+l1WCi/22OC/ToF72S
rhIppK8ADy4ZTp0MMQ8Cqw5EzqP9kzt70MGLlsa9YAM0HmBE81hmgECWvLyBMgNtOOL5PPuh5R/M
RJr3G8/A4R0qEbU2lJ2uM+rnbpXzhTBZ9l6ieKGc4gNYq8Uyh49SC2vi8Qi7YMF5bFod9MPh0GlY
qUK2JdEIAVsqYby04PioMZzNRdMYAlWtImUR0xHgkogTdU0B3pTTVcH0kLQ40ksD/N5rRkwzQpqc
Dz4nR5B/Fp217lIXT3Ts6LDGY06M5F1t3u3S3mTotwqhdJuhB7vc/Uz8+IbWhxa4+6AcbhXEbNpY
08A79BBUXxTKWnxT0aLwm4eYo1pJHwKXDqAPEMFGZGxpxfW6xoLNy9Mv1KqsxLvEe28TkFPp1k+p
+iFcCqfQg8iLE4sxrNR76gVG+A5SronVdR2bi2znywhpBfpW4sf25tvon8wWJU5wsG6F7xO+q55x
aFXQWNWWbb7IawRCsZcY+w+TfQ8t4nGI2o2W4QaTOWseoaN6aDFjCOFodCwJuc3hL4St/raoXdMt
aQpk39s9HVvxX5L2UjG1Q9af3NwJF0oOPRUnNIxEAoTYDEDYUrS3irKCpPrDYhHS5/XHF8XzDrGZ
bU37zYlAJKBx0+j44SQ4UiGTSlHyMfBeRvxhE8PEnCTfXj56pkrLoqWhQZY0ABTLlF+ml1vaanrT
mHp80PIHxXv1Y3kpd68t7Si9j244mFYqbD2u/0pmv5nFqkK3IuT5eWvXhkTNElQ/02htJYjzmW9V
S0s/XCv1W1x+sJHKap8V+44pudqKnENx8ew6D44sDhz3SbiXEkr6mYeVqmQfsZl1s9cyWbb2DfrJ
IE3xy+ytlVz9xEHT0nMYF0c+YqJfS41nD29wRxi/G4CNp/rmbtYVbmvL0EqCd2ZQgBaYLpY/yHq4
NyP93jH4F9En9B+QNBTbaSJMLoysQJOnc3XvztceWwKAjlp7AxfZ3bnsRwlC8NVMWJm9MGiSUMMk
EsUP7/vtD6tWtbuRooerPChZftNKvyTkqXPUBPEjeLLjblFryaaja3J5jc7Fvgp6MACHDEX7o3Ia
07Qx2t7mM3dPKo5EHClx+VQnewtm7uWhjPmxhNukLUAZ5uRykqJYHj3JIjvMhaXtB5I3NnVh1ZQe
DeXVb+DZDC+aD5AOCApJoGF+DCkpGqWYLj2Z1gMLH427jenuKjy2LLSxJe/dLT/NoNnEbXmDbhiC
egYSR+1SEh62A0KC2VKPQJRqxjHwq4exQsWOlSPRNRY9/Ayn4hbfp6R1NlX4F0oxN36hrLWwRuE9
XJhl8J7kyHMHiI4Ea919kyych3HJ7CvtSWuPLhjty9NERWAuBGX5mbjDkidMST21OiIrFdZUFHEk
S0sN0S8e5leHHj0em3L/3scPlosWb7mufJr8+mflaGvSshwNDDBya5Hmc+f63MHiOhZokMSrdsLV
05Q+MrTPpMjaWv6IvJP02lAbjjxMrvkWaRTv9AJGgwpqpzSCfdfEN6Ud3Q6qvLDj7SAZ0rJKlV1s
+rdW7f9dZCjOxdkKWMOiwhW1QoXPqFyBVuo6e2USOYRcQ43wgBr0bZugJcfXb5BQd0Cce323kjuM
dFB3c1toIyNC6/Jakd+bXPsdKw5aY3tOcw/nqgCRNTV9iNVffpSuGy6s0dVvrPHWXLYKv7CapRqS
2W/aEaEpUE9w4SLZfO57IaYMAhlQ1Bh5gI9ehkb4dmE/hTkABNW+ODbkYUbL2upAFNQ9HAzUr188
fV+bx7rulgNCQcGnaaUfBbZzjf1qcNHJbb3xwYQh7bCS3PZYeO4OK9oFlvXVgqVpjT+de4Qyaufo
AXQu0kVfoFgTHfjHM42Fqwrz4XeqnD1Yq8Qelg1OJnWPwGMKsYjPZwI5lZBmjqMPz6IsUj64JS51
+V7n+wzVR4rudz6C+UHqrZFhfHJRhNJ9HDx3vwLXAerQ7Qb0jJruC/kOUDMwPyRCjWYcV8KDxbNe
e89ZcajC4PDGDxGv8fdLNOlqdNeDV015Vb2Dg7hYMSwGt1z4zXss/60j821SndU/7eSn6kBIjF9y
HlSKyrX4nw31aEbqDcohVMOQKPhIuX2dBusg9D1H+nKI1aUaJ6m1EYAwvcKB8b3F8m3siWSs1wKK
vZhaQqvS7FcooOhWvgMzMTbtVpV/a/KbWENofRPEB7yIIn/2UrVFFsTx3ntkZU3tzqv1pSXBinKO
Y04o5R5lr7gfs5FW7b1Wy0vNlNap2fw00fZTJADiYHpN/UUZ7JVMJTLXwl3EfgpYb1pwNNutMGP5
ilEGDBKI4bvPqkb2FtVxg/fTid9a9Yc6hgu13IsJ69DcSNSVaUm03w426nFfkwMkR9Y/Go4rl+Cz
0u7zDP68tAcSvdTSg0ZXnJUBsHS07gGUZPZvv+x5lY9R/yDI8tUR+MgLFGQ12tv2xlSKjzxuN0lz
yrR+UZhX6hZzMFhNWKeiOYno5B/9VSNr9FSzHDgxDVTtPuj3rccB7RcIsDeoP3j3GouVReRb+d4c
hmXHPrN0eU2Yf4ppg4Z2jxw58rKot9ZhtkXq7waAHhp75t1gPVTcc5dPUWU22v/vI6tfh+xZHq8P
YTCoVpCKtI8MLESutksfS6HiQNZLf1Rx8lsfQUx1jYK7Vm9sD304y9uINSC1RK9QZ9Lu4cpjzd2B
Knwpmf49RJFpTbBEOy8oxuA/qE7MLG18Ss174r0s4k4pultNPSa+s4rY2EJioHoCet2wQ1mWYBgu
P81cSY/YjqxcYBiQ3fwedXiFNhRV4YcHN31V3COuknZzlLBCohKgQeq6PNrsq6NZLWjcsHGmcIlx
kPRBVczgQMZjtcLTHhCt7rwM9pXXmq15iWIXZBzIJ5C5v7+X6eRW2OtNdBiQwCeUQko4J+gXmVOB
SoAKYl+x/WUf688koTSjlgTXHUdwz/lW1T7BBH6xWYcpgbUeKVdcnog5rNFXMe7/PN9k3pVRCdo6
4/kU/1227gcuJ9y2+zT+iAPzofSjpwTal4kfYth89mlyaA11KWMjMMQbRXkurUEYghPBborMuxE1
hsKxN8QMPzDhMHP3pkCLwGuT7dB/ZLTBBy5oEV5dbZzNLiAQKY4oPMvqFAju6n4yFl4ZHuz0lRSa
nNOwHnREEPKPq191NkZW4Y4RHwtp62n7pkwaw1ccmgsc51q97kEqEj5iQSsK0YZ0P3Dm9MVLn75f
/lyzVVtgBboF4l30NSafy1IHX+4CfNlVqHWlyHgxy1RfA/wrfeKmLqtRPX/IAuXfbJizcSfdilHJ
474BhXcw4bITLEOo90JrTZB8Ff42V4ZVBZvbptwOjWCS7WWeXOrxyIfsZOoyjzEoP7XdOvqVavTs
EfDPMNPUKg/GnoARqjJNxsBrNjZdr+gIqGcT+zeXv9rc+S/8gnRWDNnNVFtTKlSlVqyQeiqATfcF
vhHQUOpV7lfEcPUoNcSZMq28nY83qd8CnQ9NexiCQ+6vzf5IyQb3n7dce5e0g16+RHjet3m8onJ9
2yJMBBB86SfOgm7ZBilv9GqiVRfhWeQ3h6aJVyZYfYFu7erqK2SoKddBXESZYqn+dCjUxd1DGd7C
CAD6GWf6ShSVKBYYyWPmIKBqrgbXXemtt+y4PEKkvNmiBnWo3v17qO+HGrFfmfKkg87Slf0y+5HP
Zn6Sy6Y+/oKxgQtHkSADD/TWE7C4CP2ZKrlWH5g9gAzTwiYS+IXyhZk7u+VHw2xLp27Dgx4KKfpl
nqLdNCr7KpFuJRXfiwRDVez3HEBPxFKpjpmSht921J3Eu2d6u5Laal1cZU6Jl/xjOeC2qpDtIuc1
RaTVSa44aUTV+aub2b072K+gPBinx44oVfUtccfK2duQ4AlVbtNhm3DjX12W81ehcH8lauP8+irz
nE1Q48r1mLegU9jYHJqUCnMixNCytq66tZxnq0s3DqHcoL0q9cGD1ZI8kOhmVDqAq1HflL1fsnXN
QdUWu+HP6fnnscR3PXssb1DTPorV4oSY/3rAWWaR7gb5Jn02ftb+2qrWtb9SvC0pnSQdh/fqPd0F
QvOf9H7lI8Nf3DjJ81Dc9qqwIx/Q0gZB0GKps1Kag3zInXX35G2Me39rWovyWD8o5gIfiEZdIYDu
n/o9DhEP2hq87i55gh/zmb+Gj3g9PJtPxtvw2yCFXnI9b4cNVnoybnp0xk7G0r/tntKH4ql5GhEG
SVElIsJfhJiFXqPywjCbmyJKiLiuwrCHyvJ9itoq7mkfwznQlN9STvSKH1dlPYepf9fCu9JQgIN7
uRjrJxPfsMJf4RU5mLggJs8mCd5gnXzzYJXOz1EniZPXdfdT1KGbOr5xquSHrSKxVKw1jySK2Ajt
GNEHEe0+fCP54WsXYUEDegFZh4pCcy1h6ABAPdRfBHtntJFM044qFh5J9JGRE2cD/4lBZ0d4r6Ao
WeYncLEia3WplGem/jPJ+8dyALg6IO8r8irYQMRfXb+PSQHzyr1JyofSvhcaNVDyNqn/yVKEZqUU
GDk4VAZIkqI9QMtNbNUrnxMPhqZGMmQRq/FjfPmNzG9DahUDjS/8AgG5TCGIPsLOWYQp5Hksnf0a
lZdyhdfDogqNtWTsUL3cGPU9tloguDMhU6wgP9hzUqChuhzsYG/XqzZO11nws/9PrkPoSvGaZNqs
1pZ3DDVCee+N/VKUyNB2D3HZWNgBrBFGSYJXF54oBgmfcf+YauPaIcQWVaacWpLnvRA8+LwauVIV
vKvei+idBOq7b6X4qaJxwGUcVNum1d+6hgIP50QuPXpJi7lDs7YCZyln4aYtcAAex62VPUlI4RRN
L1IGj7rAgC6dSUlHr140LkLjaPGLUcUYVnlDhNVU/x7S2xjNyJLsU+lwjxw+Lt/F8xHU2VqeRDLq
KKGcpHMlwI8CdyFgNxAIaMKBRCF/J/oW3Norg87eDYh4CG0c2wJU9n0D5ZqqDW2S0NZPIAbBsSDG
Brjwn7zDp3xTxY8+kuIkX0n6Nha/R6JnvoV99PqvbODy8xjiJf848/55ni/9gLMzT8JLo40Gsq1G
3tN/IGbMELe8a9lyXZcc1OCHBPEGzaJFVD5ayFZQi5WHvYj940ZdIA7bW7+4BZfaqOwCB1fY+DaQ
tbVt4LJdwh6hZJTQaeOH0rIbJDTgLTA2J2v4VTl0+PDN9PxbOWzQPew2AYUHGGF6PSyx4oH4zGYU
i8bwMBTxTzqOueIk7rdJ0gmowP8DoGSuuE+0SchJpR2KwCRNa6okxaUG6HJk0l/rgk2ov4bKvZnQ
dNKiF9tqt1kNk791l4VzHELqbj2OKU2yAscq01bD8sXMj1bHdk83BqYj/L4DC9GPFz3XXf7R4fFC
g9mj7iXqdTrVG6KERTi+2OYLh42nxeuysADb5Wtdx5avdTdG57w0KUVeGmzdXdDchtBwttLBvEtH
YVtF/xN9pV0iDiltW4+U/iD0EUVA0kKjv65uPPU4NK9tvULIVPul1Db0P0R5Re8ugsqVP+hO81Y5
O8/NudWaFyl9lALpVnO6O12pdv2Yv11eerMRGRQ96LqmibToJIHJQ0WRsir2D4H6UBYtxs811Kp8
UaEN6d5cHms27j4ba7LVBy+Vk3EUDBqUGEYDhNuRM1R0TkSEStrKkXN5xFl8gQp6R4bsAQRqit/x
jbYsPQ8XxVSlimr9BLdZtL9UDvDyc1AP9Gv76g3h2yh6+Dcjg2qgTca/pMDfj5hAGesil1obecE1
kketdwucIuhuuEYsiuzJihsWthKS85cHnkpMf3UWVXT1geVCOMV/5vvAsdHVsu07/p2f5dx8tOVt
3KKRB7UtbxehTWppH4Z1VDWVhf8SRtmqTrKbNnlSgt+uUa9LLIDybREYXPz2qq0MKiDJv8BbaiRf
6BGi32UQfn5/yE6p8EQLK/vE1MARVykLF9zV7g6XTGClXUm+/paMUFW758vzM7cIAVrZ1LRwZEN+
5PvIPv4ZYdWyCEv7JRGdHor4tEg4CsAagLUSQgKXR9TnDrPzIcUePDvd7T7xuySAgg9/TErQFrrP
0zuAf5Gyrd1godtPiv2uZc/IcwHtRVYZcdj83XMOGobnxr7N7rvuyTCfM+tVRdrM+lGV71H3FHlb
v8GuOkNrUbk35J1HxDLcRdWqkJ8G602q764u66+yzfSmohdIyZcZ5NSY7GFF0/MwdCoaUAqFb73a
BSAIKlDtySk3Tfh/Dia1qJkke3jjWlpivNWunXzb5M5GsNCh48beYaxqAsLytkWxkJrFGEN9oK7a
eriCcxQ0OlvFqJYWxM6EbdOb/qpDBLcOThJC5aHm7v3g79bpr3ypObKIBiQOppBNysj6+P6lOJTs
rsh0Wp4ocrEVlHsV0d27BJrY0nMXprGuuBED+KiPl9fI1ZEnyxLvHTlBPxC3vkJwU3lpuNpZ+elW
bwPot2hfdXDVXzzwbldBX/+Xwb8gwJogUE8+KmoCrhUraSg4OZkCGfXgPUBHtYpbdzPKR6z7yg+F
cie6yFdee640AgRLgI+/Rp68ttVrrdGVbnhwbDyEeuQMtGLVy0foA8ipNM2r4b4Bhcrk6NrIcyHg
+ciTTTnio6jIVSgJ7kKtHlTzlr0n61ii2soBitAQ3TYEopkH41f50YFZCUD9OXa1wm1s3RnvVxHI
sycT6uIQRVD5+kPLVImQEDDbkf4fHk80JIRohaaVS85DSpitJJpf7vbKB5hLJbWzQScfQKcM0rs1
pFrq/DZePOmnShyMJxGtDtF/rE4WPdn4pLt3UnuUdqL1YefS5spjzL47muYQWCiJWNN7Ou69uOUp
grtIFGvQCE9+V9mHECqTKcNIKgZy8Sn2ii34T/FMcKrU6tiD8bA7e1eVIwUkXKAy48qDzcHWKRT+
82CTTCHqOr/GFT4+5BkpAh3zSscoXEnZJw8BcBynDzdyyjoBnQ6oibCP2s6rR23LGH65RH6Ogemb
lWAiDJ7pJaMhe2Xq5spJqG2C4EeOR+B5v59ZUeOj3SaDDkU4zW/KfRCV9CIxbAMtJpjx4J5A8Ryw
CezcF6NIdiX2oOKUlWH1Xn6WuWBSM1TiDoFugjb5/VHUcmjHatDDQ5adUA5xsQFVtsBUUfK4PNBs
wf98pMlBXXTOkEhxKlCU4qwkcbNp5hr0gTktqVJE4BpSwzvhzHN55NlUzSS2Ao2DeJT8B2I1U6sm
MDJUjnPzyc6ife0eVazf/L256kjLi+7YR+8u/W6n+dF2W6XdFmiVNYhRpO+B2q9cpBMEuNFaKcGD
YZJ2jG+u3q9ESTesB6o3uHC7sMopfGD/uHAgKLoJ1AiuVgfRhiBvl/HwYKW/WmyrbH0vBLKo+oIF
86Nx16X3inUvVh6hDhQ/BQVNPCebd4mfpafXdu7UveIr3AS/i6arDJLXmgLy0wxbTcOjzArVfCtV
DqiHAceJZz9BCFM+4hhTOzrG3fvYSxYNijQOMvNVvbCCbuHk5aI2wkXmyhsZJlFX3zq9vEniPVMo
Fzo2Tp9BVqwzRFPoIQnwT0oJBqAhPsIQ2gH64LZXo7iKcOBaL16TJl5SQieX0DEK+bDIbasIQ3us
6TMVJZ72GEfuMvbe/ArHTOtL+c/FOVsbPBykOrGLl2zhKgnWFarg6HXrsbkCUwEWAj2ycTSWppls
w3Td9n/BUUEuA18LAd61kVOuXgREQjxlRD1JlKooy1vjL9O9o9ywJcQkr+T0ikJMbOiG9+BmAzri
vr+vOOos6olhPp56zTxqRsp1+FL62VY0Hy+v4bmrTxwV9HLEZp0WoCNjMP1IKehHBI9utJbybTJ8
SdGwhK5C5mZ0eomyYSAjm0q8+AdJ0JLynDo8xUpaELGiENylq9oTJ+YaXaoNU8LRiLkZD7XqdXkJ
+BqYJ3Uf8ZcdXL6AfFx+f2XunKJqKlNcgBtj6pNLTxF8YMuDE4w6KHRsaOF18lwqj+g0mJjA/Mrr
x7p4xb6z95FhPbn6TkoRirySnM4W4AX4nPYh/C9FnYRdLVkIHl9acuBZ8DVrsYS3URGjOXLTNNIp
VfojvDAMT/xTiuVNRwdabTD7GLSDp5UNEg3uHgCTcF7N9PTWupq5zM6TKgM6BH9o2lN8fDoGXh0p
UNOacEdwgLoqvnjk6UN/RaX+2kCTiyNqNLswSrDpBvgsil4qGtupl65phFTIOl/+/OLrTlMYyPD/
favJtI9aHaZcjs4J4XbXOAHeBFgh1/eXR5mLaCw6TzIS1XDwp5JEaVKOklN7wZ2U/xSFh4iGHCrk
r1LyyQyG0rU6qjr3VsTQgseA3NsX4PgsycyUWgrGhDAAtd9Rr4QsXmgdOx3NHmosQLvtFeMmBY63
D5ffdO7jaaTTCiBRVFqmGvzEGsKATKKY6hypo5ox/hh+CBD9P+2Dy4PNVnTErqDlzlCgU77HGGUf
RZprGzBUiMeoSIMq4EgVBf/QeuAqdaq3r7gMmIYMufz/c3TxFc5m2ejk1EpG90t8kDaJHnw4wCUV
0E0Q0cClGbw8gSkA7FjaXh57fpr/efHJsg0p1flum3EQ2Vs1eOBtCSFU+aSCKrw80izA+3yOJ9FV
GUeViVYb5eg2XwGVNGrg88VeXNFV8wbtCgr/jtVk5cWNyFKy5EHSw7VHUyRl3q88zWyAe/bFJwWt
onV8Q6eWdqqyclXUf1lJS7uJmhZ5Aj6it3311OP+MiiI7kBVE6YLhsCdAzfT4ysPM3d2nM/M5OYw
VBeoWkzPFHhO5qbo49W3AE/RU7j80nOnh5AMpgiBaAXUw+/rLLM6w+pzGhQ0BEJ3o6AZ34i+tX4k
uPUGc9OMV32058pU52NO1naRKYBZDFGCcJ+kYJN3mJSIHaaoLwBAdTnaB2byHIa/L7/qXDSClCil
ZwcCmDIFfhTFiEGni44mEZ6Xv5tG9yjYZgpwX8runfVvgCYIPrOReFkU4yaLm/ZyUgWwVYVwKcUO
OToJcKJ6JIy+/GJz5H1QQdTJbBkpVm6C7x8xUMpcjSUFM+xyU/aUsJIfavA7ICvCEx4l9wj0ZyFK
HbW3L/VT3znry08wd2ScPcBX7+3stCoL3Y18j9ALgdRKI34+duFa8GKuvuvUzvUrDTgfanI6JZ3t
hHIf0LBBG3zx5AbhunU+GgUN4goXqO5RHAxRmt0QR9SdCauqWNBqLugiGy1OWmp947S/FZ7QfAtK
fZtVEpK5zgog4kp3kGrutUUVRKteezRQ9ozoTpDaUjME3NsO+PrUhLDo2kjZvU9arvTI9WYyZqXy
45j9DsZ84ZgPFZ5MToQPoP5egHmTBwMyEu7WZror/XwTx85Sy3/XsNd8mkrNiyLfRBA6ueb3mhFD
FEDYrVe/OuGXP9SX5OQ0JjEMNELoUiCd+pXvnn2pvOS3lLqLDk2GCBHoAe8pMEk2FKwu4+qlLlDo
a6NT6xh/j4586HX1ttW6jY97UIkbV5BY64qeNVlQgLqJa9bHxsYjoeqWdDkR8qHIXyYrkaiMGLcL
rZfhLRt/6P4vJO3ABuCXGf3KYNe1XoM9ZsdpQ1embddtINIybxHjldtHzU7SfYABSOLJ0ba65hYx
d+pRdcO33oBh84ezbVuNRm1lKMsBYqAxQGLvwLdIdrH6jIXO1YLb3MlzPtzkME8bzlj0OKllQ49v
9zEYUOgR9J0rBAIptl7+xrOd7vPhxG49+8aSLFdOOQ7hYfQfHdY8Equ9/WAm77IJoBeregq7PRD2
y8POMs3Oh52cQq1f9/lQKMTWzotF8oqaYaq0qziub4khVDe4rxRzmUc/PHqUjS8/IBixyosnG1oE
Uote8UbiKnwRRE761So13qD9bSK1othwKiNrBXmX8GSttujqOOnq8gvMwrVNUZPH4QgNg6lKhVST
VHZ1OjzfblZ3uw/1fhEvFuvT0ypc/q6unNnzS+KfsSaXQ9MHtixpnJhtISCrwJ4HaBlQItFMUJif
y682dz6bJKHCwwZI8tcFcrYi0EJvGsO1IzQx9tSJQCFSvaLgflUIYjbVPB9pstQjX/GjRBgQ3B6j
BbyDRbF4Xj++CRuCk7Z+3MqLp8uvNhtDilI25hzctiiffV/tbYJIZ+t1sTBYQJxTwFxg6QmWCHWw
Pig5hAlkMHEDdwnXBayLqNlZkjDqKK5tvbmw7fxhJjXSvEmdtBhocBT5K5QxA7YlRs2FuelkCJSL
8gdyAgF6mrtEwSyPkgwB/NWY7ovENj3kTZyz6XvieKB9lSXOPrfkQuGhAo4UWZ7/cORXU967w84y
/9JbLhkwALn6Uvu3JbxcGVIUSkdLAuwBhcvmtkte46JeB5VOjYgOYZ8u09BdlPrPtLzv3KUuP6X5
XqkfE91bpM593rmLMLtN7VOkvpbRU+3+KCIsjRFZtMvtGEOpRdUG5par/KXav73uVXbpt6GFRS5V
LjRcQ2Pjs6oex4pKlPLDoP3DTSHZr0n41BR3hbtF9oPnvCpYLML5S7M0WTjNIDVYBKDlS1MiHm5x
K3LiByxXUS2Xw21ubPp02zpLNNOC6K5scEC+cmLOngHkl/ADUGYBIPl95Y6JHoriNtqNvrwM9AcO
AYHmoGwF1OqqJNr81qTnZmgoUrJfJu87pCg7WAUiaMB6PAhF6TqufxnPEVZjKHJztHJgG4Q0gpuS
mxSKVNj4sMXle8EEEsw1AS1L6iuZzmyRzDx7rsmecYYuG+pWs09FzsL4H9LOczdubGvTV0SAOfxl
qByVpT+EZEvMsVhMVz8P/c1My+WCCphB4zTQx5Y2d157rTfsT+oqGiBJraRsEeaLMJqJKcYRVGAy
wV30yTrOPs7K4sYpMoWN/yyG/z7ici6Ek1qdZF9NJokSAaAIFdGJmlZKeAbnDSqlQwHZ25gPbW+P
Q7ItpFSxSdv+/BlXq0C6MWG4KQpbxp8c57edq4RGE3Ryau5S88MQd1EORveMkKRw1wS7bpjX7SHu
PnU5WmbaQdWcQnNQYs9mJwuB8xBrTRE6KUoIvONufNq1kAkO+f9N+1w8FFXBj/PRkCdZpRUZEehM
1I25RcA6AdK9qfRztTlVkpGpMifo8LR5vw0EpkCYAAFI30y4T3T1y6cyfJVjlxpl3CRoc924j6+m
e4B//Z8GL7H6o2F2nSiE/g7hMfK0dXEUOYaw+NTxly2ferBuyPZprnmLoX/tbqaMhW8elGT4thev
4UA2WzE20E6iGhEC7I0/jHzOtTAll35eXVfH9FtLF2NqVdLgn8bS320lfVEad+dugV+2NdiJ/8j5
9nNjV9Px3/t1EQmUiTwqpSaWOzH9apMSnRVY0FDvpL51w8BAdFqbjWNi14W0OGdntx1VuwyhcmqY
6oGnrlPMThIEgD5//rBrpy6S3xDfVKJ/85LCE9aioEYSqPhS92RrM2HoLHUbWofMeKsAJP7c2lXI
g6FPIoL4QE30gL8Xsh9LQAGrsN6ds69G6L263hq+AP8bRZNPPXoUSqcNt2aFgRuuBsWNZX0VpPW9
+Wn1fdtHTSb32mmoUTKcIEhdD8bAWminbdjBNY8QOfe31nlCm5gLOfoqNI3Xz9aUMFQ8v52z0a3j
fkG1RlYnV9GxPwrpzVTn1Qn5NkIX91JaDlLagjfZTJhuSmCTGLxGwYYEdtN/oO4f2FJeLbJIdMdd
2j0aEKzPCBE+TrVlKZ1I3XJx4y2gXQvkyDHzTFaM6V8Xxx3O8LU21JMUEphNQf7dpOoTHOnQAuGt
yXZ/yg5KIHujZjml4tu5OpmytrNzg6kEbp9J9z5VDClUL8YUiFm98nGxFshupppddjsdOn1Y7Nr+
14Bwil7aZ+GzTwhJcRvONDSQUd7IwF3rPLaLNHU7BdfQCOsfbuLqbBEyyYht5rM68b0Kb7ipvDuJ
d4HaKaLWlrPaa8ADlqdZqvpgm/NZh0E0NJ2fV/f1qftvlKZb9dvqqmMrMHnqJRuzTu0OzVlNAMmn
zk9EdmaWuiCZf27warCA7KiCyO6kNHt5LxRWDlMhhVIFlWjSd8kRcik8SW5sMfhEWB9yJYUIdU4R
tY0/YWiDtJvWCUTp/88vudjYdZ5qYlVlws7QBqQRVFcMXqxexjNxn8Yvk0Mvsn6xfw9b0NVKC+7T
G8LPJoEV6iXl442vmd6Ll/HL93G52OdnrUR1CYEyRDNXp4QchrRtUY/T3lpxNYG6xCdBghVpn8vJ
xCi4ebdcTTpMhjjIlWFNitzM30sBVmRcDMOkWZbMIuWV+GAkY90ucNc01d/k8ItcvxGSXD1bgXNB
MbFEapuXm1RL6y7FlBtnpMDTh7dUWGH+yDMQiS0KJvnpqztQ5D2nnQuG/OcBv7byvzd90d3sfKr9
SkCtlZ0OtRdljwRHcHLm0CJBD/7c2DR5l5P7vbGLZEFo+Hqq9WekxfVowicFxYaFRfnntgXCnw30
U1sXy1qwCq3GWpYqep1iFlu4cFNKzIVDkKz+QY0B5juGefYmqFESn1YBZqMuambktq32vdVmluY7
pNfRB2kQ2uDmcwa/cUQBfmWSOAp7cZLzsrDEG8ZnjnuMkxi9Sq/tw6RElCHqEaLIMClPFNYW0KbJ
q90KlRW8sQm6MmWIJBBFVdgdT+nZQ0liBY5Yg+zYoMYQQMXJ2if4uWflmED2MdS9HEUPg/kH+a0i
o5AqJxskliehyZJGZCTx8m4XrZWCk16lzVvVtS41arcpm71Jrq6NyZqY1SzW5HnuPw2idW+Q1bXC
Q+xYwi2puusri/SsQgYK1MTFq7DTpUgzzlRkJjUJ5UuDSAB/wSVhiJ3Vy82EunztpjMBjuOwxu4l
Vvh7444NRpx5PSGkEyRahE8dE9/wYxrphJRsESq2GSBCA1wh9gYNCrgX1ahR7FWcEd0pKBjnJUbf
3bJtMscsnwPt7dx+ivKtE27aUf8szG/feREmRKHWdZKamTtFCW01MA+Dpm2Vk+Awm7iBVENkl5m1
THsTq6j7vsjdgsvyxkacBuPfj1B5npmTgMJl8KhS8BZ6H8vZCQv0R1iPIkewAgLEU0gBWzMJgqTo
GFAxAGDAuJx3kXByUeTOxhN58fYPFkVDFKSFItCfn6bnPl4+ETwS4EYUFkpVdIPyNURs8lxlTh3X
iwnKQ0hmygcRUSE3O2HRGyBQFyiuQe9DLv/O+Iz1nVBuAvZN0OKT0qEmCwcFkxrYDn7+NqB2y0tt
kvmatgsiLdzOOpaCpTEuJ8wUIkbD6eOkqLYSvJMZxOclbn4jL+KL0X0a7xKx8kqUPxoAohEslsj4
f7nc0YBCmgELq8nG6u+lGOlY/Z0Fip6Zom8S9QjPj1qdjM5lLTz0cInz9H1C70STfA0QSXh6OWAz
Gewq50TGVv15uq9mhFGlsrB405HFurTes/rGHKM+LTaKkB18jjhhissSoFO8saeXg1CgGWyggyAj
iFeg2wxA7+TVVulUInUn5XG0VoiXmUFyA8hyteb3/dMu7gTBjJSAQ8nciVLBA+aXmK5kaZF2B92/
y9ojywJJ4TRdWukuSe6Sm1mba0Xc7+1f3BNdIrRSI3IBVuLggogThS+ZWJwFDPGEumqIVRu6ljcm
ZAq7L/efhfYLpBF0Sv8RexCrzK+yUYOpJh8nhB2LJBtWWE8q4qTNDvA0rz+hD//c7LX793urF0dP
0yvmqdDkcNM38zC+q/UtS6HL3tJbWYhrZzHeubiXSzIo20tKDdJktYj0vLCme/QLQM3ZWsKW/Lk7
V0GtFkQsYHIaS/tS0S6CCJxKsHZ2LnrzS7V9q9PKwSyDEwEVTGNSsCjb1xtPqmv32rdG/5BXvr0V
okQ6qeOACPAE/E/eyR75rROXX2xi/daz91ZbF9HZOcr9c9a09Q6D5xyr1N7H3Q+36TnMVuD+N4bz
Wl7le88utqIx9Kbey5a/g5tC9iguX0f/CMRPKt7i6HUC9tfNaFs4qocyJVD44XhTmtVqiogTP3BD
k3QHngY/f9bVRWsAvSSMMHTxUsGtSEK5t1Ld3xXjFgHI38TiGMEkQfh5M9dzq6mLc1vv0kRJCyva
nDKIyLvpYGRu0WqWoGb/3KurOwTZatLmJqwu5eLYqbJaKRNVKndF95gkX3ENn6s43tQiuTKlXPKI
Ouhk5FTyj3/fRDpK0L01PWxJyqEdUUNK5RLmWJPCVUlIe1uZ6ErHJt91oA3IXdKzi0V0thCvxWS9
3FGjHYJjEx9rKEu3tK6vzBTS30DKSWroiBJdbIwCiUF1BN4wnZ/+6Qm++qReJk2k8Z/nSbpyP3Bn
QnnGtANEyqWuEzVAiWx2me56RADLPSZY/nmr1LO+3ozvpjGb4pQbTcr/Xg5/NXnRuS6Wm3GU+2zX
mo+69jqU2b2e9cC2j6lwCCMq4JXdSoFDHnSZKtWt5q+tGeoY8qS3YaAxPf35twOu5nQDn0np8yV3
l3e5/byP7MPn/FlYnp1VZx+fbnT32gjjsk6dAAtmXgsXu64LEsGspaTa5fCn5cpwrHhwiqay6S0v
fRX/nzN0FiqOPzf8ZyleXMKYv1BH0phYbPkulmoYFkpRqH65CxFgqLCUo+y/thIyG0M4LPMKNHW3
k06nryoYt6YCob94m+LbWPQ9PyjYume3N7K5UKMm8SsxlpghHjol9sJu3Oal7uZDPYt9DbjS6Jkx
JnxS7pyySXvMr0wPQSmzGJwIEnl5glBPvApfbELB8ynpZMU4YpitiZZXRePi575zCV9ZZNOVOW1W
nkyXFLZOjvtcTOVilwqJa528UraVe9BGb8HOuo+eyPrYjSvPuzfhl7JBO1NP73WfTFgezoJQsxO1
O3RR+GCIB3/b5Wsl8MSC8pIzpRkBaGGZSaD/dvrKfRsxCygYZBtbMnrkmOacpt1739oxycPSrnD/
BFMkLvGPVGTexE7YonFhoycZnew4c9TMHa35KLvIM1gy2iNOjdW65eEDgeJLKXsGgjQaLGEPqWVB
WUhraLE7cyMFFKrTe2QJBaeGs1B52dFcKnenF3+Zf1jbxs62zcdd+RFLTrINdMdkIOzIeUbTzn7V
f4t7zfOX1adf2vwNsFQJtWSETVbZPJmXC018PL+Cu2ZxtuglDvAplrl28hQlWA6BOJfV9kkNFNQU
ecghS2B3B2Pli51difHibEKKSNzTkMyN8rFAiyQm85gep1KBiAhxm8yDGMKKPZaZd0Yj6xze2udX
952uYmPANgczebHPDV+uT12BhnfuYyuCMhvBIJ5mMDdINpVIu1Oqvs1uuNoq/mLAnxFj+ecpEonS
SVQUP9wTYQAYwQ4gywQqkL/O/Rot4DY0nPEmf+GaRg6IEYjtaEdz616udjEKQtVsW2Ro0KrL0QSE
yZHBDeoVbYEc7KRoB9jCZ+8pJ7B2I/IrMZrRwjpkedWoqJKTQ5vlj4xoY8FsPKNteS9D151IvKiu
rvtBXcYAfXgRT/oF1OFmen4HmhBhlMTzQ8M2gQKwFcKkmhnJw4goLjod+DnauQIdZig9bEAAHfIA
QWF00thE/LyrZ0LS2mcTzJG8UXkgyyQxTsVsSiZNgq+C1M0n7tRkAjCl+GOK4iSjchwDDeq+xUA9
VfG9SbbWLLd+dzTLTWgidcOSjBBJVYFCUCOW0YqflgEyNEI3PhLXTr+M/wLxNAGWxehDRTK2SOYq
m3cykZpgteTAUByZoonoiOIKYPJsUmFFOwr+ZS29T/RkFAMoAvZphhv2dkKs+DVIjBBtjehdKTdi
2M9A2rgdijC+VeJ8/j/KgSHv+i40HS0NHapp8IJ0MhQpaJgUyRpZqDYTzwHWp4jOIpquyhPELrL4
E20Qjdspgz6lGvx8dJPTXFRI9p2bGSot6GaJlGJjC+0iXbNRnZm0ZlIEwD4mwR4dR9keMi+qMwD4
sBao+xgHUN1NGM22Xxqdp6Ya1vMLBUVVRMUne3ASpaeynLx9vcjCfkh2zLsyF/6c5VMJIVKqO8wY
YvqUoL1TJUA1TwghofQzGfXeONqvvC01tpBkUM/Aq+QfwH9u5Od0Iuzr0qTRknCigC61g0lTlHlp
0P0Qgk8huHGlXLtR/mp3Cmv+ihtEc9Bqodj1SbZoAvFOkBtAB9oT12ZXjCukr1w5jklBvvkJaQaE
ldoxQ0xhG5+PEdecGenovDldjxds71VF/1jIFsOtzDqiHSMZndFq6QV8d+U36wpeposO9kw7ER6E
vWOeSlhyw14Iei8tmk3dxauqPOqhwXX9VPjVzJQ+MeBajOVT22svqnzQ+yq0lUh8Qxr6Po7yRRYb
L1NMhYOBi+CP7ffW88/z8+fxexF2ME66DvlPJv9mXMTknEBhHcmo2xGTGzH8uQlMyVpjnqzWaeXS
q1QcUIvuqMTga61mMwwQlhBg9pfySLqr5bhG/z86mZNWIkKU5Gd8Nq+JCPSg3ai8Tl/z09de3BJB
o5xwe9BjdMBAXs/JkFvQCClLFZRCIEv+PDhX4vrvY3OZNK6TOq/RldV3Idmxck0N6mwsoHWh/vJz
Q1eCXCIn7oQJ5YbkyEW3BsBMpDcR/ajlTSLsIukFthGFrqDckwu+yTa6NoqYmk76/1y1sGH/3htx
WImZXxQFo7jihQyMFTtYtLRIg9/0kf8f87W/5gzzRBzDQBICDcAn7eIBIQU4rJ8VtV8X2VrPgucy
8p2pFlEUJJhycdU33W8xHRFL3I1NTL0j9NIAnBshUHOqnEmabIjk1eTYgw84iIezo6ThzMwkt2hr
N4nQCM23Q7kT6nuKRnJ32nKf6kI6b5rSy0MQ0darke05TNehLFOnB+5TP3Qawln9Ns8XSFihjv+u
FvlC5+cVCsURuj+T5LqoHLOqWVDmP+QGKnN+7ATqZLGsOKXWrKFN2VhMkUFVnKzYKRSlQ1SexFxy
6Q1qudsEaZQM9hYQgbPAxTA+8vfPDsmuWoRs2nPPytyC5XGSZQfhJ9eHun8693icfhRIkPro06F4
TLUHVKNqIDOob2QxdUbNt9Ww3KZ9uhqN/O5c+l40+G6f4NtLktSKPygBhQS4QKMrjhVpnJ2lM0Yk
QOmVJy3M7bF2U5CyeFZMQ17Lz5hkDYS56FeYCDWhN+M06ryuP5pmF2E5L0kAFovjH/LnFDmMlivI
kkOB3lY10z6Zz6csgUPsoR7iD6vRvDPNtdyfULfEButTqBJHhAyji2hfSkirR/qMmirPmNhJ0ahD
JVwZPyfGpBG/59VKDdcJw2z4Gw05GSxQesrRgvR+mqfaezc6yQhUrA9nUotbfCXbUd7bslgs9Trc
8ox0lBYScSUx+dsyPE4UgmzovHJSDURTvteWUbputMSd0DOKgHg1A6H57+cMO0bAET3PvtA4rRSK
uoKQeEN7ghzBcHZfndjMBCVH7E0BSCnOxa8cvKV2mo9APyNGFokEQJytMybHGugYq1FLrQ2P9ThA
zw+w/1mQ7RSL3umbA63wfGFYiWRCYtlhlPEY5ajnNjFEBL3ONslRHY2CXMKvBihNMY+qM0F8v2Sl
jKWrJHuymhU/26NnGHfCS5q/pJMaH64P7BxHGz7OrYniMAxyX7Z9C6uN9vcwAIqcm8iTB/221xgW
RGEFvrqWH/th0agnL4+ei6Jf1FUw61t2AOGbCigkUViTmg5r9auy3k/ybhBmcR5NfhaEUWRwe8av
rEoyc8czo5qjoXCOOrfrQ+8kGVjFHGUG/BT7KyWdd+M9msZjF7mlntuyFL9Jgu9EhUZshQAqRbrx
bNgxkVcbOhHA2dQHLyucZlL0Rcix9JvK1SNxRoyBNCEgoBziwRDeDRrQSsjRGKqM53E7+JmbStlm
jLYAm70etlJ/33SuxW/r8V9owZj4UNJClrJUaGsZBcgzbzZ+kxH6ntGUhLCZp5WR6yNGFRTCMpYL
r8WWTy0wUBCnELIdqkXOqIudxlp0pdOIXNn+LH1wydl68DZ1uy5OdtvxKOW3lkMJiiGCIvOYYM0D
tmNkiWH5Z58mJyP+lFNZx5hhmre2TWHWQgH5YqAJLAV+Z0vokvQQjgvTqYAOl++qyjY4Vzi4HMtW
dRPS+a2EV1F/nEbAt5o/fzrZ/wT9V2NUTkgUM/1CSdm3gxdUHgtRxJWkZUYSCliVwDmVfRDhtKCq
Eo44WO6osyFKb8jzrBXXDX7jsq6stbHay+VeDtN9i0ZkVWlzM1L39el858uxV0baPhb1Odpac6nB
rarYGohciPoyOkmOZPYLLRLmHMJYBpSqjC5HjWsF2IrCjc/YUQUoRLBao7FYaNrgVT5iuDKHpnzm
sJRsEZ5Dq7HShc/aGMlMG/hOWgcBz26FY4ItglTNrK476DYnR/TDpR5od3/OWGZM0b6EgDqsNpuO
xjwz77L+TApE2A9mv1RIIkhDvThp1ct0/2h+volDfeGX/VfaLka1iVxsPR7DdFdruBInn4A6N4UC
bug07PoCL9BTuyux44g5tbAijZDv7YcbKaR/ooiLi/Yig9T6XYgJZyBuO6d3k4V/iBxzJi7CG5n5
a82QFyNOkfEshq/8d/SQGWM2WKEhb5U9POHTdsQzjwco2fYFG+PnwOhf+gt9+t7YFKJ9C+N7JYrT
7NxpD+M9tcEpmWPYs205e7i7uwvmn6ptb6SvV/N+Y9reysGVzPl9IyP454VyGb98/4SLCDnr9DTv
hn540Gxl37iZva2ecGvaFLY2U2Z6hBW2bcl3Dw93y4Ph/doox+dXX3Fen7V4MTcxvPEXqX14fhWO
njwD1m8LkF8dEajFpC/rJHvkEXXnN/5VaNAwoGvEKqtFYse3/GL/rW4ymCp0VFmcqNfogP09mAE6
9OfIr6S1YK245ZX4LmrfRN758q4024XF+V7p2673TsnzgMWDeouarP7zGpy+ANFO8ExEgvzv7y8w
yvE0nvGX2woLNIu2xj7YnbenbbWN71HBLN6SY7aCvJpsxaX4UuMZ8l49mHvuQOsY79TZezVr59E+
3mLIjmXbqltZi3grrjEJv/Wp/8KgLj516sq3lZcVUZZYHYMltmcnRwTnYcItaq5veKi6wf/Ehk0M
XDXfEgT+vOr/eXdcNH3xdrWyQpeG+DyszWhBBgX3HlD7qJbEtyqjkjydCZeLe3LjRq0TnDYv9L97
aWph7ZtlwoQQvhzM3u4GHAts8ahupb21GAM3gkm445+75D17h7NC5rQ8NL6dWY6wT+7wDgPIn+xO
T9EufUAypni37scXYR9ugnfE+V58bZ28ty/jS7CTj0XohJtacv1ta9nwVUBRzrttcOyYXcH2D9ZO
SLfxXriL96RJz4/K+pxwr7jofK2pcW6SQ3WoZgoKTUvyOgA5CPzS9yZfP/tnNtq2wGnF3w4v4VP6
FGLGJtn5WlwiP7xJ5RUxrFy7/r5+avW1dhQefU76hfCmNPzm4re6wW5BbR2oN+G6eMDscCWvlddi
rSyVehVbXz9P8r8v7z+z/N/QXxzXOM/jC5SVwda6zzeo7iDbGazz39as3EOFlz3YCWso6hvpiL9M
PKv2BKvVTF4n+/hROvz8MdL1jfnfx0wQnW+rPZaFMld7dVx39ZM8iE4M9cHiVjVbpFPnYx64fg++
S32Mi7ufm/6XPDuNA6Yek6ILlO5/pDZ0v29aSDtbtnQtuyoiKgGlwKWoO3I5A+0GnB7e1Jg4RE5T
ku9lDG3y3zgcElUIIqfV2hxmCMUi1NTxMMPXiupG54itl5yduPeYVB26ZLCyol2LG2nnCUaNvnZh
61tcw6yXWiY3aUMVRGNa+P1z/+Sru/lb/y5OXSPUhMD3R/VhvX7bbgkm3NnDMpvbd/ZmMzreCvFx
u3Tuu8XxeKPlf975f0Z28mShmqWTYfh7Ug09yI20p2Vx7m63gj1DMNcOZ/bS8OYeClv2brdynMG+
P5q79a3Gp5Pjn5NFpiY6+WRTML84WXpDHOW8BIVv3Qv7+reyPm0x/NoVd6STn+u1uM8Q3g0ObDKw
XQsZTNY23eJN/PMYXL/zFFnDcY3aMwoFf49BG3eFrAWGuG0IicjZutRj3HItORU7CjG83dm50eLV
rfStxYt9DSTSMsqWFs9esihfy/XJpaLzUjqWe7Ot6Sb4Z5C/tXUxw7xxLak65eI6Ucp9ybvf6HkI
TA8D88jrrjLrRa9mXiapy1OmeyrR743eXp3m/77gMkcG47aW8Ljq1+cxmZn5JwSTIL4f0m6eW8ey
bt2gw6HCQh2WWF8653YYPN/4hH/gg9My//YJF1OcNljyhnkiI9GTuRGPRzl+biO76WNPKe/VRrKB
1Nun8uxpCK5n5Bp4DeV4voI3c3/+FvmfgtKfb9FYaxaQebgOfy+3s37uLLkTu3U3LAz1M6zvG5TS
FOOt1JCCLDNqF7/b+r6Em18pvyIDDZrBMRUDfzccDJKnXgn4urlUCjc2wr+I1L+/7HIj1Kbin+Re
kdZVc3dqMNMhsMBkQcel1W8+hjRDkyGbGz6ZnaCwJbVx0ctfyCHVPlGz0cJYGdpreRJJ+sz8MpmL
I10wI2wJuRs0YzG92BnX/7/xvFSWDMqma4xQEvAns419eGiXyjo6FtsAWtNiutmLzbCpXuV1sPd3
wqa6pXR8Yz4v0+MFCy8qm1paG/1kegB2UhVIwQS/TjyLk2DHI04+tTdW0dUbg0P7fy8i42JXa3UR
mk0tSOu6eyY/O7l3TTfYCgLrjeG93hLCLejIEY1f3hBdE7bnquVts36ZLoi9sgAK3tmgs21Zc+Dp
x/Zqup2+vtIt/KHY+32jq/8U/qdViYI/LmUw9RA6uNgv3ahGTZv3a0SBkW0lsjbrY3orxrge5n5r
5uKIyBC4ysssV3jDhUvN5g35Mpst7c9fz+QY7NTe2avFLSjJtXfy965dvJNxGFPj5tz0azLDY4iB
dLZmBeUEVYE+QeU/yQP8PJ03BlO+uHJxf6h8IeAsnnS8iKjDNa8TvJB/buVGv/6M9bdQUaNPQxwW
9AuIwNckfjcIn1L9gcr1WdjWkOF/bu/6Ff7f5P052b41yA0e+WMpxw+Uc8vNW3s42IIj7ilvHpLf
iSstb7R3dVN8a+/iDE9O4pCfikZan4TWifwTdP0A1IbLkHbROrDwtIXQEJJI3ark5iQy9zBxyJwl
MrrH5f2Nz7kWTyBABLtc5t1MEeVii6h+dMIAU1wHMk4e8pS3j8ZjTiK7py4Zeg3FioaK7uLndq8F
j/CEJ+4RApAEcn83W7d+em7lgmTByQMaQUY+H+/E8D2zjmL5/HNb10b8e1tTmPNtholSTQiVFmEM
mKtyR46dA4/s8U0osHK1JSBWpsGJo1Jt+7ul/jwELfCr4SEKSSe9jLOXkRUV2b379qB9POCGAw7H
uRNj+1Au7A3hSuS87u5BUB270A5tgnTTuWWadPX1BUB/0v1DXQIUzN9fpWhtpqL7L2LGi8mm7yL+
U+q8VhbQywRpW+MvQ/ryllLCv+xsDt/vzV6sLP8snfwkLcdNXy3lZhatVdXG0lOqZsE4Q/uJlDx1
7NL7ebKvnR/fW704F09pc9Izsxg3cYPP/dRXsbODGs8bTHRnN3U7rs74t7Gd/vzb2vKbjuluuGGQ
aCEJnAhzrIcYzu5WbXqapMtY/Fu/Li0j1EoUI6WQ++mUL0uP0sbP43ZtlSiUa7kkec4BErxYu+Bc
ysGIQnFNwsazKJK1v8Pqo8/W4Zes/+b8iZm7w8+NTqZ6//ZL0eWpVIwUGho+03x+G8AQ1J4QlXH/
ULvlkhz8vTjP1tq+WEj34VZ6LbzS1e+EmXwUV/pRWGB+PBcxmDrb1Reex9UXnBZos1Dd7MjGg9op
bPJLmW1tNNuylbXAbVzPqDvpb8XCKG0V1WfntBKPMBBcbSnf4fI3q55wCBNs1F22lh0eep71kT3e
h/zHBtxBCQJ1Jr4pBxTCtM6u3e5rnCULw5bnaTILvnDic8DSrZqPHJ9iN/Kw6DtY9+YWZsOLuvtS
Z/hePWKTPMNfY2l65A6QDrb7JebVq/aXPh9dXMt2iRPOxnW10man95paFgrB7/qb38yoIN7rIIyP
yVO9CZe5Zatv8dJ/bH6NvwzJpe6xKbxGRRPGCbfyVghtt/Isd1iINjSP2e94o/wKN1A+Kt/xBziv
dsdLIXaU33kOV8nWH83t+2Artv+mz4PFh+8Gc1IcNh7NHaWFRap55UO2IC9HJfv+3E0Yw3JvLFRQ
dDZC1OoKl7B9u4xQU7OlX9bZDp7kbfCcfKCefDTxrFrBbjUOFmT5Z+mgLE+r6guJ5scAlSZS3pi5
mU4/azYP4/otfTl5PKeoQ8IX7BfZfG556Ufo4ua1KXb1JnpPviBZ0wg+VvPq3VxZM2sm2Lw15tiD
6Z520Fxlf/ag8sxn2Jq+8U02vsxkzyP+1tmLnsY9K4TQeg6s35Ud5Zc0g3mGcapTOArLcHSDlf5a
PufrdnVH+vFOdgQwovWs8MYZeDdbACuJq7vTPenz2m1fYeDb7fOb7pFc11zKszPst7zoY5j3fBr2
4445l361bkW3TnPV0V7amcFzgtUUzk8rzR3smqw9Niye/4j296uPdj1QUd2F9/sOvPKoztGig7tu
1+s75sablk7nmDt9N8zxIbSl9cM2nAu/TY8c5GOPEJwt3LOqOzCoK2PGVM3MOYLXd8m6mierbGUs
6mW0Yxi1e3Wr3slg9gYQrxthI6wZx4Yy1J6Vvg7n4+/sI2SX9G7KOu1i29rpy3IReISajA425VRM
l+WHdscSXIYu3fXKpXWvzv0VrmnLP1lZemMt5LmCcaUNi5QRQaVvLcWMeDzz3cEhrTvTV7pzfhOe
ZedFveuO/iM/sqUve/EO5zMhd7RlM0uXwPg4EOYE2qwlvnejbqfjQV3lh8gWdh9nTz2W1E9sVPwo
2VDrKOxsXdGV/tV3VoDtbMNtYmJ1fDQ9sn4eMBFhlm/SB2OvIELN/1dtmVG3nSkPlXfyOk9yT1tA
8U7n4RJOgtmyPwos61z9kLKCqNexXeZv0mLwsnd5TqAxHGsESeyaTMHGXJEZOL0LewztTnyctBd3
/Ss7cJotVsW7fwQBnbwzae0voHbThBbOTD3q84Epb9a4Udmx26wflFk/k+7jJeARN/h8aN3G7Y4i
ZE4HOCck2/YlfKC9OSbru3COhFeytQp3XH9Ed/0MzTYn357XpiPOrXtwKOtwW9C7cknmap95o8v7
ZT49yLrn8JPVtOaAZYQs8uWG/Yb7+bNAaUq04z0K6cUcBDdooiMAYxTbgRnuwULOTk9YBLl4qx9H
UBuQZVbtvlm2sn3uHn1wnCPiTJ70QkWZoSH73zNRLFNn2vfFTmVpa3ejXc6aZbbTrGmFMQC8F7/q
0CWlin18Vdty64IvlI/6UXlRv4p36YU/EgcPkGf7EjxZC/Xu/GGyuE7rk/naotk91b6MQ+n2M+NX
sBMW2Tr7MF4tlOpmhWu+QByeA/Lw7fFJ8cAUbM0dPwD003gIPqwHcxezTXn2HONlf7AWXDQc0+bK
sMm62UblGvfKy7A6ffXuXbDtbZ0Sab5hEXj437Ce5JXwC7CoLTGOAueHsoN0bo9MZrYumUPZ+cic
4pc0rza/Altbn9/ER91p3fG3PGeOl5Tg5/gBlJ5/QFfp0D0pjHDzEbBOxhlAI07MYIceFZNCJcNp
vM7V3Yw9D+rTYi1LnE/Dqp+lh/pQrbpHchyPuavM1FX2FG8wCp6vg9lU/EwP3U52juZK9bAqWJ6P
2jqeJZzBq3SxO4w4QKKpaZcfKVW0ueE1i3EBuBdB++CxUyjeLBNo4tveCbbp85A74522HVfGIxJN
v/qV4QheEa4Qh4T1maIUnh6ae70HHIEehy2n8/Z3gbUNic1hMVSziA082mls94o75Bi/zMrXurTN
90qZl0hfRnOqo/wUmjA5YB3FFt/L3wP2hekibbB6YN9zTgbr2rfN/8XZeew4jm5b+l163ATozaAn
9KREeYXMRAhLkZQjJRrx6ftjXvS9VXECGUCjEnUKeTKDbv/brrV2ADI1X6XhFS1CG/jXg/2B90gR
Z7qY6H14hhdfAErxhrg/7Xfd9BidX55AZJPTlmCpT4ydOdEia6zu77GrTnq8+n2UJxdn1yJ0JTI6
yXiBL6LziJiO2x/obHvrj4d7f5mfHI0CgGmUB83gTAASwpNTuNWnsTvGNX4pVf1aI6Yfo/uXHp+9
il1G9v2LgYW1bLbaNF2kIcjA0HgbjgVYrz3CqJdx8aIt5QAffvIxAs9k3olT5OJ6AJ0GPsNz3sbC
cojOzwRVGBnYR6Btq0h3Ug/JD2dRHeE92yCz8634qYH9gFcP7L/x5WYlP1xl8M7ANe7+HMgRXI9U
cvqZMGpjubJLD3mXN7FyyvAUPEcEeH5l0xqoNwp1hn0QHW2lRfXbcY3vrp0WanSsRIjPJcd9OxLG
JGHBM077KcDp+qvfXsC5kAgkp6gZZ6NycfaILCHhRgHNC8PB8poNUzx1p8/Oqm2io4Vzqtxu9/DL
1q3Gh8AIOZLV8nS0z5+GQdglXRmrQXezH5L7PAeXrRAiw+KmhXtiNueaMdKuw9/zL77u6PHwZQ7I
ITjqAhkv4GAjVI9mfWM/ZqQA8dMZXGfjF5PrpF6we1kLFcJQ9npxhEhYXcN2rtLfWvSzyjeWuczX
O0aPYZB8SCpigOKWwSE6+YYPN2Tw65bXIcfHdSZZ0Adnh725pF+3CIzbosVOnkTYM+nPc1YErB8+
O8qYm/fSpF90sbm8eQwoHcWvNI/tRM2qDa4OBxLOlg3q2buum9GTr7lsNiBmRh2rEnOCyPFdurnZ
iD46uqJON+8D6qNDCOL76V8jKY6kcT+++MepsZBn7ezgy7PuMIJSYmLya9VRKpdx9VZyhy4e6yDR
rnGKUAszYBOGL3hpwL5JEiDBU4e/frE71nxNtGrUEcH5YmfbONrVe+OzusdWwmtgLIp9E6brNKi8
zmMz40gI8knn3Lx2d9rARxHYtmnflsboEd0iwlzrrf4khz1SlVTZwIcxWOJhpPhPzk6+y10D0N/y
4mo+2DgyQDzK4jRrXGIvgxqLId5K9sqAta1BMS9L+xFewoOfb67banQaMXY3j7a1boCRk+J5kAPa
l2JhvCv+3cn2zShNWK72Un3pVBK1s8G5LR8k1LtzPslv8Vl3LoVTdpiH+Vl42b6M68Ub88Xb8rQj
u99cfHX9Ua0hyLtpKL+CkXKzpN4Jr2R7qJeFXViwqXUKfvXyASwuOkXV1lo+xrJznZdzYGUfB44x
odRj+8j8k9QXOx5spR8dHdVTwiHq7ju75uPcJwAMB+/x/Gx4ibt+/Bgzpx4OcPduuOc3KAjtyb25
5sJCJmRlUieRYVCs5/5xCSPpAy8aIN7hd1FD2vMYG/ZL6p/9oQxCnzY+OrlrRrqrjx/h0LoOUk9w
zLEZZfMivk3Z6OIf37voNDPCIs7Bn49M3REedrZnxQfgjNJ+s2xmWcdxujmDp91abQxOoNmpC6Z1
bJsCfYEo7jt5VXiOJddkJYOD4mr83Nw35zdrx4LN5EJVMLg5Crj1YcYpB2rqDfd1C8lTKGvIj8Ms
lr3L7Dbrx9jdTLP5kJ3t695QHjCz25hjlDOo41Ka1II3MyPLK8bdl749hsfQ5G2y5Q17wNybVR2g
sEWV4BVxH15J+5A5GMkrdalO0yBdH+C5YK8dCwvZT90CIHbIJmCIs9fXo0KhIeHqkzsVKAkAhI5I
9Pqx29p5bJBOyHFPpm3ZYnydCNsu0r/Ml/v8uqBEKTlYovNifdxIGxG4H/Vvb4AjnDMBV3VxCrZs
Fz4Jrst3YNUMdynaxynSYY5ELaROhtKTQdmITxYdAQKg0uIT6G0KvhdxB6AvMuZZBCmYdz9FFdiz
Jo+3bI3TGZ0nZlBFRaiMiERkpIXTOOK2WM3OOCcQs4MDUkJqJPs6l94OEWDVGB/T270reoi2LK8J
qwsnZdyNH1HeUkmSIo6kDSn/i+RefHLMMPME78EMeXaw158nV6HIKPAn2hxekGpbzjmRRpbPGCGS
wty0WU+Dk3iMureMTTDD30Z2DH8K1ajxrtQYKpjOBWkBTXltVuNSZecct2wqxpGZ84wrgQXh9lhx
6wl0DJ4eB9bTI3NsrO8uh9G++x1IsCYsHcg3wcN9mQsBb1+fFxMdizsEls9owbE8OTr4R9egL6Bw
djrm0c2yC7H4bD2U9bg+d5jswLvLN3qkeV2crS6TZtF5jXMYP3dZUPvnMesJgEE7hW/F9JP8e1TF
N/s00oL7+LSQ3VN89ntPitlC9J6TnUQVtToP2kKjdMwVlAis3WZ96IifKs6OLzgUcwXYonRB6NpC
ZIICdpcAYafnrT5FK9M5BfHu5qGIQUJQeZWdOmPLuWxUt/Lo8XM1nSJmgSxF3E1k/+6m45qBM+tv
E1G0T3Hx3kwGhKriZEc3nZ0GvRK7WIkAcCRePjn10YUryb5quw4IZg4LKCPQoYG6bGcNidFhljYo
rLF+OMvs55SkdWRNbpvnrHE6b3gXYwinGCi5gIxhHieof7vZTH3X5vARNUYdH0aF+VuTPryvD1ER
8GMKjkYZDDluT5NgT9ydISLg3Dge6fLhlJFqqxHV22HVLYS1FigA5p6cmsq771KDCCt/sJEcCaTq
acvRI0b726eWClRGgshHRfW4c1QXI8MgKR8bl1xs2uGlzTmJV9y9H1fF4u5AMNyTadyT4bzMeq7f
2IfViWWGk2bUvKWfqLIconpNBNqaOEE9vvkcGtjASO+Oy3fdbry7r+NNoaPZ2UuL/ZYB2Y/lKcE1
KmbNpAJFRDblTm5fov+gp3oPhY+vG3/9EvZzI1ESfZxFIpb0VW4mGyUxAiMgbAeWRQQ/L6gsEmoC
RwoTKAD4b3222pajiibGG4SRDahUnx3HK32sTJ47dH4nSpJG0Fnd+0QbKZt2oTrnyYls7r9qxdR+
02cZb6Vng5mtuDnvDeF4XwilnUg3ZN9SXEuhEjahHhE1pUCKy6henVd9nEZGsJ5XvmJ76Ypeka/F
y5bKnbaWvSvpLdQuqYF3Cy7eMWxejphRg90c/JTve16zax31ZByLYesz3J/frAwZBhE7BOi1DbEB
rRW/I9VQ7pyp1jc5FvJKCXB6zmVk7SsPC/0kXuJlu1V3tO9rXIkUFrivlLJU81Qb3oXdOIyw7yfn
zGFdwtQzSbhI7+3MTd1YITV/6b12evLu5MQ+2J8I827fYTN1nj5CwsoxEgM2n6OuTBD5+/pdnN63
13E3F2dXqsKJlsLJ5YdNU05o677rswpbWpuuOR5On+xrc9i3jjaTbQ1pofuoHxprX3oID9LVRzA9
nVayP6fdop3JYGfhH76jfjQqPm+bgV1OHvr0Tu45UGcnlng+Wejsa0HzAoYkineal46V4P9Fkpqe
2XYzGz5jERz82reCfAFUnLdAk4614zaJjVe7MJ8pcE7zk3dbyL4Uy/xRzSs47pe7/9yeXlsaIS/d
y5EXYG6ffhfTTZ6UrhJLDvKLLwdeJ0Z3cw5hGmSJiaWZqEmSJ2RxH90nzVh3Tn6WUAwcl5epNDpN
6+TgotykRmZEbsr/tTCjYm14hifm/Kuf66knf5St85kmrGeztbAEncW+VpIO6thsnk+LRCbHbKHS
VY4AguLj9nStdRZZc0gc5lbHIytOnyheOlM87fMYQo2Ohjz5COgWHvesofNxSjoQOJ86pwjsPWFZ
GTVhFRoOsuFxRiqe2oISHeiQSYtHbCTnCCBJ7b4P2QQ5C/xqbOmu2P2claLye0MO/EgO2+tMiwtO
2pmzWYNgzXCZMjnfVN5yVGZCUHPI9qf5bf3ga6mDz3iiSZXwYWGFw/ykXrPr15PbkZ2s2K/xcqGy
6lxh+V99cfAqU8UfHI70hg3Hd/s8P+zua31mTLrwtqQ7BzHiTaTzuUiJiiw/HVVTmnWzG+mbvQUT
KweHgKoGDlJIl4baPCXOjq5I/fp9BGKI8r5e3452M2JdL+vpw7tzoDFxiCrSbZ7LzWeD/dQ0PtSZ
uTIc6oD4sGLHWkXMf8/WqnuyX5+jixNfbHFJgLBesyhdsdnxBTSeMTFnaYKfC3CQdKxNSDDOaVPx
YiN5p0weECmSlWXnPnUU2QqyLa3LmC2OdULgzTmqduEqDqqcwWnNykubYDkdYpsQ3TcdP/+Dbjl9
Ec+Ke9RRpjL3aZHvDm9XBf7eElSfUyuRnKt75r9rHxBFck1g5btngGhIyUytSbWh50uvkFZNqPlX
UoXuYVsLC88uvhPILz4bNaTgvsUKFhIpCJ3WqU40eOtC8+M56+bZuMHYqvA5O+FD4iOTgsLR7eHg
0DFexOmHTJvTcPvlYa3YoeifXurtECYLd5fxrm+jfnLnoweyf3HaMGSDyEpePqjhaR3tUpyROq2x
v0BI7uPhpwqzlONgIwRhz3jFgeqex8eXIZRYCQ8d9t7Jy+OHYwW1q7q4K8uwOXm895kclW7vyL4K
9lVfsqt4LKMiaT83xu52xbOL8cclOSY6NwFbRYKIH6jTxnvN9/clooLOrHSvln376p2cj5PyMbo/
VaE6OuBIy+j2gmacFjyn4KwOBEaCfgKH6E3Pg2wNIY/FomGJkzRi0R5c43nZbsqNtRI+NNI5jRrY
MXaZ63XOmO4e8wnBXdfkUJBqwRxDBLKl+PAOjZkEvdjcY+TW1pWfolHo0qHHn9/Wxuz8lm2MMXvj
k/PyXjg49LlpK3OVIqDXXWtfb/sgG7c++zixH1hA89qXl0UE9Nc7BcUbGvWIXUSaK03luTAyVjRL
LDcfVYEV0ZYUAmP8XEgzidHMRK0c2NV58AyvvuxqX43XAkb9r3jSO5XNEOXgCf6NgQO53C3JYyt6
BND3PnpH8h4BPdqxtDTXNDIhBWzSZbG87Kt9se1fOq/2EZvlRV78eneFbOjh3UPocENIu7xKMRRd
w1bdlme4umr4WnkFqFZcOgkX3ML3ijOXUQvVyXEp54E1MYUIkQz+eOqcp1cTtpSbUe4HN/5WkRQg
CImiFl6AHmR8xjFnzoXEtAraN6t1ctbKB0MjAiVc++j2oeCV7tNHX8eXw7Nv/9dxR9NyqcxTDv2B
3L+mmPJyv8LjWpM0vi37t/P6EW7KiGGQi6W4QjycCNG97gRCPV+cqmE4fU+/HUsYQuM8Z4ewdw4Y
3NkHLzsR3x8nV50KCTQhW0M8wH1FYNzLfKUdZovFG9vaOX7iVvYHK603h8kSw5nUPolkeFofE4WI
/GYNmXZd26e399ZdE3tKu97caMnoxO7yTSL/ZNeLxwXQzjZa21ywTHGTLZ+bo+7QYUzR+Wgi4cNa
Pe2rj07hSJOXPe1nfa9gGW0o8jCSj6QxM7YDBhQYM3VCRa8uzEsoMzXl48+OScda8CUCN9D3xghJ
10iH2DTF5ITLhfwRCs8igClfTh8OCKlp9YWEALRyj0lEmL3pCyvCCAe4++PoiO9WIHlieEGai0EK
XHUUS6gcbmzK8M5kxlZcxQMQEy5aG1II2zpVfyByGKqgcElOhlnXbf5YV/SkN2s+BTw4ileHrMKK
r744sj5P82MMsWomUnGxo/btNuvc1jkGmQtlq1qbb82+nl0/NILwh0CAuYvs6SIzoOZWVkq7rqt5
mwZGETZXgDRP37zuzJN/mjxgGzxg2fsAW6q7jwTlRbrYleA1YsQKd611NSmQkWHpDVe8Tus6APKv
HhL1Oj2eWB8FvjvMrKC7oqMZKynaSLZAW7eIZRVFh6l1nRwIancfvdWKVsl5qMfkLSkiPTmUWMJ6
JzKdZjFFGpU6ZB1+Sgo/Dd7iS3GZyoVfGuuDETS0+ei2DRHusIM7SX+dMKwzKk2Q7Z8xC4iLwFwJ
8DPptaDjIgGWomKrlvJ1TM2tvN3nz+Qa4JmFydASJAWs3/On1y0CMv9JOj/vaY8XcaTnrrapJ7eP
466JngmJ+cgYFR7dU7mj2hEj0MXx4AekRe2nK5RLSLY/s4Qu1Zx2PoNAMdL25xo3brpMFYLHyHDS
6PF1ernRnko/6a3v8+2J5skDrw5+nkha+pKDGqAPnJZo7OmcOe3lERSEhNxWSS7ovu0y/7E3327z
fI9CTEkPYKatrLG5yD8Ly8/pMM7Tbb1q5nnMwkxHGN1Da4bN3fb18kj3hGKP1IL0pGczVVT0/pPG
zD1S36XWvWn+AwH92rlvVVdw7p9l0G26m1eNDG8n2tkS70Zl9ghBDdid0+EZztOhNcnubN90rLBm
h5n98CSV0mixzxgIMhYJqUCo64sIxpNL2kxhH+tTS6NC0aM0IC5MeDmekpxePllEyNhzIGDIUR8M
nYYhMLQjNMX9IrPPkRUwhAPEcP06RfRLXALV19l/BOJbOmUQ4T7eKYxkyJZO9UUcZSCCZc8AGsR4
IErF2Y3e3aiccohyMnMZzrl9j3YXhmYr1X7NSBsEl2SbaDcEEU5bckkYFHoPPC/N3kH3J1vfQlTC
yYvY6jU72nU0NJdo4DtCTFA37W59nyJnCgPC7hcn7ppa1X446+6PTxcoRs72R80MNXet6JaUU6Je
te8CcXx1OeU7kXC9EPEGOue/Z43YSI7SNaZFAFLDKrkQLnZEPseyadPaL8rutMYS5AUurtkdQI/S
a8DDBLhLNrFZszo0yZ7gCdFaZWUeRwbh7nW7GR08ppmD7yimDF2Cth0XmzqkjTh4E/zfnXCTZG+I
plC9W/SszgEWRmMIaSYmszlyTESTPSlvyWmk9mVlmjR6svB9o+1qbd/qsWyu7vQ6npeIbbyWNhOo
QNJYvkT5M1Dr2ZfQInwZPhts1zGZ/rPHoXYfrBIz7WvuP6m3BMfS3BxZEGXb9fMGNRBabIV9Av9A
HSE7KbP6At/wztbh014pgHxAo/XEKkBQV9UT8c6iLvekLc9wxNuwYbF2GlUq8505m7fVu/Nok7ue
ZBco8G7+2d48ZhygQnJOOjLYbVy1jIP8EzfKgF2e1MDV2rg7hDfBvtZ+lY3ObAH6OAy9zFOS+aR1
KB/syk2zQ0FmjHDOwsDb7892/67Oe8mWRJ8ww+T//FygjFDl3uO6ZoF5xpz/BoSkNpG59Qp4vDSu
Hja/UAgpoAhvHkkXFB90S10or/aN7IBgQwKXJ3miROz8tm+RGGgroCzNcLtu00Snz3Qqv5UcYJ5W
fIM4twLcPBrSQKLlHPyS04744JdPbXa3XDk5f2lTsHn91lha4XnDUx2cW+vwhe/GMMHKQMrhVzdH
r5mTmbW2TLidaVH/0cY0DDGLiF4uNavdXf1TQqQ5zq3ZPbxs+yXzZ8lTzVW7eW5gYorjM9Sqr2xJ
81rblSFDCJvt727rMZWdSsgQz5rcK/NVa/rpUgyfEQfNNZ1+ikK3K+zo6RKZObyhEB0TjUiuYapM
6xMoyLMqKWF+qtMhZ2aqykG4h+lG8AX3UbjDPamw8H11dAlIWdf3kRTJE+APh97mEyN2NDkFKBng
YgoWP/0Gr/0Bj6foKrwrlmrCc/0OibxeDbURZcQx2G/lVwS9Y7ntb5rDKiNUF55XWqsHBobV2RHL
iw38tZZlBv6vyMJq/bxPGZ/ffkfTSX+oEt/wdNyXpopsqjGQbv2GO2tVuT9nutWNRoBDbJpfyD7b
iWFvG3e71eyENrY9oqz5M2Bnxm9PpQHQCfKIWbpMGx2Ihr3nSwz/TJOpZU/3W34WUE9+n1/8LG34
I2+HYH903qbRarqf+tFnEHzO7m4wC2YXe8a0lAqqoaW0UVezxg6O7ie/WbqZ8667t9B0Qd/a491k
Ha/XohvvdpMjabg9Ece0MX0qbkdzJhTJsk2TDAup7HgHpj5zv/j30Z7P51/zl9rbvrgfpPTOkopk
vlz+ArP/s8X528vUJB1VQUUa5CP/8FbeXxfZJb3/n/8l/e9cq7ILUF/2s3QPJEwwz0tS0mHUUOUo
6/AON7I7UyC3POlxdenJieV90+frDATa3yGF1g8wdU1Cv9IaBKFkQ/sGxs/17HK8HrWB073dlnbk
g1fq7NWbv31+JZq/B+TAEEt09kBzRQfwxcudyeR4pK9BYryjm2ejx6OUnC40mm1f9exFQ4WbhdTn
5bv5cDYbphGB4QTkrYB5qVPsk7+gj7E5fc28V2/5pFicpybZtxWFa8ejHB3fx7vUeUbtKrcpEcKP
vz+0+gM6FPKZiEgo1Gcd/vW/UZRlj8ZlXpb19NH5nfSS5lG6ESkA83X7JRcVZ2gi9SON9ngXXPVx
fxhdkHxH0UtZW934+UhMNGKsqZnPrHLzvMeNMjWeSV6OpX7blGPVClugkO1XV+/bCyIFswu/L8xz
alZjemAGLUWPImDz2N+fS/oBXvuv5/rGOVDTpsjLiyYnpVfzFLEa+NPpqrNpE7Q+klWvmvP190sq
Ayz5my3/85L6t0uW1/aWGqf2uQLUo9kCSu41KQj4h+1e9Hww3Ef/85PDSrWy31xPfk32psQZI6vX
+iN2bk74/3G62Agool2oKcizit9cFbuX77rKirGkjoEEQTRUX5+TNhAchi1MCNhA0wTyb9oI/7kL
CsUuqDsDXhxkrioOJvePM22lF9SAWHs6voN6M1wkLG+r5uzIZCSAWzZHdV9T1d9j6+mRagPlJtmC
RVEdfmEKSD8hhC1VtERR1aC8fb8RtpMWWqGhynUSJ6jcCHp8AtOLt4YWUVejQgQAkP/GzPqBFqEg
FQpYXwGZrJvfnv4ituk5FcxudLhOjkD/rnvQ3U1+GYhS6LqxPNw2rq+P7Jfr/nSQIcob7EcxEcGA
tfTvt26ax2tTnvFegDReDFuY7iXXX1w2AQ3saHtIEn96iBbmR+YE0HvHjmzH3tMfT1LHWR73R295
cebz6y/H8IdTOKiH6ewetkQEiL95F71o9Ua3cO9iN81Om5NVO5T7GqPrg/6LBNtPZqchImEMhG3d
0rVvgPr79XitoASySiMbC1ViWWyYfGrvak41dT/76aGLHwx00GmzBTR0taLwH5S8WT3RtF1abeq7
6h7z5lfBhuHFf3MLGp6VVIV1pYOQ9b8/zN0yED8Rjh1kcAdpTCeVB6NoDy/yecHuoFp+OdQBtCvp
9GKgIyOTCv/dMf34ZiSENSSJMMva8G+mcUcFSD7kkOirdqMcXqU7LJ21ckMmxq+AcSFexX1kyi0o
AXt2pFNxgZUqrYjiVOFkECD+fkN/ovq3V8LdaFBdFNYYicY3Dk/fV4ejLleHcT7OJqyKMW3Emqve
fbxVm9smpXTMR481af0pjfrdEF9/uYHBFf/HDSiD2odk4Rq+20qdV9eufao5DHQ1xi1EbQyijJZK
7YOnAgsE1joqGeEAbPIU7+wLUfmLd/qzqvY/7sEatloZpJEQKP5tF73VHjvhaAGpaJ4j6czSXE33
ar3xnw2TRZaTm0/ERZkjq+BTjzQ4hJJl0kYEYdmH6DkIQiG63pSVW9FrPc8MhJFama6gAb6520mM
DYpiXpT1uHw0v5xr5QejRpz2v29e+mbUl9LoTyb+iM2/CViQDJhVVAfEuOs6tYPMsb2dFUzIN9fh
3Fh9hPKGm7PDX5ye/NttfPMvwhW1tbPVQ9CyZgUNHUg7/dl07qDpa+H+digEdniK0VlEg7r7uPSd
q3QCGkyTjCkEarZMJU/1m6AX66xtFiUqtYiAaX0xKcxz9Hebk4Z7+f69VVES+dwygfE7X06VD8/7
xSzExKKKo6MWoUnrsvI0lF0oz79Z+A/JiP7Pq31nM+X6WdIKPhBKXkNpkviyN+X7LILStdEV2U1e
46+TM3/5+1P+4PB1nIyFqP2wt+27aIZ4L1kcU/XdKDeDK2p8eseOa2DL7Af5TVbK/PER0VincMCb
WMZgHP/IM1CWUJ53DdEeeZ5NbjPLf6Apx4agUTq6Ls6g/laHuGMCrIzPIVA6phOj8xwgDfpdfQQ9
tBjV4CTGzxctlIHOgQ0Sk8ywW0BkG3WWb85Mz4dzFTMWGp9n1xnbXeL6HuWT8yrN3GpBJLFmtDti
c87WF996+YOqGAMxi4zSFsE3zNjHAnA3qiMzPMtefnUOi2x62d/6+BZfp/TY139//38O3n9Y2T9e
yvDS/vFSrFuXCT0KKaPLeXph/ionhsYKcOr4Uo0F3TfvzlU/0lj6Ne37Idvi0//P5/hmcdfLUb1p
qC4ke2V09FGpc4cRx8H5jQdrDj/oPx6RjI6klnjKefr3I2bnrhGK5wEUnjAHKQ/avXHFF9U5gtuy
7CfIzqGYho5aiqhcUYjX/OZLSYOvBTmcj1kmMz6NhVCZtnHj68EA7nr7pOccaJOHODGabHQDBdXH
+cthKsxVnqRh2tPByEbyjVlv615ipjJz2mp0kIEmh2f75eI8HOSbGX2gRsdgePiDbIRifgGo3v/l
Kw+Uuv94BTp7pMl2UK03vvs9S65KGYGJcUoxcQKBfIDEAQC8ZKRpebfR870YM+48LdplMzB0/n75
H90urHhCJ7Hb0MRv3l+Sb4LQ5Jk8skikHmI3iOCNG10cOLlyWW4PqntVwTuQ3p8kpFEPL4UZDDqB
ffZVqtn2UbAxYC2WZlSjhCi21Uw8qiMCjpO3TfD3m/3R72qypNDJYYUXaur/NhdDbE83qTgqSTtA
QYveBtsMmuwdlSaV9vaUydpvzveHGkDXZNWApWyyN0D/dsm6uT5y+ZkexhbMn5kEmgeoRgIFpkyE
yXkMX3uch/pIHOWqfZg0+/OSbX+/xJufPDFLG0QSC7bR4gv//diXQ94pTxHVPQXcM9CSiexavzyn
+lMapanUlibbiyxD++ZsBOUqqt1dJAtwt4egtMXOre9wWN6QNrkA+h7Wadur6XGZshvDswEJsgOe
7jjTAGqOZRWI4CDs+OTFzWQdhv8fsYgNK+S76AyZkvztDVxPF1lXLSpLuspxmchgK9xu9nfr+ukg
arBrySFV1u98lyw+oyWHvnCLeM91kp5S74iImNRQggEpNeWJlv+yHFL5yfnBGua5VIsE2vjm/LRa
zK+t+lBWo3y8Ba/2hBtiLVkF8pJQ8E2ni5Uq2J/B3R/r2xoFTWfXfynxwabOA7/huPO/P/9PVqbr
3BApLIWeOryff4Sb7vi4PorTH1GhJrIcecsw2fn7JX4K8zr9KR0zo5j/fpgOet5XD/kujdCrhX0u
H5Jf3+qf3Ou7PzUsnWWmQyaui98MubunfflkU8DIUt4tMAQG6tOVAhyfubgsr80WGIs4E8TrMSg0
0T43Z2RDFxW7eJ/lKURmxmcDoHs4LC7y6wMOTmmYjNaF8DnIITMsob5S4SJ0ZPWolgeDuKuuQHrr
hD3fOsx14H61k1rguqRqfBJoz9eP3fUueKIEgNjcU7nVLdBEsBG0V37x5z8ViDhHlLgoEg3c1Tej
qnHmz8Ml60cUgc4Bnb1OeSlLJ28qW85i5Q5OCc1njZyBNnt2uvoP3USaev4omclKSJ/lDP6awy+3
Jf9kXP9zW4b4rUzUTo2pNHeU6BoyuG7cBk102w2UkQF/ZyRAJ4Xhf6bHiTUHtjOyZtrDZTEX/0gw
rv5uhj86u2Ev66AX/kc/5d+mntW1mte1IIzTCaTEYnE5O8c6zmcHGIukW9NzXMb3CX1QvxmLOj0v
C6XA5DLtN9LoOL2Nuvg0qaOyX+YT2WR2wVj0vlJexdF5Wi5vCtFguPW/37T0k7sw6UZhpaomyd/r
NOVYZkWm5+wHpv/HsoyJ+TEgH1cXAIlAAJAmSuFyiOIvZ/bHy6IzhXIO/T+6P/9+V5V8kFtlEDfo
n0PnDfmcm/T7sf2xjzCsMkUniB3EbGH692VEpDka/WZKI1YSHnMxro4wfUBMNAYjKbQB7809PEg6
2sYfFRMtE5tub4qrHQuvUF8HHVH18i7lLPpgWnREzvzvb/8n+7XQzzep8WXd+N7muAqCej0ZD3HU
K54ox9c2aWtGsgkr1v9+IWkodb77L0tiKkV3R1QIav9+EaV5PeXqEwkGA8Jid7ZNda7AQLm+csFh
hUi+4T+O5csNcADDyFKtfkkFfoqDdJqpwv5kheK3G7hei8NDZJvDIOGqD1DhWgmzQQpTT2RG8M1v
e3l+/PT/vOC3T3/u+5uhnm7ncX3wLronoGZ2ED6fCmT7HiA15KX8Gvckl4rTzI/HD80Y381VU+8U
xrZnksD7Ujos/v4ZlB8/+D/ewrcwYgrqU7rdu3p6i+pXYXvxaXifDvbp4/FwOAZ0IW69az5cvlCr
QIaVgCuk8YCQ6b/qZU4zUkR3xL9QJrKDYFe/MfpiOK8wS1yDbTFAZDzH4m93/VPhRr9+aJoiRahb
32K4cquLY2kyt9j+GUpCfHB0J0rZ1Qwf7zOwPW8H/8++xJAEqoCmgUUrZ/5LK+dHA1JZKEH8GXK2
b76+JgKreqbLzJOQmrBpzUPPgF2Odvhvq+Osn9JzIv1/X+ubd6ovN9YUWM1zxYrXiw0lto0LagOY
s0Pf3BpY46U9bZOH4KzQUzpNdSB1tsUiwOO0cNQZ1DCH+Te8dvUKfXDFV140bwvUFT5TOxLYxWCD
FId6EqfJJ8F/FHjOJA6pDMGnibYEdv6NH0snwlkDWhwPSpsDnun/Mvamy6lqbbj2EVmFNAp/6QX7
3vyhNImAoHSiwNF/F/PbtetdWbNWdq2mMjNNRBjjGU973XScbtzE9J59C12x+IPffHxTBfW/4gtr
QLB/Wa/9rvyX2fifG/Fj16o35dGGVaNwI2Z+a9mDyzZdZMZ3YAMRTvQDidgdADJXWH+5fZvz3aSD
Sfn676v46xmFyIiKXh51/uHPxJiaNu9h/SSJ18sVFPXbHpAQf1bKFEZHcf+IinI1fN9OKph+Qats
mNd2F7xmz7vmUOsXqvSX2/K3w0tTZLF3sOEQyT+jt1J5ByP5LfivoHQ6wVKKfaBMpFv5y/v8NQPc
p59VvHmC25+JDGqvQf3OW3m7N48aw4z9MD+okY4ZmVDXHWlm6fNyfhanECf0TWjufzHaf0P99ub6
/17Aj53faDc1eY2Hja9RBUT9WBeYDhJiupafdDbNtQoafmOVDf0i8qtXA4uaqybl1u0xC6rGUWA0
osVQoQlQpwNXqJBeLPWnRgs37uIwufz3QhH/+mBGY43yPNhU4U9a4n+CDflVRE8h64m1+9nsuKA5
f3vfDayJc3CsuUIdq5+k7xEdv9imv0Ug2v+87w/3OL+NitG9haD0CnZEILgy9W8Kmn/1dTUWP06M
OhxLP4vHak36LG77z4arZttjBo62dAhMHNqel1ZnGYYRWFf6FF3/l/33V8urKrwpQRzKbz8OLXF4
l6W8KpopeIx7PzGNeVqU3uCXSPlPwuFfxobCpEA1mv/kH1Y3ELouHIkPZSvp+9mx2jfmsfbMj4+P
bWIx5MLs1OG7my8PDyrTPf/X3+e0Abaer7mcN5vNTbfmI31aMRmrG1ZvMSEW/LLC/nqA/881/jCI
Sf0c3xLtLm01d/+y97BLZpW+2N6N78TQjJH5meonmdZt7wpwbf/Lm/cuy3/doB8PIn4/wrv07p6L
lDkGpiCfcBgCXPTQFOkWXgynjNxwCjgMMLxr/SkuRu1SqaaSJdEezkRTwSzXf1/SvyXR0TxEUvj/
PrMfK3/4yKNxWLzrxRt+ST4JXeZf2d22BngK0VGTnAppxuRr0BmRd/tmUED8LZTore2/7oomksQh
hME5+LFshkgoi0qBY/BW4PSiAmQOABqawqdyzn/Tu/prWQuImawOKWHQNvHD9MdZGow6EcJp8pLs
DLyd1oGioVXq/rbuSBwlyR8lIPlclZS64BlL4rmXgQFpiY9rEh0PWu7KsaETdtxVXhAns+zORE1T
6Wp20O4M11YQIkJXGkjmuHk56ug904YZeni5OfwNifm3PdcnyMHoj0VSVD9hiRLa6m03CF+LsbiX
63X+tITYCHotpVXwPhX5Th2sS4E231Qk9YoI0GyYzsrCkdN1I+7u9GbIwJPEEOyIspTum1LxUQ0f
Yf5jW+kQIfLVbFKPLK02tZsjMn1FIV3KkPxdZcittZ/t+7vsa29G2nlB5gadeUPH7VS7CLAEySx4
Mghn5jfrv9ftX9YMHEXyGDC+YVP+XDON+BapT9L3wpw8xA6wNjRwTxtao//7ff52gnNje4U6QZFE
TOg/465crIfprUmVbe3tj+hpUWar9O3WWQ/2h4rphpOq04BnXN3A+M1h/lteG+FhWQa7hxYJq/af
713mbTNS09cbzlRrXPBBMyeZMS9CJyxzDb9Zgj8f5cc+/Mfb/TAFdZM1qnRP2u1r+EVrBaqC95wc
ujWaFREyYFZR2iykZA4/6/mJiuCNKRkP4pzGEC8zroKTVdORQqOu09VGhtSvlzAwsEeRr3g4QzrP
VbPI5+LAur2Y/gUHvS7hzqCIZR7Z9tFSFZ2Qqs7ktgFvdo6AV7sEKO2etX1BIg5yXm72aJJtQA1Y
l0MXP1xlzASVQoBsd8gUjfdyGTVLX6SvPBD9T//N/IDm50MrvPlMEVoqw33X96fQZzI9cSVtAO5M
VCe3FYgPt5GH6+NwQGYFeQNbQX1Qdd7HG2CMVSGaSD+Ve/rkW6u+MpV1lK3hnKkwJDu1Yj8VN0zB
UMxX7sCHdrVsWc+7+RogtaSrnxJaXqvb2MSulcgdYuQZnegM6ToAfImsQD9VgnTLMKWouA9VXMTO
GMTG4GF1H68PmuPTxKLZnqEj1S7EXQ7t8MZcjjmSwKyb+RD0o96N90X1W3pJ/rdx/sei+GEvx1Ui
PYh40dyBVUWC6ZvBW5U2VJgADhIdZqgyXPbfe+5vLaNjKsvA+2VRETX1x0JsKjQua6RSp0Ju3AXV
Gdc3M5ZG5g2DMyBhemP4bWjmhd2Nyll0h56lQnlkngYv7pdr+Vsh7B/X8sOBjlKKZHEY901Xvk/n
LyAzwj5dH1sWVULD8Az391D5j6f0cyv2aowYNnqqiJn+ufMj6RErDzlutmnM2LAMywdIoB6umBfu
9COzWZRBUxOsYGOC7THHxoHpClg18qYx8PE2gf+aMR5n7rSJCtktdcKFRqv7L8+p95V+XiVFsBFJ
R57Vv0oDI2oD4VDLYUg2B6TPbvVcQgn4VWyS6G5Bjw3bfVQR8KUk5aTul3f/2wkAE5Szj54n6LU/
jOO4rN6Ij9d0PlpwZMxk+qZyG4BQ+e8PiXzcX9xnakt0dNDjRQ5F+nEEZNmzS8pq1OLWRgwYgBYa
m3QJv82nBDYk6ubZ/v5wRj1HrCptRhxsRX/zFHSyjuSmJOM2kW9ugRmY7YseqDNG09MKqNjxDwRE
6QXoTS38PZ3GKJ4bMYQHY6VNyNuSWjBCJuUD8+oOzOsT9rwxugjAgDdvfxXt9srXcNIsAHzv6SZy
aCkv5ppeo4hzlLkIw3+eEp28mQHAbRsYfuXtWVHQqqzizmeoLLrYmTWmxF5dmYeZgDrFdOstaRKo
kiy9BzjB6A85db0oB+almyw+cFyhdnizYv6xeK9T841gq//cLNSzguhzXyIMPNGoSMpSkNTpM2ut
YEwFX6SMwKR3f/MQsqJdPvBACHKyFWvgNUzsGEHR/7wRrulmPNJ539kfHwPG5IyPRHDz6ZByGMwm
mfkGlJHoXC8DD7gSeIlxaGoDexZ3XHxJTIGK3HFf8zyuaBw4o9vkzRg5KgH0xhp3skFGKKxoDe0x
OyJz6Twr3PEC/Cd/SHsEJcPHNmlEMKsPqIJ3pwDoICGx18w5GSFVRjZ4swbiTmYlNBxyrxi7orDC
L4kmZPkCS3MTerY4oQBS3jIbtP3QHgPxrBlI81+f+2axZ35XJeYbL1OeD541aBLB5pvNAFbb++F+
jSV9NR5M7odVaCvL5rUtLqp1v3xdZZ6boI+V/rkSbDVLnrKhIFTGSvoyq8NqI/qRhxnYbFr36kpL
eHGuP6uvDC6YprFR/T7fd36smQlYoVwWzW6wMNuX6beh/qVMxqfUaMbWmwlXppRvTuSo1p+rjQa8
Ee4AlpmB7ZdZtktV2HJnwDFUa61dElEpQ/MIupHZib3JpAPPnLmJMjh3DN/F85CNEGq5AX7N06Sr
JNLWAMGhpKFeNGIXKKnEIySDyn8t4NbWGHz2nEQwjfalxyj0NNc3/714ydDuTGQZ+B7Uy8kDZbTk
XKj0XiXzezBnCTZTXArVG04jhlr5TVw+TMvawrFvzOhF3YDPg+c/f1vj4xvYj8TSvnYZRksvERy2
BpoOmGjOZACwrbf13tOy94TKxRAhzA9G/5m/7azsLLPhz6iZZtT8YAPfjcf2Nc0jM4WHEujq3YTU
N3/a4qyCz6p6TI6NmeQPr/IqmD0m6EDNyUlWpKGYR4I0qEVAjLVFfeZGindrKBlvqJj0UpZ/AMSa
28OvhpPhAtzogh/iqrpYH6UeRMNHZ6f3Hp6pYgIYssQaoF4ngd7scQwsMreZsD+tfdlAp2M0Dju1
eRyxRHf6tcUpeyuHf1SauWzh643wAPH/WMc8IfQ3V/H1nfd7om+zhgsSWnJrxBwzI7MCdsvX+yHb
vrRvZX+Hxba/2ayJmzpJW3vc9+YaA7omGj+fPmlt5N++ExKBx34TRtRPR2bxmJO3Tam0A+BiyD7Y
JYpPGvd5QvUc2dYSb6ScPtg3lFXRIOf505MlUPtx6tZsq+Uos2TRJey4DfQBo1hfRWYyZBbiUrIE
sNEDR1zzUibQyofBSLZmgkSQGl2yEjt1utPAjLyvMRQTkVcQGKsryKv74jxiGLyA5Ch/X8C/eZV7
fXw8nLEZAvQtEJDUGf83UeiE8fiiOLJ9L5rvlgmFxc1905U92N0nwbGcV9M3wNL502O60YMCM39P
gDotIo8HtakgbjITN4Y8FJCTZZqRI2S8yM3W0cC2VeClghUCZhY8nC+Agnr+InuQHrtFT+LljvHu
By6PO8pSKq5vL2A+9TbjBGLwi34miLHAYeRD/q0tV4BmbXmmWsjZIYS3YMqayTpZnPZiZN7Qymw3
dyoAuYUVzJoFFGImh6dkqwV2TravPVzRkD5L/V5CqzDRxzup6zeaV0bMXJ2Fu2rHJvNyMb0Zoh2t
MxO+M9CfTbEffwJLnQGiHOrMUJaf4YVx9PGEFAOUGJqxLMKDB1OjEG3mjZN6jPYOTrAXLjmj38vb
bjzJzYhGr/sZNu+xOr8mT2q0jS8ylLgrHNb5llnaDcpLTA1XZrkceWxTEOGcgfykI1OjByT91oX1
cPOEGzzrlkwltquE8T+2GoO3k2dqyA4oHvNNUc9gK3jaQlmoYLFHfLvwiAW4fwNf4OQi8hjSLIW+
KbyU1yL0K5AqNe3V8KtzUb9X9qs/YPUQpSTMhhXNxmaPTJTs0EfVcY+rwMGjDrfVHUCQ0aTMhu+4
p89PLG14DVumJXWqJ93QTCurDC1wiZnoih/lsflkk4XChA4oXA/OrCjWzQybRMvcLI39SvPvnOkz
dliDwJ1OTH4fcpQw2TiCQP6lIbJKkYK/oLb6OZ52Xy1z/Z+qwYzw/fI6RdMYYO1UuDY2ysRL5QRo
mXnbwRf6rDg6OeKojNUyOAnr4JMoMZ1IG1qjghWjiOabuenc8BDZTb14g7iCNQd4Zal9nbw2hqQU
lt1epeKOD+CXuwf9eDizZExu/RhqwSNaCNwXQwO0Wvi17mmrcFmeR7GuuqMDVYXEiv4gR4ijorni
hacHJKiaue8SV0FjWrfA7IfncA5AU79/oOqX0kmIQ21RqiuMj9uMj5OBNF7URa8F6Uu2csQB6j+H
6sRujx5OS+cZmD0naXTKmM+kq9BQtq8baIZwIStOT9pIrjh6g02fRgNdFxpvxVQo7h16vu9gQ5Dc
r/Q9eOLHALrg8MTCcZv/syiSdqGAtDtjZSPRlD7HtU7DyfjrTfSMl8iwcrR7X2L2p2xndyNHJxty
6rRYSkawgA70LPXAFmIHChlPH47zZ7DIYIotojPjXECYxucGAtHXHS6dM4Iq9XDBMDlDQ2NiO3d4
QjvCTEa3w0UG6OY7Y2ri5cpDi6HgYM6QN9rcfRSazxggFg5M3hN7jpc8+geMmlOWmbgO2L/yMytt
sdN9cpi8juJmOjLwW+Dao2lM8y2+1ufIwmTMImuMN3yDdR9zv2JYibGrHWMXB3LVgS0+x3uUL3G4
SrynJyJAZq13X93iWbqcMILHoO9e2D9FTmqOEJ7W/7/gsSXqR3xtEgjdqvVwUuu+HNm5sS/Nrq/C
oBbwUQEhmiqfyXzHwLr9VGE3wuZKti0wE9VthpM8NirSFIAgwEu8mNIVpjk5QVgUoIKQSQ7gg3N3
Qbh+9vwzpm52LA/KW/dvdQJkSFi8YAgEm4Gi15E5+nyjeT7vWcD3RWfVx9q8Rk7mXrHvgKReQNIb
9+lXtrwZ0tsPDBnCphGCygXiW06kKazlxej0OIiTvk319sAA6Lc5fUKva3dVSj2b5ldlJiwfbuqP
cHVgODZu1BsouWdFH5/97ex3Ai2RoOyIld92s7rDqyPRw73bCuDQvIeFBqalugMPeWbmg7FRnMut
vudULzVPYtYV7/crKIkmugVOdkIXBudAbmlfmdstpMWjRLyr96kfR3qJGMCGZD6Y3nBvrxz7wvwN
NemCmxDf3Ph6v2IulM/xIqM2e3188n1+SNsmlVHBIbvr0rZdSYt0MkpcnlsamdUVw0kVo1sMl2TD
cVSnKXTv1Bz4A1tSjPshepqPnhc8pmd2hRHFfj95SEBQ6Aggojmh411F9pu16EDBlzELVQnjy8LZ
aFs3uPs1V0ETI9CxwpiF68FnQpP7m6AFg79qFgFcLpfATJ5jIRldsQAZexngEmoVr6Pg4Pf03rwZ
fdf6vnV60SdccyxhdiYFthZAWgp4q9CIJ/Vc3r+2yvS5ICb71g4Vh0a9gg0pGkhKOmDpRkZ5oTkK
Ou5n6KS+rPecuXiSTTuvtN5HJlE/wA/t6pslL1sc89AVbnMJJ0egOA3AY0BbRlkZJMqUckOurJMX
yciQM5sjCtQU34FPhrtAql9hVIEENbP7s2SnkGe43DOgW1oIh9EckWZL9Ib8D6lekj/qtJDZHEZD
kjiGsYxSrKmAV0CKeWRU0FsjNxetV+m8UGAA8AU4ApZX68EWAXAD7gNC8qUsLNojpMuDYSBi3Lcb
8AlUq3nZVW3ea7Mo9CKxsnoRUnkAEEMeMTNAw5Kfg5iWm93Tp/n0CUlok3w8g23JZ2V59q1s2Fzp
MKiMd+Lg83J9w6dOAvG2kUDzAz/lQpOG485gw2b0YixfFz483RvvQo+eRrWqCKg0XB2jJUynVP7S
o1MFAJZ25y3k1nguOlCcAWyD5bfzT20KYWQ3misRuMa3x9zrLJyrK/KgwN5xO7aQ0njIyjx3h+CJ
oHaRRTxiRprr+zjaBO7t0GNXk50gmyqh2UNP+Az+DQEK+kUSM6HJvTRooiYleCy3w2oyavV8KgHa
xeyvosnAZudEznDS+0QDOzTHE+DHwvrmvA/aBPPsF27tBmtpmbnpFOsJo0Bb4NfzJb8inwarclLC
EkP5mBB6kkI+msOH89Uvad1jwuRJx1ifNfzIIYnkBrLA8PNuZrvUdtFe/Gwi/BZuGdAQLOfjPDqS
KSXG8kr2a6zj7CYTefO4Ni1AsVDUhSNWcYxDMxleR1rPK9FWVgEXS3EOfzgnoJ/Oo80dnlN+xlSt
4QZvAX7DMl0Hds/hiyA1EdHj4sS8aXk+p+sOdExEeoH2/Cn4RPBpOXHb4enHhb7UZskUmlqzqscO
KdkAQp6RYKYrXM7149AJBgdirZfwvSac5pt4cmOwFw7C6a4YwXa4bof6yxuAsJkOHRCy05cnLvho
IDselOya1WhK69H84VafPeNLcuIJJXb7fbr1tHv164Gc4U0XAlcEgA2Wp/T/fG0MOj14O288r7He
QNUbWunDJWENCpTkNd8pwWstmSeXNLMFRzKgN9UCSKi15h2qGJQAGI2ITQDDFoz7zXmBxOTMrQz5
aZYHyH9jFG9o0YPkRZpED78BovE3vpZ5wXS8lmgLuLDdFVbYTIRvjhgyjUvYBjBVOwBDfMlL49kI
gLgSL8TMjr85qw7xd+YAd8bXJiMMN0jW8XxjKJjIFzPnd7jvMB2vC3+JwXgdxo9JcHO+1WVwavCh
ebcd/KELVTT+5fmMTir4TjiFEJjH+isjG05+weoCelWm+FxfAmksBjMG/Sv4sKVqB1ugbpBaS188
dQ+3zWwuVDxhqwRY8IzjEthx27D0jYO5ixf5EFmOeUVz6yX4kjJzHNkUD3LuVmfy1kwyMejApYE4
AmMWPE1QkziI2FGBBHRtgp3kjNcCH64uf8vnje5HgEkGP4CJfcJGu/WGC4LfuC8hPA9YV/5idPOj
0uHrSNUHuRWJVozEFbki0cb48M0YEQ/oL4v+S8wVoGEYaQVxhJHlNpTY/rU77Cs9R7fCyjU7HfQg
8RpjeamAc+U2ppkX4b1iNLG8vLD/V+2/CHP7wUk+A3nb8+8lRFZ4X1nnB8EbJSbmOs3NHHDlBove
4XDvukNb7MadiaWs0ZD5xvQ2go7t/K7AzfPIcrMKJ4wd0bmczDGvj9LhtQky0bwZNnk0y8DNbPiY
vEtv+hMLm4615kMofSVLIrNJDQvkYeZi+TkP+OBcPt9/Fqi/8GH6i2JncUKAoknmj2xSsfDatxt+
FACg+VlFntyb/jdEm+ybG5P0SCnQmizZksdJKvFmkRn22lno12sVsC9voNlD6LWwQ+EB+SxGimoD
q1vD6wR8j+LDPqgANffsy4oyizEIzIwbu6sAwK1IPzF+06EcAw+C1e5900On6tIh8egiky5/DqXe
escfnGicsTzHTMWXYxew97Q1KFDYrigrHZqDrBijE6uDS5Ung7P4MNJLX+7X6dHhKNIf12TSHoOF
uqintzUFpPgUwCHbFViuj3qhxO4dBSGPsTNbQT19w5AJY1CHtKHz0WgPQmCmu5gGZZypS7hIZxXP
s4BSAy4nWNPit+RlOaIvov/Y9TGUWbEuNwkBAPCeSZzT7M7fPjhA1FC/fQ+WAGrGRH71IZ2NJ9JA
7+O0Ay9qsRBvZPr09Fs4QP4hjIBcBHtoTBPuBtlr0YcwFBEUL/jb6EMGmyP6+SqfZQtZtOSDkJtp
ooPEJcxJNqkXeSFo2sN9cV8IfgPHYE2HYLcTNXsEB2glu5EXzAlZzI3gE6DAQiRtviO/ERg3UHof
MSkDOAShUWzo3++n5Mz8W0SLpIEmiJWZcRl3RL3pMPmgAB6tRMCgk8ESOcP8Q74MyJZCf3MKVU8G
VLb1+kt24wGmzsg22kQZAPN5Ra7ghsfcEC+CX348gNIJh9anl4MqAbxmIyGGcgT3tRtdFPgHl8Cv
v+qegS1ZZxmSZrB4zIfn2xpOnWpTqXRe82wrmjfyLR15D4hblysBpKnBLbMYTqMwaMvkIkxl/bgs
CHdwZJ5uoUDR5YkZ5bx3fejfm4EI09FHmzY2W3+FihJyGE/3qZ8i/z3NJiAhVKC77DdYbAPWCr31
sQFha8Skli7jCto59HXsIhsSDhFIYFbnvgECTsfi5uYR5/IV2Hv3uX9ZPHo2XLTgvDDDj0b/BLJp
rl863fH7kd7aO+oVob45IzzjFyZ0a8hy2Yy3eSyKj21GqyVdxKvQS5BUcodruivmhVOvo9NwWqxe
APmFc7m8W9JUpuR7d3pYeu8GU8XVBbO2iykZWFs18Vm9BOYguLMD6Mg+ka7fUXSR3CGUxj/qJVBA
R8sRPEm6F0yOJrxItuQdNq94ApNHggrtk1nj4woHk9slnoqTIXlCH150zx3znh60bzzXC/sV8h5N
W+m+MEGBC1BQhYk8efL+jHBbuNPBEiyfhjiHsITLDPWfzwW9OJ7gSVq8a0Pi6as+jXejRW3DQIzB
f74s/Jbhqj6OzO7C8yh9bHQvtyZu8YFcDj7F0nZNi+qafp+mfnUcfFcMQxLPHsOtNsM3QytEnqRX
/JbBrrIfh2ZdmPAtdWFy23cr5WEO9i8XVPNUOKEu8rxksL4u6UE88eebEX8rPSWZGAMEG+ChzhQB
p3r3WXdJeox8j2DDUchd8aRuGy/3+SDCpIfroz2GKgEaFubts+pJ7mvOLPkbdNms/2O4wwt5HTDR
G2RjeMxu/VEYTC6Fut0rrKD/7MPXM8jaPBmq/JbNdYLoQbNJvHBVXnIfbvtqfIk/Fjj0u87nzKyd
epawMWdDE8iwEWPCIUCvBlA++VHzRXpWmA3JdIuciF6vEzRFHmvzWio2Cf7xkZASkYwzsDGns0PY
u+PP+5zOfTIq4IU3JMdA+J677X0tkJjcxutiXp2fW+Zr9XLDXPdepnxmC2feHtGBF6paASmhx4Js
G/JITNn4qpetRTQgNDtGbgXfi5As3fSBBudemFj0MBROSLeE+aSnEXYydx3vifscnIrvbMbNZZqQ
p/H0IfPgFIBsI5BCQfyCcIBCB3KjqxMCmP4xEeH0f5gTjaMUkxnNgXgsWcWrEWOas/sHJ1iLzgWT
05pdQ33zFE4nKjNL7szjZC8KVITe55AT6ggX80veQ9ejQbEgwykdEwDbCCCRMwYpRVKQTGjsB1D5
MRUSxdBZh2iEwj1USYYSabFVh37/REv/5QMWcmO/RBOLnKVZ756L97dEZWdEbY91bCCkDRuSnrOd
vG/utDzo3ZZd/FxGsfmCYf5JHP86ot4yv1v1Hg7lB7duydL2M1RxxsabTHG8Tb66s3pUVKO1Jaeb
l35+uUFomwoLgoOW2gnpN5IGHrOsCf0qlFSplQMU5HztEdGS09pgkM2SBNB9qsyiw5Mq1jrYwr19
+AMLVwyPZKfMFbiNPT+4IEKQF28EFEe6NtOcbIun2mcRdAUs0Oo2Hy1i6kiLwXf9SV5Opi+EcTL0
b9QJ7ESsejov4C1jGR+zN7YMV9GpFwR4eviVA6AP9WKbz+stSb6Blwswkzsrlg1RpBZkD1FXi01a
cStyepRdjupRJB8VmS+MbAZoib4tY0AZ7Sr92U8QFLGcHJz7hmbeOQfOnXFmht2po57bl96dybtG
Pv/LTpmtuvJLz5YJafBJ+TFsdHGaIgKFB6CZJVcdgcoQzdFRtUsnw/24ubAfzWKjuvk88tN5tnzO
78vilK7hVJ6f84IBefAHFYR3kpAL0eSqH5qRk+OD1DcnlPkoPjMKPURaDzs7Aht+Y2P6AMRE9XeD
dQfBbsXTO8uqI9oSkJJ4Go8P1R4dqTEg0UaIsyTnNGeqrW+XsLXpbVd5+bG0a/QBQCyiJTWAbAde
GR9189rVEe7S2JMoT7yhOzKmDy6o3T5IeoALGFHxMqKsT7LVAelKQ0MaTzVxwMi5BcfXHqotDyOb
PPdvkmZvk6lnEq2PczYZUOkm0YbEr0VOrjZJvXrYj2vOWKxFnlv7eLiM1XHAaAbO05RE3AJ4JOck
ji5VLltZv1wOoGiD44gKginBb7vNAfAh+tHNevDt3dS8pvfZenrngHzie0LCu4feACtXDz2lNwG2
ibA48BujPIvHdJ6vH4h5UJ1g6KCetpPWRDjEwu1xu9l78if9yenudnvWUQZDPdwSBZeWV0Gj5vba
6ZmoiRoVuW1H8UAb8w83om9fgoybnpNJydoWwXtLK3WTUemglElRdpGhFhAiHMV9cNI5twZ+cg0R
W+Lm2LkfT9uvwozmLHMCtCdGEEUXX+upyxTH9OlcdHlCk/CL148WSG2sHn5N6Echw5RIh9F/Z+Xr
dH1fsudYXtVnuk/PT7pNEHYAgm6l82h9q/QB2fF15Pa7NnCFPlk+XCVTcg5Nn4VJSV90HtTwVEcU
ZVN/ongF1P9lUBTcv2bEu0vFGO9Tj1sxRe5qLUybfYuLxt5fkUuIDX5TsAg2YfKRQbvt+fTZ9HZG
vxnW7+sKEQ4XK3Q0ki2U8ZDVaQ1QwFBX5U/h+BybqTDDs3vsSUEL6EnyK94mFov1cuOYvIJ/SUKH
dEkVme/UvnWGUE5e13LPy1qaHUTdasbm7W72d5VyH1KOi9u87Hd73cNmi2ks6mHo5PDQj+m1GJrj
HZ3F2CSLl4yIGWyA2O7QqI/qQq36siXyM0hPPawa9jlXilUlw8xvEFjzPJp4qa3EjH4z83U38/2Q
xHtkPbnJ5+RpUZu4b+/0ctT4uAqbDNcWKrT+wkJjwLg7IFi2r3U7xeIIZiQ4Al5Ro0s72c29lKhm
YJa7eKGcSC4rp9uOoal01vaFngPViYgobi2TzqURgAZdP2tNd/Ah9K4samJ0I0Q4P7hU4aTxuH2Y
/WzZ7AcrsPMiCo7vbbUcOCoqVbn3wv2u+qsl17RWbdkVEUtJ7P5aqJOj3uqM+LPZfT9I5JnaKYG5
SpDz8frOd8VFXitLrb+8vtSmTUfrwMCYUA/nn6ETrWnms/q7PwmXwadoJidaH5EG4cibatf4xLzg
9DEPt9Ga/cS2OwELILHKAPdzBopok3vBAZTemlWGig4+C4fb5MaIhkHXx66xtNXNF9zID3z1QB6e
QhU0DJdODZZpi6GFpVxPqRWxhRlzIWAjfsEnXoiiJR5ytnW4FMzcI7dPcdmKekOYfggXOmid6pAb
Z1nH2BeLcgdANoyQn0pX8kV0h7OWgoFojL8bQP1PYnbGpQ4qOYUF5lOOLR7miG9N+VMfFIHUtfIP
hvT0Wx8xIOLnh/R3dHoHg8V5P+k6djkB4xwpWP1hye490tsLDzmdCS7mOsXX504U3B73vslVmmUI
oKcRxowU0ic/Kl9unmJ0e0rERDR9ZTBZitP2bqRuQU7Me8wf+x5LLpInBuZYgGwZXgs4orDmY4RT
yAoil0ZbRARTs/5MUfFkJvqz3MdfAWVifCIy7mY64wb1mo4jO74REDaSo+yaXT0wXtgschzER+IC
S7d+nEkKkl3E84D/LcF4Zisb1RbJI5YDWiZsfLaT+olEHBYRFeUrK3O4z77maADRHLseRWb04CFm
28540GEcnQ/j1JyClaxOgP08Yom1816ODVIClcWCXzsCMYc7PZ0sWp6+zudhYXjIQTh4a6sNooqr
h8PgOrmYBYzZibSkFsKbWyum0kjr7M7vbTud30aMX2Smt8F1hLUf9cNrRMet3qJ+4VxJAtTuKkVT
gBYA40vd9X1To1X+eZschaGDSBFVncM+p6EBsC8k7Nahg1impL6/X1Zvv77EG85elueLwt/gRs2x
JEPtaxNt8nZjHAt0LznoNsVmcw3mbG7UpZ232/pu9HFl6bIwdKqOV1bFNTHd1/ppMErnXsONsuyW
4ro4XDOFH9jkTm5c0fMgWUzvBELSsr56g4h5vvUrYyYkzj8YvNuB0mWpXUUX9ao5pztMH49vvS9s
wV3rx/aVSP9Gw5bPb4TGLABRlaelYHBLMga6NykdFub17VPr2Y0H+tcLcUHz7cp9b4V2wl2igs23
o+/usa4E/fpwrloDJnxTv2A+m1U7dVfFU0cElOrzl0an8oQSKVIJZkHywGiIzgwk7yofpDTy3PCH
n0Mbizi7he5Kxd5IL4sVdtPNgshgArx3+XXXTAqvymBCq3F70aZxskqTC1dGWf9pfn2Bec2N3fi8
ua7QFkidFWNnqcf9iunSiIAIc3toNIxYPIJplYBi8RmNlfk1/mXY/i/tm+oQFsFQlIS+t/5Hh+sz
G0dx0qXNVvqkXKU/vdamSdse/DKBJ/2lR/Uf7/Ojf1d6hp0Utk273aPBPHucupiIMQrNZtPOtraz
tpyTdJ0/AFjRuUHLScsNSRau669+Y8b0Dan/7JYFzzeChCvJ0ggKxY9PXKdC2SlDJuafg9nzOW9o
5lec/25WFftW1B/voah0sEINEZn3lX60qhZxOH4Oux7aZs4+4ApDAxsYyIQuLR14EaVwtgz9df/9
rsN/jxdLChNEDLYxkAEtpp/q+5+pPbEdqWohjTrSXjUR4Bv8KMkT0PGr6hcE5F/u4f++0+hH068a
D98gPp6Nrzy9wRvHWSTqys7//Xn+PYTYfxyJtvfReCiNRz8GlUH+vOSgKvtUEGddMlea9f/LQOC/
d8A/3+bH2FM7LoM6kaFM/3+cnddu5EzSbZ+IAL25JctblaSS1Loh1N0Svfd8+rPYczFSqX4VzgAD
zMxnOllkmsiIHWsb8odrPVikZPLIcuJuJpBz6hZddaPJUZ7+xG+zg98EzYVeK37a1+9UC02nV0Er
7TvUrdIDseYSH+c5udkZFUiyBwZR+kTYl4ljXKe5oaW//l7/O/xlK0HWGrmgWiRwsBgj260toRt6
xQ3BNpvItZ+JUFuUmAvQUi++X+SOQ6SHIhe6l6dcWAQwah30D4D1EaLuSSDcg0klI4LG1L5f47pL
lCbOCeKeH4mzJFycqHID8se6gCq62W+SyZQmuLvj4kGEl88zinVT9opKVBhgS8gfRpf4sXqf/nnK
WQlFAmpg5bM5i83Fe//MMlys6WUNNmSo7D/G3N6BLnUOh3O/XH1Moj96Wh8Hz16dBnvVLzcOd0zo
9m/JH26YpLBpfVici1+lLY3OGZjS6kGY/T0hW+xs/73DvJG20WDmGrRMeot23/07KP/+RSSx9PB6
Yskrj6GDvwgSHkfOZtqd9IvKQ7r7W23j5d9qhRoasj9CCYOz+9bOd31b+vRFLqZ6JVcTR5dtafYy
e913y0fpeb3kgmfa8815E8yi4+x0a1f6rtpneX0a82IrbLPBjPpaHrdifsg7gpdgq6VcgpZwaTvt
xr4kfT9mvo52sbTacaiSWGykvXJkWu18ZzI1oRcDdz+iKWv18w51BefzdbiLUy1MxKT3A8j5ZrCK
skOfcEulZKSX6OroWtJomiJeVw60K5r9oSN5l04eOBqtQgoi7OGp0/Y/P5J8dXUbqgheCAou3f5f
N5eg6xqzbJpJsjN7MdESUwZhuVVQ1nF94mOrf8yjftzl9hxO1Y2tTbq6tX0a/WKGtd2oVn5rivuK
Rius3fCl5PY7eYTGN/GE/07qb/vop8EuppYpxpnUhwankHJvjHf1LAOAqQ+/QkrtbmfrBMB5+0eV
SeQUT0CUumzfkFYayQMO/vHGe78+8wwYDxrBhSxdHL7+kKaNmPLet7Q20NqB3J4upcpe0KRkOaDI
UxvlGs3zq1vb+dV91lThnGq04HBYfv3ishKDtzXZZyP8NmzvKbFf0vUeeRSll4o8sfF77Z3uAVKz
PwLToPbj/9nvObFfj7+xnV3ek75G2vRGMucVMUW0mP+KHnOb7KVC4iqN1rk99fyvvAWBu79Mm/UT
e9StbrOr8/bTr7hYSpqlFZrnu+O2x1+JmjKZQsrlQ/4/7RCTyQXcVFMmUvr6tuIkTZQxJNejUIxo
15jWgobPEXgjI5rdOmqlq9/GAgcFOVUW4b58Hc3X0nbw+1iacEEBzRq+4C2GYVlW8HAp2fryXuj2
uobN+PCbx3UsSu3/y8T89AgX0yMWAr8WxkqChqsdjWPnmOdmM/UQTvEGSpb0d/VHcloua5jdsE1O
OvGfH+HqEUBj2hRx0xl9ifloNU8uki4UiXcijC7pC9nhbnRjGVy5YbAXW+DgJxA9hMDpU3yKfuPI
62K5YAHOthIqeHu27+Yvg9P/oX1o/5s6qr0moX33LHvzZ/KKk1/HLQ6iOr3LbzvSp2eYujg/PYOS
6G1f5Iqwc/f4uB39x+SQHGgFoVUhwhtd2RaYIKs5JozuHRiIp/BO/Ch0O/w77oIt1j949KH+wUNZ
pXNjPAR3JOxDlDvLHuUHmcuVucjQ42wDfGfDfdndmCtX6FZf3+FFXF+L/iAVVjBMBECpXRIahtaz
4dJmdO7xUJawVVtih9ep1M/v1P7+53miXL3AfHp9F6ul67Qq8Abik3y2n+1VaonumhqaY93fh6K9
rG3OrENoP9T7YEaGYHuiaaJnR/35Ma6f6p8e42KLcMuwGnwJmpiabsv61JXprE1JFpOZVmkt66jy
tfKjry9KtGJR+BYj6U/pdBp2ZXsyIxSh4q0oSr72agD7axOKV9GMf4jmTzMrCMQwIayQaX19LX9R
isKXNtqu7yyH5JQ9F5a1IyPQnq4LNyaFem0Ps/CZgOEOwoY+26+TOog7vSfO6LeDvCmQQsbkqtV+
3yJRgVIzUMOvO5r/fVqfsmMp3kF6qzQM6hRjxZWtF/dDbyzU1HjWIyor6tmtoj2uMI6cq3aE8V6R
SjNT+SiH09gmi0bm7lWgwihBxqJ7G1p1B9Ta7wghSvpNkPCkGIL1ojPKiqOFGZCH/sbdRbu2Y0GT
1Wj9BVz6zc6j9pOuAhRDb3x9D5PhlInDyiSok0x9U5bZphKDmZb+0fQXI+hPJg5RwiYZ40fFFRZl
T4J1dD9EfLtiJXwp1WSfdMahUce924e/Yus0mVSMGmrpeKQCGrm7MsZuShWWtPg6GpldL8c2IQxW
coKNYIpDlvQcdMidNP1+lIwPwX2oh/KBabZpXH/dh+oqNDx0aPImLrlIVsmhTRs7UtAVAWoPh01g
0Aaa3utFs/DdfnVz6V47vYEkk1gxRbBB35IqvR7KpU5SxQ/vJ4KliVP9cOa0uzUZrw5kiaQ5prTK
t+N7HOugF0dAuJH9AhHf3CCIlNPZ77CiuUSsbMTo9CI+Pq7Xyx3eedPlbR6//Zq/vYmzka4Im+qs
4pBOnhxNIT39vXHWyd8b9RUdhIqp6JMHhWxeRMBNV0ehV/bjNh8PkY9qp2jsPJB+Z9R3E9R0Y7hv
SGWbRrTojXexP1ne0Z+gMixfr5PQmli/g84D2EEOWaJFmSKIn8kL3Xrue/NG1PovKr04sL487UVw
EOpZMpaeyNOCnAopOspHQaVEj0xBNHBVo2eyUe+bIUS29pzjCu6/xtSDMkO7M6z0xrK7dnv48jQX
MaBalZaRpd2/xMjMd9Ij5syTv+OrdzRufKdrlwf4syB3TKwpNFOVv+5qWdCHSSd5wz5/aebCkVbV
VfEuY6ZpHhGFYhVkLiLyyLdY+teO2C/jXoQIRWImrTwQjtHqNss20naKQOsNOTT65mWS2LcCoyt7
mU4KTdfJRE64nYsfmgsBaIO26LdR95Zap5x9NaQvK3dEY7QxMr5xeF5ZoLoqi5xR6sQJ/dfF/+mg
ylLLlL1IJkZp7g2Pi9gEuXVx4I2efWPCcnodfTigR1xKC6pyj1kPVf+MzECW35pPU7hyObs/P8vF
yeVlbVkNejTuxpxytfRcIbFXO8oiqD8FKtd2SWMKqJP4bqBnKNqGlehU7M0/v5IrQSFAIBlMjgRX
CYDq15lWhJFXFm4ibsEDtMKGt+CHD2q1d2/93mt3/y8jXayfzFfE2E1Bm018yT3OaAih8Hm31/e1
vVwepPmbMqfW9DDb3sIzXIuZyGiScZhwQHz6i9BNrVwhyHpifHNpLaJ+pf0WDgKyIqSGDjUbvGHj
PepT8EUeFuM/v+D/uBtdfmiTNSwpWFBxOlzE/nWtBGpXRiyqYyEtB28v/fHu5Y+BzgcclR/xsJcd
FRH0aXiFa+Mu3Dv3b9E5MnfAcMJMPrsUeWahjEQ4XamP8trg4dNVvaGgfRAOqWIX5B4Vbr13/X3J
IbKXMTn93VWOuJ28oVc4QNJXi7vldsJyIyjS7rxZ9EIITT8jWDGq30jQ9+IadQSGCbyYHvnRVBvk
iN6o6G0xRaf/g5TvSOEawNW7jDEGXQzsRxXmJeCsYIqAq9xQRvPR3nrUEK2/wqN+MA/1vqKcFBwb
DBm2wazHSFV5nDrTzXscrHlACvXWzoXFf+s2Pa2gn178xQqLequMk6GQuO648Ldm/qN/lz5yaZkF
kNEpsFAbRXdxn3IQ0612axO/MjzzTZZhiJFmpqTzdWk10GmEwocUDSag3dE9sEA0gUnwMp8zMKHx
BGnKFnhU3RnrnyedPO2bFz+dsQkSOevxf/lHdPu00YV5GWPMkymP5Wyy5iG1cr98pxq8m/Jqp7+3
4IFX9lVS9nB4ptQFfPaLnxrkcm5G9bSNc6dtNlSu2Dnj4dYHvbJZTZUBa8KTY0h4mcZKEjlrtU4O
H2lhpznxQCP9ZsAceC6dip35snHCU3CsnplpP7/Oq1+ScIlzgzrktyRW6cVCCimUtbpWncB+tObe
I1KaGx/t1igXG2Q8moaihsMEq6FmgIMn+S7K6bcS7dcqcaQADY0QVVfw7bj4WFU6RGmbmvJ+AAON
JPevOJJga8G7IDGobHXx88tTrgSdExqN40WeQpl/9LRPc7GXBDEMen3YkgRxdJfMTpA4pujR6+Pa
CX2MxkA7q/FqwaWTItQKoT+g5eo2+kCkF4b1uTB1xGK1udNTc4+JGR1AagTZ+d4wys1YKBtqmtun
tC9XbUU5Tmhxkg+jv2bjIkrC7Fox54WVPzUYqv/8264dapQALSIYUqsTa+7rGo+lxA2EeGK3ds5+
dtRWj2srdKj2GM7SsR0K5cNzuUdocJPXeXVoyuKqKIPrnB7h69BNynkq6kAqty+L/XB4PLLG13c5
ZdxfkjN3Ss7Sj2ZFTf9m3vDKdR8vXiIoKtQKa/4iZlAtITZDETOE1jxamJhbHjJ2b1WimopHJ+ji
+cgdpvf1GzvqteWvgpLXmLvweP/dbj5NpDqUiirsSH2wy2AxUwWbCWcOuuAWSP0K0A+cFrMVaLuB
H+3lPSnwO9VtxmR4zDERpF3Tm8vqAkZdVSEyxsdkAgRtQrokkKG6jifRno8IvzYWWLG/4dIaLnIN
mEXk7UgjVNvk+edpd20JsxnAcsRYRuOKcDHtPNW1pDFBsEBC/dCv88fqFC+ivwEO19WNve//GIs9
lys0+7t28bWFuK9C0WsQxZGWRRBPwWDSVAYL1/n5V/1LtV4cWhauuziIaAC0lEsEbScMY5hkvbSd
2PUlPXaWthbxZie/tPb6/VTAakv1rOnv+AVtuhD3LKE9y/TyoVoXAf2HcYMkOGb3VNp1Bll7Sl34
cvOsJO/hE8VYvz40RbRoOyIVmJ4RbdRo0CpVQ4372gClgvpK0O/jS7r8dwWolmXcn5O6+B2M2Mbk
PJMhry3Bn3tuMOeSIIYWm5F4i6g37cFfXwVkN2x7+LQA3r7Bp4O+VAO15ywYd/FMhp21EBzomYf8
UN2lG2/W/vr53VvfN+kvA15W5phl2B5LrrcXVtmHeZJemqfoHkU/mIAzzHqpWxQbb1sc/LtuIx6U
tQJrxjrWj9FK2U6Gagl/V/kjHVGNU9nc4fe7gSVASt+7D+77nTz/XT6IKk0A6TE+unf5tsgfs52w
7zfug3TS9rxZWk6Muarw39oe5alwQjWbY5AWHU3ass75nk4vxH6kmct0HpJ/Dh6NjbXp1tFLQyfF
wxA5o2rne/Pe3ws74Ub1UP8e4/CGWAF4G8jTHnRxbMaZrCqD3ODJ8mAd2x1GJJUNnHyTbcy3YDvu
4DwZf/STedKOEG+ePPo70FUd6X4v0ntp2+xDJh76xWOxj49AWHY+OKzHaJfeq1umanxK/nD/2nLS
xfelDu6kWCC6IkI8Yqy1pg162E2NfAhg95axC+h6y/fGXXLjZ15JEfEzTXyMMOYkX3aJYTdqpXI1
iRMNdRBWyfft8/tdRNyY2ofNZvXxV9iRMrqxsV+pRFETFoE4YtCEHuNSHGRKvNxBkYatHD5M1HEr
BK4FiaHulqW+n4zdsc6JWhdK25te0ePw9vP0vxIv8wAawyuqSobw3yb46WiRC7kS4476jEJxxn0F
K8cd9XFh33FRCNZoEA4HZ7b6edArOyuuKDjHU3YiPPpmadRFut5YPZhhErm5+hGpJ04VGML46Tgp
8K+he7rJAv5+hjImrHfcePmZJAK/Rg3ZUIpxo/sEY92bX9CTi4xH2vNCfeXGHnZrpItwti97q0sL
Daq88hRl9xigMxBGIDc9j/8J1i43S43zQiKBxIXHuBgpK0JjzKuk25p9NAcjIirHnjRv3S9l3Ivo
yNeO8ri0RKSq1pvBDKJoVPf+UszfgoZO9O7DII8ZdEh/yO8nzUsOmo+HzZBNasWTUJ5jmEQyKxDN
ZTieq9B1Rrqrf54O38N/VSQ7gSrP1HAB0Kcd+vMUTPzS1YRG2pbqPMuXrZpucp2GRY6cqFngm1lG
2o3QXL72jT6PeXG2d0kTiUKnevvhFGOTORX5vH25Janw4G4IsdLHfp3QMSfdB7sarNSxfOp2zTr2
10bIDf5W/vFKIUmd/KemVSHromJefElfyXyxrA2RK1C961sgj80cBB8pBwNcg3D2aXPJ/sogorBJ
ur9l1EPJ6PuxK7H5UaNlSSrSpSqsqrzMqkPiKmDzk1Zh/yIcwzvqaIeXl8TeQqcxtRkHWABYNV/I
va3ls/U6eN05h3heOvQU06eNpV99X5AgrrgrajtOiRW6L7Dsr5IdC7PRfux/E4o8IG639b8tZIn3
P4ZjL/PYfqZTteagD5+mfp+5fw8q7PDWo8TPDecckfTNl4P9QZf2By3cqYNFzECqpz8/bJuJua7P
VzT9YDGymvwPGtA8P8/RKyl5QNOfXtBFAcHvQjPLXAUMuzPMp77KeIFRCDpEZDTFgqIY0rFb941r
s2Iy3JJledqyiIu+rox6qDXDNRraBIVxqdO+VUXPMo8guOfBwKQ3+a3CXoiCv7Iqzq3wpSWmM7zH
uoSgIfQrF+xUGFI40KhSicLNd/Iv2r7YfzDUVmVu1BJz15qSMZ9WLu+EnU6VwfcBf3d7cUb5pNLw
eaEB0pOXWoI/515CpD3OK23RWkcpPMvR2o22VftbKual/8unE8BrXnEEb9icpPSkAe3pwMdodmxu
gsCzH0P1nHUdDT4oy8OA/h5olsEvC4FrWpjnfGDnCumPQ8Qom3RwIDdU3sndFSFMUnA7wDSTedwP
dt88pS2iw+695baWduc+BE4i+B+Nta7iN5IgsGsH26vOfb5pYP31WyHaa7C5sb4BRSBBWRMWcbWw
kllGsVVwSoBfWLyOtgmpTet++el9DlOmXUAWyJsUqM7SSu89YNmmYEfgbpJNS5+4cRrrX0DWyGvL
cLprjBnzndUvLPOYAKpJMvLgZEDLijUF36vrVdgkBrQLbxUNSHvHQzy8q4jjAyxLcs9atb46K8Zx
LuZr95b/wLXDevIOxcFdxHSRZNfXj+xpfSorfjVuo/hZ442GlJRV68lC1ZXQr1UkZ862mxWLK7d8
7tmqOBlLWghILhMMgZd6xEX+ZJcxe6G8/lo5yWa9Jr2AOnQ+pypjbx462zndkotcC4kUQiLtn++D
ih3J1x+cG03UDXKmPWr29kV09kcBld6kyLSnWJAWy9WtgOjqj1W401qocSjnixdDNgK3T7kuxscX
zKqlxf43TD36t1HgLi1+cLX7tZm6VT5WlEb//ryzXbnyTyI1gsBp60egeCFN1NVMd/ORn7vdDlO3
FseuvV9INmmV9b12WN71Diq5ZoeD5oPzsT39PPyVg/jL6Be/XOuHShfGgQ7WYRWzatNi0+qPvQwa
6cZIV3S2/FADwwCJkohJfubrdxXLSQwlu1ORer8/Yk6G1mqxDni/JoYqNb+OHpS/Tz//viuVxWlU
g6qzjsmY8m+2fdojJSMfG2nMRubxuODbCjaUB8edelrntP46Nz6nMkUul3vy5/EuzowRyw0KrEyl
Gae4udybH6/q+XFc2UsbMFM3y23nfF7RCPSAjQtY8MObaN+0Rb0i1fj6qy/eNdmbMMJTrdtGujFX
IDCZ1R/NJaIqlJPR0MOexs3WN805CpplRZiHcfw7QNDKDI6dBpdgUDDKoBNMH1S7MxHiA+/Pw/BR
s44iPLkiBfFVQbUFI137xaxJnmQhXcmNiQgGrxp5gONnyhL4Fcmuq3CnCXdW/FBywagEYTFGABMt
NPCGtRLaFgBdFpzLpJ4pwXDsknjDH+T4lvms6rSv9WOwSPRoqWfKyY2g0xXtrkxkp1SNG4l+WZx2
02+fD6A6FxRCYkLCr5O0CPRSHMM+3BUurjZ5t7Bqn8pW9+AGcLk7byHV3ruotdt0IQ3dWygJOxKV
INAAP6fDOi3KldaUK1Wkk9oN963wlpnPQydsu3RYhD0d8cSv+Z7ZR501q+zI+qvCp0faH73HirjU
q0chXskISrNh4YmNHcCFqYUNZVETK2sFwK/Qz9BXg3UyYQYiqk9Txy3Fmco/XNVnyRo3cR4uPNU8
ZaG/qeMj2QPScy/meG+lkW00vVNA6qyNnZTpd2MbrTWUFaqX7XPDBRqmT5ilpNu7/i4q97SFWsm6
xl21kU0sYoHQZuJz6rl3nkZo2VerFoBDBKq4qI7WCMjolNfY3G9681EVhF9R/kpRufS8Yw+OVLKs
t5hkStNXyyCiDbIM6DuGr0bizRjVmeCBgTDAd2e4WbQfMgRS3ZqLPnU8NV3LARi3MNx4CXTUdlEG
NKtTIhdab6HS7Ki2uhPL8LehCOTUNn3qW8gytCy/r326GBA6B5CLineN5uTsKAej3XUvavvgCufS
TGBXm/52+jeEtJ8njMG2/JyQATPpNy7zoy++qB4FSDh3ibjw/kgSurLgTdCkhb3Ak9dJAngQxUPl
MugpA2NfPyYTw4+7VT6MWx/cJrE3Xjw00Cv7MvuTBfeVh4uPe+gQD4/jhv83LwBv5C2IqCRjwRBL
a5ZTj8O8TQWSjGq88oTQnv6C673S9hcHXFEAP/N5/ax6Ass//pKrfhcPuWK3Jaoyr94bdJe6ljv7
eXO9Ik1km7Ekjf+YFjmqi20mcWupDc1wxMDPeOhfUoDaJj2n5+S+vYvmyR7Km7p2F81LKi1pLh0/
ApemFEcwnQa0w9MGSKewowxbrPRX6/HGw02DXy5lbP3QXyE84lZ38XBDkKapVxHBbKdChbhP5nSc
0Vxzr8+W9m6O0vWBHs6Hyf579vD39D+dPCgTcfEjYa7yor5uJYFZKoTR8bgNzSUruEdbTm3U5owC
9fWUlR9l8YylSiBph04YV3R+CNCrf34J5HQu3gIWHRYPYKK+xyL7W4W0S7DXjOsk2qmhCfUA1otp
wXKKusxpoJIlNIHkvuxk0gnzvWF4bTtxjmJmFcoflZTN6xe98dZprdlZ9FwZyjoHItIKwIBGcyt3
/cLt9EUMNCALS1hpy1j3t6V5J7YfdUDyMDx41X4QlCchhCzdBQv0s5GKo2VXUEvzPtJg2SDZzD88
PYDLCavBo/ETlYK0bORTUkCjtbK9RE+ToR685k2KeAL1Ix9NJ1KbrURBRqOIVyK1LMJhReDh1PqJ
GrCXQxML6a9XjIWlbgLrrI3tTG/QXOjvUpTPjRjT7AY8zkRgsailYMabLV1mZ9Ortt6GC9JV8LBB
Wui9PcIF4I0M5JhdCb5WOotSA1R5+zz93nSEwgK9toBGERlLSUNCpHBL6s5NvZc90VF6Gm300DEE
vCN5WfxlpWEvbosWqGkyE3woC3BfMjhySQjDGnOAgQt5qKOWFNNZyI6sjtVvF15azBfLSn+hPxrW
duSXRPleks9BhdpVOTfBYdpRQqFYTr9ykJqPJi43LmesCDtaKm0ZGKR66s1TwCoFsx11vxL2PF16
pIzpNh++9CQmKg4+byb9wCrXWLZZncuZ2ISOixEbz9JNlIpA3EeWMmux9wr0YJlHEk5DIBcABQRL
sxaXsfAcCs9VAgwJt2rILure8t6i8TfHr2NFc7WxZhluuUJp0g39ZJanMBmdCnad2m36sVmEgKqS
LHlyG2/ZAjgIfd1OJMmWfXi37qvVxvemsZIkD9rqqy8/NJxEItnxSkIObh7ic64acxebk5HXK9N7
o8J2g5OSq8FTl3SLqgXqEiV37lBsOghZSR+g4/Uh2wJaTbSlxz/LgxnTrRXuvyG8o9C1e9reK+Us
sNmmPc3zFrSEJnDwhnS0Ud14Mng+ttqiPlX6Pk1d+1fH7gZ40LN+DQDhfHNmNh9FAgcubI+CCLA/
OLS80ZIbdsKHCrzyLfCUY9CnryMvnZZcn+nsyfu+PYlxNOvjBWFRqx3YNhDO2ZYI5FBedM1BEj9E
jTajgWxitsqM1yHSbD/XV7q7Vlxr1ujBSsOpSkeug6ocTXE6+WrGSbOKy5McC7/rGrMJUVwZmv//
m8O53IouNkQpqPW2bFUgRrnMa3jrpNe6XDINPYGwhAbdbpkDNfSZYHwwztIQ8AE7SaYFNx7l8tbz
nydBhMAVl/PrMusu1sNAZ1KV7IJ0zh/ORJ9WG6tygJ/98w58a6iLC1YiVZrkmVm4y+INlyshX+rW
mWguyG7Grld3+v/+qItEgdGlJUXFksKO9+ajbHYx5QpJuTDfzYWpl7/qodgJZr2T4nFBlrnLyS2z
jo2nYAwOSp0sVHy9TB+Mmgg66+fXMCVQPx/G/3njlqEg+TMNjG2/HoaJ0Plm2tTJDveApnQytoPQ
mDbqmP/ltjduff8qtj8NdzHVQqHtck/Mol1urdG7ASedP5Akdcf1+OK2972xj6sZ7f30AUok8OYe
2jJtXo+YFjiFOtdpbG1mUbXUbipBp+/97clUBRkMukDafy/uh41h5Mngm8HOqDEXWNcPlbIAZor+
MtDv+Vb+NuzWP7/7y+Tyv3dPm5FJiz8ZZnGaop+uwKMQWloppqw76ckUQAepTxnjWRb0/nKf5kuO
6Z9H/KYj/s+QVHqQHRr4WE5RyachXewk01KpiDpEWmMIe8noxcNb0IVOTqDAKRWmyxpOMOdtH7Qb
SejWOooCGh7C32Vg3Jh9U3Hp20snr69pk0sWtb6vj5PEDZtKF1H3reZi9c561/X3QD3f+NVXv+2n
YS6+bWooddT7xFrspURTAv3QUmjA530iBKmCt3roZg3nWtJ8/Dzy1S/8aeCL6W4NfITY9bNdEX0U
sGwA62GHEb+pf3D8FLrlz6NdXcufRrv4uLlV5LqvKihUqjktL5pxkmtSwvtGf437G2N9S3/+m0mf
Bps+7aeZNERJPTRDABFL8By2NAMfHWw+/HlpzMYnOkXoK//55ym3ft/FelEzKUdt6EY72gDQ2zzG
gF2sWl4I4DdEzXPkltoHOf6gL5bBQJekO08Ndlm47TlMusKEPk/OeDTB2JCoHrxhkUGbQXyWWa5d
ddGuLxT6U+Zm9KL61kz0/YU7/A2Hk4C/RuWdR2VpKghxw0eEEZCfVefnX3jrB05//9M7bdI4Q7VS
x7u+nLc1xBbTkdqPRFiyHbRNcAOmcvMTTrP303CGFVVSFVjRdNoG9ZPYA0DjRh0gTJhbd726NW7N
mukL/bDeLwsjsq9mFG/k8BirTtUclco2BuBPC1+6pVq48SovxXDRYNWurwzRrjbqLT44c9loPnp1
rSguuTVM2iKQQprsJF54p8j/iW7z8TVosULyh03WYFMalnOiTKIPQwBmWZDin642/oY9ijPaDxBY
t/KNSf4tL3qxrqzLSa5KZVSNXrxTX1NK8aR3Sqd5T95BPFMPJIPSwTx6ieGK57eGlm98nYvpZ0Vq
OZBEDHcD9dbSkf1NAUAs6peqyk2LHnndW5bdfgBPaEQ3pv7/MRkVA7UXPekolL9ORlm04noUYiID
462AKiVVpzQ5paTjcuk0ADQ2kxNf4+cFd30+GjKKSdGiG/1if1by1qqFlvnYYoMIFhBtpL4q41Vy
S9By/aD770AXW3OVillojgUnkGwrQQLzF4uKpRX4N77h1R8EZIA8PhaXiM2/vsXIdYNcrbRglzZL
VGJ8whJAjH8Si+XPb+6bUuDfPP000uWZmleKXnZ6tKMgn6R3TbAhb8tlkyXtNyfP3cFWwCoEz+he
2yfjS1vqy0r1nalLbMgLp4FGa1WvOlkCAznfQIsCXenQ+pcR93tFJ3lQcFe++/mxr24LaBbJjlFQ
4o7x9f2Ega53emiEOzNdjniVRQ52ARVwUhmvusXPY/2Lnb/tdibt3cR2KtHWxXoqc0GbNHbRTkY9
Us4kgI9PkmjX6QaKm4aLUe5gUHRTnP5NsfXv0/x33H/ZwU/7ei1UUp0HOU0anrVsy+CsTCAw1HeK
hCHBzsSOAOjIinJy19aLKtFnGgaEVfGqWx8NXhuDJq/6wXASroOGlmxUpTyPOmgMcx917zde0qV2
eHpYeeppow/HoB/+YgkWfdTRoeXjwfG38JItMVkWQG61zrTRajH2cdyI4dTcGFW9tiDJAVoIvKbq
3uU7aiPBI5IwcDUZsctpyE/gPptLBwlCYMNcjFrSZxK4d6VYhn22UZtqVbQYjSGz4O9hOhjNW1/D
mrl3tD6wy+qxH59d7UUglhTabEPmF/vPrZVYiE/x9ItxaxDfrJq8unYqwm6mceKq71W14Sd3OK6J
Nfh/TKG9V0lkbuDB1G0avZ9l2VuXjO9qS5NBt/IrTIOa16h8rkZ33pHkI+8+7c1SshHlc1EYdt7t
owBXDywGcZiscY71m4WQg7St9q0Kn7I5qdY5HMim1RurHVdTPQmHHEv6RaZyGjkIGk4//Mrk85hJ
c5IBGnkOg/o+2RcKFTomopSfagiCKMbizYDfBRfXcVrW3dLAKKXKSb3VzSPpvnlPGBWSxRF6wylA
FPmZYQdlsO4SVP8VrF0zX6oYYJhCj8KTRCxpz7HFHBHKUEgvk0HzUgo8qdtZ7auZYx3NN7Jiy1EE
dMc1vgJ0uZfHKYgPy2EmYQQVstYK+omHMd/nuryOkpMinUyP/L9w4Nsvg2xtjeJSKuAqivmzDyYk
DtqFZByBk7Q3Zts3vcq/Of5psl2cbUrtw6NSCMyJ63JU40YLqFdM5x1JIJU3CS7copYhu8J2wm5I
prnE7sQXAWV2vPr6Tg6wpTDj6VpIW9n658UgX7seIf+De4RixRC1i8ezzF6vhD7NdmqLKTs4NnM+
KuN8MMHry/5CruEnY8Jphoeo3qBCtmOjdVrptY/jVRDMFbJySdTNQ529OwgXLqK4n5/wauSP1EJE
GImcz/pHsvi0o0kRuJqoZkczEsYhnhd6gMu5MZeSVwvRdSlD+fc49LJ11rx7SoqpNxX7rluMcczM
VacErDdnymtTlhbhtxC0bxqFwUhkbXpLNhsXiFchr1SZssf4lMNLV8e/vowzlXKWvWRVJsoqHCxc
WNCWt8ONj/BNMzTNEZ0b+aQYoo3issDZqG1ljB2ZkQFmZYWTEDLoYNeACw/XA6B6sqzxvsT9UDk1
44HOfc/lqW3AvljDk3X8+Y3LU6BweXZ9fpyLOaEnbZ6LYRfu9FGfdUj9QussD9FiykxN4RkLmGDU
O3hmuej6Tevp9n0bhdshsdA0vasjDlMmfqsiFB/vrI/jui9uXeuv7eFAaqgIg79AEHbxjEmTx1Ko
auGuEzeWd1+MdHt3M58qHImESnwS1L1n9qAPABZbZ05bFZwDi2qgDvDz66KydvV98RzkVFSJppSv
gYWoxWIdDnp5xNp0gejp/5F2ZkuNY2ubviJFaB5ObdmyjQ2YTMiEEwVVCZrnWVffz8ruvzcIB47e
fVKVVVSxpKU1fMM7IBYOdd9VdgjFHXAncoUCfuUh37gRFGp5i1MZGEZ77yPuXuAQA1B1m2xG/nvQ
86d0yyEGlk44utW7wos2nHuNR9NS4Z/8e1x/fgiVfPFfZJt2hyHQ9l8NaypkZz2AgKseqw4D9Xjq
7JAbucuFwwKaOeVGmHJMLv/zmvbfK1t2K28RSt1ONynM9fScHsyH8OC4Qgs195rd8Mt/sAH4J79y
DOr+1Ksf4udIN6PQjHYEoqnrYUX9fvWurtCa65BXDbEm7t3uR7jxV3gybYq7dAOD+2xic42j0xqZ
dHxYJBRcw5Oy137iUeVdg45eioRNrvf/+SBigX84MkZrVn3UWbKjrp4pJVPoqucXuNv9eKW++zcz
WW4VG5gqjX1kmoylmsSol401VHp8VKxHgHy9jLPOW9KdU7oilnTPupOCQ4iw9/drDkL8hTWHaKfQ
7aR+pn0Bp2ZdXc69RrVc9jK0d+zs1gpeHHpJjozeYLVW0vzUym8h8QSYkNE66PaxLPEoG82bKb/1
04NlTb8lVT6FpMOC1aEg790JiGFI175Yy1L/Q9efhVqKM9zQ3qgiarU/u4lIgd1Ev/SmSXfdBIb7
da6RiMNjYhOYYBvXtINGi1LbNou3s3KQwV4kD3HaH0pdcfWahZ3DXTFSz1KCnY8/Ylf0rspVYhTD
s2lDPswhD4/UoE0vwJOiO0eddKcUdIOas1rtEpSRDEcX7yeu0jQ9zzq4wX4DZFJSjyF+O7Rmqs3g
u72Cke8GT23TvNHsHYXGZjrTMYt43rqg5bbqrfUUpa5Gi7VwNUSt8UjqPJYNKShhctaijhdtzBFN
YzwOau3RAIWDUGntyfWhQgcby2j9UZrexDIDaC5tmsCj9BSpbm27JBe6sTfSp9ZEjzsGa2Jqbl2+
ZcHBj48jNuJhiUvhuX4KzIdag+QS0k4LvMR8SKkFJxi4VAdfdjYpMB0tf3eSnYK4Y3xogIriDXVW
mqe23foy6vRrBQpIfIDC7+WIZyEUgAh3dMpEg3G60WbKulDx6vpebfaSBTkbhZq6xovFwXwejAAW
hkpVr3WOreDGRwM/hKPseLmxNXgR+LzVTk03NtrC8dYMXiyEXIbsxTCmjRo+TGOOfTTSXPYf3fA3
fhOgP+yONaKGeu7WqnxuE9uVqsltpGRv68kh3qTkwCJw3cjjXZadfRA0aYdln3zyMR4cj7y9EBcR
/67slXOGr56agThV31v9eaCoSt16xcGuMO+jruxUCoJtg8r6cP5+v12sUHzcbosjPo4bkxOljY9h
u0mQW05vM/O+Z66wbVTvB/vcte/fD3lxg6PDAECOfpj1N678cIalRaAEZp7ER8itheoVw4mXDJV9
fpVILbKsL2fYh5EW72Zp5dSUBqVVRjLpAIA0nib8AL2seRF5YizCfJktUucHCXzROJRXjrMvimgi
AEL4zSYQ1sB/yYts2Z950dEup583GbKAvWus8v1LgSrEvuLueou8+3a1WSlrpHEOG8d7PgiY61XE
/6W4xwHMCyiRUJP69udrA3jSKNe2lNx1/n2lSZ6sSCuVwptDCwgvpLjGIdbHnC0EQtf8yJRrMY34
/csPIXRIbNQRbZvb6/P4Wet0eTTliejH5WzaVnhfBt1WNfGsE/9ce3OB05+8Dku6GHX5VGnXnuFS
Su5QSQfdTJ2E4tjnZwDt4sx5leRHn9Ci8+TsYCo3Wr5vkG9X9nP12Oje/+tCVymEUJFRAVJrirEY
MfIDBSEQbrIZojYLvVwTwan621Wd368h4+eBFotMs0K/gsWD/sNjd2tDGByvKJpeWMaMAAGbWEDl
Iy75VBlYhsa2pPyYtxqwzR+OvSqhG+G0o1T/hDNmAnQphvgPQjfg2Z6sVl31+p2CZ4RN8OdjdTfp
a625BfZWjH9KPVgTu8I4CnBcj5XjYGJcg8NGC6qhCErKsiBn5uhKNmJ8WYXiJSzL5K/Q75Zd4T4y
CJodOpPcghaWn513PWz6utMYg0XmkNbx8f9Sbz4cblmoT4nTWDSQ3tt/e+044SZSeVwbGgDBtR66
Ub6O375fZ8rFF/vPoH/P+A+Dtog7jrlUZccKLOP4A1ylVp+b8mZKN8UAp9uVQftI6kugPun2nqxQ
iq6pkFx6BJRPZdQlLbi8+qLg1cdFLncBmZUt3ac+kJTHrLoSkn6tclJR+zCEeIQPb9lYJfjclqkt
29+Sv5K0XZO8gDIzMCdut1em9NJ3VGDboXZA5irLC2TuEOigVBqyMM3ec1RY7aEk2MpF+0BFMhyN
HbyJg+FQ1VcOjS8IfdShUOumuirocY6xvB4nJahaa+LGaA4YZmxOcBJIhvY/MaR7e5uewRJu2ofd
AQqStzs//Tev/WHwxY2Z+6o/zYQwR7B5QGEl3OOs34N2wg01jddNA1wofQFqZ1xr01x8bYCD3E4Y
AyBFsLgiyrbU7TGjTeNL9xnxsHkeDAPjnUewShuBALPNvWy9RmOyq7Vx5ajIKlP5gFDlqZq6wY+n
ozWgjI9Kkm0iwjXCr7QhA/NJE8WvqA6Ae3KzXl2Zsq85MkpbHx58cbfGutqmoxRgy6iek+g3/aY7
qYAm52Q3UtajLUikbWCwob75Na4DEkExfr5qWj+EfXGDeHUMrvkpTnSXHu2VZ7u0isVlR+Ahc/XL
4uL4sGVKK2gnPxTIo+JGUV2ZhLV0S4OK2x5wOE5eNfcv7ftrKlgXT6SPAy+uvrTzW6cZyR51Ku2z
NaNo4KbqZgiwj8mqLSVY+gWaKJ0SBY+AzCySESkn/yAM+28mAUqREHZgNy9VJHxliCbEWSLQOSfN
P02FZ/HyPAIwidoeXG5k4j+yntJx3O/HvnQxI4ela4gk0p1ZRgCzkw8mFdu/rW8yv8ihkuDsBRzu
+3Euz/eHgcQi/fChc3ms5yoDC6Ji/Sk3YAQjeAQYp+vRm90G96OWHGQLLn5Nec1ad3m1FXhV00l3
WvXy/cNcOqeRKmXGBfn6i5JGHypywi6PjjCN1haQVsq94rRMeG3LeAaX+f14F5rLqixEC4iyCO5A
On1+eWiDrZ1lWiwqBjV+Ov0hI9MWwNqYC5HkFfxGbz6LGi8GKOvMKkCpXMmjxIL+HOGKZyCsoM2L
ocTy1B4NvfAHimVHamRmvpGys9yfQCM7AM6+f92LI3EvyQwlBlrsaaPXtTmRBawDy7wObk12jpJ/
1OY88m7fD3WhFsNbfRhrsY3jPtMr2Skm9LWefpfHaf2k3d38hjF2dxdt9uh7Krf/dv/CNPJ+GRtv
/XrYoVBuPJ933z/HhVYDz2HQ+xVcLniCi+hCN4o+qHSe48l1X/ZwcVdvUIk3m/X6/c+fa220i1eR
bpuCH20ihKEtLsFAmRLJHMR66l4p0uSjuTXxGpJrdKRA0Jf9Pgts18rAlyjAuuVDH9rAhA6yTaUI
M2g1ol4L1MTpfnDXb2QsNGR1PHbYDoqkR25e84HSDy5t1zr/Fwq2TNSHRxcXwodzQLICs/OHKD42
iqc5Xl0hMKFnawS3VjLmH60dnURXDuTkKh2oSXAQppMN/QQP0zx3i+Sp4QBOx5dYe9YovqVUYmxa
OzFGoVgO6rh6pOoOy9TSLjA3Q9uPc8ZGvyrdtCMk+vxF5uUTf99baFoZz2Z+crCjM6gTjvjhKOjM
PHQBrnKiWSHhhIkqN9cyOjSjDMJ9PEmlsZUMdDHXMu2/HtQSFT/9Gnr1QnXz8zwtLm1F7uxUt9Xk
OHcHQrrRQhERWDBSEYDL5AwXdOs+suytLL9+v5QvdEQ+j7xYyubUA1uHnHSM6Hlih4asrKjvK7m8
UZtHmExRRk+6lu4S6Q3MzAo+4Y78lGJrwNEOWtPC+7aMr50qV2dkcayMWdZPagKWw8B9yniVo5M0
v4/9dq4RTHNWs/PbtA7mtRT50gX5cb0uDpgeI6jKAHAnkJtTsZliAQorE+/7STfEpH45nT9si2WC
3DpJhqg3MFgW86mblXPoqAAX8ZdGcSnJRCUu3EZF7MHuOhlz7gEYj9Foy+tz2+KyJ4vqr0Gg1u2h
PUTDoUfKkhbwOp1PDcWMvn/kvDcbwmQTqQ3j1Frzceim9cwJrYYIQP61wDyrxgm+Sc6WmLAqLrN0
N+j4o8f3qdwc60p3ocdC+e72Q5N7TlBB4MOnF6n3KaKdQB/wmjXB5e/ucMajOiDrMAo+nxijmuY1
2uHRsbYBiuNwJj3Sf0Lw6YkiIMG+3Jx1GrvXC4/iKFp+EwP1MSGJg+PNEqXU1rU0SnmSHHvpHKjn
KhBcEeSYq+FEbFj11UrUQOGWrcyr2//S2MILQoCjuE6W5YxpNLTGcaT4mDcbqEQCjUZBAIaQKHzG
VH3tLVAjwmIJx83v1+Kl6MgUVHfKgvz97/f4cEJPflr3cwNWmQFygiNqnxQhQ+z9zJerKH3x8ZZz
zBVGEgthjuhkkTI7Ya9Wk0XKLDp3ijc3ZypQ3EVI5V9JNS6OJNjsyK9rRH2Li2eEauHkjZofhUB9
8oT6QgbBhnhX165sZu1rMVF8OQWcC00iQuvFS0nKMFtNjdwE4d7EHZUkB6V6QfJ7PQOoy2Zr7aOW
MAVnM+Di1mBKFQJnh/uL8shUG6JfTi8ht2k/hxuqM4r2nPTqVtT4W8RShxndWUjBoBNGqD8G57Sg
DdByAIPy/WK4AKb6/C6LU7cNzNKMtJEKNU0btwI4AQ+45q6F3bmycg8hCxt1CenKItQvEPU+D7zY
9moHPFS1u+Ro11gID+ZDztXdG9tIg6NFoE7oY/VId1US8rsWnskj9rpCfT/sV93ZlN4aVC5iksrH
qnsZ1GxTJV7C4ZpjRZ8n6a42z0U4eX7i7MqiWmnz25zS+wl+xdznpVUfI8aMTe2Q+PK9eIYsJlyJ
H8Ns29o7lEG022miC6NMG0nHkDZ4iutga2avFgRp2T75xStYYjUYRYOPBCNr7LUEd412qG68jFhk
ZBinO/cq0FcKXmosqhfaWUsyDw4BfZ531pZLH0DKX7QwPZrQ4sjaR81wabDTjlJk0006L+VXkcpj
N+kVOp2/hhai4arpU9ynaPNBsGXNVXZ40rBnTeFzDFhg5/J9mDbrQIYxS3wz2G6OQbBoZpYTOVB7
QPioBCdk4O6sbFXNLYzM9bU3Q/ZALOWxaFYUyIkYxgPJDP2mJt1AZZwoH9RubGziYTWabqbwthuA
h5XxUBCK2V27nY1p31N81YcVIaqU91t0pG4yo7k1MCxQ0mI1Si9mB+Q2guELOCe8TWNjpfi/6wRw
kT66NrBFTN5n4ectP0QZoqma6vVt5mbDq6FhSp/fGRirFznclcR0bRuWjXkfZzRm47UKfDiZ4JiF
YIKImyff2CLriWWctkeiSq6zlQEcrFNe/OZFkM0d1pqtvsxghix/Dy6cOckL42ms83Wk9ltJEEbY
BfCq1oNF/xS+Hgl7Eo7rHL/xMCjo3B1nHFnqUzIB0/SjQ96M+4g7SyR6mgaSY9chs17zcn6uvghE
VSjRXqROhJyJ7SR7KVFwmUP0eXikjIIqIh6i0n1oDStAH7mtvAD2yPLf87AL5psc+vQQgPE62TWs
6veuOlVJt4qnwA1L9SEDaGym27rArd4w7k38qMPWBmzizdO0UmKAZ9qjIHnKMPPK/mBlMhijN4tm
tDrgTg/EbI6e9eKhi9+K5sVokaoNbyv1KZINt+gPSf1chifQMTVHFaulH14U40S+WZk/kZixaHAZ
JnFD5AE72us+ujkbTWauT/gGlOG7DAO2qnAm9l8QxZGIQFAh3o6xsq791B3kYd2MT6kpnQRY1REK
OYDjSAh0SLnij07WcxCcBwcwHTg+zLwbDbxpAXFffeGA9JVHoNRhgQJU/ARRMsgf44BDDWiT4KKK
mczOxvScBbd1QOeH1uyrnsrbCREzKejFBlbSzZSiZP3e9wlgN/smVHEngVZm9nAcBtICfbhJgR8O
PutRoM/Cd7a6EodryMDZAEv9MdBcS/XydN4Ax52mZBW0tyITQX3sZvbZbU75UyxOAKSdLG9z6yRJ
jzobQwa21jrgw7RiDXGujI+qgfsNTAtZyd0U4q48PjY5qJOh2HTyYYDU2joPEeJCVngTOsyVhxLT
2J9qB8zpUU1fGvJCtQ7WSYlcFVqqGb/MTOpDP7u5gQ45oqshEAEpPIu6JQ5Ku4TksLDfVHuv5MNN
r+ERnb8VwzlEuGw8U+cD5EhsaU87sWQTflzcZGp80rvcQ9VHiA8YWX8I+mCnsYMjModxAgMQQtXD
AB1KmvEoqqgaE+wEzbpIzY0CWjDYRnazt7iEkgnNreJNqkTpO42eoC8V3BCK4sZIJKk+mJzWcdMc
QzLMn3Xsjw38Z+Zox4eARuDkEf5SaeqwuhCPzYZd2W9C69im20ynzxM+JQ0MAPnQEAI1srKnuQ6n
CL4sqMl5PNog5DUNm2gfzQGKOBFqIXWjnuQ2RJusXJtCvGbCnJyPNVZ7Opaxbazg9NpFfR+pzc85
mK7cmX+Dwi/BFO4NsOlEU89eXJlgZRtnRFf16PMNDdXlwsotwIzqHYYDnBQnIpCKcqLm6cMGVk5d
nPQs2RThW2jepanmdv5LRwGB2wqpjBvTP8XInKn/9Py6gUPwsUWD15g9IHByi3CJa5WPZn3TxlfQ
4iI++vIeQsXZwhKSyH/xHl2i6P0g6nPqCIbaI8C/2pD8onQpmhgm8kZ0W2VVtZdZRV0P4QBPLD8K
tUeafeWrCbt2buq/ZO6A+wMCSp6Q1zTrasLMBGL296HVpbK8QH/qSA2a9OMWUSISIqqSNQWXU1iL
1JIvEReH2uCIlO7RpkmvVQAvBvZUmFEOQ1uT4hHT/iGwz4tqmGTR42bDEJoQWhBEyuY+xKbpWmH/
4st9GGtRoSrbnHI3nGIA//RaDy0c/Hl8A1PNyZxQ07nePb+4aD6MuIjvtQmmu+KU2XE6EwG24aaj
eFOusAckWCAPLp/CZkWsBWoZULUy/Ddf08bBA2kLRLOWpIMSAYm0CsCMUHTjkqiQYrspk73zRiLT
X+1FXcwwGMvBcksVbYPPnzKMK6fVS8r2AYcTwk1k69NBadcZslztZpoPRva7nO7m6tb/UStrrYT6
vIngPmJWPLvZ3jF/6A+Fdc0F7HK28OG5FlWrMFATKA40JWuUADjMOyplNQ2UrpOR19C8JHmM57NJ
ySArAFgYVwr7FyDVKkL60BmEqaltLX1lqho9sX5kTymwYECg7xwl3zSSjPEYLlgcbaN2EvG5KIr4
bzGpl228gwI6NXq8afl5XZ+4ro0YWw8ffJl81YXkUqGHExqQC6pYKqCLz19OK22JrjwzBJyLjTGk
WG5lj073LpSloI5KbbStlZPAXTW0C2fyuxyJke+Pnos1FRvcD+1wVccKcVFukjVkHVpVSY+ZcmD4
InxXQCBZO6p7c7Mtu38046eTXFNovHQofBx10QaRk3bCl0v+++4UVFJwNU33UlBldcBsUmLNYAhf
edOLY9LdAmtOk9FeMrP6OVeVrhW9HvVcmAe1vI8b4BvqKtNOQBS1XRXlKznwTH2NWmUobcLKK+W7
KTher+lefBYdyXxwTha9p0Uu3cxSGVdK/XfWTcRfbCkF2SQDAtwP0VkbcNAw7nR7M+UyZHuH+3lG
GAiY+ZoK5GpC3EXThg2CFt/P0cUlSaHJVqn2COnlz0tSLVgOHZoTx4BQN5hTN5e0K5/hAq4dZBnq
Q4C0KaRx8X4eo65bQ0lVA+3YXa28I3BjtTul4S3hOyb1KjcfEdqsDX89opqm38OGh+hT6MWas5or
quoPrfO7JkwndPv+7S/gC3k0WmLCy5Hgaan32zlxkNmpj5jsvEetYY01sivPh0nGBA++iOJvCfcL
8Ovfj3txSth6zIcBAIt74/OUZI7d1EwU+GVQpSbSKgHpgY4W3cyHnmZzFybauqDZ0cD/NwLzwNkF
KnMeNkk1E1ZDuxGp6LmT3wQ00IHphPPL+cpTivNoGYtB/EAnQMdV48u9NmCfPMl+NP98+n06bbd7
hCFW9t5Zl7sI07XHafUj+8dy6+33w4oI78uopmzLBr4W6hdYP1jkXpoMyp+9U3o0rjL1nRqYiTXY
tc9/IWyA+UpFkGCT2V7GmnalxcEoZ9wYzRm4JZjdq+zrCy0ECte4dNjASQFZLo78MtW0sq0IDVpn
D44wxy9VPRnl4/dTdvFFPoyyCAksIn2jlBmll06ArOcAo8wrB8WlJUtViSI8gQ4F+WUE6YSJLQ8q
yJ8n84Q5/N32Llh5++n+fjUfnid3szvPP75/qwtHJipdtDjB2WNZs+yrzlkd6JkNIk5Vz7XljX9E
QaG8f3YitJOunAQXv9OHsRZnFH5Gfiuj9y5gGLTcqLQTH4Nj//97o8UlUCtDESJ2FIooXJDSqHNR
jmawOaKZEDzSef1+wAth/6cpXGRTE4xL6H5Bepdb+4Ih1NOU3PSYZ9T/JtHz92Nd2LefxlrEFZIz
TWVg99mR2E9C54Ri/gSvQU4fr9bzL60MUkThrGUC57MW86hEkg8Pu4KFpHhteecrlDfokFDslOft
ENxcNaO5hOJA9ppsjaa7oXM2fT6wAYpoNvoG8VGWTyDuVIkolrI7p4btv8xUZf4366SeS9GM6rPc
pYrw/fxefgb6YIoBrxHE7vKt23IoZT9J71TzBkLFPP0IZK+J79XxVEs3euS2g7qG+qLQg02kaF1f
y83FAIuTmVyVHAe0MOPri8PM1mPJNCpqiP60MWiKlwdOGvuaWOElhAPDwOyB0QrNbGlXP0fR2NEC
SDC9XQ/zIbdrz1dKFMs0F7Cfr20Qe5MxaTD3XV9RpPqZ0xnk8M6l9wKKQ+oiPN1Gqzp2VeU2Pmc6
Bu7z7znE0iJ6CusrZ++lZa8Cd1G5rcg9lid8qM4ySlllcZztVzV/pw7W5Qh6IvWKrtCVFXBpO3MO
WpBsRCC1nJkxivPAqliF0vCrtigjyvvSfiyi02hvU21vh08GVUvdeswgqUmbWjl3yr1f3CXjtrrW
HL/83v95lsV2xwLKiUyFO8fEtgEvGASiLNQAT3QKr7y1iEGXy+7jW4vT4EPtIjPtvKDLkwoxL4wE
EUVXDVrB/VPW+0TFnma5bXTIUI9BTMhCXO778b8oe1IuomBE8sJyFPDyxfgpok2SJWfpEWsLVAvO
OuVQBBBFXaMtZ7eXnoPybNE5MnLK8lCyCrDUqBzm9ts0eW3Sbro23AaxKXxMDX74f3ArPjdAF9c/
6RRW02PpiEomyPAr4fel2ODD0y/vbb8Zq0my2LSGhW0U7ZQpeZUobH0/SZdX5v+do+XRUGmTOU+l
nx1lW/hfebYQjwwFoJvmsY764vfDXV58/xluEfBMUuSUPufRXVyeh3kNijXx31Xnn7q74n+sXjrz
Pk6fWJwfFt/cj+Zo9k10nKufFhjYYLxzjIewOltwzfTJi+rb0KLONHnKfAMRN69/8aFteZso92F1
1J1dFr3mCJ00mU31XVvZSJFYrate48Ne/AIKeZYmLE6phHx+UF0pjbyy4vzIFhFXkwXbDCiIkXtQ
lyTTulKn/eLn+ndXoCEuLKyJ1Jf8cGfUpzyE13FsKmtlIW5AT0tk9Qr9hIK+Tmv+oj6vWo+9KMY5
t5SsVqwIGolpKb9mtMhQfvx+VVycAiCONrZlQm5tcT8FklUnhBzpsW4O9Cm5n5IMrd/OAz5rZK/f
D2ZcPJYsmSoK4F3q1YtjwZiAB9kt4WmTeTUN3kk/Gz3d1p7FMGwnxx07WL+yuo7xeByzcl1nqFjr
7mw9VFSYcVYygskNzXSVys5NVcZQyu9obOq5vPKNeCW1Eg3FO18m1xuRbM2QQf0jIOSVtbbYXhwm
g7Gpe3if8rkwhlcrKlZpiXWVo91l0VZiaAtftmCgUQ49nxXXzMZfDKARJ4ep/TnU146BSwm1IpR9
/s+kLPmxcqAnNE3a6GgrByr4hCkIPRIlDXSYwCigpH81i7sEL/405uKzlzH8Tj8ISaZbJsbaTpD2
bNACCCb10PXbTveaSN6hbjjKE+pib2qvvWsC9DemVwL8SwA6OEgU8WSxAAH9ft6FsY5IxixOW6iv
yEs4JV7ut1ZxR6Qf25iAwNovkRo4ZAEiI7uexi91lxBMBYYlwTbtr5yTl+fmw/MsDso60lvSachX
VDYDlFktxEB0+QW4N55eevVCi52GNURYm1bwXHi0P6/2Ay71W5gUlJiQXqYY93cnfThDce1DryeJ
srtA+zmaniLfVu0/8hpRi/GJB1CwR8mn1zz8kV5LjC8VO8GO4WdkQxc37L+n2IehHYfoEZYbIetA
9SQ6gN/iUOyU9wJZwvRRRSZ9oPN9HfYtPvSXoOXDwIvTQZZsUTmhCZJZ2XoER5mh117T/wb3vtKw
ufJNSbT0nRou9bVA8dJBSHlX2JLipUFL8PMqbNO+CKJ2jo4oSNDFTxJYBbBn61OGyZ0F/Pz7o/DS
bfxxOPE4HyZZiqVUd3rSMWyHY5RqptAT3ezvB+EiuzClmqIjiGMK7/jlgdtITufHJms51azTPP6Y
ZDTk+n8jSCt2ORz+0qodVDOUp5L0E8CGPyenLHiY6OzXWboXfXz+SAaXdO9A8XVJ9uRSPRgKzXrz
JXCku8gY/7YC8uChGW3XCfhOCPN0ug4H5GAD0eo8KUVuI5YBMZuuITVbADQ4ws/tpqm2WrWxw10f
iT1mVk/gs7Nxp9a3eJZm8inuMO7ZttHDbyTJ7F3Q3wyhJ4V7hPs3Y/1bzqhG9/M+CQD92CBalJUO
fCidVo70I9AUtLtgq3crJ8h3CITS2tiWv1NnRfV+tje+vxp6r7TTm6D/UQxPpn3rKPG2gttezOEt
3Ww5+dmZNkCqCa1RrMRLazUg52irw6ponwXEQYYFWupAVBAmRO4R9eZ5rrYOJlcduIW6qVx6B6/q
iBXDVG8V1HsG1dw76HmN/mOUA/kfg32SnME0VUV0mOqDnJGKHhJEmq3mnBnouuNsUAPBSkyM39U/
OhcnRNR1T7XbVKiD3M4KDCDtkftD05qVJscPVtas2+lHqrzUwW/JcHN0oJ3+V2oAceea18PfY2Cs
zfTWCAqANAXs+PvIXHW9ivr2c+ffGPXv0dmn/Y9Y/+MHz3C4KEa39XMY/lP3pwpgSRZupv7JHqSV
PpYuB8LUWqsi+FkBFLdae9U19z6K7oWys0cE472BT61Ssg/+GFNO2PMe6HcgSlKgKxl43cH4EcWx
R1+Qqg7uObJ+EMiykK1fWCNwG+1cZVtNPsbyuRzjPcjFVZDiJ4XiF1oKlSVthv4sGMcTZ8gK9FqV
OhiRzNUmnn5kJeg71XADAoEosEGMyAiMobFiN09U/ybpxUrQMJofgFeuBksGcdjcJ+HPVNwz+quO
2EIyHSvZ66raNeN9Gmy050xFaaheSc1Lp4DG35KU6Map810p3owqQK0DvQcTO76fESABXNVqz8pZ
Il7+R1IFRxoaQZ55gaW6wY3keHCZCtzJlGPIn4t9iy3uZMfnwATbU9/6WKl1cnczR2hggGSv4Nzm
2uzVRXffmy9AbCGM7iXQkvGsrVAdELUduNBg60ygPs58UoyzmeZuXh6G4pWKHb4Ha8y1YiGgxJXq
OD2QphdMbtejrXlBG6wD+x1UzF2lxBvJlz2Ef6iUIH8hH+q6uaklZNlaenBES1YJe3LERhgMV4Za
lrDiGvzq3Njxrhsr9CSeEsYBZ1gBdS8h0w581AAsXtKsBn16cZwfjNbW2OaJ074GecirdDH46uEf
Onx4lK2BujThb10r7lNQJpHy1INwCpQZ/xTbCzMHSapy7XdIhrSxK1wQc8fY5tHvusH4LloH0qr2
3TLmbnHHhylbK8mqBJcTuE1JW/iPOf0B5cNXbOptHrrNgWaKijOKsRmb137YC/NuAUPR1Xvy55j5
oIjV3wgBLNCRBurXfek55DOEqP5NEr71jfwzqtJf9ATgSnONgIjs0IcH5GJJ7Z0NvBKcoGlJa0OP
BQzGC53Ji008VtvWrQ3n3xRvvNI/tNIOBKzgm2TJdK9VxT6OOeKKdVTy8QHrNOmwIVDUk7MVstBs
GwQihmLqozoEriTRz67i/VBv4xrCsvEC8mVbIyMiuiISILNUxnmuPdC8oHNzMMubcWQTdx4/1qP9
RE3E3yjmnv6a0+zZbWD3omCLfj5LNkO3yJ92lJWieB+1R3u6019SY10526o+2GW+ruVDXt4AYdJ1
6po3o4Kc+HMJJ+RXeduFrhqVO66/fGi3tXMo6nY9/UKohR4XpcpBSQ4a0PFYirzvL8cvnoAiG6O7
8Nfcw0DaenHj52qGcaUQoZR60GitdgQ+sFarf4b+VQCMORb6EKiTlYvlOmsvPi5FWfJYMe1Cnun7
p7kYfqiQGYV0B734RRBcBObQ0nGJj4ApW2T3yAMJusQKAX+VS1f5hdfGW+boRVTUTWFGRz9/mlDS
tlvjLAWvavEEXUVoLnYRwf6sbIrgdbalmzE441no9l0hchLgNuyU72fgYkRE00zT0YZz4IV9joj0
omx1oycNIF5gfDJRuxXVn6t9C/GLlmEm1M3/GWjJ7OuMGkkusJF3Rer21U/Q2ZSCy9Qd553cs0Gv
lEMuzTRvpKLWrtOVWZbBQ8OcNOCFMGIotUMzb7iS4eueaNj+V80Suk0Weg4gN9AP/TyHDVIsedmi
4EdqvJqAwAJ0RDpwiB8toN6izP79N7uYu9EKltlGBlTvZX3dnOQAZaswu8tHiZOEey+xV3kMP9b0
0ELipl/VysPW7P6hZ4j7kLmiutGW4VpSD8AGOxNi+DReU4y+FPV+fKrFzrbbOQ40wwcQlyIR+G7i
JUKVhRIbi4rOEY/AhZIYx1B+uY6UuwAP4CyBjKLAvcHpflFUmvWhiYdWSe8SwKdDRtRapdCUKVk0
0xH6e5n89Lu9OcXoEI2nEAHAQQ63Vyfh0naCiEVSLWjbiBF+XgpFUMQg8Cm19I3rJxvBigBgOtyF
5u7KGhD58HI/fRxp8cJmM3S0a6lqawhitp4ZDvgzoEKznx03jHey88pqn9PNVdbPpVck5YFqBEhP
R43w8yvGRlTWk1LEd0l8sPA2R4rceBGRgxFeEyz+4j4oLouPY4ld/iFf63ylSeYCuJzRamCefyUt
pijJ05Tux+ndIVLLCbBluOiYLcNyGO5N5VkGn0DBKTsR1Gs5PiFxsxqbt66iP//4/Ue4OBWU2Tk3
xV/MBVaxI12VwjItjmkxrKL5DILcouU7kcBcy1wvHZ+iov8/Qy1uqtp2qjrq7fSY4Egk9hWbKkf3
UZuEHdQZxPiIGcr3r3cJqIav+38GXdRkur41+g5l1yMBBwd2hIx+X2MeBOQLskFuvUjdexoqKz97
HrR5a7D1VOTNBOI/LeaV0jeAq0+K8kuXQw8/oe8f72JhF0U90AqKwhG/FIyXJoxnStmM76RSW2d2
t0rNB6U8ReE5BFPpQ/2R7Ls2/jlGd5YNCReJiBEeiuxbXtSTJLarPLpS2L14NP8vzs5rt3EtW9dP
RIA53JJUtGVbtuV0Q8iJOWc+/f5Yfc5ul0qwgI1u9Fpd5SqK1OScY4w//fxMp2cBDlF6owhwHnXR
qcJjKY+LpkYWm3HgEYNb+4QJALoKWrZGzFDX5qpb86G8cBkwhY0aEuJ0f+FPxYVD4+wCAh+AHgPl
kJLn71cJxcyU6RFSXbyjouiIDXej73CLQpqBtoCW8Pcv59z5O8OM//9yJ0vHM4cqLMe8uJ56ya3N
O6l/0mq0iQHD391Fi7KzLyK0FcyCoADhVfv3zXX4nXfwav9jjCXeGFpC2wGV4Oai1Oz8ff33SieP
UVSbSawlunKy1wz/Bq0lBSMmf/CwMXn7/Rn+mX6d7vHaj9s6eYgmaVXy6LV4FDQw3PFW22CzG04H
SMo6B3sTZRsS2DBqbqKv3icoytRn2/SajuViOs/ZAS1IumrO7uhQwk/24qGuhEqP62SGbcKE+Stk
aQ3sLLy5od9LtY0T2a1/h9xGW3WBfGlePT/Yf57Fj8ufFKpZ0cfC1CP4pFNUXrzkAXJDoh4CXcKZ
e6fASCut1sku7PBnv26c4EkYwDkB95e/F5bQ5zT6XpRft2TbUcMAkBRZaWMHNWlbLQ4vVK1nX9L/
Xu7UgUqtA2XqNKrxqNlC+YeHReFkDDRBK9AI75Llx/nLwbSH9IWb26mIlhFEPBWRDxvLWGGQy6yd
E4w9ATAUlcpl/OP80/zv9U7WMwZbTWaOMpJTTgrolUpjgYH8sU0gJ60tcODG8IqFVTb1Gu+rxlLx
/2+XISN/vGVm+WjaXdioJIbN55YWFJ2Zf0v1/kcp+6PKEDBAkpWCpRXL3Xb2L2YEqQlz2ImIs0+1
8Ermn94iIt0ljcyt7OFHEgCwtwSoS6tRG11QZTfDVr1IkJ6y8acjwibxi25t0JorOWzWZbFIaG8j
0ujK8taPdYajBgIgZTVPZ1HxySTeDb26NDGHmCjj8JV3Ke/eE+oZL/eXmanjWxARs8ecrML0OWZS
qKIETYmIJ7pIRugYZAip5ti6fk1QYqOjlUIXKPi4A8uZO2KzaaYPIR5Cs2Gg7Bd7Et6vudmm4HcZ
2XnIR1SDPBw38ogLxgF01hYi3udnDE1YAFspnnIL6WcbTXMwC2q6t6jdV5qy7XLKLfxCg77cCeWu
wRs7t2OcMGbmLPG1M228UpUFEyyDynjgwDN7NKg+zAjmuxPrQDa/p07dCFVBx1sjZWV4ZBBokg7A
YxOkX+6FqLd6FuQNu1bgGUakJSbClZBEHKKvQnTMM8YtYuw02n1XpQ60yasELEMRg00xNsrCZBwW
x8LVXLAaJL4MtZ2pOxHxoRfZOdN4ZIXyFK9HMXENfM61NnvrovSpLIbb7NYIsk0oFWspERygmdm5
INDrm3nS54ntLhnThd5nT9msSMOqR2jzRwHBEvuxxeqoaxxf5XuDUFzJXFfjlVofesZIqMjSBr13
NzjFiPHruO5HVAgJui2+wkI4pOBd44BpCMaECPzJQitzhtOkSFoHExXepD7eENnaAy+oIvaTjpIq
yxEjQNQzzZw+bLBXi7sBNxNmriJSST91SvnLHzZBhKkPtD5/JwTJGsNwrf5M+SsZNwxJ52L5M4ko
m5mdjcZxiL+JRnXzQVnnQuT22ZGYSPCT1poQxgoMknIn5szPu+MfqnBCeBvkRCnZkBqYo/21WMPJ
6xTcT4zzU0rECB2hLKLOxrk1H7/CGZMR91IGNYo55Bhn6yDbBVWJhnC8VyLremZ+k4Jst8oeywlV
S8nytKNsl5Ae6uWHREO8KKKcwZZqOjYN73LlFL2Fh9ne3FqpuA1LvO48EM/8ILSI+DzjKs7QKIdP
88vL5seIFoKg4+OgGWBzNXz1LNVp2YL/NaqwzOimuXhCQIhv961tGA/JrTaRnUEEzii6kyyvwO64
+ijiismbNQ9lyzFb6PW2V+fBIxpp7o9Ha4IppHJ2JRfeN40xQlfUx9OmaQ54iLhJ+FLk4Z+pc55k
a/Rus7S+INsgwP6GGU3So+sErp9/ySdrRdQfQBftgMfKLHrW+GkSzifdzmLm7gMgAuqvPCZ9ln+r
q+8jS09Q08d0WGlVf4NHMdN4F70sE2vGcGVqPMtoB+sWukTOwlbVpSwkr8yuOZcMkdn+1DEPTo9S
QZRzvvPZZ4Y6dHqhvCEmsCQ9K7YqGxF4VMQLLz7wxrQKWmTe7/nOW6u6Fip0wjzRKt6ELenT0TZj
8D4KgRM196N8zZbAGEUQHnrIKJWUrwJ+IhYedaTuCXLVmeA0rBprcPme2WFQvDdorPkOWXicarMq
hWMTT2AZjTuLJH6uGrck7tky0L++Dppp66hvMNSiVAxjMJZq0QqFK+XDMm4L14sqYmhM/vpyXQNE
A4jMnz1qIoLF9XsBwgjHVoaIB6ubMX1TI3EtaEyylZg3Z8QZjd1PSO+CnqWvJiXip3uPmIFSfZvl
JHGP5zoZaZ3W2qmFnDNvXaUnXZUokHn16giPRTzh0wWC3kFPNqmKl8z4VnFohD2SsXIhDOBX46pG
eu+N286L1lhZFRUu/J0GePU10f9aSn+N531iNUvKnFuOXsl8w9DSbzXSRQlyibBGRh/PatWLfVjv
1CJap6iNshBzO4CrfANpyuljxQ34FU/F3wNpqQXuBRVslgBF0yHz/uPTAio4P/ZhgnE2mLfV5FG5
ApWlhzAyFnOYseTLaPMfdVaH2e609tCbqZsMGrpfJ54eOPkN6GqCT5BA4QTtIWxWaH7w5S4xApx9
vxUVe7Z4O6W57YvBHbVLLoh2FERLQcAAMEd021luk1friSwP6dBXnjO/d2g2t3MqrhcaVx5GTZlW
41REsCBJAL2eIrf5VNLPSbDWpqw9m+VWRz/fpwiLrWwnZNbaArawgmBnjsbaS7rbgWOu5E0Yq55O
M0IiHLz77SoCCq2aoyjYzOyVYt0NdwhXC1T9kncs4kNe6K6fkdD7Kn7k9b5uNom8CQiyjG31lcWr
iaSuz/Ceup1fbqIv3HJ8zHM8GEMd/0FCaxOgwzRyvWR8k4LKrRSUsgremoV3O7bGgyjk63SC7Vje
9GXjmEjrEZBN2qtYvk4NiCYj5ZapBSbrdhsfvOo1wxm8wSFBjTBVKTXc3ElZITqZgNI1YXAwREx7
3lqT5LWbbqT8NfPYXBrTUWUWoSrZYw3PLAb2esJEBIjnveStEL1VatwKnB9tAqwxfmbsfZnR2aow
LUfE55aGq088LuO7RMfHiVQcz5ogG2UgFKiAp2JVy6EN49GG2IjJIMCGWXAqBDh6xKtiFsdNkp1b
wjXc2j4gxIBqgskcdOfZkgQbogZ1X+S2hbko/B6khcEJ9btex1sYMMAnz5O3f6/zjplKK9NMJAuh
Nthcb0J5WlZduVWmflPLeD5EmlMTH28FiZuOnq3ioD7kZNQUD0HD52hwTwBmawj3jdv+bpArB7WD
0zstUM3kxEi68hGQdZKWAm+OT+zTqO1RHS0Eux0PhpIs9TG8Ugw8ro0roXz05JXR3Y2DdZ0HSDWH
pWlls1XYUrK+yKy8y0eFVJrUlvTM8VSfvXNtshXmpbwUPcK1ecSRphFKwkis1FZmzjti3AUppvei
m6EXVnJtWWPuLvnC/RSCXzIXrTJg4fZFS5IXI8coyYyxZwqeukhYjVW4FPV800352qjBzqRkPY6G
XQ3YkFX6Qiv3fYDhUCCuGwmHtrzaGJhWZhHzjtlh33vuqq1a34R1sA4ipgHUg12Vb1GJPybxuzVg
CdIrC2ue3d0L2nuW3I7lMi/EXa2sGrNZRORHSw/Mnnr1psZ0SIGEGoQygsnXXnuWgltZfBjg+Pop
PvYaI0EideesANqKWMcLrUwXaU6dK7HmzNDJupU3kUPtE4RtiuS8eYshAyumz8C9ZPZ9NPplNsp8
bSrGqS+BhTOGdkOD2/PUVZjrat04ch0c4kGzI09YDD3OArcDIm2e3aYBHPWzpdA+0r14meQadbit
BNVB024R1a2KoLaEa1HYi1foMa/n9yuCqVE3BzNeSWYAJyxyG/1a5R/p+Nn3n2b30oyrBP+OUn4U
pFuvWSltSPPr8bPZWhTfO+lFa9dGizcIgGTW3EnDqmdlCzQdlYRNab/kLOp9W3qot7GNHULvhM/D
nfSQv1df1jH6Hu5TzLoexQf5QXwQDhhQ7Ie9+pBxbIW2NNqhZw/H6qh8s8U9Tgf9udl3x+m7vxtv
Wd/Gt/RkPFX31lO3Hw7tHW9Od2zu/Y/+IX/tH/vHFEnd53BU55AYG68TnKn4CWkhwz86+q/9g/ce
vhBq9W4+5zwBqrlD+6B9tXf94/goHcIX5VC+QvMw33EGPDRf4St79qH4yr6qL+E1wBDwq7nvH8PX
5tg+ak/1g/ccvWVfrMwpsst3/qd6kR6Cr/5dBhP6Hh7zN9h/lJGBbTxXL/W7es+o0Pos37ErRNn2
DhPExJv70/q0Clt5lV77vfQRfPJqHtSDfGj34ne0UNd82OGrhr/4Hn1NeMt89N8DJg0hhgq28DF+
j99Tzr8MH95Ld+yOQETSNw+KG4VF8jx8mc8cQcZj+Fx8jPfNa/HiPzXsOjkMcps/+wF7ATO/HHON
d/3deG2P2afPF/kmHsQv67m7Fd5lPk/xafI1ohfNeCBxxn0In8QWDXd8x7ckzX4TzmPw0SL24IqC
d/501seEA0hox0c6GG3+P+p3/83FgNqTT4M/QLHH7vwRH7GtEF68b4mNQsZ+l0R5O3lcVyt57TRf
BcZRWGS987Q4odPnkhx7Lhbdeav2yE/y3/oohHb06n2T5Zx8Rq8hZdHTOP8mjiSc8O/Fm/HkW3b4
MR08Hor+bES2d1A+Gle4Clbzf0CsX6oXDc5PBcrSh5R7WE1p5o0AmJjBKy0N7aFWDnStYPGjTNqM
/ta3T6rukU4e3c0tfomc1Wg5VtmkxebK9FrGsot45rwPnIoIM3xe3qzOt1ZoLlRjjxmjpWn4EDcH
ZfQcsGQoDGBpMZFYMT0zYHX6bNKMYAczifs+ffUgZswy7q759qmjoZcWs7FRtJirahzU2bLLj74n
p4fDLdNbCv5dIe0LzFZKSinqByGGesGDzHuCkuhFKNjTvF3PvSsxbz4xaFayxRxmHowQNu96KKek
sl4IVJQV/jxkulE54hkPy40sts6k4MtW1OYwQin2wm2Cxh2VuViaO4H2jIhZx6v2c/Pdl/s51U8n
8oWMEPoHbhC5tUhCahAVrpqA5BF2yngBnUGW85PlE/VxleINM/XuzKoLszvNVxZT7iQAFRIZ6gjW
h3gLtC6b2yT51KWOsypyFJMgoqKdPWv6gngkwoGheLXB4BIjvKq7twxHIuwvJr5Jo/8iex44Fyus
nABS6kezFO/jtvoYl1DkUKEqeviYKGxs0WLCeYDykv5Q9NQHX6cq9fcztVBP3qpBRH9TLnnkYCk+
Ri3zvo+YrjU/JTPd5pCJ0rBcaPl3T1Om0EmLdqZk64yRfoiXYMJ8IuMcr5Od73luNR4ShXdKxaGF
3tFM61VMN15aO+gLCtBJwCFm5umuKvUnMXiWo400PDD9CexC5Qij/BKJxoHUKihfs8Z8bryGcQXD
z4ONa2rL2XVjthvmG+O0xXWYKD0fK2wWB+QdUaku4D/6hbnYCZhpmmQIqFXFrHtcYLWF/B9IcZ4o
/T7mPju8/zF+O0EypVERxKCVoltxfKOLa9q7YLrllk1p8fuFQK4u3NF8xz8mfdoYiH2kGHhYf7SD
yxApMGjDkAVJe8FbcvyX8p4tdSTG0d/AhJ6HEHAMVjXLOqw/sse6eEoRQac+jJ8jUkX9kCnLrD72
6lqOHGgjwlKe1hPDp+St0b4EStYhfiVCh7FNg4Gs7HjNTU3pEQXZOreeJTlzFL2jVLIcZqM2jzky
drOeuoDjJgqyW/vx1sLFsiMLgVYg9PFglw9dgA3BWhP6pRHttQBxnzZstIHJo39tdk8Q2Byzqpet
tLWU3NXkZjExFqisN5+O2RuNLcOTQcNkJJIZysRuM7sY9dsRO86Z5DUq5gpOp5hsMvqKAhPc3F8E
Axu0QLwNPy/0hyLCAyCIXyQYjPNUaLaZZMToECaJ15l6N3UUjEwnZs3bHNLD7gFQWRYqxfq9H4CM
Ea5HSdwzx+sj9c2s+kc2LDbtuPBe5mQmP/qAYbsxhGBXhsqLnNNCkR4bDguTtzVUjHUzUH4xtGwo
h4Ye9pPvzskMPr2zufp98Vx6GeZV/HPpCKiT4h4hvKlDht2ioiTGHEu2369yHvL58TKcoCymYNa0
bjgPQ6KIy6fSmF2lsIJcderK9HBtQhjIy86mhakosZ5sF2p7JNwrgzP5+2e59LLMv//jjr0+9f1S
xKbEisibCxf99IhrVk+kL7sq80E9voB3/VEF/oPx/PfmTxVgMv7UmZkQG8xhotax25IyFpRzr3gz
WI9CX9siU4ip5dxqHTF4LdTvGLbaHH3DfJ3w7aiSljUV9dAVfOJP8lyYyx0F5GtLI1eu5h+uNeLo
Qcysb4CkQiw52YRbeJLwd8ijMOxSxHpGNlbz6Gqe0DRhfSX7tKyF25b5fDiEEGTn9Z+Gd/NY2jPr
5Tzey5krCtUTA8MB2u+czYVsqI+3XuMvJ5UvsMS2jBNG0eqncknfzUincOqpXf7+tZ0FWdDwz9gr
CKx4slB1jPoN3g2YAtmiEOAgfwf1zX8AJKEy/y9794+LnSzX3GjGNNB1AsnFORENu1smqMR+zhXJ
77f1h0zxz+IAepSRZczq1RPwyM8nISVXB4/P8kkL6drworR6KjhmS2Iu0H530J7z+0Jstu2OXVfp
aTkNw0lK2k/ufIjbDWJVuyWwsglv5l+ewneUABORvTM43YsZ0xzhM6yTFc9sqjDbv0s94lepMNcw
6+9jmLjavnVVizJ82efLfHoREbF634P+xp1rde4wF5sISUMxgWt3FZdkRWSvQQkbviO0uGOOK22M
rHyItGnz+yM6K18hlQr3BnhYBjyov99YvS6KTilViGjwgbFQwW9pBUA87/V/KFjzHFjNZuFrmPPQ
LsV+n9V96xIpGWBsBpqOExg+hFIl9REFwyhinHfE/BmgmEuDEXcxdJVmV+ArCnqGlyDQsQU7+/cn
MN/g6RrRJTh4DPFIq9VOzveoQ/6Xi5QS8dTOngVY4MnRGyOvpLuwV50zkcJ4GONjMqJliGcnVUun
ZCmvn4Dhs7VVqfcgzorGnUZHhPU5lrPzUJTDS2dIi+b399s894r/vPbJbVZ+GulpVoFKi1t4AQwM
OR1gk4ztti8uXOvijZ4sqq5r/WpKEbMQiYRxpAitBtWkhohjppQ/hd5tCcBRM+aBkvD7fZ4V2P+8
0ZPtZQhaWezb2QEKW3DFvM2zadshwtDSchMq6pUp4oJ7FCLsEIUV1UXQzXxtzCOZv/qmzCtnLTRe
/aAqwGWZxla3fm7aUYiORmICC22JCFiEwFJ96bOf/46M2RAEug2jnL/fRV8WAqlqjOjawjWoc3AE
EQTpDmvFeRYOHH9h1z/Lq8bOGfnanO6gqCdroo/rMTR8Cyw/1268feTdoqcKqmdfXgq0/6aHpmAV
V5ZrtrkLZYSQgD7Za5pwYRP685L/8w5iPCHiYkl81ykTM1PlytArhsjxdBj9jUX7PkLJHNaJ++I1
xzhcowypw5tA2gK31sqXL18PU8sYfSFQwiXKze+L6FwZo2MDo2DAAcv5z4P7UcYACtThNGEchWFK
QctEiW0KcxPJDi2Fe2m4sDOcvx4kJKwbURz/YYj9uF5TY8TY6WV4nZgroHNycvjuIR/TUZMKetFh
RJ67sH+eN04f/+96p5tu0/dyjno0v64E4zahgamDYxwtqqJANmO5KqyhJr6Nu9s+m+ykSzdFx5aB
CMOv+Q4kZ8bxEJupEWwB4NfGF1a+D2eLnSzI7n//LtiGz31atmhOCEmd093+fi0aPSub3u/De+8Q
PD7CSIYgvGHe1IV8Hhv5w7hkrqRmK9FR9/y63rvhMT3ihdwFLoqZu5fupXOla7JmUUo041V80wqL
HXIqefZLy23tIb2ZkIC9MuKW4NrZk23cKGjZbPHYXBftSt8u0z5F5yI5Pq3cUJUubcqypqpGTSFV
txVTngIEshCvuuIwjh++9D7Vt6V2ldV7a67y4qOmY/hph8rSeK+TD0V4tYxtmdypnADWXsleCsGR
yoUau+Gws+SFlu4BuSg825u8X9PnMSAed2HlPAr3ILtLZc3IZdiUDpiZPJDtZ4fQWaO7Ye11r339
ZqougJjkuR7ezdOVEmLSAID+9ki/1n4hr1maSGggNyzywZlsU2Luv0kCNF3rDIsVSmbSeTWX6NiZ
tiE7WeyEO8Sc6aE+SKh9nxXkx1Xs1CrKGvURvaubvI676iGkf1z3r+W1TBK1DxDsFrITYwn/PQpP
tJL1V7+TOn65e1eemYnwFTrgREHp9l/Vg/IMT6LSNlW5SIjZvcG9rLymz++daJlu47f6jfzYrXWD
Dg8pkOZOm3oFZqq/QiNYLL1Vv+KzJnTF23LF7q3RJ3/hdpbv50mtb/OwMhCYZ875ZyAtg72/f+Xh
zlntDupGuqPbaIn5k/jQLZJlfJVezUtHumpVVkW6rdDKjFtjukfwHH6RFxIQXiXxuJiE3UcP8ka9
/WJNPSrXwLbIslBoTa7S3kxXMeq3925dPSf6tsWTkdALYZN8d472xkywwPisWhYTOIA7CAtEeY8S
wTDX3Z7JJuCnEwouZ9PewnLDLtzcVj7IkRnotyFFuf7DNlg/9M9DhD+nE+zNexSBvUPe4aIHFLTl
e2KR76Q75uLe/ac7LYkoDhxitT8tSEN2tKvv1tIGof2VeU89W8Rusc0fTZvk8/TBvJdX0Upc+bfG
Y7L7zkEno1Wm2t5LuYyIRnE4HeOlan99kGr1LF5VWE7HTvXVPmQgryjn3pO92pBHvCGZd/KJ6Cb5
wc7I/CBjvG9dUFr7JdgxNTcbSB22sFZsZ4gXwUIBrH4LFAzP7Wx7eLDW8nuLG4VbUGMfw2WiO/Gy
cqSdlTsdEbKr6lguAzsO7Px2fDbF6wYADR64tNHMq85fwobx24VBwH2+6NDMAD0yK02uWce6dJd7
doy01VpZ9GWefaw/9XbrB6u2W1nBjrhNFbbyYNe1Wz3BG04fk734GO2ibfjYb+S1sRHX2hYz9OaQ
8GQPJI7ayr64ElZHEqJd88paEcd1vS1W4GF2ec3fMwKzfUS1fQh26roKHc55fDwP4/LYHQ755/TF
zDG3wbyCjLpjCVwIx0UXDkPzlC+b6gZ/cgUlXXmTT1eWsMg/ybiEglZNwFhOX++Se0vahNQrrrHt
vvmSPkrQhjdkneyDLnEfj/Udw9a0X1ar+lZTlt4VeF4suuNa6hb+rdZvYOJktgcl+1Bm9ndvq/fe
YPe2eJUvkU3a3bd/J9utAOvG8T8g1sQP+UOyr5zxkbVpWktseMFIIHKN29Jzs3heN81O4C+6Vrq1
YFxnB7/YFgegLGMf7aY7SbGFpdStkQSSBBJ6rus53+26XVsXpCfq2TPwx6lyUvwoei5Mup/jYG+s
PHVZ1GvaOiIJStS6csqszxF5wZns+bW5H2nPzTrf6GzuMej4sU4jWxMw5t62BKsq+AM1i6JfGf41
WxkbQtKATTicmiW0cqst7vTqlVzr2d5CYFCfDARe1KMresVSlwH1DXlrDP6qgusiBxcYomcHRPqP
Wz0pxylWKyFr/Oxa6gO3C248xLiophsG81nM6dGvEssC1oQ1SHtFTazgcYFdvAqsqPome49yYax6
tun68YlOinQjSRpTEn3CHwB75ii1uQn64z/PlnZpRvSnr/qn3KGeQxaI7xZJuicFhD91RY7k6nps
lcXQ9rUjdPLC5GgTev+29As3jWNS+XSgEpXh4ltKldmzLczKjEpaoFcXUFTGnrrADcDF65WJM7wM
GJHRoN2XTBWTyLjQl/4x6v73UxPXp2HLRi6n8ven9vTSN7C4+ONqXWn9eq7FOksC3ZS9DwnZmKiQ
IEmOu7f1saMbSKvHfwYbfguQwapEUr4mx2BiYXboPWrZlphad7Nfcc4LKlWrWf1hNsamzoNLDeDZ
gpbqkkRARUdMd7LizK6JZcmgoC3HRQxUVeY3LXkNlTN4bk7W44xyxMOqtraBAUHjS5ZIRYxXurFP
RACX6KmnuPm9jjzflOK6hhEixpi0Gn8/z1qUi0L3CFKGSwgRvIKyWmXKtrmdnsRK2kFmxb6oQOPB
aWP6F65+/oGgf1Lw6iA+8OTLVMtUS/KKPPSmdXrOReiAqNw6tvA+OsridZX5F8bCZ5tJU8YiA6Eq
k52T2/WjXBLRy0azeDIXFpoPN+UK71c8Bwga//3ZnruWMV8K3zyK9H+cZsmrscoEg0nUwLPiYFih
cBhLeOHO4F+aMZ/bOxhUMUHhjcadaX7UP5olNQ+kJGzFbPZHTNViJgkDQLJdXRSkqOe+NQPzDxSo
REZhefP3pfCAILI9IbysEo4Gc0OxeOJRJunSyt4MGZu2/k6I4A0vA+MFjtqgeKSI9I4mXFX0z9ON
B5FDCd24+TP7zxczkpK2t6n6wEhQg/QNS7iAesl+rN2HKA89wVwMYg1LBkzSP+rE6hByUHsuOWWT
fCX5QIgmFxpeq3KyVTiKfgNWeEHge3Yoh8e4jOu7qJj41/x93wWHo9VGY34tTfJXVbdrtaGPQCnq
982dku3/jKyCGwFHAKmvK2SL9SOCJPDz39fV2Xf25wc5WcTWGE9l6fl/AmRVHfgLGq+FuxbjK0an
ZoJVY/M0A8gewR4sgd8vf+7rN7GFJVWAMAXLPFlpemNkUqxh/cJYvB4P+rT3/xgC3BXwQpialfqF
OYA5Fx2ne76pKhidzRs+SWV/P3ghkfU4r6voGhrxpIP8m9kuBvsDHfuqAK5yutBQ95dyj3FWs0Uk
NZtADQalPbPDmXmvUwFiJFFm2sZqD0N9n7Y7uMVKNyyLhjgZaMpeKtxU1soXMMnIpgVqTBBxifkz
T9Xo0nWnYBfsSV9eKdlKbQFqqte9StetQj/0PP89oVgFHYhHg+wlQkNge0IEBm/U4R+STCPVX3H3
MHNNxWxPnJArEIDpQUggrtKRUjKKGprpZMufmvX5XskZpPnL1DOxPLhNUwtLy8TVpv3MCZ0sGjMP
dmCmGfMZfZh5tJkFLDhQfMVOCk6IURkuMbtqLBaNXKx/XwV/dspfvhTz5G1IvLJoxBFduFWv8vRq
VlJSJ9YGJKPuO8k2xg0PuMr3zGx07Tol1KWvNxYYb0xjjl4AMkLwbbQXXtKzi5OBNXJ1LDN5Uf9e
KqVYDpVeEjDH4pxzd+s3BrqA7UyOWZqhcWlpnluZPy538iYqOUiBOBJzLNC9EZfTveX9vO9K9QH4
6vcnfvYt+HEt+e9bU7CihEfNOBDH07p79fNlRVqj1Fw4k9Vzxxav2v8+wpNDWRQCMUmHhGQNcY8j
ThcvRFNZzKEoek8T1ZZu2lG7mPEzsPZtjUKcXOW1ZDzouGyV+ybQlyZ2RmG+GtpwGQ8lrjFfslLh
SidCx5SXAS8K5+FojLOyG0ijqJVrvqaxPGgjupGGgu6VnJ21MakPOZzbhjKyDYuFEtMb9j3gv7Zq
dZyVIKdLx+lSmMmlBz33SD+OUqPrS9EvgvhaMg4IRfAjn/dR/A5+/z7/DJJP3iDs0Qxs42QNu3Dx
5AuV5aIzxVHGOK+Uaa4spzavyrbYGEBKntBQ0jbR2mI378p6FcX9gVcpq0bcZaBfIaBZCLPOovsG
6oNs1KAc8N1StWuoebjCJm4wrf1+hDZgYAvSuiEONGXeHZJxqyCZGMLDnPMadMKtn30DYWEmvvfN
ZtNqiluJ6QImf5TDv4dWzJ7n+JfSO841YLJi6KqMt5ciSqcTTC2R60qSaXe8HFukLNso4gfbrpg/
+epWYa6KMpCKYWGBwSXrtBTxt/iO0KUw4BYl/8KGdu5UBYViuI3+AuvxP56wP772fpI1T/EEyrUP
pSIDat3ULozXGobzZ/IdSbuipmu/tArOWs2ayN7BNyCLoQf9e7XVYaojq8HBMiyfKKAGPXc0SBs3
EGSS6Tnyr2JxgHLfQP6tHUL3Qg6BYVLJ68vh3I2LojuEm1oNKJbU1sYG4ArWf1EmV0JcbIVNSTye
RKqIjKJmjt76fQ2fNdszEfuhHbdkUz31MJjScjKTqo6uDYWyDc3TSoWgRdYgKqlUg+/01YxbBuIX
Ljtv4yevDtbc/73svIf9+K7kRE+1voV+ZDJ4ya/8yOlwRoLtjV0Fg2mmb5d83M9uCj+ueFKDdFmb
Gd5soFC0lu0rEc6J2A8d5kH/7/cmz6/9P/c2B1NQX9Mqnjqd60GiD0KAq6uGFZKABxGBFbjdMaNr
wjUeDVFHHSHSiSMebtbZ0GyJZQvbfRFXi5kfGJByD5WxCrxlO3xpxTEOukuzk/kM+O0znjz/AV+4
zstmfFp3G2slQnHG006+ip6ZpajqdcUUQTsUb+MldO7c+W6BefBYkNmKp/2bNIRNNup+emvEy3mH
bhaWtOj167Z5QTzRKpc2hflGTm6UHBkN2TthKTpt8t8LTWrkIJMKIhA0+4WQ+Q0z8I/r163j7PcX
SokzDRw4l6jQUQH5IQz/+0qVzOmeRdiQxNgWyk6T3EbDhw4F5yKOp81VyT839eNSJw1cUqU6Aa24
ymM8IksyyrPPDAK3ynKikZsjqbsRhrjob2a9bEzQoW+NbpvS1wSFI6gLfsqPcVH0b8x8CUe3Nda1
4pjWba58dd7d/O/yN1x6/qUtH/vyMfIeUP2hdmxK1GLpA9xfCXdbT0cKyQA6h9Dfv9UDPoYKcY+B
KyXaNhHu+MnRo4J8/P0VO7OIeNTESMoWDJh/QplyiwNHDvz4NihuzZhbgcwR4vZo2KO+Yg1V6D9/
v+KZ3UMWSVUhfQkvfxDUv7/cRJUTMTZCxqrBPROrxUToTBbs8/LCiOnsIvpxnZNv1idtVEiFMbpt
UCmFGDHqj0G8m1KVGPALaPA5nPyvezp5NXKCMGOp51ppsLPUzwwGYmJgflYzvM2uMqFhJEdTXqN1
aL1VGF9HKdaXOHhUFkS0/sLkGneiM6t6TkrAy0cHLRdPSv9eDtQSz+XwujfyvRgRsxtC6iivM00n
cuPBCzeBgYnm7EytMqU8ztrwmXms542dYi/lKTD4hyeaMym+kYL/4ey8lhzFti36RUTgzSteyCul
dC+KtBgJkBDCff0dVL9UqTJKcW70iT7d0ZUJQptt1ppzTGjKy+6qbq6xLxApZ7SfB/H5eHrKnohL
UqydTC8m9/Vy2uWvikrNkaKDb8nuFbuW+KW0oQH0ToTu/qGio9gLamjoG4yUI58VGV0xPLWYt44y
1sswluxLZ7npiRTVBLgk4qcrC8Apjt1TpU77RptmouEK9VbSLmF8GDZKXdhxotmnJqwFK6rI1xXZ
iQ9m6YhqEZrH4wq1ozGq0venQCLbUzhNj5Y4E0wyNVkhDiYpu/Dtm41R4P41scLmYSobTkUaLMqr
AjEohZXAxOtBRZzKjAT1VCdUM+Xtpyg9gg9HYfsozJf6IRzDysVoUE6RxJdrKhKoocdjqkdVFtbi
y1jLLJhNmEs3fRUaJRTSs+go5eioPbTYMfcP1mvX7HpTWard8GjRbyMKyT+rew+UA09ao/hDlx21
rtVMTw2ATawAJNSej6OH8t7M/8MWQ/59ON0c7QRp3yealpTjSbJqg70p0jn9GhQMIPFaPtGEE4Cq
GvKdU8FPO6o/rjsO89+2NoZ6sc5qQXWNrDbsmEo75ql4bP1JiwSCid6+AH+Q35s5ftz+EuaiMjNK
Ctu5mylKi606P6L4nwn0VOVIH8gO9WLItoad4axqIn1vA/+683F/Wl9/v+rNhFURBm/06TWbnXBc
7se8JMwGUGCEIbgrwPpp2peIdNFQERHrclu/47yl1lclp+FDWo02gdfbdrsM8iunEDi4r3eToH5+
pr9d8WYMKW3WypyHj7/kZeL8fPVr4YM9fHdc19a0aiyHj5pegrs1WunH0UsgjgXuVOJgcXOIr6j9
ZGk3Bmgon9pSAUJBNYQKtJidwrx2hi/OUP9e4u5e8ubYnCQ1/hil+8VkH/MYhStp617H82WrfDi+
/qeT+vdFlZ+2MtJvn1P7822x9EKqqzJHwId5/FgLbimBZD2FRYk9XimYtzQ3TR/wAHglgE4rX6ut
Sup6MREwhhgZwZAlrm1ddsA35RpzFDdrWMy7pwtYafbVHmLWVX6C5E2dr05FGn+Hams2dzsxPw5P
vi5RVE2+t9vSlSbljagOAwBJ9mKCjiFcm+cVALDh49IShu0cisemnjZPe4wzhmP06+Pp7bxfXJ1S
XHfJw7+f7E9MMPZ+Fnw6WJMI78bb/W0e0oW67+JLU8xIxUV+VU8oL3i1nvglndpC2kkykgHJ9Mt+
vxokYZopGv6tE2X+Lw1Kb/eRlekv7ead+xq/0dvN62/39Uvd/Nt9ZVWjZYNG+E6bReUxDffSWqqq
92NyHclqdNKoJB2Lw+O1yhbG0IfxJTyMtcl2/e8b+Wmr9ft93LzbJkQp/ODMl/ARKBFz5AWqK1YR
y+2/L/TjRuv3K92sCHVMGbgxyZEs2DcoPHb6dBdNdsoRsAMMDdIJCGeyjg75NWpSDCIdYeXrWOzt
q3ma/PtuftrJ0qmDfaYiTkYf/eewSLU9GCdZRRQvRbzhKiWFptk1dGH/fZ0fHy8ztazKqgEw6ubF
PseCXh7OqD65CFUYtM8YRfAy3U25+3mSJlSXiC1lZE3efpEdsE2Z8vmslnAyvCLZm9BBoOqXqL1b
IyKD9EJJ95jl3t0E25+WP0ib0q/kCEXRbvbQiYrdXhvIKmBXSCIhOUf07cYINSn9vtvx/+mR/n6x
mzfaEhLFaiR2FhpyIHo3aUTTDJrIXYzrT50yfAXgzcjmlYlJufny8BcoRV2RQYcksOFsCNu7ohOl
kjD/QbO1MQzvdF6oZSgjL0ZcgfLhzvD5ScjCLZiKIRlMXpJ+swC2F+18khRKBJfBWh6Exknyclpq
pPcYyJhVqcR9SW/mipIukT0gRU4sK142HOECsDJUQ+OK8edVxNjb0F0iAH0vgdMuSz8nrIUzb5fl
T/v2OqnNwaMR4Vh70+/VzEbg7tZnyY8v7nA8LWScXLasNLu9joFVMVfG6Rhe96s47pd7+MQX9tmC
ccANeG/e+PHr/q28fHMeUpLqIpDSkI4ZKYxrdpBX4GTS6u6+6seT1++F7Js3SDbjS0wWM+HqMDST
5A0dD6z1DiXTNYwrwd4WPFEoJh7Jb0GCyDKHGqS0Zy/OBK84pR79av0K3hF6upwaT/uz4HZn3c5O
mF7Fkb1a0s6yVmrPOQvYiMWP4xcoQVvnsLuuZQo8vPFj1DK1RYyzTh1jQFsodt+tmCJ3/191C5RS
NXatbCElgwq2cjMJVpakHrO6KRZF8SpKfnfFNNrHDo45RNBldgrKp3/Phrez7q8L4o9kbw5YDbXv
n7MuhxGBdOAG3njuMSFCshK610t5Z0n7yyXw32U0SvLUiZl4bz7XNU4sKxuGw4zQDTAzdF6EuXxW
gq5G8HWuJtpAq5M4jOS7E+eAHag0J6wyhMzbiVIFeXHZwVUbVfJV+V2bAug5Sj/GtEa5q6LqaGAt
FXDgkj65d1y7He2/bp2uHymlSBKo6/z5hJoLO1uhL/JF02chmahDabid1EUnHe2UkblS33kHEdGo
JNiEpzKpm97hIgfA8Lvzzjr3IRnjq39/a391OH7dFIU2kWhDCXfL7fSuK1ZaXJCNSfrRP+0lhxRu
T253RjeLq8KG+FRS1C+qTQJKAsI+8QCEUnxTvQV1fbePfrvB/O9uDAmZBJ/FMG5eU53uhlKf1dOi
7ecajiJQHGyXJCBnUjdGS6Xq7s7nv13efl2R3oBpwUlFYjR+ab/t1TDoCaWpF6eFUrGafh2YFtvD
5AAnr4nELMg00QaUg8G2RzzvXK2JTo/KrIIs/lauk+6eo+KnB4Criu4OUiOLgN4/b0cv1Ew7mHth
im1RTtcxB3ikWuyjxvgaJWlntMbuPIHbc5iomzojktA0mbYSG5k/L5nnwrmU4laeVy4JlavMJfbF
S0J0Xe6/r/RLPPb7vpiKF1t1SdLRADGPWjdThHipq6tUacL2ZNnGsgZNuPfq3lc+5G8ouZbf0Lx6
2Cv2dT2EvKTKvHisonpjrfNZ1bsd1JXF4aXcEtp1XgEUuW6boPDQ/030hbj5973+Osrc3usoIbEU
BoeoyDc7EdnEAU3Or7o92M+5PZ9L9nKju6o7c3aZHa7X99IJ/uppjw8H1RfZSDp7Vmx1f34NrUEO
r5HJ+QqE4gW9x9XpEygFGFEdGjjnzj3toRc6Z1hCyIcTF6jVpH8ZaLUSwZbZ2SMOrbNCJM3YYYLU
ZPHTM21NxS1ubGzZIp1X0NkKVGe7dU+77NVaXZ9G5IkIQgniH3QtGw2Usr3zJP96wwxRHRvIhNTi
56R/+OcHS6iGssLCRY8fh20ayYG80Sbs79THYnL2eqcLtb2r45c9efGXVETIb7ONeI1MwTEE27zY
MEwSy04C1bizA/vrZTPG5hW3Z4y7aunWQZjmAzQP7TzAZny/Vo+0qw75u9k4BFK40hD192Lt/8Lq
8h1rksk0oygszRwc/nwU1sk6n8URU1lom/IUVOB1qhNODINuemYfqycZoBdfLeW8g0ksAwpylW7D
vZDUvw7O432M4lSFtRpBpSb/eR/kK6WXvX4iJdXyDvsFyS562JMIdgBlIQeTvOldrXoi/sY+YAq4
CNFJ8nIV2AsBI9c7Rfq/RL7jzYydHhGqN3PRbVepSA/GxZBLbUt+91xxC3/rbza24Xi25yzOfhgW
QTi93vnqfxiUGrIGHsE4Lvn7n0/A1FuIoRo7T+vi4R1lJLgqsqw20KFu9feE3KY+TqI30wkp5fL4
GtAYtG6/efoQfXEWq37bikHJy7j34nqm556iOLiesj2GgF3/rX1QydxTlnLOTGzH8HzxsV8alE/o
xySAwr3OpPNmpxhven+QXLQTVoID0jnwO1XqHp72cKS1ZTh658mqbwB9iud6HkDkaq6QHWyTXKce
E8oVcxyctm/l+fyWb9S3+kEuHeWp7RysNUpt9y2RWS6bqUpbDvor4gx8MbuSHQnWmj44HzwU19fr
MiEIqg8O+HnIydpDsV0VsgdvTu6j4uxhXiqgp6LF2WFJwquDV+oE8bUKoLFVAob/yGr84hSeUMGR
aLVvQ5XQDtUW6G2kPt6oHrQsciySxPqojB25nZPyU2NTSZgTHR23XWGr2kKHxTWAcbGJwRIacGye
NiX4InmGqke4z+zIp3Yy2T5NmsnRL4PDfKksSf5xctaaxGeOXaReN63Dk1d5AMrGBwDeFHAqMF77
erbZBxx9I8zDixNH2fJMSwDswEc8HaflzwY32qb6bIEbETSqPTfgWE2nmnXuhfnNXL3u5633njtV
uCT2KNmeJvUEqFKoTkqHzEHm+2KmRqN/rQkt59lYXr1XfHIh57gS21zjmjsd903nFi4zqDPSlZ7l
QOn88tvgY7wLHgxiN8eXcyxdmpW2+foqePvZ9uw1VxYwR9qk83IucJmL95q4h2DZPS+H6evVW8av
BLG7nTs8y2sgsDbOJzd+nFNJm5Z4vBp3z8/lkQW3y1XXZ0+OBv/i9UHnQ4mCr8ldyZ4U7t04EDbx
DDNceJ1nfmPv7Wwq+6vkI/UEB3hU1Njd03EpOOMvPi5RQ0zPrhYUtm7PUE4t1FX9NLAGYWUDADj+
iulSjDpf9FLiw91zcAi+Lm5jp+vTKp4ujw/5VxyUz75h2bR8LLefN/YHzRA4kRPTBbw4b0oX4P77
0RU9TI4Y0UZj6uvFM+fPg83oe4r5ycNb41aTctNtqxfEj3bMfX50HjlJs4OT8WNlgP/wFcHGnNy7
tTQrtmjcFbdfVMvLPFnSjnYKu52IPqzrSbxNP09ksPj6s/6Rz4agR5m+dxhY73LrwBUQNjjPEtOW
MBMF2lQLh7B7Yowxps3DtOWItlMfKVmZj+0c4GQZkcr6lq0OIadMN1tdF3l0dlTvEsTrMqhd1NSe
7EFf3dGg2zQP3Uz18te9a35qm8S97uJ1/MX2gP/pK0a6mzrJGxK1L3O2D/EP2al7nJ8CeqIzaG7p
NnlLAIFd7cbjQ6Rb4eQo631o8QMAsuzKzpcQWBd7TCfMUbV3XJwenyynmjaO6MuuOn3LJx0yugaE
Fc+gWZDOtWIJO2wPCVgNV+bBirY0ecs28QusONBVQTWHjLdt8NL7oy9NWJ3RlLiVfXWTkRhp89Ou
g5UZC4ctzOKl+JR5++l5okWgVOeEQWyrRe5WAQA/5jQ3fcAaF+CdM73YT14N3JS7JJnEz9fGuUzU
Z2stsGuUwx5vElXsZFfMSTWZ9limTvNil/vmwbEeUwRmi3xFHOLHfipOTzt6o2/CtzoTL4HJ/b50
rzLgaXSB9sArQ6fzo96APjQTCtCcS5305bg4QPRxK691xRm4m/C47kUbK90xql/Vd9hpdaA5w2Pt
NLvS7RtbeoTdQABxaDyeqeW/yrM8dbtA4GUB1mxnG2xx5/QNVokSXBhb8rPsy3biobSbXabtUwKQ
0a7X8oz6Q/fGbWg8nxjNQyBEmnNa4LOLqs2lCbIQGjjUNoIdZwYxZbpvSXMUjxfVSaTJsXi45n4l
LC5JQLVjdNYrUazBBgUjZqunyXnv1xb91eAgMR6KjtzGwGLjWC+NcoatUImjc/VgKHb2ZapLFNcW
SY0AzgdX3/TBwGL1HT9d2o/D4bnRqPvYxssl9WUYpoXdfB3DZlPgigSc7GbO2QOV3vj7L2DGmp0u
2oh8c2ULygPmHkeVh/4d2yBXZxfbtQ7A8IuTJNGpDdOT2/UAKB2dWtjZjisvvT41Q4AlsxUgB9Ej
dc4i2TFbgRUHbOtp030pSYhhRwyvRCxFfA0rHrpHwI+nOehQenLMPCo1fLSmtel73CvYq+P59q9t
wrhfFjXq1liIbrYlKnCZYiiG7dUh8oHg5Nljp9jT51d4eRglJ8vUw7AbqKsvJiXe8q8iDGbxakGY
5WrRbs3nl93uIdw7j//ew/+wW9LZnhlU1DmVclL+87aStLGaPO26Wa04IoBvCqWKo1ajubG/B+76
xQy4fQZ0tfn8MgYGMij+vNjZPBvXcuQ+u3PjeXDn7tHBmDknM9VeKlO+T6eZgOacLueue50+Tufz
coEn/Dgpbf81ruzlBMdwZx8cAny/bHtW2IvMfpCfHiJvhiz9pXr0JG9RvUX9NmKpgcXp9DYgyXX4
/3hqHOeoieFeM6kz//lBkqbc52et6WbQSAXJPZymfRyplacrs2t+R1T+a8t++9R4ZDq1W4vj/C2J
QRAqKTYlFTrpInsRHqwX01E+UOUlnzJHx60wjd39pp71HmKX7FNkkX8/Kw/awohwiPTNBLleh+6J
bE9/NCYE9Rx509uB1KV18gpCVNIc0r8VyhERUxXais42HoFgHufypqkhnCNM+d/36DAFSD3TR5wD
Xf8/n5+VXBrJqDR5Ccn1cAWxPqf3XiDwNo3JXamz9tMOfWwaUXlRRtXmWN/8rRCUp2KSjbFPSyGm
HQs+Pex1e782F0Ydio9lOgdvBoKKMiqyHREitdseA1Sd2QPoWWmLNejSTkrmh3QlnQO5C8XW6yUf
KawITFOHnGz3pZ+pUfxsvChfl6eajQQr4pPeEB/x0O4n5mFZ6085/j7tQQ7N66JvVkAa5eFOHeav
OiTqK6x0ECzHigPK7j8/qSgVQpdXl2FqpmGXAMLuo07kfPdtlJt/zxs/HLCZzGQqi6BKeAtuimtD
PsgWYS7dLO299wuHasiJxIlqHinTp3up4j98LC7G5IT9BiLS7bxRn7vufMkOxhIKGD1HqPZkHZA/
d7di9qsmePOuGaO5k48GrlK1bmpDYtf1B6s4dMsWx3FcOmo8J/2jkB4Oh1OgFgutYwUN9pZbqJ8D
AGBOzpK+IW99r9vFKQf2yEInOxnBYXn7IgobRd51vXs5z6uE85zfgfbdz+sC77uEMuHLANtRao9H
5VmBJaELc0T1JcZtSJHWrKYSRoimUUwsijjPQ78wxUiKN7ERtaOe7L25tnYuBgBgLJXDYSCYLv7T
w0Q6PmgEFhy8fD8nclbv/ZImX8GxJKbXoYOiDiwxOndPOSHPae2AxLszEP8SlrOiIFo1LYWxaBIQ
enMKz8uuLs4F4cUgDzgRact0oUfwbCbVTA3UiH2tH3tg5JfpJJ+wV50Q/jZEinedsfULRPc7Cf49
YP9qC97e0U2NvlcaK2urAdWZSOcG/ad0EGEesU0ZdgL3Rq7y+VT6acLlszf1sv7VTvfu3MX4uW8G
GIgXpnGsZGOt6Oa9kXvSO1Ot6LbMyDPJvQaxB0lxUi92x2Dv/Pti6lh0+utiiEwZzxbTn3lTlOrx
ZebFPhG2j9ApXs/2cot01k458tFRsfN57nDM0mcX18s5wHmLSLbDwon9z+lrPaOi6MSLR3fdT7+z
QHu5V6f56QsB9DYmq2Osoxp7M1mp5vWq5xiLUDdzhvd6T3e+PhJ3Rd97I9rf/34Wfynbxi3O71e7
WQTSq9odC8Kwudr7xJjG9hOshKC3j3ceOrrsH546FiYMzYqOfEW7GWjD4Vzplmx1W52UDlsOMCZ5
ZoRZ5uE40YPWgUDoFSsoiK/Xks98DgRbDEhuTt16MmxBp3iG3TpmYPkImMIufDXs07P0cXkU+Ooa
2/AoI/p6UE0OYRq9Vm7rSM8wEF3jwQTeZ0u+Gmh+T6iR9/ktzw5u7FZ+w0G+8A9r8sYdSlP+OaBS
wLGPRIuwsL/gqD+l0SGow4wqXepdFv38QA/IideoxFz2/qv2OXlS7bfIXL5hRQyODmetxRAJwfB2
eI4/8AIuFE9Yq/6H4YBzJsLd3MAs4TZclfMfEMNdsm6CZHqZdd/AII3oshL4V1JLOCn2/D8tunY5
7JpF2+CjcC6f/YQOgGuQJf3vsfCXh/jXWNDxvPAmjkXbm5End5YYq8QHbR/nz/D1qVef7Vd3Pp1+
k1Nh69NvugDPfuK8G+9bCmbXXekEq8CJDm60W4j+i+hy0vh8eOjZWf771n61wW5fWerVCMPpoigU
Mv9cwU9D2TbqtRaX4mM8JXw8GAtCQTzTptCQoLVZlUuLRQyP3xzqrxxGP4o5QnhaoOvSU2aCZSPa
Py3ZuOiTw9ZyiKGRbdF0s4N/aNy6fqBTTM0rebd25U6+2tCD1Jo1IzzNldWY2g6xuwfo8kL4LCcp
kUoP7NcGiqvDPyiQkFzgSO7JOQYKNaPTvFrgf/33Q6By+sMrZEkmfEict+gHb16h4pIeyzTV0EDz
WcvpWQo0M+h7T9R8RYgu9awzg+GTk6dSOFTBjjNKdRRWVFTKha2cCByxWVjNiHwtorIHxZOfjJn5
SlS1VLuI8ogToCwMZOI8FSMU1YXsonBWfFZI/iwIbz0YTJvSZFEFVEUNNoWUMGRfA2BE3chnn1y/
DY/p8/lqw5c5U33U/FR2ZclFUyJLtvHa1xESD43SJOG5vU0LB1N2L7mpYFM30gYbeOmbKdmihNQu
0BLfnLFPuLhX6gO6TXW2dRsUQXbxGK8uk6O3XwCBBy0EL2ZzhWjpf0S7aeVMa4e/u7UDU/wB8BDV
Fd0XRny5d+ar5U28N7+Nz/6vEYpS0FINdFhkrf05QmvLUjFpmsKy/D4DCnmkqAy2F45Te8K5QcQH
OTO2ZXh3s1P/wj6Pr62lsv8bFfbsLm5e26tUY2Ubj48okP87FC51ZzLYk9zJ55NroD0pT5tkudnU
nA0XNPOi4+t5GSI5d4vX3n6Il+H03yP1LzMLt0Qrl/MshwvS96SbgXpuk+KUKd2emUSNSvv9EC6x
0G1jG8+U/UUEnF2ut5T07Dh8n2TuJBgCe3vw+ANfs9kbwvOPkUqEeG559AzgS6y/TK3K6mr39/Y/
P5z0iTLmL86KpmLe7siyPWTVTFX2WyF8nvs5y0FsT+ynF7oJLpWFO0/m197iZpgwf0kI2zS+L+X2
yUgtANs+FbLd+dH8PkTUn9guf6Qh9dFMcA644uFsa61dTq3P0jvNrgsq6xgLXRwP4ZgMHNYhsd+r
PNpPqgcOsitRYCak3Oh0EyUUd2SpZXYc5JNm3ock2s1lrKJ+bwGzJEvSSSWnmBsBk1vt4XFwsy91
IaxOO+3Tmh18aZUu4xZfos9E6e1faZbybpk+pdHrVnzXVvfWHOlXf//vB0JLH8HwiK+4KX5kMvTK
ttCSnSTZ9XO8wHdPJgTzWpI7zez8VAPRZ82WnkHnn+xkojqXIKXr4cQbXbMbX3qQXs6LAzkHg1Nv
FVI3xl7EMXfEiLATDHBz4FuwYr8GGhOJTfti0hx9yjoqLIDTIvfS8Bw0UNbiKJ8VoRWoE+MVBrqj
StSEJY8YPi+eDB6JZaH0XTnXifLd+sNGelIHh6w1P5+onjpp/ROl3+GRRTr+ZOBCfiPDCnDfBl7w
wWk+gRZAc3OUSF+mPjyOsGCn1W6TMDhHcSCBwfqsqF0aAQtYE2mLs3sMel8PL0xiR6daiIC/bWt6
8swPahSpDwnv+7DNvBSslbZTbXhqruTI0zZUHAS/xP351y349dam7vsprI+P8pnS7Pgfzd4dXvo7
J9+f9q0YdUcPl6ojrLnVlSRZ2XW5ajSz/BC1hltTfD5OM8mW62VmuHvFSTYYCEpc1SDosnuv8Q/T
L1cHf2HhQ/z7LCwItVCJxqGd0YUCZm4fLjm0rxh6jdPzrxKsuta9zNh4CSY9GO3O9K//vTRTwWMC
5pNDJ2Y2/nP615SOqk5cgxhwkBq6e93NH62H9ns8Xc4UX3cKv5tedvsVNit7M3acBNprVmwXU8km
oGfa2ZlPEcY23aPNaMwdABEep7/sTeRllO1vbUV916/dNZ03X4gYm0TS9iHSrrXu1+tqlz/E/IHQ
uHNm/aW1/fMNHaHHlPUUetaW9UtQ9VudqJXlkqQQS9m6/lJ1/C2vCockFFyTwL5Odg9rBpu+uDNR
/nrv/7qqBGgZ/YRm/sWUGpSuP5Eyednlj9UsXtDxml0WEt1Et6N1BTDTfiItxqE2nK6sQAuEgFAb
t/i1yV4cw/Vxsr42tuiy0ffvntF+EZj+ujsa6TKULs408s0CF2v65Xgy0ssO+8LyuB0QoNReg+yk
sa+P9YS8tUgPLHsO5rGekP/pyzktuXha2mfv4p0mF91Otsdt+4YJZP+ts2FQonxDx9vwrWdAY8+l
3Xoig6bg9CO5pegQCeBQDniWn49vSF5m5vLCRb0zxwgLoKMo2wZ9LL+2T94ekjFeMecqu4DpVtVj
/Nk9pp9iY1P7apkZZ5WzG75B7SHZDJLQ8XbZtGFOfa+/up24pZ97Zwz9BUYVDcbQqPahDod+XLwp
IJkHrdkntVntlCWsUuOjXJwXNdBNaWF4xWM3NvgiOUKPMWv9bFG6GNHswfNOtiOig6GuGOF5nah+
urw3c6j/Ea3++jJxEo9McfRat4rATGv3JyU9F9vKp1r82MxkLw/ZE7sNjglNsjv/+h0vhAeFkvZb
SbTjd/2sr+mW9465A7C+TB/FtapNDSjoV5s/94Dk/0XdpN99wAN3lEmyA9hQOPL72aRLNyz52UUF
0fHNekY7EBz9hFY2MUufp5UADxQWq2uqtjLTwjYA7L/OvfNriyjg4F2+aBjvV/tVsozXxTIlpYFn
tTI/9ZX+gnJwkpcY4CCXKk/lK5S/abUF9dTtKYsbfsIJJuKQv5iDJoZu2UaNr9inGfoq9XuwSQSB
N5rQJeef1snXMcCkGfYRRpcZQTBgU9Po4tCVYZp5fiSdxpE3bE0mOG/etNDyEQLTMdeWnLg9fq2b
TSi3uqbzmPCLhOukXaNGXkicIItx5tu7ibst3MR5HVx/u/W3Z/rVNPej8yJ52G/llbwqeTSgVMNh
FOq5gE+4iy1JsSFtbLYAvScHRDyG2c76NCbgYT0xQPKQP+7XapQvji6EuUXJq7N8Jl/Jz2iYwHf1
Et9yzMkXcy+TcLYVnTT8dfxH6aC47++DnfgEEAd0hzfGjKNWjm6rmrC16L+hWgnPeXhaAlz1DL7R
3JYXwlSeq/PjRHg4bOptS4e8CmOm9DSQ7HIhPtarNhgmFDaZ4lFcPB3mOXWGo6/x5QyzbtKsjOnJ
H/97GZxQSOAmctWJuFrl83Sj+MnquFXHR4Mz00Du5nCWyr6vz3vOE2/I4fTMbt7zr8MXDNu5uEoD
9cVaUHeeKq9dVH23H/JyWOuzYqrPYv5iU3L5EL66jcld7R0EFwpRA3sn7mDfASMhDo9kY7yoHkTc
wys+bKQf4pd2IGVvJpSTS2dLT/nu9CS+SHKYS/6+jXI2T8BR2aEiNqGzKfkAbcfjj7mt2cFqLPt+
hrScRQ4pPyyZ2o4BAXM5trsnn50vbl5G8YpRTAMG8m0Z1o0PJniwpXflXQQCijAk4NYo38ZoYMqQ
GxueDkg5xmLQXrAv7RwSZoInQLWPmT+0PsAmyOgZJRcdPro/gnKMDW5gdorEicagk1Nb1FHe2C3T
8cWliCACJb1MOjPUpXmp+9c8yl40lmxyonx4x+CBrzvrSZvJp6k0+OkR3HSQXdw8dbRuKpsOLHBe
pliJhsplh0/GselI46yyMPxmovlxSO3rDCZKXus98+CeACsLVJPLbvTwFpPby2vVOxKDzpZJuLXG
P6yvr6Q3HjnLElQrB5U1Ly+bfYbB2NuLQa0SBOUlMxnLfwqS2G+sKOV3z/r1hcwatJWHSDo62Oea
j3J6iSp+N1mSvdPEroih4pXm8nftkyHL6KdXsU6RjsCSnrWXWVWF3E0hcyKw5e9mxlo2BSkpADNX
Qv5hn7nUw3b5a3G1C4LntuVGjzq3d4TQChufJNxA9kpqLilDM+dFTLjKxatHOY3TorcxP+WJbqOE
cAf6cLWdOj1cWrgGFBA+NCrhnBeVjTnZr85oUQ7rwj/5mg9ZDTltKrLpL8KGJGr7+JDSJX03cvsQ
tJwSrU2DTvRiJ0/DYlh/qJ9SjtDdqd7BGbweH5T3ayDNmpkemUE1E5bE73yjNN1c12VUPDDuGam0
pyaGh6d8UoXahl84uB2tdtroT+akmoqrdtVTp4jd/mpX6KgoE75bm3RXT+P5cRoH2oLo4wf9QX4w
5hekQuY2bTxxMgQXP53oSw3Z6kqJkoW5NJfZouKkUEVDtPezJ2WPnXEqtI/owK66Y76c2d5z3drm
LlDx1PbHE8IEjOg4YGLEoyenaQhLQzBxmEBh8o/TdpU9EcM0iroQiznGgsOIM17aXJ4eL7N2piE0
rtb6E6AoPwlPj71vPpg1AiFVwfYe8BbSk+HnmRsqmLsERLaO4CHqgZctLhEKTcbD0eHlGAqUVjhw
Gl4a5DtrpKLY+8/sqZjmM2GeTtD/zJXIqOw9cXLwaJhbranY2toGec778ESeulMhQeO+3fOEkcCz
rUO1C9QmVDErkHS2491Hq1euofPyBc/jCOkds179DpbKWqDMmA6BtRtVCweHF3PD3RMt/574mY9Y
Tpum6NeEjbWIXwnvhZn5oITwEGhihnkAjXgOFSvcz9K5yY4k87MHCYFczMMSXg+kBs7Ird3PyB23
XiG/jgiN4bRoHqXv4/lDF3wN3z4HVljXT6iGAuRX1KPbQHXGNaXwc+dDX+rPjY6spwyVyXWa+s2o
T4mEtZBPkyewmjaBdUXpJhIRoA5aJVaaZ3N5/JYf+EeL0VNxKP4GO/zIv3w0UWCu9i77ACnkzjlr
qm62IL7qPDvZ9fc5tesjSiY2xet0lrBLJvXKXtQO4dEOxGTXojjQP0sOIgG0OwEtWqrO+rP6geug
+EaMfLFs4W0f1iMInJ5pi8wRBdvZVQJjrk3Hh/bV+lpgBPlMXx5QfO0Rrl13LKwOFXYO1FtWx8CU
Z0imcrd8+CWZQWDj7HgE/0faeey4jXXt+ooIiGKeMlNUztKEqFJViWIOIhWu/jz0P/nabbQHB+g2
DFeQtEnuvda73oCReMmiGiZBrPnxPed2epDbuuIGnckBx5+tEGUayMtx4mhz7kB0w2H/CmohUNZo
kp7oWMJo24f3kKnN5OYo/rCtKtPMTjbG/MkIZ4odWs1tzOfjAUjwTTfTu/1YSnM4YG7k0tlLq/vP
62KcuwtpzCSDm+3pdXqcvNepo1FjfR5m3RNsjN2YqdDueBqbkACUTEjTV3vCJXOmrFSIPQGE2g+R
T9EqlvrFi6E20+bZYTBS4SSjVjtBG+XUq2vik00Ck9tzOcEGEk0b3oMT49DNjM9RSUnUL3Iwgp8R
ww+OmRWoRUj9H5sDBUR68K5cQV2P3s54X0FX2zQn/UOy79t8zRHlgoeQscaNU+17Wl4YUxgwTJpp
xpZsuOSfH+WdEYrT19PWrl66pu/ItnFkqqtoNl51TF/euJNsyIslFyh5WHkUynyE+SB7nkqBOJD0
+9PzJFbQ1okZjXfS0G9JgbTg9fgd3suCfLR6ONm2OCUqBGMnTjWXquk9zdc3vzu/qEnvBw56MCzq
FYVMK5DZc1XjBGIaB/h9qSlEkA+HU4WoxgAbvVLBkmWoZj+1T7AECK5ta5Z43uSW+oELKUcuvVdK
lQD0/FV98U8x5dBW3icng2qPm99+TpspA6CrnzuP+TPIlq89tSFzVsPphrLBus5epyasZ/Hw2u7d
UVYCml5u9gtXmRP3Ap9hfOOKOQ11wvr9U9XWlQlRTJbe9Lmni3q8Xb2BCmffP+Qjm/nwEKaBcQbI
LsiW53JNSLsd7uRxUCE9WMT7fHrHvKJx+pEH1i3O+aL/qzR7LIswvi9jmHOzdBadCDnZjZd64XIz
PytH7QOpcm6viX71ISFDCc4W+eSxG+3iI4TJ7TVMvuIv4QKTOl1jywaJk8AEym34LtcJD+9ZOox3
+ocBAbO3XjqRAbl/D15OPTfCftkvRrNbKO+jSXZSdJNgA/0bdjFRE3jNp4Eq4nVmpXx+kbrHeYiT
8u3jXALkLV2UI8VNta2+8rXAZv9BGidFzm2uZVbnMGCgT0ohtmT4FQ5UbEoe7aKUVNmEl/5wUV8f
PQNPdaJO4u2bCRTxko119WUCrbiP273Ec87PO7dJH8YLmpn2nAiL7LZu8W1/4jp11OSp0NhitZDu
zpWCnL0rXtaP3RCUmY7MVpzsX6vm8nguuNuL13LMmCPUc18ebZtLKrt55+JXy0DiaTfYT3yjxjJG
JsxrVs1vTtBfzylmiIuWYObYK7v14BJK3cQRxkMxstLJbXUjzuG6anGn+UUrL3fN4bYbJQ4SA0YB
woe+1aftBcZpd7WJSROublsHzxUHCAJcOHCGLXwwyeD6R9t0dz2jEpEfg3tb3jsqpalLooTHWWWz
HRJiXGAyFxShQmkhrotP3H1gFfs6kymTIytL/PrynieHKkFSBTUaQjCn4CpdtbN3WHu1B9vagkoN
jDnc0q9AdzekNDqlfT1pHgcqW8qFyQ37qjTvNUskpJ2EImB5YOoZdmdTjcZRtm87gxlDtmAghBNK
S1wHXda8CpsEJnYTavN8V3vvEHTUWVMSYJWQOTeIrlPjPJQSbQA47WEm+FlAj00mrwBMaz9G3fPT
DOES8pEj9KPuLdWtl6gz5vc9abNEsTJaIeKAd4ngRzgXH8aq/xEVc/wkZdoTVbu78FAhpOLxEyBw
1W59dQBCH5dfn+q9Er2e8gOrf2Det22AuqheNYV1mH6zeavL24yAWhpNeXbnHAReYlmndPniBYIb
dz2qLrglxoRo403nSMfbvAkEvwvLzzykA2bXCKrp3c6mj8oae8/j003gFLjpPiuRp3Lqm9Es/aBb
XdOMPD66PfF5+35rpBYi974auilMyFvR7ZI5p8bre+iJKuuJt/sdZqndHrWziFKPrBmewt5U9qCd
V4QrFGKJ9VpC0pre58Wa8WbicapxmLUYHW00wHCLgxgQ6bkfQ046d5t+lYT5pgvZ2bOVuK8+3tCL
byCU0ddwBsI/ZR1pI2ouHkFDpnpo5q/WjxbtLlsYn81X/9Uv5ZO84ZsICqHC5Q1h1T+8Ettz4fQ8
VgS483faiYAgp8fQNbwpTaCTJziTmYxe31ACqIYZpW6yC+0Z5lDvnHNRoe6I9/wkBVgMAxtgXrPf
E93GAmBg+CWnF1ErSBbCe0+zUnBed+RfN8M6m/Tt/NmAIjJGWjBaKP1CMLG1llXaotfYf1xNrsgY
kb8w0OtjKGocad+clQyKwVT49A1+mw2VefBmkEkAG5oDDDxjn65gvCdS+zUcTpaAggui/wNnVRsH
4zdZz+zCidVltgEr6ut9fKN94cxbERXlYRBo4nUfP81yUy5S15jaqUpTwey2D2pye3aPifaVaitj
obniRT8zG+G/YhtxZkP1vd9t1b8t5JQH1MZjGz+mG/3UqT1TZGP8hG7eFGqb9q05vi/I/hVGsRAm
eD8xdnYW5vZS5EfgIXTDT9fQ0MD4TxaRbwvEY0k+EWMS/JZHTpUCYgZl2EDB58wUnYLWAg5GZxuJ
3WjTkYbD9sB8lpbFNL5gAaiVNjkyQXroYVsmTsyIFyoxzC0FPal1536C3363JRCyZWIR4+xea0zt
Q2y+nqU9bJlwogSv5dfTET2CO6yszqYPo4bgWq3b0s4S2+id7vPhg1kNChlg0peHohIvaXYYWH5k
SShG+NZcZRyMjXVS2qS4ync7JzxICu73paC5AxUNLEefpXcPul5V7O/Q2iQ7wQu69SQ8TVLCkucG
07kxakK8YX1KzNfTVVU/bfzkeU4NYqZtIw8T2W3yEM6riDs1VT2r0LmdxLoQboBhjDNUpT/ERQuF
TTFJwuYLt7DKqeRZMvarHL9VhyhNdnwa4fhha7kfy157t6uXjR9eHFm1bBeJFZHGMw4EyaPqi90H
35vO+rF/504mfwU1W3nQUDk0YaZxwxxG8XIkLaV2eVPwnt1Imls8pq3gjYnmCfmhnOM5J15hp8HD
vM3p/R6Y3NQTdhuGbaRQM0biToLDIrhRHaR4CAINNM59aD1dyvD0m92shFZJMGEAafxa/DrmKKQu
7ACwaPl+NuVX6vKR+QigN+36+t0dhaH4e2O1EHSPsEknrbHoaGuf1aUo53clFDJPp5Psz6ngPZ/O
i4kX1X4dytK6zE+6toju2zf0+cJvmnA8Cg0qCGkowTvSmsYbViDudmIetn2ocbrltFVwDpt2Ld4O
4stvMcOoNhFBTBBqkp1+2+m8RdVWnk5brfi0sjhNOhcDLPbPMa1t6vJtrf5Jj8XxRMrlNXNVDsls
d2fn0Y6q5pfKmkSq9Or111mSHsTk0FEByOv2NS8JVTYmRbqR756enF/v5fi9FMRtaSxG7eQhrwVo
lPWqBPod4znioSB5ND5WrlE7qXXSk83esMf4XbBFpX4yJjnber7OiKb1ehvp3gPJ1E9hzFUOB5LN
2cpnGZsQES6RkwIoCbeA38dKZ7L74vIR7ZR4IG3NzSWmfPQgBMFUnGQOsTeGBGPfQSA2j20SViv9
oO1TBjEpY2j3xu6Dapqtt8Gfw1JGPpyKjOkobIxxZ90Up4bDB9gSO8TBw399jJb6y22BXagvDa8Z
BclceftZNikU7ih8PRwkvI+bWW+it90ZJNqiwacN8YTclkpvnFP/uikHcAtWNhPoEK9eTSuLVxdz
tJelojJjRsBJAfHlYSuY8L5Jfx9GHpw5mepKOhvEpIonY9XLjQkE0OLukjn9Vl3oPGIxvP0oAzAY
cpd0BXsLx1BcJZ00BNGTrFVZuR7Ura+MJ0UZvvVQBBMX8VF0+OgkMcY9ymVW1CctHSdY5hiGU9d2
+3WDBMbmz3Dv5rzebnyb3VTnbVgSJY7qKt1UvfMrglRY1NI0brHMsPuW2G23GgV6vG4SbLEmD9Hm
mueQ2iAd4TiPWD1zqG9EBsIYKbzxF3KqyKFSK15mn/olvxAkIYa2Q8KKiZxsBvjF/J9pA8v+cujz
y8x6XQk4cdhnqh918XYeAVVc7vBK6s3uH1OouWy6kYrgxRIwtE6w+7aE3CR1G6GjTE4YGq4xfuJs
DWbB+Ug/ZVDY4lFnZ/OYVq03uT24VdqgMquffCnOsnOfAlYFItpOjthmZoyCO/V5bCU/SLH6n9cz
pPC4MkyD8IdvdueXOn4iZn1k7xQ+BjQlmb8u9fZ9BgVjyIfi+/Ylft/BkhnwuyPzQHGx0lb0Z4/U
ylKn+lZ2EvVhbLUvF0E403a542JbdPDsThrevKv3z43qPDOFnwhwUXZ52tBu/dy+srl8AeCJP2gB
sf6GzR6htDhV6zcT2NHNzLdq2IXXn7vB6Q6PqknsEUNZ4qmwTcjs8ZxTUTkpgTBl5OJITPj1jbAa
28L0eepPlAXjH83HD/RQzxn8/aKlWWJnJVuESbtBrzWVf7oP7ZIjeBp6bsl8hOKkIVgr3pU/DfXZ
sttlp+Rrls+1KSFfbvadh9d1siWhEQ0aGDdVDZCHZL5ph1TrJ4LS39u39RnyNHQwxaQlM8CGqPHI
mSvId7WKS7wFea54zPEsN0yKgs0D+2I4gTDvgKP7E4VOBSzoI/pbwtpmp6gPWfDaJ8uXV3mrdpmY
Fsbhh/uRzyTjZTmlLI1CsuI4/t3uU7ogswxbhz7LaT+eIMACEW1B0dq64jJ16SaJQxoe9oPYm1gG
DzNlL13PB8mPfkJPX6HwBQb4yT/Q5VzqyCyXWM2FOHaDXzGJ4lWhV5JpdSkROAGPEk4h1RaJY+Rm
xWGyyvyJ5j2mb0cL4qAc0PreLoIbua+X6tJf9Ibq1+J3UOnlcM/oQOPA2Gon4vk85iBjU9J5pm1s
hEjrI7yGGmzojl//J29mlvsM+TtuRfkPzgbUUteXc23ccW9j50gaY/kL6K+AYDF66CzhPhRlemV1
L0sC6AJ8Vqy7RgGxTa6+oFjlQvmg01UEM9VAl8huMJ8bWu6bcFCpWobiC+c3BhtYfjtkbsjYtDM/
KzlAJ3yM5ALkqb2nIwgtV5cJhIYMc7xXV0/hXN29llECA85iOYoPL1zVq+rcP4/t6OMZYxm6lOLL
VXflsZ8kYaqvtCTMUi8qA1FyFVyFnpb+OZpf5++Likq4nmnRJK6Zir382yn5fqzuR2E7Onf7moQJ
Hmk7u9CoS6H0CaJbUxjeqXstTNUNNsi327R0/Q5a7lKctHD6VZ/OXE5WOKvC5ulkn1CR7uYIN6t6
DsUzOSuPzV2GFsMfbyBzLAaABxgbklWuWhlVzFe6wc4d6hktKC5GPWtoMzfRZVek7r3Zieaw1gU0
Rph6ihnfmHnYY7B0w5R/lfGxgAjQHKbXVzsGZKjtRLRfmmVIFIxoDi1QszcXjF4YQ57GIj+wRIyc
2tgzP+f39e3UfCcp8ittKs+usHqee5zgwQi+lM3IhirppYfql4o6Yw4VOWjYuw9uqrFX7dQ7OR5W
/rZT0erAj8Yrlidq8UZxeThb5NzYQb/tezmo0ypo6dws7MYEP15ywy1mP9UV4vBtqwLvAfxBOta+
DAIyF+xfbIAK+47VwaeU5vfPaJFvNNEdcRl7033QqQ32RoM2j38aKFjf9SfJiwn45LI56ufE05YE
3KzQx89Yn0Ex/ZEyIe8cGhU+ipx7bcrB6eajGc3VnVLVu5Mq2ftRHgijMEscdIxK79xk/05lxV7h
Eh9RMTZLyDG25M/oXMCEfoVwme4Is8Fx+KbSF5KQ2n+EuWBq65jbp8snAn2FM9CWcQQ4vnc57Zhi
XdFb4yY8TT6JBv4kJTAOr1tpYgSFN4AOylIEIh4Rj2q+v59E3w1dSgN1zPhlM0DMgeb3mTVuBsuB
67490OrVAaYsCFPYSM/10Ei5r49xTYnsMVp7n7CRiPC9x0rghpeOA0D6iJwY6tWRTTibpXD16GOu
FiOR9Eiig9WGjP+CJxNRM1b5t6yzS984vp4mmASij9XzmytolG79Mpk0MyulIQJKLoee8pY7PZw9
6nwusmimjKNgBTDKB7eo7FgZiLNpj1BYQPlcXF7revMKOI/C54XpJO1mOszEFvKHASmOSuCr/Wb8
BcFb82+kwDIgzawnJLOxiSCVUDCjs/oNisP+IH7+oukJ4qDPb6njijC5g5H75dgjOyejj4S9Dz/h
wLalr2Wm13dOfBeTF+6rnt4aadDMmLc8bJx4H72vHOnUERnBY5wkwXujn+MtMshk+QDIHHp4i/Eq
9xUBuUx6n1t9pSxeFXJg1js9AF03R/bbbNkzIoi+AL2iZX7W5sbuvYoXaTiq4cm1HjZmw383VGwp
lFnqrQtPQ3eQTuLmdoh26h6MhL6HcTMUMmycn+HTTz948HlA2T1QFKrMpXDgBX3Cpxw6HwAUs1rw
qGnkNZDzXw7zxaCegBvEQG/nBm7IQXIhUsBRoC+HwjzGHBUwB7bmJ38YU+zq3HpGC0yZUyzqffej
YICHgCoy5V37Dd752LU7rH872R4GCJXZkrEVD8bvT5gitxUEdoCU8akPkyVnoMphch6vR2wx1PXk
nnKeAbI6eZiH2AOEZLzwQAUKbEVlGG02CCIF6o4xjycltDXSaTExlLh+jxPqY1AYV9Wt+job1mFs
dhjyNcPUgL6eDZMjZ/wOeNnb0yazGKihHs0eDxunaK47GYAZOaw6jtEwAx2ZllYzpc37ct3jRTcs
PnRp+nwS2AGziKNEfMkigeuwQYE+ZtYDMBN1OZbgLH6JZZjFfEV628D9em2NW7drXYidr5waO5AY
y7UTItXvcNMht1t8nF50c/JsIbMqUAQQgNt1ToiTywhdzUNBddQRB0pYECD7nJLAWKpcvH1PXpMm
eJlsP2V47LheOyjzywmxo1V/Eh8WZz/7UvSJEl2pZpQK3J1vsusaK6EQ7NwY7HY7fth39Bzcnmw7
caBOQNDH+rwgj/PuETw4EicFvp0vUpz7lGPQZJ4+2CN8C0eev/eF0yj9wc8QE6GIopo5eelrpGDz
8kT9bgCCEgbAlfuG6F5aCZgugm3Z5HBsVtDOG7Y2xqUndS5AfoXqgDOcBQjP2twv41kK/ND7NeNc
yFbMCAJhIR4pXaXUVRtiTtxX7Ka1ZyShXuFXSMavfacrBniKGESYTbd6qataCnocHO5LXZ496s3j
Psemu9CmN+Di0jjd3utSdGQ8K4g9Mezqbl9l9w1iSvt020aFn46dqAZsc28NAyCL0rIB/grT0s5x
2WXnHjkJheO5h8vLjK+0waG4MFKHUfrkyd8jcN8lyInuZoJf9L7P8YEUguspKcTQeX3p9hzJcvBE
zXY7adx2iaNoTllN2G4zfWoIw0u+BcwMhlWm1k4VL8ckDxOXOcuWqUMFmXznh1vucd7nfBKcXtmU
RauXbVFzFOprmfQvW2YhzwQKt6XfsYMD+UApKBABLJXkEnXL+OWJ8qEXfIoEDlLBbukYqFRPV5wv
Tb209XW8QnA8PnAJJF+CprTiCw9Q6gednkeKDDgay8SnVROLkxPRhtL7FPiPT5JdrhBoLFV0ypub
Q6OJbEk+yOPdrd080Gy0FieIlISYfL6gg5cWYcuv1ormUeyqFe6XdtwtqBCzmQg5XJvSM8Sdrecs
GB6lZvVNhJTAbU1b+BjMtPhkZOiqBxnfiIZYdu959etubgjrUXO4I8+u3KqaZtzESfVRVB8vUMH8
s6cdeN++pHSuQndiCb/BQlk4XgF3A77I22u+OSWfDNQhWuCAkxKXnJyr7xEHDqTwYjjrmNzM3x/N
Wttzsr9wGfkGtlncV7U7mmLNM2/22ooxXLbPIXEnfjNhrcC4WVdX+qi3z5+XwbyTx5NkZZNUKT97
B7oxq6uZbBvzPtSXy+JDmjw/nvNo3ZmRE6E+0gZ6jj0CkTOpoNAAIT3SggYFW7xMttoCPaetnK6G
+2S8LjnX5S1g3GbBxYECztE/Rx82a2byvJ2MV8A6SwTDPu3rXPZKpwsLj74vROQUPGeZD2EoGIw5
yFWF3V1Yr7DZGWQ4g1Ja9UH46rA/KOBJMoFCKwPTz7zalgSdAqqVo52y4S3w0pS4FhnRpg+bx21M
7JbI8fLAdpVt+gnKK4Ti1+3zdngu1dxsD+2d/ewXpk1g3aY5UtLRro5YAimASjejTpKW8vr62bjs
0bS9SGpWrMOUKelsSG+gIkWmNrwxa2zjaBd00274onUfDOVU83t5d0ZuuoxMxETcVV65mETI4qh5
YOSTXze7ruAZEP+9KhfVjBD6ZXsYzXWnY7xSU0WPvJYVyc7cM/1ubOdBtMBa0kH7sIuhXRiQHe5e
F0DH/yDY0qQOsntXnyUQg825aCnek/H9afX4jJ1Ta0+flrJkJxdcAd7SGdccFcrh83I7vPmYtf9A
qgiPi9E8DvxzzTyeE3sBRRD+H4B6hPBL++JQpw7BruWcnK+4soz+4hwm/pvljnySsEtZU1Hmo2r/
J8tcyx+vV2xEjy1YA9pVVF7I9OiDnGXzgcPUX1i74qCq+50YixUgRr0KfomG9Jvq7nFti9yotceW
DdGD3mEPcljFgrLs/LdgSPq3OJSosSGKZYwyBlr1b/xg6Z0qxfiuCdtkesznMwjzELAmzZfrwuwD
zmcrRIHrFWHrgg9cABA2qJcQ7D38dGFVk2LyMrG3+RL+QkP/t56f9yVKIg6vo0HX8But32iF5oGd
/7ACVDY72T5tAAv+Jl7446cfqzhmEIGLguA3VfizqCSpqsvHtHrNMSc1RabJTeEy26/AQimOCDcR
/flV+IjbC8hh9Pnfy48h5R+uNDYCY0NWtDEyit+udBlpcg0LWthK5lH1ZmfFPVPprme9WzKkR9QG
j2Lhyk4N/Xdxn55nhe1+PzlgJdOLAM7N6+x7vd5+boN3GDCfs4Ktt9Ys83SaW/KUa/XwrUMaLLEa
9NE3vC0eNxm/S8eb7yznZq1za+l5js6uuuvPPrdYZn1Rk5W+PNuXn4a9oc6wrJ+kNlE8bHzD9vfP
vwVo/el2/99F+M2LpqjKsZI/hce2p3znqeIdihCYrvbf9AO/LujvD5YiSZo0QgWGB+tvkj2pMuS4
6x6DZG8vr44DsdldLBIX/pkHZWnB9ml9a9aygCbiOXPL/wKYkMy/7id/vOw4oBLeJePLLf0mY7hp
vXwftahmWnoFSB3K4S7uoN9K+nDztQBNrf1gLGa45Rue4w5cQRT/8oiN/20BxDNG9MegDsCJRP9t
U6uass/FIntu90xhXBQyYQ73GgDQAZy0lVnjvFxi6p2Xry3hHinbv9z8/1YA8vokuxEBJSLi+d21
pnyW6ru68fRxCF5Jpzjq9VdbeiSt1DkENMyTIBc4BX3pw406YKYtKqJNnf5FQvRrj/v9plDHBv6r
bAHIfH+7KdoueqhvYRwvC2ldqT55On3DDHGJ0VsJXRGAJPp+9A6z0CwKK9kT9jJY1nOSPdcMBZgU
5EYgF4GaHYXIH8Wu8pF+jpIVFd1fFuxPmyKmI6QMqzg16L/b1Ij3os0kbfTg7u1+BpoOlGwzXmDq
PScB2qZqoALJkGx2oXj6/3zt357Rq5rFr/zxFLfd5Dg7cwAjGaUj8cwp5mi+v6r+cgb+Sdf1K/kD
byZcC2T5nyeuQXyJnr9f2VR6HgwwEaYROmw+TEHT219uxL+91O/XP5HirrmnuOOL7ayuP2JpIVbz
mHgfo77+5WOJwy/7/WbTcSHBeBd3TvyG/vm5NDGPi1vbtDsFwZI0RlVB4aU4WNB9pNsGSb9hi8F/
X7tfN/C/XlMdDK4Gm2E0Xf98zXtsPLX6psc7wBMSaDD67BEJfkByL3+MTf7RRXNoDhBDbWjxSNdh
++kP5wmdTLvoqx4JK0SyiSp5uua+v/ojeBVQEWSO3H9/Qr28AYYxkC7GfvFz29JtRma9ZaBW5tbD
Hh+lzH4zIGJmrmp7ptApDokS6IrVdYEyg7dnVthOUNTXTvPd3kOaJCiQUBxGh7FO1yO4o4m2gSjy
CIHWSASbGV+jtX5Wvh6f9aH7a/U1nPr/Wi5DM2S0lBLJmr9dIiNTYpzB82Z5p8ESiBl5SJIraowk
gEAkmHvyLcKiwBHu9HTFqtNX/329VP1P5aZBscBrU5xIv77+P8q/uHjLj+zWt7tiiqb2Cff8ou+f
W/g1bWP1C4ZLI3PBG2sh0UC59gCeTXkCvcTpYBiOLMM0PuPOhK/n808z2Ke7m7OMFutyEnkwf5AH
BYWr72Prthr0NtCsHMmvZ6lXOTCH7MTOVzA6cli+vPbZg/d5M3HfcKJltik29ffT7C1xshZMxhgQ
+o0wnUAnkFAdQTZkkTbPJYEQTrarMEtEDGFCxLAjzdwjMqB+Vr0iGE0eDiWmN56g2Ag7a/Z2Yf2i
xXnRyzFoDa8+6j20u/fF2GmmdPMX4D999jzCzJlqNmPysLQri/m6qdIjNC7QKlrtIjh/PgOcZW4r
LbLWqF/QvMAGdseTgSPGUIIeBZWoh0bVYwzvpCGW9wAfb+xMJRRPqnd37y4jDAQV5QRY6DV/7RGO
Ijd+OekciasTBWioNq/aFGAR5w7Bz+ivejeefuULfU3GDnQ2wx3tKkpKzGqhUcbbAZwUAxCYHTap
Y6vZSAi8bXwJsNhMnTMNKBS9MxNzm2lkNsWEZqfYMxWGGW++/oa3AfRbY/3BZMLFKcUqDrI5abzd
FNeNyfMwcocONJ7gZpiZp3QG/8JmOI7CbYns5tLir5LvVKRfIta0eKjBWjxN8EFM0HOGMj9hN9+p
mwAl5LY4jGZxpQ9QB8xjh6l6wKjdfH7eJlfnewpwM4Gr+H3diNbuxtxXmRiTJ/jwrIBnNOk97aPC
RxO6opW71aAscMAszfuZUKTgNU3CdtNDLvtIfMgFZ6TTG90v5smZF3bKbe/knC5BeWSyU5j4c8P5
3YF80kpW+12CQUFlOpAR+CiRjTQCZ4pN6X4MdMLLFfnYIPSdD0PRCa6hpkH3glTBOiC9WPFeeElo
YIixh5ce1Fp+5L9D1S6PxU8aUIjYkysUidbGhhQioINKA3fPhNms2ZkTlusHrxigBNxAkU0M5pFX
Lqw8W80niee8FpCRnItqq1SwbfCzqaeTzPLrKcDkVo/M9y6ZXBdaMFfdS7GH7rBgq3RP6GzcO+Mg
b0BKNNlUfUwz+xmCLkiQocg9FTkV6p4qGINNDGYMzCMgQdYOAXyonoEzL/tJGbC+pVke1cUVOUrx
o5unq3VKPa9xih8VAo2tTLrgfU7dL+ZdTpKYx9V91c8AbUCSZumGusK8blr/teYRsDWezuTUBEpv
jZ0QhM+/Xy0cVnhfHxiTLjpGIKwMeBiq6lAIrmgaiRO7MFWtgjPaUZ5N2kS7+4R/x2pgXcqlAcw7
4qRjl4zeYmcfzdp9tY2X4VfuYnTnp9VgGuIVZAyaDI343cMv1hEvqRPITMzc0F5nlmY+cBGdJ1uG
6Ha3SJzHgAxZTDfNMLMKJHWxmXlKkNGc7/97e/4/0ezvB8T/bs+/1SapGqtkSqbtTtyATfxkSxh4
6C8SWw/wa2ZEz6TRG7aafCZ9HjWbDdqaSdNyImGLm32WFkw68I6HFTLqcpugtZRpDBQFpH5FASu5
T5eN1Px6He7sTFQEAv/nOCoz6TDFrXF4IoxA4G+JKCbhcvYh80Nm472lrRHCWKycKzr4I29Hu9Yy
nBahB0bMzSftzfZp5dbbX3cBsKaPmAn0Zk0EKGRb/L8n2CgwZobjCp9Dd4Qvg3sKPtOO4V8X7g6o
Hofgt08VNJTOnCeknNIimIW5Saz3KeOpwkV++bJ7Sw6iQJsDCzkcQh4PotfMG0eznhPmHisSDngi
+byL1s9mEMDt1hd4lHQLLyHreA1pzRxlGc9e3s90vMHa1q2nxAn4kdNZkHrRaH9xouA1cx0ekp9d
zi+CxsqmPggn0sN/X3NxuKT/vuQKgnMVKz71dyM+Teyeo7hJi133glVw9bW1usX1s8b9ilnnWb9A
DlCo/kd/aU5+QT3/euEx8n9s9AnDU3+rux/RU7/lyXjgo8LYxESPBm1E7WhpAe7m2DTfwvzMgWai
U3Pg1LFlDbts70BDMLP5c17tvv57LaQ/rsX/vKXfUJM+GlW3TomaHVLCwXOHEzGE0bItVx0SsXSC
ehZFUjevJ0/zoHnq4j7p7Pu87kx5Kk/bbeZHI3B1bqHl37oG+Y+V0/+8t+Hr/1M5jaMk65Qx7gVJ
YPiwAGzZEhZodMAL+6lgfmL/MFQy2MajXOBk6jEGST7Y1syXC0/EIkZ+Sp07nBDmw6Uq93cvmilj
SibK9r/X8Q8OLOJgM6dJhkyR9y9/h3dbJK80Rpvf/byAo9VzMYWd5SenZBv3prFhQHSIp+Il296Q
WhE0jZc8AyfOvHoGfc67ItJOvfeE48iNOAuLEOjYk23Nwz+Znv0R4jfCdyG92kDnwJFAwWrlulUm
4iRa4Jc2ic/6XJhyXgdC8LeuQ/oTvICXqgqGh7EgoOk/L4XWCVJbxqP3VvY68jhQBvtjNvHOQWIC
3fBDRFCKTM+jCLJyih+OrMiszhKUNQjmsW/sIZUGr/V/r/p49CfYwcC20xhCiIgJ+a0b0l55XYxu
Gv5vU41QeDbiZIpTHbN4fZL7WLv70vyNt/SnGBZ+tIntes4Unoan3kPz2tWHImCvCuT57Sfd115n
qfMi4AfQykDVIEZlPf5gUkHlnbDTBcwMV9hoLQ1M/5NNz8YPXd2+MuXQKcRn8gVRKmbYg8WWMteD
nj16Mjw5KC39Yt3acE4FW1hRSt4X9S5d4ZKJ/4Cwvq34eW1dzHWg+Aq77TfzpO/RAcYhyGC0YZ9G
Z+7fOIQgqzi9Fy1EHwd57JXujBQxnGUIfX4cG2zh48X4lO1HdrK/Iz25r6gi1AXq0y0DH0OGMvOg
0pGI6uns90GwIhf6EfIrU4VENn5hDvTzYihzn+mIZEmLyNinBUxRQP0pAyF4ARRLHnkz1gXX9AIU
e6C4WUyKEGsgkW43kpMuuObTjKkzYiNq+mOJGlocmzrnAXameJXnDCwmT8ChTbxKyUb4Cwr5B3BF
A+An613SxDGg+z9vVynt6psip6PwgSP/GFoOJFgQgOR4g2vJJbh1fxkqKH+AAv7xir/hDuNbHHVp
fH2Edd0y8yHr4P+RdmbLbSvZtv0iRKBvXkmCPSlRvfWCkGQZfd/j6++A6txjieYhbpxbO8q7ynYo
0SQyV64115iRnUcrkV48LsX2uj8VHSSQExuNhooAgkJBGKyvFB+XCor1rz12GMJKp+fK6981ddiK
0rPu/Cmo+0d6+wJhFeOEkmoqR5vyrsghw4XRIi9WrbYtmYlBK64k6UkM1bnDMEIDtB/OnhC8k49F
flSslRpLCt6Qp9xZFhu/AyoCgr2cLIvuVNDZVgxEFlo5lbH4d7f98WTOTuCFFWq+5BdgmKFUAPBY
iwuSWhNb66UqCzl3CTQKp3xSMWf7WJYFiZamHcU9iivg8QwkH9I98Ocur8ZmqzY3N/gRX19/Jkcd
d9dvO5SgNLEg4NCCCVa4JvVr07V+1+9o6ZxdH+nCOvfj9s6mFwnfvDWtTDz0nEWFOQ2QW1AOE0nk
8U2chSc/Bjl7U7XqpkZYKggu5S0GxwpNaTnGAEyf6zcz+djGz/fbYytV3y0chbtxdyW956Cs5sl2
LK2aE9Pi4jrwd1aoZ9tWEqqe60ajhsYe34+zkDctJ4ypiFKeeHLqWWAX5pnZJWmiPuwI7V8RO84f
3jeb1erWTmY2J9zt4/b0Zzfxui74MUnf35d6Nudzp657J3doCHTChdMgfvWGG9MXN1nfrvziVZBo
5KHjWRFeWutR1DcmS3Wjl/tyVKSI1cIvj9bQ3l1/uxcysD+u6uybCLpCSnRDwqVSRoOya2tbSzDX
sVmnrg8kjfd3Zb5+oVi/TaM+7OJy0Ma3Oyd6pkcKwmw1Mz+Gw++JLN7UUNrZRMqzJuvLNBt2Wfvc
OW9Ju/StJyV78oZ9kR4VzmOoiP4f9pWJ7147m1ht6TViJctgUdoFGuS62/I8sQ2N0L5MrTGXP0sD
hBMWY4Brz9PZShArYj6uZs1i/DB9G6AahcdiNbXQXKqUwon6O9I4h769OTdKBTfyk34nJ4odo4IY
FOBG+dYTXKCqPjtXMNeVo+XeFAi8QO151q2aZnZKYqrO76/PI/nCGej71ZyvEq0UuGXlNgqlmBft
5iWdHW7K+Qa64G1h4wNhH4/rrbU4TXy+F7+Tv8/gfM0ozEbDaJinDZ6ZfVEmmRY/X7+zi8ufASH9
y/QUv8afj9mrNC3lz7qdipaVhEtiA53R803ujbpW4q7rw/17RxzWoAcC0jdFSGVnH4kphQgdhLLb
FfSFtNHoEGCSxsj+YFp+faR/19ufI53Nn9jQM6tu1AFPMRvP8GS4c6n26BPuGP9+fD9HOdumOiVS
ilZilubVHREkIHdFwcEIJTaKwYlVc+KOzuegkPuRWFKT2xG84FlWqatGWpXKlHv01DBnDy5NzDo2
4qrbCaVd6AdeD6sWIs3rr+erCPVzZf7x5M5NFYzA9PW4l/qHfvV0eD0sw93NiITt1ht5Q5URydJx
TCeLs7W1aWe/J74sWflnY/g5/NmLU+JYLw3P6w/GTWkTKP+pATM0DxXAVw6FjySWD2q3hDu+kQ7Y
MsmzseUlXV9/CP9+fD8u4nzLUJxaSrKm5lGLCR5ySNrB/qPb8+4SD42xC4g0+PP/N+TZbqGrraL7
coDQulpFxTpSnjhVCMUxQQ35azL6nfg8tLPwwxscK68EXT7oj8io3WaRPeN2nnQ2iv7/zX2ZCthB
CmioLH6uY47mBL2Qm+JOcg59aieetlaISuuYiNHtF337FLTG8vqY2pd+5J9JrOP0aWkj01A8i7kd
A7NHjB2A5EDvLu34eXRXQrxPtc234TDMgIqRTB/27s5f0067lLDDexk1cvFcmT05c4d0+oiTFuFv
DItyJttU6kblPMK8ZInZ9ZJNljwK9bpFeafD/Ul+ATHmZ3ZQzkQc8hrCyXaLZxpUPg0vM41shQNU
WFsgFF+pq35rrbUbeZtslBeNcdDaLV68+UM8n20+N6toh97zHQQwxSkLKQ4mePMG8tVI/TEXGKXa
6kKnagJV+kEGr9bdUy0OuZMBoInFjYBpnFe/OsptvU3f8Zyy0Nc/8RyXuHL2MloSZoA63TXajo26
0le5TdVgRomFysYfQD5wsdAzUlvgCDZ7imfv0gwS+vsrD2n2IpL6r+BFUB2e07IECZgk+Py1nyOf
Itc3e3+nJ4xs383Duz87IJqCWjgTN8/HX8Lq7e3xeNvNP2nqmcck00jtfKUBUW6TQIMCSJ7w82N0
CcTJKZk93+6r2QCp05z1i7e35/G3adj5wjp96PwrZ6dvEX7WixaMGtrYrXFqKHm3i4J0LF1ReBX4
ZEugQs1ns9tbKmi855gzX851v0PdHn/nrlrHXMans3gg3XPEmXh2X83fRq2o/zCKSVXyRf784/n5
w0IZ5c+fjVGjNP90sHSM52AZ1dkzWzPMq9GyamTJQZNjIGdDsxUv8APuA/Va0sFQk8eaGKlintHI
11hBqdooEDeHBUgAII/panzlH0BiZvvHj9Utzb24NJPD/7p0pOk7wCtAkEp+pRuZ5Tme044xE4F4
fClCbscbRAQK+Cwcmf9wvmiT4Gq4UXe2+nxmYZn9AmtNrS1fPqITP9HoR3WwQ4Q2PuiOVk1xYWzF
JV3yS2tLiPPb2CpP8l7kUbvzR2m+fUPOOovW7aYncxStxb1MYpmOyLVFJvfkPGen4aDvukN5U94M
hwSVor6DwnVQkUkHdrxA5cbxCvmbbd/P78HiU/eifkwRd8SQDEvpZWysmMHZYTJD4URfPCzbJ3Or
LFWYJN6+5vd6JMNkSSJb50UNd0G7adU1wFU6zbJVj2qY+sQcZP9KWPRktMpdPXv6PTqMWQttcX3h
kcbV7Nq6M+7h34JjSRv61vV7UhljBZaGHoznghIiny07gANe2uAuCLbI6q+PeyEMZsP6tt6dxQZD
pfRCbVQSiZqB01Rgzixq9vSi4Q+aUVl1Zh15x5pCDz4NPDF3GXFotya2zQsViR+X8fV4vt0+ohcx
k2Jih93L4QUB5bv5FH0sg8VsdhfNyOzvu+3+V7vYQtfxZvfiDp3UzcmYlBdeMPL4eR1n21uhV+FQ
SlyHymL1MqDhxMgjW76z7iM3iFck5IS7T9KgK+Ww4pBALw1rSr7f7w1U0zf1wrbnir29b2d/ULzP
K3osjsMtPTypff3FfXkTXJkwX/Wub08s6HKjCtSu5/xCGfIgzkGvRx3U49BgaSIrPmCkuigf83Cl
eqSy3dkdesgjUtB7kXKuR4ma1qn2BmnAiHqOrL24u6cl57Q7Xb9Sadwyr13p2ZYaZejDBNXtD86n
eWJ724Af2ik03Z2EV/dWehMWZOKfJwYdjx3XBj37nvJcxWbMDKVdDTFNfuVUUsrHZhg7JB4V3Gb6
bVQ2ExGLNDXo2cdUdqlIUNEPY6CtOZs62iUt5QTnTpJPsvs4IJGqh/eJO70Ycv79gr9Eot8mQlXq
aZOqWb8LmvuK3uieTq+ghTnox2MKfMie2wq2gRcsJQgu3k7OaDzL7j0gq5o9IEBWY/qOMPa8fl3j
vV55AV/h+rfLil1BSw2HY2hgrvTE5gXk5hPpqCq5uz7Q1P2fxf113/WO15NXHGvu3hySHFVwOi4n
zrnSxA2dH3QNWQkkIQOxkJvHTqeGQuVDYQvGmz1H4GjNG0+1mwB9QPDS0jin4/4an+S0PpWVMCeP
cf22L3Q0/Fiqvqp33x6wVShSlwwtdAoiRnXeEP/5lPNbhC10QW6nEkUXRLY/xxvPX9/HM+KkU4oK
hALAdkN5MrN2XjaKndevJv1gktiDUCyW6jDMoipfDLsChRMW0BKoqq6njxbDGysAuPMnpewefmS1
DKj3KA7PPsABIS1tS68Xco6csusnHtblJUiTJXwMccs4TxqKJZUOP+MEjH+7KawwliiriWLQ/zA/
/nuM86OfV0WuhwZVOtRb9eS+LeJjegzX0Q45Hj7K0tz8GCPNZHV9GlzQgI+v5e+wZ8ekNNX5+BNJ
BkxO4LN4F2bLnEMKy70F0V8nvC1mMtESJ+5wYr2bHFv+OSXavrVcrQ0kPj3hhgZW8DULOk721W2z
gFN/hyFYsgry+WA7N+YLpcB5PHHq/0p3/7vM/L39s1kZMHpsSH67U2hUtMCkVS6hL0UvDDXG8l9d
w8FxbxT5zTTMud+8NpCC+s+QftlYxXZL6Zddva2AeEn0c/s9bRZ8Ud17TBuNznnImCvyocHNmW5r
meW7lTchbX4tfXVuBstFDLa5TohZ04XddUujA/NDVzRKmm5qBRq3rGu3epbYy+JWoq5Fpk2Fc2ee
2FM43U+vK1PDnG3XbVyHsRSogNlXow5V5UQizR7uaMm3B+J8evHmxkT0O/F5amebtWsWbhPp4rBz
0mMr/LEimo0nopDLq/ffeTL++bfVS60US6zUqNvF8oqH1/V3jNL1dA5P7MdT9zImUL4NFKvV0OUl
S00+rP6TaetFe+Kbv5iEMRBG0H0ymrOe5VyzJC1lzdfkQ/FS0OmB7vAmBsGybGFLfvkNNLNb702/
z3bZeiDwIRM0Sx+kbYjx/NDPJPSg5UQE/xVv/jM7v13T2TqUKBFV0V4alz/kjFsSFHOY31R+GzpD
QdCs/YlJc3nB/Tbi2eqDr6autaE87KSsh/ZSQj36A5HuXmikeWfg/YlgBY+7zgMlVeDippmACDX6
ouOT07kzOsemQoRxxH+fgabJChIzURHPQpFBSvUwDepxS4aabEtfemj/0VnTDDUyf69Pg4sfKk1/
/zXaVzT6baYpJoo2/M2GXYWld3qXeYcBs5wpq9wLBUc2GMNEcKNYeAgaZzdl1rrU6824CqIoDY/k
vfDdEY7QuWnyKvAakWwTQnUAhOX6/U2NfN5e5GWV4jbGIB9e3g/vyuLh4e5u9QzZKF/e4xI/9fIu
f1T/fZ/m2QpRC2ofixqj7V7qI5055ElGQrg//6XM3XliR3a4jFa/r9/j16f6z5Shf2sUreD9pp9N
YqGRE81xi3ZXObptBDU2g3cFXQt1jgzQQI7kreQCt92Nf+cgJpOOYn8ayp0F9kxj7VcEGss9iCAd
ibTgqHZE8k8dMpQerya/hGkyhmD+SRf1lVl8Kjql94buJwESgzrLe5B4w2caY6CURdBgskUKHFaW
kKobOFLCwahp9a5OHlrdOnltoSnDd9HziV384qP/9hDONvFWU5rMdRvpQFM3qwYZN1aM+v9zkPEi
vn0uvIJEDAZZ3BnQvWCO9itRQe6AoyiQ/tX11/p1GLj2Ws8+GllvelfxSask9MjvaxupyFOLqouI
aF0itiarCtcZOvkuxKjGW9KZukY2j/fLmzRy8vMlvZNTM3x8jP9eFPaCo1xGMbSzx5w3qV95mi8e
ajvGRcgivzJaIsDojn+N2Z2pI8PlIwoegaIiWzJKvfM9wRALI3OohqTxjiiraXBJl1dWCxf2VCd3
UrQeiLmSQyO9lsWUdbmqXlwgvw1/dr9RP6iaKyLPogqKzg3dwyw89lu8iZajD8bAr8aM1M7d5yf0
FlLJ0D2YfvCnvxKHLRn4gr+bgPgGf4umm54QcvsQrJbjv4n45mNG20COyqTFrWPsZ4hX8ae3LMn2
j4yuaEmOle4Qb5F+8pPJ8eZ0i6G4og2jJF9L2o3EO8klUr7LaPEuM/rYvzlecUdCHEkZ5Lxw1akz
1xxJDs4RfIWWzKtli/1DeiLHn67jo1vMtPce1xnGGN2BBK4F+eIiXX3c0fuzwFOe+x8W0e2Y51fp
xc+PzmrMGot2s7c+6NudG/elPdLGRe4bdTKK+Bf0wVyIuvKP/NHcfyopCNCss4o24wMd081gHL8y
+DkDYjnKwKOdhclEt8Bjw5/gkQr8l44xQskePW9tN0vxRNUdTCB3C8WPv/DA5f7Xz4JHNSt5FZxg
7NXdmNP//LgDV2ZLaNBvdZKBoCqIYMTZY0qfx5iNHpDb5Btl6z8YK207pu9z2HTO7I1+DTux6c3T
Zx8cWmmjAJOIO9yYSSdF7u6fP/IFdnGzUXetkmLvUD9SGCCTLS8VflI3Pxbbt19I6k4i8uKRBuHN
3vAIIO/XQTEMZn/SJX+czSAzYNMw/hIuxl/ZoZgj0abidD4sa7zLEFNS4EAnSl+GRtLOoLYzgh6K
VbyI0c+Hi3gB72GbcYn9Mnkbf61p+ICXQ0HjY/OwwUTuP89wrJ2wiBBhYBa0eX+4s58pEOCGx79o
DsdgQpqPaQAcS11y8T0XDqWQ3qKoMki8O5wK4Whw/RCAF9qqXTzTxUI+P13Mf42dMY8R9hbxQn32
Zvt68dzNO54mLBabgs4zOfGpleniBvDtSz07AASVYjRST4zxRYrgu4jX7w8rKj3SnEqBy8UDbb6+
RE8uTmf7faMMcWw4LS2JhV0aYF3YSi2TPjAKjCHsRt1vCKso9Y3YOO/VG6qlEkzJ3S/n/UnAKyzL
OsCEs/0/HRV+WlMSMi4hOo5qwtWtdiqoJV6/3fFu/ln7v41zthYOPac6NUBqIAbrMcTQD+RDVeux
it6vD/Qls702kvpzn81az5ATy2sxSxtegP5BdZJeetiV6/IQ3rlvzUd4zJbKLt2662wT7KN6zgkp
pynM23TRDpSNdNvkvyRYd8QhzRoZdNEuZbz4Dt22W0dLvK4WKwfz2xCzz2EsjEFzVz7HogzsOfLa
xWt5Iz1Zq26r0s01YmOkkwbVVF1C+VsTxa3NNRrqk3/rHccWJltZNW/6cvg01+Wt9CQ9VW/pA/Tb
9HcANGYqa3J5rluUngk5TEs8e+N50pp5WCvi+CY47xKKoM/hpJj7d8kwEYeMYca/7+LvWGdvPbOa
QqqCYJThNpuRy2Ccoq07udEr4zVfG+fsnXe62DSqYTj7ehvtzUOyN0/hEdpdkN/k3axUZ+FBgqnf
fhl5gNnF/ob9Fx+f6BiMYFJzWVEzz23r1jmOKJhPZXN9Vl76zmSRI9moilKwLD47MtOpofqaF309
iYWDGd/Y08hWgpXzVN+EdOGp/xjrLOwZgQlhKsU9LVBUIS1y8oF+F6ONIv3EQU2lZbR4zZoPx9qq
Hg2m8smTD0p3qImPcoDaA818129/6orO5lwd5IVaB6FysPKFiWWmumjhzr71D8FjF0yM9ZV4PpsM
P27/bDJYZW1mudMITAb9INyTFzQPOD/s+5VyM8adeTlznoy1HC6Sm/RRwOqi2nbb4GjQjmVtcWP/
ra/VXfToTSi7Jt/LWWaryYsoMtVUocjY26+bGxpN6ay1oYTcn2g9u/7IL6UnfjyGsz3NcgMr6aRI
2smRYotvrM1zxt4klj4vTICMBADNU2TlK8RBiviK2FFrQVEJwZ+wMu1QSpYTFzQ+93/ei6TgRCsp
5MCNs8UgyrVSNtWm20n3wz19l3RlU7+gxbox5nCvkSrsoOTBnZwY9+Lk+zbu2XzQ1EirBENrd6Jx
NAtsDpWn0nw20wELQeoVfBYQdo2DHN+Z8pgmH7WDZjcXyxMYBtKxxjwJs/3ERV3a/mXx21WdTYZa
cQ25C0lzdghaxG0PexJYz2iiHb+Zr84p+B1H63CwXaQRf2RC+Og+3qZHdWvSNnysfqsQbzFLmefY
Oc2NHZZlTwE97uWsIO2EH/lqVOA8b+JNRVsOjeLzZEXt+k5DPNCvQTkSUGEg8ok65ZTQ5JfeFiuT
iizUZlu/wclagHu7klaYkwmnhg4xPEFozFk121FS4eL98Rqd/AX9uZAVhJ23ym8SWiwzu3h6wwgG
yzn6jsQl/XE0UXvr/J5W3NGqY+IxXqh4/niKZ5M81FU3yxKx3eHois9RVm/d8rHTOFilzw5gah0M
Uj6V/rwQy/wYdJxw307ySlvJWpnx6uKn4YWWF+NGuy/2LVj6pU40HxxHX8Rm/jAqoJ69I/TB/os4
jePewlv1E3vspTTV98s531qMUE1UL+JypBvnFN1iybTliGUz/CgfEl/KffxQHRU6qSce/rhqX/mg
zbN9Ju2CUhd60o21DYwVE/sdMRFaLzwsull7PyXSuLyH/v1kzjE7cmj5ZhNScSR4/GPsxnpjQ2Mo
Bw2UMhP3NrFonKONlFqWXeBGfJ7s1uHuHVCOLR7GUyaAamK6zlaX3RH0JRj+iUn9xW669lzH+fdt
fg2J5IfR+Fz1Eyaze3/X2ijTjzrtssMSuop7VyysG2/ecs6FLftlaFdw6CwXRk/tGV+xI97Rswyh
zFQN6PKuoiiWglG6Ketf7bPfrk3va62g3OoeILZA6jgO+/oQPn5FVg2WmPk+OmLydCCImgK6SRf6
LmVZ/Db22ceeu1IvOokqAwNu95WMeI90ollQ3hRvI4oM/lqke4hVviHkaWptkaIstIBsWKDpZQH2
Ru8sqI3A0TxWNVnLrJZALGMxK93Q3QZ9uiAhGanYpnTGzEvH5AC9qbMmAQVejZ4R3lz3H6Vm1er0
BFj3jSAs84ZTtvFaK6cA6xctk5dDpc2EFsenbLD9ALIpihgPIHEm7LJ+T4p0kEFZBMZHr6UrK9+i
M10WFsbN0bEvGiS7oTxL1JS+UicH9MpA9CokCuD2YRvpfGm+a67VQtgIZbGQs2TVDkCkfWSFMrVG
/NvUBMlcl64K+UWXeRHJs9chqQyfI6zCKI7EsHEfiri48YcHI1WWiYFguRBAaYNGGP3fIrjFoKlC
spQFvEJnb5QYNfmKvBpwbKgjZeuOUBvrUcevQ9DyiQ/gK9X9zwfw7UWfpUq7SIoHqXGanVAsEnMp
SqusWguIVTEXwfFOnEsfzqtw75z0bfDb+gh495jgEup6JNVQjmEPGtqi7W3GsC98T9+F3/B+axqc
Ty1gTgecOJvoEvM2QnALJ+pfQn7AEtjT9pZ1A6QWn2Gh6GZZexzQVLyX+h5fN7leq1hGOzukAj7F
XoDeyjogS9I++SgMR9tUeWksgEZshVWx8nbFU/0SNfqirV6wWUmFU59vNWVqpbq4Cv99WNrZaiEY
naMKDif4sfAFPnr5Hx3GQAKm3mQTWYtLJ63v36B29moiy6/7tBcRyu1ulu3du29vTBSbwf3dSivh
muxpPJuvffAyN/d/nLvfa/nu91MxFUpe3IGB8BkiMmkRvNfPFVLV/djpQrTZo1pxsAhZ2gSE/6GG
9eaH9Lmm8YyOo4WUhvPaArvjYixGe2tU4Ixuyru+gQU11Romy1OXdb5AiZ3vxx4PR8InXmBtWYCY
9zYvL4dDOVsu7+JVSmvyYrN8UV93yyXt1A830sPDgz9LD3fgMDRnDjSmv6XYseSU+vyxQQsJaf7t
QOYNae0J0BLL0PyBfbZGLatVs4dkKe3ArOOlTT/YDn3TrsMt0p09hDvVjoEhYou79JgU1TOdEAwl
IVL6Shcf8Gq/zVcPob20lssQ7sKDd1+9wyd/xjluWD23LulKfJ1v6SgHwTzD3rKaPT8rK9KRUAdJ
OiZ3x1/DHKbNE0JmaU4p7t58JjEqLuz5yr4Lt/tVNdMfVuOssO+BP8LrgOO1gHONhWKwmP9pqcuC
PYbcAQOYf6isIQJ0gXngOwak2llAUlfWLRiilaYcWZ+D+e+1N+PYBJZgTyrRxjclePUX5Kfv79Xn
e2gv2NjNoM0gY5955v50GrlOE/HBGJ7/u0T9nYFnX13v+EGdqnx1HXl7l8yGC6Ze3iB9w9RtpJAI
D1Pn+qnZdfbpuVlj9U0n/0eiW7WrjFDTRMOeclSZEBPJlxeV/769c/SC4Mq1T3MaHxj4bEJLFmJi
r5lAW7ubtUttuDXR9lUN8GF2Ql25dxat8yiODg/46iWlZLcIiJXkI+gpHzwp1tPE8x8Pi/88f1WE
RwfElWhkvIFvcYgbFDXsNXi6+CotZTtbjlr1dgH6oVqNtaSJ4cZQ9p/hDAnsp26JZJLOQn5PTDNJ
lDlnxOnRbSlBpAWR2CI8wC4WQRKMlHsoXMpkLHjxgPN3YPPsPlMz8sM4llRktqwidHugB4b99fC6
ce0NPp72c7rJZsfI3mbzfg1Kd3G6fusXZ923Czg7tZe571lZFHc7js2o13S4UkJ0PzS/JouWl4S6
svhtqLNVPdEkvRa6wNnjueMOCMElzGIFUCQfmNFpb1iBJAfTtn5PnaDkix/zt4HP1u2k7mPFbz1p
p/gU3j3zl2xAm4BgpmqwwMZQjMzdXPQ2Qb4mgWbKH5WLSTKCDkGBOyLe1kG2rrp4T3lj3QX9Taw/
yjsNjJVX4SAaVrPr74Tq/PX5aJ2lE7VoqD2pRK6fEn5KKE1K84gsS0pORQGZUSd0iRed8Zmr/q7z
rQX9ih4RYhio42IxZG9e81pn5P/Kg2MJS1fHrBrPqNfO73eeJi/14dEc91DM2CJrHVbLsozmeUKB
Mnn8yiRauKXXW1rLLCwNxQ6vgh2K3giIEUl91SFKTMXxAlqRchibtJBkM3Elm9JtWb+VOVhqJlKV
haNqDc9oWlDyfXWD3Avntm7ARonQvkHFmgRIhwjjU5kCqgI0vgl+jSuPunIjyGEVmXT8xau3jOcw
tOZO7HOAcSju0n0WVGtRIcs68lWJjgP8sWA7segRxx3C9o0Yt/EgnfjPqaghn+WYJeMIrRbLkZVh
CsF8zCSg1tPE6t6NngR8WZvkSOV+YKGjO8Lix2nJoXQpY8PMC2gk9oZPoVdtlmczLlaZ+UnL6lzu
DnEczSRjFljmIg2fUIRbMmSUFCov/h06jXo566jozGN00sZwSywwFnQ79P0quoiHAo1f1n9mSgG7
qbZbnM4Uvgyxp/BIelslscsA498qsDZtfXJdtzX+c2bw0qgYvjcPKkhOs77pYa6NHZ6K0tpD9VqM
zrS4hrooNVx34XeAZhQIh7Ky8jk0lQO9+9Wd7OBvwTfIqXinW1QKc3GtJfqiV+hS838b4acWHFM1
tcV+pWNhKToAyxTMZl0Wi17Z9rm68cL3SjiMQkdfXzgVPBJpH4ZYOVgnNxHZPZ4s4TFiMqUwKZGS
YyaRhcewpWSf2bJ+kLGtSd+q8LZC7YhJmKA9hbjs4dqjNEtQUmoB3FxbKhRUBJB9T7TPclBLY2cZ
VLptCRiXKjZOXmFxlKp6P2jEEwQemoiVnvPkKQvN3VWINSUHqwbjVSB66M23Mj05eXav4keUlrDW
9GELpyKsOHWnb3TN+pG+z8R+HpEp1HOoM0m1TnXkM1+yFZqDfaechxH16KMXOOP7mo8Twh+fPnPI
xYama/H24kHlQ7rx+P/oQFeBA2pDI35FE1pVj3gtpi0xm7mqo3ehgaVMtFu+mOltVzyH+SPfmZUf
5HCdMKEUemicqkNFk94RmP+qzHxTGqhzMQoE/tUX3krixFTQxSXIa3loTmZVLj0REGYJpV38dHE1
TIpPpXHt3lAW6Ublyjkq24mI60AKUU86KQY5LnSo4/LzdfEyHVjQXCrf2rhushhnTIkHRkbxt6GT
p34d/GTJZ5mYfMccoGp/QNz6Ov69Nj20Hk588Whs2a3lGkclln+WWOwxkEBhpO0R5Y7yWGJBY1s4
N6lbj1LXrDJn4+oqoQPAwBk1WMZryzJAQ7W/DxtoULH5JHinzOtvCqObl3zfPh9bJCb3chC+tqE7
N43Xoo2XmtPcJvysRv+VhuI8ABPol3gnwgGIOTy2AaYt0UeFWV4YOjBstshrJpb1qQ3QOkuoxWGd
JYUoWHtcpY+pNU/uJSyAqhlWp85vidyOO/fINmgL7Te2ONf3lEsCyu+7r3UWadR6N2R8Ec4+2IfH
4pdiPbSjL4Uuz7D03gm32Bc6sJimkogT8cU5F0+IOlwMnKp9CP8Ee5kMd7bkcPCY7fw9Np6rPTTA
eyxOp+5WvB7RgQ74GUBmSkfpOxfkXVzk6yQQbj0Mz0NKQBqvFwQK6Q1hp8MOVRyTrd4O/IypQvoc
c9CWHYg0ZBNQwWjLWaIruJnfjxpsZLG7IsDeUHZmelwBBM93UUdfYIOvWd6uwvgY25RIcAWo12WU
7zUDQ44uv/HIXPWYBwTJMVKbmSgLc6mko0oUF1JS3eZiNZcx+WnN4i6Q7jQ5xRyaHkgWUM9/aKXw
xuW7CvS5I95FuHo4Gjocb+VKwFhHZ7wSApZY4AF+FIWTZkGkI0Q3Pcis3i83x3wcZ7MoR2gAoFNG
iJCiJRet15bOCC+5ceQHC8dfHOMsG5ggTj3CXNexPUt0u6/yZeIl2P9hAeieMv9PFH8MpbjwVNY1
D08k/WGo+jkPa6H58XYo641hehPnseuzyPx629+OA20nJ11ipF9Kr1pa1f4WrhUBSVmsrn8mF/PC
/x0qmufVc2tgxe81putTs0f6vAFemVIFuT7IVxf7v8cN4l3+o2I1cLYQpEEaDqYpdDtfoeRj1HbQ
k1Pk8FV44a5O8SZqHun0IQTJnv0YjRIu1oXX3Ck04Cu0BXi5vrWKAIvrfK+mzTaR8bQHcVJV7IP0
BxSlvrTiYSkKrHJxVi563Vg4/HzWtViUMCX05wZn77Aq7Jyp7OrtVg+iYNZgJOsE2O2EpHh6fK2y
Vt5LgWbHgfGiYgJiGdsg8uZ9ifsVCnd2QMv9uP50LqdZIIz836dzdiQx1WKwCsGXdjmtvkIyK9gl
ghDMqObPNAkTHfyDe+p6sDRmSba1mq2u/ooUxFjtb894dcvfhnwTYBfFqY5PAhMgPWY7Zqst1EUv
BOsWe0q97SeW98tz9O9lnx1vvFgx9UD2xMNYpct2+MhOSiz/h5OMqYuyroxeBGerWuQGbduJEvUw
c1Eey1MT3FQVGduVKN24KblfI56Tfc6Rgrbxm0ujpnfn+qvEreamc2Po97r1QIEYUyglWEyKIMYM
xb/T+u/VnU3rLpTaTGt4As7JWo/YgBAxqnsKx9X+kO0UlNXyM2jPaZTZ5fPS35HPNrfI8zgy5XQD
Qmrjq8HfXYomPtpL/BFaIsiOmhArrX9yBJZUw4tQYoVkySaLlxKSNlC59JPrWyk6NDTwanaFbg7P
4j9wFiGT4FQ9mkH2sFeN+fi/3QXko9cGTyac7rCnC/5XeYy/13ieTigl4rfSaAGfP3XKPIwXjdLP
lk22DbI/eXqSk41zN/G1jl/jPy/925Bn094aaiuS2lp5iGdPLzDaSWAAVRhBZeQM1ZejPZ9Pih8u
SW+/v4vzUmGtlSYnshaBCVobqi0v2QvaApPwd4stJSIQZQFuvrr36dLf1Y9kSe8dpFafwb0CrQB7
3D2AYvfgvUd/KN+6AAnyBzKcf8xZg52YByz/uUix9c1Wxi9M6qJ2Yq24+KV8e2hn+SZRyAWl1UVx
hCg1wnY8dQc7FFpiMS6p19+QdDHH9Hew80XD9OTBrRI+y26JVpTFCbbmzvxoIIVfH+lSt//313Ie
4LaAf0OjFtWHp8OhuoGsMdvcWvPZyiSLGy62GI+c1lAOro86Zm/OJyDJOVxiVNovxa+S5rfYILAU
P0gHVzyEwLNxH91N3dYXo+zaCGeZ2SgvFD/s6TCvFs5J+Bj2g25LPolhC6p2YxvbkoPYku0zuIVL
XaL0rRfODTWhYN3QrUqb29MX1QCuwYhih9a6B/T/v4m0vz2Hr27Kb89BbsIBqYAy7JLSjtxjkOIQ
QFlPDN97CmfBQJbkqaOubT3G1snkIKWER59AoPJ3ulZMrEQXN/FvV/NVaPp2NUJfpRlsSfVhMbJq
Dq/JbYPr3Xpl2Lf7vX1sH9682TZc3t8DQZv0hvnnjSHD0y1JA2GJIk+lwehn9F/THiEaTh7tM3Nl
4WwrrCV93RhrB99rCP+ceOSltNb9VXvfRbYbLJqAfO8J9HqCe/OqgzpizHyoGET5d6p6F2HqjI+J
ROvrPY2XAWxa49VybTXdyvpECPrl0vN9uv3n4ukX/T+cnedy29i6pq8IVcjhLzMpUjJtU5b5ByW7
JeSccfXzQHvmtAhhiDrbXW132a5ewMIKX3gD+E1N5q6/ffi49cSwl+Pw6FsXqdEWLa6qFX7WdeLv
3MRayw5VhALgTvVeuGuVKkdTcc51v1sPAfTE2xfRSRLfa5vaj5DO0Fy+oDQ+nk7VUdozDM1CB+72
6ZzOtss4kNGad75rKsZT11J6zZJLT0TYlUtNeDOG5YaK9v1t/uUY+xiYM1HSUHqUrbHnidb0ba5q
DV7h6MF461I/6ZzrfC+Bos9WUBaYrtwfchzRfYxoGDAg8V1TzTEYwpY0N9br3jv25omUUKxPfbIO
nK3QnO8PNL4OPgai16FIyPMNALrbOe2lsNQELQ+OaMsyUJodTOS94q1cb9vscn+sD8j3l+VFKjvY
5iEbP6aESUIGEy9WvKOKvy7qfdG5iA+ZdFL7i4vSUpNBdFQXZApm83Z/6HGU9p/X/HfkcWAf5qlR
OFJ8RG/LUk9GvK3j1/tDjC8DhjBEWcOsSzLUQRT/diYdV+9d283iY1qArD946UU292nwfH+UiYXB
EoTjZCom5otjvyQlUX0xjVgYaKJ54dYU3uLwIGmr3p8Z6IsqwvA+uByaLAtWB6Pdvo+Yi5Wqyn1w
LMN44aXKQle3WvCnkU82BWHVfyjrTZ0h/SYcKPPm0UXGLYX6QnWI0CjyON3rP5qWLuXmxbarZd9d
pBAV6B92ry6VmMwSPSWtmDn8v9SahqdWVHYM/nVcAuPjV0ybVM5y2QdugSo64j+SgSswPpEU+QTj
yk2+S8RwnVh4/ZQ4eWj7ICeK82banFNHBs+BnxVtJ8z8PkCany6h1JMTCNMs9SR+NogOk7d0V3iP
nbSKuzULw5xTq5w6HW9GHEXDrajYTmSbCMa7+kKWk22EP4eaxCvI1g8fe8uDK9VTqhEw7YtmVv8H
JG+0t2+GHy1/szPTIBWU9KmCapUDxNdWKCphRjoQsZTBHmIt/NKX4hqCEBImNVShdIUHOQJf2MVB
lNIeNIxK4Bbzd0MIfN56+IcuwQdVFaA9nKtBOuyowxlCVgzBsVUFEFTdZJB0k0HknZ/jdYJXSwhV
KeB38kd5pcCTUo/JpgSfen8vzn7k4Uj49JHFxE6cQBbDY9w+ttG1qr2l453b9JCWOHLJ31AXXSTZ
jBrl7IcejohPo0o1GLokT8IjzPCN3O0j66UUEGILv4eMl3cXSlNKANNkLswbbv8vnxg/UtPEGw6j
kdFdkbVBZNtWxycOAZsOdgEhZLXsXU5fwwjaOYWRwLrEWblwa3qrlJXvz/dUeGJKOnGJzmUl4Xd7
++ZxJGWunYGCEXYPp6dBSQ7axfHX7/Xy8GO1+2euRT5xopuMomiiOqCB9NHnjWXBMT03DI+5u87L
c+OvrRI76tnixTBvo3k1JRxUcHXjrjfUUWlFzLtUSuw4OzYSBMAueBLTmi6XuEyqraLSBDUu/bvY
PNM3/i9WsAl9FRNDUVWQSR4NHauiYaaRExzRuIVMHVLzkr4T2hHZ2PbvolwK6tyQwzk0fluI/QYR
gK4O2sy3H7HoDFGK0jw+SkyrGr+3NrghAUqhr6/i+tmOqpUwNKsiWHzRAb7aQg/OnTgnHTtxkWKa
PDjrYq2pS+JoF0VAJdsyimMCn3NHG1mBGgrQT+GeaOfu0i8C0dxKJi7G+HjqmmhYH7jcT1s2MHTR
bS0NvrR4YADne+NYy7wqKdkcBPXUo1FtruJ066mXOgF7k9G7+53PoR8ngiAuJPw5JQx9UXEYvbKt
AKlWCjEi/ELAMjvUBdSkXpvZpR+BwZcPbFp0uzGyZZ8Ox8inlxWUqKk9xfOOjqNvqpRKar7y0yeK
20vcJZdVloMHPegd5nTyu50XD+ytuBGOjiKdhRJwaokFXoyFXfddVLZqaEA8SBculDk9erWLqwah
v1DNpS3TtOr7bdqbSyXhVpUiOA0XI0y3Qv+KbJaRygdMEJsMmJpEkQxiSp7aazd+C1LIzcE7Jq9b
YmLaJN9Cv11FPk8YJBuhVBYOyEove/ZC5UFyvYfEoy8K6YD9EVZ/Ihy9oxwhLC3b+NUfJf3rG/hI
YgcOz71tl3FzlsNVo0ZLSaYrHaibPsWOSv4tOu0qj+J1jfpOu7PtfCNmSBxYb3ETAwjGKZAaHsLl
2FTqi8BI56KSqZNGthTQRhoRKjCm20+j6GlXtWodHjvpwO6jNz34l6bJocFwHuaOsBJbbKrmRAOm
An8iMhEdIQyFBoOb23GTkt+vzcbjhNv2KBT3W0y/l2a7JRAn3BdlJIniU8yH+Of+lTG1yzWKpjhm
4iBOWDgauLN1kfeNj564JXNrw7NrnCtr7xH03R/pCwdr2ONcjrJChsh5Mt7jqWJbpkQlhGrkyVhs
isV+L6BNqq0HgOKu+fUw82pToS7e4EgIA+gwdMh/t+/me7oSdT3XU/Fuy4cWwoJ3AC5fA3Hi9n2T
/4rOg1gDGAgGhv3M207djZ8HH01s1eRl2vpcxc/idnX9s9/6v4Dnwg1/n3nNDzm98XECgZhrCkUc
aMSjS18IkQETAkZqlt0yw5R2EeIyKiy19bdidVwv5cXux5maUrOYm+GJxWOZ5HSmRq1hgAPeTrAZ
JbmWqaxaQD1Acwr7TXe2g4SIZ5xnpnMiDWco6JskCyjOj0OAJjQKAzMb0hapJaNCQtLxOeDMBxNA
a1LhP6ShDpOfOAFVcx9rMDGMYCO6KyAOgnMwwnjVOu/3H2r69Q0uC1UjKjFGm7ZFc9xPCi84Vsk7
LvCSdtLDK5B9Trf7A30p3rJ1ePt/Rxpm59ONEZRJDL5a9I569GjDZYbd0J5c87vSvHjNUxKsUm+T
eY8LWdh3aHKLzTbmpuaAF9Z0r8PurKq0ooQ/jk3TWpm7Nqc2mmWa4gAGVQgZxjlllmQONiAiAlQY
U+pvhPiajSAj9TBfvVAJslKgJmG4arNgBWLJjs5DTnl/joZVPtoFn59h7K8tWJpriD2Bmpg80/pf
Ft7Bdg4UhWo7XCXd22yxZmpAS5TAwBO46BQ0b79Jb2VaL+muz8l5dZ2L4x4QN+S4lrwzuib9HEjk
Cy54WAOfxxsdKL1a6GYmJd3Pl9PT089o+x0u/GL9G597KKzudlYl4eMFxjP6ecBRwhon0IRKrfWP
EZZzLhdDQ26uaQsjPbVSubck6mAl7draaYmCL76kfi/1fmUClVEVaDCYz2jBOe9ZEw42g078kLrn
mKXQFyR/zvPab9/N6tR31xRlsqK7KCUkH+BTFgdy1Wy13F4NF1/UNous9n9K7gFUYhf8kOR/NBYx
gD7EvhCr0OBj8QyGJVKroGRBc7d8NADJFdX/1m58/BFGGQ+udJpW1JV/VMDkoTHYKicF3+zmbbZA
MnW4cM5hn45mJT+NRtLFQqo9NUiOQ42m2RKeRfk59w5Gu72/ceYGGp0tsVVGaRUXwdHsz0Z5AK5K
MdUCgYtL9v2RptJTlvC/7zS6qbq0qMCNU3tSxHdBAnOWvVueuOxCAXgYcm0KiwGolXqQvYtQU/9A
sDMGLRc3F5zs7P61449TlqASzGU7X5oi//mypmhKsqyQjIzuMmTO7FxTY9g1dEWAe59+7hdv9XL7
FmzfhghliQz4IPHvL+9PijoRcjIp/w48OkcCNyjDSmZga4dE/hXX6J/O+nu9sHfbvbJDIWj/JuMD
bCG71n3bbn9jR/w4SNEsiQeX597gqdDn+TNLYp98LmmookrUCrnfbs83MSjR0UTk8simC+K13v2W
RERo9LWSUbUSnim8J8ZVlC/350OZSMKoEP877ujYKXsS4BLNkuHYoctSISykhjvu9aS4UoDvHNDV
5VYABGPYP+vmSqtFSp5zjBmbExl6q1/DqF82OuhU3NmCDxSjTO82P6X5hSaTIMso1pI9cAUF8cnm
7CHC9q25C2nyVqQVouOORTJvjuMy3fU6R09K/8iW6rJLRWXP2frV2XjsIUkfquBSqsIiEVZ9fVKV
mV2tTAVMrKuh84rAHAa0t58vLTMDzWsVYB/tqAR53RTeYGi/x1r2ANKwjEGpgW1NzUOaaSul2IIS
Xef9tYgugrR1fG+vuu2BTMA265XXHMroNGxFMTuFxbWzLw6FUid6lfJlC1U+8oyV1hzMs5v8Jvyx
4+e2NFYGCej91TH9VjTfRI3yGhoqt29VZV2l+4ocHXn2ojsTclHdF0hxm5M/dzB+0Qn4OBJouPzf
wcbNebULGzlXbaKugG5eu5Ldgy69WWIOpAeDOQsVNW4bJCXT4iWoWGj+XKngC8Fc4kbhB1kT4CVT
HzfWUjkpyyIWwqNSLpVqK1RbtkCsX0oMPsuLmR7RcGDp5xmY428gpv+TLkahBhJrdX/qv8Y7PIrE
atKpWAxh+O3Ui02cRWWVJVRVt778zlVBe4WzOmyvgKTddgYaoQzny234wXiMw0trRHbjYmpiJaKf
FV1wVGOMoinXCwZieVwXpKm2gEl4nS0rDfPC7BJHIRafr2kcr4baflRipbStPZPqwoXC0rKrumVc
vVNG4WqjlbN3CgCSISYU8pumRQcuHji7Ql5uwjY4Wfm50e2Z15m4+4bXGVIXRYE+OTZbMyxH6fuE
16EU7jrikqhRjNq1A1PFp16TuO/g0xaGYW7cELE26qiGA2JaxKxzIem/oHess17fiMRIdjWTyHzd
VbfPNoQIn9KLWuy0PO2VAPCEv2jkrWmuiDdq92Tr3/M5Cdu5wUbrSJUAh7t6y0Tk57Q+tPYqx+it
2gb2fDPwC6z7Y//QDVTR/0EvdWwMG9UqvCZb948sVym5Oj4RZn/hC0s5TcGTL24dc18m75mNrEZ5
1fozS3TmzJo4R5heoGl0u+TBLG10k7pO12qx3UdHF+sb5ASpeXhr8c1ulsA+tXxhDJyQjXRx1Zmc
aCJvvB15dJeaqc76smlRuuJ746V7RGo3mf3Ds6PDUHe0JRyTs3UkektCn2XWrLtqVdOw71+j4qXu
d0aPEwxl1khp/so+2DkjW5hxsG+i/r85XVQQSvzLJI2x6JRKdF0ABD+Eu7H51rdvXbXmbDedax6y
F2YP98njRUN6jQo+OZwyukm0tvUjQeQmUU+AxtV3G4nwbtUEW2SZohd0OGVrL9qbCNuIdOazTFT7
+Cz64FMqglbUP8zFP+23ShQFU+87/xgrcIoTGO9dvZbUN7c52Fp9bKIr91ln0oGV/HVWzkYmX0Ms
xid2o9KuoyM9fne1FXo7VCQK0NTa9QgBSQez57p+GmrIbfXsFQc32tYJVitADgY9dNU0n5Xgr12X
M826r9nHzaOM6zpxpfpZ5wOvSKstrDY0NVwQss5rnLzev74mepHDSPrwulxghjEK8Gs3VkvBSqMj
0EuoSpg3SD1xz4JFVuVrxCO6Od/bqZNOkWhbifTkJJopo2NVEQQhTKgPSeAa0/e8efeDc0ZVGQKg
fr3/esoYSTicdJ8HGx2rqViabeKAe9CtcpP62aYLo5WldnsNTYwSld8gBNdq4j7tbvrcXHnWJfGy
9fCBybUHHFNrnsv4QC9NVt9MCveR9Sd3Xmy6LrbuncwMIW0995aSCzGPu1fVZl5hogk0vAICVR87
A0Li7XyVWWbFqcy2KMpXwXnVTP0gVpQD1JPoYjRPVYB6gsJNHYb2esjvST5C1CHAkERzV+Lkof35
YUbLxbJ7TB007kRopkgNPXlUNRf9d0Ncyn9VbxG8tLCS5rCns6OOkkFZdg23rVsqqgQ9BOSNcqKw
hFeGkRw6552uMUmNVw0VJkN4u7+EJo8lZehAkIzSvR5TH9w4zBIrc6KnpkXLpVJXhocodYCuBsdh
EbR7u4AlWR/Qfdk0fYHqhLi5/wiTO+bTE4wmHfeBQFR8YoMITdoM1+v6IBDL8tqt450a7XJ/uKnD
5/MLj2cbrwM30YgOiKsVolkFpz4F4VoDGIY2EwBOf1pZGWIRBCBZ5berO9LTpoNuCeBFOku4eVmq
PhxCw4e14fJLF6xUF4FZbEyXBhldvGbmqJ3ARbC/Pj3B6HVjwY/cXuGsTbR4FcdXLBWF9cD0o6NF
ham99Ma3aM5mTJ88mIi+RPCBKIaMQYl+Vyep69n+sUxQBPOWQVesDeuS2fpj3OobAG5id/VLf5nT
siQjxrejWHRauLPTbem9xswGiZclXRLlTdLOEW04n2Sr85xdHEP3oiKhae0a7Y/FwmnrTVy4S7Xp
lrbyFsgkA8FFUQTEFUFzQx3Lr4ZAsmCfYrVfVKZ1qBGiqdBJC/JFXh7d8k/qWcsAQJIXXl2RTE9a
q6INape7KV21qDpqTsKF7WOv1M0EQdNrRFHpCVtUK/n1do04elX3WtT7R0L/IV+nKFqBiJXbM5Eq
9lWtky1KC4Qr4Sq1QC/JZmLVqchA+fQAoytLrJMk6GKgM7Vw0pIh/Z+NvCY3ncoPqhOUJ8YYFddW
IkcT5GDoOCr9Wx1dMlo6JW86dycybczXOIdUNEAUCGbJNKhGlyKFZK9IFT0+aklLI9pda122snx6
0NSJq7I8WpXAMcu+i6qNbMarnrv62bCe1Azp7rJ4aGmNxwE8kdxYFcZaa3tApj/EJFnGBO58F0GA
9RQImO1YFIRJOTNwfgYuhXK8rspT2QW7Vgeb1W5bA9tKtXoA1Jkl9lqK+1VnrUUNznYQbNxmU8qI
cyswv1XpwU+rY2C7qyiS1yS4EUyiBDl/oxIW0lUtG8hDJuzrx14nivmnzIR1bMPEbc215Ftwm3FX
tLplWv6SbSSU3X4hm3DmnWuTo5894JPd5JssnxtghgEqXrWMppRWvWQwuVHJMlhXIRXg1EKkOjz3
5NTKFqZlJP/yYOruU5d7SNZXlYj9VP/WROky8LDKZCKTAKdStHXN/dDl4f/DnbHrE2mdm9+MuEoW
ip4t6lLYBkq/pu7mwELuinxh5W+FSN/fRChW7sCHWrscmTDwE2snC/aBWG1SC16Z805G0DkWXPyT
WlkrpjsUaDTY73h74CULNfpKuLJ0lQ76XP3L19MdoNq1oQdzaOvhwL63uEYZBMYiRYoLln9M85Xe
PenxVlUPQJ85ZiRq1igJlSf27OwG0odz+v8/ME61t6eEKwtlp/t+/xMMIf8MIP7kg9nzhKAR3CYc
UtHxWbxtveW3v2/fysVQNTaQ+uaIW1x2Px4eHl6sxQvV5mDxfN79WC4fH9e787ma94maPtH+ZweC
XBo/a65KYZNFQ2sQRDO8c4MWvFGe84+JympWKWxraUd3p+hncRVTWd6/BwCt6tvhlTSuZB05jSPh
ZLLoXrOrxPUQJqsEEeIID6gFiEA1PWTJLq7O96OLyYzj8+Cj+9ZtlSzyQY8dtWqhUWZotrW0RO6j
eXGKFTCmxpoJn6ZHJLgwFB0cFWHc6HVFJ8QpnQaLZGLSy05jTAos1L4xPkw9SkdDtXJ7/z0ngzYw
K6iV0z2RxtY3bWVLUSbReSXNkco1FzoIeZSNFR3VgZkYZqoIiSTL/xvrYwI+Zc6mUlURQpT+EeX2
tCKTQaYkWFKEViL0Yt3BFuv+yxlDn+3LZvs04mgBC7mp64lACQUsFsfluoxQo/nV43mjbYf03SC9
chqJjjciGPGz06TfzD7ZaomwdtQE1vmhocrvhj8rfYkItCNVS0t/F5e6VZ9aN9wDdyBsOYUuns54
mKUyqKe/jhf9yUBhZ5J/krydreSLqOBuISMz9L0qoiOc2Kcs36KdTuRykagitmq7LCO0T8JFSqFe
57lqG6cTE2WZfGhxWM0ZWFnUKI8aaAhyJ2wKqfHJTbb3nWqbSPJ2eAIfDQeCplwLt5y2hYdCuSGt
CUoGtYjZO/qLZvxH3vppfkc7tPRyX5XKmgMifS5k7C80fWcWGe/ccGagw2vaL35RcUkqJ8P+E0mo
xiBK0yvHHHOMSBIOGsw8MSrPw3po7Uvhp5uqHloYy9g6tNxNWl+hPiw8isWbFA1sHOvhQxMGrZ7M
oX+tFsSe6XLA5VITDGlr13SWw7NCva77LVvFBn6mxG6C0SIM2LluIRcX/iqz56bc6ol3GGRKEBNY
hHx7h+wFP9BHhDz3oe0jnEEHraDKJzmE2gqyinrzUNjqMuvitZHTDHKAJEnKyvPr8xCGa/LKNLnO
0dPMVHvrGadMuVBKWOZdsxqQWXadHfiwvvY7Mq6Zeu0slGabfmEqW9PLlr797oTvEmon9zfDB6vm
62awVFlTQXko2hDbfdp+ni8LbSBqwdFGK8iF/Y7j6Yo67hDEO/m2VbQVipjrEE6Wz9LUnZ2DszIu
NzQQqX1oJLVFcAW7kuenvie+xUCyOg0pbXqWAPrRyoi854EUYVdbh+Zv+Tcwtkmd70yDkCtY97ay
TIw3KYS0G/Zr7lYl8bd1O3PMTG16FVwT6ExNAwU4utp5/VK2Jd8/Jt+ds/qUH/rf92dyot0MlHlA
+RoDssca173q2Ik9rS39J7MTDqYsPGq6fgjdFOm8V0hID36QbkpPW6mNuBOxUvyLaOoxkZWHIsec
I46OovS7wtNWTXZO+mRmB6E6OZ78EPgHV37w5auLLuf9Z56clAGQbAG0BGA+/Pmnj2/qtuSqFtw3
zl74O6QHlM5mQQJTtwloa1WkB6socFVuR9FN24wV6JJHGjosK7vwXyMkLujjVkn7GLvv/8VLfRpu
lHFFhiU4opmHR1aoHayj6oRDqOE93x9lohfM56YNjCmbqdLQGs1dIkSJG6SwXUh6ysBf+kq4GVgv
UnHugcaSHpSCs8yVi483Rlh/QxwMtt7MQwxTN969tNNo51vUzuDO3U6t5uq2l4tEB93SJ8UhK/bC
56ohJk92BK2+gKpkB9SH38/WpjRTbJkMTj4NP0ZodY2t1pUOSsyIF7L2oCNZxjUJ+Hlp/6Unrydz
2fRU8KcCmjMp79M/HXMEYxfMoNPCNDV8cYF0EFwnbWjiiv6zD2tAoA4jX7TiPaHoQv6BUpJJsXNm
0ocj8cukf3qI0QJrvKaTSyMFV3LabPY1cTlh+XF9wNYG2/qZwSY3z6fBRum7beqxqdjDYC+bjbfY
b8X9Yrs8LHcNhkT/TUOY44DitsVWVcfoz6gzXM4JihWAErXiBNSvMlCPU7YDbJ4GhubNOZ9Pv54J
Ggq0oQRP8nYBq0VetE4eUcLPnuvy5OvOxlHcJZDCJj1EpOn3p3P60/073GjTimUsJ1LK+uG2KlES
spuz0FxE8hfUuO4PNb05wCnTkKFPKY/JkaHlVq4u6Nys0qFg/hztp4aoLnZl2oOLQY2aLiJjMTPo
VAbLd/ufQUcv6CR1WqFV4wH9OmUQS2X1QChqAoWhHog/ngogPHhUO22RNe8zY6vDxxpvDA0+KOei
ZSDsOTroCfpwx0jB+XAkxo6xyfJLqb15wHjp00O2peKLNBNSEPI5REjcca0D2FKv+90UzaM1RFOq
v5MMqjDxu+O9F3DLfGflD0LaTbr0w3RJUwDmtdTi5SW/iS4WbPHWxTCoIk7jiE/goMHKjKnDGvbe
qPWNXj6To6YSNVETAyr5Ar4DrvouhnRAoYFQpejCFR0SrcflOIpWIiVAzm6qHQ6iJqYRQzcL9wXy
S31NUSm/5t0btWXwSnrx4DbgYX1jI8XhKkqCtSYP/hevQYlLMniSUr3S/NtkW7MBmKTph1a8BP05
Vd+DgrDIL79x9240odhEzV51iFWl4lEpgpUZXKiOts6ZfQAeqrD2MiCBQV+taxHYzqUtEFxXMFei
k2yHbl8V6auh00foeSoDaQ22ynsLm+cszDeuh4GY6ywTqXqpS3WvhBKqNSDu+NWg+6PIOBvkJxML
Sav0L2KoIlalQMpKmUuwmiY+hgjTJU72EAPSMPx4p3UoHoT2o6CBHhP+6b1/CsWjj0BLJ73oUbgW
unALvvbb/RU2tXs/r6/Rwet5QWAKehceobYgGXbtQDVSyEJlrwnnMv2ptFQD/0zmxRWPV8ntwVRY
oZHUOicFSYxFopYn2aqhVQS3VSpbjPxExNxOrp//ApBcFKgwq+mrYIYPGncu6JMB5poFJiKZM12H
YQd/3WT/PtgouwKk7AZylQTHDJWEYJ0gT11vwZvdn+pJcAsBIfwROupIHw0H96fQUM0CrUsMoqic
onXvUbGP61Ujpcuw7/excc3Va17o2y4yd8PlMERzxeC/KT3lFEgHUDvdCOk5L6y1lUUzx/jk2arT
6FaIfPCAGtMUrc70pEquKdSRyskqln0p9UMDos3Jqq65/qIp2BHOVp+nGh+fhx0W6KdJUTwLE4s+
pd0SP0fhAcxHLmak6KeqDxA1jMgR1+EcxnayyTMsQt5X4mz9YIt8GlWXHCHxanr7pfOa5FtD+y7q
Pwpnpz4T4tned0nHWVacu0km35UZhtVj8mPc5HGVOqtN1wmfJONSZz8N5zFHIZ02U20Y6955yYQH
bba+NhEOSDr+orAyofojmnA7waGQZ1AwmvjYQZkSOZhS5xUZ3sR5MxIJNlq46GVxie5TJrtLjmnS
FdDlLdqehrAzv2f6zDEwcaPdPM/oxPEdSxDDSg8HEhcBEXRYQ5vJGyeHgGQxiKeACjRHG80zQ7PN
fYYYnAvjA0MgsXl/M08cGRLKd/8zxChLCJo4d21bj44DW3sQ7AJzW2lDQHd/nInzWWKdaoOwBpql
416X3FSWZMsZlE/lDG6XXsqg4FFDHpgFFgzH7+gUvBlqFDe2iQAUt4bJQL+wu4q0V2s24Lr428on
OV2nR4o0//uXg6fEfcCR85UZ5dqaWnsBFwJwpqi4DmoowjeqobM4hY+rZfxupobmC4hpQNrK6OrJ
bEmB9tx5R+WlQELTxSjFMPqVTD9TbpGRpoqnfVcwVcwPcGlj9WRx7FgS3YkwfixoGuVCBsL63Bln
aQ7OMPWJodNyDoF3VNHEu92gsZTkpSPLHwE0rT5a3Rq6JuEVP/aZ+Z46CoDWwUYfVFO4g25HQsm6
8WqfU29oMxi/uE6JYBP6aTJqxbN8p6ktQhFEhllIR4N6yO1oqeCKvqM21IQlZjlcAy6sJGz9tAX0
3aY9DM4wBSi/1FtE9DapKJCfmD0h6/7+Mpu6eKkGkVVbcOPJHUYz7KAS3XcyqB+eosC1XEqRwc4B
a7iLyuofo0p7gZymqPVKSDBst1ETD+1tir6qUydPqJILfxWZbx8ghDHXSx7GHq9MKKXQaE0EwFia
t7Pkov2kdSZYltw6DEGRBqxiqE5zoGjt4OxWr6no3Z+Qj+U+GnRQFIH1STgGK3G01R3PbOjT6/25
z9e18z14HuyNX4SnoF1Vr8Tmbbrvo7MrwS05aL8MUAfUtpOj2izMn724REigW7cYwUmPYRQSvmzL
hh0DNXZ7/0GnkKnUJSwUYkyiVAQbbmdHtLLaESI/elSrV/CoWXNC6FOI3pP8QshvDAiHFrXIsF/U
wQGX7JyMIbfmCp1T7Q1zqLRJ0H8heYwvFEtQq0Jtmu5sGFvLoHuwBTJmIo2N33O1qB4u3g/bWpeJ
uezMX/oVD5TSoe+xcurvdLhTeWGYWzFfqIGzKFfds+Us5GAd6KiQPumNuOiTg/XdgZhuHANnLwFl
LN5MlD7rXWmvsCAMlt1vKvDr7FgJh5LuSvKg56dY3BOph8ljAiG63fSox2Xgdr+B0dsH7aa8qNJa
flDdrf0g7xpv05N5AN0V/2Av86cBmTGTSkwho5gli2IHJMyBZXv7seIQuw0t7yIcSre0zQsj3+BQ
ewAxR72OMJLMK02ibUn9I4H2dn+pTDD/EBT9NPpwHH0K6fpUdzNBjbUzztucJj40Q/GP8AhF6Cjv
jWAR7LtN8PPVSwmsV5m5qLyN9i1SnvryKZvDNE5OBTE0mn7WIDMyBupqhhXbku26PzCxXCBHcw1w
2R36mz+ki39K1I0xBwr7UAkc7+l/hwRGdPv+WgYQj2Jp8ENu1736j3mQ8A1fetrSOKnCRn8CieHJ
i7Rbiy/mQy1t9HzmC0whE9mlNAMkAyICkdftE+A/31c0OZUz1xcE/ZUZf5Ne9Df7G2/uku69x2At
zWXz09w5q/tff4oHAf2DABcvX5B548pQ33pG4MtJ8hhU0cJFuV77W/bWY6pJayUFS9GgX8h9GhHa
hrSGYMXo6JfriPhX0BrSg0v1IA2tZQW8woqfbTHbDOy+qI12svEPmLrSfY5Abtg0DXvk6xLEi3uP
2gsCBO5ZDeaCggkdAOXmhUbLGVWPzHcrXNXUbi3UHAhhskvLR8SXNHGZ9n8zpBqj78XK/JUID6b6
5AIKxrBIlS5B8HJ/cifChptHGaVouVIleeqm8aNoAmFRz/T0qAcjnqxQeJqHAE7EocS73IlD1RRt
9dGNaCaVTZWvSLBBIDI554jdkxWmVQvoHsHuQSHw5KAZmM/F2lPtJlOj7I9angwdYhwf1XFku37v
wfD8G0cIhm907Zf2IHs7X9gazlE1jxoEU2sRcKCL+9Z98fxFeUWDq69AKZ0NJGfSC2D0dNkslHQ2
jpkIFW4eb5Q5iW2oiU1gGo9+eXAxqkJU2t2o3p8o3wXRS+/9uf/Zpy7fgWOgEMPBz5PGqhe6aTZt
EoruQBbXaMMgDNF3R+ecwZrqOEEj+rSx8YL4mdCcIZY5VL5mFcE+kG6jc+3mKUa3SlAVsu4Hsnuk
gmlgIJjkCBmKr41+zcpzL7wHAPBKLlRN2vGcYGFF4hUh0h+sQAKT+1w55bYvH1u9XwjJP03dLHQW
T6S8eUWMc4uKKoC61Mxy54hoI3SHvM8ORn8S6mdTv2gst843Folt7jP/2hIdeSb9n32IoEIWvbji
ixgFS4QI6anTYA3l6wDGCtMjmLiVntCZ02FZXo3cXBRtsM66t9jE+yv9PXCw0wIJgqLYRTnC5bG1
ktxXSp+LoZSM/MzMETlV4LFg7cKpoBiAFuToePYsk2xSbtynPFsZhbkbdBqDn9TViKeCJFnk8SGv
nu6voYmjA/srccjxkL9Q9FEO4EeaYLllZD/25mtqfM/El9zY+PYPgBaCNAM1m+LxMBiyZSAmkUgy
R+eU4NmW7+al/RinJ0fddsljX+za8mD3O/4jCdeesJMF8B5rAXUka+OqWwVoinQQgl2qPyS4ioQr
GvM6LH5hd38ipiICaDSgjfC8ppA/jvPtPJBzwhfnid6zpdsLE4p/bG8Dc616K5FsBIkOPFu+YSFS
zn2FiYNjoPDIynA1fq075bWtepYtCo+FcAzVZdcfikE5saJz8tCk2VKIZ92juerHm1bWDR1QAEmN
rI5ur7SU1N7iezzaysazHuXsMciO+AoxZs8CzDcCJj3gmu9P8heFc2AyvOi/w45WQNxZ9v8h7cyW
G8eudP1EiMA83ALgKIoSJVGZqRuEUiVhnmc8fX9In9OWkDxiu48d7nJ0lRMEsLH3Wv/6h7HrC+/Y
ke9q8lXliu5O4UbzCQ9lYMN6T4vzcBN17wFeLz5zkYBAU2kTZ3ehv5H4pj1HlZyw2pv6HTWzWYHB
zqSeiATTQnLz6e37n3zxq8SAc+79WbjmcpPNiiBKOmC5A4yeW8LX2ZIMW9FevCK3Q4bMxs7KrhRq
l845vg8WIa4JJjZOiy1VzHTDj5IhuGuMXZCmv03tR0QfUwk3BEGNVgwLcAs9NcaXzwCdVEsFG8J8
TbRsNOQ22oa0Q9Ub7SshcHVvF8enJn4R/LdC/JnlsQ214spDmo/85XL6/IMXyynw1apUpyA4lA3i
6pbsW7bIvBbsrAHHOckkew49qU3CuRnUmf6aXFPCXdrIFMDiWecPbXDZ22hDNYh5oAez5yzcJ9pM
TIOT4SGeQ7aumXBegqssBcKLAlQM/1tdDCS8ImhMM9StY2TeTexR5h8e8mj81NVTat3MW5l8Q8RY
gu+bd+j7x2J8gUQrjo9it9G1sx79SqeH71/Cn+TU5UtQgXEgaMxb+lJlrfW1zDHpgx4pp1pHp0++
GTyBSbSl3tthCGY3HespOzVSvQsMgk49bzN50WNqRmQ5aY45tTfjMPwTN6Fvw35CNDknKb0I+Wud
7lp5GyS6G+rvFS8Z3j565dnhbahHV40/AhDqLo2coDZp4DDQGd2gGhz0sOjgijO5y3apAmCr577p
2c7hmmOgYvavQuy7nZcSG7bXh8guRZtDmAG5Y+G4qRjP3z8lTHovrNXPj2lRpbUxXN7A7xJmWemq
y7RNTg8SS9kdtWzkZeQ4NTee17st8W2ZQDJq99R18sqrHrvqNelcz3iXsYU7WepeiDBgAOOoE9/u
0GT3TmHdhvAlg/QhjQiUH7sdf6qiDKseHVtPFCbs9VawXIEJEyC7DY0+7Q6Z+IN/zJdU1GvFdtT2
KEYY5uJcOzvpd/vOp/bQ4bsb0Rxg6mmvc1TQjD+qwa/UE/CSy53Uu+0GmMCM2CUwH+HWkM0DM4JN
4KMFkpxhwIiVpCz9RcxXeB/qbWl744fCjqL6h5SNtKnCjclGaoa/2pEo4ICRs3eXaYmdZuq9Adqm
PgtF7YgecWuZmxaRZwdivFeqpAIbkWsIhRzookEWoFw5MdYME/kp4X1TsO5o4Lr6watWHjOr+lUf
sK81X5QmP6kB8sV4lQ2sV1G7rzmQJquzc9avUZNV2YLgA6rI1tagPNC9lwRHPRVmaD9Cq2MaBaXX
7rt7YtlWcdLc+ABjufji9d2GIfzEohyr/qgMitvrPh2ivGvVjymKV544btuJHBH0QuutldxH0bul
d26QMOE8Si0ZYsgpg5qzmCgrECxW88h5jHiFMfQKPMvk4ajpE5h/BOmU6YyavFSp5JrlNtCth9Ar
97V3bbe9MKbC546dBzSakmSZR4AvdKNFSR0eqEfxLPuXs+TRnNZU+mWxuvLBXNpZ2U5md6jZwsdY
lIi52hmVFWRYUcvPCvP2SWPZmvIG/lGIMknuagfmgAb5t34pkD2rt2Z1CiGPMqBWeel+do0SdfkX
Qd2UaXzwOVzsvoM0meiuQNXi6XaOBLQYFmgvCSchrlWs7ysP4FJ1BgarY/Js4fC8tBDFQt/MBaHG
iBc3FnUan8jJhJHeKGdZC1ZSIq0wFqkjc9epYIqjW0wv8NRpubCYmFUqKoeg3KhXioQL1ijUbgwl
Zuk3CdZLXw9Y+QQ1aRmOOsVRbOEq5WwuN1a27hR8RXaq+igaP1X6I1EK1w2ZfmH3YA67fjNqxyF6
NMf7vt01yh2hYmNwY6Q/YuRYdWh3OlSdx648RtWx009muzFiNKPCtmkSp24ex2tZwZfUFV/uZK4u
PiGDTWWM8/u0jjphjGHkpOku9e49HJ8JGKiGf7D+R6hKzM8g2W1z7Wu6AGdgLYM7LopqcR7yfL16
PlVFrxtJcEd32gEC59MmFt6D+hiioU+MnzQcefxE9fT9sppL3eVp/fmyi2MoqxMEe8x7Dkl1CmJ1
ldW/C9gnMHOuihcvfi/KzHdltmZiA/z1DjsSFZJGgCAVY99sVCcEPqiRNeE+K4nkjMMrK5P8i0v3
Br1ak+Ae/42uSmNbFLkZEGtQnyIoOwmi51E21rkV7ix0+ESnghAgBbPVPt/yX8M+/ClmH73n1ENi
+yhJh2pb5beKXrmwzOwJZBKWNfsQ6YvVo4E/ay3oTmwgu/IapxDmXi2YYaipZ1RiDURY3ITt3jSI
TImKXQRJifjNNYtIgzo0iKdkSF3J/zUOG73c1oQ5JtMhcK2ciOpAdgvzzcy6bdryc1MnFrSdlbSc
WoHNDlf3H2n20pEaGlNfMnCqpVfmyhQRwe+2PBkhog7Ul2hHkE75CDq77uwhjpuGcy/1t4J1O9cG
Yq+xd374U0P+78tk4ntOVmoibPijSMJuqdzAcSHOOXJaOnMDGkWOorZ2E9waBEFNJmoKuF8IbH0A
VJl/IENUWjX4QjUAHgTCNq8kAa4Nq3FShGdcd+a6f7+KST258K4Rb4Gi63gm0t1/XVyNR2RGjEXd
IZb25KXqBgVVsTEZ28nG/Tw3ltHnWmgNmhfcjsjRXDPcHDOyOMVNRHQtpD1F+7A6J6YcSkFjsKXN
0w/8OB3PRN80S/Jmlev8BBKVHgK1AY6ymv4eqbErETUoqI6Ej51MOwj4iXOwbDwXaFz0VFx1xBJy
5RRUuM4/kqpe1xCaYmJMmxw5NriU2TbrtMW5r6e741dJ70JduUW95ixpyol69jiDTOztfb6anSZ6
0dgHbYXp1MYfTqkk2T3EAo0K2D8TjrNC8z9DSGVurlvT3ICKsXyyEAUm8bTco9xnO11MkeDcSkBT
efRPMvgUGcfQ6J0gv+ks2e0b00HXEvbeSScuV5vOJl4/ImJIWfxQAlxnuue5ABpUqpA8z2zMdKxJ
cUYNZ4NEuOmbeDMqxe2MguklYW6+/HPsp2eDloyYsAFqYd2cynLO5ww2paL+CLLm6crSmLvU5Q43
Z7gwN4UAj2rx68rwwZb0dCqIyMnuhro95tpI5ioFGOOczC9dbtlHY6oQqxz1wD7Ewx/7KX9kLn5l
R7p0guO5Ksv0RbNJ8KKEsWJVSEuZzogRN7Nt+OIoqCXxFcenpMzckN3h+3u/tOMa3DFRvNRpULe/
3joB11FoDOy4dKMRSTLKGVfNf/mtM0P/z69lisBpGs6yIFgLsKDDNMj3MimZHe4gTdsQ5JD3zH6O
xCr8p+mVM4DD+9RQV3NvVGBfb0xJIk6ogdKLHhODm3lUo6VbrIeiEHNU/SXMr9zdpVf3+YKL0xnx
ax8GPttL4N2yvZSQUhlvYD8ymxwB1l4bvV/azkwAMRFvAyzL/sBBn2oRs61Hryui5CCKnDFa6bbp
jA9ftwK+dEbCsaSg5D8apoNfn2Tqe43RMzrHTulMWg1R0NSUc31t0VDiltGazzBUswwOLPrkBAMb
69oHeqkE+fwTFisn9KawKwdsQCmic4NmUiWRB6fb6Rinyg4oYyhxsxJ3OHXoxuDS1SumvILr+NRA
jUt1+cpnevEswSNNY5oFH8T6Uyh+fvhi1OUN+RIHci6dIFyZnedMOPmA2G5qvSfGmlMS15cMWvJI
8igT1dVgFOtCSYk8MfZwD4LpbPTlJvSoiE2OnoaKLok2taDdSD252uRa/Jy35++/wUvjzdnd7b9/
+eJtxnBldNiw+pEiEjmBrVR7vbwRIqLa9gIq1sanrIHaR9x8U2iuWXxMcmSPiIbVLr/Btsw1YPzg
8+ydZytHoSEruHwMrPuoepsIaoIIqOW/YySAQR/bWTU8AO+J6ns1nr6/kz+I/3LX/nwni0VBvKag
q4mHviVK3LF6GAIVmWJ6U5v3gfQsCz9jT9gJAnHgvs+4JJx7a4TjCLiV90AKj6b6K9aDbc/rqbJd
r+ubQrAHwrpGzdoJyc+pedWY9+f7YK0QfZygspe2GomwgglfW39PxrOWq9s2U23G5Y6mvQGWzU33
jGcyEVKlk1ixKrYFU2sze5vuM+gaheq7piBtMSxY1zDfoQ1hMUH3QCKyr2ELgMAiYoV8/7Au0VS/
vPYF7slJJqdaYuFMJj37nCzzDoWHI+dJGx5L7Z3JDeqDeWZ05cLztrd8S+hVjFkfjcvNH1nCpy8l
ysTeryIOmCJ8EI37ua4oWt+2lMSx8plLn1Jyk/4ZCjcUqUPXu1d+wKXDnYEUGjC82g0Mqb5uX5pe
mV45SMxyknU93bF3MUDQoyMzmzA7z+blyUqWHlqJKOzViL2jciXk4O+NenbD4yDC1xLD7iWZQW6q
yifdPZy5iUm9yfuTWP8Pmv+/sRYiU7ByI1Kb/omO5ut95pZfCRyv+pHyFowOE1QizJhzAwDW9R6j
yqs8T+vSnc35MPAxdB0y4KKirsSpM+YC4iGeZbJ24a+0u/YD6vFb+mH8TEJbzP+RoE+Eto7zYrzN
X18Qv7k0TeMZ/0cHpXyPSJetjxH0xnAi/oyb+qdV22HrBNvWJanbfYJ3I9nWOd5pD8MqvDU2G/n+
vlnlb822PQRHkn3jzjZWwyp5sG79g/SxH+3zKt5hmPnUA84dom1mRz+cfEcdvSKPSvrIjqPd3vnu
9Egfbz4M970d5A6ApOVWgt38urIEL4xmeDcwBuHCw4nXl60HDLm8HwAPTv0+StYNun3yF6Otr9sT
CjXVNlK7MtfmU/BTojSWyNR1dBIT8P/eAfK1YN7vAVYp5T5E8nEWaNnKzXjf9OzWtnDsNylcx3TY
lWccOw2btBaVJ1neZk943RWHbq0C/G+kp+n32Nz1FNrMHH6M4bGeSZP8k8fKcvxsbT33j6K08iDt
uqC2wQNynJzo6LviuZRt0XUKO79DNhnLTsTJ/9tyW37UWV/T2rnDMzLpm4YTY1pHllP7myOwvLHp
Wvc5QNZkGwCikpOqu6xfteOh1U+w68oc+xVapNWVJz5Xd193nS8PfCn3JQ/FjP0yRWmVHv3mkBo3
GJK4EhYCkaO1D51/p0MlJc5nGDf/n5defIdGUwRda/mAcML/SUrsBQx8K1tB/w4Uj9JaQN80uxuV
Y3Nlu72Atc03jqaNCQoWyEviiTdV+UzRZwgoPUdYJJBTcaMYOK+mNf1gvC27wTEUpiKMIsGC8XiS
Y6ducSqZXpqhRBWV7rug3ZiTdUjGO8VKHR8CYvXg1Ssc4PrCNQDji62VH/ThMFtHVbrlhmqx64QT
jgdaSKBOjOBVuebN+3d9TalLU2TO7GuK+8UJJk1Ca5apgH6N9pkqaQ1X/l8Ma0Op1kXmra6qBP8u
O79ecv77n86uMDFoW4eAV6nI+PSAr0RHzPqK6sis9cqbu3BCf73Y3Kl9ulijW7HVppzQikDchPSE
VC6kVeko6RlYGTDhMGiLR/gp3bU80b+bwK+XXuzjXhMPnmhxn4n/4P+JFomME+cGzv5Xm8BLZwYg
Pdol+hbrL2pFIHWt14eYojGQwyACLRw92VxJXvkML9/Tv6+zeJx6qqQaGsTxqVwR9pzbt0/vqr1p
VqvV2dleqzEu3RR2s4hiVMXg9F0slDSLfQTn+DQApM+et0SPrwO+PgtjBkRIGESdLWzT8d1vpQ8e
bIQvW+AdrK6412lMr9z63xUPOgiEYTgfozvH0vnrSlLaJM4lPEdI/N3h7ZSAy8wtknkyw2cpta3B
cnIaixD4luHonwHmLEBnFvX9D/mzyy53YSoDHogyU4WW1mO9JIVkYLELa2K8aWpIw+lPa1CdLFxX
hYstmNVJNnbnU7JWsxXma+X0kmAyVQ03k2fTXRqkyKTSqp8YHNbCXreiG7SpKxUFW+6/zrFkrbUh
Wdn1rLXWr+jpY7rQpns0xY0xT7s5FzN/38jFVmYi9v3tXVhhOILAtyc4TqYKWrx0IUk63SgMvhqw
M7yxK4eCC984TNyuKx7nd7Z4lEjpAE6g0CHF/mNH+ml3MNQRE3/RwPTnjlxmvI1zpuWBTsqR/zR9
qB3z80Pe/KiCvXlNW/Mnhu2va5N2RO1KlfeXcsiKomRUm8E7asQKtxweqvhSTwWa28JWAswvPlJ5
g78U81+vbp8MMVob48iE4IfoZDD7zJHGrPtQEg4LzPQa1GNq+gCVaMs4KuYcViLTNfu1ae5LXWea
HsQ2o/hKLNbyMLh5djt7N7aed+WzvUDzQp+oouLAThfjgmWVYAh9I4ZBT0Kp/5R0z7q/85kRFsoT
mRluF5Z2ELLxGxFulfIp5ayj23QaZQ2/TfG3Brx6z3cNoP0g/q0E9V7FWybQw71WJld+6qW1RvMC
dVJHQM7A4usnbXZdbrSIsA9jdqS4n71ZgZbT+dlpT/8LaEmVYK9KQHRz4/TnuX1abHpmaB6IEhnM
2VGj8o6OM1n26mUuTF+4jqZjkskGQY+0gMxCobBy1aytoyrM0Kuc3xj+TRrsDMs1xlvFcMppPaof
rWRL+GRfI+JcON2/XH2xTaatXGVtHyYz9Mn0vVHOQOfMS5iafL9RaBdasy9XWrw9WazKDmxFP7ZF
A3XecFqKqLxv1oB4Thk/FxCTqWYALwBaDkHNeqtvJam8xRtQNnH0gWMSi1Dwac8n72coaNseLktH
uDmDfCTqp1jEM9GEdyEWxzKs96gUDV9HLyX8wspothTv/P5UYzuY5iNF+G0PopEDPxQifkB2A4mv
k827mHVVy9PKL4i6lWgzzFffuDaJuXBYAizRqRJzYjCQWbz1sgJL1FKAS+Y8bJqzJ+L/pCG+QH1i
dek4ZYjoCPBoW1Q1naVVWiHFOsqi4jHuGKawD1XQ+dT6rOrZdk5BEqpjjoyMb3vONp2Yclg8FJJr
PbnBnREadvAxP5y6k12hu7azXihpP//CJfge9onujz2beswMqQ2EfQsNjvAdb4xvIMCEXeem1ZUp
8oWnjzc2dlKkqCHyWPIpg14x+7hsIEnMjm6Cq45gL/o7RjTfL/oLX9eX6yxOR8a4khEEWnAgtFIv
PgzjZMofZvZCIsz3F7rgxM2NsFmZBrI87H4XV6q60Rwn9CpE0w+ujpAAM4uqENy0MTDcKVeIQedm
j9ZrHgLMhhexxmOWOndmhMQBJcIMPMTPU0oIKDSmwXRB6Ry/fR0ycTVjsDgw49fuFHJ9EHBbuOp/
dQFPRicAR4QRDGFIHPNf93eto/jvxSA9KH3GIA/aueYfEH7vyhRhWPIzwmVU7spkVSW95iYA2lLR
rMT81VMeM1G+k/WQ+B0MvYpDn6sUnJj0dfMoOZcguSVS6qTZ9GsqzrEnXkslvrSNf/nxi1K7NmOx
zkYlPRIfhE2MGBN72jxX1trrnKB4h3xE0wS6mJZ7RH6IY67tKJfwlS+/YPGpZ4Kqe9k0JAcsvNnj
ipGwB0gYc5qnmt3i2dZ1V9DnP/Eri6KIS0Jp0tCGU/YvdrHWG9uolLBgIKbxVlL8RxkyKSWs1hcb
jQ+XSUlfUeFaL1Mkb0jhuBVM8VhH4F68AbHx4IL5h07u12pVb0v/lWdEv1Ujb6olkiq6IzAy6el2
nCAmSICmMGurvU2F+EDJAI0Cuu4zHXdunHT9JCmPpW5tquCxC3aV5mbBThmehAq+fHTM4CJ//9H9
4Y1+d/uLw1MVpiQz9Pn206OEfhHXT8Qsv6jk/eJGrdeJ4jZW75TFh4d1PfaHEh4tJr/03hcQ7RWb
qtjVCI3S/lesEc7EceZJ3Rq8UlYOwkYu7tJSJN46gUetMEZ4FwsMX8Q3/Uc/Hf7IpsQ3JV75yZOA
ljQshiug7YWt+cvrXRzZU67ETaXD60QrCsqAyLjSTxgaFNNm6KAnvH7/PC/tlp9X0+L7F/q+TGMD
2IbiDp8BoPnZomQerP/nY8p5p/n3ul18rK3sGUEy92SQG2YEJTl5Mbx1+czQV+3QhF0Fbv4f+8O/
L7n4OjtMfLqhZ3rXj+MNr15hLJowDCDcN/ztF6eI/DDYKlBGDQHXG+E9z398/3jNCy0xOixo6n9O
CNmYT8VPFW3nRfIo+oByopcTeTE+5hkNZo8Qv3uenYxS4FdUUYyKlLVqCW4V1i4jeJMxXtVGa5D7
cKpuxDh3fHwpDSKYcAyHJz32/gPlBPRGvz6m8PqgyZrCPzFs3L56lgDCdOIv8FrIANvQAt1LJSaY
+Pk05T2Kr6hy61TDjggaMywdH7vpkrg9WD9zQgiDw3WYPugIpma3df7rjMnMjj/TS+dLWB4HTkPs
pnqLC6YrapM9/012hRwPf1h9Og6VJJDNeSKRptqkxzVq6SpQa2DuFGgatIQduQse9KmiGnppB9TR
fXtSGsH2me9G5VVp6Qx+/rVtQO2aQ5fJaTPkxXuQlb6lBAERgHkbvJaAoju8PfV7/ZcCeXYMNlcd
By8fDp+uudipC78MVOjS1PmGk/qnCjxGKFazySEKVhPCoLUyhStV1gXFGyIZrNowidDI11iWWWEc
SY3ZQCkB41cC25oGzDPf2eFGcW00B1yRavFBG/eSsI09aj5Hqq4Ipi7tYJ9/wWJL8cpKDzEfDA/d
NLlT8KCiUsWbeAxvRhxoq5rh7LWa7xKGyV2j2lZNVEJ/xWoXdWBppYWdvclthwb+DL20T7V83ckq
bq4beIPIut3KMm4m1Orff+QXhFHzM//31RdbG25TcZUrbG1YB1NQ2SqfasfAOlDg2+KAAIf/3eue
jSy7duULxNCvl15scb1Rx13SwDbJ63WLT1m6L4sDO4Rd12/lFGzSvrVJANlo8eSmRm43RkWC8l08
ouxD/vAwE+v0EooZ7vFbcfzpyS2W2asy/xEpz6O06fRb0w/s2oodvQ/WWsKZJ0u234VrX0e6KyGf
9Vs7hgDOe4FlJm1Uzs6hvVdRTPTTuZGEdW5YjzWztKx+knp1047irIrosoe82/cmx1yLx82ugkza
oG2scqCGCGzDV1eiAAzSQ8mcXLwGshiJm/Wusf0o3i+5eY4ZmgmyuQ7bXwpBxMD0BGyFrtE3TAdQ
SVpnTbPuR/FxkmWg8w8z/iUEqdthQ2beh+x0EVRHWGCsj2Tdq8PN/L9sS/beCDmoVt2EU3o/pAGO
wrrdIBgJrX+m+n2WdZSC7zY9utk420YYIKqwFGGBkD5sCZvv19flD+r/Lq+/ZPGIPMJp0vECKsMf
gwIFsCcfdTM34A3UAfyMrzF8/oUbL7dL7FwgqwAvYtq8WFZVHpTTpE7UtfrPSimPECXV2cgBaBlO
k69YD3lR7eamxYtwox4Dt2zWDJgj7Bxmhg6ZXlgVr2t5ncY3GeeAphc3hheuRI8hq+l9RAqSaNkg
j10GVDSoH63IhpwiWu2myKOV4q2lGSkQ0BduZubNLIFnRLPG/mVvTQHoHKKYQDQeepaurGHkIcGN
fBm1k6c+WuF6BLqYz6ootfZYxGTBieRCtcoOisTuGxzLdVcnRM2iTuEno9ohLWKHfgHaRZSmt6J6
5LCdwwVydZcE4gu2PpFX0JZzCiPsmDlxDNLm21AtCEGrsTF+AH8/9qq3l/3EMXM6tn2ak8iARC/C
d7G6jXDG42EmknmHCmaOO8PBZDtz5usW8oUXrAufxpBmcWbpg3fOMJ/c4N0qV65gkdXxoKhuU4jr
QdAO5J47ulzvcji9NSW+JSUbCvACRVUYhpuWfiSJ37VUPKjzMxDZGaSVoD8HT9mUES+UzYXGyCM1
svJRlM+o4clXVZJuZeEiMEbJrm82PdVBlWI+9bEtI3nbKs02zn3MF8S7LPIfGqv+Uc74pOQOQkLh
0D59v/Yv4I8IGGAlYh6pMb9elPuZ3xSVNVKfWuaGNNM8fx3LW9Y8NcXQrq5caz6Q/1r1ny62KNaa
evaXLeLgMAs4hqS1FaGhZElWYhw+lJO3VpmIQ9huiA6k8hKBlns4OKhtEBNK0E75POCsUkp7BM3K
ggMb15bwGA+M8pjWZH8Uq/mPULDb5O2a0I718mSFug0YuabO5+R0PCK3CuooPU1nyqyfvDRoh0yJ
qkm4n4s00ZdhSb3O+PWsxWYzzMGYypnhwV/hbKaGRxG4nXRlPZdw8GzgXDNPS7z+ztNWZtHZqUDK
zDsmfzYhmRoSlEGAPgegXKLyTqCRjf5awXu7Vww4i7kDtaNuzHkR1cpZgV+lYLZ5VaF4+SBFnyfr
GJNBJ1mWDs1gElPdBzNTWmnAH06Ipxi1POPV4pjNvvfcrn8yvGAVy1caoQvmI5ykn669OMSNPLAm
ITCsYz+s0uaQYKblvaJioqFvZw+aZ2TfbXge8iOGAUV5rDKXAbQ4NO73q/Bi2fj5hyz2XjVuBEH2
I+/YRrtQX5O0IBuE268MwolyfhqJAlcueSEBnnsHDMftRWIcYSzIuJUfMNs2RwwKdNFJ/GMZfMyV
RPDOUSPI47Huu9smsLaqshEScB1CWKRT1sHH/OgjibGDCQEbp9T8tTXpvxvdDgh+gWlrQBnRBfWG
w1H1th0D5DihLOh2QnSrBT9i+YO9uU1Y9YW18jyk7so2TaGv8ayHbBXUHxCQ06jbzjqqNJwlQzMs
hgcPa78nyBEf4uLKSri45Xx6GHMr8allS7GmQ48EnxagUpVvM8oqeijdR5WaO/SK37/ui4c73ngG
1HnK9qWoPkjzIgkL4udIFwSemM1oJ9GwO2gTU7JCB6zC5ftfXBJ4Gsc2U8I+cvGV8SHnHao9vAW9
s8oGFpD+gyYNXV4WKuspep4FCd9f8g/b7q+tVQeSYqyjcbAvtlbI5VJvEvt28s6yt5JvRfhDB8Mt
t4q6qh9odKM3htRYDFWzV9naf5fvzd1wQxbAnQBPxDafK8XNHg1HYopgbacXHf6kI/R2Xawy1SW+
6h61S7aPEczfezccrfmVzuoSfo1s+r/vYPHUjJ6EZpGsrhmYKQkY75gznnlY3z+oPzyZ7x7UYhuK
0l7LoqmPMXqTbQRCuIMlGzE+NmJ2Nxn9WoqL1dQNdiY4feDvI6YkZNs5ZSA7tLjrcBIKx8lV7ZGg
chg05yzQd1U43GUg/N//1Isr99MDWexTfWBEHtIGuAfCbadWmzxysx8wm0JrnZeSk1z7Uq49muXU
IoBBXFAcAf2VzyIBGNRg80FNlCKw5osuIe50ZkVqBvmMA07Q/T/0aJO2C5CB/89s+MzEp53adVPV
sGqoXOA1Xvm8tLkm+eYVmosNpCjDovf1uCekxhbPEXSr6Aa4HC8+8VZtGCz+Cl9b7+gxn8jwKj38
pnmSvJ1V49yx1n2eHP2WI+UECO+JlClEtwrc5i55HOzkR33bo50VD1Z5lKd/JDTm4j5ruPXA7giw
zYzZRZwvZHysUOmWzBjt7Bz1v/xHDEECaf39Grh8YpNtgf8DIzVp2ShYMZHHPg0ZlI87xgCUPsQr
IpDPdWe2rs6kE4Iyk4o2hZD+/bX/zJ7/es4Y6xgqxz/qjvk9fNqoSznzzSmD/EKFSMdB3z38kXR1
hoKEaKWMyKQMAN8S5xzEVQ4xsHXSnxLS0WgOCHB8Avpm3BVMJGZFxYHA441OaGHTik7rhdce1aUN
hMEgTuikGnHcLg5Z0E9dzNu5pyqfzeyZ4lsdTVuy506ljlLXRHIF4stSHRTOGxEQW9+hgXS66Eqh
exEu+fxTFiu0bnxBlTp+SizufO+Yyi9z04a+K7OKHTzByQv/qLiv0kku7RmfLyx/fWWyUo7o/JiX
4JyLBwX1gwoqiEM0cKKFNg9l2/eLBHeLxddIShZ0JJT8OvwVAwHe4pJla/Tl2Ir3E8LACstDp6pX
1A2Az9o/5Q8ooKkFIuBUJt/i2pBcf7pDh9AcBkYAs0G+q0iu0iI6sfmpau5gxn5Hs5qhp/vdYQOA
2ZFjAWzYypO+Mu5CUE7F9lMQUJstHBPOnaw7WCOGkPfPMv8H15aRmYTdYz3/2+sxpMT5gU9kGB0/
J1vKTn73AJQiDov2hPC/ZXG7xNLidSBjF0FMfO10DWCtbaNH5g9QaBpfBlJ7HaoGSM+zs5njxjc7
cmX0yG1ILGpc9QllJErQbHQ4GSRCo3oEoxymd2HlcnXwGQq2cl3+SIB8bCGxgwdajFxyC8zm3tLQ
5n8/iXu5tXsVK/cZxfSxY0hdgmr06FyQLoizSYWDgp08hL9Qzk0vsUT0KciJbf6EhGOusTHesrHp
p2Iz0c+/l9iXBvYjk6tfyc95jPhW79Q3wgn7db5LtpxzRrzqhi36veQc1wQb29gNjCQptatOcyrN
8WBtqTgPzX9Lh7/9Ib0Fu/4pvB8PamPXV4qA+ZD/vOWwmLAOkfASI11ljnD4upimUfD9HCXqEbN/
E1N7Om/07STaRacr6/avb5RLUSmxuTHjm4lsi92taaws7zzCw5q1fju85c/+g/XWv3qbYaeuwm13
SB/GxJb3ogOH2zUdQBf+zVpxxlVtA0C6lfsPOITTrb1TdbB+Fk8Ud+t2VbmGPbiyc/u75K+T62+B
YNzBVZ3aiVzhGK0jt3hKbdXhhHQ6p3RVO+Pfm8T27sIna4M+9ZAf0t0qs4dV65r2r+ZZgjbP+eXQ
tO2V/cgqEO8Za1Sv7YHjy8bvzMU9JbSTbe5G+2yjucY1w6a/PIGWT2wxOot91RtVsWlvK1fdTLnd
fpQfyh2i/4zcxpPM7Rk3kRufDQSW9xQrj8Xd8I/+PB3ih/ZZaG0QPf3U4Vn0kEL/O7BOZWnvP0w/
o3KnboJ/8ufmrUUaiQkq7ia2fFI3xjZZY+Lh4rr4S9xRxO9Q0og7/R8rR73KjmpnN9nvybdFpEy/
UBzkqAIeMRhqBHeEmk44joWN2QNIvfDD+pG/JIEd3WHh4Z+j3/xht5PjO+Y2FN1k3DXDyvsZPAzp
Knuu8ADeFHvyRPfVrVw72Ut+hxFIi3L1RRq2aDfPMKdMzx42+Z10JrQiCLfJXrbHp+qIB8eNd+VM
+aMQXXwa9I8cb7BRYb4sLSesWIzHavKjY/qRHKIn406mmWltMXG1xsk/TG81rDFdYTn29IVv4h5P
1Xvs7daWzyFo2cad9lZ4dvQU2rkT/C5/9m8cit423PUsndEtD1jd2+Od95jm9huOXzYbijt3abb6
iNrCCdbEhmJreegt27O36OLu2v3w1tqhS5bYoXfP0cpzpMduza+yX8PQFs5g1D7hq4cJS0aX8DZ3
6J1rYTZ/NfTzutThV8wCVP61dABurUZP5DqTbvIUqRGokvcqlPtB209t4R5M5bk1r+0e/3rcf70O
9g+GQLP9xlI82Vt916lB1N5aW8T9T8WTte7PQeM0hWsRtQqq8o44HHSl+kVgpg4PhbVhuNg3N7nd
Y/vzRnpTh9+r77LiS29FUYT/YPaTv+aBM+ChY6tH8ZjhYCXYJmnpZLRumSeZE0EXiDTy38ovNJnl
b+s+aN1Ec2nWUubugOvv/dZ8CeT/ouzMlttk1jV8RapiFpwyo1nyINsnlB0riEmAmLn6/ZB9sPM7
qbh2peJ/LdsRUtN0f/29kxmty33a2tcHcT35t6sZH4EAorf8AkyWEfB8C+oFhaOTSWXQnNOtotiD
DGBoy7qrJGudlSv5QUhK2m/zKChSz9BWleTW6k4pTpkaaPrmVvrkRkbTShopBB0+fXVU+UmKgw1h
Y1acm8NGAAZ+zCHfaIrVhGbsBKIJnmGlPvBoW3jL2KT3tYs2lYyYdzVZg7VRzM680dH4sZS9+x6j
nOfeu3+Wr7dP9mA5NkMOt8C7J+OlswdXDhZu4wqr5FF4u8mgqruc6FwEEdbCwD5pLhQAWq8d+6cp
s4HFz9QV0rE3e7/21QCp+1bxnuPdhD/UcIeiwdKsWQt+u9NUr5os6bV+Htz+yDF+e91cN9g/dLIl
vlwP942wwC2QB6t476R5wxhNbSXbqaeYmumVz/QkzQhRlMa3iB9enBYUKLCQViXJw+disKqLLOKz
aAmSW6ELr8yytPMUUzp38hWreBN90OrCyvZSv42PchEIFJK6CZJEryhNycChbWJFC/++Dl39NXqS
DvKJnKOit7IPErtUNrCPmCEMWozzn/JLdGlitwvtKHWy2bEAYGVfXQhCnquot660wRBrs3TTVbmv
KSPWU23lb7XuTOdbEaRHLltKTvaAVcLgh6+DXzHJ7MpLXPGcrjB1Gni/vIQHPGcOVw5pxkf/1m+X
fkAX1Be4gZsp0N4N13DbN8jD++oo+0prD9XqzlbIzDRrEojdjB2wMY3E0g+z/IklqbAMMCi0qMBt
pL6deeKIRz4KlSmgPhrMbr7anSqssSIVdVV7HHcNOlDyALFGMBEJ3lsUVHYFBxUov7MrTnEIN7la
ZPMvYODQly6WFlnTso7hksVdahbWssYYwxoZ6cJXRcrDdbafPuqndAUWwqbCXdNGj7eXSFYGEuca
HxyY6rfkx+J8s2W/3jI8e7ymzznznglxjN54wcFPHqZzgsnWli+N4vOx6RhlvVs+DLo5bnkR9dw/
UaaqG95w8sMgwNqLVyml6wcl7LQWRauiGtHNe2pxC8WznrAjmMb6gx6fd3NzR1DMfKVyjRXBNUfS
2rft2/iW+9qlPHSf9U56bzFGRbL2SEscsFLuiJ6xCXCi7bh4Eed1RL/AAa+kbRl6muRV99hU5cpi
atitB81QNd9ur6NTftYnVrzpUXIKzR6J0eSZP4Tc16DeAhT3kcU4KVcfX9qyQnBOiT6P3PQxnKeQ
OthjXHuMckFZ9svKYSCv9xX3bugs42rfQ9y95k9aPBknniTi48PEYYELexZVnxkOq0pK1jy5kWob
MpmZDnW8HNotqVD4p0U+WU4sYJnBOcRKGisj7uTCEC+5WXb2wBI5UXDMf4Gf1ojN11Du6m3uFCvh
mbXqelgqDquI5i335YHOGoXKMd81AaPg0j11OhMbCY6UmKLsUEyn22GNQ6IShG5nqatxQ9q8yXzC
cDy2Iu8geo0pBfWL+Fa/4HDE+UB6wIE7kjBIXDWU645cm2bScIQpXpR96+obnutwI0BKM5V937Lv
lsRW36xKsW+CGb5CfGQg/ejQPqYv7WEMls9jULnqBYua4x0PRK/e62tyQ1fNG0GN5/J4PRqvKrgZ
w3KUzg2UEoOi2xyeFOb+Sn0XHhuijm1x2+ec7Oj+ic/i8/iICQ2PyjFbDZV5e2tviM6s+CV6SemR
xJYSmxXD9AO3HJZQDwbSrnBuF9qK7nKVrRcOpcQqDW473UUx+CDYw87Qbc0fHCbHp+hYmOYcwxM1
40FnwrvYV6VWRYvhUknW9DTqq+YkbKrX+qA+z5bCz/FB2We7/LHlbAJykD62bBF7yW33Vvyg2vm6
P5c743jdjS/GUV5R6ZmLQDqR4KE59WpwBU8nQ9FsraWdHBMH125quPwgr6oDa/OuPlSusr57frLt
TcN/RsdgYQ1nG3a59TlI2iUnqh+oWs+l35gT5RT7jFO5gkmP2cvdm3U/JQxXv6aH1LkLn+MVxfDo
jyz763EtfHBcK1mI3da/enihr+5WQVnWWPdV2prDG8a7VuZzFvTiB26luUkiU6VEpehfS5vlJVxX
e8kHR1k33A+ewSeRJ41NCnmDWe13kik6Nyd+zXzFjV/rx+VK2kh24kv8kJC34/ixsOXX1l8GWmjp
O79fLz7bj7mwgHOKucspfyi4gHYuHjhevDVv7QP2yYpJSlzcm4lgcZ5NX6f36LV4LGJ7eipc8SKs
p0u2mi71Q/eU+WXkSkh2db9+aLzRv2/hPRS45vHii8jPLkRt8J3RcKdL+tBcGtZShBqXOLRpl2fb
69PiZilQMVWPerzFhoGl8ZK/lrvlJWdDQmxLPDQy1dCeLuGL0pndm0x/ezAJKpqG2XQm/9HANcwt
iRpEtg34wQ0Jx5b6VN5sxhOxLFZLV8PqQ5NM3UWJWZOlnZlx/b7/TDgXY/PzXD+Wp9ztnq7H1h/X
yQVCPkbbdrjLkDXvh97BxhAtZs9yfsSRLvZlhJnvy193oy7N+wlH8D7QfAPABWeAVwi+bbCSbEat
D5aX+KXzjIopX7ikLG3L1O79G07mb4LfeIU9vV/X1/ViVdg3R1kvbK6t9hane86Ql/wBHrA700ph
lFAK4hVFtxO3RyszNuVbvu8u4bl5wziI105fCrd+MC7cwWSt4G/9rvvMgk9JdNoPg7qQBnhqtQ/F
4eYMTxAIlXNd2tpHE1nXwepUu3vLf+Q/7pyLfQgn3Dru2D21WUGWyedAnN65uySr3L2+CWflDOlD
O4fCPDQsFjE2ag/Rj55/dJSfylX4UT2kD4vgtr0/iU/gz42Hi+E2Z1JeuI1P3Vv72ZyGN1yRQ9Tn
7rATTOFRMstj+mPiM5dPuatqluBHiE3s6ny9ZJfY1daZE66n53mJIc6KYiL1uLjuUg0ypz8arxys
Yh8/tPzhMeNhod8jme0jNwVzb9LeDrxFnrm90fsdYqfUqfeMLB+Jhfs8Tw+f+Okuguxg0pBJJho8
I6L1FTnb7pmRwug9teN9f8YlavwgR0zUHeau5E+XyUndykUWzq8mfkXvhjGU1jeH2HA3dyW/9K4X
wx4QJH223OrrJaWn5cv71sFpJ2jcK+cOfRX5SJAL7ITM3pnmPcsdXDGgnt1iDdwfO6gIpVmj/j51
dB8eb160vzo5z/JaW6OTsHXn7vYrdmNaaTissNnD36DnoZqJJ31An/Ak/+6BKWFDuY0h4XxMuiPt
4ufbpnKkt3Br7PXVS3TMbHHd7LH/2yfBJJopipYDGrHsibjt7iIHBvem2I/reC9QweGZ9dp+5Ofx
NB7DLTSjf7d3vmKMv46E+qwcQJQv4lD/pY8k4cVSSEm9LYvXVq5tWQh6zl/QlojhbA7/vtjXxvN/
LyYKXzqgTcJb6MpyWEvlLk529HfnRec7KOAPeObrZb7QHfNIWZTyDT/uvNhFBIxmzwq3o6PfWEQ0
QMRzPq7UkYCx+LQwVks4VGN9iuqfd2xBETtDSK1tFT1KdHuq8sSdOcFJLj/8eyykucP85Vw8e/9i
8aciVCcm4b8jX9elLIlDJmwKDHQWQx+IOvSGQjk2w42kc82aluZsxqe1mR3rUkDQJunv+K/qV2I1
7ogK6mc9Ufmd2r4tTsTBu8XwXTNF/fOW/Zocwpz4JJMT++WWyRWm2mVkLHd3youm9vJ4f6+3obFW
FecOPRgcPtcR066FybmSWMtZy+ho2hq+CokN0kcWPg2pKxSx2S9tvd7UgIglxntBNXd+05WyxPzg
0VBXLeRnKciEVykkqd1Py33R+PrtGHe92U6HSDxNxnPW7RfyLjNoAriYjjfTftG86+ySt72OB8ZC
JaeVo/N3QPUfCA/tep4RLFWRFS/ncMsvN0s26mFUbvpalawhI4oAhTPu76STzyxnQ2rdCmCYo2mL
nyGcuLH6WQIpXBkWMgte9OJ9eT9dMZrOxlWbx4+35Mco/ICl9A3kBz/lm2n1pfc4XrMuUxKuJKUN
rMjOHAh+R162S4DvAPKvTJXEmn2/I6le1UZtqbSQ1ZHWaMEqbbhdtotgCjX587J4v1YvtyY5ZcnH
wCFZX76pya6/Ly0pOWORF7acuummdK5KNZLW6QrTJZOURHNqqVeSbKeG79ECB2CyOMw8L7y+rDZS
IthNleEOWbx0ibIRhiPYGqsB8uHwvVDosoXvsaw99+XkhCzIUHdVMUYqfXUkjuijhPm0tWg0S6Jl
JhA5F40fBPs5Wvfco3Fr3bbfXGXi5nhWCltS5rD6lOymqBxemhtbMkv9fIlcQvs0roc4se/6tlxe
MW7SzJDGmDrM30qcLr95KDeBofbRzOPlrK7LuTNcR2eprybynzGvOvbK1WWU8R3EOaWTnTmONk9D
K5cACWgqDtHCVmtSdmXnxkWECLCXXtAkjycp5Km6OWoqHiK94NSVm6J2s0O5g18kWUrLOy0751pO
bnrTNjNzG67ERCZP1Sn2FfG4qgzmYrwAF/pKqKM2/lnrO+TJS+inHRkJBPsuYPQhEOfdJLR6O6QO
R7F+ivBhVFGgE0CiLHEfHF3+0+LOmQ6DO7+RGB/aZAztQjMeh3JCwr8VVBh2vC9oIn6TQU1Lr9jm
HkeFgvD+KvC27tH0kebDqr2q7gy1foggL0YUnu/FUSDteNIa61qaVwODrTl+dnn3Sm3V4/ucVM0K
Jq8p0nG4haG1KER/kHv7WvIvFDbtdHeTHqNU3USNgRSg4OwNnFOLZtyMjsxvfUykhHHcRdSRkUGS
Lry7ErpSJPgF/Skxfr3qsXUrQNg4Ora6b9w8vlaGf42v4GmlI9MpCcfK7EltnCrSr+pxc5OEIKub
pzp+z7WnSZd5MqQVcpxhwXPvYqLvTs3NvhfAtV27RrnmVIi6l4y6IHVwAtxSsSXiUOOYvApI8Poi
DxYCFVkerjV2mV4Aprr1zG/pR8cJlll3jwhbEVy9OOvS6GZhQXDruCrA0f+9B/2yAPxjD4LMiPhb
VQjl/rK69yl5eeEtFTdjNe5JSMILtMcgPnJj0WqeQMtwfgsGwtBWoghm6Y+h0403GpzLk4hL6tLG
8gq8ssCLrtklN/WUaQif2is6l6V1r8RHcZTc+xA/FnWxNu7dZ990aLGqg1Dpx+p2s/sYDY76lgvr
Yngplt0hNZhKFfVgecVeTyNDBHOlUrjZV21bVE+3WnOLBdFRSmLXChtPurRiUkrCiA78ZeIMVjQj
ovSrX+lnaDgLHI0ycVjRClXb6ZgQCBj12ToqC0eUFUtJr9sQGn7BrmUsrRAl5ILegrxYOncpD9T7
/afaxhiYa617u6ov1zhR7GVRbmt9DIQ8+8yr8NBIKtA5pvtWPRVPUcP6w+GuLqRvSjV1Xrq/3q05
vmfW8rIT/3LL/41m0Fd9MUh5JBxonI46fgcWQFEFBT2zaLVIt7VKNQmYvK/fawlatt1IdiSvaLku
8VjCXPoin4nCu0GBk2mUjK/RVt0tnTRxJuKQYXaaSmYlC7xxnXHWXQKVES2C7105PpX5Kv3kGFYc
NDd5azly87/Pydb+Vjfyy47sy8dETyjM+glN4usXaF6/jm3RtfFwDHOqjBOst1YMKtxkc7vBNMqw
4nd4+plk38XdOJooiKrIXe5ZM+Ft2wsznIJxuZZDU3kDIaBxqdr09CbjUXlimHqPjmybOangZ40/
Pnese7puDi/jqnbiHW34ytM4D9BbLPzOBylbOrCZDsk7tqCdxAx8WMTujTznLnrG2TY2mD47bVUU
HGyem6sHVg4CrszErwi9OhSaPkjKVQK1OfHSa6BkQRZ7UnZYcv7qAp2pVluytmrTXTx40y1Y1rTD
745UHac4kG/rWmF/MBGc2NePJn5sSqd9zecqPSF0aMQbmsbRk6w+GNnuLm9pKwFwC9UxvNs59BPB
pt+hrSRubdFCE8YWzaCe2gy9Dn//IsVuSPZFgTKEVhYvVbFXTs+hSFyBqckocP22wPX4wHTQVefW
/qgX+wVnaG8Bm5vkHSrlYLrZ0vTQXtdT5GrntnP1j/qzH92wtXr8C2q7Jh9QeaBhMvXf0SrmMvm/
swUHC6Asoj1wfMLa+EtlpspjkU8Ykquhm0JphjOJGHJNMdFHDy0czxADZj0MhmEyxxnqj8hG1R//
vZD+eYpSYB2ps6KfpRRKzX/fxFDWspJ3S86k2set9bg4m1pHWwE51/eB23+eHLiaDh9MgRqEgcCX
B8SIxabvpYV2giLbcOOwdkNCN7qdxz6moR8NLeEbcuifdAOcC7FvE+Alz6lHXz6gXEnXIpzInroq
qF5I83Ugxi7bD9zW/z2Sv9gE/72f/7mS9GVLEvNEU4qwk9cFiofSy8nuSgo8m2dVDX56DC12oQeC
zm0AHbBOU4lRo9bNlrhhmfJh0ryb+H5npxeXu6qXba1RTndaavAO3VQ1PDXr/MjtF6iKcs0R8D5o
gAnFbDdc85WSa8d/f6A/F21ikgntpUxE7Kd8NV9scBcgNqij3bjYIpVzh+zuCZn+DejN5vTHc4C4
U+AYOQsLyRj4Om5KK8bssNlOBkk6gJfeqYCfdY/cJewFZXpc2GNYAsbrSLJ+Yl2vfoKvAqAuHhXW
BFgQnUuOwKHbaI0dv92CJgBwGKNV+qa9cmJ/BAFdYNRJflvngHF/GueYPs8ZBXOmuxHI68IUCQV5
5feGtXFSq3PqJaAx5+wxs2ssUyNf3aVB3Vl46uESs+UJXXr9y+RkWwEfw/yVKDWrt43X/AF37QFx
KDit4klet+m3cgtiX7R+G9ujvRRMbCrAa15wqX67vfebUQLusOOZGfJSvcpRkFdzk0ik0oxNcpYU
DaSJulPwOELvQGU0MriT7bAfdtGjIpm3k9E716flQADlUv5m41b+fm8Q3iIegZTwS5v728atCver
1Cl9slfU0V7cfXGqgri6ufF1DEYAoGX6KtJIS0bRrKPXChXE/b7vOPIIMEtR/yQjMBIbrk436IZ3
ldz/qHCMvAMTRe1jXe3paSxgHhmL1O0xuMecfqjfchW61b1z1NfmdqbLQz4aOhwvVpZ+2+tbnZS6
e/6S0sFcVu//nvR/4QzNs/H/PvGXVXkhG0O8mOpkPzANQ6J0klPd7lEH1+DG8mTF6rNCLlYe/Pu6
f2HewCVXBAESKE7m//uU/DbSwkLQtWV7K3dDhFGEWz0njRNiwt9ZIFAzBPr2oRCi0IHct65grNhe
S/hl4ladcKleac26MlwaumLiIfEoO3/5nTEjTvt/PqkaT+rMA9R0CFXzbPntPY5d04mLYVB3tRM9
L/cYJThLV3RVM/3ZOoaJuZd3C7rNCPBB0rGVBONKWM1MqdCj+39IT6I78G8EC28FexkUPl2WYS/u
lS0SykP0MT3ID92POwEgKzG4u0QNubXDAgA5q7c0DxYAf7aShUE97Cda/g/6tnshocea/zb2+nM0
nz4/eV2uAMHNFN29+wigZfIiZx3qCiF75js1uplZFjJMm/KL7igxOp7mGP64sqXV1aqs4HQhztH2
xF28bcDcHyWCbFmhOYIG++g9CwxTdRVraTbQwf6XK4Z6yxacR4ouLvd2tfZvBO+aiR24H7HpnoLL
BbqUW+MNitjIurmTebrakYNhv02Olb2wDAtjE/5fYkdvHfBZB0TJWdrunQXZwWyYAXEOvGQNlZ8F
jesI1h7cwso2xbNk4YjidW4SrAf4aZ0tugbjNlqQNZzaaR3Nm8cP/omneEmQBZo3Oumpd8iZ9O5w
jQa6Ca5Kb7mw5rRkzVad2Gv8Zq3behAeBn8BmJl63bpZYwOxDTeanVusZbqde+EnLtNKYpYf6qk8
x086+NcZU+1oe/cvMzMpAjT9YVipdwjtBuKRzbnyoB3y7XSGgZkDZoBAOY9vowXd2ISD4cxEOpYC
U3mVDjEI68CAQI9gqGBK7IdzdNFkE9i1XMcMXBQ0FJ5ArgxestcP5fr0g+a/CVtpBLdBcGkh/PGW
dugcr6aFAtKGhGLhbX0efRhN5juws42pgC178tHYnktHcCXQPclXfGVNJwa2UwKqS9zrCRBXY2wV
ex4F1ck3+kO3igNEhXxdvkUwzuRtsxpW06qyCUDexRvaMBZIv6u99O6Aj61gJ+b7DbqU4HaY3WbP
sKdWilnZqjf9xBrGfS1/fZ55jBM3Mi8wVa1za89kwd5NN4TQ7uc/vSt7adDCGRRcTLYccTW/3OhW
geZOjrGCRuJyiuWjCq7ImUjiu5j5WpINbMSudAydyP75pHq1q64ML9+U61vuLZf8Yh2Avbq4K/u5
O/pXBxDeRjJm0w/iscssaLpQwqAqWrkLQBVan8am8OGnuAt35ktCF9xGz0lArxoSZc/zqNoQTC3s
KqwJO18ZUh4tvVW/rtdysITbowFSYLbiCV6xRtMSjJ4ahI4RYBjqA1oeIL55dBe82xbklFcBleQn
mbWC+GtC8bWqNQbQZsfL93ZkWVjszcCjRVVppjYmXAzEaEs2d9xLtqN/Yzc3gtSV1oL5CvHWAaQh
xH0RjP7ikSXEadfSiSLNg+1lxy7GgNL/U+U/t2Z/X06/NDwXal2M+aJTdw14e+n3kIknkCP6VTLt
tw6f/m/zpOda6kuN+p9LftndMO+U1WoZQ8SC7arbUeTC4aqWTgzRaeFM5G0BwH/nHPHXHjRNGlzi
RPY49WtmYE8uR6dMibrDSd9AY7yktediHJLA9rz6GsSdw1R5xJhEiXfFUewzThzcavPCjqhzHyXR
lpBmDA90pcT+m/rzL+cDkiYMg3O7MSfWfzkf6HU4Lcd2oa/R6d2qFY3vKj4tx1WvfmOq9UeE8Xy7
f7/Sl7FXbklp1KJY7tR940o78SF9Hz35x8SqT/jAiqy+1hFdTKvoBFTv3ePQmYAQ28KBi76Xbf0V
nuxRwwkfZnLupE80GU1tc4V78iA86I9QXb2kdec14wpre2HeOR2/q3dLeQAr7pNHjdLVmakCBwUE
MjznP/QZ3k9WamLKwbeUzXngvk41LNxmmzgyStQ/ILMmWYxt11M5EwQYelJ00W/nBry4+8xaGjmw
uDjxRxRxU/pRtO6/6ymMnL65/pezZq1g4mFMVbfLChNjvgOc/ad61a6rdX+s1rKJMnQ3rtall3gt
ZUrzkgWgrFR8onun77S/b+6P4c879YwGAJs78VH1IboldgbHC4Im5AJiF0gXtgEk3u8bERoWjLp9
sZJ9+vd571QzKav3usd6Nz1Wx/rCKY3ivQzEjbyOntJtZmeP2ip3rvuQAwRA3zq1+kO+6VY3F4jd
kvbZWtgDQGXPt3fID1bJ8p8H1L9kSrGW/3gU/XlHxT+QBCv3ulYvsgMJ10GKv8seqgGuEzX3Kd/G
23KdrUUIJh8TRrrGW7zVDvpnDA1zWi23NzZ69mR4tbsroofkheL9HB+7dX5RXq+1NXKOqrbFkb4Q
PMXrQ3ppzs0aXCUH4YIasXnsbFDXO2VJbMZb8XSJcaKmH1Vtrw+Gwy72sHCk1ztxvK/s9cPH8mTs
hg/aR8apOzd+6RNevmXU6P+scCDx6t34hma6fgpf66088+HYmmAgVGaMbaqwn9tKjsyh7TCXZ+JO
Pt3hSO2RVwg/wv3iiEUS+zm74Bbu5AMGCTMQXpxRgKeC+UCGFNvDEtpFt+X+b/Nz5b43P++QdIPk
hL83lIbBy07nkG11uVqu1OfKLd+ub/Bz14sNwku2SP9neLpvcf1aEfeYurBNLfK/qRIMYgggoVJy
7O7W8e4Kp9sP1eRxR6Rhyp6yF70oCH3Rk1dtcGNnJTkJHlBuK+yFsX136KGZjYcoQ7WuXvrR8YT0
bJ3LAMFvoDkAeYXfrmO38iO7PPZB5izYoq4eK0hBbucT3CLztXTm6iN7H5y5aoBLwv5YOK1Ck9sq
nq9g9cbmQfqxOJY7dPQwXiZncohjhh/3ZNgHZAg7xR0oKAQWXewdHN3/aWzomZ+UtbBm4/Xu3jwg
avBTcstdy285mZNsqaWxsGysha8ju1hsejgOMzMcnztOCJvBuVu8a7tdhYODX9YzW86qXy18YFca
k7irgCkEwyZeU4eb+lNCkWFHJ5UqW/KKmdd0MJ5lGHuw/T1lo1Ga0EPewEZQ3rKMUZp7+9/qIv66
ltDalXAvwIzyl6Hcbwefqa6UuO4xAS2BkUqNeTqSJj+7WMB+C6sjLjXmPfmGc0C6wN+WsN8u+4Xi
EGp5l7SloexwLLAmzkIa9A0eH+r4+SxUHgy+L6CzmmyRPx/w/gXnQzRRpdzsD9QaZmTmnDbgWHJw
qPjlgr8zpTPmJz+wzKJIFilNKUoteEvm6+58eKytj8I6Nears0F9QjWKvRu/hanNBpI3KhZ429bd
WVq1O1lwW8yn1P4ZMvS2/5PqekVtW1oPoXVcoxOzOZJRgD3x1P3s2c/m09HLkeKv3KUU5sCNJmcY
x31ZP+1e3x/g2fE2RvP537uB/Gfjkb1XJ8qSBMslXI0ve2+ywOXj1uf6LnoelkHLSUB9SYVtxFHl
fsdX5EnCb+huvI7R56ywD0g+w8eTZmFTIqYWL1cQ3tSTMy+ZqbBvSndZKDMJ7xk7gXB6LmhFB2Vr
//td/8rg+LqF4sCtEDuBOab0q1fx27RrBiHV71W83DVYDN7gisZvBTRfaJAc6Bafd0k2J90Vp6Ac
B2uEucVyu3geNc+QdxiwpN/5z/1FhqGjVhbQb9GnYyy/aLfKpBjj6Foa6yVocLrkIA32iAE91NJ3
QEutWeH/sA6JV/v3SPy1gsRVQZUImJRpU3/pEdapcb8t8ny5i3JHak4djXnrjipbPFFAGvrjNHxy
95YcipYe3sM1yYW9kxC7KFrRCKmjD2YcGDaHtr32fvatGvQvvVIyB3lfBvodXJq+VJGa2uf39t5U
u1uAq+FLF5A0BLpiebqpbDKf5Obi9Rsd3Txlv06O3y/5pRljVKWMG+ykr3FOMReLPWFz2On4ZKtZ
/x58kna+udSXg0oSdRoOmRiwVBSoNSCE1f68hrRAWm+udBTiu+euwYfGbqye4C4HC6tcq844byNm
swbZpnP1S18Eq8OsK3ofrmIXnmYTYKK73c4rLLJ9fBrAawBs69JuC+vH6Aqbk/jBRKYTgCAhDPJj
su/W2QdtBjK5rBvKpjxID/lrvSev8QWuq8++7bUWDrKSFa47Up6sBs+4YAFu6Fy3JIjYSw7XOx3p
vzW4ENMp3yiA1cPyM/EQQGZP0qllsZXdwqx82BSSl23od50kULb6A5+A5XeP+d92FwRfCoAhDXd9
+eWpyhJ1sbymibZbAJnnlhrt9PTQINVoyOOmaIPOL/v/vqd/4XDp2u/XnFt9vy0ti6vaZAp+krsC
NrTuGY1XIbNDrtebAmzmyGeNLKG7N49Z60/yNvlZEEQElS/Z5Lcth7P7wgmbb5qgf11fAAAM7NyJ
HPhDcZVMkXzvenmx1ZJV0ckw7KiEeq9vtnfmUA4HeKSyiL45mf3hrDGfzH6/7Jf5Pd2UMCmMSl/r
sS9Mkq2F6BzJkoRGBBFvpveUnEGNvEPrRAIP/JS++FFJxxsyuRpfvqQv5vT0NyVTV7XoV6Ivke6p
N5GrKKyKE2xXx+hzs806cP/nRrLortVBHPcnIx5Pd611rlBFdQTs13epVE56mLnJpDpZUj5rufSp
GNM+Ybn99yQQ/7Yr/v65v+yKZZ9K4xTdpx0caed2KGk1ccYw+83cnbl9c7W/NY8NwhbA/QxFEv4A
x+NevOl1xwMsxeToYgVzpvm/HAkuW1XfYvF/W7JIdyASFGdpsrW+PFPagqcKzwNtFyrrqj5EdD11
ryDfvZvDHrrqIe+OVb1P7uuCUCmaubFDW/+mflfD/WWVXgpLrP9VgiZmHfJ/nzNj0Q+leGv1dZQ8
kBpvC6ux8ORFDpXwnY9vJMi/oSJ1WSBtRtTxm9tsfKhfv1ljpL+sMWzaEiJHkUA1Pvp/38f9Xi2E
aOiVNRy0BWzI5Q2hYlkjQimwO7ZwIKoztMttbaaGB7uTaA8s14rWCqcf2ONhoy0dkq2ofPO+/jYF
cWEmAwJVp7okpuK/76vR7kWxUIpkf+8UpxdGu6sepfiYii8zyaYDOuokyMuaZM6m6urb//8J+M/l
v2yi9Tjd+obUJQ4niSVCaRujlzunY2ktw3Ua9wZMVR59QiO+L+//NjV+/+hfVp2u1ROtvd70Xbf0
M5KemuO0sG84BOZBOK2hhl4pU3GUVP1p8gCcZIQg8jcG7H8rMeHGAv+LfIGD8GUAbrJ8HaSFKK3r
bmlK5FHcfSIVBmNyjZkPVkRIfbCM6mw5O3dTahegYLo2uYv2x9Qqdrbszaba1ON3/Rv5r6Pz2xv7
MjppIrUJPoP3Xb+iLWO8SM64nXzVz2fyS5m7CoQn8/6Zufg3aJt0g4vvZ/FYPrcvy2N8KF6ZMfVj
e2g8AT4nLRKkngHUvG8U879Ml75UYTNepyoKfS6icb/so//D2XntOKpF6/qJkEgm3DrnnG+QIyab
aODpz0ftI+3uWqUunaNeqtXtsg3MOOYYf4jVEMeeT6TP2S8hiTY2elbfcUckvT7aphUNJW+LSwR2
7yw7qjVP5G5tU0sctJROaQ6t1hwXVhDIvL/A1gultFe+bGVzFAiD985neUoXUjRhhQI26AKxkUd1
MOEngyOPty3S9WBXxZEozol4a+glsNyiHnAWYJV+3UGW3ItmnjFjdeO3/OQc00h1yN1A6IFh43Zb
sLAU7HWnUnESW7NX1NfkUUJN2+uDBXWNHpr2nHv+PfW+ZvZ/Wo624yBByKOI3w63We4Whhy8I4qJ
hFdzsq99qH8fqj53eyIRVo7TXbjQLtTIQHidvA4AWoXyir7ytuIRNvLCHFAtHUC7eXfEaAh9qPc5
vAfVRFgKI0PqYPyeHv5901Iz6v5z0wQL2FKICNCYzTL7R9gUosGlJRjSzy0FA5Ap+EbbnCrKzjN6
n7wH+FvMevZn4KoTTh4vYegkv0T9P4VIOtenVKziJMRZ9u870ENU5r3UjefIkXSk7mIJ6LnTyX8r
/P/wnI3fumpwncaN7u+rWL6RuFVQAY5XJ7K5Bwz0S0P+EHowYSi0Y7oF7kj+Nm/SLPHcuPU2oFR1
CvIR74mb9BA6jfIZtp4seOmnn0Jf3vxy3aZ5vnegDlsENQGE+MzvB7VEiyQAxy1j3vpKA9R5z6vH
kjmMnf1bGaHw7ylT21uX0iQUfotu5WYx/c/FZbQBRRlnL/X7JuxFLUnxTS2ZW2W7wbEsUrLNEQ4V
7XDkvpBjHUsbcdy6QWWXq87eI2lHinMgLIpWL72AQoFVRUFtiWnz+LMjz99vSPbe4NWNqSrD9YBT
626gytZDsq/SxBtTXt7YK3IYTU12aFEzvSYTdUSytFoArl6Uk2QYI96QUtQ8ZvMSrZH3XicDcwv3
/lzquWtN6WC5igLyJq6om0L2QAa67W2p0xhDo5/httKGJ+yurZvV3pjUzSwIUa3OZ3qai337jkxG
2+4EsOgQ0hE71sU4B5Po6pKFcrvBFWFi5a5s/93LRJM/tTTquwjNaCYimN/Gr1kUSqYYXjzXdq2N
O7X3wrRc+kc0VkFisRw/cQuav0f5vB55E2dSj6C4T7B47ocSSalJvisP1LWn1tbaKmB2l+IS2PlM
G7FM8ou8J6ATIEzUgdlH5AT0UT6GIxJTdAkGNuVqb+yMhYMzRC+kTwF9SbJ7Yow8Uv1KvzX6TKSF
gqTKVB6bfbsXwsbKJi3SwcgIvNtwH4d1xye/ja5HvwZJ4VNFxQelwylhRNViGA/UkTNzm9M32h/2
kNo+Xe8N9J6xjHwFeuMEHGwbU8UBGdiJibSf1jOQsYmaXOwgHMBrnATUNEWANyNxWIEq00etUTCh
CjsXRjXQh2Kco/oxKgfZIIVnAO2PRN22Xokj96ohXJNP7btxrKb+POJN+QT/QwqKdZsw5evswObD
k1CuJjv9GuujeJiTTUYLZkmW3WVkqdyLflLn6SSfAFkZIuYyMebBL8vllyLYf6Yc9ScmGzqN/6G/
OJrykgBix3MU+tfyvj4y7pCHEciOGyO9J/RsOszqcpilMk/eEo23HiTcvjDS0XszQaH8MjR/2kF0
Tt5kikwDM7hvgfjHFyIVjV55IiSHl5/0wvpplgwFw2xrxqLWjG6dluDELkYOcCJfvcF9hyaS0eKi
MOLuO+25ylL6HHRlFRWTsijaHFpNVLQDZJ5+udef1itDEqmOtjRdYbn8exdQ4XpgmeAknA+jfbwv
Xz2Ee0GUqO0yZfEphgViAsRewkwGQr6E30nNh+PwAwsbdl/3l03jp0ltAB5vnOyxofy+Z2ADXoaf
/M2kRYZMRPyn71jt9/+rtRjJAJSp/vcq3x4akWzReIeiNo+cg46eRr4Ag1sEG8m5/9K8vzzP19j9
I5jQkQJMEfS2Kca/Ozh8d40y6beycYuMlZLr/SR7d1JpFuGwAJMu1GGBtBEF5HZQezU/F5Falhkd
lJgysQINPRwUlEXEeFZkiBB4v7T+j7GPwQmSP5yrpa/I5I/b9RNVzzQj0edaNYv8LoZGejQCLfwK
IN8MP+VALAaEm0oOwr6PgqX1/1NS1pFTbxIISnNg/BZ9yXEZe5bWCqYhYvaq9e6oyCi33EW8A+Ee
bMV0WIApFqEvN2wg87eCzA8ZjL8u/23qClJlWpnlYvRkzfBg11CPig6OuRM/e8Ff/zI4xJ8WChyx
SBywfDXxwt+TL9BE3/LFtJhnx3D6edZHFNPaPisVaA1q1DaF59YQWE0T7F79QTyRNmz8C2kUTaKn
jeCu0qmPTeXsM/NW1gnpha0yt7rX99YZvpbGIBtlG+GqDKNOTRWPHQjtkyUCHo3ffZsqzWsUtTl6
DpH6AqFC7D1L+2aHf2kja6qerG0M7ijoWEvAmq9FMgFDNLhZo2TYC4T2TR3xawITLJPW6JV0rb42
qifpLNk060ZJPnzngY2SN1Wf5PBA7YonSmvyEqX6G0cQNll7JK3SUzGujsJKHyf75IkT2UAY5Nv/
Ca4hPPWIvZfK3TuQzV29KNrD7zrGw/RKHtedOQdpJA6kRQrUBzb80Lh6i9bJ3BYQG8bGLqes1dmp
1GQTYIHKUp6hIQGGAiOmebwINoBwTVjVlKjdrn5Kh2B6qcSqc3OJhD34JOq9r+nuZG3AsbTfgxyN
oX8PgR+HG8bznCoRn8LN8e8BoFaqrbSKJjeh4SjXi8Vjpvdda6MDTHb2/77Wz5NbJQmA0iMCkN8r
nGGct7TA9oLGUPFdAAIIvwDptrTHz0h4D2A8U/2iwKNgZpyNw3qg/7bw/sB+ZuVVAYGbitjSWWf+
fmCiZsvx34o+92x4tEtO1Kl4bvlT3V+09FlzYVAI0pJ1LqGuHCx8YJ7pVPCGb/ZtzDTypf/eKToJ
xe4vraNz5e9RBETnxvRGBgr/lV37Y+mzQ7uGN6XS+UkPbo9uLnyAISmIiS5yWyL6XvrQTCZC3E/S
qfuekB+v7XH5a5npxw0ZV2CqYJjXEj383UJ2rOgRS5s1sT8UUkNqz9HFU+alYrRTY19IA1iDGn6y
kHbKjhZmvaqlt//dFj/fAvkiScJSgJHy9y3EVumEaczJsAjenUJcNUa+/76C9GNr08wclEyNbb75
/R+tLTix/lLR+Z6Tsq2KXRh2SI/hLsoW80ETHXtXsys5I8scm8/KHIo6ZO4hxb5fbuPHBZhooDlm
i9Rmvh1RjYLTa4q5B5zUAcPRFWaVvXItysEj2V8zHMVo8bEhHg6QHmAIir/lwCSxmeLfx50pw40Q
SZBI/9nwckN4twS8EOelsfBJg3APcdmFxkJiKREmBrgRdGAjtOgGL0yRjOrdfoP6iY0XKRzq0zp4
mOqoRbsEYEpJ0e4Nwsm6q9baJ9PrdJKkT/pIS4YlHokPqezYlDjSLukiLRrpQJBa7RcFV7WLitPY
EYbwwOC7c0aXqlGpQKYfk6bEYjPI4Ef1wrhvSD141rK7wJIxJZEVrhOu9cZBe4QNgNKX/LUnDf5H
lf9TNxJeyKWX724IBM1sk+Ek7WQk4H3coW+ddYE02dx/DXVnIqBFgRoi1T8N8LW11grQDaSE4mxO
5opUS1aOxWxiG2Oij0YeiCnxm+en9FP24M/++LYka3FFbKripsxtivFN0RvoAAk8OexzTNSy48ca
CcZUkCbVb659ym/X/jb3Dbs2At+orTk2sdYgQtIqEObI7Ub+mEFQZGPSyLSkeno7B1HcsxCo11R8
xtY4CE50U1asNQgmVEfNPs3F3JLCPoLJHZKRkjvFFhqVMfmXI8QP+WVTJ4KB9IVYOn7b30I20w1d
4y3I5jacdtEJ7OKKN0475VRoUyP2OhCm9+kyIYAd/JZiIiT97+wxmDycXNCp4BDzrbf80P3IvmEn
c/REO5iMT6o5+BeK2HUfBYRsGrT10d5aoQg3MnomyuFtaZROWqOsC7xiDGBmzGEHoTII0Z8ZwnPx
qnrkO7+LzBhcVQVE/gfIF0Xa/sKhkNx2huq4nLYmqJKdvZ7Xo1ZIHALt4TNIWSPawS4DEzAIenDf
nB7v2Rn3Blbvtw8oIvZOJLBHLnwi6t5dyMxt+wHFFcg9EnnJgvzOReUpOAj05V5DUiBbNIweaA0C
P5s5A21kr8DW5Q/7bHUpry+tUQyKHhLBAZkyGwk1TjHtw3uMwu3kM4yAQx+S4dLuKOOHhxZ/r2QL
VdsSRzoITBMgyFnbv9jI1gF41NvJEIRiT4Bc0na2rQF6NqRdow0aZHekwYOtzZ+6V43CcasTkn3I
gXFlXUyd5trcHL1nwO+XSAHNtevrjEJTOwAKBssUQPfqSZJrXHWwsQfiLQ7veCt3hAZitkMQCfkd
YZyMkSiDEIaE5rAi2ApX4lVFvwYJMRgNlOtPEPg5cTK05UZMsOuqbSahoE/TYTqJeakYdtNrC02C
EdUscOwi1QF9kI7SEUCybrbzV+IQ1J87cYGcY3PIE2S/KdZIP0R0zQEKm1iZYoH4/TztuanzTrzM
mnwJl8PSMR5eyGM7NKtmjSP7ZiJCGCjYGrLDgR21up5odtJk47zrXSrCuXWP/97lfgICUA/kiIHy
PPiV72XZKpYNSF2uPvXUYJH5Yq/xzRVRckjfn2NLdHtaCVzbCIcYmrwMu/eJzz5E87yqpjFafKr6
xCMNG68M79MqQyL3oUP9iNRfClVfjs/ftsLGSUuFKEsDci76Oygw/AgjqNKq5u9u0ZfH71Ex0od6
//jpuLN0GEzMYdHPptXeGhgra1BDStK70VCbCRthEe/hnQPryqZiL2VOQqcAx8tY6b2WDqCTV/dA
LaHnH0g499IzwrgdtjtAJ9LQRsYOPQOE++bOMobr8do7PG44gF/x1L4IEvEChbuA/AcmR3AL/t0/
+k9jBsCabuqKxKn3a0v6IxjyC0ePgtwz1y445LofTOxFCuB431o4e3Hl0wzOvAVo7lRu3aVz9tbR
470QOCyGC+WAjufSW6ELkSyVoXay7tYy7UYjGaHBci0vpbGB0ljYy0eIL2K03E5m4TgnoYMe6lGC
WOFs060yhnzWT8fRpKsv9ak5DXvhjqGCpue8QJmkbS/MLfS+fz/3j3PFUL8iXSyvxa92+eO5cY/9
qNjYkYbBYiwY1PJUsmYcCYR0WPlz1dznQF+zQcAyYa+ougivYfDpu2PN/C34/6F0bhi4I7CzGzKZ
h2/bCDnmqETToJpm1ow4JQYq+eq7pMGhKyGTDWA2P/3y8M1Xfh/sf17y214vOZkTGDaTEhMDrB/9
ZPzuUxqUItzzdr58dtIB/vEYCf5/XZeDBYV4kXzftwxHLYGCEWyvniJ3lOjrjJ1HbVbSXgrSFJFO
xUXzELjXu2v81szaTwOdQhMYKEpOKjnQvyc4NWZTjxLrNZXsXu76y9RYGsLDx0dNwh1Ve3Xf4sJ4
zwREz8Loyyv87aSzWgWj6endBBdhqTYR9cEUgaNr0OraVrxrvFcVeaG+7QFGCdZerycfmPW2vjdM
ZCVS6LhgHQpy3Zh3JdEzda//18bBeBVjHZEqGQl2ID6OGvCFJu4XaxRAOjG/FDCGI4RIkJKvvdMH
BQ/Hw8JaYkzIJhBMZ+AEb2qnUZf3v+tJYghdwUsmAAVnqatularuNsavLVgxv/Tjf48uJnkDzkiS
Qi5Z/J5kLt6fMDJLypSx2q/TIRo8uGAV6eDl9EFhU1XWpTGQVivoE7ZnSFVKnX/fwQ+lLrLbKGFI
TBsgkd97MxfN2rUKVZuHCgSX9N3W7au2T52jWI8V52T6cDZRuXDAL1PuoxweDrVl2dPE5fuDmwTJ
HWr3bP3GEFAVkW70y1D/KdlgGCbNpIAR0hT9W2AqJrrA7+MabPW1ZJm3x8ZIHckjeyTsst48HXLC
6reWNoLrxIOA/qLhv5uo9VN4alKeogbAIZcY+e8Br5alIdiSVE5zcYADOv6d3eo1yxWtK2SIJMph
h1c0Ci7WQNRgcWLWHZKasg+UF9qmEeCRsYu1ToZepgkCc142eqE4RyRkqSZ1tVWRjDH6rE+sUqnT
DeOH8xlwxou8RfA5Rk7QT15U1dVtmctjxeicQMgm9bl6B5junficmV/5+Svmp5nI3xc3DgUMTJ5d
JJf893MXIUwwMZVYT+WuqY8LPME/Xa4db6x6iurQv5v5J+gwKgb/e7lva+nLkerENljTMvfMCq6g
t45Ma/0oY6RgsNNQB69sXVXlwJGaA6jqjASpq7ob2BfkkpAUFf2iaeE6n/IOWsNUftthvojT/2qS
70kVs4hF07DkiQ2UI6TEg+oakuZps7+ENxFH6BReDDjfRrfMaQWdGLR3FrrdT2Z/vR5FrVUiJGsL
Aq//GgiMZWvjlPGwFQsLk0SZEXzmqSemHeMlj3Mp2+eC3zXVcJQnlCnBO8poWxN4jWu5nKXJ62wE
5TLVwOPXdVvHNy+y3JXqFrM4oDBJcuBFEM8tAvxO4bIhEGbqXekNpRAliwYKbu50AIt5q4eM/kHA
Rlcokn5hcEJGKMrxh7UAdQ0amAxz4zUJsIvRa38ogv/QdMwN8Hyye6KidPOatGxL6SasBq/XtlZs
JMSJd3K7pxp139DXopsjPsAZiWU6N/1+pSEY8Vq/g2SguvMkMXAAAkFkhOOP6c1zP78X2czHwCWJ
kt67RmbART2xue0IvjRe5kmwfBEycqzBVeCjPIFslrHTNbaxdX+1qMGAzeUNKGkpXjpLOQwmEcVW
bZS3wp6vxQunJP9SJVMNkFKOdlGFdLtLdltQOkgkbV3vYenevXCxyPAvbiscxB/sluV5o4QQyBrC
fOSaCWb9PhJlH6tekGwShHzUqNvFkjv08N4RAEhElAXcYqxy+vxl0vwQ8yBLw7RhI9ZUSfy2Orby
So2xk62nrt+R8BBO93jYWIMQkzj0tdD9bE2comPLXd8b85O/U1Wmo6zOqxy95d/mcDP+v80PMo6g
60XuhcTgtzmsB7mvhWLISgEWDx1df4R0Y4GliHtwsLpLX52Xsw7foK4YdUY3NmtU9lA2f3cEDHVY
xNDOQwDbSeD1SSDc9NW/2+un9HlDb2UbkZvi1JfGyR/RqueBsBMl2otLsKxpHOLfk5c3tbJLnPZZ
cHBc0PMAZdtpgEBdbi/z8JeT3FdB6D+N9Mc9NEHBH/fwFq3WB74QNRR4eHD+ofL55S0OO4Co1anX
SCxLpxYSDJ9fNvufEraI68jA4EhTkhn+1j21FuimlhkVoRu48DZQlk/VqyhZwC60qe7E5jqhNCx8
LfPEj2Exk60p6nK/9MIPIeRf9/GtBaos1MQsBc8MX6pXjpTJe2P35C+CfExFH8WtdUMuwuRg88uV
myf83vZNoRzvTxFpo9a34DVxvVz9vMxq+qkXBpYtLY7DdDkvdup06aVdMqQJgsGQDsS6aaNfrv/j
ACTYo3rCn0aw5+/Ox4ZPj2svzcA5UJ9AoyKZInQ4vbb6Xm/BT/TpepwEZ9JQHyrDGoqx/SEFpZ2C
nQcTtV5TgRulfXFk9hqbEH0NG2AI+5TXbjbiBhrWMQ2xktI/lb563xqEE4id0+LSAog5kI/CIOzV
gCt25cztwbLf2htwLicFDr/VCac2NTOrQ6GxvRe6lO/7ypdqB6AS0DTwNfruAGrOAIZiRxqByB5F
B20OwRGKP5vXTBjWS633GvwGx/jiVvyn4/5ot2ZI/TFp8lKSrLwiidxCd0JEWSRHqgAFCoBXxxw9
Exx2Os9w8PUvsGLcuLmQseLbo4G89eZlN1zGbbnHJtaoU4xfXTQrEPLAq+hWz1Fig0AHimasLtIu
63oXot0Y2ZZoCueuF0/RnkeioYXdUzzaRd2g65MT+yBOsjLgdN7/PUh+CnlN4N+4ln6h+r4yzH88
qyM7SVG9AnNNKh7ZdXtaIzMftkfS9SVBwy2TTlnPmsQeWv0zEmQCMgop1dmGVcUx5bdD7k+LugYa
zkSdV5HR6f276f1Mr8uWb0OFdjdVYA7899AhCF4r+SXJsV9uBOx0HdXDpS6hf5Ri8lH9kl0xm6zR
9+7/8x6+rRiS9BEq4y1lq1YyzgCHWQswuniCRWhD4Nmbrtnm3wtjlRJag78lE5n1AiSnklFeModS
sGFwZImkNbQLqE4MJIfTX7+8GqCmd5YOzxeqsuWv7dfQKQfJFfMG3+2bc33WwhI8mJdjN5roe0TD
9akujPxHRZJUn2DMLgzsvEeclo/f5IwBZUUIewRIiQPPc9xpC+KEhsa9gyB+3yna1ARTbBMsSLTF
AlaenKw/Cxk8FiKdCgLl0VBds3tDvPViTKWwSgQdC4CkPGn6L9v1D0d5Dn/grShRsh9g+P13z0ZV
Xn0SCd5i7aLwzIInvpX2G+oOtVMYg20DbwYRqAHofqpBDvuiAQwyibZpcg3rpRQuXiTlsK0RqUUR
IIYlPhijPDtSZpVYSVUO4WG/8nFdEdjYXbg5xlaJe4U9cdUpf6lBeouzt7wqrINdHtBlhhRI5Upq
zdRWJ1WI8slrTuQax0Cwkm+S68KKkqLMd5QDflbJCjQLpRzKV9ZrAS9EIs3uJ2fbPmWYx3i/pDf/
u3PRYg23EXNccl1fZ8U/pqZf205gxoCOKOLAjWn4B+jJahPKir8SD2T9W3qAHDTAXuq3nAABtKAL
/Xf/FH7gvowiFbbiaq+3tUH/rA8hme0cVjIBiFE/olCiDayV3ibb2VkNX6vnnV6aFN1JDtaYzPhw
+F41yXt/95xg7Phqz2bZFGpvcZxMIKff7wAk2k9vsxpOvHZ3AvembZG+TKbpHvHrLp5ZACba2uwd
IlFEFgXAyXtEjCQjSYmEm96Og16FrFPRVeuh9enOEKlcoHsA8Akic3LSh4XStcIe8qh19zP3hpTf
yjbB+ba8rtcvZeRjw9TzZmQ563naP5h+V18honMTR2j3r4NOdkX2GJ0jc9dQE6l65ACq0TkaYRGJ
wtDQXBO59MDVLljRsadpx4/Rw9oGnXWwe7jXbCIvH0BeZkVHeAw6PYjPwul5cYeiMUwuOHst7fvl
Mm/tLmqfxet4UlDdGZ/i6Xw8fqJ9evi0x0GXAsdu3jMW6HTG5GXgVjNb321hfJq+glHanWb7C4SB
M8WIspOd0UhE8oh/qRIuO6SaIF9/hvd0ojf6Vqvua7wLe2RAB3N3iGWk3z7x117Ub0omTx9bE3dw
/w1g+e00/zWW4FmRL8SSmoTPt7lepI6Q5HmR7hoit0ShLW5jZDChs0fBGBsjDHzY6tHDG9h0B3Xq
zSGc47/cIW83eFFiXgIumfvoMDyjxmzyNYuQQfj3zvc9Ovqfm4S63yLzRlLsC2v1x/RClVFLddzc
po4zMu1uIbe1hwjIteoG+Qgb6tzv5K8uhiAyMB/wzb8I/ZBx+3agau6gxZV14sNG4vB7gJgJdua1
EhkTJna0S4hzzblcqOfiZF+lTXazLulTPdsXUmLngLy+C5N/XsJJFefmVgzwWSiP8pr3zLA1e/Jb
fdPapJSybuURJfltcUMHbRMR3aKG7neqtXeomYvCLdg7+8/BvOvbeiE+04tz0Tf2RVyVC2RRomuw
r08xQQos1/AorqtnvQku0oaXsqOyMXZaq42E9tE52AdxrZ7ldf78+MhXt8sbn88PzTO0buIzv8gX
fYEuG5cot5+Lf9ee6l4/vggmdunKuXg4Em3dU7apLoHdVi/FsryX22Jrwyzbq3vye/Havedr4ag9
q0dxTc/yTnzEK8rc5qF1TR+tA6Zj5uH9aiuEL/v0LB34sjPfQgJ+m555Y/rAnu/od6udTa1yo1+F
a7F4nVQUEzav4+tmXOR9yjO2nHax5c6Kkbqv5u4pPOXrYsmbN+naV7rlNtC6GFwh1b8uFsVW3AtH
B/eFvQlIfm88MOp6HfGlRkgyaqdrdmDuPrwjemjs0xVXa03NQ7nFlOxeq5187gzdk3FR9/W2WHIJ
6H2b/GzsDcwb5tFZOKSrbCPvkpN7k3nYIzkD4/k6aVqj+vi+I+v7OhlPQ+i97oZM2n/sn2Ta901j
uSfB4eGTreT0PNTauWaxSJqn2cgXrMSkLSZ92IgJNBUqNOvPpdrRKk0Tcyre5ys6ZMsHiwUag7RK
/mx+556SDTC/bIHYpH709rh/uifua88Tyk/x6d41AuCDuKKi9nbaCQrNadu9+3ck+8ULAuSkhQiW
+ChbGJa3nA+iNn9vrMOye756OTCL2+qTawYP/LjKjfpsrkzzEl15F/3Gp7gb9VntpaMeNR+XbmYz
KL2DvLLO3tyb+1wP7NNF44PJBhvGemvtNb8dhD3x4Z1z2rt19R7SqsQ0oJ3gkbsS9+Llo3Gn8YUx
bG6R3HX2KLlXa/tiPbk6d+oGfZD5cNtpqifPF1zyi/iUQAss2Wmkm8gVLv4tfWA6ll3B4yoYnOHQ
eNav0Vk5gL3xUK9Eq8naUkVXriZvW+Rn/YBj3Ya7+Dw+j+CM991nV+1MgIQHxq24++zg0YteT8fA
lIzPWt7Rh1t8BHbKtbiWxEWdas5UCWlCRuYuW6SA2Rl54b01rebiLnuBTmCQMqWWjSMdavnlJsFi
75yv85W6N/Ye1Xo6mYn1oiuzO1kIRiABLF/LO3bqDi7YMH9UO2Ya1t5FO9vqx9aN/nfatAlfXiwY
yACI0NO7C0e5WQnii3KjYYRjyKmHDhFu6UU4sj6YR/OoVViXQnQhosCtlBdlZFwoHbOALBS+mL8U
Sbe4eVeVRS+RSVS3S1ZGfkZt1rNt+nQujKTPmpmQXrCj5R/NjE5XwjXfmdeSRo9X3MyNFC2Xkvfw
Fbk95cYyx9xkjp5oJPeUhz2A8tKRgcpwbfoVwyPmLXJMRdvcZAx99FdZPfmOL0oOQjT1MbjUzRzA
c77quKyWFIJugtwRV86+ZHWsl8JdOVkoV3oXloPPJds204PvfZ18FhX5Ep6KbYFT1tZ4MI2zJU2d
LYuFyRRB82z/uhdTpW89qxI4WzuE00i/EOcggk6zNV+kNmMwvbh3bLNpAx6RW6URmv+SrnBTyZQe
nWBMa9+0c9N21LbYLbbqM2v1mnUjvFtPBYZOM5XTi3lruEbk9xu7zC50aBqd4CoVRwFziXlLGC6x
b/BNNsKYCXVm2k2+0HfMxK1wwrRbPbxQa7zEl9dJfAaHz0FdOzSUs7d2jJR6CVz5qG/ogr0+LW82
XBt7jx34HlEtmd4hsdyu1vFBnlVrYWudeQ39wPfD3pvbzzPbvk7eJbiy+5zAMt/YjG4eDRuePnOm
p7Pn7eEj2ugndd3acl1CuL22pyOFSXxwecrmCZUjD8iN66+ecKNnRUp9K5aP+qjbvfiaHN9Hk8FV
3mhdfVut6pu6Flf2wTjHV1a76AB4TWOkMTuZpvpRuXGQ63A3KSOfYVLcwiPeO59V0xu3iLXGP9GZ
NBL6RdsKB45DjcA01p+tq7pFZ1jeUkmN1wwmaJobca6fqqj7uRY33JNoW44WFOdP8YOFITvg0Klc
bfbAgMrkFdSfvWOVMfC853W0N99X7eQ1gvgn52EyK5kGGGZGD13s6ISxR3uXXCWARo/y6iPCyZ4S
tPkq8EZ4gJwIb5MDr0jXz4MFgjWpWnpghliIpebS6Spds6uw0e3R3q+bDTq4lJv07F+rhbxw9+Um
XuE28RlgiAgCFojKpabXzI1+LLbJSWEhm71PJSrLn7W1Z7PPWc7ER7JJH5bXLTbRuaRZ9WtwZi+v
Hs2EEHd8Yb7ivenZOxcb9YJdrGh00aTn8vE6vL/u+RNlKOnIDzpSOrb8DkFUTXxTG6PPU6ua+cxk
ZkAozcQ9lcfknj78EyPhdc8KvEGNy+fCjq3uvfOn2XcK1jf3pO6EY34x9tmm3FjEMdmS5eYkP5ud
Cgl8Y8/qu0KKj95l42PFXGdbfKaveIfMCyx1mj3P2gK62AC4zFfJJtuwltOs0ZlFOX/gdanT1J8H
/wrONLB3bl1bV67vnOsrY8M48SIdD0qDHREP1R2/A5R/YAClhAc0jcOnSD1twKChOsV7eQ1whz//
EBaB+XLO8UOKe3xAqGERNu8o4x4XrHbpuZrrmMPdrMbc8rNu2pgdQdu/vD67irzjl+VG3IV3+SIJ
HT7jn9R9cI75wyJLjMxoq6+y16t2eTOC+HrG8puP+Cc2/GzJnnXNuY9E6ak7md2jiWjQatxF58YW
6mxeq4v8tJ7ZUntIRHwiVAb2BiYzujzHz8V4sjXvHP6PeWu6ft3KTd608ZFYAtLiVqNLGAWvu9wE
bp9Lwvc0+6m6j9d0w8Nhd93qB3lX8NSbjDgub3qXOCsC10aW03vQysqsxSSjP7Fg24Fbkjf8+7ME
8rMFUCxu3Mv7YG3KVetcLWI07B7KzHmkR2FnnrWNcy8wxCSWQLH1qE3rp41zA1DCZc4NLbXN56je
UOnTzxlDc/W6iOT+6pW6rZ/1Om1er5g3iPldHLKL6/TmMmKU2ftQr5N9PfcexkZaG7fXXryVa7x6
RuImwB70Yp6FnXhUN9VR3CT7nrGp1znByYEL3mBAr4WzfCufMifr7euizDBr2mgnHcjhZW1s/b28
VTeg+Ah/9LO8kZdvtrgtnPS1e1DO7tW/SvNXTWK3XuFsE16jh3ZSVp+lPa2OyprW4T9kdmBqPLTp
5xRecU6xG0wi+8u11Swh+CqMjLu+4/CcHaIHw744UDjeclE+VsGhFJfaTWH9XWonHJFZ5rKoi5bh
vlq+LtI6P2KDcTSO9aXamPvgRNliTA3bv7wbj0nWFmb0Xjtak6ZQNs/O5r7Fr+JTucdzJlvbd+/k
YbS4TZfvtZP3HP6dbuPTZ5Mvwku9L/atXb5FgNy44RXZfEJrLPq0a061as27NhljmfALJ4hL68mp
/UInOuy6tHh6LJ/FJTh9FulGu5KGKS7ZGoPUxlOQCibGgLvkUe8+ixD9tYtxFOnmZ8XhnW+hR5Bo
NG7U4tPmFeVp3GpYtPJNvXG+d/fZXt64e/dSLeo1Qy5pqiTVUl4qGELtIOuy0hcis54Ka7s8tNa0
Hs0CC95ljfbO2NsaUp+kBLLLysp5aG4vPcob8fa+JAdlXe5NbKzmykpmQHxoae9uHZV9iZtZW/o/
lJ3XjuNYkG2/iAA9qVcaee+pF0KWspTozdfPYg4wt1tdqMQFqrozs5Q0x8QJs2PvfbJN98gkKuvH
SVtVC1qHGmXXwDN59W02ySZ5YOer+nzz0vnjmO9Qu8xXL3Y84kIHVBrgEiVFmS2FyGbG9syRsi5O
9UrDeSYXs4bqSjmn52JRMQ2BZ7AjRvH8jWB37UocwTgoJ/8Yz9PzdQdkbq2MpNnnwoSax3jPLJV7
BDgm6jCb1ut0z+zJWxTmr+skddXt83Lf52tmKdyzeGbiFnBOuH/uoa1cf/blpbwA7lGP1Pz4h3Tv
bwNP3erH596E6pDNeoMac8ss8Sw8SH0x+UdmK7u69cvxj5AY5uvg1NSfwQuupQu/whOob6iHbC7K
Xq4pIunAi5yb7IR7eRsiDP5y+TfeQN0WW6523WMGzKMyy/GsOG+28cWkHEfQuRZ2PPRCmVVHafbG
xXyywG/eZ84ohms+gYlh1jAdwDM4yYttTGxOx/fmvq/ZKsnwDYODJR/rS0YKAzsiHhUcOowI7dr7
BtTBcJVzcct9+YdEtkrGpZhm27DZhfd1NcEWbJWRuDWPn/WdB6rHfL3g3uI0vwir56WavHDf0TBe
PGJHlxzeZKRukahLuUG+N4/6NjixzNcwQFHd/FEBNo8QkJKX5tfQhsMo6YtgONUndIrTN75VuChP
xMuYx2zLvTBFrMPK9hfCqpz9MG+mJAIWmRfuwwOqh9gpYY2lw/C0dteNfDQww61ddeQ304t0qWfh
Xl8oo+alcUuWn/1909w122I5pRnm7qQfK6/aBnhXa555+dzzKd5X3hbH1orB4clhC3EMoI7mMeWK
bGEQZts7S/K+Z6hwN+byFlN1uV7SS7hhyo7XQ7END/qCgdaxwc0KAD/D2C7Y2NIMbnCMX7M+NwmG
W1/wc0/myEi2+iJfs0hZouIEut4Tpruyq8nzamNZV1eesfIaw1jPAzpn+QK3jN1Aw98aO0LDnHqU
2c3SDDkforFmpQo7cQvn6fF+8OH/VZfyooxZNTHvghyOPJFmLJqJsDIXKjevsMWoKYw5rDweZ6jN
lcag+6d089lgSRoOdw+7LRfNH77gtMQaHThQIHoNcTf95Y3v74frASrWuHbKw7V9nVRTPtv8mdM+
6PE8W//0OL8AxIPuuFtvgoWVv+SSwRDrzzGgzLnk8+BTBzgh33Tyl+mhOSHkZnLjzXMtTgOOX31o
nppz4rkxT+IiPMSH5vSS5jzWGx9XXWA3Y6aC1XFSDPqQxWmMKxyd08NnU3iipw9ZdZzg4iRk/5jL
F+tcGSnzaluPGWOW6N3h0sdgxSxPxEnGV/oHYgRxqs0LTO0s3OBJz/B/ZuUH4IWDlAgTPKo8XPBh
sApWvMXph3/GPKWHH++Cf+aIRAZjo3tQljEA+QbHd4npRsmOcivWurHjcd5mfJ6LurHrN9NND48f
XtzGn8ddoaE2Tq0P7k09RooE3+RUeTj75vKziVTOcVV18Apboo37CE/qqbVSl8FZnJpLmeAgySE0
8DmK3+dmEElWPAe+J6y4VDHlLDFW9UbEJWgOlDH+zTm8iKCDuQFj7FVTtsP4Tf/oRl3yu3gB8wQn
gFCE9YnHVB848ptoYhkf1NzFFcCFpZIYbx6qRQduUFp4YPGmuZ3aSJRJB7/xcnH4Sx6Fy6j4rPjM
kVseANPoXuPBahD1rHg4ZQPX36OJDvBjW5D+7mI+kjnpgsxbiZNBhYw4aZER+cuk9Aws77o8GRuU
ox5OtlKaJGHMei0PtxWj+jjznxeMxcqc92W1H1KRUWb4flYiLy1OqX8eTEoHDLTHyn6cnwcB/ARz
y2vyX3gmvSpkQH5mUhJtDuXmbGYE+Mv1QyI2pmKlzG+rwsMZm5azZo3oJwX7xoHA5mtOHH9brvlO
PsbrRHYw5reTxFEc78EI4MmcbphWfKCY7qyTdkmWN46wxynwaLJ6bIvFZ97CE63XV2K9dbbQ1j5Y
sFOxNNbiUsHbeZBb2988v/F2ZNlO58a6UNGA7d48zuPlw4vndFLM5Z9DPNzxS+tsCmzskCyCbbF8
vhBIrnefXQ6vJl8a63SHv3N4bPVDPCvpELPAHC4+u4zwAh3r5JTu8k5smweTIV2pm3gVnsOzuJFR
maaB9r6LV29CHMQzQhR7Gm8L/yE967hPtZevzMCCc3XzORvLoqEEUWF8B3foEeUXm3L6IefNR9TD
+xCec+9+Jv83anmfs5C7wtJY6nA+z+/naBOe/Zd1p/7TZBK4T3xWD/KGWyFkpSPWjkXdITg98g85
j/84pit/4x8+xFS7GL1s9eflyjOOkHKOFvFOORcTM7X43udJm6+goFzxrXSG8OSAAxTPlRVK0jRU
repVXdr+ppj423iXTdRDxuguSjxQhmf2mSXTev86NfKUnoJPgQ8wzi8+zpq+iC/qMdzjoyiXqJGz
1zFXWPsPTg4eZD4H/NwMlX80t60L6ObHycRx9ANcD3wHf3s7vU7pzc4az3da7mMcaXA22eLl3VIb
z6XaElRwPdOJ58k0nymrBE9bv1mPEy7HzQuO+qFe5Wu89L00urHOomlwhPEAP4LQZqkejGVJuW0v
bnE48jPKhrdtuZcPCJzj8+AUSPjNN0/dCB6DLB6yRT3KpsraRDjW+lzyNS4VNvOD48Gqv6/VLSdT
4MWhG+/jeeNFhPytqjYRlTKTZsqunHGUearXHDgYaBn3QTzKW397xZ0D2R3Pgi0OqZczAZ95dnfS
fUmQwCGLW6IhtLeX9i2cTi5/23525Tmf8SrQ+uKikUo8xriQ8rbxCLHZm3jz2qlsV7Z14wP5XMdf
pAeNAOp9FD1j5WPCjs9LsX3IFiFfzoTh1Pw4a3wNu8sxWjYuazNF7C3yDM0s/kzgNl2XF6lxJHXq
A7TAH5kR5RKcoM7RcXZ5otK9TVv8BMdYhBLSY1uX6/oibuM9HwoJcbgc97vuQ+YoJSxqXK/6ol0i
FO326tFtzYpJMwLxPkUHxcsbL4Zw9cKs61vIqflWWbNmVZu4aZxRfnDLcbKU9hGzVCyUfbYguMkW
leiEhEKbB4j/TcxOypz4XB3uSL8frghMnbuKpxRWdCBZ1/IEqQ3p+WvzIBKiPrFK2Jfvg8S/E7Yc
xHHuPTbN5qUTca7PqdsfYgK12eOgefW0oPiUb18bZUn+b6VSBzNOFPhn2iLcyk+nPNbHiIxBvlSO
JOT26BteDDTTqAWU2xfJgyvrmiIC5ODRRVtIx4g+8YtyjC6vNXlT5Vg2KVOyanzzYR2PzJ1BVjoh
GfXekxwkVQsLzJ48ML0BrW3KRyhakaIWmt80CNyQmtkb21J2FPx9maxyTeqUz5sX46jgWPMH+4q3
3mRFm9QoqB+U+i4iy47Z/0lfVxeJ6hs/SfbX1EXOAZ+aTCYpc77iPgX3rLfvfUDK/LEmcVkegRVJ
R3+nLEqPz+i7+pjxfqRt+2vSpKNwS9F4JmTcM2ZvkR43oaotPXmOJfV+TGGTEVvII4nRxxIiz556
yaFeqDUqS61ltPFXTAeH9bqZL32n7gyvONRTf6ciwm1JU+3Er8lzf2WcmF6udlu3jtm+pO6+93dN
KZJk/Zp34AXIvU7FmTimSrgrZtU8OWCp/UE6qw7Z4YM0Aj7eGYCv4WmL7NIkYQ2nKhxj8b74/IKy
uDLwc331ulxX9UQWbTiRjvLotU+39UJb1tN6UfEkBfUCErW3DadD7RG+i7N02zx6TWrZWEDAfa49
jo16Qnq+mv3k8h/rxyY6pKqVHF6bdBtspONIW/KG6hyAKglBicxysKbuOs9XwpKcdj1V5+SFKTLV
DFQ5qeaFCFhSOBmnmKhgDm5yeTsoHqMinCgB8P6m4TB3SywikXGyyKYFAEf8ujMULITJxkk5vZoh
4TxLNi0PHJW2ZFq8+MxP2GUGcj4Pi/31OZNPf57pXqwOoJg5scRDy+MQPdx3XFPa85OYWxye54zU
ADWdDXuQP75hfXC3OAM3WROZX89NPcJYvtl6zXujarDhXmgeJOy1+FjMUD08BKmlLMX57VKzu5o6
w8zfyyNS4k3JhWkyKAAHe/rLKD0XM3nO7iLhyop7X8TZ42dLSQsKIGxjTmmZFCK1Znn3vig/K884
VXN1NqAKWFxYzUxtNafKDyXQJrvkW/rEhGWzJUsgiq+NPG8UGZDag5ajddJZnrd1NcvvDlAAg54R
QpJ5SXmbZbtijVJ/bp2YxEsx47VfKdn0lid54hzZsG1jSKKNsIy36bGFQTHZM9KiuVulO/KonL7w
SWrUFpgNbdkYn6ZKLu6CNYbpIo/8PUv2ymqiEsBqh01lRhWIvbl7nplHY5l7Po+M3jNDRUp8+jzL
G4yid9toy/u52LDV7m7ZbCB5/t5czyw4rj9niB7N9KTn5zk+G17EtDS7Uhy/L5+t5F1XwaHgQqfW
8g1SsjljcWZqQAHG8tUYDOGoXwyOarIlSFCABJg221Y+qHAznsujOCtmBqX6YJ0dJNLAluAxouqB
Zc1yve4oo+HCN5e97nCN+AFZo2ZNZM3yzNA39UrVQRmXjA2NEAQb5+LAUrxSSXMEzEsmgtxlcebn
94a1mK8+s2xRrlBZJmKZUDH5cepw7bitMeTqKd5XNiFbd4ZXVG7OEPhYPmc+np5fE3pvN6zndMXi
FpflDv8iP+er2/Z2xFVjoFRkmDbhLpHxffJzeQ6OMYecLjjmJvIivFfeMWdD8BUpvUMN+Q5M/M0W
2sWzeC7QiLpUG9eIA89YV7yWuQGW+rAa1wQfDNGCNQ4w+1RaCThPi2KR79SNCP/Nomguv09xHcrz
Z4ene44o3LCjGwd4V/E80UI+mBt/kyxIA37ODEhYgsnhucVDk1d7uOWZN7tt8ZdLSzJdcmcNHc0u
3qWzyKtX5iGSbWUVN5tbxx+Ndz5yGBNzw/cPfusBXGaSpGAxLZnEZHLKpjhsKOPWI3Xz3KU7icxh
4wJkS923YOZFnTCwpVE6x+0B550xnNKqWBSTz65epTOcD2nN0T+FX7bk0hg9nuW94GHNQ0EC8FP+
uObNRDCDz/NzZx6kVbrjGxYIS8bcZIt8Jq0ycqHlSt80kQBjom8Uyu6rVuY0T36s+Ix+CFGI2WXN
u1TEFgzn+X7OmRkD872P+UDNJqjP19zxuYl/gCnleeZOMkNrrCOPxaQyrrvk0LgfbAT5cN2FzSeg
WgKZRdaQr1Uw1OAH+af3oTjwiMmE27M7MAvllN9qLRnzcpXPfl7jfbiC4IVPYomB7frzinPhurtt
sO+eODZ37BM2PWng5thrnShkhnbrxB6bv+CZImNBrbdelBNxbniNWSlmt6YW2VpytBFdeNxL+gUd
q8t/AFYBiwUYC8i11RAk/xuk9zADSNCer2iqWQAMrMNojYBMH6ENIHtva30Hp5wiDogOEeoekbWj
DQzEXMtqNBJ5antXuFpbGkooJaBiyhVgmu4B9pBpgdZtliBw58wFRzSJXIPW35YlEJijg2g2Ynl2
YRHHQ0B5cyoLGTg4HNHT+4DgVqyZ3e9MN5SjgUvdmx+utwP0lGyKkNas+U+73XPaI+fJL9+cFhcp
uuFo9XQlN59j4mzInK1TaA9OL2s7OAEDgWDuaT8sBEM4EvlbonyoWEKbFGnv5l7bz/bu0Y/sEOET
mlHO0qAe5BvSEVr307v26gYwEgx0MNn5UMUFdJSDYAvuaxW2jTnpJSu3lpJFb5IF/YSbdMpB0A9m
4SLt3qBkVB3yTsIIyQj4Ca/j1zB1c/tI9RiOQA1mKgn0LdyMa5pA3bxLn7QTD2TBeszqwXtUD5py
HFf5fCx/DeYm272ebjYKJ0UHMu9p3JOZBg1mSYGeBEAw7cRqMRWyqzgaYl/N9HDc2UAS3EY/ilmw
0pOKrmbz3c192Tf7aaFG+eq8Ou9O1KGsYqLuIjlXG2HAyDagr/T7+TDoqvYEhBTDf10WLhFHT0I0
p2G5hKCyuSr/h0+nL038nT+6Qj5ZzSribLy2ldhvdK4CLpVOjCZ9AtYqF2wyVK9ZtboeycKgbE9O
hz+l1bGKNoKDSyi1BqT7qcEEXjaEpatT9zX3Q9OA385t1drQTQkpZdL+uO8W4FnrQyPKhKacrGV9
AH8Cb5JsVJI1+mLIMJpWa4DQ7CTuksWdkjDAxiTQk/CBc3SKfIsSA+Gkf7yRrqfjB4qzwiGwfjbG
MQbUXNmkGPsA7u2inbUfPXNyLPvarn67n27iffBwx29+UrpGPxkWzuXufvr16jp4dqsh8o8sNqo0
cFtc+V7d5uuINRBb72XYb3mtKd4Ox6ZOTFPNjOEVxzHbXOk8p28RdAmyhK+JSpaAVNPitjCmSg/m
izn9tgO5C603/GAqzCPGJN2qI0iYe9WM5T3IBSuDqCCDBJPjHw7jqlt0o0HVfaEIJXdvbIvQXsVI
HeMRvbtih75ZHE80joI2+oQDobeQrXDG8dw9Lewz+FGEEJ/2erIbXNaAGuFIM5G8ON2chvKCSzbb
FSVHtjQixoB5W6xKA/wfMChkeBJrtJV6reHDmjU3FmmWoXG0QyLHXbieaJ3Wlxl0ofbqcrFTe1FY
s+5p6yBDxWPzmcpahPblR4XJWlVsch4T1cfurOK5mraPv8M6fzWRDbr/H7DOe+krN0M2UO8ZsbdG
yIx2kTqjocXsiV7af0KCEzkJI1kNfBeJuwHSLxDltejsbTQmk19gptpXN8EPyFNtQWEmqypdz9IX
rlqu1TjRpRhd6tE96qVtsmlYLMA6IGMdbIM2wCGDezRw537Yjl9W53azhjrZgOEwt42nywFuDT+W
C0UJEibh6MQimXX5rt8NO9jM3DvN7qy89d8H8o/oVE2k7Z+ecY4a6Wsg1agqw0q8FUMNdD7tr4ZP
8y+gZxLZ9HDdw6WaP9qfT++ZcYBre12z/erqSE9XNWYixrcCmUCvPFkhs0zdD2u1LmAHRVHv1XAk
aPLoGp1gxCbM+/uT/+mQ1DQdeWqUk036Df69Al5yFKe1KeQNN0OtDgs8LrquEHjR7I9ulcrnlyX3
w4P3j4aRnynW0CmgdVlVUGT+gjvX0r2sfcFPVomLvpYtdR9d0WY3d3DzI/feM+k9daO+NACWQAg5
oA6iFsjwQcHY80+6F3RuyOMoHaNDv6zslKuii4ORHNghxI9TosBiAAYR3txXG7WpX4brpxPvP4/f
kmjLN5SmF+hrouunkAX0oudD1mcjxmlyIiZIh8OWnrUNukoLJ5MslKzolvz7TKlf7e7/O3I0fJtM
F1ri+tfmMPwoknIxea/oxB4m/WuvGCnt10JuGKPZvjFaC/ZjpiQ22fnH6j2SC1rNUvc+u3dbUzpo
zTFsYH0JnpZX70I2IBtACkdqbI4In/cr1Wgzj/8dqP/3tF99YfWj9bxeTalYYnJ7kWWMoeFpF+1G
dpZ00y8CNN9iBz9joystaF4UQ6Zfpmkv/Ichu5plpbZ8/brC7Wn3QAOAk5+Ye3oxxlfcA7S2XDA8
ltq+oW47lawjcXvvgQCvOIw70enqGjA8QxHQV05R9+/zpvyhWUTTNUXUJUS/kf7+mjdfK5EDj2KZ
QBoiBqtRaEbgmh703XO5DcaTdo1Ve9mdsItcHAdQ28MMVE42TIbjcV/v2r9Y2T8upH8+0NfUKJWq
hXX6Nic3uq1DO6dLCpqfUHME/WYnvkSlfvaSBwaHu9FXjH5Q99Oo/yh7VKDka78ll24lXG5wd6Qv
+LB1beDnpAWrqH+nqSoxP72w1XLye24rNKfU/SCcVeA1fWMXywP+5CXcHxKS9fOnuG3lv+wT6U+d
Av98vcbk/WMtJGnrU6AIhTt2tSEVbxhn5HYiWLIKV3TDvvLr1vwx79+LXYcgTUEdRoN+82tEW89Y
bwmRUCzL9n0p27WVdinVDylgI1NtZ5zvEa7C39fVNzPc/675/7upLn6tq6df3ILP61kuQclwSw0n
ZFdyZxgDqOK4qOGYY0Z9DoPXb9ut2U7/eV8dXSBaMhQiry8jfpPlXBLjCECAs3VGgjWZUGQqbPPd
Jlo4Z94m2j6KwbRoV20c23G/G9GEahDS5s4dco1k/Jsno3/1Qv4MBt0zoqJziCGa+3WOKR8/KKss
u67UCIG1dKgiNibiqFIfXEcaqFkUgNHHQSG734jKN7itguYlgDHjcl7cBp9Nel++c/dztwtOv5uT
QmnyoscNBx4CXjR+4Fi/OxFIBE+fKI+uNkvX1bIevfE71ib5nucb2dMgsx6yGyySQQW7mrF+SCsp
oynRH8vjv0+/+tsbf82Beg1C45V/5OXt8mmxuWBZuS7vSyKDXhPI2Mt5bnWGEI4ho76VU5t2Ltt3
aNoxxi9bVqzpK3WmFuYYl7PJ4ApdqSA6fdoaAaXwi82R/nR4QXmtGrIpK7Bxfp2b17spCM+WXyzX
gqV0D5F9ru3Ygq+j/fdh0Zqt9r00kYuikRstasnQv26UR3SO1wYuZNNEbt3wEWJrtCvmO79/oJ3D
fvV79KN5JjzI8KB2Q+ji0OM1fPtIkxsgnPyiWxuaDoz2EG3PqtddCB5uOtyGs3B0EU7wGaNpd9UJ
za8WJBwkWK/nU7345TX0P20xA1tiIIZoyLL89R5BnN6Nl1ShoNRV2lknnZB5yLBddxuFo3s+1uIO
mFL4c4NRePkM6IK4ypA1tOvQyiFmM4efGJmsgUbl+NEpHl1VRIIiRDDBCoVRCFubarNDSKoXVopI
OxVzpIcv/uqR2Nr02gl7+kV8OWRPlcRF8uG+upIqJ5HwtiEBjAbUm9et9o3wt7J0oF8VLUl+L1yI
iZWNxZFIwDwXRMDcj2z4KmmeDTbK9qGTBM9qWweoCB5McVLsJDLt1SAIJv6zpxBO0/8bBo58rawS
lYF0/KnnD7md185TsEHTvnnnoFvf2leCo2SUP4fis6s3T8jFW1fHvNk3A+SfU3/6We5GsG+Y7Rpl
esURzqlvv5j0rA06JGWobmgC2Uy9RsLsYd+Q/5HcQLdjtVfBS4zRRrQ0dqF9Mj7ObQYF5SCh4k1Q
1+BjH+dasgEaQgGkgxxqzQvvQ2IIAhyBt4OrMoBTMuob82Iku8A7OyBGiSCV7ouBzN0b6TfMtGhh
h4AxZ1Ylt2+Yb9Mqh+nEPOX0xbzbDACqYmi7iyoTYSMTqa5kvlT25n1QHjS9D7lgi6zIQgWLc3ck
tZOVnarshNqIV70eBBqsM+uTWMa5BjPysEn8XmfB8VmDN3HvglsY3atpiwtIL0M7vrVvj7H2HHEp
2BdEZjqEGRq0hdkOO3RB9AMaSRafmdoO+5/5u3ejaH5Ft9pBLSpoWTJpFoo7j07lw2UzfAl2gkhK
aT8WKQIYdBrz6JRG+/rEGFHHVrdpHzSWDxoSVGPHwNlBv96KJm/vttXoAjKboIjUc8vOZ1FbfNgi
OMqz0qsO6byhsISh5oZq6xgOd+8ut3VSQaUtaHbJ9MFJJc3VT5+o6bq7n6mTgFJ4umFsp2z/eCak
Q63eyfeV3AgGDIvYyWBjeTkVpAJqT5gH2PO4YxZ2lbtPIi86RAs7Q+/Z334aiCZil+OorZBngNoq
6FRZ5wPZQ9YJUB3UB8nTjhpIswCApZlhFgS6zPNW/z0hn93yoom2933LJ5MHHPpK9wsoXPnqgE8G
FTwNOuUsa0MfsTW76SicP5ak2FToWvAqKPIDhBmFsze5HRMou83W1LDdkHnqEFo7rRQFCQGVlI9z
HTXfC91XNRSEbl71X+XlXnZhHw9pIac3akfqO0o6IRJk93bBgV1Ab0J2qO/f7VKzH3f7urotYvAf
q7KwwiPNn1rgpF7ZsvKqrWVWgOjeIVyVKONQ+d0FlzyzKe2+TcS6XAjAcGU3nPz+1dag1y0XL60d
byPSCM+ROA7G/kxGBbIptNx39NyCvxAPIlLdmCQDkiaYTiykzPdCT7eNalxvTSC/xUID+p9Rg6ez
5d75PFzqHtkUel6gufkMTBA4AZYX0/Q4Ujuj/mIOwn3DYOJTrWqRkF9RCUeQVJw/Zwwb3IxrSLuy
yI5wDyRHI+caTKD0ndPfH8juC2aNx0DMps8ACk/eXB6Iks0+25auREN85xr0TL0fB31VtAuuGpD3
GxRkS345Ff7k2kL30ILGsqU1xNr/dm2VqOXLsSYkq8jVJtBtkP3E2XZIwVI0chnD9plkiHXWyfSW
h8e5hSIBJ4QtJZZ7hjVhELgtcntGB8kRzQKeeu9X8PVWnfss6r7dpLK0CaSIypTj7jeH5efE+j6Z
G1YDSUcWyzDkr3x88bne31e/jlYmwDEVMz5K2XmJe3sg+UtTkE8GFMAuWZ6dyboKOjI8AYjQBZ08
7LynJWnF50j/xY36Y0APgZzRcCMZUMp+ue6hcivK5KbmQwiR6uGuRR4T4eOPiyHXkz6WDWK18NrN
jOXf5/JPLdUIav/fjX/CmH+EKQTIlQK7czGEfDEADG+kthJBp+UEglW1Jp+aA8kyEbQvOpU+T8w+
B/TfH+FPuZ9/PsGXB/kyBO2eGjwBrF1EwhCIHVKDxFPzyu/a+fvN/ugBQvEEEyhqDDBKf4Ur8UdV
PiT+8mEOVySEE1CQhW1QmNxS0AYhp79qZe9fIhX5D16yLjb07yJ1IPJzX25U/JLU8lUU0apws/1E
deNeMsZ4bDi4+QN6dgLsqhzhvmzIQmNvRhGVc+fXYO1Pz4EutCyTCjAahZyvnZtpLTmIr+/Vp/e+
4JN13ucAP8DTl61+vKK2zKnwG0HMH1/+Hzf95g7Xw09LEx+Fslxr1iiC60G36CClC6496XVSC3oE
ozUmANKtqN3vXgxn9vc5/5nTry1PLtTEg0WMwmiZX5vrnSRGfpeur5U4q+zcgWKxHfYCEn7vNaTC
VjbfiX1KZ/DAUgB62NAhhQZyTM4NeOiVXpzoTkIEuP2aUGGbecEyOYbWeNHkxIWhRPuoDvyXLLvo
UEKh+ujbZP8JuH/ZKD9553+/BxSXcNcS3suQ/2hfpistfSHMpXe5TJ24Jzn3Nino0QM5s083dj3u
HVroYwvDX9ONP+HK3+78tW4+kaYlUNkiyFlOMvDuhlNvY6GdA2javaS+b45h2lEyO9q/4UAyHaBG
V1KkurU1YPWm7p28HEFxry0L5E6a0WLiStoc7nU6eSVxqtx8O0nnUbFSnu2ktvNhfCqIJbL35fpq
F8YgAYxvX5OR9Bz6SdtQh37pZOjfxG78QPQWEOMw2Ufo7YHoSqhyhXWbz3FkGvbdk9DPENywp7TV
m/3evVbRqArnuOUZsUbQR4STTB1snaiCDIxkTO7La1VOyXzClNuaqgb7cZxb0VHWDybo8YgMlfNO
3BBYLvGu7ihAQysnPLxW1Unr6Ntct1R/RPuRvzde7vtlG/33zUlYYb27OhN4vpYw/sijIBndktnr
Rv/F7WU3rIFJgXKijTKKUcDfTmcyXvZNtYU+QGm5T5r0mZwAFAjGBsepgOJeWKfmsJbbaj42IYWs
nXtJ+vnZSUR8VkfegHV9vXsVNTkC3rTxwQpKONIAyThNsSSwOcovFvZHT+O/a6WhBBU5XYka/21j
ZERFYDM0/eV61P5ZpsCureWjv5x3ImdDOXA4Dufjl7O4tQWnGDT75PHLTvlJtP7tGb48lNgsUqUw
NZoCLYc6dt2bPNu9Mz3itmu5Y82GcOUxmc1Ofzc0crMNvm8LXa6oN2y5pqp/0S0G1yD6ZDe5mLSO
AOO8Yvbe6W7QpX1zTA0W9hRd+cn24OVHgEJeTjZ9tVue2Akuzx5Ks91fj/f/JjwoEKAxA0WuyIO1
vgbiXhrqJy60+/AZd9ma708nqMF21qs7AXYJsjyFZGN0fR3+PhJ/SO4290XwijNGZSS+EmHiM7wF
z1wwfmy+2o+s0fM4aoroExbCq5NbZxGC3tCq7bFs2a1pt+9a+mKYu/3YwnQK08tPSVX5ZWH8IUPP
czEWakPhYhrfJtSvhXdMjlSkStEppaH8GtzqLrYrphEHCBuYomE5EGnMuw9yYLjp1M96idAt1ZFS
DLNH+1442odsche6L+nRjSZAqhA2uZJOBjH0hmkY/RJoTlF4FpJfdtZ/HaV/P/uXE9GKH1qsBUEx
fEFkl2P27CRHDLhh7ZRKO5F/cfP/4CoZKtzhEFqJpMzIsP57I1+Dt/D2P8+iyWDHd7RFbbo2VKn9
9rtC1SO4uedOYvxyWP9hC2maRGWOFDbFLfHrjLu9HqocpoizsVqDR2wH6SQCABJRg1X//51uFgCM
PhJspBJkP1+WSkiLLBEzrVii/9GPMRTLRsZD7pEuF7vGL7P3h4IAd9NkbmVSspPEr+H8GH7wrgru
plB46cHN6Hb6gqP1/r7zfuKXLxv0r9t8OTvhU/OL1vvREDlBnfAk9U6y7dUlZ2NOAULYCZwT/Wga
tWnhJewSu6Ce1ulw3a9/4UL7Q2Xg3y/8VQHxUyNHBixOVuSGcK5i/JKB7L7tyDlCem9J/YbP7u6G
9m8aO39ylP45Bj8r+x9BTSJnVyF/4+Qn941fKlDMWbe4IfJMs/ax1p2CBMBSlIjNyT/Vrlq0s9co
+U1iS1P/exwQHiti423ruvId1InqNQ+VXGumAhUam36wQ+pQ3nNT7zVIXB9atHY1p+bcqV5u1k/b
qNjAeeBENhq/w+fhNlQdVH2JhMc0LT0IhpfSrNpynvf8SQDNOgK+7VZvFfV4udG1T20AoN9vOfMf
hNp/VpTJEWLoIvxg33CIltjSq+xNsbnyXUImsWOKlfMgLGyV47KVOy1RaNetCXKnMWb0BalBKxlQ
v/9AFIjSlC93NN/T0q5AhfeK8MOsKuwn+uCfM31vn2yQk4XSaP6CMKx0FPkAyeBdTW056F8lKwVK
ZLi52X/SeUNwXKE2FXQeOV4XDZ/5GlZC00Ckpuwkd7DocyHpqUng1PUmwG2/xRa1t5u6/ciKzW9r
rZ7W1mnxqTupOXrj40X+w0YY4Q3wMyMnd1Pdd92HUPOOhFb07FQGzMTPgVlodv3Yv4X/4ey8lttW
tnb7RKgCiHyLDOaodIOSliWQCEQGQT79GdB/Y1Mus/Yp1/LesiQiNbpnzy9R8UP1opN8JGMkm6l0
Cm7E7UyPA6arBm6OtiJN/ASfnxNhOuRX6dmzVK3ZwIsngnhj0VNuXnd9vjZh1R49TOL7I0+RXjn7
VTuV2RrR5brpGFIkVtdMY/pRxTSSR44UwpZstHiyS8ypNPqB+plEHPIycnbO35Aijs0Ynedw59ix
p+lqUrkxHKGK5usA1xa3JAHCnzrWn+uKEFrgujgUy5COZZZltgyVpae1foJ50cs+ciRINxUSMfMF
QoGmfZEmpiQriXITdRetOVLbFPnw7wlM/gk56KR60wORJvw9Ue6mjZN4MzshjpX9CFPPRPutWdLM
dVZve6ig/EHBSF8L8cabtZwvWzs4urETuRv6nzPG/7/P5htDvB/8v52NelfSNVdNYGefK/vWc2ZY
3tgLT7LCbWqvr7+225vlyd6HOVu99Q737r+nkbW3SIik8haEoE/33rYNUpuyE8m372+36Ya04uOz
GCJDnt/seRSsLZwIwzUNJ2kzIV/Jct1qbRMWbO2SzZfgQAp7Ms/eU1VCeQIzVsOjH70/qFyl+5wW
kEud7TEk1YlKepCkj3PZb1Nm1txKQWny5kBDDhPdjAgnuNghezrYMS/NE8Ia8Qv08uX2or4MHq50
c6Z158j0jRcwdN155tyga/ZBfBBuVny4vu5rRwr1vUy81ptUuuL6HHQOVqHO7vx8LJxTSzo1uXsk
jLYB7ZcSuubVO5ywOaS9bvMH7bM+hUUOaUrbn+xxWZ65YjiSJ+iRY7FLJIf1PixSj7uVTI2gnE7o
dkYuGLAr4EtZsdIKgT4amw3e8AJNjlZjS4oolES4eg/Gyl9X+N/v4d0uudOkS6WmLDuSOW3xiJ9Y
pyGsjKfoTB/NFS9PD5eYv672dDUm0HFETN7v63szqc+FKJP3eb5mbqNfXINiTQFTPXcjgeq9S6Fx
CR/Ha04Up7K9xMGlM+aFRjr26WILEwRc0qcA/z7rNlnWLDUlqJB6T/KUu09iY5EfH9RB31XV/RtF
LLNJ5UWfk13inyNNTfpeSqPqfKD9jQfp3Jx1C2DqbnpcD951eVwpdrRInGhthPmc4qQJz4GyAw7X
l3HYP5GJ6V4hYyaB9qDgnfzsa/MO/HZmd6WTEZWtIMt0x0zv8mnOcswF3kliIDVNnXfv+Seq7a92
cNJX3XBHwiwanlEn9+8Z5+H9uZv/6qiamImaNIcJrtXZPt+2vc16VW2Kzck9bXJ//fqMcLoCQfOe
I0uc3xAubK/7AVcr/E0OyGLfxKALpAeV5ffG/R8P7n4qTNJTJ1cFJ8b6vAdwlVfpE3NB2K9SYlcy
L53mC92jzvE+QKZoLvazswcP5UOd3YJPmLz0UOZrwFHH97FB9uz8V7HPlsdt/gs9i5/4KNu20FuX
1sj2HFzaaWOMm3OB0Yp7iVNSXGB9Sp4KZYH/YN/xlw78Hw9fvd+xNtpVkyNeXrWZnikNz6rm9rV7
K/0BE/zk0N9WJQ2m91YKWAYfPPNxZP24tWNENAi7aRI9cPdOxALjMpPV/VPtOL1zWopfb2+33Iaj
lYZkBu4Hi1Sb9Rp8kt0JgF7nDBBrrGT5vtTfd7Uta7Q0guDBuzoZL/pf53W3ZxkKkcpv5BlSSFU3
Vz3hX1cvMMenPPJL8+NmBhBLKawT3EvxDjR72Ypp98kkWBrdtACkVZxrtqGp/u879te5llRICbSE
20ZH+887linJpGlUuZ9T8+FfdqrXijLSRUXJOecgcy/tI+ajNH7k/c0wWCZNlTRbeHR3L2Zc1InY
y+n50Pkdhijr4QN7+MaDxn9IgvNB/fXvS/zbTthQdcAKyiH+92410S/Dtc7M8/kA5/9jEh43jxu7
8qNj3M14ZnuGRjfg+ju+Y4K11+3CNp/rsA3zLX4MQ3hrbPFAUTCDKIPcy4ZGgQMBpndhKuFZPIpF
fsFwtmvnQj9c3P77FnzHS/245dxvQj95O8Fr/nzKw1Aa8jGaiPv8yJFeYs16e5P2DdDBWxkuPhrb
2iJS+O8Z/vWVMsLKO3v+2k0sykIEcPYu9jbmr1/QrW4Pxt99nt93vWSys9OJT5ZHbsyfZxZVQ2Hc
Wu22n6m7wSuRvct2h045J1XBM2Vb8srQ+JK9tnXfcG6g71fZb6URTOyY//o178hs7+W+D2nGs+bH
rZlTGzVz+NjV/PguvPX28eI8H98Bel8j2a7PvotDvIa2y62aQPo6W9NsCQ9iuUvcgCr/WFAyXYKr
BSnoC9L+DA4VRJZHSQt/rTh+v/C7Bo00yIlWH02El8FMtzrm5TfCJnRX5c/6OQ3dZbDbbLheFAv/
Hg0ws//yBpoE2oGhmRBs75tDk6g7mZfiJu5nR5BCSLZViOSabTQ+/i5wvyEuzP9K2v0ubpndFHbd
E7xLuEiEZgwB0hIL9tJgy2gwbKqcMMw11DcoZ5zcxi7kmsxyP/FqY0MEUbJKnNH9hhhSaI0m9B3r
uEt2k0sIPybS1vAyUNZYbErSwja4fjQBji65g8X2tm6t2vAG/OdMxdcgXmCI0Tnaui7dFkXJ2cbr
S7DlzhPyUNItiB059PywJlrDhRQYhYQ039qldPTOYEvktqswWdGh2tfW+RT7gE9W2ND5TfSZlUBW
/BOULKYjeDi3Yd7PbtmilwM+9yr8moAhvwLNU4NroZbMst4r7G1YFwG8H6mYymzkhK3WB/ifHG9b
rL6lZraF8d8HwtJw9qEWT6VzmJFMrb2yoR9KF9ASj0bikJDJEJPxaRbOfg+wYreRY7DER6/hydrG
l7Cwu8/Cbse0TiOM2TSOpyosYyoGDIXcaF1KNr4s25MVmqW7525eCzZSz0PlYyEzEHnnRI4mBJ/8
ruRWBSxqmgtbkrNB8Oip8IHhPqzHz2/4mShZSnAl0LACrFpHA+VV39inmI091yw94wu/T3nmLo49
iHJ2PFMMTeyusAdqFinA0QFJmTt6O9b0AlFDOMMz4+BTbcYBg7n+ZxgJnLgJePopkDW6Azoq5iDV
digXQbUo7H1Ewwb/RsM9p3bUL7CctxlIaAhofZUeFwAVCOLWlA8kDZHDWPnEqz7p0LUQ1GgnQ5jv
EMaypBd2jsrHo5wSP8Z7xNlWfnHAhoiEU1hvDEK2+Kim3O+hWqRO5pAcbBWK5e33/fPRCWme7uhz
6GSB4kbJDdlH63Dv9dwmnqGB3uf7APlivPncmwns2RT9oORBSQv3/WwCCUuYXZIZ3eYLoNnFJtLu
xk4KxtplfkxsJfXEylmbC9JQ6nf0hI7RuurhAKQN9U5hHsZmhpE2fnlb0O4gnRaGm+xIGv4U88iS
XB1pOiS/GH2TGRb7GEL85VfhFKii3l2SV0Clp6UFsyhZvHfhFc+H8Rit3a1vn/ELl2I3v8S5/hRM
ES4BIAvh0bUPBiHv7Dcb512KPRI3XnX/uBQ2r1NXSJ1pbC+b3rLfDztmz2Rjy26dB3yUZNHciL33
c+yhSZMZS90YPWUEcjl7J+E3vO52+W6nBUv31dhhAe28vu92hTH2WXAJSZ2vyc2ZjHQ5a/APhtdQ
y56QsXgTzCAzbiHpUZbJZpar9Qe7e/VJMZjxRlvqs/dZur5rWP071XxtLbPBWco25KWTA4iowMfS
rOkJoELaoTNp/Z4gGpKfNVv5KO0v01GVUaXZWsdNsTs5u8nsPEXogBMgsxJbZAv7RVvHtMUSNAvF
Mh+hkjZAYLSHADaNHJnReRn5eTr7Rrsl1tjKfKhJOsClxaqCFcTHpbFZZdTCO+2u35K4rzGSiQII
nghGYgciwK8+C1BwcoJCmPFLPsSrrSTAUXRhqpaSR6SE+IwO6oYAyWW9UtcXfp5GDk9P2c5Ilagc
GVFrFND5iLWpYceSm7SOcTvI4te1tnPxUJE2XZMu3RC8aHUo7esVWGbLB0F5djoqk8ofkcVU569N
89FDnUXejz203XygbMp87phK9J4FFprZnMUvPeRtwLuVKNwvunA0FcjMuBBm8IsoanAee4Iq9ub0
itMFUenyo19cEonY8jIezwJ7/gTJ7e0859h0Gl8v1m5DHHuwIwMb6+Ft7HAXelok411G1ndB77qr
OakYAh2qXSv2eII8uS+6cJ02nSR2lew3+Cf8gg8y9IH0in+x+WWki0KbipIr6kRJ2Ce0EomPewYG
AKNYryrd+oIgERyqP9uGPaza/yAw8sJJVlHuhCjMjgcdRLp4JiAxT5AuBdll2pGI83TFZaQV/FR+
uyJtolH6DrWu1elQz+R8XqnTTJtHBRTVHQJf/E1yxU8lt7OOwoM90V+b+OZE0yYyPQL5RxqZpJhN
kqi3GxguoLuLPA0YardfFxMnWV681pXtIEJOv/53laHcl/lEtyiiNqHZjYqHwOa7yu6WmX1SDIky
I6g4GbRnMzohvjd9PSK1oVWCS5nPDIkcktGjXqUrfbq1nlS8NfKmgeh7O12ctux8whMHGcMzld5B
RsbeSSS9k2Y4S3017VgjSM9RST5JAOQV5WaX2Cxn8yPSlZKHb2JAkN2qVXvGuEBS2tVAb1ZviHvo
yq/GeFTO/sD67i/6DidW61t5k2JNXbY4pCtYaGfsOpjQqEWjZclU0B7kM0E+2YM6eizgfy/wNYp7
yFgKlTT5UXAK+f5vbUddudyEIW0LKECHoZxSYtTSQpw86Cnfb3PujnLfcjJjMa6j26WYS0x/7TQe
FpRU8WTd1P6/B4/8A/PRTIAeaWJqoqSCmn4D479d0OUktEkvgfJNfPHrNMsoO3LE6tflObzkvrC7
Tjb6zRMREpsjlNDHfp7BnDxmtuZf8QK4PsP1C68UMwzt2hm841yHfOTL/P85zspQbzT4NdLaFFax
4RiSL+BLtL0uzs4ltSCoq5JtAEF3Hh7CJw/6MY57z41CEfXfJ/5hzx0zBVNxZF/i6VD6IjTx0azw
u8BtBbskLYwJm7CmXUEVIGy7C15YTi35t+zZnI7Aj0OqFXyVCbOYSb1K+bhl3nfa5tlgcUNHf4kp
gEfuJ9wcw0LT6WQoQbKJnYhPVyxDWEwTF2zy+XK21yrGU9jozNTjPEu2cbDyPvQyKCjXP5GSG4bb
U9aK5dxIXTnfGxc4N1MquJvtEYYwBSSCTt9KLkmpr6Ky5KNOcXhWfHRAxxW8Huz4IOUX1hxaNSFt
2BAQ4LnO5zc3AvJXLRCX83uLf9fgo9OcShBDXuPws/6g94i62lzDHm8/JcU6ut2HHla/FIUe23WG
pUZpN2u8OrDuOEIDWrQTEKDpwN1FgdNfwizzMRISkCCsz5wMgXCJl+jUTC7vVYI4/bl5vgSGTNf6
9lVb7lV2sNLlkp9THH2ZvC3y6METAmD2Ogvrwe0XseZXXrlEQya7BgiPvckOautkaEme4bjrHGej
4lCwrV+gM8fsc1g3+0D/pYZ6F2IWQKwlK0T3vToXlN5nJGFQ19MAwasBJ55N45MZwrxHkoEFDvKI
ZSVZmNLxNBe7w4XSaG10vygxzuSaUaLIrZec7Csy2nlK7pOTLHZ6wTTmFJp/wysZ6Z7pXj+MJcL6
nThrD+anAZMfdj2hA1dn4vGRNSIcMsDwG3jZQSIPNrlBy96murjY8Ob1kAoEAwphjP88gzeuzaD5
mg1EPW+15sGE9GPZGV9gkoVg4iqId2T9ru2CX0cmVVUa7RGzrraavcW+xaVao/BySucRIeUHZUiD
YEH7SjcMWENMF3erjaafRc3ob8P+jB3WBTcFfzF46VL3kLDkhvOWuj36jgVTANvbzDsGrxgmSPZ0
OXH6DXY5/56/Jn+Zv6CnMn8pJhc/qqT+nJAnQiPL5iAP+xobPbDWYQYlfXKyq40s0BxiBprc7DTF
qx/bMxJvrza+KxsIiV6m2Ymt78oQ1bnE2+JWrceHiJnDNLi6Hvqj0+NmSIzqxInZ0cxyG7nLeQWD
j01QMnje3mPvc3VbNBDLQZ+eNkpYpoFuggQpqziz83UV0pk12LIpDnu+UglNHZhisP3hedkqoQHE
lCyvc8yDuyq8tv6geJroNcmsDtblrPjvKtsC5jna3Dx6CCOtJTHaWCCyucU7O7U+kLicB+w+mTLs
z5w4AxfeVkHD2Tsh8H69zdb9R7TW8RUDnFb9+dEbwRJ60pWPuXPpyoUr4eiygSrqlzBLrfMlFKa3
KXguxuFY7wRA57uFvJ6+GLDIoxkoTTJ9wWLIntVsARyy5JO3E5nG6bKIvMvH4UUcaLBh1fB0Poja
gpcSAyVq81lyUNl8O9WqPuDfU9q3yewF7yTmHqF1lom/OWh0yws7S2fVx9gIcvKP5HDOXKQICGqe
l7mFBYUSU9sr0exlqiwxbtFcbQF6nM8KHnbhsPHJLfdlKszlwtMFAjTRzaI7y5WgPtsEXE2ZbPQw
/TDXx837S/fBbi9dGYYnPeiFIpn7USgwLmVaoSM8OVIq/hyX/bFpxXgQiKbwsnkSxpUdL8u5vjqH
zZfijzZ6mivCpND8Oiw9KRiCBECi8XMMWrplHSpfmKZgi/afhqhs4qauhBaq8slDwNbKN/x6fnUz
zFpIo/NF/s7dxDPCNtC/W1slzS2Th6haKl/rbhto8z6AieqW318PW/Ogv8Xh1StC0xc9wc8hZS0y
F/W/e3ZVLB3jV2w7mERzD3dGNCCXANGyf/IQfu+M2WWXuamHe1UghGbYIUBqAiId3X+/3g/v4l0/
ta6KskqO4rCHiUszFTGfPmMERzHbKCvytM5moidCTebfXHMu/TLn/z6Dn/XehH42BhWiqcCBMu5Q
lrJAaWhQIS7VcgOodWLBEdbCo6P8HCyTkamCQIUsRg1xwZ+DRdU6rS3hOyyj20KP31SVPgnbIpM2
T/WgtJTHgfdnBfvnse4m8MmxS6tK79qDbpFqCcP0NssP/YfhnA6K8wlx2RZfP1WSAd8VLFeM5XEh
eCmggQjkBQsoqOG/NnjFiP8ru22MoFRGwvsEmcNIqfvzJtSV2OX6TcmWUuwKhLywo23O056IUnHR
jQnKp3gp928stKnh/c9PmYoeBbQ6/g0k/uehU+0U98NgHMm6ecr0xekCHL45F+//Poo0bg7ubv24
MwQWoBusKd+s9d9qbelaxlex1KiHeIGrZXGDaIy62COs9MlcVPMk+MLbRlgnvvkAKr7H6763SwDY
KiYbULv0O7yuziQz1ZVGIxmV3fDXbdhmKuylmaku/9dMUeP/joXMircGocQ9H0a4ZYbSXRNtSToS
5jOVqtLi3V5vS50YElV5sP39Qb/5rn/0kRBJBaDJ95d2TTqzSDTqH/iQpMUjv7R162Wxh8MtQajY
Wxb+QzbQt/M+8WprmlowKqYP7q8kjnfwz2dLGfbbadzN90JSH6XmhFL7NnGayWvrlPOWMyIvAyFA
NxYhmv1mXBwYZeZLhL5anoK6JOshfKHAP6hqSK5OFmHYdRvbpL3g0NeWMzea2PhPYdhr1zPEHrAw
19SjCZ1kPwnw2pvm++q/MfBhRZ7Ms6G48Z7v2wDWeWZTgiN0YFMSsGPxTfgInAA9wumpt95RLrIa
CvON4fVMNmMeJokgCJVlq5pF79MXOmmKgzRPx+8tKAv7V5/OdKpx8u2t7qOkeH4E1vxASceHqUCy
MHVJgU31/Qb99oaIkaydmqLPVm36RuqgWgR631hX0YsUt70urs0uOT09eCv/9uR+O+Y3y+K3Y6Zj
masUfbK63oIbM9tgS+IyuYLHpXtFtXu1tNSz22Kpi2W50tstWR8PTmGcc+8HD8uLKtM2Gv2b7uZ/
PVauEWK6ZEUKsYnnMNzsC/T683stvZ7iiH70no4urjC99mB9+zklcXm/HfluNaiqYdI3k/HI5aKv
9uKN+mJ2MrcDqo0Ld7t4MNP+pV7/84B39XqMzYgWd7dslWZKEMvcS6k5h8OQuXr8UV5k56SdA6Zp
72wcjkfnOtVvyaK5FL58Oi9wWZlY5UTYyoQdDpNbqMbs5M3WpeOECuW8iBHIl7C+E2yRTrURnHCS
ikliTiU2eOAd51QPMmMIsYybqG6vN/akVJcTmTHWnvxLsWjqjLRr+rE3da7TpZ3UVVgU+yRn01y1
r6cJRKwmL8GmCCEcopV0AffU6gcD4mfVweowEU08UURN/yH6O1cXue30LFmpVchAACEjk3mSPIiH
/cGh423D39HQx2xa2LLfbIrfRn4ZZRcR47Bh3mDYfaG2xkL6CIlkIYzmqI1PnHWczDV5Pg6++r8q
ChrTkrvt+fxUXx5IDs2/jMQ/TuZuJA6TTI2vV6WYa4cS0vHF7r0OGk33dHVFl6xlBFE91BrZki3M
lDFrxDXKavjPtEbbSZi4+BUp9o0VoLLpXHhyMBKQBNdwNEe3jb3gjrCviVnbaNeGoyLE7t5unKvX
uxfWYIwD+yNuR/H+itSXqB08zAVf8SR6F8o8cWsf2iZbECxZENJlfuxhcufqyJ61RWeLvsp3492I
CfDC2v+eIb7ZPHczxB935+61KY6norr1GVXJcWuo3hEPzNM8kQ6N4JGRlewFNpI4L8oBM1Z7+VVG
ziXalgAN+lwr2UAezrNrMW+VtzQOjO6ViJf4RdMWNW4t6KviaQKzWQwntKrZhJGwATygbczzuyLZ
t9410BueX2Npeum84Xy46vs8e7l1tJv9YfKgDtT/NhB0op3RUugY2n0v+L+NyirNq1Mt0mJVTeD6
LBzN1Kfqf/U8J39VmU74U87LeT0HgMNXPV/GswuhgOCTi3RzXp2mfVAHNTtoPR+NImLFamcQj+OF
smf7HijOWNz27uAqbHtYKzUv90q/9K+UtmS8ezeXzhOGU3MjuIbHWb3kyxndtun/PXBsflH3s92J
3ASjNOffD/pHjUhhaE5oMmvcAhxflHFq+O3qm0GbpNe+7g5OSnmIPcSs2dwCfSsvVB9ONza3Lnjz
fFZO8dPf/fvguLzeLUT3R7+rwdNb3yVtr9YH6eW4VgPFRXc811+iabMdN6/6i7C6Ymd/XOfTcpdu
mEx3UaCtYAkEhl+OPzs77/qVCsVY/zivqgN9Cuk535Sr9I1Wp4yBarqAgq9uUph0V+d9DEH/xD7e
Sdayh7UIjzOfjm9uvhg5CbN2dlxFUMkg2wZXL4FLWTnFfNSR4rBq9ctjYE6HBfLjmbbN5zhkHa4k
yfVPGf9KcgRHhOlnJbNLOJmdVtXs5EkhMMm8CW5uuUzDq4PKE0OdzCUE0IW9x2ttWGVA61lb9zN5
aVA9wq53E9QfhVP6raeGtBUgcNPuw/1MCqWQQik08dNI5rfV0eeD8R5F6elS1y8jyN6Vd5kN7NVj
bijdVJvDLbTtdXOea4vG7vxmqfhCAELtYyvgS+DEykx02HRjOhd5qjvYt6cL0OWNT5yEtJIARA2L
Fu9s4pih4X5vx4J4pW3ldTfTlmB1i8k255YEqiOHzYOp+gf18H6U3LGwtC5VWiEV0rWZHiaXyJmc
ppLgCMBNJzcRw3Nl35SJzRcxNP4qrx91BX4QX+9PYJxCfntJlFYq5FI5d9DAWBXC40vxVppkQrUf
xFe+NW+3UKSNDAqBTdtCfE4O+MS4F59vbSSib3UYvJdD4mFrtNE9eOAMy8lUds6rjoyjdW5vwb/2
mFTYytGJI1YEyVeQIvkkj82OrYXli7pkhnk+2QagNmiTezAph0s/d1xlfeKHMZZYxDssgRYCQTPo
32z9ld6UerHoolhgag4gNkvJU3YAzceSBe/FfDUZE/7wbrUya4ljfNAEsMFX+VNnxx5+tMnbI+XR
/VxLIxdKIgJDWdfG5undsnJupDo+yWq5vhWbmxJZVR9752qKda2ZE54A0A9J8t+TzH1tc3/Iu62o
0FSGWRW3cl23mzRZZidqLr9T/H8f5QdA+H0YCaY523kNUPZuJuvz8tyD1hZrPd4W5a8z4WWT5oBk
5pxNZcAdCKLSQMDg24Pj3u8m7o97924Up+oi3JAhrmsJtN6wZGFMapjeZPomxpM66dxaPlyrxXFY
iOSUarSSr3L+P9aP3ydB40ocXQRkWbzrZ5RxVF3KMs7WpkEAIj7v0fWzPl7ZSD1qadw3FjgSRSrG
cbo60X76bTXlIMt1bLBgrAQPmwLqMio3KjDDKfzcL+k76osLzcPkwQOmHvixVrFEjhxoBQBc0e5b
c5dK6Bm6Wn1Ampaghi8+O192yBJfVIt4U3w2i46C4LSpkfCqs3JXemnATDsV3Xime7qXrCF/Ty/+
2aMVwm9KM9VDyD83PXXkRS3Gf8H32sU2AKNsOrOYZxfb3mud21z3zg5m2axbmSPRxYGvx4stWl+F
tWjQCBS0UCceVBjecT5icdqewzMzz9jhPQNyQprE0fLiRn4SRi6ckmkTZPzEOVTo7I7nEQEacr58
L1r2zFS3YFyO0+kwO/Fb5TzxR4dQbUGogl0C9CQhDGaXtgM8zsjXpnHAajOtMY6o54qdu4Z/niuL
sXCqqKilYGwpQ82yTy60Laqsoz0EoAeO9jUad2ONY0dhPROWBKRQS9czSCCLC7XR0Vdp9/b2Zf2M
BYE7wEA01lGoL+kfUzzFdh627pEi/OaR8Q47MfWpH2Esouf3hGU7zpoHLUxteXmeITJBUCk6uZc7
Gd3FyzTFQ2h0oq4CASdGWONTwxLCzsHQ7XBl0T05OFXhTZ7i8AxLh0XaZKGVp6In2eKMZfhVCBuI
OQ2sfTotkMxh+VIHgGrbGCTMmInxehS4AZDnAhnLV/zlS/9VcCMnBBYG/JkmHjUky37pn1aZe/JS
pwD0wO3/6pzeBGQ9FAyBGFydnKKTgsZPbcpi11jVLti1LQapU/uRm7MiEELiYwPOkzF9gFvLh6AP
Jo2WQAYdzVf47uLwbSmQBiNngKcnuDoHuHGu/DrKKWHfBO/YnmE/VI47Gcz1FGiG3ABqkKtdsCRp
wL6tfXGieeoPQeSwy4EFiXfCeNPdM+7x5Qzs3ta3potIhpvKLQVc0albyFO0XvOwcQhTwAxEtY/U
QZFdc3yNuihF7ouqwDPngsfXDNbWG+lXZnCcV7hTCg5efx4xsA5YVhjNI09eRvtyNgnVReO1QYRx
rO4O05PfeNXcvTiDr1FqUXiDL11nuYPftBHUvjLDZSUsfNgHU+g8Vu2mIdFfc32qT4nKhApHfLLH
z3COhUehZCc+BRBoLFijV4xn5kZ0+EZciXpuWvqIKNksvr0Zdu1jg4R0WPMjf/B0S3kbS4E80HGl
Vx2GUekfZyD2jjYrHI2WGnlWDIZRzlG7LbWXNA6B1SZboDBjLOHx5Q5sNdsQ5dcsX+Wryyz1IGu1
MFYZeyfvwuOXqdMVsJQC2TL6H4o7Mxxt2UVPt29uiy17tITNtDSWXUCNgA87xeT2kRHKN3vj923j
OD3jwDK6ybC9x0Tgz0KpPp+yU5Ym3UG28EZyJsuSYbGqRvFLYUetI0NBnf+nQR4eX6rWbQAS18Z/
o4atgCmt2EfsDqWdvgfloZI8wjkAKcUEIn6w7/nrbD5qmURR1tn23DPnE6kvYjU+Z+vq9pYk76mB
/Z2OErF/8gBcTwzVMaOrnEbaU9H5Zv1ZC43fds4kaOVZe/nAmo72zanxpXjy4NzohvxlqdHV0X0L
wQt+SHf9uUi/dEqRj4bvbub04YJCzkpCPFtej3Y0ZRJfl3skCO7AFI8WawFHeSYzMfRBsRBtMzwu
KldjukfWFxw90xpHXso8B+/SPTLlw7mGlhctziGdJ7sPV/Qy1ryGfuZqLryZoPNPi9JVrA8ouf44
20b7eBETKgqBztGJ7sbDMEicK0j7wDEFV/RKPP0jtr4RekUIkf7gnqGQkk6xOG2kQNie/BsfX3nR
LJtmm/JwWsWrls3HmZiCipiCjkWPZuf4/izSnRiMeYvjeI6dhvcQKhkzFkxfWiqscswY+Owz9ls/
WejM04gVlaXg/IeLO5hi4ncPVN7jwL0f2IakIWpBTqPjWfrnwFY6RRGqLsvWgwR7uPSlM1lcGN9p
2GQIX/+u6X5wHsa3CL0iOif6cZix3u3Ju6NWDK1YdAeVBI1uW0y7rfYu0lcYrdjNEXBP7ecmVCZW
qzFv42OLGyPRJj6km2yRTGt/8/9zRgAsugq0LJPX8uflizc1rS+GUh/oh/jtXJp3sKwFNw2gK8G6
5JEwlS6aeRYMi3ZR2oC4FhrvIPWA9B4U9KCgf3sYv53N3S7ieI703Gzj5nB6quc4671eTbsTXcUt
PWPKhstZqfOYcJyXfElQinveJSstHEugy3SgSig27e5Tc1Kb6gbxcfmR+s3b5RBPc5bLi3MMBjsn
Gr6fUsO37nmp/IdqYZm5vfs+bqaK8PJf615Azy549okBjkL4X70jQfGFtbGM8McXdlQWqMlXMVJh
00F+5rJ0TDFttIksJ9+oC37R/NlA+b4Gpf0aee+sqcSj8WRVXw8f+fr+pc+C5zIqHDyvUdAp33b/
v21g0+yoXtSqaNc6/psXIv/yiWE5Z/lJv5KHUUtuXeqzLBenp9PVqs7SrC2nRx3Fa3uoa4R0mEqK
YZwDLU2wZC/MgzmJPDAoEm7P+A1U9iXLnHIAQTpTilZnnA5E72Ikod6Kwb/HovazDsfQmvaxJI/4
6Q/blV69mEZmQLis3BTD3BLOjV19nQS3MmzADHLv5NiPrm6XBthSwtY4lvh7KEgjXqKnHv4bzxmb
j7nJWVPdaU78GR9092ajJBIWLdHeu5x07Gh13J4iDM3KL30jevn6tpA7p6dX6cHi0zC8DBV+DCoN
GZRH1vH+U3Ae+fNPfm6Y8eaXNNzMgKdwpb+bCqrJscjbgqnAQLDh3shYFjFNpdiEceEj+bXfgawP
Gm1Hx1HnM+oslKWK/dKz1cO8YXZ+YFry3aP/cyLEwAlKKmIzVVFl464V0otXQTpGZrM+lrCeBoVu
kLTRm8QdPcqyiRrUMgZ9UeKkwM3lpNwbxSU0GAWl9C4TYBNl7IL6+qMjFpxn2OMoWUjv/4+yM+tt
VOvW9S+yRN/c0oMB4y5OcoOSVIIxtsEG2+Bfvx9qH2mvckUVHS1pfVXfqooxTOYc4x1v8+8l8psU
9nCRkoi3lqn8L97wsEF0+4spXlk/q6mAO7i5kMLzGO2CAOD007nwSG8YnbJZjQrehbgxUPr8uTNK
N11RT/dTtwb8pdXpTEufjdbep+T6Xq+PM5iitHyZOtJTK+iuKIMMFWY7am3ohFOiUl5z5zgV5zdg
mPNnZxeZ9LF/KkJxMTCbF0CQW4+ywxFdMdLAlSrvYN/n2gwkyC7HXC4TI/TFaHNL2t6LQcgG4OZn
j6FKR9Rl7R6+cOgleWhw7jjgdT90/uL4/R5v9X+//8N62GrlcC60tlt3Xg8pCHPT5XVK/f1yZaur
CO+hu9qIPwzh/xK6/b7rANZsZkhAlcch/KUrelW/86lXXCpHzrKtki80O73xur9KT+Lq8nqcFa/a
i8pwrxh9fQfEgy/tx2hsxVY2TmGowCGc5AukBo0vOfevW0yOmi9sjpoNSuYoC9jz/16YYOvf3C7A
IUyVWDESu9ify2V/UC7dabvNVwhKbXGJewQRVj2d1ZZM1pm+fH5fHAMWRjpGmU9sQrg+QsrlDciY
VfnZZnQoUhG0hTPveRZan/7HR4aFhukuiIRBsOdzQDXWW/piLZBhBa0Vfvjhe/h5JOnAd6Hs0vNA
WrX8j62TbfzPVWn5vvuSQfkK/Yuzt5A+DW64yfaOlfrwGd4n5JJlWXzy4DTEn+HqNfdfZyvT/ogF
2nN896yssGY3V4pe0WFBBqabZKjFqOxz5JrAO7Q3R2ehu6+qxSWb7h4YE09Lem27CgmDCQlSQsW+
T/J07FqCCW0OZrcYTFHYTFE4jUqRMQqKv88neN7Fftr5NRqbzrXScXVT8V5sLZ0/J+HOe32Ww/k2
+iJ37WZjvaG5ajjxBPIV8Ltw+W3xJVtTYxzozetg/CONM7etMsZ2Cc2gHcfLfz90PH9/eOgPGF3b
KwXK6NxcYU7NP8+vr6X1+kTbPkezwD94uLwL7on/TYB+rHeoJKH/MibRaVbMvOJqee9jGsn4p3ki
PZUMSQ4jxOCTorSz0k2GKs+a9UTiKTZCvddn6mFeCGaVPeU/yBLSvB04UJ6VLg4xi00z/uDYRQA8
3v3BiuKPsbwef6bufm7BBvyP+G0L43LLfy2Qzcy/Itv/5MzxV9BsnYX/shlzUBBfjWFYEbaQm89P
/loMNxsLkyjyQziIXCWfl71E/KH9mKS1t+dfa8wXATWOsPsaEICDR2fLfyB9jM954pn9Kpwf9um/
aGjjjoGBgEQBBHqoCA98GbHOb9VO69p1/kqooda7k2kzCQWK1IgMOa+ak1T3LrnstygHjV8YsqO1
kGZF2Ag+A6S7ahlsvl5n4yiVGQv95QI3rf6htlH/bjPGqzREfHBFxaCB/nN72LViY27rhn3Nk2xC
72ATvPbBeaNgjYhsdITzcDWFsUbGm7a6dOi4nLZA6eQpxGlmwwfWc/ZK9ESaqS4Qfhnc6PH2qmHh
FRBsgGRjIK9MfanrSL8kRpUYrsZr26AvtFribGjQkY/9cPe/PSV0GhphrD/Bxx++lybmh6JrNBPL
G83Hy0p2bi0LcmJLuRUBW2rPhvf19MN7993NhC35OwWKyvcRjGg5PK6libtUfZ/J2tvx/nQ+4yE/
3Qtv7S06C35FR31Nj/1caqeSMcfz+lKH3e6HL/9dySTpo9cjg1ZTFKSH5ml3Eg9nyGSUTFQHuL6R
9ier1tCW7klM8iYupYIl9iQez47eEj1aVkuKJV1oXc1cY+vlF8eJs78drW2NQ1B1mff7n+CQ7xqE
kWMPn18arRse6cMYd2nH/kTFBLJ7saXoWfUuCzBai47lifeFNI4T3Af1oyAFSU7OoIBMqTAMSwqw
0WWgE9yz+JGe9d3GCaUPDARLSlN5bDshw2wvxUQkjxsUZAXVf5rhD8qQg/5/hzngj+t0XIeP1Qwg
P86sBgIlSX8oHNtj3p7Fg2pyPI/5QKMCeLPBI40m7t+LU/6mi9Fhn2IsjmUGL8bDfnRr791lEJRT
NmkjgzDe+1TbRkbzdmjIa9JfZcjp5+3JuRzXp3oBQb/TouHo1Vu31heasFS3kWDM9eZN1bMJ8qib
W229ZjcVbtlZQH7u3tov6bRsWdja6t+X/s00FM/S/1z6Q8k72e/ac3WgBRAv0HIJ7CRBvamp+XAp
ukpXt0Mk1BbD9FJ7hxts/z7mXtvXjja43s6NCxd6eZVpufun7e4HNsdvtufDE2RCA8VI5xrRqDzU
o6TkSSdZOZ8zQ4wuJ2HZqDA0J2RAtJWllUevk+icGjUuhcG7XGUXCflZvLjSznDE+w1HFpHwjNjY
3WJlh3i0GgAztvAUmZ2BBl7v9/S2F54uKqEQxIczbDvor5OD4JgVBPGujpQ9aW7leW9dYTjVbK2X
lbCVs3o7CS6TpELV0OxLezfpf8mXRN0TG6rQEly011Jjxzcui38/rO9OFFL8RjBpfKuF3zzS/3T+
yqmr2mPJ5lNeJTvfR6gyw4tozutGt/MWmrupMW/QUF4t7jcxaejeCkOx9kU6wgG9cnfP/ZPAXTgr
h8VdTRjgTiUV59e53veOKAAX8O2bQ8MJBLx4o6sDTmgJh9k6R1N2TyUUfh2Yr+9YFVU7HwmWh2If
MSI8XPYyY3sm6XIbN1sduH1yYegAf6Z/mehZe6eZ71C73VhV+7LztyaIAy+Aci8XN13C7eGnafE3
ZwZ+vGw4/HscZip/HsA3Q8/l0/3cIX18H/20+X7y5Q2H1Ysx//eT+YsNR0UCnAbplEAsk0PxYaUq
RqNpWH2dsl5ZyJiQ7t4IcZswtD/kizPhzx1W4hyVIknRkACxumIT6KPuOkXafBl+WiffNCajgwxe
xLghY3/3cEg1B63pLre8zQ7S4BkGTYihobllTgaSpipkZ7Ngbsfyl3jMl5qw/xrfiFw3pheNE8DY
TquSABJ4bhoRpFoPzCKAoWvV4ng+rc1D7bSk9hkTt636pbjbTUl/IuaW9Jh9/iyVJxR3N8hw2y+9
uTribmtPtvPTOTFYnHsyQu7mhKiYpOt/23azfdxk5umu9pyTjlxhB2LkGQ9JvV59rBwd8zQEKh1f
jn9JP/idgqL9Vv4EhXy3hf/3lj0cFmXbngul69qsAZPdSme8AGp5mnO5Z+Vsi8rFPkq61VU0oD3d
zQ6E72xdevJG32RgtW6FjK/rke5fkeUXq62628ituL4q/Q9l5Xd4CHJtE9YxXlBwMB/m87ehNerD
RG+zs/nWHdV1tb89H/IhUZu9d8Fw8yBqS/lO7uTp6X4wlsPx9P8toGa1kyrC7BxyBAzTx8p2KI/l
DVJ9nVX5stn64t3DeUYdPmAWyjJscXnKkd54/37H9HHVPpwGCBAkKq8x10ATH07Zq1KcunY3nLJS
fb4qv0xmmDBblGlBNuKnPqFJIs6UdhtXetm6NNbe3NzkTLv50nWFHcxlmBsvQqg9o/rR/W4XmqPb
Q2Ayl9w7Re3lIDnVtCMLhW3w1w5xeJi3QcNx8bV7V+dIEtX19nWgfZgE1W6Fm8J8wgQFtw+sdidA
Yp62PshBwbRGtDUmdzvnooRbnaCYQHgdjoF0CERy3yaYE1gH1fr33VG+Ka9GWFHksMSoiRrrz82u
7u91tc/bU3a/kPkcqzT0haPeplu4K8fg+KGcLUyuOgHbi98WMJKt6Y642lNCI0beZjAGdUaytXcc
YkKz9FK0Ds16z4yKJulKuryrqfh52Pj9N3m6r6eHLcAyfrYEFwS3fiFdCFSi0MknUI3+/d1+I0CP
T/7/vhtuqX9+NwOJ5rZod6dMMwS7LaMC0WChw8XYn9yLjtRHOS7HIY5Uzu+6sUAUR6iuoE3cO14g
YwWT3/vOEqprlHP8i51mn6onUX8pUE4YV8GWS9Pa35WwKMqg3NeuctaCi9i8Xm+aLx4irSQ9o1zX
QNMwnNkix1N/X30OxmDdb5KjDGdI5HjDmOTJnAdnO6kQDppBLd3dvQ46oehwvg+WwAdL5xahcw7U
QpZ1i4g5t4cem/EbWju9nUGKrbnzE7A9nQubnKH7kKLKbtKV0bbInasJLeNGj4FLx4VQKlO9/oDH
jQDGw82mOkdLhi8ELd6jkXPbnUxtX53q7A55tOWMRrZfVO/na29D1xO6Ifz30/0rQ4HdxFTGKh3r
aAO++sN7vZeYUYhKcWMGUD6VT/1HTpAsfICVDCXhHii/hFD0h/iM11hnm1FUgMzjjUyaOG4kP5Ty
39AT/7yYh3pY3SlFL9b1+O1d6UD+BTk9VlUREuYpoBpQPKBE3K2Tlmhn+983Qhvrkb/u/H9uxAOe
aNxarWrK/Y1RmPwxuGVwhU+Uz2UwDfKiZKwSrvFIaz+QzN1NyazPzBHisa84Umox6Sgx5TAYDspL
e+KX/jVSfWNFeUiP7muzAkYohqNOS8z8OZGmSnp4r/mMoy9ioLI5rpVUwpIKEzn9h0dMs/XtV8Pn
ntRrVHK/25D/VK6djNJKv21va322D/cYKwflEzV8cv3ArW4bG6/6EjPKD3mWr5EsZGhzlfTsCf7F
9pwOkgbd9GyI8AbwagjMaFurt8OTOMMzWUnOseiI3u1J9soEkTRspSplqsKgCA2TaZcYBmWY1oTm
oovkVE1Vd8hUIq1V4pn3dL8dTF053W3Qcqzg7C9lCBi71HwplqJv/Cr8IbvP6QH2qPrhYMwIfgMN
V5MmEqZlLM+VGfKR6XFqJvupHBm4+OpzCDuekQ4LYzHA7zgnI9X334vF+Ga/5635vzv6gMIczru8
PrfVba0kF1zW8c3QkvuMFLKlFl2fh4XiC3N5piRXjHmuH0TOuOJMDierm1smV+Ia0X87AJXQgUJO
yBBDtGTydJzmmGEwmJfcO4FlsiNPh+yMJ5XoYzbGQjv//n1vM7C6ANpKoQksfHeJxHGEmTTbAcKT
JO9NnmBYL02/nh02VW7LKzXTfihyf7fvj28LiSsYUkN3h4f6AMSijz5Szu5u68Gfnj/UWfG0jz3O
H3hqQ3SwWBbEAwby1MBZ9ohhM2GHabn+nVMtzDSHTSVVX4tE4ruVJCEI4Qo+FY7LRXYOjlOU+4ER
H8DFh2yfTtbKssdIan6c0wVKbOX0gmAnKyTl2mICdZuAmy8xPHv9yz37iTMtf7cl//6WMnaA8HEe
zj+lzJWLmOtXIvQmy8MXFD5Y77PmY6TVQ/B1lQgThQ/dK/2MJESrn2NUNsyMGZYTmZia88nrZN7G
xwRBWqQ8C7GxuP3EGhW/QVvwgVFBBWURePYRoCuVJjf2bdFmiuD3+RqPILMhcPry1WNuNZ5U9IgG
Ydd3XD/+/Sr8BhwfV8LvnCjYSlhZaA8rYSLf83rSoUruZ6i++o9tPIFEKV8s6tKs1ayONKSro62r
J3z0prjrH2wcP2FuEimKwZ2RyRh0Jz047Ku+NgV38nT31Tmj8uZJn+8QmeGc0nC6WyXu61lDrlIm
kWZzT6QN7ibt5rARXlkN5L2bwfXDDM4ojX7Cacby7c/viJqLJCxqbkWH5/TQy6JuEmp1ItTZlgRB
HAHPzv48o4u/VQ46WVOdmcpU3pEmhdrwEEq35Fo7IpJ3oXgzu70NFyoxwdx27n3IOuPo3pXWMpSk
fd/T6vx4lIl/H2VcrgndRRfQDcN84ev8d7+/q5P8cmnrzNAItbxEeYehCfM8VX3d3u5Emr9dyhSc
VL8nRvE6ljrtqQj+vS7+fmv+vIa/dkjhnot3ChlZ/bpfoUQqUcPIv1TW/e7pR9L4/8IJD4+IrDkG
++QtKujwHx7Rrplcjf2FM+4C/RZHl7nkmzN8zfBgEMOeSVy/GSJYfq4ZDFG10XxtjtdXhJAjvUyx
q4mKtE46B6scfrfPNPLZAONO/mGBsTsEPHOlOqxgQsN8cyp6ZMeHyvttg1/FsovlZ32mvcIddEmS
zBpnEhM0v8Y/IipmkxjFuFvNsIZdjJzQHGUO2XD+jZnHkV0SShxczat3g+XYJJwUud89q7MBNvHd
68Pd7BqihoN7GJPmASG7W0tTRnrZEKnQnfWgTVr3gvuhL0zrqWRDW4M5aviKO/iqR1U9njeXp0sk
zgR3a+Ms6Q1RF+IrCelbhmqE+YSjzkSEe0dvl6iz+/TMrn309qGBrbbpYeH5ruLG38SKzw6vMz3b
xdtwvPjSNTIsgMI8rF7xjcrqTfW+jW+RkdC4xI0n8BDeS/ccVLGxJKbIKhc0Qjk0uMm6iKUlL0M8
mZ2narpdDb6CEGNm8sOvgZDd8VCFYedU2C1JeK1QbS3EMWRjgrACeoC924Cke2YKLcFSMbJQfAlK
kjBnVpuUsKJ1OLRw2H/l4S7mb8gM47qo8XjuuIjCP+Q7woS1tVB2+qnoGCGcZ6bBXXQOtPkuFKLx
PhWwnse7IPvxZ+lv31HCw4A+h7qnRTyYjZR1GyZLZQIxOb19ETjrwTnHa3fnhQf/ggPnMTy9HdKR
Hs4mSFauy67oTBaHzzN81CV/V4Udha57fgrN5IDLi+6iagwW5Vz2qH5jNOUjp5UmAAAdbQvk6yJE
XgYLXnQOSbVuEJ5kGpYiQkTR4TYh+wxEd6zufXxHkm4jTut1HqgLqgvSDXJYbhPfTido7fJfKun1
nLkxHAmYiDBI3c8PFROZq6sF3GqXqLl15xt2EzbJyQOZ8owZUqo5kT4h9p/o0hvvlOjQ5JiKb8R0
4ksxrNqN5p2YB1ewEnV4tXpIunxCWsJiwp/rLGbnDFslyGFcl6+vK2cCNxGfTaRXZKJyz7E8cYVR
C+gy4OzXRJlMt1GNqVNBAjC3rwtQKPlFdPHz+AJfUg/JQEhxn8L3BK8RruuEBRdWMbAedR8e87RH
3dZP92mNEu02Vbztp+xtMTHm3cOSEmxuToyJo8JZ5pWfVyPBzGcQq8BtIKGEDziHhv11dGtI/S1J
clCBR4nbBZukwsM8p7JRKYaq+4F7GWP+mgXGOccSOKYXB3J1dETqRvis49IHiD58V5h9DWN7SgYH
GNc/B6SswPavkjP6Vi0rkgYS9qhGu6KXrQI5kGZSsJ2LVEtiwIEJ3fMAuZsO1tmvcd3pM8oKaSGl
t7lB5t0u1bkk6eWewm5y0x2z/y3xFbvkFulLZ0eYJPDK00j711I91pfktiWVc4hNlyzoJym8oV4z
52BqYeWL/kj4x35w3Nj8keBPHvroLEBNSvU6ajavdELwv/ybt/WuUQeL9W7rPp3PuH6F8fF6ZiJG
e9R4lT2KpEZF3ik4wuZrpnfYgm3I4oFMfoIfUS17srFLaLLAuLy95WwXgvn5IvRwOcNLJBw2nY/v
G+4KvO3JIWzWB5j6eiz5Ld3pcZ0voEnBU4dS9oy0YKWGSiD59ZM609ImwavYuaDAkwLUdr6RUDra
aCBgxgbHhJh5dIrY5Iaie92UXELLRkJdmiItdoXpqGQ12UeQEqZawAJB63WYjuKTXUZVHqM3/QEe
lce296+zDUk5pR05Fsy1/zzPr0I/5PlJvK7lZZ6wVznbqyXyy/NzkY79wv0dn++AcZ7zeUEMbYTC
i5rkyzu3S8K4XyPKHHcg38xGqk77w1D2G+zLBBb8v6t7KAC7Qj7tJ/fLZT3Yh5SMohIoCpNdyTqu
DouxiWGndLoYwzrkLZhkBGz/8FrI+1WgMEvTqLRpA3B4xvmiGGUfHouVHxCRERy1q+PBwpDr6yc7
tG/mtECZAvZjcHEVXXocG5qq3N7LXriuJ8FuqS56r5+Vmy2OThDBmdmaFHSINDRK+DrGdIOWy7kT
B4OlBCNTJdBfdtFlc5qKL/+um74p5f+8roeHfTxOmqNyNc4Z9pHNNZJOJ/92w6YWM/d23pG7Lb63
O9EZtNL99yd/Q+T/85MfEJCh0nanW2Fc1/dZiS2cjNZ+FNc007NLgmqyTbWYqZW7h6UspH1G0Y3d
609fX/oGkeIyYBsKAkwDWpoRif5P9ZqfxZreEiCm5TSTbJneEiLg8z5GoVXjq7VUWU9CtA15cen2
7h6kfnHW4lENZIfARZbs5mO3GoAJZlXawhuWndc80aAIbf3ibbc6rwiPdbWpODt9IdbiJ0yWzbqe
LlVHSSYrEI1ZPcWdkG5yhlw4mSwnMwRpa87Xxf55xEv28WE58dopInLz17C4Pot4eYlLORu+4Pwv
r2smNHSE0Oi2ULcLaCPmC2BALL4TXLtRFhMvGBbmUpmXm8G/jbJ4wKUGRtrHfXYJzXnxa7Cetysk
09Oc+IFj3POx55I3qvO0VEov7jGr3ooplUlcL3KESiinomHUvW+Uabs8TYuFyEOs3pjuIaa7onx9
wS4vHCu0fnbldNm/6xiFFm8NVZQ6E6IKthCEqny+zYz5LjnG20yZE+wTXeMKQGI3y/17eEnMBY7S
iO+6ALOTlGxnCpqRvVOkE68JEYA7R2rpbVZwZcTN2zqnK+roMr3OymmdDMkFhZvh5xgBlCnWpFPm
SaBIV96+JmRyDzxFV50eUjGQfURdltVz7vjnTT/H8Wqme3TdzxWOIxD7hpkUNhzM93CSnjctZRMC
OpCHHaandgk3+RgTGo8EfruURx3+okz2sTJ6CIZmKgcETE1Po3Zwg6ZmsSN9Gf69NVNRYVTR1mZe
GIwU0xf80smH5Abixl/NT+sTznPz0bhNDqiSHeVlcNtpcLF5km6zQTiVHKi98dqhdGSZpQICfGxZ
gjY6THerIirX20x+1iLSrrwO4BCHi7BO4cwnxw2p7MnJh0SdjmewsuL05C00VnmsoVFKJZRaQApp
5U/eUO9nSnidsiKwnsOSNBTnCxptoqX5rmntU7QFd2AXxdk/kb242H3K/IwMp0B/raBFv3ECG7GZ
6qj5b1w11vtThIE4hI9SOkbufB+WATUBfZB1iLB0pShvAoNguwa/usHW/CtNQu0rtpRI9uFT93IE
MTe/nJs43h+Q19w4vxnY2RyM8224DSezYyb/vsFFIMeoJEc9/mLC8hGDA9gYp3mYjwsrLhakEEOG
vDoOyq95E9d8JXG1Y8U1Mf60XjmfLJB/c6L03ImOxdUDIrI/hupiLJAYkFKWK7biThY6wWeVz5oN
zu9KSD6Qf36nZF/0iCN3sFvrBCJ70CxFxKbYkaN/K0npJO8P9t5qP6vHB59n1I/Lvbeb1SDjzbQJ
Ts+TV8EuUs2nlgSpaiHzPSV4MAGYVngSeJAIxWB2Z5H0U+VFXkxsFKepGG2nPTUiFHhInqIveZwt
AF5COMzURHHKUMabpA5GuiWxAvbZbQIppOqjuMI7caw2hNe9T8WFxUCHZUHu1fEeRPA03VNSKVGZ
YiLpqNQzzOam/P2BMA896u2XNTzole5TdWZU5a2HGxRxHvPGKnmxi9d7UK3JgZh+IOVY6uktO6Yo
KJwbLEQlvFPpSZ4ejhibuITYG3fenihIMxMCrAzSkQdKc4aW6BfGwQuU+5sTBiXZbn6iAAYOm3HH
AIjrJOdFHx00KwKGNIpdVIeZ7lM7htjOzihr6R6Ak5fIvV8I9E31meLr8dk/ZDdvlwpTQEDxBbp2
7V1xKz2xxIu18ev8NRbHuydpNYSH5ZbcwgNSHlILLEAQlPq0DuXSfNl9Vl48SlYMQsl06/CJuQW7
iZBVMaoqy3w1gO6qTHtWaDp2xFs1U9bSvEu05w4FaD6b0K8YazGEAw4OWXqKIyc18Zm3eJhqzEiK
TYndrvyi/pLS3SclP0V879IPBZeQJJ8AY4r49EHqyhPS0+k1QrhXrPSkXgkfPEqKIWFG5Oayj9je
VjA9yhWRP+n5bTLfY2SDKuaN+/9L7vBaV7OT2z+b8VgJWy6UbG6+GVziU4kOk7koSh1tRrfVYYEi
jX7PVh1fNpS3eOfK/m5DqiRFerkcvVOkxT3TAnSUrMHrk0lFvhEYVeCAGxtpNZuQeTeK2phsECtY
O7J/fLqM62HBFjOfZG8gDWG+PMUat3B43qd6tH/rnna4WTSJxg/a0Ypdk9o7P6mu9qsOWXjX5ITE
9eSrySQZLTSYl3hMWmZgxukwPc6PUTnjznLfdvPjupkqmZapC2N5oK8bnkG7Y82LJlnlMTb15V/V
RvzV0iXd5/KrGPkENWywpmJHkFZ9VIcKT6NC5VYAw7JfoE8VnHLGWmqdImFT9XvcNPcRJ5IzVjk5
gk/SBuaY1ds1X121y3j/RHPs5izjE8faMcXbX892UR8JSzbcj2ukJ8e0zLCcmG7nN17jcuxQSkdk
EtDY+axc0dTa6gtnAvabyvTyrr6UIez09Phexsd1vckDYJLXWyywdjfqSx4Ms8lT86UyXeJbs6sV
yS4lwYcepY+u/n5u0jY1613CjwuapGSTuG5Yx+/76TW5eBJ7Rb5oZ/VSYwAzzDgCM2mqBdVseJ/w
K+YOn0omyNZ9YSZ53M6EzeRlBxI/tn9p7+L8mskZMLv6AuwupQVC8UX1pc5O75PVT5LXb9scGRrP
GAw5OuOPKOx/Cj/pdlNEraTNEeYFWqMYz9dRpcixrXoVbZ7GJkiwerr4KH3DKUaFZAzyMbsglkNC
tDEz9BGhujKzdgNS9O/q+JvZJGUp80HGPhglitrDoPQ+aG0rSlWdlUe3NQ3Mleqg3UKd7/VQKFyY
RfJdiVSmxKNfgyKaRGH8YN+i/OWyRxQRF6GIhBkSGoBxw5+36NAWF/xTQDk7j1ff44TjVW5CTrj0
ZB1jbNR9h8xMRnBYBxiO7o5FEBVcoqYH3yQEmOAshqeQTfFHiHSvxctAmQNmLUnjSe6hDGwj+Eoi
vBpr8o6Meb7WUJ6SjpFuaZK2trxUEnEJwhQf3BYzA0qneU1ZdQqqtMfCgTcUDX4ZURQw7mRjPU/N
+darWGomwE6Zad45Re49wiWUTk2A3AcBDouNne8aAwbiNm1rGCZX/u6peWJniMYOliwUusZDkEcG
l31wx5yGm1+8VtFx1uEUxO7ABrRPzegUah5BfzHTQM/EXaB3ax/v8XT7clj0cbeSfmNk/byI8wwU
FAMZIxv4XCG7gaMV2CzITjHXwslc8i5hFSreyTFQ2OaLMQdUsZRslOtr2SUh1OcdIE9E0d9N9VSc
k34UHBDqcMYiNTkH0os8v8XqGAWDpJcdETVHLM2EZ1gI2eW5YPOtwgN2Qeh7UBxXoRFck91czUCM
F7jjA3jdpru4hy4fBQA+6S5q7HIl0csXS9DkWElL5m76snxi24+Y1Q7zO10HLcKie+6ejRG3Wscp
NRUWTIpzHfX7SRnr/sm5+5e4cBj5InA+21I6ARGS5syjZ/eN6t0w2M5t++mODLN+3yFzH5sxj8xh
u036aR6hzAxJpFyamc5+LXE2Xf1tZY072mRVv3PkntEg98F1cwa7xa1pps65k2ycGCrxd7do/ZUk
Z2ja0dmBCm+B5c6eARplhrgmUWwM3BZybJAsH5Deyw5eFhQLWesgWEbBiz+yDw10nPRy02+YJ+El
sNahQmWM00HbblOQI3zxsp/GQX8Pf3kJdRUnUSYOkqE+7ATiren3vJrnTGg/mZ10wzjS+GG3+Wbi
JMEDUWmA0WiisvjzRa/uJ0NvRfWcdWTDXIn+KC6yKxqvFzic90vrqeXO25LloerzjlSk2+FVVq/J
uYx0PPLP6uQFzbs9QCxU9B/Ylr/3mEc0CsYI+zTcEXaih8nOXZYu29yY5CtCitHbXEMJLeKT4iKk
8f34SIc+rwB/GDdxou/f1DJ9nk48Ofz3HfpmvoQpriIycURGje/anzcIV8QeUmiuTm/de3nsLQzU
zcO0gTgt3T/r/fO/P+0bdggn0n8+7gHkuucn+bAz8xxT8CTpVhPr9WQ1qyLonTY9LaSn0cb7MO/B
zKkJwdExsrEqKl0t0xzCqiIsSZwosvOts8bxwwJ3Hiwx4fR/QTEcsWhpMRw7+HJ+ocliB3j6MTJ4
hE3+emzwezDeGY2V9Ad0pz7rdd6d+QbyUvP1GgvpPhheGuRCQU058OvfN+zb9fufT3u4X1LZX4ub
aqhTbSDkG+8XpbLu25lA3apon+bVlX/iq397QI/C7P/3BR95t0NftEWvn7pMNN4GojJORnZX21C/
PlXS11m6WI1J8p2vKXhHYSfYCT9UCL+VHX/dYSThsomeV5DNRxarsNMPesWL0TGasUCJAe6ZIZZp
knjejCA87GYEk1zV3o7d+1eVqT/UB9iaf/OQGVSLxpgbKsDa+/OtqE5bwnUGLmFUx909yRbeRrkb
gzKmSIMN+gXAQtteWlcHSXfuYzRleXD4WbTyZlSt1Wuif8k/AuDwhKfRk/nmFimAM5ibbVqC63me
FVobjbrZfC3RfxKtxiDA3hTx3uLr9fYm863QY2hPzlkaye5ya33Nv4zFPHAzXyFUmzSENy1gWOru
z7bG/pZiW4KXmlU7kwj7JWu9JWH2h33r73uDRa+EGEwSQHtFop7+vDfltaz2pnTUpnozv4emEhDs
Rw7jDSBvkmwpZc4/MCch3f75OEi3IN8JKRBUYVNlUTw8DnGQmnp3NvYxbv7slQM3EGSZ5I1RnCiN
v7MQm82fnt9Rozl3VMxEwoGZbe0VCT6ISw82klBSUVDQXGGWAL7h0EeCWxcwycNQyHNd+DN3n1rK
+vBf3t7c9OUNi0EPl1EGIAUmOeXoYmMN1vrE//mlMsCFxTKmlbE6n6c1poaMoZw1QzxLtNeFvfxp
50Gd9fdtYEXytiPXHU3MHxDdussN4XzSgYUQZtwceetAhq23Nvqo4W7fPk8tfEtLqtwa5yworW9k
Ilb2fQP8NhAPMLGUnVsynYNj2jnCMc65aUdo4b6cQ7kIDsAOg9OpfntcHNF1RuxuBWRiBm3I1Guv
rFxh55RX9/RJBAOTBkTM+18CaZf0yS/kOoqiS/psI1oSqxq778He49GdM4VA50GcqgUAtJetUrsm
W7pBlB9EqxFaZUPQPNztHDRn7zXn8ISjVu9KmtNIVo7ahTIP4RcI2lzbjjlC9clmLAKGfdAtmc/G
l5JoM+ypRRfAtt8Ur6enq1OAilydreQYXAcdPDU0sA3y3ouFPYQ2WLvGOpJLTZAbPCi8JDcCDl2c
e0ugDLW1mqxeHxRLogG2dUJ+Cps/DdlmtHBwq7Ucm0t+2fx+CGSO3JLbF5qZ6elL/qjxSn7pWWSf
ykoOhi/lq1yUb+Qsccf61uYXxEES/VhRnKO1Lz2yIGuAzBsp5RLpjK6BRyt7xufk/cY1vVK3aDgg
Sv9D2Hksx81sW/pVbtw5ouFNR3cPYMpXkUVPThAiWYT3Hk/fH3TuQCopxJAOdfiLKrhE5s61l3Gn
15lYZ8GeJ9sQHZ8wdtr70mKGjq2ezEYZmWXn1ii16OwDn2L3hAtTTVqjJ7ZuqK/b0g6gteP5BYsX
z4ZsVeTu3CBpcMXE1Vl4aZJTUBPMS/Ykhl/mpQJe+9JmWyxt4cfwEu4H0QZsacu1btk1Sk3LyZ+k
0Ck+l+Skx/4toS/4wBkGjMXCni8tTyZ1EBhWn8bgRmTJWGuYwjF0GcLQeR8ZwT+IGsKvoLGb0i4E
VyKg1XfxZ2/qdd97ZOJxUEN3BsmRGIW+g4yhv1vmS54TZMnZlXAkSBwBVyJef8pabqhpD/Va1NZK
6/r4oL37H6NqZz3GT7DYCYm1lU8FtfW4jsDXcIL6nBqnxr0P4DR0cssuT0PB6mfniZvr9kAAhM/e
1DEgZdRu1bj9vNx7GalZ5razsxwyqp840RBrr8Ow5GpTqNjcpYb4S38ZpONFE2y5XTIq88618OzK
N1Ph8j437/WbhNEqE/9NstKpK16FffuovlsHfTe8t4FTYVjXOmbnGKk7pAxJB74/NxMt7brP7Pxd
caBvI3sc7tUXfsZgaeI6VGsjip4YIWc3G2dsw9UMBVzErMsNo1OWnHucMdAU4dkwHYJkZaguUTKZ
tWpBcNG6JN7Ye4W2bhGGTewJla/ooSZmjgAv9jugh9wuhKBYGoCKW/b8OeP6n3ldCe/by2NPM7z/
/q//9f/+z8f4v4NLcfufQuC/8i67LaK8bf7vf18XKMtqgDJUWQQCCvYx115UQprpRSoExkEkK6v2
m5UQNIegVh6SuyxjnmkxkKnOgamTgaucpKLc+9l3i+CV0ubnOSxqaLQc9NcoFH5fBJU8GucxLEhW
7LG1zKmIpMEpzIOoRGut+Yizk5E8xf5oWwiZLfLaMuObIuVar/mfU4BpLi+pLCIctd9PQWsLX42H
VF4i8obJwL1aY46HBaE8KgY2JgR6ZtPjlGJI4xMNFp+qJX6obFey6hqGbfrNmqQKWGyQtBWWkb3F
jNFmBKPRijHXlpY5epK6YS5uO+3SDWtBfi0FomXV4BvOuHZVUy+XwtpOExkGLJbP109U1ecmzLUp
PdRuv1rMwFrczpdfiAHp3OAw0LtEcrtLhm64wuVpDZmCRhSscSd9MgF6aQJg3jbDlW5x7AILYL2O
WLWh7drTurNNtuGmp+Au9m0D/Iol+D8nvySC4VQPqLSs2r/AbYtLvZm0cnKUBLCibjil5MKZQFli
ENmq3rmxeWMRl1UljtSvxIDVAT9vYy0jUOmbA1KFn9/1pNXi+0dac1rJzii+qDSBGvPo8w/8I7os
2mZdexYJnbKEi5UO27FI7v79aql/fxDGktdEJoLxk6/9y7X40VTUWp5kh1pItu2wngHp8BaTG3DE
Xtn4E6pHNsZKODwl8exJ/XqB7lTxrRn0rRqEGJ/OcbDuJOQ75Y0xGm7Drp50wV549QekRsdBhdB0
aGfeGhUxUiLeq0iVRr1EHwLlopSROMFnCFNEGgECV+FU1Z2bmeaDXur2vy8XtemfFRUURxrkFuGP
Irz+35+dggkuQ7oXMQYNnoovCXZhT4aTeBL2i83+YokyORo1Hup4B8oZVqK01E7q2aTVWrsDFv0T
BPK1T9Nm4fSZa4PUrlNPr21Cry3hktg4DW2/Dvc72JMOcbS2uIsfMt2uIicnejmx42753ZEIWC3f
8pv883wlPvJH2BGyYKMUDjBegK8GgQI3Kb7Ky2/kTh0fhK+mT6bpUseIi47IrlH/vUP1DjFj6+3w
SY3t1Fw+aFLtAUgwcFjjSZwmZpuSjMO2lCYssJD9FBvHeBo6fEpDNcBShcDR5PAO/wWvKonfRAqS
bdvaKh0tjJ7NJbabf0JDtzSXQ/AP04+UbhiEAsKM8V8R/+f4XCQfOb6L9z3aW1yeicx8CzoicZfl
usfYE/tp9HfQK4kU1l3rkhCdjBiEj7lE/NnbfA1iu+vtpLcDsjCw/Ljz35MXs7Cbwma9FS4hGygc
sHD+gaqQ2cOnVC0fKbJDSpYjJJyuYJfqclgOzqFKCjYcebiv5EFPdj3ZFtGccOMhuuFQyqIqKNz8
DV9NNNg8aAMm8HLO/zlbJ/vgvOrGjpB4PrMe6s/aU3czvJMp8jQ/qe8cMg2WbBmxdEX2CB+8GRs/
sPFB+mncsTdBDpGu3Il3xjcBJ9dMmJ8TlAHKrag6Sijm2N8HeZuUdRzGVnqY8wcehtHMq2A8x9Tf
dBXhkcEqRl8J87v65v36y7yuKRqOlousmN20dr2TL3K9S7tIPqq0qyEvJnAPZK/tX5LyNkJwoKHM
/1CDyc6NS1GfJmp7nb2IrwA1KyRYcH91sb6vSkSrvvmQxMlKChLX0MJjr4mkCvGWKBCIe/IIus/I
vMPq8zDW/SabVYcUhb1eQVusqDKZkglAkZo3s6IieO2R+xKSYtJ5UuGW9AX4Z8dCE71bVICEg04a
Yh1N/KZ0uSZL8Si4IUjEgNpEfknL/PvL/JqnhlZOujjh+70Z2V2lG7k4jWAKS8Rs/Ck7sr7PYFxH
NpRMMtuxEKxeDnLqVIGnWKcs2KPmVCLHInl+LT9TaBrbc7dRbv89Mf4UG/wCwfw8Tx3vcAhd7LhN
+WqPH4tKEkxhMxxFFdRDeFPz+L4T6UzOTgzRF3hCYPdESO7Ma+EjTriJW93za8tpGluROjSWkVeE
s6eIX4XEbJShQI3XeqE6hS46adq5TVodtGE6GPrnpAVbLcGUtsWLtjnpfncQhWDTdodG/shjcG7l
Ne1x+jWZpib1s1IRTBrU38eye88aZVOHtd1YmxL0f0yPfQZflqDNSb+QjPUWheJKM9EPkcsc9Kdk
AiXELJRZBa/U1Jd58r0TN7I7ZC9h+A0A/ZcqTVNAVg3y3H5WN1cvHxrjTux7pTlWPLNaSj8msbPT
1psoygKhvp8LdpfwbNo522RS8BwiP5Z0Aoj7Y1qz54uekCg8hBH8olJZ6UxLVu6ZQXefcdt17diJ
r9LNDLVOgwgv0We1NilTM7pvJrLvWovXxjE/x4VlGLpOqJkum9fhz+KUaX0VxuoZn5gw4u29FQRH
7TdDsK3klaJsE/yU2EwMbF8dk+6UvwrilUwk7WshO2a2pVb991BV/sSG6HLCPgRJR8SNj9nvr5Si
ZcYghoZ8NBlyRCXZ4vCaLDuWj2J4GCU0dHPs9MpTwOxMTMwQlo4u3xdZ4Fhia6OULjHcECyUmJZ4
IjRz+DkvvJTWj9EabdOrNDvlh5vGiayHsZvcf5+/9pfzRw6Ow4FJCAGtkKs5MlcIDJ+TqTr1SekY
+qVsAhwoAC5IJQ/JIzBkYKp6YBHN2FIpYWP3YfKCYWYMOGFZjxJ/PyETilpePoM1Keu3inpR/Xal
GJ/WcImYSEzQEYVlWevwralY72TWWT2hvsu2VoWzev6VF/mqqWSsduaLlqG9TOWjRvKqQYCJEcAw
L8azH4prxSxO2ZCF9nCjyh+9LK6DeV7nwTfbm7+sWossjoFmmkjjmIl+f651O2DsoQvmaVTTldGz
tyHRJBM3M6FExvzqd6JnJeSowDkvvktDlJa67/f5D3sktLyLi+Li6Hm1vZOS1AgCeQBwDO009Hhf
O946eS2jbPZfLKQSuVtoXj/9KOUbv0FH/c1KYSxHuDoDCMoMCW0ZHcDQv1++VJXiPNXqdI4x/zKc
elz5o7ts5DJniuB4kQpEPIqx9uetOXnhazvep6g00M2R/dXtfVhmcMoGwRNIi7RlEu6xNYdrHbsV
NS5uynvjRibLniIX8dXJAiecDuwZFWuVl25r8h6sgmzV0jJOV1nkqiVpQq74oaXrKFi36Ub/6AhJ
nVZW+TSEntA/Zr1ly9Y6aY7ak7TMqisfanqLp4sTStiwrpt+XUHQea3nNXP2d3EItA3/dsuIQqbY
gFdAC+P3WyZrkKexwkkPlOs3g7OU59pNiw/8RBE/3y6QLdoWSvLcRZwOUk+vaOHVgwWnpBiQZ4DZ
N/YGfB94xc//gW3ya3Yn74byGp1y4nzQusYzv96wPd5CsltjJPhx+/z8XC7G4fZrCSiPZzRuciGt
KIYP/fPl+9iuViDyIhByhMV/fsHCbl8CGv/4cQJn46e/vj7/Pbf8iRdjGqXi2bwY7GIHenVDos7y
zSYxIR6Ka1E8lgKR8stGvha3SbMW5cd/H+5vQ9Zg77jo5WRyKK+WOj3P6SVOeXoIZMx81jIWPVK1
VgzXaqm2k29W1p+10vUbwrXxjrC04la2TKy/1FI6sZpSJ+v5A0Z4RFq8z8ghUFp4ImHJ3zk8/+3S
TItOLU0IFczpii/i63Jn6MWUHVrxiavDEigIdznoCQkqQ/nN1Pez8X11ZRaoDppDjK3/4iWaqLrC
pEZcBm7bwwlolV+4ELmX93xL6WV3d+w0/ueX5NY3qxvaGQznD0B0ug+A1ciT0P3zJ8MS9xc6EzDq
+AobgjSHhQ5Alhc+i8vXf4+Cnwvu72dvguQoOPfQJ1LIn/n9uVi1GbZZWfuHsMYHPYAeCCSqmDe9
+tT5cMUsJOuGDBidukpqObWxGq1X0+hXafSgoEuVRZbdCteLhxLPobpAIZRTdnZvci58c67XvSzq
GRhAAADAT9jAoGP4/VzFuW/lGoHlrU87BcmFN3wUCPNX4kF/HoVvtkPXg0jDq12hk4XnzdLZvLZX
yocmDlrcEQ5V/RHN57A7ydTM0Z2UPiX1/b+fApMep379GDDPI86Xr1zmFSxF0LIgxzAsDn4ebfL6
pdai84TAP2hu+urcCuvEIiCiexK5uVRzeQ9aipJ+oq4uBU+RC7fPx83Ivt4aWCeof8z5GPrHINA+
sf5bTyG9GLy1Ff8hLJS7SkOXH4qeSRGoUoxN0q6vRzdovrLmjTlASgEFCDcf5mpVdbojFlj16Tig
QGpvgCeIvrRat6KAUfrFwPpOEgrS/N56sWeBp78xPs49tujKWU5IU1cvgXTU2nmz2H9H/iHN5I2l
I3mZNOxhalttqfaK0Snj99h6FKr6tgPhNoVbKyVnuJ3tKNd2BYBnHXqtQZCijlEygXohCTXzdKxG
lKBEgUZWDTayy1LB6+knDYho4goXqkxYabpit+x2xoYMLFpMdXvJsy+zKrZBjEo22UXluZZww3Pz
+jGV36CWwNasAkcrL222luRHX380oazj8J3vTGR41K6KMrAks6uLg60BnBbgaK2x7haAQmUUOloO
JCUru4rkqOGSqgSlgAGFRJePsmzP/bFsIT1rdifK6zQ517RetBwrCO2h46HWIoCMSarHAMgbX3BY
tPXy3OXGS5qMd61JwDSNiUK5lGLmibXIFjoBBlFxbm50byIop90W5nipFBw7p3IVzqmrGTHRA19Z
tdNnepARfNuF2LfY1STf6LeWSfZqRGNNuJiRAtgR2nk1CYthKKhNY8Dsh46k82TMZq0Ha4O2zTcv
z/La/3Eki0QlEBPCo67LPwPljNr0LC0YXiInDp0L0ORHbA/fzAj/mWCujkR9t/iQYg2uII7/fQKa
izFKe6Gbj1V5i/MTZTpGV1bj+KYDmas2b6onJKiPKeT3YF3k+6FAYDweJKI493L52RevgvKVH7Bp
wk3BJ/qgOsYG432Dr5aInW1NPLxdoXZW1xn2R1AMSDw5hdlKJ/QI1y9yTIgUZBoKj2nxWnyZ2Ya+
KkhjU+0xQCiR/lVLc3lCse9/jpDUkCyT0/QqX0zk+dSa4W04P1XKvitXhfbMNE6ZEaZY+N9KjVvf
58U2ezPrE2UpM4U/vibFQ6bcSuorlftInOZ2yJwCIc4pp0gDr9PsMSZ199LziQTO3yZwAfVb2Tp1
PxLNDYtLiptP/FSsE98mWW64F+q7ST80iiOipCxclhbY93c9SIkXh3ZW02j1Kla8zo2EY0XeKS9c
uheFGwwWG38VBzuurZ9eCO9jFgOxB+tzWhlceqeWnvw+im+zeEO/ry1/9IhCY6xoVmx7hNimAFja
yi8FesvG0cErU6fuzrrv6I3TY5eMV03zmBTnCbw43WqEGKHYbh5UTgNeWfaogpN7begAbAw3uP33
9yY/HJ3G/GTN22C6HZ3QuoUT2zYfU/Vg4BWEoOEVLxy85STxLW9snYVzXanHEHWTeSiMoxRtKp2W
6HNY7aESWsInfcZe2Ye5O0IN6Fe0O8ePGFx4m/lwqhvTGWhpOhgC1dHnd7nrf1tiWezw7xMpCBTj
59//UqaJbYIR1SjlDwPwp41El9BZDQUotLpv3ibpzwli8XwihFzhjVLZTf/+MpW+P+oZlpdUhOoO
1eSy7VF376NdwnMHCNd245Nsf30zWSh/TBYcC0wPn9olTPi63inmRMgLM0RZoReb0HqMe4c3eR70
1dTj44uOV37QYbal6yF+GONv8IO/AEzUv4tPLjgQjOqftmO/3N/Zl7XFqqg5xFuVmBAEh/E2vI3w
3WbPt+1vU0gv0IJoQm877v82JY9hR2QNOxSkYR2pi0NINBUjdRPvUHkAikTP39yivzwYk2rWIiVD
4VZd9/dEPzKKyVCQ3blEnpACutgR0DAiX4rX1l7shQLitf591L8cdPHoNVgpVJ2G1vL3v9yYbmiF
MaD7e2xAB1UNx9zyEhtu2H5HT7r2zST3A5ElpSSOfvoy+K4mcfp2YZ4bsXIo3ejOgm1UwuS4TcgW
Ok+DVzSPIqFGla0JDmSQ9In/oPY3tFyKkFRp8aNK9x29AXWjB9tmaaT3p0l3eoxGJuD5GJaH3N2Q
Fd7Qv53Vm2zYRPBGzLNcHMJyZ9G+aOg9K/eZowaflfDJLJqbD4XwKedMdtu+xCrPhlGgPEqPXX7U
3xX9lBQvrAH5S5l+6GySmaryl2n61DD9J/JlNL0A3z2VuEQ7gFtOYBrTG94azX17ye59PbPRkjN+
ioPxabJJlvaJscuJHevIDXdpeTfFlv4I/6qddhECAzT9A7pMwcZWsJ92Cu2sTvbUfEsjJjYPbbAT
yTGFF6TaEmaD1botSHPxEsR9dH2UjZ5v/j06/pyX6DcrFsbKhGQs4YlXw8OfdKOMx1bGCngNXsaG
VcHYtMCELPIq6XYK35L6O/GDvOx9flvuKSZgI+MetgQ3SdcljFFOspx3Zn9oaQPG7MJX6leKeZe+
7mJ62rhm0FoiQnJrGa6MJqU8TeAIu3xak4yL+jv/ptIBUvvmjK4wgqIYxKrx4Ty3IxlxMErMvt+K
uitn+1FKnCkFYqvhqeCnUCerhGTbUIoB4RDL8lNR7PMQPxv/Po0fZvHQNG+iGW60OnM7Sscm/0A2
Vj/1Mr3rkfYBNmZzQj0qfs0+XZkut32j8SZoQRYaUFarEJKMmT6U/kUbWUIb+RDOpGk0FY06IMz2
pc7fWllyWgmXjAS2mnLIW9XDQD8p8NfLvtL5vrWIHZjvLeRa/s04KDBhJBJIMcfM9hoAutJV27Qv
vVy7WB1M/RgUBhZXdQb0y2wzYWnMWL8bIXBMMcUFO1lP2i6TaIrqL+IUOVH1CK7iJg35YPV2qKAg
VyIey3ulfIDc6Mbl/GVAMBs7zPvpigLnj9plSr/ietga8kExYRnRPtdqBPszjPwYq/UHE46rNZ86
y0nqyFPNwa1UfSuHJCPzmWoMR86vCLKhSR1bHps+N4uPelS7wnIrM2JusDAxH8fxMDCDEDLnFPgy
VtldrIpu2I3nGvJapnz4U23LOeYG1q7UvUQgDd7S2XFNN8lwqEXyveKvXqfHS88sBv9sOds60hyN
beAsdafGEfV75lyvmCwPGAO6EDnU45v21SrnjCcVdTw5Y1cKdK1yJ0hHp9eszVilTiqt63D0iNno
uo0KrivqKIwTbZW/yy3NXxhORGiRCwPJTL5vSsadBSQpdFtFe8nk+8qMccG8U3V0DMIq7V7C5OQL
+j2FoT6QWwz7cBIon0+C7o7QFCA9+k5YrMpihWnp2LKTdKy83bTlKeKq/HBZHbNgp1Zb33wvzE3Q
wTANz3KOj89zlIGqkGiQ6ZephUDCJJEJ2+p1CE/Z9Dn0t4UIu6vJb0ue5dTiDxVCTdEwslLvy+qS
46CV9z2Wu3TvYyeLS1ftsPYERlQ+5kZZcaChyJ06/8hoA2fjuFYmrAGpNPGepg3ZytoqyzpvTuq1
pGhOQjJWN9+LoWA3mAzL5TacyIqMgmdLqbeZHnrG27wM3FnZmdPsFqHlhQI+L4OnCM/mfC+Y91aB
kwU9/E5/bygrU41aUD9G4UONK6D+2PbC59SDHoXTShbsKTBdWSHpYeoW3oGId5GMlDuACgcbZNaH
Yyj6TPSMGdwepltDxb+jIYCu5Vy4Hr3FtUiPV3Sj3GVkZaJBQ6Gis/8m80FyeRADgkEBiNnl5yL7
3+yzmFdKuCm4I761TSveElCDZsj3mtghNlVgm6F7r5qDqd0Pk+Kp+osS7g0MaPQXeC1eWkJ0wrPA
aFxpeNen+zo5xQGuURLKH7iPAa37oemxSzUOMPxfJekmiF8lPAKq55q9yBigQpZI/+xoi8OAHGPZ
1RJAkZMuD3d1p0Dl28XVh9S/d+O9IOW7mMgIPskuUIWabqqnm1jv7J51MZAbdyhv5fSjE9YduFbU
0kaKP9SeCf7YhQX0+X7VBF+6eRMTNB9Hbs7mAlqCBE9W7e61CBoTxAFxZB4dSF3N3yJmt6w5JtCJ
cgkCFKKAoUT/HWKarlYuDdKbtP2Q/KeI08L61PElY51Pgde0O93aTWKzMsbZyVTtUaaamMNuk7bn
zKQEozOQL92vQfI438wyPRkLLeYoTfHMhvnIHKFyYM8Wql45fNTp/VidEoGwXCKM4qzZDjx3qbro
c3TbJ4FXGWej0TZx8BkttCa4GVko24Z8L4n9etZOVtm7Ge/LYCWHQLsJ/dwT4pPMc0qdMH6qGOhM
aNBI5/JiQZpi3EU5Ab1l7pT6qolfC05GHy7G2FFznCxl2gfhdGosO0EtFa/7dqv0xAzD6SjxOIZj
HLpwBbcRRoMaXa3+qcQS06KaYcpbhr0FP0XzsUVgV5dSDXTZSYWUYihHWQl5A97iGao1FUlR3eAs
DX34bIrhHu7Fmj7Sdijwh1N+9Ki2hIk2CCNd9XWvLFCV0a2dzHNIfcU6ETSrQNz27W7VigQtSYdR
eIp0HPpZJo3IbbgF2YwyyxK2S+faEKOVL5peP7/USxHY9vI6jsW7gJ+ZksTJZMOz0CQYtUcvyTYs
XuxG3E3yeJsZYAkhjQ5d24nVc08PnutSlMZVDZ1OvemEY/6usl4bkCvmttiaCAm+KbX+VvWAsXJH
JAX++jXKGlWSlfm4s5/G2lMNMAwvhjc7rXu0A/EugH1c7sNop08f3xz4j44Q5RYoNCHgoqlDGF22
br9sATIpzLTEUOZDrbHi9o8hYQCE2TjJAkTCEKjwrMEfJZzfElZcfwWUj7ngv0/ip8TsuuZbnPQM
XhMdntlykr+cRJKkU6snEnbwRBvjMcCi4hr+mgq4XWEr6p+lQ31TrS3eg5MJIh9tY9mWmKE0fx2l
+wQ0kCzh3uteaQPiIVZ/ZP1gQ52uef1D0v4SAorvoLavdOTUTwSFvf/7CrQ/+kjLbfzlChao+Zcr
UIyQBIuA8i4ZmFPXOugpssbSafJL3jmxuU0hNAqHBC950alX1LbhLaOZCsjPPP+LVw0BXUCbmizr
bSRsCtYy5U4Bjx4cFRsgDKJKL+s32E7oTgZ1k5gH4rFbG/2otAokt4TWfbK+enoc2rlVXgaZMnJt
ZkcDTs94bATHjB2Y1dF7qX1TIf8JKlxd/NU+wZDTpknjSryVECcDTpXH+QNzlQ85eImFHyZiXa+I
kQnMaP5DSj9opv++/f8J1/1jBFkKnTykL7xDV/vLIvZFPw0s+QAiDFSDmEFNNky10fiY0JYW+D/u
rDy1hHxDydZOpfweSneoDJQem/lFZRDJewLd5X1p7CqosvvhUhz72R2QwEKp8V0M7tiwvSsuM0rl
P7UE9t3oD/1+YuZI3NF3YWUJeHFu6A1HE67MvnEoTDwoaBqX5Q7NiN7e6FgDZEeZiRo+YFd2NgeU
Y8CXdsPul8/szfMg3JWY1AyoNgAP82Y/tW7C3uaWLWq7BOP1+Q6CDE1KsK4aRDDayq0j6W56CrA3
jzYK5kLCK/oAyTpQI03pQzJ+Mf/Xw0YlQjzGQpS+arVh8Oke3ng/VAiLiTdAYF9XkAMHyBLA8XtV
ciAAwvWvWmo4FFNNb0M0pVMZvf7k/I2vZKV7BsAqTL32rr84ZrNvWlzNN/kRuQA7c0TE5U5t9uKG
0pKACtjwMPxI72ulfcb2ftWJ9qZQb6bSs6R9esRjXlZvTOxWjfCTVWfGNWWnmwv1zBbZUIPOzW72
rkGkZ+fenkj7y9T1N6PpT27XMqB/GU3LbP3L21xGSqP2USAfcqDOgJc2h7ouVRQ2dVLtgf5PZTF9
VbO5UrR8H02Rq5DvqKgI37Q99GPiSNn5FTWy8LQ/CH4NegkbcoKFKmJ1PoVbI1R2pZG8Jh2u10q5
0WThB2uZXYWaVxpn1LovHblWcW/tYwzvrVB9SuMSl4f8VRfCvWaUH8WYbAZ8ALI+u1f61MIeQD5b
gnrKFMtrIwrkXnowe+FUTpckiW7aCq9j62FJyJFDzqYHJS93QUf7JPLG9Nz5laNCji1SXDln8twL
aLvxu9xhm5EwTFLMc+lmTLzhWRs7EoRn4kbRrdwp8nmsEneWBk9MHysDK6lqx+2irBjZFsN3SoNz
bzEGCBQX4nAXKOMO9daRe7wxaUcFE4p9MOieWN5xIU3vsvxtnJkyygWvt0OVYMrpXIX9oywOPHen
SkGN2uAoCOJW0FaVihS9JRWwoRmhXKrOdDKAlorLEWWciupXEE9NdGNyDhKkGYHII6iKU6nBXOa+
qhqJQjOY1FJepCjHq9zz45Uf8IaZt36g3yYN/IQpW2lSda/GbHshFsqkOzRs9436pujJbMvCZ6PG
OLgR2Qk6nfy4kAr6L3GWb3qx1m2pO4p5+KyNM6tXbp5HaQ/+gdxIaxQPYBDHLqNzNCmCrtnho1Xe
h9Lqm7H90y77XzPl1YI/dEpt+kooH8xHdiKr4U5CBNTThV5JvRMq9kj6/Kpsj6lC+tDH4vOc0V73
R4dGiPiICCqAoo3DdgEob7eCY713qVeWdsg21bzt1rN0BzWzvxH0I+lKcXs/9idDcni6TKXMo0lx
J1gdQUy7vtx16qnH8iQ9J5hbnk1tmYuZL9VxZ1RYyHQwUpd+3KqI18EZRm4XYcoc347yo0Y5MB4q
5X6wnsytlYMMbqKYVpx2HFHjMXsGtL9S+REFnRnhBrz2sTGhasfAqNjE0SrEFJzwZvNBybZMr5YX
kB7iswd1Y+lRU4/8LAz8cbwbYK0sWjM+xg0w/ozOnbGmIRENzyJ+CjOGjZNy0J64PXuGFphePzAu
N8a4DpEkSe8gxtE7mF88OmLjKITn5sWdFmzYQ5TFnUhIUAob3VTMpwVXBAOcsRZi7zg8RLKnqacS
i87smJHJzvy3zK+qeNd3N0Gx7eMnAa/2cpWq95gO1cOxjSE2ai4nIYw7/s4HLNPecm4Fe5Cho6i/
NagXkgfB8Gj35Nl7xfuZLPum2WXzUOGvBkG7Eu3svUy8MLg3FlPMctiY6bFJHlA5ddFKQWxmrpr3
5p1Z+N8DVP0b2vbr3HtVC/ZdEstSJ2qHOaFlG/6oaRKVabgx9K9B2nS0WOsS8R7eW8KDjtFbPG+H
GQeutvmMF/xPXZMmhP5YTWCRk2nPcpNACKtJ0jQPI8rF8kE9B6tivpPPU0pyYrsJWN388Qk8yumk
swS7sJq3bXIS9R/lshtBLCgZTz1o3b+vVf7btWLuoGuQHtDKq1fXmigFIuJMkg55tw417BfmmS2Y
ybBkl9W1bxn8IN/vD5He3ZeJ8D7V0UF/NUkSZPWX1Yufv83GbWRhWJOxgE7NR60g91GSu7YsTkM9
35Xshf590uay+F1PIL+e9HWpO83mYOLQTjcluMOB08RJgzJW3EjCThQZPg4S7haXQL4Sf3pCI1Pg
DhbuJGMX6kdQADO4CJLHS0zN1QgbClhckq3XNjmPLPM/hVd3XfQhLd/0n6H8SMaDulX8fS6xLQId
WJct3dc3NBtUaDJe5yqmttXBTxwZzwrNBayX+1tYrQAkiPFH6pbhtaK3wNNM7kXK5iI7ssFJKg8p
WFW6yUiPEoOxYKMOTwAdc39O3ulujkSMjy+Sv0E3O8jf4OsLbvznjcR8iO2epEJ6/73K0M28BC+J
aE1bj9UATsmmfieF3++voNB/c6grpksnl3EbTzrPjHlxU7ETetKbm+iS7YpgJeLZvwYpoJBtV2Cr
wnt/QC9tBK6JaHzTG/a8D07UdO/BTqZXs5KnbQpZnPiviS1VuI02zPS9fh732kpkxMa0rrQ38ZXe
LyBcdEHAy/RLj+ZBX5o80bZGq8zHifcmptnR1sI3WcEjAq5LOkH75ifSdXIzM2mpuzDeoKPOn4UR
iNCj/A12SGtUilKvkU+pjwWJLayNh06+oR5V1/lL7ojyD0NhBlyTCu13FEBrHeNBwYV1+SX5OIuF
a7nEAl0h/k9wBNPTnqZ7MlHSJXFkwLPdovksrBtjZQLzGw98+++X6Kfi7R/PXr/qwyLLEMc6Q9sW
PElgdE7/kt1NP/QnXl+2hXnkJj/mD/3N+JhO2UV9RR05v1dvxrM/2PV7RfsjssWP7iX/Ef74+bfD
S3dfX8xn/7l6/f+cnWdP41oX7z9RJLe4vHW30wOBwJsIZsB2imvi9unvb8Oje8/JHA3SFcoMJXHb
be21/oU0La5mH5kJxdk239W3w358M59RCPv7Tcj/tekVgjH/68D3yIxugklyUxjyvMM2JPNuxw+K
v7ZxBIisuZfCWtTDDgOdw2T3eYb7I1uVQ/dWK6fTX/F/60k1/v2KvgrJf3usYu76R+A+vVndDYM3
aQ5JD0MrRDorMBcWwpXX/OEC8zOTMAUjPj9f0WCzlgUFvPq6mRL+GRM5OOODV2f9IpGo/E1R6T+1
p+V0qJEC01gEAY/Uo/b7MOCSuCzg3xUUbS5X4MWX16n2IuddeCVCvo1ydNDHeCxw9Eyu0S1R40Yj
WXktwmux+/st/1eRjt3A/2uEu3huUp7aEQT8dG6wfgz5p8rMel5M5Y1uK9KE0gFZf2X195P+Z8Jm
CoJAh0wAZ+MLWfeP52xdhly96GyQtPyMjWz/kYFKS/NrRYw8tclS+iUJOg1Qy6mislSdDMdApmxy
aoCvyIDGyNORQfRrVBYOR2To08sGYNuKZa1WANZTyVFrJa4v4BwNEiNZu7MyZOqRI9L0q1uqzS8M
spa91OywlgySjhTRtHnPM0h4eNOGNxy5btIPoFNZEs/yj+71j9u+S3TUljlez0OhzTVjrwOWa6dP
faN4Q3V1FerAJqY62m1YgepJm+lOrYblMFKPglVjSJASTCTx63XGmsK2nAxrSZq0tdS4U1D+J4F5
y5mYb7Vb9iLYfC1uj2RWvBIJmRTgXymhMQ9oPHuV5beG1GQLhq6f91RLSLtOa6BlIGwuyas5UHEs
ag9ku1qgiUNd36wTtzY69vMPZxDy2Jx6+SGdjWeuowobFNPP0ciciwwCaQjDOU1DIJEtW0MsFeAm
odKJ6ELvHBOX5JP48UCCzjmdPHCK4KQomxlQ/UmnTN0DevRTYqpAk73LNNLrgOpKf/VFyVGO0nQz
np8n5rw7DY7a3LaZlVKU3LTjLZoUP/D6vsg2f2uw+9Jt153qRqq1eQ6iZzDaMMmHbVranRwVOcie
FjwfcC7Z2F25/gPbU23Ad4UKvHU5Ol3/WhtAzAaFNHB8G+Ok3hjdfEK1lkeTYQbYHfDpqJ+001xq
4su4lwvc14/E4GlZzi5JDkCgtKmh20auOMa4r8CJ/X0ofg21v93iXRTR41Of5SXCL/syemeCiuDz
UHlernp7i0qsENrBxuzrJaOgwfrPF7qy9gd7bSH1Ym/xSRh8pKNe3pDbnt8eTXuMizkw/d0Olqd7
RlN3Al28BodyDn5vXht7MWMH5wlr8tLJQSmxH7B/jI7Flf/zzsC2wjwGEAW/AyGBe9Z4aiaqcdCn
GHjVGN1AyvjIBpyNjA/l/KSi35IOTxgBktR2ix7wN7X3crScLEeiAnUHoHNDCdt14iqTEmfDi2Nl
6+58AxQ3QZODsqSJLuhmcvshqrtfFL+uGqCThXG4gpH53cquZZbZNHqTzTvCnnZ41i/vvf5yoZJY
qxvodFO1/aGX38eR92e8z32i69A00/I4R468wZjl/HRUwom8kKTt3/vaH7h1cSYdzSlgGRAfgX7+
e3ml3G9lyrRQ1+iUzzrvtkumbv2uTdhEuUBqYANTyyWpN8zYespokcxQ4HhS7SeTSP733y9Gvt+H
iIsxNGDi2Aqyvpl3YzvN6rSdqrkKa8WCC2ogE370fxXRYfYgvf/9XH/ICn2dCxAMPqjAlzjfv288
6abnppM4FyXx0R9RH+9D5KtxSQa+E55neN92CEpl+AnMKUIEO8SJHQ2G+9aKSiQZ/Mv7T5zle7Mw
AalizyBGBpwLGd7yv6+pGZquP5JKQt3czGLr+TbAV/EpGGPpLM+OEmK85sYik1qeN+fWH5ADh2iA
i8VxOb4Zn7Ll9R9qFzXXmYyPGgL8DZzsaVAl8wRdo46pHJdbr+wxIVsjBlP9ME7kL6fSu/GtwYFQ
FV1oWkCH+PcNyBOpHk79ZVzXiaeXv2rki6e+YYRs2cxX6VXZkhu+yI4Cd2zBBRQkZ2RPG8ngI1MY
dMgfNHPEipJ3bXD79SS3J5XL9oP0PyIrCEwCHH3sYkvseWR0U0lmOv3R7l/aDlIW+ACnRDbnaJuI
8+yPOB5Rs1bYcXjsaccMGOYRm2P3wqSzQOUXCfLMHZfKzTYcSP11eDvaqasgYm04gMQLkubk8cO6
wjVGis7PRmN/ILP+wFN32K0y6WIagj0SWrmtN6CfeKWi6rGzuXSb3IQ4b49zcM2sTVMBAYV3VoFc
r6PzI75d3RKdA7Qw+qhHL8Or2cmiXC5w/MCa4V7lqn0+OQYV3A65UjMo0TsyHekliYXGDWgeFgHc
w8yXDB1T0M6wRAbZvaFW5OHBJNlLKJ6ohhX26ez0JC7tThF6RBfojr+vS/0KeMdG8MRmX6FPZlQF
y5QdsZDzIb1wQvjraF+XN0SQAJyj8jk8m9UifysmcVkur6ewfkKXosg8dfSOJFzMcATl+zi+ZcwW
WznZnEdbA1+8hGH/w7i9R6kzbv/Vxe7GSHtuTmqn6sM6PcSKgNohtlCbTxeqcVPzDGD8aQJHraBa
l7FmW91aaeIpSaHM0oLsGg/qp2FU7jGZelLzg+k9qwH9+77/M59YFK1kzOzuZ9NzYp6v10tG/5dd
CeknZKa3k1VhORgNW0YEkMugl0Uq9CUzqo4RKGSMFSb+iZyYPVWd7G1Ee/sX1Ef6vkausvWycW6+
t6/4z05l6t5x9WmkNgz+Vn2YMqrItCNdBtQ18yfzDlYf/KLHa2ffZI9y5TEQYOydhLFtVJlOf3bM
TaaL/gjA/QrjhLnPBWKGDlmruA1Nmnvy2S90O30cD8SY5BFdPajXybYjERCXe1SyveytyAOL3LeT
wiNJcfZUk6CPpqnHdoqiZ696SL8gm5E/pIiOY6oVIK/Rv8szEkf8ullSMN13GIqBDiogGLggulVY
/w8DNi7gwvFcslxwiJBer8iwzTSEvdHmih/RIisgCqMfj24uSh4ISq2Ipc+lq4jtngPZl9h5WBwh
gjny81n1wMsbb4qL8rjghTUgNIQ9jIX/j/R8mE3jM5LjcV94EwwNtmQOgAOGdO0rUo+yfYpGzG/m
Gmqy4xOD4bBKP/HxIYlBDW5OFd80gt6Tp3bBQkWp5Rrj9XJ96gcP2+aD80gKSt5OqRpDatsar+ze
Sbsjz4Mub+VYmxxwW2ZfFj1ZaMqpDN3bySM7LtIlSH5gIJNclmP9cHCP71QF1dfr4CK8RA3l4drM
D5pnou1L1LbC0/h2cdS3C943wfW13TGMB7ynEpTbotM+lxzZa24OMl6n9TPq05PUuTa+fAqrfoYe
yY6bnJEespAKeEMCDG26Hm33OdYJltvQgT7Id1sofRTOcXMFWA62Nmop00G5I4+DrhZqCeD0nPGH
gIAQ6z8GFMGJJOEvLJbEu9F+GdvhQA243z1dmL5sZE2c3q2xCVmkpJjgtpqL/eQM0/XEGzqTby5P
QrPyVXMejy66mTZuQq+p8x5dHH+FEwvG03GBbjX5mcz2R3eFHxp2YMiB26uGqAOJGsmR9NkRfoa9
H/090LgVVOLe0xfu9Jdhs/QA54ELDTXb21NCgjnCyE3eUMiU9wWH8Ctbth9RcA0+kKtjPYgWnQfH
xV3JdhShmbcO5tp++ebZnu6qWw1jrMaWVus5+z+vSd2Xsw3+EzGyAG6nvNFsT429XSxhFxAXrlfa
Ryl8pn77u7WR8tVdCPELa/N8A2loTzcnTAHdOg8Yt/tlbS+r1r5Bs3rU7RcAYoWFzmPhxg95YApp
TcV9eAgTd/OkLDYOb6dnYL67ptaydB5mM27WCqfIUrHHn8/CneOBQLPn8e5r9xD+/iGA+FMphADI
BKIsacLKWb7fH3SdOvSnRskf0XFwj2sQao/XlVh/M2fVz9uoo11RU3lOPNZa1wrKeLg46UybaWEb
5Ex3nQ33OnP/vub8EZfKwJctVGTg1iJ9Jpt3Sf1DU5iHC3mReVM+fVdWJ5cNMlDydJErL9fageeb
jB+TH+UA/kzyguQhDpyqUB2QfbvbB6So2jeXi1auphOfHplViLbY9MK9Gp7fzcccQcQxIlYxMIa+
/rTS/lnKQMYG4iaBnKwbxtc29R8ZIXZf6dBn1XHe4NSXnN0JcgRp3mx1JqmOhbZEvhVmrjXx5dtD
C1CYiRi/Dur+BsYATNgGSk/j9V1FiiZNPgW2nMIPvuiYl/69gX660rtNjJaUDTm7M0Lyg8f+cVrE
fbKRy7e/n+V+U0Yv0DVT8F0Unf3r9O4sl8tROpclvYAqM42PQjDKXhe5tkdiz7+f6n7aE6eieG1B
rtA44b2R+7HUjJM2bU9CiQEnr2MTDB3Io9TLyyDTfiZf/0fKEVFnmQ7GyPu6v38H7pcCOGcBJXUO
9hkcwEYbdxIOG6nXd9T3cQwgU1AFf7/J/xhWpALQXFPgS1vIlN3lObtStursCAwSLHnW+IAVGFw1
wlrYEqYuIgwGBQKkFJIfnq7857DixBS86NiWohj3OoaFPqrJYGjHOZQlKKnTEpISiIbrbFIG9Bwt
89J+QZn/fFscbp9qNpOGn1Ihf3YmcQkiTJSFkMtXOvafg+s81kAoTsf5FXgAVqhJqPwuklnfbf4/
HrIOLUw3GcWIF99tyWptPEkwtC/zi8h3EVu5TR5b9FoQn+DdFbD3aKqV2N/0P51aLM7/jIaRUsLp
gjBY4BChI4lm+Mc95lMDVkFHL1aUjT7uTuXnTV1YxwFa+waNhBRKsLrLuljAPLQzuCJt1xSbnp5u
GcBC8/GHdv9zVHE9XAmkJXQGFOluNs364dgkVcaoMiMjX6iHF1yYs2ZRkzM9D3FRej88e3HAfz0A
KDZT8I8mqtoGspl3Hfxa6/L1BMBhPrkFUG0qQTK9vBfSzKj8ofNHFJlu/dOx/2lg/ed54eeR16AN
UFP494OfpFY2TOB+LK/mLjMhl4N+zUGEDNVOz3btsBjL3kHuv0P99u+3bCj/ccuGqH3CDoNppN+d
2pzIU0596R9dKSASS9ekRyWHPa7QBtwv/OEJTt73boMdY5DYESVf/D5cz9pZm6MQDFmRWsq9F9TW
cc6VfOTvnc9P03PDuA92zlzZv3indbaee3ZwOSOG/uY8TNxP4HM2NJq/386f0k+04D9v5y7+LBso
CZdWusyN41vXUMbABr0tro5V16KyoStoBF/to4Flu4HSpSLSgWV39Rs2b5MJUFbMd/rpg3ohqtdf
UF30/36BXyjif3YxVgkN7h3W4gpLtK7e9elhOJ8KfdrcdjX7tM67rutV6oz7y1sdrYTrBXa2jhyb
KzkePwvKCg6Ibow7UI7GzUglmPyJ3f0tE/S3SxJd5B/D3pImLP7q5Lq+ttQRz93r2FWL6ygvz9r2
UqnemDRvU0o5UluFLftQaiRhV38abDWZSdCzluzaEPmbI/Xleg0QKc+Pjmqorqa8orpZIGRtjvgW
6R8dmFgFLYQzqwYM1DTf5dYG//p0pOKXXdxRqSlevp36PmqcY4oZd840o1Ye8ndAvvyj0j9LzRYC
mWMd2pfrlcoPnvdJI0XVgOFgR9oGb8hDC2IS/YHbq374PMtkqqhzDqhiaQklZeuzRwb8ShLmOlFB
MwwR1I0MH+8ON+HDJzODgwooA2aR9ItU8RIBECyBNXeft1ry8RMAh1q70tDBlIhhy0xuh7BocveQ
lsg2X2a3iv2BfgwK9jImRaF+GOY3trimHFflhO08Xe+gHHxLxhq13k/1DyX7tKwLZFjQU0dAb5wN
ITmSuapcLhuN7ZJza0gKHLhSwADTUXaa6b71W5zK9NtsgBN1nUzXbXuAsmyB7sTuXY7hHJ1LlDHY
rU+AlAJYvBSPXeU2/ZHEkdBSfDp2I/8h0l1vbjo+MXIsI2veOt3Rm1RxmoFLnShU9M9vulWBQfrs
pzuUE9DOOGiHx7LEMQ51TxJN3L56IDtwehKz5lVLQtCFNpr4voQi1+HjcqpQZ5Wr+TAEBic93IJJ
vZzedLgEhKn8n6uWY+SGe8wXU2kM1SGLE2VxqQ5eaeJQgJJDNykR9qt83cCKD6UOMUtDvSGc+xhb
ATe8ksIajTqomuOv5ML+U+8Y/mhEpcVKArmigRIrFaRngNMagvmexAlGOQnWiA3y5R02tcAtMo9e
Pr+giWtJjSel41pqsuAsVR7EAXs0b27ZQXDZKSp6uUdpkcrqspJPAHcbKEzVqhlhUwzAYwqNtM8U
3Dg5AnOCfAapNslC1BzbZp22NxLN07OBeQjoUJKXcXpFjE6WoaoeurA+wcU/DQ8MDwJ7BD82l36J
j64l984UBmbd1ivtsLi2XdBZ8rxQx+AoG6WTojwySS+u7kvdOQbF6FZTkcJFOlshV6i2r+firUll
1FJ1L7teyBiMvtzXC9Ps/G66I9c4Hn+nJ0BEpyc2AYr5Bo2/L3R4dhqUxUUxLM3TLjMWZ+JoId+n
17egUw5eOj3EJ+JRkKM5PbitKb6VO7nFjvjMcnIcNuVJnqGn7SGw12rldjRIWtX9e3cNOLGVAhgY
fkFKw0QhUNI3wDnupUIjHjjWTcE6EJV9CQmPZNymOnoAeF2PQaXuuvH0cJXQlB6KUNWQDlDSoETC
cwBjop5jxD8ikgeVmq7U0Xw0yIRIZrKs0ASekOxtj0A7bgStOZpJ2SVxq+PMUqPi+M7W1k4aLzWL
mWrQzQ2vu+QuuktuT/x5lVjNhmzwD3CObzpqtdPEufQH9O1Q184XSDiidl3NR0Tmj9CsTuQ48yqe
3mDR3QKJRG6fX5fnixHcVBJ51iKvoWU/GVoso+Sm5fj7ldi5tyeI1HZboCmPX6T8lMmyfeYWTiSX
xrMM7BntX0RPqtxNLplznGgh6DNbJ5vK+FY7Zrkq8yYwbKqimdfUXkEBiDnC4F1DC/FGHhCz/FT7
gooVrKnEKWiIGyIyk+sbe0qb806NjQ7rdiRl3pit2yTwdy5L5XxbHtKDP0w+GdVVZthZd1pdqnx2
O2ILNN22ndslN/Top2QRpag4Yd6qANiUMWuxKgrui+7mgFeWLtNnTdsR5EMRrYV0buUDIKugFbea
4V/V4e0i3Z6wnbjZk3P+S+s/06FBUPOjMVH81jVG96aBmWfKzm1CwmGCpvGNlP6xic9kjnucTdvH
waAOcHpCuP9IUxid8Xw64egtv5sJCWZDwaXGQCWfPBx9Z8zfNCn5TA9Tt80QoNU+LrS5NKqLAyHF
mTR7nulzIwONysHK2+uJWtNh+GhJzbfpNShu2ouevB6N1M0yyIMKT3Qr1XE2PNWdCX+dso92BhcJ
pNtY9OC2m7SKjjTqNHu6oTJyOIOJJt6ntcTYEHl9oL7tzT3Dt6K7uhY0FKHEo/aLCytXdeh8Wcds
FPXesY0eusMjWmFs0uIrK0fCkMjrOkpbig9Q9q3HI/InbXpAJvW0QNokuNKDx+vrTb7GksISY1hw
ICAftelOm3RxA+x4Ug1ulpDQsNKwu8m/J6j0HEbDdZQzAqAs3VPLq1oU2pPPaTnGFcoSg4T5SjWE
dXJ10W0MbzWDrQDL3k4mL2MHH2ZUHUSHptOXmwpWrQGpou6sj0GWna5YyJ0ocIvx35z6B4uBNh1R
7eSJi8u1LicfHIVr5MOjnl8X1qMhk0k3Lt7ULUqcKczTR6pPXvLm5onQGX6Ta1UHUCEHRwM1qfkp
XEPdOIVjenzLjmM4tsmLTDiLdq9bDfIaveC1jr5lIeMOQZkVoiIJMcpfl0/gwSfGbn/OPn4IEUV2
6t/xGLaIJgLzKqkktvh327CizPruqtTdrsS857hO8EdG6H6V+tkOHA5AAnjVdhNPwnczyrF+WWP9
7mWR5CNiEzWRNCs3w3P3nn+o0d+v7GuTe3dlrBGwMlimJFO5TwAYsEYVfcKVKZvDq7mpMMJKNgq+
x0NYYhBbz7GIDsZZ+5y6PfputuO1Hj53Xr5g++oT0mI02uyNTTEv8VkHgQ8w64c9o2mJTdr9RSJi
JnTuTRMq0t2OprxledG2Vb8r3cVXElrLAzjKlv36qnmvg1fY9dzA28g5o0Ln72dEmS2k++CEZUu5
3OubGvD8U67g6nR1SVinDr+DBvMwmU8e8c9xEZmKYcHvZ7r3++Adnad99XR197OTvbHcJ8JPKAl4
KVPNC45O6O6GaPfguk/CQRmjkSQgb00S219M7cVidfT9V3l/WZKGVt33CNtD/310s9lKcSa/Knsl
Ld51eZEBjFxXy5U1e6ycYhHpjp+vV6tHCxAnimV+RPKa3At6kH79csaB4PE9f1mRKSezXdk4RCIE
L0TdsU+H1uNPbFZ3mE7I9Fl2gW4SaFvxHZbkr90SD3JS6Ucc2BG72F/dW/y7szezp8UhII3+C2fz
Pb9b7BXnEE/39aMfYYgcPZ5mUeKNYUQ6neqDsG/HWoRjJiGkKQ6G1/bK3+/3lTdbmMFehfnkzgC2
+h3dGeTC/mLPmKlgpc5/k67+7GygCzNS+vWcNH3n4F402+RO6FBnch/CafR74oa5Fwu/6QfUT71P
kuj2Tpk9dDZqXxEsRpQyKNnYzWAXVMMoEPDoVx+i4hs8UmponjoPxrLzSnSweKUGsNWi7ZY6beBj
M/8m+++ak1EZwCKLvLq/aharbvnO3VCIQzc/fcHFJHhH9nCxnc9R1LSD9RYLaR+ilt27aMi07uL1
ELy+ikd7nOMcg5b8I1dxCv3F6zmC6R/hJI9mVaBNuJILolrk0RdPQ0BfCs/Bpni/zeDe78JwRlek
pO4s3KcZ+X8eR+tOVq8AgegzHi+e8/vq7D9Kzt6gQm4Pn5IDkCx6hRO8Wix4rtjHNrOnFh1/bpfT
LJD9pyr+iFwBe08sRF+FlQVeZmDweWIVesPkAK6/aJjqCd94NAfsvR68mvFKp0BzXiW2z61p122T
B+iEDKZj7MWtrnJ3tdXWEXu41cRL3cezu7U/KJglN+eXVGxkfNQrLGEol1hvUoninvMMcNLNbS+Y
l+HB/bhxB8ue82JWS60HKnCwZtnyPMdNd539Odhh4njPcoDZ5PwXhyi95+PS1h48b3NyPa/2sFzD
3mmPdMfqOQNK4BITA4xJIuohyfr4xh6U9IP9/HJ9AhpI5gK1/QAFiu18siA/P3jaHloRUmSYGhJI
OMurE4eh6WxEUeXrLwDUYg95f6x3Ro9/uNM3ivO/krVX22/tJj75n5tphJlx7symURjOcztQ0f+c
tXhLvOTLt3YbP4Q0zNM+WS6eSnfz6eywZ6c+gDjrNvaodXoH+xiyJDnNLaBc6fVPWCwtKQm2lMWi
w4pkjWXPNZUq0Js9RG/FIxXRB+n5EwdnnaIQBBi73/Ei1pu4O2SVdssmoiQFNDXhnvVfBvOSrQ72
bb7ko8CEHTzjueLfYfhwtGPiczuMO0aYrSLbGSsuR3sYwlBidl8Xv9i32c08fcNmVHY83V/WT1y1
+loDt4jY/j7Ms0fKni+A+DCKZu9L4ATzKhj8bu8VUY2B7JoNGdT6lyOcErtEXcE9sFWxPck3H7z4
7FHtwhwYcJv7sFt6yr7bK0iIUgeVnfqtidJwcPXcjjHqWBpwBS2bupjio02TvFB/25Fs2vz++0KI
LtifiwwqqyjkmNBdZXl6lzNJLlOlqPszdU5ls18sokdmwJW/AOU+2k8LuPx7bTN9gJuvo++bPEGY
85R4wfRDnTH4QM/7/PkLpIeBiLY9T9aB4XywO3D9KPoIzjP5NRATydl9NDnqDbff7o35aRX1NiTU
9XayDH4F83S7Xge+PNv+sufT2JtfVNzfn5feOQR4h7kTcr2ov3ESd0NLPuQLlCqcG2IrobBI/yHz
Jkv3mUQSp0LenNDFIH9tanept35Mk77Kh3THXaN5DyjqFA8Om/A98ARRZz23jka857++gu1hhQFR
UNmvoHLfG0R4AgCS79FjZL5QGd+2YnCiPzDxa6++BL+st5PzgbcaCcgK8zxquu5WitZUWjv3cKP3
47UJn7N4jJE1xk9w4mY+N82U40xiVCJdet6GPQgxUrZ+Q/QsUux6gwmW/dnNfuverPf3ymJ2Lvzf
uvVDWlnEa/8KSHR8XVFWQA0SMwXzPqtsJGrdX28JMt2XAgu3Z6sgwDzO/t4l/+iQnER0SOIyHXE5
5a7kea5bs1YMin83wFDJktPgYmBJEXgSQOl/P9d9Xp7oinKvwhmpU1ByvGtp5aYa3aG5gLiNpRIM
Vr47tF5uCS1D7YCl/Q+nu68WcjrsWDkZGpSqahjicv6Rn+wnVdodwKnNS/NdOgtus2+RWTtAzf77
fSlfdbp/NxXil4qBXRelJjhBd6E3Gxwly6DjPcoPSiAF5usQc49xspTA8WhB9algpC3F50iJ8ygn
PNcDM0DFLyrI3xKux2YgXiXfW7/wsZsDwY5Za09LLVb4mPga4vbX1f/+6mL08IJzdORgZaT64quO
kjAJv78zA4JRLVACgmsftuj/PsZaG5OU4wMX/K7H8BCZUR+y+RLQHbDtQeNnkcyidsN1jfXr1yU6
vqlB5yNqxe/EVxapvKv0Gh+lFchCfbhtnxH1Ovw28Om0b/xJDTCnZ5pGfY+PQhkilm/mHGRT3Bzx
hqlngE2f/u9/Gf5WeH4++AeEe/wT+xHFnwRssAHzKHMQwlhfK1DJ2f8HUpi/lsE5wIIjRNklIHIL
0eIOr47isgiHgCj9gc8xs/P5i3/ypVB6hrjCRBqmARH49ichPtVU/tg53GFr73YOmnoAzJliF1F5
h90xogfE+VyJh3iy+v7uSENJMbImUbKs5zVe6+08XdfAP8UXjkr8lP62Vv1jtyj9W6CGTGuLJL6G
p2DqaW5auu269DMEambwM3zxqhanRRuaEZ73m3GWxefVODusi8VlkcDm6mdm1BLit/xvRhfe28+g
xz6cYhlI4Mx4LznExZsoxNxSbyNW5xm+8r+X5l28ajFpAzwfueZ6TvBpOdeoYY92C87XiPygBHUQ
3QokfX53OzO+RnV0jc6/M7qgeF1hlrFE8x1pmOj4In7GG4d3XKMpv1E8qJGhGStP4qfv34n3i/eC
JOV3hi/+Io5yfMk4pjgWHD+OId79/XMW6pxZ/Gz44rzf55z64nq+rwF5NPZHkMFiDAN4ZRxB/IUr
eBJHF+fjqF/fizN+X4N4rx4nW8B634dUvK+/fF+T+LwZi3/F+9p5wlWYMZvt+Dr//o34WVwZFQux
i/k8kBIpVzXFoUOO45PaO/lhZ0SYsq9aBC3z+QBGfqn6hPSjX9jZrAm43a3iUReIYc4GKUq14gzA
Z6PLjgQ3TX4LSm7apJMdkFLeJlv+44KT7XV+WorXYXOdX5YnepcZs415a9dUVmho6IBIGJIKmSfb
dC3ed1lCA62xI91kvP/4OFlly2SLF9jWAksF24Xvvn9KtuL94mzi9+Iv4qeMXo3iLMC5Df+IPi2O
UPI74R/GNFjS1csvc7HJyuJLivc9Ny7GhHiJuVGMkSu/w4aCn68Y5SGj9TWDQVf/mr8KD/ienzL4
rbUUKqHpT2PdR+N3pXvHeerpLZ6eYfWQxkgCnfF2t9bAUpkcgouPnsUrgt/qQxGSfJ1lq/PirPEm
9C2s37TEwohuszQwopSsxOn56pc8wHpeLEVTXplj0zW7mnQteq5Fo2gkWWBRLMrFbSZ6Qh5VocX1
y67B2D3FtwC3QfqH4VvPaogfBKPzaNr9LNmQnUKuRA5RlYybQHTohCYSY+7iiTa9BTknEFNAssEa
HB1Rw/ueeztfj+qwfBcDH9D3sp+lKxzkGNrVAp4n7waAyfQr5ljxZXhZwAw9k+krjPUDw1z0fzE2
KBl/tSnpFwLNwmvC44IJddGwW0Y/YnWMdO/7cYhZc/qoe7UP+DKA8UqrSfT03DcjtObCNhy5kVsg
Jo8kvND25RziFO0p3pct8zlSz98fE41deN1m2IqGTf/X/OKNJNrn9Pn4uDqs05W4Hyosm3RVLdKH
kbvk0fH8+PGwRjhxshR3pX+d/soUKC5E/Ivc+CLjyVWgnPHO8qYPBTdReDodiDOy/6cr4lPHHaVB
w92mwfii06tYJaMbj1Hzvi+LuwhVFyMS+vG4VwLRfU+MbzG6k/C7A0uMRz3+fl8Wfs9w3ZuYUcRM
JOYuacfgnckhG96NGLKi0Xnxm3EGrssfPhqaRTS4aPzSb9cA2DkvfQy0MPMpo7flJfrX9+zWP5Ir
xx6KD+TM3mIw07ncyXPuk1WMxb+gAgPVFc2RhSSWA2YHBrUWnxB+XolVKadji14geinCDBu0CWLJ
MRQ6wRCXLERMBV9jWYxSggVGrZjaxHQmbl+cvVqI44uzizWjfxTTNZGHW3J+FfcW0cV4NMt0nXA9
2eYaolqzLj0UNWMjrMHJ8wHxFhjmYuXjS8wm4lKZPsQ8IZbNlkFf+0fGZDMzImttrb/GbLK6zb6/
mlCn3ypETt+nlkPxIDQvXWNE+dXs3UY0fxOCw2U/WAfHOF8gVMPhmvA7HhBzzYUVeMrnKtbOy6JY
qKxULb605G8TuvO/J6FuI65KpxeLQ4v+dcS/jB6URslTPqeGKe4bCVQWJbFclRwYqAA0edoFMkGc
rq4MXrEmpytedG8x1EUvoD1Y8cWgNbzJMouzGIb11/qPwkVwfhajTfxVPM6bPwbWRsx/FKbnmtu8
GK8FPu2HjZj7ea5fa6KY71UmmiwWcYEYIBlsewidhF8Zuhk6V9HO2pn4Vxy18Yt5MT+sKhIffha0
4WEtZinRptJOtKro2KIvwLMQvZ/Owiop2k+sMiICMGOxnopRYMb0s69JXwxv0R4Qjnzx2E7POkNS
zCviEVYhhjy0l5j/xTgTn1GCKV6mRjSlnW5hFYoRypzDY0d+KFuJLiCGrfX7jLBGuehIkyiB6Nbi
hkW3auciSBLzrHjIWEl936WYCsXtkGr+v89STMnfc4tYamn7nTiIQYQhxmP7IKKx73F7XBULtFCI
wnRomWuU+hdigGcxsxXDSIRaogO1syKg3I6jiTeNqGxjfyfWX8rQ2/qlemPt5B5N1raC2UbEhKLu
TZNZKxGus6UUz0U8HXGLDICo8tKvVVEJauYiMZUZ8wS+vpgGREzVKkQZiAFy2aK3iSEgRqlYTcRa
IkalmBn6WYa0VbE4rsTP/JbxKv7GFYd0Cq8joi/m1ua4PC7luPG7teZqsP9F/m1i91vt8fyuuaIT
fndecedEIT52aHKMpu9WPFkRd1reiccgZmvx+IuvPo5KhOgdUclSJoMCMpyGzQR6NV+L1SEq8b3V
XNRfAmhM88nGiI2Ynh3JpIZyL/cgLUR4ArptAFn+9Uvs6hjXqF7lnupN4+MS2P+hck/sXqr/Q9h5
LbetRFn0i1CFHF4RmClSObywLFkGARAkAhG/ftYh585c67qskiVTYgDQ6D590t6bxaFdohVZJiyl
RzMckTGyIllGsoBkV0ymKpCa65dz2SkrnG1ZjiUGQGypnL7sq//8j+FewnEjt5iC8MXMiXdbTGRe
sP3Cf7m47N5JeL3fVnS4kWuQn3KKxhSV4rlCN44RNVuDqzLhJx/uhTRJYqV6Uoaw/G6tyH4QGyDf
u5/JlMapy4jfy5mpj3KP261sGPIomVUPYimZRlE6VzbioMi9l2uQnQDwwMXtlZXr8GWE3V27FXMn
voZsAlCnrdN7MQJ7nJTxcu0y/cVhv3oj19fJXDlh+bFXsiLErogTwyMmAqi1TSr2bCOnet2Qz9gY
sVbnpYcJLB/Fvso6PM92P8+sQHFg3Lly40SsRiZnQZyIauIiqFfaIt7KBDAYmIpyVYsPoC0NwHE0
VDwnDS6RcXF1YuGVZvraTEyb+YVLxDAR4/QcRnynMkzm2dxYQOfNoFfMFx3XUZ9V6+T+8Bnfq2+4
1rNTeKQQcGaDUJfK9rhWYT1LF/KbOiv4rVjHsHNuCD+ZiWfoJw6zLP2xM58cdeaNgUnYWkRlSD44
kmmp8pF73pwukGTBhsl6bvgQfZYzm9GeuTUiTWY1nwct/YL9iV0JwSz8SejiN1CwbeN7/grJeLSP
8KE5Q5nr9uQUIuK34UNwfE+0diGSPquIgOX//PItf+027e1+hgzR7LqATpMD7zhNKN3TyG4hwDdM
yn1IrXVlTGXUs7mE3uNCInaNv0jAL9ckjzJ4PpQ3WVLymJ1n0bF2x8Xw8U9S4OqeyuptJvJ+eaUs
PnFE1Y23/mdJVpdXKI+yQCssAZQAYTeBNo3H8npxWs1QvzdDaFXYjcQi/P83SQnG2Lq8toggyGHZ
dlv41JkN8s264dn/+xuKZwI6gnFI1rcsqeuXTBbZAN0HK9LurhZBPuD6rBkenuOpvEJmj1gM2XSv
VuP6CnmtTG35jOzyM2ESDq/yOgClzxlbLH2n5EY8AfnsfrpzXVawmEV0AcJs7SDxbWOBLovjfz1X
2T3k+/jeztitiPzXO/5g49LKGtnx3Z59PP+lPMx5UrkR55uFxJcsOt4EFdX/7uj/7OrtMqOYwyjh
LkoK4R9fs35r7yUBIFsGceFMnpE1LWYjn1JSipD4YVVni+v/V1suP2XFi6XnddHwKe88YizkcyW+
FKPUQiWWXfwcsQOEMQyLDIwMmpiZbNEvZf3KCraifFq8swcvuL7ldVjs0Gb4LtsMadueXAaMi8YS
MBiaf2KFMLZ8kNhovM+l3PT0XlwoCKWn2iKZx+xLxsXFlQ1SLq1cS1xEXphDYy6gkTEnrt8uuq3c
A/ERxDm63unLI8Z0R6x1Jjkm0xMCzzmF3ftY4kZixXhTsdQ1ChEygfCn5EXW9ERKvqSUbk90ElAn
SGvoxJBf9jMTpeVg/9S8Fpgz8bWMqfeWzC1GYWT3vK44VuNieBmn7ko2ZMmayafV7Bn13FokedBA
gnRZlaeVcTUGGC6XZX+IMsSpl0dMjFir/SLTghzy5dnVSZb/0zVZso+M4o+xONxYC/lI+eDrARoO
BbU92y5KGivUHzXYvrfqIZANdZhwNRMLwyxlk+v5mBM4oWZ8IwAOBm+xv7FY97L25d6K6yBrF3vA
fjbeCI0o6/BZdvluK6tdBhUnYyKL5epSyM563Tuufq6Mkdim/U2zkmNBQYoZkw3ffoEZmUZgDIZM
IjFK1+GUgZTHODP0TPLO03x/U65KNhQkQUpuD9JN7MRk/9EFw+qdeCbH7l3tn5yxE13WpckkvLrI
pNhYrf//k9UpDsT1p5w7d1PWN6uRac0WdCfKH7LryL4jB2c8uUW/vHm33N3ADigbgTgzp0l7azK0
gAAhsPlRY4uv41ZElMH0BgNztW3iwIjBsR9k7JoXvP3Lmcp55OvzDBvH5oPFErf2zDJKpv2dGOeM
CSZmncG/evwVe69M+X/8CzFtsggsvA07vMy6aczbrybveievKQW5IMnmyky92miJF+T+pDcyaewJ
bTFsN/uZfFFGovT9Fs/1B9VCSvI6fDJWrjSCX4ftuuZk3K5mi5sPu+gSutaLUbx4WmHvl0So4szI
T7FQSfQgTrn4tvK/hE/ih6cbcTsTKCdJINhz5VGMdhGlJ9ouMe6X+SfDeb15u2262W+saQ7IHjeI
dGfwKfZcXAj8eVRpGSNQqjdXR/g6I8VkX++Q7EQm7uZ+MSxP1JpkvGQ6yplDCMsjBNgmqhGIXRZv
87q/yNNyfDEA2TxlYpcEb1fTyHIgZZ4wf1HERvhA5rHcQxlkY7HbiEtczuVng5PkLMxJzeCfeIyS
NItOv79u2v2dx+QYXqGu3yB8KtZ9x4fKF7sjnAdYVzQ4qOTKO8Vh2S90bpw8llSZ+BbH6Hx3NWI2
Lqq4rDJP9zPsJo0ZeYCyoUGnQjut4WgDv4MhcRZXH1dccMn4y0yRNShzQ5lWb/IhTHqcFAMfCpvF
apYPheocQ8SrWCbW4kYMiNwlGScZ1P7uuuUjrsx5UNW+qaqJGfMKghLxG2SADI74jxdxXcOwPlLM
l+cGTN7VumIDsLXl6nCz21AFhnN3e7jhgXg94psbeGbi/onrJ2a0mtLbT4QtFy5nKnM7hx/orgKO
CaYZw4IFJQi/hioSrMgy0Oh0zwMxlBqmSny2kguUoUhpXoI2jC2ioa6RLs5T+chyfjXlUuPAzySe
FSfwn5/0g26GXSh/llCXcsby6pza7+L4iYsqL443YlskpyWJTMlwkMubNUvv9SAgYbE05RZtwq25
4padCZzwZXlXPZNcSPZcE2PLVmGTYUVu4pJnLUKLoEJ8V3lG/pd8WTlzHqx5yt/kXcpE2RqBvXE3
9gzLtlOBgwfnxs/1WbwLYiATSNVCgqz6zkP+7t4dd3dmv1KSj9SCTXoCm5h6uAWD7T0cDx9t+SNp
li5OehsmJX0hC6QJdOQC4llePXcbB3d4/IgFcg6ImeLw6ymUEQbLLewE4Esuu+5pkkbxS8EViguv
zOmmnngixePNm3eytHBTKPP9Zzy5DlUzo3GPEve6Pst/n4Mfb3C8h9ku9xlPHlJjKv0n9v4pp4qM
TwVhlHDQoQi0Pk5hLoV6+Tpp9Hf9veKZM2/CzJOH5vB04DbhqfG9p4KG+efzNJnA15HTQQt3wxsd
tScqVfXmPiUeEBcepvrH/SVMGZiDMFD9kvueQlFS/kzvdptmRbMncjEsI1mrB3lbaL/fqrNs8yuZ
MHOm2dFHN+34SIv/spsN7x3XdOB2p1Okra1QHkq6+/DY+DJL8nfyDXdQWnHD393IeKWuTqNUPYP4
Ijy9X9wIcSGcuRuU72DFL7PGYRY4W+VBfrPmaE890oQ/TdcwPKdvlznozB2ZQZ+7QB7JF0IJ62tK
j/swg+TT4JgeT5DuoTLCYevLO+vZ7g76IqIivmfNu8JjB4qtOTeFYjh/lXl7+LyVyX5YK/P6GVj0
5eXKXHmVw5CY38B+tOXtsu0uOeyrfJgcAE25Z1jmGYLLRUX70l9rr95PpvinISfBFw17dJZZXCw0
W4CjoRxpzMsiKC/josf+ppPk1Dv5yRBNBRlLyVcpEybU9TMc0ujKqywti8vdT5WfhynHZ8A48jtn
NuN0mIYz55Xzg4GbZ+zIeZWlJq/htkh3G1cgASR9UqmP/8nQETCinvCqMG1TbiYz0V2hlaAumXLD
TCXRyDzg3i/pw45DMSaXNo7SD64TQZkj4yCDeFh3M7jlL+PMie2Z/tc/89GfzvbyakAkjDGjCab9
mXZeVKPhnvEfu2WCR9zMis+3S8S6UebFJ4HvNX5W4Ony97cO2T3SW5dklB5t4HV6UegDy2+0jbFN
b9vb5EjjuN9+SjBsPI1PRLYbMW0S1UpceyneXCyjnNh1VJy53JOUNKFzcaqYASnxuUKKWGyfDJxE
3dd5Kj8ZvBtpY5O5pzCfrRBWGeSBIy90tukCKXAiab5DscIDH9H5yITRseSFECJIdO5G9s0eML1L
opzJQNWkJH8nAprVg6RYpPKhbKRKJglIyWxTP+T7Ukmb1xmdrtf0ZkKmT16Y3KiSaa9WDQE3adUh
KCiPH5dwd6u3kloWa2xHsoTl/sWbhK9/NgiNnBHxAU27cpMvc+iyEJql8LdvkQrZyEVLFeyyDngE
nzDE1xIdwN4u80HZ7u4MVuAxsCODaWc8/L0twvhPQzJNv4IsNy2Vb+/ScfuvBgyn3+l7vXF72KiJ
Pl+cfj9psilQf8DOdITijLg4SHnwqu5DIpu2DKrarxP4A/0CmEYTxC2Qu1B/2NbxokynR2T/drA/
+y4q2GiZxLM+ffr7Of+plm/REEMLsIs8vflV5hu9oS53zOPwCKgRpczNWrgcdujr0PcH2WEULYRG
wRE83W34zbH/2/DDeCHMCg4cfRLw4L83rJz342lnVRybGeavHZ9y8Jsz2UzK6fzODp9FgBafzVnc
0L3KWXzTCWT+6fC2SvsKjSwWGtfSqPWv23U2+qOeG1b/uFQDdxrP3roofGlf02B5/6sIaEXOaDxe
bx4Kmo9H/65afuafp8Afpz6cE+okeYWd8Haxj26Nb/pr3D+eGWLPNPI4OvLbXxos2lJ1NKUaQRS8
dQHClxQe6Ef2WvpaD1v6hU+wLtO+CqDcpzuaBuob+mBBUpGmj36mK24lfOkviB+gQbvckATw75SK
GnzgwYUS1oq/Pc4+ephtgdwFWy1fDsrttorQDxr8Z/yMzl/5pznD/lgEquovitv7X/u38/qXoH8Q
F8W9gZIEge+fMIjsvuGI+w8TIkxIgKtBj9vQM9DH9OW+ZLVjlr1l7x+bxZJWa1qE4ZndYTv8dzt4
eKCNd0rI+fF88D/ghZr6q9cbfXKzsGfpmznDnH+yMwbfTJY/EbagCeoCs3a5J5bzpZfrlOhnxdXz
4RH8b/kLoCHNhgZz9eGunU3P/vYcPX8kwcpfNPPHdp36wTeLxZR7/qXlCtuCYgiyM7YJs93vs/WU
1Qkgxd3+MYQFBm6o2AE7OWnnB6TQ6OITFqE4mhNDTJ/d+6P/6onHfryhI7fZ0oNaTOHr3vvm6nFH
RBP8GPz7BLLOBfTrg487YM2/sSzGf9vRGCbbxhBaBotc/YLg9dCl5j7246O+7gJ3bR0CI47yp7Pw
Mrk0e49zGqMJgHev2RpIElBPQsMtMg1NCO0bIEg3vMlDOMMAYPrea+d/c4JX1pWvQwpiHgw7jG+G
+bWLzevAUymj0z++hENEszmMLCAC9gHNZW8vT0nlP+3ncCDRkvmmUwCkopDfbN43pymd65M1RWT/
pYNJivLo2xOQhtul8SCbUrBcw9LTzpL1fJ74uumPvvHOpcMMrT/QYb16bVZRRPpB335urfXzK8Fm
sDr7n3f9jLh5utKRRvOjhTu58c+DP1UnNzf2JIi6Ez3U6qSPXt2JNBfj5E5mi/0SiN06C3HjJ7e3
+/kTYID7e1zIYJaSi5vNdsHtN4vB/Q95sSxR/qpC5cGCcC6T9V+mc9Dr0WxHs9+amZ//QOmg0pS1
MhwfyoM7UY6vXkfbTRce+qm+NupI6SeVN92j/1lCv9qXYe4FAvrV2mnvfsJ3Gj8X8NmNN2mHmVNI
TjXvRQ5LXf/UjQib+vb44e0HGuEqYLh16CFCmNG0G0r5+R1AiqeGNka89s10scvzuXGA1gPQZTHX
4+e8h1CJhJy7LHTqdvHUJCl4jBpaBnNYKuCtPRXzUr/Z0ZNZE+K3QZGg/wEMOYCd7NgiRb+yQaXS
ogzc0QvxXGq6DNN5TacEXKmkXMdwHFHmEblvXmbF0QHoA6Z7WHjOQm+jjqYCDzovv4OS9iWzJ+k5
irFrdM7ftwNc+uE5RXdiguUtQfrBkVeEe3j6kgDSNwQn3HimgGsCN0m9t72NyVjQXoCkDbC4OLlN
B29SOPugOXComAP1Exvu+fUA77A1P+Trwp4qRYhyStr/3CUfifektzPN2BTnLThhK4cQf5UqEKbj
G0ctXUDepkkfizxy1Ym9m5jKre08AppF5aTwXbDlu01X3+aHVf/DoIXsvEi8zen4ahqfXkHJpfg4
7Tawij6Oxc/RuzGUVeJCwAU+eOHWUbaPmt2ide/bfuMmUZrdZqcJrGTFcYp+jJlGvQNJ1LqI18B2
jUOIXlAMVWA3dUHSnAN0UE56qKXzsX3siLzT8KyilRu5Z1DGwT5BrTuCUrCBW7aSbFj5YbyZ+7Cz
CEsnfBAKut4bTIOwG5EtG8MqDcwG/vGAkmqvRTppWAJsdLitqR4v4A2Ou1nSzRyM1WlVmvcNwew5
Pc73R2J+BZaLHgplE9pWXOifo2mFLv2iSdRmgXXiJk7dLCrsed+9nNEfNE4v9fBwgO1yvMv727Oy
dIHwW/eu+lJnT9059ACdEi/TpREDNUW+b7+AJypbWumkJQJuwpoI2JxrxWKHoF8XGMWiVF8099bZ
vxbOAnbPMwxuFCtptHP9Q//UereQeXMNjksrMHhZ0XNnSo2oPCHRVd4h+F6NyH3BWIK6CJp7qP7I
eDZp6CWTrouScpl6M8W9Va3twdiMzgPuaUOyCjBI8tQlq5YMFbiXIczJx1KuaLZdG52z9dCEhvZD
a59cDTX5sEcLB8BtGiUaKWB0iG+afnFQp9Ww0d312K8OWRXtYOsHr2/MOuMm0ybqkeRKqg/wqBiT
zvA2Aks/aPTF03sLLObdJquo3Vo3+NjmZ/+sgcZ9Mm6OIcCzw/1hWa9B7Ry1wFjXr+pcJaImdQzu
P/bzR/dnxasfQVq0v5Qf5iZ5GalpI8RAgsfzYV6XyTkGZyXKt0jinIFInTZjButBls0G042yblgf
SpirmZyg5KiSGRDj4bRWXR+qrB7oESpaikh+sIdtYf1zLJSG5gbkcnA8s75/am8D4X3i2xtEB2wz
sn7lw7Luuo3Qg6eIQBY2tINIcroO5A9JEAfOaWqDFAbb2JFf3EFsqCBrYZ6XaactjijYqqM5BSTc
A11Tq0V6jJITjI3GY2M0QRevMoCp+3hyBpAy+lb9VKMhn50Bf9/Gu3UP9aY2zkrv6RT/KLR1gXpq
AQkCRNx17rAk6Fwv6rBGJUdF69CeaYdIWTj06Y4+8ql9PhvzmZHMBt1Hx8VcOZ/UKSq/29hqGFvB
AMFIHGQfcJFP6R3/4fwwniCbCJ1He6WvSL7M9dm4TpfGj/HHTvfN1h92UFtEqL92LaTIgfGrMKFN
iYN5dar944z5c7P7yLb2C2PIwO+gyATPTWBP/H6fFuTX5urJZNdEz4tYggLJipwuDVL18kjOxI7K
pbUtMQTjI4Zrd9cObCMbxQnrceLASwowsC7CXDvO4aUoz6CYOp8iJ6RgQqqq4rwMWwShzn4FwFTx
XTg9VHjsfKSSdMPvmG8BjF1LfQ5Xzq09q7f19gxr5kP8kcD5+hlrfvV5WLs350dzab/D10P+wtqa
05M7LtK+CKzBRBHwU3fn43vBMCPA4w8bY22vKsoe+3tlfaYe9QoPKFjp/JXmiifv8/yInGjyogBh
/MEYZj93H+VDVvjNxi6nlQJTB4yI+Z5aPCu0J2FJkxG4511XLrL6Ho2eXYKN8QcNqhffYJoiQoLS
KVfL7gvCk6JFGqpqMMIkOQgRIbBLqF85VQtJHw3uxpBVh7VDp0NTfetded/9wpZViPbwsaeAxYp5
7B7L3u9g8YE7t/dr6P7arUdS7pj8aM1fNUKy6khrO+HNGBxH6wEmf7RDkUMHnaX1lAh09sbyMLFa
pMsn5C2b46wz17ry0qRVNLB698Zdnj2f9FtVuUf1BTnHsNDGcGdUoU6rrFG/mah4thC+x4GFbtPh
tkI/iSCHrFvMGLSQwU/R+mztY7RP7xoUj/ckTaAgTO8VdDnLDs5Sy3yHAwDCy/3o1xuoSOFgqcEi
Oa8xI12G9ml2tMKzhmjVjBWdTCDIH4sJ3oVbo3i97I7r3Qm3ZGb0DyndpZSZQEuAbTU3hoLyBMpT
8/PpbuRfN1dB7VRBFQdnXo/qEmVZl+rltDwv7TKy66Wb3VrOqh7DfcueM21r5K/dyTeB+x8AADaE
asgL4Nmr8PP8Hot0mtVriUqEloMHbVfObPTnd5/jjR850whW0sdbcKlP6jc0tPZX+ie8TlsF5ELE
LrgaR/Iv//I640qx6q4axsen5JdBYLi79fzu6e0BCuFQ8/szDUkPXQyRInOpgRxFtD3AERIcgVoN
H8B8TFf5fAWgsvF8QVIKIAqxaN+cPOJkCsoJWSsVvQCUX4PbX+Jgx6HqgA0jp299E9Fpf0LRCHMZ
ACH9Qiv9hX/d6c7lySKuA4FdhOj7RLu1eYsQB8hCeIzIxaIpyi9RAxa79N/Z9IIHcLZA3j6mSTD9
/IRl6l1CkZenkgoG9YtwmfvkBdRAILB6wFseEMmN9nSbuaEL2+T2eQUCsQsRUgu14BXeZkKNBtRX
Hzx/fGbBtg2md3cUaDtGYPDxViNSIY+V/8oa9LVgwXr3d4H7HSruDxmP34biS7Coq41u5JY9PJj5
VtF/JdlzR+bepT0MVAmW1G2asEsenXhdQuLnLsbyMT3++Pu0tiWx8CUeFGlZSFkRutLdizTRv+bX
XjGs4ehqI9NaDZALb8PDCgjT1PAbuPpnBspbwH7RFPS9DlgxIUsxf9MjQTc/DJ9YumLvZ1Ed6Jm/
AZO4nyBXEM8hPH7plej1DM3OZmUOAHYK23c/Vs9HuQ8HJVo8wmMG3+zsO/yl/qcruvA1k2BzDYLx
31eM09rt8XBs9o/erIwyHwD+2+Z9PtVunr11H7z++HEfzL4Jqy9cpl9HUYcfz9GJrCFnkLzAv0ax
OA4Hu6y8kaweQMEHElfZ7A0gu3f/0oZA6h/uqpl/d5omfvpBBiB7pAWwJ92Xr8YgIuc0o16FoWQx
Asj7NTveEtki7PDdlPtDPsVRYUGDvg4GBOsrf+DYdMfS6+JkZfTPMAciXnoab7R84Y53f59W/0UB
6r8d6EvmSDvYeZnVHEjtNw50Oq7ngwHkSASXlDDa+Ftqh/9OY0gdXNszBKelX+gp/3UDnLGwst1Z
z1aJ9VK0i132pNtRRmfOiCxI851R/tPBkL2ADxD+QRLIv99tDeUKL0kPkKkeF4V+CgbnvUJOswNI
/fdh/OP9+teBvgzjMSn3JBe6dLUbIhefQ6EVu501Vg8LzjeaQZcR+jKFHZSC/u+iviApW806H+sq
h4pAeYZKU4GABobvZgd5CwL0up/s4XqkQElWvzzOvrnOP21z/z669WVbOKS1wdqq9quRFIqZVcEh
VwnK04lRr9NeozxMDtccZiVdCepQ3bf78DS+1Tnm2sOisH/1pGVcpYC6pbsHg2inH9qAm9hZk9MR
dL+rT13O+60EZz7ui+BQnl/OnUrLkmgw3wFbDcxdNvFsukIQhNIsVIf3ddDm5spLaE84aqs8R8CD
kahJbw17gA9A4eMO7u0uJ5qmK+48TlzqbKXeBmdvDC2c91NyXLQEmXtSgVnThakLdqgDwVxvLNJC
lWH48jaHNE6rmhMYev39CbBmhrRBEWe+CZur+JMNIVNRpLPepLRDNgAF1LDxTN+M41XcVyRnDi8n
hzDW3i/qzphYzo7mOHSrLQB9zwe41BP95947hAeVlooBwqqaUKbOJ0X/s9XyOyXLb62MYhwpg9qE
7ccCoN2iWeJUkI0SliFgm1rzGEi6rRYksqrAKGn4QQmKfD70aidCQhXXeKEk8/yskcGE4U2ruSyb
m1kuzP2CU0uMalmzVCrCGPM4ay20MR1keo1T0NqwNfXNa1MBfBpKxzdc692g5NdQCap7LxozBOMS
9qLnUnGWJV5LBTN9A1+3vjusKhUgvJFOzwNceqhQnlqknuE7d5qKpaPfucNCOwJS0s90GywrHaiT
AcsHWrAmyEu3BAaXLzviNS8RXe7NLrnzSBHvE3uaMydM9UxtQHepYKfwc73tmjPtwsWN0A+hkXF/
dpxF53xaXRYN5hPaVy1yDamZb5qmmcUmTdDOMcp773LHLUIVc2xubCOBbF0PIcQzxrvaqNY5rGYe
CbHKbCZ7tXxSY1g4mF7d0Ya+vgtVT5nmKuq+XR3uSkL5XX6aeicbal+o9hUq9dYBOW1QULs0NDgl
4XM65OFxv58MPZsxqO+6SXZ+b3vILKD6QK6mPYegp22tgD7qlhynr0DKIJM9oyZqLtJG9yGEgk3d
CDTu8Zird0kCt/qxU6fqYYBf3305O/TzI9F22qE1pHuL9HCfET+lQCEP/fiwy9RwbM83rAQzfbJT
OKTqc9Tglbb7h6GFlcalf4i1ZeQ/03pc5vv8PkmQs+9Oz+2J7q7jS9ei7HtARAXdnrEeN7HTB95g
AWI/PI/mU95ybxolyPQ3F57hEdqRqpsOBl4yuynqq7uBhqJ6AZsYPISj9py3H06t/dilZ5Sh8glM
eg0Tc3SNqG9JGZ31tdLRb3I8gBpzk89Tj9RiQvNXqsD5L6NSVUGp0gfF8gXulMflJ4SUUxMVvSY9
+/Om3t0Mu5/tgWzKYOI+ueebQjVv9PQDvlrTsabpqVk1xyRwWxONK5CWhhI5mNd+gBY/zWZpA40V
clHHGBSPedtlNz0xnlohYjsE3tmNTNN80bt+28RI/Vo4v/1herKh/kDEERNak9hIHEDVp2aDkMtG
seZJnjKhEhdRAPQsnLvaJI5oac9y3Y/kfFr2KuK7tbOkdjBV9GQ63OTM9/qchUzwmWXWe79Q9GWH
DqKlne7Hpv6lYSkcEpVFjYB0pdbEw7PDoKGrXt87Vr48OrtosAmn27IlHPTFwhb9U5WPJLro11Hf
dfIP3ThEXnUOiNQ33k6LzkdqIk5GBH+3K7NJHQy9hh5EQspjXz3vNHNyjmEqocNIHd1plhw3cNH7
TWnM0dGctHoWHg7KR3PQcWKT+7pASXP4gVrPsq3DcWdHbXkKh5Mx1Rr7NlFRO6h225Z1eD7RQQ1U
yP2Zai3pao8kVio67+1CVi2cxxrMmQ15bI8esLPq/GwQpEVPtYUe0QjOKRJf5mGZpyO6ZLCz1a8m
lHdKX0aj/SrrXQUL1deLODn4eguY1qlpedKmCRpBqbGxEo1+dlKLWDSXpkGDpXzotoXZzdidUdHy
fnqtJtSC3esZmiZ6vWKajo60wg75y7mndwR7eu+m7USP+/fmeNz2v4ZEmYnpsbI8tAa0uZF9dfAk
CrJiu5yQvtazINO8sDjbK9V05gmrfUAQYqw/rdF6K232wqGeHgrz2Wrvxhx+yXpY2h6J/2GcWDoN
F6Yx4eiwGvW+2mp+wpXuHTS9TrTMkBA7bJ2zGhoFmIQza9GAy/TE6lIgqznJvMnzRUvP2i4pp+Yh
2xRmPMeaquf9vNrb0GuetlSMfZvaAdSr5BMqdepkTXDOkkl/0Ob37gnR8L4Nq7GK6kz5iJvy3UBJ
I3GK1zyXS1dfdD1K9bIKqwFtZbNZqhoshYkSOicHBeMoZfdEWZ5sTR8pyJFlHpFyx+5r9/qLodoP
Xn8IR1bYIT3OTBuM9v4QQZmnm7lsCLEFraC3rQ8eY3XEzIBFPL5raExCps2ua956ceFBow98VdXm
chR3pp/1zybdL+1sH5o10V7hwqxkqz5Gvwz0jnUdGzTLmrHPcDBHwnFfBkX5QyuGUGXqGvraZdXk
h939eZ8uRg9fe6zvNYu8oJq8eg3ckglc6Kq6m+0YuN1R4w4gynsY4OK1V7WFZVLgSySnTj6cLGpZ
oUx1UFARGTWXNEq3cEvtXkHpuBhVspMkjTw1qhsl0pEYIlniq9gKffzsWjc6xMGxGOYxjo/q3hnJ
i7erfyrl6bYrq8gbGwz3Z+eVq6MmPtt7WcDFx9qitDEeyAt3JApHtE6GrFp1BeLi7qaD53am0iRR
ncCnec397nxcqakZVXtz2/JGPgYJwcCxdo8VPlFLASY7t5F78sxAV0iodno303ElshGJvNYKmhYe
oDZdFt2r09cz9mEHRRDWnXZQ5+6hfCJJNtT7R3xnLoLh0ym1ZcXCSOOHxhigVzySjxoOGDzaIXcV
aZPkNN3pKDUdi3Dgop24Cs81qcBdHYwdttY8egnK1/bDSaf1K38YbXNpxsk0xef1q1ydN7aV+Pdn
ctoOg4RsJiWddN41mUb68fBZ4MTmzTJDMBt9doU8p4WicrZssyfqhxn6Ii7MmQfbnZl9sdYK495p
oB7JoEXdn1ZH2hIZKRw3ZnTnQarhqTjEFiFFXK+Ou/Leq9SwPZ62f3fqJTj5ElC4um2ayB1DbKN9
bTWprVKJx25MV6VjBSdj4ezmHWrphhUZh6nXRn8/2h+SKTQpwAZPeAvF0FcZgK5KzNhJtWyV90IA
+SumYnWgAvr3o/whIPvtKF+CpNQ8KfvRNNNVrMI2igWjDNcoP6pk0ZrfBJl/Gj7EEcn9Uak3kFj8
Pcjs9aOxV8x9tsrsFtnSCrOCItFM2/cUxdffcgRpf8hvEj5j3mkNMuEk+pKNyvZlou/aNFu56oOr
Qtx1XMTw5uaActKP/kAVA1s+DgSgN1l1Cj0cvb+P7R9SURBEoTDgUmbnHl7O8F8x/CEr6m7fFc3q
OExU68WuzrMjBV7ztKz1276iBM5qUWgFqkh4qu3bYN8MMYW79354H40ZSiGqu7LoPoPS2LOmikVp
G0FK94gs8GpXrtxMemfMblm1pLVUnHq0RM+T2J4hIRrU9kdNajVM1G2pA3Mrt3H8hASaVgEToY+X
+obC+kn3kWu/VRqk3S/7ZjMgyTmGedMFe/O+SKftCbbC3acKROHvo/Pfmff74HzJaiHoez5UerNf
aQhupj/q9FfFdnD0LPBn738/lCSrfl+4vx9Kltq/7kNvZGfdGJJ8BdtVdb5l0rnWnfldEoVJ/Kfj
QGLqIFrJrHO/LKbynDd5sjt2D090es/sx+rFBCsNLQDEh/QghPUUAkvQJFcQntBiCAjv0wtwrwWl
gRISrT/mA80NYQy6RV4XT7tXyIZicGBX+IsJxkAgKdlaQKQtXzFgOepI8ScPPwWsIZg0nngHT8fx
CGo/+1lG39vIb5CKoSWZwaNEVAo6hTrhtJxq79ozeBLQdOkE3P00eevf+8uHQ/kLIgGsyNSbjjRv
41fASUBCmVbXbHKcFlNlPkBsRNl/Ss0Ftqo5vdt8yR+KT3kSVlvqdPI32GnRRZske37wO13e9HvT
ja7wHlwD+dWTbmu602hwp5JIN+zSEukk+pad+UiD0fsgbcr7qfWA39lBqwnNx0jrieDOhWfl2n96
mlkPh5fqm5KJ9p/aBTpLFEtY1JptW677JSuq7/r90ezLcVXvAw8WIISG3Nsz/LQQQ542ymlaNGFz
+k4G+j/T6stRv2TnejsrnTMcwyuvnnbqQ0fTOiDCHqjcOtlT7+xvBvDaC9te687t31fOJVv+29Kh
n1QVZlmdHU8s9+9L53jqVbs5WZihDWQckPLQ0rV1Lb9fdVNtWSPpVk7iuQfJ+DwDC2PCctPB9rF0
JxUtJOtR+cZqfF3K5PUNx4O3jOS+qXlf2diqWCuO/0PYeS03qrXr+lZWrXNqASKu2nsfEJRzsq0T
ypZtMhIgBOjq9zPcB39P96x2qdvtthUII3zhDcngWsxLZXHBt8AkyvGD6+jvpz34fsnFxyCZpSJ5
qFrmH9jNuOA2y6V8md9VUEGKNOxSRBbJAQw06cm/JbwJc4SNykty0Dokw+vHscyOtbku752rGAkm
bJeUosQpkUe3BPXSK1r4JbQJ6zZ7PMDjJOhQScEMR447goCYywTNZZgqdy/SLRwZfrRt/rY0/Toh
3B9lC0SqYX3bfOPuqnWxfUFLRd2U7eKujYL0UKQ/X7o/uhVfn4SmnAK6DDvlr0v722J7yyOzDC9d
vMC6NlhE627OwB3maE2YW5uhcXXCubGK19K0HFbUJsGKrQdr8wf86R9Iy++H8W17McxQv+SALRaI
58xR6keoGO5+eeAQ4pPg5dvkeTQ1YrwF0cWQJyGQdi9Yp0T8q2ZxV1x926+DYTjXN81cZmQ/Sio/
LtcsOVjEsQLYHq8swXJKFsqk/mnWf19rOAHdwGpXFS0A2fyy4/3tOmaBZbdXvYWdm4Jtyd1A21jG
2rS9vNroKuYj88KeGz9N+O9B2rdP/RLF/u1T6/qit3rQwTC9jy4Vdgafg8zP4kXAihenP6wu+veu
ioHWKC06Cp8qw5IZ/c/VRY2I3vUQRBZJPMhg0WRS+a4ErhnA5wbjukVz9zanOOFQWQSHIbkxSMyP
Nbk8Sq4guc9Xh+Kg86KhtCoEVYVEK4q04CsJqRzU7xfhUDRBZedV2Ia//32h+APk/esMsEUmKYAz
8H09aks7xX0vHWzCeNK7HhWLXXDSy3GLsgL+Hb2Gquc8iuGHOWHvUaHOx/eBa4HsToc4NRrI59C2
xWWrXwbl+dK7cQ2M3XCxEgHkJOGp4ATBUEp3Wu3fc5C1EJwlRAzMxfWzNSkmgG45FRq2osUq5SmG
10j4MA/VBES4Q87epeNOdgEWrBHw71dtvoIPG6xUhHEebhhvVe8Ki0qa6d2wNdHE9/ChT7jw6oZh
BxA90hzqGLS7gvPfL52mfl+Svm4+1mo0z5GX/Y6FbvLHIE0eARTK3gcYjjnGw5hkL9fYQ4iIis6y
f7VFkuDVJ8RKCheVI2r0qHnooRNhuQN31AgRREDAcaANgZAUy85cqha1kbX1llc+TJ4CVQ0xZYvU
G2AM+NNu9Oc+wTkI70/2I+zXadf9cwBXlmE2j7Qvl8FB28Sv+StVZExasDK77svtZZoMmbIuo4MB
TeP+5gd0HZaX9WXSQKds5ri9GqDdAQq8lDfnh8E5+B5iMzhtxFEVVmN4COr3yZykV8O6GW280BGp
aulnCAB+tI/m9lxfgwSS5vU02gfTZoGbs7QNNef6xoADF1U9DUYggoA7NRO0lcf9xLImYhGMVxRI
LuO/D4U/ODdgJwxL1xVNZt+VcXn452W83EI8XtIawTVm9xnvHO3zIgOM9CUwWZTzBsOIBsxb92bn
QLZGLTzkj8e2fNfe+jfb8sMzplfdyXhDo1DHPWFnvUFupEKbfABz+vuxMq//GLccLDuoNcBSYmB+
B5wraQgmPkvKuQd+zMdNZmif0TSfIoKYQdkQEpHpGIIV6nDZOlmnSE0hkcwiNq+X13XD33yr4Pf7
JbjZI7gppJVCJAqF9FR5rI/ZHvn7bbVul4P5ZSteL0haNwQRuVXLal1O2y+ZTROZA30ELYq18OaT
WLZoIn/259vng75QJv7cP42z8Wx+UixJ36VPE7Cl+B5E3ODTOlNsf5afs6OxMlbZMd1nW/B7s3yV
7vLVbXFfFFNjLNjPcDSHVwJ4fJWBkiA548aQ0N5j74dL+8fmI4bBb1f2W6ArBV2oXczHZR4hguvc
LsnYalMMet4K5XAPMiDCqd9mG6mi80RSigKoWu+oUaZp5oVd7ZU6Uhqx9ANQHjOFH+74t+GZXG4p
bQwRdLJMXRxM41D8R45SPuhvyp7Wf2h5KpLf2Iu6aMEBpDPvLrONb4LP8nWIwRxDA6W1M8bZ3aoG
fEIV4BQe+411wGA+ZqU9qJ9VjI49PSy6qhTT+e0WJ20omiRAVOQDWDw4zLxG51TaVYVrHR7nG5bi
Ki9SzrwMFsO9EZ8vcyifHY0JGnboV7ztG45TPjQgCd8adViyzX4wza9P2PzYBxkR8odjYPCuCm13
6qza+fqaANOsnOSV9oQ6cOnV+l/NNop7nnUu8McS2uYorskgYdD/7wWvoa0pofqDalh8Rq93duVd
8ok8LnIEFqhSHItweMfynSfazmPJrjSgvv4i00Xw5Bd137Zu8TTIBfASGXx1pxxBlh76fUDV9sXK
XaCpwRvVVZXeyds99TdAG2F7Sk7S0ptygQ62byBOqMYnH/j6gHpMcDf4oZSg/MuiChKEBdWC6zZA
qvlbJC2HcXIzNaZ/NIkQQ61oY8/hRA6eBwBzGibvdZ9us3W2jrfNsS8ROY32lRCgHFXD4NUe45g2
DRbZvB/Zc3MP3rz05alBnYAGySbelggsTW/YTURu6mceqbhfj2oS83qhj4EvkKQHHkUD2k+uMBmW
hzWKI5XfQeMvJ+wr6CWgIzAyefQoOiDrMb7OgrmyLBAvNpFOMY+Nd0eM/Ukk81DV4WTXvPAyoX/J
i4V+DAJVqDdIIwuZgwtqHI+ptkrngFmX0TZeR9vL/o4F9LqdWMNyiErHSJ3ZE2Xy077wR77NvgCn
EQ8WFUFs0FzfFgRQdXdLxx5mkcxTFLsSj/APvhtt24W0//vi82coSgiK+6YC7ZNcV/42x8viUV8v
Dz5q4AxWnUdT0ZcnhhP8sJh87bm/J9SckiXDUtJl2zRMoD3/3OrqMFfamxkj47JsfQW1RVp06FCG
7BjK0BrpIvIV8thisb9PUrYSw63dDmgf1no+jKp4na7VCDT7jTiiWkq9gx6DP7v94Fqs/Mui948D
/XbtG1AKGb5D6qKZNn62ujnaHnTGOHMvP1ySf73y/7ki2rcrIhuXsOsrI59ntymNZLxX+6GdTq9X
V7rDF//7bf7C3fx5/YVxMXMXAt630wpMKw7svC3mt7Ny7vh7CxYoHsuvQJvNN/3tWoBbcfIPeED3
dU3Lx6m3xpE4BHg4xIDmJXl7iA7T8PqUwzni17UfWpMMG1Ha2Klz+4D8fkX9WoQekP/RcVAFJJyA
JEBE53RD1hEblvyHsORftk7u1n9O69uqNDAut7gUw7cfNb45jj/qyX300waN0/mfO6HwQpZZFhm8
1ldM/1t62A7S3r51dbmMLnsVlHtuP9nxSU13MvQNgoTEi6qxZIzj2/xWLrJqccmnTYhPJGh1t8Mj
XPY7lptsZmrjSGKL2cXKTJd9yCp0u/t2csENxp5396F0rCvPrIZl6FWBHwzWCv1zNKkkH9BQet8V
8Kushs33g9ZR3rowPfAQi/U1Lb9btnkMXu10/9BXCXaapxiiBVYr0WRwg8bj3+V5KU8xcYzMVWO7
GjAU9GoUqjg46rl3eQlfq6DvWngdTTs2b91RUYkwxnq0lG4vauJaM9RSwHtmoG610cNaNAm/9CoJ
qJeo6us6qZgfKUutdGVk65G8sN3cnBUVXqNLWA8xgPjO6yo6pC5SmAC7ZMnXS0/GnzPZaJByrv7l
BWBC8GR8Xg7kOyR1d3101ccPwvPeDen50lumaZNjgbe6By7oqwjmQrXJ1ZfwjnEl6PWNpq1u11fz
vjC7UXWdm9E0PzdPyq5+jOG43RCUASISwJKbldpu0H4WbNhKSIj3Jggx9sfFBPszfySTSF40dkos
MosTgpj760ONZylD+Vadc7D+0SZQ13m0vtgUyazzhWpJrjwFQe1ENhNBPQUDbFcQPbJPgbm4NacL
hdy7AS+hSiFLgQAQlwFnzIyGw1XaNulGu62jy/Dv8/8PLxPWX5sN3CBbw9UD4uM/19/QLq9hf62u
S1abuj/c7r3blh9duTFpUEPDza+HRkVeKdOd8BLSMD+0me5SAblWh966uNSu/35E2h+1RkWjookR
sqKTpZEG/fOIssHj8ujLR7dHC9Ma1XCfI0/F9w0fqIc2tzAaZgVedpAgXZYhNOcA1Ggj+rtGMDbA
he2BH0+1sfAOiJqtPNddYD9qubEJVk/KVP80qEIe3sE0vOfRsEp+OH7l+5pgshyIqiK9SrZpru8/
j59CW2nd0q5c2uNsYnzAIQleDMTEEMT0q6mBCsrj5e+X7I/W3q+PNKkuYhpHmVYc0m/LkGHeQyOr
zWwJtP6zGT1ujpz4gTQy5g/fBvHWQnH0QSL+/WOt71sigE2BKFcohxsWmgPfiuH29WF0g0GXz6V7
MpSD+L0Fe6niSqioXlPQD4HPWik2WvmjWzDKSArlcY82qRluqmAhx1gPxa1XdOqwCw4C7Bg/IEYK
o0sdSGTtX+t50gvPTcTdZGNVN1e081DTitNhE138OJT20gMYo9LziYdHni0ELAdUkWPrmgPG0MnT
w6M/WZSgAGNrN9oSOCmH1J60D4wZryTHNxOaeA0Ltz7hcqxGumOnqs8IdC4GWIDIxBm49VLzIhwJ
eYFfJ+QYM6AofWC6UgUrCe+K0PR04U0YdE+G/RIaK9lEpaCqnDhABGT89+sutuTft+yvy84MEcE2
Gg/fiSqxrJUBMN98Hpaupi7KdIS5NWQqW+p+uMN/BPffP+rbNloEtyRNzGs5X5hQU+rjjcqk7lSo
r7Neu6s3yhMEhqEfeNHwMsqhf0Nqg4OBaBZ8Np3ItPdaryeoprryQ4T6B6BZKBZogmRiM+yp53xb
uuSLGrbxQLrM88fCvE3bhHvWp/gSjxr9w4wqpya1u8dsN9ZQs6/e3+8C4H8Rif1+I37Frv8JMr7F
yKDRJf0W6cX8KOzZILPkPoBkyrR3L4Fjj8Mbl0umQntxQTNj6iz+zflX0FcolPuJl3mAUdwGMo40
edd5oe4cN7pwXvNqH1CMp21SZ/caoUsEkBi9GvEMLO6cgIf4KcoDPrRQnA6cz5bntK405quTbJgs
vG3iQgZ3Qy9a2B7Gl1v2bVgHV69B+Yb8dGRswD9StRF1GxB62DLdeceW1wW8DvkUHui5cFJHwRE5
sVU7Cv97htXHkABa81WB7pw3Ghcct3Kmdu2TNFDEE0fTMl4aUZ7wtKn5pQ0lWEAyZwWaT6h8cIG6
OREnauTBqPeb4wPdAjwJPX2ouY9JROKnoOIvftp5rd/6KI9deBnq4GvNzX0sOVY1/1pHeVEgXVp4
l01zgCvroU80frMRtHh4kqO5mq947VJzZd6986xR6xeTx7DjzFmmRx3fwQMdlTgnDFalHx7lkbhG
pQ/FfAUKi+uoLgASu481zNSlNA9ow+prIT5Ek3ctef2Y3i9MuBQNsF8PVOnIQwFyYX9TIRBWwTUi
a3G1VcOcuHiJf1klfs7vKipI4Q5dIE/cZ3Gnb979WQyfhmOyV62vctyKR2TIdZBfcQIhWRJ3jKXP
M44iI0pdgnLHYqDltAVCHxzZSqTM1MEgW1kbaWfhVxSM2iPUQ7D3SL33R5FlibcZkHnB3PBjXkYN
nWGGOSNjE/T0CE6kh9nQ1oCEhpPy1y0TN+iyFTk5UCa35LJCDsoJALGfpLLh4mywEfdg4JnYacRj
ceDptvfjLcWf9mu8kUXNKw9lB9zdloIP1jAgKyhjYhqI9y/W4oQNt9w2S4X3FHeZ7B8K2Nd7iFHb
8OR3QSz7NdjEmOw8USswXEbFCEN4zkUsWQjW867UQl3xMzFmcVPFnbB2zZk45nyRDcVCln2NGw1T
TAbaUF9xG7yHxyV29XFyFlrdVOJE2UE81MN1aA9LVC01v+WvUNEV6AHKQHzozSMid++0hB3ZH/AO
2TDxSlS9NbfDIabxe1e0eFAD4mYOvF9ivULkX0jZCzsOfSb03WVfH3bzhiuDbNuTajoIl7l4W88i
B9K5F3uIXzGzr265EpVIMZoEna3hkbjyCdUN1oF3kPBMW6Qq3Lcj2tjwsloWB8C0TEax3IiHuAMs
L2exBIi/ENUZB9wLN30NNkIZ5OYFm3fx7peviwgyHpeL+3yYvD+8ZE38PhTCPWLaZ1iSAPrlHcUS
QCrDZAJBK5Yjuk7i08V3ADx5FrUzVNwY+BMhvmavQ5ao/msEvmfu19Iq+3AahqhScKTFXLxj4z52
6tKeKxNteUMhiLPMn5AC8qwlIbSDDMKp3Klj7Sny46HKVwS4x2IFxHSYgdAxuOql7OdbjdUlnT08
8W/tiqEgLlPhtQsx4IAYMoDE+sFPOWtxGXkOykkmyk6yc4Y77enL4g0NIp9+ri/50paW1ChCxdhi
hUe4ORreEUoR00K8c7Vik+A2UMpy0VFGm4WQ1b0zc7VJLraHUX7AyvXwAHmSDXnuhim2qZnL5Ap+
IYbJ1yMZlgcIECx39kxMNISyxSACR7q0h2LZzDx9hl0so/zC94pjzsTpZUMqcIx7YToViR1ohaKE
d3vLxfNQQXQDtGg5AY7IobzxxaREb5fiFtaUy45tXTnKnsry9fB1V/ZuLGvasPUGbPU46kKnFN6a
SN7k7lm8SU6rLT3g6eKysizExRWetOIhepjS1zCSWGk0N7k6itcsxdRtt/q88DKm2w2RuXqjHsTS
hN3Bqtxgq8P5Z0ynAqNcjSH2tYN4wkT3DVEJ3hkovti0Hg6yESsx8ZpNy+LVCwEFrvpHM6RYSPdU
4XlIGjCqUHQcYZg3i1lfHo5w4xTvIdYJbFSXzFbYtg/nJLYdcGRfMQ8+XFy+fPFwuKnoksxYBV06
sYyIj7uDMyZZyFJcE9RO2agTh31ANGYZma4wJqSYjKfmw32i1pLOK2wL55iT8mQE36Fj+OwJNDLE
fnH3L3P2DMSBO1q8V6xSCepx7ySf+PotruyUKW8QXhu8M+nqts77bmk49FGn4hYyNF8ByiGij335
EBtGFFfnc3fJc19bVCivOBtw4xBVCtc0H70ISVUwqrRQhFRa56f7zg/XwQqpbf/hPhCU7vhpS621
81FmIb4TKsx3396A6htWxzs/Fa+M9/G+wS98FO6tlTgFiqyLO18Bd6HZRaA4pPDKW7Z8Fd+BHnaX
h8/NeCk6OL/IvOL6QdZCnL/HJBS3cFi9N7+b1p44NS52x/wSQVXgcdUtB20vTr9wPyPnMNdH0LZf
ZedgOa9TsSCyWYjVgUAJ12CGr/PZO7uD8Mpsxy13iW4gxVvxfwIm/z7ihcL+NeC+AdByPpuvZyAW
w+Owa+hU8nyHT/i8ureR7GQY096XMGgJuMjg+W3oHhDFcA4vYmI8id48mC2PnJbDZFnWRpt6xfN5
P/E79esYeueVk2fEueKq1Z604GxX4jt6z5SqS2S3b9xatM14He+IxCFnMKOfjyppRJM/X8UeRA7X
c1MvJcwQvgEomo40dE2FHmM+1GY5UdwQqaKT+dGdSr5Lz49T/NyNULF4x0W0GIbUKY5pghKDZDgR
EKZsnI0Hr0VIhRy54OPAB32tHDU0dStH+lTpl8AGe3344pFtv7jVdE1p85MR/KrXAqj3sfMTdr/L
KyPuV3aAitIW0DSLi0ysBODSU4cvL8hJ+T4+s/jhTsVlu7nsbpgBYhjC83qWnAfPrCfaUFMduBLp
+/0VxRpGJcqqPBe5bt7t9np7NVi2kS9WkSr5rCdJ7ZjTwSelY6FVXMjIn/OiDM48pf0ePQ3+mUIn
59kjIfMrWgH/edRzYSOKYNXnne6BGPf9UDv/GvMKKQfjuPay4w3h4sEIgsk6n3xdAL/d/zpgLs6x
82UI08az8cy/TBXtTOMRDSyxVrA88GAIo73hPBYqX8WwF1kUeMOv88NxZaO4h5DtDMW6keUqa4J6
zMhDr2B5gfvI/thMxT6JHetXdNQ408Q5/IBX+bd+BK6mMnheWr/q4Ov3v9Ud2j6w7fwakYNOQx/F
ECZr6MZeSEyi/FSo/tdsC2w2FrO2pYOX/pbutY2FMtsjJBc9/kqPUvq5HuSRyY2BMxWhO4QO5AKQ
lB0lI2lof/X1jaWx1ZYby5XIWttpNieun8LPmEULhK/G9jjCuk/DnlOYVeF5to3wMKqQ+TRGj6E2
pWl4m3STeGbPro0jL8yx6gfTchnO4tljcl/dduzomwZTF+TrdKHUreOtoMwuG4ppO6gbzUaf27MU
H7RkVx7yzWBGgUbE0z46TJv6QK6yokA9vq7Fo1rf+Htf31fVruU39SHBjKVCXV1EhB0IDt4m2uUH
e6muB1t1bW7Npbm01vb29mZuw8V1pvN/m59Ya7wnxuhmOcFc5OaSiwLmxF5GJDcnHhuJpwVrfMAW
1cpgV8A9HgT4TVhy40+WYuc+mA34VAsllU3zQTkFiZOKs8R8UhaiJwOapggtUED5EjtpYc2y3SDA
TLIvi28QPhOoP0jaNDzBLUB3LaF6OrwVb2LexNc9LzZl8V4KiixEBoTEQCULZ8DGVoofUs769Scr
HNoQGTorT+KE00O0w7PpcOERnupD9xSsBfAXYfu96Yuu3dXH2HuqU4gQxmHpSp2VQ3t6Xabr+7Hi
8fgsI7/7RMSAvu7jMzg/PvmmwsqJGOasnXEKP8rP8jk5mgt5pSGQLW0w6vqSERfrhK+PbBdssfOh
eSzV+BSM6fytzTWSvav74ib0WT3Ja8cBgzDcUf7fXVbWrF51B+0p2QRba2tiiWZtIxBz0rwEAKyU
jpADj1fQihe3Q3IyFJeMcpPu+ifkYHn29YAUzq5cpSvqelCpDsWhf0pOl12+K3fWuBsFM7SovWbV
rPMXcDTv6Uv8Uu/rvXLM3wfH+CV+H3xWr+n7gJOkKf8evrPWRQ8fsX+V3jUrNoHO2dhpO4hmu3ZA
vqps7FNOOeJTNHjQOHiNXpXIlRb2xtxES0TPpjhAoIXlVLNiFoztRXaUTlh+bxNO9now1wYJM8CE
1e1wC93slG3CnTjnZjpYWYtoLi+1ZZO4+cxYDHa35/QYvyrnxzPe2ZsOLCQSPepWeUG1+gVd6gaU
S/8GIxyw7/UjOslvyUl9k9+uH/3T9ZCdjLdWcsvdfZFtkM/FfFsbmat2OoBHx3RXJiJrgHGPLEmI
im+yDzaB7hgbgww5fb2CqztbB+MQPz3W9h4t9Pwtf7PfpXfulitdHf5wDGjptMQxYOuojRPjA1kt
xB9Q2/wKjYdUcsF2pztxc4JtsA3RNY49wA3//V//8//+z7n73/AD2FPWh5fiv4omX8Mjv9X/978H
fwiLiiKUNcCQGSqWgF19K9GVdR88eqsqOKFoH28X98ljQqy/eDyFG0tysIVK3fqQT8tpNxErTLkV
j7iAEu1We/nYvGaae8N2GzW543Vf7Ntj+dpiwCZ/hlvZcuujQSupmd5UDxTudZ/Qyq+X+t0xjjYK
ac6NJdCelVPUH2gV7syZOeYbc1atbqv7KqGfTyIr7KnSRTW7jq/Idj2D/CJ6c0ZzgyDmie9RGcMe
p3BjA9xVfHGliydtu7f8kH/kCKBdDsE6J0RU3Gh1fwpPl0P3luyKVbHSZ/lUZjUZ31fdhE/C0QYq
Noh/sdzWH/FGLLH1h/KWYGZM6cJwNcO9nPgXOvwTtfmGBfiyMZ/sNxikm2KVrbKd8L/CO2UE0X0u
LaJlvC9pDBV+sJIWwU78hDEPAMB+RZvp2d6Ea3wY4nWyLZYiLG7nOQy7bTTr50AT59dluW/n6Tpe
C77iOt1bZ8rk/OFlsWs8iwZ2ur7s83W+phG3jmYVXYtqWS3l+ZUkZnZbauAZJ9bMmpHjb/Kv1aCU
3BxYEp096j38JDkJtyl7neD+aS1NWHuJa7CuCM+BfHXhq75WJtG8oga+eKxM9kZtWb4ZWxvl6K3B
/AvJY5blk7W9KPxEW5ooS2cHAwOAVZC47VO8k1r3enGLg72OV5XmRKfiAEn/uqiYafkuO0GhKQFK
oZnBoxsRI07dHl+HGIsLE+yUMbusYHAj2LipDnduwa46pDtmTf/UP9mtG2xLfEHBj7HK2Ws+FMGz
YAtT74cOuypaMN8Kt7YCXl7RqB8TSnwr3Ka5da+zPLjMEV5iR0M1040y08vKZi5F2jCLzNG1yn0z
Vvw8mJTRW5VV3mDf1p+6vlXigxzjYmbQHNNiT+l7X8rrH+DO32v8zOrfj3AgWi+/RVZ2pBRpLdtY
TeS+Xi+AqFPjf2AKzQb69xUEjdO/X43BtzaOYkcXvYnL8PDYRazIN2IqtMgURxo+VqKYLA3LHEFY
UVp2SOTxO3gi38KaJCWqiBe5y+yGPxN55YGKBayrkgyZVJxyHRVcuDghwlVwu7fGBB+QgOD/gAMD
QD1UTqhaItyE4TFpajiaH4Sq+QciSSnbJmtpxQ76aSzVLSrz7ifYJvuFn3to8HtT1fGXCBxwPEhp
HCQ/IYFdBHP6PC8GLhIf+QghAXIVRCv8bIfyIMU5N8dzKpya22x1oWQqESWAHsLaxt4iCOqdkTXy
YHQs+z1B9IIqQEo2Pd5RPnKEgWEzqdfVieIuRqSxV05ibwOdfrQU2epjSml3ms7Ng8hxs5kwpeLs
zva2ejLW1SwGYoRuoGtNOGm/X+BsSVWhdCfb9VokmaMt5o8KhZD9xJmTVr88zUfLaeTs+tlhXJOe
2hORUELR5W1X7IGQjAKC7WBpr5m1bjWsp4OdvKH3jaysE02EXApFjgnulTPULRPX9Eo8E0RDIH36
KTy3xZT5PqUAkCgoD6Fl9odMfPEYGPemjApKuq27ALnT4mRYIO67yI/WRp0+8/0t9JWVspI38sZg
9+0/69frvjmWR/Nsn+vX7L3cJusF4nVze9xiUJoSdBMGLwB5slGJjSdbK3N9XOwQf53VuNeh77iX
NqBy6ahsWgDEwSrY2QubZVq4YMb7ZJnqPkod1VFCudMJdvEeufpkeZ+qK31TLElrSWqTcbG1kSa2
xtfpDUn96AfwkPZv0/n3q/Ntk47brOiyPAExSUNBmKSKdCPIfaCt+yvA2IDNWdSRAzyhTGoZEhsk
PYIhgVl1FBlihVWRyC1FcjtwL7BFRK7oQ6sBry4oZRZ+Bj8sDKqY+H/c0/+gW74zVPs8viVRGuRY
ud6HIZbi5TEhQMD+1PKgMqORYD43x8srYH6vPF6O0s7eocvEze039dRGftVRl8paIfozluZLvIvZ
sfIViz7B8X1zXzKbto3YnA4Zi3y/UVa8wfKCeWxNooaZ8HO2vs6zeTERFrjCTJdYn0BCWuJhubAx
IC5w6QUocYHUgnzF7LpSD+1SwfI7WtsrEQ8V69s+nOXjZpkDHcadeEFwSfb2mOTTbGWt9WUwL94M
sqWKQPsQH5irTyzyS5lC9axFKnIbzLOZjtw1GVcxs+by1RE0GIH/GwjvJVE5kDYACwAf2yfCDHY8
fRPjnfQrgjBW5ibYqeemcfvnnCircbUz8FD5Od5fj8Wrdc5BGnev8vw+0mbqrKFUNNVmxbRbIJ85
Q46UagGFjFGM0Y/uBX6LD8yOXdukalWMIqwqtaeKQKrDQ6eCO9jwrNswcFH4hZAYU4nydqIK8Pfh
oXwxbn4fHl+oA5OIFADJwKYO8M89Ki2L5hIZRTxvBqj9qJ0zgJGhFp89sdal9+9kCFkolDVRhk72
FoX78vMRv5DXhfWn1upuNdjINfDlAxWEO/3yQTZvIqLq8NlSrk6KKEDd3wHxonrbba8t6MP4pF03
92wT1welQ88ihwMkeSp457qeFpeNnPSjAWz0Pkd7ENKEdUlc9TLsomUm370a/m5r6RMpohOKlGRS
BBMr0ofV5ROBh7IPXVVG8Sm0hwNNWncBF7VHjXkpIetqHkEIVKgiJTo5brcqesFmGzSHazdASJtW
d2045oUaMF45lwfYhXhugk7qdMR+7miJayfzSpjBqxX5tSLBLKvF3XgpV6rAWDUDr4rALlDHkOE/
mNTzrtMQjCvsNxkmJ+CVa/RpBBOdA5M3EsgKWa0R3fUtjcrm/bUPP9U7ypBAnkzke2jqKqdKBvUR
3pyyRj0rmNzMz16jm5Ecq/rY3DEeaoAJn6AXIxrn6nk1vN1tD0C5lrZ0Ek6PwQs6mV536X4YOsb3
iOP7yPlWyukfWQqyvbJmBdSah9otENZxg6yetIBAIpPieYvhp516RcG2Zaij8H4qjHYhI+WQahsl
oM6HwDfyrfdTFqFnqI96tHQviIbJyhM6W8gt5aNOpy1/yfxc0keQ3XWSFfn6qiFNcr9Oi/ip70dK
hxh/PRrouVPLCJeCQ6yicjK5ShjNom/Yae0oo+qRMo7lsmGTsQzww3q2kLJoZFDwk4rA70rqSgPc
UR7qXjNST4mk147QPU1fQwNHOwuN+E7FdKy9jo2wfu6D2w/0vj+xEAJ09Ntc/IYASoNBFzRRkMzj
wr9KXt3WCCXR4lX87IS4jwFHvsxpuvXTR/8ThgzyzLeN4vv9/AbZ6vKBVt/1tlyKpnHzWu3RQFs+
KM4DVsD3yDVGtzm9+ullK4PL94/FSPnoJ7n3LrrrV6+aByPaP7T/Pws2xMbflOsWbWbq9aqI2ijz
SWPIfT5BwUg/i+KcsqMjOrdGUeNW9EAzCn8G2snPO8UFNkfYpo7oC99o6odLIlla4uQ9MPggSLMU
AvPWtuUTRUIsmGJv8GpQPE8W6dMgwJKFFsJkjLHRKhpdPW10P4ev2ZyW5Kwc71Rsyaxn+l8OKmHs
ivJnTzsPyoJ/Ukf2ztKdLADuCu3AhRqszElJnyLEmxgAdCgofCeAOFGx97qN2E2MHZ2Z4Qiu1nBL
qxA210G0auzRzX9ccRrFn3DCfoOu2VkZW+vLIT3hH+1BpOhU5z5BqMR8Slb3cTG7U8LYRa+Dzwak
uuiP1DSVkFlazJURL1c2tI+c+1idiIJ8CxB+Dy+AspZ06DbW/joejNYldHz1RaI9hhd0N44RoNXW
Ji291uumiJgTpKpIVnrypMA5OHTkl2iIgB4CoLSYaBcNNuXzWvPuCENX8OtgJeEWUNEQv/vJm7JE
5vkoSko6EJKpvQW7dCyGwSQ8qO/YiKNDQcwTDY250nuiJ1kPMXIhDq64Zxz6ZQN6Y4R6u2hpHoK5
vOpX8u4GteOM85Kr4fMrau42Nq7GztgjC4sFLro4K+EACqgRIkUwf2wSzzoWL8LiPDx0TPZxgZOM
Sde0cB8jZKghZEgLnebKfXz17UWv+eeJcN3Wx5GrYz6T++0iJ9mRXB0fVA6Ntk43xsWAMusLWv2z
fI3SevZKyHn178Kv04k8mzQjeZJXJi2vgD5GQJsAO5MjXVpKovF0zVrFUsUR0gSSnctIdElh1L+F
03BR4M5O8dZXJ5dnQXAYjNpz59hI39q0A0U2tQ7WV05zr4C1CKc9WgkLCSUPMpsGWgwaErqDQOLg
Di/iMqlFukMDqaepgOPOEmn46xQWiYTaHqhJfLOQ+vYr2tw+IQZtUNzABHWkdDQ2zdAxes/alg/P
8vEItGic+sVo2Q4PzZu+Tj3qbUza1qfhXc32J7oPJrgviRxyos16uk/R1FoiW8BWcwYnvkWMFuBT
PvzsN9L/5+zMdtvWsnX9RATYN7eiRPWyZMu27BvCdiT2fc+n3x+zL/ayEsQ4pwqoWkClQpGcnHOM
f/zNynh4uXVnIBN0ljcKm5lm03T1/Bd+7HPhvAJhI/5n128QyDpf05MNbG3Zfviw8HNbsq/x/LpT
7Ju8EhiEMDlxxIuywe5Ix2DvIaq5lEF3wvRg557gdnxFg41yqEN/EhD1Nexbho3yvN4Z+IB89Ofc
GVcSmw9MRIYK3hMlXvvizp6KRbrrL8pMfSznDoNthpy0if7Cc4Qd5IWZduP51Uz4hs3tY+PAOCgJ
tkfM0tlOBBI2X8/FwzTg8ZcD/Rh5eLZ0LNjPZMjqOqW8r9jVDeztBaUuWw25k7b25rHPbd+hQGyw
eaAfxMIP6oi+gYTFvCV8lunsXnMS0CxaY0Z3a4yq5mwIIowQMiK30lE9gD/668qYi+5igkMjx8Qa
a97NDvyhpXD8PX3CMqLhEX2tRoSayvLtBgVypccMyhUHHm7HBgIWACEJdo8z6SiNL/8IaxiyUzrV
pk/KkVGLza4N/+C9gUYTr8sLICuogrUmKwHu4Eqzjc00VFUn1HYr0NP4iOp04PPAQeVF0ZIt4rVG
whoHym3YMON6U9b9gw/TBpCJ3KRfMdKUiT+GkBNKico7NzDXcBcTyqW+v5gYYGgP5jM0nIu7zNfJ
jIZDYQyQXqfxEGDG06l+NLf4KgERUytyVy/DJCOnoJ5USPIpXeubfn7isHhtZi8859UAk+2XusU+
k+mnz0/JqcetHxovZKk/nKd3EhC8NlxXt9LiAB1qlq5bx2c2Ze45EZNb+5V8lKAjE+UncIhXI+DT
OPuk/w12lizGS3RwIcMApc28cTpsrbMwB8YAyAXbfilu1lPKEckTxbLuMn4ZX5do/pK8NIuHANcV
+vER/hI74YfyUNGt+jtzT0kaMw+TbTorVp1HnF/16j1Vn6jxyNF+4Ri12TMndgJzH85W62zthFW4
Fh4U6ESMNGCvXIzj8Bq/D1NgJDU767p4BVpamMvJhpxUPzacBmzkM2PQET0EBPx5n4hZH1QDc26V
vvdXBZN079p2/fJEXUoopHHUfrF+kYhBG3syT96H8qt0jKdJOWDnT1PMJBLD/JKtmoUHN0h5699q
xpMrbfaA5364aKy5dsZMxYek9NS+NRtWQRXPqtvFHNfl/GQ6mKkDCfG5msQq3Dzn1M7fHyQ4hckj
bJJZzv0JD5/Z8iE8igu8seWvL2IjbP9Y8DjYk5VVAgGH+9/LS+lSrlVYOGQUUy+cmC9OKNnEWKk2
9HZv1jSc5Msaru8T9exz6npzvGHfON2xHEHxPqs3/WNARoJ69KZznVPXfvX2+PhsCW6YWCoCSAHw
3Fk8Xj9Tls+U9RRBdYKVTf46s++HafaIz9hycszBD/CBSGiGV7Cmx1O9oO9y3uT1mciMpXFSNuMC
aHv2iKhu08zTD2boEIAgdSw/J6JgBW2IUD3orHi9zvwHMt6jpXgMX4sv7f0Rc7M1q5CTcCRXmAg2
CHnFS86BSu91VG8adk9P4VO28efRQjgkDJHLVX+KXydIz1u2G2sPp1d6pJsmVRtLin3lgBreygV9
+Ny7clamFF/0x8z6JzoOD3Pjrsl8346MIjDH3IPuLcZXHWasNyuoZ87tJuNTv8QHosidiVHiQl5Q
4DLtcHG8dl/m2V21i+SXvp3iaDlU4o8Yvt1H7i7EJ41n9Ihj4HiKmINlM/Wp3wyOtpRQBFbegvch
rhk9gfEpxJAcJmGifJYO5SK/afuM48wFauR3rwJ64Un/OXwV5bytd5WMmAd+DQzhHsOG9KDDJGnm
YFQErE8GDjHskgljVC/5YwnJr4Mi4c6+psL2jfJy2ZIFnx4iNJBnGEbP8IwIOswgPXic4ltoBI51
+ojY6WGxos2GCDOFsMMNoX6Izgo8kWYmPZzAk9b/yzX25nN/I3DWEyW8JjHA0QjPhblR/Jr+99YB
tWJX+QV47x4yvlztLbeBe6i9ye3cVSWfLDu4DVa6fzooS479HFACM0n+38UKy+A+/wHI/kPKct+F
3EnZZDErvDxBBWFEjgBVZ49a8MW4VMv6cyxt9a3doADHZuUcriQGXD/Yucl3Ongy11SDnRnRpGgQ
vGbdwSGDLBUKLae6E8nwqi2Yk3HmqEQwDHWwMAPoMFrlKHG6FCnROv/iF/BZMKbGLMhlYQk4sBUV
UucR9xf8PgURZ0kFcrSEWCzZKeWHKeg/nDTGX38zCjaUBDw99X7MYBqCOcpRIh6VJ4sQcNiBB5M3
eAySuXUOr9jYEn9arjHsYpQUfJQ7nFSHLc7B7bVaSdQ9/tyn75bW7RmfZGxUVWKIPgll8qu5ptrp
W8k/grKZ53Qlnbz1wJKnDBafmi/1KcId9as45oibVbtYi1/VVwWd5iHTFjrMXNbiDvPhHhHF0XzF
saLsCRexcbHIMZh9Nh//jWcBq3w/dacXaFp4sYJi8y/DvOuhhR55pK/V4lF+56REeWrwXYw2MK30
lQJrI/B+6WlvJUifEKJIlP3V3ZCs5VT4sY334gjb8ag+AzB40a9RXjTXhjBkfLwRyPtzUNLqgynq
dC4cywf9Go2zifR4huLAINJw+l/wR9BYJXuGFUM/i7/Uq7I1ICv6M1jQBxWCLVmq7sz6EmK7hQtZ
zhPT5tqsdsGaZR9Mc4n0W6B8S59cvA0cHdfU0xQNBQj03IL2MAx4xlhJxCYTkkcIqDFTP9Qbfauc
LGS2wC+a908ZlTTdSG23OTI6W5RmOThebs9c2e6OAhq2V7q46ktB3nDxfgF1FMfmDN0Kli1BTIfS
tNOXmH/DSTSfUzTyTwZyBPUR3+nRRbU7lyVIIHO+R4UBHAlQymwkHOHdgrcZ77V6iifukVPDNEFl
ALB2Ixlngu/9x3GhfpoMJRk278mOqlEcQe+iC+WRID1BpsaLoCh7l6V5fctfmrMCxdxOHszS7oyZ
fwX0Uiu7vo7P2lX7iOl08CgBYrxFKL77w0i9gm0ORyhroLAJQqNFIrFJWqTv+mf5rCtMJX2LQwPe
HUc3QgUsnOJZyPUlTG1mhCP7cMfYJunSkT/8Gn+h+mtGggNtQD0RLq9uG2/iT5LXe4XyH+v3bv9L
+0hIyqFIz9CtF3tpdq1ghPrUY//+UNCw/e1DIRVBQ36kyqgG+d//M5wcumjUiq5Odm1krpoMbwXU
B1K8lMvDIPG95mW4GhJ3IbjdKhQqR23fXdy7mxZITPKcXtVmuSGuBE9Z4yfzoBBPpBT4Aog3paIe
M+CwD+KzD4YsGghKEVa1Hf7AMYspWLtytTP0YJ+qkBQt+au24C/X5kup0AH5tuxvFJmxunBNXBXL
4JUIrwnsFX8xHXaSW70D0DYY5ASjvJTbpR+0uNrSbBsVNrQaLGxB6I9F1zqBQNZT8NXp+I/VvW0J
7QCpGJyyvI5W90t1vbWiXgEWE/clk51Efsegsmmgoxa/ZJnwa2Q5nrGKx9X//mfa7ZSauZebrZKE
VPaZIrxK0G4kCIlldhXjZyUgaVBZJkn7mPjixuhWrVitkkZeGO5TE02/XlsN5CfUDWqioT1ZISyy
GP1XbC6Y9yct4Qgio3+fHQkx2JgzuFCCxW+zqnTPKDuV9iSL4UQ2mawp1rAkVwNrXnDQZ8Pw1niH
SP2pLd+b+taN0KUVtBnJKTaoKzy49Q09edLMDKE94bE0r/2XFHGcTzxhVvn2YEpzeTfU7WIF/FhO
ektzD5yc9eOqqROSC/Wfjvw74HFa8gwecHHTVVMhd/kOeBQ1s8o9SUvPMHlmn8yT14zK6AZ/kjrq
fzkbJo9WCTMEBfeF+8M9DMpAGEKx3qsRYe3jcMn5puUaFN7M9qbm2j0ff5Sptt57Tp4zNgdtzgoM
mXPUxAVETINmljXeR2zGDDgNRAV8Nl587GoR7fPa0q6FJq4aYemjOdY4JPPETszPzAPfd6XDwNCi
QF9dQIpzWzYmo3MGDdDBEBxBINAwTo9N7jvhZOS/xAUYHz+SyAlDTy7CcB6Ldq2IbIYWjSOEWIYH
ZYd2gZmEOECE+UpkNmA6zEbFVQpukOz/FEAyofr/mRf9fln/fYZ3Xe2g6oXb5PJwChCtowmjF0mc
BhoIZRIJllggB3NNP1jhvCx+2LN+jyrvrz1ZFWumCE8K++DvW1ZWxoFV5UaySysos+LJZEQT4F3o
Yw2k5sQxsyfVUToX0ymWDZqKuMbWkATExNfnqf6scA4N8jWbuFAV5zClfkkKR9IGG0w0bjFUvJaP
Mkj3bbj4Yb/9y3ZLOPL//fa7aUleDUZQeSzyHkHOpMgjEYKh5LjUZ8+BU7ymS49S/IeL3s3zf78s
PHoNYzKjU/T7B6aZQ9brZj8e4533iPxlCysrWbpnC16Ud160L4nTraw1lqT78qev7T5t6ffFSWHT
NcnA7ATl5fe3JXdeWCSq3++VWiOzovhVtk3JXMvDTMJ0xsK0FbkmQrzCz6domlddoelH4B/q0O+A
f73HSmQSR4EaKpHjScITmuFZT9BjM2KclR+CxEWdXJBUByshvaaiOutNwmrxN68lZr7kYZq//3nd
ARD21RSXI+IxwATJvVotKDBAvjlimqB1MMq+tE0hG8savpDe3rLG/WEJ/O1l/Pd53H05XdOFXTCU
8c7tnpsAiFdDLrlnIGmkS/hfYrH899v/Xfd//1xoZZTJtFelIpb1u1JCNqPAi+I4Qn+tzE3DoQiY
a9J1VGpi0ldkxSx0CyVKeVX8dF566MQMzCNx2WjPY/Tka29q+l6mV1najRkyM6NaBFZPRCFweQR/
PwnJQ33XckpS5nzeD9wp6c/N+vuvv2NbdJ7VVaahMAwTl9LkzkAN8cx23DBrpTLNb4K4JunIqt5J
Sk6zj38/vHvaxB+r9+7ycSiaSTONK1P1ayg6xwusrVJd2rZkkz7kqB44HgvGjSa5KIPxEWJllSvv
nXxNvX72oXtbnciNwAjmhv/1798mTS/u+4uFzzH5aKp4gRv6b/OF/5RuihLkRuaWMmzRblwr0Hgp
K8z8FuDejinrso82TDXayjHh6/h0ptGzC4E5/+kV/Xlw8zsMEe8Ag6+cfLrvX7gRe2Xc+U12Btu7
TUSoLwQOO3f78sP9TjvF/f1iTG3BXsAXQdHv9v2qiHqjbMZqN+IBwVa/NDcJuOmGE7uFqE57oxOU
qHCOQ0EPfzh1/rKPaTByDc4bw8Ik694azzClMFfqgaphZIqmihfyTfZa4G5VrHyMkbgROpIhO4zQ
FNKGbHs6DWwqg+CmqOxk8nuTU3Nq3rxDQqMwzcX9nIGEiaEKdAvdhFpAJumQ3MLg6hHvik/LoD21
0WUssIO0YiK6rX1Ugvd3AXbpwrJMw2URfHIQE+uaiHaZKy9+jvKmOAqBsWoC+FAU7N5P4ZrSn2eY
hqGpaKDRMEQLyf739z1KY5oaXdnuWXoFLAql9GyfaikoNkLmz/th7j74Fq4uxaOnIbcFPDDU3hYQ
2EQ/rQn5L2tCwc9YVy1yEf/X0ew/30Cha3nWtUp6pqdFWjvOEUzOvhiFvYGr/XSO3kH5bAaaqhNS
KBsW6Z7UH99vvInkuOmDBsvc8jNEWxG0Dxmq2fFZSlZJ1c0kCnEjwUNS+snimPn/nzc6lcWkJPLw
cb68e+itUZdyKbXdTnPfq/ylx69mapHGEMnk8J6GSPMwsc69Q2uFeG8818FHV8b4SENOSTeD1swD
SCFRupAIxMjY6Mmo7YX3sZ3MX1Q8nCpzTv4Tdd0sVzif6Ssk49lqoCGp+TJ3uVz9Tu7SmKLX5G/C
qpo0V8R1urcUYdcUPgpPyZin5lUwFVp9XI8ykaioWVC7vwk1Qbfp22dL3XTMZl396I9XyPLz3rga
GRH0TPPkq+q9lNBFxuzYdu90hg8ln3UIVjlsw/G5NI+dju8CPtziuCad7aB10rKKON+RufKLh4zZ
knYSS87UGrAcqN1V+OtB5NR9QHK5zh8qkme1PQgAQmoQLKt4sHvvVicU6bX+O+wmqZCoqj0Ffc2g
OMgWlfrOyVJSjf+wo/1l51RNldoIr82pH7mrBjW30Vulk6fVa258m+BUxJHTROWH6/x18WiKiL27
ShGm3+3QZWhYghb34rFEE1Ke9nhwzoSWMLttd2zhusoDCdvg3Ivy8blv1j9c/a93SVQh3ykbqGFM
R/x/vtF2NJRSVcr0jOB7jkY5X7wxxUTp/sN1/nI+EEfxf9e5qzQLyW+bxDPbyWlV3Jjhqrsx+0KP
VDAifIPWliwGbzm+E6BT/Mig+8tGpFrUVyL4K8fD/U2qUZRGrh5Ve2I42npdMYavMVdSNc12dUen
xGwYWwSAjREykyr9cXP6y1OmZxZJaBAVlcTQu7VER1v7upBFj/q7vhyuwqHcgrkeyIr9/PdzNv7c
BinJVByhRQjCFgbH39+npFW6XCjReJL9V1Hb1jSxeUeKu7RhpByhRHN6wR50u1bXpeX4T+GnV1xK
YsArEDnzMPwyFo/EPtSYxvakCM6yetl8DUdcvwDTwx7UU3YkTOg1/VR/5sPOJwv8LJb7PlwH0Xsm
T092XqVO91UesjfB/yUVz5TuksJoHqszexhU20OGPs4kBatM4M+PQmIhvMGp0x8H+PDhtpeePETQ
LWzsoP5//6yx0DRBngmX5Xy8RzLCLiwGNVDT857Ad7jj8WxDUPpR/6GTuCeKcR5hLc2MQtZ1nJsk
4+6zttJWrkOXw4+ALqgn6tFCRE6tsTBRjcb2v1/7b1jke/nF1UjUFnXcjHEXuz+B8tgHswI2GQlR
6dxmHWhyQaR5tR5qBD+Sj5wPS1bh029xEJiCqah8tbJbW/7gmBPihG2Ft9AFSJp6P89dZeLiXWSY
5GzGs5HwPNXAEQ8ds2E8jJmwKsjDC7V03Q+hU1NpecWnvIxkoEDeNQV5Q3tnAlrpwYsgvyeIF7Pw
4LXirKXerpjDWGm9wPVJ1LG0oMAKsBzz/YfGa7axCnjfwz4L820EIpP0CM9jXC2wXnKzrWWYy3jM
OaqUqy5OyZyKhubI5G+8jdKpcZN9KI2g6igklGRbuOV89FZW25I99+bl2E+U5aJki1X7cS1aSFTT
d1EOHzPm3yHuOHp6jGRhFpfrUBaX/35RpvqXreDbXnS3ESpqR2Zb11Z7wsyiPFl7ZoPz3roSszdT
rzBccINrDDJruWTM9fkiBr7n3FjFhYrUSFp2lfjppZ5Tpia2uTu2s6aYkrOWjX6JsnFTiJBFgn5m
jsasUCC7JMxCMdsykAyPyUIUIe4m6Elx5JYGyykJAJQYTnQpzMUQHYPYlctGKh1Zipyx0ubUDkC+
FI6kp3rWu2gNAy7C+CMNh0a7RBqBZ7oxN3sE8NkXFfqzpJQLr9MepA4GXQzHDCDTZKirnvKK7j95
sYJj5rOzlNEiUbLPHOjBBZ4NmQPA8Z2HcrMUsvfOH50gklbkR8yzyl14YvskxTiICAz2lcpxIZck
4aEoGCKE+MvVor7Rh/GQsoOrcr+OVOkU1hKmxCX5sacBkNnT5wMDJ4XhT2bwcdSzNIkfUiNg9XXu
PgukiwAxN8S1Q43fRsVYipF2yRVrU8f6WdLKN7875Riiibg/+zfZBPHgsASM6EEbW4SYoUr8n7AM
4cn2HdMcFc1tIZ+1Xnzxa5Kbo9CuTBdUvlJOYwgbid/SfXQujcaguI5SjFCT++KhTZXjSJgmIAni
lxrBRK1tS0Wbp2X8JBYYoiMgliN5OzCZ6QZlEawChl9dh1imuno0MkUv264AVwjMJINHQAmHhnxC
JleZmDyoQUQUKL+mq3eCaj1nGX1q0Diez+SrUzDk5hWHOnNKXVkPhTkXxmNWuztZ2lgsykwEqVJe
arN07Wrsdj5qWijg60DEOFPLTjLgZ4uvqmLreg/Ru7ar9EtLkSu3QEoR/hlmPsuhlZB8WAeEmqFy
sLKLK8IIzDoSH+mQCYliczl4hj73Awpp/ZKa5WKUsWtpYQ9abuz0dHaZthWUx07CJgZKSVt288x8
igY6vKZP53U0LGqefK3zsst24YbE6yKGtjKVwSNSaP+gttKmIniWUdMyG/Bul6qPLlg1o7IiNGxW
MW9SQgtyn/Eeeb8CSZ4ZbbGYUOERNGvwvwaGiomO5aFLlS0EtpvJ58p47dClN5j0ANik5WsPhbSI
ZWdktZTFZyfD6Mnk4os0PsaZyXGi148CIVlogM8CjUMpJvO2H9CRy81s2cVMf4V2nlvtjMDXt6Sp
GAL6T5pXLvVRsEMicLzQjhPIAiae9KkAwgBlJKlnAsmetL0RPhSDuYlKBj0SdtsVRCXiQaNAXfR+
dcrzeDmG1ZzI95VkpgslYfv22mclVNhqIly4k4VvkigR2b3l2VVMlHDwMoyhXbiAhQ9AXAdfh/rD
AlXqr9w1MxRh76LifRUZ7jtF4NkGeJ6FOLbA3TM90yGtkjF0DGWfyzDR2nzWI2ZDbYCn455gLhE3
HDF0fAgfBBoSrX7JSRFLXGM+jmAp4rAoTV5Cui6IPXU98HW4KUEuzk19p5qPdfFcSV9Tk9szdKEM
Cm+Jae6UEC+CIbBlohVjsyUQmDDKAZ45nJ/KWFQ8KmIcH13grMrKly4PvZbgIKfZZpjSNuniiSFs
YeiKhKLhRGtUsz7vYOyhfVGVh8SHmdmYm7So9rkbbxtPa5hT9gB55kIiL60mmNLLT2YOjD3WO92L
2awZ3w+iYPt1P1dqJBUaBsDWMs2h7WTRMhSZa+q4pSXmrk4kPrHkOUommZXf7H292vD3cC/7VkOD
nBKW6KXvFeadskcit7T1XHxxsrlWq0s9+xirglC3fCuJkAG8YJYE8pyisZtpeXxUG20ljZN37mPn
kxab4ACeCE6QVgs6R8dNs62YhM95DKvYShcTQls3w9kgD5sgbcbx0bbrEBu78sICwg+9q6RCLwyR
LWNEG4zJSgj9U62c+9Y4FLLO5I54rz5clpi99lByBQ5uAcc9tSB0nurC4PjyMZxs8vCdq97ghMxI
xDiGPRzXeHTSZnyTqkMbbUbfNjht2kOKSoUJ3d5k38x7f2GMTyO+CFVwkKV0XZoHTc+2TWEtCD12
4vAsDY2j+xm5JeI+MuGyUqTEjJHDZivnt4QeJeX8Y6PrngoptaMqn7XDu1YbDKHrtZVYJ9WobVnZ
afmXz0pmfYccoAE5zik0UMbgGaEgglDPTeU5am+FMKxLlTifxD+VnhNI5j7Ft7dK25Ppac8pIh+a
+KNmNWst6ReB2ywH92F4Yvhop2l9FNVFEXxpivuoRyJhsYrTyQsxf2qkfi4qiJnAm+TmaUgvgcf9
niwKwTVWnCSXwBbCoUWyc9pv7H60TbWbXCQbPPs31mZycECaA6M2XTzT6SJ9c7Fw0Sak0mx4ujP9
wke6yGcf0ouMrx6auNOklCzxm1iZDh2V4yHc33Q7Ycn+PvMfJ8MqgIbZs7udXKxGfCKw/d9Qqy2n
v7z4pTvs8vyNh3A1/bjJq0axrQ1R5LPmCTudOXkla9JKunW37pc8ZoR4z2gzt8iYkGqxCz3kGABN
6W0IIOA8QdXALFFfwiKdhWsYjygUyBBDqUAGN5Zpo3N5Qa5l3zT+4IvgNFB45W2EDRFRcbNbgq8P
t0T0xOT4D3Vt8pmnaH1P5iCFw1rdKfxaVvpancFDnoxgIgcmDxTb6W+YzI2Y19rT3UBexTfHe/N/
31n5SAb15lnYAI46k83OdKUcOu1kQIU51Aw/n+dNSgbdwOW5FH/jDW7DAyf8iAwQd2O+1SOOTTCj
YcXaOcJ1tyEaQ3O8iF8ow3IpRog0qPvdEBKbSqJOLNeODhyVBXCYrXbVtN2si89uftE9fxGG21gJ
ZrWCG4iL53Bw1OGMy6W+ldxrSKKDRiqkS2hLiL2KFCzdlvmqSQCSDNmtvUWx9FN3NjXC3/sY7Vt1
fNc1tcropZEGHNE6+hJAgqCIRQBBz+WpBs5PwID8QzFu3hXjke8rfiLJ6VmCBTq5XtImwbGjRIaN
HmHUph3gSD25qF0mu69/9wJ4+P55txM6b0iM3kgbuI90qJl5RW3TtPtOPvNMidGEoRCJ9oRGSxhZ
e3gGUBZFnbJA9BbH6kyW9qG3k4dl2V4bLZ/LYc+4FDtJb6Z6dj8QGBc++utAOlN++Oqui14KjCF7
jDTg0dYuhoHugxFGGN1PMuEXg3yjnLpFJPvGK72VCEcianYRDZnhfejKhpCRsiLEU9CX+O7Igmfr
uDkJX0W+FSzfho/hkhnS5wzvhIdOF2ZRu+uGU80KTHCEFfNrCDdyJPOz3wgoL4rJ1YpUoqic6vFX
M+XzN2fJxseY2Jy7CIdiM3Yaw476F9Fj5/L3XRGsTOBB5uZqcuwDMsbpYy2FzhROmKzZEj6buWm9
thLdNRBvRVtQXiZ5otysRq+bpZPvQG1uhPzF6FlOvbxQ8sdOzRee9OpHB8N7zPOd6ga2EJvzmi9J
zKWdLoKJQfbPS7QkzU4Wv+IWuzGyBzNr0yTPigXOD4yuzD1bSKjDqbAk4zUZ+iWOutu+Tmdj8KUP
u5p7jftnjocxWqv1RUwT5BAwxbzeGSqFi1wqfd7BfjUXlfTaHDuGD0G7MYZFOOyTLlsJ6WsyApaU
kOihDPywDv+2DLE00WEaiZPd8d1HN+hRolqlxNz7yycxtJpdx5N0wruU/eknpOIv5ClNI74EPhMz
QAVTiO8AVau4dJC4Lpxxw0TQwZDdfsXSY/br3zf1G1+520m+Xefupowh66RRbtSdgIuMlJ8pW3Zi
BR25QZ5vkfYG77HUXsU4XkjTCjbzZT3IT5AGlYzaV5JZD0tzmAsAD4HPMGlywqdrNWFuSMx7rv74
1aanECFr52q22SgztyN+m2bArY5mes0UEtWa3Ik0Ab/5TTJqS7GCAa/Bqgzjq9a/nL21NxzyGC4+
tWEi4hGFvl52CfaLEezg8iFPFH5m5DnroxReg7Sbg/uhe1yP7ZkM+DC4uOwX01yjTKo1IeUORksi
7VJlmtgVV2sLLpiHVlFLa8eyBjtR/j8QZDJS8I+HtYU52X34bJVkmSIIWXpGaf3b1vb1LcdO4Sei
hDK9sG8vVJZUTdKUCdycQrDvkGrdzfssKgZpH6CtC5Hi+JAa/X6ZPuh1/ZAF4bbJe7upiLWh1+/5
GKPGxDSrwklcniskzPkjqro+tFWSKjg9A3IeyBhvyJJB3pbBLlWyaqGY/YosTSwcalVYDYO5GPB3
UpVZIeHQVdFqDj/d2p9Y4d2t3X0TQSqNUjxGRFvgEnxRnHh+7O3JDtKnYPn3dyH9ccJOXvkEiesK
aLQK7+P79zcoldylRTYczdIZ8WrozxFsj2ZvGktNdUi6KPQFQtYSZVsPYerfV59gyG/vUMIvnRkZ
68XQYW/fvUN1JL9IVrRwh424G28s75Am1MA0yfNM72dV+QPcdm/aNE0Fp6GDjnaZugIY9vvdKv2g
FcaYDkefPME+2JnyA7t6oDlB/CrgZ1BLdkvSZl/MymZD30FuUjLspXJZQrAeWsxAjZ0HT4rOoEUE
/aQM5y54dKtLHb/q/Pn4qfEW+N/MDHKNPacLHTnZtwSJVRPWsWiifPHvJ3in6J5uyCCwkqRnlYA9
GCPfb0iN+0DMx2rc03pCUoEVaUSnOuU8skXGev++GFXIHy+MwApGJxNiLlsw2b5frhSEfIgDeOtu
tFKtQ1Mch4VHAQhdkQDn3MY07OyHSwDFiLBmmTM9mQ/VTEuc+BdISY/gloCEdONemfzHt2E5Fqsg
XA/MEZPoqR6VeeEu2nLdDGt6zZmYXP0E2twi+4jQNOOTZm6xnFCuvvqSJAg5HgjYGk4GBqjiUkZU
iEqmXRoXt3S6eIowk8kMgowk7CP4llnc2bXm2+7Gw+Z427SnoJmXGbS+cDtg1hmss50GMUmyXsdm
cAxx4X9a3U6VHFl2/BH1nzpP/bfScCoo9B79I00Qvu6P400GRV+qdBuNM4RbiOV8KvpRVRZhTalx
85q9i54DiZDxy71Q0HT9VsmpaS7EZzQO7GzV+lCVRxNhNbZV8swLd2a4Yy5B9b1HN1yeJNgz+ONV
Toz/imcX5WvYk8q5MHgRdC0CmVgiOxayoWY7bKV+GfS3GEX1TsED4QQeZ/S2jHPt0CwD+RbXaH6T
X9Bw8jmpCsLOECgJ5VXVIbJxVxVH0E80xN+jpu8fuz5x/C0+PhHe6G+qwn9Gi5qQWoMgZ8VB30Pp
t6QZKXb0FObNuPBmw7f0QXlUcRpybSG0YWMUXz5Sp8LW0LI/EKjWgZ0K8MLtgoTuzx9W9p+VP2MZ
wgz4jDQDZ7e7gUnmClErBfBiOBba2fsZD8VLNy9ntx+uM20wdw8BZgADIHQOOqmYd9dRDcHXY0XX
9qMGSifGTttWc5kVIp7BNljf1S5Z1cNjiD0qVb/p4YA6JnPRIGx0pHjofzAwUH74Qb9bov+8lbos
ukCuem1fI1xQyY7LFy5Oj7DL4WG6smerPXAEjBYtOoTGvhXeDO19Gvhr4yEajy0Kn2C4mHqwJBdV
oOyXpYVZI6HiiHRjeVHDs4DzVfn6W1881yMGGUPqxJ46rwqMUsroU5Iw7/6xiv19/v/xpFXZ4GQh
aYdEx+9b1egFgyCImXWQhkDG2hK9QnAy1E1D3w4p2tKBKvva1t0bvbAlH7U6XI56+BQq+gWiwbxu
i4+WWkzFDMQLnEaVFoEMrIElJiwW7Yet9U8VkyKpnICaZlgSM2ltWqD/eQ+dMgZaVWnDGZeo2eV9
3ywfUEc6j4a9xJAXrGZz8+ar+Q9lsfzH8X932TueVhH6JIgq4nCe7/fvwuxzvV5fl8cdmIa9Wd26
2emHC/5x4t9d7+4AaUntCnqyz3YxUg1tFRj4a0mL7IJzn1I9B538Q4WhTvXLt2UwXRDn2om3MSX4
3d1grMdqLXXqwNz1sn/4H87ObLdx7dqiX0SAffNKSaRaS7Itdy+EW/Y9KTZffwcruEhZLlhAgiQI
cs4pkRK599przTnmyx5vGhbL+/19tF+t5Gf3fZtu/9CdguV2cUifXDpOr/WBntIXlLEjGwnomZn0
/HBlIZhKmx/XxVqoGFOCIyFm33/vFjF6mVRxvEXPw8aNYlKWj0J6zAtXQ/OM2TFMXjAF8Pj5HeVI
dwWNZU0fcHkBkoRCz2BGrFJFfL+APknaVMJQxwxHXDUaYTpsrnpxYzU4JMvovQMXYU3jm7schXjP
hT20wVeRP/cevtrQBD5L7z+wFn2EVz5UHIHhjUc57VUn5jBVQDhqmB/LZLwjUffZG7DzKB0QhqRg
ABFSTXF4xUaap8s41N24VlZmDpzZN57LIt41erysoEt7g4anAkphe28lwTFP8+2ZoZ0u3vnBc4s1
BGgOs7sbvd8GiWLHBZ1Lk+yG3JihGkb27lq6I/dM2Rl4Z5a+k6x0XdNDHaFoWaBs222KiD+77ela
JgXox7pwWnOHrFjp331mQh19ZvwCEc2LbFbiGo68W+YH0cjFbIJ2HbfleijGTeDLjCqM6srK8GOB
5gEmflLXKV2RMqoXNTLWAqUDbEONLFW2hqORDs34wmNxVX388ywwfZRiIBdQjT+qze+PRN4nFsNE
LdgqUjnz5OxuUn/FAHYi9dT72WJSZJHGlLacWMt0Y6IIG8xmfuXNmBbmHw/mX1dxUaOjx1CUPIqi
rVy9KTKBeEkMXomi6hRGAC0qaYY6TSQjRjwUDLXHErCMv4InjqHyynf/sztx8Y1cqAgjq/Goafpk
myaktB27DjhMRrlqN8Mp8+/M9MnXXq7c/79WBn5rHDYKfzYOhO+/ghD4gZ82CSpqWF6O3hLsgO47
rtQ5iVPguoryobU8rIuMeV5GBgesEr9fAuX85W9A6W+iHJmMACRLW9O28dduZGQMF1tjEA+J7/Y0
+iLfHXTbIgcFWvdbmxB9IW0Ny069g9ZrbPaOgAfphRelbu68hX6SYwtHvbpWhxep2Jn6BljXJ7mK
kjzzg5W0hDk7hG6+G5RNV27IWidn21imS0l58wu3vdWD3dl4y1MGQlC7imNe3fLfmgBbJziYL6ox
QwcIh+I+wlRpMFGdJ+0sVF1yDvt5dB+PqxKbd9EsEyr1+rZ4z566fF1GdwB7De/LCG/Ehh5yQVBa
uBT6ddQvW4vS5lEtiW7eKsaygUx7oxFkrGyRrYj6xhxJNBmX43njgd9k2OWdyleVkRp/O2CBfKMI
a8Ui3fHuDCtzWAbp3i8d1iEZO1JU3+vpuy7uvfFFB1gJawDrkUrvcS5V96HFwJJxd2vn2d0g7+pb
kVNwVz9UuD1IuIWEJtmtgPkcAEeF7TFVZwIvY+a7gighqeAmE+BbzLPMwV/pPjFCI80pGZhw7Yaz
zwhglvXot9PYcxVOxwr5wZO+fOnB0FOnAlfWMt8v5hGEPVy0eOiVFD//ANSbQaDpgFLySLhMd/Gn
FO0tYz2Sh/Rp1Y85brdl/6ZLm9F0lMeyX3bdfczyqMfvJX9SAs8fpw6cm/gkFfvw1mL6IH5ZVPxD
ps7ycWYEr1lnwXBeiF89tVkbWa7sdfO6URb+hArSOOh90beuymVivaKW4Kki5FxcxyQt4YOPJ1uI
QqeG42bO/Lsj14eWNQK+RQXohIg69odPDvuZtmgfdOB4LR+H4r8odkq3aSr2DwNsV5HMqhEEL9vE
W30i+mYvMCAiRY9hK6RzlNvyc7wVn3pYLGR70W2qJ3yRhfWrxtW7KOn6yTP9HglMf8eHhpmrHvMv
IrZbIGat0xaL1gCBZjcg8gWHk3HIUCdwIAWvVRgDnwUE9kcBnUa46lU86CTgzXvECKDaACyh4agc
dSc3tx4zkPY1Fp+b7JmmNSNwqvQ2X4zhVlfhtgHA8niwDdBCpdEdOQbrNNDDFschZuUHno1NvKPl
A85qraSExvlMraG1rVJxI8NgBRyTugNg5IxUjZIlV22cqHkte1KbLSIOMbu1WE/wKBbxuixQuOvj
DbP+kWo57DaW6HYwijr+lno8GDTN/V3rhCYwc1MV0NrYabHz1Nu8d3LlU2heg8pJ6c0zRtPXSuli
QrLV7FW7yVPa8Hc52uWDBcrJO3DeFsDwCYeKCMNO2ZrebjDIbz1wRETGMO1OKNC0+NE0ln287Kq5
X2ZuJB0NkSxfmrrNLZ5jlSmBfc4IF8FqMZj9PGjKZaUC4tc2I+AhzVGUdcecWJyyM8QWGwbPREri
NLGvAORVHaMnepbOmKWoAc4M+82cXzVaGdFdLx0LEc8BZ3XPfw1ROoDowOaa84pqzW25nYQ1zNiM
F4URiy5tK/WprYlYpEuhgk3hl3yoVjt9LQqP5UPm7bsXXyNUfm2UbqKtTBrW24m/58R76PTjmqRf
iOe+82Gs4nDfrkvQJP1j0T2qHK7R+T/UrrkqDFu9H5NodjZXsv40Oozig1kouxWwZ0KTJG+3kdeC
/saGnifow/t7IJ2hG/tOK+1kdqCzf+Mpz0g4avKpILevfPVWvcvfRye+0dQFL0qi8ODtWv1oIm1A
n8K5ySEvTnPot3wJ74XvGnc6mVaqK0frM7PG81rxdggFbPHM3Aqi1zALom3G907gKJ3jTb/J5Y8C
mcn5BCNa9KxZAWdY/eDwFlTvonlKzifB20YsQcG8JYtqGzUHCeKT37gmeMWIhj7QB7ZKgcxYRZoX
DMc8b69m4kI133ycHEZxsMqHtHjmTdMrmZ4TkyjtXd4n2ILUgwTA5IjSUXzCIWHcFPm8hICXL1Jq
MIjp9XmnYKPp7PhlOrv7g4uMsdc3FatWl7zE3h5kfzMuc9pEAvY3aW3SwCVDJt4Z5V0Sz4T6TvBm
3rL6Ysrg7+T8uQu6eUROAh4v7KLBoS5d4dlils3wHgnCkJRzhBJ+9dyKh0erfENpVB0Hyw74OSPX
N91CWKjqg8oQKdsE444XkBFCczOyidznaP5S7nAcV+PapxFWJXOuW+fQvoiW52Mnn8R8ZSLILfaI
JTV1LoSuAWscXl+wiT4ZPvgdA0WILsIbLIpy1OzxlJTFWoBwoveLkhklPmqU+lGFSl177ZSTdeYl
A6mJkmV4k7UVEQEeWEJiPa177RCx4oz2KNiiulJILUu33dbwd5FyXPjem2BufCD3K1lZMmOJSF8D
ROSjWy4OQer4xkYzXQKPK+tW8pYJKKlKeZQwhEZunzOWwTD8KUgbzy/xtRML5e/bcWt03Nuy1ndU
DdX4dI42qkaRC1oMVs0+RHfmn3IoBFQQDFn68CGpXjrzSJGDyKgb5357KOSNlr0msXP23n8vvH5W
4FPdNVX6nAyx7PxRi/5Vd+lJlddZ5Fc3JaBRXYoXlnWfxp+0XEzyTIpPmYc288EYxJ+5pc/r6Erl
93P08OcC6I3TJqct/0dP/tcFEIsQalpY/ucCjGCYyYQlkv07WTBNfmYLKGmFqC4JDey8rz3VwpWv
YDqQfyv/L67g4lxq1GEUBiLlfzHQmceiJ/fHHs49Z69qh3VQBBo+GmwEt79/8I/OxMXnXpS8iT62
ldR1FRSbyTWDIJmjXmmssOiXGpwz7zlpr5zB/2n3nHqB08xfU80/TaG/vu2qTcMOgvd4LMkvV2Zh
godsa2mLdE2CRLwrHpkmBs0h3rVAvg5AkeG926HgMJ+KAZsAXrR9/y0Hre74WOELu5YWwdUD2XTn
338RWmimrjMwgTmMd/D7YeAcJtEoRVW/S41hrQZwJcgUCV4N4Gj5ThnOQEWQtlJ9IcRcnLH3aTT/
f/9x/vFiTG08hd4sfg3+++LXobzx1MaIsns0a2h5JoJXOgO0Ed3QqZtdewv+dIV+3PJfH3fRPGyF
Sk+LMYI5GXjbSoeOA1tIS4F0kXSdITUdhGnHz2yxiSkUyIowWQK74KYerNnZhJDt5fO8UW7KAbKU
8plCjBwQUNXl0oI7RA68Wq7q4l4eCa1CGxfdaihFW0gxmb7LjbuM9Zd2tJ2kT1jY2vRGjAG30fcI
AP+J9zKblrIz6ZPX4G17tKMD0H49eKIsj5hUqdaHlt9I2V1AaUeYp/9mYbxUw3dTm52nMVeIbqs6
2wNMgPhGDflfrboopHSP0nzIg41fPaVStKAV6qGMPWsVi/ad7H2aZ/Bu5rtRIzNB+zjCzqqCdXt+
8WMIbGSYPAlm4+DQx919KCNHN0hs5ImI9wJCYrQKdI3Om3N0r2T5TMtRSbeTQBbrF7WAvBuVpxYJ
Sae+m4U2i639OVwmQM/TDoqFPGfyIlLFoBIlbf6dQo1DUtW/9+MLotZzycbVH0bLW1upTG1L1p/5
2CCa1nEYnLXavfJI/lyopqYMzhEdVyQShouFKsm6KAilIr+vSOy0nkCszQ7jLPzQsHX8/lH/6GXz
UQpeQhZl3gH14g3MMMllOIbCrZpp6zYSHMM6tS8JrUMLIsu52cUdKBBicNVdWw8zv24cI/7SYl5N
7HU6JIsBtGsfcsxF8Y/jSl3l3VcrNFe+k59r6HSd/7WvX7QuoriKdbEOxGN3VNfVveVkRCVma/ld
ap9//0qkH31d+pZ/f9TF3PqcjoVhVIyOGXw2agDm9xRkJ45d+CSC9pjSFskXJkeCpqEoKz7ZNpTE
mF25ip8NoovLuFgo6lEb/Typx2ODqpecXxJv6yWcx1Ze6zEiD9vPXfxWBjFtyrZhQiz5G3G01WIb
+FtvJT6PFOyM4nZ1s4/jm+otKxa8qpy6AnKFk7nJOJmtVzt2jE4RXMozDpvDPsFAQShGvvXq+SDc
NmgezU+GkiHuHeCFLyEyNWluJq/NY5u80mUdmnm4wlXhNQuKw/iQNqTq+P7BB5ncOJCczL3KObCs
VlChemLZGB1uqvM9mOZoZuGhSMEAjiuhWqvySqUoD7HjuGdIxmw6+TpXUYsvcEAI7XEwkRg+K9at
GN0nbF979iXprnmy7gKk7+9fReyoBBkdrjkn/9hqvy/a9C0ZTsu6NEWUKxcvZNyZkRUPTbwVsn3b
vAnUqx1INIvUs7H/lM7oKyMidewyJhYkBpVtTpmEmXCnIuO10ju/2vF/UWXU/laNHFryarhKhBXk
KblyJelaGs7PmSMSPxXPGaUeRZ958VbXIQuZGLTxjZXu6yZc6hxTZOI6m53VfbrVcMtsC6YTR0zp
njm/09IzuRNzcpTSY1fps8kPLD/+/kRPzdXL79CSUR+iKlA1iDvf93pJapKk8j3iVABeFuuSkyK9
clV7kbXj75+k/vOjgLTAIWDyquoXHxWhaQhCfGd467GFzOj3ii4toQAZzn2kLnK6cx/dJyqAYsqk
W8DNZ6+Qu1UFHTF7w2ngRSeSDKxgWQcumwFh5gijpow0QqzYjciiRLOfu835cFZBlSHUHdYZrNNh
q4JeLqYpt/hIkwTu7e+39o9VwVItVcTkjuPeNC+3Bt9Xg2rQ5Hib9i+MdViZJ44Nu5UfDYuimFnq
XOuuoR1+LL6ohmQFGY8KeEGTzIsJYhJ3gYFVJ952ZMei8AoXfn2icqZb3qnCIvfXOLY77SMyjhGw
+mKGvKYlRSPUXspmpB1XXynafsJ//lwRHldRYtAFbuL7w9SJUWAqmjAeffXJLx6CemWClWlXA0St
jnJ1VaDhxbNGfxHpJcucGjuNMQd/0YyL9j6UDzW9feoiZT5+huKt6aHTOKbF3e8/1z+/OI0anF9M
ptt9sZVgXGiGYFo3zHGXZw/YCadFwl+nEcW2deL7+f3z/lBcvr1k0/fy3w/UL4pZMY5CL+m94SgO
KGzXHa1euzui2cOYVM0jf0GDuRz3MamvT02zSFuqwx1uptTC/u4W/V1AG0Z+aCEHxuvO3XeDGxOF
DHy2WXBGd6SdoCGsL99ptKXl0QiPOd4NCth4N5ZuAVIa0X0FgWVJcRjL2/i+7DcNRHGqLIOmZvSq
UFngBCBaZGHeJLOsEmcshMjK/b2kXBn4aNPtXnwdnHcl8kVFReERnn6fv05BaZ+Ycu6PZHuqznTe
g1ZH/5GOpcE8ba6QNICwBcIhtEMajNncSBw6GYpnh4j+4dKXjkcIa7E0TMQ3qK+ciroSeOsz5SYy
Z33mT3TDmewvtl7jVvFSbKD70uxdDOZSV4BbrnpxmZpLTXd0cX6OQXg4pbHWabmZi1668lr8ZMEg
uQNMIurcMHuVeFElGVKWxGUnlTdAJGl7G9Qs+Uzx5uz7nA0q+m+ybVXAx+zxBXEouhe0CtU1xYE0
ra8/vvZJZj6pDWTzz+T8r6897Cyh9pUmv+9I236ZctHfkUOBIf74/XH/ySCRJUISZVXTxalM1i+W
gaGtLbH1EP4oxgmm3Fp56kyaOKCBzk7f3vTjM11nenS59lG2+EV8itSK8unKhvPzNccQDVSLLFtk
qQhUvz9mYpiURtYY5Y1QHWNlFxpOynZCnOSuGRQ0Yp+/3/ZPrSEyH3mSVeoUqmxwF/ubH/p6K59F
fZdJWJkfvSzZDfJwGxpPGWYbFbyqeV56ZWObCbm0jTkbVQD6iuymCWAY8yVDxpe0uB0tIkXr800a
PqgUYgKe6j6OwbRoDlC8uQG1oPEaB3cd3ZGx/jSC5Kj74rLWPi3/sZqN5Yk4lb0BU/TKHf6YEnKH
k3iUuwSiIF1KcIMUN1aX9taByUBKv1nGMZHfdAbEVDuEIENQtjmPbzF2m5X9xB230SrAxbRUbnoI
TMW9NV3ZPEtddS/XT4AD5gEaBMKl2w3+bYWJU+TS/EN0n13Vnv4oP6aLn/BA3IDOj3TxFhaKbIme
Jyo7DIUz2aOvFi2bEd7iBC+7ssP8VFkBnjQ0k3eAJ4/+3sUrUJW5Z6a+KB8C4u3dDIYvcaeMrrqd
Rod32EobYWEZzDbJQ4QIS+P45O3DlhiOZK2Jn0Q8sFEXcwujKsxV8ldyGghukTs5VpiiBBw4e/36
/df9WcRwzZSCOqID9HryD2VYeE4jM2H2TQUT9jtJm6IQxXKHorH0mb2QXHoF5fyzy4MJQBbBAWsW
irYfY2fMIHWun7sI719Mt9+wTZLNLUKuR4NzjbjwSixUAEKYIQ5JwjSGsWN5+v2+//FcKDzQ/Eud
8EGXNOJSUT097+toy3iCETgQtflUKyknr3B//6SfvLTpdqFTSbgtACTqF4dHJHKFZMZqjvdBnjk1
malTIOOjsujprdib9sr7+o8VH48FCDJwyyb/upSSWGJSJ/QsqLgDhgBMT1sQPPKJgtBoHhgkVO2L
RjYwxprfb/RfXykLBDAbA4WbcVmZ6rFkJMIQxNusdUt/P0qvNdu5d/8/4M3YXgBs4CRBK2NSCX9f
43MfPEDTFfE2/ooZHTfZLCOjBn2/cMjI6+NN6a4V+9OP9H0btf6QQyagFR3cyy91TJK8jQoj21Jw
03/hzopuJyeL37/CS8i6OcmteSugiMDOgu1xsVx1QllpZRVn21TG3CdWUBVPEsyjrmg0bEZ2Y5gY
uZO9NSZ2xqIxHkX+qqlGe4NJb4sSAWKSFl2D7k2b5uXd/31ZF48wPVv8csUQb8mf62QMT8pRb68V
ED/2GQ4QINd1HYeAoeP4+P6rtmpFmlvJoTTwVhZn84Hhav3CapT26wJJ5nP9jAS7nvvxSc4kW5RP
rbgeYqBS3rVXaOohfLvfi0uZvo+/iqYE+kPdxkp+DyTe3u3kGeu4Tb7QXFlcW3//9VEsCjLLIIdx
VqPvH1XXSu+bfYFU0qO/uWozaybD38Bu1rrce99AnFhp46m4Bmr7UShxj+YEgIJZ84+XKLYyAbwm
Cz/4sf4jqV0ZxlZAeX03vliNemVxUKb7uPxKYcLpk9mM3s1l22YUDcELqjjZFtZbVAEJV0mDeqsh
rwjGvdEndmUadl2fIOkzVy/s1srdQSoOXkP2iodBYzqmQFHUYXWkpehanLO1YtuwVQrJWxlZDjCc
pT98dIAKZOjYYTPTHoZWcBQvu/Ka/ngdpq8Ogj1b2FToXlrn5EzPgSKNyjTEwZ4E6oIZ/rV28L9e
B5NBzPRGaLSFLxa5QmiB6ipGsdcgIdwnTE5xSjAJ1dz26txlerUufxxaGBzf/5xXfhTNfiw3VE+8
3+mdl73TwPSDddy7CccUCyc5BtBiAMC6vrOiQxA9/L7q/Wx80/QWJxCqpuANZPz0/R3IJTG1uirK
bhGxEMfYWGg4IAwgkyKg9WzLJwXv93mpW9AzxA2pBRUsqXI5ggupVqW+4smJzqRUBXV2fTHQ/vHl
/H116vQG/7UYKFZ7jhJgGludY6jXveojiXi4YIlA2FhncUcoBlPcFLc8iciVvo/bbi5E2GV8xalr
uLZIgjqpcGNsRuxQFc0/33hQkfsi86POoXPDrqwpmL/6zp4cUYqaoih7kdjcJBxMNSpqj6GbqaSu
VoDHOutO2n5hpZLjqVemclxeyAU/FUMU+pl1qOygC89MYougKzm5Zyy9DvKHMs6GpL3iLfhZb3z/
9S5XMFlJNalJSyKM4PXQbVO6J58ZlHmbeTcKwH6yw+D2p9ce2h87Mh+Lhh4NKwZEOMoX28W5zRpz
UOQU19Uuj7EToZBaZddot/941aduGxNRehbWD11uzHcYVXmebem1DecdaMVzf6Wl948XnUeFkwOb
PwXipTc2pm2sNBnpxUSlC+X6LIMYdyWsO1781Emn39+1n8d0vjYORNwS9bfyn/SBv57mzkziOtJ4
mi1xrhCqoH3mrbRBJOCmRxk/c7GPUEnIrum7SdEBF/I33fmmQ77/+4X8OVhcrDkyZyWD+k2zuI6p
nPzrQiLPUAU9YI9tZ9amI8eM+HN+RtstV0TAEtNYrkznaM7aWbv8/aN/tmam7+Cvj75Yb6gcQ9Or
Ew9x9UPpI7vXzN2oWzOlIJm+VRApmSu9RcZafoZk6YTNtjIWFrETmsemkzxIxrUv419rzF9XdCnI
6AujqrLOiLZexQlQ/aqDatHhPC2+MqGdKZjrUgGCTBgAj0LItcXGM4+0F6F1FfnEEFBEMVLIzG+r
Ywa/74yMamKu5+oVLcM/F0OCKRiJ0kalvXJRCeaGFQVsVzFJZb2mLyD9oJ0LHc06NZ2bUX1PzFNS
IiI6qmHupqrmTtENGv13TnV5Zyyys0YPAZme8VmMUC+05yC4kVkhuvJoAX9v4VWBPMXRrEEsKtKv
jBgGKMmTHKTtLPrGOayeY2rwR9I1pgpWAmUVKqWjRe+FIKykZDGaxcz0XwbkSHGgrEXWRyXGVyd9
xRhd7648Tv9aI/7+Ti6eZKMD9hN7cn6v2Abemn7OPHABp8remkuS9+zsyonyXwsGNQEdmcmfySD2
+5sjaOqZzAkj2dZweDp3iB6EZG3UV/rX/3xL+IlVhW65SMP2ogBJz4BkK1XK7/2vSQ8YbMXZ20jY
a7bxd6OL+jG0T+S2Xam9/7ku/P2xF9utVeSxKqR5sh3lbWQiiiKLmEZ1BydoYH+X8gLzbm6f+0mp
/taZSHAHqALahxzGyzQTGGU64vnL40mh7/f7T/3HTna5aCFLUWB866qFMf37Vy9HjScYvqff+EAn
CAIy649BNKdqSdOb5bmAsilh28Q00gMvI1K2WyTSwvNTWxnp+U9k9uBObQ/ZGM111Q0nrwnEoOBT
7+BsYMv8/Xp/dqSmAn9yH+kW5zeg5N+vN9IEJRoasmRYTDrppSUqG0vQHNOfKueuOr4mqEr6AmRM
PswsrCfdJDUts7kpPZ4JN2WWFFVvkrAtOJGYyOMUuFbT4bd9IQ9nFmsMUFEAm4Ci5HsoRHJzg/l6
N8bSJgk+DP4gkZwNqzv+fl8/z8nf78u46LTFWSKZrZHoN4l/Sx1UmJ9i8yIk1roqVhJED1+Hwaa4
NEdzNZ7L5bpIQnBk2Tw8BzO9JsDjyhX965tWFY6tKPqAkuN9/f5N+wJxJIrXJVtgQ8MBAHSuZah0
WJYNYM1aPyNPYOxvmip8DATqxQjZdvyQ65p7BqCsIGRniBczy5CwZHXtcxGryxbdU08yE7o8FNjP
TXsr1sKxoglLtE4OUbYl8y3O3Sz4SlgK06vFwvSuXTzu9PMxsMLzZo++bLTUfRd7VZXQjoAAWB3x
nQf917nlzFYxxtNrh+vo1RKK2auKCOTKj3zt06e//leF4LfBICYdo85zeaSsZcPAOce4mpMf43v2
AKs7FSPNyivr68+eqMKgWtSnHhYBOOhxvn9wlEhwKAO1nCoyIDIN7HjMEy3tmP/Q+rGZAc+6crf/
2EVUnQ6ALFkqT9IlFggDoRDGuR5s+4Yt0xVG5mJq8Qf/3VLPF+tk3IHlplFZ03dKPBXUgApRp7p2
If84qXNMl9AqYE+iBXWx7o9emHGrGdiESVPDw6mSCmopri4X6xred6IvtYjJLaLxIexnQzYl5lw5
Ev45VF0+eegTILmqVPg/lICiCUvcyMrhfrexsHRGqydn79y7qKLpnQK3s9PZCtXZZ29PPtbT+is7
fS1pnW+Xx/iucI/z/+X9nhZRFn+ds//lcaOLh07QUj+jf7FTfX+bjcNWbJtDU4oLGf27IKC3J26g
M+ey0G2rLnAAr6eN7+RkvFUwzdPJopG+ctbDXacht+c39YjjOSfZYsR37Ee0vytxn43tqonQRagI
o0np8tRq25TFn6qo6PnjDW/ZBsqV/KB/LGAY4idCj6HSXGWD+/7Q66lVySkObw4GrEXKZwMMuFEX
purQtbJ1BsV6IRFlVTqidEZVAGjg/JzpXzpm0JgGjaARF/+gVU6EJL/BXtmHZJUFcNHwhlOTcTSL
0tcppazE7+V5b8X5gYEa3S5+UgknEWagytXwjf7+YiG2+bGK/UfRKnNSNMiXunidqyxoE0FB7g6F
HDcRuTVJOkPDZcHUaWemqzMDb2d9SuwNZCmUmnP6DumDyNyZKe0rinMLMls3L1r0kXO4+yNnki/A
yJpF8BwsyYUKgY3z52gDxRW/kIHiJWuzRcmZMXOn5hVutXoOt96rHWt06nGaaw8P3U2E4QuYLNb0
yeo1qS0BBkyvnD9jGzh/KDKgBmgXdvZMydx4pMDMqg80Ts1dfmt+hoadiFBa55JoGxD9ju1x3DYb
qZhTQQcycBB6CcuOiPFZpizi0ik8R/XJDU7cyj07Kk1krgPsWG6XD2dH3KkPAqcczBUULAK2oEUm
YK+zdWK9SSmHiUiOB9N5klsfi026qlesBS5cUSSyTvYVH7RXwU2d/hTuyRZft1u0aPomu4E0Pv3u
zzjGSomyzYb6i86JIEOC0jWm0VgWPnqSXfchnW+ckMtRt9uPYVU6gZvv/XvvOT1JS39h9k5kziqu
GH6nPj8PS1lfGBblyzzBgYWywpinlq2X+O2chIhtDHykK4cz08TghLBuLpkgDQlUW+CAQfAqWXMK
tDJ32vPCeBnerVMNbDC0OUTR1UFSQMxHTPUZzfkaor34jOuDL2Hy0SGTWClH+WPoZj5SF2PL8LJ5
tHK8CytTWBbFOow3IQYnVBYoWPmHSLCaJTfaS4ZqjW/Brbsl+WX9OOeflG4lgtfN++Ls4NYh1Jjp
V/mePQwHg3/4zbsf3of34sa7A8XgE/hz0g+KC7dnO2UMt8/6NtyF9+G2WopPWeXgmD4TM3GPUqq4
Pd+gh+A5fTLvrFeuH2Mr91OeF1LpQgjlyqzyLgznxQkkImXepr1Tnk3QgQfpBNlSfxSexUfzDb6V
aHsiCJdZQVPqUfqoOuA9doLXhPT0L+2D4ylRjURCk2SPLE98rA/VMdoUL9ZBfIM6eBQ+BNyc2cyD
N/cmHThbw5AZP7rUJv+p55pKV2nmKmwQvl/s8ft+p8GI/xMfA2P8iTOf1tnCs68uubB4C2wL+b4B
/NNmF4K5yT9HtqU3ziucHNgajXVHBHZjq29xxpHS7k9nZIJU6KbNv2ndSnuDsHOKMRZi4blXbRTL
lWobHVJIW/sYwEoSxf6u7f2H4Va8ldfDWrz1bkn0aNce3AD9pW9nrBDpY3f035p373O4HSkBqesj
ymKMstOf6Bl2C2uksYH5jTtvI+3MR5UbQPImbxoagaD5W1iqCwjZ/O8gnvvCDBtKcepdWtlb4jhB
4BCYTAwh0KR6Zig4Zm0GfGgaJ33wvXIP7Y/mm/+YfOKWzO+GpX77+0L6c247tWaph/5/Hb04TJhM
+GpsE+k2suhNTUuRZdpo+kTcIhFgu7Od1vOJO8pM5hxdWcanP/x7QUDHQRQ1ZqjMKzh7fd+ezm1P
ZJiCCxf5VjftLLzB2YyCKArIRqFS6bwrn/jzmP33J4Js/P6JvaEMYq2ozDOro5iu6TFaE6vlPbt2
dvipcsZ//t97A6n2/ZOS0gM+V3FvKffGe1tnBzW6s5h4DFHr9N5ku+LkQlg9nJz2ZPIXup6TQnCl
E/n7d4xc6Pt1dGmbC10oxFMJ6mvYh/+0qM/UncJBFOfd1Qp/urEfPyqz8WkQZWkMwL5/YB56ZcD/
H003XghzbzCcnoGOGhL5u2ZunJBTa91mwrUBzh8Az48P/i+HRb18lP00V9ICIMoGCAuIEBqO7/bs
5ma2XF7LhOAQ+P0up2gizhPMVwAgcqL4U3n9dY7JjNhLx16KkWCp63gpz0Yn2jJ3s2zJwcaAjBxR
n+ZkB4/WEZn1JkHEbvJcQCnv58mHns4hvNLa1xO7vRlO2lut3fTqEhczSCs2J7mdMyAZ39gT6EBR
Gp+Svc/5960+jptk3i8jB2vdDer5pXV7yDbGTRBibbHZ0dRD4FgEF+/DnXrgSDfDSL052/EK5dRs
2nRZk9d/IuhnkmsRmkn/Z1yyO0HxX6SzR2J7+eokmPamk+4Kckk3+lbCDA9g9wkzrOL26GBPI+3c
ajHM0zlcMJv27k5Z106zABZsE10+e50pa/zgoIBz2WYNmZ0fm2U95wl0yGBsIlt7Fm8jtwBUnN4n
N4QTY8PAsmnTLR2cYCl9Fq4xJ6XwLpFtxW4nsu+G/JO5sRLuA8ZFdkwmPeRh54skiTkf9K4czwvR
/qjXHwPoY2KP7WqpzmNysrEML61n4V57Dh0ycT6iXfYZAywmnM8xDsrKo58Dx1fDGTojxKSZ0L0U
/vZztczsm+R03gULa168m4tuE9jqUphrKwtqcYUb8jE2p52xOMUOpQgiIDu84z/qTHZyMPx2DDlZ
WbdP45Eo0tWZS8ZnBRPKHZ7EffWVr8R5u/+i5JnrlB+gcYeZ5HQL0a3mpqs4+BIo7KxVucTy8zg+
m7fpHTmSz/GduuSVJuAHMsqdQuI8z9R9MxPmxTxYEW+NACnYkMZwQwuIftRgY7PpXW0GpnvRzGCY
8WHyhpBpOpxnOpwl6MQH7ek8pyRenF3M06THoAs7zzcy/FDOqMwQGFzZxbZygp3gdMMMwssHR4vu
GP0fZ++12zjWRes+EQHmcCuSypItBzncEI7MOfPpz0f/G9hVaqN0zkGhq912V1EkV5hrzBFW9/0m
dQQHje07vpwudUNiG5trTBjjYj37z8SbV/g/Jl6vKtMk0sw/glg0KLkq14MKQ+52b+M3PzldtzHb
ZSOsjWyJDJS+XRG4QWuL7Pqt6+dE2jhkNVSU06ZLSq/RuEK6NDEMlpe4KxQ8wMa1dBol61S4Q9JE
LS/qS5zsRLw6raUcrfBiyGQ3yNdVsJyibbj3Siz1DomEpNXVRDfNbkJydHQTaOEwda8ZR6HSW0FR
azROULbY2YHGyWtbarDBUspGCMQYxqpr3cONfv60NKRa5re21esrUID668pl0JxCkMSuK15uujHh
9dgIpzdRe9+Yr+Q2I47FY3s4R+OHHHJKMvYGpuI1SbyzDcFTP6bLQqN1fF/kuOg7Kf46nGgzR03t
hGyI8FCW677YkPaBwL/wTwOCU3NZCesB7E69M8SlqG8DnUCPR1/b+KT60vfVHbKsrfCjFXaidUWf
8cP7/mMr+BkkyEjoZqgG+/DPM/hjkKS4HZYTVgPH0W5kQr+KWywZnox37Sl8LVfVjXgId82D+Y2c
X9/2Z9kd7kOXE1q0WBn2tBVOg4sO29XsitWqrzfRXXan2FgJOPiB4M/A3DdesEzznYLEiwX2rpyO
F8jcVlcgistG7M+d6KgwDbycdOCbi+Fe5QZAeTPO2WUcFmVbW35xBthb22J77VJzi+HyoSHShN1O
116XLlUdLRylUiLp6FjgO5BLi8ypT1V/NKadmu394oWlLLM4gtjWi4ivTLVXtXVBLMWVilS9KCB+
bvnPzzEf/f94eZBgG/ojgnq0jBVEeVHFNdGFXY+/BgqtwFrDaSgqR3wqVukNFlW0yzkUCk7QIyy3
8RTQ3hP8qWyRCBwKWdIqqhU+GMEnaAB5QUbhpIM9k41Iq4kRY0GxQpVtl71rwFYl5k510v2IOAqv
B5NO2KKKbCZIQ9jt3HvnqGVPwVLtbQNnkIzjycy2H4g/kdYYVuUiUQXrZHCzu9xaVfIWVRdxkgFO
eeKKhv/c8UqIrbQz9hf8jB9g+b+zotRfDdx3ieas3ZD388Eu6LFsEDvNsYBY63aRsmjHMMXscT+9
UTgOXxwoanMJVQ6Ja5C44btE0Z4gsndSwZaxNqlWvufgl0uVh4eIGLpYu+B4T7DUuBgeQCNSDeL9
Zqo2sb4TCjD+Jf4fXCWUbat18FvGGKRgg5bd6pqEWr7AJP/Pe1bmtDx6UaxGf79nRemSIGhS3qGF
vvSxGY8SE2uOkM+PLVn3zRNJifH4MGQ7VSZ3huiOEsMf9PQrCR8Ia1GLR1b9KTzq2frfg/DSovh/
nw1mMf6scBGUS2GJ3sZEIYe6fhRiGchnQmSmY32o3GUFYU6ozGAWLgepQZ6m3xQx06IQ3wVdJpkr
5GgahfGGzMHPEEshq9VnJSMkn69wCDZpmd8HsYEWt9vr/G/d1GNug0WXlWOZPgfDk6O1qNoZC8EB
JNLZdE2YVc1tIWpX5tpvMx6NE+skfDGA6ouK2dCC0KOZH5P/iB3JY2w5swwVOXgIUvDvJ2peudaP
oP6PWS13pCt1pl4dB2bDHPIohukqosvnhYdKeCBB05HFcFPMOlgVox2eEP6ufYmGTvvC+h21i7ac
0ese+TS1FiZJgIC2ID2OTOEB5muL2bGMTTdhL7YgfhbmwS/g30hfobkJ1Hbxhu20XVka4FSM243g
hlgGJN1AEwBRDSztiAwauvKGZ92rEHBoqCWBgiErvimwNeN6hd2+bei1bTUsxB2qNt/NQILkSN8F
JDkXmhMn+k6c6Zqmce+PmHOY0iFJRUR/blFinqmUSO1hftM0HLLhh0RTlarTIhrXLE6A1BBG8Vgr
jyDwy/Qjq181Md7IibpseCr/fiW/TUBJBCBmi5RnVdNFJTCJY1xZUp4+nHE5sm/gojsPmw1RVRSo
+mK/eAGbWNwDLC3Ua3TxC/h2nl94J9C9RFeCe8PPHvDnaKggqKjjFD+oBwBciCuL/u6us0m0PWbf
Jtvp57/v9ZeiB06kZrHKKLM5wDw6/7ieiTMRBpOhdzRw+rMcdAMpub3XYOkLdOF/d4XZIk8TSiOX
+fsqViHo6tBXCD4AhLSlLr/Cu4F3n5S4rT78+44uW/n/udhFZRCMuedZeZI+7A7R7Q383cWCU5h7
1Ik5uf92rlxtBkYuigOKEEjgMApNBssF3m6Ng2R4pTjXIb1L7LKDOH+h2ZF7rR3/Qyn/15UuFqWo
Di2vtgLtKD2r5/RcPDd7/G2JxSuKhQXEfOfvwMrjk7Zv74Z31gg4IQdpJ4JRPXYP+rl8rcHJcT2L
Zitn4zi88xXnLVwQHnQsZoil8Rfti3qfnMe9vMvOGBkVbwH5JGTTqHbGAvwAKBrJS+Kcpq+KQ+QX
dlo9ulTcRO/zs3DPkJWP5hHo/VSAEKL0onPCjtzcqfwEUbi6aN+HK82cyw7m/174/30Fl2KsjG6s
XunFnLcwOMvcxpWBuBkg6Gs92l8KMPYDWCgabxpi2fzzPyaLVESV0QVl9kAdggd3uk3t0hEOJgd7
69ooln8ZVzP2yGyB+ods4+9rKYXpjVKYpsTEgMMysmY8nTjJO9BA+6pl/q9XM/EhYeVRtP+0QXNl
GkKjYBnwzecmtWdn8ddYOqOlrKRNXxxqD6thLLmvpuH8svux0Kpw80TOJXBi/75NNffypJOHGGKc
vCr2lH52fqztYKk7MBqWOKs17iOkymuzSf2lyPrrwurfF5Yyuoq9HyTgVNW+P5PU222azbQUV9NS
o2l2698ZSzp1t7Cet/gPOtFy2lXv2rHsCXde6WQflTf6ut7A+nwjRO1oqI53F2yLk+DET02/qJZX
VpqLnvnPMEcxAWuS1RpN78UnxrUk0FKhtY4ehzfjtepXfnru2N9rcTda6yp+UiW78p1G3lntaxne
lNPdlY/w20ODLmABYJIWzST4+6HFiRxMQsqgLLHxrDbGkk4ouyLnd9vYshQsrlzv16mtMCQRwHD4
Yp39+4JKVhGuVnDkmW4A4WU6lN/J50wS/PDOw3u8qz77OwPambcwX4cb73XchkfzYN1mjxldKrCk
22Q/PMdv3qE8qt8iZBOaHiiFssX41nQLjLzK81A5rKPBy7QhsCYl2MzGsp2lMiNrK7RLenOcYDkR
xAvzcw5K6jfJt3QON80uPaib6Vzfli/lPf0kSC0LqBLmh1o58nOmw24hwsOuBBeCdMEloOrIC/0h
ex/uYhxLnssHf18/QIaqXunOVK/d0TgTa/8oHbJTS8rWPUsnpxVWWlDB8U66/ffj/W1XRssJC560
ESgXF2+zDSVxEJTYOkbohEXHawBklwImg6Vb/n/NUPkZvX9e7GI9S9tEyslqtI6owDXpVqLvSpIe
HfigIAWppev1oWTX2Nq/rS4KwjeCJAjJwDP77+Ez1XhC9DGb87gdHDBcl3Vl463FzXhDziZQX/1U
r4fM/vz3g/21BPnjupf9G6UxEpOUL+uo4/yngvGjgW7X6Sx0wT7V34j5AcczKTmEtZs2JyG/bZDF
k4k2XWlyXHZb/vfYEXPBt6VAka2LCSRAbMTdTq3oSm8JmopyXCe1L9UKHAhQru6fOzxPVGRV0rTK
9Y0GKgD8lF85Nl4SsX8+BoJUNHo63tysHn+/CFXIPCXRK/Gog1vjUdmFxAZCdIz8bjGZoY0bvzJh
jDA+huYhgv0IG2pRhu9euR0a599v52fRuCykDIAjFaYgujP9Ys/pSw3j0D4mzZPUCnrHVEHCMsJ+
GCfq3EZcr+BBSNAgs3daYoKVm7hH2yRwEQsChDpHepNNl9pzB4N01n7d+2sQ175eSpoLpaGMdxop
nnB0zaVEzsqE2+6G0M8A38ThXh+euuZdjR6jfOeLt3r5EAE34yFMH8ikyU8PW1bt6pvToCXOgTUB
DkwkfhH0Q07k40RwU4SP9wJyDPCoanFmdHEHH0dEyTdgo1K4q4e91a7ja4f/n5rjXw/uYgeazwn4
54nxTenCjPTfin2xKY/xbjzgTaDRe27Bmo4MIaEm0G9B5YmNzil2+4PiIMZf6beGW5IBu5des11F
6txULSo3WewxI6Neqw7VqnkFvZEW3YE97V18Cl77p+jAobvfEbNGkzwgXm3BYbf5Ut/5D/FpjrN9
DL6urVc/QoT/3CuFkIScGgjgculo0e3pmVrGN15Fcqv2MPK8s4rcDuWmzU6xT2G07IStoexzjQYN
pp7T+DnStxoeuuEjn6BHjB9asjLEwqnpgiTmszK8ScZO9Qve53kaNiajx9TvfOMmlt4H0ojkdGco
T/8e7Zd6o5+pN+sOZrIdes7LCisU5NSKm7A/Ek8S3HYbbHiful3ybh0L9hx62rA96LSusqM12JA5
Kro34lrbyJ0zvOCU9O+PY/x2Xvrz41yMoS70hSSWxnQvfoPbBmjf3uTvLlxMGMEzpIYPHWnPh/AR
fAbeCmT9JfhsIM88j3faS/uNwOhufOtujXcOMtW7/KI/yC/TsXwWXqfT+KyhG8Xz4834Dl9sYrRe
6C97H+NDcwpfsq8UBsE5/DSfcaIY3ppTdWc+yPfFm/HQn2R/QVxM+SS9/Pt+ecQsbf8ZSP/3+V+u
NmiStEqPdVqgkpN+N8/+W83v+VP5Pn9NBTI8t9/dMyvxh3+GbkFExiuR4c/eq8JjyArSZIJn4Ul+
7G7Ur/bU3aIhDz7ER86AuDi/ZZ/drUU2EU7/pJuTzAYYT3TwC61RH6hmjiJcZE/yS/aevZufqGqp
b/Allu6Sp+wJE2DrqXhHfbOsn9sP+QEPg+BthOPyXb2Zz/Hn9CZ8py/9TX9vvovv43sB8nSjnK3z
WLr9vXT2nqc38cF7gm0iv88kDyAy0kXxw36fMaWv4DX7qr746XilFP1tZ7dQEoHQQdgVtYudvSrp
1VQDwwhZAGgo3mi4acLVFpMrIhD5lwEri0CBuB+RcoOp5d9bV5l3cV4Wg3BCFKV8GCVA+yrbxHfN
PVnMVvvZVXu/co7Fq4mJ/InkZtNVj1eL/19G0V+f4gLUIEVELcaKdod5ivaNM3fTCTEsnQR/G9qx
1+TtvxXeMgAUKWYUDZzPLu7a060wkKw+IzxItl+JjHEolxYZuSH/nh8/h/OL6fHXhS5eZJCEg2Lq
SXNIs6M6yk6TeauuS9yhrh0CepZhTw9wKFaRqUNFhEVGD7B68HK60ioUvV6axQYLdcJg/Sso1iPd
g0zH+0RJoce9CuZ9rTpR8lzivtVjaxwRij6e2um+YJviBOhmP6wn3xmJj68afdNBS8RcZk1gUGcG
p8JKVqWGOrlbV95jU277MaLFcTsBxwf9aQoqMr912xTk3UCwljFA1VZv5zTkKn0r9WsylV/OgDwt
MHQU87DvL4e9nE2D6Qu8FuDBzTNnMEbCg7nJYEFi7M0uY19DJOfn/5/3wyXZQKDL0gP7e/hHWlrn
I7oG0rdXBJ+4cQeBv1zNNoQ+fe4s/n+Raffb6OPuaMNy7AOWvAzRq5pB7qoaCA9+3I8cvePuZMb5
NUhH+eUMpEpoRUwN/jfK14txLkdGSpi2Vx9V+eTjLZaCK39rIS5sc14ifSkbehAVM6ILf5Ho9YbE
JYG2FjTxNNOWslAux0ZzQlP56nEpxPReDZM5RzkbiawlH50O1Ej3o509rysa74Y9/1NZJELXJG/I
2PHlWJplV4pc6ef0dvHieGEmbm0aTST154zyB1iVCwbuZUOJiQOYCsxjG2UzfVILRBtag6PdtBAY
CLTld2mJY/wt1awDjojA4ds/4uC3qPbSMl+AwDg7suyAN6kIns1VfKc9j660bHF1l5YmeY46FNVl
fOfx5fwNAtj5PdkkG3mrfRBgl20ykBVpqTxnG+/UMWbnz2DwV7/ePEzEo9LGA0ZA37ZuFjAPDjMb
Bub5AmbryToMpEcvBUgimLr2TgcGNrik5LrGqnHHJckThB3N38/Ojds6tdOyVvUQbvpl4VYupP0l
rUy+39mdDS0WuIJoAgYUhu4LWEGghdDTuf789WRDNIKao8zsm5d+M26GY7Qj/46ca3EfQPgg+XpB
AJ4bnUKSsdGEHaNDdKh30dW18bceNzasEm021TDRNc2bwh+vUEgUU6y1Id+P4inB3NyrviDmYZSg
CLzMnvwG/GIOZJD9e03+ZcrjWSXhtkSLT0Wf8fdl68ocgowk43lvhQtYT69j+YhJ8CQeFKKBu+rK
qvZjh3A5VEF4uCSifImG/uUFx0QXCjXZ59/hm/DRvgUv6rc6kxDk83A/PlKm0BGe65fgbfg2n72P
WJitB5O39KW9n77mysSkgPsEI4lW/34Y0lyQXn44rMt5BeT8WRBD/v5wrB2+0XppuqfrnifUpnW9
yGE1E/hFqXQzfI/kUo6O9nDlur+AzfMaD+OANZA8q4u3gBdsrgUJS71yny8eBDtcTat+iSO1LVxD
Fn+5RVx/kXuIEuk8LPJ/3+KQeV6gsAxiN+nijDQ3EzXEXHNOTx58Y5uZw/dVv2bz3TEt6MNusOW6
crvixYdgoQKHIq+VpCbgKBTof38IVffCYAhR7yk/65V3kLesD7vKgTnVLj5RkfEvJNLnnbaA73df
OePPIkLj04ZysDjc3Lw/PGCaYJcQ9uZ/Ure2cZ92ltMiA8p9RxBhe057yLcZx1E0xT/NoQ0Wsz8t
A5h22gp7AXu4Ux0UUGB44nJ0MC6j8tG2xMd5i2gt75GSu7LTHXHeWEDHZWzyCwwJulh2DQC92O/n
h4JtFAocVOwAFZcbIZFDnpRkbfYgrvRT/mZusQ1ZPHyBHnr3DTYiXFfbXHkTl8vOfy56sSdOstZl
ZSNMt9L99OFjlH8Om0W7VZIla3k9gmMuRjxJIF7A2kqWQu2iBKn247eJWcVDWuzUb3JpkJVExrod
F+T14HdJpwqm4DMbavEZgYMNi/JVgEyFWAJX4CewguQzJd9n1TWope3oW9xk78qO1Pf8TngeETVs
jflPVy/TXf3srYe7tjg037o1WwOlD6RBCPSieS6SUwZOJ7j4bSbYEhus8+7MbkzWzZmf4w48Ca5c
Ocp396buww8fEYAM+z52ui+SVTiHrgjC6eV9j9nKicMiUZWO95Tfg+nXBoy+axXWJVr4n+d9AY3K
AX2gQjKk21mWWj6Tv9TGW2+r26/pyYsc+UGsNiOJTJ5bwNf6yq6ccC6rrZ/rAw6AEloqFrk/NdIf
24yZx2nk+TIsyiMwVn0waV5g3/Vsro1ha12DAv/n2nqxorLcMMNBZE2DFe7vmW4MQ2PpAtEDHadu
NV0huiS3flgLUIdkQAg0L0TYZBhHJmDjkUbTvSCKBd5pSeZF50c2LayVP/IyOmU1To99+RmqGm4B
Mx6Vk3eEhwi8joOB5ZqQRj85QUNVr5RaXsVStjDhGuUCUom73OidshdWQ5rvPGz/a++UDtpeA6kt
6YPJ8DSNdj2H1sboZ7RSYORTqGBeCW3DtrpyV0m6W3YWdLpzO8Vv1V7XcjcMqQsS1B/QF5rQZR6Y
iUOmMfkGoePX35M07WREVEKG80H+GZcfU9BgV7v2pVUeb2X+Pr/DI34Mdyp/IvRoKtcganJAodZl
R+gDdg+pWdPxRGiedTicXj86hvHVEp7W+FxI2cb5Z1hzHWRn1JfHuqKNMYq2XoXr2QdCz2+TgcQX
pLdGGjmTJG4Dr0Md9BVGkqtoPdkNcMVCeridYi8HDWZKj5KkQpc1GAsl4WvKEG+iQSZFxwlrPysL
nEDz11hAOUVyVwiHvP0yJZOHl61J/6llaW0Y8TYYB6cWyGQcFNqK/WuDDb6y84TmrgJW7cuvMl8J
fgDpG1kWHWp/YimXPCcgzldnXWmwTxbGxAkznWyr5wF/+EatXKW/H2SSr77RIzpid9P6H42x7GSL
xKJTpYtbUe9WtULOfHMfRBBs4vkqy0Jxor5cCtlEEuC6HizEaW+aQRffa7aV3C6z/qyFD015Jqe4
qfYpgG4tUhp1EMTEW5VmUpCBzjaIXjJpVXrJyoQbm40oC0m9KQzod3q3xP7DDZNZkqaRT9Rkp6nd
DvuOA2nSc5jS+AK94UJK3+CgusEEsctbjkOwLDuQwajeeR04KhykBL1NEBGcVp8btDaBh7s07OxQ
F1YKIRLJ2p/1lEHk1FK0kYNNH5/1yTWk5jVCkSMgFop96MjoWvKmc6vszTIPZvUiazcS0x7QE+sN
knuslMPdXcnJROxrtzWFlSFY50Z4HGEFjl9q3jj5IjA28wCaZGFZ1HA/MYbCOc71GSw9EH8TncX2
K8GQOlLOYXqsB//WUlhf2lE6C2ngJmR+zBO6La2VAuU/Eti6a3poJP+Iz0ir0F7BTkzQ9oXDu8p8
qByAgoHZ0ufHsD73OitVuUsNWI3cNETndUNS1rCTnuPRhSwmEXhG6IS1wMM9JGEK9vJNcZoIV7D2
o2T7T3nvIHcUS6JzHTSCTbf1eXGNixKhq5xJYfLYWeSohHL09KHx4UCAh2LSEJYSPi6Y8pJ75uLB
UTRb7EKtiuFlVwhIDgbKrHumicGOYi170yUVyuP4sfEzh7Q0PJ3u0Y5VbEUKLgr2MEsv39R+n3qA
guCbULoXQf4QJWcBJ7iG5y7SphaUbmm0m356jeYzap8RApWR3f5m6hhGJLgeo9Hs0+e62HgWkhLy
ViyJ+YB9cjfdyzUYRQCb3xlSrPhJaAk03Ju6fShtMMvBdVPZJd6N5i3JbVpY7aYVZUcZRLeTZNLF
gI8LfROl8d6LTFpI6xwAswNrVPRXPGWaDkZeeG76ZyyC7SnZG/IXjFU7CBCkFd+GCpWq3LBiqMUd
YR04gyYbge26GrBCuev8cwoVX+0Ut6ryZWR9TqhDfVIGpPTVnzW5IyKFJPMhpEkLspLk7j2OiQ0A
2A2jdJWSjhaQPIYbFKjhyRLezak7DjBapxH7YZ/xiBWyxTpedVhsIT0K7IIJpbDNTYF89PJuA1fK
GapZ+vca401tpMEy5P+MckS0xa6t3oQw2QRDdjSzAgZwuSwrVAhDj+CZWIMyXgrGoU3P02jAY8/p
aOXpix6rx6bFIldamM3HgMVpXR5b6hyZtTSsJrvadKK2SXus8XtIvXF/E/Agwd/IL/eWJRsfFohu
T3CIAdu5e2WXVrB2Mbpzgnqz83aZCgyFwLBGyudByGn8YRWgyUuwaC+9tQRA3Go1EXR8Ash4PkhY
j1CFOivHVn70PvEKd7xw37T7Dn/bfHryjfV+M+QIiMXBDQrT9ULCy2oEG8I9A4ZigiCfFz18H+NX
zXQKmIL6dN8IZwBSQ2cVyG/xHR+7L3A8+kLFqkSzaA2bUPDdsGAZjwTHGB4FdWngba/7utMzp8uK
nPsC7ugNFjdsMZt+pGJD+WdQyXkIA/3BFkgLUEdAQQkhSYJsmTU1jM4TaZjlWi726AxK9cyBktE7
0NwjCLLey2DT+lg6UFzAAI86f6UunNT0EY7DSi42AqPLahJbkl6T/EsZH8vPqlUWpbUdtBefPErv
08z2EdVqmj7reH7o09qHJoeH1gJZ/7LnQWt0przYWlbSHip/O8ubveAmH9cdJshyxcxtQDS8fmXU
iK7RDVU1chEzcszopU+e+/Qw/zzsN00VcfaSGB4qgROE3JBwkQZsr2wIWpRttVrb4ocvkl6rANlI
dC/iI7tBb0BauG97vn1UeNzVgJpaBAtFdDB0Z+FVokgylEPMBImI2sojkvAIQCS4dJoa5OvwLIUT
xpdBTDTeayUEeKfA7tChvVYupVFRfvGsyv6jBmzXTfHkjTcFSRxxtmqCM1iyU8L6jMVVqd4MYnXA
laglTrK1QHSR9iRntWWYeDtPIQ5k/JCCbwz+FxQuPXtn125KyK0SZVGfZotBfia618mN8AkkBsMj
sSe5jaTSqgFp4ygnLXEJZJWJ6xuJBaDqBscvNKKkBGdEwh7n8kNnkUrpZuqLSGmX6fcjSXVehpC2
YRX/CBrTGVuy6NnPdOUgKk4GU36u7zTNhHF+H/uB29GP6Sgj9fabKKFCJTH5K1Lueo3W6xRD+qcV
yX6GzwXpns9TRR20GRKJrQjf4+Cbh6kUdym0IuNxqqd9kx4nHTGT1C9IWLGFlnqs75wJA51Yi7cZ
AXVifYgVc9+aNw2Vb9+5hVYTVY92HqJCrBAGO3P46tsI0r2vdhQMOfIDepTVvcWRxaRZCkntZEby
2urX8HQFlrUk+io6gpLUrUBIZyUbZy9TToVMzWFUTm+8Ny3JkqKFh/4+ZTkvYAKrOOVUBrhyzPEW
IexYm3jTo75N8CelMYi/IXrhTSeMH01NGMwwvREuvK4rwEKObXE7HsCW7LRIt63pO218VlMBPviH
pJ8U2tjV9B437AaK7/TeqzcAZqno+6kd29iH2zQft1aVMDqZNq6ztFkL+vMoEv1HcZ6KgRuH7th2
duaRsF23R2kw78Wo32R4s9TtiEXDyfDg75IIKubvpRgSh/omkT3XPJMVoWr4kfd7PyJUgA2+NnQX
LoydGwSoliOhoFwD9k1cdIuim/YS69u4C42bJBePvSAdSVjY9FY32IUHay1NN6r43fRf1Ik6h4TK
ODWGrVO1GGw5uoF2KjBxzih3cZfd6kLMgQNnx7quPkPje/RYg8cnSamPdUonP0hf5FZzsgHXfkTG
BEa1/E1VeOwHNpRCWIRpuRPa96JRFp5VkEGzaikkShwQQ00necd0eg5PTau4Wk/PPHsoottEWUoW
9pIpBk5KY4vYXo7ZV1bsdeOziOikK0+ZCGtsWJr1OkbCo0nbAnkqn4jZezcvcAF8ezmFkB92blO8
aS2rB7llgwhfb8o/E/ox2hwB2X7FLPqGeBjZZ8KwWAvhtp6HWnQ0zHxZnSRsTmUz2Etldh+Z8ZOS
YhdF37YHZxUeRZ/ZXVPn4k+NCVNDDkpeR7dTvSS06mf0F8ZbyXRXvb1ACkSvirtQJBQ9ezYp1Lh8
Mj3W4z7RkWfcJUPq+v6xplIui+oTAe4SP0Cjxvezw7Tqa5FpB5H82yp7zbJnj8gh5Wv01rp4m+rk
FvmZjYV0asC/NOf9AIUIpiARphOlPBwmWv95jBQFVSD2GZwmN938jvxnhawWukzz0pHq2zxgAy6U
W7Fpt6p3U0iHiljloKtWERKKVHg1SlR6Sn8oYBHiw9CWCL6RucoBTGKAzib81uXHdOaVaTfzIhrS
DRNEdRGIAgUh6bwYwKKqlIO9H6eLKDqTWT0qKNGCh1p/nU1Oer3izBW6806oKYXTQvlt1PcSMCfI
1kJ9G6IJqOLTSF5sGaSLCUJMba2T5FwM8THvy8fuUSSBtaRFIOEgYmAm0J3j7lnqVE7emj1Somjo
BucL8IzgyJSEyh61+Ey12o2nKP+QVcqTNoZKo1HF2zWgT1cr+1ZYxUwan6BQtDUGgSnjNkkJIOv4
ZgwXofhQ4HrMtU7YlFQvJIaWHJBzJ/Wmld8RtCo/yh6taXxC8VOoFEqI7EXFIpDAAWSzCBVRAxGb
5hniPpKpB41gOWBbMpT5NfRshmX/A24Qca6pJOXQLr7olyl6TuJyCWzLeGiWFhJi9TMGUpRO+uIb
fsc1mPgCNgUWxFR+JiUDpMDxulT0iRqi8kwl8oJm4H7g16E9Kk5McyPjQHSHv/AVTPK/3QEuKBOn
ie05lK5LLn9dgCAVOhckJ3YbbkvnJV9ykLOvoJD/bbvjxcX6gUm/MmsTLuBgYYoLv8/b/GFaTg65
P/RoIC44tACv3I8k/+eNGTCeAb7AnXV4ghdAe2Z2ymQmXKlwMiitGUSlj8ad+awIPd0rt/XbxdB1
4QI6s7oxQf0b+xJDmbY11gMPz4Mjv3Fni82TsBK21f8P1aJBFwd7ozn7Ch/3CxTXwA5vTBve0xwb
uzCe8fVeUw89QxlxMB2NVVsEpL1r7NO/b/GXjj7l0syuw6kWeO8HXv4DTpTlYgK9yDBiqdeeuA1z
jnjPGfVsW+9FEzsPKV5p1TpHnUy4uwJmEbZYXcf1Bj8BJ7Sclvo38JYFjiI6B1E9XPfhtxgkdhwm
drmyyEqUW7axjoxHHHxUUsolOjBq8OjlD081kT6KeS8YlJrDU69+WidMpcCdgA0NimmidiYsNTL8
jyb1IWwQ11Qw93L24GKTicp6gv+SFNNiaDdGeiP0W69YU678+yldRqkwbw2dEUeYCqkceCxevJ6O
NyaqyImPSvRIH7Y6tcm9rpzG+lVFT1rGuBHe4wiPoisNdUdVngQPZFS7TVFSN48FwYgSXqgnXT1q
nC4g1AZfUdUuVHxTyvZe0HpghyeDNbjFQc+qbvpoq+WPDXtr4t+nw1eUP165o1+GNndkiviXzT6M
2sWMHeOIIWeWkJjrlYQvUsppRHovq0e5fgzlgy8dRG03qruoODX6upXXebIdzLVEWkP7JQXLvngM
i9eG2Fjh1oO1lKavkfYSK7dx8zQOX2NJKLby1CdXxutv8DeNNuz4cf6kxfJD4PpjvNZBrVap1szy
kdG98d0PjplQgz+vPJ6LjWFG2TG+JzJsdnWBbH0hHgEa0ZGq5fF+Kk3blAnFNqQPecRwp9POEZQV
StzbGLxJzMAbtNdWGFyTkpvty60Df4WHn2v1x6q8l7RpgV3gOsa0qZhCO/f78xi8hlP67avGQics
euo2WP0hB8XRqgfrbd483bzSNvxZQf7Y6v5P38A00MSYFjvdxcIZC96o5qNRH8SxPspt9J7B3avy
0o2gzo8zSJsqMQ5p6iKqdYALaihAKFU8BdkN5w3slKxVCbYYl826V3rmZEBfjbOdMQ5EeuHNdi+k
iVsT8NVjYAUyp3cHk7NdSrJrIL8II1ljwPsppx95LFcQ2C2wEJhyarGMyhD/9CPn21FaNuyJxOSp
EkYMguYKyYexhegojXcUEWX7Qq1rYoNVL82EPNwYlMRKF8DKjtI9aOZzMgmvbSis/T5Ya35BRJnv
lDinqeVGi9DjGDAOKMCmTNxbPoLFdm/FH/mYOr6PeyI+0wrR4gRAF1S9r7L4rsjXZIMXzeL/vQr8
7KEGSeiTLtXwXpsoScuiC2Gm2JB/iQqtw1sjRoZvOf8eyBBg/94w/3Oxiz1MDsRk0kf6VcJN5K1w
kWhNjPR3mLZE/YrSEJuN3JbXaKNFeCf/D2Hntds4FqzrJxLAHG6ZJFHZ2b4h7LabOWc+/fnYGzh7
tqcxhoGebo8tUQxrVdWfUl9pIYcspTXnOMRdOSVEOJH7jMGYeVAbt1x2g3lX6Tt+ZDq28f3wALaY
8kzs1JcONc7kcV+00zvmg/V7nD5jLjtrhzojMllqfpkmBgDcO/OBue+9MO5yQKXfevI4Lm6k3Wk+
09ZiZyY7GvyEPspwAuzNYAtghqFQmDqGdNzEyGf8uHMzGsYQn823vHwt1V/y4CjXZSfHXlE68RdK
d3GGXpp1HwYzNgts8otiXMKDbbnGrV/HZ7qJ/Vrsl178lbGr6cfCvMnqKRC8zd2yo16dYdnG/qhQ
kdvgLjGO4Ayj3TXTOLhMPhC1l3wI4S5moR+fyLRLp4MRExToY6tI61+fFqp5/Apb5gErO608qrj0
MQIxZ9s1/fQKk328m9s9cTgm4RI5t/ZqwG+y6W8gih2r4aRuvqLkoM27SnqSElyk30Bx1V/VEe/3
3/JDE+2aca89t6iFF6w26DZ3qu6GWP1b0wbj3PylIMbqvAhfBvFPn1OyNaWDvB+84ohYu3QHQKAf
KU3CuoP8a8H537v8D1XzHyt1rCex2ce9emSn2+WZ/BDr+PlFQsNFqx4HT1ZaansyXNtHFU87UDr9
Neuxb/TSEjjM71nZjQLHPXshmotsPYOutm3YfnE1WEb81XrD7eL7Us84fPx74CGmgi8WUJKZxceC
fB9XjRdMryPRz2kZ263ISjORJqqQ2DJJfsRCnWFaYMTvoelBu3ZIqZkTHOOGW381Nh9rR5cOhP9t
xQ1kZeb5MTTSuZ6xEbHM35r2qQmfzF/npXH7ovPCuMB3srdqbbS1NbdWzP0NRVSxKb9mdUChB3bd
987Qil992btapAMlyU4l4ieoq5b+HMhuz+wGF80nWfRTUpOHWPqtLTUpbCpL6fLatLozp6I96MGD
2gAQjPGHzDh7Uri7ouIhQ5pQYPv2wzrylw0RDHhV5lCcwv34xjqppHYRGo01Cz/l+2q/Sv9CvE6v
debhEvRTZN9fFy10c5Smq9ntd3PoxYxrg7Qy5GDddi5BWV0YTZzMLP2hxP+j+P1+l2oqdq54fKHW
E75t9H2fwKlNoCaHSrGbNm8N5rYEbUGjCUlOz1uCxRuLeBCE7Y91bDh6p5I5chala9vgPlH5jJLG
Av+o9k1DdLYZmROOj3qdbGfpK1RNR8ULv4XoDgpFfYC5kXQHankIpWuS3mBDzLrs4PmMi7BS/O5q
5Let26Y+GU5psA+wocd8PsNTslmAMnCKz6a3hTPCgxsAjA/4C/6YYqV+Kw7/7Bkajr9ESq2Wdt+7
xj6YF3XujPimZT5ZaLg8C3sI1XrrJowM37Jjn+6L7KGhXgHaqTzoR3isrm6TLlSRJbJwGy/D+0y4
Iw9TSL2w3SOQWYqtWDgSAOvoJfNW5CmuSZN+XE4LJiTv4bXwpw1j0AckTZQN1EaHZtXznWJ5h0Aj
vv73LY0G5C8rlEbvv+aFw56Tv5VErdj0Zp0r8Y3g7KJ6OPAEzYR0zRa+qAKEFNVtREdmeC64MfpA
WI8SEmxytrW7xXg0psug3OVhwyzklEA9xWAg3QeKVz2APESfKfGe6Q4VUpjuUHMEC+kJDtAP006x
cyINZwi7Mn0sWRdjZyqcWreBirlCi681gEyyT+e3JLjg01rrh7rYgqok7WlO72OMf+rPVD8QLqzp
h7I6p+W5/r0Evl7fivphzu6H5Rx0d4J5JsY0VQ+l9iI3Jw07jwDhyP3cHWPzTGgiEXOKzgTflYJz
Xp3D5RKWX0FwxaEGK5VSO8iQuDfuRJW38XNx3w3bRnlqJAeL2Ro8jqkvfjKCZTR282ICveJEhIsn
5ltYlzUn/C7qZc8PtuqhC6k88Cba95jOarC2QVhsuso93VrMli0CGK6/z5mUY2f+ak8SJxQfxdkZ
eg8+B66uUPiLXds7c7Ha4i6wxDfueBf464TLmkSney0UdzXjMM6FxCm+44T2sg9aOswe10DvtkTO
S7kr1ycD+1vxFHRkej0Gkl+YTGgJj0x+tZlvxo8UuOO8D7425WXodo2GwZUXiHveUEnvO52Ubq9l
alNfAsNZ7wxCQRo7Q1krUjbZvYgOjaRAtx6tMnQXkh0rWmGrk1wqCgU+6PN63wg46OA5vCujl4LG
Wr6Z8V2eE3flVPKxmQ/tu5LuSsBJGURuN+lumt2azZ2+4cCEyFaoF4NTvHGZ60FKCNrOajZ+LOzE
6aBUV/YzeVgtc2VIAs2+gBdANFDjTaalINz+HeUe9g5YIi/YLnxKZ1M40Ixkkd/qvqDsQuGYaxcp
fVDja1m5GbBr+ZhLOxm28ANwfQTELOwBR3VjH0t+By9HvkeERemPQdk+B6dLDmWxJ4o9dcTQM8yd
ah6LytvAYE4c4U1mGknGLneDM7fvknSKxZ3anIRsF0ynQvCkwo2EqwBqgqiDzvhQRh7WaELAq1qK
vGszxse2irois6d676CrE+NzmZ0a+MOixfxVDe0V82HQKzTPobLXlC1FLk33KJHIdyeUvjD9artz
QQEXeW1Eheplit2TP8B92W6Hh+JzhiEHz41NeryKym5iQA4rjt1IJMvDk+V9HMF2LXd65WrJFghc
fRYmW8AIPPTTYdcy7lC2o3JWWNrKHfAvd/EQX4TkFy23iG0YiETxokXYpIX23L2J7XMsvXQg4tkD
YHyb/5prpiZ3mLkRwTNFH4t0lcODhAzT2GXC2fQS5X1pD4NyqcedCJK46Q4K7hZo9TR4dR6HJ45e
wNwvfSj6czdc8U/uY79qtwrj9drjpcy1PbKjwR/vjJhLaVPxztSU4kELd/nsz5Vnjr9T0430LViw
t4k9iEKoLTV1bSMkync4XPRSGCabrtg9c03bbF2xarotjIzzbfsrHymN3yLxptS7wrzGqg0eoE7u
Qti0bCtYEko4zLBE+UGza4UrxlP1AtX/qBEGlOxHAyXuq149CcVllo49ay/IXbwPEAerBzHxFfai
wG+K85y/LuKDmX+mihtCeVc8/hIV2+gODEmxeV0BKQYOUzLYkz23rrj697im6SSxlz6y1giipeKx
lx4Q/QkEZdQuVsiMcbBIEloXi7gggrVhj8jcg+q1njF39DNwVdgOBDCAdocMgQDCwxGjawFYy0D0
RGxi9asBd+l4LLXyFpcPk/ZaCO+Gutr3b8X6npuo1WzeLpU9TqSxZs7g7E0o7L5Mz2HqZkRMw3P9
zPD3zby4dcTURwsD4gGh0sQcTn/Rx3f2VTy/wOdCHABn3yj2jXLedJc8fci1E2nmonSCOZVq7jh6
Q3M2wgN1dRGfSLQPjcDaxPsUqkGjGTAeTiT3xLKLiDVEUMVncZvoNkp2gJt3/lGat3HzWhenfgYc
7p4lEfOo+hjhqwZEKJ/q8FwH+1pw6twTYPl3Ln8pgPQAOBTCMFxVPOUdZt7uMLs1kXijY+woaoTS
KUjkSeCJ2WblyRn4vMu57zPP+DVkuzJen25D3crDLlQu0JrG4FUCVMpvma/MT71w7PXLJtqbNZU8
hVm0Fxkidpv7WP3SNbC10bRUgxSD9G2mBxiqp1I6du3d1J4nHlKKdGCK9mLo74Z5CnFhU0J3o+NN
bXORkYzEZAVnW9zCIaHSzgmrzblXJYcl8oGGWABN+V6s3sfgIVB2pnrfDZdcx0OH/OVtRyT6Dqqq
pLqtuR2DC/fSWh3Fth7tpNybRSdmZ+FOwdRltiSsWFEWB+cmPuWwFiFgpj6Ja223TZJ9BfmkteLP
UIZsRk/sbyR/KJwOIjYrePimBJ4Y3VRILHs1etFzX2TYMvf+Rj/k5ofcenK6A2PV4WKxMwcWx1VW
VvAsdLb83uOZKfnBAS6hMHhRdhhGlzKG3LgpQL71gwD+u/z1T+FJPCwJNpRj5r/G4MzhunnYKAUG
I9XRfLkknw/PSClie59dV0J4uAch2mZnAWJ95YB6734CTL4rCP51CN/4rl2jLWIfcAirP80bhB1L
uFbuK/ivG9jz7qdB499K7X9+4m8I1CIXZTeV2upSUz0kD2gp7MSD0qS78RExjLNKWNzNOuY0vOGp
sQ/JfuMhrD2wI1rVtjsltx/RnJ+O6ZuIQlTGspQmaGMlPBg6oa4/EFUzYnmhVbbyski+mdIMbH9s
PP423WXSjpIRyAUpjfGtG6tG4nlEoUU4eVK2eANaqjvYrCbWj1lO62X8v30fQlRZRhBCejis2m+X
uSqSSlFiAwtthbSm9RkuQ08UsfCQbg1WirScJYDHRnqL4ZfQDu2rWHkonkFqLHrRDNWFnn5JeDFk
+QgTGMCd5mzlxNQlId4Cq/Js/3fDAuvuLweN7ANGrsBAGBMr/v8/RiqT3KQgFMtyq2eej/I9kH0x
OlQsuQKcSopUBTse7bamNeG5XpD6sNLXNL9VTuaniKNJMbySU6a4MGCJzVs+SKsc5EexhbL0uJEv
I8kNsw+LvSisdrs092N/YZSCDrme/KZ/GtDvi8n9FO+VcWs4IVK19FCpzFUfOnqE7kNVtjCFCGvF
4wZXpx5KkGzJ7wIiLWo02g/MlmG0WIvLxCew3jXSxlnGaxrCadf4seyAxWbJWR6tBaYETzgLO3h4
IEMl3jU3GNr5pQi9Gk5Q4KSGtw4QnRYqA0RCDUEc+yWVjBdPR2Cp/z7937XFrAycew0kkGRwQwJU
/b9nP6vaXMr6JDglONDIKUxivZl24nwfdgS+5UwfhzcGAqJ6Swd1t3DkRj15BQu4rDz0hIjU7HIl
4z+VcKQpXX44PniAf7k9JAUMTyMOEr/YbwdYTW2aRmocHDNsy9t8r2UqHUW0E/r+IahEtwk23lr0
Z/3HUmz2dTGeqxwFHwEgUhnumka08JhhQv4kGo9ZGR1agTpPy0y75nZXaCXHUdvqeelPE+Fc5abe
Lvj6pfMvTcXYVL2XY4U9LTipQnYpss0WdlZddoeNSGelBL/aAr8MOT1udKbQaosZGfL5bvKG0IDD
mzlmJR7mEIcPoFjIPBs7GU9N/gu6UA1fAOWVvVnO6Xic9OQuypn9C6odqr2TdUz5E2avyQsUcjXR
t0OKEyr9Y0e8XgbrVwBwYKgaDpAWJqw5jfCaZm6thlclhbottFD+qFUr6tBR0LH6zo6RtqW3d9Ah
O02kQm2Acwdb4QGyVPOJX1uysSG7Nx8xcWlQYFkYm33Clrpahw/FtoUUJTkC/o4xHGQd2pRUPZQB
rMERavJTB442vSkQRzKKaA3foXnlTJ5HaKcNnKwqvARTt59zY79RBz9ZWt+E9TjZatzt5hYMpa8y
P6VWw3vMy4zRyZPkKmDzaegXQ5X2+SA964UT0IKLarNvqLREONMjthzGClt1wuqG1kLhM4ZtQZ3K
Ugizx0viryogqBU7d6giiOnpUnEHl6kGGVdgjDAy9WmE3IuL+jx3450C8VXs+rtNvDxUVBeDkLpr
Kzh7uazuNFh9KDbkNnaWWT7KJr7q8XhP5OFOhAAcGI9BfQkRViz41Crxj45lyorMfl/n//FMfFfL
qZlSz6VsxjddPAJtIKadvHRDbUl/54YfZuNufuW4EnAHXE04r14kOq35rFCmK+a9YU/LdW3skZIo
Hsxzc3MKlWd8olLIMR0yP1nepTbB6+U+rR6z5jml500cJh1yzazQz7Qtk8TcgWFMN7ZmtYTHRnEi
3R3kc9l4Yrsz8VGpfGHYV7CXQ6i7kKjsqr8SJqnXuLD0b43kiscOEhMUoumpe9YVG/EaHC2cOCb5
sZje+sFFexBvIH3D7nL61l/emScL2N0xA3B0DYXFul3Hojs9qtdZ+VrKI+z9OXDKq+A1s53didFJ
rry42Yqll3/wId9mjaO5QPETziDUbCWBss252/jo+NXafb81FObcVooj1XXYyq7+OElQh+zhlhgH
hNbc34axxzloLZOnx6ZgybZgM27sbN7+9+qs/btogcHzv4vfn5nmP/ZGrcEiFslifJvafUrtm26F
yY8Eh6Ym8ovKXxYotC5mG4w4lEtX+hKj9vF5M9tpTxDyNh3cbHazC0oJLqwynxugkeQtA2VRnM6O
wp0wOClaDWc+GM9tstN/hc/M8uatOri9eAtjL6qZ7p8H4Rz5eb0lBPMD6sKa4JKLdl27M2ZzoDN0
YDAQ//vT//l0/7rNVcwfmNbCL/pjBvSPTy+H/WIUyhzd5M1bhwJ3yTxkJGOKY8IRy2HjEw0ufbgu
2EV7aPJTYLimCvMXx2dnnreTxGwTciv2vczjiFdAW7SJPNl0kPLWsjXNNp1AmXgZF5WcndpJao9e
TkMdY/ol4VgjzcUOtcom3AMlTrNPB9Qk23F4irid0p9UcH9/rpHarvEVCmK4b7PbeZ42BhFx4S0B
+lDBlTR40eO9suyhwafyjUUz8OVwK8ILNbW7YSBiovXm3iafr4Z/ya2EyGQLwJS7iAf8XjyV5UFa
MI44oSSJWw/IUo4f5Zcq1g+h8krPPhJdGz7id0RmxBQIdkfn9RsoqSYGsLCHq/Yubi4GA5jY4/zp
7b0puVLlwfrYpKeskaxRtWPzqTV/EzarlR4jwlHyOp+0BWIq6yNd9+i30ZO+XQrm/dts239opT/v
Av1Nre7k4RRsDnJCJb5til+9+iRn/lpO5e6megruI3g0T8Eug11spX6KH8JyHIjM6JBOOHL1xce/
Gq9p4jTprufMQOjAHqKqr6XqXss9nPvUMSERGkD/1bY8Jc+jExEzYHcMLiumfQouEssTrD+2rNaO
569eh/LiLuFuoAlnCidV24Xdb/mpKftT93+/vWXkzjhsCwRrC98qm6GQJC2MuuTGaFS9yCXK1eiT
Ee+82KiA+DdD0qHjtNnUwgwX14pw2m4etDNZSXCLqIbRC4y/qyuJb+lbqDqM7zQFKcMuDAluggrs
VQ1jOmtpOSPbyPD0cxd7MZMHZMYjvGU7R+/YUapa+ctyl/wGjqN9b+7yz4DMtT1uIoZde80Jn/GZ
2JKUAaGHRTlvztpJbFLxBuUSopJMFQ5L/Q0G62SDAiCFN2FX/mTVgvfxX3Y+mWIVQ0YJwwzpG2dJ
GFq92XQ6GDEGDoK9uRDBscdf+o/+GbdEAjqQqvD/UCVYH/kOXNzHP/mio0OwkA5vMX1zlgMqLRvN
L4li0w3LIDvYx7fEi5xfBKj4xW/kSNgxLP7Ef1ebBmh/nrXZlnvDeiZ6bn/dPl8p2uzBMt1fG5wj
EB3y29fHxn6crd+Iy6zRst+PhnW+72nzmLgfmAJZ+HD5ywXNxhkZFhkcvaVeyUe7IpOxf6Mz5Yuz
ba+/X/8oev3rmVOpoEnjJl70W09OkFSTl61ZIhs6s4cbPNLE6Hb5nvoVlcEY7DdIW0PhpwJ+bd/+
dZdL//u+39q7dg4qrc/75AZEUl1Nr771X7kf0pPeE0nXPSU7WooDWayFlX78ZGEAvemHt//2kKV5
pAmDiHKmdrEVc5i1MaWzogccvRgOPoyuZFf78C560LbGDZDSXTWFLQELTFKxvI13otOfl4d8J+NN
srE8RHr2GtBT3AOMJl54K7es1TvqFJeNhK/Ure7154x0MYvJpoexuNO+lTekEc9ISG8wLvAEWP1G
1ldaf2n9E9zfLTxmma6I3YzEPZzsV8uUGfBmPcTWuvv1rFjca8zOuEsaCxaT9fWFIAp4MnFClz8v
vOIWVrIbW8LjQ+3nrunJTn8j5OAVONNV+PcqbdqnOzy9ilfVS3faU/La3sW7YR/4gCrze7gb37t9
8HthZ/jzj+wT1Ro+GKsNy8VkfBS3FiwYzhH8RKwOEs5UayOI4pGrrY+HNSgo57ucDSeB6LL+/8Tb
2Hydy+20y7eRZzjEal5XGgwTUmt91lijtqs9iu6ad5B4/rwmCNufE5Xav1JelGik7fqy8Ipg4sJ6
5/yhXCK9iMbADq6pbfIV87U6uKDSulFL8lPr4ejuZD3U1sPxKG7l7XWw1vddX4SIUFp2VksbEhUn
1eDUJvwbMS2GLas9C1puK3xAlcnfFzu6W9cGIte91aLlXbOen+G68FeDl1p/COLcWcDtZeSXr5Dk
uCAYJfJ678wz8EoIefDvz9m54rfeNW/9VdJL7lhhLJgaToaZC6t9vzPy1WbD+Y15gTWRDER34+Sf
i7u4EtUt9FO+j+DTTi/FFiXPqbBjB48z67d+DaBCq6zQ+wDmVXmoD2vgUMESY7gbUoDSS3SLbgQi
fazeMYGtf1I28cams8Is1/GwcUIP2UpIN2Sll5kYogrDGSwqMaHYbrev9Nw2b759fH2dtgkfgE/S
72lunZEPuP7s6/G59Y7v74L1+3O1ykAuyp86HmFIwTCpiU50DluTz4tP7nrgbgWJ4L2wCOjbGn9e
kZqUdXA9W+tpwK+Q/Zlm2Eksfux1fQbwsT2gUttJvD8BmSzT6R4PQevRP59f/c+nzvukgrJIGHKF
D/BlDyLgLeVlMrf8M4FsOPMBV72yjltyuqz39R+MJHl/IqN4r+aUOrnHRJtxJU05X5Lzvv7I83qk
r1AoLOP5nqk5QVsAkna7h4nFaUgv63eaPydtfaWQD1ptpYN0IEvSVqF1r24dAV8kF36CaZx1h5Ph
hffFaXNdP7Pu/LR1Kv9mnyC0w8ZHJU+Q5f87m10Zi0Hughx6G2eFlp1xzzIopyEJDp2OcC2cHE1k
TkIEPIS02WtQxq96vJqh16Bz3cY3KCeAGw7iWZNqSI7cRiAa11Qf05xITsYiKz0OrZ6c3jKsIprh
69lAqKxRIxSjQy6TIOb3+ci4CLuO0pFLed+Ds9cgRYuensePjFxIEJb/biPWFf5fG5AiyThpYp0H
0Z7//48uAs+6LhILM7yZxrb7jDz8qFCuMz6h9/wpSuNfQXfrOA1G0f9/s28V/BjlGaIMPbyF86WY
zqJspxLx0j72GWeDewH/wpy8Qc98Q3cqvfT6XS9ayZcx/bTt/puOyYHoGrx7/Fvws1kLqX98aqVT
tERsGTo3SApe2OstRG2O5CXW03+fXn39SP86v/94p28lWZsHf0LLsU6ithyD0QnIRp8hiiTaly7b
C+RbvPK8prtt5K+Q4HUoQbL5VcmNJao85iD3xZq5HvP38X8sf1T4yXmp3cWrfihrXiZZhiWF70jx
VhJwJ5ZvUogOiKQSvYGVawA8jtcmvY+6nhihnOHQLauzUxep/tKTF0rwYCdN5OZJHsNOgse2Zjs5
k3yaewCRBJ1cHe2mGpIhd2A55s6YvwXR7Br1rRPfNAOVUfOALbUmfpl1d5SCcpdCmRKbaxkM+2Hk
kAxcHFIs2iVMG5hJ//c5Fn+6mt8G+2rWoRcauJrVcfZN6wJHyc33i3v/+d9v9Mf45L8u5rcqcTYH
YQ4buT+mA3yNmU1xYiooie9IvRiYIt41e1ub2GGj84SrMNrUOP/TNI5F6Wcyan80jLLhVuZXCn5g
bBakaYzo1kVCZp53MeSffJv+WmHi2QCvTjdF3Kr+760eyeqcbiLsckIqTMaKNYmuuQrL+20Y6SkJ
lCKGSYm/5uFWdRW8rVNkXjeV15UfRKc6xU/0u78APjx7pg6YwWqDZ9K3kxgVolAII/BX65qY2XGK
MIOjMfhJN6T/dU3/xxt9q62xyk7EfpGVYxCbjMgwXaCsNcTy2pu/jRXnx0UAclF8p2UNUwHEaz1Y
R8UYSOl3CyKWKcI42BebdCuBWJTCS5Y8NKbkb9YwXe0hiYa7DWzzZcBkA7fKRb9fBKeC8xOYqS2X
+b6POk8zun03y24YZ9h/QFJd7sfkGE3oQTvfTL708HOqPkX2vOhT4GbJxJPeHqQ5w73pPL/EEmM0
yhHC2qZkAhdmJoMtQrZdguwi6k9ZlDKq3feYmQji+wBpmofNNYonMOeGjAZgFdUg0n2ZXaJkdiKh
Yz88FH9d4f5xmr/1EHUfdnkfcz0daGBYJVT7DsNCvG+J+KR5VC76iQgTaM4Oupl7aIHs+D8cwt9Q
EAWUUJE1BkPiH8bnP5bzYtb1uhqG5dr8groZPhe/xHvBN70QP3llj3cuyJhgta/aRb/1D8bhJ/dX
Uun/ssz/8wi+3dSi2c1NKerLNXjcoI98YZLUPnEN47v0nbyDI9MIuQdPFn81L5vP9GNGuhAf4g+S
HGmBqfdOyaP6UEIvJVIMJv5Nvc8z62VziC9ENB2MnfCs7qN9qFl8u3sdXkmpTH9nexy9gmb9Hsy0
jKKbnSG2FziLuW22ToaxCqNuCCwWPU3EDvuJvwmaWJHeEv7BsH6P/PeYgHW+yX0DkZqHEkctcsol
DA4sIrTlB+YseKE/kR4TzG7KK/xqSktEYQ8iyuBgQaFlQbbWYzzWrfFOY/72McCFMT2ITPNjy6QA
RpKy7Ylt/8jFQ08pTLm/BtPgDmsNBBmbvNKWgSNeHsxkWxyOV3KP+VZCqwv85dwwuMgtXAqyD7LO
FepSdzmLZ2FvVb1nXI0jDIfhN3lzbJyyahmYn1FdnEZStb5MaNl3Pdr5Ft/lNNmiZRX2iuzm4XZ+
YbttrcApEpgGMe5UVnTXvZt+ey1uzaPMyCGw+eyXADMTS39Hzcyk/o2592Ij5S4/pZ1wINjChqEW
u0VuQZy5x3DmScT/st8jVxBxL4DKc19fxku5T84khbE5c/pu4hkhf8DwjFSLeRs8SFfxzTgaDt3m
rdj3W20f7o178Q1e2BaJQHnJbiYSBksqrQrJyntAo1ZbgsGsDy2pxfA9uy1f8S+MMMncvgiSG2J0
86Z+4Yh56O+Du/Z5hkXBjvUVneCm6uoPcQ7SX4d2/3wMvi25cTNvTCPNxlMHgx3TnrA6d1Kxl8bx
KKbzMQDA0ECzMKXd1QJ566DAEDfDOdUB4St/Rp0+JyjjyViOyxoldeiDMoottjwamJ9hRSbRhZvp
CYuMKyZbXq1pRwP9st6xuKQl8vMZOTPwfpw/L+JdFA6U5i+SyfXuq6tQ6o+dMp1M2D9pQEzgSqHM
umsRB7bQBI4C17kWTj2jzhTUoyHzRsPHbmm8Rk7uYnHe1j2NS9w7DXBPqW4e5eBR2tYxCb/KsTD8
zkRfXe/ikM5/A90J546ZWGQxCz2NTNKwx84HEHnUyeILX4T+rFSTVWX4G2aHXCrssZIdicZS6l8Y
9yKvhbJ3jowb3o8ulYctrCwfPXaG6EEk23zqMFkdERnm6tasDEcwEA9U6XYYj317m3Faq7jiRvki
wZBVFNFBy+srAyTLkjnaUNsDIN2Q+0KzhX8Va7Ej8NHz3wNMsJSZukjaO8aHTjiJe834TBCzS/jx
bHCoGfTTqmSvKdvzjMlwnbhi/9WQ3SLFpLDic4wYJ8PaS1RDNweEzbODGlxYEoq8xqBpY8+zBn+B
JRoKQB086uYRC6HtRsJXhiMkQbYZlEMhvyw8sXNdetPshitJINl4UvuSEoVsTgciu3EGyKxwVrZ6
ecSKQe3ucAQD91w6fPIjkKzN73IZ7I7rMRgxXvqlU9Kn5dsgY6AEI1OJDzjQGFprbYaPsMN7vqJf
5dLpiNNDtuRW+jU3z3MMi5sgx1x5NHCjE3R2N8VA8KFbRvBGlQBYkNq4DmnVgCeLQPSh5A34kHBN
6+oppanKw4tpJJ5UP4Vpi8/1vSC9aJpsc997kFOAoGDV67KrCGyXAw1we+8tNfMhXbMXMdxpCpRO
5KIjIpFZ1k81Csx+htnV+FVB69mVQCGRo+iaBT1wTEIi/KpbksBk56kSIB+PjMkz3dytF2rTvgfJ
m6Az7gUh0PUDk3/8T9IL3jxuWb2E2MqZyfO07AxYfBj9zPlJl2I3z+BYVvuFnthobjqFU6k3O7E3
uDVtQMYRD58Emct/b/LK3+qMf64t3+oMVYzMpU0AZ2V6QixVYvpFnkucYvYbok4Z69kEavrDIfLK
dcnHZb88Md5C5fpRPC/niEigZRspXvG7Fh04GdOt9eiXjPuUSUXkUo/nmOZ/mAPWYhY0xGT8geum
f29UEJQrosq0F10Nf2jfmkHkgUGrGVF6lDr4A8uX0dxh+WPx0fCzQhAwW2/JOi0ItdMUM8XJcLIY
vvrpthFsFUeEdLZHdNC9Sk7cdEnEuy7eODXYUvupqlsNasFIChlk5yCu7E70Q0KYclBoS9TOATg1
uybXrNr30qVZGjuIHnMWSFyEJwl3qVtLyNGmukrLBjnUV43l2VzdByr3dx9gcQxTkaiC7pF5AczA
02rrKRK+Hb9Lw43zKLT7KbxlOMNjTmIG902FD1j1wxYjf78L/pxCdCqSKBk8Wn8gkH+UekbZLqW2
kfMjjwlRW1nvx9GLauyl8rPakDNc/NZULzI/BAH7CxVQdHTajgeWcWZjixNC58Sd+uNGfsgjCMHb
hUJMu0HKFalY1QpTLGZa3a3MLq3kQj3/75tYMtZ2658t5P8cP4MmXdLkVc/8f9uxakmaQqpNgiMr
YKXp0uu42WUiYtt0cqXpXVMBPzJfL07iIL6PLMvlUrqIqkvxBmxhGwsSCyaFBGsu9alVuNbjI9Ru
NcbvpjvyIBaE38YB9GQ0E26M235+a41rjcOjvKoDI4C9PbsYtV2PK2VCaK7b4SnnEzBUr+KL8dKk
eJzYar9LNHtiWJu8qq8J5Fb2ryN1w6pkZLyMlp0KQz112ZsiPqZF8Ez6DIRygdwktlsm/AiaNqEO
iPiVx/Qjmt11HfXTFr35JnzfwKSecVdBBrWBcSO2IM9NZBuiL8jouyFOjQJO7dKpMR7lSN7L+nXT
9P7qDUpK5ep9TNZ4Os+2VjCnW32R1xNDmAozik/jLLBljoDxdVR5taqiqn+rREwf/x9nZ7acOBZl
0S8iQqCRVwnQzAzGvCg8gmYJIQn09b3kfknjCju6K6uyMp1ONF/de87ea1O/rnZNVhrd7eN6Iy3o
DLFkSJVvksQHVQim8joqMUSIznX4KaGnq7BNkKAeybHBzINZ8tM9Wo5OC23oalI6uQkE1MFqjGQv
EUHvo5UXFO8y3sjBZJwKWy2wSjQg8CgTiKH3e4uMCPN8WJkjDXMNnlhIVBk+Qy29bbSTN0LGxEfQ
o1RovcjWqMMVO60gGdaf/XFkBL3e2gMqk9F7ST2G2MdwFPaQ3cFlV4/tEE1izLxGZRasZCDnFF9M
zOJC77vkrK3Sy0pR0FULhD/vToNV0UyudEi5yTT8/RyvxOQEt3pbTLj8JdJC2R8nwIXNUNqNMQHV
SPjxzN6U44XDCKfBeQLgISfKlmEzyg9IxBrax1nxpAEQrNA1sbQNGbAsrnQSzzPejAGYPhob9A47
5jT97P/qCIt0C+tXeB08C24MQ3zY15D6MGuowB3LSe76ij6tKs8yxI2UtpoLYvlodwlPRjZiLkKb
v2ZAEpB231n6xoD77jsBR7DQbG+1DED2836m7N/uhGyV57jJJSfmcy4JwdnSS3gJZ1KVTsQIpnrf
s1ULsy/yaBkYviGQisQSWdpk8s34fVT48Wp7HBT61eU/g1o8TCU1vKupV5aRF4rXNylvzfYlv7yP
rntZeWF2a9xEL87NM4/wIF3JTHHbaHq9pl/XWhoy6lJbPA8XTfU2LN2TbGN8RbBUR+ZFRA3wHCVW
la8idVm2ZnmfSRv0HVpL7FPw1KrIN8fHMWzQcnAzRJHk7fYv9UZfR/5t3Ht49VWXU3MaxxFKQN5S
NL/r471ZjLEJdRjWSEQVPpLqWLVmKP9RAPvCw/zYMtry0Xg0JBX7sbUrBFQdkzqg5tItx2O0vYcu
22GzyWozU3Ng0/6d+cNpANAJo+91Pe6eFEg9yU47HYY8ri2SVqx4qTiTsnVSOJl6KDWP4SbChVwS
YpSYFNgmcjpti4VQ4flaDYPNvWQhz/tSyKAUF1Yjrs68fuWuQ4s3Z5/0W/42QKZYyZ9lSZfvdJtJ
wTI5v19G/hAawe932GOVv7/BJI2YGI3cYgXqzPcbbHCLxJuSnxMvkHmf6IRfcWDoc3neLkj9Tn/M
1R4rb/3mONFEybHVsfo1D/rnflbK+AY2mM1xelhupZS8BYBt4+rYNKvfj+y/3qcaWHzEECPWo2p/
3/2zqY5JYUE0TOxJCcv4GPbK/tL9vZn/OoEEr+JRGPaR46N+ZvfPZq5DdTwIWzbD60kd78TKv+Kq
Oe+V8U45Hbto//tR/SiS9mcQhzL8bfQvI27b79vLBtA5zrUce2OqE7QE5BAl4VS9UNy5HwuaZuUU
y/LvG/2PU0kgSa9/QFc7Uh/1VYU6ICr8zDE2Ao3XL//1jRcob9nft/Mfd8e37TzcjPeAfoSSBLHH
VCCnpcCZLJkL9L5mYbT7f2yLsiABixwYRKzv51FR73U1ilLCvSiCjHdy5Q9wZVKBScs/juq/zp5M
YKFEPMN4DDLo+5ZOw/x8EW9M7Jqrz6XK6cd8lMi8fj+e/7gPZQUJHPQyBVLN4wpCyUDyDRvYKw1c
0GKfBPatKJnwrMbItbkTedv/vsEfEnjuxN4p/xU/DhhLeBi440BpgiAt6BHN/Ik/m9lE6E3epk/e
1LBWSHT+miE/1nK/tkefkNaAhFH7sV+RXQUg3Vl53+59n7yIm75eX3XdI90hMz4/I8P9/fh+9CQf
t/ewrLxl1VDsxs19K+oHwfBn/na7bvRlaOjGvO+P/yVs+8IVPbyPSPtUedIYGSWMQN9vlCIqCVUW
rjAORyxEAQ3iM7v5WG1ovPXrtrTws3aX3pYNMQdD9fLHHfSFmvlt+w8X9HwPCE68N7EnCD7pMXce
uwvkktsA87ehifMUJAoMgMi5x3gk0URAPARcHa5GrJDlv9bE//HYjGGtacTcylyKL/jbPwNrFOW0
z9tr7F2paVzFHXNKnGnx5S+l1dfC8Mdh/7Ohh+ezPd3b+EQtyYPRE+r18CgAYTyfJiVrj/yampKK
hEYiZ2xfXnZtCh12RF07h31LosqZ+mpD01ZAMFlORNYZIQCEs0hNuGfRJuFf4/9j1w5joiDJCvk+
ZJkDa37Y29PwnN/DW1F41YBAp/vVrJoQQfIuz6HPs1Aj1qzN8ACTA56/0NBNTy9ZBGRHwQet+FI2
ALt8/WMo+I+X0kiQR+iNqawCjpMeXoKnKDonaTCKvOwNDIJ4sXN6m+pMuzjw27hT/l4u/9Bl9Ofh
n00+avmF9tQEQ1pdnIdpQLJVtLx5+fpkBWY+RwbaeHhYbNJd7fNzNSesEnGWwxomX1NfUz41BMHZ
8r6/bLNttJRrI50ny8s2WTZe9QJMzg7n98/8heb8NLPzeWBebBZijdd4TL7XIjZ5r/9RzYcIJL2T
O/SUPTjMecivTm7oYhNo58xmAaAjD7ZvtmrJlrS7+xGxEeZ1mVqd3dmplVpM502kZW5nh+7NrjsM
JWqjn1z64/bJrebXrfDS/+5mD/n8ep5nk2odO7J5np+WrH9Kcs3IuCntYYmQZvxZ2arTencPmMR7
ZZ+ts4UoP7IifjGcVrY0q/liuay3Awekhkn11Jessyubmg1Y11EdcNNmaZ+eWy9b378+6O4N93cP
B/X7FUYtweljJ1uXdmUPzG7f7Hvsva72X1pmawrD5miWzUUHHfZglcz5sC0TsLFD2FK/edgnxfwy
z9DBAUJ1rvP+R7u922CevBE/APiQ+CKjkatRKimWYkmu4kL2ShxwDRbPG7/wJbf/kTjNDhodpWUr
RaUU/AHn+vlOHTH+9Ep63nIjWXt41oRuOCrVe5l4945g7aHf3hxmFMCNXyl9Njdz9Nf0+Idgob+r
/91iPyj+M+ipnVZDIFXP3rkdz8AwN2pq3qN9j1yVP8DDIVI+dlS1/5zijfrB/fsoOBIQzwvKGMsl
VJ+Hl08dC3UAADXylKZxh9pnwcTrpvlhllhhJUNZPKaUyurLXjtnoHy5dhRNJGlZDRX9Ih2FEmuF
sqkiVIvd7tIVxp15vYijolaOOTWG31/O/7m3CuYGkey/kfD4csgCkH33VE49SDTXEY5uCmPVH+vD
n7NRzsg/23g4I7SGrlkJnQ0y3FpIpteL2b+HLysAPb8fzNca4eHcD3nzA1QCz6qxOPp+1XNiIdX0
Oky8WJGW1CNYAlbrCKuMglwnvktORjWkYwCqW3UyvCjmGcgg1A2KbV2amzB7WU2uyhN0E3UV1+kk
RXzw+z7+fBsDQu+zFkVNUkSgtd93cSAElZioBNrl51VA6H27oqiS0b35fTP/cc5HQ5GwNkVWWJN+
3aX/3P/iXa6LML8lXo9Aos/kj28eBRclNX7fzs8nmzI7i6g+YH5EUt7DGU/KsmbZdko2MJ+D1XUp
UBmlBb2PaEivf9/Ul1Du+9VlnUZ1H7imwA31yK+iMXE7nYr2vsrwBnxOulm2HZxNVSbkao62rgx9
Qj7IrSmndTSlJ6jOaYTHiSEsTwURKGsw6MnQGKyvVjKc9t3x3GnqfV7aIcI8ivgjB1C5MNFe64t5
Z64m4FkjaZuBeryNu3V3nTSgu0mTBECCqKWZlZKNh+33oxz+fCK5XiIrnKEIQ4nEve83SFvdhUtS
X4J5mL4r6pXoHbIfAU+fDvhHkvC5GL7cLlcaYnYfQDqW6mkwZIwH6/fHjvy8UyXAlhjH8efKxIP2
y4h/bqFRGwdZE3WDudRBgnB4j5bbPMWGfTFCAn7DSVmSNRCOJrVqlfnqyiMm1hLA69kfO/LzjHDJ
QZPKkEnJKB09rDAHWk23tKCnE3d+Ja6Um08Yw7wW/SDkPGSyPaaprSk7qo6hcDaDAb/CORZu/9iP
fvL1/f77vh8PrfdOlE8X6LGhR9e6GTFUzgay3TzJEAzqKU8x5Io/yxQ/n2O2CQZXw4TWS8wejl2M
b+cwEaoAAs+E6wA2BUysJr2Xgz9WaWI/8DwcXT8jHvdBt4oqCg9bUq5tyYiY5/P6iqhGjS0BLoEK
qf2ElGXULarTLTBOKruRdU5x6VO9rt4d+tWFIGy5lenuZRutPBkVPnp6QPRCtGVVHE/hZ369U/ME
M3HZqc0Yc1uCo3y4qsRdG5i8l/Du/FEqoFXVzyl+O56HqzVUQRGM8ls+v74Fx9MLWpvriEgNne5F
qcyKhhaHDrtESXtDgYIOHzEnsiBK+xTo98lQv77XFIYUfjOaNougnTaRVzvqm/RBaB9/B5lmVOry
Fglb8i74JJGv0rm8uC3Px3RDvMvTANzPJp6Iz0o+uT1zrw6oL5GrKOnZBxHh7ap5EzfI7Tci6gFd
9SiEQ+86M2lWqJ68yIvMAyk2p5rraav6MyNmiObRNjieRaMuDHGhHQsciXTTR/pR+2SXkzdgWRhr
mJNvL8tyLk1vNvz1Q7MlU2EKTSeHuKfXew3I1jK0TtYIvxJJkigDSeyaQ5TUWb05SI/4tsFYrz5p
oSlQwFA0avA5jcHAHr9j9Bsus8ONcERtl34qu/CzclQPW5F5ndHidUWw75jx385baUWha7BoPNxk
40O2RANVzi822ig7MNG3shwgytUF/TATpjKnfzpeILIi2ISU3rvhgh5w0dScdCZQL5yVIVG8Njs4
I1zOEJzbAbjRqnzCSrsNOWefUFPrz/RFJWV3sBAP8ZoVDND7q2Ska5LGbFYf0+GI4XvSYsbTNZOa
sEMyLzN7hvgpNpNkKUwVQ7ZEdzQt56Q7erdtYB4AsvXWE32Nub63k+gqmcDHbYqLi8iY3Li5vAKf
YiffhU62uFx9FWMNJPUZIRPDLTiz4rle9Xx+YZohuu9YiAhTkEGT/r/7VJ7h6PYzVjgK4Zvben57
l1kJQdCyhJdyTV1bnXVe737pUP4NJ2O9WF5tIm+cwSZBDTgyuwO2ImIYjGSrObdJ43Ge9oFTrVNL
nXFcioO/mdOKRaY36ODK5rvdWOcgolm0iDZMEqzAKVjmEXnBPb9PLVBCruw1i3a3EPyTWyxppAr7
PhEZMZHRG3AKfPPKLHk+Wd2E308EI91fveEkwyvTWa/oE73YTdfSXnq5LKuxITakV1IR2dcvwM1m
WOKnffZy9/UXcsxxsxGL0JzPCBwMRKvGzWbFswY8B8lS0OvveHBv8EuwyCLpubkko3VQzHGgxhhl
aeJNtM6iy19/jklMAFeml/t8qi4iD639/TovCwf2IA7BloANI32Kn25L1c4OZ3t/wp6F/sQWOZ/V
lHakdyNcvGV/rh4TV4f6aX/uEV2S9jBpd6/iDEGrXmHHKskbwDY1TS0Yer05a3bGkcTNrOPe4oWl
j58KBAj2YJ5s6Hz5mq1t1TWt/AWr1o/T6vJUGd2hs8+LdJcexaerqy1l3IPRJuCy9Wrnp9MK2fCi
mRG/AbYSdktr5aQCEd/8Wk7omV3P4DqMfJdgDaG/iW+CSO6VjLuhr6sY0kd9pKYSvV2WoUt8tZX6
4tMYTDxaDmWpLfOP8gPBinplV6td207vHyWPMl3L1/yDgHmLqNKhIeL7tETral1f1QomC8xFSAwG
WiwESvx7i4h6kP3Rol1SKole+VItTcYMja1xJxOmopVu3F7JWkGRd3ulSdKHoO7GU2ERvQSgd+bh
MXNHY7gxpLsWbunRtwwlIzjA+0Y2BPkDt+j4hU/sOEk0v+cRNn6OG40/MSCqTpzV+3CeuPdDfp4o
h9tLNj/PL/t4225beFKvbT/tI9VPL1BQ0ij2izmb443XfUqH4VrYjGMdvSKyhs9kfzJZRTijw2Wu
ECiGTxd5Jy8HZDFz5IGwweBvIoMkinb0JtCMuhMahOaIpCRi7AwSGEXNGICe14waHWgHKcO4j/Tg
cMYyFug3uq0fARzbm8HblLeCQM8ISyh4MHxgVrMe7htDnqp+ZxINtqR5i/7yDsjchKZ6wumDgCA0
LmOj7WYtk4P5CeI8gVjjXcucDFJjaAyzaYpviohLgNTcB1B5LdJvhKf4PcsZbyH89V9EblA+lctR
rou8hwSMmPpwP3LxLPEHm9tL9xm9KN7I7ubdHPXomJYxRCsODJkZ7wLsr1vMLOjsRgJZOJTNdO19
hOlNnYqx2WtleGywk135bL0/TxJwaF3x0JEGdrYcTMEpBx4lwyuyUxJnbdkInlK7MRn3B9idBrxq
9Ww+hKRNGueMhCf1E7Um1yEiAkCnEy5/nl/og9c8YzyOVFtfBnsErMTB8HzaJ5K7QZUZVEB5VkQn
ekJMe15GC7hwXmgOn2JfNjRLe1KsO4wy+FdcD8ojkXXyiIV60p55LESXZ+Cm10ckvdGh3qHqX7Ni
56peXtDSikUfcLJG5IZxT1pc1pWdbQr8lOkUBJgr2AoSTR1xyTb80LYKxe/SiR3NLrEPVh/lTmp5
HqqP/FjhgVufvGCLFvfCcxvpMY8IyAGkvM10DP6H+PHeu4TqDvY2d321056vr9KSui6gpJtL4MzZ
gP9mi6uhSoTSBAUBkDjYEtwrd8ng1HH3cC9H7umdxiie64BB6/OOB/+iG/cLmTBG3zAFhrXRni6l
nhwLHwXsfTv8VDYnG70A+RDps/zZ+Fxr1A5fF6PcUtJBmMajUS9ju50pbn8SncsTmhckThwid8H1
VWEgcDuV5C6SOOncIqvV68PJE1d8MM14h/+FoT50ur1MfJ6u0PnVUKtMb9geue8UHc3FvTEGCglo
RDvp1St+eZW7BE2pBi4PIYqBwhPX2yJ9yvzuU1kok6XoNi70HnIDvzZ9xplv3+4+GqV426GcRxvI
5BBxKG7qbBJlExV9Akp6OA1HFMbU0RpUXsw6sPgINmiBazVroEGciSVAeqETlYTknAWjigrxk5j0
2u12ZCYq0DTpHxXkmJlEKckkqgQGaNdrrQuFEdCaOCYH8fn+Wr8iK1KRJT4J62h3xrdRTLRZ5muz
xk/Mazz9vHzcN9VGeu387NguxD3rMWQpUDsNBGgnPKCNDtiSZ5aLwg6hOdgUPkOKVZNqiUvhue4d
bmjHhMggEomb4DLr3uRDgU11U7njjeKrh2DVuhU13dtMcO+A0a7LcI2Crjnkn7J3WjWW5pkyTlpW
vkMbm0v3Hkyx5404qzAu8gkODxxXaIXBHIHh4Vrwb3+bIEZeRD6mD2bCkS2+ZThOS6Ky9AsGrDfU
JcymNRStUi+gxu0Plvp8MnBkJNCP7yYIADQaAa55wM/coORgY2sJ9OwYwx56VWDZEqIbTRN1KvxR
eVB/VjnoBsqioqoywTXY+L4vhe9ieWsuZzAkTN1mKFIlJ50PFqNEv23Rk8L2kK2CdDT2/zl7TWbS
Tn49L8Kd8KxN6hoVpDIhRXqFwMUyC4shyBcWiL48ZQahfsf8aY4ox412g3dpXUyub9eZ5IPpfW0n
7ewlctC3elgYhobgBtN3lgubyBDAAYifgh7PKkyoFyyg9dOADHj7jzXvj/Un9RZRGaq00wRMfF91
1n+KAFoitHFWtsW8dywwaubeKeg9DAnUFXVaiC/gSq/dRIMcOJ4POhCvhkjqTPpHY2T0o1vT74dK
mx6Ctkwf66EqImXZJday63muwVUu0XioLIciJXOkzhnf37oWcOLADssm5XULR08rkL13qyL9GHIT
tuqaOkZ0l/RLMJpmtWIhWH47K3Qg1NBW64AF664Lm3mF3Pv3Myj/WId+3/Ov7u8/ZzAfd0IWKjVC
dL+ewmhup9lSMwsWHzHOhYl2FN8Q2pUvwScCrMXVHdlXR9qEft67NcF+G6pxdU8rmEJmSlaIcX7F
2CS9Z+7wODTjLTzJdpou7gTtmumMCpGfHGorh5GxVObKHwcz/K/bQZYFlUvRd46HD+U+FSm/UJbp
bUtoAPN3WT+Aj/Tf3iTM6Zk+nUbGX2Won/V0+PhjLryIt07j2XvoHchtruVZm9+2bm0c/Hh+HE62
9lZ6Xpv6cv78Ui+ds756/2uzX3XYb+UDVAYypVqRf8Yalc3vj7yQj4rxNR8OcFcA2HpFclDVi6vw
ETG+XqUFgZ40VaetmpB+90eh6cdo02+6z6uCo4gC91FOFdVtdYlH0mCu0UxjwYw5RnKCZjtgdKSK
kvxfy/NsDvQhCF2VStMPYzYUsaAd1EnuRYCjoeMQAo4dln34uxX9dX88nFWeX0GUx4hfaAQ93D/w
/G5osTTuc+Y5orjErT0pT8wnu9esYSZP/M9AMU7h7s5MVms2Wf7aMk+4lLWudn/UiEb9JfyxM0Aq
GdYRU1GT/36J5TgSIimtz1D1dh3w2U51Opk+fEM78EiPyDiRT9JllhT4RfnUAOijIFQGi3DAbJok
6vYjBjqTjQcTHmVSmKkIpiDYT3/UP/tz8rCbnCyBxw44pYS0/ftunsTTBeOrWi1C2n9KZn7VXz+D
7I/bYIjM6ueWJFpXQ7j9lJ+H0kPJLM7OvAUII93S9F2ddlfe0/1ylY6u4hCAuCe1YKH5Z5s+nnO2
tdXIqfbFFlCRfd1UZuVXfroqZrJbLLLF8Amr7bO6lmwVC1lh3ZeBhWZ5qdmnY7IQn4ZWvgJM6eeO
9FE6Y9b5spVtTk5gQ1dyA2uwkp2B2dodXdXCvPjC09mJFyzfCDzqe5ROQiOWQHZTdeifYhKZZ4u+
GXxZDK1kQ0KMe7FKL58V/tkZWdCLrcglEdqFUDTr37zlTLOuZmMqEDLp6DqgON1eObwJljd3vL5Y
Cjsur0Nw3ro6V2zJ/sB9wa4h4jf7YkzjnZeUKe468ycIs+ostOBUrWD/r5DFSk60LDiPtLzx3o9n
YzemloN3hrmtdXJjt1mE1ICudkG5pvEofQVmtAz4ZFBA3nl+XkNj5AiDQ9/rpRnsdNMGhpVkI021
ctgqFy5NsahN2ZXddAW4/UiqgDl0x6+hk/Ijdwh4IGLHDC0ie/fZslpzvlkkmSzgwbakZuNWvux2
Hpx+b19OUUXaqle6kEch4d/Ny2zgBv7IP3uRN7RLOB6pezelY+2ATfTkpbgc9EWVkS/54kbyh4uv
P7BQC5vIOeaxPfBpK3r01ScEergw9JfneTQf72m+8P+BLy1Cu+HEVwd5Ja/Oc2mhLHJv6KR2PpOX
yhqFLTsk+YqvHeO9zMnt95R4a6pfFLRW6T7lqwF4EFyT/mk+2IwX4Tye40tFd/kSv6QvfOFFXRSe
5OT708t4E74UpF/q2t0Yb85bykL2iCumLsI9IPmNuDjbhXe2JdMN97TO+GZ8mB6p9PJb+JLuCy/w
209ybeZnu3tDBX53ujfAnIvTfLwRnOjrwVB8HPLMpFsHSXZkZx6774sLIr+81mmd4SK3Iu8yk/Ew
Rt7dHFLlJV+PDxF4phQf0asHrmkmzHOm4aM5oHEfbibXoN/HGnwTC4fUlfyBS6l2NVyw49ZwUznF
Ifwcbs5YWEW+hhtN80n1jfcJ9dJ0T3bzG/M3JpKYmZzbTFkNNsoq8/o9p2K6p9LLr1m1qAu609jh
PNw/dJ74WfOD490pPyMmSnrGKbgdmHtpPr8LAc1ugiN7yMrtUH7y3c3h7vQdK4cvhXumqp6yGrN2
pFBAtERwmd0ThxhffCRGScTGvBlhg520ewjy2aTek60tbuN5+XLXjPunBDsrOZkjlrH9t1HymF5Y
zFJumnRPgHyYE1V+qSwHqU7eyCZk3UHnR8+eBoyU4UTDdzCwo9S8Dpmq2tBYz8yoUlwtNskVu7Ii
W9uiOT2NGOtN/k46sJvMCcd6h3GpZE570dXIKmL7VCyKNbUR+57AEDAwA7LMjDeXj3YzTvRnYTZE
PLO4vFy6LYrkYq7pzw3RzCS0QmOAC9P1UvqZshkyhfNYOxYtBkMD3vx4h/q5b+advGjfThJ3Kj5R
RTsP+8LZiZwXoi4wEL9R/FBUq7ZFI9OQc1K1MSLqWsPP2lOd4oXFsqP642PsnWxiLbzIAoQ301hf
ANvCYrzUFu1B24B09xq+UVvAVHWymWhRkSGZeBeuqPPtoDn5uZ9tZBd0vX2n/NwrfxDpiPJ0pqbG
YtBN4o/IDo6p7idbDBO6PLu89z+TfmeU87BvKLxUlPEpxGKTbryRIUyZi1LR50+ZtfcVanpYYY+X
q6Ypg6dkHNMXzQGDtZ2NqEHzt4+tWZDVqScc+VyA42KgqIaIORUIRph1W3Lt3xgD7OtoMnLybEop
j1GVHRjMRxTv42ntvwofW9IT+O5MJ4SAmb0pPoHLmpLcHZvjeWNRUEleC7hAqANGpIhN8mRWVvbT
2CQmGApn7VUMFG/tjFIIZZ3DbXqbvojGbcqyOjWen2Ex4U72UJo7VBApqgFdavbULgTchjMyayj+
Gs0Utgz+Bv02TVODLAcVBMpoNlcdFEETDd4PNHKSCXVuQoqfFWYcfWyK3JHrEi0QVWTdJKP5YkvU
PSYjutiMdtjTp9Lhuk9IqdnyCYEeL5+7KbDUJfuqMkhCCzRUKHJDI3jL7XZynyXcIkPn8lnsGw4A
0VANxuqltcMluiLmmNimCWlzojn3zjzdpstoXXsJ4qTLniHZZJHln7z8cDIbR1sQFfh1KwXWyBbn
nRlY9Ga93BMO2mKwitbFXCSLZpYv796Al3i8FZ1iTjqBRQ2HV/rZau3htLWJP5jWm16LlC/6V3Qv
oOJ7Vvx6RTfVKfxwEUxXtTv2+gEvt0pLXI7taIcLJphXbuXmFtmftrAuuFEcYX5f1Y6wGvCWEtap
27+zCn+ECmpgFrtgOni+W5j5Gt5PmYMMxcRg56Qzye18klGcm1kuQCfNsHXTu7uaAGTZs2JFUbHf
KV5qR0rA+axc8N8sQr1V2fQR58k6fKf2eHpP5tPSlg7ntXKQHbzMS0zHrVfMB1xrkc1dzcxvn9Rl
snNrK5iLy/NuFe3UZ2BUkAM+MMIr6/NOWlf8MUd49mtXpjdBt22wlcAHLDneJ/VZfK6eBu+1m/jk
5TxVbjDX1kSU/LHw/ylK7lXWiJH5mZkni6Dvs870NjphYqLx3DHSkyZrsgiKR8fixnlqbsQpEUHS
8zm7N+TzYSRY2YknJCJR8EqezWtCcb0bwA/7fTUNbeLnHFUWtDEKEETaYJAfSjGxOs4vtRg1c+mo
rAgiAhULDiKxVf093SRG5F0nvHlgKrSrmrLyTtnFgI78gdU8SyZGrOfwqQqMARVzxQIo/Sp+zXWI
OeoWeOvEBdBexheM32/j00Q5Cqt4X0+/VI6Qxkz50Hig+NzyCEZwVe8E7Huv43Vski1h3WbaMfgQ
N/H+tMbkCwqBrnLfPJ5cJkyeaN6pbje5za5v6uZTej1NaPmawNJMDFM82bpM6ynpbeKZ35O5TvOO
13Q5razKEkxtp8RAGZGFZPbZUWnDijAWnqqn0mpXDe28s1474iKxaSabp1fByOdnppbxOnSzCU0j
IIET4Bej4215mhNgsm0mNJPe7nsMShNGaafeh6go6Zcmk34CmUzoGoXH+IPIFhyPlrJN3NjEnjzX
bGUS2tlTAfcvWZwnJ5O0i5W4xojOIJ2aJ583NlU+Epqc3Ls5iievMPxuYlt6AyfgDfzb9GwlL4ww
uX6C+TcLlzdDeD99XKyGd+WdD/EqD1jUNvXCr8F3OLkkunAoXqqJ5o2ZjQ/XJz+YQdy1SP9wqf7O
T15jSZvBsfR40ekCM/+enEbeB4MlZWn0XUzje7jacmwAcF5WuHNmqScdhMPYvE9IddJ313qGKhpk
xMUC5/QEJWwj+9T4YeppxjKmdcME6IWxsid1Spt2QgrdjhitaTOdNvoH89cJ5KlZag+OwmF0IDBm
xN9x6UoYu2p722uzegm0WQj1yzx/rjesZ3RletbFPcU1d/xMfifctcjjNuZaTzt64uqMoh5NcGaT
8OokFkGg3Ca/P1T/Wev495nqpSH/lKiCSxpU96t49kKapSB4R3A5eYJI2jxhua+nV8rLIkUqPIu1
+PL/2PhIAAmnInbqCXHfNy4R3HrWLtR3Yt0l4GESz8fEHRnaW0R4u/4X0/mnN4Bx7d/NPVQg2jN1
JixNoVeEa3XYTEl/KpxqxIz0NIkHZk37lWFLDD/V/CWU/rLY/+ewirFaGcsQlmXKWd+PVtMuNzVL
ONp6vbgE+vF1puvmdErP5NnIpsYmAzb4+wke/RD29EdMQrGAlRvHmPawybE8kKt63IT4y/2kMs/j
3T2f3sj+uUkockbTK1OUFiOEzHzmVGn6YLi6dWCHWdpeQm2iBp9jkituKBpCfcziIKTu/fsu/udF
EXsLkQCwinrMQ3U31IbdSBtQ8cqxHZuhcDMaqj7k2Y7a7UixwzMyvPgp6zDDMI3Ird83/7OoSb2N
cgj6RXwAPxIe4rBDg1WiLxtHybSpl02waVU/b06Amf+qK/73tsj6HIqYJSm3fb/+mRAlF3aGsiLN
m+QNMVd1c8Wbf4mWvx/U14vwoWykYfbogz5RRwlfeq9/HupBVRRxnqjC1p3NZsVme55sZ7PJJH5y
N+fVxl1Zueu6/mHhb5PJ9kbqKM1K4K20ZO0lFu61Te+OOsp2ps4Au25Zvj2dJ6atGktP0r1lZlHu
hSYZ6RvrM/JXPUZzM/zY0O7d3HabDXVoMJswP/+yE33NPB4PbASinH4EY4b2ZWj458DyWB5U7UgQ
thOfLKGeKIvZxGS2n/qxiTxnsTZ5ouayYV3jiXNZOZvW/XTf97+f3x8NCZlzCiYd1yc7o4gP8xBB
iO9VfU6DeVb4DfxudDtMhOqb2+a+AOXh9639LLzjUSGAhAIt6mFoxg9DtBbfxEFRXs+eIpjly2Xw
UtLXC9A9Kqg+eLBJ1rnBb4oPYZHYCW/Lkv58ju1U+Auw8HXjfDv/VP4litNIBZkZ/i+o65/zHw0H
RQskKJkn52n3Pthk1WSczjTQmayywX3DOQxnojZrIYGHExUvbI/1VmgIIvBQdIqYuYjlEc0GRJNJ
AaoPyikNSnGKdFQGM/6nGeBHBbXfY40uAukuDL3aQ10zOYuhpjaUGwhTYa44RiZ6HGAQTk+5GcYm
8T96Ii54Lo175wpEBw9J3eDPTqX5+2X8Iu89njsuHqx1hc4CIvXvj/+oGdyqtqF/0vv8ZDfUF72W
q82ms5m+vOpP4oo13pSl4dyKnM/MsEBT83ytzv7+LyDrjxtY4eph16YKDydQfPQpiMUYwlBbnBcx
/cyEPKCPtFvCmKSdkdV/tO9+OuLYWK8r5ZmlzUBixPfjRlJKarVU5B7ZqG0+lbpkcpXNQvkfys60
uU0s6ta/SFWMAr4yo9GS5fGLKnZihNCAADH9+vsc97312shl7tupJN1KWgfOsM8e1l4LTflFAg1P
o5dhRXYdGoSRrtu1afqWap8qGOfv2jTzRubQtTj0SP2+JyW9XNS8NRD1oQ1GcvVpG5PyTQFfJl4B
4qyRVjqZIOA09F0JKSplP5q1sYXL6iXV3bUc2qY/LciXORr38NbW1brus7TbzY448K0aHij/qZB9
p4CVdmQoqgGb8ulZ9Tbj10X5LAd8Ochx07UXOS7Oi9yaN6Po3LxKVxqEr6Csa3CHgLyvSF7qAt9j
QMpQcDRHNaqI8FBfJ4I3pb08jOSHxDS9cYmeO2Ls58MxNBGH3V0c1borx01UpyBVq9cKCEVbITSl
X8iZd0FcdqGsU0M2Bt7qtsREx4NK1yeuhKxYdAx832qxbKR7a6uSdzwuMIwQcsrVx4VqjrmHFzIG
jubRfJnAdKyimqO52+Mqllpb65KBpqdbJP+YwjlEnDTaqnR66D3HSzvu2nK3HSWzfXeXIj7dLq7N
q17BJ9QFEHeUFqRehDyTQ4YWTvaBCogkD8zGrb/JM9DcQwFTdEygPf19Nq6ldGx3el1vLp4G4BWS
EN9ywN7ZsWd4JGHt2ja9kyNkA4YMjCIO9ff99X3s3p21q3apmR9GVG79uTp7fbWefXCKd2+pt9m6
QSB6jr2H45UA6CH1w1Ad8CpvXK3PV4cFVRLqFtpNBkPXsk6xoPzodmtqZtyQXbEGC6XvBxZaFVvq
9kX/Z6SeVbe2V/ZxtWs3BPkKMGQbpjR7HLivy8KOumkUbGcY9RfkTp2F7E3Cj3DAx791oHvv2gui
pAziznTMuyoZknAUYshnXSmDgLdDmlKfE9mMEwK7DPjzcTIsMSi+/7cZ6EVV5blRrXx7qGnxJtc7
E7ICGS6l6SKxCD96ACjIGnjnn7a2Irx2CuQc85sM1Vg/o/5yyetN5SMKAjxPDi/z7Ok07QKwb4RS
0DAGFGVdfl1chw7WD29Mw5MEmTlhqwkq5fvB0rdyaelbq9mMpvPpfL5zcKNP9xs7gAk18JwmmIC9
Ojkr01n97kPcQmHgq9PQIKG3XeAwtN5ab9vaiuGjqzfPqIaCuJ6rIOVh87QhJPVP90ByIQ3yxi/b
WeG+QFMfIhQNm9kkXpbgyH5/mNs+y8+HweIKkwuMoHexG2ayz9Q9D4MOyt0bOSC6o+HITwb540Fe
3O4xlYZtgli62fG+e6askEfnokzP9YYiewCYns5KmgFOrv4GHVG9JtFvVXZG8QjGSUew/eNOgAye
XFYacG90L1aXVXW/A01VhjWCO04cpqRV0fMFUL28/DvPkbMOYpI3W1/BKiH4gOiap/3dRjSp2k8Q
Cd7jt2ibM5n9VbyJ72AKNYIHkFpU7SilfZCha5DInl/C61QK74ulQPn+URJ0G6BIShT7yv8JUHTV
ZjaNcleU1xfNWyLyZ3Qh5x6i2CAAPTmQJ7u1Gpwov0EG61Ba8nMP6iK+KKjC8zxZiY6DkBY2Lco9
+MZn52j3uIfalloA1GEv0FJCexs1LwLcfimc+B5IYE0ekcz4auuc5vm/DAmEHV3ZY/7eRXYorMyK
j5yzYr0QwiGsBRoZgZ00c2tg/eH4TXmCyYycI4UvsNMAHk2Q6A/gcy98KzpcgQZOfvd3x3FseUeE
BN/QVi+wQIiwDpz9Hy55zgBBlwIqDAWyPmVGdxyd9/tW16fAwUDG0YGjPuJXZvSqXC3wIuP5SYEg
czc95TBuFqtjTW6jQgS6nWjN+vczoPy4Mf/nYT6N8xc/6niihEimutnk/tSwn/05OujhMsAMjFbe
YhdOnHCgWUv/4WpVNYOeS5JI5HT6mqWZqaXbbcyxk1YSpTN9atlKUL5DNzeeS87bzpXu4DGO0AyJ
smk5JbyfWGDJ02hm/Wl0O/cIHknjglxnK5IcdUy/JBUNDs4tQk7Gn6uzXcRvFJGDVrRKQL9LF4X9
/LifW+Hv0/ejCSFJQVZ/bBDR9+9p+nmLa3Y+jqc1eeFdgLoDwuiH8t6ILzhET8p2DpPbGb9xYFxx
K/fuLBVqVbQJoLTGXey5Z+m2rhXjkEBaBpBU3u2mSZVFeYfcd4wwWIegYSDDxGwliOZuVTs3adgp
UtDU9cPvT/JpsW+ehBZamsZFE+0nhPDLBirTy7g2OzYQ+Rg8JRCkS4TMdu46UBd67vz7t0lf/9mz
2YsyQ+3jgOONfAcn62N6cOS75Gk6vUeuJZyGZ+/3J7sNScaQY4xJPejQyNOD+P2S2xlW1ailiRA8
gh0wx1KGOmsfIzDoy92QF/UZ+/ZnQfjKCl6jJbC23wczalXqLqUpEsHSqnWEABE1CqDlNBrYc3pt
SExlHnpuTy/7NBKp/N9f9ieHAsk7A10vS1zqnxfvl2VoavOiy0ZZLjXqiXn7lBebM5W98+5vVb9W
B9cE7iAICC803x2Kj23yoMU0xyJfdQL23KHaaCHpQfPH+TRwRj5Jh27mBpU2kcEgkOi3c1/K5rqt
LszNFOU8XMtT5BNJ2K/b4JVOChz71zcyyevthmtl3d7NAu/B4bncu2tmCxGhmZfZEwfNm5VTBd7L
fsGHy9nLn4mzGq+3zmoUrfZOYdgDduo28WIKlqtPTRICkD50rSnH1ybPC2N6Gj2cG2QSdyuLZg+s
8O9L9/lF3+fHpAMUbBz0ypJ8U0RIm1N2PBnpeDqCUoMWIbkKOo1zsh8FerNWTE7zNmLYeH8vkmJQ
75De//0Zftg+JoEemTGRbadw2nOFIH/b5qOjIU7xXPTIjZ0omlEaMm1n8hAOeYG3/iej6YR1ELOJ
FGTPG8rG6a4eJ+yI3D/aU/3+mYTSJooQKXT+Vc6T8g57lBO6gxLft1bz+7g9vxd6hX1n7WUKGEB9
nxFM9/3lxraVaBY8eY63CMPr0C76zOj2V5drAEgsbG23t/01O8o4vIw5d5fm49t5AnzkDVL7cN3Y
d+0dueq9v/5H0ncUeJP7FSHtGsoTbxo6xfKenp6P1M+cDzb/QA5Y+Wl/k45VSJ9BmEsa7bvJMg+a
sq2ht2LJx85Sf8qW0d6N1oZno5L1gKleATnw0dabDi3/rc/BMnwZuWeZ2yIrK2vHlDzOpw0F0wUY
Nehr/KUf2HiD2/cWUn+OvOMOmKJbNi8kfdhu1NDY6Sat4t/fuVDrcxd3uXhnhQ5WP4rWdzP7GhHW
WkOD/RDrMBiqSRSvJIPuAzENX0zy6Ghlna4y2Nx97SK6/nb22/mIuii3Aa24tveS/kUODLDJw/bt
nqrpyF0N+Zp9X0tB4RaSCzwtnZ/sv/4ziPpky+2c2vM5Blfy/GjNOy+um8lQceMmz98frDe7h+bS
Xscpg2XufK44yyh17gLbW8RO+Pd3eyW+6euh+hxJ1fWxDM0ELRU9cxWb46u5RUCGmOO+HM1PFEJ1
8naPeTu0V8VevBmJmSPlrQMr7jcNWG2d5VWFYaQxzz3az/O3aJ1P15E4K9STZvbLg+k7zupjagz5
eD+tHRHCWHD5KQa1k+9rdyjlDILhT5s8PUXzZcGMRkFgv1gTR7EHXlTv20boMaliEpYbnA0Vn+n7
aMUoVXO9ZjQs8hxYcDSfHmbPz8n6tXDW7FjkA/b23fVlBrhhwZ2AnsJy4ky8l6eAZa6m/0pRC57Q
hEfwWCJy7MRvvy/6TTFYPKLwtFFhk/Sx0T9QlXpGikdMCNX2+Slq3OJP5/pB4zydqNN4mC3chKET
1DeTYlB4G2ERkUn932TixuaB0sy5JWMBxMSjE/rI+3bkHKeJ/1CjiHcK9IExFXH/fd90NIvgDJCU
ID2k9V+0aM6VdDBFoZ0gZudYrf/WAUKH3uFv4xyfC5SbFzP6GcN2VgvwzCW0BiqwN3Ehr61D7WhB
QCgoePq3wxEZCHVnjurNeLL9uKxRg76Dhj7x1vadF5zGdhnskA+khXCWQ8RVDyZAbxKwnw/wCee3
NEHp0duPcMKkyjnjAei+BiT5rEdgmWADCOFlR7oynSBj7MVO82Cb0TayPBrJ7ZLU1ejOXChDJaB+
kvS/h6FiStmLrdfPhuf5uWpqCggb0GQzqNrsAM0VkPwH5/ctfoNmEQOJyrChQmo1vtHb66qD1bWd
vttIQbyuIigPFt3qJb5Dey6sBxzcn86TriH6hXMr0ZbWr6JdzueTXre8FcwBguJCntXzdGX550Wz
WYPvJHy402b76QMKYLiEfmsPmPGfX/fLE/TSgQXkflm2/XxdbYJI7FR52fpnoIkwrAOQHJjcn1ZR
s+hMkiXdgKW3dz+N4F9NDpW225BImTQzkgjRmQaFo7v737r0YhlhUJfH9AmhOS71rt1T1UqHhM6d
6V7BkSrgY20hWTBFcoeg/LgiPD9LWXBVHhU19/bZRyK8/GJgN93k9j8fg6ALXmdSzBRRvtt09P3S
q6nWCo5WEvobAYx762Y+yZO7mbdbO4uHUHo7+iFZktXA5rq9oXGwICfm7LKhQTR8H1rTSskyj6Ux
bdFvHM/lYpHJc4IYqRgoYNyk03hJaJ5IrZpEEhgqYUy/ullGUe5OGnsIMKXAGs7NSUI/DJk+j64d
2jSOkRKSXPp9M/10eL4N24slRnWmyWmRqiJiyvzNOYjsUzjrnJPtPODwhCug2QO5lhuGzc9XFexa
kJZRnut7c0naXA9JNoaaZvIGwK1b0a7vm4tdIEe/vx0Aq9srCOABvrLBRcRp6ZnfRFOL8X58LZfo
Au6j6zSbwT2LUteh8s9zctXwrHTv18DAJCuHcEz/CEDPiWxFFppNkeGdLagtgv1pY02rLExhEwKS
gyrMtNz7xYP8RhOBt5budIgCPrT7ZiKkhklwg1cWQ9rdWrkfBUkQU+yDcz6wPrZv3cVvox1MKDDB
ggZTgtx089cCdgop3AM+3HrvsF7eSyHuRzYKNe1BqNJYo9CAvOBvuy7aMKMjwQOUvLu6ceEUofVX
mhz+dib0SoL8M/UQHkqWO8Op+Asm5YcSRgPN3dETtGqnVezAv/L7TN+Q+ysK9k8T7NNkhGG47R2U
o3HOLtuxpRCTPh7tekJ3wqtgGlr7ESlzu6LcKYvAWPmLe7ULF53jTKj4hjlO5ykI70vnfiKYlrfO
4+9PdgMy+HyysSSuB5MQ4pPS7svBUjIjPmbjPKH82tHdANOVq04B0aLHWHnoLiPZl/p/r8TMvw98
E5n+NzAIaSisdexWb0pK86wewGMopAeeXTxQv4oiP7YjdtuMpjmPDoS9PQmHjdYPXg95HqylYZmo
AdykVc14j77SmUPtvhqhHwX/gIqBFMud+xBhYXpdhmKmG0CSeFdsFwSEGvcSe+C79ToeYhDpWLfN
1J2/Lqv7A3Pc2U0YAPUNnmZ25YkEDJpO0489yYGTsw/+96aaPl3RQmsqkP+z0N8fYaReT+Y2u5Lo
guxAyRadPm843kkJkeSQI3Xr2eLPShpdmhDyyyjsfh+r0ora3JmSIfLluVnOG9qcrnLQ1NABcTnI
TzuzXjV0po6GJCY+b/dvTjXMhDA9Ar7HeCLj3LNoHbJVRaPm6qZbctCeyQA4r6/RgRxA8A5IGlYx
OlpY7I/hGb7dV9/H1no72oJinq5VxhZhuP8qUl3/QPrNyDo59x/hdDDTdTPPDIirQz7aBJcMJ/P3
edaOx9gi7cRGPtp0poleJl40soOZl25eFodwsLIrshm96RVFVLSrqAKA1ujtouZStcmhYcTHZ+hS
JmfaEOZ+4WyiQCPTcYWKmJTedMDLuL2FYSLFW8Z/lQQ8uB8pVQekfwqZtjte0136WImjEwV3wdPC
gQ5++jhkm24KPmC94dwGuikYWnFheq+pSPsal61QN6CIPBnLhIzoansPdYwy3Q2dlhv+BawDmGdZ
BgII5prKwvdl3LfbXM1wMqdXgxQ3/EBlFenJ/dFYkcW0L/XfbXbXQVCY50mQ6XCLKE8n7V+7i4rc
WICPs9VTJMfTLcmlXWrZbRuYSuufL5U3qip7BWDscHqJ0yepe1NjfoXVpLkz09TZy9PCIARQavty
oIegkx6P1gKyf8gDnSOkJiOZxvfDfacjMuBku5fD/gHS9MN+XdfzuFs10uLYRFvzYVQudtfFhday
vTo7aoHSujm1ByqfB0RW9O6fjEqf9LItZ12xurRAt6n5ySmUd1v0hwpA00jk6e3OlxoVPjtV/9fA
EJ1svQuEMdVhU7d0lB2juqqpSqOUqc6TV+28tlrd05Sdsz9NM3LmDaq7RPGeEe/ujw3Z32Nh57Wx
hNdNlkM0t+jDWeejgzuqELZIocXS6YSk/PrChs62ntL41+rgJSlcS03jo6E1kVGTNDuYj+K9bwAt
65pknijKLFbC9viUq2EaH2G3rt08VqbHUU5pW0egp0FSPOu8tK7uRjx6c/b2I9rCtrofd1Aqa3AF
mHQcH9RJrr2YieFLIHMPFUQ+zdUua+T1pCYw0nfj+Gfg1r05wPjO1I0IFgBnALru3UTy+FJU7Pli
2dEK0wp+n9Elqg5+9VxD3LVzoFA7XzcNFxRsNQeqm/YRNevcg2JsQoVeM30l8+ohpMznBfjNrvQe
q3cE5L2cxjQBiANHAc+GMVLCbjcRurVvALvXUaDO7RmFGYiofRrrrcd7qkduOOAN3VRIOIrfpkfk
z754Q5dUK5tztvu0qIY9d0f2hqLVeyCaICf3QyWSsQjNbl6bBIzBfUza8Sb/omyNg2pl1POapWIt
8v0sLt/y8fpIax3JjpS94O/G813ib5NgLKOk62ggOFJfq3zt+Nx2652GruRiW+YOtzv8RPDJF3fn
4k+eWbbagGimxzUZP8mHZ/M4Ox3hQsvOznaP3FZG68r5pYJZbSvBHGVM95dHrXnSxu9F+xSb9Ibt
/ozH8LT4ZTfZo+houscrZmN+zuHz1O5NKBlXQk5wXN7n8aS43o2um0LhOCTT0XUgqr8pvX4uzJeZ
6l11oovg1NABtHFr51E9OPSqUVKc+8H6KYUFzJ+9JJsXEqZD495csWJDfBm3508odZ7Ku5gY/5Bu
CYsAQNJeBn0hq2lDE5/VH5VMG0G3pRPlZV21kC2cM4KihWKkLspjF/p0G+OuBKaqGKuBwyx24832
IV1lwBCiwlvfO8yplslaJ7NbpwK3KNubaH+/Xq+DxJn90R0KXdt1bT8OJi7FXP82bC8oVrdSrlxz
1qINuJC757lwAyjs4HoEZK5n1ip7pL0cUEnoDh3QoVfuGYpcy+NjfOSV8bF8yEs3x2C9fj9NqR8v
HiakOKYNr/z7PN/AZBUBYsMlID9PfxLW87tVgFK6SqQK63R+hB7psqjuZLegz3DfOfEdLDBQvgb1
03HA7fl0a77NsxgWWA4akQp5Ql1Yjy/GSO9SxWiMTt0YZGHhFTq8tP+seQH3hLhAVmP/PDDibToW
ELAF0gQVBBx3OgC+j8hGPyTU7US6Q39vqO/AqusskdKAtC9av89oEod5caHYk3saZ0EODsz07TH/
/gBGz4WOd8kV3HSsbooJGZe3womOznq8kaJgRkjoTNzwY8pNPwTEvY2CyX7DRo/k1Rg3jLze9xev
s8pKxyorLDbzq+GnUztKnMDxLi87mzTP7xvqp9dE1AU+H5i3iMj6NDaI41a7EV4fQfeUAc3J69sm
W27WIwcvmuZ7/YHLxh0a9SZbx0tS3hJ5foGFVHv7ScqbM342o6o2cvBO3HnzZXUXLaM1UuiBN6OH
0tvakNg53Zy3Hiqy3Pq5hCuEDZwg3F2hDPd9kvfHs1aeTRE8TF/1ZxgJJoW9vLwuY7t8E2H/3Qwo
7tleQJeVUORZjO3ZgVhtQXuUvQoz151vV3M3dC5LViScDuy9m7KxcPpFex+1EPpNCDW+P15jqqUm
b2s2v/9aQJqL7BTmjOrDhDbscAgg98PpJkClIg95PTo6aj8ldG2SGC6nbbmsRqtanY/OaKWC1NnG
ptsdPjIdxOhlVZ4m9HbsFMk78Pnvu/A2cUzZ8esT9MyaXKTHtk1bleILQAm6fF6X7YLVoGod/aOL
LphBG+L8QSmcch8NPkP7URyq7/aNqAcRZH793BS9Q9dsx+Z5rDPhrsuha73lPGFsP/inuSCAHLj8
7BAo198BKye2+c2wY/wtUl40nvaxbO25aKzRkQykFqiuAYnE/uH3ib31IoUhERU9k2yfTibi+06S
ciIBNefFkBP772b2RZEczBM0imH4d2AiP/Mp/TfCcKlk8KhfUlj6Pl5RGfo+33OwppAB2NPn/c67
epJj0p3jY8yWb9n9xnxZnyt6wDsa7qJ32IufFvRwlWfvofMmk9SfUORdMOehE364q8fCI6oGjTWF
cH36XLnTZ8B7whQOTJU4VL89em+qLqP9lWyOYNSxDdk27Hx2tpeRH9mz0wd+THHy77ynl61NWmFF
/lNHu33gGPx06eHi0bpIcoxgv78fLvohzRVJzF5Dy4mdLOg4bV99dRqRvZlRdQatol2dBdf8xAvd
Qf7AzxRrfw6Q80OAhgShhYH8vnzKqbQOcSMMD0GwDZfFazNbqi7gA1pe/flz6WIsXzVPBl+4tgXW
onWpyAMz9F5evAmI2CxobQCytBRkQ7nLn6dnDFoAAL0owPSertpqdE10FVZiZYWPzx24MZ+uEUQA
74qXygHv2Dgvswmd4eHfoRbWG3QNNvnzroLalMZnBL+/T83pohy6A2o6oGtq7xVqc5zcirYNYPSh
PSOVtxDjfoxeuCHcQS7JG2eT0VkSaonkxfHBxJ9/ccAOxqFR4/KkTAtzQabNbY/GQ0MABkWnszsQ
OCmQIEEvmm4PftnOjaYK6K09xUN9d7e58t6D9CxlCWIhAQusfULpnltn/nqhdwDAaWwH797MA19E
xg8w3YCpvI3Lvw/c72RO5H1uKQrHs1vijynecjyZ+wI2GLEE/0Bt6qvS82YOSLKd1wLnXA3Yth93
gAZSBQE44bIYPadlf0pIRInc35RGktcyIf+35mAWPp0Ey8Ul+rOoAof+6dXBWT0O2YbPHpn+0QTt
TE7AAGGs9WXBcqB+Slsy8RZ2UCHcqdxl52bsQt8uSUtEPg6U//TEmczXE2LQT2wMSKi/UNNzmDm6
0ynOyoOzeJopy9nYXuDODPkSPyVIDdTksf2fHdh9hoo9cNOdcsGCPD6L9Mmc5wvW74mz9Z8O3N2h
ER0cdygO/MlhMmiWpWWWggJtRr3Dmcek5Q4FhhPdAV+nxYeIbBnANgyswHuQuCwGtuOP70knE1EY
cHzsZe8cXOWtblxbbJFLxvt1CZo0dSigeMQj/x+ozh/vcWYUEV4akU2p34BrXbdlfKnFcM/P8/nS
FwaZf7iOJvf3Qyi+m6iaBL6kgAgC7EYX0ae39sXYHK0yRhHrUiyvTeHp2QqAsGqNAyHjjgt4aIKB
m/eHaAA0PzUh/BOdBeytXjMupGyktuWS6FJplqhTSNc3NflzQsytHLkUakzJ33VhfUDRIaIN1IzX
7ftIdyHgkHeRJUe03SJUAnMeJM9vVe3UQ2dfRHu908cj4s+AmeYfvbfcTX1BznqvCevv+wfAw2eH
eoq9KB1qZSdnsKDygzNCRRDXEPYmXDerl9gw6MW4pns8Q4WekrEj2wjIB2c38X+f+s8iVP+9yCng
+9IBTFNF70qN1U5LRgdV4+A8P6eQKC2pUl0fc2RJlkvEKtC7pTHGmyHJCE8fxGUB1GmLTDCi4QbF
SEp5Q6wfPx0tgn5uWDYVaNJ+Obax5Gu7K4UzDmJaJHQuth+hgRvMgGlDoVETEP4+DTe8yVzuYBAp
SILWAf71iTT9suMvW6koyzOmXQfph3HnfvEjIU3SCUcn4FQntX1PzP/7uD9tfKSgWWQdKDxg/O+3
enw45Mc8ZpWLowehcExwZcCzdbo4g1KLP92fpoZQMwg78nTkVL6PVSrnNh3XvOJjrduP0+Joj0Kd
m6EimOUdYbUH5ObUd+9Jwno3HqkVZ7VaDd1jP041uQZsGM3e1LZ6t2hCW5Olp+IWfX7Gm3/9TNZ9
XuAvhPxEuOEQ/vsWW8LqwtQLHp6KFgwvvVePLaMgy1FLUzMJUyVAVXI0nsSK26ThCO2H+k4phyAF
P5nQr0P2zm9ijFqrvlw1fAXEjxAjikNUi1T8Rdo+7+5e4L/zTt717l7s5unQJP9kPb6O3ktNJvvu
XHdaLtGKNKEVadwgHBYAdB+5dYjww++b+KcUEnwheCQAeUX3Sm+0Ou9k+ZTUvOt8niyQTVru3TUI
Es5rfIc/iE8E6fhQomxw2J5L3Oaj6qLotTL9vwQLtXc9ooR1rFBI65C1ONpZ1kXQUofXtF6WDSIX
Y0hnkutU/F4liBNdZy9j831HEddYIkaRxoha5JX3+/xoP0T5JvQK6IUC6gXd28skFqPT4WQpe3WK
MxEaYB7KaxNqkHlrUNqf4tqTupG9K5+18xnNScsZH6wgrd/3EMdeJCg74bhTYJyE0jNOJtnxQz3Q
wWb5R33k77ZQcWqF3+2A88mKfTmZ4bWUP4X+muy+stUW3Sm+pCmjy85TSvnPPnU17llDmafkuDI4
+eS/dVeHyhB72E/+Mu/NocMzAzNv9k56es1ghdfP3XR0LiOdgsWoMtxRLBP2F+854qZdArGNBI6r
rYIya72Gc9hUx6lldXNFvE2HIE/F+2O850DtL1od6aYnqVuvSN700o9T/7otbKOdnNDt/X3ZfsqK
fXv8Xj4gkQ5t0iWFNK8dGAFBJGvAgBVyscgS5dAQDmEo5B9ivK8DWr19Ul6P1rYzcxR/vdJt3C09
1dc58j8uFKEO1VF3sJv0x50JNAWMMVlQRDS/3wmXbRznuTRSpspOC8f1W5dWdmoqKJMslL3uoaHZ
pKDSiocrCVkzOf0ptBEyIg+6icaJMjTjP1ktHTp16gtcC2qfJcDcpmV3yippekHn77TKmkcZnbt5
MZrLMUFdOuB23nYgcC18Ha9nQPajWqqvp1KZ1hJ6dbyopgRXA+RgHXu61dxrp3fjekQ7eoEgs3PZ
56w8jMbQY7TQ7VnHfGWmZEkPmWtpB7dQZWc30h2dtm8T4xPLj2lszTsLHFtJtTifnOLW1U9z7QxN
5enqyrpkN6gqQ/iS1qdAKUaOBiFGJiOVFnd3R+lOqp4ys3X3BmAlmrXri2K7Zpa4bXHwz9p7nWA6
FO+aOtVOHzBaP64FrUvUH4Dz4vl+3xk7ozaMQ6dK0xT2b6Tl9ojFxuSE5Ek7DqwKET46i34/cJ+l
hr4vOjbgKiWABGTT91DM024rayX3CO08/vxib9YpNPKbuf84XRkutbRLSB3Ij5B2GnG5kA176kgM
LzxKFC35WXlkH8BYDiVpf3LSEHSl7wffAexvbyqKZtt0u71cLrPCE9QocKXWAQoIFTSAv8/Aj47K
l6H6NSc91caxkVfKdAv4Qod6q3qFbXHLlaa3b+hMVNtH3bgMOb/CF+nPO/B0gbzFVhOFfV/r6gSu
vLmSWXgEoib9odgQBfDN0Iq5aAL87Y+hTMpP4TqFBqDTQvgbcrpe1GGUUq7H2U6aXs/vo/gPbKMQ
+XuHLNS1zinbo0uKGQb0qOredtl9rX4UMGweLpbT7beurp39pKgHvJgfzT1EbZRAcP8JssU2+BIC
KHKjZpeR3oodn2neiUmXssUeqYYcVmx1gexXgwJUA2b2PK/SIVT5TweOEICdT12Mro/eZRlLTUYt
QG6nneoBYUdCRW0+pNPxPiecrc6l1+bLVkdgtZhLWpi4QNvLZqLSJ6Oe/XqUeMl4SPPjtlsCA/n1
mXrLVKc5ONJrLsHIbyyvHt6ycwrZ9ccIzTB3CAP+k8tM/zNnDGeJXdi7jE7WoUyO6aFhU0yN9yKZ
lFow6l63MbTyQ7P905lmreHFEL4J7QLfF9scXdrT+JRK07hGE25UOQWMmaOH0XUyQkmzmpdm4hvV
1k5yHQkwjD0EwdZd1m3ZgZB31N2Auf3p3QlQBDUPD2NqvfRCpnXn4nJh88UoOl4ckdWlZWOnzLtm
tVOffjczQ4P1tpq81/T4al4kAl1ES70SxvYaHovfB/kMqvpWBW9XJhvHet5ABvbyXpKz+iJNdTPY
qS56qM28LEdOCTl/OcmurwnqZpn0/PuwP0YFJEzQBBLjklX6vrK5pJTW/iwSZf58GanhcYVqJvDX
9R1B/Faky8Kptt4HQ1kL+Cf6m4rGUJpPWD38F5G86fkT1qFL6dvX6o3QalUCuEZQiFV9frhHDzuC
Xonum3x2ihT+jE4Aftf4t1NkBukii7JIOdjVLIskxBzMYMuPONwGqp8hAIy2ABTHatiEZlSFlpeH
hoc+MtIreSi9jKMSqv4kyMMk0FyEML3d09bfPR1RaXkqfM29+pfnJIKz+WO2/5NGEl1P6kTyNd8K
DgvJh1/Q0z24oT2+59/531l0QuyXR2RUqS5cAnQg1oQc3skvgnSSIkF8CZqw+Lfzq7CaonHKE5k8
QxnCyqPuHSojqNPEE5QSgngST/bwT2M2QxRreIMqpKlxjpKkYFAtp8mcx5/yR2+oDgZmlPIXu+k5
kMPUk2mClDzF+3+zBsfKxwmhEGYu2CM+ovArOTL+S2PGha5IzU8lyJ5zH1GWEKYXVqNdK/x5HqVC
MofhUc8ND3BKnlwkhqNxgJiIF7+NIfg5e4fnM7+OEGVmFV/FJ6Nw/JD74jNkKR4Oz+L33FcIqiEv
KxC1IomyZYoyX5onk8QT3y4kfZswfuVimzSMdQkOTB/rDx0FzxsU4Y6fe6TrYlhkiunIF2K6Zz6t
p8gWhft/Vyj8Rz5/JzgEVmTQ75K+7YLTMwIoD1JwDsfQCAH9Eg96hsxE3cRP4sNdIH4UUwgJQz1S
YU4KW1ADQvDs7I99ddL6xfPVzzzpXvfiqFuLzWI96Cy/4Y3+1C/a5jSNA7ywcAtbN8IaoukGViXl
vvCv/NDedXSErKDzxPZpPI2tJLbTFfaRdzUQm4zLGiBcHMnsRXRDP79G96SXjD3brTMIw5EV5asO
HxCC02HR+gq6AycP9nQeVHrKgiyoKRXA3B5d3opQhsFlWvDBLtCjYjqOeanrW43W0e61ekC31UUE
wiuW5/uUTj7xf5/4mfi8N5YNKqddcBDs4SjFBFek2DLdEVMlPhh7rOnn7xLtXMpr8tGyY+InfXPh
b4hV/+8niCsvfRLfNPornqSAtuoa1m9WxBjTOhxFpFbCIw+AKlhYvPFnjLxnjQu+h/Xy2omwCfvo
8gHnfjtBmpAamgYumAUs/TYQIDYpGD9sH9jT6MlgHtT3cQCFidjj9aRl3RFaxnqckObeBhpyqSe0
oIvg5I7RU9aRg0akHAlmYTw0/vdsJvRstADCfHFAhA7Vf8dFfIj/4ItPjh+lX0+MkhnJ/QszdkHv
JYmUjbbZ+oUvB0ikPF9Z2BrirTQ6U1zzxYrpgc5/6vybFWzfof/xSkc06Ii5rz9fHLFPD8X3YB+w
cP8OfCpWTEzLJYT/CrWUZmYKQ8nkqJH6cvZKDhWS7jOENFkpsf31zyW/MO27YNvZuwCBC2b6EIyi
NuSO3tsWMgCfy+JfgBKxhqVfvYt5apmxTxsbIMzE10IUusBioEY5/kiQc8eY+vkGGDbCUhhZN2Xu
UFVzLay05FWz8edqice7eOwecegxJJMRAkK7CMAy1oX5Eis8isSWQw3DPSCYdXb54R+8o48MBqdu
z9Ysgz2bFAUWt/PQp2Ky9Imxyj/U4OpXE2F6EQbhmMiBci8HGG2DjziEroGdTzGJsK16zaT25Uka
pZH4N3Fy2vc0yj9QAWANSnQalMBC9ahlPiUUqUqeWFec/2yXBfGY2HD/7WcEErBrYy95YopdcQLE
bheT3Lyo0eXzxPxnSNQog/z/QRwKdWM+ZO/j/0PYmTWnjixb+BcpQgjE8KpZjMYMxrwQeACJGTEJ
/fr7LXEiTt/dJ7qD2N4GgyhVZWWuXJmV6VdifUAbqPzfL+jOxFrzHqlFqbD7yTFSr06vBGZv16XT
0SY2WQKNSOPSO62Qdq7SzhJEdYPSCpntalDzU8yFdNOW9jx6nPxqKE1k+ylNHWk40PCtUdHec997
tM0N1ST1tUXl2gFHDGRey8WTeXhJvZ7rq2QyJP3NHk2b2B4yvru49X3F6jbDOlXZahhotbm/B4tQ
20ibSaZZf8+62nz10KI3lYxNHaPCnXHV+6w5l5Bpk9f4f9e1+O4rBoi5QRgtvlHSLbl+GSyNRHKO
cWHi7fim0Cjigpr2Kn7BQzpRVpq2baGNrd7HDYo1SgIqrD+dZ9h9RdsOzYD3InrrgfR+wm7TfsAm
8N1acI3k2d6vZAxZikOXzgFMxY2hakAa1qlrUda5VBjafaduc7juW6H6WCXxkf7uusqO380SrEDL
BOvoGj/6a2a8wkxpXnRf1NOWUWbOOAhCpxEaIeglTbRe0qQxPSkNG6Rs0o+zxjjTjCVxZXRjS6eD
NHh2npEUqywYhybjpm/Hhgww7zaQntdexEc+zTSNmlR6PjD5xfdLsT3aOIxaDz0EBuqUYkMFszMS
VOkDWdDrErwD90qvUYap6TC4vtS15krrSkcyVv0FKzQLrO9cX3f41jiYIX/X3a/OK0ka2dfSt41B
c8KyloJuoYVrGhtfzDLzV3vACQw2gway4H262PWbf/xWCsKGnt4P7ltaU8YD9cKf7t+Ck0hgfF4e
4it6s15eWqPUfbw2kWRRG46WZozdGCDFXaHICmdmAZYSZWxHKcRgU0TU1LZA9LUJbqucZrpq/yZR
1xYSRtUF2ebzSmC2F+HujV59cYM2bDyjwxwWBrR0aevu9JUm7co2dB+jS5tUjJTKMaISmDYfNk3S
rvl9YoWl7aUR6rxPK6qVZh+8nTmHXwEI6b2sXtcI9p0jUl15e72DvkYoKP7xPsmEJPylOjRY3VSz
d/S12lkgXaiJlahjVocaoh7PdyPYzdA/+ui6v2OZMbMSnXJvsjgZ2q7OCDUGzi9kQXMiTK8v4gtA
hRJLzFyvjul6DUn68hZRyj98lohLhmnDNnypvDs3S5831IiAfBUbcwo4zoy6kgdghXdmXgv8Ugq0
hWPGtJ0EtbPB493ym6gjRor60We0j9imqKwMET1198sdV6542DQ2nqYi7bPebb22BxOU6653xnV6
LPI+gpspQJ6/8wnGATqVn1J3bZ7X23XG8hKzdVR31bCxqc8F167+IqH676OKMqgGcPz8b/nn0PSM
0Ao4C20Gh2WjfeZE/KXLEd52vjqiw5rf567gRIVeWK2JOuLIOSGIgb07RLZ/iAQ9BTu34QZQI6Rw
ReYZFBrTHkj3vrQuE0LbHvhZ/z5qMWygNZ5ThtO1CJ/c2oJdIs/p0T9xg/JY8FHozLMOOeS0nyWU
MKWmdVedK++4LjK0eixig7wuPCvOg2N81nFKnVOOnWBxt6UOfmKHj7GF1RUMPsdnUsKPXYFqgega
n7tzMVwbeorFe76WJp1c9Yr7s8e3afIGTFjcmJxwuRhDvA2vUcaDkqqMqLUUErD986zmVZioXf/4
Bp4AXNXpBmah7qv+PriHtcDyakH9G174wEPNIDn3JiOhjvLVecPH2ersf+VyUZX160rzH8rD9wqf
ANObftKXgO6SZ4b+srPrWO+Qv3gJNMaUcel2hP9vwQt2VDQl4bacMfX4vOPr7KiTwr39NuNkUHTq
LtLFggl9LeYvNYoWTKh4XloDdVK02uW+K22DjG3aP3QrAAltaW3ZCwAZjWHTv3Elc6pt2xhIAHQ9
WZS0f0KT6bcMnSXJbpZ/zbzZoXvFziEOMkrat8X3Lj7vSOmUVbKRDn2EzuHDlx2ozYVOhGaMaI+/
gXfB9jbLzSx1naFFtf3u3W1fOlhIYNvPOIjk6j61H0v9oa+TJagNT9+Pto3EVaNDkCNxVY7Uhy8n
Xe1Ra7SJ0lpL+AVdFoExreEq0TwOB0qoe7fSXw7Rmmf8PbogXEKKNa8ItUlMAGEtfnw2/ENnS1Vd
LngLnDPX0GMRnCLkyz9F6x7NApC4+qckmyN+bAA9Zxv0IBKQS1x3Ovw1kVM9r7+l0Ah4fBO+mU2p
n1pxjQm+Mcz8FFSWxq/WidWwPqDPk80LBW+qhOaIIYcPKlsjI8W7eIcLDzwHtg/HJrmKjYRfI6Mv
/5gDigNB3ZoniYN+mPAulEOKHOpbjZwL1SnL2oyZwRZUIDdXMEnalbrorRzWIygYGlUbnrTE4ojY
VBt1y7bVLqqNb8EDl2WPGspXAlN7/FW5LnoUJaC+3NzXU7VU1YsPPiL4KafnsLrMNKl6ZvNhubtJ
ZLv1oDajeDaaQFqtgS6QvlM7Qxq/x3vGJl9YEF8bvTGxRtJqr+mVnmjGxxAljCOi3pHNFe08+9Xg
spQqtVD7u8G6nYJp96h+5KonNHIokShKPFSzVTl4xzMyCAlBRZ1KsO8ji9h0oQ5hLorcwDjVAW2y
LqfyA0+/BlNBGQ1fXpCUJkiEnm/CIBv2mSwQkLVrYjJloPWQwVar17R/jxM0A8WXkcMLUouP+KmV
4xGZpVzXY2m0KyAd3YE0rcPKHDaBNZaHY/HXcr3j+jjr8N4eE9JD931JPqUFr1HaO30Z/cOXJANJ
HyEFlcK5IOuIOe0MA20ABJQBNHxk7PlZ86zY4tvXEGA1rilSTGTYNdpx3WunhRBJv0oqj2pmZiPQ
raUVP3+k2tDySO2L5tDKnJ4u+g95qdOE7Yh6L1Y5Z5IhPI5YMiu4dE0YixaonHPmrPxtRvPh733M
K8gAPUSr4aZf0GaUJyE9iancJP6F+k1o8Yw8LstrBupTbHlX18JfrPi3mANNwH2LXVJFkVf5tBzt
fbxZnrsWgtZA38uumnxaHRlNnGmTgo34wI8oxQCUPrGc7Gek75ATIT/TCHNMlMRbDoPNNtGeFDXz
ml9p89ds2X1WC31Rw92k+Brni3uLH1hFXsqjtE0zZIp8b9vn8BiqIfKVXdk8UTW5JBwnNLwsnTGx
BDmdiivl96jnmzgEWbIarfBECrUmlfBADai5doRmnS9FR0oEGtQrDFscqcRwlczhvOhsACq5xIK9
Iz9Ye19768FZZbatbN1meSErTzTlFlbkBONqEa4QbDj86Dc5LJavJq1CROwJ8JD2iHwHkQtV2jiL
p5Fra0Ry5dRo+OXKsR9EwQDRWmWLYnAVyFiEihzIU7dFH0G5TEJk2nk7NifW4ICF2ZWQ7w6/YobF
SIRTFaKxEq+/TjNtqCTmpIHwNTD1U/j/5X5wmLFTGa2xe6JrBGqr33JAaR4+FkeRjxskE1n+o7+H
Id36lGofVzztZQAP+162ssZvusdtH2MXp5HwHmwRRXw6afsY5mwJLbRquLMXIHjytvBLXpIRp3Kb
vjaMNvCi1GKVtraExOjlk8oX3cfN72dgQiueu3bbbldXtLAO6D3IvtAeMUuMpF1jsmu0Y1rhpaur
HGnc/URvS1tqCSUa0rMyeFL9rblwlwzi4waZKG0jq1DYDrYG4RJelFmSedzPRJ/oLZIn6djFf35b
h62D17gj6sJmMjMCMhLYx8kR1qqN9XZrXIqhnqNDUNZuuDg4L70m68WE8A7pOFq0+/a8cXGkQaSQ
mJ1IprtUbuPkQ6ORihNzs/mSChKAgtQGSjWpG4cc/0JCQ3SLZxdNTF+lkpamuRIbUZ+1/cw3Jif/
OJNVo/zNqgR0/C6CSN9UCME2XCEIbhW91piI+Kd6ORIh/kqOubC95N309fz4XvMvIDWq6vAeyYOw
/nUsj+GF5V+xCMnPy1G64P6LOnjQK/MavBiaxSSb1U/uukmVpjt7RYJMFBJfHO+I3mIlP5bN1oQz
9tiwNbJGHOBXe1dK5gUlBTNz25GOqGDrRWbdgtZcmoL/UewPDuBMLt+CH6wxdLXWnAbVcT5c0F8z
HxqoEEmJfl6+aVDI4hwStxQBplCluDAZorWLcEcrb7+CeO9pzvvSS1Va8wo8ZL6+WYIkATIm+VCI
4ULgpCEByaLk4wWGRUfx4aG+Zw8g0m/4LRgeyZ8xKRp8Nz0IBDu0YmLlxE/ZrNmN8Uv2BEP0dwGc
Jz7lqlrSN/rA640kg2AydiUUyVbUqDo6L9JV+EaftUOgln5p0PXgvqphcnY0PYIh0v7R9FFWRvN5
xBTJVohvrGNpTPwEeWUtLEwroe2m9h8tEl4UbtGu06YYnhdeOjh2xaq9zEUrXN9dKzhjm/A12Nb6
A9U5NPONnrSwXI1zF1K4EVoznKDYpnMykQDpBjs0ehp/RjUhFMEZF/CMRbWxa9jFNs2hddWSEbUY
o+XZLj9RGApHpbEq5LCUGTEipo/lBQNfZtnOWQxokhYex0kkV4hDyGiXly5aDGz6eS/Km0m7i+iI
Pknla840P0Jv0ljCeJpAGWdhuW1CrX+TTUZ7cGaowczJxiZREplY0XpAtABGtx5t/Ce2IhEfAkHw
YlBF0Bx+H1HSfmB19959eOFaDAdlJP2iRdNanHlVX9gIuQOhS63WfiYXSwjkZdt2JeSRhpKganHA
j230ZvsWWwyJ/hh0KcflY7oohRnbgIc6U3jvX99zmvhdOXm182nKONwz4L238TOIZ8VUOJYFXDiV
vyXtFDjyiLbwbI8yRKL8Q0gPWR+hPdG00C44Qofebp7xUWENBVb4/+xAvA/E5ouvVFim+Lx0xF8q
8EHog7BIom4yDSI1CuEoCiI668Ibkl9FsuRc8WbeKFdr90uwpic+/9Exv+gDQ+BGgQLRYE+iLK2Y
tvQ9RVQ2cCv60te/FtdZvHM1vkX/9FMDEJGqb6GFB7f36ND9mfjZjkS6yIiba2cX8kOgib8u9rxq
C0BtiOJsQk0IN6YMLmc9eAhbve6L92j8xo+4cY26RgNBvmbXa5IQwrfzhNXYuK2Y6FTJ28FZ6deq
hlTO84FbY765CX21puAR0W9EIx4yZwjWmc+cO0aXn5FVwDr9W48Cyp0rjeKvcfkySk2ps5bJyQ4V
NP7/AfJWnqb2zTzkRKmTbm0o/S7Uv34XpUjvZuqAnnguahSKcbyOavgLe/9M/Fr46hauO7xvaHMy
QZ8V9Si+84mNMGE6QTGgJ1kL2KuuXl/0nu3WSN67KEzQEVoS63Dtil6SJyOaUQAq6+6hrKpB8mND
kMmA3bs0cy+dl+PKHlT5SjnzzZ49yL/llQPBYnOVQSyCxOxvOIV3vHyRZJXZYliF0oKc6JWDHzbw
qjY/OOrdlyETSBLxqeipwqwZKA2WsCcK90VXX7sVKDrcdU9eWMUTaMSJYuTbqFo+IPFijfkEGSFy
W5/VvQgaik1scctQE9yTTG0xFsVW9Wxi6HSsUySdAN4NH3DbvjC1x7b9tfcf7yLjKp6SBRTQYy48
7gTeQW5Zc4JcPIkfi0G+IbGKQBFmIyZJt5EfAghf7IMvQ1KY/dZQWRnbSRpAkTk5H3JCtrgiG1wO
KdynJ6OAmyK/Jq5194H0gvj3jejMsKYtguSXu1EaYBsc5rqYiRBfvnY9NjtduRWS1Ue0z9ElqAUi
Tu2MJW6V0TgTbCzkjKea9mFn4G9obwmbJ06/Q24wsn6MchKiZ4ohnTvaaALEYu0RRRiXFMZlT50L
JFWcZ2tAvgTLaSKNa/4kHgiPFy5UGLzBmWohZ+QBGqikSPm1SuuXtjES0HnBeKVe6IPrvoRTKyjS
6BpXPWUp/MclJRwuxxUACNITHpYfQsVPsB2sxAm/MoWTIXutBAeYHCCsfCyBUIXx6oA/OVF6LGKR
kCmcXBLw8glSTtRj82eNE6zv2+NbKXPi3kHmkJIKkrZvA93FYM7PtK2yfkXdCkFeO1l06rSW9zbw
JTrx9QIytxdqwoa8rEs9vrdp382o8ehKz00ZJHf8K/FTZ37SDIx/+kmaygREunWOPYZAOna0bovA
XLchEnt04sXn07wsIJIMuglxCzUDly0n30MJDvkP0PKjEinZRXGhxerweX2TO2YT2EPSfZP9qN+q
3vVHrK6W7EWsa+e8VkChV2IrREEQZlg4C9O6DaiqOpINU28mxY3EzMmH0qeasLyiHfVQlsrLBWzh
FCr1Zg/RneK36i7TdgEZWvA/DEtQaNycDMDBBKhuHOaEPBXdS9om/eVXiRxnMl7W7crHIt6C3Jui
FkB2ggoAAxqYYIILfHdtoyOg7w6u0xJQDJYlyGjsvqWx+y3Ydo/AFBHGtUDm/OreRkcwT5WDIJe3
JmE/WrAHJEGULIE8/I2/49mevI1smINJhMHEESj0l77BS7BtQRdzYejNVADQ6JWwk3eKTchheF8k
2Su6vOiasCTiDeW2yM3adm1GmK9aPfk4kldxc60+bjiiikRtgcyAZWAZWRYamJADNclhIPTkOhQE
0bgsckHqyi8hiQOmo4QfOzDdMThNNiAHwY+kTT6xmJDE0RNgBXrmFNIu6ysLdbnyot49tJgKBdNJ
9Ny5x+AavhTZ600bvkGMyml4LWPu+rbHgPninZZ3frMpOHR+E4LTiCzP5FJVX+DoCFDiefcVn1BI
VQDy/GaBl62ZyPwGjPiRxT2zTnrG/AIYLZxjG3xrfZP+DHQr2vIMtdEKZl+cTYNJerDm9M/UnM7v
8B9yXawKTqSgoHzrItyQ3i23oXRVNd/y3xTgL7cUG0su4ouLwZsreXdhSN5Ft2apBTnuZBd1is6L
hIHVZyPL1ZRuqUs4Oy8FxSslz1sy+GPYsTFOKgj6zZgSIxDDegksMjzkwAhuvvjZG3OzD6hoq/An
21KIUAE7cfKExEjGOLP1lFFkxMRqtYov2yKAKKuiVKNd7xYJYsUgKCzHC+UJBMmKJH5l6/W1C4Cw
U5O9s/7Ucu/Z3rrANrhPsvCKwdJDlwXCtsGegCdBJmG/Xa+8Mk3WnWdHwPEAhDS/krYRG2+Jv0HM
rOiKpRMJxqJj93bR1b2+N3GCoMS08QKK5AXSLtfNv2Rxl50L/glh/ZHMecmKzT67bul2GCnCqwiE
/GjwFuZbqRKVEdYwFITZxMeS5VFkUHwUXjrCIllScodsyMvFfQSH1SO4+nK8jImMUM07fmdYHJEZ
8pqfMuhY3n9Op/xb29s/0aJyHv+SFb1pXNbnWnVTTB6uvHvbMTq6jzygm3jF23bObmwQ40JzGnRR
/MVgvDe7NS/zDxRoOvWbs6rLKYetT5HTn38e2t8yPf8Y2p9tnjZp7Xo3rEMx6VAebx/RUipxz+6N
kCa1ReqeOjk9KGjknN/yCZ5bh1ayFxew8i/p883/mfZJ1j6dT6wGp1X/mKJL41Ff18+NJ0v9cCmh
REWKQf41piibQ8HFszP4qkacMDu6hRNcB9v5PXEqEYWWF0CMdEuLg93gTAFqZ5ComMKUoygEhXvM
bjCO4/faz3bnvjXq3mbvXxP37Vx1rtS1i+1e16cmM/VwhslvoxIYebituI2cCLr6g3NmyXBab2yp
1S48f5C+dKd+cXYM/mUV/lZP+LUK/717JRv/RUDWZ5rN7aykmGxaTs1W/7EsGxstxx49TXe7qnzX
Cbt92h/nyW39C3nfmt8B7O6m7tBzcFMfNuatYVI4ZuLkNceuu611u2bSlfHxbx12y/Tbv2/L/470
j2z2U3o6IM2nYlIZQM+2Nt0s8bKb2zp7j7rXJA+09X659CtW/2I7C6p2z7fL6s3lWG6Lo3fUIMy4
M++KPVpy9KX1dfyt5W3OKECp1qmXtO48p43m55X0p9Mor86PJAJCmMJw7tYOpxluBNWr7pWeEdXx
oRhYRsC6Fk/vfnIXXHPNITk3mTcr/uXjQMFNw1lzXBQCj5W7jUlQ/+fN87+XjZqyFEtomJQe0pmQ
vyzb7mA0im2alV4gaS3EV2lvefZ7N9w1FBEeC98NatvCYxL1gKHlKFP7sJLZgJjZxon85PifR0UN
ar72b2v0l2H9cQaAOlCn1sW+aFgKP5GyByplmwChMY1vCXgtbXMc3msyQpGWdUJSr8CWMq/ITiLp
ALvVGChyVUXzyk9SUpz+xysNCCwA/QgoyI4CAytf5xK83o4uiZRs0HMZipcRrY+VA0CsA+f34MkT
VbaYnN7SacYnqRMTVnZBylyZvmhUc6pRgWl5ZETxrlGB73AqacZXIpvCIwVwUDBCLJv4dIg3EWXC
jVuoTL2I6jotBVDUn6oV5lMDkymQJWCy/hGvDvyDGxJcUVgTgg2arkE0cgc81MUw6uX/d8jPizIU
4icUYM5VdB2LGKYCQznkYBVjfAWIyit8groVqVCGjgXVpeC7MkSTuDp6tOmYyZTqob88717xqYQ/
o0uCFj7ouVP9rNEfQFzSv8hGWdrwn2RDsvMXkT2s67tNRU1qMsiFA3PdDFNCHpp3C6+iQgq2HmvC
PjVyRqr45tRL7iosokwQJa0022IE5LsJaq210oQgyTPptXj95dm8fL4ULv5QsvfkqDdjfpR+Gj5X
GZySw3NdeLhIiNOaMqZvCdocshvXYd+uSq6Qsg0um4WzU/VoqopTIgalzAwvQ1svt8umgSVYjgM1
bX4oVV44rxmbn4o0nKKc/GyFJm1/80HcFS9TA85wSRVY0A3IrdPvJxJzLdD1FlgjnCRwI4ZATJgy
p/WqMpdBTeKhntFmrlzdTXsf2A/iksL0p2GWO+IHcDlCwTDANqDsym/X8Dy4DnV5KABKl5d8YEK5
Lv7s/sdT4QoHclPE5Nruzq/0LBKzD/6dSykxW9FKZe3uei2ibY03cQXkvPvHTpW4mxCStpZBlkdO
GbZm+ZtFZsehK2dPOLRM+4Jtgxzgp7gIjVpeFGQnXsaBu1Q+Wr3M4kcuY+tDFKgycJ+Qa/8sk40/
T86Vxu8v6upP03/kBO39ds8nt/asdxjPC+/iLFLX7uZ0VfQq3cPF661hMp3Cs9zL2VUF72x8dvJR
xbE7HLAIfnPHfHtbBE3iwANjrjSexy30l9adPu+ziUWhM7wlCmTXv0b7qoMrZTqTxhLg66yS4XHg
GpwN9WjIoJOP/3bE/m/VQcr7o51Mg7pW9Ob4sz5F1bzQzLVVe06qlNXpzObxe/qbdfLGeGEGTdL2
quAszildvkEmqme/pLr8cPG+cxveuuL+PMwxGoJToze/to+mxrizWP7zCvxvo/6XEf5hx4632+6+
MIp8wnHxjTF4+iZdujDedL1xHtkUCFanN20fEEL17EpkTStdqtkc9l2qBafOwCGM15pfjg4tjzb9
S7xwnrHl5L1aJ996lxHy3qYtNYTlpdcq/P1PrbZaXKJTv39/v9KloVF325Xe8onnSreieDJce7r3
f7nHP89r/bkKfxjFZkor76Od5wBMlXK6+IDM4/H34R+pKjGvjL+ucYszKE+34SSWc/XIuZ1Tlevw
mToQF3Ab4XstrmSucQE6mjFtvchnoCXsrOKe3vtPzjl6y8beq6WOS++lzLU6tFnbvJd9P9JgdHOG
/3xD5Wm2v2nyvyzaH5o8qR3u91p2lpWXC6QwuzggkcfkW0Jn6kGnbOi7OsyN1KbYuFZ/9yXa4oQ9
VTSnNbx0FeRqYTaPVKhB+6HU/q0QLJUo/xco+ctw/9jlz5p13Z1qT+3yzJtVvquYFy/n5MbNn+Ve
s5jfs3F6DB+pu1+Pv7agx623eThAAnCu3b3+VAx6l+yd2r5vU0PACO93t0bAHBG1M683Tp33neJ6
V/CAM675qIrUbR47JnT0IbwWAT1hzcK9m/0HEMddM1MEf6rDwnKqtbVDtUqat3dY7OH5t0VYon/4
KCgK/1k0nCb1VV1oPPrdT8awhlRecAxnc0EHkZ7nVmdHZ3YnLQZGnkOOVNOzo9SpfBgbuuMYfvbx
2DiV9/XVe+ME+/VJJUSn+W1TnR2sb/SsYDFrH3yalZjRiiiOm1D136l1Rs/4FpvG4FpQ0KVhB31j
9fm5JeXFqQWPQd/fjuvOYnSgFIfzWXGX9zBxVpR4PfqzerjIkOQOOoPz3rfOyIpGdcOrTKyms/VG
a2/xvvaoZ2b2p7Ne67t361MCcDG8wXQ6A5qKpm3yIAbUJ94QVpxRlvvhq/IKJbGDKnc6m46oI+As
Osun2beoJs6iPTuo2mvt8970eJES4xUCCPTOXK7dxvIW873jLp0G34uPJKCBKrVIaf+HU5n4TMZp
9fF5uTsVF1+z2975I9MZ7elW+HnudmkZ4+7mec/188zp9s8nZ+FcU/fk2Kv+Hcaq+4hrEI/uqRJl
dLZTiC4NjJi6Ev2fo+9NFzQrvvnnqVjUY9ObIyrF0dkTRoBY5c6WT9+oukVAMGTWidp5uDyBGKnq
OVoPhg3bXQerc8WZnDeB6VicF/bvedz8SmxnUuTeowUfki+6V/dpc6S8c9y71XbXuNBrsXnxD5fg
s3vPaIPggvmdqtmjiprwYRStqHz588/q4H9bUZpNUGmAxjB4JP8f2G02zXurOC7ysdmmrgChkoMn
Avn2uyGrVKiJnAWI44OnOBQ4yruEp6DxATXeEWQXSS4VAUiHtFUuKh3QQUekA3Kk7NF0UkilDSEL
wYXs90yXCXilw1yM0w5koP/FPy0+9EwUpBinE7zVP9/n3+pNvPT4f+/zDz1eWMd947ylDa0y7Ugr
59hJRs4055A4v0U+BhS/ciKVkZkC3pUGUvPyoQLESmFQkgea7xiXx4fcDHBjxOuScXvRq8LtoHL0
p7LpbU5N/FsZyrJ86981939v4Q/Nfard8/X6eM0nR98m4WOmtp2JOz6746DS7c1ns3T6dL1K0MPT
onLq27v1FscVZ4DFOnmL+cx0B+Dy8XxWIwpDiYcLRvgMMZJ/UM6OFAq30XSbzuUS0f9v906ZsYVT
nWbOgdKaZUnHzs+/YRyam9Yq/1vD//e2/mDsrovG5XHZtIqJ0clmu259E2Xeo72lSQ/V/e0R9Rbb
dA+vBmfn9t7rTQl2O4/hLPPyiocGrYdzqnQPGkdU65HuN5TNgqmkBmQxmtaGBEmGuEmUFR40l3Mi
y+3ezMuCDlWMN+5u1gHpblP3bPizWdUZrlYjOgeMVknYIQvMmT38u8VFZ1ArR0aRvPVm9EOgJHlj
5O2Xpvs0/DvZFk510Dl8gw4+bLoS5AybWNfa4wicNMQc8epQsNTLxkHimlvnq3X1M/iyKiPudbKA
8DMVVW8udXQyyhnWerhxrfEPZ1MHEcpoaqNIQRT0VXG82cmj5B2Rd1pD9aLRaT46uJTnyEgn9Ki6
aoYz4mjuPqdGJuM26NrhaAg1dx8NiL6tWs6AzrLB2jnWqBlK8lqYeKljvL83vfej2/yk4lxC/f6K
R/XZ2YbYEvPbW3fOTo0mMEzCcdkgt45lSZwpp38otEJ6CdAHWsYpunMIKJv2zkEtdecPv+d16v7w
AVo2gT7RerRq+ht3Ty0Vh1ct1cPMB1vOq3jMdJB8LuoOfABj4x9lt+cBXQU2Xa/HtMVFNE5cNK/x
zXf2OTBU5VtpVdJ8undiwwhzf15ruovwrkqbU64/fYYd6uW2nArtkOjkSbkzKqZyHKbI/IerkpyE
rkl4ZD2nlNJ7dKgm01me+hN6CT2c+0PlTK7OcKpbbfo/qzRxRm6zMxpuemyHkdvH9riWM/I6CROS
9p9cszLqDKMRDbXXqbfM5/hc0drjrm8bl9ZpLW/6Q/GrJIwIlriTnDr2q1a88E+qu30+uTSi+UC2
qWgI9jWd1Xo0rKSUJ7N65rDjrbDsoxEuJPHaLLj4nBmTfDVB3S6odHYDF01rDUYxO3WxvqzDLLeQ
eNJL3MH4QlHtbUSbpnmtgXQ8/RtrlBFmYQ8RDEbUYTKo3mlvgYFTI1i8pxQRPrUnSZtbkDy2vJtz
/hpGbQq9tnq+ijEjitHx49gh84JNO62wjjWrXQSIIGJBO9vJjYOR3Fwnitxua5K7fJP36bZr0YhY
xc/0NOvMzCeLwPmEcsOBpd/N5aDiHIm27nO0k/F1capej/TPMRbYubb4cffIY2g4BpEKAEtzcv/8
Ycsf3P1g1GEnZZ7twB7SmSqcdjy8uCfYgBJOwx+rZzvkfdIbyUECgk7LG5md1a7X8Kb1Ccfisuji
158MJat4J+qRTa9ZRDbotJG80fCJTP+Kn3oPEyM2um8gtbeD88jqqDwUxfo2HkPY+G1//dafrC6d
Q091cLNgmnQJ6a44Yu4M3XY+bU/cg7vq/OQ3/+QNXUCXN2Ef/7CPN84UboA95Wxc5Gq2dw6Jf/M7
FZTexgVv3hxzvk/crOpsHTseRvifUKCm02alj84ycSbRwX04Pzf35E3l0FcHqvFP3CCK2svkfUlh
way3opA9jut16k9uo2VjtaSZ8sGNCoMvjpBNsu0/mxTgPw3btN/zXRJ5oknmrE/Osr0yvNGQ/ohE
ce79ielcc4chrNZooOob+QKu2fboyuN/2qRhL/vL+5BNkjAziw0DO3+xG9gnQO/NuIC3sZxW1eUm
L6t6OFu/H7FKldQDaHm11Xy+RXNWO+mQEhLW+O19j6kbfKGbeNwcDNqcpmPbNsh6QvLx0xtsru4D
54vqEzW0b+Z5rS4xYpO5q/uznmpWq6BlFZ13AK9y0CiI0aq9JmuvorVP3IKvMQkmRCuc+9sXfUU2
KExn0AQlupQdbdDKrfiIvwbzx16F8unv4qYXinJPDBNrSi3meXbnqVvE43zrXqge+pX9fJ2HX73e
3euhjQczSme3qDgXWe55eTNj06XC/7K3OfB/ntCKYRA333JnXIli6m7uZ7+tfs6lyRz9ulwY/GHj
bKp+PYnO7mWYIsqFcxs2PtL5LvgiJ5kNgySEi2lK7yYvp/ghO5w8xCdzduV8EgXFuodzz+Q89d63
9rToGuxuoUE0a3BRpkeej672hTDIlBrrTJvdJuK4utFqIR902N89lBjq8KQT/U8K0rhZkGbOdHOB
wK46KnWPgly8D5/O7neISAsHPRtu9exttDFvGscuQWfNL0vLNZznvIaz754+15lbQccfh+Px3cQ4
fVWSTn3Z2nUbWH46eAHDr6fBzqBwStrfLtn72yb9w1xKMm3BNxFC2H6O2xFDGv4cHs5pj+RDRmMA
abXIIu7ncd1Fj2CksI0Xf3beeQ9cWe6AXo/MojNEx68O7VHJJGQbOir5P0O4NqeddEar4ZkNElYf
xGWfKIiNwhYb9+xP93vvisY57Vya4RV4qRwzfTos89z0B7QcfF+HTowVfp5+HlAh6x4CjPtHWTkK
WdkonLC28O/euRicaj+HvJPjBBBRPA8rV1L5TmMzpw84ar7NR0z3dgkyC+Kq4SVU8Q+OJEI7hRFc
82BT85sYucYIU8dSH4z21g6eDWpgXlYc3KCUxzY6xC2iLvSuoQUqNjvPIhPn0psZg9kVwU3XSBhz
tBhiOmfw+YuGuyNSc/EzL4m3idsY2ShiTO8+fLDTSbYv+k3aSelIzFN0Ie8GKzVkazHNO/c+M2gL
FTKYhS0RpK4/YHWaD+iJUDD05tMpLKbj6EzX09lss0dtP90NKR7YpCPVqSjEOGsNiOxZE37ePeop
klR0nB4hlea7PR/M4nn2+XUYpWyTmsusr3jl3B6nPvk87+Zn/H7E+OFadw19/umgHoyvs/MlOBEM
9v4XO3uceO/VDyo5OeM6Ynl25sI0rZHqaM/nvAmsHJonoLXSAN4Nv+UnnvW5d433NWHEYFCMB+Nx
0nQyk3qq9e6pRisP3wRZ7N3sg2xzN0uccTKDLXDEjx/eqPT3dCi3BWdGC8yUExOV8OodYMAIkDlp
NDB7IHeGS4TV9OeN2XxNvtM9HBjOYlo5OOOdx0HJj2A8mF+7qJbtiuLUwVfq1I/BkWBsSuhPTWWL
i1tEJ8PNtu7zt8ETJyEjoxWMqwuPfBxn4dExbPGGcvsYVBMgGA64ZxMK2XZrhn9eJm91znBso0UW
0B4YoQN9MRlFxMmMy8p8eKR2pYVby4Jr5nGwpOrup+dpcQstUmocc/qEcAgruqfd5+09KAx3nKKw
1j6+4yB3Eiod29gKb/FwA45TNekyBM2fTn4XxOGw9+wEv9q5/KLYiw4Bvy27AS2OtiSQa206a3//
+LxwoBffFRkAY+/fCiCO5YLeOYXxVjF69xprWoznFinLzqDxYR/5LDPl3sccVYWmY5q8BkMukCdw
JOJGvZgPNtHGGYNJfUzFwsuivWvFb9Xe7XvnnJ5Ope4liQtBwcGCY/sd+Bylw6O7rzHrlQ/0xyPW
Z/dbjyMHOWd1Ft3Hmz2/OtC2kE7Dg5Od4STqmEHEgNLxRJRXj4+TO2pG/f0bSTPEcZ3oPLgN3AeM
R2NIrKp2aX9s+v1lMYfXstwJP7+hEfsHjiSsms6OStF5w7O+6+pymp56CVRFGtU9svrpogGdlHzc
G0wscvp/JJ3XjurKEoafCAmMcbjtdiBHE28sGGaMA8EBY/P0++u1tY6OtlaYGRy66g/1Fy+7fM94
Hpy7T9M/N6a1KQt3Su1/zOdPhwU8f+Ga1qQrvr+QN4X4BJp4iQ9rxbafgIZD89zHVw5wpxTiuGRS
l8VUD8F+Ptcez8fvBQ7IU4G9+I/D9X356w7HuSc7viVaXmKuQH/VZH/9Yvp9us1n+p0zNuBri8od
rJ6Hn6ScN427tCUrHS++4ezVHhr2YMfyQT9fiuQm7dN+SqMy72+tS1f03bltyXMzH98XD10glGz0
oeVhojd+HuJJm9CX72avvwIN+aqGYnG/HaxcgN4OBA6ynCZa5x5Y4vvHzzAQRuTYJMViqyLqRJaJ
m0qdLlPGvzDxnL7zJVcLWo7PYv2cEzrNfNNuzlXJRXqcLWEsyGsDTAvmaNTESw52avwqlGnidB9T
FGiNjFVhJW5n/XtbVJNfZT9nWgc7+fbujbGQTV1dNCsb946N+eSn+DhvJ63Fnm9bli4byC1qg9e3
99ztTEQsxGCQXcRLHisOANH5+kTezhuSboTJH2h9WbsVTIdEUo4QxJtF9JbLWK7X9BwL78TZq9Eb
1z/9nmrhOXJN4WXOyH+QbaAeKYuMlPKxaJOueL7lbeDtKwZxxfR4jFPuRa45L9HsAED0ixi4R1i6
LK6QBX/EgZlJtn62P+6TkoDsWhTeMpssDf6JIklL/yaNnbFjITFA4OHqneX93JKyR0deO4AaUx3M
cB6Js35NaEYOjTf5btILNW24s2aw8Lo7aW9SG4NJxe2af2WHGuTAcffGxkDklkxNajV2GjZ7lne/
Dd1BOwcLHD7y8ZA7E5BTXq7mdQI2UU2CPj71ncXLI4CQVvF0up9n5mLwQ8E6Pw3RwWmrvpGqWrrf
s0WReRalseff2k0cyw5/kfNPkwPy3dNzNC8Lr7BngCwyPWvnbfHvmkP1M9DkjsNzvHu6CGV/0RO/
CLlLbHW89p8e/t5/9hFrnvh3JpE7o+oj7pXo9wXYC8qBSRrV7R6wQCNzLXTO/pu3xkfYPB3cr9jh
7N3NSTzrWCJxEjvHz9tzozHAHxYgV4jbkIl323z3ocOw59vpTeKISmF/nUD7VbXkO3nVXvQhzO1f
b5r7C33bE9hpMme2oD6U4tJ1VZtGr+Zxr7xPQaFoFt/jKu+K+2U1UJd9OjnEc44NWXL2ovazoIKL
2qPYH0j0EjSKhWNvao/FlHQw7MjmrAb/eaeI1vcrDWCrW/6D762/Mh/SmMOiTNg/4B9OXuQmjldt
ujkx3+t1sqDdy8G/PC8U9d/0l4ojbmBYyRqkenM5zfrqMVu0tIf3VdB5OvlsRP9wW8JxaKq1UmuT
HrU4wPLWTu/QElKE84FPi8dnyKkOc1KJ4Kk4/n9FYmR3hTnBDSXyU+L0LlVX6IjH5krvedgDP4KU
WuXuxVfg59vXQyROB8r05SjiJez4grsxCqjBrNrr12wDgJClX/1T8RKOgVflxc7L1ItMxzjZ+LMn
9ocHYxUqZK4oBjDYEi/eMFoUv3h6wL2CEvIuZbFdcYpvHoZMF5uox+/fiar6gusTMVhe431LJB/t
mJYytOYt6JyC0R2yIHqw+ZQbxfPhjgAP/FYODRWvT/iIuagMiJNkP6eUusFgSjsgR4mnw2BweSBx
PPV769HyOxejcpbLSzq5tDGFmQ6TNrWVp4vtcQmts45Dv9zRF385odMxsS4C3NwH9RLjsb25r23s
2M6VPALspIoiA4mcFubwQocEn6F0hksJMIjUfqSYwqYeU5PGe+kfy+lx//mp3EzsF57KIJen25Km
UgtdrWXRU+MZIRE0xA/LRz6KE9kX+dCSDZUScz36ChfRHaM5UCIS8Z1tzx1/DKbdME4inzA22mxH
l0hWhOxU8qA2V/GLyHDLVwfIzgSCXj/DP0R48V6Mp19UjNUeY890LrEnKffsS1a/duJcX3ifJeCi
WX7A77X3eCw+EortFfGpe30sdfy5Qbdtcts+wjz+vSQi0DmFcFBLL1l7CTsJm6IoFVr+FJZg5kHo
pX4Atb+4rxef+eW1MSdQe2u12cJ7WVB+xF3/du5irbpkRRJFnGranwmtlAuz5nVVMTWwCM0PgcrF
oWeODo/RSXOD1EV8k6rb5InlWbE5Vys3Zzkmi3kI9QJBJ853uL77v9qIG5CO9t03GIlStXwNa4lR
ZlmN/WKyboYBDdT6J6xlTa1FO7Oc5Ye1E++DTSEWVk/8RNMIcDs1nOafuNZwj588Vu9tfFrzY+i4
NpZLnZq7pKG/nLKl5wXmHD/iVOlGb2faXZQOhfNJSM6uu2DC77bTg97615xjI6F3TxzazzxFzovd
f73wCASxbJcYdPdWMSzu7DaPxbwnjzUeS51eJfi99WSWzX5DTmSJU6URFYHlLtBy4MT4oG7T4EQW
hTB/eOYHhPUoPNrBp7gN7r/cSXoK1ckmXlOBAZxWXcv+C0QMfv+sPU1mPKuQmG95WngBZD2/rIBl
vuxEZPenqAbedPoxRxaaXk1TOT4uX4XYZ7v+ShcxKyV62N5lWzn4BTQWWk/Jq8gmP8zyuXrP+TJ4
wohRz9k/zh9HnudtTOsyPsPOwTj3JJIuBhL6qiMZ5Iz+ycJ0csvvrRjQrUV75NEJeKdg32fB2w/W
v/p12Tt9W5k952+n+ju+gWf1OS9G9eBQOnaziO3FfWpQTQfCbkc0pJaEy62cRNvd8R4OFryQ9DU4
qN/yYzpVZ1w7TKqwxVibmmKCCVBlnbWZohNMnnESmQIY6kWg1HZ67ONvs2d1imBx2gLQ0bpU4Rs5
BpKqzVjd7u3eyiGFmguiFnBQeNV+pjcYwlGF5fPYfW4ePJwy5ClR/8B+bJGgFYo+9mCq5e8deZZd
AbyYEE+Zc5MnRZC/a+cCIC2s4Ymhi81C8UDZMgeDBcFjM7rMFrfgdKKn2qrDiaR3InnWYCnJA3P5
QkehrInqat5JGwfJy/rr3bsLaAJccw4qK4CD2VjlrKiC9/zBqA7E1h2087hePm4XqJWrHgQaIub3
HVA96z1yRf32J1R06P7h6cROO0wKNSnOV7C3aoxUT9WHwvJQSmbkaZmjHX1J5UHFdeBroECBqJxs
Nj1DDixKlqdqdHlzUgS9ySgi9W3SCaVBOEk4qS7IB+rqRDj7Ba9TTcfAFeqJC+QOZVxdyueJgrl+
XCjwpvB/630k4KaDlrLyOZfr2SlaH16cziltwqkZXYiiBnmt+/OqK38x7BBE0iOBXK+QyNEuUvcL
u+eZFbLK5DstKazz1r2/Lw/cTyObNKKGOkNMB4t8Cm/wkzHgKrsqNRREqz4R86B/RZd3THveRJQN
Wa+J1t/vTyvMbZX6iYuOY3fk2//MEicwU9nRZdH1MBwok1vHFt1s8+7OaDMrx6R2Z82m6F/v9MSF
Q4lhEQZZp59JfLZ8PpFGPgJKI0Ah5aPEK3Al5ydfuZRthA5JlU2AI9tRueqksrvVXxTl5dvvdZxW
/3cBix6XVAdYA3fZIZFiVpR2JRYX3T1Z41iZt3rdeU9RbB9LHpjlWT1DstN54juPxWCxS/92FQPD
80TCRrOlOSYHCss4xpRid8yD8dgY0ix8KrqETdmlAl7DAm0CArpCnjpY/ikHqMrT5DBZsRNpA+ec
v/CtsX8PuOSwPmB5rY+Gm94WadffUYSe8BzcABioiFlfaQ28TKcLgIijAe6/WTw+7htDbfWwienT
X5LvccjFInZ7Fa1p8Mvh3OE94YmK/z0AkSDnVjsy/tVpnXSWM08QL+/4AZlnSiijf5sHu1rltbWd
70AmZE4cvx/mQt/D/jKvcGOPvolzm8VfDEPZL5H+7K/KPQKRQbYEZfGy3xwdV4CbWdLdJ6bDIoSv
fiD9YN9609dXHu+lE4pPOWwZIGT53QAAeH8snvYMmKeNfsIrKby/FJ7AoObnhCssXUMoPP/yB5pH
cunN7XfEH9euWmUuHQaLD1I5LsZz8q5RlVjJ4fe3cxP7tqBYuWiSJxh0nhiHsBFtOMzV6FOFeDa+
b7qX2DFhUsUf/Z4Pf4keg0nDghOqnfv8NGGf5ffwUiBKT0VvicqLy1Dsysnq7/G7Cl0g1EcpY2BB
GJMd5XkKPv9CTaTLY7g52v4L17s8x7qcy8HvfTDcshvkHKF4iwgXYCXH9eqMw+J8bL3beVDwbxUP
YL3lMTmDuzFrnI/V/NybxT+vFX5APi7Ru0aPxUtHY37V1pasGJYB9DDSZIpkllqrv9vspqvP1LTj
2Ok4/c4v61PoYZNTK7odlnI8IvmZFDorB/sfN9xjVukwoC5spjZbEWuMfz+EkZ76H0exIq/5bdjC
XySumYIsEaFuwurI8i22nXEh2DE1kKFOFiPGGb6E7fc4Zcb2ygKnmieKfdN1nwQWEpszynaGqAce
c/hqTp6mgnagL8OJ+ja7vbHJoVAf4gePxxCjqhhUvOzKwtKRy3CYq2v7RWrvy0huq1U9Y8aG10X8
0c8zQK0EnGzW7v+eX+f67LmZHA64P179Oy5MHo6CFWAAZpgO1vsg5jDKLLiXL3hwtkv1xUvpeJ16
krtol1nWEUzZPN6z6PKhJez7nb5ze3pKaHxiEzTmK/Q+ZGMcEegX/Skth8LOkNiPw04nd/eSot72
lRn+b4j0NRy2o/M0mT/EPn4C+wfj+Wv8b7aMAfgJP5p+MIQaQXHn1RxaKxXVlpPVSXTB4bB+M18A
XOFHQffeFCTGQAapo6ZuWFC4aUWx/ftMrqG8Ykhd7TBU6Ohu/FV4sVnkXcNfBlUXOyUKe793P7jA
UCiopupXK0Hr/+AetNtJebLU2RrDHvbY1endsMo6JT09m11gtneXAf5DWOYmPP9rmN+EJzyvdecU
nh70GohSH+jPIrg0G/uSOZ3QyRYY4k5vMMZNfmwZ2wDM90ph1FefSsGWo9h2guCjxJmmlAmBL+I+
RsIiyMGlBupulCBhpehZ91lZOVbfWTcCtjOA11TUZT92IaZt0ZIErGiDrnspV/USa+Xt5scV9+Z1
B+Hfe42kclvZJsrGxgru9/Hb2dRw0zuojO+S3oiklj86G3I1vC9i4SVsnefFRIzvEnGJZYD893Rv
AtV31Y70mJW1IPToDneTh+KsTbFjjiO5kUzu49q5CV612FFWHUtzFSHIuhVh7LErOp3x+Qh92ZPV
Garn/xffRkkS2Dx3JZhKJF1++0Uv1wr4Sx6cDj6i28yyRa1ItievAcYP0WHdDn01TzbK79IS2+NL
9Nz5FqMWD9DzoU7IZn7uamrx/CbZ7lREJHXtYBE9cof9qxP3pRsg4RHiUAmhOGlUK/H9bDJzmL0C
4+6b9iwaeJ8B3oWSR63KRafHTxoujerMFkSRN4tBfx1ZcxYoK0XRrb0vIQbu568LhRNjPEhRjjcI
XaI/utp9gdM2v4Qu0Gvyt8lWyZiadom8fH97ThFhJzMlaXZdYwyjvauc6gZD3njW7LshtYE5vRVz
fFK9IMivBgMITJQ6uwQ/AOLt7jrMVGK+0kuxFWSr/3XmSX+xs7YTZW5JxWq14cpsIm+4UdZfyhzw
OGW7XHyToFJVAeCy8dvymlBVD8l0xfTmXL6n79FZ8grulKsVyeWPp4r/KjHeKJn/zddhAUImd+UY
1H1JCDfm55/NTv0pTusT7IyxUlceJCqyz2RHy6xkbgCvKXoHetUBmiXfOh+LRdGBgVH9CTh9rXwK
xmOOYpZJi5l8j04dvMUrEY5aVIDRnQ5ZGcpYQh6OUaNofQ1kPFi9Jz3+HGpIAWxkrLseaH89ZklA
2ydmhHb8NJPbD2tiXhXOCeKyaCxBV0HThY6P6J7eEfa2xBiVkta57zzV+/tEaix9alTuxi6qsKg+
/oJJb513uDKANY3MnHoDp8g4vjE391UK4E02d0PC3NCAqtkVNhO5DYjjoiEr3VuggC5eudP9XQDj
ctKST0yasVJKuc6bS2/4lMw4i/p6menQUaVThHDNKxspDDEIw1kwuLkPvMHmoQ8wVKdURhtgDVuj
RvnOSXfe3D9b1mO9kY7U/TP8nDghZ2AvbrT+XLJWzgZE7rPkLKMoZqT6uEQtQ7vw1w8F8+ToBRa6
EPT0J5rZpBNlImcwLNeVpypiKuAzuVdrrvpd/DtOCk/vutaWKbOXbA6GznfTC+BXeb5bGOwt3u/p
14se7oGeOv/DSWIMmx9ebx5B5JVTuFK/v8uF8YdHqEGL07Aa8i9xCin/9F3sDNoVwfOqvF6fOTsq
xAKZqke3/1ssgoEiz9x+Be+PBsQjErnB82Qx8fgmVAn9/Q17DAmhng5m/7rGpGvJntcrh48l+Nvj
6P34nb2urj1f5XvhhFZK+2uiJrjn5XQeijJ4Y8pAAHPbm9vRjsdO4T12T6KUbk7vO2P9StO6yXnA
cY0P1TIvOlq5rk050Yp813RpA5nwiO7ysWtkpz2Vkf/kX7acdHVK5Q7nWVUJ4/BiOOivDjfp3et8
nLg7T/rjLpO4r0UobrZk/U22rrJ9jFcZzIU+93Fu695nq/FWhVkirWLEmkG/YFvJO3be+k3NsWmH
zneEvlG5YeUTDGm8Zm9zVFAVqd8OMkNwK9khszwe8xFHKC4W2Sqz0RmlwvXB5JmoIrHUXwImhlbT
5dHy74Rx1RLU4/5Gb75IMcQbOf2Oxf4x+TXws09E5dZuHNAHhzA6y6VxrUX0WyeyvSZquNnFZ1yI
8+YO/5UN53WH3oAE1xVHApJgLQ1odG55OPB4jRfpRHeLDSopBf6Axx76H/0TNDAaNeJHh29xRhwq
5GmJ/niPIziVhCFAaa/hU5n64y0P7vJVbH4VPoxObJ3IZb2Bm4yguzBRFLWvHkceLP6YodBLGK6R
QB0/0Gs+cYKl9TkuxWymsp6BKF1MZdhE1aMVi8/vXZ1ibGj9ebszIO3oOwkWi9PXG2z+KQ7cBz5N
Zfun2QdLbEKQHx/zsuAcU7xyjcxgnVq/4u7wlB2vD5kB5faIvMudPeTVJBBy+TnDo/UtZqlyfLeN
uFhv51a4Hc4OWKcUk63txbhkvU+DuiArAKNsZxdTExhmAoD5mlkDVKQp0bWdVjwDWlMxL5cM6L9E
v3HuP+DPBTPZpy2rG7CejZ6eVZKJ4LrhAl3pgHaWSVva7m9nDXnAmsJJw07JvMN8PE/fLZE+HfyL
5jeO0KcKFzeZmL5fjNNAAAQJngc2wuvkb/zoozUk0Uhp1IsZ27Ifk315qMQSUA97+GXPWMVJ4ZDe
FUt/rVaeKB0Cm80yhU4E/63gDYIqOBnA5xS0/p09FPPDrsvHclaKVskRqrumxxTfp8NNtdxqoo9y
GB4CKpO9Ilm0egha1MvF6/J9ub9NIhMiRV++naxu3OVlVA+j/jwHAuJ4DLQlM+P9xetnB718+vix
7TY38TH3xVucuudX0MAAVRdmAeiTDwknHMtUOTZNzi7OvU2fLVKg2MpexDljxSPk+N9ollz4+iY4
VlHjHEIORJ/jnfgSzns86R0njpeSmWhh5vq7KrzdYYx7yX0YrYCuglTCRXiySS8i9lEpYf0fKmhy
c7FA8ug9/PY5UaE5SNyex6G2hlipKWf57LYJglJe4M526mwMK947bYdplgfn4pkl85NeoLHMnaKy
XQTJQW3eXYfL9cMCsqBMLANYCa+cldyLcs5b2gQnFXaKC4u2QmtpWJWtqjii5RTd+ddhDEtThzoG
jgyzyAELHetJPaWg6Rl/e/CWvNIvjuXnVzIwEDymjjLOKIKBK8drkM4PdBkEiUzuqUBbWPShG5Hu
mSWiPhROPKcpe87RA3fqmytu6YXHp+98HXq6H7wtu7TjprgyGwS6TBxOF3PSH1607QWRAO7hryEA
nEqHC6pRXWTYuP0FB05Nt7W0WbB1BIdew5Ajsn7KzQZ41oq06zzG25ghEp+J4XzzasTYztmxOgwB
1JGOaeqK4KWreKq/yFvVCufSQt9mV2WD5HNB/s5M72IpmtdqaTsWJoR3h8AhC8H+gUtBzRNRvuCm
BxCQrVIoaLYae1ve6R1b+t32MeFC4fXWV6YSae168uhB7iCZRM3iRf3RCbIycECgLuAihmX4bhXG
woH7oberGn/12XPwv1YbLFrq3+EUPig/EMY0hBbx3imzZQUj+ob5WWHd3dCFzg7dP85iLijyWKEe
dShUBsxuTElj6mtXr4MZOYcwhbJVbUaFfTEVthqPs8HvsBctq2g/q1046/3QN/bBSEOox8Z5LL+6
NDobjEQBKA1JCDvH3IrZDEZzRi244Guz+TasZxUa016cG0lPjG7OLwtNbdxQi4y7g8dkZqfw8jZv
2YiWAVGB9BvUC7KuSFsacKMwWw8H/FhPhFgnv0+gQr4bNN/hZCj7DaqOAuGhG6vl2mwsNt9DNsD+
IEdxxVPopcLp49OFEv23qA6UdVZtc9QK3DD3HRYeDJB/jcPkep+5tHWIQcqL19ir7LcS1YVFCyiV
sLWrH2g8dhfLunHC+tT0ocjS3Vv2SOADLCjfOz4q5S6H5gmHMWlRUHqMWKFMm29+IG12NQrJfZ5E
N3lDCMvcVcGAEeFuvXqYJJPbU15XGNWg8MoSUmFAnWYCB+h9vU8SJCDnwSTDJn6OGlbEfGYF7yMQ
1omdm6seeJa/8gTzoPyxovYmmrcTd5zkxP5aTm66a5Cck8R/1l67wVPZhAo2Dz8UOlcisEQUAO4I
R8RQwSCBbHzVcjw34+2zjy0gseVYw5vrApgqWJ7h2Non4zwFVxYrOY+Xrpp51xZ9/zi9M8QNfdOc
zylpKLwvqxqhGUchjA3WpcN8bJ4Nb/zWnPO8Z0smh3Qkwy9jdE33FF35CaDiyAFwKnoROLId7ox5
ByvK3dnWubLcxAw3bT5CJ0jdhXTqmYx4DZ8VD0LI+2HhenJhP5/uHX79kGOlYJI3cgsk6tcU5x5Z
G7R+DHFlPJrywbsDqa5eAs5/jeHau/v9Mdgb8nE0mnO0xZvzqkVTOIqDB6l6ze2c5vhohg0pvDgC
6BLwnRCh0xtbvGOIfj36X6cOx4W+rll94z46HlrchCRQ+d30Ri8Cj5gMbR3jixsycXs66mDJOwg/
TWmNJfv0Stvt371PCi3NrgycZ+gDC0XQex4n9AgDLLJZfApsz5uF/ukSRHiM9wGnLvJOOMPBSl8W
3FO3sMYRcILRpo5KiIw5Jjg1Qwmn/QynTZ+TTlsknUsbHVJAB+EBYBNecEI06NiNaFxp2zs5Kokb
d/86u3tHUJDTemYly6Ke9yJ0b+KeviLC6dNMYnveVtMBtzto01EGwQTyqr0npclwbfUqvH8h2KoX
VWBgChjYl0VqtdvS0F7s9TuZD7TFB2nvQW6gq/Vdm7DD/vIxGOdYtLSPqLq05E/PfA7fJcNubvOe
Q64Xz2HNwrwvyA6P4sfvJk60ym5TYAQ/A+/3fYVkag/GPbKE2J1CpCcfxDS92Eqd/MapCt1arxoj
+BLMIuhMC9O7vxk+lLdJ9poiw7+DHumL3VGZeTqhbp1pl5wAdk29h/ysJZ4BTr2Mg+i6vlGIgaib
5wxZm7ZcGlf0PDQUe7KkHYBYVC1FOZg/DVrhhmSYV08OHsMYzxyASdVu/0aAWrHtkMSMwCti5LJH
x3kjEeXuS3P5gb98icJSTRd5DMi2xSa4ebfP7gFlDsMisqfzYcBVOZZiWxCTMy01ccRm9ABUi+99
+CrkGViZLo03U5RiDxfzU0BvQNv7GZ4zZuqiNUFM8ajgf8k44cyGHal8f7A62ri5fCI5NP8Y/uji
Byvay/1U/v5oI7v6/Rj9OMKa5GtvqNNE82Hq3w60a+jaK9IVgNOumJryd3mXIQIdRB+tywiz1hbe
SPRvxxEfJO+DwPgARAdgK785Nmrcr7bsGCtgTyp5eLqF+wOmwJ3vEcPNnz/l90vrT3dxOnHW/vO1
MHpKRgyanRJAi5D+lr8we9Pz9CL+Dz/mokNDMlIGzacE8pFXgDhmrjmIHCDTNGawSFngjmyX7rvj
DeLTzW1mY8KZkvl+36zYKyxee24s5KDZk6O1LbkA/dnUn4c/z9EUM1bpLW0JzlouxTQfufuIO8FF
cIkn8tfx1roOMGe4zZ4O3qdP8E+6VJlvr9EtQOKDZlIDVhjfNbZyoa9Og+C+DR1PzfnAfiq5gKkW
t487UYFqj5EcJV1qUNHqAWLZxPPjjnwyoiEjpW5zxCY74mJVvx2BpFJ3PfppF4OTq9xoAI+dC1Ck
ZmQOKV0zc+uPfgOWq6gpJPUdOQD/mW2Ztj0xAyVMmmDtNPmgq90xV/yZP+9cnupRue7HToDDRrGr
QTxZFP2peYDYgK3CYoTAp2ZDYqACXi+u3zRLHCLGb5Noz1c0j/RBN5FESk2h0sv7RSukGlBJ3E3E
RLnM5kYfnUMT403s3DO6FzJ9LFJEJj3S4XB87D4rNrch+PjAwy+AnFCUzxrPjllNYsIfLuX2f32Y
q6RYByXYQTg06LAG39F51jODBCl5n73TZbTiQUWfQR5InDrHlDWq9mzy8JRfC5oh3NVYLjZQxieM
Rvv1ch23Pt3Na8KCh43PxezwhtH03crL4DsL81HycUJ0D4L5wT0J0q8Ts+6g4xtUvXgB62y7d3s9
0N8UoOntTy/c5QO5hIE6GXfG74jgYDtchjb+gmZhLIjvdfqEix8j+WaObFmdE6TPj1PYc2rqD2LJ
a35uvuKMufAwbaS16Y6QO8hMe3F0Ofgl24dcakFvZQhERsZ/zgO5NXOBVsL3bRfRFPyXgBWeYq//
MFz0zQTKRo/SnjPVstDMkct/6IVzNH4yeJWGPJVT/gw0U8Uh30n247B1O6gfsLLaMJyG+Ksyx57Q
Tj6OOH+jizK0dP+MVQo/rQhDeFi1dMr4jm6F08EXYBKlADEZog24B6ThW5DVotzhIblUy56ooCyI
ILSWnbV11YnE7Ypuz8NT3a6f1Gpul41H7eFgmqE/V88fiaRS+wNvlYIHOhqm3UUVLJDCyxk2c7gq
c6imwa2/FnYPdweyaDnlpewyMNTxescrDymtUVdcU5iu0LkWHvYouuJ8XG1eRDo/ZbrqXTh/eHR4
9ixzity+VrZUVj7sudL4K515ejy73z9Ozmks7afL2bhOQHfmJYhPGEkS8atcKKE6M5VjdN4ycz7n
LmXyxz6XQIkZR/4XwmmUIsLy0GNj91JZDVkd8nTaetitOMFLqgaz8cxpyC+hvEyoxJ5J8NaqeQ4j
RdlFKVxLpRhWjhCyWmL2/Dr3rlviS82mFzUto5BGu5odes8FvPHMgLd4uI3T1CJfA/OxTtDxFx+v
w7oacY8Y+2E8LOeXTaYJLzRLOziEnyfUmkUdYPyLZPaZa9DaYyYeP2d6nYxB5uhUbjvs4kGX3daG
b1guySCN7ONW8OA5mVjQMZmPiu+493Gt5+glU8PHjblSbpHDjPtcUu9W5gQuFQX9bwPv+J6En/m4
2g5xSwMEVry1DNxCerMJpg3Cnuy344ZC65bEFXYFStcYFiMS5142PKMy4pHJxk2X9mNUdHHLqvMS
6+54a+4i2hNp/m6tasI4XpNOuvvwdtyoEwwhS+Z7Qmh7ruVqJung8QQlAuSWru7ZTIcWdp77kD3D
ZvCmYJdv1n1NFNE68+7uCPoLWCnSbYP7GQ1qWEN9oNGsrVHk8iGJUJpyqJICReJUMiTLgKe63M0A
2HOvxbHwFSlGdyI6Rx9VXvlzNZwxAE1eV+CHdjN+ABWG9vKKKMGT5NwH/kNGDrPx7z04y3iM2kn2
+5ey2Pr3CaPFZ1oVT6ntNynmt0/wQdfeoB/qk6fJzCVJSXBdAFnSvifXZAYE6ohV5jOA19fFBvk7
4w8z2QmeE20OJMIdA5sPiNXGqUFRO5143Gxxx1lSM4nEQI3WSlXnUHo4/8TztalyJ3d5BlKYEtOG
eYXD6MeCDANkAuWMA50XLGrP18DSzv6LY8YBo748/evrtqtzhDJnhBuuKwzSNBZZsnjl+1gXYT4t
Q6AhL+uLibddFeTW9D1wXtk65CM/JS2YzXDwQ3OT9zKmD7K9B4Mgr8H2GW3urMR4D/PUacgMYGdE
R5oJk4Db51N2G/kkDDqSFnt+P1fW2tDyGSMK9v3rPt7+s5xSopoNNAoN7u05MtK5cYZsAX629TKu
/6yubD7+IPaT9+JuBe8lXV0UYmbAH48qIso4CAk35bxZfqGtOQauT6IA8IgrCxLzJKRPR+MBXIu+
sFM/Lyv5+LCkgMk4MpC6wmK2vuOn6OtfwDb/oN5a+BuYZOt7tT4efGXDUqjDu3Bb5uUYKcPY2KMN
k/WHuKSl0U7fDaS0A+IEo6btVKe11Z2idinvejK825uq8jtkjk5utnNfdConVvK5hc1GllPaTB0X
gPwM4wtGiKI83PqkseAsE/dU3mn9kxmmkUftaumsSyp+6Oi9ddkThj5tIY2fjBHQzD66R3DDnWqP
GGO494VebADcRFgyrCRLBmnxGPESoApUc6PKvJBR0ZAzN7jp7iv10svD7zUiQTLFTlF5X/OQYCLv
MMviJ7Tb2fxFAgKjshRNXtl/pplnthno62KwTgmI8dVGz2T8pLBR8iDqv/oSFV1DlK1p0Z2ePa5a
r6paiWcOSaabT0rLKQuQ5PLxGj4IPaIbwM60+PRGRm/U0Sg/78cmf938brjBAKCJ3muWVOMiXGSQ
bMAKzYkKFlypqb0W6SMcmZp6HbQBE/hZ7d5ObAecf21mDhxL92q4xQJC1qHKanj5MuPyyglk6Xsf
DfqC4xjeJerBu54aIjK0bf1ZhQPfuB2rj5u85PP6wmneW7ZZ0KKVmzioVliW9MyBYrrlJw05SXdI
NW0CjtCc0Abg4IDWwfkS98oMzjYinwFVvXVinP2As/9IOq9tRZUtDD8RY6ASb4mCYMDsjWOZSCoq
CujT7696j3O6e3evpFBUzfmnSS/VRxOp2uwUHyKweSc35wfANKd3lk3nq4m8niok5wJJSO21IB7y
69JXFkA339/kSynFLU/rQ0OJ9hyaTxgVp6xWbefeKB1RmDVbiZqucvQqScl/+zkNQ5pA93jFloAA
Z4Ppqt9GjOINVvdoU7I9EmEweh5OQ7z/8abf8znqukg5VzBGNOkuO5I6fSAsOHyT7B1SIA88s5m2
JTaq37FgA8M/0v/rIR7flgVUc3/3ogqgLG+dNyATmzmieJIDOZnWWQRJ9919yaYwEkQ7z2EbNmBM
kTFCF86TikSDxUZoOQ9Tje+LiJQ7Fgbruf0OB52dzXrLFASktNWCwtruwwaG36j5WnXw4NqL8EXb
SHS6cr7+ICe8vtxhcCr3fdKPrhzCD/saVljVW1sTTvAMEfr6I/vm6Ru0uXgg9utKsRWy+Tv/E5WR
Rq1Xo7vp/r6j3umzfuyUJAt+GxR2BnNT5SH4gj79+mZPCJwp3pkBt7d7I7BomvFAIqv7eENq8EBg
5pgwHZwYC4xdA3RdSwaKcLaOOAO+NgebNCcABgo/ZhF/yUAywoJ2edJFZFMapNaTR3jIetglnjPi
6y5veu5NSbgcI5oCnXU5HvRdjgE8nLWVriiFauauCPt5f3aNqjFNdS+SL0+s0ZP9rAlaKqSVPL41
9PsWgiywHXPTTBvmEMQt1d4KQBULvYu4dDDCQ+co2yu0av8XMBcALhAXMpsAqs3PEJz6cZ9kuNoU
RxlzIViInW+4lK03UjCJM5HD38CFNn5eh2o0WEuG9+hZv01zfAumKz+DVV1winBcQLtwghniCrWX
jy+jt5llhORzwYBWz4VilzRWjJbv2QbkvWIVpf3ruw0M4oQ4nIvhg9hghU0tfZxH5U4+5TGfIq3J
YOqGT1KO7Y/LSzQntU+BqTAHaGBBYk3kGSSCl2vICXubntOZTpWG/cfdgd/tmvGAaXWli74UGwuT
hGATVTlMkQHeSi8nebewmfFIKVgDihCvnNrS7/CqSvsKblPgLQr7uU3Sxo3BBwz/ecSEBnyvw4IY
bdScL6JQpJstM5vNpVHACyIIgzR+6Etj9ppilHwmA9riAHgS7c2qQU9AASwdqnEtudVqDwEX/Bbk
DJSCoyCmAIX01+3RLlJVRIMR986TL/1iaOLO3TYUTJMrAVO83mrG5IXZbfQ99M7focEA3kiay38F
cMwdvSiXPaEG+T2sN/l/6/yiQmFoDjlcNMqz/awO1dN9swephNWNsA8hjFq/eiONNI9lubfJaTrQ
g7Rxj0yy+a2DUlnmcYoxAolEsfgQ2rzHeFw5Pz18A8kWjkZm9OJ9kNX1vopYJcblDVeYfHzk6b9y
8QIeqgLWgokloWfdKKbIp9qmZkSRfc+dZ+egN1UHq/6D8rc31VpMPDRbK5NA6bcPOG7el/Luvcmp
Vh4fO39x6mpOw+Xck1LHSwXGRBH6GL0akCw3/w0NA5ue0Dipo7rwKafqMTXcj4EBTzSHtQ0qCx7K
uQNROpQRqffJ/Lt+GHqU/RytcG6ty/vQVRda5f1wnuF1KrNut4h4XK1vfwoQeu92fpCuUdnf3eDt
9tnu8TFlNMGu8rWfSJqwC6HLQGpAmHEMbKuj5BwXtcB7X4vvwG9oZlyZsE6NXRpK5z0lhhYxOzHl
mf2GnFOZBXHXbWlarlO+38DW4uysYdyyhA1GgPXsO9LxWqNVbmfq9O2pLBC0ZS77vcvq+0Dsg2LJ
PNYuFaoYokAFQkw9TiOZuMNsiLRnf64Z8PnwDXQvsJ/2C8qP/IdimV+HXO0n0ufZvnUQ6wBOgali
1r0VQflJsNTfBtuG3U33OkCb3H7LQF/crpuNgKVX2/wA3KxajmRCZ38/K5ffRm3n+hcJU9P6vPoP
UQ10r36JKMqsXXXzExUoVxsPKuA3kvne8EtnaCBCkSYdItG+2089AFZDXaQYdmkraJYYsYR4n4Su
BVqfSQ/LuTM4fVzTe0u2dGBsKOw7yPq0ObGe+4qDaKBBwIM2/DG+LrL+WGK6JWtBcno0WDTTW3WE
Yew1RTL0RfVBKVPjUUZsj4N2CYf+6QCjMWCnryNVIXV/d7frw4tAx1coH7TEnKDFaWjEc8fYk2LV
znC7Y4CM7ruB0I71JhyVEvT9piqHPK0dqql1aYAv9QKTAyRDxflnMjbl3fJAUq9Q2ykgTiE9hfYn
0e4gZY57uzTm7WsXsbqIaYImWTwmJUM3tFAjcGryyzgO8jNlyxMhwoW+RfgZxTN6LTkjmqAKy6X5
vgBj03ajRroeXtznpDdY3uL3PZT3SYcfCOjnorXzGyTR29YczHwyuZYjnekOtWK9a1sdBH0p+Kk/
q4H0VeM7dJWpBM36xjRBHRnzyOBp/WrLCpbkbmP7GlDfVn9szvuCytlNl9JtmhnjbG+nnV/l/qM9
9ntrDsn7X/0Jn73SLk+DnDPM368Z5wV3ODUkSwYZf07u2gnK+CE7TLKIi38pekg6dFYqj+wP4SGo
NnZEzlpy6wtbao85i1UeuA+AF9J803DP5X0fSPQu9F1zyKjHdoh1zGW5e8/zhMr0R5N9+lKxFKCz
A+IBY3zkrzUoOihp4Ul4B0rkgwPa5IkMOsdJvcOx12IJUcb5DB84UlV0EaVv7m0ZEI2MsoEFUYnx
p1SQCnolT5AZ5NvOdL9vN1VsUw56qSfKGdJx4KYlNwV/JZKiOfTu7uPvI4CSXnyXA83wYS76U2Ou
gr2AP3kqqyV4VFyQaka4O4E7MolHtPfGX1473aWppq+9qxPz+rLvhxe7OK1gFRUE5dZzbBlSd8qz
EIMA7+h2T/r7YXaoIhX3Tg5ZagCbJymdf7dOzhRPPsGUCvKfj8IMQrRjJ8AixhqcjWnCFQe4blvr
jHrBV3rWtP+219okgm5BUmQVY5y9AIFzH0Fw97XWN8lrbHzcYOwW+PfEiylbRO4K8Bc4z9UBRUal
RAw7+zNOqyrm1XPp/OpuRwzWSgmZ+Uz/BiGqbWxaefR9uQBIDFB4+GBbKD0mHbAD+0IHZkrJwXoA
K99Hx4jT5+2+CaVd8f6kafR2z4kXLKrwhffd2sV58s7ceMdSEwmwtY0mBfXFFdkayjvH7DuYjyR8
OkAF+hB1GAUQgQSa/3o4IHzCwH/+Tqbr+2U61d0pVseEQg3wP52VpcOP6EgNYAZ3LWSFcXz72+iM
SnLiHSltpLkQMAHhdO6s189JkhfKAinoyg1+E2AYAQ4vzDV+S8gVjjTILzfh+bPy+/Jouv2t0GKl
7MCcBlPyBq6jZ+kdE0qgc+6fIQNcbPB2iJ/gDIxihbe95TaXdfr1Xuxxi/XYf3CYYFqQI5wgdrlp
ShAK0hLLKdPj7uATjrjzzdWZro2PNWWFYD2PMAmLb2rPZvkBo8BTBjLnvMeZYhnDULqMlcwZ2H9U
5CHqObNdAhncxEDszi6F9HdtXG2Mag/XOgegn3DxIHqZu8MAFzzthc/4SwyAoM9vV0JOsMHgr15Y
AUVt4Uwjv51+dUEMKQC0EWDVIthMyKL3j2kF28rZRrGracIPzlP5QwXIs+yoMnaqHyVqZi1+o+bw
aREEAPj6bFaNSFVHM5TZ3bxN7QO7AkAtZOz/8te74oopCydsIyMx5om0T8Q13RtFw4tUS0/5ktay
5+K27jvqHJ1R3tdhiTeZW56wwO9idcPKRH6JnXtjxlPdPirkelM8iwQjDbDfQErEYmkZC+TLqev7
15FP/lonyEt+K+PS5pGkttBrKxIk2i1zffc4TYKrh45HeaJ1kQx+Q9MGdpvjwapZXy+Yezdg0LU6
PppvT/u4gzGkpXXO7bUfZT+buICCw9qWQTnd11+5gcf/+ppK5u7dXcqsjRKV2OflKAqmF94oVpD3
xBylSBG+7LkjCgjpiL7VMz2UdOqQh7heImLCQ2FxnAKS7d4SljVJHwos0JvQEOBFx0S9E/qJ+2aD
kY35CgNbuEgB4KC+f99x7eodgfMqmM+VY/92Qd+Fdwqz3xXsuEO+ToRQI9SmtmGr+kQiF0j3oFXm
ApHcPQIhkXm6+mKWfsbZknN4pC7eEJXWCagx/VihLDvpgKhUnNEO8kxMP/ZH43yLXk9aNaKJqhZ8
JQtqlcS4Ce24bDsvjyINzXA+Pc1wbzkt0klWfS4OXrwluE+uHOB3iy67OTdp8CqB67PSuojBJ2x4
pz8eEPajWP6hfTG3+FYwW3+FZXuo7G2ggYx4f7LZOgQWd5TQ/CEzDA21sNNa8wq0t9XiUFWd/Zvv
DFZB6FjqgHwyBa8aPevxaFavMcm4hLAhiR9fE3ecYRxqYl7VhTkxFEjgLTrljC+hxKUx2RCeK8Ri
BnJlPkSAtLikZL0R4TVa/ctKIjyPhgYNNPqz1eANoQbqLdvwJYgXPX4RQdiP1JTr9nvHTGiwJdKn
FimKgo9NObhfKuOnEvQP3zkEErqQK2k6NLe8PURnv4AiToH1oYotJkoxosT8YoRkv6sw1Fvf1m19
4SXuRod3QEGEPAGXpdtYx9o5nsknQA94RzjHIC+RPcAuuevBrA0bkbaCrMJCJlkclWWNdc40rHLU
zBX3GXZ8i+k3fk/fUzqBbYWYH/blF3VBykoNqEHNPgph/mGRpsRMir/lRPCkIzpmK3N2O2lu+EQw
uWgwFkXu6uTC1tB6uPxFg5Dg6sHSGYs5VoGZZJr/eUTY0k8fjjb8LaX9WNbzWT0yEo5jRvGQx4YL
i6jQBxdS6Ok7OA/S17g9aDa89EKoAaZ8prR6YARvQGm+TvShLR+nLLYootlK1Q1TiR1m+9kmzBdZ
B6B00ua+IG5/Jts/5xEoBNowvQ5zqDBUkp28eC1+RAzx/wh4uZi+yTHe5Ek6vC5yFDOLq8jtz4Ei
0iQnrO+STb/Cm4VSjlyQ9nINntBkH5R1MODp0CBv8Xe8Bj/vuhB9g6WskKy+g48rZtDSMYAasumj
CQCLJgPz908kfkXxYD2CyUInS2WyW61aHF+AWmwSnYdkBqB8cFRmxIDaHayUa8AaAPvZ1agpkGWZ
jlCvwSTzzx+uyZ7Ub57mAJQFfRWJXCAx2w+0sT5h9jPZmrjkKVkX5lBOnsyX9GlNSDYb5wc9UuIe
xkZaUoMe5rFRkdJ8Z0BhKsFl0kkZY8en+GfEnsvPcUkVI+Bvm43fyJTQUX2ZzUnHa30jmWe0wAbl
zG3imO3MJ4xBPK84L3nSVi0AyM8jURim4Q7r514eZ2GVNAPJecfA7LgQZRYKexN6MJaG/RmtkNXw
BXAwPY8bDOv1ifUDTwne8JF2VkeaDX8FsoeA0xOZF7DuC8Eq/mMUxcH2ZjbD3bk6lV9yUAIyEyhg
LehkhtlMCtiOJOc7fMUMj3KwxVl/TyLYsySdbovh35woQwRpL2+TTTs0AyjyOfqMGYBSOU7HVNCM
j+HmCjuHOld85GsdEkcxAbC+lH/Y3SfYRfagm5j90W5+RWPPOgIIwl0lM+0PhdOGRqpVGRoiEU7f
H8tIdHmk36inUAQJb420GEAebat1jdtRsrj9gyk17EhYf8rLHW08tpa4vuBKiFtiI8hy8CFTDZo1
YL/mqFKA0QJ/Xl4nkfr7CRted9xAhImFQzjlsLV/xKY0XqcxeVzCFE8YINsa33aXrxSfuI3sFWjx
Txui+CuiD5o8m0/LsQEhoH4C6uBFl5mct4ERqUyHfLhqtP9ZojtcmHg2uZcV59OwYJ9DBPEgJpYc
l+VjWU7Ae0b6VKDiN94R2B0eqzsJ8CSLYA1Dqqgj/8W8p7OM/t2tC3W+M8+9+s1pIRiU/8fxjQzy
ppg0TYxIFRnUsATEpCG4VR84+oEgCXTLfpozGE11eV3ReVDZqiEkL92AHj41t/90s3Nj8JA6+3L2
1RcZogQ9vDFeilLk/Lbz0295LadK5aTPML3HuaciVg1QvRlgOb3DnkqDBZwSySKFCkzC+Vo6dL0c
de9yJR/4QuUDo91QK+kzTqgHWWa+uVVGIA68nXfp8nrb97IPJC/bCEyxsbFLsFcVL+ag9ln2yPAA
idjJqP5JcLJNJnlAx4GdXqck3e39csQUD+WvXg2QatGb1gS22QMyFx6rsiKWnMvMjyoiEht7jO4m
8JjoyW2N7oRzMAQzSYf6uKctZDCVepLh3ISwYSoryLUeicqN7X4Eo9KeczrYIe6kn93y/3FN1puj
9Efscbw+5GHVg96VcSN6x8QDTpQ4/TLDBi8QcGT1slPNw6h2G8ze9ezHfJmXY9Tei6O89h7dqNdf
PSqESPk6JVvP6Y5Pomk4sHUCJWzp6fQ2kBqcbib9APTRqgYYWg2UVb9zXlt0ASTgy9DarEFsgMgN
7iLGB/g2s1832/wBlYwEjnCskz5u0Mcw35ELFHMI3jO/JDEURrRiGRBZgRUK/h23w4n0IsLWyBUg
7X20Z9wVYCBnG8XeK77CjoZAdLz7FmiQ2G9tRDTytfE5R/cr7DnZ8X7iZYCp/jgaL1RYvwCti4JY
VRnWGKwKSzPIXqBJxrbf4H3wKTH6AGGEXCaUt6/GgxsBqeItpRhtflNa+l4Pd3Of9tKTP8v6Ph68
XLWHLFKa5diIv1Rar2ti9OEi7NuI7/fRvccnZpmlagDux8kIngMSwA1FQF+jPzv9TkBkZMKd6wST
CP4wkCgpc7IFhMKD3bh1yyGMESlVGIvQLDLXuD+SBkG31qkNOcB4GADODsaUtD1dDVqGa4Uv3grT
aH+f0AAvsaBmW4wTf0856BhP8xxK8/uJVMO1WrvlCE1eczCi19cGXqCpKVurQ0jJwFZSUslz47v6
r/2CBUabMwAaZ4JDn+6m6C8/5ChRHbSE1tl1E9yroZp76cMzTnRYKvNnNg+ofITlmY0cyHhN6g83
lwwSIoVwL1ACYKomwLAHLIG0JhuTAQFXRlYHO+iMj2RPp/2jNK/9fn5M4bkYEf72M2KXac2Y8Tii
o/qN9GRAwSjbDQX3J4BHkE9YQYBkECAhUyxD5WwookmjWQNz6j18XmzVDPU20qolsjvzryM6UnO2
5TJlBwHsQ2RYQgh47XMJdXEv7QBJ3XVvS2p479mfj1NUwfsWw4LfmOk77tJl4e2vSdmF0Bu9HlYW
xEW9nTZV19rfcwbHo2MoBNCJ79IIlIW/sXOUTHAC0GHcJakrD0fqcfHxDn9+iHZskDXIHKs4qiTe
VzHLwt6f+gENGOEtDhoT9H/YB4j1ugcDIQ+UrNeclHwqNZl67esevpTV0y9Bn6mYxOu+NmxMl9ul
28A1pcltHBMfiSrMQ/8vTXYeeMMeqVatu1/uKFePgdsLJsAy+xV6393jPIIpoOsjyoAXM113tj89
l/Ee+Qaj9hDrQTHN9YTXKWA1ZIy4HsNu3i36wl4E3gXitqe2MHz9iIczerro8ieIw5HRtSKsoKUr
kMej2IkDzDqBx2S8b4gQEFRHuIGgpUEk+MvHr2cdHV3u1AzjOvSQvaF7RDyNRAQ5hIsRNGF6pr3g
Ssrud3UD+2aMvfM4fZJJ8DkLhzTSxIWIqm7HzYRRu8LYMz7Ufsm2j/DArZa9UTEv+Y8zy9ECvdSm
uHtMBEl+PmOSLAiSFtz5560ATR7rAt6P2MvAn1r2w4oi8LSev+YgDK9//aPQQ6Fzs4tJMZEeYbDI
zwZWgnHt3TAjB99JvVUWqJ/kk4YWPrMfQ2ZxfOE4Tzo+BN65RCcwfofo7Bg6OmuPyryjqUbh7aDu
QBmbraRdFeHJ0/5N+3yH5zMZRUni0/MH/CgjwtwXP9Y6yl4eg4pRt2JsLkvMxOXomwM6GpbuHWAW
SdetcTUH9Zb5xxxCYcFDWQf8ymumeSwmPcNLGGlsFsTeEKIEUumfSwaXxmh2E8RdTgoZGi24ep11
HggN1/FBYrd9fqz7MBtcYh8Yzq6WoOmk4e5ZTU+mZzoA5wOVlV76CZGFytRwktsyyN0nllr0YkHi
F4cHerPHIZkqC3/dhQBJBCBo1tatHVnyBA5H7OF03CcqnTTEYxQRIFhGnzp8Gv6N7ABctZs+o7/c
+4q9eEVNr1KIe2ISkzYnv0hkJ7J5rdf7YQ//mJDUFwGLVZhPdA6m2PvMDkj7GLoDwDjPrfa80Edg
MOi5M6yjQx7o1mCIDW2a3YdActgHaLUGVNUwbULjKjSnishZuyUiKZ3wMcE+8kjHcuWd34cSdtLZ
d2FSiVjPB3GkzvvQjCSF9ZMbLmo41VHS82KApZTljgSoKbkRZDk9/TIbCs6XLhe0i8F3FAIL0U8G
mN2iXqjOpk/nCukpvrOuDHlGgjPzaIWI1lbmBFF450yAo6j2UAcQvio7NUmyWMjiM0JOfk6cBMEA
VI6UP0FT8WQeIEMhKoeouJsRSmYWK0otEVqp8OQUpNOWy4RIoqetQjyQJmYfxB6mgwKfBwn7H3UA
UNxkinMPKQzuQ97PcwYXtJrs+sS2CCP58+7jZNqHnJnogmH1fhYk4RPdKxszrTlzNG52IDLnFx9Z
pIgh7yRSYr4hevewSKTkhqVUQNOos89GG0q2ADZVO1HH7d0+JzqrG5t1a+M/TZfGPTojPud0Ooj5
I4BgBRoh7znw+88Ro9tn4H88OsAGBr8FgTbF7Hd+DB/ulOG+Z1+3I404ijCkvmZs59g1Jsqmc8vp
ayWi7KMPPtPMicAq/dphcR77iy7RXSX3+1uSs8B5YAgKR4QDez3nQHI1fLmIBgvObBIEQqWuAGd7
a+ZooH2dooI9yvge/804TC1jek60E5geHRobVGe1hctdTModaT9cf3TXAsezJo/pYbFYWIn1dESC
VwRhSaUk0ybr7ju1jlyXgpvPbeLLK58dJUA5u7dze6rOou2T72JMAeUd3T26t8iaqgDglY/SuCSz
GHWkdMgBLShsfB7k++EN02Kzi+mTo/9s2B32W7GTzsDpD0xzaF3uGPAPQVK73Se5Oyq0LKm9dcYz
AjF/9QoM8C7VMOZmOwjype+Lgz0E/dcc3JX8FvtrXbe1JyD33pvmfsUr74F105CSpvQdT3C+E9Rr
+jmbGVnw/7I8YjKmOTiIPbZjYuuedpDNk9dBomzhVjSgwyznfs9LZ58WpLwbgpSzQTcQM2Bp9ZhH
6oZe5ztMEeGPqDG4k6iJmNX+dNh2+hv8CYgy7T+CdmZjnN//0m7W+MdgHIwxgeIfKA4w7JzhN1R7
4x4VNkk/q2gN0o5gmjFs/7gHqpIFVXhfsgKfmzDwKeqDp0Dj9uI3LNESJFaw3Y7Vv7+B3TqSmObz
JOmLFoQC1AgNzEAMiYokkyouRSts68eWNGHePYZ4E5cJiiCk7exZ5qYax4/tod4d6Ca4RT2Do9f4
G0TIlW30Qsj0rQkR0yjEuEZo1w3nYQzRyEEiP+wXUmif8iQfQ40H/ChUjDlzINoa8AClGK5NxuHY
bIVKuUbIUhOEKVO75BAlL3ZWDnWUC5V9V8DeqiqClaqWEkIvgri+PfLHI6wIKKKpipHkzjSHgedb
dijhFcj+VSBnziPaxDL+QGZzrmTlQsWtlDlNTrGTmG7ifz7W/eZrnPH2VXdq53r5KAABjxmLCBEl
u7j1K4I1NpraUf3vwF7LPUc3UCwTmF57W6R6zpq+liRtiyGwHElRhDV5O7B/K2L7BiQDhb8wj/Ql
2ayrzxaTcB7fYiEjRgEM8bKm4YAOJ+5LvONiQo0DtdpgoLfkPfs3JjoazoLzmNKiB1lzH33oeR15
K9lXsSzhM80FNirs7cK8Y1c75gCklorsUfz5jBfEwTiQtP4kAyoWYd8oS0puE+BI3PQdFa+1s7uf
+riDjTM/cklZGHi0GlT75wSulq6UouvfdZ0z+1lEDLFLfXTxANP4shGNBiOkziKws8dwMlzFD7bL
YPHhhEcejSXSrVMPgtLA+tuOOZIEr9StoQ5eppOwlbGlIdCBoWH/J+7shEiIqa8SKhom6cA7kPOJ
INMqZxyWbrZhcJnLsxC8zW1puP9O3wUmwRnRklTOHLwi6vgKVwtRl9wBxG09yWPB4KUzYUSSxm+B
n3b++ZyGmfPEX8RBLR4Cetta8fryjOdBmGIFQYc6vE6gWr5LfBWjeklt65OgB7S1+C1+EX56LJjC
lH1TgHjq2+hH34JZtgJVc+l86SF3bDss/f1YCSGGP64OLOTTeMbazTmUQ45HwmT59bQhrYAs2Jjg
f3hiDOdftfHBjegoBbKsd/QiA55EdCcd9cGUOYYwD1vqEMsA5CFfrLDtY+i0AqFSZ7gWuSaTEl+/
DTJDeixX2yM5ZH854HJ+ct0LSM1mdH6PYJnFfcDgSg1QspwMMgc/XLy+yoNWrDUU1VxQQ6SLLxYH
EngZxmpnb5fCheBsgt2u2CjG0/N7ctBxM4h5ba++CCvmQB4o9udCUDtCObcgv0VwKUB1/5JDoAkw
9ArodnIlRmrFoJ/Lj7hkkehbu9hrNtUfzMt3BSiYUHfY+MQWKRZRTgNuRpgPRZVFUAtodhF8BXwc
4/veEfr7J6qvzhP/tgTbZvhN9FxJbHk7me9Ge4uijCqMao4B1uNXhEGbPQppFaSfr4LUIQ9BxDKm
nWZ/oh5hnBGhIAJYDkg5p87yC5HQP8y8HGvDTRRTRMTB5KchZw6vcJl5HCM0yqJj2DtMNeZ1Z94+
QLEmBh3ivJk0nCoTHmGOuHLHx4iHEFUXxgWLOqCYP+kvO2bSVcv9ll0RXHUuhs7SdFCNj67zYsKM
WksStZcLF48H6xk3nHo98nCsPBFvbnIIEj6FMQIsn7G2Fa+jJ048E2o0SGhRWs83eU72lJsoG54U
Vccpp1LN4+e03t57OmfCYJL0PEgtefsePhhLK86560HeNvRFrJMp7uizRkSGEigUJr9xY+89/G0U
mVN5TnFICbs0E66EA+al2xUEDiW4m/PQorthLC+ShxspKVyukpTWGz2+2G5ujI1KQ8F2EHPvCR+d
aEGVLSM6Dq+16A3YtT86x8jk6vxrAYckWWn2zW15Zm9k8EMlGXHfFy72nzdg9qBOxHLncCxxcfg4
f1JTirBqcZOsQzwAHPljDQKgt5Sg1GE7Z7gMwwfTsJYaTNQJoFQQXv8Wss8bQZRY032KHQqxNA2O
aGzOEEmKc3+413Xqv4b3NV1S8j2lwXHv8aHaofB2dE6X2sNg5xwbIuZvUc835oS8rTtY9pfbevLR
mNzAXP44g7zG/W5elAVEDGvHDFcTQapo6y0i3rYi7Bcvox6vKa9sjWR7YhYj8d+9kKIZA+PbRTTx
C8mEu67ebjbOyazDt/OAYBhgqDb9vzEeL5yUztdE3cCRx/chPcTaf1CuuGJBvLAt2R+n2hO5x+qQ
jz++45dP2e7h8WS6HQM8yGLAAJOpBuMeur73RGfTQXWL7wh0XkbOu2rZM2VbC3nwzUkJadREecKf
M2nSv7yieiUePnMOP3MN0GsvHhFqb32DPNV+LYSDkE4KxBy1WSw8e61Nojc3NetbGupRLIcGk3rG
V1RVHI3MmpLmcLvefvaK8r/BEaqBEmfycUV/1zDNKh0T7TBhnAiIPrEJ9SpP4Oj/OlZJEzHS16WW
Zbt091uOL1uzJ4As0JWNRzpIRBvrrFrGZsMFuCr0mT6HcLZOEMCP5WU2Aqkhh5SGiOBd3IFDQlpa
AjMJTIPK4GOSFTOhKE7OXIvY3KWiqucx+VkogvlcDGTIa0VGM3wcAnMWHhCZjXxPVGsTdkhMJ/BX
vUBOHgLPHkme4KhW6N/Hq9GdPgTr61zkZS7wUJBgupSmZAOB8Z0L1HPLz/oaq3j31r3G3buFT16J
ryWMkz7BKwjPdzVkWhVsuTIz54LS1cDzuMgobFePYCfSp4uFybM0aQlF4sTUrRVZegWveIRDje1V
sJdQnLMnWhgo0n+PDbFkE1hvxA6d41H2E6z+Iaugt818ZUxKOfd1AEdnIrWFHh4EypjWmvHRmpuv
DeYx2Cek8IkYmFM65G8yecZh0hQiKovvtCJbYkq8E72lX0TGsg4HsCL8OM7ogs+t1oZLNL8D8DZ6
Iw/e9NkvT/3xF1uSW0PTwglNM0SOMEMgf/Brl4whchBvARLw5VwYi64+v+wiVplw3U/uBS+gF6hO
NTplMdyRepIiJRlMa6gVONjV7OZUzo2vMx1+BCFL0wLwApaCV3w6dVPECJQcjCoqMQ7BvrJ50s22
gvS+M7PE7pHW0TAr9zc/kTnGIy+UBdq4OjDvezFgFrY5NJbXzSdUdk+Xudj0NchJJgyBINeTjQNH
u3osqUH2PDWizAf5g5c1Qqp4Zi7cvebUYwcbkER2n+gjfai4Io79zRGJ4NrD0n9oiaV9z99U6vRJ
FEHTXoTMfCyyiu4kKIlPz4FcX3MBsT3HxgUdJkcQfcJ+m4ek/IuYJxKSRB7/L6oSabP3i6kSYu9H
wMWXjsktguPleFU91aNVowBCbsJRxk9zADgd8qPdKoRQ5yFkbyA/SYxfR1RKxM2PR5TtHhke5Wi4
Dxa8n5k6ogAW32EwAhzJZ1QuXMgFz3PuUvy4ws6I0tnH0ERyDpDCgQ7Wz+biYyj9OIypQ11x+NmM
4TDHwlP9GvanZ4F1cTCJEOKOcota68lr4ucSyB38q4RHjhIqwLEARrFwaB6EwGDHfkSMM8gGdmdc
m+E16IdfZBPaThwmj0jhieB/nFlXOO3WBZ0UfbRiHw40iIzZojgJxSO1oGmgCjeo28RAnWxubEn/
Gi2ugCSwVF7OB8VuRTEIXUsbFT+X4gVTVVIIJFWcAIccp2QykS7vMO+AI6ixpy8GzO/poM8GqIpC
2hWnLaH7zLOnDwWK9UF/lpy4oi+gxMw5mYFBUO0PkeiKq4GUcH1fl/7NN5zXwXT30WOYxlxBw9Gc
uqEEISmpYfApHlgAPS1QtvRqRnBfvw4gG9QwmfM7UCJRJv3+qdMqnyaHN8CvOr7NCMYMr97HJwCP
5B8NecXDE0T0g02I+HOuNRSodfh5jUfawIbsPh4siSUA/JG7tPDcOTA1N6UPQQh3mAigqaOUN0JG
H/2cgUfkxJCgmAD0CQy6HL8j3PYrBBIcFdcAoIKSEmT94zIE8+2dTqZzuUBXYTvMJ1dY2BbVBack
xD5mTjNwMr8evgB12Z97yARQfQ0fJmE1g3nN9/snuthkQTGwQSKyoCIFhmQnZl/KM2wjb88cnnpT
glxOA2AtOjgqEtE9U/AKZHKCgAGCOZB9JrfTczji3+/Ye4ndsFs+q/MU/82aQjjvDaiIyYj5o/X/
twG8FsDoI4ByFy3ilHJotfcJgR9rjLXSwutCLLSDZN0XQlnh3JKGoGqx1Yv0IzkeRKYHBc0SaSjX
mIBATKnPVQUYGuXLRPiyK+4mxmxwctFePElyPrE9x8Sn6iJ9j+LLJsuAE/Rrx+8IlQfxPACveJdO
qBIYL8DESAuMVXJZLlSDLDsapQPECPoj3tLe5yw2PTSQ4s2qk9o12PmgWCwtFD+D3Q91SMR0MZXT
RAitGHKJbGsoEmzVuUher4ZvFsqe4Q8RWG/jkb3CPix/0ceIOSGdhyzXfh2R6I1/J80V+T2QcFMh
nGAu2lIPIAD/SS/YivEjuN/EBIr+t0o6D+0yN5oYD8Y06444XKmPeDtDbcfyvDQbYV5Av3Mk0JBe
FALnj72JxS+5CzBYNtUBkT49TwmpyNhExHsT2gf293/iDQ4IbvNv02NcW0g61zVg5kmN+oOxWSSY
dWz8XCZvJbYT8Vp48zZQO+tFpyQSAxSppRiO10WEY9LehFizkS8Kkg9M+QpPIKYx88JskdmL2STA
F8BAjIKHDC0jr4jt+qRGyPCGpCy6hxsHB3bYUF2DDhhU9aLhETZwHEz0TKpH6wr3zab4/ytD0YHv
lwIuhitHhiJyoeidBEPAiGQRnQE64IikvozcuSdQB10rgPle7FJDsYcQZIMyn/Ul1hr7FKusYtCU
4Kb4m0DKP2DFBdtY4d12QtvKohXfhoyDEegJywegVbx38YYPItmRLYGuiXkizZqqjf+As2DT3QGg
tIihNGpZURuKxFy+vhBSyQH4trDYi1OQrEnrgFCKKJyOmzoA/shHPbZ98uZ+TJrhKf6ndRP7lGAJ
BPggbmzzH0vntaQ4mkThJ1KEEEiCW3mPhPA3BKbwVggjnn6/7Nmd2Z7dnuqiQL/JPHkMjCWqYv84
hCRGRrucVZzvfujNxzgU82+gxxlknpp8MU9X/vy//u4bPjPOLvnsuGDOhEvyOZ6RdUzh40M2+reP
ZP+/lm1v1bEJu4KNTImLtCZUrNWw/0yHq55Ek33QwZN7Q+kDUI2lWa9/DKertrMYvzLUfvysnDck
FqBgs7vs3Jot1bULpOGxCbGPbQhVDHCLIYeskH14GH+9c/jFeUtOYbnLzjSwi5zelmkPDiZ8gojo
VZcmytYTue74jTYdt1CRUE5zgL29JloQGTBtlQZzQ50MyJD3RECDxDLjlAKJChncYSCTFpoANcJu
X20YvewA8UAikuPwmDN8/LebTeY6DX1djw+f3Pj+jW5jPBYbY/5acwzhflYnR12IZ+DYuJW0kpaz
A2qy6/Izujr7aa+Lpz/AC9cx+VuzQ3yAoUG5lrFbmNOnN25+dgG308rkTLevHv9ZMZiVq0p1hVGn
beWNtoM+kURfHrv0BFRkPEk4VahcGF5hPGXICOk1aO75CU487/Uzrt72/Ov89k59p2NcpKoWtTyq
7APmsquPe9XdOZb3BozzcI5OafZLkKW53fF5dp89iz6p1k7Ma4r3G9MoOhCOO459smp6U+6B9X7T
Ya1DT+FLWOPja86rOXe+CdexRknWm8KNgUdIHYga6Z0wqt3Snml2d9smsr5NBzXdiKmg4MrizKes
72+uHSH8gZJRe374737Y2BTpWRVWJKS3aC+iLoIzHjgarX/LtxsZ25Z3ZXwzMPk2Y77JTWQubKcf
uw8VlgeM1oGqMmDNjuHb10mdKGt9akSHgQzGVeSC/DYUCDwEZUG1qSpPGW4aMNZ6sDGFRMixhRTo
61CPjVs0kNGKNo2ayWUexCAZUA1bhwMXU8trXMozNMmcDny0j0y208KnSWQdyespcqFxsuwK70TI
RCsBA+bAazkI7HNQqf3snVxkUS0K+VGfSxNa+VLpG34NSZJSA1u8O4GNwjPmU+ZCZi4LgmDxzBVu
WVh21CVDJtooN7c95JN4kvB29twU0p8CVCJDx7TKOm8OsRmvmN5x7Xqp1JZAmXP4IOfcIF38v3Da
OUVkmKakY29iG7xhlmGCvbecIm1PMctd4dHG+XGyYnpiDMqnEILFAdmaOkEcRYS7ATHswmTW8brW
znYBI+zAcRjrB8GyIWVw6cLUsJmMDSi0OGIYUyFpYOAaEU+QPcJoFNCMkWxaMPqOJBpZpfeD3Ssc
lsftb5EKMkC8WXVK2juiSzMEppwSvwkE8MclalN8A5904xvxqLPOcr+Pr9S9F2+38xhKnOtAVYOW
7sIC2KORvflsxpchdFBaHqxUeSRfJWXtfsaXDNFt1qdGp1StkV9o4XrgcX/HlF2AufT2d6eNLyH9
+kNCJh2hpSJinr7G+s6/Yw/NJgFSX/QXvtI/DU779Fq7dMrm9MQu3jusQphKMtGkzmfR87JA8Ddy
CtoRQr89fT0Pdwbpx19xUU4MprroWCf38pPumUHigwiUwcQfphotkmQ+zd8J9xEFpeoLC/7OVhHQ
o7GpKEqpBU2u6l6LA11fgzmHC16aS4YvkDMRWootjYaQPuWHAkQ1ilfXZoXf8LGF0Uu693kIm5T+
XMBCiohb3yj4ugO1DJr+UpMKVfPfcIte1s8M5VunGH8v5tQfuzF3VA9W6wc/w27RQrKPpR3MOEiL
BTuXEy9CYYp9css/n+fIBi+ncL/p0pm3k/0GBhh/hM3CBImRxdsBsASDnc/ZuNwlJmqQ6X24IINT
DU6XSEONY6us/FkbZuM9PH2DJuNhM/mADTdgp8wvV3Yp8y9xst89/51H++F3jcrtsYU0ahQ/BJUA
OLqF6eWPZ38Z8wHg4IxEvNyBN/Hew+4cwaUQhsm8wPim61O3az4EU7NEAL7DLr1em+U52Y0rh3au
Fb2b7D80a5GiN3jCGP6u8a4UO9N7eMHBFBL5n4yChNoj0K74td7sn07xfIjAj0/pZQQz6fDHLxo4
A6ztgC6ME/+PuueNbpy5p7XYoLI10OXRn+EJPakmXRrUtsxXpG2rJ3iRaVQosy/z7r8f59s7riYM
SE4jnWpi1GHG3N3c0jrY/S1ybJUZAuGjQxl3YKBL1s2/mpBcO1F8H4pB12ESvvfuiFxGZJbCe7iN
6slDJGuopt+Ubd8VLAFyX11EVxRqBHv+ayEFJ6db2Hst+XcCvXqek8YxgQtAOlRCOQC6M6ZJEPYP
Owac/kgsMAya74SunLIFc5IYVNxa9/5NwSgw+2/VegC7hvgjARfDP6iEq48GM4CMvNgFiyuz4BNd
ra6NqHIhxlAadvLvhG/8HEkeZh0r2Ze81Ai0IlUyKQZpaN+Uw9LT74r3ChXfgsnzN8BJg6eFa6PY
FOm3AD7GY7TItRtd963AUH7UFlYQJDqoij+iZ+ElItD+gyB5shdMeBhoDT8DiKZInG/FFzkNAMkj
gmT1xGbg7jGCkX69VfkM825YGVDmaR45fqihOBtoWehb5miqO/sAFo9GD6bbJyaqPOrB4ud+Bsxc
agzLrrnOVsGTmSbDKNrrPVzUAhHthSRVFjY3BzytoDtrU0uCuA3a88ur2Jnhjgky89HguEJG2Tfn
ewUfLLT0UJl64N5Tte2YD++FYPDsYrvX/rqfRwiVrodZlnUIITZgtFVxwqF9A49UfYwb61aEqV5N
iDeN35TQ318KRecr1nz6IXy2cNeQBNMnOGttt+/2Y1ofwjtgCegNxpcMx7y7e5wcK+teWV81Mke3
O/GWEEEDBeH0E8umyrtowNfXU8SLVXhd8FDuRdtnqI5BC6Nc7YyU09boM84efuu7vfsgX0TDHm+5
6L+4gfdBq2Uz+9llShUCT7+d6Zj/AFVx2tNX3cZoyA8Xp9pDtDxl0m4L/txJtULQxrFUPEdKhd+/
4pUD0OD3cfuVYUJNKwmj0e2VpxZCKjjucii/HYMCDhk2ndDT7RT1tN0n966vogkzEwB3uHU9CzI4
0QA757StpsAE3/W3x93lVVO8eD/gQ22fjhbtH7zYvT0dH+2xAdmK9hWs8ja+Ihq+DdFrH6sAm366
R47uc5PxnV6/0HwBxDbREw5s9Lm4HfRGfNk95ZUrLAauEFrdekqyUo+BxL+z7z6FlP7gcfciBT4m
nwgypGPED6BheHmJiTvfNbDYRFFO5Bo6ejjvnbQWIwkIsk3xQnDfpxE+HUtVtVtg5wKl7BMksg7U
fH3zD3l9xb1w56hEgZBwOv2EXx/fBb+H1wJzCyzd2PLW9eLoYODJLURbSKhcuI8Vn2CR9/h8dRfr
HwQH3/C4aJ1XfxHfZvjWqdY3bfE4fBPjOLsqzsU1qnwSfXIlFEuHfXTrWp3VqY/k2leGx64L3VBC
gBqQZqQUWL0xdVGt0deP9lblX30lLxb2zWV9+T0jMPsa7g82zZfAzUcQoWNavKDWAw4hoSpZPTDv
QZJtOKzLnc2s0yNDiyw/T3EEev8BfaM++ddoHblUP2qoY/IKRrzcdZ1mXCcH7Kh5La5kEUXsQ60g
fQTu7K9HC3Na6ouI/5PKTQ7917n77UrydCfXce8X1vCqYRVbbWKyeCBb3f84t2Gn8c5Z43Q8CQDo
rOGnshvbyYfZH/w+vzO8uzv/GkAQFVznkipHW2/R6JtoQ0y6mpePCRvMWUaRAIy27qIbsG4M48mu
cmGfu4YlZLsvKs8bFg57QkhnJxQp8+rvhoEG5lje7ePtyLcwESTal4931byj7pw1kSDcH2RBYPzh
LjLzY505DheO8fB1Co7VYvCAdusoodHp61hT3JztAZYuH/o5veLdkptfgsuC85/a9Q6lGiDvkYEH
/1LzruhmdlhRFcf06pvQ3GqrOHQ9LWB9Nv7z4X5i7BsfCPLmPVTIOBujqOgB5DSoUoEtdziBAVf8
Hf/wRjEW9pVMlSPg3+3t4UMm/3vnPCc4+IYMVPInwCCt8tlvwz7l83MI4fzpdrt27oQ03yJl81h9
b55uuscODjfY17zix0rhkkdpJ7+NovA56TzjK54nkIP8m3ctOnGdciGmrxLPHTXZB0hGVWBmW4+U
4gxJHoXE3t5Vjro+45LQPxF76uFgwFCQ01ZJ2/6XiZ6EUvy2CDU4W0ynUtOG2OoQ7w7IL5yqDPYg
SkGcVNACAWvVYPKUzR1SqZ5TmpCw07+O0WL7ECdCmyeu++1oUf7sfTaTgeLbVdJ7nZzHb/ecaZ7i
P4c3p9u1TmglmfyUeEt7rPjgmWvWVo0vTvtrVSDTmzKAS4MGNlwGdtB1Azv6lzDd6SQwx5n9REvx
rzO8CuE9p0N0di/Oc4PdjZUx1mQu+uNP4/lzjC/KSO3YXTofc7M3vdPsOTQ5WBKbwppw8Z/bO4Xo
3Ttvktk9Hcv02r3ir6D5+1b/3LP5s6cDZEcqEVz1nO9Yf3q7jUp1sG4x0ty7SmV11/j7hLOfiZdV
2ux88jZucGjHi6keHXLSy9W9u6M0JCX8GPzGR6ZObpMo0TPcw7yIamBVF3t46xGOMLl1VeeIT5/T
xpFt0ELhnJU0alIkMaEDD26L1V2FHBkvSY4kPNXwzCZ19+qXJ4+EPEDoP1BNDqBx/UEmViFklenX
mzIFpnaG7oalBTkF2rHQ/ymR2sJ8FGgfA2JrcLLXhoUAvOr4fwNKIMq2t5X7WRZw2p3tbZRN/ga0
mIz//5i20ObGlQJlyAaYY9AA9ofkEkoVTPFT2sk7zvpqLTseoXF0kfhOx4QCEiv+cXxAOt/Prll1
SD/DUe1zHCC4M3OEFAHb7BNjME3ecQg7ndEXxyTqOP/gnZySNxuN5GmrFi5u/o0YeMz9dn2OgChL
aDb9cAVVBrCPHwkoz60gTkxFJMgsICADovKpACFiYIIqZZ2g2ZJEss7zJOtF98FphjUcLiYzDBSf
eC1werEJFxBl+iTqmjw7rEpxWR58hsfBPjgOMGzhNERkTvVjWB3y3kghYapmMbx3ZiPO2EyC7U2M
a3y26v2enXKzi/Gv/ezY2InN7lmrHZko3tsuV2d4Heyezim/7eLD7DZUjwM+JPViv/h7mKlJ1sE0
9ZNgMTJeqg7LBNHSxW5jagX0FSE8CdnUlXMa9goY3/4zgRnoG5DUABEcdcrIHtIaGZO061fohy8n
c49BBqVT9yUga9blJDH9Zu/oSAcz/YKtmb1nhDdVfDL6DpvG4TbmqJE795phdWvxMxzsQ65QACRZ
AjFx9sW5taYJJrfr35cfmdc4erQjqszjq5eX4TPRtxckN9RpW6qx7rrnP4YawXgml5N5ByvYbRAv
jQ3vLtE54SPEmG8rRr+zjzPT7U+ym11yDYOAL1xaC/qcRjfo3LPnsBogMbxmHU91TqilcpVPax9g
8K7z2OR7NQnlpvvcyNn5yPfBCybk3fotn0O+/sBGXKqJmmBxj4wMYuq4N17AxXO1pAn1kdEFy9Ah
hPt7qmkr2lGffG31I2szCMjBSFtemjpOgJUB+gm8DIPGqtKyToHznNZYdUb611rKe4HcE/P+l53O
ODszij6p2a12syWYjAsRxLBM/xhcmUmcgmr56IXPi3c/h3VX1pO5hE+191GG7S1RiZeRbbtKkbkt
tzqHSJ6CqGQW5RSxmVCj6v0pMK6Mgc1SsCEvhcUHEAyEPE3HAcrAu4+mkffgMClRPO6tYHO0GbGz
/aIs+zgu9U/Anc7Cc+3o4kVswbNrs51/dhT1ZnBStMDOyLRUDCglZ2tGheZGdnS1iyBuBgFr62cf
TmgIg+QQJtlsH2RnaCy3ZJK3CkwmandC7ULlyzvHXQdCLAzLTo+qQnj9eM6P8p790u1cGa8nLfIy
JYLxyE6tis63hBsDvT9rGh4xjN8XZsv1d2Q8wxqQ5eosT20r6ujumZXc4bnyptonq/yOGk5QODWu
nT2Gs1vPn3VuVtYaZxlRnHdWLUZZWLLYD8YkwWFBAkE36JGUixMGNoJJJBtW16mhspH2to9vos9e
mxuETmIxAjgx3wMmH6xhYKGfvbx/WbCyDCMi1DWrQe9KHqx9xuH48C7PVfITPh/cSYer/XTwX2q5
14LoeIZwF3EKlQTjve39xcr0LTmh4SFvsegPB7bbnjrROcDUgpLrGM+AlpwrjQ+PdkHxWKFSDOBX
xZRl+6DJAK91CFJWDpPK/ZdlyeLwsWWAfmslBhQnhpshIdpCOcI1hR6sYE1dcsMzvB0v2nLZEbxN
dGNO7ZdNrK7oBIJixKkAYRaCUc9vWAjJmgvFZI7eyg7wrdDV2GYmBaNp/yDSfqY8wFD1qjEzaRhJ
LcAud3nbvIa3HK+DgRiKkNw8Qh8e0qqx2y/hEyXE+rhUvVt4CSW86hG+ksZ5Dn9ul03fGzch9qSD
y/CUL7Dj5AgkUTDYBxob8BzcnH+RnKpV4lzGwtfzXr6AatJz2KgHpzz6YJM8XEr1MRc3RUd0jM7Q
OYzVybt5j74RY2ghb51KN/4EyIhJ3GCjfNOKZ1vZVJrBuzhS42PagAwauSaMnN4Hg4YGjTd7THHK
M/fyy4qizLAmHD/JN9LdyuXw5ArgpIuuy6/b4pTjwudbon90+TW4lZzJtkJfAWZGp4S8nHu52PUb
cfB9cReCipA8cXY1Dv06iyAtf5wltniYSVA8cZXydXQ5f0qIHQTdD7mTVK9H8M5PFBdsGqkJXwmC
GmjSkNRtLZz4k13+dZ+JATPtBY2tN7+7CsUfvbyNHRmv9Ns+wsY5DmaUXsP3uFr2UOss+qqH1WvY
tfgsK973faQFaMJpg+TTQz7oifkFdnsoxbn8qe+gyFqFUGYO/AXK550jQmddDlwe4DVbTO8c6x/G
AXw2pn8K7xcKzY9Dx8CxpDoV1xGuEHz9OVCImFT89lZodezdH8GOjvRfItDABA9DkiGtyYyTjZ6R
eviHxurr6tE5A9BlDfYoLqnHYqk6sRW1JWjkw7qCmcPBMFhq3unJ7WtGqjebAJ+tAdOj4kM7O2Yd
UZQ4vVyev4ZLcXAixhEy00zFwIoPHGvi0XX0AQEzgFj9T9zwVl85tQERBBPDOpCZCds/YfuJPY94
+FzsVUtk+PBIbdLtD7ae8oXY1A671pLP9TQ9R/fi5tV2NZB1romNjhgKMGfw35RDm2euL+H6ep1A
WlgKxntac42NSDPxK/8cscvsBZd8jZoor8d6dKrdX9fGFn3ZeG2/krOf50jBHUVRJygfKLk4jxYL
/hwBvtTkQScut018LO521IQUBnSURpcd2tvBHtS85buQ3veKdmGP/YPD2f6CqVQnBlm53gm5tfdy
uuVEpyG0DXSSlv9yaDlYiM/kNb27Dzr49MJ4GhZlD5Ew1SmcfyGTDqrgZLfmzXm5PlKl1XubH1f5
BTS9e+QWPGF6qvFy+c464pxy/Fr4RNOpBb3NuPWJDPchtK8zssRXzONTJ2UH1bpFTi6bJd05X7Kv
biz95ELQi6X1UeGwR1SP5ZihNh+hzHt6kTkWefpywaJp2Phl0dNtutdrxyo7q/LTx5b7aI2wErZa
o5ODuD16+xml5TLbQYTl6WdXNyroP+WciAQEGbHhNQwpDic7iIjC5W20tj0oj7B3GIXRQrHeC0CJ
m+NGDxARgoO5L40YrIudgTqhcRbT6D1gX9R/1Nj9Ito5AcYBJmddYAQjKhEO96434mTC26WzQtzo
QfcLiK7N7HeG5QQ5TkxCKG0+eE8yXZiOtXRcoV3KgaC+/esVxxsYEC+Ez8QhHGBJ28/b1zqsro/5
Bd3MAL7HAy7G74uiGnVMDsPt4AW3PpJKQQIIR9hucUEfXxqYE1BtX0hY7N09woxDOhjpZEzD1Q13
98LU5M2p94wk7ITfV6hg7RcpxJBuJApqx+Faf4cNe8smETgY38X2Xm2Ct9f99qe77AB98bqAfr7P
Heg95Mb8bjM4HxysgEwX92uOkGljNfEozLLuWeOf6cMWQbXRALHhHmpVUA4/1hsuNk7ZjL46RAwB
sd04sgAJwEa7rhoLzISM+oVxdIeTt3/S3O2jy2H+BJSK3BnlzW7vYJ+fzaqMEVxDEC3oFWcImwj6
4QZD403Xhc6pOEFAg+SXJa+26QyINO/Z9Qe0SJarCbPKC+SWyKgJstHNG5WYP8wU7rDr/G5vP0GN
+ZbdzlthPcOXB2z1XxDrI6CxxOoW53yW6qcWk/P3yQowJNqCfGwEUdS+LmlOtdXLAzUuMU6jmX6G
WcndCSrkFbE8TgBCw1HnG21AMLnbniGQyV9WLNDY/WUL+9oUAQqrRlGTQDla260WQN3cz++jxgJ4
o3xNSyFbf97WMgrklurNWA8m2xPPA+g9Rzzw8Da+MK53cFbevFouMeQ8f1ih4nFRXtOyMyEnXMel
AFCYK7ht2JFcGlkXK1pn+VtSVRy/zqxFGdp5W1FrVKqrq79lE5ZHi/RurJapc1x2JDshovwaAYUw
uLxH6Bzc0W8eZc+LnGsRjU3UDfjZ6x0QIbgM4CA7XMmDJ/e0v+mFxGUCBVpXiES8C8yUd6Rvuh3u
tmJfUHJaWyXcbr4zenoLYPRTNFBPN/i6fJDBW1uyD+etjvUvv2oLEKbMimtxcpa1TTcFvsBh1qVo
qqF721lkB7wNhpYKHjWF0XI37bwYj7FGJV545+CMdEKlxSR/g6n73d0UgNIRGXfjsY7khNHX2wzZ
2cXRvkyOWJYAuoWYszSOrC/gAroAEHda7Vl8mxTgX+AG9hhPJhjPe4TT/PNBnefqm8M1ZLeT/Xz0
PxaeHCzgPSyR4oijzPMP90QEG0DyfypKLeLvXq3l8+ZwI/IKqurySVit2WPVafiDhmmVb8O+AybP
ywfnxJOFADqEZbnVCVTF+XG8TEc81MbDAu6HHTOShubWZ1pKJVhnbYOakYOeay4uqLRsjfHZGdJ2
AkDN6wtnrvPmVPvm7481XgDc2fv25AW8EkNpedlFD5owlu3yfOu/ewrGoMbnQpsc50SzGBGA3t6/
67x7nBLz62jhGlknewW8hRhmLqyvM3UW5geenoMxYkHksqRPAI0k1/pGTNoLkwMqaWOKmjg6gTF8
xySZnpxTSQY9dSU/y7QmrgMvko0Zwkcmz4HICAIBKS3IS49+7ujgqRa1VkOB+3az0pjsYRcXMsF/
uTAh3rhuixz+sYRg8hmjdbHgJWFg9/AXTLVhR169z8E+zqpc/ccgZRKTM/Fj4N3yqgSjFII0WMD9
FFol+YCqz8Szobn/q2G5JZC0B6yRUN6oQ+7MqpqTNOU3qx4MQv9Y4FOurbrsicKIO0/nNzc++aNU
CdNgMURN13re0elZ19Er/gFROefR2Y4N/zmWkbXMn6EQjQlxXBSwe7TKcpSSOSzh8e3yMN4tpw9h
zAszmGzDmiIaAVFW5e3kUegJ9nAvnhw2dDH2mp8RTGb28/w1+rLm0e/tCFY2UR/C84EOqU9XUDnA
goggEemNPbxjrRS8CkwV0jdWf9i6LoVXs0LEjVAb0h1z7t+0vW7zU8qAp0FthLUcI17GQbK9mJ7I
cFwkzchR5sKNEgm4hMfoUOb+CTLb64rhGbA/zO5C7zN40VQSrCym6UkTwSHvZrozhez4xCFc4TtA
6oBd9eKMY0kfVsI9vfuX/nazgbfQLR6kvekWk4cx1EgGEkqfkT5T+PSx/TLxv4YwZXyka+Ouf4dy
jYwqN/yuj4neIcOuLJCQZdx+o49u8Rr8LXRCIcvAKCiqHLDAhH8qT4gwmVeEoxxkMPDS/MULN9Bz
jvkLNqL1WmpbebOPgo8RLdjys1xEhCQHu54NvaeBt1MNmVXA3O2jCFjvlvtwj/irwLMb0SCTwKMY
m2Bm1YG+LUoBjtGjr2Ww7ll2w9qr+Tk1rNeg9fx45cox5oy/3usuvzC06xaYoOEG5UNXnEJgvGOU
zhdfsXSGY7VEYgGRUXwx9jMhCp+ghotKC+q3hNSg5RnUE3TkaN6ZfabKgN9mU9n3+AXRP8PiQ+jO
5gBWsd1GXthzuzmD+pPfBV4NdwWOGTtY0FUAfoqO6ZQefI0WAcPrEx3Vw2kXb4iz2GyuuZoR3tDI
uFS0zFFy/0HP/PJ+1NvYZj4dbd1MO/0vcz16lNrVUxx13Rtn3jk+ofL2fX9Gs4j/RBtrR1Fp3plT
zBYznGMfEq0rM369i+zswXhZ0+LTNxSGiToS2gGceS+V0s6bCpOpR6gF9DfsJyDrQw28DiXO6+tw
f8AaeydVokUqICc0KxNOBtxELTI4bWSGhyYiU7wb1llv/iKsMluwHJVSFiLcE0jv0J0kL0WhxFOS
F0ZCPFlACKzXuu4/CrVNofbDI2QOMWEFcB+Z0zm6f14P4hgEPjjeqPt5i4jUUjOGU+gAX2PTijNZ
XOUS0rr3vPeK2XmLd8P4mCOOvR5igPeF8AnKHRIoVtNL7Sy4QIVQqnuYyCKB5W/fnyxw2pgAcHME
rm6j4QUEnI+YUTMTHw+wMoPrHuyh9EKp/wv7yF2cmNgeJvf2kA7kbxDjcAhXEhvGfYHlc8ylBl8X
4ncftuFQSXBOmmiDbmbOiJMJDv3KNyZMp3ymU8yEngvnOlJIgT260iVSRgU0HSBxuz5DSHu3rfmA
1Uwh8RbUCFKjUFQIhoN1gjwkVEpzfbvAGAnv2AJHUPNQw7UCNITiYoIvz1gnqqiB5SgJtkr5BJf8
R9HhdL0+A6EAMRKE8Afjby1kXbjGCVELxFBiOg37rTNWoY+2DxApQWwLrcHSw5EUXnHM0IoFsiYc
tuId3cvaGGG8TflDl88/9aHgCxDBnwG/TOfpsJ6IH82qLhGqBtgFOr01foHILKucH7qLjRIRNGSS
cx8WR2SAeMH3z+UOa1/MeRyCm/0XzN/fqh1DFvFO0RHZyh+zRG+AVliBHZNf/AVKFyYdX0AquCM7
9uHFzhlY+f8JENFxihvHGWGs8OkIFR7UeUuDzXvtXz5YLXZmdYwypN+etANz8iyGF7jvTAR9Ekpj
zF/B+NBemlQnBG6Jz8XRuZeIAtfqCVreS7KKYYY9loZMyUXw8nYWqajSruExPA/xFENbz0gc1h9E
U5E7GA6h2EJ4J1hMFLNyHHP6RXKGnROFGgBSR7cQMp+IdMSm8YfWDW5ih6t8h4wTlgo3/DfEEyu5
DJpxZ4soxcas5IAM0D525Tj7B72ZnEVKdklbARC3t4guA5Hk94SKmT340R+4GJ+iZtRDXTLSRvC8
n4NDcMASQ4TZ4PkZI0c54GjDb+t2eg8WgeH0CPPa+RpR3n+nPzScxBFAT2Trct/F0IRvg9XF5eO5
H8Qs++dA1GNb7z2O2MHFf/xBI/qT+xczHn8hzCdURKkoLFddEANsIkAy0rPDUs3Fx/gxGvaNrRHB
usNicqCj5BAW7mOujpAzaVQ77xBDc0iUoqKRNwf7F7oG3uzk4yx5KgzRnRWnyqAPZ7KTcm9zAmIZ
BWEeShhHXB9KL4yH7J1AYneN5d0zPYalXx46jk0O3CAXGwIj/95dI8eZJMWciDX6ix/paf70n1/K
LeRB/4j1VSnyJNE67YKGouOStb1zro1NGK4LvEPl0OtBZhV2CPwcFzaIx0yAQ7VyZLDydHbcFOpm
3fZBHxY3YFn/4slwqUeXcg7q7O1TG4ALGIxZZjWJtLZgYuBhEXnsuDY4b/wYm+BFbGYf9KlF7fqY
jHVryvHIBSAUQ1jow3Qq/YvcuqZDT93flWc8NDc6joT//CI4RT5QiLWICS+7f/qPVbw0UcjGzAX0
SNs7ZE9NL8xeaKQq/+4Lj8LkEHuAPSh0yvS4FM5DKCvuONh5ohEXSnTjPrB5ajuNfMIX9zX4DH5h
hzwInAbYFu0JyuAYVwwZMH65AHZzjoQhB/Df868CQQFZYWdgC0VgW7+XwJcBOoxoNdNTeYbzQeTU
Nf0EvZCBh63M8PWc0eMsUP475Q00pWwmDfhYzaekxoByt7JkVsQHeLSIGUJ2A2oizooy8ufNUlyh
0loJn59WVM47FhYAZIlNJ8CRTQPCkX7wBJdlhuB1J/d/XWnUA2nF1R33ji5TMtxCqJIB+Blkgol+
QEkZiANoPvsnuiF+Lzj1iWUDS1KcLQNWOzJWWsD381rpMQYnB08BZvY+NBovEpsZ/CzcNhQEkS0y
lgsKPcSMN6YVrLzOnPJuiz8aGmnRCeG9yYoTUayJsNNo2BEkYe7ixr1kognSYF8z6hV6eppOU4c4
X4zw6GnJAnFoKge4zA072QM8ZPsms4dPYcezxuOv7dZr4UcJz6ldHhPkUKIwlXHUMRFO6hdOauUc
w4+94TKhkMA1KL2uX3YP89Rj8vbGMcJNdJUiEe0FSHqQUvSC9zouSgxKHD1VQ/bFTAsYRjB2KGfk
M76xes/gjNhmuLDLcpmBmGKLBZx3cABKHTub/DJ/xmcNkkAXt6Hr5pkV1M0LG5WB/MTXnHhuvKgh
m8LTMjiEpda+pgwJDLcome0iZENgT9/pz5bdFeG0z/AZ0p9nEe+cGt29wR/WHY0KXmbnSU7iAlI7
gFv+QMu9OTLLBo8jxMPep8qma6sZlQX3OsCaJ1uJK5Mub/ZkqyfPfxr8J51jrmScMv4ip+aQI584
GksrJzjkMPL284T0DGu5BKJRg8hKEOhLJiwptCb8HH/GtwSGwC0oV5yinDFw+/cVciVQklKCasN1
z2UkZk8YWXU1PhnQLla6gfxDNRxsI1cKfqLPeKx4+OLy/BXkVF14TiZTlJa8l0fcHqpZ98tSo3d1
fmU11QoUTN5lusCI2Wuw6sHoxHC6jjnAJAWd/Ogpfmgn9Dk9siG/yNjdyhpJ5cBiQFEnAi4zJPsQ
Coo03M5rUpSVNTHBlcHMbc25D77j9phpmMd0G+dRgt/sK5hwhy/yXTDXJj70ZTvevM8Q/jhG2m27
Wt6f/GlG+TQljC/obPutClc1s7jQaUNx876+CmXky3eu8BFbNNk+u48/zhtHsey9VT3FdL6MJ4f3
JRNtv2b+/kiw60GGL4S1LILAwTw1YTFgvtqLH5CAZm2rgxhst5QFrkXt6RXy4UewGN4vXDhjYPAL
Jmqott/kVoGwM3W0FH/RV9In8HNtDYasEA+XGIbtOsNLhp8PFp93yqEuObd8D040kxmGIQMBvwlM
3vbk+lcz84uaYNuB7gStadOQbQVEBSJIkBDMt4ouR7Xkt0IlV2Mt+KUg/HZ7+P3YP4h8LVeDFA1/
b6YMcXIEMedgBz/pipdvzT4RU2EpqqXWwZL9ZDknouvgoiXPiBQ9hN3DVqmlOLKDUIimrHaOlDSq
f4YRCOICmkAjzZ3zAXEEAwl6yQYcFbRzcLVvfZL/OONemCMDutV/Fag2+NiOjXR0t+cUwp4F6O4E
x2jLKpnpeSerO6Al0KqeEzElp0PO9fAW3+hDhEHPaXcOb+NTxk8vv3NH3R9zKjAl23ZtZlVgGOBT
uBaCwkaun4H0/+ysLDacTUVjAZttOJAD/sgYnVKfTwe88pw8twhGlyInFFFi1z8tOzD2OWFE+qg7
xkg0Boq3OXENXLAOcHGn0cLF5j6pgoqjefj/4ON1+5/qAvco3T8umb/MOn3/hc3Gbb024DRjf+Vg
GIUtT9aB3ENAbtvX06dnDE07hybiWQNStPqh+HXs3L/ch+MxeUdkArG6mZAzJfH/RU+LwAbdG4o5
Kro3Zwp6gxBzkpONTQF5HBf6IyRNUPjdKQTZl7WbSGuHkyRX8s7tOpwNsMEYuhRtKCht6E8MXZn0
ALW7Jq9Fk/pJOlOOPkBvw6SzsV7sEkDMc5bkOfeg6TP49BeBvN54Ir6HD+caE5rpaP3vnmmQQYf9
p7vt+SI4JO2z+47uqMAHaqiWWvnDnYQiH5m3DMv+TAiJe26+vEUH94cVnmkvGCoeOQXb/vrudpM6
wosr7PaZcUH+9Bqv9/ed1z7UdVquI4BshVAIxh92CE1hpGRGg7mgf8PNnyA//zw1E5bapgbF5bZl
gWAtYPq71Y0ra5+2uXs4+4ebS9cD/+NchwEYfCbQGBk6M/J7IRVG0in8rKMN5vg/os5rSXGk28JP
RAQecYu8Q0gIe0NgCu89PP3/LXpOnOmYnp6ugkJS5s5tluGYCeGkoetsNUYb54rQAe1lwHUBB1uA
mIdJRjGx0/7alxLJL+KOXjPOffccH8ePLg1fOqa94OVLd2A3vzjNoNYHw/KersNruxBcQA54m86I
fiB5+sadf7O6Nd9F5eSTENwY2zO1BY1QAVH3jH/Nu+P4xKkaMsMI32MYzx6pHMPG3w+gsCv4AmWR
btwY5LMnz+MGGX+3hEEHzOgV27jhs7w3s3enGT0h1tEonJHSknbUEiP9mAaVUbCZUhM+zLqN9vZN
PXQyzWpbDZ+KP7RS07ZHdveQvFiy3IIXWEh2osE9KYbveDd8MJTdstAezoeE1fyyZy3WCvPF3sHC
uUCz+oMVAI65gCA4Lb58yS/1pZh28i/5u87JtA0xwq2bN1qS3SMGs0zqBxwYdEM6679byQTyubEY
4xjMS+9x3QPNwQGQAVagoPKxYPbXS8RvgU6CoWRmaSHibsyKLQ6Bj/+DXjXA4OLiqnHk3cb1Kmrw
ImFtN/gdIwcI1r3CtJNz5TwFgWXvSDhbt+Tg4Mq5I8wxWTpyIO6Bm968GoF1mCS50wyBojE4mVLT
tyqwmyfT9da+0KXLOUiYKayc5aIOUCUrdRbVcaVbHp+HaxoxfJDk7pTbq0H922L2Ss8en1/OeEIi
dmY7SADLxhDyG7QVzf225mZQpqXaCmOFM8oDpW1qbzRwjyYZhg9/NEkUajT0HmZ/MUH8UcOMCafa
bYAaN3ksHgzuh79131VrDVySt3vhSB2mG9JJ03C69E1IVLu/9bW2N84DeEBv38baV8N1jlL6wuQd
FZIXOsVFXDWujgWYwKu2l4CAv50jCTJwDObInA+AazgsUhh3jOsYxfOGx3gC6JpfqLxn17vF+cXq
lYiIahPD5tFXqBDG57Rk3xm6AIw3wwd8q3MUeiaLrJZeIqatBWvBmeVRF/DKfO0eZuKFM+P3MPfS
KUciK0Y7E5A6b/HgUTxaw6sFU1JM3Tto9ag0pGgDRCj8J+CKqDgfoO4sRVbi2Am9CbTq/L86HSdU
O73r4HmyjjPYGOgYSOCwe/iJR6F5po7gE7jhyN4HTJgBL5j4il7tQm/ibEyXecio8rIUXQugDJnS
EviZX+tLDB4LJKLv9ic3aDuT97b37YZ7FlSQvQaKCH2YQlSzKh0lsQV/rd7UsLwGKQ6k4EoxI1V/
ocivaa+EI24NlctBPedEKvtlhgSklEJ2kZZZDTrEaQlI+f2n1OeSk9+c8oIpfrhG4+7qbSXvd52J
9P/F2jvrMDNoG9FrhPlx5zkAZ45IypPE7uY09J1oDpyQuCi+3YKZdVxwtcxC7mcgHZ+hIMgQRgrT
UhsZWZYr6275GD6GG/+NUjrqvlhsmZ9hLQW5R6NseBp+TzZTXvou7El1YEvuzSmlN6dmn0MpaUE3
d55cFid0iDzaC+8/Tl80nUqIu+BpVHJ30ZNGWHf3atGwfb26O4bUSS1dt2u00u1GUOnfOoADPAE9
zugCrq03R9T8BbpE/lLIQVaTOjTaaN1f95/oQg7fplGOJgnwzQIMcuzKI6IITbs500pwXuu684jO
YFGahH1BhFbz5p8R4onKmJymC41q6xtjENxVDQpwHNQ1jnMgrHcLgKsshFUH1AHhhbzJsKtkOpSL
TI552BVl9qMKw0zceaj06GBpynMM3n8BWdAb5F9h3EiP/XVGxHMgbLrVOcBzQS1A91gpy39H5kcZ
Rp4U9mnLEWQrJF5vuqHUDVG1HZ4AGtbQugCAYaMHSu6Nxb1J31TzJbaPcrZSwvx9rHootZhzrDei
wt+H9Ptf0PT0VthdtYqzLhd5SJ4upQRoRTNIm/zgndOzB/p0hXG1e17KuR76j3PzNRxWCVmi4/5V
Il1CvLEKqREigHm2hSRuprqw25AK8263gFQVDc7kEvgXL13+O7grHSMDi43EEvdHvBVmtHx7zY7k
NgWFx2mmr+FxGdlmypQXWk4j+iZn60QZacGKHD5p7XzpD6GFHpaIh4FmwlyPpzhP6RMpOL1C+hcg
2zZPppyVdIK0ieqUK1TM4aoD40JIIID/vu2B3lwQNcvh3b2bPCZssgYocc7v1NfdapclVhyCCakB
nTYclRWaNkQjYEk9ZJEfsLOe5iAyza6SjAp3t5R8UhHlP4ERH6GhMHcRB7R+cT6u7FEYTJojWk0R
TY8V5fZy0a/dJXnxRBVIj0hNhh1vViMdKFMoC4CHVjZzBA5xoO9QddpkHyhj4x81UvtqD8jqgV3I
yB64bsP+c0eRDexo+gFESJ1WsYF9d6uAbEBOtu9TVuLyQ3y5WODhI3samIpSR/BfE57vw6qSBXY6
paDBVucB3wMON1LcejQoJgMWQPCKig4YAdmSgD4HBwQhZ1Rw+rr19MXZBeD7QMss18TCJgZJtTWH
2ImJx5Hi666mhrZJCgp//UOv6Zx+DeCvgKGkGGFfXi6WKkkw2FPk1zjJJmZaKLTA5PeYEtCogRJ9
dz/EZrC9wDTfpLtRu6cqvnfzj3A1mPd/eFS34RwbAKtOo/HQ26Tql+7cSlbPS21A+X4FgQuJA0cD
VmmxFYyM5GbZEZnQ2e0FRUrSigkAaHcjOa1mEz4gz+8cTEv969sqBOc2eHAWmMc94whtjd4xaE9a
ECTwUHvhi1n76cuqI0UnICZ19sCtgOuEp7qo+o22tMNJwXsNTq+4Dh/GNvw3Fjq0PhCcpgNmVXOE
8WZVMD5Pr4qMFyIv9CZ+7KEi4MIHWRCFOz/6BOAbgRx1Dznte2TT2SE8zIAWkTgfTbNddC5kfreF
Ejk6QYzU3sEpWuEv729+a4nwxgoTnPJpNzh42NE3zgVWGflZ0F0SZaB37RyKR/L/R/Sl5zAdoIBH
CtZwm6lQ2AEb49HCiafq1cPKm1tFBkyjjYQQApHZO9oMKARfpCI8oonBajHsekY1uKiNSqPdoOBY
C8QrmQYRKDAZQjiGP90IfFg142EUlMQiprP/BDSyQZaCs1a7zTzwR6iRABTCI9vMMEnXXEVO2JV5
w1LXkpoDsbYr3/5E7RokYYGWy3UOS5mpbPsW4PVEW5WmLhOAC608h1Yq7XbpJYHNmZMsGRJWQ/Av
M7Jtr/l2oZCsWMMcGJTa596di0N1gRZ22kS2Y1jMT07FPqKMWnarjjHEbO0HGVbrCDVIuCIDTi1N
Nz+dSvsBZyMstSeckHnR/zzD7fKbNuPamPP2ND96vMovI32IMx/YBWm5oRtL+gQW6egabazItq4V
hvVY/aWtuzi6J9Zqr0K+4z7BsilpO5DaAUzDOtmpYr3zTtia3+7vsk6zbUxy0z39GGDrAFhCZ8Kd
r7brWeUMbgvVO6xIzPRkPx1OlH4IKoe0FTdzNE6Sy8tCY6/bjN4d1XKUMh0Kt5j0x9n31Fgt4J+z
pRTUZP9pWQjB9S/2g1SRhyL2F34wQTMi8i23UaWr0fw1Qt5s+m8GsfKw+g63oxdqqO/5UOpM+44m
nUhYAazbDArROlZPsJnXrPe5FR6aFk/5KcOey4x2WogmSJEpwdPqn4fDGL5qc24ETFckVbNBc0dy
MgjKwNBG/5iW1Dmsj5iNvUknNV85eGdCPEVCUCLzkx4FCWly6D8Z32KV1UE7mSEIFi7ENu5npfWF
pLqOWG6HcBuVXYo35lhFc9xEXeeKiNPTAhIhtns1lTcWcJGfZkb6lgXaLN8AK6kiB9Rk/YEgsCGg
1mjH3J09bWEV1pWkXx6Lt5rsS/xVMUNDi15PwNIOuZ887lUCpAhQh7VjSoPMjgXRAlzD+MFrNtTt
3LEVaOszhAOdohIvQmqWXUJifzb5p0TnhiTizsOyQ2Yc7XVe6NZTFfRsuwVoQq+cVpAE/LI+dtZy
wfdZWFag8hULkoOjFhg3HLZOXkjP2/jAlDihaHFjqEFxr3oeul4NWGTKlMBiJ38CK6buZWB1+bvs
bIXE9qpKXKy1Uc7COAlFWSAC0Coh12+vLsNaWG1i6s9QfDa4dlQ+3iggH506WBWEykJs7FACmhdg
9RV9DH8Z+vbr8HVQjvYfH+wGWi9SSXrrIFMIGVzOOzkhtLb1ij+MxMOrTZwqSCBy0s6EnDd/NODg
37xFE0z5CS3+9gcPE9q9s6u7mQdUPVu40pVA+GlA74D813EDy3OgshTrv9J4C0z7ahbA68BLVPrY
9JearxSYTFB7Lx/aW1s63nRweR9k2Z0prsOLHkehxECIwXtzQfOROrTgLAH7UxsyfAsXR/Pq3ntH
2oxGhozNWNpUqFDZY6qpOqAxmhDcU/8WnmlHUahWAWvWERhh3WqAVXRX/eFCJgp8J5MVYKFrYKVY
XkXNvBnRZIirbRBaarabQ4ztghv778mU4mSz6/bcheyTCW16rFrV9nNUpUH/gblMOnsJSwvqX2pA
5Udfdo1cI55gHE799RpF2SsbCAmcG/FFApkg41g81ezJeHEA8zOkKh/dqTeaVhE0LmNk70Pf/04J
S+1sMCWpWgX2HUberxb4wfPccW4sDhTa7n4FLA5URPcavdfWA6IhEiDrzhWRmR0ckw2qNqusTiye
Q2mX+gvYKBJUNFIRrtEElN9QnHJygA+zJh9TsB6+/x6B7GB91VBNhuyyLCPWRBDxONClLbi1Jv7f
GwIRKn+oRN/oE3YG9+WAWfKTCXiuZzNJ4wT9Bh6rF1Bo1IKDH3i0LLhVP4GpB0/54hkgc6DX0GYD
ehc3OwZXzJ3ncIzR+MfBJioiTEILZHrIvtZ1YfQx1H3ATyFx4xczR7HwJ2OD3gYvo3dRQfvIHzrD
4WOKXAizLESgflOcUvRqo9HVuedOub9dHDsFkGMlmkLt5vCak7NRfZ8z8KEamj58uGoQf2kVbT3z
kx/mCNCQ9b+iXceYNwNQ1+us4Q4Q2bQh1NyG7jdYQ+KouJV0226dM7HP6LlTH5kH5+KcWe6FANEG
dx0WLVHkUK6OLvmUomsLjWpaSBnd2m+6QW57Q1/gi03xk19XqtV60oy/wQ6jq4RyEWrvtU9iEjNj
8CfJzsfhZJNvp1/zMWlhSMSuQtkJKtIKJkjFJvm/Yds4LwJBmWLRWqm1kAoGAKuO7Co/bVqkcoDF
R4XgAG/jSz00MpqUQTgKkC9CrAyOJBhkkZSVpNKV4BJNuju4Ojw3PABEhOp/7YILKLG/nfLFOSOT
W+uV3zovX7fgltdIGo7BawGp7pmKwPKZTdrirv7tmMYhEJ3AuqdaYJ72x22gY2OR7m69EgzO+Jy+
mMk+ezT+3r012PgMsqz5Bi0BHkTFBU3/Z08DVViSzHXuNN1QrAfu4nTNoFer8xlvXRUTR54J0/EU
aXP3lVMwbPJ1ts0gupAQXzqHTmVK4BrzlHnscMSz02JlNoOTv22L3lm0npD24U4k8O6CHtm8c06v
3BhmyuR/tOakHEDQUyTiDHKWfDD6t3DNSTlpg6eYtBJzDCRtWemo/AJ2LLYqf8BEwAoBd2WLbZXH
NJNqUF5KCVkixmwGvNOZxWx7yBL42/RKEmYhbxPsYLSgCmPubar6ARBVoOboWVISQVKxLtEqR9p3
fvOZBHlng3hbYqWwfp60HjH86NHgJ30n0bVRxnd3PcCx18H+iUKLeR80yabsF+06RoIluiArV/+t
J9B8KZ2QuGNy3XClHQDXkKsoxQAtkDJgHOxskrVd9HCvPbrEsMbo5R1jYE1bHCRm4A3a3xFtvxfc
Z0gxxdQY19AjQJQsvXOgU5rS5Qcp9kUPSyMT6R4K8v2mB9CpZuIEVLzTDOhxWKiZREfurRZTb0MX
FmNj98jkfPZ4Os3RGVN3ax/zc/ke8AZd1rH3hvU+Ls8Ko1W3PKOpQeP+xbmzd2n+2TwATgEadQUn
7ce04smtIMEjxgj3m8iOLw0Rk/g8BQa58ZhOo4mlZJ2zoK/OKUrQBx0Yj7XDBJT5jl0tmsY2rS0m
uOUhxvwdXbxrydnNDNDYnfU7qHSez/QwKPG92MTBdFhpClfPaiOOq0J+IqVZPAugv0Qcu+IKEuBX
yYi/xzWBAC6XWE2vGXoBkAQ4q/4+KGlWLZh43gon4fHKYtTL3Xi+zcbfnu7n6mxBEWKpMvB2kXxx
PgPgERD2Plb3wBEMv4AhLvMOIdhq6Oe8zHRh9CQ5WcRbWYC94QGhuPISl49o1X4Pv6A1JcK5JO81
eshgPkfH+YZJG8ZejoX2aBij/bH1N8sngmLn4QfBSgx+ORCvmxZjwQa/DtOrtcYgDPgsEi+tOnyy
OQCpTmV4mB7a5KXrHJmmGj2P9GXjeGyuviZgMRi5sH8YNe7npQkAw12bLYOm2z4XbHED/BDxKXQI
58WA5L6cHpb1canbn8AkINGIh1JsEQq8kqg5AaUElQaVXIKx6rhEeq+McQDYCJ73ikyRj5YiciXN
SjpSNOfAtx6QSTlGayRobD4Q9tNcFd1iahZNOR8t6DBbet0oXDNJ4rgXPqOesTyUREoPQsfiwwxR
bu6ufZ5WAMSGWcl2SzsaXELTJz1qRIbJlqkgNh3qEwLJdRtdoCdOwrQucQrDcZP0o0GT+j9xTZB2
5fErLflr+u7CuvStPpJe0lccJ0a/auMUgF3nvJAcDrTxkeLju8kSvTOxyN7N0DR9OAuiEqMDQLhA
48mQIaSoVhTlAhDs6Dbbun3DBu4YChBQiC7eavaVUmSxDfu8Vfw1jTC1EMiStJi+HweRSU1Er5rS
bWPXgeJ6VVbg4kkQJJxBmTzb7IPGguyqQMoQch/Ii/irDc5lg0sIHY15AqM5i++gEPJoUjqFHFBh
GFIKDIeVVv8QnsBR4HhKteSAs0NR50TCvnVhFQ0ArCMtBcYVwI5LC07dwzBNoUR5abq4kcvrndeR
vFtDSBU+oBYPFbwq4NY09Dx1SX+sDW5JjWXLVMCE9Q3qk/Zsi+ez4FJ5F/S9HbgRtP2lio78qgsA
JxN2wbBh1sCtEYJogRW46XUXlHOajfD+YI/4JDdAsWtSIyhommWYMDKIUVS6jK0pkXHops8g/MVy
6657GjjQKhUbSH3Tl9nn4whTexJJpq3GvT6JRhDcLi6GoUjKpJ8leSDE0K29uISQOrPOrAQcGuR2
ryL5hTqVMp2KAYStvAl6tZKf6N1e2CMZoI45QkTH4RasbHeyp327Qj7mSsK9jUCwV5KCd52D5C7h
J88QeFoeF0IjPlNqwlMlEwXI8aFXZO8jI171tzRFa9TblJx0geliEFGH+whMmLthDk8uyeg8BUjh
0dB4O6R+5NgcGCArqx973VlBCB0WQfP1jRiR0gDVZa6Wm8ILwCH8gOt3i6kX+i7pJ+0vlvSmqSvp
FshwWsbyBhCEGFXNuMnWLxH2m/MKeHZQ4/heH9qk0cWlAPgAkPr9NF1S3v20SHFwM5M4BsYSnaNa
EqLGBMMm3Qwmf3RvWPJcBcYGCEuB5bwP33Ou+7EEx4kWFOJyoDlJ4YdV5Lom/Lkc7MBhXvPtqN43
+u98guBmGQ30iWsEktJtDredfac55IKfzBsZnlMEQA54cmBWA+uaX6YI3336GMsGqIMFqA7yc+5R
ZUiRmB76wtufowJWCE/nGGl3GLRXkOqihaJiXI8PlkeZkM+GtKpZzXqOrmRNKUUVtSS7m22jVhQd
C6r841ANXmh0TAsfaCru8ycoEFlQcoxbG28XShPz6l/aiIl+owmoZN3ERjIBfy3OADr1keqCMQAQ
tKaklnUEEHIknuPNwCu5+2D8Lcy5vHpwYoux0EU+ArVuxWNnw8hforkbN2v5zizJ0CMRCoCauxGi
14q44iXAHynZQfYgekuO3j0mZ7wLDqqk9OpkVuIlsnlstdBcYRZC/mjQ/LSRsmEq63wWgm7VO802
Tklr6mGkbCtIBEGq/vvEr+yBWszGPACK7d/9L4hYyiDEIRYcXg8g6CwCzE2YP24o074octLGX97Z
CmRPKI/pvCrbCMWm1b/m7EtGiukLzmoIpuN50nI7pY9JvXFvzV16v6402usjhmTIJdNmpSDcOohj
7zGHwT4NPgz0HXDQeyDIcmGQd73wuhJteoBTrlhvuoBNjk6At5tWXoKncU3A9XpI/2Oa9u4+k/oU
aCvYN0Sl/DV6st9o3+GyroCWERRENlNcojvKpps213Tr1zEZuCIwHK+BLSdUV9KSlKM9Y3Mm1OfF
DsYLjlPLpz8J6DlVJI7HmpN4t/CkH5s8CxR4hee9z2vDyhBfcB65oO0UtlA8NliF6EDhoARKLIwu
Ox8R6w80J0KWdbTOmFIliUWC0l+wRJYfnrQ6Tk3isiIGe2WSrrJNVg2U0AH/5Y0kPF3h5sDq0Tsc
WC3C/DGCovA3Y61gBFFt4XEnNFH5jLzwiEMJcpOsT/1XGnGsXLvZWoW7DDt64oFacOw7pHJxsV/e
smMH/tXErZqozeu2fZH3F1lmk+nO0TjDcAi572jX5kMFim6U4FQC6GZXnCe3YMMbSyO3wTyl0dKt
yb8ozgrzT719Ra6+SN/vn5RyzuhYArCom0eyFFAiG8djMOKArbmOlIbBrzdQm5eJDwp3/IB2TMcI
0DdeVXxKvwTiE3Eanov+fVA/gw8mEyYagQY1MGiEofVRDD/037QLyT54kkRv8MH6gDQ0T33iPKkR
DSnSpg+8ffTv6HASL17kXcMxsOh/P0Ty8kpI9rm85p1CiwRszBSQkxOfPvDrwTmn+O8Xko3i8Dpf
tYkvVwJQoWsQOI1Uj0ACfCWnTtj72GODqLnLHu3N0Sr3nyy96Ss7OyvS+H4pf3dfaISjy4wchhri
ZXJK9CjI+pBilub10b8SjU9TmigeC4aA3a8MZUqzj9b+2uesZhmivM4N+f5bPfigrVb4oDWdKtF6
5+GEsV9Ulxhcl+jgeXcf2+38AXfrrZaGqEhoYlLgqHmsKqPifK06aBK3yarUQmjOuRVacaXWY1w/
mR/6nd795YCHT4k75+QQgP4E6k1Ltdyvs9axivj6BfQBurWoGBcGs1msxy5LtYQD6krTbCfJdtbm
jVuJM9Lckvg9xyi/9a88fwdskzB84PeIE0ciB6ojkAXxOzwHlz+ENdWY3IIK6yHU/guzCArnWeuv
40OugWWws3cIg4pZiK8Q8fbevcKIgMkRH+ymQ8QVmB5GK+Go5oz3nZVXAw1fZvlyB6IbO2Pf0XKg
fkEr9IgfpjRg6Upwivxbk2g2s0xnX6KkWD5Fm1PFlYWAQlo1KMBUOWHWls2Z5HyZog1cgHUb9xgC
eceromFnfp7QOBaAta4sMReuGEQhaxIkHgtTb0SJ19ZBRcbwizUNj0+P4wcnCH+DBQGbgK1A9YGc
Y6ySVfGUr5kO76zqge4rH4RpC/HkuUBz0Wt4p+Dc1f9LK1z+SKThChRIa//+j3BcQn3+TZ2L6cWF
aVNS4Y5yz+rYbXzGeCETykselhiOwvYasWo6x2cnl/PVrZWQ2D/c3P/z4XWJxcD5671zjAQrHAZi
eGE/SMuZc4Ox25fhh2V0OGriSwxdwb3EiKzyd7ICwH7TEscFaX13ncATwznF4gQIUfpCwLWJzznH
pQwaOGuD0/jaReX0DEm3dwj4xR4g8BMzmVAMK7SuFWj/qehLg7vMFp01ePDabGUirX4HdU7w1mMg
YXtiyJvn/05y7ooeaIY0K60MwCEZ/qmZll8phODzAykKsXxn7P7mOIdN8rPjkmwGfSSeCYQx3Fhy
ENMMMjgTydjI9JhJtHLWbQ67BEUZdhDHAIvArmM8q99naGubepU0tkUQ0jX8FLdNsWE4R20ijLfx
FL50CePZDEs//pvHYy3zMbr8/E5opffGmlh3uMLhmNJtiE6zVhnNLN0Ae4whatEc8uVwOP752Sou
syy0GUhfv1bC86XOG8/wuBWbi8/9uz9cAAJgMNVWbBmAQ8wLtk6OkzLbXsxGrViunW+XZwEXyuXm
CbMhvs5b8vL//5XnqGTnfpLnosBy5Tv79zPY27sgz3K4ciwt4gE/28/+s621s3+PCTtD4gQfBmcF
u+aRWCgmODmL/PcE+ckz50s+om938jzX2pE/wirgYbprEhp9hT/r0ea8K2609EHYsPID+n0QJV7y
7fl9amx4/OT/PvyfXvTfXzfaeuvMx4WaV7Ne/uYZHTY+dJ7EXMAH6+DfbSn9PhkPesZN0b0TmXBt
sRFg9WCDjs0JnCnCIIMaOcaxtDC5+FGT3mjL5SygGeHx917EYyKmrnRv3ZMdAxuRleivn3gl185t
SPZOfvAOpHq4bDg4AdyIAUTtaAZTLPj0edJaRVpLONCNx0onEOMv/1aInFxIGLUstGuevmTJ7/yu
F3C+sIdYMMOE5rsTO/Hw1+YwKGIttPeKZM40T8bgz+JxnBCYZEzZ5LB+cW6OGyTgNU4BeYyB4Zv0
AKhQZ4uyLyAd5Wmf+QiNO3OFHv8Z6kaTE+ISUJ3DhFsFp7iZgVweTKILlF14EQwD4iIdqs6q96Vv
wpQ9NpjVuDfIou1Ktp8VOxU2sRDDr07DrmVGXlu1rl4l3sK48L9p1Trj84HQIOGf3rFXf6EqyA9h
OpUX7Naqt+qVOy+YML1rOHmm9C1Bh8HHrTD5Id8jLsHm7ez+4IY6xanC3iowRg1+9hUkQmkMpC68
z2h71kelki3xwjfqdq3nTM6LFU/P9IAY/p/ScGPk59gc/h0H8ljOq/anLSoYAtDWJJ9EmNE6z+Ae
1GKwtO4cuqk8OKBHwyAbhuTBQIYfgUYbaDadmVIWoj3tFE0q6QeYtBsoCshb2IyKUw3nmn8wskfx
NNZOImvRlkXx11a2JGKgjBCoUclSodUwb6Zy5sERWfQwjVR5qdYRNE68GIqk6jVyCdYf215x5mNS
NWmX4QUJIdIcRUCgGC/Z96AwPXqHyOhiYgudWJo6d8/osBN83YZ1wp9hnxQwJsczK1n19gP5MRqj
HRNl+ItodON6zznBt2Q4WcLQPJgHlAUumLucYgzg98khvWVI+viPdoNsBF5iuuaaD94Xyw4uCsrq
Hec7txm+2pfsku0we2qEZ+eJEUcNuqQOE3Itb7K83Dg8tx3djPEDXqoYq7rXi5CGiPeBS9CXN4lO
cy1zHTAa1AuMhNo7STchuZoys5dJxSRW3lN13+Thb74HYyBjfCav/uDdAT3W2aXHLjzQwbGL+Li1
t85YL6hU0NtWOPd32CdRqlLobdq14Zk9G7yWamEXAw2nNsC2X+LTN5Iq2SrJqyTt6TUUp0Le4/KC
pHL71C8NN20cUjdTyFjJc0jboNmtJDo91OCDMvWhJXJ16LQKJSK4Lm9F8QBuDZxHSjtPi0JMLlja
rAAWCytIp4xWVIHDTXkVAcm+QbEkriF+iXwSGsizBuKk7RubjTzWvq+dMwRz5sBwnK7s5jIEpFXv
n9vXC5wJ7pb7GbLpYguw5Y3FU/7FpTbWsjvO4pp9QccZsiKEA76h0TasUvuKjWijvXKb7QJwykpG
zP57z+CoI7uQGZAnWUIe2NbnYNJhCEFpG3xDcE7AXznlR7uXv+WI+ctc12b4AkOjq0JvKZ01RMSc
MyOaILCnUeT6UKOEftChQiLTghNLKnOwZwmHq+7JKhwrKZEHdZW4OyPRuiA7LzGJKwwP9gcZ5T/H
BO0sWss/T5sycVT6y8VArZPbEpJyKjlFHo3NTJbydQzNV7xyurNHH5lgrq1kxkeEwpiwUA4gDQlJ
vCpegUfDkG9z2OAF26l3REv3fQdDsyh2LD/3fdd3kQW23I5L9uNzAP87t+T1pspfJ+Ef8ZVZzXVQ
YPut7Mefn89u5rjMuLQjZzjJnhJWIAtxEhHO1ELAQxsNPiVvsp5VkndznzTzCAuzFxP2ov1AM/Fp
7rgxjIi/IYufhPPXasFoFvs3MqNNSFqjwncXH9HX5m+Pzoma5GDnPhnaBqY1clmui9+II89OIhQ8
B8E+UzVuwMzaunInS/Ixx+O39Qzh/qt2LAJiOID4PNBpv9PrLnVXX/8VnNh0BNFat+h+u8BQ6vFk
XK+11iw/l6ZiaY4FM7Vmga2ApADipiAgiZhpPW2C6mh27/PrHIQlugP3u/tN7sP+jf5iil1kTAoe
fXpFsIBAj7qf3rl7i2FLc288tFIQ+j/FEohoZtCbI7zNzB3/Thy2SXgfPAfoRHCCwAXHEcHoYAxh
vyhNIJfs/JvzGkE0gWrB9nqMSu26f9UDAOSGt4D3WVy9u3cPoaI7F/Pvb85G4FZsWmD4gG26GZwb
6mqFtV0b2IMLP9LGfY6Jo7VlSAO0/LfWZCsFjX0D81X5LcoOLHpVKqzkJ7Ilt9bLnSkS4uBBu+dB
3IC5Cuy0RcewXbIgRct3FbfU7GNTvdOpZP2fdGjQ0CnlX+rcFxPiBUTq5Tn/+SQJbcDQY1VvxdIT
oKMr9wwUIVyZr64Ailbd1bSRqOc7hrTS/SbHOeoP0TGS1MfVOdPvBwfXzBsRkKIfZqoA/WoboXHf
LVPdcH6Ez3DSQd4S8y/5VFwH5GfOdXagYDn97ejyj4DUTABlEdcaHqIvtRuoqAsx2YHDwNVvUCEn
PEyFFoCU2pdeg0NuicWW+MaN5LGUxx+ffjPd9Df97Ubo4utwtWROUcnXPhpK1ZTjYMUstltK3gia
xCW/nH07JzitmH5gY8AdX7KK6EP2EFKK7kOaujS3qikjri9OABNEGn4dk5R+K1kVOQFuhXhMvVwI
4eGD3B+6PQNmFLoR7fDIhZ4QEAi7zWtYybazD219FtZnVF9M8nNYy8qdKvFCy/KcXJiSDop/eIIj
yC4+aIilIlsf/NCfikR1pKRaUMdunZYnmU2ALRQRIZsTB1qrbJGGoToa2xyrCNo0HCocHQa92vXi
SVvvTTePfd5GoIFerfLMq7/KUDKgQzssDTHTRSa820g0bdv6AoexPdd+wbvZkCcYd4QLuMaIUuEz
DuE2euBWqgEPgxZfuHAIhp1zKYRjWBtN7MUCjNcJS9N1BLrRVvf/JzkFTNH+Li5kd51vF7A0Fqga
1wIMXTFaWyxCOn9U3jorsQMjaJOGBVt8AZkvcI7uo0msvrQWAtyVSL/Kx45ityzQymQWJwQEzgtZ
aem20UblxFBDg5o7pADGllIH5yGlVOaG4jft6jvVTqWnWTexo55RpXSawFzvwc1h1B4/gZLfoCOB
5sWlokUbd98iAlOZFNn6dQvfa9eVBAwyoPw9GhVopO5+Vpnvlh7klpMjA1ZbpG4izx/8/XC15ReJ
FZ1u+ySUbXV0DRsTbEzvs128tkrsczJ1sp9irIvA5JQjdm0l7gShCgD+V3I9eiMfDKSZmocoouCv
7RvRTucwCRBTQuYglFZ/2RwkLqPlzQ//UQI3XeUCRFqSEqU40NiLOHOhlWEDtEkjACBAxm2V5zg1
YHI93/h6hbTpEf/1C8BZVjS/ljf4FQ/qdBQ4TF5u/ADPmFnvlGE7s3HuuC0XGnBUG1fGX07BbwC1
kJ/IdxziFQ0McDi/I55eEa0PJDysLRh+pG1wcBuQLbY/bSkHvNoq1MexRWuB+cXlJyQXOyTbCJC7
ti0/8kIfriBhMymn6i7L2zRmgZJQUyEjkqzGGocCxxvPfcUn7NhBfbCHr7/r9GjB8cE6GaWmG0Xt
aTWaPoCjoLmK7Aj4esg4EWKNzjs4g/LZ04vTxIkFKZqoZK74AfMt7E2E9NFI+eDoJLd6hKeQZFJv
RMlbnR6oslt2H/sMiSZgUrh/kkFC+85VuW45yU88P8OqHVpK1mgEskY4iJFB+eO+YX5jPY7wZP4I
fsmM+IAxH7mgzHC31ufvEMxm/zoc0jfRrEQa6npLjicSFEQ9Drwl0Bvy4W/r7zYqdt/UaQczB4qF
Po/7wLRajXOGmQPpnL48Jo3hMIzjhOyBE1EdL7oCCb0FB+gEyAsIjUsAgsLBgDm2PghuSgeeYd9n
RQwA7Bx+SHc1dQZwT/aARWhfJt4M4bDMkByOu2bAWwb1B5P49wXR1da4NmmUD4TQQLqoTDyQ9d2d
TrusmQpYhyPyZheZ1SseECcimZGQD2T1HhhqsHyT3pf51tX6UKvBFHYIToSuOvzhLfYlBQfRAyo5
kJ8Agl+tF1R4w5aCKHA2LCAk6gOWuitxXWQGoBTjd/JxdUmncDc4hY18ApJ9695C/RIYQyq4QFji
hzfJONfBkb8p8ZEYaiwMASOJWr+4yNlZxxpRn0hQxP3OMZom0oiMsoNHg4hZofWvDrsQuN+fgy0Q
m31UTcFHO3XEU7T6oNSQCAF4XUfHYdEFQgtqVTGX4sILBXK404yqJE/wuahZuxQbAKUlSKK7jlZ5
q06LXgnbjYG4xfzbWoACcNQ1IBLzWpGp9XX9XzgstvdRnzm8Xe+hdybeNLXwIkWeU2UMkmMmT5rw
zQuJWyZZ3K9A+uUfqE5sfUSleEsrRHgMAEcLX4ST3R9aqK2rOzaORa3jkV7FPOelaHyxO8Deajqk
UY96bdSXOP4wZGmCeFZxrHNuphYbXTpQkB0Vf81fjg4PSdxHATMk48bKYCVpwKCOvcFsZ70ANM3E
auISjcJqn14mfbrxUNN+y3KQmmqYLln3r/mo1Ew5O0Ecq+o9nSO5DM7yB50otclntM7PXRJcohe/
/6aapZDcc3zbYbOO6hF2K8hb/SZaRRNpPuqnIfDIV5/6N3om5Oco/BBZaVbxMXQI0uLThm0SquHN
We/BVjlBKydVLdDV5ZChK4OPb495pX0f3MMSMYxDhR4XW1/FyIkQ8WYAcbBRV+2ibmOR/5KHSSit
1i77wo6RQfSkw7tzJ6DrKCTLeYVCT5q83IB5+QFjiXPvDPDsj9RFVNcFnUgalgq5mI817BVHBIDb
FlrVJCRz4mDU2auULHCkqd/bUbItfTNKSW+VIivkImvF6+cb8zQsL+6MqolQnH8YfnEOJEx5XbTn
SKnVHKVxEKrzDtKaFB3ZIO/YlfSfqnY4aa0zUxtsrcM1/bkH71yhCHCYCmLGtu2extsutrRhHdGK
ThT0ELho2Rw+TZseR93HbYwkvW1Lv9oSy1TiLF3D7CP4YfDRMZr9Q8ydOMrRgSxTIyz/bbDjrlv/
/HJGI9J8/mj3EBZVhvCBEw89mLssJ10Kpxc5Th9xgm4x4CTgbSrRm63wICRoRvmi7iRsj8hDeGp0
bEOakNwio7OJO3NF6oLdgJ9TQykTovAc7Kj6M/Si+VQbc0UCssFb9+vpmTDfoa5/mi84MuhvoCSH
QGWLqpN3MTvyI4gAIzsXzifORAb9EmYTy+FO0ABjQpcckMgDxREMcez3qPw/ls6rOXUsCMK/iCpy
eFUOCCEh4gtlYUBEk9Ov36+5W67a9bUxSEfnTOjp6Ylu0+YQowE5gjYHK5pTL0xfAmro+l73IIWt
OvKHJiqAjjrO5Ddo2nAOA3Qk4d6IbYNanECuAYQOeDH3cTtt9O/0zx9pwKEtA2plHUpVEW352jjz
Hn/FyKkPblIu4sPRgdP3mdJaHhIq1nx4eHgf8ZIUlV+scPg3Rf94hY7F6F8zR0tCZWIDEcjA22IM
9HxIxgLXAREzTvRKSoWiTaDyAqtB1IynW2YILKAvuNA5qZGEYCxA6DTHVs5rGzX6rWm7p3ZamgZw
ZXMYOl+QVtaF8bBmdVTC9mF0sXMtI8+Pzn1ITZ+AnZrCqDNR8F2HdwGCx5uTswSNQSM+knIRJowS
Wt7MX7Vyn7BsNOuJ/H+jSY+8238AdiHDcqQdhUl09FNOogeGd0SzjXEZvg063elwQLV8QLsTTxL/
hBt7ya8lhPIGQgcduv1RPsItqSu4jTe68BylHiS2HHE3asuIDs/E5Iex6BWzyhP31YAQuxK/H5XZ
SMyNEj3+dbInHkWBr4PBCLkRlSNmrSCFzqdIaGENpvn7zXZ78DIRWkVcoYnCTKPftjeAUhb5EE5n
/IJli2Ae5NgDnXbkAF7ZWEmuBtb1Gv41lwx5ViI7JV8yKCX/7aGnz3eSeNiy2YpZEdwZS+Rclk3Y
kGjuak32wWf4g+q7jR4Ef0RCIu6c9En01AhIPPXE0pOgdrRzKGLaNYCc1jt77Hn8RYcpyg9nM6LL
BVI9eNHThtzpFBNJ1PkfH0szJLXwTv2GswnPqIsxKhl4c+NdIEvswhbFK7+0oaIM+4I5sH/p05Wz
esFIqHR3DN/uyJq7NcREG911CLuG8rFSl3vy6L8GO9UrA8AfuC+K6q7MQGyF5WGjS/GIVJnxtPdR
ZzFTrUK1Pkm1VfCVkP8hrHGUv2wfGHRooL1XdXZIjzQa9hBzIACyB8+Du++S9tXEPDxmf70q/Chs
i/FBV/RNob9FA3FHnN7XpFSRZ9TAXNCwst6s7TJ9lZ38lTIlOLmjMUtaOaJFYTcqQCcAIGQv3vYR
fkX1zWecurszfo9MmYVE5NU5wfOEruAAnIJTrL0zOrZQo9DRgGVEFcKmcyirR7UBNDSNgqd1joa4
L5N10SKIhmLd8qitwNqZn9Pqqc9MZgY9Wc2G80LqkYDoHsD4apk3VEjq9q3lNZAHZc/X0UFyWgXC
AaiY26U/nHbt7rbpTjPaT6tTWPXhm+YBrNXOvUCkOttXZBDW5oNOR5QmBqXH6EZ+3Laqm/6jEVHM
b9x6leMXATrgkusljfs0m/1jDrhudYCMmr8fAMNsnpWnL87/C+nRtv/wiPQf42JQSl90wtMJOlMV
d5fUwmfU8O5Ri2ZMXB3MgeOATNG8Aeb5jjHuu/PugixAUzkX5FMbYgGBtMBa+IMbdRfNwKzDJqRa
R/WG3kRSt6vD/vKVU6iGdzYzlRYBcOv+p3DqGVjYlkyh1MMn1wfvWBocFxvntg835fAGpgzCJ0o5
vu2I00etvzd3pJHawg1dLQmh9cYLKQhKx7Sxd+lrlRtc7nFDTBWWP4Tuqstu+yrxdlSBbj6JUtA4
nda37u0GEoTwXsXL5lRWpq+PRQ1ieI1Y/y3uvDO+wMnHUr+XZEuQGlCv/sZjRERk0Y2e6n9Klwvr
RN9Kj6tgxv2PEDpdFpomB4wKah5kcZUEKabuvVswnIjRBGufJvL0YRB9zK36bwumfC2qXJi4YzB4
9WosebBD0EOwQdNd9Mnw1xGKsiA8de6GcjXiPIx1nTPOvrp8DuW216RRhGisj32fbsxapGkbB3+8
GI/pBUFgb9Onw+OnEvRvxhikFY2eaZ30TEEmF/IyqJpiWxpGpfhmcuSnMP3RxDpi0FcbhMjgR7gV
3A3qtmCo/c3wlN/GVLSm0skUnAYR4Y1L6gu3nzvb1RjLa6b/EkKoA4Q3ihFB/FUoYlYd7/dKPgAC
TYv3XbbsT1pHfAzOGujGWFkweg47d0Eg9XTGJ++Vrrs1Ml/mpv2cn0YJ9bEF7aDOoXu1BJqUlmt3
O27ZB3YNoH93UfUZ9zDPmhk7+NMz7IB6qGu7fgyWR4Vrzf6a/ypGbSOKxLvaDwg/9EqfeIRVwlfF
uO8+46EnpZ9GdEE1o5bOnT0NzYbN+v1BVqowCGQeE4wikTS62cwYuthF74H6114wBj0l6GPQM7/4
eCD9QsNeVvvNDAGGv5J1bDPMFNWYu00H3tFX8xe00jf1OGUi7EM0NvPcyUV98ClXU9RDbTYGf5VM
LlwA+wHbAIVsq2rf4oxMOY+JYwlbmBaE119rmDVkk4BGBLIlGbb7ChCSDBiMsk5TLnROwok3CQ51
DmIcCWzRVIFMb1PNYgCjb+KMJgyGGqqT0cETWe0Bg+uDcaTvykJfgRa6YS2mb81qEEy5QMJdSA0S
yqKbANs8IkvTcLlRwV15B+juiNxevDsegruYWbpXcTzEZ2hG1I4BXTO25I5HI4RH+zvFemRfFEKF
/qYvaO3VNijcELu71+hIrxvHM9glhVMZt+ZWJa+Ef9GR3YxcCL/hXfaIw16jfXykOPiXoP/Kz9B+
JIXS9u2E1SFtINR2oQxVcKJiwLRCkSJhB8iQvNCjN/kHGIrhLzeMrFNpBIvWQ3dlbqk+hcgy4gEu
uibuGIFgBEBop90MOdBfROXZH5OrHIGnoGYFXYAqupMZycx8YIsOercePy5IYr2Yz3aVFMGihQBX
RQoZ1g/aGGBEVe+2M746Kmbbk5zKGREAQDf0dAymiyANGdT4i4N/hO9577FnuPQlH4AhQBlwyu+Y
PTrouPcu+iDNQYPgQ/z+MpHkTQ0JSImv2uQO1eGre6Sag9VMK9iq8uBhSj+Oi7Ep01FjYkp6BHFQ
Kf2+C0YwCZO5DUoL4D0IiWVJyt+M7v0CCxwsnLjKBUrRv824XBpUC1YT9Ij8TDUMF2EvhrvQd/TX
RSyAdQIIfKKP9EGyzrkYPYrPiH8hatO23LR/d3wqwgyoj0AR2N5s8h5wPcATjEbOyGwLQ7DmiF7b
Rrf8w4mDpdV2G+A8LdS9DaKIDazIaP4lI7IB/7jYF0jJYyG28/oHjHi9kjKjZJoF7ai6pwIw/6UQ
JJCnRPuLZh5QkSCiTJTUIRo5ECjVoN9cVP1SNyxxyiRe2hls4QM2+D7kBddQyQqVAqvc+ycZKSo/
vWHuqrBPL5NJsAcHgvHa4TtEPhDtWgnw+rsZFrL+KwyHkXzj//jl/LuJmw/EoWAJpjQro6J+g/og
6ITYlPDUUhmaqGoT0e/9xuKfFRGD7kI5k7JPDphbXZXJFXlyQfmLlAmo22NHVCRmWT+WCA0zojTx
ug+8HwQsKuL/WGzwkr58WNaIBAQkUoVlaQqIK+qQOmf590OEuHDgJyD6pBbKCVj+GPE5gYjUfEG2
q32Ex3AVRwR1KBMTxwBO2IvvoQJ3CHCfGAKBhfcEDiMBLdDOyRdykwOK+HHEt02DO4IgczagbD4h
S6v9p+JAjnmDa0HapIAVgTqFtDXzXAq6fHc3Y9SUBCNyAbRdqG1FmRB50OQ8+l41qR9PDoBR3VGW
tc8OadXUW0VEx0508uGr3dOrGfuPULyff1wMkBqhobmKotB/cL4Z2Mifm1KPtVO3jrWr9zkJ1P6i
jBnqqfAYnBmlPT/VH1Gg4g/JvcNO2IEHKbtJosB/c/ga+q2ISW2rRNkbfhtyl03jtXqR0LOcNWOD
py7iD5bxkOyC3ewvafH9FaYxvdMtOpiAXNsQ60SvJHAOWTPU+8TqaTF3uOH/SmSnnhI74X6dES3t
5pNCNfYbbiQ4G7vRC0fcv09MKrfq+jMxwKkKU0/uAGR07PcjVRwuir5Y5oU5e8FomM3hzpZ/zr1T
fx06Weq2ejhew5b2Ce+KCCuKMfh3TKvmCSYJwit8ICp3rx+je6P0sFtCKWlDTFn7Ejy82IJHmgYB
mN0bd/uYYUV+NebO/0Xg0lYMy1VpMRWtK0WtN1t+dvPZ0xMKxciSseVnswiOfsTMdpzQy+uk+n/m
gKvBj4DLrcOwxqK8KHgxKaEx4T4g5VDUSW8hlq2whJzPnrRXvLo8IEoGfrYdQHZ1qLobbM5dL771
VTGDzu13xCqcZX8uKKADbcmHL3IW0Khy2oMqgKQHri3EsL95faNDgkX7A30ddJjRRBK86On5Vs7D
MqIt3kCju7AXDKRS2lvU6bJURztzrMIwARAn1QC2RVwXL17FqZ98HYx1qiyqsbjQCAXGWQb2EPyt
YthaQLByafJ5hyPLmAHo7HLiX0CCHkt2JhX9rNRjHQoTi8L8QJZ8ucTtIXTUQyXWWELEokTQK6UE
3bgXluu5vA3OsxKbcZMITtzDjWt5UCs2YY7iBFIYFdLGDiVH4FbW9wOSPf8Z7bu0OFXRwd1RB8GO
wjkrY6Qfa/u2JjQ5WdXoAsLB2cZHRJiWSg5L8UhGuzHawnGJaGQsWnD9//GB9tRalYjXGbvxRVZk
xFQNQFqdlUcZHCOCHlvZ3njk28fpPd2EGTAgW5nOBbKF7US0zxtDtX8JI8jTGQDy6d78Kw0axgng
jRgODXVV2nCuOOc/pS5fDqP4XGSDkE67DJbyn73HANcIUfta5qTvp5pucEhl5mjAYGfMYNETx96T
75utbYgFVHbiowp0G1c0GdG2MAuq4+YzQdByf4VIR6KozGdVQH5mMXOPIv7TxGSQr6piW2aKyqV7
JqrwddPtFZ4y1UKp+v2o0Xq5reLwwyT8RR9vwKZy9mbyCx/wbtNnuFZqxXHk1HOH8Ci5VG2WNc09
nDB8yNqDs5tXeJL0yLy8DwqiS7dhu+tlI02PIbEU0zLsC5XInXukj0x3ZpGiKu4Di6RiDa3T5xTx
HjJmtNdQHq8O4f6uCZGp7HvQfyBowEKDaJSD1m6cCg1uU9mljqmIq0CBOGkNNSh0VkkWi5RrTQ16
tquTbW+TKa7vSS74pzFseycEoii4vI1Bw6yDUWvMaB+Cs/6nQOXtNCf01BO/gEsjy0ihkOSNCbvM
0b52pxT4EAQja6AbHkEFcFl3O1qTLTC8z65FnaPVZtKUX6eDp+KWkqeFUJdZYbziYzT9mK0G8k53
3/4B9P5D2+ndMQiDTuOSuSAFDxZI/zWtk0f+SEhK/iklvb+j2RfXSoTIsA0xy+5TiZ17Irmyjj3+
7BUsFMc5+duWbzyFn+4TQo3dvtJBs6b9ALHckPhJzJ2wAayXYTWouxDnFLYEbaRhg4iOKud+FYf/
Z1f6bRAhnTkOHCGeKsnrtDH5Q8PaE8uh+i8MMepD0V+bfaI440hKOOehZjnNPE7FiopM851WtL0a
O1/x78OVli+u6M+mo45QoToKrSQYbD1gZ+C5aBVc+y+sS+ENNw4ijurFULPFzn5HOy8/ZTPa5GER
0XJoHrgsAMw1eoxXxg2WF6VkPyJJQ/rwAdbH1Mmw1t/alLHv8W5wGm6HeLkXrXA0DfskHae2UUp3
tgPlkFAC4nmnF6NYR+D15qDFxJ/47DTLIo9yBijl7y9TSiRCkQzRek8m80Cxz2+CCngTkrxxpC1f
cQRNFRhnmJs0DExg5EI+YTiw8NKPU/RZUU7bP8ZCNMs3fMS8mz6sHKYXmToh73fASMOwxOn9M1sq
3MDtx4fD1cCu4YrFb9fpgRBA8xMNM5A74xyyJdWGfMLKlt1JxKGCldn2N0tstOm6V2fRIghrWn0S
COW0jMTAURFfkXCuDQBKeJ7EaX9Pw23oiWNn5bbEUyXKogcSCpvE7iFy1b5FJY29iCPrnXzLfhDh
CJQIe9AbHm9/KOsrbxL/Gp85m3QGdbYMXWIVQgY53iujBHAGEwU+/8BkCa48g/bs5jSHuKXdaEK+
TCxk+Wgeq0CVkeoxUWj7Nb93eBgVdnmJRhqiw33WducJgcBCVD2VFrniGWmEKBxwAT15MlnkvG62
eFPwe7bolfvfNRRa6karAZkOVdOMisXay1uMbfhyoZiPoPyjFF9w4fVgngBp3hmnREWOZL8cHK80
MT4BuTlCMDHhREkJzE9G4Zp+sddkAufWd8ec9eXSzyFk84ienIFyMolmfpwC5sAC8UvDft9w09hn
1WkWUtMafWM/OG9qx/A8J3HV5jJ2qLloyRpEX38bs30g7LhfnRttcd+V/FFTpoqjh5+aJlX9Y9S9
TYsixXcbCqSG42pWFGiU3flwC8GOlInTYTF9h9CHrspuKQIfVHkV4WeqInMzuTLeEAfyiapRPfqz
16uONzp2SfRFfT5SfS78OWPU3tTdVc8o0SJOazLt6LUphWPKx9iNzgD1c7eATGQ1KPB3qUc/qE1R
kKnidWoDvRVws3iuyC11aMy2IsI3ACk7in1YyL321oClp/SdWufaZpPmKC2MLwN2h9NcbdIKHeHI
QHjlLjmyxMGLoIR27B1jz1wGdCHa6X5JOCr0/nfHoNud2TV612yO+lyAyCUZGprRMapjSH7cZoVx
zmpooeymmtTwDBElvpjD6dvpBU3vGTdM/sRlzOfaRGKk7Dw0G9u+4HGu0IEdjZjtoe5XQ5mFlO93
RIqiZE0YiZ1cw3teY+2oQBhDFGYvCE5Jykr1xJ+CuRQe4V7H3zg7RwO/9w0DyQb4Jc6cd2QqsrQ8
kUbEsk4PvoZvS8IIdKzh2tPhj+6d+YD9583wBvf4z2mjAMq7okFjrB7UVAYv5tlazGUbdProvDN2
YjCQfOalwcgERppOISkRqAcBP1o+S1Js8Wj/o5HcHFwCfSySNLzZJbHbRr8VwYSp2E1ewpdXms5T
SfuOniaWiwjnjZ3tsKN0PkXXeINSMVlUorhwf6h42WcK40LL1ABzT4AXnAexrFoiqXSQ+0Uz2sbp
RXhRGCD4mF1NC+IAVVhGWaJXc2IWOfGKdTNPF5Op60vi5WkRMGLOlXpyCS2vQQAm0Z2iYvLnb7IX
VQvrLWEqi8V/G5v4hjrLDSeF+CCqYnsk+JQ6ChQQEe2KUAPlzguFWaeagoRRydsjofzGRncLN4Gx
ZpNSaYax1XR+WJS38wJEvKBeXh3cGemlsvifX987095PcIRa8bHXTNctPES2srZz7R84Nwh9AaML
QUHkB11dow9CviCLKmfVLkI0XCj3e6ZKsCUXoLhq4Q6p8/60w6bz/T0zrhHi1iwMnhRSXIOfn2DI
NGuetgRqnuOSvxmsEgZ4jkgYSUq+xIkGKUj4hDj7NMGBavT5nyiYIniAKAESBszAo0SnwcUXRqcF
ou6wpZwe0xct5m2WnSepGiCukDEGvU+D4KfKfBMRom5U5djdzKIpIRnTXrPWGgdD3ZZmeeJcfiwe
d9k7orSKnmfTPYEbOtwokcPRQIxNpVscKGoOLA0pvLAacnopF745GcwW0gzPtvMZ3TPkNK/KUtBs
nYccyo4L7DTg7fmABMEHcTFJJqqMX6i77dk1qPkIOPsHEs3w7ATXK28mVZ0aB5lnCGR3SQ/9uoOQ
pnMj2tgHVcYeHzUKHSWHZrizKnWGapkbR/uwMSXTfbsV/53eKTEMEfug6sv0nfEJidLVaKR8k5Z2
Amh2r2UysNICilNC7K0KFqvM4efB2hQ1dVIpbg44ckeGuqK9hrqiCahEWQIXFbdp+J1teRiVJUW0
tsFkSGbGnEwKuoUNLUll23vItGNJbkkxF+lRhkHXbJmPKuCy9Rh9RheWfshc68KrIQfVZGY6WzBA
exVknJ3MGBsPS2pC3mVM7DbhVryyHtrA04baODdmp18omZa52jPr9IPpwilZGLXvfuNiwcNK/t5F
74kditrF01u96TEiLItQXudmv2N4ju6AueseV/8OuXdU5Ng1TBZFgQM9eORp92aAzbODAglTmKVI
aychEwO5tRFBJbguJdm2HZZT/AfLHlKntr6dE8xgYy/T+CkBDkT7PB7XyYRvMLtize/9SnQflNvI
1EGAGAwrzHR/0dzC00V+qcF0ePtAo8EfL2VMawCpMcBCKCt30aGrjtFql90OLrKUksH7PYzbWIJn
zWv1i+G8d87/rmYDyVFq39eKfoO+Ppb4sHijmcVDR1Dq4TJx/s3U3SOl+ZvbhOtjFqhVoWDf3eJO
bPvHZGz3xQRJhEhFYRxW+BeoVAkfGjEHQSE0u8Ro/JZ76Hf83sfrtoHwdBAM7mNOnONxSNAyjRjU
iaAaZguBj7vJ2ETKeA6pQbjCB9zMNUSs4eDsXMxzHLSdAPHo4IADeUUob63FgLQ1o1p6qEssUHhA
BJfH2uYSyCiemmPCIT8j/oSqvhwXKtQcGu+4w5txkcsiaPVFnnk1MLC/a65ug0RfHX1FH2Yg+x2S
XGNKBH9cssdxg/DtcLxgqjxrZFF81GEgyoGgskE96n42uklzlgS5vcItGBqJrkw16nT/kJwqOVKy
UX9b0RWBGDroaIT+6h0bgqQ+ULlJQAKMAvHvC593GV9rEubSpWGNIAsuRqp7rJmVbjWqYCb16El3
3NlL/hEjxAvg7ljk57jl1zj/o1K4GVtnZo2jTWUkVWDh3eqhmjh2h41jwr3WDE2Cgc+Eonk5uGzg
L7cTwPaD4cxmBMo2veeAOXTAP2gDaKGOpKRByjIw+jCIyteIYARHHyBiE3cBSiRNAR+S2KQcxCzg
GyUeS+J6N3H9mVPqT1Dqt6+rl1NPyP25nFHF5yCtf95oFRCpO+9VNKIE0AuBTkQorAd7FNp6kL+Z
XhYBJDI+N0b2VOq0bfMzrZ14INrtGAbt5FJ/pR63VZKI8neG/Af5po/uYQ+4Dy/rrcS1YPPAj4Fc
ODpzVNZ5WE4s+CZbE7lN2hfrQRO1psno5kDx6aDBmiD6Q586Q3RcTj0BLjlFTHtwXxyzi21Q4qVp
Ak4RqLXUWDEHPCGbCBUSX6CQlPm8dliLSciYYz6BnWrQtRc3SW6jaCTqCelNRKQfMbLaC1GBmJA8
AHCBRhooVRvkIdSfVTKPHTJjy6EurS4jchLiZoQW2Bn+vq/ZfCTfJkMuTl1qKSiKYiWmv6sRfxRF
mbHwU4d1RtphVF3xWp4ojOB3gHWlTwZjJt4MtCELPwXez4BSJyfqV/+wmsgm+mx2DAJJfLWYMYRi
dzw5UegguAcdd9R5DL6D3AgSFhAFLa4HbUbYzzRNA8pBoDaILWzunPel+LIxU5cMUX67btgY3O6i
IHUEg9k6ca07UyPh3KXTm+4JehQRMaAOk7QMtvOT6ejRyOOqwc8TglrWrJ86dBzeNlzE1kfUBWEX
XjmfWQ5wlLtO1fE8GkEIEiAvNqwksUCnhXpasLyVDKJXFArTYgcLtJuwPpXvspKOvANxekWjPqGn
owf1ZseESWnKQzzbbcDf+pejxopwr45DGsXWiVhebxTR9eJmyDNbE3bYzpilCwOdBOuXh+/EBtfO
xzxH9GArVH34s+uowhvQQTsa1XwVELaolr1Nzs5Lw48ch4ogCFHqWBEH9bUAoSQHdt2jwcwDPhxZ
YWl2SRrBd4kHb4YRQxoVh4y0rYeQl01hwKBAaNP5xQNRr+fGq9qxvwM/rttSuFJbqPrWhJa1VbC7
2xEdWs6MKAJyUOjDfsiVI91Jqi/ExuxyNn6HkgI7X1aDIHmNCwsLfwJnlitw8I9nz4rCKP+Dm0rX
GBkVKGUXvQD34xljdj5c/AosDUbj+tTRYY/Q45/2U19tqRRICiuLa1Z2RDeAgimc9I7uM267Yn5T
iwNit86wDl0MT6ZKcOHogyCDgye6Rs/+WZDBBRvbp7SJtDlRpQUIq7Z2MSpeHpgErMVc9Qw180JB
iR2H1mZKE7Sw246QkhL6sBFQ8N4xAOUMl8uAwj5U55bPRLjBgCrnlr66ppnxvwcVDepOiFNzBjID
pfhuWlickkg5CgmyBuQ+8sJhTMVyYxJ33wK/Q3NbTKsVY4fA9I/WZUANIvKvS1pcXd6Ykn02y33B
pcJJCygSTgb0wEdwk6xiCnWFO+XL4WZmEfGslUCQ3wRp2u2R+xtm3WNU0tigVuAIP12mDJicvbxv
gRxwGXxnhm8K8fdW6OTOMv2gU07kYNp7w/Zsg+XgoaVjKcm7x3HbWg879nVrNZkSaT+gg7atOvBO
if6ih7cZ0nfo8kDmGDgsGKuVORQOwb8lJNQJM5gXHHoMrexkOiboMio0AdJohriSms0yJA8cSlSY
E54nWNPL30//UlVemd7T7IF9OA4AEf3x8aFHBg82ZBG90izz8RxUtBhXQMBIMPsdo5UIn4zjWq7m
AxX5NaY1ZUod8keGK+L0x8qlaRJduuu0Ggj1JoMMwhZjSsJEeZ18KoyDPRKEgGejSp9pgQWAnLLR
byq9HgAmALTLJOAV76aI4r5P1cl37Z5hQM97ATFyXK2QGGRFEcyZlYxMIhvAN27XZDjqwQYXhODC
obfhBqR+llOdxfDdzdFrIRJiGAESPsZRPeHcU5OCNMvOAPihHwV/z6v5ed32fbsLrMHCqPIJuQG7
bY3Y13BrbJ6nCOKocFBLhOnTNFyXrbDGa1D+yNYJ4k8DTiXoDO+IZpEVegOP8s6L4wHPHg9sJaF+
EY7YecuOTcELDgqFSzYyry5U4ZcTI+HGHFK8Uxe2TMAn3GDoN5TW7tFxQGNqqDje+3rHiLKL22W4
GFaDXnAOfMiJRttEBAn5SLbTBqx2R0ci5ukOggkejSNmr+ec35znKGq86O+52hZ3NpQEbJph2D+I
V+xjIEQfI5DBzeZB0aNag6Ks8scSaMzPc4e+Oif32brLi4ednV2pW0GWtya/CbafO7JQYNjZgJAU
Afr4WgA8J8eHshKsPp0HVssQEqbKHCbqD5CLR9slgoDrwbV0+Djsqjg2N3apx1ad4bXTutH3KYm4
aZf8wyQdSX3uKPTplFRnC3RNC5UJg/eAg+VxeOouSNrGWC4AhNhiDkvRiiPuSyVjljWC6EycS/cy
5gCjFlHF0nNMCDy0SGq+pQgyZ+dNDVbARePV8EEkKa9TKTJ4LU8BF40gzMtD5WJroRJmYEB1GV3E
hGsomz3pii64H7o1KNqDsVBoSZdG1+hCdaFO4dPHJgIkHME2RnmsrceTyKCG9NOPR20LRhf94eD7
C0j7WGB0U0CW6yabGpTJYB0c4NPs6vJwVfrKxCjAduBvVqHFIpLkxkhU0B+8oLGVkeLs2oYxcQhJ
2PMImxRm9LLY17cQ3VkKXmw6tNM5JkSATcQQrRkNDAD1xGk83ib2AcdkcHBiVrGcAhCKLCJ9H9yi
SP0YeWd2E/Y+ipwZCwYziFViv6R9n6ezH2ADiLETEGb4sgG8HqIiJgvjYQbohkA524cw5uiS4+5o
c0KWchCSroS7niBlowtm6ILO+DManSZC4Cl+q3XE4KE5EXtUWPhMOiv4I4cwdY1V77s4BPyiYuJw
ojsRwB8TrvGyOlV2Ilii3Mjp+0cn9Zdpv9s1HFUESp4F0I6I/QiVnCjj0VuogNIozsFJXdsYYp7x
rg4QPRekRjdw72BtxJA0HFoWCkdeO/apGLmbiL/q4pTY9nYfVMkcT/nJg7diSiqUOA5CCtYOjyel
ds93u+A42NH3yIbnZCLtpsq/whd8ZoO9E4UMVAAGRskSdVwdGs8capwPZJXoN3Rwj0yP1u5j7/Pb
QCnsgMzeZqJOgtne+jMn5+miwUFNXTC1RYAWisyEieZmqFBsMCIUjBTRPfSqtZ1zPVgJzAfbiMhT
pwJuboYMClNbOLkOa6ZIQVYv51EsfZ4AW5aKB803ihOukeL3HGuQuUt7zC8QwuEhAeyYFxeZXgtc
kAQzMG2dbHtqQsFi2X7sLmxOut7x+iwTP8M0RBHGhYsQd4P9oda7/pISEnGPBUuXD2Oq9gXir7ed
5GW6kFS8lcNiY2JVfWonEN+GlESH2FnJaKgj3LV/9HAwUUSJL9wtxMFZyGKjIRhlBF5wKbBebvoY
Ey0O8xkIPD5m5mOq2FEZZwIPjKAU8Sf7xTaZY4Szw2b5OcwGNhebiU3Jyn6fEAbY52L0SoqdmEU2
8CZhTxAbzwncXmNZehwTTTWiGqtkjku5YrxInmLWmt33FVUKlhj3jblkCtLFtCGDsihKnw6i7pZw
SmZaMqECLY0Ujh+KIqiN4P3uSDRw+IeHKNUKXN1Dkp2DpxtXKWqoQRwJAZ2cCl8zJK84dBEi2rgp
E9YcWxCDA57MQsAHYl+cMQIzfwkRtWL2r0SxLucCuQUssm+w/0/G2MdnREzMhCqD+KDPigx4k5hn
idvgeLJGxCl4Agc7r70mUgH5g5y3lKFkcI3UAauOiY1R/IxiEghibDZHWzEpFC6eFKZEwCPvB5EG
C4SnRglIMQYbVTODeBAWnoMZfxlL57LrCfXYTASIFN8vPoIpeQ0BLe6MDYAN5dY5D8ib8QFK+XOV
YIlPdCZQvaixJzW1MhwlaAGDmOOECCD4L4Z4QnDnGFB8vl6ULSNmwJMjR6nJLQeKCHAyBdRKZJ9e
RHM4UkjL6ES1WF7FHDUWRkEZTiKj0E/knPpYLdgyGw/+KqXaaES5kFBQiSGDC+k/JWiYMJIBK8GC
KzeInYnjb2lLR8tzrXwpAre7hr8llpvwJNgPFK+AAK5gJlhYTTIITg3HwCnRCJtBtCksSo52YKdt
pVi2OfACg1nhUDnTq8P7blz1SkNHcN8iElM5b/PAjl7KtXZ6KnWyhvjOeZf4JZv3/cY4F6UJf7Y2
ZrdMxFy4D8UvfRKk1Ei+0G4gQm49YPNpv4nDRMxLFqq2xAYXyAMVZLviTnFDpJb3Yc5msqyVgC6q
I2Ago6hK6T20iBNKzE7DSpM8DLA//Qci7LoTk+JFgBd3uTXokPzoRMRftTjvXHUq0a+UrBEC6qJt
sZfLjkFv89mibW3pdvsv3oREposgCzNg3TJOBgso0gM+A6vV7PYxKRxwMiOXXba8eYvlYuyWZgjX
UisuQz/FbYkcC3Of8iCdBy9eTBjAHAjKE7hMOhmg+5BBioCL7F9Qw7KenFobGWzsAGyafp6TOqHF
lsdRO+CetbKtkP0ZzaR/phIuzdqf7qzl5Wc23RvxohsNMBIJJKudnX9qbL4ZGgUatMGBQW6V9FuK
q+zVQDPpSwtp3r4hrRzwvdYvXpDtHq1hGMGH2aW0cNT4eyQsLLUBX5Dj5LO3WYQKyNyFqq26LvkV
j2tuAgZQnXO1Aa1kBUEzic49fRaBBJbgYpoWAsNJ2bDIn5FwgFEtzmXGyZ0QVYD50BjcX/1S7MNb
EylFE04gkd0A85Rgu8kSREhSP+qxL0WIJm14OQgCwZ/YAlYuOZYYbdOzSbyOUgfZkT4eB1hXzZjd
jVJMnM8I3BV5CvSjNSqCutbhjmlCs0hCCPWQk0lTYmfqeMzSvPsMSYeuywhBwh2MAFYlUr4TgaF6
5DucK7wsl82WnQA4zURQEHKE8Bv7DfGulE2gRBZuQjzBbVDchhZIjngzUiycSyOjixIPIeQOUZKW
g6flcFVQ20WCDDNA1XlAyZcaMP9gEh5BrMUNVN2INxP9DBEc5ujw0TXu20fd1eHpcF2kBeSqYRrn
MSKHlA2R8SBB9awDbWdHnggG5aCeJ2ErMqLZIWBkFUnrOZKxdfI8i31oezPiTaLm9Yys0kQY6GmD
H0XETYnGdBkJJlgxB2FbLMuTeNCMZwBfM2yCsuNXYdzIeXZ2JxclVCy2Ug9+nOenSw4ZZy0l4U8r
uR+xuI5k+XhDQhhMHf+W+0OWTD4I3zt5J5jhL90QC4O9zfPd/80B7CW4gm6Lh06Rjj0pRmYzEHNO
CQdPPorT4gvlED07gJkimTh4tb8hEBE/I3XnWBPm3S0QBWBHdhOcFJ7DBJ4h9HySexrDsX6vMdQr
JLnUCgbaWw3OLasRo5+yoY0NdFjsgDbCzAxyIj1Uc2LJyEX6W/5B9BOrC0LK4OPRdXQmgX+h36T0
LgcXpbB7mG1jbJstIhuaBN/UTIouak/60vBxL989BQSQHeCMqisNAv7HdOc8djx+j35ufCUHQd06
TX/RZhOD3ULtoe3lEb5QehLE0Ah58BFZOMyaCrkKulHL7pgwxqZHRwOV7pHEBDVc6TFmpioEJwaK
ohtoOzVEZ3AkO7PWZjZTSpBH/WdIntfvL4B9pXkpBS3yV+U3EwJ3hnOjdLSEqtUvccvqc6KtCrNZ
WMhXEepUelhOaFtjPkdw6i45AfrbzaYxR6i7fbTnZ7O9ktjue/QcbdoWrd13+hvmcLh671UNZLhA
r/9Dk8au9wAO+Dn6tckLWt/bqMORWBQI8fRO3U5cZOdRadBhkJemHyC8+3Iq8GCkqv2G0yXhKiYu
92hnRKEwo1GoaT2YdsqETL9ufIDDaol4btwArd3i6+3cev/m0VTj7+cW8nq3/MqsAGPDsz3Z5eJ3
+6BzqPTzXGx/3sSH1EpJHgTnvL+QjoqY1M5sKjaRuBRriIWahEdZgDrskCLftGvU6Plu2HsGS7a9
OjgmPduW6AyHTHNGoMuJTKHGgTadBHerlVwIIv+141ytMeE1XxqA+ZDyCsH2ESFBOsnXLhPDTXw+
yA5WSSxKHmDHxu3LhCkkB2yEz/aNROm1g/Q0pPnJPSCRCoAnDUieJztV+5qAAEAQ2a02HCQkcCEd
86uvDK5EuCWmhRfGNOk7atbuhs/R1yM80GHHAb2N06/BpZ5Iy/VXuVuAKfZREA9tPsHH/6Np84ys
DyInNmcheOR/cPZs4uBzBLSrnhfJz0B10bcbuzZW5WFOTpM2iVl0BEWWVOaRiomLS884AOCxuGUJ
gQExfRmVXKZ0GnkZ7iMOJx5EYgpwTdqnVU5YDX5OBuVHJWUSyVD9Rtyg3Uh4Ndvzhe58BWdEeAsv
uDLea2pWcmLG5N9vt7KaL4698kRlhEZyd+40D46ncFOYsDgMVt7qt3ApSm8pUb6NFWUgj8TKw21R
8JLp/yaUIacXrkUv8Uw8yeKrYQLE2bWHw58fVZhVUl7Vb5qjFEMR8BRNSUODEg4TttYoakAlzI/U
o0/mxrm4N/do7+0bXB4qyZRPL0zTEQ9hw2y/YjnvXXMNxKwfaM+4a0SHZIfWCtPKwJVif8wBEVeq
V93HzHikPsVUQo8ZDNyJu6FDaUsDiGqZ6pbuwJDoUJ6RLojGF6pT+DUtXLGN0A6RiEZYdNHbWJQh
0q7d4h4Qmpw+zuFoF00MQr+SNbwzICQWlVwIRPafLC9NT0ShqjWVaZEl0+IJyCBSK8DySRwZwW4a
26sB+IIQGoqjhBijNzWVFx0fNx4c6MiMAEs/fzgs8++oxXwiRmTAs3rCKdG8NZUJ1kzM3nGEqBcX
iUbolKm/Momc4uva2fMiisTUXDvWOS/o7t5GWjD9mwrLdwmco8vv17z53GbZDFaPjJ99JuoQcxiY
18Ea8hfTO/SELUwbzWBdUZwWuWVttdmOUvvXl4wGfynISH1qDBByNa7gQf1SCB30OrLoB20z6OMg
Mq4GdSaboEL2cAq/iR7MjXop6E3VbQxuvPDMSJIGVU9FYeoFYQJx3IghlF6/5rLJOIY7vcr6O4pM
/stRL38DkSCkHE2JetEB/T9RHxZKd8QLuDTxZ+k3wqvWpFYzmxFVNfjiY7QN9rTHq8Kla3vAdVOz
uBh4QowgtHKsKGbiXXD90LxRxtRh+I+k8+pSlN2C8C9yLRUVvSWjYsDsjauxbcSECdOvn6ecNed8
k3pahZcdateuOrP5z6Y9N5D/853lWvIbcCH/WNfXeEdaEAy0KB+ALJk7qeuPQscOnClPL6lgKkJ4
05eqocbBgEcoEATcjf8HWxdAL0EvZzvqVBDo42hJ652HGzhvrKDTVw2oOkf5nsU3aIybGFTIQLFE
TE4BQfok+mFSldW+T3IaLNUZtzrybXuFfAuNddiI8RHHbTAPudhSAtV10pXy8FCBM8uVayGOSQ0E
v99JYN7zyqpAkVEheku4EN4+1eFhAeyE1YHmKfDob4AqN9jEaKBukQQ1mDTOp07w8tVSV5yh2bBH
knmoIvK0d1/IcdPGViytBFOpoGfJpnIQebgmIlbWFwvA5G2JeIzElA2wgRQes/QpfWibZb0V8cxk
fBEciBxX7u7KRuqHcR63dOpUtcwFrQqRdi4M1WOLqy/NDvpV02Mv4Om/qIhZno5BH6lNX5bBVy+Q
SKLqNhiJyl5UI7+kmLwnBPka9TQP9HeGRG0UUJuuRNPG70cnSYU6dX/nD9aMBio4x3G4Jajz/QS0
gpQ63EAacEpdMEoCBt9DvrBUk9uVpVm1Kj3alM7fPTpHt/5xFKiMYshLf0Pnr1UHLhK1vkRNmHhF
QQfg4kJu1PaDQlPhGyf+Q1df/qkhmAaTH3gNwVjY1Iy1JC/VZLWBgjBvF9GDnhCwjhGyzy6+//iu
ezG+Z1REN4LKFubFrA05y+RJ3R8wf533x5nbmr1gHfMJpGQVgjotOSw6aRVSacUyBLtoNxFfgfDu
MfDW5AhsVk8L8iHciYrngOtBJ7jR8r0Zs1K1D+jQRGOFEQy62Y6edGNb4DDKeevZtWNEs4cJt+dC
a8VkCBqIDkiP1i7ebCyY0b/cA2p73Sraz6sH5FQS/7vj6ZFwOn+4BbHoRRXOKstyCc0f+AkAmn6D
fyifEtY0fxnWc6VYrhhnsVyNvoSJpt2BIQVZDxy9bFMugBGrPWHwxCP7F7S5U0Dg6rO+fwjyABLG
+IdBYRTSn2pPOlIHzj97dGmksbrvAKIwbK/CGPboUJclNQwipu0hHaed3VidwMcxmArxkKvkR6HZ
bc2pWA+LPT0AwGvChaXMHd/wTziqplVrUdYMv2UlZy/RLDACT+XgMYSh71fGuvQwJIjZ1SrR/S6z
Hz0ydOJPHLeaPL08Jn+cRm6XDBdoyFE31vcRv1i7XFcnQxaHAOo1om1Yiy7yQSauIuOF4sOwFLAP
fZhvKZGhCJDSfwBp4AJ0pp+RwVdiQMv5P3SfLOaQFLT6uUVfk8hNxyuKCL9aV+Hf4viQ/dWtdIoF
2prvKZecN7U1v0LY3zOR50XomWfvieTeFbJO7orsjNJX+6J8gCAi0yWe/TomZgjd0GSRqnUw0ZDn
PgA55+z7MHklpGl9f6x9ZuSi2l9uc4V95eOweuGUJ1o2KmDq43d2jFO0Q1R6Hd1jsFu/ew9uVDKm
fbnRWGiB8IXfF9f0/Q3rrfmyMX1gAfHCFADH3t4TzjyeNXmTcCH8mUUkqlC0dyHvyz4IQVRkZraD
apPLZMhFFHClvWyieaXlW2QVOa5aBcXlxHn/0W+ya/cEkE40naTmbUDFcvKICpaye7PO2NhTmb11
Sj3pRB9AHi+T1t2iUSQ0UGO4Y8VD7aNjkqJZVC+pTl+85Qo6IBfWHrls0iGt8Lect67AovtASYWJ
U99bspnQZCUZg71YBwzihJ12HkzlpP0lMgWH2LvWqZlOEImPX8kV/ghz0M+4qs2xHVbHXvOvDjdq
XKE0AmTpbX/3sVxmUCIZv6cAVoOKh42KTFGuY4Pk3Gg33hYlW9l+/6Uxrdl1S4KQNx7ZXDZLqtBA
pkCY0MqkXtZuPFFUQWuctukVQNJjyeDfEPhivS580+Lex7oCAh+wdkAt3gy0wQ4nA9QZN1eWKpfo
vuAoga8EE7KkpVqBSQa8L+7hxylPU66jsHeOmF0nxCdM6Rub7xeQa7Pg9Kv3fw1bEvPcDRptPja7
1XO8UyD8EPZIGA10B8UqWYIlhlafCyIxtX3AYewlRhfwN0GkiBF3/xkbqGE/42cs0dEkIbTomgNs
gDkJnyLS9Vuzd5SaHNi8LT+CrSJmdcD8dgNO8dVp7qjy4Ue9gwpAu7Z5xi1vt+O9C/zXQtil/SaJ
fzgQWtFUtYR0r/PoZhDS+Cyy7EuObjFkNIVuNxNt6gKNYFkRbM0AIgtSUZmVsu8GqKsGbm+jqUKH
d4dry1sCT1HxlQ+Vo0qzrNO/j7T+Z3ra/JOmQc55qBMJUSoPPuM70LXirXwz9qoewBPUkO3ggxAY
612DU4sx7a9Sp7amm+3d4PYD9YPr/cCtd/5VwAO+p/fXlq5KLq7e0tR5VxkgaCYkLMTpJI0kzVJC
x0Md6VW6JGEZujs7dQJT1msXtrXZ7rnW4umZkX8lG1vrNITeQv8EiOyWJru/NZ32LAUKb9Hcqptt
Ab8Re4BvcaN2XhcXjYVic3BKyaPJhwPsqpK3Bfc8sOHV6dUxbPxV/1p8NFkUSAVv95vFGZuOHnpk
PHzMZcZG8IQ4cCjhfZ3SwrQY8gCI+Hn0KFvIwISb1UJoSnNwTUouTJSF+Cl39o+Danh6O7eLU3M+
Q2N5dvdE2/WBbd/o3m5U0VTdQYxF9mTx8TO0vfzWZEXLXw4NA9E5I/rEpWnqN7vVcDsDeBmT5vzS
DQC8SYu/j/YTum/U+0E/YrDutLvyNrSX+BH49wB8nYs5yNevuDEus3AHXoBKHQBOyzUYIejSb0AO
BnBrFLAZWCSMusc6TDpIaWTGgxJnK0f3nqdC7Xa4OWMoQbnkozI3Upn3ldW3C3apcRDYc9WREYK7
PtkQj914k0dclBmiGBSqg8OMYcUVkVx09bKoGSI53amDGYNMM4cHtam42Ya6kTsZI88/YMkJyRzC
75OQMCZENixE4rFUw8OtcA0D/O4JdZ58iOQ5xVaSiG9BXdlHWewv/1ky2D9oBGkJIDGiQ8fa9p7e
kSIT+wLE8QaXprs9RDdoZhXr/nYrkz0UP5q44dWE8x/GFztkpvekOvEqvW1SDQu2LtlwsK4Ve/zY
E5TGADBIUAyOnIEXhjYZG1yk6j/QF3ZivfeejZ+WxdXmZNdgR9WpUZgNzKR6RWju3cFVANEAdZz8
7G63/pHm1X4Oq0cKvNqYTyCMBLcPqA3LlV+n57l69BWZd4A5jS2yFwzVEiH8S9qr05skWO2B6nIr
eGR82gGEs7hP/QuvTUqk4tC3aNoVVL9owExnS7MLqximidbZmEjQB92+AUDqMxeuP+I2pyD97u0q
ApHve7io1bfyOGrwGFEaE6NSl2EBe9sclTo9EFJj/QZenYVFldGMWqPm8sUfEwKXMhl60wBWRqhy
Eu2qdoLYGKIwATRP7UCQmdAggBAJSMTeDHjDTnbo7ATntABUuJst8Otx0xwYZEe2wzGjoi1vcW3X
K7BB0Bho5+AKZbqGI3/3mKtTrfmfdWP4hDyF61iTtXE5RLUsSjch79La0u4ez77z7JGscEmjHBfo
D/9miDtQBPQFLDcwYScfGSFzO2fZT43qiU8DZ5gFeEo7pDUR6aj52fTBQFuKzJ/uAyOysksKQB/h
yGcrX6w7cMbLqlcp3n6XDDXKJ7s6uu4P3grdESsvValPqW2mlLmA7xYH1rvFH/R4FnyBH4PiwZxJ
fQOx4lV3N2Ngq+wkDu41PAEJ04PHqBnUbdUBsywuf5bFPgf9nzvR+wjw7oUHG+WR/btbYc2+HtRq
oBGsV9rZ7O7V0nsXSjG+W/16xjqguuhblbSOFb16ntSqPgEo8zlC0NNDGm3bjQPeD+72D3/dFOyY
NfcE0xKImM4nODhPqMuZtXpghMdhbxE/EX4Cfq0Tu7eQ1CqAjnwJZWHIYI/1ohXkHVQzF6CGBqN0
WAOsLM82zDcLxqDM6r+NhdG984h80JPeT2imuzjeWIMPYxsaLHVw0f/19xc5D7yQMF6bNKkNR4+B
fGuOwzpIk9oTc67WBzk63jGdMxPG/+QyOvuMu04uZM57KDnHdguHtDqa5x/mNW/JdNy7LZRjCa/8
HpRli7hbGsvp8R7u5nlbSNZS+ib92oZGueqef19dnEJ29E6N9g5qiLqR4DBu8UY+uIncMGXBCufn
A4zAbM+Y16BOUao8ewZDtSfldbZEQQ7rB3e/eYH0izjWIdjPtpSiSHaQYilI1msRegbhcbPdMs7k
DxXU4Y99/EaXWPtCO/vTWwWH2VP+M/nOesWPgzOYnaFfHruzEyKZEDval/CDwNYLmMS05aQBU9oh
JNIkoDPELeJqtSrId9c7CXdv09gzUgDSmGgCK1qY7o6YEGirLb5lRfKZkaHJyyPhuxcU3lR7XJb7
paCZIy3EznmiIj26Nq1HsoWgfpR1zldCDoWv+8Vf/ZrxtQyALZj4f4Dnw4NKNx7BPXkj5OQzCjsw
091PNIy5MVaWohnaI8xC4o2gcN4SfNFHojd3GO33VrpEdratQ0NmEG1XphT/cyGjhfVmBp/l6dzh
oM1QKRtcDrBh4LRKCQWtILL1zYNOgrvO5khqMzWhPAXQjjbhi+/Ha5KkWXQnEUG/l3dCM8yi1wot
GYit/AtNkugrs+GZ/X1AFHHldusW1ZYqaBbDBUI9ugZp2zlhYu8ZlOjQM/AHiEvrlmygCX7Q0a9a
tC2mpX6dPzML+3NgqK9OWKYxD6c+h9QFjibtIMgakqiwKiHq9pgQZ8mwMTmttfh7o5ukXQceWtl/
6OqDzmnbZNoaN7UjuP+T3LIQiGPn1q723jHVlrRSc+RPSt6TNncKSQOvVVhUFiC54MIpu3n8G+FQ
GIxhAoc3N53B/U5dir6E++CDgsaIAnXTLyh3oVJzRwr/CoNK8jJgbsuxOTPBAeDEgk82IiFSaMSz
6MLYUdjAVuNJjTXPI8nbJ4xXKTuhDg1mhTdIQ7T8pG2FqPt8DdKD9xZgmy4069NIIAcrljMfXVwX
iJIsbZAThTMDetgYKtRHrPeS0JTnIOPPIaQwh1XlfLHHqpOQB0GS90IPRIz/urcm+LtZ5t164GeE
ohD0Iv3QZO3xXaS8ra8u9cWwvlx5N06Y6VfsCTub0dUPWLu3ey9GRSjlECtrPHrQFBzphNVRRzQ7
4mZxzu0BxKWGs/srvO307NYj42y3wNxMux6hb2wbSFTtmGNdJ4+oObv0q98x09k1du36cnawfras
gx09NkztB+ruhl/un13Ua0ybHW9EFhm5zmojM6rxJwMOfAgpqH9bPujvjzB3iTezi/Nqv/vXq7W6
2+ayWJvRZX74ex6QEKxRrRJI3YIFR55K2EqDjG39ut+6enXUw36Mdnn9cFvDjyS1JI9zmu565Av3
LhFlvjWRC6lIos2BJRGG5Ygc1uN6ar2Bwq0Bi4aLfPBxW207HzyPHjIY9Y99it9Oq73rNQw+U2Uf
NO7th/t27rNzCEBY6tdABNaMyo3C14Z1g0z2ew/fWAT8gSpxFreL+5hYTB0XaUwdMRzXHT4jfcc5
SXn8hCHQpEZ3tIF4HoEQulXXDFZTqQpTBvEDcB4J3x1FzVQkKwHc8ou9ufmbWk4uqPIaMa2VqAT6
ijt4Prju0YJByroGjyykwd5/DScSjvS+v7s5L4j7kOCCN3kBT2D0nh99WThksdrIqnskedym5Sk5
xScHw7xGKBLLDMR9eZBgI3eeOAojIODhiQt89u4d2WaWVy0GGd0zUJOGLCBAhf1762jxCwnaiIFU
p8Z0Q14WVOFMgJq9oiwVJuLJs42pCyrrGGmwJ3On1G0gYMDz/lOZ5z8IVOGiQoKUcgsQvvf+u0yb
Q03fysSb27T4Qw38xEUt9Y8/Vy4teDuAAU8R0XjEKf+ioupd4Sv9qbASKCBTrnR4nFx8fH/oTRJS
KA/FqwO/Fi4fxMonDYw541+P6J69W09d4H9rX+gzP4BtrixC1AfjKuW94FdA5iGCfFPX5IFVFgxy
WFt71LhpKZ/0PwzDmWx0MvdJhaEcgji1ewpa7p3dUdaDT5b6Mkp7rmgKmeJoVZ5ELw5lI6PMYQxZ
ERdOX4KExcVpRQ0WabT21UIlBeuTr/A4OpeTPfmi5dIjfx2sGgSuFmPtZhf3KThMiIz64n6pmVKO
vSMnDn3aSTdSqeEL9GXIctP8mTzXdyJJBYU/mIt1/+YY/qWraYAoDgcSHoiPpqkQxpWNxNrg4nKB
SYTQouTAlKvR5kneKvHzX3EX1Kgd+XMKp+9ro4MGCkZ6fHzVNFvxkTepZ7dmMe+0i5pLsKJrZ6CN
2KolY6iChfVuCvFQUxLaKD4zLHYRFCbKj1V0Q2Wy90Hx4+LcvJvHtovzwXLvwZ+tPAl1IobJZ6Dy
4G8I8ATKM9eS0o165W4VHhruTXgSmmrPnsxxX3YWFs5zzSD24lycRa+7q+JkZF/CQw92icHlubp1
Bv7IK4Q15jwLM1y5xyR1Rhq0voPnjBEjY8ZttGVXUM+Dg6TVyWcB2CaWOrAZ7HNbkP+BEe1WC87e
2b5P8tHVP34Ht1rfHtmMB1lQnby9OkvnBnPdJjupdb9wLujL5GF5brQNAlf620QHQN/K0MTXPwyv
/rVdZa0WdQWfKeQtaPGu0H+263zLs79jFfrg6n3gpdatem+vYrf8PGwiXEPC4dPJ46QJhRScZZMB
m7L1hE7lQ9ao7v/jBYGQlPRA8rHR38O526N3qp/FoqviJW72pGBZ6crfVXsdr07u14PzAkkZog0n
/wJuanR2/eqFlFfmudOzgiGAB+brLumUibtAfQxhIIfBi6FcrFiAs8yX3CUs6XpAv7j3QwNGGW6T
/Xy4QsW13iuHWbdYl6Ij/Ou/5qi0TK+O6TfmFa7eNiizuZ93X7bpsxOls2ZV4hCEot5rlKxUZR2E
GTxQ6qB+K+zdCa8sqiKhjg1CPt0SDusM8vBACwfQNdgiTK1EM8cx9EOjTYZ2X0POEAXYFDuX/g06
x40rU0CITaNz5xRkfiWu91AyBqBhnN6rY1ImOxyuyvAju1KWi7oEZ2YH+x6CfKLC1ftsyqreEEdB
E4AcI4mjXHzp2sFtX3gbsx04bPXf4FV7JhQZQrSQRyC7ga741eU7Np0nhIA9A28WsynspMAoS2mm
w870LxhyBMtJ5nFsw2YvHTVjWJvhs/MnRsCU5aOOSRarr/or5/yzc2ZrbiC1mSoMKBk8wn4B8KNt
hCvEIkDeBFNrGiiwI2gew1K8w1hRQyb5teY+1Bq1eSrCapuyQPFThWkaC3P0BYCLCREDF1J+FdD7
wZIClfIFpP4H9ATcbL09NXnCsEXzjyPI+MGvRVtQcMTod/alU3R4GrfWvs8KuH/eoIYeFZ0tInMa
KFcGaAXs7FPNOc4qgxwSgn9eP8/4Xz3wd9qOv3N0RlBccqn3H8L9zwG9F8SBYOhgIP0C/9Zs/Lwu
mJ+AZNRJgsEdLfrDjnT3+S1DsGOgqDmoOKBJLkvrT7CHC1cJKklOFZi1eThmZzxJ/B1ULyjh8lca
51HWbs32Q8IVmtDJftNYELUthNL09O0jgEbAdAg2Pt0c7e/Be4COeshpnTswgh4MLt0Pm91gP0Ta
cvjum7QS0t2qDqoGax6nDsChc5oBZ8Gf1taVi8nDLonB3OL4gqYLStxOPaa9xSdWjGNFfvlg8tg2
ndp4lxC3J+CZ/uVpI2289md3aPJ5+PZmbtF9OrspsiNwYU7WalTrn6dPT96bxhBB5COI2pnXTaPG
AKASTTTm3UOt6qZk7EsbCinXPNX2OZtO3Og0KJ2o5KqDhgOwPldKvDkmysZpVZvKi8N01W+sFRUl
UPtwS0tKxbubPmS28WKhkxjl0cPOPn4a7ru1/m56dUEpGAFbaypE69FOKWdZf0SPagPveHBx1s8B
0T8jVQ0oc62s+xnyxaXpoDQ5dBoIrUyrsIvXZwK5T6KphjOlKr5tX4LTZ9IG4lP864ybQsAksKnZ
ZEqo5WnWj9gG4qLnAEXWuNIpUlKTpMYLIqMWMl72TG8abLiAzGfbEwQRfjDPuC7bVPznb2x+2Zcu
V7jX23XKTsVFtYNgnqJc8VN1Xv4zNKq+3b54vf1vpWn3ftwDchcfRBWqkIpyTCOsnx6PwqjX6Isu
y91ye3e7PXP56AeL+WYfJlPuiLtGq48ow0ML0y/7ZIGDZuPCq0ePdhauYFLNzbdNQV4YNgpx/Bc1
4Nvb2/b2AB9+1YNjlaLc4654TLsv8q/3cfmpZyMy7tsxtx0m/Yb0zdIOCw7wbNkQ0IRkzJn/Vg8p
4HQKiI3mnt2FZEUYCIXOAwoSswOm7XdEn1l9oUlWO2It3PbJ7eXgEYxd+09Eb2pz9Im67gJWORnD
KyESSUEPoTU+RgwO1FcUjs9OcrxZlZjiszdqbbpp+PFpDJkRsSSzWCCUt2CxYjZ7ex9djYZ6lXMA
YnwNKuq0zkT3Qng3UtzUBvT14AjQz1hXC4lTYzV342MkRdENEHKsjDZmH5OzBdGkG/tcDM2P+8zw
caEGPQYTIFnx8hfH52W7a7WnPpSUJqtsyAkrnooUmzAX0kjqHibyQdcsSduE4x2JF/R/edgyfWUx
yAALltXWEs41/bCmR7gM+rEecGIL5d16PZDIwMM+cEVWcNO47IN8XuMRVF+K4B9hgK/l4i7wtRWr
wUzUfWubNkm+Qo8KySa9t5ocCMaQdLUP3QyFzqBuHnNnlWn1jfSzmDKKcNzyfp+hChCXpXUTGMLa
y2hA/wIGlp83IyeboTGDm4MDsYKqEo0sggiXvoPU20ahkTPEqKbfT/g14DZBcH2H9elb+I5G7IQA
pyBMFrN6RMXHCWAJipEyFjebeGZ1LXvE+hNV6Cs2J0SEUyBntsITmonKjo5fChH3wcNNxYOioR5z
EBvnmlrnoDYgooAiuSCgklJICdEhcBOFi9ZcOJ/6tHpRM+CW8WbSIeK+hEABXvo5p32ggSCzcZHg
T+oqiYrJ0ERJFh8EqtSNWeY+cV82WNo510B/I+sAeg0CDbHkxd2+MutiMYYtAUp/zG+o1RGcfIxe
DYZwakFhWGilht0evKu0yzGnUPret/lcFYKQDPER1HDuwin2lay30I5ZCSscl2VGPQ5LlwwOzKVO
oglCmMERBlhg+qbgefN45AhSUs366aEsxH7Z6CsODa/LZl85QFtMwlof13q5Rhtx7xLLRu26Lz+5
L64RrQK67i7DFbwB2gbDErkunBDcVzwYDAR6NMLBpu7uIEfglbk6gQ+xYBNrYMhdH1xpbvxDhykh
jy5ue2wZpuDIBBuefsbT5DRdciJNzP3hf7Euo1YGKrMVzaXgm6SP/BxzzjIWI4A56hW4PTJzL9ke
8wkQJ16TmwVY35yeOWfVNtsErAXBN2iLZlMHoWf2yXybBNAt/1HctpdS1JPTVal/rlomk30LGEmM
uaJtsmgyKHkmTEsjRH1ErCuVNSBmw9RDNscX/1htQu60mc5LPwgOMtozR4/tGgSRICl2ZM32WxlI
ClmkLSYocFIl7PCLWh3250ALcE+6F0SObDwrmYMUbe33NG1InCkQ35zdhaEgCdlGa1oiCX/ZbxfT
GuGXxz1jPp+odsOVCcf3xyC5+UIRTBRmQXr1I18WEHZot/XUBh5+x+0KzuqwIi5Lpve+WFGnEstV
ogMkXFi1ZoQDiL/12WdW44ZfkLzsGXbv6TxcU/pfPIrIv9GkGHbpzaikvSLUewYpnvXds9G/M0yx
vGKaD+eMn1KY6c7+w+y5CffqMH6NRSn4QLzQjv9zT1HfSDHu3rIkF+JHba+JAANwYW0zogpbmY0J
J2HMPmnYa3OQJ8UoHxQDmjfrsnhyr6IPuQ+64x9FCDMveDCIKbwdRpocyAfUNnU8qX18WcmXXUjQ
5YB1ms9oB1Zh2nkLEDar+PPh75AaHzUcBD/mpwGAbX3dMJ300DbWx+mBO+CYv2/uUZ2ZXPEVvjmy
vV3yNK/jRkuS69iEbAqWUGKkIrPS6dTpRGBFXKI/DiKFCJ0TShQnL2l1mtMHAQfF41bvZaCKWfjb
Ee0I/a1353A4xaTm7ub3wf7YLqb11N/3Wgc275kregWmEJTSNZf2hIEcgxTU/n0GaibY1gHVSPfN
V+rQvP3GRAZ7kmRHfyiEKSoVlCcHE10UEkXZB/SipYmy78Zt3jM9doHUD/RhmNAWsc/UZEd5fCvB
+6UPY14ImHWi91GE4nG6omACi8sz3t5uXF+rC8LZh22CrKefnxWWS9BjJJ8w5oSODFMaQRW2XZg6
7oMEB/mZsu9GaXutscaMinGFp8Yh2SY7ZoYQ7cP3Lz81t1YX4xR6vc16QyIm7YDsA+wcQCdPnNsd
5+kxOkAXqTGBRGmThAahjihDebIhFW49K+6y8YEML3hG0zkkLbsSwx1gNXlBjilFxrBrZRxFpS7s
QzOqZfaR5NFSAk9Rum6S+bbJKRgo0O3pxIBknOoGslyQdTIs0ohFzP5ZiEGdTg4EKKA2LCxo6nbT
q7g9asqF4vF/dvjZh3F+ouen3NM6nCgDWjSQnN8SZhcMMHFRhUMyr2K3mkzjxxjRgGjnQIXwRtWp
zj22dF+s8A3WX8UdD44Mq5espgNhMmhl/YnMw41gbwunAwNovW/F/oy3gxiZu+iSMLXgiEcKUZuC
yBxqga+hxMsjOWPdktdhTIHkJpViv6+Z0q4/plHYfIsDPV7LooHns/apRVH+Kj+w2ArXtgTO8J4u
YQ/3TWCGK5HAmOfTDLmnB7ZL779zN+sBOq5RkHJSrNvotN3HDuUY8bIlQyetJ3HehfIgwIjU3wjv
Ax8VKOQQ8yS9W/ksD96wTaB4CwbN0WirD5Bj9I6dUtBg3RMlqfgiL+iBGSK76O370M6HZzkoEOOx
+o1zjH/vhvVpbvJgp7D9e+FnRPvGjV4Je06RxVGBHjCmV0g3GeiaYQWxbQjrOG6yT9oaVwiO/C0O
VUii/OJzBuEKWksgQOpN6iJMhAyAjbBOeV6x2QT41JzdZLc5bAo2w+pYiqHIdPVKAWRvOOc7rud5
XJpXCdEib7OiDuZHnUntpqOXfAmj3NkV6VBczveXQQ/mAEdcD/iTSMBMHW/S+/xGxOaJT8EVaH7h
uYtg+jSdavv5912yJ9WIKb3knkmfOGcfcUkB/X9tQv81OTifjO00TpPoW09unZrttw3JkYkMLXtU
XgIGoLmqP7FbAapI6KWz1UUEgH0Jfs5a3tvPZigijrH2I1IWf0iTYehp4KtXYysYkBoZ0x/NeRRb
pC71Cf/LoF+oXAGYoJkqozfa1Xa53RjiWzt8tw3sm+UnelrfFyXklJvE7BJ3XCdiiz9qC0NSSYK+
PDzAfY9rAxmhgMJ7CBFAI2rNSYMUxO0j+1sf8HvVdJqlpIj4Yv2EdQwkJhpm9xiVwDZpQULCFqWn
KnQw4B5NKvCu+s/qQOioidFTRllWo6dtOK+42WU7dnzoaDCzD5v9h3sMFfJU998c6qpV99zZbBE6
ofEOtVO8VsXb4v9kx6jRz7C2OnPXon0XPe5GN59vqfi+TD9P5msw6inAWvrq4dsDYezKvOWFQaMa
VSQYnRwFWgzseyXf9M/Tbe/m2CMWcirsQe2rzH+OoQxVjt1q34zK/ducXhuLedpEw/+wzfyKjegV
Q336YZq02lqfocyHr3TesiE+BXemotCMtJuEZVaALb0vVPM9uAEJ43xT+vYfKjOYjCg+C+gGZQSL
zmjQGoNWT+v5Wl2EaSRUO6UmZyDM6hzlX5C1wbjl5sGoGnNhxutCvMUDpRgHlcfnKVwTmvUNwcP1
vFAJ6WkRLAqNgyGkXp0tMzJAzNtIjrxliK4PFjs52Xyn60zfRUybbNIcPFh1155XdQEPKo0wXpvh
nd4TDlNyy0/rAIaBhBC+aj61xnVGMap+kxYJ4y0wngl+HT39Sm80w4ZE+1xwA9hexOcpiOkEyUua
GPz38Lo4LM0BX+LX6RwHVFoeIpqogl5jpL+Du32NX/7dnjCb85tY/UjBE+TLz71Te/SKWKu0WMAV
KFG1qFO1UqNa1fh+WYYd8t2Woqh06SsgAciLoBjfLrWrXq/q3IGoexr1Vfyse2P48WIcKlj/FNwW
gq/wHFnouJ/p05nEczsgQTKSUNsrs6clfG2utYZbcHFgqsFwACTTNUwnMZ0kZT6TyXCsxKyWW3Nn
dIoLl6ZTiJ3aR6hhwrpXnjq8FVpm6OOH4EmM+WsWCJqule439tO/NM9AWf9joe5x5pZIZDyNLnn3
/FejKySNg1dpXcxf9NzBh0GqLNQ1bsbhbM2o9QD+vg+FwzPs5RUhX0BHYHpCj8vrrMGYs9BH00TV
B1ISHCDaRtEf9m2EpojDjvpwFRpCTmKOGNy3poocxpYD/hZFJxhckLDEL6V6ox+pQj6uMuqTvZA4
8Yrwe9hW1Fdf40viPTlcAUqUdejp7TlsM8TgEB1s2rWUPKPEo10prf3U6TS2Ua0n8yHVfi9Ponj/
v9mLUKmXUEf5IMZ/OeMtcofopycowjwa+qHZ3R6+moAMfT4BBHr49LjwpFBVUcCqm9Zh/gImEY3K
97tBoqS40MtRg34TRm7R41B8cGN1h9n6kGQmvhvWMPOy0Slia4shiRbCnkGKqG2m/7Oj9X+NSYre
U1UvSjMfp+jJ2wKQQu8s/4IX/ScdjH5LWgTP2Q9ZNo/+P/H6MNjOsuuowSFmlvyglhVPWz24sJj/
ZGYKV+zHMKk+O1DjmP2OIarwT95u8hHb4+tGryFIiz8UNxae05eE4q9jXR3BBKI9iUVUDGWNQ2tP
7aUVEPX0vH1I+2Q5bpk6yiwxWIeSarzWhFbt01gcEhltaIRccUzvPtY0tdkWoKMLqQ+velZ42xE3
6DdiAz0zOHvvXo0tKP2ApMQj+KU7iCinLRVBBMmH/R8Ecdjoq5Axj+7NNyAQ63fCjfhBvBOdkceX
7zDejLmQKGGR4yDftBI877OXVUx2aGEkipuU6S4009ntwgFQiBWAiN0S4XGjVVQRrDkqIB77jX4l
w2SayYC30plfXFkK69OIv1dceFXuEqPbCDrp48zbwpJHT9FYEh/g3RwzTt+XTaF1VsG47PIM73s4
5yfw+8oMbyJeq/i2vTCqIWuZQZWyE7og7staTE2M2QPYZXqM4aJvH5z2MkNU6CQldFWK6I0T3HH5
4Q3mJBnMUEay+8GEEPqzMH9h9BuQppVXcxqASpgdAwi+MEy7k/JmWEcHZdwZU//iGBETY55/CRB9
o16AiyaXSUc1RlFDOGfFfk1V6ivbg8eGcK47TLK6K1LzyTUB34IGwX7xdNyCvvsYLgxw38K7sx1+
DWrhRrFJeA89AFNxlnZ19MmPQRlMdvmCZs5IHIYOPDQ5PIfQsuGqfCgt7hQUSpKNcHPk/uK9vbdz
7YtfIiPhfqaEan1uveVY/B4E5bAWZsrO9eLNQjQjn9ejRjdlQEg3vsMdsujep2/ySZlyvOJWPcoK
OgbyV1spX7wURA1XTnnnNLAtcI8buNkfqqgchBSu/IdtuDqLcuSCS+/58e88zcGnywPB2HM3Oi63
3nHCcB8JuEmZgnZ0JBbLTRLMV/gv75fUcsdA8kUw7DbHn7g8ID5PQKoSEYIZ2G8zD0gQnyAk4ACJ
ywtMxBf77xL21oPzNdvzxogR39OtvEE2eHRWg8tEjMnkxNGvzy52Gf1bVsbS4OniBMfKu2WQWpkt
tsiPZCbFgeEbIsnyCGPty+qDyWE3N4/fPM6aDrKFznFzkWxk8owrXdEnhAoCGKascLUoJnXmeYg7
JtEVGBwIhBOUtlnEYKTU4WFIh2y0ZKmdR9cMXYljxDWhWumBlXG3IO0lGX7iKamK7cJOpWwVS+gD
7Kapsa6hMGnapatNbt3NrkFjQFUr2FewT7zp3pmpul2QWmLXF/n1w2ZXULO2yb8qU6N8XXcFtL+I
aj5iCFrIo2OXdShsOh+q36AZXnYdXdUqcgWCI1GMgTPP1cJC2Dm97ZzfXhwSO4v/e6iKnG1rmwfb
swOrFOCDN8Mg827d2OCTKgPCebdh40cZ6bT4qHx98xSVvdby6lZsilZ4WHSoq6Di42DAGZVzzY0P
GxgsQy5Aacd1YIAFtSEgIbxMjipbJIs6jeIvb1RUav4Wv1tKtD20N3HbTyU74/I2djxExKJlk3Ep
H5SqQRJZL+uc7P5qGOigZLfZPBcM/3hRBn0sGkDtxDhCKibg9XCTefyRnveZtLVXEBBrhIT14hTD
Ofl+J+lkNsDFYW33ZW8lzkiFJ/kTIHuTv2yOC1C0yk/w1r1d7Jw3wN/yThLkwYcBgynrlit1id5U
o0z2nM2O4tiHXgae4t4TymiOlubEckEEfMeCF6B8sKniW8r1VJm19z8Jh07vNGGDi6paSxvh50Yt
I6+pV4erthq0ZlqTITeyvGY1xtfghL/kgKnLqmtOqImA/94nmpwDIyp3B2mDMvbT1hiA0MVEspPW
nPIvFSRxemU/TKsAn+OFRBu5Q0drEQ5gGL/s7dTQIalBWdOp4cjxO54x+7bg7e6twTZZde9699Uw
nxvLW24NmAAwO5wjpqcv/dg1cAwIEry4ET34lPK4fZ0xD77TYi/xTCKS91cjwtUBLyZMGiCfccRI
Yn/w3oh/vcLZUQjfHBgpHmPK1HoWeKcUXhZW16Xlt0kKrz+7npyXDP+9PvyVC4uXeP9u0fDeubw3
gIFEn7zismORP9jGNN20+/EZZ5ysEnPTp/ec1/QGKk8nG2eDJ3kobA3hwjDre3oZPSAdvL8P68PW
kjUVwDAWJUoTOMFH9n3u9mVdr3VoB+sXr9qHHni1inWt4J+aQ85P9wRZcl2wvjVnbNZYt4b78FaQ
DJ6sv0Q5REgKB8hmwyv/Dp3st3tblxg/LA/48EzSbtbdUhgzrj2696vFdLEUifTYGF2hx5Df0WlA
NAUdhpxtSMqbutWoOM/qtFTz9Gt8ASCz5wNmktyiF0AeesZH5wWKDDDPxhletKlr1OC1uwx09sos
R4q8i2e83EfD4TqyjvMCvH+5W5bJL05p8v7VlFfqHCdrckSi4ScduBBqmCCWkKh7uN04TFSFaaNC
FS+Pi8oW5CVt6ME5+wg/XKwmWZgq6xdA8QknteVwcOrLD6uQvDHrMt9ODzhTQNeMmgV2Lu2LYb8N
m9kIPrSGnUIcAiqE4lrlkNTmUFswpKG+6FXa+1L70aSjgkv2Lmwu8HlaeVs3YN8qJl3c4M9ffmvi
8XVD87irj2Gi87+Nt/GlCtieLqpevX3rPqZN6gSqhY9bhzhkacrPBqH9DHuN+SUs+dni2b0MHuBt
DWsb7wd4pHTTmr2am20sYbqn3vVjV3PrZxe83Mpf1UPpxblPa+xsz6FhrubnXsNL/5F0Zk2KakEQ
/kVGKCrCK/uuSLu+GC6NiBuuiL9+vuqJvneWnm4b4Zw6VVlZmYDG1iBf4Utytdoy0H0esYFgKz3B
7WkRKRYODfWwCPWTobEiow7d7AvOJMl3eh3hJ6Gy1Az7+vO1VSw6VAdLWUT896YWVuPTxWohsAKC
OKPZPyI+184DZYKTUazpWp/WssdY6tDy/AvdPQosKl7nmx9+jj63v3Hg+Piz2rr+dYlng/jBHzH4
ctUhJs6Oyvc9oTacpg9rH/EKBypRFsfHbC1Zt485q5qFxh/r/0gFa/i1/TYmW+gx17KXQxTP+KLW
OYSmy945sFOMzsD8Jt2lrtsn1mdGnAxhD9F9uZhPiicGYtwvVb6OAGxpMvdVhXtG82D6SqzqE+G7
SZvjRo0YNFuoFt8/YFq74NyhMVsapMtVSBeRWKDT46wpqvsn+42VjLECDbF6w96wgCexfxN7WpMZ
RmOg373hYLl/UYOWa509uBqyfrNWLMW5cBRZe8jW5LTF95GLq3TZsrsgfe4n6Kf8mmN14rNi+ynb
sj0/Qy4BQftbwQSBIrkqxp57fmP7+dWUtXqlrRHzNfCAWbGrId+hGdH7wv76YNoAmt1RUnWLC4sz
MpybiawoJbQd3aJW6VeVatbUp7w04vDHNZ1ORK0veEUydG/Tl6BvIHK6YnDVC1rbxjysP9Yzuq6P
6xePPOnxnKgVSnBFREjHkhsNqTHF60kZi58Ps59iQcYQuBhySnknI42XqAJKfkxpNJxBNHRCmtHa
QiJzB0iRa66M/UgZLbYDe4eOKnZmFNdTJXhKqwfL27SiLSilspjdwg51MNmi/1bROFHTNhz++Ss/
RefpWXqFyHxYHbl4mPd/nzR6kP7o0SEHMxX+Ktjq9Q4HbIWbUJtwePDfW/RYlv0CYwNaNmVp4eYT
d/1KsNoSE4neuDvqJZgixaqt2p3FbQaGvN/sBgjO9EdVaXfVqDTftdsbq2L1gOMAfUNgXpUEFjWH
qXVHtb6MgLuhmeOBkHaHUnX1yAeJcqDDatxF/B/I9TAtyfP6tCB7saiaaCnexKh5yPuugBiECrSa
4Oibtl3Q2zkT6Zeoj7eacN3E9+yRo4Axp91nPXJUTfDSGuytg4bFBIxhZFMaMVizXrngz+2UplT0
3b6dEvcu1B9RW0MgMqYkZDeCGCA7hWHpw+7yiHeQxWirCUdODAu6mJaiTrYV6wIeBcJ84k4ADjee
D4BHzlhTEk7P6yNMaVkPFR9vq5WBm4jKwB1P58G2FwzmzfQw/mIgxE8X7vjPrzG7GAp2GI6Y1AFv
zqIP5wpkdLriZkFsYs4mujJp87IqqrYu0UkzVlvC9DXSlzMwoM2G9UOgAk9WUmmtiGG02F9AjGG0
liGLk8tTkWWGeAikQ2Ryua6TX/IaBsgQw3d3lBJuVLYt0dKnv5Ei2Ue3ELVBqNbf6BPdHsj3P4T8
DI4iI068ZQp4KcUxFKDBCO/OrCl42QdANVKjcOig1vz0a44hOJwHPJdHMmrysHGqo86H2GluOBhD
pispVkk/Fx1AEIjsHYVGTQ9y4PSYMOvMCAZPpy8KiptzsJGewHnMULTT2Ur/XCCfBzULMp229AXk
yaICBmrRIDrmFqP+/JxoQTU6jZ4RdqHbYvRReEnnMJZJZGYBuSjZbytXzRvG/oRWT3tKiA4C+gss
pg+FAnrx5ed9+Baso6Un0GFDc/XwjwTC58vmOJWOjkil/BSjFXCZUNX7c31bMY7/BZVSLPG567xk
EpRndlwfyen//njnTEzVwuT3j9NZBU/IF+ZxWvrd7SM/nIz2yv4+mUuUQUkaoffoOyfUCDeUBj11
O4uQWjct776StkjG+dT20jc/UO45jNph28UDpjEHL6MqrXvffEP4r63Ptl25K9pwVNGP8Yqx14F1
uLgnqnq4ikyk3uJba/RBT5K8o7aOmnn5hMoZSIQRoFVwU0OsVdy7qIkgodA1u9t9Hx8w86MTKHt3
4qVexd8B4hG88JyQqgRCo1RPKMBi/CUblvdwgrdraA9OS7uAkWi0jo4WX88u/WKcDeOQpoqpyR6l
fOecRsgdwV9whTE0Uuo/6s5lC28ZQerBXrMzF5SAajMARju2NE+Q8x5mlg5q2mZiucJ4xeYAExZT
MVyZMGTC30jQvh68cN/a6R7XVmtJi31hHe4O1M79VEH9Zvre1uIjyKht+u5ET90Iv1172s+uuVZ6
15w9c5sraUOXmwhTds1nz76uVwR0OviiNjGsxfNNFBqlbbxVfp7IcZxMt5as7qq5C4X75s9O6zdC
fUK+l00LJJvrEit+xjBaanKs0xqaDUMyCXUFYCn98RUilGPBiOHE481MYw10dvBz864e4Yro3HbV
+D7vooRwMJCYBFojg+jpRj3/pDoShHh3jQx6xU87G7iQD934B/ldqnBMQ2CNRH1jJ6pMT0iZTcCE
WBvRKtEPa1zZfqKyy6gUFFaqO3VHbpXc/mj3PB1RxKDhgk7doeVva9ZjTDPpbc7U4Tt/zMtH1ByY
Otw+0VzJyvxuK0NJ77WhjaGg6LLe2FIwaWntNQERtTsUvgNqgXPUuB2W+kW8DeD87GmWC1J/nT+c
erTd0jwxD7nysW96+AWGpkhAW4SFTkv46oNIZWDAaNJDiFEQDhZIGhLUfvrIVU5p5mwN1EQ+TjcC
4hxiajqfy7Acmqt8Iaos8zegMAQJTu3hl2iCGvTNQqSbOg+eCSjNjzRfiIUuPe44Rl6t5e/pdgqS
3OXUVrE6kSFjNi7vjVi8wg3mS1kJpPkF9KPi9aoH2BJuq9Se5zkwDN0b0H76OT9QDfqbFhgeFAGm
ePYxPRAPTbULiK9Ap8yl3mfa6DtbQVZjSHAM6vg4iI88Qh5oPz+HKtNVzNTgeskTZEq+sCrqdxo2
1Gh9mBKs8xeF3rQFTJsPht2tjOvsx+f16usz0Eq2og/rXKgWCrGmsLov0XJE/oUIRsZVvY3uVqGs
0409PRm6qRpaq4NhFeES2pjP+R6C4d3Y552b1yEozc9nezUQN0zEmc7TfXKV+KBnN6JCLqnOvOTz
EglLAsjtLnmOqM7I0yDROcMw6Ayx9nzSV7jjS2wq9Ovl08Jqkq3I6mX+mKP9SOox4BQ1X7gQPRd6
BPYC8E+7u0Jvp5p/F50RrW/ylJehJIVLL9zsjJDy23UNbTKIvgvccdGcahv6zw7RN/O60a1VIg2D
VUINh6NmNhEBOabUWWHSCCGfCMmfiCMOBW6AtXkVt/zKzLMSv7fKyGD9YBTGIJjsJhGmDvNeOMmU
UBtXbmHjpHfhG/TRBPs1+OyKVxgTbnNQXk1xTLd1mDTYXAIaARiAxo2kHUNG1wPf4L3xyisTg2Fh
dolGJQp1k1NwHK6Svq+Lc+v0Fl5cJjk7PvZUzn2ClVmAs9l5eLAq95CpHg1b/55QK9pJ35xgeSdR
E1qS1Vp4eVqjhHeZXLj+qUqzWzPTNEubWQ+zQAzipLPCRjvOHmwCUFBcN7nS6wZ7vaDCuxhD0Mb4
qmb120t2MBrC45BQXWGxVpk4Dy7vvw2kC4TyVub9l++s4pr7IgMNeXana5y/NsUVnzt9dNSMFgqN
Zc8oljvNRAwBJCSsJid0DIQqgUg1d0qey4tlcBNL0pUtSoVdP9UYFW8JmcJsRVMI8Pf/S7wxLwxz
sN7n0AjguRwIeTcv3O2H3nVWxmnpqmNZfmKOaeYY/0W61x31Ry8vLOjujIX/kL7kpZVEWYYMR6+v
6N3/pzhjYAU0gBxXyh1A92/KUP1crM+mO1yjQwkWVBZou3mQ+7KQiFfzcsJp2XHP85DrxF1KAhqM
EnparErIFgj9eWibKWmHSxLmSpZ2/HMoxwDvwTDXtcOJCOTZRfkaFKgCLWdexIGwzWaj3n1Ln3L8
totxFazhmCtzBZnJU9ztcppW+E4NosMmL1K5jXeHYRQs7PfwztCBhGohrBP+RcwJ2WKfEaPBQia9
kllPWxEWcbMa474vCXmIz6DbVDbugAHn1SMsl7XHEuG0mrNlVDDLDuv1Sds9brwgsIPJ/5WgQ4vs
M3MlWpY064iFPesVcpYPD8OGH89QscsaD67Oil1KS01BRPG7fc4H2Yfd+yTVdU+1z7IF62NAS9h0
oiKoMYVJ6KEAi3orEv7zVPt6dZ9Zj79+4hdZu4/TpgJQV7bwPe5zlkR32E739H6HcIVqNhgJh9mp
eSIdKp1klSCISGe0b+nURn3GTm4eDpxIaugWa/GUSiLCqBhmkxqEOI8d/ZitbDg8oz3JC3Qd2pXR
7ri5kcKwY7hZElleG5J6WjfObmDpNJTs1US079tLNtDuBc0H4hB7hoKhtDD73DxkEFNmrdPyV6IA
ocweLFga7IiRSmp+ja4zcXcVA9TWDySiDS7Ie+PMIIbf/QsnrR3L6dB3sbAbl+4X811b7pv4z6l4
Td7CwW6n0y1FAIwGKzE41vGhhdKUiDCpgtXmhcFRlxG07JN0J0XY+M90NTtbl+U5K4gEVJZ7c/Cr
hSevP/0u6WxA8MzNJFqLLWcFw6ogkRTuUxm3rIpR0xtj5GyrsURZERWRd7WycxlnPsBmIqS6lRk0
zs1vW8xNtwh18ZvK6GgQiYi9hYgXYgsfLL5BFKB6Yrf8JqQt7ChorJIHE3Rz3rVHGGFh3s1VKFQG
Ah2KKGMgU+NKJITPx4WenZPXcy6MZ3So5BipZoMeLCXETpBhu72Z15t0uiOWe6gF43zcskqUG1iI
ZFElWIV4jGrjAyqvBf6ptKKHNfEF92b3wC45ZA2qNKzbXwaV/q5LseqCTt15+Ef15UB4miCFo5wp
QHMReGkP14T/NG5KFkccfqQIF15Sd6izR8lbblTQN3uQvajA/RMqcDqqygiRrVf0hAo0L94/tCdd
xltpDsFycaqClEbjIIW6CnTLvmSQhV5dxkRXcEVRuKRZ/cej4QsDRpjcmzRYae25iJC/6foiT0Fn
kA4LE7lUj9JKQ87zi0yOygwSTHe0gphdTWC9oD+xGtGHoCtDw+646XeN25Sm0hs1VPoeu9fk9nun
N5cciZ0JNK+83HbBkEpToYvZI25bKzBA9/RT+ZD6yLOSB0gnLK87mM5gLgIJz+h2sXWw1ETffsRJ
j4IK1ciXfZu+aQIjj/DKYZLmJEu8gOiTX/zvHGAHHjElc+evPBzQsadavO2FSHraiYW86t6SG7Ih
B2/FGhnfR9zVMQPjU5jgKL7AuL2ORVmgbZ92Hevu35IuGAB545le+t5jjAOuItk2Kmaw9qYCGbUh
hjUMYJ8htjZraQEKma6l/4ElZy6EfJKCwea6ZaqvwqeHPBfcWWRAETunNEWKhDzzEpFJwbclsIhR
OfVNdkO+lywfOpzkKjKyyvY1vyN2l3vIX0GdPgLm1KEnQCsQxeI+3AEUd+zn9ukUUXdPIQkcskVn
gp4tHW9+qDDmkMei7Z/x6DeHuM3pOkYhvI9z7USFz9SjmLpaytvTFiwuNhJzxl9hOcVCRJJOJDIm
N4aYC6ezOU9kjQ02jE0tr8uCsnzWQpCZvj6883qiox9XzlFsB3JY9gIdWGF5ovKHL8FKFsrJCWqd
aIRS/IADtLavNagDBPCxzul9RicSdEQHn4ELCuPEg114ZFna6GxaaA4p5vPnUiGuxlQ3pAcy2IBG
DInUakPjOfrGKjXN+Lj4ru+JipMwbW7V+K41pHpCsU0HM2fU9mvf/Be89W5+PouVedBjhLftlCDn
IOzmZ0mggEt/NG8w2pjjcM7D3oZ05wF38OBIQPRI8zgXGyZ6q1j3dYu/qGOFLHjLML5e8RAhcdta
IgRRwuSORMknEzrgzcox5BZ7c1USHEUvmmSlRTL1/r06PU/EojVH8+gSReefltsxNUi6sO0OvkyD
tbePOZB31o9BnHxj8RRzDmY0mP/tw8/rJkDEwibgTQfHSIO1jCaEKe2bMr/OK5g8LMW7N1gap/xj
PgjBgvbSV3oi7OJ/NLNaP3xtS3C0DruvXa8M8wxLubEmwJmGHtzHk8KDcoa39RMlByy2LUAi6+GL
DMbFbuWad2fcrG3VPj2GqPMVR/mLO4B665mRxJUREmFOZSgkjR6dEdgCV/4aHc3FKxI9G2hadMPW
tFiIAcF+11itdAFgYX3sw0im4zWjLqy2YnUfjqa7T8Ut0IR+hZ3aJ1OVZLgdAizM0CvucyBe7Z3Q
hFUZ0xgsMk6a0uQ82EPWXSUD/8HTuBCwsSaORQBacpfT78HhfGdZyWkqXqFq8l3c8ISVDbda360B
uA8iDORSoL3uYVOSXKPefc7kXkwy8VHF+qwmbbZbP5KLofdMDJAdy3knWuB75/LLIDg8Dw4vCh8j
2zvIz0LZsCRtkvqIV9RMb4Ik/ccOFLDIAmIf6xFVcZVVI9kHS8p+hf2S4mKVnNxPScy44zusxLua
RcrBmvLTaItVHH4d3Om7DM+vZx+hsf0c3Jrl8zHLdSvtmM+k8bl6cUMnXyQV4xCmLwsXp2awvsCT
vr8ge9pBaUaUypovpUwTrbPj9B5pKUA8GPFgeJgKztElqYLyzOksb5uQiGqGhVAqtGgpzNrYXaP1
TjpKblQYk8oAa6XvxHkcdGF3v922XLKsBRnpunhbmrlCYLUnHTph8JD+WsWgEixynVbdnT40X3Kz
rjXU0u74C2ztQd4PaBUCIFjdyRcr5hm24dsBpRA96OA1/NDz6ncDRWG50ZRrlxN1C+ZiF+gtjPWg
F2lkCHwLKTeJDLP8iodwANbvt83pnXYXq6Tly9LBCZ0PAihrHi4tDVVpXEnu/hQuiNlJmUzdMT/l
K/Nq3c0bjgLNe0VcWb+hydcPDj89g/GskowF64E2SgvQOvnLS6hAwYtVveQXROdRsNeoMlvWLWuH
+wwb8IurkMYzhRRKYsSt/QsgZD+sDtwP7C6c9VZ0Dftd6xreNgOrs2hZ7IJvbJaeQNj1XFqLYsGO
WJ/zdhGfIbfKGqOZ8UNm1bIzofLDf/5JJi8W3kx3D1hXJFBwSr+x4l0tFjQRkoODt3AkqrJCP3En
Vo7mmwIcUXuxLZ8QNLlEbiVPlyiRNplGQwgv8v5vJxbW0D2eNAWTU/3fd5yhw8DXsU4kp0wbQBtS
GSuvzMkT9YQ9H3KH/oPwGhFFcVq4vGuOJLarsM7o6oaax6qOmuhF2rk3iaROn9VV0x3pkv+fUMmn
HGensEfuMc7dhsqOJGsTDuxirdLy5E5QG5heJm+DDUmnyDtgL8GTj/kTcMPekZy0RXJf42ogy154
mMJkZASAvFv3RHaljYiT6E8IB59VT0raQqde919cBdbi/M9W8TsUApKJirUABRiO97qFIz06zDKe
M2BeDOIgK9zg7vBJyrxxEZPvU1cg+k+QJYUlfvCgJkxxMFSSDnzqGX6GzJ212Gz7TKYm+rigy04k
gJDG963G7VsyhSY8REE6GfFxBWHXAUGEfyjjPNIC+t9Bb7GlRbhaUJ3GpEERhgM+JQYoUnLyP1W+
FFqiX4XCjCPlrgwq4YFN4kYHgaggAJFEEKmVdYtzU+6cJN4ld+5kVhN5H1f8FmI+XKkNNXKhG3nQ
i6AqvFEq3VvYivrIPVqf4ZkLorXFjNwgO0WgjC7YFl8vHTuBkMiuuOFyG0RLSyiXAuEDz7JFuJgp
iyEUwIQ0yhcD786w4fuQYexy6U8mIt4OQc2T2SkkCeg80P34Yy72USAUnj18QWhXQkD9k1kh3dmg
vFpjKSVNiUOyT5A/9AekitKV/AI5yo9/gcgBp+NI/nRUuyFCXgnggjfEG7TY6W5K+4Hu0BxPAZnO
kEfQZwZLPsTJT9wXGHAU8PKOMDSy3rSCICWhsCkEapnkq9AlrkYKorXCr99wiWjACEX1wXTvPnwl
R+/7N7wl5u4ypXFHPYHqNW1Ry59cymOp9VhC+dv9xh/kqdaM6gMF6KNq0mzaG2qvx1DzPu51yMZP
OvHb7VE73haX4IiKiuZMPkTfzbl01FALn5M2ZO2OWQYX9xF+CXo+j4XEFzjDv3l9/xGeQahO1Fjm
ZAUzzgja4RP9ewLIfdKyUgJAnp9+qQmhCHNu48Ehm7kBX3vNcOTISvc6K2CMzVhJTOSsxq8/2292
AD/pxXFOF6K/4F7LaKY+KmLRj3kBI71mOhuIYycGBpp8kfMiAEigI8gb+lRzXj8KiQiCMdR+ZdAD
N7tP7tzETJmxYokLAF/VpFpe2J4y4I+MpV3FZ4R/Q9EKuwSqB5+CfLTkd23Gi+YviB8f+7iClfPM
t8iX0ms/5bTnaQrAELGOPwO3SJBRiZCfCar12z6OOkFjKc4pWW3v0/v6foOKYO2hoHLSadA1uE/8
dIH8pKFycEDD8rYRJIaLiAFgEXbvmKHkhf2egMAgPch3Ei7uN8MMIDmt0ZT3fcrgibANVNKxFZoL
9hM5PxmosHv+mHaCKOuRglJHiNQjArdQ5iCxub8yDqAgpLKF5oFHpJmbdsttYOsTfxEslPztP2EH
KggDZyJdeEe1Bu0GEYa425LiIakwg96P+JHFPH4DKYRKjzR3hMiDSImtE3QTFhEvxF8CoLODuZ2R
WH6REbvgfu1GbhKYHuZnq3GZMuFgdNIehyzT+3RsMCJFiCHZvgN0AyAzBluaNryVUXv0gBCqUkl/
3QFcThfVAYSPamRj4Oca0EGQqUGx8cM8jZC/9kwLp4tkfXTWk4wU7eXvR2daxLrL27oxPiCJVduB
trviLrI0xiV7E0giYBx7knR+72BFnpxzb0CXE1mEHIMCsjw5pxCAW3ZidhpLX+xkFO9sATqnigcM
wUm0GhMfgYZ4xCC7BbDJCYyFXADImNCOAQp2f5wh+U3DZQbpUkqXI/Ny7fAwZAVINEQycHdCokWP
xG5GEGmcJoJMWZGUsiXHL449nD92rUii8LMDgC1IMyfIQn6AIFnM5AE6sWs3WZaZuwLiwo4jlm4O
/6wDkvLRCCaLfE0RtVMtVlISc2wkGxNwUV7kSma9spkDEMhHRaadt8T+Kw2SB8nC91aq2WC36XHW
8WF9JFeOgxX8dm+wkwz95CpMnoJko6FFDPl/jnBPEF3SfcRz6DSC2fO/5Lar5O9El0OX/FNKbHry
mq2TFh2to3MkRkm2ww5i1X1wpm2iNSoW6h9+BIGOJOyaiZdPw6jCadIaHSzAbUm3qACZKeRsUscE
sx/B4j3s3cKUsOKrfyqOgvjx47gxP1JOVMAnn6A9fmEhF3l9kpN7dmgb087e6v6cPm57ABdjTgWs
9B1sRjjxWqqvMvh2MW+zQWl1iJEBas6ioLTCqZXtMAmAFq3p3ZqmnPQ+6TsPlaDI86cgIhBo9mfU
uCo+5u1l2215NWNyck8ZmTyB4ZMQCaTbHVUukUIdy1+OHbB5FVzzwXlbkOp6dfpcDKIbJ/6dU767
qyiG7fOmnRw2zwUsFW+qCTR8g6eySmrwTGBUYu0xoxMBx85TwGZdAFRCN7jb22ZCnkCE9E4CcPaS
NPJsoRFIa6VrHkYSy4hhQITMWtPEBSN+md5U4aQjSaBnhVfy3eG6yX2Pw5r0lQoyrvhV6kHW6cmX
hIMczM3/pJc4BKjA7cvHaG9I/Pm42P3peaFYDULR0TtZGcF51IUAMW1bLz8hX5Z07mROQf4bU9Tf
jzzsAPeMxd7rOnvosslNxn6aaW8qU41wmkDXViBViBgy1cFJHhR+4Z97zvxq91BBg9VkTju+qOvs
rF5ynQGrkh/CszEPkKDjE8OsDY1UZz8sf0nbR62oB/O7Zre2yGXUiRqDt+3ZU4Lz9jkCHzPpG/Eq
dheHI7njqcAP4NesMuP5y2o5WgP6UiwRVnHWculUcf9IW3cSGe5UHnK7mY5ftJE2YwDwByLsG04Z
mkFIQYDfQrh74vd5/oEIdkq+sGPf9H8c4ffPbhGiq7RF6T0zIWwwj6YwvUDZCnxD+i3xUHcR0Pms
+7kK0QxiexicrgyoG012ldzgyWN/Lwe/LTCM9PWwgvOiAOmzzS9nPwvHU5CJ4/gwU8ybzwOxWEI8
mBpc0Oaa94RPKSUGNwBiQGcoHRgGofwbwogoMRifyZnFYp6Hf2UMoruk18VENgfneY+lwqKYCNL/
CKa0QHupdrKwpIX3VfwgZr5V0ZtC8ZGpK7hmsqKg9MigkkA2qkP96pSqEXRtleQWYqtt6sFt93EL
g/KI6DJswvS2IecwBv7nYlLYiBVYSV8TvGD0CLtkP6D2VBUlMPUeXKqPiBzP2NEXg9Ft1oqQn8/U
+DBVliwBn3DXgk5yI8P9OnjwZXcybaK+pE0c2R8bnZw+oQzNDwgmdrLe80dZ7CcCrYQsIAccHmVI
jA1KWvRfoEIgisIGNvfXXxPSMOmBfFtrgSOXccyazXGozJrNaW8W6R1iKNDBb3tWpr3w+ft0lc0x
e1Cif+j8FYHiSYZUxVVDTUOTiXC5Ghe/KjHoBeItA80rrGmgEdDGgSsE7HmCt3cDRFCITcL6AgCG
/dUE57zNwBNrn+UeVHCiYsBz/rte3O/8sz1Oz2doeqW4XJXkPTIkroVSUQMj9RhF6QZ19OTYpos/
/UzPI217EGPaVgyFFBW62ukEixcij12UTjopTGZovddopUw78G9bTFiqofr3ekK4HRB1V7M3IoHy
/ynteZ+Yd32+GPRINxfm06Fp0tBz77971ofcDMkQFWm0TlgImzsag23iYj0DvHmEr+AUPR3x8IBa
Eero8KUfTsw1nDv00D/z1fKVK25vqS7VGIYRKPnwAT0ADYj66LWGEOaoCrpmO0ftfS08p4vPzBjL
dRV35tIn06D1Sf2hDxHKhbXYi3vxd1gHx3w/5QWhadKSe+QtdIaws3kEq0mdfhmiPqxXDWQioWhy
plSMTxP8CeBw24ePgTGdHuDJ5tJ3RVVKyFRdIF4gHBiXBGuplZjvhs0pdaU8zbcz58L72zqfY80z
h4mF87JdQpz+UYNefk2WPzfTRw0Y+yILwNFMsrMTmA+/nz+nCi9PRv1w2kw/YpRFWqcCBi1g5tGD
/8LMu+f7nxqcDT4FfNdFklDZW6YlNqvY90hzWFb3xTSrdJLYdFSpkU9BkJBPJxPPTBkMP8+QZbfy
gGkGI1ijt5U/84KsmOmuCO6MC6gDATdDnFPNOm6kQBx+k9GnCkzfhyOcfpS7YcSQL0L3Pvr7n2Zb
TN+MQ7Xy4+KT3Bbf+GRDi+bd7M9mew78M8JzEswtOSVo+gnKC+mWzHvY5bwbqkMtOygG7H/eIuTd
A6zDBvG/Ojp5hXf9efkvv8ne48cQBkNyGZ9HJ08HChkEBUWY4DAHxlfd+1LdaAes9cgKhRpBiuiQ
lXnSY5SiXT7YXODWqMcm8qcHR9yaHSfltpKc5oJg6D94H2CCMBmMqNleG7r2m9ts9XIEqqDmKmKR
U3hs+AlE2jtZLSFXCxFCG1KdLCY9qg3malBs4EyFd5FTbeFSlXpeKhHpbGUZ9cpqTNYpcXw14Deu
zvRoL3vpbvcdXcP2WLX/N7W5ZMSvOdaleMQuAYCEJ2we88u8m32G0xad3qs37YFV7jkcP0OQgkWb
EprnTKAk49yx4G2O3IElzd4b8GuWg75s0PE5gXr1wFkFTZbe3x2tuqzgWKK599dYB5GYYsEkfugf
C8pNM33o0CzF6HZOZtS3dqkgNGRjU5YeAEncxwMdlkHNmYICwlxjfawFOmlPFSr3PxqTyAvDOZh2
jXCHICR62SLTcWdwV3o5lO8/Fwv2KFV6jJS9TNsOW4tXjheT+CLrGVw/ukuSpchgrxLMOSGEMCVn
l54JegBFK7bmsXTR4g3a2AcSGNyOfm4DRKnKeU0hZIuOkEhuwzsTHyzZOFCDlyLDAXl41GGYySPz
9khge4mSPBcvIsa5ofMr5lbQWE5Cy7l5bXhZUmoiQhG8QfXodrj3+E2rg3QjhUiwWHxMxkVkfMSn
9bu9eNFsoRmMCUD6h/L+oaBjBO8AnQy1V5d/Wkhti1R2EvW237w3l52r/3LoOhfamCQ39+Wbp24p
kRROxZhqLF0U48MPSlYPFIyodW0Avmd+kyGBxqE2GjWOOuyD/ArgPNtuSaMXtyhJ2j8CE9Pdfbo3
plocJjKc/bzOBtPJN75az3HN5uuun6SLgqEyOhCg6eJ1JsH6PDqOVoybQPPhX7+0Vqjou+5jLr2Z
AxAx5eP8oTORXtWWuJWujEQk7RJmPkbrdSKgnxkskF5QqPTrqILyIyM8bzvhDST8vrA7BDAoyJoL
itwCHP8weLTyZtxAW0Y1gnJceOuJiFE94Quv77SxQGGbKJHYBoujbfG5rv23EVu+oIZtFHNphkv1
xWevlgckIIVb7j0nyuYykaKHjWGLVBiIfT+wtSFieLObhZzjbMZEIOPtOPyKVB+qZ7wh/sVOuCvy
wN72en221Jn0zNhOcbWnQiopeO+8aBlQ4uJZSfUKl6Tv95Jzz+2Q1u8u8AvYToK6gZ0JX7bwG/cz
6oyg/yEdAtsar0yFVqP4opHzcehn8EeSsDtsAgHaKHD8VtQI8Va4X9RpcLGGR7BzEY/Z82Y6wWp7
IUstaTDQxWqjUygUb2R6ZiJbphlrzIGnLJ5k0WFFFmNtSG7LqmbBkKutKyNIGX/V3cYRwIDvo/Vl
S1HfsggzsLiAkyCUOU8XeNvsT9eEus9vOwQTsqXIOY4a65Ssr2TXIj/Q87dRUpOhvBhbq+wzdBbu
pwVbCF4aAc7v1hbnh2AnEUMZlp2/x+2IltjvK9N/BXnq2Ot6d7KJ75T04Ai/iidlFESyYeUq/Fxv
oli8e1C4GA/lmehCKJYJWnMH/A8L+4TRLT3QiuH8gh7REpdHBiCX7/HVyQR9bqOI2XeTBD4FSTca
yUxggTu0YcVwrOwdCcrCUBFm14oT5GrzNAFi05A4tcQSgEAVodL/dvAwNabwueiRdXjMMNe+WU3M
gXiowpG4QuzFRYBiPbbgvLcYXR/G1GHTad8KofODUQ/EIhyMun0nfXk7FqQS9I1i2vCEOSYSQpwQ
sRnt4fM4x9wRiUqZr5eYi20hhYEnX43z2BiJRGSTEJa9R3ivHE0+ITIGTOSTTWkBNoxW9vfKjgHK
6lMMPOHDszDpnAVNcJDK/RXsoSwBeDIrL7ciBDxeMeoiIn6iDL+Eg2pZYeZZ/FgY+OgkxY1JvSFS
R3BAP3hfcTlhGlvMytQBSRK8+vFNNJe1u0H6BPw8PCT12TqgHz8Xp0EBiv/X4ipR+QABGFBdCH2y
eyFnDfuLOqypt6WIlbMPEAIBIGgnhc9p5dzSJ8WyOeAoskVtWWQGYFVwW79cRBhDDHGwVcMcTIfU
DziNXFCAP80NnJnxAB7KkhEiUPAWSsiXEaQMAGV8LUY6X3cXyh1YzcsbWKD0VGQsT073sbQlelSB
rpYUvzANT79cJAV5b4Z2Hs5NYMpIzQEIyp6jmqSvxGyHxSndpPUxqLbSXpCSB2hIsrrCxiI4m0wS
BukIqXfD93FrRbISczsGuoUCjVwsUOBD+Mwm4CPp5YRT6Gs/fOknJUwSBwjcCSGpx/Q3/BGUhqZs
9GthfbmT0VGzKxhcE+gwFT1x+nt9VBI1g4QmQLvHppOW/2WfnC5kiv30GyTFuu/2g5dVJLMv/tQC
qELQt/vrUpDKL6ZIOV3PMhTYQaSxoWOZ5KV3NyM2fWMKQTqRCYdiMGl7gdRzZ2siza8SjTLDtvCs
puCD7e8k5tt9ELjBAbiSMxV8h3dF13B2gdUJj4MsBxwMXREJuNVvieAVAZdLt03xVpYK7xRIqVzC
ykrPgEZAiORhnvmMPduMWDuw4FIoDJOWL9z9LJc+lRBBj1DHPFPiIf6p8kgsD3DW8PLHBhroibyw
IAujl3Al0ZK1ClnxMyzhwdkpwwsMtu4QfYi62CIrATQKDs/hBxrLgJAgORLrX+gkoooCpmPFF2vJ
PlrZrCiR0GZNskDnT4eRNmIHilJSXZDCDIfip9WYMUnOBXVINksQWmRmaUiSJS0VhjH4ZgaXXTUg
wYrJ3+SvXUsLjp7oYozHYq/KPA70dvom8FhQQncYwce2JCb7E7E15miGGyZN1/ef21hcJ2AxNUH8
ZsgUNX/xZKrmVK0atKkOhC+v2NsDntQ5VOITui9xSdeSrg37m1PRk6+xupg3MD1zNvYvp06ZIQH5
a1+CPg3pO8RG97D5gHHRL6y5dzdwzI0IkTG6uTdqyWh1xq/Z6+S0TuPd46f7ZGEDfhKvMzHuixam
mdFQpFhOGf02JxGSDtFIlsIR4bAbhxadizPwEwewtcTglWQdz/YJ4Ov45CYsJyHHpi+PEh16105K
Ts5gCvs9fWoi0OlXFMwEXxTLiYZeVxPo3vwD90es/Qi/hHGLZmeGLuLV2DiI5qFSiSiCqOUwX0LZ
RhjHBkr6agjg6P/7X4a2VFJtMtf4/q4xTXP2PWQ8YCGehnQB+/QkEfvnWw/IrlrzKXl+399NY6tC
VoyaE36vYjssoKnG6Bz0c0bc0H30cLTN6xR9Fp4/aTgE4HjOvBPE39KATF0zcDNSk+6OP7B+wUy/
C7DjqL/r/2gPRmeMb2W0x/xy5gn8hNCMX0FIfbWyyZOR/f9ptZ0uhJ0vIRGYr/XylHFv3IpwT3vb
00dp8qrEy17y8JrCURXvBhzYNiB2fEr7j8f66Nj/WDqvJcW1JIp+ERGAsK/yDgES/oXAFN6DcF9/
16bv9ExPVTWFkTknM7cDVmYFha3oNXkhCsN3XCr4Z4ZM8QFgpJ8J14ItwNZdvtO/3Frl6IIH9fak
iSo3t1P0SVr/ZK+MocawEa2B5aM82EA6eqE1ps98fBBgf7sVSIFpMGlyqrYTeIX4Oi1iVtd9ULhY
b8TBkPqBa6jzWD+puRmdr6llWEtZjNcMLafOh6ERky/RIu/tW4uVh4HbiYuQ+GCIIbb1YtLv3EK1
sjX3THWCtx84gJgwwoL5pNasD9DHoA4XAWb5W4j3FZ4wW/nvl2kA5wMXFkGQe1+WixM3HNFd/Jxp
8gmcDj99cDziFeg3NXA2ljz2x5V+wT78PdzgnH7wVoSgJcbvKyp0znD+4X6AL54AWwrwCxhlIaG6
ijMK0thI164Gdeg0hAUM9YZLLTanrJrbz7d5aMbfPeJ1EHvn1i/Ob39PKom9c3tz+B8s/4XVK3h2
rxwramoQr4dZogsrwEx+RWLzMK8/MTcUQ2yHQgBYhMaduR1vgDnuyQTvoVTmRLr8s3uhiKsNbx5Q
jwIsFGTRP0DVpXUFPb387du7kI/k55S1Z0v132ayF8V1QhE8VMF/zNagHjCL3i1RpYp+ef6J1Ozu
EApI+8BZZGeu1his8ZtkHz08Gq3SX2MuvEQkkGfrxbylzLB38Ui/UDrC+ixfwqqgNwoBftm7eX1Y
uOApa/RHyNfzXp2+CAF6HsQ1dw/Z64uDx7EnjzpEKaqsT/REu/Qc1LAnxJWsujr3SitcMcZFt7Fo
em/nHFQWWBvsZsdgw+CYcCYNqY8BkxIs9Nm74wJhHXWCVPANrTi3uv2G3eI+S56YVaSqg8fpJO8B
d5ghUs9/bEA7Bi5Vb5q9j+SJ0WbRdfbLMEJegSr2S1p2b7Omt0nvMcOhHKN7GHrI+Uluq9k1SLM3
H+FTA0HVUGySa8D4Cvrzy77HQIZ0mMg3ZOte8zlxUbbqsmdeHQyGGykXwc4iTHtqZr5h+ozb6ZGS
ZJOINoYgALi6u/Hqts4KkoJVRBkm/B9bYKQXWuzLcxFuALMyTC2BEH7nl7yTZ/fp3UDFztnq2D50
syx08LHHgBSgDVq2ivq964Ov4xIfMSDD8vxpefFt8LL7ydEWe5JDIyrgvs2bGLA8/ujtKvsZ33jU
D7CTzro6eGvJzoeFosE4ceaYcJwDHIzoAFVjbJCHIz3jpX+cMy4K9RQfrssjPRINI0BpiZ5ejKon
9eWBx33u+OuX7QolUkK2gUUby5CJD8NSNIFQxFFiGmtT/dBSWkeAcBYcUNkq3fDXwbL4xBhOGS77
4B1W5LPBnNrkAYwwe2qlnISm5mTigYL8jqtLV4YaXqiy9Igs7G5GiVaCSLRLVV5+aYT1N4P1vKOr
Qvyih3ojHzszemgQXO6CF1FeLAX9b//tcRGtRwwqoBHEZ/vaaUBWv6VCW95cZkgJcTPQSLpKJzl8
2cURlgr2eG2NmU3vg1qT4fWLB3PGNMx/trj1vEeL/bubl3+oJTP/Qlf3jkab1+zODXnYg1TCZefg
1s8M2R4ehA0sHfhwAQQyHcaIq58FT7AmnVsLrI4CrpJcI/bAhkNssKgwYqVgQMoM+Q4FOnemXaI3
0MjcnYLPHIoZunVbFFACbOdAI9BrFlPEucx6yaN+/UJQvq58kJ+kqNOKvxF31bFAqyS15B59KCqo
FbpHwZCrQ5+uUn1K1f4BGgQkFFmOQ7yrAP41AbJCXdbC/2hrWEIPDiUHKh2bvV9h4cfZgKGBpC8M
LPH8ZKUCOrk66C+Bqwdf4Gm4Ny0EGEE5AfSkUQHIzn1jXDtSrcLxYrXSNQQczCUi4iUYMi/HnRX6
y6pm4b7RvvH3zZ1i+wQO+gqxVHVkWgpVKqybu566KFK7ieRu3Ph2n9RQLqLl7j2fMMSnnoHa0CPQ
jFBTPUiUHv09p2yd1LxLmWYL5hV9p4TbdXpR0dIr1kRxXMckH/yLH2/KpQlROenoSv2u4lvBcEao
5NqXBSMF1as1n0svTXRqMqdnw7n0AH2pvY7KmEorJ5weCdezO2Wvkiw/sIWkRN/6VLZICWiCRaff
Jw3KJBx7+F8J1bW02heG2FTQkr1PWwUZO8vouc5pPyZb5OGyXVZIuqaX10HJnZLig5jwhP7wA8Ef
HhQKRl6QQDQ1oPUNCnAoU6si40RXji2GrUDrdzwN2yyw0KzgNpVFreL1Y8TdcPkRVjoQrp602ow5
qfj1Jt/klSu+nSPC71eQlJdDJOLB1CtxlN9Es//iFjGzoCvnH/kloqV72+QS4KtOeCCoMjyxf6wr
keHoY60z0Z8/e/TcmyC8J+EgH0xol8np/h0kGQrgG+gQRvemb2l4BhJ/DpVilMgYPQQyNjhBmNU9
hP8FNhI/DhfMrhB9wUjGswhQB+A8IykmP8BgwInj3Cr/7DLoNtCs6VTJO1POYk3niVlTD5W8uvZD
77NCuDaT5F0Xw51LBiaYTp76qF0PQb2IazW69jsmhUTMTfDORe/P1eie0TRgycdHaYS/WctFcbWV
EE0tFxPebdJ5H9zmgwvq1S+hMahzNVX9Jq57G6vSr/s5JnR6bg5OgS/mdUXYme8e0XUO2gAOP4qJ
AfRCIPHWrsd4bvBZ4cEw+2LMULRy1mGk+R/S+4iAw9uYDCiuVBX/yljv/bN3JYyIj96wjfRBgtoR
Dg8MJPZTSykBVfYX+9pV0tydN1XndNVmGnIb7m78ZQTgrCPy6fG5lGoBy0JjrYCKN5dWafgmJaS+
Ni8kDsjXsTRnusEjT7wDwikaCMaJpIpkrni2yDfGspR6jqfBPt4mULd77u9s9Sq6QW4c60uvkFtP
jNKC+gh1PwKSNxuZLhI+64COI2pPcu/q9dA2YlS+dZjoP11Q/QlkA4PWdye3Ea5GAo8+Do4FAAdf
F+2MA/RZ8QymXpxjYLV6dqU8807iO25xcAYWBgT4wGf8tgkJluGmpEcVlsBq3Sszn3F25HXZD8zF
3RddWaOJrAT/ALJCr7iytz/pdIZdM3pT0hFPJ+u2M7/Ld+cxZr5q0AWdI1Y9lkEqdGv6R2wBWrMd
REObBhanEVZu/fmkz3GFAxvsh0WMii2IDqQwem9cL5lCDO91s4YqCu2veDzbeTHdVeAUVVGvXemM
6K/OIMFHkIRCXE4lidPjztFz51TSTQvBby83t3MkfqRP12GCduB3zukKYCb17+BYpTGSO1rBQnzH
LoF/f5NHmjTSWnKdq5tY/jS5os4yFUZVBxREn8jmAzYkDj5SOwiGer7v+M78ip7tOmRstkOQjl+J
NkSJkaaelhbjt3iXw1OwTuVIwa2jedgluM+0YGuNrTJYYDOAO8QaeR+UYKWwdj45A0CwuJlo2eSY
APqWPYNI0gyxNh1to1XPAGspW8HFYYGwZI3g3U7RjtDPHuIybteYArg3Vwe+AJU0J7GdUSCiaHjD
L36FGfw/3/Er8uIpN39Ybn3SgWx1TrG8vy8jELJxgwk6e3e5O5I5juw7hB1dYNTemIDUIKMK0l2n
rW2yxWyl4pFIwi7rMJ49kVtyda4Md3TJboCUS+0iA4FTrKHAdLILSu3HghSC9nW1C/BNXCdHfDVY
74jgHOCm0X27ESImzjaHnHEUiLO+EbF3F5RDgeNq7ZkkeMWUQFsIugafBb0VRQXwwDOuhZgFDD5d
rkEIvxw49MNs/ZtAQ6JyiqlrsIkL0SssgOe38io1wI2DJWqwrhLRf/PQaNdLZnPNRAAvi98nzOl0
HUhTjLHp9lV1WMYYkk1U538w8F7RNNFIpNCx6Txxb+8zff3pEwEKqaZWGTy67j9t8T9slN5OzyJd
OsXHciXP2wNIGbwffrSlqoerpIlmMfrRtlQNGb+KiGuA7likONTv0M55FrF8pAFguga8QVeAoREV
ExTVCQOcXfgUlfZOy0iGLCqCDwVtzc3EawVkUj+zo3x6WDMxWFQSI1pwtr1jEIOTsVErNWz1cAjw
66nPgQ1pM2pc1cBVtgNOgtjCXAFVhCGMeZZnv4ktEaAyH8kSIRwOfE98Jt1ev4baotdB+Xl0ge8d
2q0j7cKD/uNmfQJsB2itpmY/UX9njncmU2woLRwF2mwE/apbqedbZSQML5vSu4ivWAnIJoF/KLYr
jF3KbTUgF4o1VYflCOSRn9KNkE6HjXZtkWgOslpyKyCadTs1m1lwCHwh/lt3FfbhUtgf/hCc1maU
zMR2YEDn+dCBPOCMdor2IW2upiPQvdHbgQx1YnZcZ8x7DAyPbJxRnbRQERTgGCAqSI/QoKNTtzK8
7YUlPv7I3bH2Y9E9yz6JD/Vw1u/nyzcqhORSM2f9e5tWmREEqtJtVmA23qf1K6CUojbj/FX8yhAp
rgXdBs0YrRszAFE/c4QA1OxygxKSDB38Cfsbt6aAMVadIpLKsMSSBWyhZYXFjiIcE3yDKfzGK+Jy
taMIZnbHWhrU0n90JaOj17/P4eihA292dmV3nTUZbeEl2mmy/bmFFwX0CxeXPvMdfoabELhqe7OF
k8HHUK9FyC9tcsnDd7sJr3KPTecJ5RmtOFs+7R2Vn2fSLsPJiUuhmsPigvg2HDAuvyeJ660HZb4Z
p/KuxUlYRqYY2+OdLxk9J8XDTPNhprVgS/r8n4RDxH+xVaU3NnR8NWXk3vkb1hHbV0Mp7Z+SQfEg
bHBtQN+pyxO8ITljmdl9svW03tFjvsWIIdy46V8HOLAz/Dtax1aJmqB9aV/fJkE7Gbl/QLPWd44I
iYDbOjPjvEWYbRdbRrKZ9iHl0sm9esawd2ufJ/W5Co0CB3Iuy+N9WGs4n351jgNvYd67tjA0PjpE
Kvp3GNwUGsfJvfUuo948Ymh9nHz+HozQKFbBZ4izKUWwJjmTlBtFszLG8zPIaeqGBexJ6il5s5CQ
cdXEsCetJ1dOk8XRKLY/S9RfcN09+WE2Z+Ulqej38dStt4YLDGI8GEtuajrDPl1khvaaSJJql/nG
9qNUAFwiP4ta1oAjYhPpyd8QtGFsuPlZckTHaWT17gHYQybr8NuHkGek1Cm0JMmeEX0C2M69PxYG
E4+LiwNrTI0HlFbr5Ytx4mEQj53f7QreSqwgxpHhZ3G5uaePyVWAF11OK+wcR7j24Y6neQ+vVcU6
kVnMiPTP1gfyKkOeWps3gAzyY/NSD845pPNx04tjNHCkYjHaAL3JGlmzVQI7x1NTZs7Mhg5m0lxJ
JfpCIdzJewxItGLsXdbLUuvk7Ee7aAPtyc5o81mRftB6lv2WKpYzK+GKXy/hzXaQTELSvbNinMdv
gjjh5mzg7RThJiBTr4DtN3HbL6zk3B+CI0OEdMNba9OlHXfp3m+eNVuF1/EjYYIrHiVeCtEm2vj6
6pzRR3u1SKubVIH92Xg8Q0iWYEPKDGC27dQ9w4KMzuoGgnSTtnJW5gyMCtDhdmnRRQ07eltDB4bg
B8SbQzfBpiolVOdOZ1GlyYirEwhOjXajXcEQRaOHUstwGGWAIMOxeEpbe0mID9j3uA3Qaww63Etx
Z3iMF+uAHCh7eBsU2TQYsByg3jc4xiRbwKX3SuGbsAjvG2IjGACYOcNxjItp79ibtvl233PihU6e
2+zi+0ifydsdeugESqyxQy0fZOoAatR88R36EB08AYD7cdi/TT5Z/8EuMcWi10v4Nw7lH4gGyIpV
jjVthnZMHjj7m+HlriQJjlcM4puDI+tPhFBbgOuFmlUxGdKY24nDWoR/9uAV9OG649opr7gYdklC
ZiPMjOSBYbpzCtnL+kgxfB92eMZEjTHXNXAS/5d5WocPNNoFTCcAsPG8pxD4RBBboUw2uIVZjNCt
9VHJmCET3LDOkihzU7df4V2HeacWGcgBKMKd+l+Vzo7dMOQ9QkZg/ib6PrMucas0DztnT/xljjAh
DSfPNhGUixsiZcSeEvsdezODgf8jScZvh1kWrDIzYS0mB2JQlxJEH66KEmCxS5mc2QVauO6TO5CD
9TGHnMH4xa7IS612g3f47bKoI4RKmHvazXRP5Jqn3A7gHBp3rJzPykOQdTI+kYviGBdeFvI/hWDz
MyQjLOGdupU27GnQaVprD3PiFOpxB+2JifCD6L0m3BmA8h82gTTkzYUzPsPfJA2De5HPyfRIlUzJ
0cJVBlnipqkwjfMy4u5oVZidWn7DDakUoNaiD6k5PiyIrCEZxQUGinjmTMIy3EEo2Cgp6AWMjiqP
3IdgfIO7l6GcgXET+CHJ0xP2Z7tLXSkvkaU4/wXGRra/olRkG14PxIK8UAGvBxL374fLJRQBJu6V
qf2k5IHY4jHbf7Y4z0zQAeLuWYPLWbCt7DM25oHqGG3j2eZ25+ZjGvoJ9gYesvbh4VbAaE92DW7g
yc5holLX96Tb/qK5uSXvQYXfrEg3xI2vQum4hLrVu8MXxiijd8P8lskmdioMF1ksWcgbRroOXu6L
MekDQ92yd2G5LrQkv6mMsB4a1AmCoiLapYobiYdG9041yLUgg++C9XfEMD9IjQShUNJY1nCTwF96
qLmm1DOYUHfQ72gp+7c2ou8CsLqEDbeIdKFCnMnVfXTPbqlqwy3eYcrCx/RujTiHftTs5PM6BGJc
OkoycxGREVotx4gZLgjFo98YZjcGr1N+SIHdRvAiYabmg5qU/ziFCcM9O6v5IE3d7aLiA3ezJlBP
MljGuBIcC9Dd6YOH9Yr2EzEpw2s4NldYlTX33nsmO/zM7PUYifrOz4OGm+jmfwXlp4kV7nMGdT6P
q6yAC8LxcAPmlJXj2ewebzv62J94ujjUTKMcbrinpgu4O7CoWGcKHupVtsBrDPNMJr5HmGBU2j9L
4Ws8O1EWb/ydX+JkIeuHZeWwN8LN9jVD11nFbVdj82cXlJdr3S/C023aywiFJqpIk/7/YkfNDNCL
eduEaYJ1T+6J4eLR58wL/Azc0am6hj3JZ9t005FqsdZ92HZtAmw9ICyuPCkFZzVNZ/zsSAuwuii8
qQO50FVEimHLnwF+ZE4LXopeqURGGNTGzVKaiDrtshwe6jZTn8GJSzDZMnGk9fPWfpHbPK4usEUT
ZZjJBcyaPbeP0qmoYCC4DMQB+zLUqqwI/m5/mFBNIOU4lVkVkzNb6QHMXpz5BDrKbyIqZF+6SMoe
CB2f1vQPCWpyDwtPkNgLfIe0nF4jIFY0UMO6XIKO82pQcIsJY2PUu42UGDCNg+vq+JQmFbzHVxpm
DDMonB+kcj3cT7qnHGJaYEegIbn5zYzeFa8B9prVR9FVfAQMGmBSzjANkKMtnwWcGhDyhWC+zJzw
OitDKkBLQuZe2aqemTNOmkwCNMlEeypfR3xEqfvxlHyUYEk8+X3on2JmRlVe8eaWlsxS8JC9+nvU
I7gOCVDCtMC/n+0aqefzGxSaC55eZYjZECYeJl9g+VTgUzPaq+BgJMFX7WzjllUv/e96dKba51Y6
W4e/1RLTLtTvmAW78L/nu6t56tMRHPYOWPI6g9U3LnQOfbxxDmgYX+atxm2Hw1hx+Hm63IDhBpnP
pfWZqzsoWK/hZvKomEXSfP54KF9+4ajs7enWPbwZV9i7rkjy+4It7hqQq5AJb7WyQqAjvIZD/lOe
Q60v0+EdursJwDHRWXQBb+Kxg+/aMqD6/IEG8d97tgsLvAhtYPXvS+mXlfr9Qoj03GoynfQO5YCt
+wGnyn1jCoDj3aoaJhU3IU3yGmw7T3Z/if68P3SNSvCrt77hZkb124KkFmhNc/wD/eM0tZCMLYgx
7ZAkFMcAjE7M3lUO7m6T4vtv8QifZuevRwQ7weJTuxHsCIM1jZRIEznzs4ySEAZLNKhSXgaS2bAk
iO2985Nduu4Uul8sG9kW5Y0g2WNMrYRTJMzVb5hjeS04HiVKSu85qyLr3/iqtSl2/TNkGX8aXakq
6zOEUBA8prA8YWhjCFVku58b/efk+/f29qC2Wy55Jw/KWGFjl6CiVoglkMjkwDJ0HWO2sg9O6ezt
UA/kdoUYhwVe8mwclwGQZ/gMHyxs1IzFEXXnMTj3qOEAtprqwfPgwNooYFXW+SfsdSt6CPgoC+pl
9mAWQRheeEmMAVjP09mlFTrIr1NxHzNjcH5aB1/MqCpYJQ1r9n6jL74B9T+g/kIhQHti7rqHsHmG
zfnubxwab4vi5+DgcMVVYfSn0RNJUvvIsShHR2pMbAyOYzYfdeTRA5hUezkbtiqra9t4szHd2TbE
CWh2nlhaHSkKmEvkUVe8dYFnJ2/fluRSikrsxebchGhYVpIiYQEaQWpNNd1ZHeAo60l5rR5/T/J2
ztvAoQKStNi3mwmee8ByCCDZywc3QEe4vBTrV5Atul6PaccT6hlJ69AvvphmgVpygk8zI9zSAc0o
aHnAvqNN5MveRQ2dYMELlLjuGSFtFmy6fe8KiHpk15DRxh3EmxNTxQhHXGQDkuqJxuXolpAtwwVh
p4XsD0RXOFkv0GVQchebtFuFqlOzL4NlKmGKxQjKxuqUdRNZmfqlfI5zVj9H1v2TjnZeCKDKQ57E
rPfqcQN+2QqiwrXzTorxeox5RIPhOQ2yVR6duIwo7pwvUA3V6U66zFaOFI9Yswzh2trNWTxQjq5t
Vo8t4u86AgANn8CmiyaXq1zti0/zjgc9FTiFEdb0OPgC55Gb17CeMCjUEa4D0FVOsD2Mmfgk94Da
G+rrFo4D6ivbGONdotEngsgXF8rWffTvYLsZdw3dhSrxGkN921gdqygWfJ75U+GzP8lYoJE8zZrY
fS8g1VQWjYqDI2vcPDrlBXkAtcWRnLEjTQq+PsXR+mmWPs5jVcMX+xZgQ0JRdndq7XWPtgoW2ei5
ohM2RG942fi/xY0MTLjdxGf3ZU8zuvLLyqCpeh6dz2hLIpfWkD1huEgvSHfongYHynT5yB/M24rA
C58MhZYunc1M+TwPLoMq8Xxfr9DH1HrPOIXWEVZ6JTvGdTraqcuFhUUsIdcd2q/OgpCV1s05+WT7
TAxNvHj2cq/eZ7IS1FvFZZ2V7GqzFvAsh2QfIxcgtHtrxRqSKSbwGOejqV/J7q64+dMYqQzvabCN
c3dRd8h5s7YcJi7cYZWIwwXRhnH6JlFVAvMa3ipKmxmS8OuvvVNUQdDVsKuEqJQJ18Co34lnQ6Ad
ouPsabwjh4MHTf0a39Qd8m/As9KSfbXKO26q8rgyLlEZpZWxkRYZGyWoiZ2aDff6djSNFpYyp2Ep
LaWVoLYlzgNTJWth4JEMyaOxXLcuMM8uRJY0ekZSHvPMZ5b1o5fWOGBVZzOv2fxyUlxKqbuZKyry
5v+hKidVUKEolZ7GNlFumE8If14+nhZdclPmvx/tIPVd+OmtTsQKnZKsuDAOpuL0nwzD0q1Dlb31
SomSTVICZC7Rlo/a6N38bQt34oQEQ+fmF8cyz9+2/tiHtuTmVfh+23ooYqiZavMBhXJJ+JXRLclJ
iUL9TnNSZjZ368OAyb9FrxKGYA2SKG8RJPXmL3uKjMa1zMQecznjVuCqdwjC+0UCXUm1x5COp65C
u4uwRAbS0yYXAJP52wl/QmwzCEHEVIwIKzDcNeiz23N37by79bHxnZMPHV8T4OmEUSY1JGYYG6vp
im3MGC6ju+TaJhasYl3TfwDL3cy7oHsAgIQahcp8O4Dg1fBofi7F5ySDnVc/ZOe+0ORri6ld+5JV
50enHhkEUAEvOm9/Ghhw7zBZ9w3oMDaB8F4TN2tsEK6egt6mwZQ8JmO4xpGPEGlQ8n3Es4PLyltD
tnHSJDCBNeJvAKERBB3vuI9zqEgYPL1Ro+6jedVVIV4THmuByLc4Cvb9l84mbw6Qe77hs6L5ts8p
TwA8Cgw/A6omggUCOJ3c7JuDvR+AQFBRrrZJcSWDex4JAPy1VdITBAIIy8CQgzB52+1PS88mTFfB
fRv7DysVDEwKoJ1KVb0TyFZlinm1DnBIrBJBmyU+VMU5+gQ0ArMq2m1nc7XQ0be+ER08K2Gw7m5Y
9f7IB5qvu4TFrR0SyeZAsowo4c1CJHhHG37/6nGYuAr+BedxkmQbviZSSMllXBWctQJ2rHQyWCfr
slQS1BUbcaKyiZfcO5uRTAvzfs7PGC+EpchgwcafWqdCQX88HM86MRaJjFL62dvX55t2OJwYf9Ne
AMMFgRfgLt3WQ7goatbW5C6Ck6kqDAvFvxvmz7e5RhZrQiU1vGiQvvQcMp+wG+NmQghgytVAihTQ
MdNoJ925aJ8FlKdkhrGmpL2zFQT8A8OPTfZ39rjLlCd4tNKvXiyF68ApoGO+Wqlel3Anj+A2Du7a
3JPCRivN2ESfq6VzBUHYocGONiTfQUoumdxvOxsiMtaNvaMFOu2y3Cknr6ekPWVcIackbYqzxwuS
7wckfrUISuSNnWzs82g7JvMp3ZdMfi7Y6n+cGvHi0E7saVh2Sj3ife21DxtgY0Fv3kIX0U82YwS4
3qVXH8FqyCF1MNK337GIFGsfeLo1wZOemAEInkVYKVKRtSswPBA6TBqDOosMlwEXkvzOdSkIdlcK
HXu/NW8LqicYGm2aUH+ZJjJKMm9LZBD8qXAfX8N2ecbdo1jDNlfliyBpv2TPxVKZ4CA4P3Xm95RE
g2Qd3cnFvvP7b052020Dei+RNcSQrq1nwN3Aa410nwKlwzyZlOCZ1KxnD4oJ3J0ZyH/04T3XrJ6i
/F7e/hdgeGB5IYedo9JTluTJZsYvjQHEGt7gxnpkfM2by1mSvpCAYJ7/kgzyLkeRTxO6sDjeQXEm
LsnRf3k57grWt2EWuU+Rz3p37LutzeJIhp6Nl3hhXu5X+hc315KVabmrYaEIkQOhXikCcziH/Ig6
pcU74+LRBXRvkXK/BUpgtWMszjufs2RxG+Zej4QzXIt46yxcXDLM34S83Hz2jyt+azeqS+KCR6oG
jFaVHf7OGCw10idICrmBrHHECnSq6YXhnVIC2ayn7pr9HedBezfXhkgornUYnvia3GKMY27Rly2y
YB7mD79KKa47jS3Fv5MniyYk+buxfxSsA8qK4ZomEl5zwK5DQ8SG2MdnhvvOMEsXZwqvPYCmAT2b
26WZPIZAH1N7zRJK1cIWzp35jNggGZi4R+6iKhG7a2inBauE0wN/Q9s273SY9q1hvv4MtoNL+5E9
Nzg+mu2aVUXz/lt36/7Rz9Py7Jpe7xCQHr3mSHYPhP5VJebpPlHs4Eotn6nc+qlo4c35g8HTPQCp
MzO5olO9Oi80Cd0DdB5Fq5TRVePEPMJemgAOzCTiyobuXvodSVmmibQTEiZ8rFITxTQa7u6mB3OO
KBoGG/B5wn2Vlbzo0F9DtrkKchqeiBSsAu8ZkLIuwdWcDnYjLpwrWtGvfbxzV5Idyq1rsCOQaREY
3Pwn5Weyasrfs5lumc29/XVIwCLLDWuRYje3ThX+TjXGBizY+u+KdVvuxmXnMmazRZ9BbHuOketj
azZYN7ztGSFH7ei8Pj+e4G1x9t8U9OhBbc7Xa2fXKDi4MLxpr3Fhjb1FoGkUXJ0L9gJEPT/96Xja
Of6RvHdvKWqxRHsID0h6JKJOWMUgj2nmseHQYeHricOnCYkoZgaLCouHdvYjNtxWe17AYsaRvSs7
cxjIQJc5V8WaP9oEAnCHHK3bvJ4qqrsYbB6UN01671qM0q7YXlTsFz6IpDYZaTnIIeyCXVLcUt62
VZXeIeQfzU4xwCeIkEiEeZSvqMP5yySzC0Uh2NGUkSseCgx/KIP5OZPFRrRnetJIPyZm2WJ3i8aN
X8COWXIlIgUXNaKXbdswWLv3Npxz6JrWJZ0B3kBpJvkKUirYNZpEvDSHw2NQpkZ/kVkD2XlmWLMC
nht3QPQQo3kcfdDumV07etijpRz0l4C0/nKJXKpJG7vq35iAaN55D6RhFfeadwh7EKLyhTf+sV9M
LYs2miM8EFCo3omfbgKmoHJlfquY0h8AspVjnkD7U1q1ZhdmBchL7gA46ipZE6ARA8yh/ywA0m0D
nokBq891gfYHToL41hW3Rm6aYNmqZ3jkTHc/7ZL3ppkFiECO5UA9xvIFO3uefHyx6NKBZfoOb9vp
N2C2JpK8I108WRmj0opbdh8n585gdCADrS1NIFO1xUdJdOXFk6FMDC7ZBIb8jAqtd/hCPZsv1BB9
qdipzjtlnEQT6mev7ijSVvXzzX9ESrxmJEOWFJOfm1OqW+t4DVpNhIiZ7rHTTYmdjBa7m8kQaMpl
j4hwgcY5HnpTu7NAuOsR4MhV8w6LixLaMQ1tGP07V+wZeHCtfVkRAMgIGhw1phUf8wvIs3wk8kcu
i1OIxRM6q0sEPd2hvzKp59PC4JuiD31w/NABO+sOmmEW8KcTSgfKaWzuPWZrFcgoQZXwQTS4AJfw
mZYrpJvAWOB/GFuJ7G1Z2KCIL4zTo4YR619qQNfoobbEtIkJhBVhdQ8XRfnSauotH4rGssGPi1Cf
VOiOIphTALCwb2TrpHNSQCpaYvyWZXgiMht+ugxMdS+zYbdGA7kVaUiPoiLrwiWqt6NBN8MQtWQx
vdHgHjch2Br4GtUgIo8mTDHbT7cIkQGlvNxWozXcLawcV0whxDXRNwA+jHa3uLnKG7EuwysCCzZ/
GG7Ik8h/FxiQ18cy5z39Zry8VeRMhSq/JReI+7A6Zs65JpbHuiM5cDGyDaYJcx8MIHHGG0N+EPFm
A7TQ7EDM7zP3FGSxlvfH1v1gHcBNnqG1yD5DpO8i4nBsu1BANt2LmCDSp5xtbCE6lXi7kLgP/6EU
FzdOPb4O4L3Tkb4G0mEMBoybdZc4eCHQgM5CAATQojN0Mu6mq8+otWA/Jof0xC1TNBtzhlc3sEig
QQztOZHWpYWOg8Vmi2BEbH/wRoRNouQz7QmVI78zmewBOIXJz3esCN0fJTlDjoI0iv64Hj6S2SUp
QoSRcFpIE9dajGfwaPwSfsgbkoemsESQfEb7TJcu5rj5IYYQQjtCvvgy2LEYbJJjIGu7Fz5bkoqf
43WPdj6sZWDBT4teHwyJbnZtevUEEJc212s6lB4L7kYKaRgX5h8zgCOKQ8+jnf3VwWz7LTzSKdYp
qPVb+1ZKs5vuPcApr2Jze6Zbi2+CBwUPngLMMZjR9lFCAOMwmpQWLRqxpfB/GGJJYbDNfDzXrKyP
uApbuQyYr8sg8Mkh1HTwn28bQlXWcIGu0DNg2WccKMN6DpzQAvBFkSxThBUzezPiKvsQIABcbWVN
zkoRAHuFWRi0fOyHbSzDcnzxLWwjyKQ79Ll2gAa5x7LD5OhWosbwCxxcA8aU7AZFwQPcKQ1z9psS
A1vgOo8DnpyIlyiFiE7/2eiWuq+SOXys3hamehR7UqcySdqANQlOQjFLMiT/B2rF+ZrpBDOCBOo6
2hZhkXpuxmK4CXT7rP+vIOQjAuShnRmHlSF2Uwp0iZaDAYQ9c3kGVl2VI/yM2GmARDVMNQI/e3g/
biXqUCR6LBF8NOG2ZbYOTXwFf43jmVwdmKV49VD2eVUufMlfhzFXz7iET/fTYXORXQOaDh7GhceE
0/tD+QNBZ2qzBoKoyQnXhwDJKJBLN0Sm6oeA2LgQYAxog4vZWSg7PBwjQBCl7MAZglOmcWjYR/+h
88nWl8SJqErwUfq4trA0ONBM0CDMzj0Ft4riIvHIyTThlCDiANRBbNT0eDaPrU7qlxnj3AxcXtKR
UGf4d367tgXfKefvtcnTcMOFITQP+HkccHPFwNrips1YES8tRbsA6fm8O7Rsdl/LbtiEBYCFl2Vt
e0hEsFCp4wXWtUhRsEDnqgjV6+aAlYHLSZamSuSBk2uCUrF+31k1mdwyK8VvGgybywtGIG5hWGZy
uiBRc4OzoaKO1yK+CqtWTrEgCh2cPN8fsOo7RZa3FeUEU9yVijFW8Yi0lBGvzh8Y3i9qztbXpYAT
C/7XnomO9nXbBdMFk9Q3MtXHrsS+zwhmxBEoZnQBIZZdQBUelR6LsQWFtebIlQZaGo7q7D+s5gVs
C5fYhtq4uKRk1mD8tWOjqCU5+BXC053JtsTdttQ8foMvtfJZBjxxwedyxT4MQBGCp9ivZE5F4v2y
NfjIXnwAP7wCnQr7TKcBLY5DSxRHfbz5g/HpoGi+QzXwpimCqzbW7i8TIG3Xhyx8VYhEM2iw/8zr
UOBLDjsANd8da9JCJ7+jTQTJ+sjw7p814TSF2kjRDdJPtGALyogr6g8z9tYFAQaGDcW56KFAbCh1
MGrYhHxRnG8cdvQdu8iuW+TGRBsOGPZtOIAZaGXc1817c5O3DhN5bex37ik8dE/QAl12HUmwJLW6
UZkyfj+gDbxBIwIecYt4pjn3dm34bB1d8JP1qOzfH1z1ZBgDNLMGSKvVgFIJbH5yXhk0qG/rSrIO
oNJ2dPAPDuo+agx7yryA4fhgA/mEwf6dGT8x9r0yK0vJQfaXgz2A/2+iknN2w35SpuzZd+SVWbQb
DPrC+gpIG2ogbARK6GNc7e4aFnPt3L1SiItFVPLkFnNmzXtQEmM2gpfMGfEWCJhBxf1T3ntVD2zD
uwewFhi9e5jyuSj39h25kb5sNibpqVQuVXEBg5vJvsDteKEelgJNq+wB2dl2fF0ijHujfjMPFJgE
X7lljgjl9mw2HWmjTJJ17zaQZVrdA/KiJG+0C8z+eXOANHKTzEdQZwilvRHx2mzd3WJ2tfcxn8bd
rOra25QI/rqYHSBK4B0V+zjtYzsmuf+2cw/uvWtPR+mSbJgxYqva9Gb4zFypFD72TI7hTa820pF8
DvAZ56d4l72pJRUSwKTehC7zYg2Urwix0mBv41neA0jjT39j9l/sa2wuLFHdgZYPPLu402jgoKn/
piRSt+jeflmSCBhwfitJA3Gz0VlTI/llJsHovRFF77FJCJDXGuPzsAK7JtYTXdkd+4V4LbMB6idA
ZzSpcGngQdVSfHnn4mHL2FfkYdoXFqIuNzy+/E1uiy0MHTn8igBN+1ScsrXgUMDR4T6B47Nt7yZc
u5m/tAq42zTYIiAxA1GxG0qCx1ZNUdg9i9uD2ym4VgaljhIoB82ZQQkCU/zwZb9kjfvsDVRP5o4I
HOkez723g+fYNQamwejVLi5ipvadYd0bxs+wydSFywbJNBQy0ZOUlzcc7oMGEUSQ3KoCMrhen+HV
rvXAj9VPNrJS+NuFx08M+F4+lWw30jahDXvqj6WMhGGEZ6V1vpl+Nj6wDuPqmFXm/XhN8HE8e3hv
OETeg4gKSDBzq6vV9Ek+psYJbHzdLgSBz38sndeWqtgWhp+IMcQE3JIREUQMmxtHmRBzQAWf/nzT
Pl3du2tXKRJWmOEPKywOtg2KHx6Mk3A/1UFsvHYqFnCYfV5HSwjwazW+DJEDdQVuLwp7ldt3itUD
1gBBNhwCou+efQ572VUzy/ledSv2iJcLba8tbUEcMJIPqxILz2VsobELloftixgfOY5fOUH5lfpS
HVIvDedl2ICPQPyVzuJAn3eEl6jYM6yBpb79dOzd2e78DRgDfhuEFCmAaLqwB4DJn+EU57SRursC
aOGCKJcEhn8JsKwd3tFzFWXVw5R4/dceFJlpIPIWAInwMO3BLCEZ+HfYHqIngYqY/sJb5LYF77jt
LLpjSu6lg7/O1drSkdGpjl8tbWlqbTvPNzvqNmcehQ8QBfM6M3druEIZ54WojVQ1zU48A3MzY65E
EApeZC48CTLv5RQYyEh8BrFOBYXn32iziWKTWHt4WynLrdx8gRtQ+Ycz55hOzwAZ5jXRW0lY3Ipf
bvpyVPH4O9CbHzEURxqtBWVxSlZ96zzIzyN2e0KvEzm1BAsvJi+Lj3eiRZlwVd/5MwKLTJEIo09E
GdD1DtjvUUX4+dVY113tqpw3UjqQsk4b4CGDGykaLqy7lxPOcFrbIFgjCeAjcINTrAGRpuT5oX8h
9OOQDMzvh2PDDin40nRwXPZl26b9YfcWHbb67BbXofBfIgN2DPgXWhLojC1iavpuDlcUfQ2pZVOx
/dWfthmdC6lw1ZWZUc4RJTQhv5Q7XOsHXZTGKoCUEKYwFFvmQpxCOfGOE7Gecx8RdIBRWqAYX/w9
narDi4VZ0wNFw4sX6EdOqNPBEV/0x9oEC8PJc7fMBXMEMZEKro37abW4g+E5DR+YzgkLS1R8hNvZ
UPlAMd7ZU4g6BV1G0H/iFqegFCIbH9EMsIUVqYmKWqC8AMEKqt+SvNau1PMokvHOrgu3RKQZ3+sa
DctTQDnxu+7FB5SuWh4uaWtgVDhdnoa9WPi0yOjHtVv+IeWGIv2i75FJwznVmec4oL1dPDixWOPG
PszjR4BCOC8fKVSQu3HVh6Cncm6/L8yU+SyMqEijuQuATXbvNSfzGXRUs0F48IS1MsQkWGOL4xmK
rz79YOL8QktlYEwOjFOyOXyIHrY2qdxqLe5r2EIjW3neaTTN6TjcA0Sf4n5UQVGjBX12WtxoYEzL
XEXl5TjTo36Ob2ib7hz+rLvO0V3m2GnvEKS87pgu+HAEvPdWIAq6D67+C4klDsS/XF61LmfgmPAU
wk+UgigUH+wLJnc+8Va73RylSuwigxeoRL81tk8FBB5kg9D2UHy1ArD13bxZh6Y9JDns70Qb3tba
EGneHL7loIuQR1Kwybtn4G4026ZXquV46EGEe1KzuLtvAprB8q/6ySS2clbFA2LxkK0Xd0Node5z
0AKp6mpUWB0+6BvrtdknLt6bX9recPWi824/1Kd8FMIGEwjW0WPdjLkabjHEqTG3A8oVUCNuL8YA
/nNvHWAXT/pjPV/mncme0iu157UeoS61eyOGUi+6jYVrJzcOcNgeXTG8QjuY/jjGmnbhcVQTkXjq
4jm7YELAfBN2lWgDFK4WCK8M2YHpcDAGbUbg/ebqe2ZEd3Ufx0T0UggSMYGnE12tHFdbZrcgZJBF
Yg0m5vcXsw/x4fBvzEIt3RTifByfu4NFndHKzAtqJWG0oALNMRETMVsB9TF6B/SK58I1w0aiFBXE
xuKwTDTC81xWiaf5o1z6QRHSGzmyQlCwp6tLPpETMrG9SK89cGM0ZGYklQBAhmLr90G0sEZVdcFm
0iLPHEx2KB6YW3P4hwoYiZAPvpSQIPwj6BvQt+ZRyWamAdeVayNxoY2M/oWv/4lzrN8VQDFrq8WZ
AtE7+0gQSUnS3fGDlnVJnmPcwcSj+2Jr8zfVPEvNaMcM6MKw/X1p26AnZfcHaKryHFH0hsLWGgBQ
BCcoZtkMbT3XReL1LIpoZP97m7UGr3VEDSxuDbZ7hILYrO8z+J4t4B0zHjivL2bf9dvFCVE27/da
4/zRmhsak31w3Gl3u70HP1ljmL3oYLkTKAB1mPjnHesH9TqodcweGVmMqrbXm1zwTVZhaX1shWI5
QStr0ILhpk1YGSJ4ykzjN7vl7OGit+Nxrv28Ne7K21nshKko1EiW650ojUs3hCjjvRYkanvMtxeD
lLT4+u9FiyUHcLSY098W++EFAqwopw3ankF+P+iwRysPR4+41sq9kwJ2aaHIGJEYdLmVBBGW5PQw
vLLw87kcvDf5xoq/ZOMat8esnEywF1vZjUSRT2YpX9RoxAlRUc+lTYNZkC3O2c1Ajqn47Ui4bVCw
gZ4OWl4Jeo3dhN1VIK+sGezoAv/smSJ2qYTAUk/D/liY4o+1KMz+wLKdCacGx3J/hekmSkbUJi2L
6pgFYo1Cwt9g4vshDaBTsBCjAhBgO39kMWipU4wGJNiUUxZ2SKrN2xyUPXbEE5QuKFb4hIQbcV/6
j5tepnn8HK9ydgc+mkmIXQ2RE6xX/s40p/60tBZ2JE2bj0Pn8Z0wMJlUNAIPk+DmfqIbMqC0R/mS
pUGAu12PtQc3wpKLf51s7my5a7FGiKw/PjRE7dAbhhukq5EDICku3J2wDj7ky/vtZEJVwdhgiJZi
qEv5fkJYsJsY0CU5O5Jdu/PBKFiUumYSkDGnMCpADy/iinmpFG7lrkVRjIFy5GILLVToxWw806iP
vdj7zuT2DiSK12AzHo+RaJDCm8CdH/aCA+erQAqErsumr5nRjCiRF4dIIpF4hzPCmDBCz4n8egw9
mj5afDWjrhMzy8Lw+OUMdAsgn41iGP8sohAtJ9OHMGhFdrQCg0JhwFzk+SN5Y6si0GbowPZGJBVF
m2jso1TNh0g5I+eYqHPXnNc+4HWuOuxjKEB72C986TtL9LSwxzvbCmH7/mzV49UnyvI4yheUqnzR
/bHQS2I5AiN7M11kDCW8psJzHgGoFmhJvmpNP6Mev7oToqBgloF7CtCRQOyq7UV3S4Ojf3KzKALR
TTse6vrXTy/x3QvKKZ1A8AEmGSqLa3pF6Za/QZeSjnDycDw4GUcPtKm0Lub8CoiOtO/PXrAOPIfc
1OG9RIMuY5LQMExB8sSozLo8BOw2rJFJiRa8AwblAUw6kwR9ODRTsAvp+khBkhOdC7VPJ/5xjRFM
+kHsRrfhjFJsxIeB1fgkNJyGgCfS2+Q5/oxK7hRCa8uBYZ4SY3H/Axh0SNgRRDCiY69Yn5cekhi0
TZlk2oTdLWN7GGtS3uVZPzEDDxcbapO7MREUuwEVLe4pJszcPqpWdsQY5J6z0aRQ4Uaeh8Sby6Nn
GRZ1MQYUY+ssEpMLKSeSAeCKJE2NkCfGIKeSjBKlw7oDBj78LT5XZ0ZJbxOGBm1ckY1gp4zYW33S
7hYl4TNCY4hVU0ozYf+K7xR/lTHEvSSXQp0ScFfMs41yfCWQM4sikaYL6dKEbK0INAZpNUh55DKO
yFQ4LeYCndM5lTVOE7m/MRm1jA8Xn89g77IBBxwDFW6bZrXc78jthX2LQkRgZu6KhZpeqWAZolyA
/ecRuhmQzRcMfiYRPhMCDBcdOZ9WkgzJKM8I44GjrFDSG28mqADx+/GYyW0w7u4enxbeuDd8EqoV
UgK8/hkMF7o4M1mVuSruu+3iWklfmzphCNfSChTzHcQi/kld0XWzrDPsOvR7FRBiH68/qwK26NmY
Rxa5K9eOZFojzIdCH0sKqqNoexa4wxsxywFDiu/llhC/htEqenDazC40J4hMWAt5qKeAn4vCoFyS
GygjuUuEND8yLSEAy4JpenKgDBlADhXaujP2XbtANTRiHkRBxmxrgMBYMudEXYQRp1vcfKIvm1XU
DtmjQIsQyPDAZIGWpPblRFFHlryFjcogk4rwS1YSxl1n3aKQ2nLAD0Ro2LnBfZrxsEk1eBzSebsE
qiuqA3sywowBBk0/iiuVKSFPS5YphpdA6Rkzv6HLneC2BFvREIH6IeFJ/GSNo5n2S/ZU9EMAV8Sl
eR93wgwN1a/tMo4QKOUM3CxglCCZFLhZzAaUf1kqeW0HJFwkKTEoF5xpAR7RhCcw5UuaM3GQc+9B
Hz3NE5qiERezUk2CQWCTPPQs20/uFgdcZQKHO00CUvOLfR2Ami/E1ypXOQVKP/JkVhEXsnAZbneL
B0Izg6ciD1e1I5YBpg2Hp9oM9MtDNtuJWIIO3Fg5PTt3gYeZqeXwByhBN2AF4uQQoiHAaEAVZNcp
Nw90EvB06doStXKpjOsZWxM5O5V7Vx4xj0KwTB/GNo+JkQHMlWnFiFwgk8rKK+IpT0BcaeoNKcZ5
wzTNApducs+hbbxVrC/Q4/mRJvGSpfhgd+YvRmzhryJQXQLuYZSwCcng5mPBM/FpKSWnlF+fnYz7
OgKPx/NIeZQCTuRDkbt1za3m8HQEE5QazparlCdDHMSBlgmAD44yT3lKte0G4HRAgwDy4fwSL0iD
2JU7ZHpHrovfB54JYn/IuR8Az4CfCE0mGufpLsHkpqY3lzcJugI46No1ZQeUewwEjueTDs0RE0bu
U6yF8X0qHsSMFEc0Vp7eKc7M9ER0HpSg1lh1GkBXDMSLt6HstaH5zK7L6p4xaACKZSC54uw1zWJ2
bvItzgO8FuivhuMxjjwUw2W8CfvwbYMJM1wOthPNtJA0hMCC6KDt5Mxcgw2GRqG1Xps0h7hyeR93
M0v5n8sI4glKXeLqyWRTuQIPoMdcWpPceMR4AKwxb0RjZSEcILImN+YrihTWbDvMs5TOI2ZYHo8f
wFpnSNY64HYG0EYYrkEG1O06WkQ2+53UKNieeEDAzbg0100VJ4gpDkWErP+fswvWF1HMjETb6elx
u3LRHO2tb+QLeCIfWEZYMERmnuH4Jo9bABJtDQQ+U9nXXfGHYgjB14O4VcoLNDgkwKfwYf1UTfiG
7IJeT2nW7J5iMnJ3CP9rBLyanex6bKdIf3GsmQRCkjLcd5REaleHMVbOcG5nl+gTL4oWa4/FVDQH
asqMUq6ReojUMiqJ/qm16JFKGkaoTd2EjEi0lxT/i8xYMTrOrrsnZMhAj2A76qM+uS7pjk6aXsyk
eDCmFvBLnLqeToGDnOpk61NcRBZvQFI36w0Gn/wC2JUhxYmHYaJ786UMMiwbybi4XVN0RSLcmMlS
pAyyHzakZA9iZ0pDqJWUI1qX382DUk69fsLYhnHIckiJaN0HAUb5mhxImzTjfsQVDMU5sM8uxgnO
lQvy0wPxif0M0MhAbkHSKzKfOe400C0mlNDJIm52AZgZWy5apqozEfDCDsoDuIfl6B0V7vSOKd64
grwq95MmFuu46KXt6PvQvf6bMkF22h5+tYOgL8084WtsmHzxxWXgEPPHGftobYO5jRczSnsXVzHR
GHEgEkOU/TuhagLdo0WzW8clXjpfbfiDe8IFQnWKiW1/ssGbz6bAJnUB6shSvGN7DBmU9eL4J6nD
faQPlgN9dgQjx9qOT3lpStVOKgjgwFlr7mTEBxYLoGBJwCSwQB4DVGTEMsvESlegJ1SCk/Io8rEk
MFeK2DoiNmJ+gyzRAt5k1iO+h1loQwQE2Uk+TV7TdSo2htoVmZ3nOK6Q0WKve5OcppSomS6tATYD
TFViX3JHcHznwSUWkFkHbMC6K7sPsNkzqP6rt6rRNaPaZ92YqSRQAs6Wtb4nbC97q/x8F7gsQLqe
gBvvkA4Sls2a5YJp/yGXrsmv2LFZi2pz+0RKik3RnP1mDJ9ToLnF69GBgqz1Bd1AATgD35DGnOlh
yLq9t7XRzVmXUVIPcEfgW7lPZ4smTlKbUQNodp0cA0gaNLwBPYzP0yeLJnh7dgM51zSFZM9d5IUU
s+zfIDiP08CjVc6v2ZvyCMwSBsCmmvM667ZiEwqP+Wf68c4FnhRdq8GVh6Igrm7myN98qC+iULQI
zIRm0jmgBc+nxMBdbdn00O/ljiCVQUEL2SBmUigFpAVQ5DURAkJePxivbFHsfNRTSKWkunSHMZy+
rSCrwIYriG2Qa1ipe3Mb1M11r7aB4QCZQ0Fcqqxon/pfZH3NH9KaOn3JTXkKuIPNWQAkheORKPxL
oKkIwlQsza/WZ1oSkcSUKN44zXRKwMunTB9QP+/57wztOCiwzECLmjpemCDkiTbGIjyW1f5zunc5
eB/sbHO0t+yIeRCY2cuJj4yQB/U8XzVPMbd7b2dgl6MTxSeJ4LGLJk3oULh84qhDZIRuFUtfM2CJ
J2sRwyOW83yFLBwVXE8UyZhdjI4b+76AM4VFcAtE2+7/G5kU1d/ZUagU94EGpr1vp8AyRXOdoAE8
vQcrgu9pP7C7vQg3NAKbC5uXVHqjzN3WPtFZScUeZZEg0wPZfg+k2HtXivni77gtBu2gtijKXVTG
7j2XO3NEyY/OAzjLWY7wFYkLmB2e+K+Cz6K0eE+Y9PbL48AgU3/EAGj6Vw6gouv0djssarys5542
HbcCcs9ZhNeUihmf4BIeU7gMHsH+X52Bb/UZw0v7h1evQ2OkAnjX7VRsSWTO9YNzdHDjZUIQ4mpp
EMT5KlsG7MNEsgB/iS+Aelr7yRNga0TpAx2pxWWiEPukfRCdN0cDry/OMC0vInC8gdWHuGWvDi5z
6hdekFFiKkBlLliBnycHMZxUjsYAte50UUQI7wBnBcG4EBmV7UoCsiUh4C8swwUT9VKTJTdp/imW
giBCP5C+YDdRnBvL4BeKDIHYtAtRxoRFg9Y9pBvkDXjlLazmywQmjXmEQg/emglcQveByGKThu+F
fBDs7WeXIJHeFKXFi/0GaK+yZLVoL9H5G12RaRQFbYzLUOskC2BVSm9+0AsLExUFgImc/1GsOoFR
M16I5eBkQIk4Ruct9xEqCCQqKVhePcGNy/BjroOj987RPSqmV+LUH8NnXuZLAm/ujXmesqpk7Csz
gn7iUesYYecCfpJR86+VgPm1Hyi52ZBEHzttrJv/3rA0JzRkD550h1E5ZMsVnCMCCEIvPYSFVf9R
799cE3h2WMtSLR4jUZ2d/GZy//fFqb5lvzaF9cJr3vCugRIdZigNgO8su9Dkgam5PW9/t7oxyN01
344qR4kEbVkDR1vcnO3NMaJX4aj5YadM28h+cUMYwcHlYRZEVgt1bEyLoEv1NTamT1cBFDM8L26N
QC2HFZ2AxHDgMn8ED684rY9Vzd8h1JMe/AAZ5B8xIHAUdkqCwij6Zq8x1WDJixbSu6Ty87CM0jxh
WEjN+D6WTfO6PejmgYxX7nEv1ZweWO+smjcIvkJCY/XI2v/6DFnUldBswDx8Uc2+LHot0AAN6rA0
e6iF7Z0+rJy0UEAUIwHbDruQZOgmTjACqNgqr1Z/9WXL2Jv6HCNv5z1q23rbMQTY1ofMXEBPpTvQ
XnVX9NJ/zmXABlEnecWQq2/Qwm9Wb0sEFp4hSu5p6cIWnYLr6IOYQGPWrqwzMha01RsfuT2/lX/h
zyuZGM0IGhFTUfEGAgDJC4qYCmIs3nu9jEDVo/FGvwa1QFbOyr0Mjfg8O+G2KopjaAoTUSI+Nu9t
OgLzCTSI7Tqt62uobRpk/SqzRxRQmR1Q3BXdjf0UUILWszTqjPB0X/4lwgEyKifNqs2sbAGTUTgT
rheozRgVlmsMmTvg1tTRY6CCRwDhghLXg9ALOysXIXeUFzqgQ7SZcjINPFppFSNhcTKsF+v1074m
8JWB5c1u9B1eAYzW5aLYQGcGStAD2NLY+sN+Bg2t3OQyUgiBF/0FZovKuLdDdAPs+BpLYNG57q+r
WfUnDxW9jtl3pw74Hppuf214JTo5Kso7BRZpvwIbyjVi03CaGTTDI3XQZT2ACYr53f1hn86wPfnJ
u3FKSoFI3wK11mgh0Ghwy4ApOYHjjpzSddiCZjoGF90AQ0HZenyaXXagHPKaIvwANDd8807eR88c
BmIvUsfV4OledksGw2SJ+w+wFlpL6xMYZVlroLWOOrBB6Kd36AyN2OSnffsCP9NbJgqwY7Yu/oOl
odpp4gxGAYstWU2CJGUMJaTPb87eMdq72gjiCPEjyxLUpb0ZXGgdQ6T3jlMIROxjsgJ3fPZCuwqX
QfmywfW3aH2TMQ4O8ZORr5vG/LO9Flb2JfhoakulyNSbv7bHQTN9okke3b3bpE2+PzbCNvODZ573
fES3bu6JgQ0lYaxcAw0R0BcdIEqReXl3O6GqWL15l/IsWCQK0e6HrY/YIPiiPGF9hx3bmJ/zO6qp
NHj9W3yasH+5JxfKy6jYFhHrJMDzt99zYF6mWkpIZ1Xsewc2VSGzrQAb9IltqWnCC4R21PEPtg6h
7ejtbQgPrW05eE1Pk0tMm5H94UtY4Kn5zT9zGCPlvn9hkn3MO4uIZql54X1A8cPfcI3GLqf6xeoK
cVPRTP1fzQTomtftfnI4st19tmfusBD6SDU14qj7tLNS55cJ9CIwAM+poVrK06pv/qe2Dqr5gK2R
7Nf6tqGPQ1jPop/WQ5xR4SXuk+PFuRD5ZgAA/mq67+Ry4+vZvrCxjckGQUyUI+k+KS8C4Ta9+6ah
6U6SRxOL/Iz8kUYofyUpJP1rxpWrTuiYfmNtqNIRAOo4hxoOD/9Al+b6H0Md3Jx/GMtU/xm7eadp
6SKcg3K2uOC9wrv4foNV0mlfFC5rt3UYtmCDmsZadY9pZ8GJvv72AFn3dndW8zALX9g3XQvYSPDe
PEfygHt+b34EDwKNyFPm7JvQFWsqIsOhMj62zTMeWag2hN+UiGE57BUmPFoyucI0YLS4RGsUSWA4
FVPZnffxkriDtGN1zJ/Tz/RKQsn58/rwMTkA/GV71bNLmGzJGcIGq6zjipCGbeTlXcfLK2f3imA0
Paf9o8Obn5zY0fpA3vOfgLMcOHTElm2UfXGIgDxDcgwT7jliL6Jcd2DO6oFhUQTZ/4soamyQ5pZi
OKRU870i2rSNh33J7n8wWmcE0xvN7Q2BsNCQDt0FYgC0taQ1KAomLL0xOic0O2tXmZx3h4DO0s1g
BX8iJ0Crv5yBSBji9zgHUITbH+fSWOWQxaYM8HCkWQCw9o8c92GraxY2/9OQXAGnoF+nkvEDc1gj
NEr9AMyHYDNQmfkPZQBuY4A6Cx8m0p8nnivd5EHjIeDSp7+sTmg9/in+jXJDsfqM2yNjQwftAoz2
/a8vtlVTLVDEviM1bMS60hmoDIDhY8Wd7T5+37nZ32QPXvYpQFj84ymtHifIoghEUkG+C8NPs/Mn
sk33zf0GBA1sJxZ4iKoIF0DA40urmHTAxAA8/fnt3IkkV8/VmZCU/UpDZuF6o+XMxl3EaKCDG50K
unynj/CfcFuYqiK3GOy3h+mHwlPSOzj9UcGih7X8sJgDdxh2rw5YhtUSexKg7KsTmNSW9aI9m4i+
MGKtVCZkq+1tUI5B+fEfsDwMi5JPKIIuh3FDug6/H3/yqQF7z3vO0RslVtuwwWq07qDJJxfcjQrx
D0ejEsoeoqMk8+N9bTZAVw/s8qhqvSww7VIb6kYGkXcP9I26rmheU7ImsSGG1OaMPFI2zpBa/50Y
s9jWF4LSZWCM2ujeBYXuvPHfmUC8Fj7sIYYqpvpXiKEs/NFJFJTHPdk7ZIn6TE80G67gQi1W5IvU
oVn7lXkvfDDo+9t6ckIcRiMV0iD1sJZBzAZzyA7z7/NXBUA3TIWsnZXrO2w7KIkPDVNZFz4qPs4Z
60CrSC9n5HGlNoChGKrOUnmvA4xlPsiaf+jWatlzTtJPrpjdya74fKf/j6Ie2Q4d5wMoC2qaTDK4
ulZJ0pDToAVshVatBzaOIs44lIqPBoimGBEupjVVk3vOlZPnLe3bCgb+EPos9+KFwruyqOjeliVi
3/r47lAA6tANeM6MhaxZpfPy3tAblx7T9OASr8PypiazhYHLZqJABfxsVZJZ4bymZ7p7VOqFaIpA
FHukRPmt6OWl1CPJbrTw6Kj+cyuc69uKTJNNiTyCLKX2TxiKsYT42TFsog4ViU96sTswcZez1+id
gBdLq2Cf7Jes9SKP/xhSrxEfTXKRmEqFPuhBLKa55zXY5Nnq8Jz23Cpp0XzigsjpDtR5YwrNLqJW
7tnMjkQZWfa1AVvgnQvAjRN6f0kPz07AEIHhCaZJ+lh7qsZU9YXhr4zkNn7nkMVluZUWU+2/4EVP
jvl1e5pIcUdY1NcITnptFmMdzt+co75X9YpVlEhdxDVT9kjyJViwW2SS3Pu0HJAhDd5+DUm+t7rE
xBA3aiIUVfxeeJscx4BwBm1cwjtcYYeMvsWs0Mc4PU1XsWH2caMgcVZSYG8hYxrh0FtcDh5xA8+A
EnRndZvwIc4jfhDMD8jEIPK2eB1c/XLQwSB7ez2SsQq9ckmifYqLsTp/r5YJFFr2m71bM80g7TOP
3O4/WLQUtqfnaPmBnk+usGLWDYocJubmMb9RciIl/KJNMIEmP35DEEXvaXwe3AWmd+Ysjnlr22dk
H9zjoEc41CEGUzg+uY/XYyQIu549rsHqHjGKCzU1ZCTgWo5IbJqPKdTfMiumBjfwq5mftyNpOhBa
6zL//OtE7ey+QCRyh+SniqDQdfgdHGZF0K+si88+WpnnRTuAsvmkrnsC+63HrQWsELigaYfXfweq
dwNA45cwjDsj3b4rZsMCivCVdWI8ZqruGgiDULyZVCoryxnu7Mc6Mw/qOY94AvTwhnHJWA01oojt
NW/doS5b2urlMaAYVVEDLbuqLGV+ZiUQOjeKR5Z0TVDJ4A8Co8AI3xMwF3+X0mtX7h4AeVLS+Vxd
c4Ri/TvytBsRRWBsrm60utThNe1bbRbUf+/gOhLVBuLc8Z4pSFjHrSumHRpVr48kgzVWJwhFU/Xo
WM/FvOO9qbZzxWVw8ffskyyQ3tJtwfl5mc36QwXc4dfPtc5i1XHX6vgBXcsrH+Dpjb7N9ludvScK
RnY9aE9Kluc9LSr0cVsx4irD0qoGhyXQVamtCT+rgB/58I/WCQqvtT1H/aSMRFPEcMQHvk/03v3X
qC7xJ7EtwWUgyglL+/yrWn5JlUXRn4KGjBOqHO85oesKOYA5hUxuH79FP+JLYVOEIRCbWD2nxFii
6IGux7xDFH4g5lVXz0idt6/WC0QpIxP2MJGITrxaTZrtF1F6PFCc51Yo/CshBOO/tZX/i5zEzV3O
sBqg3kIioDNZyca2LwbvxW3TA0g03wgP+KGDl3tbj38nKsvEQSzVdIvTe9qd9fYeuwb1bb/01aFi
FiGuiRRCqG6NpC0kwhulX2Ut55HdWMVguDgk/W1wtK1ZH2rsBnRxe6azEoroQMvZ/2uoGbT+2pZI
L4i3RJsyNxJ5UKE/aOAMVIgHvNJYHDYfuA4UarvUkv9wIP671vYTdSMKR9khuWUPtKM2vcKrltOX
GnWRakf3qG3WGGZXzrG2kSI5na1e4z5AtYPzAkQBZ+mDA0cRlqzcJ2LRK8oVIj68d+/b80DtBU10
YEu/ccmP7JxWWY/JPmtew67iPP8ewWd2HR2py6Y4sx5HzxkCEcwJAPKDDk7E2Jloi+5uOcADYVem
LVruJztm5fu1spheezri4qN3Tt9DsOyb7uyaniq/mVG+/3aGd7ZzsbZY9AnXb5h1NGSyqNVHeUC1
Nstz+ufY+HV8YnZkYwxTLNC5WT2Qz7XNHWB/7LwsYJCKcwmA0xLHgop081UU85hXUY4pKb2FayrI
nHJUD3Ph4S9yvFKs/uCYvoMSAwn5vuHMvmxQb1vMNnQ6DBR0dhdAh3S73igOmrmNOl0Iyhx8HfkE
R+paNzemW0cfMUd9wli/h9eRqG/QR1vfZ6fsksHXV4f6jkd65+GSNV3g+gRUjBkipwwEedtZ7vo7
jC1PaOGPyEKGYuPRROScF9BFL6J4vcucoYI37606bTZ+gIxrtgz2CFogDSoS3CsRSimcQLrINHSP
opQTniPjEpQfKp3sK1f/HT5ClBqWNlk0M5N3c0z+a3CWCa9RRrVWgEAH29BIGPuMCjj/qLygxWKm
xbRiEhvQW+dflgfajRyEsIWllviLKO+flpZTEqEb4TPrbnKd3iOydJId56Sbksx2KAVXcXGwurqt
wVh0DwlxltiD9OA/uy2sdMjNnnyJhwXl9ONIWdP/zE5ZRN2ZboUSq4sS/bs7Ma9NxKE8grozW45f
zpWuNEU26stoeTByIVkdfXLTC5Kp0IFwaeoC815G/Xa2P1v1y1uiy/10CVm1B+1Mg1bf+qVbX7CN
4zeJUnbgvXvneA0v39Gex/8NHhwZAyECSUQXmANnp6bB4N7ahHn3o1/ckpsetK8jrG5RgegchvvC
O9ThsrEUlAcMImm/7Lm3aqA31qKNFlRjHq5x3bG0W3bVrT1VSECHPG31H8fWn0P1E3bg87XZDN3n
jkF3CYE+abYeGVrwNv7AyTe40Vb41tL4RKWSFGD/sJcnwZUeHjYtXMxpbtZ3TZO1g6YOkPhl9IGB
TFtjmZezJ2eAEFgO2hSI7xqbhIoc6ws0fZlXVJuwQBK0J0hwYJPLnKPwUach/+dHzaCYAbEXqHq1
eC84LG/5gNK/85LehIbspWPxS6DlfM8HgDzFw4Q/e5T+occTSfZMMKb8ltZuMeNbfsmfD+DdZJrA
JICy39GOdfZ0j3/v4IW8+zPgB2Ujh+DND1jhLJi/Y/1+Loc7Ifrv8Tf6xh+q6LwQq12VnF+g7qeh
nBTtpd+5yKs4uxkH5l8+Ez8J+ZOMDlAmnK5Gvq8Wxx3/+/+vA06qTSlL3tSZcAa8h9fJqTSm0baO
u5riBchjJFDIR993m3/BwOLVwjeCDW91w6aJTotWXic3hDih1xvO52E9KfqSz8X1zTTeVmu0/Htz
wS2rWKmb6l8dv+GytSwSvzpupY3Hyz6F2Y7UDXKmMMPg5nbsCgcSFFchp1f2Qxw25IjJl+AX0xcA
0V4n6FKCeNPPqpNW2qIyS1+YxPGn8cHxrpJB0wUkIknq5IRb5eY7qeOeXc7LuYF7Szs9zzF1GdUX
fIFRCknqf70MI1QPv9JeoGXGsAGCS3tbxQdM23y6dAXuoYag4MHDchOeWReOZ3+kbPqjHrrs5JTi
bfwMdec6V7KWZn7pU6fUguX1pMIBX8l1vo8U7CcONOPuc/nihf0UGL+vZMZGC3r/lrxYd/bRPnpC
E8UsbNr7d18dpt+DjdowBNPkMBWLDennfdBO6KZUykavOe9KO8kBFxpAsIGWvLAtuc87/+7zGge/
SE/v8y+WKzgy9P7JRRgBCoXJHftbnC3xw9Vhfekjw1YCoaKBl7XxQUaG4L9j6dh8wgqjHgWVJ4Re
nchFbJBptXpowdkQD9BZRMeVrL2kTDxSht3GfsBo/acmiktYHfSA0X+TtubuPYX/INESig/rV9Aa
NemeQBhCRAMrloJ7Xq3baDIIOE58oV/0I8UmS0IkNMGOLPF7sIeCNLFOhFaQFJAdIucg4SNDQdJL
pe5UOihxzdX5PbqSBUmqcnADxNbA+zqnmDzpFF8j1Kxg9NBr9M7IfNDqkn3hy9ZCsh5R80JnLRKV
MGWkJ3xHs4pWnmRy1tuviH3Pv37ccXqeIjU2P08VZ5nwtwhJAKrJtM0hYyV6coxQJXOOUcWbjuCX
+DgSHVI0/kBaqKDBsreV0TuUYJKgUHA8JLjHnJiQkEc+U5riqJoOe446eoQ6BetOSh/Gf6MLRmiL
S8KD6qqIkvdtqJs6GTRuElA4qeZGerAkXCdKteOU3JQ7mdFBts+IE1TzsydyV0JbkD5hgIkVTT6k
7kRWTr6Vfm0pYIQCUR5yVKnJkRPydtATcutIrU8TgF/0WBUSWfmBHFnukyTwEnBCNeBotWzoqZKe
EZZDr4qOdo+HQiiMiJZUkAkA6CBSMw9JePgIEa8reJ9UV2hnk7VjvkZthpvEtk9UkK2yVD6IUjuq
dwi8EZaTTvoSyrPFIrHTFR0/kMYk3XyQdN9/6TbpEypMpKUo69lnHhhfdBMVpw1Nw+Uv0zo8Ak2n
f/bmFkse8ZjrwF1F7oxbxcPVk2pOcegdVqR9JBvc++VQ4baknBmkFG5DKPV0aWsWPHmdlFOxEm2k
8NQVnmmKy0Uqt73cUj0NGDpc5JtcE+wXqla8Sm4xR+XHUhzgAdD3bCfbLWM22tYmfxNUdDvRnKTw
6MAB4JNs9sZ/FZ/19jkCnU9GxEP+yqF/jTqSpNOq+VcCA+v/xlWL5BAH3iSh5T7a9gOEhzjZS/i+
eYhcNMnjEbYQnNZMuqe3uUaNmIvAIISvL0z6tBuQ/EqH4BFyn+iRX+b94BHWB06nz5o+l592g4rG
ClBGMQR5kNzLuZURVBTvi7jjB3SBfyN3O5L1g4Lh1/Ii+SpQ6+JYDONMGs7yIzSzRsxgSou8R3ua
66Ur7y0jycLDm0/tMFPBLgAlG6F0mVJ9cDsRfSDknlwR0+x8AaTLh/13hzgHzuLLL8lgl+5ZtTu5
TJ6l+3SbuIn5PELN0X2temzDljRkAxLXLjLE9BS4zCb5ev3JYfeAdMCQXyelYS6BJRDBQBBbH43o
65Efw6ZGHceTE2y9pKl7XvByEO6BZLnr86Jb2hz0TADOdIcYFt/XHJJ/L7BBKIaBdgOKDSFiU/2P
pPNaUh1bgugXEQEII1615b3BvxDQeO+F+PqzihNz70wbGmS2dlVlZWUa+zVfVylSZw5n1kHoBYj7
bPIZ3Lyu8ZjwHlwEXr1d4FIx5Xj4lqt1oAcuVxF6h4NHghYBWVwR2by6DTgJX2e/rifyNXfe5YBe
k29cG1YpN48VFFaJNuXIbxThtz+kSEXKQ5a2XMkWvglaxJX5+DOGb+H2eNthg/pc75O32xsPE44P
g+f6xz7RGC5NYJLtUcCS2nQ/fI07NP2A2ztFi1fz/wMS0vz+uP6oihjzdwpPIRPsnHrbahXfDFUm
nztBD/1lb4cP+xA2nAbjAxmXszFtZN9sv+7w6lbBbWgZ/EnMC6a89I/jZ3qGQ5J34T7Vk8YUGaRk
v954HPbXaRUN1sR+fVxXCbjD06gSnFqfisvIRftmtR7Iw9XlOEmd4JttzIcGe+k0rq24aFyYmO/l
99wGfsltgHFwEHyEu1Ub8mDMgCTA6+IqbbFvf3kGWWcAzYjX7sz/t/Q14Xa2AC6k4Si7BnKfPBbC
kLm7LzTy09cHRZqe1RcOEsQQp6a6eU7AgW3TtUBkvRlPDbsNmzexQuXQFlxP9/rymqAz8eh+IoRK
iJGIl4KKyBwcexcamAQFWCQJzTb6mgFlrJT9H1MYl8MlJnw4XQyuyp+LSDPqMePqN3rCpSAkQ5km
F2Wwh/BhGZyA3Y5b7DMijwub/+1eFx6SViOI/XkOfgTHTOL3QYhMKKNRObLHe15z4hEcBb0E4ZQv
idYoZbLH5sBZW9ObQd1LtjbUV6IHqJTUg1JpYkXEK4kZJJ8Hgwblgx8f6XR+R/k+4eUQXoFrYApL
LKIOBVSWeOO9oFIviMHSuIXYJXKswpfL4WPzlURGSkTCHSh+v++90EY82pfMk5eDT/dpnUm4PNoJ
h38vrkn5+76KzuYTqVNASYJdv4VeHix4kYlMkkd+CIQLCCBvLxpAHXXsP1GFNA/uFOfKJ6jbzKE6
p16H5VhZ2zRiBuMLHQ1+l80+43R8CMrWOJK+GYMNUdTyIXtT2zyQAqwUrCOmjT6AP4hRgixvVbKQ
9q0kVBf/ClteTpVHmtt1JjkA8wTvNZz+F8CJg4CwJx/NamNGpOLgxnb0GAbT30dFHdh09AbZh7qW
EMZEBfTIpfjZU6J/ZwlgJvwxSWVgEgl0XzoQe+g9G7lnQDSUoll6y3ti9YrjQypRtn2gfdQSelYL
bqKaMytJFcLDH9axMTNGO7WC+Qb/EJY3IREe4GCAGbLRNJi/eiIBd2WwLU1j5fr8fWqhQydzIQOI
xGqHq5FhYaSmRAVO7VI08pRCksPb5kgroFeGwhUWQJs0rKNbFIaXECEEa4RUhV7wFUXnC4cpyDjJ
cX21WghYoC/HkdFU7Q3qHtQq/IrgFthO/zdp2YeV9bs2yERB6nJSC6eNVtK2RjvPedlvOFcP84bm
2zf+LzWFNqFDFPnt0jwxnCVisrk06XcAeoJT3RRszCcCVHP0AVfi9XmISCm5l7md88DdSTny68gj
UxAhD9lq2BtASXkEiWF/BPoOQvk0ipIJauNQOUdvJUpMFnqbXYU5mSVWHgQNBTPcGsUj0dH251xk
vrXmIQUeiksFF9SP5xoica9QBIswDwlji8sd86PSE68jVAPVx5mjm67bGyW6VtwiRmAHews9GIdN
pOZBtVoT5iyIPhg54aqMhomO/dQGSUD5mpjiFGeruJhbGpj2QD4ZZTG618G8gr2yUWilI6aiwT1i
O+JXvKQDW9mOj+K3jRSSSKcYFm/F1KJ4UBtM3PqaJcdio5lu4EGOriCnGxucAHbtCgc9dML40xDW
yiTEyeplohZmybdva3KeTz5rHT31WrZDf4mFcx+ePBaJxXCBFXLdJvIVguG8qSiA0D3e9XnHrlPL
kPwLLYzo/ix+cAutXZ937mXWcV7LJjrXXfPRT3HiSrTw78Pf8cQ4kYUoS1ksy01/YqGaNfm9K4bs
u/4j5MObY1HQE6e7CUcUTtCouhqhFYrUfjgxYr60OBYUS2yLV/IhF4/bKRozmm/hNXUedh2FUIsz
d7gKjLAgd4WEF/h1+LEmYnCE4lTX4U3lfSEJfZVckn080jFb4wD5AM7b4sP5+xEXgu/2CFf9fsXn
c1iGQlmLn3MacpB46nEIB680J71sP+cqNHw5zNh5W3qCbkrs6IYTnxCzkbPRk+PwC3qCXP12To/l
j34Mz6OePEsTYgMtCvF026rZxuxmO0/LGswJJ80Evza9CEcz960sbfrNn6PtxTuSZT9NDQLExX4y
LT/qAhpAi9gx82w/Ps4F46NzrHXVdoRG+lvN3L8VBVzKs9kddBkFBfhgW5JeglQqQoymKMnzhpvn
zN0QeZG09tp580yCTO4Mv5g4Q7SgijVRmd0bu5YBVtmBtg9iwb57c2jlIQfuMnC0y0SVnObBleda
aiI44fFq5nkk/l7f8xCPp8KgbnAv0XcE71HxEVIpEHYRsGaohm32dSMe3ZMXW8RmejTvZ2OB8ijR
k4hoNgfV9OJrrsQ0Wh1uLYZxQ9uQLfueEMelKRzJZAnNaeYopyfG7Bi5/Q1c7di1vzB/YWqTw1Jy
LSpLmk02RIsoer9RepUYgwMyezoVsdQwEVcx5yDZexCdZ4sLHY9Isg8DSA3BkHk4hkxWOdv7zbyu
m8loogplkJWOWKg1Z49dkd8UsUp/flnyvftKX157WO/jWXdxjmzfdRRI6RFZeBdt2IKO8Uhy9r+U
6RUG2972+B4216jTEg83ORwUT2ZXHvRpGazL/+qFCPmTNGLv3oEhyqZlhMyUQewdMw4OJGZt+0yW
AFtSXdi3nZoy0MBYUiouBOGkYcUTx/LyxuJoL0QCHtyXFrvInxyMZbA+Y8EKe53+MhA90TB+UlUi
M1Ou3xSs8RNoXcB5uJWE7gruz9tmqF6cdaEh2ctM7F31vMV6VTTzacfz8gZDgjDGCTBf+tpnus85
00DMl/WMhKyon8CIr9l08Jmo5AIzMQd7JUDfB8Kry7vIgC7MWU4SDjfMYXLMfMVVw3OV3dRiwRuO
QhmQ/QEbhJD9XwREhSMHdE67ioXo/O3ccTRNtmNZ2VDqewYsbfHt7oPMJ1DREz7DvHsmo4IM7gm1
R9AXphTIe4KSxkEN9hVCO+MpGRMXW/v7zRvZMhsnwiZ0AvIadIVpjQUpX2g2s4wthzNiip6RSoYd
vrxalIXBfhXTlbS9pAsCfTOIAMVJUJmCIs+B6M5JM4bhINkyHgaMjiJ7gMrDl7e8h2IHTonFtL4+
3TUYv6lYMdE31UEgGN+HvwSrcJv0+t3lB4nKPYbOXVTdSnAK5/s0W21ft3QmgOL9aqa2gwbvHNT6
WHdC/qNtD++Tm69acGAkLdpCdUIBYhO/kZjgAfCym3s/C2Lm1RCR2wK1qGUwNqcMGMpIMKMvhxZD
PWVWMU1CKj5GCqnw5+jzMSszMF3m/6oBIw0QE4JIBuVgSy/yPP3LYUQzubfybCZhzaIJvzljdEsm
jXETcUmrlPGyQ3X42wcIAgQymHuUiUEmDJvTIRO9TBmC8fm3QVva9qNrsk+0J0NjqZVzrRNha7XZ
2r6jnZ/D2JINS1TyGeZm7JrpMo4gWZA2r94wHQSxuVCE7Er3uQAzYleFZDyQmgXbVId9M3fS1b2h
2uSvv14uQFdK1zqFu/mia8B1MGUFaZgls42+gOtoJdn21OwcXLE334MZGy8oYRvaZzJ1x8LYpjTh
aHh2t5Ywaeh4igf8zn3R92I62S5jmSMw/kjkbvhJaqQMsQg+WoMB8W7wVIS9z3C+D1C2VQPJNUTh
F31i2o4EnmP8XXdhDm6cz7rTM0bXg9vNOjO/m91JQkd/ApNsnGb/Mv4JbyG9Gn8RyoXDGpZ2N4IM
zh/bV+tJp7wXXTC5tC3EhpmdhqXE406Oz/h10LFEBU0kC6CpI8/tPG10M1ANNPHLvmO6vWXDYF3z
6nFwsQKUE+gXPO2LZWY880TX51rEfj8+DFsIadYJ8Dn6XglvaSrIwI4KN0W0jqO7/AxSajhCQlxy
U+px/kc9rWXXlj3qRaMutSvTPX9OGwnTI0H2bu0oxPkz648ytUXt/yd0w4e9U4IU0U32elCcRLha
i3cOTTeNQXwkgw1wtMMgX0GB8kTvOk1byV8Km0UPexZd/YNK07cCqPi7E7vweQG2oaRMc6nLPMdD
TTTtKi1eARSlq5SpS07mLrhkx2uBiwQHTk18HNpxD4UJ6u2rVU/KP068mbSv6niEftC4qh6bNsDW
1V2JUOsozDkscCHGqyKtC5OTZSfUAAFwmauQjZ/BScxKEhL1TlqLhfnrGTlgHTyXR8s8NyyhRW1N
ynOwX00XEJE9UOBL3Xsu4BKMCKMCOBqrv03Y5GY4clY8IyKKzwwSw1Ijg9BusG545HbogbfMevrJ
94svk1wuQ65EfUgx+oRg9DRS/oI3dZ5I36h2ACMGWVDyCMI8/RF4xE4D2oFIb3x04+Z/irpFobvQ
Qmmzo8SAniGkmR6IRMD4T2KLwd3Mr/NUsaEyICfDk42E7Ze5Kc9jeCTcRBqlvFTZkEejHhGKeN/p
H0c1JuYeRtPTCUuMADmpw2U9jkAigp/CAvCpx+FS8NHmQckSvCHTAti6t+zk3lOBwul/kRLRGGTZ
uJpbj674090Z3oCv13EiD+3/LdY7IKFd1WYDivnXg4J0O+I+A15eRzKKvAKWB/MF4tXTFf+igQJS
215cfMpetUBOnw4/TKiT+pK7gJWN9fXdu3p2P7/CL4y3DSsF6OP59XLsMRwnDYmYRoiTrMMyNNJW
MXMFjUof9gjr2RElhKgJMzYDUV3I8jGayZX70lCZnRD3DU8ga2heWIrcFFPA5m+Ott8I8GgAvlgA
u/jAE7gmVDS8RN6BOjJhCtAucdAWQsHbvIaotkxl/6Ugt9nmWj8WQyPw8jR1HFQB0xaHQI56NZ6U
fmDfJIUSFnSg3gNixfUUf4RY+DF/PDIyr5xaKsaplNQLYRiKOkttLX9AESBTbbge/cChBbM1O1+Y
drYNYdcku4pA2rmUD9KSHrvVEYkRyR+3agrfYAYngcywUqj3UXqhg1DPZoNW9H5h5Qwptm0OYdlC
ayWlpmiVt+Mrh5wNuZWOs+1LGnVFuYQhbk4h6sbCOuKZxsiTzHwFzSe8BywvRpNyTkTIgc6qZaya
CNXGmA+BaXmbl1DKZIZK2GobpqfwBiV130OGw27gWohCwFceia9XXizmOOE4bBWDS3dAqod5yCED
NgHCrkIa7O/7s4ajjc/9Jrp4jLIdIdLzDDKskWtcBehI+xFFN1LFmtv0LlfG4CVb3AE5QdZAraXj
0E1HfZf4PR5HT4YVKe5z6Hm0TnhQ6SM0cdRG8roLve9ECQ8xH29tGWOY2TeziWk8Y1xafGT53wN4
ZTkBtN/p170/MSLvseEJMNhV1QQIwOl4f6kEIdpGlCswA2HTqNlSWgOyN+4Gb7eHOXdnIh90H8lY
uXR7+rSXpJMhJcUbYDA6TE8b75LRHmexHQJacZ6NX+SqEZDPJdNr+so1+waqNVvvJwcexriMG6QS
UuCICOn6RAbI8Qke6PC5keSB3mXFNsAjSp4g8/5wvMljO0rWKgm4FqKaQCrL7BLwkQCE0sHr86RY
EgQZ72T5wYABHwHdAiNL+jnx50mPB/H7BfgJ/ZQ9V1WIIqCDp8FNptU/5oKdD62Iz0+WBJLr2xZt
xDH5IoUSxUmAGAm0BQbeWcV0HBdTOQrYBORriCWhj7x+0TMdkhlawyGtaCoD7ySi8YV0U7Nhe8lT
REUrgsnU0oKxFOujvKfiUUBfaQ8HVzA6W1RbpK0qAtZC/emSjCyAXymuZpONz+EK60VPtwUTuhIf
gEWhzBIY/tLWRFBiaKeATDrJOcimI+1RSkdEHgOMfbgzUHAF7LQvPpRBWqdfGLYVAjSP+Lm8L1uW
pqNLUqmk+zZgQh+ZiUx+46ik2wneHhXJeZ9WGvMuJ7I49nCDwCqjNWRwrLZcGDg8Ta8Y5RzyNuew
arXMd1BnElAS4UWLh1Dkan66N1MbBJIdq8wvsKKyevQsNDyvGgYhBQWHVCaDNbL1ZNFd7Bnoh9xD
1oVA/LQF2bzFMZjf6cUWJ0QUa6CPBz1v18Ldbxt14g6t/MkMATZRuJlOoZ/K3undIo8VihQRN9Yc
M+BXvIAVBsyNre5o/TOVM736TSaHlggIW8fsyZSvzgDbqeATwzvCxVu/XNwh6KGsvB+g8I+GWVaQ
QVMMEITN4wAJ0vDh7vE3uC0wHc1YJ6yqzYKkf3pH8aDu1zP+ywzxzWplp1Ik12xY1n6NKWUoCR94
/LTuFzi2cNEMuvarF9QBpFKS80q67WtcTK84ip8dBubVWvmqaNGvwg3wZFYGHIq0wBgwqhg1qaWI
Yf1wNpjvXVTPL7asyvVdsWzxXEDZJUgoC7p2Oe9UksLgis44l4WwBrBve/xEMvOZTuuKXFqGg3kw
kmr+QFoSTlAdJUfYS3tPJtxNqG5vc0aaOoc4LKJo1NSsnoTnapuie4F4DCRmkjNZkKs0pN4gIZK9
iGYvWRq7PcWnDEdddGvnw660nk+e/hWIMrZC9Ygyca79FqUUjYuITfcelusu5KR4gwDTbSjUNKIN
jJ+4Wp/wZ+gRNoXPBk/pp0dr6nJYY82GbYR3MPY4EqIE5qAooxw6hk1x6i0tmVetQ0NASs38z3tH
+Q69V+4aE/WwCUU/TiKeQ0bKQuV90LY4qpb8YWuKJMMnEb9NdNcYBdFEenIiRsVMC/4EPmHis1w+
k61TOci3hrBr4OhD7vuwTdqkBh7kcxRliIHjF+91cWdz9N+GTUf2hhvskNsIjZ9y1OGPRiLczUxg
hDjXzVAApQg2qkHdbOJFSil35xSExE9JQMnJupcjCcb0TSIK+YQt1WTwkTV8CZYZ0kmAdIoFsiVX
Qpu7MxoMviDWLnMTd1NKi+VQYyZliS4UbT70kLM6xSRr3ESffTjkti+mACTkJHxYdGNmyswUHu7W
1o0v4QR5+9j4+5v1dw6U/VWe8pt464JzxuIej1wENct/XbfrlBrLX3e94XNyhhVqaUmviI5eYwxB
9IS9HMW61WvCUezBg9XcG2PBN0cLqgvijKj1NOqGt8N39iCTHCBtTxxVP/570Th7GjPllJbnXn+P
w+ferOh7e+cuBNLsjqTix9kcYoaQ7KC9BIKwdTiYqJldzeN9dL87H/oz7UI/pveZV871RrJBmjg7
wJO+uNuu38IR4ObvjtbnxuKevfnXAgaoJmRYEJ8GHUIsOrpw0EcnAL679QCF+8LF3blgaF8DpBjb
9OxsoA8Ei519HZXjEHbszIGxO9Qhq/Z05zVk6s9+No0tDpZvte3D3dvMr2MCkFYEADY3Ottz9Vg3
7l4X/7HjuDbFknULZF/ZTnkzq/GlaR5qML/iqql2L6MB9r5RndE1Ow+qoBM387MDqQnBWGu5S5qj
T6Qveju1qzlHqGx7ZuZg/Tzh9x+CNrhB21w3vGisf61pPaojVkw/uI7YTw4ouMsf8WL/og3Kk9iE
LLVoGRM+ekuMI4bWPs59zyZu1YOi/lQd5ESIe2ONH5du+VDLN0pSiMwbb2I/o+vGJ/6yPI0a3KVh
lbcxhYXRQT03Lf0IhVEkAlqXv7Fowlw6dhtNxWHCzAm+n8B789IKyquFU3OvZNc8t81y8erZW4yh
yZVL90KejO9VWhpoWW8a6thRwy65BY4L+6A6oZRUD7T+pQw705ZfYcGEqOe8ZuhMs2FkJ/xsd9Ud
4KdjPXVY0sYJ+YPL189hozfBofwWRHnszo1reDFmN4PuHmZu/pSNjIfZh0Z3ZXbOL2fB+oaILEvA
yzTG6Aq/NwFmyqAbvhSuRnPyypahbul9G92No6td7Ytu7FdNEqB+ttENxAN5sX97G/EbpkLRWdT7
Mr4OZI1fMrNs1rbu9srBef7hDMBz4wvcE8QV2CtPJq7HatJ16vZ93q6MDxXqGrPa45m5bPf8sGdJ
k9k0C/SdN/Jp//Sc47yNkHRbpEmMNrHs4H994O1ETxp3+wvYgPy4QxPh5LHyuu6H2Zd+L3rS/Gj+
oRnzXu/PYP6l2bSl71a3m3bo5P23J7NBOVIGKa5T1s57mMwx0qVA+IjSxMAD44ubhWXnBt2GObdr
foxD33JZ1wYqle4YgmnLCUxfGecjnTrHsNm4p1ObBjGdc2tOu+LtOxQ98dbw0UtEgs2NLTo01+Es
4RQvnA8oEE0ZII4qGdHso4p0jFX4dxtj3UKzQg3uyqelAW7axsRpVvSm0k/DgZYGJs1KQVU0wHop
QLH5RDXiQ4duu1jpoKcCoqHGZVFHrgRb8P5WP3xeBA8/GbPMd4s6Mpz47hZF7UHHVkWQbZ3sJfLi
UYMRe5j9CB/YtVIx94Y1OvWSdabKEtOkGrS+tWh67p110YGiVzAYd4zWTUgNAi2hMokskV24WyTm
ldvzKobQ10zyZRkC7WDH1ETJIRGnn/Wy/CGYhBxG2aP1ug6IeDWzWn9mCaOQIcXJcnkJUATCdbk0
nhf8jm5MJ+6hFF5gMqRur632g429Yyz2wUQe8Yq40/YQgYXbuI864Kl83GtU0pLbME5eWyLWazDs
D48bMaGmuyPHeTt7q1q0S9JukhhOkTYNT67Dk8EJr39K/hWRpOeVxna6wbVkS+5NlKqREi7Rcx4O
kSdn4FHE+wk49XydofPzCkQfkJSrjls8GzQzuAHIMEl5N22TSdWYe+Dl2LcgqehqchXx/Hhw+R7Y
WDDHmXU93ZJZuYz3z/B5yfh8B1HibhhgSLIcor2A6wf7yugS8B8+uGbX3LutUyP59TrpKskxy5Wi
4+LWbM1oTYdLwi2Tpte/d8PYoSy79TQ0ZUVzFaVeRdqI3MBwU6E/RXy261h81xhvpGBMREN2OZxZ
2PgA1PzwqZNKcwAL6mNjxPMUSmedgt7wQpACxPJBY4CbpFlS+Re2ZbfkXXXrW/A2vWWGozwibrDf
gXMFlxwOwYCGOjOYiPx3TfJal6sR4GrwgN/aQytqk5SL6+ocIcnqf6yav3Vv/ZZdw83maP23Lfo0
cRg537CZoVrqldz1opA0GxlWfq4uyboM1lx3HL6Y32RVLQHRH1cLFXgx2nq+rVbeKCHutvJvugyO
zmn0TW/WUlfYzA8JXfv/3GCUXJ0XMHkP/cuZdVSVy82JWL4kU9kaB4azQvSqZl6nt+SKUkWFrZXx
HmAswiNFD5sEi0cZGzvWiMy7ItfJRXdhZDkECBG5zViwJtxc0qCMwk/EZFkLy73K2tBwV+cVQlKs
hvWmOOJ+JVK0L6jL9Gbk1TeXhe3yYkFH9pYL/bfEwcudxevLqGdmW3lDvidFM9ccaJEtl0FFzjWU
4+ilHXjBwRC0N+MvthIazXPEel2vTcrUa1QsM+T/PW7WPkLMk7tlugNXunnsEMXDrbNcUf5mgbb7
MCXk0gdoYw6zNfVpmWlEQxAhf4aFSiGpH/ukcPdRDDeGdHXoFibmVBQX6cIEmkc6GPzk4/gF69ZK
wFBkHK1WsBK9n1Yf9Rhic79SAVL+YYgqrhkAcVMFK0lEFYdH0kr6JWAQszRPE+wLZU201JH9lBVO
z5R0GKMFq41yOnkszyppvKAEAbzqJQXODUQcVOmJCCEjVCjzy69FFulk3GUOgJmJaY3Z0gwxewRF
S4KXf8pbzM9dmdl8UENLM0/6mG3aa20K1EfUw9KMVfsEowQPkImoCr9LDYfji48eEY2dCKapIMFM
gbokAIIkiXNkx9dRgmWYo8fOBXwHnLmhdhKCjdTjLCO6N0J0/YBioKB3pVC8xKeKYuNlvccXNKyB
J1C/YogAu4G6Q1inpsC7U27DFm16kZjfs0MwNICwkI48/B+T76V5mdeSTd7BApezRoSf7tN3vIdS
Nq8THLvST7P2YDhUqT4+DUfvMKwY3t3FcP4pHxCiFQ31ut/i3Zkfeay1P3po8tFIqTZ+ndG6ao/f
TaP9kzFcwMUG6lrQl8NEiZrgCZqB/wCixMjv7eZn1HBbzPOS/qBaiUsDcxF8RNRR5JIu2TyF3rT3
x3BVUzGLK/fg4dhdjpILPX7QgwgZrwcytlke5xTlptcQ5hOHQ1OsckwWMkAhTFqPLmjNwDCVq0xl
iExebIrXgmnSFNThChqvNQWiWUOhnjwR4Ohl8d4cUsSZQLfCqNRu+VKZYVrwk4LIXpXi4j5OuB0I
SEMHNmd6CrQFLS6xZqBqLEQ2kHsDcih7I0EOOV97bL9ntH5BjzolB2Aym9NNtp5gpeRc9KXuZmf9
ZNp4LCpp00VnXrdKC9viYYWhYWXd4hOSSqwN2fr34f0P0f3BNvwWsx6Rn1yOmUuSv6Drle4M0EGE
bGsIRreL30Mhwq8ISJv1KTwARe+yvdy/re6SviVfw+SzdLZSYtBpwdbEueKNtxI0BZEcHeGBnllH
bb80dLKUl9mrkX6TTZj7ad29fgxKxmfUDHS35qu47d+H96Hx9YVnReok7JYJtCtr9FGbnUGJSZIe
7g3yNRgrpX3DHaerQgPyT8XIguurCd0vCEWzUZuMBx4ObmIoQeLwhBfcjPIm66XUu866Te26Lilw
XYnwONRYHYubcslZeIgNTSvHZadDonXJ9sZ+By9ETH8wSyRbQPlWV0v6J+QNYirQGuG/g/+TsLys
PZBSK0eeB8MXDW0DhR3R34FX/pSCvIKPI56onbkWY1MTYFu2mzZqFhTUsi1xnTDNM48WsRJdUGrm
HrGBbAv/gV3hngp1nsKkjA0oO3BpSBVT0jxrQOdAWeJINyCJFRBxi2ADQ7/EA/FKFBaUWxBu8aTJ
hpxL5d5FVklM8eYU2p/KmNCKVD9PPHGva+Bk1YaI5dehTA1IZdtOTF8R9CiMa/7Dw/bK9CFSzX3x
NK1M35dg+JPEOjr4rhVrl500Wxf+QJQiJEav14BiAE4Ew3VBZEGab70WwaamHKEkaTSrA1pFyyWU
B/5zMIqMaEJYkbAG/rlEXV1yMLNa1CaH4mCiAMkJtLlWcqKkTnzyA0eMaB7jJzuhzzYakaRPLBCD
Cfd6jz4PLqYx+kYuhDAiOEd3ZRVK6lcZr8WybSxdomhWnMybPfcLpB/YLwmH3Gi3PfjQXB1URNia
x0cCPVhcvAkXSVRaTiahfWP67+zo7oPZzqitN6oLq/CQip1paTMTaf5BogqFbWbBEqE7vaI/R7N7
EkIawo1wUHAWO67RyX5mBQFfkzX1S1RLlhUJq1PgUlasCfsvDAJFsh+1Y1Gd5/LyQtYWoZ+U0V0X
e3aRjFSwZLNnjpM7z4kIYrLmx0OyTQ76GpFgkA9tBwKzSnAgvQn4lSyipWA2Pe4M2B9oII6rks0A
iZhCm5uU5leV9jbeNM36WBhhivcuxJVniMRJxkgeFhBNBmfHbLHMR7HXstgTlEy70K+iDsrV9J6D
M4z9jTlcZtuVqIcCnr/Asxmf4siRsV8ir2b0+qTxvKDXb/MwLtlq3JonKKlEf3IYgcPb/Bxc/Imc
1V3GhdiNnOGQj/4Qw/Xj7zWCuyPXunj9AOULUeqOQbREUyiuInZWp+vPhO0x/YQLoOu+oNMCQArn
dCHpCIyPo11Dy5CkmzemjV4rKixRnAYeFiISe374FwvRVDINkWSlyyDwoMxStxT6ERa23BnWQDTA
GuZ/whT4ooCDFR17MUWIRIrjDc93QfT56W2E/LAi6kvoTB7rVmnQJ/76I9pvf7RKdfQ2hdjwDV4r
xJLBjhgUov9u9uj/kJ+D+6tDJgMqMsNKP+MndoM6Nn1ClEsWWoCCCCoTAOuxjuDkAUVSBvy5LKLy
Jv8VxFPktRnw5gIgbr+bN+VQieR1q/+gpcf+Xuw6ajdFWJCOa4dezo+0xmwsE/80T73TCrRLdB6F
4tENNPM4OaevWDNpJvwYaKD1hXTC29C3d9mNfjedWU6L5sQbZry4kCBmiA8l6h1H5E+RmmaM/ua8
IiExIdvHS1smNNovbDH4GLTrBS1GwI9GByqYIjoHTkPvAVQ50rF731Fj9+IjKqzeYXVfNPdw3mfe
jO5ZTPMPYRHbWCH2KmIiOd9tGRP2GqhOXmk79EZoU8ApV+R8JB+vfOfaCCMIwMa9hYsEul3BEkPz
o21f7goiEVrN6AlWXE2iv3QJEQFZANMx0H7t95gyTWc+Cmxf5CTJPBYIc118EahomLf8wNj2lDl0
6cfQPNujOVCtpLeyVRsWj8FtlSYOxCvDEk03V+xD2eTYxyeoXu8weWaaRZgBgi0hjhjBuQEhmdlY
GdiAB7wroteMU9OuEw5Bx1ttE2/nI29wYt6Ii/AJVlC1uCN0O7no/T4y1oY+B+qnoQtxjOtPLk//
llWBKHQkU1wb5J9Rf+74opYKV1z3UTZJn14yxnfepA3NkQu6T0Ep8rPCUGGtw1YnFJ9Dsp+GSbpm
49PU9H9OMx/m0UgSJR9yzEP8tT/8A9spImVD+pwPIfdyJJ3n8w9Wl34515h7wduAiw/xje7RhtMK
80KZB9/Kd9ESk9ka4a6yh4kcHldPYr4QpNjUsTxVyCMrcsnoJ5hODcnetI1c5YcvGwdVay7Qw9bS
n0S6DN1lD5k+XPH0XLZUtgAOQagf8BkzxghYNNJztIdsf1hkiIGNHSVdbmU/T+HOdYxuBqnaSTeI
e6OrMfOnzIzLGY+b+NlR/DHahWWnEoF//GmxEJcQi/oUaVhpQFcmJrbsCa6um9CwJgjsFSYRF2Ew
hywXkpCKdDkucHaZmDwBHRA7DyglkjbYmRoG0IKYsXbO/UYbG3qdgRscmcwadQnlC3n6vrBFs541
ShuXsgalImFTzSb7pOHepofsQ3B8qgV0MM4PDohNC5YltqErrS12GYsKXItVR3NNNPBytqnVH3pG
ZIRoHFUwJJqFhhgtjjZIb9V9QNDTWiuaDj6rM0e6HE/ZWOXGPlMoBDvE7H9uGdggrShC6fnCnbmU
/DhH4/2J/1LDRJoEjiaSbiTUjyFqtymP3s695dclsxhyAqwfyk6ROJDOFlAmWZU2NLh3lBS7oOsm
NlVpZZ2+7hBiHqGacSvn2TLqixKT7AGmxiyZq3OOtv6taNWUuuOKSv55tDrBJXkkLfdiS5g8O8Vs
ROJwd+7Te1QfgVRpJCOPQr1SBCst8j0BsfjLJmadpaeuUIXTu7rho77FQx5Mqc5939lkCmvFs04v
xg0whuXJQIFZtUC3Eo+Lvqj9UeVcacJgW8FzAVDs8KzwmABayhNwBLlAzglTXsAJ+jiw6zlgtyxi
WOtqQBah4rlFLogjNEk4ebnRc9q+T8fHh9oJiZw81CjDQ382jieP8JA2qUwA3OMyrELdbYYDpQFs
LkBGOGreryhowD6jPZ5WbjdV65PtijZYFQB/qfXOxP4QdKckwzrwUOFl6eOOmZUgDALmKPiH69ND
9frmmmFkCxSia0q4p07EY4ygL3kBLJ9fEwsbNeFm0sjSqSJLv4X/GIWYj7AbiSkULgq88Z4Aew03
8/qaChlBEiGQbIHabz9HIXpgDQS/mtk1HAfjktSG1XcwwODwW6KJDENltz4FH95yWWaNVPBENTFS
8GG1/tUZQ/e7xLeNF5CmUBhrhtsLmYXGyfBpM7CebwGbx3TV2SojwUG4J2Z7CfsTLbRWjI6b6WLP
xvMtp4aeB9tG0EgFkjksTgs9/26ovQS7YnOrAj5TkK8NxkV9Sq+YlBKwk373wT66BddMsbZwdWZt
FiS6dyooMtJP9HHaw95wazVDoOk6q4/ZDMRC4ZoAa0ImRpCegidbZ0tBXEtJeLeOSKKiIGRmD/zo
D4z8k542w49z7UrNFV5wyN5brNhTcldNCPx0zlnKh7+6MejOZyNtyMCaPcO1Hf9XSC0FQJEq3g7m
puGXIYaBy00uro48KYO9DJDMm6ZSPQdv4nRyWWrqyXys7IIGIJDOLHnX2zE8yBGxpu2KOfTGBJAV
spvZgcdjIjWnTboYQmPGKkaq4MkfLK6vqtEyqM/8uIHRNg2vIxqpNL3dkjF+zdsBLCOkK4GFDWgY
DR++JKI3FxyWCq2nAL501RBo7+UuzV5Yz3UF2EuRRQ4qIO2Sh+/sRRzklfd7U/CnYHoYy+G7jMkn
Kpg5PTPQQB/Veo4YiO1GOcOTIUdJZUj1XjkCSQXCN2ETR73wR1dGfIXlKP9/T67mlp9ZSBMMSLFJ
eUFI2HzJPQfIHtL2lpk8EJxh2775FexD0g2jNyOgTsHKwNmY4CNSn4CgELinqwz3AV3Q5R75a+TL
1Bg1HOksfsIeem1TswtCIwjGhf7+FVtGRA3FhmoqzikMJiR4oNjeFQFA64BkG4F7Klx1aQlLYixD
YlNzLCaot+DGM2ii8uA8Jy04J2gqbJ5GQK8CHNmsTc6s6OBM29Vh5h/xC0+QpI5IoYDMRJHuAIaM
bQR7OBod6xidTxKMjAE2Ju6mzdWNjtmZBPMLdRha0ei9qOVw0ge1+M6gI2xLxvsazDW8nF5AbvkN
5Fvmp0h8NRJ1EDlJVPiH0+gTLiQ1/Sxoh4NbyXBGL5ZZb8mENXguRGiXfAj98UUPxdD/BpybnwZH
t3j5WE5QHFT+0ITnQ5MLuPhu0CYaNZF7Fm97xoUG7JcU0xnKhyAIek6nouC5dSj9fqHHpgHxixJk
Gizc+YzcBW0lCn/0Qtk83cvVvEet0c/mHEmGYLsyMxawjFyQcZECzkq+kHm7s3lijPKVk4qDrsFS
KgZvh7ocA3eWoASiJU+O4AnyAwoo7GrbKe0eym/mOl1mp6gqaQcZWA9LDYo9OH+0z7qsQegFrP8X
VTQOSbiEiIGxvFWh4poDzcL8DnQXXjSJVEir/+g+2ZBwqH954hf9JerAIfRSL+k7Dq/6x9J5LSmq
RWH4iaxCjNySwZy1byxDN4oBE6I+/fl+59TUhO6xDbDZrPWn1Z/1Pbwd0DB/n4GxNSt2EwJGXD5l
OspdQKl2glldhT5C0aC9uNjvaD+/E82dsRdRLCH7YQ66s5VAEJ3qd+iB3qH2TQPUgVpp2hhxnVJj
kdDMLLjmsAnkFjRI1TBOpDfnLOMqUZx2QYhrbVQBHaZlDad5fKOZ5F5bMCHYPze8C9OpmV89OYPn
15icuDy1nnDaNQQsbrmwgdwsjHGpl60hz7soOgAaiORr3eZkyWgeSead1oe9/yr7+TW4otoZfgBo
yFlycqrXDqWgNa4Pj0FpwaXSSG1GqHP/PJCMsS5BSSMmTvuvZ2gSAjoGW2ToaPnmXTZWG8kZ2SYZ
E9CZ2EqqqRmYPw8/JYaV3OpX3xxeGl7KVdyyto3xp9rPyI4uDe87mPSU2zBPzn4amgyPpPct4uWd
A0hcZ68xwmFCZPGnHpdI4W8dT1GF+UAfvPhJEjdShzbwmPo3xMXMhMG++0vuksnIRsOmaMynBdMu
Tr+onN5c+Ac/mVq7dkUzXt60BnePMZHMBE2CrKaWCfA9z7of9uQybjriKxO40xq6eIsBBQCEBwi7
4Y4aVnFED0QfqMIrN/L5Ls2xicKj6b0M+4Tvh0CD7oWwiME1d+ljDWj7mnu04n1CNhnDmvGTNLHX
REgYyqMsjYvYPSP6PUZvy7uTw1b4Oftkr7oykSmevVIxytgWhifkl+OLafOzaH0+tAgMTFFojFsP
btHj6ezBrk8DVB+3nV2GX633P08nYXwTKW7Y1FL6cu9ZH9cJCL+xzCkhusnLuQcU0kDhaVAaIv5l
gXfRsbDFnZieAp0wQh5VJ/+DJGnp7DCtFfkipUKrt09pa4+WvLUkzslLg4zbAuGuBJayPzJP/M0Y
8yZaJxjp7vngVWu99/p46DcYhOmU0y6nu0mCzRlwtn3egOQQIpWslu+wzCZ+VUDQTqaVvBpaTy/p
GTMUEi+2i+fVHqlWTglOgwohMdAfHeMMwdElzEf1sEqs6iM02uSyFxf3TPasl+SwtpPLnZ1FRNxy
KE721kFqd7wEVeIcfgiDvxImUfZOj65FCCeTL7eHU/QAxUm4kuu5D0r7xodKY2MSc+KdvaZPOc2W
1mxlV68ZHsMdSrp0Usn6p6PffnjPB+5K039Q7D/mJcz/DlZfr/ZiM3uD7t3x4JNz8wR9oTQaU5rV
HKoNk5joGcdixnZMWVGQ2V+FttveGXFgoO0cwGa3i50/N7qXOSGKAGhZdPGWe8/iWs+8ZRHvs/az
GqAsupdCi60mC4mrKPr5fFe3n91rb+9DWe9+yfNx9utm5hkNVnSvaWxeh/6p1zhuZFbNMhIRu43f
S91N+QRLu46zidETh/DOZCIrWNxQHYPj/H2m5rx5dQlWPy07tRc9wSb39yWMxdyJauRuFe5xmMG5
31vnl3+nwiBgmiudaTdX7/MZn8DYwhKaxqtfZTipE5u3ICeZgiJ+7z5qbo3yFvlSgY+47Lw/rlQE
WcUD8ocRPVWjyo77E3f0xEkaHZOOpgifgEPvCFUJ+GI2euZu/mkfyhty+d9xk0xGJioAi5CktGfo
edV/5s611jI7+cW7Ml+yiBujd1y8e6V9e9lwLhvUOmUwV3SPh+BNknjFzu7h0lqVOqfoWfPbpzFH
KFuSvb9+UUnScbDQbtzeTiXnjXLD9A/u9WzT0ZszI0RdlPmIsUB/4xH8hTBjstHAWchlY4GCfYOK
QlDgdm4Cn59QrGAiLtwnltsD+hP0VmROIG3BHr2E3+Bc4WR+BDI716iLPyvBvMJugfu5LXDDhJKG
Zz52GGfUoHiFiiahmQkIk6TXkJBg2U160Ao+b5n3o3WnWKYlP613BBdMO0VUc2C20FRw5ztTzh5c
Pf7Loay6OgN5q4beEYSDWw7dBayyPge1g/AP7lMwUdIBNrtVblQkQOujSjGReubsgnrwPCmRDJV2
KguiS7jvC6uHGKLCRaPRZ3tqkwhFLVuKSIri8RbYCZlS/fsMBKUR8ZfL/fQa3kOFXlWipXNtldoq
B3edJcTMVrUGHSBbAD+oH13oP3hnlJoHvstwUr3FL0bMcIQGz1DtNiF0rt6ubQx2baKvvYbrNIfp
5PibjM6/OTGza6tkJ6P0B7XWe0YHcCNfF0qqxPEvRcb3OCejhCj8CKFMncK9856VFjyQTxycCRgg
o1aXJA0peew9dLaU8u8WiDwNKPWpBVOiQky8Bsc7piBiUwqrLTPkrE9Y353L4BLn/fsFTmsXnhYs
AhdpXf/UJyzG+XTKk2pYX1dbMVbftSiUHU9zHqBnaT3ACf7+gGtUzZwADqjBGk6zReb2itaKTu6H
W3V89Y/auCqTG6/zjvifXet6sTPDv27jsscAB3c5L9qX7rv9ZoTGxQw+RyAww5f1m3UbG/MdwQmV
oPA331lLrIAvGI52nOAX92HPqrYCDghc4ab7Qrx0nFLgRnt0VjXg1w2gDukOVJt1knRApVUnAzli
3La+1R6prZ2ci4R9ipR0VP42VF8OqUAkrjs7RdjoNIUDh5tquMRZ8bnBqZrhBwy0z0b38ZJHdNhW
sGE5t+6hTwPmfbwqurThNTL907gWX0ih9KG2qG9Qhy25ZZGuWyeyYS/RWuONg73eqwXJ+EQuDIER
fI52e1GFzns5p/YG85Q3k+5l5lFNBF+X4dPub5R7g09j9QuKNaYjYLA3icVmFeyU0AUXtsCp/qpD
kFOCAUwcLQPP2x79chN3AgaP84yxCd5yjBsrIRem6eITqgxfaAzCBnY+AryYMOFjb/oeHBnoPeJs
KHvZghAvIdqlZ6BNNpE4nr3Ue6BlwqN5ic/oRFSJ02Cjm8WBCJnEImF38Q3wvW9jL94PIse9t7sr
ml74oBa+XpQQWmkjBOFuaSuFy3kgaJG/JzAcLap8+m8hRuKUMmhrpmdjeoU/F5AE2jkTbiPlDVcD
sR3sQPsevfWlfemgBkOwMEALiTJsDZHVeUPp1NdcHp5Ixms/bboMGHF4FXbY02hitqtth6tgdh9x
ofQmxba8yseSc3qlvxq5IBEn3gocuL4Dpu63a/iFKz/3meaBc81ifnMerxEJCLn7ZpzOKaoFrGfc
hctwD/lDoI9ysKr4mjgN1W2lswwP7QMUnY3fhCwfdHSlztN70YNw/LsGS5VYTa/LFchxIsdiEm4l
p1c0Ann/Cw44VHZ7tvBWnIcJtDA3FruYa1kvMHMBXaETPNtiDT+EiaRhFxaNr2OdTfbHgz/iZspx
IFeiCm7f7YowHq1AaDh1A3fQ4Tzh38Lcq9HaoPwgSlP+7S26iwluMTZutvMtBBzBra2pw31WpxPd
nnbSv2kKptoAO6iBvI9frV4ZXByALLBoxS/+er0es08Q8koTP59OmWmU+CwOOEGXnpBbNMwudyFG
/er2IPpa/Owf5l8JayTYUWfvg1KxJJTOp+HofEcaeRFJsgM2QLGWYMyt+XfIoztV4wVkChyDVAuk
ZBBykwXQYrWqFcvhA/nUoN/oErbCy0G/WKu8SOHxLkiwARbnyeHivnDH13dzR5WjVNv5GTKFv+DO
MB8gKtG8euTijtk9zPTK3NQ8nA0avzHlpvLBgY/vDDDupwPxwtPyw9MSypk5bh7RYEWwBrZYBpJX
oMgBxH/HFeyN9POEEh6o9QygwRw0oFXZ7rMYbBKVOEMUAUtSd3rh5W+tY0G8YWVLJXnjLVFwP9yw
TCF+Do03oN7UvfOJPfrElvupEA15WO8rvfQ5eBeba/h+JIgRGY1U9s0hL2S1nwUBrfSG3FVxgXg3
AhIb4wqtGuMscv+DFDr41JyMi5TAstL82fAoTKnisxndaQ1J2Xhp0E3y8Aqgw9OjFViC11UDmswr
Q8eiN6AhiFIXiVqLEGVEIhf73rJozJAJkAc4o4s4l1vy7IS0hnylgYh5uOvUFhUiJK8KmuwDywF3
Zm5Wdva4rOgfXW6wVlRjjVIhUNK41oJOuwQw4U7/LTF11iwAznFlhCmZNpUjz+K+wSBJblbtLCdz
cRnVQNHHcE8mPGYHHPzJUqG3B2kqaVj9iygH3+x+tXystlvnMvlD9BocO3zmG80VNRLFEJgEtVjZ
o4cQV1RBj5upLgDytCT6gPyhc0almrkIF/OwvODgVy3xznxr+aEsqYwpTUDqJHcTZ8yoU+UX5QPu
DGRW0ecR0QHSxu2B0Tm3FrQc8SAOut3yD0Np/HRmggxDRd4BJ2cfeJLkx6Lbd69QFHBzJKf2LbL+
SBGJlN7BMHRsmYy+FcmkOAVSlkXVtqxwKgrXsnuYPOFIGFoO6PZyUZtwBaXs5HDxkUAhGf93LqQx
f94DmMFh8HIw1kGEsBVwV3JvPhEQA3BWtpSRRIYMVZFK1HRQ2LEZjVRPwjl+mXW39d2dXPnL5/wU
JhFuTzqrAl5UwE1bW7AOpK2cSOJ3XU1clTSK84f0bW3wScEQMwyNil0WZ4u1ATQSiPw7e0zbyJyt
o6JkBi58YkZ4VtR/lS9IDojOdcuOEU552VHBziosWGKHFwZJ0fPsbkCpzOTxSPnFMCoclcsFhZyW
HCyee5ixiwmbZfETpSGE60BTdBrFCD3j8BEY3MJg/AZTObH0UzpQvLTk48ufC08mKZyWQJm5GsJe
K8jIYSIVz6GJuBZTXHj7sBQKM+XiBRUUsV5w/thl4Hw1hZtdDSkArMNbG+E0C+UDRDNdcCM2waTZ
+CRH+NLGJpOfOYojizjU+uDutTgBOmA/Pz9EKQCP8IujyyRK3o0uF72YBtxyAPgRMODT6tStB3XI
FL0XOigmFLOWKTrQIy/RZRMXy4FOpIkaqT4Y/DHflPUBJ8IGatGIHRmge50+3SrjMT57Ftw5ejIn
QuI3i3UXaSc+Mijp4Uv0oEP2naLI4N1d3+BzgBLwIYjhwe3K6RbFooPI9gsM7d4lj0R5iDmWQeew
zTrTHDw5OnUTApiWaDKfKnyMts5ZN1rrntQMuwUB9TLS90jKiYFwRbigAUXTy8RPFHJaSqJYnGQG
sxMcluzSWq9b4mxb/wTe4k9SpMV7Hy1SuY9vkzGyyGT56XuczO7xBT7JYuJfbj8STzEMaOUgoYTY
zzmHmqFbHegko12R8qSnz1MGwjz8SGVCxpswex2Sf/Eh7EJjDnC0Y2VmqEQ+PZ13yVkfBME0g3/H
50hy+9Nfdsr8r9iA1tMt/h4aOwXHhGLc5T5cgXB6ByK/JEzRtaZ4PpYj6xEtbcnnavzOEZ7qu5LC
lP3TkJXHGGUy4OfVAfdAvnyRIK/32LBLIz62EbTmT878nGsP/Y6eXUcSg5urbBpNf5GO8NkuvEcb
Go7TrD0pCRX+L90qUfbK2FdxINJNy5VjqgycFyeoR8Ie/kvi52Pl3Wv+KCccy5Ldgtl0UYwhoOO5
C862xkBxfelZRFdA5WKRRswiLQkhfgmBdbWwp/B6ZKQSaIgVYeoARkCIDQa3PNq6qaPNEBROODCj
ecphzQ7/3rCtNNbUqurdH04XyR21G4PunLdCvt5AjP1u11kdw8krgMdC0e9w5fESlFiAzVwsp7P9
527nrWNUq+Dk/r8YKY2MGLUUw6CqwQee29xxYeNtFA0//1mvOeYqqqYtuvTBVGef04EKudLbT+ud
p69LpzJiDycph3Op3UrbC3c8VXHaCL1KTn42+s8IwxdSUOhOJL0uQAqnidO8AaE83wmW4bB45ahY
QqPtCmewQ5DHUiicKZtfQc8wWoI0g6N4JrvaEjwApygyifRbOABLu6W6t0PWtJ+ceC2IwQWsIPYm
CrszpdKD3b9GCYVI9MdAwVlyRqMyatUg75dXVf8Gi/xOgoRej6g4yzPCYw1JOsOqvuXGA9ABRrzL
SOWZeQ1qxHQzitv5QHGWkAOPrb0ic45FaELldE69HTO1fE5LA/UChtWPcwxj4+LuL+7zF5Iblc+2
us7X6TOqPDrNnyuZ78YgWV2njJAovBNxFCzcGhvkpvDOplsjXOzimVyiJokuVehmUrKuzvvk34zw
2q4R6JqX/GqFdu9KSd+o0dTgnGcxo+zBubljesmDHZ9d6OmTPvNZthgJhVeLNuTiW/cWMLTx27i7
pesCvVC2d9LNsg8KeKT4oMMfZBBSBKNPfvElGg3vTHo4ESE1qiUYNRyGtpn5FxRPtD1cCoff8viD
aupgR9Ya3RQhB6DepCiBU5LR/rLvoH6L15CA3cawMqy6jYkiN+iD9BdSqhKx0Mx3Jbuivq1cqC8a
mvTqPJ0HzvTdlGk1l2kXu9eVmLU7Hxj2phbk84rmKw6OdnB19+22EZnj6rhfou/nFQDBShNrlRAT
/KL7whtG/7YoEEcm/X0/7a7y6E7MCLAG4K4kTNYC40TSe3TuPZSrCG4dgOQTPm4/p9ctRkcg3dIf
k1GxadH4lf9WdL9h48/0rwR8KaIua7/+3m7ZI2zuCP4AtuXiWULcGuMMgyohlRq+CR1AsPuFQGmC
a5f7OQRRMvoDC7o4j86DYZsjOmj47tfPe4y39WBj8nAWWMiyfuJUPK56bwWYmDxB/z6OsakE+3bR
3xdOsHnEG6PPp7czy+4b/QZ13oZ+0nm8eXc8xQekBcb5Mz2Gpv/CpLfbO4ZPJlDVr2a2l/k4DBk5
Gtzp1Ni+wnJwd4W1tDcmcxmdwOhxYL3NMIBkMS749qnd+PM8YzRvhwOdTIZXt9or/LaHyMno8fLB
bl11b565gX5wasPD72HCKiinTkRUHNVWRJADqA3xT3ipf/v99t09Reiyp8yoZSxBm2QYuxEfu4BJ
/cLlrbIW6JfNbYPnKza1n2rv0G506nY+JwQxNu3u6kUPXviCL2yAYNbBkQzkY2vZNugVEpi6oURp
z3WUTRADkRdCyOyByEn+79ZKOry9inAS2Kyb3S+ARTb9Q9Anpi/YBEe8wXvSVWYBA/cEwq4QpYAc
bD6x1Xk5FbaVeba3L4BTj79aoEmhtYGxKXVqAfpVwhVhjsoBKwiiwm8E1kDgV3OeRfme1SK18wsh
wqq7Mu0YOdUvv8uOVtcC5+FtavjP1Yf+XklzDJMMytNr9OAwRSxIAQfHYRd6lnJ4YQe4tNHbte3F
ApUyUFOZ18afKIfj2PE+DEttUi0F9XDiPIYVYJwLHTeCcQajBjePz7coT8k7JA7y0L+O6/NKzfdM
X5mO3I8AGtxu3O3idAD64BQFCxYSU3UPgFvCpNE+wTW//aM9+8SkOhPg/Znteg/2kY2kkcQlKeqz
PyO4hU/HJNiUsZskNRPoIYmermLCQzc1rl4m6nwz4ynNJ0mM72S96zWjqianHQKJLhVcjxwMFcAp
boQ14jSUd1+N0vV90R/+kqfz+xvwYgcqexJc3V8Sv1vizRlN1sMSmyAO8ErIFZ1IU5kuBvE/TJbm
8ofkHSocn9l6ZMAz2hyKq5Py5mbKMmq6v4/wMgserWqFTcxrumRx1917YTdopFJn90cwEznY5YTQ
rhRkjnylIbteo3vqYC0n7ISwGv7uw8f4e+4rZzev2Pvgu1/dfaM3y+dK4G7TH828ZQ86wav7peC1
IjAK+tpDRn8Gs9v3meV8Y001eyk8NxfLAtRHC+w83Q1RRwFb8U3U6ASc4nIIZps2GZ+o7FWpDVxE
e1QYwJnskA7gT+LjZECTgrEeU6eWk2e4yO4T9wQqXw3PvAuyLu0uexW1WMsd/MUjtqm8PwmfCLi8
WZ/gFJynSudxhLi12ZaH7XYjaLJwEhgN9KIB+qp7dAVIa1LYeLGkWWAzsq1hcyAlt8LeSSfgTArG
W7LIBIw1bWfBVGWSzbqo3R3THiEIAkQGlB1mYOA7+zlsoKWK6+vLj/NEbXOFDJTxDaMD22D/SCNV
nx1RLRjg69zDQ+ca0WExNFJkA50GM50z9zIsxiBvIwRJeCP/YjZbkiyIohuRLoaO4AVBKDRHIa/P
AGXTBaHdoNQOnUXu6xIBKUeG9svE5onJuxqEuM6AO2Isf2h7afIRiaPaQVQH1pF6SJoGN0wPCBVh
VaSDh8D0nMZCBIEvFYaxXjqcLdW6CjPgOsdoiLppRv2naI3E31IsSbxjoRST+kuNjB7sA+BhNpbi
oOTffFoOD1mP3UroiF4+kiKCknNPE5UoRTBqTUCKUqQxSgzBR4hIavfFd0cQRhP6ckBCfOkD6jM+
AtM6KObDAT0vgDDe3LxV6oshujE8lpYtrFMJcQCwJfZCNFswGC5+o0YE8HRDdMuEb7xb/IMOhA4Y
jRIMBkYAev+/KtSGTt2UQSqD5+ZONb5e92hlkMnN+Wk1zLA2DkeYi/grOKFRaXdO3UOo8p4+Q/2j
sivS6OYSdWFvCRTk7kqZeCaSQ9LYj48JECkpvSoKRixcLxeLmZxNl3Ydoyktb49m6TuLA/xDE63k
pdvNyfyxP20wjm/+yN0z4g+fhkDTxc+TgcMfDHnrsv+MDM2U8H7Iu3v5rSbo557OfNc/2elYSR3I
/6IqJxa2HtHw9shkkwqSIznbXr6me+eYs0L3LxxhjcFlvSdCb6uezO2gN5Jun3PGh6exRZpAnU/D
shbESmYXn4jwV/Y5+tjq9D4ks6vL8I74t9kfqzknXEgyInbEX3KNaNuzf2O8lhxpk7hJ6r0e52Y+
T4aX6OfYr/7JTPhm6olsZPTLNbv+g+qMr4Al6x3GFklGC9jy6d38qtpahhDdKJiZiJMbDgvLHFaH
ZhcOzn2COcBghZX+4DSrd6uMeCmX7Ho3J9vBcutDFMYkiXdpZphfgzUDzZ/l4h3p4sgA1D0GkHg4
q/h2wuM8Cqlx4tagALPZV4SHwXddfgWWW0UDUdggbUhxNPQ8ZwCtFVkPt7FYDpkl81sf8npEl/IT
YeUVH38zIMlubYHcE4hwSFJBhZgXOvESmn0KI4bnzfa6/o/fwch8LYp08NWM4uK2+lIsEgiR+JdA
39QVFBet/ciA19/FJlp5mLPu2QO4P/n6QkSc4ZaCBaVpaMfsm4tThIktwJTGIOjh/uTcCQ6c16aY
I5lD4xoumQbxtT9Z5ZSo7JIHokiU92QoFuL5q4wdCOK6nw53oclmxCbYA0RqObCDl8A9D0ahOJzm
7N6rOdbvKj9xK+GuAVtgBcmWwAUiamHBRPlBk/zrPalyCWDwWYgfNkRILUZBDj8oJKE+oCWwQtFg
yVC0xzF/nyE77TeAML5t+pmmc4dat/ceZh6gElbeb/etnk8gQ6nF9R0W8RuI8OnLgNKwr1N0dwFJ
qv/cMHScmmas1l47G4AaaAfapaTb7ID1vDYWd73BO0imD//U+vT/yrDUjXEDlxCa1zJ+AeyFWMK+
hq+WZmzdNnmMjI9rRuDUJaqN8La3zIT9OrVDd1tjfcocmYVX0AUNgQYdIJHXxeYL5K1hRFp3+Bk9
FiirsYUP7YkJcPSH2v7myiskPr0I7y3+jwgon/Z224gktATkG2U9ZHQu9z7IJ4Ygc/OMn5wlZCPs
stzdxLqLjwYHPXoY34I/XoW16iHuHJC4CyEieEw30z9aCzoYviJkiq3uTctdOGwIgB7jDlJM0CkC
/jMyUhlog75lhHzeeY4+oBYwxlPCahCe43chegfpfa8e74enLsgGCssxwYmo7SOCSvGgaArB3mPz
KYKzfwNJ5pkF9SJ1F/KV4Uo/4tfpgaOgnl8pSUSoJCgB2skf3Ii13r4rX6/AGiYAg8Bh/UQUCrj4
5ovr3x0qMmghCHKqg8YXOXrjK+a8cqYkimb+GqKUVaXHQ+L64IhJlZXSYX0tf1k+ABPcldqcvhY6
rr/ce4BBsJvdvStTq1vLSQ2+PcwZlt4jFaqTRkUM3wO6KlPameOR2QnyicTDuUqKY1N2rZnhHbke
cR+nfNx88OS64+KQUaeOdyMor/NOPSOP8tkHZCPx6Qak7hAFlIAG7IdpHlQ2BxRMSeeK7CkNr59O
ch++rpFhBAmT+h4r5lLVz7G1DJtmWN/50F7lhRRH5ygNdpM6BAnT/DzWAVUcb3C+908QK6nXWJQy
5EfeZ3FAHo4tPGEOdnR+9JreNfevDQTlWHkT0iaZl4cyzHAR1iVDUpzr3PmYrxxpN7dACOdvuuSR
dffOjJ04+HfU0hZVcOuwRqR1g7C8ePXJMo0NRDhUzSDPBX8j6cMxjWf7iOas6ptv+7rKLcICcwLv
gHqIEX1417tfTImoqNvNNDpWSUYgwGs5yDjcSZcBfcuBuTqtnpujZZ83FcL5nLS0Md+dw9/rEdzT
2Yt3C76JnJWt+kTeRgWqBgFcvfZTZFjTmYlCQBA87+jY9B4Hr1hiB2aYFhr1Mq54ZAYyf7KdJguT
DVSwhNc+wrpOV4i0oK+v7aLqpWQb3fE50IJblECFk+yIUD6SOIqcoHNgCI6d929BVnLK3OoXKbf+
K5te2bme0EiSoM8HVTGSDqgtGbL+iV7ujbTsuIYvlyHoN7fUezDagfGxLvMBX6ThAnxW7M8oW1UD
M87BT/F1W8Gu/80or8w/oxpXdwNJJ9gniWyrKpOx2sf21/Une+p9xK0qerIZ0c5hia/haOQpju0d
k9nR3DnoLWskEn5KToEbvP/kyrh55VL0Yq8lTApUj2wyJDjpb5Xb6iBNqA4BWt/keUDUIf40z+GH
AW2ZC5Fxh1jMtOtZvP+Ab7/qbeMnpfr5+SwSUquQz+wcTmK1C6/l8IAlTHcXmUC9v+QKJs8CjZ9H
mkoA6sehDQ7yejS5/ynPWJKh2+Rqegb91k/RO/VP6AzQVSBUvNgplEf8bqVwKEH5V4qi7XlepOGp
aN98DO915DcH6ttKb3fpXIEJboSh3dDyNLv1Woda4Mr1QnBbCoFg/ty9n9vb5603sHuX7AoYVRY3
kMpW3R1JpaVWYrgoCyvso7WeVW499rA1wF6gBUS9PTtLkAVkJcwzAM8psavRvg6Y40oXCDBnMbE6
794iCj7cjsSJbKzRx+p9gOduO6+WBM8onZ99K+012LeuLgNXGP/Q6Bw3uJwa82y1Yzx2t85ESc4M
4ZDs3SV8IcWnUzv41QbG+Vse1tHzsd8y7RaNQPnhbivb7LGzl/cua4px8zgxMudCqE/v2W3uvCcl
JXF9BjfX+uAkvuV762NILNYkrtWad0XeMc69cj3c7bs8gl+9omscNN0svrfSHxPZK/ZzhAHXCGmy
fa661/Lkw1RXOMPCs56IsZfe34FVc+iQv1UwLP3pn66jbfk5Lu2RkTqUhaXwsbl7L8t+MBXPII6j
bu8OE9xWjC9/eC/k1CFJFWXLzw+tAxK/9Qm8hIt89AAzJve35FxJBXxAvgZ79v1fY/IYGYRYKJWv
V2u/xkwqJvPbP49I7M3IuSDpglo4737aNUSZ3Abv5IOazrl/GhbT81iWrXXZ7q0F0184Zy9Q/Sut
ge6ZeAvJ1TgTCGFiUzP/mvBVdRTrzqnJPSmtOJ8e+jIIEhUY4Nog3oroMxjiebHszwGuSqTbPa7/
iLR7okSo2dNXrxxlYVpvV8ZbStyBMVP8fr1bXjykeOdSq3MbosMpyAfkKq1P7jRuCdcVFHC94UMi
Z5l7RwA3NsXim0MObU7AwGw32cLcKU5fObAHDGj1OB3fCDXFV0fQ7ZRprnQXexvOBhvLYN9Ndy53
Ah4BZH/FaUSgamZXuZ641WJ/IKivc4ZEAPrvpW3umjA3WPtudsbg1BshP+9BzkIp29xYi8EnJxeo
2qlAuAz2DNYma6IYGEEdSJcSiprO7kQ9MjQ15us3wSA6HCuFsSgHafTasE+yS6ykcKiSzofDI2AW
s0OtBUcur3c1OExpU7vp9o1adfyKKu0n4WkPQGG76OQ/NUTOBcw0B31yD+626T0jgu3eBOBiAPYb
OWmfVq9EAZJ7IgZJLUEmfQUsD8t98OrwiIt4RL2/JBoftcKV0AYx7KIxrI0GPubcxpYxIaTnhbl6
bk1L86RUMfEpqD+4pVHODBRHoqazjphAnGLu7btcdzR8opzkRrH879Qq7mE5FcLDI9I5uLWT7re1
GtZJ6plyEJWGKOocuzoSBrIeCBmWfxNCoMLTSkAC4VpwLMhQfXcKpjnV2mfseL3Oz5w49hZ1abNB
m0TR4VnkDv1LgYAlxBby6bVcK7yhQUiYeJl5Dzb+atDkwN+orF+UZGZQ/2F/ijDUx7t2AXn5wXiG
I+ZAKqgM/ChSeBt7+sOXC7th8j7KbGaqizqJ9yG1+OyTk8sVhySdQFf04B6VEnnZzLfA9XwYXCca
sayZC+jjk5/antmMB+/JpFfPnKxhzkSPGasj0r1YfLNadjapv5e/o6VY1l1WXPInllEG9hduQ7YT
xl/QwRZByW74J6IXn71D69l/jM4upa5H4VoE5rTo3vr/2EU443aV+Bm1HVhAHYu6EJiBXOAbZJ3o
YeEuVcwrDQrir4ApqlDechZ5c+DXRAtVnSuCC5lyerCqHBYWggdjTGXMZPL7EMstjnl8z963gryz
sWhbwvjjltepX57lk8aszLDJz/oKZMABieXaf3s0QyLN1ehDsmkhIhqSe1QDJ4eKtPYPLcWla1WV
ZBhaX0bjNbX28+ZS1hn4GyjyJGIBYPjSg6gTnHDOk+D9B9IQOcyjARxqveZPMm1Okr8dJO8DVYso
P1XozUC7GkGXzPyFbqf8Hr6QDOj46bJWRozhieqXp/Hjv6lwNMbiijHsif/zgU7Jajcdcd85W4GM
VUqy4baJowtogKFhAqsAM7ALtwg2bX3YOr5BJbSLEk0tGWS7Y5Ok9kfdA9aFuFd+NuwmEEtRQqN0
h2RDJkFbpLQrRbSRgfv980wnTnXonzuXTunrsdv7fIWSWGFS/HvEz5PPdWT+rL6jyA115kWE6KiL
YBYu1qS7robPAHySNhvqiLLGK/HCqH15Kmmhd8ggbyDaiYPAm0cZdh3OZ8Vt3EZ2PRr9kRdKuhfY
AfkpEu5KcwrcqUcCkwGo3YLL902pjUP/w596vIaHaRiUDE+8Jr+R7wmx13OQ/cuzdJdkGebIwKkr
xRbwrYmclVS33e5i2aO918Ofv2S+xMIX/72iIAM9icThhotviF83yIg3+kbTrzHNRtJya1D4gVIM
LOcCSXKQuBSqcA/rA58HuONCxkFdNHnVBHz04JLfwUcAfklhcan2gjp8VxPdQoVcjSYfDSjHE35D
3CaYjGgwUEz9SmOwTxuPGej2VAphhT0mzgTZ4lf2bVFx6Wj/k4ej82o3EdA0vZJf9/azE50xMriS
3/QqUYbdvAZg9kbxopVoBLeN/iVTHxDVd2VyW0I+gSxH1xVSmLWGAo2Pfg0Az8DDDMoHg/9iXQM5
7LkEG8y1O3Ut7vKX9hPZFf0MznbliQlG0AWvP7WVSBPRxBzcGEnsIXWGemFZiDTORTimAEPpI7H6
8BsKwzmOUh/3VcCEJb5Hcgf6XglLFPjFlX3nCl9LaFDzk/BGIiwlxzK4RA2eVE+pllpqCF26SyQg
2i58EgEQAnvMBfZEafybiGnxN8NQ4VDEXFjDQ7CfaDoj/UULngRHjwxUkxIpDfUFPRxD7iWOwnvo
Ksz7JQblm/+hP7MOouSvdAqj4+3u8FPMjd35TBSenBjDJ8qNCI3wH9yYeC/m4DIuUVRPJlbGZd4h
EizG+zDUmHHG32m24BSM/vU+rdd3JovG8CqBGZk3Nxae00u8Er0uY3bBMBm1eKINV4AGkeoMwz05
39HGk52Lrktysz5TkQNiaunf3eHOZz7uTFqvE4/4hRWs9pESkGHyCkmzD6zvzGP+F+VciY8Mb8RI
mWzCu7yiu4akIkRChYsO8UV/VdFUgME+AG51ljvkRODolIjuA9GkoTLUOszYgqviWfW8IqB0YPSI
8dXRsEeelrXLwF0dF+lIQJ61s4PTfscacadhfA6KLMmPqC5VbGjbnLv+V8vGbWFIzE9fQyv4ac2R
1M/DmDrArST1FlMQ6/V6x9gAr8HCWzMIPuQPRiUpjmCejqWSeXFL4F5DFcv2zmdBJofUcdfXHXgZ
aNGicVIyAq+s1aYy5EU3oZSbudRHSrllNQIjo4ulebR/eAEixzoK0iPqD5ud7qjbUFEAIFnTraYX
yWd790xdnXMS9nl7Pkd4CtY9R2KnV9ONGGvnA6UYpqpJzQUrB+vSbQK+DTs+ckMkkAB11U5ru735
U0S+SrXCKr0NpxKiSDjGP5j5PZI8SZoiM7gxQEtXsn5L2sRtCNXiV4iH4Nh1KYzqrRf7qVikFHWe
R96gjBFxNRwZBF7FMagtlOgOKgkEtmAf0w4u5kYfGHwzJBKNckkv/3bmSJyAnMBGMeNTEKOCSAY6
5yRUwN8rN4Uvsg7lhEJvtI6AHoIxJ6LH2ap8x0kTsIMJkVXChcAaIgRHUxg1wU0/hkSF319fMc6I
PZUJeYE87ugj/gLlY6vRVUf1AQzIhFMGp4TnLyZIYfL/yuWlsbu2ND2JRzCh7fKdpMQD6a54WzFW
WOzKZ4DDowuHwlvTflVrNQjOOXi1ltquEzo4Ewrk1v9Ez365TU0W5sGOuMKCPxn8uV5LKtehLtNg
BuTOWmBrsSy8POWJNkiUdRSM7h4hl7ZjLSlprkgnBjJEyElb8W/ftfB1/vz03qgatXenixqzS7TJ
qlaTSg/Chv+DMgj0bxWKPwbaLD0bUmaPly9tzhHLXa1gNVbB+WJ0gy4LlT1IA3kxoG8UTGSWsPku
gzdzzi6R+dfhp6TxetELXpj/opeD6aGMhE2hPte1pMLywiyN3fj/2p3aiWtOhMtaesR9t9QTH/f8
vh7NSKhLcU8uIELHI1DdnUx7mmdfWi79EvP0oqk84olXn/GaGzcuQwPtOXe19rkNDDU/Rs85WRD6
aelQEYsCZMA9AQFIAsZ7AB7FFMgzq55XxQtoxXWo2Hnlt1wQsgO9KTZgJK0AN+pZift7wTJPfEqw
vu70Km7SQL5Fovhc5NntrdVGRC6BeRNvVJM/aTDHWPBbJj3XmK6EUuAeluHM+flaXyWemYB4472C
06H6CZRhS33g3meJe4VUIMvgFyQH8mfJ+yZUDKuVSirKB8l1ZDeJVyvZKZv2ajV5QGQgk4MhxAAH
UxLztYWfghKj4kz+o+m8lhPXljD8RFQJUOJWOQAipxvK2FgkgVAEnn5/7TmnXHs824MJCmt1/6nH
0R0fuQrpe4vEcH4nZVeKo7/INV5c1hUUumD+UuVy8lk67zQz9aj2kVdTvLek/+AQ+dumWUzjN3ba
A1HbtjaUGBuGOXFq5YowAF07SQ+aMKUVlPpAToU0iP8Q2J5/I8a/oGaAGpEzJS0EAU6s47IjFAwL
QT8RNnGGGqHzb5ARcu3pPyHNfsuWR8uF2R6nruyh6VR2Ztn62HWRPbBnB5I8IIsDu+f0wpb5Z5oC
yj9PpQAhUVTmGQCb8CdrRYwiMZYMLRaA6VW+k3PJ3GHux75zpzmRfkfWCvzIBMFIOyM4ic7R4IbC
mg2QxxcNIYFGGgFLf9ALbVnN1837O4IEgBnePmq/Tsw3kvv0r4H0roEgaKr7mr9CXBAseeQG9NyD
zBDqO/wpX3AWjH7iPpZ9h51nJ2iNJB59uDmFSRClptxUskP9K8yK4SCpnMGcbo64U8FyGhk9QK8o
nQ7tOa5jgqPAr3gZ6RV5GV4EeSMCvc2/OvDj5It2JaLP9isNVKYWy9pi0M9IUKt0OwoE6fVXtpbC
eyVi0sOu/iPdMvYC6Cey4kZkPJyoeI5/Cz3VABv/Cz8MoijIwZiqIKY/ZvS1nLCuAgFd+hrTp8vp
v87x6d8ga2hIAznIHyeR3i8NKozpcpzlvw49qfSnkL4vR1YpNSIUjHWtw+mRFU9OThO+V3KwuiyT
fU7SC1WqSGUbGg72euY7S50qmltZFkRm+/8aVxVSW5ZFhNcewBb/9L8KlHtFAa4Xobgk8ckEDlEA
/yuLmTLBpiv1qei+oRAwuLd03QJmyGMFXZOjrbAOVbDa8NmoaO9/W/N9SHEg/agAMbJCykOYT+j8
wQRna/Y9EbNCR7z5JM5JzpzsQ01Cu88OJE2yyn3JRnXzDlIgPWwa4APzEzgi/w6YNPmEyxHhpHKk
uhTVUmjJ8ZPyRiw78tPHP+kvB/NXdpA9A6+boRk1oRz5kg3u7M7OvDLLAhOTZIcSzYFoYIWPA9Pg
ZpHhOFLOg7w6eVgNu8SeyPhkbShnmCqTDZXUPOY9GbQi8khYfHZbyWcjR85Wls/ob4wns5oOQCRc
qppXkzo6/SS4V0gDPrLJztsPv+XtPl7lQWW+EbUEZ9MaHMs1qO9PheSimxBoooAAolQ5y/2a2cWP
QGfJ6ftEjsPUPBLoR0qHERcNhpcnei7DbUgtedLTxdnZrrgpNwQTux0cxx6a6xVFAeKFkRkVFw7a
gIva6a7LEdw+SDFN8AmBudesShZHGlA4Be2IPZTScXh6uA01q2at3964IoQUW2m2NlFPWtdNM+0C
WCzvO6Ui1+o2LWbPvVVNb8fPXJ8aQ0bevPBHknBzgEnD8k0w0I1VHb8IMQA5wfNCqN6Wd/7EH0vL
q/EYBdHmw+kz4DlD4YTRwuuEg4mxrWNja0jy+xJBwYwxhJPTESMS+1odl8TYSmA3EpmwjQdIXtKE
P4m+JIYAWADxDhmkTmE/PHHbqt4puI+NyDCRG32YG9xnhMAL4qjnGREJQWEbNn4edZfVNJ8+EzXO
o/7RxNEZFFP5r9jV8zLRA8KOonL+qOz9uj4R4WWu5cHNSOd7Of+khHbdXHYzw+7F991TTCREgRGK
gwHTJJiczB/CmToTYlvW5ZWDe4JQSR1hp+VzMJIn2Y/5YjEDKHkgGYC68JEyVyMlKAgGr0af0SUY
+DIooXL7jFhGX8ih88kswGYpHx+jNk/zJhJxckfP2plwvJfKAR02xub2APoy74SivcC0yXSYNu5P
8Pz/O5wdnPrLOnjGlxGb/xFwBaZ2S4S5sU3nqqg+gHjWklHO1xLjdMIp54riYSk+VqDzCXVJOMCo
Ku5rY0sa0+nIN6RF89uS80PVchKi8A+xQVKOvknMgALJyHlHr4HhiNSINDljuxZ0SQYQ1AfyQbHF
IxHBgo6qAGUBApaSbAtMKmig1DHtAvs24RuU+7RFst2Q+sHXg8VdxqNJw7dYXIM+3qLDTFZ/fGns
zvw0oZtzVj8IowCTRBqAALn9Azh+CaMlhVTe4vTiC9DBLsIOYyw4wPnLNnj7mq3n9mAuNeOFivT1
AwAOc1KzOxPb0wlO2H2YT2iXNa+XMdlUemx6cUCcBiOyGqKHDJiYtT5PZXv/8Pde4xYkMGBZxJRO
6UScwHYwVnCfba/L81GFL84syfTBQH7Ie26O0oGsFeYjpky3sa47fsCONeoetIaqoYWGMqkvHjxm
3l7jp/+GN+MCXr6vfp3a9RLAvrhbbHDcrCo/b6nmgYXQ/yZkOil4LOIneDP/+rSMSv4Nouu9LJm6
eNAOjx1/qZf5/M0ROTwlgmmqjLTAWBMyqhzfy8Gah7fLenRPirn84AFTAGkwWN8x8cxboNfHjpCq
zrodPabvZc7DHlMePidbNKwpeWibaEekFKLb4QsdFTtK5qLvakcGkygfERBNpDEe7xFptEzUhgmV
lFcyUUNm/kRdKQ2XGRMd4Qcphgy+v0cnWMD2eE+y6L1sRyXFRBpL+t+ARE4GTQoKReuUsNWDpJcA
Q+WoPpZ+P5BNQjIS73T4AOw0IrfJXwA5+1FDFaARB8qWd6zmbEDjAS0ZDKf/iAQOpz0LMpfjE1TY
9ZTRIM5lpqYyeo87a4OHZpRfRtAkPJTPf9o0k/cIQtOHj4vle+vLzzMqxyrhV42gHRtMwWL6JVh0
hpKEtC/XiFsCrtpd7rWz3Kt3qCgwJiIlB8rqO4yVCfgXf7+68rjbdxZkvJ8raa1UfWHGv3Udni0L
PsBlt6VeTC5ouDpXPnbKS8RvmsKbXWxvcOXX2alDL5ns1WnyJsuCnhgN5fhdfeet/5jlZ0dd9c72
q2JKcFhAhzbR84nemxoX2mxXjvfKLo13ryf3Q7lqb8EZJTENt+m86TBNJ2+iLvbt0srZ38zvqwHu
wi6oBBd1uL+GA/Btprd+PO0dN2lsosfE01nZFXk4lGCdUUHW1NntpQuGaofXga2xpl7DMwI9gubV
7VOnghipSvCAIIH4qmhOAfft7DigIjNSv36OdRA+3Ks0bWms0w/4A5UoWPLPo+w5eWRRhm5RGWNt
6hjBrfH7BUY4WrwVHBxRhG+L9roeP6JifgP+pGitgUOJviC/AhsGSJFtIoVfwvKukG0gczG4xjPp
vquQ2VDv3ybk4rPJK0ojGfgJ1Xlyn19Vz3nKeCZSxJyYouOOXMn+dK2m2Oi6cwdfQ9zAnMeITFrR
DVK+FR16ako8SiFy8rDVSWl4Ja+19NCl1CgwhiWFJVqVAMqzoKq8/RibnhAi/r1Lm8K9xJjTgWGv
DQC/m5d7n2FOjB+LQ51PLmQ7UqgJV9ve/UzBbYnEKEL5FxB3Q9aJR32FGzYoQvSJEgjSgwY8hSWl
A5olhBZ3uzssv1RbSe3m5wrAAh+NNvo1v+YTvZo9V5fFgFZO6UVXZrjfdqe99cgndyClEkJjj0GJ
rNpRb2oUiFVgc2sUD46ku3TRkFzgUGhzmaCNIZS2emJYNbQQzCa9PDc/ReMR/0HFJ0dq/qG0o8Rl
L1nlE/FRyfDGyzAdzDegbQXH1G4AieeQsimilTG3Kk7d7ri6OQNAI7RL0z4HLItvQ/1r75voN68B
9FPbsIp9cKh9AsZF1Dt6MIQ4baQgl+N6uCxN1B4H+Ps3QMFdta8gb56x2bPElTO6oxUAQZKuylfS
URx0S4+Y75fWfgIpXRx9PzR0clHSA87wE4CoB9FcfTfGl57FDMGiyRp2533CZNEjP7GkM0AnzsDv
qG5Sp5ch1VUrT6P6DeGlSbwm4qrsDD9dRzEcWPdnH2yXKvO5ElC9RfUxvzC9iGxuTWYAAC5ujA0O
1cRItJe36e3dj8o0BDTODTFXYB6qwe8bVhFydaazD7ZcGPw+GAcSGy4pFa0bjiwZogrg32PQSt9+
cUdie+0h0XI7sIOX8Pxl3Lwn4o9J1sxqEpob+zFA5bpLKXl7oC810AxCAgUCe3QZitiCxApmJNBj
wZo+bdyqV9JIChKTIPjTg/FHO5Gr1g/JRJsCoTZex0PVRbyB6qR7ukm6MIDUV0y1b5vLguWPlaKZ
s93QybMdd2YKguP3JkMQkW/1lYwIRucKrIHRxFERT8IjBtqWkWNMIdURskJj3ac3b+Dmwd7rXDFK
CSbe+hWFSunrfetFq2QSUASafiJZaTRoJ/fXaj8ZcClNgREiYz3IFiz9dEX3IdbCUR29oKxwFUVv
l4Xduyfn1n2hkWJCDcjkKQ8zMBsuOLIx3Q4Jayx5RKVM0DcwpugGVUODThsvy8yseUSnBGySALfn
EctHNS99g0i/U0QJ8CTOV5gG+JLdbVuvuhvER/UK/eDvqfL7cILr+8MjMhOd8h5te5H6zIA8/SjR
+2SXqz2zpW/kUNGvXwNUJ929ld3pf4yYmz5s6d2mz+muR09Pj99azXzxrdSUTAcWKTPqUQ7U8JSc
VHQ2Xofwd9LJPR1puWSiMTKehgiXlB59SAfrh6VErNpv5ll8rR+avSeLD0QIYQv+PBwuRyJpThg6
8HH4D8YOM/EpuS5Y5TCS6Z/xa9xx6gDt7Ju11TmFj0vwrj2As5cvSgXh6yX6iCzR7ldB9hXXh5cN
6fNwYWKzD+8z/Wbz9ANgueFgpP5BYWgBJqp5eGEtZFQTjhOv3JzpYAtL/y6MeG8Epy+FU7FiIaCv
Li20ZA+0TwK+fikZYjbOtLTHhsXFrL9dNrmnlRNCiDbQfmPRRUZbTvIdc9mmw/60G5WMXleSpsCa
dlKsKrrCbzgaiz95FMduB4G94a7TyQ0sxL0RCaRbg5EMUOvggiewzPmWnPkOmBzCFyi1v3ARcA4B
NDB3As+qjK9BPiQ0tClSEZr8BLmeSL+1CUqdiorZ02kQoR8YFppyuOMBCrBTHjFBuKEAMzx2AC3o
c5HtFHTOEKlD8lDt18L4foUg4iA0kwvcOWg0LNSBTe1Ao6VtUY4oM8FMEbX6p/llPWALr5xOsL87
o76TIgifvmafQLlag8OT/Chy4W4jyE8jVDEW5GijARhCipfnLJ0RIF1YHRZ3wRouZvCe0uy2rFGg
tOw/n2EPcBkFAjuW3FUf1j1oJZne/JiesZbcPXXJKdwyXpLCjqs3SGunZEu7JXvTuVS2uuwOz90g
M7wrOEpnngaG8S1ItXKLpIf/FLnVQYnwxW5zExs9jQ1GMjPUSS5BRnr1nhk6vYnyFq1Uu2rec2XV
JHdwO0aPK6HxcvcBnSfGqNO8I0pVVOrD/t6i2mmG2axcXSZ5yO7GSow4CcrGjKhJ43ZGZsAZiY2I
PTpzQeQEOBIzg/qXKwEvQiWCxHOGMI0lnVFEhMrQoo8e9ZJTvChz95eeN/dxWdIYariljiRaMoVJ
6Jfuz4lYzhIWuecUi0H8ksaC/myMr0urvcco84sKP2oXsO1FDbdgZTjPUDR/QGQNVlzj7Rm0fOkI
nWbj6Nfgst1P39MCwFp3r2P2LTlC3MLE8rJxoPlccL1xOaZjtilwFp6ApATsHvSntcyAIiy9tRSW
fwJ2GhA+CoEQjq+ITF6uC/72QF6Yxb8IVyPdRUbqMaZi7z04kD9k7h1Q1V5BY0T1ljIVoLdLZ33P
/Oq5FLstKQB7Vni60OC868YX07ojhWiG5RigzyT6XtmNGIY4RE/U+1g1Oz3afkyVmKN+03OIwLAT
79LpE5riKWB2HQUKhiZmToLqEo0uNcdiJ3nFA2txPTJ+CeA6CzrgXWUgMLYyNfgIDL3VIZPSo27v
are36zIwKmUvHMS9VTYD1Zo+dg9ESD1Pubg52Q/oOM/eh47Sb/A6ncLadHEd0yeGjyiNKcrQUYJ1
euYUOW0epsxhykDnJMqggvAB80MoRsTAnEBNruSTS02xp3YMktcQrWzJTsfVdpr3YKH7Tu8RD4jf
WKXxHW7yYlNaNECS1Dk0VozKdTcdhlhAPhHtg1/6/btP7Wx2wbXI1gV1iwa5Hbj35G5aNwyrDTvq
QHHvWqTXwqmT60YXS7+8e9rFB6W0dUK15NJgN2Q+EAijOV3QVcapPrCru88pjTMi45h79t7+VIpV
khDB7ow8Hf/R+lw7TwZ6qlbdOfb3NimbhIHNc6BTfaw11K99sBnY3r5HC1J+3U++YYb3zHt8cScD
7IJ2kNw8vk3Mt1Xv55rGTjXJAEyQyvXpDV6utj5HjKGH9iTxE1lJDhqBMQ/Vm2ucghYFMQ7qjq8T
X4E6NSnRjH/CzqjnPX/YIzXEICSfIZyBLFXjswNqR7olRtl0UTpYsmP6fGa8YzJOQ5iasWbjhjwl
JUQuO4Z9Nd32hKGcubU0fB+y7Vw2/TNCz9R9NuHgHAw42Ngy35NK9bRRuwUvTIf3Q+0NpjkjwBHe
o27niEcpOu6cxOZkP/yM8/uke4mu4SPsu8SPzjo/Px3nMR+MjdxF3kKkuCeYnYRvPUNw1j2aQl59
MGY8pt05DkaXcRPmw1GnQvb4z2TwcGUc2fmrAS++ukXX5gXvNDjMETv2x6lf4F7yzNK/FaTtvCI9
KRF3Av09e1bK1JqvfHEPqWlh8i+T+qtawHOPB98gxUl7ibjoZg0CPfs0Vyf1xem1dD8at/pZbhNM
tSfT6iCYI3T12OeIcj0E6sN7M8JT6wc3SLIPZlLkxFE3dzmopN4+SS5G4oKMNo24LJ/QdUhX2cBJ
LEPtQxn3q61Mb7++Iau8yoyXfJ0tTcd02K4nsiOvK2uShu44WlL2JPD/wlb9oweEhSH36+DpjXvO
vRtEUkoFM91P2mb00Cb61kCvg/ifFVSEJry5lpWJ50i4CzWWEKbLpJZI1+ACZDK6kzJs+xlfGQx/
XTHXK29Co+vdCFWi8gEtvJbznBOljl+txCCXusOKREuY8THHGafrkGbhK7zuLmyl6Avd9LU4XZIP
BilMS6N8rhfLosGXBQloSnC9cvEY+MOx9BpogI9DsnW7vou/bP92fjIcTzj0dMJWOMesZ69DB3ID
KAEVFXa6AtzloBxbP6mfIqf6KnCamqS+AfNjS77aOfCVeP8v8AvoKslI+y1Z5rvbC5Fsalw8vVea
SKz2LzM9UotELUK30KEai/udEJoGBvxxCsGDwNnidlVs31enPH6IgYUQ+HqA+E32Y7osOwc697Lp
Y8nYX7AvTsZIKe2C8JzjfaepVjFwP7RL1bybI34DMP1sn/gD7qRQ9wAgDryAFvSWO1pYwkmvh5qM
J0DUxGgJEEvYYvOLW3LcOAd5h9Q+0unJ5xrAhFHKEYBkoBQluebp6sgRdh/ufvaVc4CX4oZVhbBh
u1oiaX1Dq5EWRoWMhKpxeoydY4qF7pZoyLJQRefU8ZtmQW2Fmr1HAOzyHVesElxzdww4MA+IMZBp
jwjn6k3fJKCAZ3sndIfUTu8LWm4ikuuvy+YMqndy+qMCvS2pd+4zYbmLqE961hqXeXxCBYhgiek+
1ymI3Ow6o4SmEAYTtG7ED9SM9ACkoRtV/EGQrdG+L5m5PFNqP0VOanXFfVPHXz2G1DJUtiU+6WPT
ZqQf2tOfeYM4MrnA0HVtjG40hAuoG2oUY1QgcFsrR+WG/nVg9ZmVjZ2oD75mpuRAA/edGBX/hHhC
jpYGVzbDWpvkpc7QEzRNvSYwa2R+r+9L+3Pmuq3ZPY3FZR/rPY7ZZdGHLODmu3XtKgbV1e5pXAy2
lDomq53hPtNo8Fx3b5s38GtVj1NedLC6wN3ok562PnUWWW6TEdJhH8/8fk07Qsdb6p5GksPNoqAx
Odfz/Se8o8Smv9ZFsIQEZHibcCOSdEITTQaxNTqjk+vbKgTsfRGrQvLJfBj9zR/MaVWjgeXlW/gu
vy+ik1pw8ZcsUn+Qq3NPEvOLKgYA9MCW8IgW+zY8PJGfM+USQ8D7Ex3AXW5NlBF0u4CO6wGXGPOT
tLrCED5X2S3CRgFwdbZ2VQP5WYQ6ZkIWn+xNcziwQDjB/DTn0F2UY5QX0mX3DIrL+Cmw/qYYInfF
D3FYcKxwyP0TjNDITkCLz9biRCLBMWMqpTWjnsdDb12XBEvMFiqpBvzIIIbF2jPWiPWbV0LFfafc
BlJkMGohDCGRPHaZue+pdvewzQph2PD2QD30iObiiwZrsUOCS82BfCC6IzNLz/YIWlqnMcMmY6eg
suisteGDAQjcixbnaI/Ixs8ysAPaN4+UOmAFHkJiDugH05OxXuJjABrm4+7fVrfgbO3SFBfXjpZ5
M9oQZm7lmXff+7r0wQeGQ0WAuXQ/A6BgZMj5FjDXXTyPqVUdTAP2NdmxoaE8fDHVwShtr+L43BMQ
Rmf2MkQGFy6ABViOX9aE3Idjtb7ahtst7KOKr1zyIS4HpXZpio/qVnd6C8N+fqfMsSOfSQjXEMGU
Gk5ORDv41fretWf7fUCqNYce+nxx3T2X2JSQnYRaYetnp4leb3tCyARWgIt1ZMRWszZmjfXirNid
gX0cuOHDRwxFJRcdgN1c773q2Rek5j9cmJ9wEWYqkr/DfavbC6j645MsIIcgk4YYC/+2wjbMDG0h
n28IX60BTgzkW/sJJzzn83Li2X0eI0q2O3SnCVLsiBIQpeLHynYLLrWPNaJ9vveda8UHxEVIs9MN
RBTAbxBNgcAi+fQckzBPK5EfVzH7PygeDHaJ3WXxIb4P7uRsIRHRGfwN9mAtXcZ2hyLT8MKhNrJm
7KiLwwFV3Wa/G+EEeVjJQTyf7xGmDGP8snDD55M0eM2Fvkr/dV23b6ZrIPoAkM+tA0EYYb6esYAp
tKDJfnUAt00Oh9ksvFnDfTL2UR+G8DQfq9g7x449KTLr+/K21j4tvA7N2vjtfM98AUV0nnMwJ4Mk
3BcloaJCGzOHwZ9cFH+mbjEJaqPZ7G2uTIc6F2yFCI3UytlskbNgYn32vAd3qlvzxwfpJ7sW5wmz
Xj/Qbwfh3dQaW2ig4hYkEmqYUxyS7hCoENhdwg31kNPD/4zRhQ6vdufLIKTVcHVn793js3/l9Zqg
455HxkwbD0go0p3jYFzFxYFi5brMEMJeI+KG/VeQ7gQNE70GgleXSv3xgNd6AglBfeN0ID+JpZur
gjIe0kay4RgbBhvERIxAhTIBeIHuOQy8/pClwV5wWhx4kJa7Th4o8gTdTsSJxf2JQC4DB0cWiAaE
FZDVEgmgVY5YwVCGYFRWXFQPohO+opmTiYBYV0blEh6Na5ZJKw/sMMSRWQc4nIgMHNEOAt+gOkXM
B0PDEuV211wpKA+4zmZm+OINi6hCLooDk3HdrjUjlpmMFypC8tdJG56YDusbZd3A9uX/35Ojux7y
j8A6zBrDKN566/XZ7o+18VFdkMhPi+7ncQ+saPHvaM8uScanEKHibc7cQHgIUP8AUwhw1egVXJdm
CK354jOdWe2UEWul2x5ljB9iLLw6S+DCB2nUHG2ot27cj7UYIvExzaaADDKDRIPse/pgEl3YtRu3
ENJGrx8zBgHJxpPZClRFPLlQMD08DQNkGap7jclbYGAyY5RFJsVBkALLRQ9GJxxnERqwP3+IKECg
60RbAkU3PPE+RUOyYOgjoBjSRgp4USmBQHIczS1PaC9EtozSkjPZLkXxASzxIw84fBjdaKCEEpZP
jjzUMQHihEBsRNWIQpK7VEQ8h3Ys66k84k/bCSTKBSaX2EFoN3nhLmsG6TWswvL1J7mW98zSgXgX
NZC8cdaYfA4rxpuHlj7ZISc9pbxihhoHjjeZcjHIbVXEcraqtYyeYSo78Ds/FjG1wHNnvwogMbps
qnZFQPd3sbaK3KX/1eT3RRBOfb7fys0iV+Sf4ubv4nr63QO3EocEpTe3OApv7jaV7Aa026zs6Y56
bMa2cRARtbno4pmD6ng6IPo2izxpVZJh8LF10qyZS+Ya9nvbnRko3GVIywz9tT/5u1qP/BUxd0rT
PZNjz6BKOSdMGsTuDiopCmekzJ5FmBSxT4QHfSOsljgt+U9JnsRabSX9CKOCZMJ0+ZLcI40J9DoB
POQsIy14W4QnZI7rvrBG5NZWXCGRRGKTSi1WDrQvEuuPPmWE4hD7R4bTBHkCWRD1sBzu+R15coTH
akz3Ajrco3cUp0U/6m26Ubo4jd3HMCX1ixT8aUbokgryNFQSmUzyiVJmP6iOPmQxszUOhkFYem+i
StbbB8Fn2B8bHLKC59snuND429Pp7iDgvTwo3k6TWi0HfQTw/w1O4rMTTybfawYGhqFsgvuFGn4o
gKhEEWLv4Z60h4NkoDmcPCaB6NTUSwKcrAMHU2NNO0hOOYd/qFp/Qq2Tx9WAp0SjZjIYaoSrJJzJ
+RHDwkxS0idiDhAVIw/DvMB+b7iM51zK2fS/j8fMNwk8v1lbQD6LpzVsJbwc2q0OfgN0yMepvZZw
rLcHaudz0MhPus3EcyyRWa3XsPew2g/NIelxpNG9GZcjZcOVw8KKBYxBx/tNVhWljfWdhipRTkEe
68Th6oZbHJq4OXSoAmRHahg8E4pk77nsr3PGhqBdoZSJWGgeMAnFFg08MgLkEVP0JZFJrhjR9Syf
chl1XIAuJGQiVG6SIkno39k5bvPuQYRTWVScLLN2KOqNnssMGfCjG+ROsn8y48S6bK4AIDgRaL7g
9gHqiOXFVoJl7Ixiqzo7vdWdmZ8iWszGyL2o4F+ZrUAr4mspmdOVzUYFyZai1pRVHiW41c5Y/YDm
ZEczZmcitN5eN8q/6rPVGQELkeREAvr44y6f4ZvENRhtIJTK7UyzhYQ3vc8WzJBXue2G2rRv3756
nknY3JfJ5zWtE3EjkiuCN59AsdIZ5jjyLTRRLWjTekJuHYe+cfMV6VBfulfIFODqV5JHNPvla9wL
zNQgDbDPHdfiVrpOTjPz+/7VMLB6K3f/pNwqYX+nzoGd/b5/Hfa6VgFTGrYb8CvC3AZceucRa9IL
QzMvlls4tVBe8d7JOKlcBgzYF+4/UMWoYm3169pSws+M4MjRQAoRLnCult6EFcburFraRJa+KMUS
h3Lj5vZHfXYOCkT9Lx6+HsrwgSsZd5KNp+OfQpJ7eFn+lUYy5sbzWceWn1l3pobaTAlPa6qQAN7I
bOzB3fnw1OX3PegDhFsplqi+/dg8SUnrchPvvV6ihNnmHrfbvcdam5xJduAjsgz0sdr9ZjRCnHak
nOTxTE/jLutHFsoaUjKX5WRXv6QhZMO28tXkDslkn3EHRp8pbSKfROHmV0Mom/vhb2nn3jbcPSXz
h3IQpy2EeoRSZ/5v89QhFmkIqq5Vz07b94rpFDHTgiKd2SB9zHaMkHJezAvB7s9EymqZ+wUK4tFt
yqSLRLK5L8vTCARAHZPxOXwxbgdL6oU4psLpTdWdufsT2JYufRCYeupXuC/RmQqnq0bVMBuD1RL8
J6073D68oiuV7goDtPhYG48p7CODPU+M4bKVyRIFUYPO3JissPH7yqy1N2ygvrl94XCoI9PNFDLo
NaefvOBGVG4kZnxa5u5E5RbUUZ/tE2bLsLMCEYI9IBTl6fDG0QCoJSx6J+6NX/BP5ds+/z7ejmYk
+aZJnf734Bt8OSKbGB+hsta5yuYk+g7IHgDfwDihOykVRm01DCJ5OibM6aG3+zsouLFRRwA+I7sQ
RLv3F18iwVm476Y/gsg13+iM38uDhAGrulPgTmJLEwV7wl9zZ/8iMAedhdtFdYZ/gGcpACBX/Q18
xwDdMqv2jogUopYpEnYiJxYtLJlQ5lQUuRgTAErA23DD5uHlBw4O/snSvk+Lz3ePZBZGTw0Jc4F0
/1am5kjD0zg1ElpYCYTJZlVIRIWIViC7STnQCEnQiVOm4LATbzPFhL3KN9ocGKWF6MfmUBPU4oyk
iyf054RqGIRn9CT9dVPC5PHs9FBW9U0ojF/RJ4Ms0I47P5J7J4mQYm284glFeZagDaVS6LO9nycE
zGNgrFg4FMf0TJSh8xaE6hH/tHgKgggs4YNQFcemM0W6rf9m4zuuP3XK50TNn8EWwH5PmFiYjdMB
xADgwg8EeWntfx/4RCYvIthNunihLTd9xAnt6iQP18mgYbwQpSskASbckvPQczgaAPMFsZHmoVNF
F81tf6nh9mtl1hsBpb221zWwWm3g/sfzr6LY8LOD7naCnLglbYu4EmzORHwtziNC0lBVkj6PExOF
YnJyEoKucYOQOU6RBtBKUoi9aiMGnwFCiJGREVnQZehjsFwMRB+/4SayysAYnnwC6W3exaSPkIus
5/NKS/pJHckv9FKx6evjZ4ASaYxiY2Jynrf6mCz0GfpK3b+Rx5djCjVnd7+2mIKDtYNnnjb+m3gu
LCT2jwydKHF46e4jfvuIJwj86uAxKe+hPuNmeiWluCQqErl7zvtXjcSDo0aSKHRhw1l1sB1kbs5f
CeEs3dtQyW1lOgg4YINgjzYbo7uKIOPOSzNZ5OQD6IYfYHDQTdqT4PXwjO0T7WHwIr0EOJQZBWKb
14iP2fRGxDZIxvEnkXHBeybL11E7fU1k2jvxZLs2EDPypBNeE7mCQG4/xAo8oXyI73kGN8BE4M8f
lgkwGEQukIM1CwtGtQv+Hm4V5pzgRGULJ5lCiPV/ctK3K8NaMffv6pVJoACLOVV9M6y/9Oi2QN5F
kPA93E/r3wsNE9c9sQ7Y4DMSSO4TKAaRZRveDr78G0/Eqk+ByyLZd+g0rAMpggRrAlhBhfY89rT9
D1P8WvALBrWhhqh+SM5wSM5gKSDCBJWU8Q1ifxyybbBDs0933GY9AOpAoq3yZAAW+6E0AkDwy8s8
dUt0geYXVgOXS12cCLgWGQXYn6tk+ly/xCYAsg1pedn23MeU2wbvu5Qh0sa0PoAgHZe0KkxQHt8X
51k1VH6N79rECtClYEILKKLCegTySPklD5QrW01tI6Cb/S623UU9Vldd5xoPaDdEfM+DGWfHX6jR
RFvZDSpyJFEWvim2xDb3Cc4v67EE1w6AsG5z5tq7dM8jWPwYLlV8pjhCaVgQqIo27oDyf9yHQPNO
2z66OI5ZnzAGpLe+dGYTH2HTNbwbrDSt1/XZaWvvtGISQ39Eue0qP5pLsUGpaUCam2Fx6OzhbPcd
OaZN0ATnI2MNIeUeMIEiJQgq5AU8XL6jQhHDLURhXuLq1cMSU5f7nnAagAZ8GVN59rWZNqMhw0dE
nb3NRvzmgeaOxio8zZ9HuGEvFRVEuAfIVCdFoIbKVg07dg//rwbXy/BSej1sSGtq/EIYD3QQmAsX
B9W+UEhiTSYlrCSX4yAN/IXwFR/67LNOI6xHZIiRcb5bQJpwjWDA/TjAcPF1lB+kTTzbf2m/ZMut
pFnSfErtsw0m49Kqev21NK2TM03e9xMAp4qQkUTnUPlef5NJfKY5ltQKWRkkwkGsU9fxGx69RxCT
xLchbptu6D+OxxRYx2SGqglYcfZva7A/nzl0LpVO7Q0p+m80HzpJxypV29u7hsThMtcb7kXnrhIk
mJ03bKHmGVWTO+mbIHDWA8XfeKF0rkhIkAPfPWPdOWTug9EgPgVR/y7KQpJ5qPGLRTaTe4D7Nhvn
4ZUtarMiZovFWlZgLEiELUg8FqsxgfiA5xI2oZNJLy4VcVNq3m1y+tFZ+4zNbcFmvc/gIVX/9Q1T
TVKd6DjMCOWCHolrF1bE3e3ATAFUv3N3tkDlQYyGKCtADZ5folgnKg0VugTjY35d9bcrZrBINJqE
NfAlMfacVXF70cwNsPuwv/uPFeF8v4i9cnxV9xCxwx1h3Nvufpf4ZDEdkmpFuTGsf/uo9yJW5YcA
Toud4NdiqDlgJOV9CWZAe84V4mNisxKCp6z4NkL8rs5+/iUyFL7kgTICImVjkgW5FqHpbVNGJfWj
h6l300lOi2L4II2M9h0iMQK1JI0nug0HcwYceDLepyDlglioiA95IVD1Ilw/u6LMQMiZFsAbIwcT
DFWgDrFn/0sKpsB0w8VDII8ADNUDSLj6Ujb248NIJ81ig+C/5OgISpK63Rj2dCkAHoDUh6QnLYB6
ZfkI6uVt/hwJjQG6BuTRWwIFbsQ02z+w2o4EUQSsZaq6HHe7xV5JziyJCKnzQ6XGGG7ZOHnDGDMp
wGR6LKGXRMhyQASuACsTLEOgSNYoC0EEMwBsk03V/ol3LPWCAXGAcZGzn3BC5TBxc9K6F3S1RWD+
sIzgEzwlnVnHHbhA3D1IQUxLlaPSsYLFQA0QUKKMXmFyY95gmAziTmUt3vkQ1ZNTsNG/WC4Xe9KZ
5+8xg0U6yOUo9Bh6XjJ1EWnJja1pbzVffZsITAoCHBndHjKBN54G2/w4lyvDIK15PX9uI2KqlczG
CRTN36Qgcs62htOb9ZBWuAVZ4hO1JusBrtQcdxZyKGQ4imZ5C9k7CKBBt4+9/vIP1OnZng5MuOMC
w6knRMfugHuKAwY1MTmuUcy5Q38C3D6DwmFWtdNSA2DZ4+huevZo9fMfSWe2pKi2hOEnMkJFQW6Z
BxFFtNQbwxFwRHB++v7SPhXn7LO7qyyFxVqZf/4D8aAkHxLHM4vWogEQyBQCjL+I+C6x6xBMJ2hb
iIkQHJ3c/Rbhq4+EQ1yE5KaxsOUbrwBG4oAmsYUv7870F6s10ZMwOOUDZs4xLif4nDHWhijHUwgl
JtW2D8bOoHPYCd9wKwFQgxqMcBQStbDlmefDNEkVkmAlhZ64VLx9NUUUq9zynosfbX/J5Fp6JTZK
VtLBLVaUBb0RlTNUadVtxOfBlxZHGKzd8XLBTMU5Thtj2VmO+xsAFD4HcmxP2xG9knyiRcQkE3gS
lwZBYbteFcPbwcw6uaca3CGP2hVYoSkqbpn6AGrKrOkKP4dGDVXeWnEiHww0txx03IwFbdh5fOlQ
dK9MvSRsQ7DJi/Ucw7NJRMMnfhjlGLgWvQrWCkyj2BchQH0t/H91lJAQYRFwN3mM8GWY4qoEHZdG
2J/V9nnPYQZZsB3AuaGJEQkgvFqF7VXKopb1jBtsVG8IjsTK+PD+Zd9FZxm1yPXtSNiFfFEU59xO
iMQ5m6GEf60FTsf+QMBU2PkTHTrIDyxN1ljroiGcjV5sYZ2/wsI7FlYS0uKknUhjiTD0gUwQtuVc
mPrsbCDS8Xo2kwLwypKZWhQ9JlaLfQjVH8w9Owy5n/MmvNNhz10LGuckPoMkdlVIXNg7QRbnU/D0
8ZfMuo5mBaeKnQB0PjPqnYIspL3CCZG2GHJ4PkRnAdr8scWS8cjbzYe9kTbMB8f0mupAAlO9h16t
A1Q37YQ9xFs3GpILczDahwd8xgbBuA1rbK/EPQZDmrM1qJ88T0zGXAFNO7EyepAoAHfA/tmxMy7d
1HwvEgWespcR4J4N9jOBnoSNKYFYLLYHH3/v0XybLfvgdc1PilwPIJaoLMChucA6jMLp73QQ05Kw
BdWZiB92ITZAbjkZny1tVf5yDJsOqXk957/gD5wjvMVXa4LhDbGS9nF8xLxmx2G+OLZplgSgVf8A
PDAIyhxJ8MKgDfvwHswBAMcQwBngp1z3rKP514028JeGJNtyvmoD4ND+NylMVw/EiqfrQrFyq+ky
vk9V54nxLzGj2BcV6y/+uB8CyIe0nV4xO4TYum9Oqx5bf78avNL3AGEdAMyqGPbiO6mM6ua9z1KM
fIGFAZCdQcFUL191NtRBH3ArDhRs4q+FodPVxQ+HqZsS3YOnqYhD/6vfg2Fqf6zOTN302KpWXH1a
CTyIL3bLvgyyIXECUFzCN6heG3mBf/DeZjsWK3+KMmI+K4hRK9p3S8cZaH7t3ypvuAGrPbpJXROM
2EC/hkFAsCoF+7NUR58+EdyDIBmXxT3Kg/H45rT7bXaDn9nQgNOAL1gVDofCywIhF71kz+lwXjro
4MYiwCOunCWy/3jipoFjOa0W3BJrPCH51h6L9HCZkFZ/8+7zm9clcV3ufYMuLItLNgxxbd4DgXrv
t3kIiPaE57M/4SPvNteFc+R85S1795ePzI9+FKt2ttkc1q9QvEI1wb86xDt8DCX7jsLyE47Fienj
EdoxKaPLy6fWCaroPO6s2+slI4mKASQ1Cu8ScwJkoWus3/E5uHlgcvyCF184QnviaHSfqN7NOR4w
YMrZkfCChx22u7tqiARDzhKcMU04buZKEl4Jjp2TFHtkcdNv+tmVxw4S+Jw+s/ae+LUN3vMl1D4u
AjG0/CrU5zxaNXpCUuWc00hdw1zkKS0j3jHtuBqK3VSGhlH390/SXnBAOBPge3Pq7dVq09lA/kEr
e3XwZYdpCF8BT0LbKw+bj0HcMtk2j3Xm7LsdTspe7tQwugx9uz1APSixRvzgCXFxvSCYP3CbhsCI
eMU9+y3cAgxl1Mbz+eC9rJeVIbzFDomAF1BIUVdZrUDdMNd4oQbhLJuJ5zWLiohNwGLJij33G1DD
91dPTvyu/PYBSyQY2/BYgZn7c955tzTyCUJS6GL7HpdSrPbPG0k26AaIjfWgjp8ur1r7g04fQ4hu
UBXm9YlGV52dh4+nwf51JXWhhl8fsmAeV6uC6rOFvfVQgXf6yAHmBZEvmnMtgVyWD6f1tCF4tQ5h
QxmztkqS3ftN3MIIKni7q1s6t4t03kUFZJyZYRCsscILGOC5xiFscvLGp8UY6a0q6TOl+fha+73a
BHgqTbOHUfTTDfZwtXhcwqXsTYfFqK1gobVvINW0+M6ggilPCo3J1ez3+yeCDTEhzay+TRztQOzj
yUXWBREqrMmyZ3wUi3UFrC3x2Y05KAxd8YQA1uCeIJyeNL3g+zV4ZtohKBvRv1BRewZmaWhiPTiW
g5AcSoAJMIvTVvxSsAAA0MCiktIAt8eu8zLDN1kCoCGThuUJ0hGpLwqASCFPAgme8aVytjEU1Ayl
tmklrq2gmNI1fBENYVsls2oHJqwQKbDPSxfs+5WF1YPvH6kaTtZ6zYG3khO9R/EI9dwt9heyz2H5
f5tTIM7sLzyDkX3n3S0i3VMky4SulGgdLrz+trpX94UP9/hylA/2CLc3TMDhxvx9x23dahScQxet
37xagDwtp6h5XISJ+LA65JVI3rgYyGVx5hD3x234Zd/e3cuCXeFo76HyEVZLWVguCh5CcjFBTS/Y
EX3W6Hf3e224HV298GWernCrQ+80GYUt33rXQReLpQXls/D8w+UifEMDMG5cJuJK07ARXv/Qxcxa
8Qxv86aJmtRJa9qLNIosqTMyizszi1CsHqx4vZjNwIVm+AEuI9yHoEeJnuxDd2pyMw5Lsk2hIY3E
ueVoWAfUZlFI7kA7HI+meX9KtukiaqUOjSpufHM+hS02TjhsR8fBojZSuRuqQsPvM60mtJTfFYXF
mqL46cxUN6IjgyjOBJlpuzhm0kpucIRiEob/Z8+dHafYuzudKVRxA7fAyulV5vbOXmliXkMV49Ao
sgb8XaX4hQu14AgcwgBSYAFecrR+0/RJ7TWb1XLhmHdbQA1CfEfi6tDvUKlQtQL8Axgx4U2SfJ3Q
MK2xIICraQKwUWWhpFuynmfi9SFkwGRp+WkvcBwftgiROssgBe1KMC2NSFtAJ4br5p7cOFCSnSvL
85E4BiyRxHcyojd2F48507k/hPYIn6QJBxJG7c7vUuhCW19EaW36DQwkHR+b9cc0iskbFKMlyIsD
6mQQvul5xXPRKEdvWnsIomAcOIUuYscR9GmxqEAxDSYgRPM2SFeHM7bErUahGax8Z12Ir4iKKJyJ
/nfNcHtxHsQYcLJIxJsuiuD7+L7fGCS9LXGefLu4aIZNMfzISTxEiAL4u49AjCN4Q5A7fFxbhRUQ
YJrW2yY69acBo40rCi9pUa90wd7Enak688bW5dCB6iVsCBhbiFCgbsFiQVzbmYpbi9wh/uzu7Qix
Mofg30uvAciEeGhHq5281+BUf2I9t7T4VdKooV0RQw8xa8L3jlr32v0FgSJUNXB+RCfFqS3JhLMI
8uUCa5SEQTCqkilbKvBFmuYOaWOqT0QSU4ZZqctrMN2wafB5L9IqiZSottWbw/yE90c8BjeMtaVU
dtYNex9/5qyFslyBdFpc5ijiAa7/CzmZD8icN16A2C53PFzCn1vzoaHzcPl83HlM183/hoU/bPob
Nykm3QT0g4sf33FPldeFb7NDGcDp8zLwfHOY39B68dxGTio+d7zPJCVNMtsLPsOEZqTi54z8H7HQ
K0nT6wQ2iZcmwsFhXjj0xYiLMEVoo3wONy5jgTAIo4Z/kyS8odpENAJyNrtveHq4GnKlfB8Q0ubO
3rg6Ae9Bk619Bt6ypHiGrAAXFg2rpO7heKDQIJ8T2u10aQmLQjCil91hSjObaWPALRXxKn7cd45H
H7oA0NzP/dO4swY7wFFwQMfvlhVdKcWM0XfMcOGLA+jVFrZtA/luh+Ga/QlmJCYrci3jmIcUacyV
vejmWaxR9soFN102LykMWA5S6Hg82GHE+CqWBZfCEMuAfEFB4quY8u6t2YHwTeJxZFgCBZwPxZbF
hEQx2EcltWN/cKev0RRhCQU1Yz3AxSJZPKkUjGtbniGcn/64J/ATyIAaOn7KrvwqTYZFPKvlUC6f
5LT2uIgzelm6YHCvfAOl6BR/PW7P+nmmf32j5ywGS84xVyifT2EEKWHanhTInHjXQiQ8ukggiOuo
AWP59TBlkh7zcLo2VB0/dBYYxklTcQZ6XN1O7bwKsyjDpwrak3RPzlIIoXc4f6Y6wumf6Rrq41G+
9OCE8vk/xMUeIfJyOiOZzemPOZhsiGAM3FA7LV3pEmueJ94kHfDJeSvmUeOBee3fIgZccFOES8hj
EYOxoB9qQa2F3rLFPonthc3+DUb5gn9LnwxVBxRT0EgVOwXjzhDsZJMxcMVVSWMo/4nURuUwMlUx
c1MGX9TZ7ONU0CERl/ejpVD6UaJa992nJUH1hGYezQBCjXmij1wmJDZBrYE8TolPlFWHwCWSXcZU
SoppcmdH5p1xYBOehqXQ2CCVJZle22Vml6dFsQ5dGDt2mWQmha9HGblnlkUpj7soq3gWQaU4DjAP
pNYYv7EnSF+Gigzjj3qMVpKXmhxCGtcviVYaRDBGXuBnjLkUNIbz/TneU0bsaXU2Y3GNOd/sMZYx
ViDAJH+MrvAQUNkqvFHGMnQxbfY/87sFm+Vp9AGVKApGRDJ9/kig+c63YEr7F99yAs+29S3lC0Mp
4oMeawGtmNqlj8zQa9rqyy/dgL0yJEAAmpG0VpUTcm404Qx+uemOU43Z6cu7IabCcZEIPwWIA0ob
+J4fR4QCCQCGIlmiUffjwnr8aX7J0fEzGBdDPiYxhL9jbigzAnksRXTv55T5GBCi+2c/ef4l7LqL
iB/DKZad4IWI9AwGews4gCt/Hcf1ZL3W2IEZpfqzWX4FrLamOGw7Tu2mv/PTxxQby2vIGE1kn7OF
Yi0WijMT+jQHGuxotnO2T/wkKUDSs5fD/wZt2VyGiwVH2+zUvwmUbSjguDycnATvUChOjUHZhL/r
+eyCbOUaTTNeqXfcrjEe/KE8Z/uJioApChF3jOsSdU5+dHzGyBk+k5B6IN1SEokJK76p1v1rJTsK
pSUuqkf30ML6mwMUtzbONvYmNLYhFB8xMIB/DjDntn/6c8baB6qtO7WfthVbXezy0ANwpylKufgE
zIwk2wsGORAaSKLpsIuf/KmAfO0PZ+JtjYhDlkvXYJgulrTyKL4tKqByLBPh65S9fap7J8AGgsT2
rD9aZZK42+6Mv+7suX2PPfG3+/M0lyDlo9EBlmIdbjjnnTRpcKRwFErpoEGNqKzZGxdPqS8qz0jj
heRLy09Z00Y/BDsU30H4x9w0mTlT0EAyoSKLNUwauMvcabHUl1TgV2N4g3jj5EMx0GtxRDHrB78W
v7FlwFhyxp+V7K1T1gbgFy/gUL1xoC5mEXN1zBkB+X6uIswkhHsgrQr479eMmlOwuiACVJPR0UIH
62PuCmbqE0fDa2FLjP0iqCFLtw7CkeaPKFIL/ElwNscplsWNejVlfS5I5t6C54y2W8k2Y2xOTO47
XUC5L3Gx5AaSXYzJHZC4OImh0WFzZ71R42vemm1TnzU4atOSlUzVRYwFg/Cy/+b9XKFiLTRGa3h4
Mk/D7M9Sh5cSWiP8la+FyuD9cKrSLWDdb/RIQT1tkI76TWAqwXQ8T6SyOVKxdS4yfdvxlilrfouc
co5/TQSXZW4cEIKcnkd8rjTWxeb2/kdcYpKeOC4TglX7N0gLP7Rtvmr2B4Pv/mUZMJpORk/1h6hB
tj1/pyQuSbJMG4mdoUrvdCiR4iyTwsOnNl5abtz1Ur8n0mXIgQSlLW4DZlZ4iLFkQX43FOm14btC
zYEtyrdRv4fdNKSkIgTFKAaiLoD47js8b6nPbDtuv8m2ulC+7VAtUkFBIzZTNqmozWdyfAzZOC15
Rzsk5Hdnk0j8AIWYziTgbAyX3f6yXz2cJqEuTKOaBLdzae9E5ZpwDJmYDmTjeETr3hRoOEFyPisS
eC7wjPzDEJ6cnb7XrP93C9rR2ZUdDaqyVN0J9sHj1Cdv10P6eh10emyX8Fv45gRKXb35y1zuVZjQ
rUjlx+YBIs4eHMFW/hGJ5djX7cMVCitaPEa3FOqwAW8wf+z2afD6uvXJrrH8Og8QxNxvXu/tZ4fg
3AmVbArrlygNdqNWKFzdNkTW+pEugVPgifrzk/DpjkLDI2Y0yVkX9B6Tp9s42kusKRGg4hoGBvUm
07cyawgdgENw91Ucdm922+uEZwcHGmvZGrywyCOU8tJ2MTq5cqY6+v7DHKQNkHEELysx4psUzuQ1
Jkf32YreF/eGIisnrBii2lBfbcpwx95aOEl5GnHTGd+pnC9ft1FhwNScqJnjkPpAO0yX81oVX9H/
34MvuCoZPdCrM6+cU7Yy0JeCtgjL4fNuV7m7aJ8t/Ro/+0ycC7vCGBQ6OG6qSxbZ+mMvS9Q+9YAh
RuNPCXkm4SQOkyxqDtt+i1Cc/q4BHOOqb3d3BwJjahM/Z9PTLLu5MnvCXw96Wk7h9iFaJyA2herJ
HG29E2jywcYMBDyU9t8dw80SSttz3hprlc0MD4vgj0PlrpEb8XUWlV8PapGc6dmgaLO8NXX/JJEY
9lFY9ra6VBZZWhZ290sPe2Ua0KXpwo+FJQ38gtFQY9Z1HrinzTtKsIT/kvPJPqv6wviWIfEVZsS+
J8Ofjwl3DqeehzH9mAibsH12OqPeSLxuu8gTCuumOpAteGT9VAl5jFofTMs5Smmi7i3jUNknyphN
A0iPLGLwBaRBnDznk/cpzAabGhsYtfJs9sxFZd6lN2BnA/VzqCggC3NStCgPBIOgbULQJ7OKqdjq
igto/jJoUmlQ8DBju4KfjSJAZvBdocREEMCgo1EFPGecd9QqbKS/AALzcLfZQ4op+y/VWMkh1SGQ
45CqAb6ivZX4i7b3hHLJzs6EegpgoRls/SjQHEfdtTD6nK6pOpoczc7tbTrkpaGa3CL8Ig+bdBwF
J4hu5ektrsL00M44a8Te8pAWJ6+EwxXP1FEXOhSJLbaOTPQGxWfqaT9Z5GNpvhn42K0x4ygq5yEg
RW+60Gb0A2lKuC0nSc1ezF7QgYCsQ+IVCcVvN7NSrKvM9DFJUmzbmvOEYdlRNf34zUTsmgA/0oI8
Jv57LQZJhVE8rfSxOzhtqJgZ2o6rS+PeTZBnwNxeN0A3uEHRd0O3xW1Yoi6ZRZAru8zExD5pofMY
WOV8rRudBuVYjn6zzdkEj+EJnsK6yHjCHiNQDIwl/TUiIA1zQRPlbctC6TDNvOsA1AfzA4cQMqlQ
OM9f9gJ8Q1j3Qe/pQ1ZxU4oxrMxw7KBqUYPmHq1bcbbIj3/QiL3edpvdPsL+4mYUdHCyXKIsATa0
oug1cBbObcUpK+0njKpXIG7jLSdaH/ERSzXUg0YKOZtLKvRlajQm3zUuMv6dQHnIcdDCX1jhquzm
QAshSqJmOWloLE7IK07Z4x8IDaW5eyStPpws48XgGkZJ08fxiqsUd/DvQu5otaiVqIo/SDlwupSj
wmmJRlBB3tX6E5mFklN2olXUeBWUg9RCQROMdMxypdgDd+UCW/G1h7kng06HCwOqtSglIYWXMEq4
tDwDPDvDbnI039BnOGbueO9gVXE21S1Tubb/LSk3u0dD7RcNGUU1FU425As1OcIb5WswoYIqsxnW
DYjyD0jSkLfOCN+XArsfr8bfpldYw+rglWATEog2P3Wdv3fw534qCEqbNgM21lD+tTQikT+z1h3h
kCYjzt6LZaddLa7lEhunJn+0hBe1fKSbLvsXXJp5x4FKbZs2Kr6Ej7fGWw68T2qAItgdIVSr1qaD
bxQjljvt7KDDPeU2ORByVs+ptr8kHTFZY/LVvIPgF9sD66aK5vgN5HB0HaXjlPrfpr44n5bxerkl
6Zs7Dlir/9xzBPIxyzBhN/npw+j30GGhLnpFqQ6bnvLwjOKEo9Zov4wdCFHLaE4E5Jupi5nDUUxA
+QepETyqq0mogYkUoN9D9xG8mBTfpoNB40Jy93N6wLZGfh0YoBFXsK8JPfDd2rJJYW6tWm/LBEz3
mGSNAOs8DEgH83KlE7VkdD7OvLI/d/d9slSSOpjYHju4utErZNQX2Oz1BLikbouoOtEhZAgeeoyK
sFvCWoDcxVNKDayODuzTGs+PUjKMGb3Wb8TLPWO/9/a6D4Ok9nDhan/8nNU4hhmz+ezBf3Ue7juF
gFVBJJXh99s6VFJhY0TGQ5Z5C/ZFH+IX4JNNYUhh32Km+3UXnC0e1htHq4A/CYJCyRCcQxKND6jy
rHzyy/z6bXkVT5JwjclxIt/dxD2ptGnnKbGx8xSyZCfBX3wLFdPTt5ChwmnVshQs7eI26/Vna84+
3IMEw75oXntkTbpU5nqGSBeR7wOPLk7SxkNOugMG6/y/Ux9cvZwp5Qu6ZQOswrgJk6LZmnTvV2N7
e+aizF9C8zS7/hZuJ98GgE5V/krW7yPP/kkDj71hjw/FBZMRy7k8xZ2vNhbftiGoe8ugbsPJWQev
29Q8bk+Zbrnn2e701wCr6w19dIks3FwYVEo/VpwFH4CwqN+8olvBduX+LzF159rgZ4aVNcRg2BHf
gRpgvxa/EuQgik5to9IEswp4PQHDEb6W2ki/eD1/yWUyd8LuSbDuceHwvYUBLwJRUY5hG9Iynlve
rewmp4c4IDupn42SHYJYKcOPQlWrzeuC/flg9TChxvNTneNoAQnRFyUrykD62gclBTbBD0gRvohP
gKNMnvQjAriL9d52zOWXo/6UZgnkCo7npnlvy7koEZ2S1HBF/z6lLUdMjxOfPP3UekCsu84WmBWJ
gqGuwA7flIaOWB5rtaBlSthih30Os1CHwcPB2Z5+BkAEEeCCTAKojHK2aquBjhdWygBpLy+K/+mZ
ky5iu3m4LeOsyWM+Qrwn27Jxqd0GxE5r/fnCA5L3KwhAlkgLGCOI/cl2k10HGsJwV/EWafGlNjN+
EqV+12UnG/rLhtx+v8SBaq6hkgS11thmSkZCI5B96lhAGuO+1hOuInNfy1UGDNkXLqn15ZoNfb7b
aWgmf284p4g1/OHjZfi8BpwYO06R84Ig3IdxCqpnJJs3zILGxHXZiJMNWikjX10MtGm1Ipnr6mxu
/GX+8DVEx0oRYXYB0Znq2ZT2bEt/bGtHjMO5Ora/K/98uaio/ADmr0HMo5xT7isPiukLUB2wCEdu
f+HAW+TkQlfKCZoFKcheBdquWOkLbipNF2MfTqFHw0jua3qsyus2TbJY5OOzoDLOKP/ryY/Ft5UT
C6pZleRUYIKbG35L46oshylWhCJ49t3mnP9V0MyyBMGnhYmVGXHPpRLGNT1dDiEM8gmeHhgwCNBl
nPamMXWEXCkmhszX3OVW7tWN0MCui/k0n14O9SaQKpLlJrZzVnnHLP2DmD89mzy1PLNo0JM18NYS
ewm7+YRTlJE0+LbK2sqRMeWDs3eHOVmoTvtrtnuWnrsH7JjOC60eVdn61JhoZVwrAb0IoSef8bUZ
90h8LaIaMsXFLiFc5nbmnT6hnlu35McJrQ3UYTrKUakWaubYWvnLQQfXL6ZsUDxD0F9Bbpfl8FtF
nX2rh7UPyA112rkNYTzoXHcNHaOa16rZHi1uWNlW/vf9p7EZA3BM1a//RCZ6tjvQJFqqILxP2muo
+OnXWgiQzp1Fay8PmdSSPNEfwl6Q0+CeaHwEsTm3WASn5FiFyx1/FEAxw66cYol6msYJR6DmUPAw
ZpDRw26M5V1nA+iCgu8DJsMRI8eBw2bGFipLgouMz+aQqQKzN5YaNALOG7ZcRkaxk8ZrGJqY0uCO
q2C3ZiEFBmEbQSNGgb/AafDm8iKyZxHSdN29vV0FfThCHUjlJc5g4hTWRhR795++E0H6TrIkylMS
+GIMKxofhwmVUnoqDAxMsVHPQQi/ji5EGvyiBQgkwAKyN3XkdeKypF6DcCtpBvWg8F6ru+/o0Kx6
AR5SQrPlH6L4+NjYvErQRy/oBfpMpzCtGB3eVkJfK/2ojfEnNy54uU+qYOo5Ye7lQ8zX7NfZYpPE
iBCiPpgRfrJiO4V9Z8CJ/LHz4Z2kKchojOD7Vf84eOEzJpESCt/B/0+EEC+2/Q978QQrae+PA+4Z
Z0w9lRQS0nmR2ZT+CfU8ThtkzQZlH2wfKyNxdhOP/rcjNF/0REgiZO6Ruw06FzJaSboW9qOMesjd
IRCwN4ow/oJWr/yuFvwxFkHTtDD2WIMhobuw1w3kh7LhimXyl2HnGSoaVaZ7GOZDCH17HM/MA1ab
g3tfDDbufdw6JRN3ChwtU0zS6bT+aMakhYmAI8TKtLQa6A0EvKwMHIJj+l9Kltn0MwJ1C63P3uGM
meV98pzpM8Rt/8b/dkZtNrgZaI5qsTY1Yc7KBAbaNQ8/ntGR02VLTNi0mVnQY6ZFKIExn6n48Qvv
+T6jmvreLHXB/ClqDqrMsop9hTyl6x9MWm0JebBIlOBlM8xrmXd0YDZjKtozS5pFrWUxwAYY5itk
WhBdtjUX7L9v0gsaqXRJwzp6EvcgwgXOeGppDe3tWU4XooHuYTe6QOa4GJs+pPjGtKNYp32zZfS1
UcvtdxeF+R1lLuPTXl+zdxeY8pIXAjB4N5TKNHSs+tn9EGdQiHIK5NS9/vOGloGwjgmark0HgrgW
4x8bsbNAtTRuWGmXQLnRlFRMCAKRbkTkKPqo0AlS6KwWEig4k61DPotEUDXGEQu2j/+lxVG0S3m2
Z58AbkAkKwHPAywxsWcgBGjBIqro4WlBPMTqwkplqEU/vx3lu+fGkifhgep2xcByNrO8/RmGlhpS
Mm+3uJY6j72IrTB4GT4Qhiw0On/rlHY3TtRcgaGCmnf2nFeR8yHmaOlTELHzU244D+fRb/ZXtg1F
gbG0CkOzgvIX4y86yh2IiMv4ZR3IYYcBDHBJ2fSZ4KD0YGrcQrNOmgJjTfkpjCqOO45M+rkG4tgv
UQt8wFbTwLCgDe0TA9lqWI2PXYuR731dPp1iIpL4jk+pBQOTpv6wbh849HbF7ob5nmAnGFRTsx4A
eNkiuXwtZ80w4IdFM/c1yd8xGJE0aXA5wBiDMzlpmakzsyzvsR5ZIRyEK66TeMO2yWZjbAE3BZN3
JTySSonHt83R10ePQLcdcVSXIKsMHWx4r5MbWMKTDE4+qfiP4xTBFlEMFIm4Y3L9mTQR9Yj+WOoc
OhnX/yVHAVchCTjNm1PygztTXBDwJC+Y2SBN6hntXTleHoc4scCzA/1i88SiDnq4tDOgsFQubMWM
K6WulGNIXpM3nuRxMbrEnY7RRVqaUtHqJhUtXsXgmNCsBLd4mbA4Fvjopmw0ZszloHUHNCfw1BsV
YwZgEAIANgClGOXI1OU4KkZOBD3iDx48zACh77KVsHAv+K/JECQFrg249JAZkIFQXVG50LbjgQI8
Qe1Haf/kiqUFF5M39l7fJo9da0093uYkyLfML2FK043D8MsjKXSnC4u8gK7BBmkxO6Cd4ZBjDsUF
ZnYqpx5iJfMQ82Aq6wovKOaZVGi4VTAbI1lL8dq7i7VeyEfW+GGZcYezBTNs1CWIaThBXOVP+8Pu
IhsdOQavu2xUA/QveMTrSAnXEnP1mrL/D0Wdw0h51GVHBaXECz8g8mzzzdjwTygZoQ7gPqdQAhDP
9UiapBu9mDk3mJwsgy9bktualYTT4qga5Oge3zPw+NErLBwm44o/gjbJKfPBLINpGrts5my36ohR
WofCDN3OB2FNSqvNbHzX4faTTytHP97IIt9av3bitNF8s/qB4BC1OA2igmgquPbEpIQNum8/ZnoC
Oums5c40TNT62E1IJlLBE37FFVGCehxCkNxhae/A7N1h/2FJMz6v/Z43mGM16L4QE/dL700PmGSL
Z1hMenN1uBsabtc1uI5JYvS/puZ+LCYotTO8253NhwPA7EHhPQwg0XUr/u00LXygBee6UaLv4GYV
/rkPGbZ/WekIN42G+3G67pwBM9Q8xAD106R+GgqV8OgjmcAWzMekAafuJxs9866PlbM/4gtldqwu
9jPYVfChNfvw19kynjhBw5CBIfahfgfCMaV/lwoI+4D6gtxLfBGk3D2s2fT/ip067wx7Vi/lp7G2
oYujG7yvOQ7Q40UN+7JG5tGvwisubH/UyxMlqmAAwKNc6IxnYRhhdNO1SyDK/WGvRIe/5riDj8IH
Nc4YOrEx5JeFN6yG4Eup5vfv/bXY3vEofNqHwgEcmbyvHpDaB0/ZzEAxshwiBPO6sOzPktNwGVN0
yVRF5etm9e+25sKlbANwmK/+jVefdmD5AepQTWArMLzN3qNn0D+n1SBH2Ecw6WVwxdoJgRatlPse
fYZZH8Dcaex6faATTknNvOz1EifKj/N7lSzV3FZwBjFpjWA9z3pxDzKpsj9RdJt3glbaRqswH0MJ
+Cvdy+TjneMOEjdYsre4S0M7KhzJANHmJ9pYKZ/Ro1ISqQg2lDkM06jg964Lq8KkISzuv+AXmatg
TQAV+wlJ3H1ZWkBOAUJDq7F/9PFJ8N/YiWgmJil4R+GIxJeEuHaDB6tQfoAGf/Dpv/dPG72IfWMB
MbHp6MZhgHUkZv/RzdrgPWCjwCT1sT8frCoTwgOEeZRNnmLO+YFpfz55R5mJgwIfHzdbV2P9YccT
ZX6Trw69Eg0JdlAG1Jgzm+YilQP8Y7OzHhy2Pi5pFysN8TwRzwYb9AETpw/M4IxqIsZdObn9vfBM
zBfZuP7T5jkC/t6gDklkZeisY9t3RH4Q3UfwTGFoABdVo3Yf9zzn5jetm9NMD162wXKZ7609/mPY
XexKVPr5oRFA51gOcmOFw8fFeAccHSzxDI6shGSxZ5SOIr48QC1HIJicUZcYL4FTTVTWcjMuveGw
FYjPCfrL1Rfee4emWY+0qGNcUR3WVtav4BbVduHrkT7B/6BgLsGnxdDCu3jvUfaAl6ZabaJSen6H
AdK22/YEsRRbzznw6SE3S6/p3wMtuoHzjZhoFT6YXG6x+rL0bQN/ZuZtrvLRoaAHH+/hqcTI6L64
wAQTUuvsDjrO+GDfJzkV3JD0If/g3vASlPo71JgGZystPq7awZL99xU0CBUjVo/kHN3K4jIqmAuw
aGklzGKeey2z7r8hQw8ao7mKvn0oJiiSC3xgcfAFn7fNDSwnBSx1cIkon2hDZEfW50+ij1v42rSw
4vqS7ev2BYvkhBGvFjHtzEBeLA2hJ+sVbwo8ZOLG4m4XqF7hKZwtiSGu+3nS+u+k0RjliQyKhcNN
CnJBPPBkMGcp6dHbLLvGRo2x6FgAqHIhB4fCrO92OVCm9wEOZvDTd7ldSYjyxxLfEBWI8mS0N0rw
yq15i2WNX/rZKSDg8nhaWHVSJh7EDVSUUtBZ19DJ7jh1kLqg91v+Aeag22KggWnd0qyc+7xyKPCX
zObBqRF4K1tt24BkAY/75MIqOhO5s+sUTjtE1B0enQrCEMoEjus2Y02OU8Q8KBUxtYRTE5ZWb6IC
w/ZG4Uz3RuclMoOx/fdX2i9gSgLIKEUvXR7CFuwS5IT6NVjO32vFAwjiGUZ4Lo4psAZxI+CRgyOD
QoMZFnuB2wCd5vj3soPFWuOlrkw7Gc2Z2qIbvXEXV3Cq7cwhnXjnHcidPtCT3W7YJ54DCBwbI2oY
/PRQdkF7gyhqycEpOXIAK8/+7rQuw59A9J3I4fYN9OhBwfJwEZ3gLc4pahBi5c4JNGGjdmreRDte
erVT+BdW1v7YNsSgpSEyIY1tdHUjJQqyf3C39ejY/wYcoiPxwP04YmA04Oa9rNMAOU/baWF6JP+F
kY2wAFEQTxH7jAjpmshFivldNY5pY9R05Exvx53xDRmwnJQ9HkmcdGwxHZN/MuMiHZH5PULGEGMt
V/5NUndzGDn4JP8QUGBddOm474EyFRh6nbHIptIALyVd0Rf5JH9jCXIqVFZCAKkFUdbT8UjJKcWb
oIQYER4sDZsrGfLz2uInJnGoVHOIPCfQnJZzqbWx+cGOhTuK39DS+7ryDGEoHqBjQPtNswPTi08l
0uPr7OFcpmJ8w3PQClA1+Sv6DUso/4egHZ4wozh5DBJsXDW3Gt+ArsfS3KMvQijG3Ta7mf/ZiJOT
/BoxxMqRybx/v/6NjT6y8zOGOF1kGHLGZKk+OpAM0JktjWy7+k6uzpPUr65Z+xIbUA0uSQPbJNX5
2hUyIdWDWcAuVblnZCFQ5jksXaj9JKbpYOgoMW1ALAu2GSlWBHVj9UK2GBKqPGh67fDWtJ6jTr8K
FLvTr4cPP/d4S/arr2MZ3XDf/LfGV/qGRfMHEyy+i4A0LfhOq8F7Ku9I/r7Fdyksi47TCF5+2zqL
m0zwIaq9aX368h3lgDoibaN4kuS12g8Q4vGXsqbkS3LfrsMWmwyBHs7Llz9X0Ly8/IoVB5kSeTua
JZReRCm4cPzXnKckyX0YVUhGfIZl7oVSgPTygQpHaN5IayLLfn/h6EgsJOxUhLk9s0YEcUdmybQc
+w3Z0K9r6IMDyRB7kZbGnWXTbocdJDYnu7euKBdV5zo8SbJdjSdKIK5izX80nddy4uoShZ+IKpSQ
dKsMIme4UREMSCQlEPD05+vZdWqn2eOxjdEfulevsH556OhqJ6SaxevKnU0iJArxZDabPYPa9f1M
/jw/MCdvx+mHyNFaPiuTOQ1xPv2UIAU6JBkeSYuTUwpOCywqKxY4pCIac+SGeOyJ6RS5vWIQTY4o
Y2NMcVFX9nBjwxsAJHKEazQklZngx9QcsTkkPowqLpmnGAR1ENS3fA1eNB+oY+hvA9mGZ6jcb4LG
GTUupJCVPSpK6g5MfkZIHpUbZgkXd/uPRCBNETawgHKC7QZ3BLZadAVFqHCjkDiR5xYjLEYRE9ol
FNV0Og9cGDGOXUlMlxbz52ifHqNqQFtOUCum4Vja8RtY44FgI7RmK0sg8o9OC+eGUGJcGbMSS3bf
MvYPrxN5J5ToxTiFEaGYO3R4q6Q5TkJB32xcgARBw16kK2x7zL6Xz5PEvd/6DaYDNfKTlIkXBt+g
uvwxtA1C+JG/5jDhsOMTf1A89f7DpeUY5skwgPzvBYlyXNCzJ0W99OncvPQ48hePAnYJpw6f7kIG
8+/kgWL5wD9gmLhJFgyakKDzR+/UQmJ7JwpFORml8HtzZVO9tzdW/8A7T1nw7hXe200pCEtfitGX
x+1DVU2RxRLiS3AjYYVAGAMV2W/6w+lKndO7UzRdOT+euOqI255osjYWssx2kIzeBBzK15ErbMWB
TjelBlJIWOLTBrzuLHCn5gDLEBKKHlGOf/YgrmxMQdflEg0VdfsXT7GXJ/dMa4G7H3Uy0wyUo1VA
aJ136PC6ua2oeqhh//n/MXVbQUTjxZBY5TXdFrJPKiv0bPS3vuyTLJawxxqhl5yZLwqVD590QO3/
n3Hij6cu9oeSZs91AUAiAhLZB9DnuFUPK9xep1NwEAju0l4jBpZGVoanW1AKsGsZJQuULztNmjIh
beFTzUGMAOvrURHhJuRADJ6dvk4kEsAS8/E6rAfSPbTQ90s4oaj1kCcit7p6cLrEq2jIJM5/dZmC
QqnSOMEwdeH+5K9/7y0sGAcdGUp6V+PClbtAfNUUTBF/1L4K5mLy0OT2FAKf/Al5r/go6wAFrKPO
GE/ZswYclnAnpOOJhH8MwYkJkW7NUn71CSRJV9BbgesBFpghAE+z/Pix7z7wmwqabcEQx5LYzcRJ
ElzpF8Fq4T5lsfJ+yD9ipWhxLSm9C/UEz2w8HjfBWH6bRyhFpxiAbMIEo52etHCVh3kZBfsEk7Yv
r1+jh2sfDC4xKTXFzO/ZTUayDBkRgK7O9yD0BMoSPCRcJ0c7CNDd7pH50hPTqHZPhyaMOn4iv2eO
PqAbwm3F5ZqQbXymTuR5CXddflLBgITVwuyQfSmMZ5YLJpVELsFlzGaEIdGQAxD9QiSsa2FVyHut
43Uq64uN0m9tNaBbEAV+/8WsXnbbL8xR03qc1KYPQzbPaCfwTg5/U4s2ja/QozHs0ZNiFlOykypW
7Ic3RjZS8Q/ZYHPwPOVZNp66fp+k1Rhnw3aQYguJ9z27qHPYNEG/b82a9Z3qmhr8X7VQ+4+l7E4s
yrFBlFdJN99lDYxWY14QR4V7wG9ZqhXIUhwH8sKBVeT8SPq07fPLSmcTilWunC5i9iO2MuKoJ/8v
0J4FXHgP+X32Bf0CN81/lw/tJBeGHC/gJrKDVchOYgBCHumqjuQeMYaXFcXdv9UiX9rGlbfldzZi
VYMFDkcdiYf8IzGK6b9no/qwjnY6/07hdjNPQ/YmTHUFfwqZNgl/SySChAdL3IDKouXc5ErBv4Hr
QhwEWkPRZtlTWCBCaueThPlTcK2IhS/TKWpA1rzMpOUrgxsAM0v0svJvCiNc7dv4C/Pp0096Z0aF
Yqiaz7+gUj+vcyoJhLfClr0wzuROywiP/2xvtc+48OO9djo6Meya8JBkTJKNJVL4/19YrFV+gUQj
yz95H4s7iMs5hHO6cmZUl46PocwyhYx0gtIsM4g1o5Qop3G6Bno0g5tx9eycXxq/kAjgrFeMcnem
UOYgJZfcc/e/g+YZuPR9dPh+zlmOGUaJo2mP/yqn4ZDfyakAEU8//qjqVhn+FNR46KtRJ/BAxmKE
krlYdvmUQN6Rs8yNItBYSA3QUJgCYxSAHYa4XFhThI9fNLMSFG/AZbf7kgTPp0UZOauN+AGgL6Vq
GhSrD8Oe1VPxPb5Ge6j9s9kAuXTEgeA3PpaexqklkKvHN28cTHl0nHV/UO3MOXwPYrNaeL8wkOzS
vkY2hQucXjnSP+BqVC3dfA/rF7uSCJh/0JoiOYufYh9OG8X/toZ/0ilBvRGvXUPy0SmW7j2xWoaZ
sJLa5BHkM7k6/vUVPRFO2ZRJo/MWCoIjR5/Y8cKCO+JJBDDPCJuKCMQitMYcJLBHKHn4E69Bl7aB
iwdBHYAyTlRQUOaED8gI4+wA1GdUPkzJQX9zeCB81sJYkQFBdfSBhk7x4xI24XbJOg1H+AU9GEpA
VNelfGK7EBXC0JSFxcwSMiQ3EYIzYN+vL0PModVTl601QYHYgBjCzmSxu/ULq4k0IH8KlQugHhZ6
zpIJ3azn+qskqp1VE/i2gEv3ft9/djfV3OAx4CbhFxe6E1A2LqyJmDPZIzx/loO1O0xzJ034QDP/
zvLec2NFcIuDhGivf+ziVRJ/Gj/nUJq9jJA0QmTVZ28ZD+joBdrx7+jOghI6CD9DzaDXFJRcQx/D
4lhvQZN53HLPgob19MR50608/N8ug20X3HrZ9j7K/9LZd3+dlWTT/rVX5eJFPg2bGV4YDSgwjeIu
MKjsqavrLPrGNynVgQWRlEGaBYQMxOZDtFEcJ0tZk/T/WLWcxdtuIG0EEn1ahRaTNfZsCrv1TS99
Ug4oXYHEZu3ebw0JN92R0XAg3gHKVZCDeh7Kg7pFgyr+csXpAsyYdy/jZKIdXvSATOpeS5KNSIpR
dzCB1eWPCu/0hGM3h2ZgrmGkt0vO24tnDLlfyJsB1Ae1PiVrPXXUdcq7whgZGGh5weMREpwtKTE2
EQ+AfSC9v6k+/w1/cO91RK2JAM3XgYH5ek37fO4xWHx5KWFN9t6gWWitfl2MAJGndU2od8CiyaRk
Qx4gwYKDR/pEGV1PYhDYgc8JIye0u+bGHgv6heSo9UbM9IxBY9iud0RhiCIeRIKd+VExaSv2n422
McbpXp1+z8A2F92joUopNr4OaRIizvhiA+Uxo4XVMIPqhWfmjZO2hB7QCgg8QKt5jz9Bm/krPHOo
zf2EOhLTNWZfvC3rNH4SbswBMwATKeMH19oZv6K5OobseB6gzqnjF2FW5Mz/KSvEPlxc20vL/az0
TUkuXuOoGP4hHBhXmacf8V6NSCxakw/TDs41kX84KPlY+zy1SOd8y4l/GTa5j46NWDiTqQ82fp9Q
n94V12jcK9RzGkbsTjYv6EgfH6KxtUXswij8vT4vy0PVK76uGhJZwQ9LDlvFdixhuVX+eYnZA1yZ
mVF46HNadJokRUvkhsR0FGRvDatTe2iMlW7yx2LlG2hz5D59NIB8h+L0RocC7ZDG40T+B4YvfQ0j
IBTjV9Qn73HR46QanPsfjNKrKSyZ+xI/T2MEO3CZX3yiPqB07CB7l4BMEGr6CYNARKB4OKDjCz/Y
ribTJ72TBAMRMoz/Z979sWtn6c7sayPt5n4Qn4mXF5PPpGtPCS0BkO5ktJCdY257HZIFkc+BORYh
6NYN4dmUp8SzsboKVo3gR9ewRL1IuuDhNuf5QneffEWW2BqltAmW21FCA29aRuZAmpJ+jI9OF3Jr
jQIGGvbg8uqRqzRlsNnIIPazmjYmfliQ7WCsMOqFuDTafzq+5n3/2NN/U2yob/HYmqmaa6+3mJgi
X5nFmJ266pQ3legygmKus5m1vzhJjH9VTIpbeGdgjpDGcjl7tb7WZ2oNjT2FzfAmj2DSYcZEJuuh
6eG42T/Dzd1Vu7KPlX+zIKsttja09kxi/FtMatqw7LPcUwoSHFspZWGC5G5Ge1pyMCJTw3tL8ezg
SrFy7SlTaFcHnaDXeoOajYGgPcs4E7i4xtXuszr7NQFpL7yevr4dFB3oX9clH1V7OXEpj/F1ivia
Sf7VY5RjxAkqCr6eNlO6qNEaWPW4YHKiACvk4gTB3/I1jtWQ+zDzGhhDA95KRuhGbK7TXQcHFCLV
WEi17VQX93WyD3bAJOJLAjlbjXoO8hxe2jA5VfdCbKEWYz0y6LDdWBRiVgnsils3t1lf3T0nTIKT
MQwKiGWd7m3F1GzBzH5oHFVylEB9uOcvjq2x6ZyKZiXiVbenVU+bo678NQ6lRiaYz62XFD5R99sy
xA425CbKGDoeLfe25lyr1+nwZ8sJxDn0xS0b29YDBxY778Nlt23NcsYYrzhbFADB4C28RsOlKDHn
131Cb4iAhscw+tjOywJYFS2H9VdBhzv85ik6yJ/zBqDgp1jrGAVd/ITLm++vBnWokG7x8uwmemYB
91W1/204Mn/a9F14OAfnFE0nBYEKB6MF656fpxU0UC/r0Dz7Bg57VPmgriRS5yjSsKaA9kul/fcb
GMsOxyhDJSbj6wcE1ByyiFtjw358/L0IdnFU9sHft9eceFKm6iZkq5AZs8Px2ACWxpGGtEQIhrlL
NGR28ahSdRycdtcPI0+fQJUF03+N862A/ASlk8eJaus9+24hy1fMxJcl66ta6mDdwTlGS4A/pMFe
QbK6t84Ymf8qr+bvOmrvOhS6tCNUqxiw4U3DVQqpk7BUJoIcQHfUu5Py7sJsbnbvYwknmHkmOtcj
H3pyZFUxJrri3cf9VnKWwc3BaQ/fIMProDhCk8Jt1iUEnbCIanLbkAmxguQq7u0SHTax959E7BXp
Zw+v3m/208hErpZfHFf43pN3t3Mqlg+agGaKMfK/fB5of1zUkMA4JkoVFRvGDhQBzEtM/D7gDEFT
QbtIHwG7EnMaAglYYXj5IjNB2esYDJRWqLVzrLVdjeDAowXm9KcvKhwR5/pIZfR4gnFGngITUKCU
5RfTMZrpKjAuPo+clfb9ue3CNZFsX7utYoLJCp58HVy10xPNL+mpI4tmEpf0oTmrelegS46rDlrJ
887CwIj9cQlx+2WN+udps4OU0cCznGBv+JljtXQV09a/GqPGbTP4whTL568CobjyckWFu5MkDTb/
bfTsQcKzlopKltMb/Rzb9uHqGxjNaoYVJ4pJvwEOS7w2t/GxAZmYflapj8X4gE1Onp3Ht74c2oP3
kSjGCtYwyNcT6Y+CaPIc6ct3X3fNFdV5D2PT2cPLjjdkQDWjziOmbhdPiHJVQa3xbzoZRJqDRgnJ
07KIICl/uXZ5yT2Lzc6Q2SWAzMYe8hw9+p8DOcdjjQRtRDD7DnZuaPh1Px8r0ReFCCkpkYKHVsut
/tL4doSFZ0JRHxn84AzceDMGlDvkJi4ffQw24fMMzoyRmogTdMIDgIMXXfxHzxqq2Pmed8iUbthF
k4M8g2EdoHGD1ueYMEJIGt63+KX7OtCmI4TiROwzmvtQ3zF9iTLcFPeWx5hfn/GByUs4NbDH0Qbp
wF5YTpHb6JTj+tjQv/w7GUy+xPBHkVJARcSx4Bsam/teRUNJKvuC2gdEVa3wMKb5pfKGHMvNdX6G
XxycUlQpHqdLJ7wcVcyn2QVyAesI/F4hNWGHJoNBNZoI782wmQ9jzcYhWkX8uqB+xr+MSVyJRo/7
Thlxbr6+3lUf2EeImm6+vfKoqgh+BXGRenxjqW0B3++rOqj7JspQu1/13sRqEnnc48Kb2rPrrj2p
18/lJ9Y3tv+IC8o/CiYKA2vy7vO80IjFtBPD89QKL+B8eAx0zxjUHl4E3itRGd/iZN4mosqx4e9H
9R6mw4iTFQODAwxQT5kWmBuOa7JiCVeISPmNmqV+siGI1jTsxRCEAhj8R/yAOMG1hjUun9xVHGw4
EMVoUaim0PVogGpYNXvpQJmW0WNFjaPEZvQdpHGzzTDcbfO04s7mI17FHS4CJ9u01tKd5ZRS0H/N
KEVclMNxX3BtJhtkQD/MFLxmbG8fu+/6snwiQfb1o+1jQkNhdf3LOj2htmNutGqjnCJYcT9P0XI6
KbBASi/mpEz57xNj9cZWk4Cdhm+8B9ocpFvuUghyBFISqsS4MelXGyKvyv15YRNFwOAwPB9kSlX1
7117++Gt6ldMZ7Dvg9OSeCVdRMdFY8BrFYWCGT23NLXb6/bNVU8FLVFDF4LJvQ6tLZCmw8FiwxhP
At68XMPtOaFKgg0E1b4PtZSFpYDV0K9+K6d+u2daCTyhrUhpD18Krq4Qr2+R9onfTFg+MfWMgowK
Hk85+eK6PKfGBY33HrWP93oj3WuERYaU0cngjZeTMLBwF6mP+ViEWg43j8pxRnH09qDGYmAN2bPt
3mCBYVwl7pbbH5YGNsyvF4F/HC50lT2WqNC5t6PpHyp39O7EoUH1Twf4BqfiszIqeAzv+eMo2axb
Nrp23f4z0KdS00M5HH5jZRYbHkzYF5VlHHdCfA3e3vZx5KLnIGIAiDsfZlARR5KwCFO2JbYWY6Sv
vGZw2vV7ri9G6pKHDDfCBCuiRO69qj5m6cUPD2Gb0PnDecml3tneEQlyg2LJtMY67AR8E68NM2Kv
b4MrK8BJp1wlIK7twYgDFQ7mAFcUHsP+gcRkf59CmBxxKmL87FRToq2ivQFz/AUCXbhbOMrbrAtJ
FK+JZgrfBPorAcxowwhdEh6+iFfRJPBG2LT7DHREP7e/8bPqSre5ww5r73BLoDp1bQIqHr4FgURz
c5VXzG1GrnqXEivrUrLF9J8a18PXXSMFxYsgthZLnB/qLm5ZXLAx3DKbdQX7bD2AbRm/0ChRqiw5
WH4jEfPDS8VyAnIxhfvytcPjquiNjD28SPQMMeY6QAFisfU9qSEMO2yvwAwziqzxfWeuWZsioOQx
ePchrGZ8Pe8YC8A6+ZdbwVGJUcqI2sAikMVh4aHN/YBtZdA/wLEe3Au8ED4LjfvS5JpeP7AkkJXG
d5GJA9IRWyh/ndOWx8OoD5kwu1XepDTaDrANlTKNAxCN0ZJvDSufaIxqKTTquqsvP3YUgKIw1g7u
uwHfi/AHiM+RtcVSY2n2M5dwUBaA0v2GmLOUB1bKS4yn4LmPxGuB6cEcLEC3vC8O++BLHWZY9oqI
DZHicHI9Abtw88ZBbiMDJOXmSSLf4bHiTELCKflO6HQWAqspLY+MG8VJltRyaRGrvmn4F3hbasgk
ig7KvYG1sNHYq59iUOfoq+zdT3LaMTHgoMeufdcYeCwUOyj0Yp69js0qbJuiLDVnOrK976hsQ7TJ
B50EK4/bZYp0rgw0M3r5aeGqX6yiCTnvDC7YVVKDmcwDHvYOI9nGK04qeBZuD8aRWe60k2DvmMHR
XbJ6eBz68nZ89+3DlqR25BZei2P58c8+4gleSZuOCOPVmxBPzqdgwYWyl6aruyfElIGlG2OntwXZ
hn2l7Of7bSCnT2LEQD8Gv370gYlecuTwkDyNPYRDx9K7tkU4QhXDcYBCy4WpGqCTHqzF4oeuFHOx
f3xY8r14ZCDEXzcO9lBZYUMLmZ69kFrumtKY3dTBYXdPFnuIHARn+x/UeGo6pNdQOu+sJg6G4uug
6frxgrZbSoJ92d3KeXjhcFw31wgc+g2lLhiUa9kbAxy7RNXKFbOdGxGsZwYjumCqbOj99dbjVSYL
rm4hyQZwXH+rYjH/LjTiwBCWKr6QryUJbvtB6XA5UnZ88DtETHuOR+rV2VMNtgcg9MMt/kJr2V64
pFG0xfhcFH+kvYFxZljNSfjaA35+3d1+qAXdEcNSEedJcs18z09euKxdWTksM5uT7D0biV/xpcJL
+D7c0jVtbYdDttiRUq95yhyPD89bsxgS/7jkLaGHImIbf5kWJmduLoaFHKOfg1gEQUOixBEUFMCs
QEl328B15aJlIlFuUtNt019ooubmkuFeg1mNfo3YII8zTbN5Anxtzpj3gTZf1I/Qgncy6MrmvDa4
wSAnbb/TM51nxY/wXJr4P8B2zuayEz7/7I3xOeOyQcwZEKcySfxY60Jb6kxQsePYJkQB3psL5nQC
kaTsJ7ke2WoA0ENoonrATFuuu6TqX6+9JD80b3gG+vtf5v0KVD6axN9pPEmxqxwwWQD7FynGgJqQ
ii+mscLEe4bdKWOI0/GYezGH4wgWjjjWDIwZ//43TkUsRBMvqQT4awVbCm1W07o80Huv8erzBpiV
nEt3QBw7zV/19JX5IzD22DG8IfJgqgVq1G04aurPPkGKf3xTMyPGxKOr+PunOydhEHk1B7gRf1lC
z61JCcBxTorC7DYqPi4JBjbSDe5+00//EHdD3C2nXGm24d9u/beB5qZJhsh3eCb0eLbIZDmF0XSx
gruUxjG5nrT3iIvYI6NiiLSH7zFGJb3kFkYCMxWG/XAPMMIaXMwLtxyVFkgJhyFVXyM1kzE0q/Hl
daRUm1obkkRXqB1/vda+ffNRi2uySE0OfG01vy7Cv/bsoE0gS3UTjj2noTOBCsRBC01U22Z7AxzN
YEB329/XOoNULHy9qx2WMj+2e7u0HfCLTX+FSDvA+gAxMPYAsqY9HR+tLkwSsmJFz0LpjdH/ERuR
Inw/3CP2Q9gHkGONOXjBhQucmmLdzqN/nu5Ed4kDxZbG+qPTZgW84cA6kBkwDF9RuW62GSHvsL4v
nF2XAw3s50iBZwa0sCljxe/qd+1/uM3ZGHnlbcHOOLMgahp0zXp7MNAJAHqSYAO4DmKg+XgIdNfY
onMgiyt3OM/JX4OCfo1BzLbJRA66wRe/DRghjALJ0mTpNIs5F9UFcaBzAXx0W9O/rHKTNLy3SYjg
6kKOIGoECM2wSn7RnWirK9dcHrQM5pCf+e2okRbZXm65/FFhi5L6HFmnNIJWDwqHZZbqigmCRJyw
7+Gv2NByfFrnvcyBChe2PDNObtI8wCPnuQBghIAwu+MCwJBSktkCan0auWfvHhmkg8o8+kfsLTXk
dZuPxGtx+maFAGv4fHxYjkE9gEtoibadHqIJxNa8NJ6es47jidC14qMylgqVTYpTThebn86xhepi
FGBKCddhaleQDhNYoJh3dMFtGMBWkyocYaRpr2QcSudc4cNAQT0mXg7TSrQhhJ75+VymJPtytl97
cSS8KMlvwiIqHV7GeX/dQSr1+Qa0gb8gP4eeGDoymd/JASnF4RyvjrxPehcfkD/DQy77/OrRbZSQ
2kOSHJ5L4jJOrdk/qzrq/pMe/oJ0VwOPB/wLRIWODuEMhDtcRlWZD3DZ3HC4lyTVeBB5jAxjhGEB
/IWCdx7XoCDwGGDiqxbha4fxiPxv4kZBLEcUhRj/4ZoSx5PEckeUrTxVjoABNT1IstBDUJtgCzfA
4TPADpHPiivfC1quuJhQXYnB5HaEydl82p2a7h+PvIPI4e+vO58PsHkUbih8CLA+SiUuaR4vhe6Z
iSTYiDB7Dqhs8bUg4yVng61hxDCj74ygTzDhMSefu6+Fl6VGidlFa9DVZ0r4iOo7g32KaeTRBNma
UyhaHIj4meoMvdENidZbRoxviZ25FKxeZuHkbTp/1tzGt53cOujRl5O9uzcwAfgKAHosyy30/8dM
zC4EId9rcTkTokQ+k6xUbmYqGQC/B+U/RoecVD+LDvgp1CpX/QO8As4HBBSeZaA7YdilOkSrxjie
r5oH1UDZo4+9oaXHlm8lHWk1ucDpPQKO0kNCtXBxAfNilqukDoj3mXeKl/BYHJQ954mT7ae875Cy
4iBI3T/xLvixDAM6FlZujNNNQB00dXzi9Qi8lNSba0hnVu4hL8Tp1oQDVfj6X7kh0wBQHUyNZotj
6QwyyWCThei1d3dEkd+FzJXTxS1z9XYAFaLt33UPfcdBB6OkawtwtLjASHIYNAWyw8Q6ubwFdcnS
3wbo4O/rtwvnN7PgZZichaA+uKxEdvi5ez9ovN8KWg9O2P307vY1w8nvYdWitXHbSLB8cgmFmW7f
I8jqx6lI6n0ZVZO1GryBw7kBj8ySGVrk3//41ptdwei1Hg5zaMI7KFP1RKXfdjFdcr9xBett+3Vm
Zc+9j8FSPQ3LejYn+gTS975B8hlevpJ0iHuH2vGze/cvfU+yR5S6nSSCFgPBFu4wxY9jclRcDGqu
ZqBE0xSIEs784eMWMFq5I+e7VjvS4Z7aWJr5qhX9/KTVK3fnMeKJ4sW7oEEyXm6+/aZroxeBrlaw
Dd0W2rtQG1yr3j2f9G28FIAY3GRe850xRmtvHnEVrAhdYnrkgfgwsnsnblsfi1SAqJ4GIINiZNbA
OnjFx/w9t9xl4VuDkh9T32ZuJuQCuevwet41EztixIZhZnU6k5RBkSWeqnsakSfZnWWXzHA6J0Q8
0NSkwjvfJa9XgumnNI4gzWJJsebhOsYY+MqAyr3n/V1o8NtW/Z3bU7B4AORw4Vk0Tjao4jqJrnBW
jwxLW/NnTNrQrRO1LGCeN7fqE4zwhd9vQVf4ht/SkRbICm0MFkYQKv9xPpON3lBRz7OEywOtNUzf
6NWOaFVUFEeUuTXarn+DDYwoKkZLoGoflGHuExUhgj2cmGvvke0Rvtz8Wx0WTOKepx9AaErvLoUl
LeieiOtuaPjPx6h18w94FtB8nJfWG9GwqgfGyESJrfZa6eJS976v3aWLa1ZKn5wUGLdwzOXOG+Xr
BokIXCTIbHj169En/JEYfg3w2netQIOV+5TsjOi+LIAPxej442W136Z/bna62tMYBcIINz0V8dgj
rLW+5ATyoBlKWV27mKTJDLemITMvoJhzvef6Of/cKy5H5CjCbsJk8bo1DiXUK4RgRELqkA0EEacp
fHShhTU2j/9MOJ3bmjUQLOy7GpTVup34bb5TRdwIJKNsdasxKrxX+3bVz4gxuZ+Uqneu9sVJ/8Jq
eap+q1IYWUQpM2j4qud30Cpsr+ZouT1oSKAe1LhFPucme9sqUvf6XLLmVHJPEU9d6zrMtFvQbk8U
GwsAlgoli1ICyCTo0D/DR7Ktr8Ez7RogaspMPpp9x5869+/41T8x+FKLt2eViPEu44p7wUwOnUWl
YHZ+XpSvrpEcjIvpf1r0HupQb/rK+fAzP6SWgRjfkYqlUNUqGHIt+PVMZNLQ6HQVAireX2AL1aj7
xqMd8BUAgtWRcZs+eUK3yxJEt2itO+3Fj6upgTtuXALE4TSXrSa0KmcS10ymMQl5g/e/Iv7HbHov
CofL/F1vbpdDmiPoxu9WL+N7MbvRY6U5rhXa8I1+sgTdaDEbnybq6PKOmprByYejknySV9AgJXOu
WY/YzUIP7IJrvOHF4hhFAcJ8k/aKsUYH0p33po0jDgekWEp6TlYXYT6W81ofUzBx9uuGqQuo26v6
w4RRnWutNxJFS5Ay1+KU5qIeU5TjE9NxLoyKiyHqxqVxhzSmL8CKCUljIEeVT4lN7dQ6dE78INAY
1gaOE5zWlHdugcX6l5n7hTJ525qCAkv5CUMGdgBEhSJMvohYHtLmkKVJSlNf+U5fZ26O88ZKQ407
WSX98rv/UW4osBIZ/Vy0KKdAbj7h9x216EkH/Lc8MxaDBWf2Gwy6OaqZqhbvyO6gxr8smbN+FRzc
1Mi8/mA5tsfXVldHx48G4N5NLthFwf1Su2rJMfKZ5u158Vj87t3S6P1enC1MrBI3q4aXMi4he9ke
//5dVo+YRdd6+o30Ii/TNxmNuirkv45/BuMonZV5O90aFDMkrDEVCLR7SGqEDeqRDF7m/tf7rn+J
f7fhDfA8Dxpd29lc6F4BvzPDzdgtbtO83r2vp9RtUNtUw6sSXB+7BFqH7vyIBn9Et2fUEH2Na1VU
w9H79CyyjkGYbSswIYOH9pBu4OpiZmIOWwwKk3TMXPrv/gx0+CBQxBIu+xfaPMXX61HLZYrFF1go
Rgg569qjYsFLJwuE+8hwYNVlbJdkIbUMtRUdn7J6oqoS68MzAe9I2j0k83qvddiKIRv4Cza09xAD
qBoVk2szR6bi9D5TZhE8b4gFivtLXHREyPzzuEL8z8rEhJwO4sPLJv941ULidrdR002Y467sQZFP
NI5wqKj983izI41c+vMvKnoIXYtN/9pHRlMEK0txxoVGleleOEo7UdjaoaCpUd5Jmk/J1wpxwy/w
ye6tOUrT4ZZeoBt+mBUyPIZzBFGXusRDdIb2l9L75n1gIiNNsIFj6T6nGzwNPobTvxXuquNQvSre
6l+gpHn/o5Qds3enOJA/2W945jzivrzgXu1GkAJJcODGdtGY/fPaErlRuJJo5RWvrKGGbHdx4iHY
749LMhpflg/GUsI97xUB1MZo/HHSPzi7B1BKr9/Gw2K7uQxv7YhPZ44M2KUHNQApCezRgzPUdJW2
f4BO2+87TGm6oQnwDxS7rWiMLXez+jKBs1AFtaGnr1TFS0ApTXfc7tI5qUy5EUq44tbmI7xYonNT
ev2VNgjDDwyTwoDM/4mnfxQoIUZof08G6Q8yycdK+HM3QzzT+huouE3hvUnbHo75LIAJDTOdtUfR
Q0Wh8u9mQkBc14u1WWeBP+5heb7gLoFskNMEIT+9Tc5JyGmjnpi9Y4VJlCgoIFgi260rZslkJ3tr
jcjlFN2ruWDMJVxv2jBulXgkfsZ0DBGcJ9aG9JfzO6cTZZYIBHJChRwVzNxR59xV7BcAjKdbrxSW
lhWIcPnccii58tUH30rEci6TM4wQgBhw6KPpHYstQubWZOAZrpb0bW3dmOGjwwXrfky3Qbg967Ow
3kZweyAW+gYt6OPUACj4oJH2r2U3f44L4lef5brhqOg850mUsUSKrjXLGVDqGEuAu7XGuhnlRpB3
YgOqDLFmt+CuLjtVT8ki1ikBBL9NlnbTbA8lroIgpI3VdvyH+S22c33fwQ8bZNYLpmb9dxDxwQ02
KWUzOBwDm8HZ7J+v+6yKOWzTAXQHOqtvFur2Ukdkj4BjwQDsxy5lHnsf2NBEvaK9Nt+nN3YDZzzY
YOr6Nlnul41qL2n7qFbhoHbTbwgX5kvGPd19RktVNf7n18fw5uNqRFxCUSGOx8X9AXMILg2Z1nIp
vYYtX205vOEcELzAEsFNCb44eTPa9qF72CKFQBSAeMv5nW7Y5EETlFQmNbC54qzZikaT6R2sbhjU
T/je15CnCvuHLC2eHIO/y4wk1Y8R3hguo6u5eW0E/SVPzH1DJu3wZtGkverAOgcvMDu8goXicvkE
L+gQcNMgf/T4vcuafvjcy+F1OTZZPLSFXHm83VBxaf5cOjJ8rcbn77BUeoqODITgy+BPHY8zAE8o
+k77IAcYWvD5I+JXp3xJZNYLoXHu3I8LehjAmo5INiHnj7JoeD1851U3cS7Ty5Dm+dQZydpgpvAF
GaOxOGsQ1MUuuE0eBQIQZCEANHOmoZKXy1QDY4jMHb9L93C1wgRnNci2T0aIeKZgZ+1o02mwDwYQ
ZtO9HXEPC3hKiQ0XGlcjCRw4NRGChsRjcLV5wIW+YdsCRJqS44wIOUgbzxq0kKGcw9aM0h5PaokG
AFyappHRf8+v7H+6ahMMTfChihHZa/saPsbUWx/GPzsFR1ISGKBCKleqe4SfJ/hWzoULDHY+emGE
jv1WdEVMFyMmnjNp5IKGWPzP3VbLCJPKXNJCaOy794X09/Tvc3jCmOq7Iwl8JXyi96JjAwW9RetC
m8OOEAQc6hnaeF/S2EBXyIdghiYoOhND0OyvEl6NAHLxW2f8ojBXe1RdOhKw3tFrcJ1gisUGuQKR
3GoXpoWVBxerx/cXBdR7DyOVJf0HCLfPPEOPeFlpZMY4vV1GXPHv1fx5RtaWvRwzBgI9EjDRbd3m
lt1/brv3P26yFNU90mlzfB4dY2Osvbyz4iiD2n1x1o4gzf/dFeHFF02AUAfrja+LMQUgBpjJFbbA
d0trl/TqropgbSziApxesRFYDLMpFRX4/eFOw4PA5wNjMcyIH8h5RO533oPgQal+bsE/M3Xenhs0
b6ezugYVOohAb0EyvnTcnPGno+sLhQtJ3RsvEYrjJdEdog7OnQ8aR08llaik7fE0zBIIrzQg8MAG
tbwfzbOzQe7B++vbEz7jrnrWN9hdjzuDBntygTZCj4/nv2uhqYbKFCDKupHQYU3Ta5AiPUb7Cj0q
CYlkQ37V9gnJI4Ds65xns897wDvnvTMfryZjDOfJUaePA2y42qOOPjPfDZm2M5yUmcWLiSaruTUu
S0YNKqmonxETzQt1JBU5Vjg8XP/0LPw8tLQoKpkatCz/8XGj1/7s8eGz9+LaWZHA9YOEffUsHULI
acI+wVQpmlnRokMPrWO041V5rwV5zCuf/c6z98oZ6NPHJsObO7sCm7DaeFMfrrrPgPdRn6MBQxtq
9rQsfLeitrG9/qZVOUvfgVrFJlSJbKjbnqpGFcAQXTv9D+0Fs2nkCvfIklFzNaz/5UzBKtZvnn2e
1h7kN+MJHmflDp1lgt4BhONnO3runlt9fQvL24Sz9YZU8ht/yig1CSFTOHG4i83IzLZPxN5m1+Ii
f44kg+eMeR0hs+rbi2U/smQLJtRvDhyKDaMFld+tA3IysO+pd5ekZ9JQm2caGfDOTvg/ls5sSVFl
C8NPZISK420mk4Ao4IQ3hkMJqIATIj79+bL3iR2nu053la2QZK71r3+Ay3/r6hjsKjEKmSC5P92M
po1UeCXV6ERwpq3jB9WNhaX6YUtqqArkNCjwWNxqxnboGZ8ZJpTjf4Y9bbF49ilD/kaaYFP+e67/
vqF1HEWkmk1iVqCHgmk4JY/xY3jenMrVG07RIWGHQA269g1cT42R8I7DJTMmOVooIbyS1XHh2VUv
IzE5HDrKdXU2CbPlH+PHDxbJ1tAPscaZLVRxh+Wh+59wrXXjHLhjnyk9qItxnJzQxG3ia5eOrAci
emtbwHFI9/qusoCp7mJ9WdUvowOHWiQTz7rbfx9XWFwDCNvYboXv9VdYqlgrj5anQizvwlgrf1zS
Ctuwk+Z4l8O5wYSwhSQm7jgIvQf205gvujipVYhRbyx7opZGZyiIY6q1HyLOHqw45tLtCS06UAHt
N7/L33FHkASsvp3zVTP+dl9lcOSoTOlDVcoB0VsDAmGB09VQ+h9bguZgulXaA320zanPGGXsgi4w
nMafMbP7Nz8rSBTpSbDmt+62w87MZYsFsWdgeSFiFG1IRVwO1W7IT3XM9KSGiLBXaHc/T8RFoFhk
sTDpgYk8sqaYoh2gcSpBK6/IsPbOTPl1tWmSwSlYoDT68sKQCPmP9cJcRNFxRg2Q1FSlvfSutmLK
JNCvUU9colMvHMn7kRTDFYt4lVpYMwVucnjZpzGS+tLMMzNq82Sal7/g4Y4XIBxBLbObYHzunga+
futRQIjLQwRKUwBCJk4q5Qdaxn1ibnEGe3s4tHOVuw0V7otLhG30hkt7aJSv31eHeSgqmGP8OeMq
mBu5WJGrIoOgOQQExf1n2bTZaKQv2ZiCY8FL1evgVaZcEpnvk5aw2TyZa9iO9FkWvpObwWoDowYG
PAiCJmy0m4ylrOYtl/4+rlDgvQ3DiNi43HHEuH51bk1A0HUfC37P8I4WXgbMLmGUlM4ktOYGP26M
EX0PZsbedqChgZWIXggkWR6wk7+TawhILi9B9NzWEURlGVT2SZufEzO6GBGz2M4cORShRriOcGTX
8q2J+gMEAK3zH5cFOdDbw7zRQSHB2YedOgku9Wve7/oPEgiddjbp5i4Ug97Fzs+wxYiL3LkwPDg6
kD0nfg9PSPlLwt62k2770PnVzvJU8+LKSAmONeEfwa0ZCzX2GBNBN9vS3x6o/PDahwHqzWrNmeGg
qIh4zJkfI/CW1ow138GfoZzxeLCUiyzs7GboDGiSWXLEtwaNZB2y/siEouLijLmjfeG/LuFG6rlR
3ASYRkxWYRkcbx8BcwOSU/++uDCFNEdQz/XfZpBM02b9vSyHD9ytyxn3jmgJ7cPMEOe01zKkAEUB
1i+dt/0r7HQYZAj5CCOjXwkti9qYbaJFz9nvspcxrTVCJXNnevP76Ba71zAc1BS0VC44z970HvJF
k8qG4hFZAUNmhiAZIzUlwILIlkcpECpcVrNI9deZ9gxvLVjnb1zEwOIDco0s8jVb0JJUmBRDVtoH
ldbTKPPB65NJSB7mWlDCuYBNBObTwwjgCTFxWGGginepMegFj6d8cPYMVmUzKQmPgFw3KYN6qrxh
HQonhOkodf9w3i9KJkJ/79FiNO99sEx0hjsq8XFKtk3vY/d3CP3JvHj19CKJwfNvm5YBxv4P1UE5
EYJB1VaK5LrRqbisuhYJW371Zg5RsNmWuhryDMO/u22ImHSmGhsApX6n5w+BWaCSvcSjoGHs0w8w
VOhGA7R00EzlOgcMRhP8T+V8Xexrz6c1rPV4tNmJfL532iJKIp79qE28LzOORJI+wXTf8GkpgxGj
DJ6tWInXc2pmvWDI+FjFaZidjIHpUFfJZmye2+tq3ezwmobsM4Qgp5+fVyM1atzuHZW6aUcUKTvZ
TcSqtBuLLY6P4N2PPKEavQuzEh2ossYFiwSn4o/hHcIEjBnp1sTDdHyVCFq8TNTQfNDJfviT/vCr
vwNncHhuVRIVAy6Cdg7Oh2d4ZzICWt4DsOvgO8JNpyitZcH+dSJu+fqBfyjkjupa7J56D9sWA8+L
kqlNAz3e9PPTvleKmOhfldjidZDs1Xp+215eKIQHcLmMF+0LBoV/lysn2jDIuypHGLEBJhpqZKUN
XDDOqzNKcDKhfmHwluhWa2VZfcbUu7f+HQY7ZR2d0RbydKDcCZW2MVzQkWbU7iy5llzMqmBosk8z
MsaXFamUey6WNTsv5F6LEcN2c4NxAjdG0+uS8fHPuy9gFD6pznUCuBVgwWb945SbUo4rqdu/XEEm
EExOCS3L6Sc2bCRq1q7MPOEQ+IfHlrGcsUjNrwgzqz2xjNhB9xoVf/Zv6hArCz/CQhaqxu23GYTh
EuJQxm7P3N0BUzOskacmc5cGkyxcVm4trxPkbDBcF3q00aTKxLoym9nNTQ83aNeQLGhbEWraDDhx
2BjrGapAY2gvlInybiJuD+tFqyc7X2+k1y3kb8ZvyMiwpRzdaOVo6OHEnTKViK40tRhC4TPWZh4l
Szcf6795DSKjB/2Pcbp+VrDzXm7QrJU7EQ+gpkdYlNiM87BzwF3FV/4lsLvf4hwoo5bmX3xUf/GJ
i02KAyDy/tVtDnNbbqgytMek/zWLYvYeO4hKNCxsGXrQQ6qMjmnPAKwG3QFpEGH5sXn6cdpRfF4O
SJSur2VuIAi4kT3W4Y8yoUSsGrzP90LlThDQRxdqbDMbEAD3SIyBXys60i4Eo40K2Zh/4e6jArIP
fNcTTt9bk9+3pWGe9KKGAj8SnTkAb4dHKt3WD845DsMAIkN3urquqKHObTx3oQmcAOC3GYUKD6hU
b3oHlfy17nSN7hUZG0ImJLuk5fBW5O/pzL4LxNMGZqQdtcZUPjxFO6MBNQegZop4AcT3antUkRFA
k4tXoHEVmIDDVMoEGrItfBPGw6et5r2CHo6pVFi4IhN/NVip3lmxd4B/lOUE1HNFMtJfKsYe/ibn
PmG8HFPMbC/8M3h7CAhhB/7Nu4kSyt1SUKnwG4MKslGFeaZev9SsWcNlbLdRe/WPm0G1/EcM3W7h
HfLUKbeWv8yy5m/HEn+QExYH+AuFR7osBqXmAsUr+vbDTGPoQHoFVQ6pF5NdPJnVPvbj8Dp/Ykbl
CM1hkgNFyRALcIzD3wz5C/0zn1FxEZPJ88KztQAfHQNG0JT/9MxoPTA5yflkL44S/CCuxgymo2Yy
N+XkViN/A8rKQ7GfymB2j0GKMEpV3o8ZWAo0zOXMHG8gZSvMY1vE71P5UwTwtgE6puqs9DSd9Zbg
Wzpsp4YJunLJX/zWJG2iUbJbqJmMV4i7qmQgC/hZMEUwnmrmiYU2xXM51Gu0BxtII/Stin/YnTJ1
um1WXQqM/hET1JWyhFfqLv6S0qDyZ2/s5fXeAIrTjjMYpRCh0HCErz6LRZ3FsBMVwQPbYbJkWY+Z
T/nzHdroid5W21FsvGcXjROizPvLrpmkIVKCQILahF6AwRgCKKZBKEfU9AmwxwcrnT+w5Sthrpk4
j8xIYzCZ+qhHcPb5QKwineCPB4QhwQws4AoX4wovKDPadxO7HPxk1CVVrrpQJLcZpDUlCAK3yFlG
O4tJMRTukn6aa/AvkKgvdrn1a0xwov2/YRnDZmXbfPr/29SgvKoUBmZm/4hYUKOJlgW9YYHN+H3L
iyJBwwGXroEiRYP4nvGIFDpY88/kodZ3uznl+dXebFpXZW9ARNqEclyV6lRCXLcBt+C2cz5mijV2
RgesMCQFu5QhZ8Q/1j3UcfdhlI3Mz9ByXjwGY9ASFJMV+43iV36Vvl1lv+L4ChNy+u7otNXDaAVb
jSNME8n6323F42ES9jEgO3zncMW7lLLqz6cw09Fw7e/E1zTcj11gTmuLMlkArPPBkUlumeXypWKB
QmY8n4KKMJ0n1tqYYx1dagC3aRt1g8nB+0HlP16c1FzfLeB/tQUzz4d7qlTysjuG2m0z3XcCDLP0
vvLhRj84votz27Xd1YazjJL2Z16MO8mS52ymxMeyUj+S2LvwfF9G8DZuBqVC4dwa/ZfIAoc0c+/f
M+k/CHQf2c7gru/c5dgp/JjzfURri+FaPO5YoL9wLEYVY6IBcxvVS8NSKXs0ye1jzGTEWJdUo6bX
28R+2wMZ4997tcVJsY6/OJTIJzopUGSeNNEGHlLpIzvfjnZ3I5ulbNIzJzv5dWrsC4OdGz1/isuZ
NQDc1YtpGTmXse74VGC0SbdGrCE2rfF8E9jHnuaVGeMtgPNVYTgOV4cOxHVhgt681csZGEGUBvaK
We9FRvgS1LrEaDA4fSmy3uw9wKoXLD1h5U+ji9t4PuOjxnaWcAkF7njqCH+lhg/pgKRObQmcpPwR
CzlWid6XoDU/74YC+cODUq/4Wsiu3WJ6TvRTj1YFrxF5ilpzm9zqYrP6xe4FkVhfdI4o0yFo0CRb
tWw6DmjOXQDbZD1lR1GYaGPtE+GyxbRmLCFe9nhyptOhF0ZhpbNKRhe6UXTipVH09OSALu1AR4dk
9bXGeByiBtC7tfPBkJ9TgLiAlroPhvxAcaI8Ic9X/cx1Nk/D0+lEGYt/YQq7Z5nadARK6YkxgG+0
heTz5SYfp+Y9aOBbvDCspKvN2oYlXjl28P3Dl52WXNKQLoHuQn8ftXSUKCrfGwduAGSaMn3g044G
2FsqhyfCcKRjn/sTSoHlfXmXXXDPqhBgpGWcyD1ybZpm/2FG3KlVp23S/J+Di4HdkXzvfee79Svc
3SL8kK4SDxOAO7buPwiiIjnC4+EOKqiwMwWDScO4s3rvn/v0Z1Sp7kvjbUUZ+M9Pj1Ixcv2h45Tm
EqcSmuNVk0O9pxUtV+MIXn7LTq3TbWpzuVjPODgYlcLHr+uABzO6TwMYruO+rJgKL1JrqM37+g6o
EvE0nacbDCjn2Kj16uu1r5t2oz+zuaY0vxS9HQdsYTywd9MHYxYBx2R7m4OqUazmYXrazjIXs+Vl
jm02J/0zOmiUPlvOFzIV4Bz0bqQCsXNB6wkuk7eJUnX3Ei70F9HbzR9Xm6YXiaigU6ddJs2W24FY
6p/CnHZ/NdoOUM4lhkp847tWgOxAVKDznIuIXV6i4/07RacQ2j/KIgUtBGCNohC1ZqA4ysapttpL
gLiH/3zZNNHE7lEevZ0WWJO//Uy6cJDZdDebGexudkHmafRU5KtK0jpbUF4Uz4YkCqyehxNMMJC/
PKG77gbi0GGKTfYmpzhnqTIb+fBKBzJqcDFYq5H5QqNZkgiWZAozCJoeKXKYP/G+b1R+clvRAxUG
ZCs63a62QNnLu4KDBX10qMM5nlJY0mUUWAQCTAgMn4CirvhVwiB/6uA2jhxV0odSwbKuI1bKuRb0
1hpaBBoTxhtotCahOYHcSnExvU3cYUcAa7dm3RHp7RqyoXwG371l5oJPcGX4TQcy+odM4GxgbjMK
RYggoqOI/Dey/2bP6OsyJMQmiCYAZhyVHuwXqN/1sq7A8Y0KBqHRWT/+GODlVkMPlTPm+Ddugilt
TGArAyhiXyGZjuFPcbct5s7Hi/rut2aHtF4HRk+vZUd8BlQ1JgmKuPldxeyLgh6rg1RZjV+gKgJJ
T2aUHdpGB7JpnJUWvXGdIZPiRn1OmY7ixJher7Z27IwsoG5CSBK7S/Xt5n2KuwqM8mH8LeDa7yZ/
XUxQam+0IARHb38IT7HRpIuykMfRCY8SsgnCMIfhznJGs8nRBhcSmriC5Oj24JHVaE/t83NKkJSe
QZVc0zWHxHtr4uR2ahkMq0mv0UH1+5ivcGq2WIf6gZXwidpfqnt0wIeaB2tQGB2ldftQHunpnNEg
ZUqlDu+pwkxZ+G/UuvhPGEgM6vB+gCVwc5OWmarEdSKDsOhJYFqbYW5N/qBXkIHYho8awnoDFbHM
xeFgUp20vBPHr/I/AmrjKbXZgjnMzuqNn75Q0XW8FCfhlbaSjm8BKRVtj9otOCa5BGRvg8ueBmG/
L0+nnn9qtAlcCzrm2QfWnmLFP2Po1y8q6PqK98SPWg9vA2zyYfDmEsaK6rKb+AjZBXI/7z2bwmWp
5SJEwvmlj+AXRQWn+MfBKJ0QRdiJuZpKncF2xQHe44xT0Vsn8M46UGEaU302w1F+MTYPX4+3AQUF
RPJ7mOTOnQrhXwod6rm+To1ijxBXTFODL+HJ6Ses68SyW6i0SzUnOr+hMKJ0srWefo6oUnB2gQUM
qTRq222R6wlpyjj3NmxfFADQGz8Fzd6Llp/uUfVKPBBYFz1Uwp/L+cP+fzMcbY/6VThlS4/uqOrA
G6SS3gyKyc3icyj2Q+1g0yAKepC3Hjzf+u1iobsCsWTmMsUt5Opk+05iuPhkgBP2HN7VYiz6mtQo
4BuWzrirPydjgtE2FSR2D1kn30NoEM8wkx9F4mQ7r3Zz4LkXXyB9ENNdMBZZBSwML7h3zm7r6jeD
ham2b8AIIIlLxqAN42dqZhyvfdh+FTNMsUvNW8t+2RVTUr3BMgjXDPvRSAKuH6ZGBPkTLUSzaZMf
X5kP7EvfOjLt59fK+1Ny04LUgICVmHwX9U0TOUGhaoGWt2rZNCgfb7rhC7sVN8J5h0zNxt5Yj55f
TtG2y5lvFyODrCrdDtjN0BzMNqoudndh8KpZfEMn2iGGAKtaYgm7gJw3R3j3l5ngWJh+jbFWe8lo
9LSqj69C4Ag85/rPvrwhdBpiP7ILpQbOpcEOO1nyQ1u7wWkpMxkdWGoVfLfYRp+qj5WBv2byR+Ny
x/5D/vB7/eHDIcZnfKI+1hCnXMKAbuufkSbmI9MHqnoDU9eceDzELNbvGIWxpHTDwJovQASZvqVG
/F75NHS5wHsdcxWU90xGlRvyjQc7pO+HuDS3WLTu0yGrglJC+0KnwYlYk0vnHfjGbgaDqRNYXkws
wPI3hQYSG97uazJxLa64Iisn93/E7GF5+jQCircyV/zVOvwkKFRwFshEPn6D4zp+pbo3ugfvnIMB
WOmpr584yZZ/EGoX/r4v973d8nud1HqLkRC+u37Tky2oGHmOsWOHecoZItMY60WhpdIznJuBy66a
xY5Vjrz64NKI155lEco1DY+JZcXdSnqetf77GympgcVHwxt8MbbiGw6uxr8qbCf2FxsSqlwareAn
PRKAI0qlDiNgtjE2C0y7GX/aTkzJ9tA8b5/FCnhs635X89qghvwHf1Zki/hr/B7Svww3PoWcss6K
nC6Wtstqzr7AFBuHYX3/FJhZGus7HHRf2rel3bNv22VO/f+Tz9V+txme9xH6i8hx/GSOrWMv8gwF
2dkycKmC3CBYdijfDaZ+zOlSpr+6Qd9A5QggMnNy3Te8x4YIiYk32PjLvd2aR0uHS8pClDDOPINX
jX84FAMG/7i2hr+U0c6P1I96ngrC9GC6xS/M82WuK1St52FabvXEHFb5XJtahl919XjdZcT45e7m
7LPTQQyhh7b7yy99d0bTrvxJvqfDosJwRl42CrBBnjlXJxHxtUMUuOa2jxvLnFi0xUuZDoGmdsIr
XBflFQm5vjK7zBc6eu8IRn5htI5Ps59pwh+3t2Vq3cPGe52Q6jdTPEGZn/L06PA9ab8YlejsORuA
4hDP0Vz4o02bUxPMO/kg8qL+v4tlys1goXrAmCJtz7QzYdDaSnOM+Xi5XsfZAlpdKkm7ZMLFvjy7
BOcVoUCbroPLoOzEJ25fxK0QVhvniKUl4nyCmiB0vpY6BXQ1bFpt/iFq7ttUVVcBw4iRqiZZVtKl
UtajryXjsWU0npoLQw1M5l+jQUtq3Ef6v3X0wOF2Gl31rqBH9JANu5x9XPoW4Ug/GJ7Cl5wmNicA
fRG9ky2loxYHzzBHz+lTy1Ni6nfJNubFc+UlezsQjqpIOx746J6lLIyKeS+eqTBy8B/1lIE+249D
X/jgj2EYHkcf6X0dz7i0bXrMpVPI1oRtt3zoe+fu79m5VBPJ/77+kkfr0dXRTGDGgMrt/NYC/44b
i2DU0EAkjubtlql1HA2a34BcVbjboPMIQ8TtN93Zx8ECFJi5sSKKYb8MG4njvu/z3uHHe5Afd9y9
N5wxyYCNwDpRzv14zQOVz0ebPkghSweHz/GUu2zUkPbGU+j5cxX4zmt4wk8khyrzBTnKhPQ9UhUm
gISCvzH4TF0Ilp7gnwROcxlGks+ovpg38yNppoo5GtBL0eCrfo2pJsQrGKOwsZJpSLhgtSRFZy4M
2eNOYPBKFfND6LMIr8seEgRx/JM8QdKJntOIXpFbbhDNQrlYtSYN1f3IHIODwfsiOFHPp9nVyPn/
sjs/WjvbIgqDjKHNsJxbWrAmEzEcoHHkWg3mITy3W/U3uotQlcJAvKD4mBHJSUbc+1XMrcE8JzIa
9Oyvdxp5f9hBdmkBmXLZP9Bqq10rBV0bigsBBIcrhmEMu6io/smuBsQig2klkFcdNDAF2Yt89elh
UTui+BAX8iV+BJQyPhlPu+UCj9OXs+7BmLcM7v0xrrEHGapM2tL7wIS7mt4XvkSKAppl/GNX9N/+
HqnKBl9XtaN+kikKzdHFu60GmDH3IZmvyfxhPQ4YwDxgdgiLbZzzCrkCtQt7Xv+JqWuZ3iU0Xmxj
vRZjewG9QxHUC2EMWrzZ7/PwkZk38PBRvu0kZIr1bQX0tx3KdpQAboeNxk6XLal/WVn/gMZGydS4
aipeszeBRPjj+egyhdPg8abdgMe6AtbVx8inu3oS54n7Azxqolau75dyyTtSiSqNm24zGj/43nTv
AGKMPyZM4MfSyTb3AJwIjGH/W4EUxRV/wQJ3ko5wno5fEFCRWvtSdzLzGkEO6Imd0ToRXaF/avEE
q5E3tCJmMxQndLEtvb+gSqco54T82JlZc1QELTpz1OIuXCKggbbe33c4eF+LL0fPj2l7O8UlF3HV
+OpAZ3mfvYfejizoP2NZKG1VsSYwWO8Bz+j98Hj8+ayrN1S9SW/22lAo+FCjEd+DJzIeCQtbrK8T
oYaOfW5ZerVV1YDxLhC8eDBAgillvZB8DDEjm81hySr+bHcewgQeGvOXjlBiEL0AMb+y38h13DDK
01pzHnAsA0sXJOe66DjkvCBdzhJr3emLMZNnRTVQ9GFGodeHziCwdWY8OHrpzqW07qj5sHlF8VU2
hGj8XibiK7z1+z+pcTbIT4khqD6kkWvrGZ6GCD2ISpNf3ylCn+Rgkfcnd6r9RF3HKNpDSnMIBiCl
wy8/bB/7H8DM+XFQm/DPoPwaMvwJHLgJA//2FzlUEsMzZ9TlZ3wZqprxQJMGxzkmI9eZAzeN+pRC
n6CUkn8BdpBl3+x9QR6II3veSI1no/abXsK+Yuhdhs8v1lNS4U6JGeAEWMgOYjsVJKzRP9aL613B
QKnDZW4I9aDL50igPwCvMrDkg9q3cU+KyXbqhitma9dLcIVnf79h3ZgobK5GwyA7oHfvr3lt6PG7
U3ywxFDDDmvVtqBfaRhOWoAwcXAFEbO+NSapG0ggZJl9DRdIZdejS1BK+M5k1QtPL4fJAeGIonKG
WHWI73G1+ytdkGzk0szI8KbRpwW5M0MJVPXCMVkjHpTe+3RJ8AwO70/7mxiwYbTJCY1WMsNCL3Gw
m6jBBAPun/M+Xjx8CVYd6EryStdBNCEfbc04mWB2ZZGAPIQ+R41WYBIw4BtSL/EIBbVIonP0XsIi
CXDnpYsD2OHdA/iXyNf6UZLzjnlF0BuiJfFacd3fSWW802EPaqDr82sIa2rSg3FRydEP8g9CEXLX
qX3yoQsroY3nE8ZIyiIClFFPQlAiunXaOPYnY5uiWTZml+PY7bdkSiQ49E1cpzoq2FMBaM97jGxS
/QgNGZMWxbfKVxhtQEUpZxXlcIS5CfoQAPvXigkqIrkzn/gHMpedQaGYszD8XlUkzNOvgJtB/cEj
wS6O7sfsiw9cVfhKZJ3lMC2+TIHkqmUSK8Nl5a8ZRigKKxQo910sR5mNiykJ5KdhZrEskrju7Nto
Q8Bg2ZJYJ43l0mYyK6LHsoeTln4ivKfNoT001SgBUlX34jA8SK1aaC2hxQM/P9CRf47kUcctrwJI
L/EA1HmPqzcKd6hs5xNoCNXOAbkAGPzj6TLMuI8d2FUte0g20tNIEcFD7aplArMC5dNtfwdHIzxD
vNBhuQ1QysX4Do2gOkTtLhgGWPFOBgmPzkU2T7XgBz4gfnhO1YMzUgFNxTIqeZagIn2MNox1/ftH
/F8hqtMFPBaDsJDnVAWlqYLJWfdf1BOxsV+q3VdgeZICb5lB7wCZtZr3pd/tAxiaj5cNDl9vKEIF
Eww7avcm3Y+p0Ika82dQBPVZYdFv2jcIIjRP0JQNQg5Vtc2EEUoWqjhjUU7//lQVCvNkHXI+Wioc
OUY5y+vSIljzSa8lwheP462FNgWisRzMb8Qh4ZXfFuQHTwS/wyP6ANmgmKVkj1Ad//DbWzOrRdys
7E8gdFNhAtQHqxV2K+aM/AlA1sNfih/8Y82QlBnqEtbic7Z4QZ8Uo/lzXWJUz2muFDQvEyln24J+
qkS+nPG5noY7qCCDIyyeJ7Xn90J9kxHEhmYUvyqMePBUNO8iX/xrYalQ1c9BQ3xMuHoQfzsQEl+T
nunUSEmZKOJZDp325kT3JeMBjGqYDRTyW1tgXLVIl7uwNancLGIntE+DBnYiRDkucdBnZ+yGhEy8
TTTM3P0xQjoWBkKjC1nPXi98jUx+gG2h7+D7kGbHurDLt3/VSLsDxrgG3VJvawRc7T6Mu1sn4LpE
16q4h9HIhSepty3dwSXA1jebvdzb10HVur6U5q8BtOF95H3r3bLrjIcWjAI6/4CTZjwJ+nT79m3K
2Q2h+szVv7bFEFsJrMKJbQJXymYsWOSxw2qR/w6fBE3G0BvqvNiL655EndI7X6B5mzv/BPAyMk4V
uzGUTh6IE/DIkkGCxjLnZCznNEbjvxIfDlSM4g1RoeftKgdQg/G9aDjDKx0CKS6lOR92pbWJYTLW
xtUbfU1UAx/ETsAAvdm6WFGQvTwKrxgBkz8w90UzqV7QUCfoKK8fF6EzAbdZdDO+09eFAK5Ol8RT
547X9CngdHkYENr0ikuAyzmt712dBCNJR8NDiNzlnJnQ/8hrRyk7tCgH1x1CWUh9LfUKUrPYLaxm
Zq0rPTYkHtZ2awJoxMCwyFZjvdWHnx4gQh7Oc9Bkeb/oFU2npTHSq0Xz9d5f5/GBjw2bRa/XCQ1b
I75/5O2IgukBbQBQloBU/UN0JVqc8vzpangTe9CBzlemX4PS7UxOUAJdGbkfkMDNUftI7wDqhLsx
i5vG9Cm05YCR24Uj/MzKkVrtJA/rlCJbooVmGXbiIQKJHPXJzytSOxmb5HKpXKToxSqhukjk7eOl
Lgw8QFp9MLCyMeyXYQ+2mRwACWWMt/7ZlChpRfmbJKv722oCNrwVemdaOI6zH74VRLNAd7gBfSjy
s8KYNeVYokiSHG1DDhruBTs2B7PW8YapGH/nFXLu0ZNfAq1kmyMMbMSLjpls/0zIC6DrwMXkEzNZ
CPC4Hxi4QbQA/AZTxTjtcdBYnOQrxt+zJ0dLy2Guw7nM+GfMbH/GG2Pwi4IawtTIenv5i2mzCqyn
UFD8BYnZ9AjO5ZJjeNazBhbSAgaxYQWzXp6K46fjcY7oid9tjN2Wyf7fSiUWJTjl9yN0zBQyqlpZ
fWMecC5PhkM/pLegkNE5oVqVAZcafJ73pnyLC1UGbDE4IpVMHADvmdgPwX9wiwY1hYrRMNQWu3MZ
/vTqo8/eDBMZnwDEE2FExfvfHB2jrvO/1+Cox7Rv+ZrxoC0RHfEkykx3lcCDYqS8BCUQgY5gBtfe
ocUjYduUioV754T/ovYPYQf6A72K2xBO334yPeabx+bnoGZc+K/Fvsr0PEZDMotgRAeAyLw3oz9h
pPrEQrOWA4M64eu93Mfbv2EDzLYyzkOcUX67M/VSc7wlfylpXO+Ln5D/lyA+5FngLNPT3ZhYJ+Bt
pTCoOKXGE64VrkyUELX83TgE8WkVwzneD4BLBtTm1HlkHGuJ+RoFhDdVSrPQhcjElj1r2++/O74L
5awNiM6VQGSCnTAF1HEHcY+ITF2jrm+bfWfMTgRus6xHxCPusHe/h6+PwHXegQs8WrNZtER0Yf1D
Ol+Of7K/XGKOA7lM36mH78mhpLA1GIfMybkfLdZsy7so+0+UEm/p3AbCRzzLrcAU5KGgFQUIPjCL
OrXa0AmNFoubm0pRCCWBuquR0MPwhVJGn5J6ET/baNXyNB46VQFFIArMZYh0c2AlQyli75qgVYaC
GwPMNG7epkQ3wG0Csg3hUJsZdp2V1cZbQdMhc6sHD5K2CmWB0oE92hfnLTwKmDeu+jyjuL7ugbw5
mWFIX2TuriA5aRskDAwxciXMJexDYFxHGDo0EoCjh4694w2jIHjQCDoo845E9ol/foeMao0XYzzU
VyxbCmX48tcl59kQt2tQLNSWb6RR7Ny9bIbghBNyVsiyPgfDuKaI/rejCPNdiAXPQkIxu4WFTJma
7UFNLVcPIvutoCC4FWAFANP7apLI8Yrjm6vDevqJYORrH4OWqMpMXrlkN0gNFQk0ertdbYl856eo
qBm3A3vQzs1PNCYczE0NmElffuusyOvwWTVABLTqD7TkQJXSywB/GaI8FfyWRJR2F/bxvceZBeZW
iSdsq6tJRQ1WnC9DsbZaAcBcfH2DLeTeuhPuzDVk05VS5PIkShpq3owim2OeuyFKZ4gHAOlnar9t
rzWZzWPQdk6Mf//5zpLOfazflri4jtxlj3YWlSH9saVQpUzHk4x6FJQW5Ndrvy2VFdQKRhvpp+Jz
1R0YIMbuiAnsqBR+VyVEXmeRBDpXCErvON7/PQ9Q89IoRC+S8207eMQXYkcXqFLuZ4AaUSCaF4/N
S09zAF1onN/G8OqbedkjKG6M8sXx/QWRiTtyScmK0yyfE7iXQ/+lyMJPg/eltMfUZ57XroSXcT0f
cs/cwn9NAECBaZlAAcFqQyYJtO5kjI/DYThUM8awhGU6+kByxrYeKGwok4nRmvaD1rSG3sfwD3ID
yOFe3UH+r6EFEGLI7Enhs8qLP+JvAf0km01pMKfeFvMt000XaYQSS9lYp/A9O1MYewOSj+c4tn1r
iccsYnRFZfOYDCkpQYwFENQaneMFX6WnQMw6V55AnCpgfqCa28UlotT2h/7xFc+L8xVlNBcOgkWr
PX1V1igxnudBohdn4qVAwEmP7KH5EYO+7NJjYCMAhvRFBLYGqzrfMdAQpB5RBnOK4xPLXKtPvYJU
FdFNwoxlMCvhqImydp8QuW/AqD5Tg+dKAWPrD/MOdDZjNEXAHGp8AwVZcXfiO3MmhhZGeu6pi6Ti
IdcqqyaPGRnMH3TPuseNMj7+/vLVjedt4qs0LV5ona7okpBILYQ1gGc3VOBMXHsgTHBoQRSYeewb
nalGklJvo2XnXoJnuD7UaQ6zpxmTxMs4qK2nNvwmtWLrt1Vv3ufibMTc+yuzZgrzRGY8Yn0QD5Dh
18SIv+fhbl7poDZGq+Eb0EmpkQIC92hwwPqE2FOniQjjAa+/0Ssn1uAftga84onO1jL6Q1CqZ2H4
cCwY64vfnm/nrUCiRyzJfPVRiHNeTuDOJNaFLFBos4QsjcCFuMTrvmMw6RgcRjRiO5fFrXB3XBnm
fykpH1gz7uZ/f0OpfHP0lxoNbJgacDHq05PJs4U+j6EIw5nf6trnR+GYeyXOCgDSAQ9kI+4lv0D4
oSztrx6pRTczj7GgOuI/93c3+PfHTszkbs5dX4RPw4p7G7XkO8YA8ihVJadSop9PQ72XmufxBLiW
DZZ94xTYPzBdHRt/zinp745MEtgT6Elbc4atMNqWisk0SJSB+5IS+y0C1cQrRUiGw5mbekEvBJB9
y/6JmFfeo8zjSEZ0G0nEEQcT6LOE3dTSFRCCUluzwZSuxGZSObWx13er3NpAhcHZXA12/2m5pm98
KXGOMGlbZm0oMko6VXiIasQKyGX2P5bObFlVbQmiX2SEDYq+0reCiIq8GLLsEPsO9evPKPeJE/fu
bqkIc9asysrMIgOW8tpRjZ8pyshh/hIo2Gbjgz9ckBENnNUTcbX2AYsYQNzVfKiBH7vPKbYD8BC2
kIr5mYF9gg5O03JPi+TbhZ62LS2yc04MFaJJ+FYA2JwxokakpeCEzmj8htZxXt6LLWUlFRD5Pqqp
j3O9eFAVyvELxXVlfqq0+5qfB9bunNwFlK1HrQq1j83g5k9pfSgTZeYlv/rjTYPZw8zfPnKIGgOK
8sNIvecNmiu3tXzJ68BqfoLmrET64++8xj7u4a6B/sO6yIgdJg6U0eljwxrYEq1UZcyzhpiGwVkv
FvLHt+0/Pt6j8m9hv8t4HtRJjpD3LjuvbBeQDm726zAkOTk/wSqrOUUf/lFEAsmODsMhB8S3NlmF
4EZRvYICL6GE+NImUNPghPCjQesaD0p+074YE+qWs/Fh7FUDDJt54qh0+MmgtVkOaxc4Y47zw6xE
90xSpp+NyZiy+VqgTOPbMAmLEtW4hA+2IYzhh7VrMoAZVArGE/xXqzZ6f7MFQZLjAE3iRawouhdB
3OMtU404k+SY4FSUEoX32owpqOzJ3lm2S5I+Uu4R9P0TxMQFqtKNqMFIDIPaen1D+cKoXhZRfQ1B
dIGVlRuI/+Kh37MX53fwgI1JmIK2zqd+QRt6yY1BI3e3/FodD2kHvB+LkeK0l+cmrTBipzQQ8vhP
pszH9NuxYBO6+zkE+F+k8R/JrlaDOBB8eMem+zKD+0AL5hc5DnGunBIZzZ3fZPRCAv8uYzoUvPML
Y7dIUiTuv/S/+yIkzt443D4BaQrnD53ky9CjFvUIzDoH28lenQs8stCs6YL0hh//iVDK2LQamupW
0gxk6vKYjjH9/b+/x4U5eyrLS/syAnktHSLUL8O3QM+QHDkdZpwWgUnaQ3gijeKZRRuFsvD4dx+A
WylCJqD/th9Ki/cTrd9bOkXmA+JslbLOkUtnPY4bOVfMOr0kKLyt3oHzYHmMFavqO/zLcDns+1Sw
JGXGWHXxL1Ixj+LUo73K3PIzjAFipb7sObTbONQ7YZIcKkz34E9pdhy8TATcQ5gSC/9EdH7bQ2Dx
RTTIZ0O65ZMDN2jSpp9+SxYvbSm9HFWPE/VM3+tUcHorSFBYZ8d0SCMSxyrGKIBiSeZObuZQ8BDu
yE6hAd9Tek8OS07oEkRN0rfN4Gw922wblaNPQ0sy2AsD4n21FDqtD7O7C0+NYdtqk5Q/std0uzoi
AKJX8qThoBrDb48cNsb5VNEm3QmICacR/cyn3tk0vJfdw/T3ZBSl/4YicznqVs2YzRcE/5bmbke2
24UOcGVmYLet7RrmHP6HrnQTCMJH4wJfJzgyTM98Dki+znSXr/FpuMOytMWAbuN+ippv3CB4TTM9
DYy/RZpwimnRlnYQJFucLd8w4d/Y7fRh4x1gSdmtRG63NnyEMHD8pWz84J7NHrTyByaPRKsme7HS
QNGAqapbx3i/kEbtRvp4j26LVIKEmlYHJda46mtj+DFDDt92Nn9hoo7O3bp/4xdU/lhmIS7c0yfA
Oqiht57WV9Xo7ezIhbTqDcdXg8/F5YYPSHLk1fK2iInmSK622MjRgqpvDvuXfiC3AsLLr3OD+4ZO
/1ECitaF99iyj2DjR31CwQdVYVYSbnTC/6ZigKJwpO5+82qP99S/t4OJB7dEG6L3nGjsYDphj7s6
0a3HaTqkw7PVdU5nUp2GrU8esM3hNw/i8dEieQmoDaX5fE9LsTm4ecxJe0wudoW67qEvX6wDyEnR
idWqzbWSuGvOJ8ergcUd3n5LdHmyHsuI4eoFxyIFKpo8QtxsG8RM8tT1zX3GdLkTpsgAO59Kr8cf
19uuTCkcog15VEcfjpl7LxnCyHvYkx09qMVRcwCWREk7nJwgAcNEcobzdkefA0Y/aIURrkYsjVIP
IC9zDQKqczv6X9qAnBFz8TRUsqHnQW0S8jcmgtT63ExOHn1zmIy+e/PZMin5J6CqFPI9+9XTH+BW
B1VOFMGoaFi7G3343QgLAPLTOxejY6p0jgxn0yaRgFrEV/a819Sc6M7dB2Wj1ncoxX70OW/n8GUr
i3fbVcxL/DITl8oh3vCE7tF4zGXQWMAbg1t0yN9dRtMf3m7JL3whbCzaOwvfsBmW8SV0dH7ediil
POxySPXJh8EcgN+RpRgisGA6gcOURrp0HHEEjlJTNCayDpfkRiWIicdljQ+h3zoFLzyJsQehHYYd
4KbpQPC+JG+bqd6ADdySc3HFbEEXLvttDW5yhnf/oJrnEbVx1dQgCSpEGuC9kfQzGj4fn2XHJQwY
ujT8ETCGBIiHUv/hJoGK4c0M5QrkHiKUdkOvI97oNzBdwSru6IoEHfqueBWAOSJglGOYjg+0EC9s
qDVPrx6RQYHworIQ4TRrv3zyJOm0C4zIKaApBGOwvCtn7sUDLnE2nDm+o4//hU1nS12/ApvWW64f
Zvs47+O2k2AZOqSTM640eHYCXfAWkOq7mtcMHqQHY33jN5DSW22gihg6cP4wmp50yxTkqEKuc3py
J7gpd2eqkiNeP/xty4XBlXtA9gPGp+9sg8yvZZ2InGxvHAS1l/tMDjH1z9YOGS/xCYu8JyKw4tTR
8rBayoxAxb4JH7yLpr53jHtn83nz+43sfnLewBVXu25NdoPpvpGUnwB3C6Gqbg562eebLB5D5eRK
s8AZwSsc064dzIHZFWh1+naQbkbjDagWTM7nbHw6c0Y3TsmGIBJvaAUpz2EVwSddKK4M0JrADdx5
O7PXC88P/1bZF6gZxQ02WZclSzfQr+hE962xUjQBbyeE0TdaoAUh5EMGrytFgwGKO1xGNuNvqC/V
z78WB8XB0nzZD3370EU4f0kIWxtOKhAtZksp2hi5C9g8dCBzMPV4L/CDQXAU6w+IilRapCgw/hmg
RVjcTCHJX51fPkyC2/SlLUXNdzVLuIBXd1trF+gRTkmKSSw7UqUpV6ZRA+xBGZof418NQxnrUdjh
6CAF6p3/wayhIkH7H3qoE5iDHdCftjCPILJ+DA4ujvjqzxs+SE3A8ZpIFazTxJl4VDPi9zXkBPfG
O8IuxgEUjUP4eKDzBCtS6h6wSQ/YD+zmBKx2hxkBxx+zVqJ9aQxi4XEaObL6ENqsM3o2tdF5Ntpw
JWeQAXbCytmcRjxYB9o6jP38g40KtuVaNp2OYFkR6YgQEFoRNIW+T11FACTM2zQaRtgBCsr9qEcj
5rtJonB1kKGKgAngxhEDC/EKgvmAFdXOQOuXG9M+1QmxANCVi8QCS7qwGIdoW+nPvplLw7CcB5Ie
rDxDvMkMmXjAECz3FHy3jPRw0PSaTTYMgxuQ0zC9SsPK92IMmGe90xk7hm/RCDuIg070DfrmvqtP
Mfd57KmmzrwYYr7iYTDPOesmF6ok+nsucxWYb9T9C0VM536d9QLSP4PWadoVfHO/H76wS9rlt7+X
dZbRWPodNDdF1IZEkZwCVq8fvkhQaZz3RgKdc9v58jlvR/XmQZNEmbZz+XBCEuR+K8eOic5CK70Z
09echgjSKRREKn1zbgSaFIkM1dDIroCUhmJ3/l4DGtAPusfJwDGyashIlxRjO2BwB4/qxxj7YvcY
JrDMo7Z+itGHioACkQMtSQDHgVYNQ59JlPxY5DKneq9hXX7ECNjtz9efWlsnZ+yi0J1g7sQkmawe
dbmYqmkDPnZjUcHcjH2pTZFbsdRWMGkmIMYAT2PnYI96w5USQt+nED5rWIn7I6fp7HJatYXqqi4N
uZ19NnuYgR2MTkQjhM+655bhV9K3gHGRFzvKdN1yX9gz/0aynHGHhBGnTVVub9g003QA3qrdw93Y
TaFThhnF+28kymOOvbNi46eev1P8NKnEBeg9OlGy1XY/VwEZLASnEl87zGxc8D/bshA7MLCNp1Dg
c35ixBiaBbhrtQtQ7jMAePbG3xK5urf1EpJI12polX/AvxtnRdJVGRR6e8hdLEcoz+GVqcN4t/nD
joYU+aK5jJG2rF2M/Ui0t5Lkjncp0GeL/bl3rka8hsqWuoc/V2TRScLI707i7qzUre0sFItRXOWg
IyMPgXElE4OZoqMWH8TF98kBre4jqhMeekJ3r6Vah44L1c69hneTRb2Fh7FFhWzRTPvz85P4jOcQ
MrJcdQqaRyDbqGTdHOKFaFObozBk2sCWL5VabzfC0gyWoom4JBX7NhQ6eS5yRoCKq4YIjZ4aOxs/
eEqVNC+TKExPLe6424+5LVDrZjMqQXvN7S8G1gvSMtRQ68SgOxwEaZmZim0443c43kgqYP2cm8JX
qeVVwlPlA1SAA0al0qeGGA8B3sRdRKIqTA2ZcaOeZUNZ1fqAX9Gb8cyIFNBQN1Cb1kwMgt35peF2
j/ZvhFmfN6+uOQfzG08ayOS893A7O5urDsQGjt3ZiVJSaPDUVFRZwkJq1GTSkDil+FTo1pBeTUb4
bmpqizylNgdg+NXJwDf8FuA7Ivdwu8wsK01wCf1pcmub3QmHUtQeIga/899vRDA5jtBJDi5ZA3gU
bTCjLEiMgGIuIvZr0X7eg1SRW/kkE3ic2JUxRkbqo8VicM1TX4FmMSkDlhAzWlGAonpt4aRuhNUs
I4Q/acB1/56b0HralpGpASNesRKArJLJ2jjcXbozSx5ey4kQ+dYm3QRNJlDBNj7ryfq20F03fKGY
TXFI+Oy1pPPVYpbWJHn567dq7dvOnxKzZl2mt+IuhYsLGNtHy2TcMCQg9iqNys/wmkPT7BqugnDQ
DGnHwNngvOiRMjYCg0fJGuUjuaEfekJwqibkHxuqE2Rnc0y5kXJMzxwKPmJ4iZbG94+4kW+dL1um
fdYj3IdXxdH7n1UxP2LOyEW5X9fCMOTi1FhouslXxM/gmCdwSVxaFAxWFeoQstuA+ro2KBGOLr5U
axeOXv1vBMWXMTOYPvWMeHYMSgQBdvLWkDFH7x2w3ov0S7qcUYt7dNuJocpixAKAt7EzuRWhXCXS
o7QU0umH8oc3o8Lb8h9Nn7aeN4oizztZG9H7IzgB6NXD9GAxDKcy8RfSziR8K/pI9NgwBWysFHl8
R3jukgMONAvT0bOd2neCtssfCitXMOuD1TrQi9u8eBs1nGLzkXYDDiD27fRa/I5YTo89CSbRdoEc
nlQ727N7t1pemxn7zgdVK7MJ3YEQ52WLT2tgkKMR9KUBLfPUVCfnu12eSBBlJ19SziTsOfmXbttg
SAA+DcAy9GX4P2ptVv26ulhsT7vPdDwJB3uDuAzPKVEtBH+tlJ4/Xga/1vFTJkPxhOy/AN4l7S9v
iHKBtghNszsTGnRFZqpc3EGGYl9Ov5afcl5f4sqx0tO4aMxO471VAyHw0Wl0DN2HZj+NQPXmZiMP
Ytfl0EDhNqSFPrmIfIlx7NUoAqDND5hekGFzM7E4MNqcRHszqUFHdMWA9U4iJnYgqcvxwlP03hqz
mHY6s34WI2Sfg+GHrFnvlTJbLO/buWwmnPbZ+mkx4H4ro5Mb9nTGwFQ6eSexiOijxkit+B3PlBcw
BqSU788Zh+cI4DND6PSvc7VbWqPAP3Ne8Cy7uHThk0KPCqEKXwFXNgb34NYDPizqpRcSdayDaDJ6
d62DRM+GdLidZpmVHx0WVzW6TvATTX86qvzTtbDiGx+CkLkbffe3x8iAtUfMg+MwKHPOFyJL3vfw
S0c9mVvqncfcFGhbTDGY1fuwVrrjfe/0l03SSVIYOqEr9noWYtiUEyDSa3jW2TrQCnvMi0I0JnVZ
dPizdqW58Go1wwAKhVrHiPoIYqthlone0nXxlUixgoDysE2molHbtJsU4mjVtKmP2AnzC9gPHF5E
oBMuEoCDND65PoojCRdy1JEn0ZA2ogF4dER8e8/cWLQCtlu4vXVR5scJgzm1TvAjIxaSq7Gq3lBR
LawBmFm90DcXYOxNXay+883BBrvXu/ScDNhukKmEEgnpY4owmlvfLbXdC6+RrfOKWU20lT/69GYh
WgZ/Ey7sTw3HbRqNnt40Czs8HaZSkCoVjfloKmdU2LdDzJjapsJebstgiZw5GD+3sTe2lk1qWOB4
muE0cIZ5BmAi8RNyCvxIAy8yi6l055vWGoOGQ6+mvt4ow1UDV0/e+dpjdB+F6ugROjXUQ+PMNKBi
MG9Tmjt+Ld9B2rVQWFX6rj+23e+cIQLsYFdaDPLtVFZdup0tky8pprsGEv9mz7j8CWU1YwTVN4MM
g/chb9UR15SwBPE+mrA8ulpf5QtmZXLURtvxaHpEbI3HMEuQRhohIGV5WTjZfn0rxXiRF2PrwxwX
fP15eQZBlJMGcMBpxRBkPqr+sMiJ8fB6yizVj7475E/aUNgwUEIYYb3JTyl/mCLxREFdauVt2m0w
ZamBx2zye96KyQqixqTnTViiRbydnGv8hxNzhj08+K99RHiD6hoHAy24Ykmj0KW3TVw4lmuBBWXq
T+Les665JqXEjePrpMwwCa/MCmIodlMxkntPZ7xW+FyqT5ErEzDTbEfEI62MiA04SbS9UAbroOAl
mUxbJzYcz+BJBeO0HQe5P4r6vHKQX3LkiifRA/9kWzRFHGm8CvsYC/+a4RuPW5YL/IKuhUoaYuGJ
jbp1rJpcO0UlfNUZMSL5VzbAC4lfSb25InJBLARlp39np6jF7wB+JvJnHGDY0oyeWsgEKiDU09Zo
QWM85t+C9aBdw7RHE1021pkLQkoiLQJKtt+0HVKR30AI3BrxhDmTTTRM1y0Y3Ug28NkwcQUq5JwR
N4RR2ppSOJyH9ZsN3IIQqb0DChhmyjXonVsItsS9aILL6ZJSn7QRgEiUaIezvlk9URTleKBEVJp9
w5V5eVmDpdE2+hucOzWiZBg2P6SsVgkOrO0stLx3DVOSPaIJbXvjRI5+adztxeAyW+wAr0lO3AGF
ILps8XRlTm2D0UQeRegdS6kOk8cSAjIOMykmbmnRNH/TM0hVKrbQNsGeRM7NjKqQJc77EteFskLp
07EYC/aZUMAwWX3K5hWjpRChPCk6l7Mgd/f3bptx1GcE18Nsxwwf5PpkdQjbp4reBVdgUe008nLc
kkVmDhoFmP57ZhPSjuLB2folVeAV5Cmn7MNxwg5kkAH9eJsRodyttBoxRW9eap91RFl032DfTnIB
weaqJ5yePKY8RbjQwl+mNsOImisN5eKyzh/R9cLmCpURDylnh/kitGaf9deNBzJhKPEM8M6xJYLG
fXdlKEhUOUV6nTDKShwXec5S1hMPZF66Ki3OW3Bd/jOF4UNJnSCWUCFpEeVTfnuYzPXgLrXN9HPW
MbnGmujKsWGVidCAzlOyaZJQSSmTsGWICzIClWQRrHeEFPfV4sC8T1ys5RK8cQ7m5609ZPewLVJi
gniKpVuzTQ65hU8sNlUUNJzhFBipOK3IgE3y/pxijuRybc9wbe+NUXGSGDMsVqspvJm522SrbanI
B2bJ4CQwBDKAyku3I1frhndjza6lOn0I2k8LQlPmCwqmFEmXLMr1ocDLlMdSAjpp1GPrR8Gr32P6
mXD8sIPwm5NF5ZcyLmBXk/TjwkqJb4vVDGz0zwiEgbGHJFUCucCsKNGSSO6Jd9LBWkyLN/GBrZZm
2dvyB+TjvbZT4rHHKFQxDaVVibdBZqgBdQU3VYNJUuBRVppb9FZ4/RFyCEMKY7uFqyc3PvxpGOK7
B4iM9Y1sQMxJpJWRpjcGGn0NqcQPvEpSla9FAJee9kc/sUvwrcjDjIXBRUmHvLE1rnt3AZHruNNh
q8sGqoYfs6j86HsxQGmwtNIQIsOZYsPjV5CFfR2G125CMOgDJ2MtAoyOl3P807A3iHNjFcW4eXmY
cBQZV8nppHp3hk4Q32Q6Qq/mBr2cx0yqiAR/BwaVIk37e1o0Zj34FKC/DcZAwr+hGRl0RggxGU9D
nAE6sM+6jCTkS8ciz+li+A/3PUD8VjZE69sTD3y6ovCPjEbSpYkIwICg0tDt51+Xc+QNn4aNTEbH
veVN1qXeynenVW+nzW7mO4lFQwYzHGKOtLQbCldlDkgmvGWVDU0Kl5eHWHOpTpev5fBg6jAVNuCc
GzKOaQCRQhwhECB5x1yK++Sb2D+vscQOaK68lsvguaWbjWgr/wuGvWzOC1iFLGk3mZmoIIPlMxi+
7evJWnpwj4Zm604U3sa1sWhYN2ZZq+Z2su5tGa8Ekqfd+pwyUobzzP96+ruh4x+5N7Y4kWinWZyI
yyWDFnfsyB+xfh6Lyz//mJSTZL21/2ZsKsQ68JaDIb1a07Z3hnsatzDIOIa0nFGUzrpdGCtm/FY1
5FZ4t//RosXG9/m3dW1XBpTFreEfpSsfRTp/1Gm6XTOs4REiplb0ZiVcVkWd8/zBV8rRbqcxUSIW
ROc42moKRw8i8OeIfY4BWtI3mHbBmxK2IqKY6y7ihg52M99qSBTtpAphO8WHk/M7/M6Vce5xzhbh
lszzkIYkoTLx48kxw3hZ9vwamCnBRMHBmFaOxex+05gVx3gK5aHHtsvccb24D8VBjRrWNpdDaDcw
mJbLSUnuG3t0enFRHia7mW3S/tMBlXVWXMJl78YE/2eOdrhV8t2K9iRlyiofvNdd1PyulXxiEog0
rfwWyNGrcAuFrOVq05Ws5wMz+cp9xn75OMHCMUjOutZYxgw5jDuhTLI7WERQs2uDgOtljSQ0jhmJ
UJEzvZzP3E2kRRojFaQBn6RpIROMw+IDjCtlhSSxZrK76/il4g5lqD16tIMB91LCrSThd6C50q72
9oNlgiaTmR0igQs6+EBkaCcRKLbQ8HRlmoG8Ji0dqgoq8TAq0n1kJ3crhqdA2Setco2lk0RnFn7C
XWHNAbdV7HEowU13dgdFAufguTa0KGMsFIlRFh5Nwi7ha+1yrrtJYwpUJzLJezAL3ARjPFI0nlyH
H9HX8Jdqq92330x6gmtQtzTIKM6aZohBuqFvh+QbJwvlPblGyGFqAUeOKGZD6d8Alq275h86v5pC
GX9pZf7mCkkhC44Q3FGQ3gZB1ws4CLck/cNzeF+L4fDCJc8qcZDSYoZq9b08etpf7tdtxjLfoxeM
d/vZ3YBKwtJHeptWznPZMmr7zNRIpOhEAcJAbFcBjGjmpw0vMHXY2JTa31mSKJrGosIiDJNUkt3g
wKwVzKGER3OPTP5mdvBt2JnSrulB7YE40IDgPzyIaPdqsLIfBQFVU1LBTv5nSAZkh9VEzF53xcmh
RaKLcwE0mLaCLBEnUeQu9Ga/7VHbMumHCgIBWxjf2aiv04mh58q46qMRzAfEe/S6l2GZXqbHADLE
A0Vkb9JbWI031VAZvRZ+XQKX2OtWy1zAe6vLi9F3uy0AZBcUBoPDy44io+wOr+8R+iO4mE0kp4Qq
G2YATP/wuWa6/attnqwBhK/P6MXR8oq2B6Zs4bs6If+K9jS7WTJUKCeXXgBzwUDnRj2yIx402jQK
2oBF/9WvC9jCn7uVF3shxvLcWyRIGKZv+SC1uGPl1wq+eB9N+14khVYHzxOV4s3rahUH2sLp3rxL
QxoYff0bbzflFCCwQdnFtMyPd+jo/Q9T2Z3+AFc5tI4Rg1r+pu2QU5LGBBQSBCNytqLsgzrLPFbG
LrkjmEWoAKNFssV3nIIaTeCl9lAFqeaqyfn7bli0WsTPMEexQDcAh9vgsDex/5ID/00Z8QL4QlzD
TAIL054GiUheStoXhtN+D4wf3jc2R5IA4nh0XbIf8N3HTWchI5MpxwpBr9UZ5XYR5c0NNVDaYhlT
w9KL6VNFt5nk65LzkLLnOSOmyF8r1WDw2gfeal8nl8bvnInF2UVg4QUyrJbbMzvYHug+vtQdF97f
/Wvw7dBKYu/F/ma3AA4mB6a5As5TqpAO9PTnqNiPkcF+2X3sLnjmUcT+xWDf3vUcNfgitdkzHh20
jIuwrj2rgXF4N0hPoApWY6ZgShV9vxRdOImaF4vl0tL25PVdq33lut8wF3QSpZvxkfYV8Z4kaNNB
0elPR9vI4cFm/mLUDzOcgvUD6DV+rKupepIeUo5BO+eEjObBojLnTQMpwXrrbx3fBnmNeBE3cnB2
AkoleSTn1Cs+GNGnzzieMRh1W48octPjeg2DRuN8AfHS8xcdAYaNC8oEgVKLGtIvuOKqabgRIPZa
Cj6MSOnWXM0rebIRpe/Vxdrz4TRN+1oSAc6wpCQ/fF9NehgD80A0DDqlhbPniL4X74arJfXgTjLe
3d9PMrd/ygBQOZQY2rHnR8knqWJyKlEgaXHD7ZHa44+UZ6TzOMP7fkimS4l5JHyQQg2G7FROWKA/
UEwiv6u5UEjVfFbqdiLHfwvEV02QN0ybEVBvR6/uZk3mRSEi6PirzaKm0pGm4lOm377JUW8X8lcO
E3RVbCDD4gyNsu2G0o3C57qW0wZzUuTYlBv7NihKch92g7smE4LJ8YW4RHGzt0AFLf8r4+Qo2ZZy
7HWDgobfluD78m8zqS2A+gAJkZ8OQnVM3QPnLkAjISrdFcwelT4qoruREjJUiuoRDHw1MFadlPbL
ptekd13THVldHcgJ494MEdfI8asN6/MSMH0dT9V6zWVEoX+zMoNqE5Yro3ZP0hn1QYHI9L3QWK0+
vBN8mpv9cT7aarceIRdin6gRoEw1pBMTNTs2OPU+Bc3WuwVaAiMEmjjSkEPR8UtvmN+iwXhtk9Iz
JFOfopmunQY2QGh9ZmiofcAxsTKKV6sOfVpKiujDXRnwBvSjsWOy4VocRsJQRVmq02LKEHtEn2GP
4Mqqhy97dqYbyJXcCDAl2h1BzmbypWOw2iBJgtpzyoWgUwOY0CThzK381xjUlF62yWucXsLEP/3z
MqYrLk5k4Ys2w0seodh1yNgQShe61F2fpUx9dHLZ+GEl5BMsHzFK+ulQGimIzNP7ipc8n8LUyRHd
0TCUuJRNwdS2MCF4JwYcYPq74LmHuYHC3YEO1nDlu6FG5ONxqnzRrZZXMHQTLVwXxg3sBi6+C5VL
hyjv4UYHKJTnDxcsp7gC8xGH70IeJggQiZEqDvYmXBNtEN8IX8xKGDjUTKCgX6NValnDmtJJuYSG
wwX5Ep4jajjaPQXBGXIHJIqmGH34gLb7HPaS2Yi3EHo+NPqz/E1X48J1DMz0RqL+dqTYuTj9wIa4
OMMCh3GHiX1cM3mOgNm6mmxuNrtNXkQCJsYG6Eq8CykMqMspyA0YAGxYu32jiGQnUZ4Kfnxh9DAZ
tWulZxuzDUlMUsEGGiwt0fqw46kRku0DU3GTV0VhrqAoptdFEo6BGYJB7e1bUX00+IKHIENTLaRr
xQRE0aUVDtSRflZ/idRW+P+GA4ASmndI7emJc0+s9AEPIeZ6VAfIfPjTFSnIK3v5/WBM5QdBcV9B
Dtd3pxWff4jsQvvSNEP/RT+cqhnHizlRBfzhErwBXLCH2PEo6Nb0JR3RptnBlZkt4NWkC/Rc2vb2
Zu2vLjCq33tzZuKoDqBEU2XR1XxmgJ4eXleoBCeKbqhLhCSmAf+JWeMFhqRetu383qf1qGzafZ3l
dlhdKbZAhL7aYQwSgXlgDhJ+IIuLdwOn+x23l2AI+nWEdbSqetfR0XzACQbrJmQdQ7vdsBnf7N7B
/PbZ0XOxN3f/2qu416F/8qQ4AqZ7OeT2ptTxJ+sxfq8gCTzQ6gM+0bugP6O75eioaMm/1jcuKsAm
HdpJ2n78mmktKT4XMZxfiiSqw7QmsJRfDjdk7DMWEVMTejylphxgYAcorQGASNbeTAzQK3wC7TRq
m0VfFkD0/RU5wFJbhzjauDmh2HxPfd2Bz6Ttc5hao+kZdJloVpusl1KrqXL69C8UninZSRZ+F9GR
bm/bCFuZHIOaSwl5Y6kjlSd3TB7+mnQEQOfAAdXSqCqwRraFDtICxQg/rDEevlUIhJBSu9EcAp4A
3+jKToXDTHuX1n/OKHfOOAooBc+wmWJQOyZJCXOjTnCwp1wiHW+7NAo4bI3S5qMUuA4blQNxOdB6
m/a0uZQMhWaVUdl/wAqyGwV8fa53fc1KQVtPKHT5ju6A+YWwuznpkoSqmVnwbAZacxZw25fZvw7F
0F1/0NEBo7tOBH1dX6EBMMKFKQRUMBgJDSCfI5MEZ9Wwlrk4PUPKD2gGYcWjzisfB14mLigm0xJt
9VcGvRFsmOY+majgGcv5ayr0WTVvTGPKJGAS2j+lp7kze44JwBb4NIMx1bQGaNSpHCadgUnjFOs0
UN0WNDwhjiqBh2RJyQg4avgeccSq5gL+uAZtEQ7sk1mSUvX3wbQVo6GrF/OMuRE1teBc6tcAuCb7
eeOoepNQTNPExhqSw5rHm3SGf9WWYZAOqR7x9WJZDA1mIpiRXxBD8V07M9iNNWhG2jhCaWDtD4Zn
uwIRLRPatnyQuHJSJ3Pf4iOxB3HVmucq/b46dN/SxAScWC8YinmaRxTNSRst+VYD/iOtEuwcUi9O
lSxxI3E7jPmidUoTeJn3lg2tB/FUsujpQje86g8bK9hQeDESi+jXe/s2cEKFAbmj3uwUbEXbQerF
fhPTxwHPSmLA7qHjU8A3plC2YIS/HHrjRoxl2mTsmcTvgd4zUL3F1USIMYAmtJ/JGST6Nntab3p0
On2NlJ7mXCmEEXYNZxDJBX1NatCe27gDYjjAPFsIi8KnPhg56eyiDX0YduURq4sR+Rt27Hpvfavp
KLZ80DUuI07iC+tl+UKjrVIemAGGeOw4pXbThWJ0WAMNvdrqlwY78R5GRJHonMiJkfnvuEMAoGEi
V0KfmULMEgmPT0CHJ+YJEnsFLu5YTR2XDUgdK3KgMOzsGHnJewCr3u1BC88IfHGTJ3M1+bsne4db
1fjyK8UHjYOmfogL8fenr8Gu4D8c1t1MxNLhAaHpbs99onu5qzWa7aFPAiZkFsHeVkwdECM3zn/w
7g+zD9DtEN4fhBLIEapVlNIwac2O4AQ9hqS8pMGE5ZwJWYG7VA8rp23C6LWVriEWcd2evZiSy5Bq
5y962EnDZNHQLnZA0gVqTrqmVOw7fwi3WrCUVuBisWEeNLgQdzRIhWShhz96unYinn+C/LEcp8sA
ANIG6oJBcIkpZ9yW/yYYp831wbhPzvqREAHBB0I6iwd+fFDqhO+04x/aOjAJfy+svruipaCGNmJe
E93aQBeiBPeZFO7r8sOEONgUg0SZd1VgPmzElnjnabyE2+seRxz/lWBwBMK1glJ2z8Ac9sn8y5ql
UQvnfe7V6UPHws+m/ZWk5xFtbJ3ay+LYCqBiqh6GfUzxiIWLldIuKB3CLvAQQDEuFWnBY1yD5CV/
zAMLtJjS+zBOAROhdEU9z3L3UfIAzYMKyB1i0JlmC1rIP0IwSQc3A6JHahH2ArMdMKt1rcGKYnKB
jDXMqQokjLC56QAm7H0rgo9I5tBgdBvOKhqstIdLNcSPAYyeOeVKhpaBedMQJAE6GSdL46lwyiIG
mmmJZRUhuVFuQd8RaA7zVRZTWKKEhFjEfZfzh3yVEuUvz2+QmNkJtNZ6q7ULL+YR04qSRBk/wTDi
RJKaEbBPuvCc3oURGh2UZFMKAfIaRnvrCyOJ1claojV3HHO3varFdUbbkzB1fFFP3PPubGdUnOp0
ZQmDedi2yaYUs7DuAMV9IxHNKKmdC4GLgIoHcCqnZj3kE7aj5M4cZKCo1IVKYHPm0xMBaN1ZCRR8
Bm1O0bVzaHGLLGx42LxSHpyo1SxLZq2sk9ZwzXygBgldouxtgcaumW1bzRBAB3YJFAGaRBzw+1+Z
6B2oxX7kjl/WCF/ddWrNV0LEJwIDUPyyPBMWKT65TLOTfPKs21/7Y2kuM8KA/gAsswiYJ/2Iu0zJ
Cpdc4Axko1lZf2JkfI23S07NDuioGnU3gxgsOF1ZrfsrzPuhf0pdST8vJ2znxZWeTqugPIT4GTBn
L+mvEldl0BPVigbrn5wcVcVm5ZD7G4xUwVMXaQqKc1Eq0nwjw5Jr4BYnKjsbbrF9WgbayUnW3Gvm
mykep8PZo5AFez7CVwRdvHEiNPQHy99WdQ25/Xx+N+YNG20NCxVNOAOoJQXZGx3uqC4W0DudYM/q
GdPPp1NCUa/nzTAbpFMD7jZAEEwDKk2Z4Yje/kCqTQzivtOSM1+S7sk7bfVGw2fgtVX8aB8gP7+1
ixpSEHe/s0Cgoj8UMkraH+bldzGc3Lcx5MbzKHUx8gHmTVp5MAgbo3kTYQ1aNtQnfLsvjnWZOdva
2xf8SnJKnoktzWd64Tgb0x6Ym14D9HIIbZr04WnFVQ0oenP6DXfdIwE9Z0myH3Mnd5H1YKLJ2yHP
5UAzD6hK9Zt/r4GvbVoVHD902EiciRNEl9p66/M7zujIdfXDhllWaRNYfBY8puZtiJemSMuU7Emx
oN8hGY8Bg5kwCSlFPz/D1s0ffNgFzVpXybd8lgz9c/1VbL2uTEURcsd/LJ1Zk6raEoR/ERGiIvDK
jIg4tdq+GI3tRhxBGcRff7/qc2PHvafPPrYirFWrKiszK9Tv4SrTHI5uFp2rpeeKCUOQrUmKduQu
2ZArc81B2JGr3pEThk3QpEA6nQJST5/+ZT/iZwOhtyUuszS5lQWnNYZbfJc8syHjvTpfA4En64PS
IR+C2xEcgj5EvekdD4EHI+HHT9PTUcijumwwCRmP+p729PcX//KOyYxq2Kwv/5r0Lzz3C8NEaPsM
v3j62gcflIdd8/xxBxpe/D2UJ5SJWBu07qCO7vxAGlyOedI90CJl3jIxxqBdq/dnd2U+su8D5/3x
8PVKc90610texQxLekjep7GNzC5Pm4Zm5Hk8AvO1cmrp3wz3fg7+gTe8OKnegweOvbr9WjxHYcW8
D2NxvSVVuy2M38/zuy2j88XjU0YPv0S6/HSHx7RDZepWDJ4cUsYM3jNedOtgLMPJxiFy0YFY7hnw
ksc3MwLDvSOlGeEPtTTWWc/l3z7ZjB8epm0wcliZXjKv1yx6EN6yqDSiF81bnP/DXTFy+zj+FdCR
sKYnPj8drY3K6/LVn5vWeSbTgqBob7s5PFJ2+zGUfjBYGGS3arIjBDDwJeawTtiIDEkJhEStUAHc
KEs4ERQancSAlPMa9P13RkxbwPOiHEZyTqzWNy279xlKcREDnhYYzwD8nqFX7iTK/IXFVRjqxIY/
vI86QfgFpEP/9IMO5sv/QCagNAmnIaomjUP5B7i0jvDpw+FOuJoxtP1ilRg/HL6U7+RVCxp/3e+s
B9hPnoCzphyBQjB+jJw8gnvBs4SBLxzZFCs46E7p3etKmHNDl/XxNmJs3IdvHqxv1uMOeX/5+r3/
5pmnV9KENkDvCoQnpk+xyxuYllr7ymHXf/7eleTCkN1gkKXFye+ZLIv9x67fzq2iB+mfvmGjxUa5
Pr8KzLpR3OlbBS4nhlNxOfg2RpjWvUIef0U1QcjDY+88eT1m3TPd6qSjCuHBK2CcoTVmjkUAWWdO
CR8T7rbaMkfVIVMw+tCGK0AwFNMI1nUXTU2Xwjf+RitMn/oXthWVpAAJaZPcPWMNGFqvwUf61utf
c6DhsGOCC2rNNSImO2b+J0XwxyVNZQSo0Dj7qNb83tOjp47Ehjkd/4Rf/OjIATimIKjQgKQhQhmS
1nPKQXrLoCRfKUT6ZIHbGSsVliHmVhT+knAwkU0GORgveA/kONRFEJhW5J1Hws5hT1JgPniIauNl
EnXCa+LhyWrfU7Iz4hYzpipoU7dywgPVvCSmR9KuPXzsgEtN8svPJrw3hFoj7D+++tCLBdg9JVSJ
u7MzRExONDfpMUhZQpgmxNdOgWUBcdRWOcyolxjFWHjXUaJVVte6lAG9rxSKX717G5TfjrJhptU0
Y83wTZPTnXkVcMf9vp1cojvkkg8kDnqHCaz0XWz83L3bDoBK1Sn2yOupqFbvpbYRcukZZg6/lBTL
CrWmVZHavsqoJCFm0TJRGLqHDF+naZGM/mlA/rGM7IhhHoGQgpde5uclb/fg+O+mMdgcjYMT5R49
/7Ik/tdf3KQTbjtWkZFwlZAdPmASTe3TjKQxCXisIZgirqs9yspZ+pjSdkL3tvdPe3Tvk2cW6ZdJ
K87IQXdzcsifogKLKGlHi7aYVQO4iThJIV8xad3IiM4nzAuUK0KiXikLhpbZiYf9mPRy9JLksL+j
+yDS4Ef06XlnZs9kDibt/8Bct1sVJcHqjfPGerhuwtsCvtPJOZM3yhwlCIHJYPlgkilLcywE49ZW
l4DX/9rod28/IH7j3AZWgwjlD/SnpmRtH3qFXaIN8c+C43V2zOaqFUQ2uiUTNrZgXDSEMGKBb7Lt
xjBaN9ICg4Ri9wRV0zzFDEc2NSvJjNTWLVa1VpreZzVgwbTpO7vtHtctUi/J/uKMy4ulJw3je6VC
iN4qic7Fj2IQ9iqe/4t+zYBUMX78wNDCdZOpFD842YDnWr/rNUzf3pP0ukKYgMHQvBNF4fz3Tz4l
DX0SJpr+UFrUK2XoLqFaxGGBsbnkcVsZTCUKpGqCSghknEzSRG/jIUtmo/JLUBl3cRp6b4oRdhKN
G+Ilq54lhrRf4AmZ7I6zNkMcMipGir4QQC1NyoXmgXa8fobF7HmjPwyP1K7elMa0FyDCIAAA/WxE
isT8REb7sud42xSVyUUIb7tUeL/d1xnaIvzhFfzbMPXimmqfKQlAy54M8YLNeE0e/504TCkHWeGN
9eWWucQcKz2XZDpnGixzTDS2ugquR53Yk9mdZPA3WAGDaHXDeYRqL0UisULL45lR/ZW2EOylVCQV
A0leDFJ6cZ0fXgIAkX9sFSAcb2F8L1YMJRDQY+GPfnkXb8XIOb4KoEcC+Xxx0Vn90PNlXfTZVinP
eAFYcWQ9mAeTTcmql0JHYI+96j0ekxzYRuC11w5+Am0pQJmj+bLu6RF4QwZv8CB6bPN96B9mLnQY
nKwFr4YB4uY7FWJWQvm3MCZkYgMH+WUi8AN6qx9aPFemf4EDMszujyZId0a6nyw2RGRzWZOdS21I
5b13hgUopIiSBFmML5zIbl5Oa5S3efya0tUz4k84GHKaeIXuP4YQwwgkCUesYKsESkBBDQcu7+R1
+JgpPomv5jLd+orL8PdX5yHg/ippaNy85shsDlwHJj52N6886n43ytcwwcHmbjAyxwM4Qr8orsM8
L2BlQ5pyrEh7IStEiqsTd0+zw5CCBgjm7cUM7sstRpSEi2cUUkbxMmzCiwDPb4bdu5OjufDh+hwB
YklhhIpDdsFQbEokSvUcOSpLBQCGgz+EVMT3WeSudazGs/9/vT/Oev3D62EnAbQNLcGrRC7R20Fw
91o/wYLuN4EVdk+0vQPxiGYhbzPoHHJw0DiqoAnG0dYU3CAUII4EneSVuty+bUl6kEGxX9EPhf4T
OuEUyAOL0MWV0S8kKN4u1pKYzAwMBiQDgNXjMW1LF1IpSXYVLRhg7rMVa2Gi7vr/rrSG4khbkhSR
268uPjeP2hgIjA3Lu6HG+cu6+MrUYEBZgBY6Gqi/oIgGMIJdh8KKZB7WLHKSj8MExl0+JXrHHO1P
KjCIPnIEMUUvLlY7blyFcl1hku0bWfu0T+EEvDaEq7Lg2AyyMfUZVEakDl4zo0sxhhf2Rd3csps+
09mEOhzWWZ+m6Rk2A02cURlQz52twwlPYbTYPKLH/C9T04OQIcCc/+wYan00Y8i3rb/m0nATOL8M
ioiNf3QruDgp0TjQw/C1S4BMfWhdhiUTIFx/A8LD+krqtz0IUgRp9JTHKH1GMfxzWnOER+J730qk
E8YgYMo0aDeuP8lnAMHDxJ8NAVuzI/oe4wEUwAzPAdQmarAV++yvXaBZzJ8iuL849hhufsZRYtUw
MPyoYp1jIWU32Y1/gk4YDLjOcDKdf8kVaTNuackbfswGpfr6LHA6AWIKk+cvV9PFlGWlnZaLVLLV
QcomVCzf/1AsJkQAIdiu8hGdsjutBGAS2FnO4vieA/Awej1NQJ+towaMyrOB4E+YOa4k0ZLFDbKa
eNKnliRjtViY7MXTZh/cA4VwKtAKXY2ng0LPKWPMDp2X9yJCouOo6dlztLo6Efct47QISbp9GVch
DCKaj30fe+IAnzNUg6RC3tCX+dWA6NN3UAXY245bH4ZpYIzLn2zR/TOT0dwzr/ZjxPzU62z/77K4
TD/b8wSj6pUyUSa39CFGA2wI/xqXwWny+R7Onw6zaf3hOAvMpMeAvFuIl1ygodFE8mQCjPQlb90x
xMa/epzcUxxm7WJCFcpI3DvFkc74yJFfQx65OiNcnpFe2yeZMY4/5XLAfaddgvKtzz8xmHRjugqe
7jf89ifSmXEr+idYA5h2OJC2IHBlDB35uDyNjKPp7DxBRin2nDdzN7E6/lcjSs4WqtOi7MjF7Qt3
ZWBb99/Xk8vvu0z9tWYyIWtThz8mQ6Ey9y6+g5PhVx3fOMIHnI8qTbmzp0Z6lM1Nu7L70bfhDMg4
38E74EAE2B3AEuaop1MGkXqtJ72O/LpCeuTqTvCmmsG9ZZb/G4R9X6FvNWVqp3cFTXw6apiveyht
r1IgngMTsLnwR37fzeeKS5nM3HZjXHA6Xpfv6OF37tvDg5IuuZQZuK9Gt917WfFlYxgYdGwRjVJ0
DigVQjTXJN1ZeBT8B5cWnC8QzbK/hCSjAt4ideHLVZOKxYSIiB0L3JWTj7Xjy3rPNYC500AP0PPA
1p81wTNS+f4yJfrjYwjmZGPWbaQAIwMKsPLyOcAeL7cg+jEFFr4AxEgsIjjmVUoLCU3wlWlbcMLi
v3JhohWMfJ9N7lScnj0A8sOb090kutAHYlSTLS0lKGUOnNRAg0IppxUwNn+PR550P32/cjln+qwM
hcPN4Lcy3lnFc/nBO78jgqGf+d8jB0Oj8EWNcRm/YNbdAeO5FsP/OE2kAgs9fOjCEfTrcQtSWbtI
43ifni0JHhk9V3hzL8Fw3oegdfMPslLU4OoxccA22Z/gjjL81gZYZaato/OagfcU9dljWk3KqfHP
tC8TpmSGtZfDlXxRaaiRaetfp+kjLCcdVk1cYfIIa37eFGvrMsOHxxsgIOX1kKCnd1Zvhs0yWapt
+g+mIXGH3MI/+zgDWBcf3mrnVF9PiMha/BmL0xpuYLZGZCbSTJcwHWw9aby1hvv2fVz4eniDdcBc
LrwWSmfkuAOEdYBqLmbfEZ/l4N3kiAMDzXG753XOCU8D07+FcIxdff4Zm/EwycM3001ET5nxR/Ur
MMZx7Yn99WGV0qJw5PmCiTFVgbVHj6p2fphc6X1zQ/gzxrPl6xuuL39anvPLy0L8F7hFNZ9NzuqY
9jk5EU94eKQGIis/8zQEZzs7h0HAaE4WVyaTgTZUsvSY2TbU+NiG9eBX0zqk4QIWhG03SyLjEJVf
pdYERX05X4efIZD44mHTdKNrU8IhA2ohwXL2fAr31Z4p1qriALbxG3B5Mbf/Yx+RxAK8YC1OQN78
jDuv8+htWpvSfzG8ea0Rz6+8YWMfQcApnInuLwp42lFsDIUlXbmbF98Jc2uqTG5QCURAOmbPCIE8
sKe7KCmNoYjf/u7TDK4GFjbkcFBXS3ySTL4zH+YjGeOWiPDn5Y74prQRUYgNrPXbQ5Jor7TkGsqM
R4jRzraGgPOCeTHkE2TjAjrzi1LVQoLibQCDHanQWv52G/W9JcUaqSU9d8B1/mvp3x0sNL397OKP
2PJ9VOGFaywZKAG3UdQfL868C7eqJZCceY4CBh/ymCbT7OVc1+d1i70lNQRGwh8vc2nAA9A5q4S4
TkM+9KH8OunKgO1NK+Hp/vBEeoQJFKXQQy6sZ6bEtnhO/S0RsUn66rEWFN5y7xygw1gznoF9NFiy
JDwcMJMfBukdK+twIQeEs0ho/nst3Tn21eZCesYny4jk/L/v+nFSOUzwxLPgS38vRRIma5fRLIcj
YYrsRyqOtzAe4cfwA9UbkLBsUxWlgLyZwipvWb83Zwb6gaEVzHrrBxY+P765O4KX8WtMoaOGRD3G
p++J7gzaBFNixCBLS4pOpKQfMA3ecsgviUXmCFyYChmQjufBJ/lUernbBGLlSmYANjJkA8jZJSUc
AxJ5CGwUuEo0E12ZFYudLbGHdTi+xSqBVAS+JT0UWClwQai9Th5AiNX62XgfViw2kzjDycIFFBhZ
A37bB+EZPXFIpg/HEpMbdMC09ecfg1z+vvjNa9l+qv0IK/c9rsbZpB8aK206WAwHlGD71TPa//YU
lDLmlAryzDYILvEt/kRqZN12akDZMS99HsK4AKV5fQ0Ymj5+fbWtW38VEB6eSRc/xl1cwLojJhDU
754WvXwcG6Iswox6cQma8Lm6LbKgWJGJTDWIRM2kCdVA+qH7WbUZUYN+X2J9mn1p0Mfvm/3kGfVm
w5lCMtEfiyURJYw9w8XO+rr4HCMcX7Vf0lqTx8jkgMicypiYq8MxQ6vcSv94Thx2NwKVyWLjOBMY
wWBF3EiFRXPIToEK0dm/rE1Wb25LYkMbjK4tw+8gi1x8ik/YoBzazsBJc/fwLeJgaL5E/qXCDu+7
otfq3DXcFh7bizsgQMAT6AeYnE+QN0ZuIKAA0y/S0udM5QJG9hG18OEH8x2u/+fJQDguDUCTUIuy
zMkD5G6caxBMuH4S1i6GcMfx0/KgIUbxa2fyNkq1njORJbs6SpEjXjgc8wJtXISr4n8fyAcoLIE8
15hvYFwiGw+MEY8uVtYXK5FfYsgBlzp5ceLovABsiT/onua7Q2OlssCpHAlRFMJce581RkqNPlMi
sIAObOnjcSUYZcNKG5+sCc/Nk+UwxFtFLFkkpFHHiCXtgeFIf0wTqsfhmM0Ukk5zo6lSaDD9hQSR
0HGzW3YsWRCN8OCNb6KcojVpE611OqKyk0pSg9Mvn4P6XecVH1e1mTPXORf80iSQw5/iYKH0oUTu
JcyzupFLdkl/edpUUU4yMiKSIRib1z55ZQDtxddYV7Ke7p6+GSFbw58dv3kmsePTSkLHTjN4IpLm
CHshQclMxao6v0p44fpyBjdkMsmB74161ilhNBAFxn9asfEV4p9Eq/04j3UXq03rByPFLSpJEjgP
hx6PvJ67Tc/QZf3xsE8u0C0EwUiOwqF/BjCRSP5Nyojklc1BtUeA906sqDIesnqePKOSd4HF4Bnf
ex4wh27jGTZTeq2nN5xSoLj08YghWDM7F2bSUJ+z5N+24elTIyyCK8nQIX25A9B3BS5lSTAbMVAW
EQUHHQGOlddEve9qc7rYA6TzxOfT2HwJJabjlE8G6etLJzNM+D96XjURlOVoX5mzbnWE4KHVpx4T
IJumIrUdm6XntF/CA3kze8x9ve0Lva9hG2ibHqscLt1oSgO6dAElcrfTOFnzwlY43BR+7GMLB87Q
TEea05kqZuzf1/t8cEEmskcIIaJaM5t0H39UX7xPeLtFGcR/s50O6mXOYsm3DcCxvqed5j2uobIn
6eWNh/nxXoT7i1O007ZcnE36WfWyi0HTPj5CAyMLlfTZc7LPfNgknq7H+8+43U9ulGLX6I6dwjsw
Pqt2WhckBMzOYDKr/aR+JEc7rQZ7r/einddKJ8uEyJ+trqP1CEfQ5+/+Gjz34bkZ1yPv1kzOudPe
xiM1VMrv66/at0yGcpTTUpmqJ1er/fbuZsEVtLqLhiOvIo3oM9E9ArNW5Sztdq/dZ4W06jq01Yzj
iJZTBEGtiyk7BjQ1nQ8bV+Ps0zW3NrYG5ZWafJzXNbgseDevvYSjXvgoGPI2fdJXre/uQwUKUhKa
OYi5qK/olxThc5jRrwz3iNQ/S80795gzQynBvT0VSevejO1ZX6hdpNfjAkq/ksDwuZKDmf61Cgzc
x6zqwg453T315dOj7LBMbQlU16/XYPxxnq/Vbm/Y/RKnY31bqbOBdlQRPJSg9Ve0/5c3ke45v2jU
K/ee2/bHZjkfPaY91X/1V4Nn+OmDUFz3Y1XxrmZSKV6VuXUFq/e97cFIasKC+bVInv99IEexcK0+
1OIT3s4YnxFWH7441+IXDxfJ/4KG5Qzw9cPuQvDGbVQ4TkCYwd6YYav0au0XLor2eLn8VVa/pbtG
eR9QxCXPlUbyZnl0Q6G2kHthIOXNoQx/LQPAbwS4pBjoqSPorc+tMgpkkoRklS9aX3BVky2zI6Bj
gWTFWMFEAysSP2Y+FA72AhA6ABuKiPQC0wIZq8kWyJgDYnalJwoawsyRr/Dih0jBokT8kBCIizdQ
nHgCSZ8PxOIgZ3CLdRnjAoIQJ2bqkwnU9nR+HUoD/A0e7tZ5nxxIFCc8w+w5Pmh0Jx2v8HiKKMgA
WekD1Nwa+Jq0K1oyYTHUIffe3lF6PL35YMDfrY2vKMZqKbT2gS+ZP3gjmtjW7x+7nbBGFv7Q8jHE
dskaYcKsgMcxQJoBJsY4EeF+IW2O+0qckgA1eaW34TBawIty0r5diHPKBd755vEmgwd7xjyI/whK
iDZMsRdYEnye9gHoDbSohOhJCJJ2KTnbz66dklbepmueLJ79y3lvRy0BfZ4mcDkWkImbTxFOh3b3
/L5+g/DLDf/r4sA6cWH33VciUANfGmJGBT0IHgnAFZtx4AH1S7Y/nAOELmNotFthWEPXTlDrS5bf
zdeIiME+XZFcHGBNkOjTBdw76NPMnnsE8Mpg+UBXTGgD7hDTRDvOIi/sDznxP7SHuVEczbctH06z
D4CVEri0tzQckeOZfPp9hjPXGbJURH8G3CPawvETMhTKhtjxwN49+HmCo2X+YytjrRczDQ6aMt+M
LOVrc7VkzCHIjbIerg7+MJl897HB3wfFzUKaNtGmDJ1ENEtuq85xdMUqnCxMaGzGEnLcDJKi309x
hbbwDHY5xdGnkkC0S3t6vrv7pb/pZjOYHUMNeQHkdiZr32/QcFUGhdjlA9QA2BMYovGeQi4ML7Jq
yTN6Z4TDuOeDrVIY0npc8ZfD1m5qENX9N2tADm/oz5ietlaVEkSYOEIHsPk4+OkAa+sUpkKfyecw
PDl1UTFXqg0BjJtuCQ/1qZIGgYy6Ci+VFBSlj/t80rjhFKy/HhozhHxA56v3/yPNgs1PL7XrejZc
CHh0nPQtjAW7vNESfMe3uVJF9+X17CmfSZGAIK10xX4qDlkghGcXZxvqxqf77IiypUfbnr9GezQE
VyjdN/x5QFPYEijZ8rSnhpoZ0rAb2vcSQvNtvEc2bA0ae3e+TnIjun6PfpqnWy/O36883tVoSBHa
3E/UMHpjl3mgUEL/aJgHp7xHsfeH2byvLFUGbjoDiAJm+Mq8fkGGf1enPXqLln5y76Nfpd7CCGip
l62BHlAu/jPxoyqkyMzhW+sDqmwdKYYMeXucYKKi2ai933PcwpC2IOJmXvSLn446sIdipIRMLP5A
QMijB7GTAT/siQ/dnwGUUQgbwKxhCg+U5jYP6WXJ2A+lAzUqpWsUo6uDC223MiylmMS0MFLo5UD+
fwtiZ3Qwx6C/ekDRrxvam5QybuchOyLjNmavN/vt0qcKC2c5CbA7qfvW5vRvdpSB8J89eBvLDqgR
Qj27VJX8B1KnxJnVisHxNcBrFl7G56T/XhktDKz6OruVHslJ/zOG1nNJcsyBy5/aRzCgWgV6wyvy
th6G/2ZwQ+uHR9hppe4RwMKaPUDZ6bsa5poXM3pU63MdnkZr8/ldGNT59aF7O0oOJqMmZpmQSJis
Wpx5m0X1WRYvZ1REnNUf3OvdPg7kOocQOvz+2hiuMtLbMmkmA68ZFK5aj+/8G7utnL4G84pyyQiy
Iro2/p6j1z5peNGqTJeptnlJQew1+YImVXheER3zhXZ72cNyPYTcsVWW+/hMT2TZHB5rUTCiMaDu
QSuCJ1RcEIL3sYYv1zVQGOXVWa/11sB3zxlSf0tPge7qWVCR0bzeo+6LX2tox2uIE/B5VrRZmkPl
RNV3b1p9D+OqiAszfmkRo2ZQoNCKqP+ha2YQiupAFmxqf4RoHwBGhyWopkCqA6cjq3bfv9rkzd9X
IelFWS9EICMGWDol/IgwArVrLournaYX6D7iBfQ3BvGB5rKCKgTBkDFfInSibcSpSPfxvOnGW1Mk
ODvKpT05lAuLRFgo9DooGujKCqeIQxWRx3ywhINoOx+PtUnfWKDaAM4n2uKUtO1Mm8sU6IHerTbl
hKYTy1aH5IyJAIXFZrGS6glVtBKtJEFm6XvSgxYCrKg+mw2BYTkwILfxAAj8hr+taTw0znlVTQqA
wK1GBUE4YYQx0iCQo5JXvabJrbBT+qwLaZiK0mIQaERDmnM9Op/SRaE7QLfjyWSWYzelMztkJ5A2
UOzNOYF5CuQVgF/jtd638WO6TOn5tOOYZvY23n+te+P/oIC+GErVLrkCzN52An6Peu2KdYmG/HUO
FYGlQ8NEWKiiVNEDKLgfx2R4rJti2pjE+3lnMx8BVg7rcZcmFBVgEYF8F+2gE0daFbD4oYHDDRJS
ljWJkbBJkh6WMN8lL+VsrPqc9jC4vlPRZYldwWAPBhmuqFIYvyAHC8O1WERi4vLfLX9Dj2G7A5cg
06VsAAoBBaDk69ZP+FKo3eQzrnDDgO8p1OFDnYf2SWRGCj4CKVmHCIpSM0rSagWzNxlsOKswT7Qv
RyAYS0/FiK0PqJUkF1YmKK6wHUgsQLpQEu04q+Cdke3sXj908cc9sNaYrpXV/bCR6w/zO4m9eP+M
rDj7WW/3Rww+iM66KC2hzk/5srQv31HJCAq6ns4B2uXyYDDTVY5WyT1y1hoFJQcCda0YiQwZkwdL
DV8zDEExhKfXX1mMjM6o6Dj/SF7rNWw7j0SLI3Q/+6PocGH941B4rODH4p2WIA+AJllRA1jC1BBh
Xx5008GLr3PNEbWOPug+8cs9c7MLwE5UIWSy6PtJnWRJpmgl2Bc4sduEs77ttRCBMaTCMg83MgwJ
TokJ2WDPjjmp/B6dcMJays0ipmObvDmuelCPUaKSTCflEzwlD25U6JjcTIsWw66eza3bocAiXFyX
uUvZh9uMtLbpN6lUb+5I1A0maWhORzPFQ6ZzM5Kwk6jFMnw04Vdz/NHPEo8IJAl/x4Maeaxhmpoe
/BrhXqCRoT/RH8Mgecleg6OHWI51xsKQJifRQmHJwU+8lKyY2/wFXdS5Qsy4HHlUdGcxD2LRE45X
vRFNaOMnHX5srmfgkB3cPTYmKJrHorsGJLWUmeTN75AjRfYrUEHY11jrConieQmSwNHlstcFm+cB
fHIRcqhgrKsmJWnG1E3+dcgus5tfUTjxbuL4Ie+KSzYe77bxw9p/Nuwzr13wI2dHvdY8DZ3GDzU9
ZCmkprKAuP1yq0g/YFqIY2546P05eHD7UrJYwbNy+GN7ncAo6VfphzDSwPYXqCrYBujAYhg0Efua
/Q+NRtmO7v5O89Lr24Orjp7CaYvJyviugTFjunmLk7cHQ6F3znpqlkOQKnkKYjjwIjRsRzvApafX
2m8KLZmAtpM0Hq2cZNZEoDR9hnTj4Vn1OaV0AOKYb7MSLifcyJ3pASZx5Wm4QqFBtvnGDiZrZEIr
c0ik1TK4YZ5xjRcwuxleDUOMfBQ6cXusljRBOWPtnQ6TXkMqDGUsImnhA0SDBsAszoF9mPghd3/E
Vd+Cvs1JBdKEg+uW14EH8tXIEsXV9pVhjQNZ/VqRkHmgm4CDOno4zV0At/qWPYqY60OXpZ8ccngb
wk2Fz76ZXBCD08xSlUk2wUnHV4YxaXVfYS0Xzfom4z4D/Q25Z9QyCYdvC13xTV5rQPm3hp8tOhl0
QBQiZNLdKXjTgdTHYdFz+oSvvUfZwsVdZNHSCHSxRdY9dS9mDY7utSMPRrCmOAmKSlwEVPIquNuZ
axpzhs/mO5gS13qq0Mz9OMUwGICBXfzy69r9ErajF9vsWKWL3vfR/MGBjwYzvWu7PtQCnzeu2sPq
5/MPER2zNOKrXlgmaCE804wbZNr3DQJA+quBMm0C9A++tkmNoymo7W1EOq4qdkHGDWXHuqYj54G7
7dnpktnGjCennzPtidrObl490c+h+5nPjhfSyTvnMGcxzjazLjncXogMcvtwYsgGMlLAMBSw9vC4
frn7zv4ctk/6Q8XbuzFw+veWjmQ+ItRglsQOvhKmazdQOHJKroFu2ocxrX5muDhP/pHRN434nJwV
G17RgwVCRTNWNxnsTx1OGxzUbjTDPU8eDpsOayvAUL7OZdqegtpgm9t3JO5nLexnYVVAe8ztu9c7
nk8Tde/ltKU0If8U3ErGXgAG7tfFrxy1PWomdiBnubJ8e+/t4wXZkNTm339ehfTS0NWNh+Nz7kLW
PiNQ9D8Twlp7pIiCRpB2sbYBWZSvxa6Fz0osDrWAT8rYre57BRGSFJa/1qHdvuJzM9OnauMMpufk
IicdD990dcLJF3UyEQWrOUDnE3kDRF7v+tuE75DBuTRL0guzTLz3RjrHWcm7dT95wAENTTCt4XA0
nCokygDTbbziTr12o+NgIjcfvyVyde8S3DKPQ7ExLG0QgHt+tC8D+uuSs3pTMFbS38+KYYgnQzk+
v5xmlp1C4zrrxUNC7GOuKKuqnRKbCcEGBgkvqFUAfdXqrc50JQHl0w6PzvoszZ73cI2vnp+tVUxJ
7GYCpDa5Ly/H+zMiaPfpqIL8dmVovi08rimiMVlht6flePh2jHUFb6Bx6jlHrnqykDkJKt5sSPHA
05EZoFs4LQcRGLRbRQSk/SyPJQPlSNTZvftgdiwoffOvjIaI8GptM8LkkXSZ+o1AQz/3++yZ09E3
D+lN2+jiml7Bs1hBLiBMw6AwWRd4Df6o9OEJp97adF7Ih6XbBrGX7Ixjgz+kvsLJvNORu0mPCxCc
TChWFiNYD3Jhe2dES0hjW964RCIBltTTT3BB8PCa8w0nn0kPH2xxLKKnSVoBV1iCO7I/gg5ffqdu
QKOJOcDK0EQ0dGynA28+hjH0x5DfrUVbdg8phhAZsirxcqYotH2BQTJYOyOkoMdN7dEkyGnQ4AH1
5oQQLyrFXuG8Dc5O9cmFmaAOIAT2iPibItmfrPEcaOk4EyoDYYZSOfwHiVFjUzTwlaWbOeCmS4yt
ZDLW+CgIAxvSuv6aNI1LeCInW1yRZRJaSxmtT2gr0U5z7qvr6kNrYAUw6/D4pFtEk6KAE/7y4ff6
fSmnSSDthTQo5cAWMx2SIo7ERIwNyNzsIz1/f4B+dR8CBHFBGPACaRCpObQA16S/SHZQ2XDcleMw
57KVB4QVfEw8lEULtFDjHFvne3QPMiKBbeo2/iColVtvRENVdXrJwO+2++V52k4Mr1n0nRMq1FUd
1skAIuukB2wDtzQcABn9MxKNUy0st8rXbfJB8V9b3TYP0bj4yrp1ugldeL/cXLw+XQ/Uc0gkYVpA
O3lDitjAuGnshdD9Guoh2grcNRktwGlKfWqvYCfYfvFTuYcRWmye2TqHE9XAXRp4lIa8nmaZvV+q
DFFk2pPz8Z9UZ3x6CcpUu5XTeOdJ8sYZwqDDImxUbGygmnunCb2fQ/nv9lPjZVkzzg/kk+eUT98D
ppkU7O2ttn1MGx4OQIO0YVguJSQxhgcyhMjJvsC1OOPKr0GE1iJ9+aa0YeD0zE8JWiM22eNIo51f
Dg3w4Tkrj2yUBpyQ5R/SDuOhGJOP/+ByMflqxkKpMdhY8thb/ETWSBRTPPVQdR55TPHowIF/wj2M
STrlnrlkw+T0U6x73itEGuD3PaGw0CTUXHV8gYRBI560J8VlFfWEDhT+YIDSgq7YJAvaf924T9kG
UIPxndeEvbXpUfoM15/J6O28Q9EybfAzOA5hZPnnBMNn0qKWSbuX3+Ln4xrBedyPcKSiRfbEFEEc
GwWWBWumLUYGOd7jCw9gMGQ9yoC0hnFfdgct7xqOYPvQZtVll3kos4J7lNtVVERN9D6zG4kiraiO
4SMDu7xAfnOXnIVTYku53vrHD/lc1Av3wXU1fFpb7JcYcYFICyJfdndIVOB37WH/PFxzi1VR63f7
yfWOFrd7h72vTLdNY5xd3QdXlojeWl9lefTpnI5PVD0AFnDH8kgf7FPhSBvqiACDFlUCn32F6VLG
J0/agzI6Ca+LUPhLf1W1b4B8XmIa3Ueaajk+yiCDHOZnT9tck+cyhxGJDOW9uRMjUHI4CsfeDNTH
RQBMr5bjWqjtvhb3EqgP48+8YbnRxq3G6rQKRuEzkNb6UV6XEOmtCaQezT9wEYnQgA4V7ouQA3yM
FaEC0TKEbWZ/4IF0cCqYogYr4g1h6QEX8c7w3B9hIpFx6fNmTO84qgl9ZMm8AV6QYiFgQolQpL0L
S+XmlzHLi3BHOihu5tKePMzIuej4zgrx4as9ZmISDbJwBvvIadAKP+1vlGUzjk/uApk8bXfDYQQq
Y+8irAOEWnOGtCo912NcOLh5hbc1ZyFoIC2yyUjcuhjxxiwShBSkLovrSoiJGs0L0iZrrVIwKcRf
UAUipeTUTCWxYLfeQFttwgbQKg9l9uKcAv+dSwElQ8T8lBvN+oE+CAPpRhuEAHugzkWtNO/GVCWT
++QaFnARO58UaUpgh/5iQOFRhWTW+250aGTEWth8pyX1LP5BMFgYVWR3kTFtWqu3qDwtyf5pjrkC
YZnmu3c0dPNFi2Ou6vSfHlZez4NhA2/787cnA2A4dDl+hMrCZF22L/IvvwfRAweRiOTQS4XvfZSC
ik0s7QtmQcCnY5ASR6DKUYmqH/IoDWUa3sLvGQBvO7cxpKwPaxH+HQfVya5S3aVTgBOszvoqgkKF
KCFRifTJ1yOsh+DpUVeVbuOgcAnus2oyOORTeKwkE4zA/Hed0J/t7Qx3vzDs26aI/0fSeS0nj2VR
+ImoUg63yokcjH2jAmwQQQIUEOLp+zt/V81Me9y2AenonL3XXkHcIIguDiJJ9/c97gk3c6JLCo7q
PZm7X2DACOrmJWGmBI8OX18Mmao1MWzJvOYSGJiyDcQ8XmWiDZt05CkTO7PxudYm5mrgnI+hyURY
no3rcJQsEatxoRlaVON7QD5EUISlRz4bs4sHL3BxjEDw7k6kWlClu3lqMfZbjwh0K7O1xTRjp3gq
sRL0OpARbr7FsyGPi6h214N3iUpv8BJ5LXlvSHxGAGsKJ+tMCZrsCUnntCoWKjsuezCvRrYRVCPJ
A3IPm+AA2ZActvU9foXn4ApYziiT9Arx0W/jB75m7iOuYil5Hd6A5Exf3Y0FH4VG4tjiWtT4j60c
F+P2wpjwDpFnOvL02YXg1rx0zktpf0mG6DolVDslVIYrWYyL0I6FU3kxr8e3v/rvwQu//87BzVf9
C/nYI2R28FB5Ay1Bj7nPtY3Qe/IErkmnmavgkQd+ExuIC5HnAzo6RsIq0374AQfK4H33o63b2SnV
IzkbJnlSzV6x2BDvEyOxEnNrbjHCB6jk8Q7MjBkOWOrgP361HQj5Jz5HeHIjJoF6WLicK8YT095z
qm1uh3bJnjwBywVTr2eCYUsd5Cq7jv1gJTE8vcR47sXmVtp0BJX5RXJJtAjar1sktfsZt5NnAOdz
lNSJ+acVmKYMq2r+SJSsfCBzIDvuun1P6qRd3CIGxN0yT3XiGJxLpAWn2WczSuzjhXtbOK/Jxd8Z
DishYKz8CutxwhIxlocnG24HE5LWfs7unajRe16lolrKndsOG5d71rI3TJSMwQk2Vs9YHtfzav76
aX+M6HF3FQ7W67cMxZf9sNpaDKDoWAh7jup5wZCYM5NVuDdP8Y1OGgEwEUd/JIgTKWVgSgOmt1+f
vYb+iDxSUmS8evw4xcq+XVfzD6aP5AgP3uhIwz9TfWtfnVyDzhh5I9yB+X1ajXM16kFo7oiKPXnW
AU0spMUzuoQNg3LezdZmZj4KH67l3yMbm/zTgqgZppL7UfD085/zBumyQND0FLwJwghta/MU9Xq/
pr1U/vCSlPf1zP5iMoZK+v4zyr0Odx7gRIjMBJliXvNTgqS9Y1tbf9qv+/BtIV4sMuWCVpp4SQjT
BdD7mnGgtL6xTLeXQw93wim2zwTjKeNvAGPIkE1zIE81gBaeZ044RlvOiTHNqpuvrKtXmiQUusbJ
BXy3dixfohJY07kzwCYlOJzK6eGMYG9JKJ36kDev/RWH4sBf7X4MWgHi1q60jfw6P45JvgEq7rAY
rV2O3eiEXlKB7M61PRHH4knjlxF3zwBA+ZpKjUPhxD/XLGj6aEo1uM+c/SKM12Pqo8A03eYbNeNP
t7/vFa1yj9nUa8lvDhObl0WpvLM2JsY4NiinmjEQrH6RzrVFSPP5irWPz1/m3zcQ5kQhdI2aEPQA
Twp2ngJEy7QcQZ+Zv1PDu1EhEbA+MdejAeoQqJJewi/MQJv2MXwgMKEU7b1oCG3/kZrra+wcIBdC
wBpfx9RbVGCMRh34KJSPVCc1yovrGr5khAgC/uV+Re+jOYz+z7MvLEoyCjRB6GTWyHhhkUccl86u
guYliMyC5ATK+2IkR+Ws9dgTnv4ouKhS1jjwQXPMPRq1YGY5BxxFqQcQ2fp1dB4ruPKavr6gBg9n
orrUaaZpgIDCLA+SAARMbybFCsd8HkCAMt0bOxhZXf4Iv3FBmJ3NwOUps/FCgFYnmuS/OpIqTnMN
NwRYhBQjFOQTnmvf9ql1DF5yBFnxin+uTZ2nctavOeeDayishNI7TiL1F+a9EWcoLoui56LoxRfp
S8AWL9ICBGXrirUYzbHoAUTfYHwDWMHOsuL6q96/KX5pmfEvSP8MLw8IK/C+3q5y6LyC0V3yZIZf
b4qFRELiSk3K1UBxsql3NAG0X733rThJ73WxOIkwSfCBuvw2rMMaN2RoLTpHUo5p72V3z0Zj/KI0
6MxkN0REZL74BftDjdGGQL7pCe4tdFk9lUEz/LtXBkS64mkYFOPjmdvl3VBxu+91O2Y7+WlpXcMq
wZPBGWIb265VEQG4pEOMnUV4J0LqTnAmrzHEQB+eDuNGQZhCGhYsIufbIsKZUnGtkOZbBld6p81A
HePxmaypMT0RMsB78rSpTFoGZdgo+yyMLuovDkHpqBgtD+TpOtZUHINBTM/rkRpLpI20E4w8ypA2
Yj8C913/Q87sc6CmMNdqi/Eroa/CrucENe6Lh+UZWgy9uTdQXMnEnl5FRweQjzC7O0W1/gMCbD9D
BkwaGhYtPom1CqcFm6g3VwN5bvT+EiOGqgkvLVs/kA2FeR9I198bFL2Hh93AWM5GW/uyfqyMx9Gm
PK3dhl4H6NHyRp+AMX/5nEAU6JSfmx1ZRqCMJroyq1XCVZybGBJcU+2RgmOVMGC6jP+1UwYM0ijG
/yPrbLEWpGDymMijJY7FfWZTiqqMIylS40EmufqlBcBOF8w6Lt4f1kL9KLpSZiM0UtJcn93q8HMO
ipK2VRlFXNYcYQhk3R8N7xVSNBAhZzR5P5RdctAT0mIQyn6P8Ji1JifOTSRnj4TkTBLpCwjkz1/g
AT0ZVSnrVqGEx5VHdXNiRqiXpjn8zE1Te4+j/qBP/7r2TgG7OWo81jsDruwOHLX9zMtubu905vAk
mf7Y4xfE67ACJDgB78YkQcN+BTJZN5VzSU+/t7eHOcrQuQCjHdQQK6xGSbexjlxCWMIXE6yF6yak
3R1JX0hnakYmHgZiOTQjOcJpCygzukYym+ru+aQhGGrE4k7HPjI/dXDRHOUZWD8aEY8o4GFpYpH0
4SF/w5ZUZ/Kkv/hvm7Kb7smevGX/oofa7EXmq+l/JLf77jDgfU8rOblYrmHG1sl7QXiHum7GeecA
vwy/je7qg2eSPUbRNySSEnRjCGhIloSiaqqmcCkfy27MEXlniMp8K5GGIN9eSTfYNFSvm4+vsFU8
prqRnlcme/3g4A8dN/j3f3wsKbMrKovcvw0uVnK99SfBFi2mo0nuPSA2y5jP4HgwCB/nrgo7OXxa
7qWJiDCqnysb8Q5gURM9q/C2Oj9h9vkmVALQsCYekem+kzOOa0Vw0RgKNPNr8vqqo/7bOHu3L7OM
b19XuA1VAqFBWuZGfDdjoBqe8WftfX2XQ3DnHOH9PzO/PY2RnSwEofi6sonEBJs+C+dUmxhcmvxy
MT4v6kybk6MIA+WM7A2cA6GjvLWt8DRhysyNK2J5qlyW53OMezFbRU+qSXTDhUb1Xt8navJ8Uf1d
oMM65bSZkovOw/9d4ilQJh/mA4onUu5772WmzTV73dMLFeQGMkWB+CQ7tX6VT5QaZ4wlF/c9MSS2
Fo+IX3t1ESFM6L+doUz19wQSI2vmExStj2vF85Y0pHTHOiGFDcrrAhcmE04//FrFbWdMNhXGjfhu
9mD4k0Lz8sorqfQl0L2RN0TtnxI9px+aOD+yqpiI1kinfS2c3Ehu4fvigG4pPxvbmlbZe3tVEmVw
r1Woy56BqKtelDQPelJx+mJMo9EhmGGPJmb/lN3H39nCTRVeFsMOxjYcnwW7i8tVf29LwtcxzTUJ
SSZySvg6naGYTmDFvpn1N+PzHE5EZJboUOvXhmNdKn7va87LqERfiK7CXGAiBuHjzKgJHj40huTa
TOQYtnPpYIlA1vr9HOAjcAPGrcM+bfYFsWmv4IHzzsjRv2+4YjySLirBX6Ke0dUsr13d6+eb51EB
JQLGkj3W6IVhLGgxd5my5unJnFK8tZtnwTqfCQmC0lMXCss7WcrsPTI0JTgP5ELNqGmZegUAFARW
/OFxDtkDW1Oi+E4BYZgnj5MPr2E9vlx9BlLF+J5K83pbxB9cteh9VKSbTGKN0aY7JzXJLRj/MBkB
uFc57PPZfYwARouZeXC1dI8BFaMMTLV8/UsA3c9QUYIwOP+xvZ+Swmv+5KhMbPhbjIm7TT6/xddN
r6fazweZSWTKTg34a8UtgUMQu+iebpL3DNu9ulg8SXTefkJlqS3vqmssi6P8Iy+K1tEYRVBjAOAw
klSSFnVF5X/W2hcZwO9L+Knc9rvlOCYVECLRvE9eYAjTB7J2IL0QP/reKfW4DXcJQd5Uqd8tc2pG
FDvjoCI1+6dJ8xS24cPbNQ4jUxzrTPSwt1TSYd+TrtPTkmtfKmYsPyfFN3v06dEJyxKaNgB1QEzI
vLQMT3pnkRj8GfNwRc8lD1gFhPTDA7PCQ2mvZVrEN3Ja5weiMJ62ELWni9ZzNUK+6mkpL2FQ71BN
L1vm4/J2kCDrW5NfZVzE5vRqOPeR32YMvVk1PKKmnMHnNTON4nrFgqQBH7nqI/j8DG10g/FBukxD
9nQwgFA6ijdp9Xnd7/vfdxGP6lmRvo3gMRmoiyZlB/Kl7k4INBi0qUlrBM887FtXpovIrr/lK+y1
rMNq65F2p/SeMwB0ONGqc3I1x+dXwa6kSM4IRqM+sdvpC0NAPWx5Ht9mBlkO/3pPbz36OdpC/Y7K
9aNNdHbAqo9zv8tdvn17ZKrOc44P1tgy5ipk/Rx2/IsZs68w/l28Z9p53v2jXz2yz/0bS+/HaIx7
kISJv8sU+GJOhZ336J8O4e3bScm4woquswbwJz3jr9G5HyL7VPJa0HZIqb5QL/DOfAvKegrbu/45
j2/drGG0jHaK6j5mP7r7z4INWxbcDO91G3f4UXst9XIPIc9p/iBRIveXXtFIcvPfjxYW2FeD5Mxb
TDyWT6I6fyz2kGvEotTm+jkTi5MbX+8/zGGhsJ0XbdwiYTaRhTzoz22PFFXbs1Wn/ywqM+vSpn47
c/cetOA2XaChw3ximcpCtd07UuHZG9oVxScf/BGUlmPlngTtkZMTMfyN6RicsuxkODK8DNKkgJqH
RM+usHAWVSzXMcxdjG9X7PanD0xPH6E1+gzLJY+9zepV/a1geO3VszNzNDxBckerCXZnCuFDSYLL
QvU2OhS/ctDset+cgtpTimiJkogj7qCNxTJg4AgJ+YKIcQwTAs9lDGH0FYmv5Zc6M2DGuHqsxvq3
gGPe/PUiPm3O+1v4GFfrJ04ef0OkXjwwnwpha246rBSbbpTBvXdbD2Blxfw2Hs0Emln9dan5TUNg
zmREaJRXi0uoA8CBEDDD1N3Pt4Fte7Utsvyvnzf0zoGCLLsNlo2H+rB3e3FoA2cJ2SXArM+ojShk
pCL4vXfRJtUS2NTezUUzv/nlBAifQDwdLG0TfTd4VXBb04DgEkgmuwsqEj5TlaMPk/2A9/TyCwYL
URddkPf2URUWf8bkAhvWue8FwtGzNeg8+X3UQM5HLsIoro1Bfikql9cdlDLAZrCrZif5p4k+/WDv
9QlQ3h/B5HZ5CDt0uWrj0QFZAnw6BNmhMsszYD/dXXNv3GLxhQ/pc2FBvKU+x3o9fmdkfs0YG6Qn
FO95AtNtcY6UDZq66QXnrg9dgbITxnoNc2sXCQdC1MgKW3C1gvJTqLvJbQoGX+UvXaN3ZoB0M+uA
uMm2rZISWDJTvEOCPEeyR74wSgGFwAhQKkAOMHqIvSICUI7xJwXxZ1cixlcnVhegU4oGkRK1pgRH
gPj2LxGggIBKL86OuERi68MhNfzjdxWpCTLG9Dm9oZe4RU1cL4DRPjv5CIKW2UmP/t17BpTT3mvy
AOBIjFTKrrPzajSWAsmrEiuoySnpV5cFfT3M1URPZHdBQcR0RwxDD5y1gYFmCtPj0rvOGPU2zuH7
jfZq4BMKmR5CFDqKdjOgR50p6ZU8eiIQf1mCAteEqby6fw3IFlhOHK1CngfjXajwrkCgnPFHA6xt
FGMMFpSxTKLTe2KlxVwR18Hr6doBFuVXZM4A35opwzQSWLQvLZU37fySmMRo/FLNMSCUNurLqQ3f
RrCG6I3DKc43kP1gQSzeS269nrWzO0xdzBMWNHsaEu6onp1Y3Y0QEAEssQr4OfjaKjjN5bv6hiNJ
pmLET9PtVd8QuWfdRA9YCBLUZFzOUACABN0YL19+TylvoF0ZG/7kk9P3wxza2ORcJWwVIC1+VzMr
wbgC6STi14rhshgfS5vbr7bpd3c2RrgaTA8WsifYp3qgbPhqckqHneJLm+ditL1GatBhwMtYYcIL
ogdl8AbmiylXNogFvhDvXaxMICmoAiIFbYt5gXuFPgl3AO+CySfr4DbzAi3yW8HZqkHgfMLyzu6F
h4J+5vdHvHoeIvTn//4YR/48Q11sAV2h/sd7DYSDZw9jBbf+p2fMBnScGP/AjNlcF3mIGmjFAGgn
9L3PHfgzf7GOeVqhNyXlxEpyhoxycF6QPMNvNptidmGKwfvEX4xnni1zqwaCZZcUs/PCPNQZAo/O
xwsjwZNjjs1Wi/nEJYYGlA1JQRIPqQHER/yq30Ik8wPzTxDsBKp9wxGCycwDioqyZmQzMfGYGG2p
fCHY+lDOwYwqQtGYBrxdWYvARin1kA88llBVyoTwTdjls2cZGc8J64seqrdde8TzVE8/jFpQ554l
YmNiDhkdCRlkn3paKlPL8hCivVb1y+2V8KayP9xiLADfPLDfZr7WmPy0PrT/ARGaq9DYWl7fBrYV
dUrIRYA4rgtir9B4Vbzc4y5aLSb413jUJtdbVH04OM+7K5jjRZ4NTBFK/PsOmGW9mCIqIWxsNk+Z
i0kLe9qOQFL965X5Rue/NN+enif2tNyhO+PRxRJ085EmNXZ6vDLTEfGpTMc6J3crlYFIaxjT2JA2
eKsu8IAePIZXcMzO6dVc1npWv0j6cW4nT2egaC0wrcU/DzdJeGZSQJ6yyrSQbapIR6Npdd2V2pwq
ABQFbrfx8Q2glRs8qeR+DytevA1GhVe8OfZYOg/E9RDLPgHrtuRVO231P3JLP9ZdY+GwtuNfgb9i
qPhtiXzHd9oT8nfBgavawzl8gZrBJ0LIIuTs4IkODewQFRsADfs0zu/fynNcDsu3LzXRJ0cW31EV
Imbx80MJhInRClO/KrRsMU84jlhSGePm6K2y091A5ntWJQEjaCzSck9516Tyr0qxh9iLg3AEj8kp
ft70TtdgdLzwENwCuwrZ3ZSAfZMkD0B0DIzYxZMT5ich4gcJMjDQCCczcvAyPcyqaJgZUgqoUeYR
2m4ja2X2Yfi577SyA7mCyw6Zmraqd85j5D53zSu+JAwm+SAgZoHCRBtN3lKJqy+jd8nZgRempuYX
kDdLjzV8+z0DfG2byW02HIfS/9ew0TwBd3s0QfLX+4sx6xjrqvVzLEhl50QHmkGq+RQT9v/FqT9I
rStcnv9xgScljNUD0djM5oOTIjLO1fSaMhIzHXBLIeHHWWfe5uKMZxOnzH1n9IvremkHI+7/xUP3
QUFRpqKOosy79PGzTe3vYs0QV344EqrSbwKF78eKvyCHr0AKmUqNqGYoASEdiCAqNGeYcOiBYXrQ
AxmTPnP/AeuFBCktlag4zqEK14d8FoTfdI/CFVDV99fSl5jhup8bBn6OfYCP3m8eK4YEU5MJ9WuP
SNgKjBi6IzDzPSrIAnj63Sm2hrBE4e/onL3dXJk9rGCgeYOku7hQ8zLMIRWLsnFKNAGRDuWarASs
Cnpcc9M2hV5nvQSnAm0VCmWcVC1XnR3pqMuUYNxRav4yxjuQXjVm9ApJi73u8a3jNECMIf7TMJY4
pFB2UpL0EInXpmdWi2PuY3qrx81+5F1xBYIzywWEmXFySCcb01TC1ZJCuqwmkX+tyW1snYMXjFQ4
B3+gGnx/xjDPo0Dtv86PiDUL6hjT5nDWm7iPepLJ9DCsr16/pGYoecoS3X9EjenD0aTWr5rA4LGO
+ikjtBjcYMjTD2/JYxpvBS1UAah6lKEnlD84O87YA0kI5vQw7imhFsXuPXzB7gb+AqcHLHyicil9
an0q+HtzkI7sAnJ2T0ze4bj7uUMU49B6e/aUfQ67h4bfwlHTSgbyzmF9IZuH5gI7xpc9qrIKJQuQ
wkicG0sYksItjhP8iHpH3UKGY2XNuT5keVysWHSnfEAV9dm/FYuRE2H0QjGdVDCNeIMOGnmG9kxk
/LPkF9+clHSzb0/ELG/YZ7VE7TDyorZgVJfcfWnxZvJI1J1ncoJpSQ+pAaZNCd3/Lsdy4UmDc9+8
RslA+6kFpLPkP/m8jruJsXkEe+R4UJe47AuDbq4gXZ4W7R97ODmdHECe6pTyIcB5WtTPHzt8EQOM
ZuOU1rpfrSREwLxHYS12ayiea08xJO/+/JPqX+m9O91ARmK0Bs/m4pgVKWkNbsM0gvsSbmephMOG
3RgptHz2qjPQ/CfAmbV6uefaJThdee1v7YoIC3Q5GrRh9Yltp4NEGYJls8A413yFnKscD1KZ1FRv
eFfBsFu8X+GbqQz18QsT9dDg8GqjTo7B518vR6rImZ2Ig2Nny7giT1qez3rzyoGikWBHZ21VnFI0
rKbivUg/40G7ReUjVa7xY0hbZFpQYXc2KCobBTSaf4cxa4gbbunBw4oECKiEWhWyb9Ai8jFvXfKG
Jdlw9gZtE3Mv5c5tsZFBoAAPzXIt00O8x3muIUaQaDi98ho/mwAxVDPygejawj9hE5HvajW7FuP+
njYE8DURuif6TXWbQ7RlXeTO9ezed3SrBS1QFbLQQZM+2GyxQxaEnPosoe7InwJbU9oFKjDzOb8T
57dTYctQstvh6OTXjN2LJjpTNlFlwDp5MFKgsaehdt+1Z48CrUfc7zcbOhV0xTwiGJH95Hc63tMX
sCwoM2gzsxP36D3mhT8/BfR/wRMbR2COniKfYAn09Q69pYiV+T1Pnym4caKwbwrMB3Nhr9tbPs7e
CXy/mIBc8gdkeC7iJ4SSWTg82Ggn4R8o7OMD5wHPHvxSSFiA7qAhGgc601ZqRYvG9D0t6D1/2W0w
LYCU8HRNWuQFA73wg2G94nc7ZrfjcgEWcCy43PzAkpwycV1A44JbfAaD3yg/z4vbcmBmcizOb8kl
6oBDbA6Z3r9yD6fkK1WT96E/GgDWv08q5w8d4Ek4ODNjskkEC0lPQzIChfuGhdYluD2Scg5H039k
hQJ3+2dPhxAx2MAoi87sC2I0rCEzQLXxDlrIL/ifQWi0joURy8Y/LhojXx5e1I1oeGa93xUu2KLh
v5adhTXMFbEdHi17+qKM9JYztsh+nhEUUSzPyWhi+9qKfHHYCN9CoCsmu1C1Nm/34WN0oeM+i5sU
sRUtWkoyQT3BOYxKYvFEwiTvEJqSF8PAIvD24irMZPXxmagheDS6+6bDp8BNdIyzfj4TSuDFI8Um
bvmMi0jd3GdSUFOw4xsUHqSeMa284IZ8NSHuVFCi3sEUPxcIWkgNvOeMCoH3IhjAxIXjiMVAliE2
3H+CSkl9dnZ5CoODv8JlYzXxuRlNK/EAVexce7t2ziG97T0qNBDE3Rma28hfYKq2RC+FaRkNyvax
wXPM1TLZx18TMvTIZzZasCXnsG5f/CL7untn2kkeZwwZNuAiPVwFMQM8Pd5gxQR3qosePPmE0COb
P/G3m5OHBzGOAZfkNFWqmDl1KuVjfKOWeSBPDO8PFhr7MAB+6AnbFjGYfDLoZgbmvRavSe2evPLL
nNEpgNY9NhTWFg5DdfjkAzqQTQLjIB0EtZCUW6omcSNxzWSamxiH6viBxErcOlf/5WTfN95GGZzc
Ch7yoqHS0x314XZb7Fe/DadnSOgzO0hw5EA8G7SJlcmLag/U/Ia3vMLhDoYffL+SuGRhm4ZDGITr
6XPLTW68HpeQ+EDyFjN85zK5wsP0tCZ6+czqs5uTtT7GNxBrOurYm1uVft85fedDaO5blKGhvfjc
ts09Azmkx1Ium6fNiyAiRDtR4SQOXYKjomGGwti9Ca7xizvFFFz/+AXhbzQQrBDMemCgTa+YLfnQ
aRrI5NZYal0VbkolvhhB5ubhFlXKa6IF8rHz9LBYXGe3xsnz6ahfy7DZtgw30Ae4ZmgJcQlG/WRd
BjaxnPj74XtkuYO20P59raEhycfn1lctEFSvWqg8Q4sWprUBliIDu52CK7FglassHh5Hn8/ciUkd
tHpYfDTnbj+pY7r+ub7sjjmc9dPkFXzwmRyw+vw5H4ESqTgIlvXUA5bpfvELtZldfI6WNewTkZ9H
KSD2JQ5SJy7dxVRopeaTYxqxmJ3HmMlUO+7ZQBkQPNx23k76pbxmGTjLx18Nh/sM2zi5LM6r+0zb
NoqT23Au8MNpd1LABwuvMaNHNpGBO8AD5zIOLkGBPj6AWTRkdwDzevImXLye2AnFRmylQIl+5cNG
YvCbVOsiGcUCk4KQR7TE+9hnoNupFPS4x9mJneju3bOT80yClHeamUl+sLY3ArzzaRfoMPqYls+U
4DrLb4E+OPRXZ8Wz5wbC5B3rqQWQxXHuODSCCmstmcZSNV8ZUoHN+8ZUm/YHoG0TCokaqnMFmevJ
q2Hv6dhcKN+PdGCeCfUfPwDaf8yWmEUDl5GLgWpInVCLYpjwTuyfiXrUtjvcPww4QBOg3xD+muYc
b6CSgkH5oQKcgE6D0CNTCi7OGjdCYRnI23klLHj8aLvvy17FZeqWIihh+2DdBXX6+JJmSixNdXaT
D9sLfI8dY+WA/3o9/kpm0gHrNTNO+tltZ4a3iZjBf59mNwg2G3WOLR7J5Vf3ixFR0K3KXw1FlJ4o
W7gmXNNq0SueeeTGaVhEMRpnAxtwu3GqHdnSBjufuLrFPZThWcrj1w9xyY+J7hoRxdAOQuRECSwn
gbcH2sugHwR2eQ+gY8dN3C9f424KBTu4f9eLJmM7LBDW6ooPC46Te4BDRG/qvYRDE9cZQjN0IHZ2
/NQyM5Qg31FiCvulyEqvgaBEjmaj7wsE0K8GI/XGzetQeUS65twptrFqqnjd7uUSt/a5h6OjvpGg
d0EGnFWLywI6fb6VofEhHqq9C93WLWrxvFMSuc3gLxjvpT0Xy0CeMz6XpqyGmlqZvW2u9l4Zs75P
Mz05zS4TkydPGtPK1wAjp3EZl4ozogDRfEZhg+pm/OME73BwOzr+XXt8QPyx4q5za9NTDpcdmCoQ
gM/gkgn/9okz3RDQ0l02L+gDPbjAZy4t+28plp7ESSita/6cO5yWnKrm6jxyX1nyGQ1P/9GJeOxJ
aKfaPcAUUatJ7XNooSysBdZwskPe7Iu2nURGdF9QvcuQf8sXTzPiC6bz0Pu27bHHC5PR6YnVYyJd
fKd5HZ9XYqHddSTbvp6oz80z/iBCYW4uBoJm7XBNoBVPCBmM20FEYpYZvIcWPu0UV2lojHLIAMk4
lIX/5ExPWr/GbhKnTDgf2GbemkAe/t1ke86QmlkLadfS9rYbzdlTHhgdnsj/qXYPwznN1KRpoqug
3uZDwIIVIDM3BlilKXw+z+sIv8n0+Ake/2rTef++x9ftsWXIsIGEwdzrUFic1jIqXKBzX+pT4c35
9JrDic/vXqRQYkqHgn7WmxkcI/5z5UY7+h5wj3xgEdoAFZ2nXOi8SohPRE7rMEdilosacjVPK/l4
nhVRORs06FlD3E/Z0rawVIVhXJ/x9qd6aI9PnOlHwv7ip4GloByyQzN7EIFRI9wFRA8myjyYe7ye
cFOplnIq6l3i5a/YyhpuTwuOvggTuVF6u3uX65cJKMWki+1+wZ1kwozcRoizYMVHnz2WYFQIiXBY
O+MLJ6dwC6Ge20E3Z1wTtdNacT8w+eBAilcBqeHHvNtS/lKje8KsYofLyK8gpw9rTFOu3gcFzAte
Q2DmLvYbtIq+OTmvKaPr/RnZC6z/FijT0yeQQ+EhfjH97jxIOeqIKhzbEzDOPLkvQHVFswsCRYWC
nIHryINnj1FI0CDzvQqfkvkN3l4dmf5iTFhu66kguwjJ4WO45zEMrxPSsMO3in/xHyf+bHEiNvH7
To4bapMan0Frmk9ZeQQfzZ4s38vkDarpjtbs9lXuv5XY8N4ozqLFe8/bkHC9L6awX2E3jDGgiVCt
yXsKDsS8uKLuoacRTPTYa3iYtGgcMpyxEutwtuPCTDVk/WG+HIEgofHC6FOQEr/E5iYy7eiwybXU
UIuX6/zbBjYZiUgx7ZyqZcxOHbbXlbzX4OkiOiDXTSa7NT4h9kKUItiJctQS4rf/rGj5hw0ohAG6
TrtJgz2usYR/UmQhUljb3AYJP8kzsqnW5zCsN0+kY0K21WJAWSHFITroS4joEZizUv6A5QJGAjtg
tI+KZA3p9RY+lgcIhHCAynkhPvAj/Wjpp15cIF2oDuDiiNDIDhdU+OQH+Rq0QQ9ajyzr0blM2exl
Q/2TT+klmUMPiYyRqAY/gBxieoZ7WhgLCUYBxr3LfKcwwNJEWRs/vyCq94Q5V9DaUEX6r0+yvmBK
MoxzUD63DC64XTVfowxhpoUBnWOYjl25zZcxgY4/u5vJsZo/Fbdb1gstu9jQyY+/G3opZTMuAfRe
eGDzxdWJbmvyDIu/y7gB8HFg4buMQIuwY3D5mabjveXd9qAHqDPvLmU09KtNuSEziiktPOt55UKJ
cpZ0tF2kzhjOArpscNkOHuPrtA1VkQQFNlsnvAuCW1uX9gcSXShEC/AZwD8xO4IveqTBxoflwwac
EJyEP8Udn2c2cd2/GYsHZc31594EtHGFD0KWWGCUHAnpgxIJKE/+lb9bopwZkFZuh6Aaab5vDO79
E4nOVWPCAcZA54rmLmEAFKFuRAiah92u2TC4pDuIb78nAKvDc3PdPH2I21giLzgtQeG62JYimYkv
aAHqtujZwf6ERT19/0/PEOIUClZnkwonA2QoEIFrnIGg1zkD3PsXPPZRXLuvOaQj1hqCBz5ixGPm
S2hAuuTmXubq+p+hpoOIDU8CYyf4eoysdu8MExIcs0ArPhSgboslvLw1woYj0AbbzYyBsVCBmmED
94RpmBgVMQMOXzG6GGo1DoLm5XDOHB7RhwldvdKA0NjvlxoRTb6KazqyA6CIO+OoR3bfwKeAnSQ8
1u6RNQGlUGcj7JO918+xd+nS+KSX5E5xpM8/bs3YFb/psP/SMZscjiBW953JTMflyE2eTzo41ju9
fyhILPbSwEVWqFHh8mAyCVdV0GgjJXehPIHpvWE4CWcmJQGq/jwcoE3aBF7enokJ5xvM05jwfaQZ
CxKC+Rvhw96rwsYNMsz8zK37TJ/I1KPkQRs8O4Vfk8ExfD4F1iLxm8nWdOQOM/D9xWK/JW4bN32I
TvhpkrsEQQ1PIEEQxy9EbCMiFLYMVwAO4BXAccAJYuKnJCdeCDYQ63J6ibV5+maoNiR4Cm6HHEEB
BEpCcqZF1vgQHd2N6W3Eb7OrIMMSqqOB9QsVkOPkHbwCXUSFWyHGDYQmhnd8F3iQSH7nic3nzDKD
Orvu9pBIALaRKfI4wmVnDoOClxNtGvyk6e8SycyM+d0V4L3GBugCk+C87ID9fyENOJvxAGnQl5Jy
V2ePGG8PtjX8IQzcX36wjyCqiuFE8MqGDXROMKKffy49wGnMsHFEwAPahdsAR8rfT2XJWWEFw3Wz
mX0qbvoL+kyMreBacfNoX6flfySdV7OqWtaGfxFVJAFvlSyiYl43lmFLUERREPz1/czT1V/sPnuv
ZWDOMd4Y41/Gmqp6Nb5fwnp4qbROnah75xHhLrh5Q4fR6mzeRtpUmw7QtF/BBdoipIeXm2P5xs33
p3ry4nehuoHCbtRhaNV4xogrnGjsdr9lvv3PeSxEJAIJMhyR2rPJvAGZWolIRrUJ5ToRjlR42mjz
wOIlX58tIk6SdsQpPTvlixWY6srYdzQr8hrv2IwAXngMxd54ykeizBJc85RiMxMhL2mCuQeZf+aW
Y5NbrfPnBqUwAoEGWKNknCYy8PIiEPkdw6VI3cxQ9LfjDlByIf3J+I4RSp6f5O8nynjA3Mv/ws8a
ZJsUPX4gAcsA445qvsHRnEYMYqDmzj2+zbtNHA7ttTH7uuYUG7K6y45MXV6pjTEDtHxZ0AJbIuQZ
yGcNAsNbNbkfxsUW7qBCwIyr70YmJHra3kaqgG0ywQmAzhpCDIZvrC3ysSwjvUAuRpMbkrY4vzIJ
opdGd3ZAJ2/aDHq8TT+XbXpA0Ihj4KoD5nycs+hpoxZ0K59AThQMf1mgURT1A89YQOaD4fxpkntg
Wbq7sEePKGsx97X26Q8IHoryHfOhbJaGH/pftDApzHR3/p2FQZx/xQ9CORTs0iceCnHgco7yPRL1
Dj2xdaTlblM8pTr1DGBEbG/4PznzzD8CZkdhbi/j6EbsBWQdQxLiyF0VDOHIcCUI1u3BWRSATK3S
Nbnic2YCCVE8SvLCI42v2xrYSTCTd+PafUboT14bAohASdFB8Z4C8EFWDHGo8QNPd7d+jKrFi1B9
ss1RbjkVpGbqvtkLj6omXiqFGPw5CXMZFMhXDmDVdK5xeT6Q5/L7XChxa10KySt2ClKgMVGv3RJq
sd5/anwnQ2NGbm2mOTrhUD4W36eI4sqa4IuqC7925/w+ix80gqBjsOBqvogOu+Fx7HiajQTCot8O
cUwQu1u+kEqGHyDmDPr9teo5PXOe//RIrRf7mVDk7F43hBxaVM/ybpoBQN7sgbzUgezuDjJ+/AA3
2RlYAvv2v+vHsh14xPf8B1kKbRDD9Br9uUi3aYNiLjvojacogt+ifKVYcXdxnB8JieKWz+MybiCb
SL9B+y2gZtghBL64SSHWJoNF7yKtZTVFirFWeOUQlwtgNrrRUV4kr3mFxEad3G/e3dh+svC++Hg6
5ZdkD5OHrAVGcq/1kSQhZVARJDe++XBTrRx99j2/F9rHP2XZ7T6gzi3HNe7ZaPBcDEB0kcx2o0mB
LN3kKvtW9mBFRMYeb6gzgB2IuCwCJSQ5IHqG3ORxAZETvy971u4Wp8ixXEnXR8xaR0Cfff+r8XiS
spdYbn6WI9SR1eruqNvsD5MLKKVyLC8InvlQuZgfQEMWHYXMHDQzwHPha5O330m1RTYG/8evoOl2
vpV8Wn6hFNbdYZNCT85UH7j5e0kfYuiq43cLn2J/VI+sA4VFHcAxs+vj6+eyYGbJR/ZZK9vNZ6Mi
g9aIxqWDtd2k4GBwNDXGHLLEkvvxBYnXj0S1g0BSpIUSPvEuYdBo5gImBuz7XZ+4S1n9N7gaVA6F
/wtbOZoBWfN9G+euhZTQJdF2WjjvWemCutUjDd0S9oCwc97goRxp9v6IKBFFnCNQI1RzGIDq8Rqs
tEXilY5133AzX3UV57+JeAQgU8SyKMkA6zTDT2xpUcYISZxTamcT3kE+FdDxnumrnA2+o8YHm9rf
ek43MxBu0sK5YW9mDuACGTKPqN4jUnFKF9F3cd/J5rgJJb92N9CM+2ZUTPXYoC/DmKoLyVeWOjG3
FsrbJlSW5PruM3h3Pg9oJ0K1iRKj7IhrNrge+HnSxJjqHnyaLTiMLDCmjBEeBEu1qRnwDhye3VmZ
vUO+Xb9LhpbIhsHn9cPMl1fuQa4jcUpipvb1P1IAVhfJvnC2sAoIaoUel5o9KyQZDUWNxFV2D94l
/az8GcHt1+7hH9LE0XsysH9LbSbo8cGl95rQoAALyeVUjG+7jsmUZci+1aMNopWrOUtjTgSqgTAV
E68A4nonz9hayEhBY8vrCDlxlF0ew4jRCKmiwgMaRdgpLSHflB06cv6/a7Hi4f5ea8QGC9KtyKrI
ohcpFdkqP8rkj/0uFCPTvFPGEm0Vcvi6Cqf6l3hn2WlXot7xtsCS2SPutCvwyNpjPV0gGSH0VORS
0H3091g+8Jc8EXIRj0VQUeZ+TvQfEa8Kw7wc4HcGR/jineMvwcqfjodkh7UzIWWL+soxUIKZAHKu
Eg2JdMMYuq1QpxCZQwxRO6v3PI8LxE8+/4aKJwbsl9sIMY3h3uddYGiCTSaXgpmClwoeLYShzRG4
bVdHLDbSDJ4uJYoQuVyMKTg68J372NaUCTIU/+zPhQFkRCHBETUaPJpKvNgtVtxstUMQ/ITXp1ro
ztVIbEAeaxQIxZ8gT0qYVvAd0+eFcGgyslKrcVvoTG/34LB4wHiXTCqauFoXzyg98lFWG5HHMYA0
RCwNpAG0Ft+m2oR9e0uKHe8hgT8Equn/+HqFOlouEBRSoO6ixwuRKdhgkscoXe6ByKHG7tCPJqKm
4+eSe8jHRnjInSCIOhAZF53/pt+NLUfIy+x6hdSNb4TK95o5jmjV15GEG4+vF0qJSYY9+rN/0T9D
nEkAnsPw0Xt63M3pgV2YyyeS0jP3VUJkCocymlg9xjtRTp7fkcqLyqY8QYc1T0hkRvyfLwz3g4Cd
otWgPnOeNkJyOVbwTrggLxaIHiIOJNX49pmWeXOItQmQTwjeVOOfxmzPADlwtcxG7WdcWfzYBDL+
ET5V+Sot75E1LWEc12SRccN+EQYgFbabcII1C8HigDwg+YXAWr4yXXMBs68xOZJodAZt+E/lT6Bu
aM4k7p1ZN7McM6qciq+CAIpZUXmXxd9DcB7mL0ooxB6Few+TE2BWyylPQgKJgPK/26RbqRsRsHh8
oe3iMSw3PPpkmxIcE0FkJ7eEH/6IFLgRahB4WnnYSmKEmms/3lzXqhuK7EuDkq8O1xkzH69zQ51u
jUvG4AtLzg8ERmr/cMKRyCRiNAQpCeA0kufQDvNM9DbiEOAVVg4VYWKizuwZPHE1hUAbRwacpRQT
IUJi08Atkx8BsAf2BagoQgDFK/vH+e0jXXEJ0UiwBI4ExarZh3m5FlEsCRnG8vRUJZiYESHZoM7M
hisiS8RvoY/4yhZzGGe/RRqpMt+iW0FwzB4mGNVJ7tqiqVPBJIusjeFKrJ7Bk+8xIhrWKLGKrvLx
tgTj0a86okuLsIwiYB1BMm0QCT84C8nlALYyRAtiuvpRBD9l/+lU6ajiPBZCZbGYvL1+PQTGbLDZ
S2xEuw0PKamWgJpkamPtfKOwPK1Ea0jHrkE8yWh3HSsOGqjRhrvZnuYTLDtwvkPIaG+AnVr81QdS
G11SnkVd5W196q8lAtBT6a/4yc7pb9PwtotEKnEL1CusL2PjDwLBMcn+eDlij8VTFMxErqHYY4Qc
Sg5F7RphatfNtedxEPHFwCVUvYEGcExxEv1nTNm19kVkWzzGlwZlwv9XIJEnJLxSufN3Mkdk0uO1
5z1BKzq6T1PuEWn2ZBAUuY0nwfH9sVQSEeGw23zoLVwhVYy12d+PJsRf8POV5LwFd16VVGG+PQog
tdOJXJBnZHlTkePJl5ETditTTCFaUKhxG8tzTwm3CNWdVTUOyJufiWjGoY2owmDLzn2eQL5tPF8T
UsFGM84Q21x2hDqAQ7o9GEu1be3nfug+7IQ69yWrQ4dViUcMjlWKiYPvXeK30KKNzhSptU5CKngF
eRNBhQ88ukXIWOx8BH4utd4gYJxFhIeCyugM8LzPxK2IbxcqWzC18ZyFDdw2wvpOtv7P3vFUHdXx
rra7B58CaX/kjv1D9IwxiS9GZtPm7HKl7+6ekUAgeqA5gECspUEDrG0F37mAi+E3xopn0YXDpciT
VHosGXCmlBzTekNmqvOa6F67UzkwuMqmj9MLgo2QHibamRrkAcL1dnwj0qc5En5AIcmBfLKUb5kw
geaOeKJw4UObWRAlBK47b74KnPgawdV3nsSBSO9APvbzG+BqCj7QDzx9tGaBGQ72BRTJ8MYo2eGD
rBgo0+gWmNPtmzJLshn5RdPQBL1tx4OE3Jek8VhoRpC3CAGkcbuilGKPpAow1a2miAowDAzcHDUJ
iy2h60gzihUCDRJgFLz02Uzho8SYgys3E0282Qxp2a5nXjTH/ygM4qQmAdyReJwLymexAju0bPAy
02mKAs3Ad8mp7YueMHrF2uAhfqrG/g+KjSoWyL3bDmPxw/jrMd4TWsp1KjZEtmv1Qujs4iv0n8NE
/QK7PLcNcHc7fr15iUX8usDxjN/LMgBQ9VtvCPOsT5pZDWiOt9cRXvbex/AOFM8wPonVCV4iKNAa
03rhW/7+u/tksFHP49t+T3/+e3Gg465zPnHPYwGNPCSdMVDPgym0y2MC6YK7w5hIC/Hu83cjquLV
5RGEiSOWWn5Kg8HOFCkBS/S1EYl85fTjfzgf+EgsvlstXYysAcAVvrrEbcjGLUwP1e7rNiR23Cdb
FcIH7Wx2fO2K43DxIa/pcIGC41tgBaRibRj5AeXZnkgVYbMwZm8o7XwFZikFuA0DbYFHf0PeDHlA
IuppVa5IXILKQuIgLcjrzp0B6wxVT0Yw8MjLSMp/ZG7RyYSFmDU65Oej6aVmZyoijDg9yGcXRRY4
eITi326ge0z3NRUim78fZyT3nMqR8ZShdA724ECaaDWe/YH3cQQTy8GzWI1pH5xgUQcNZaDDtiNm
MAFLnL5UTsEfjhDMfXAKpMkudScI9ckbY9kNIHxZKB4i1kP0BoyhG7c8YeMV6a4MEkzu3AZw6k8/
KZ3Gm+0mwOocCnhjRW8hF9/sH71jKxpsFTA0EdGMRXt0/iIZQIHC78p2NhpJiznbG3/Twa9pdkTy
DhJm8J9CVGkCBObtSMihFwf8z54lZ0ff/aCHYIUJFCRzYxSYfBlgSPhoc6isnANY3OL4wpmXWBWo
PSL/XtQCUMRFIByfvChLXgmJToe2RYC8/+ZOiCSRf0fnpUIaMbCcOptJR1q2PF+v0WyGjAhhjyDr
BZ/KNOAdoo4gC8pkWu5gvrnjpgdLmorKDtEo+uDlzs0FahKHvAXIbM4fXnnw5s9SuiFKq6d6CEPJ
LY1gD5lqzeggTuBNal+wR6WxehVD846BhYkCFJ0vu8gWzFy4MRAVzA4kOvLyn6ekcInR0Ef7YzMH
iwbEo94QGhN9UROwKLspgNJ9dLQg60nFcdbX+zi0RO9gTPtgx1CZjqOIQ2jIt+rfOToSWMoq24/W
yvh3FWk6tZc5d4879u6g2Rsvl+zB47v/cxigzluh3SJl7UVeCH9tPRJZTSL9MCf48QMk+6GUmXeF
FMYHHwUHErkfOqWJWlgixiI6A4XrKCQKiqxvTtloLeZcjgw+ombVbYaLPealcSQ+HnUlbeTgNw6v
iwJ97suZdADCBEYqywo87jGmlrIRwYhm2EJjwzeafN/eSK4zl7gzlHHkWcQICP4r29gj1ePMNaeI
TamIPIy0jWrrUfiF8oDVGq+FtIUH9gETMS6O6pkj6Tjwag6W4lpcG3iTC0pvNfglQgHMvWpw9JNO
RdXYe/7jNORrNtaXX7wSUyJxHiP5IpDMQfJgu9uS9eLonEOYRs7Kogu/rMlT8cWUFuYinxu7wfiw
U4GSmssz6eLMF7ePFn8mnMz5+s6bHubs2CIdhieKgtA3a60QarDQ5uDnNRJH6nDECMnjgkYmRGYy
5Q5HuGHsXhG6B11EGcK4kzSJID3Wd6+giNsrnwl23QiS9E3tHptXAJ20/zltnEEVi4ytGJWXbfGP
cxKuDjO+By4KguBzvUNkLQ5onlBNGAjaotR7YflnmeMk5SHHZiPGBG7GCQvK6kO23hPrP0KL4R/6
Oz4MRAcR5UbIhIj42va7MtqjByDXDpiG+/5l5xAd9kewyDTh/Bb9mZ7VcHD3uBpaB1WTsCfGwsUm
xDO3FS8GJTj5mYG67whArVBvjIYndvH1xx86D5qMX9xBhAojW9sdfFQKwObijCLBg7CJw196PCzK
GC0xh2iszGDzuvmB4/RaCfu8BKVIXFfyCF6bNipjFOQu6AiLsQ6cr4YsYpSxbtg7jbC/Eg8wZ0zg
XLauuc9JFcnEL1DDwIM1FeNsH5sTTLf8GUG5d5MMVyHSQIZuizxRKZbxEqP7+th4eR8vXD4iW7xf
dzSRtw7XUyT9IQYEfQd3Y9WbFTyeIGMuSyPSKuQnr7O8NAH+MiEEVfeqJvoJqrXCzGDumH9izpRJ
zQcGPsx95mXXIWcyjlqkKVi23Izlg/5mGWtp7+CLszxlWZ/zzYGtMARXotpiyF6Cr47Xvx8yPx2Q
0lWTLzPNNvMe6PAAJ6sjyMuDGoEjyMGZVmdrAa5Ex8WyTwaXA8oryE95pPCYx8OLeRmS9TCafLEX
FhjkRzlzwQqHRMZ5T0XsVV/gZkh1tHe1Yj+AlsRWWtALzyMAsQN5RkLCLo3/RB4iiQrTmzrKo2YP
bUx27vwzMfYmplQW7pOUijacmoStBOZqUaAryyfPvQ7qRGrYXzcTv1I6Ozis52ag7Plt8PsayQDt
414rvMf6+lrKhPkYyY/z4/Rr/UNCjpiEH8MECfWLv5YhfP38eyzehI40yOzKPbJOHbFA8PlPNcpN
zd3ynNfvgKX1TQ6G2HsBmivFq66ql2djGQnbe6LTyrkY7l9bxIr4pdh1fTWsaUfmG7a+TWu/2Q8r
p+D1MJGyUXdh+3T61pd1klYxl4++rcOrTv8dFJe7b5jIBRvenUMOQ2SscpfCRzMtEZ2KjITwQ4Zh
xSmJb7rBfY87dHIkZnXj6l/+dTppwn9Cig2hNm9U3WzHAFgDOx2Q1/YDWCF0lMxReCfhvtCAIQGD
opyln1v1mk7+21kRs9WEOP4QkIupQuwMQ27GziVIBMaa1meOAPpJaycybKF0sfj/h4sCBZcEXagK
Y5EGzmXQUCE7xU50vhPlwQT3pWep5pnmyO/8ak2IBIwYt/eV5xWsAr7JyRxiJtZi6oIe3hUMGmXE
QMgg/xZ7ZgizyNw9XzX2Pju2SKWGf1ytxy5MXhsckitI8AMrOHmz43dEnto0xUxMIhWSH6YZH63/
wDVpbf6EKOD4airow8FfXX1P5no+Ouv7BLRmmWPKa5CWMOtEz5NMi/XNUUHJ4wLG4cd5wnJyNPqR
egWqhBbh/ADruJIMAta61cjeaHeHBWRmbLDx9GIgZGaEz+aaHpNQjyVppiPjycnUy/BKs2kx+DPw
NshutIfDxWsPGIAhxAHPCGVzs+MPJlQnMEsveM5EvP8NteVtcqeplyenJ+Di6fY3pyWmO1sWuLHM
8IVp60OgX78BwUQwc5fGBmJDwpkQveB5mqvsn+qsil7kN1Ky+zpDF3Lwc4/88ANAglUsiujb0ssB
13rYsQxfZV4+F5jmlbuOOxUhNn6mNgUFawGLamKyXCpBNxZzZ0xTUV5iBBrdM+HdB400PhF4IAma
4ABD3yAXAFO+ADIxfF5gLQDKRY3lcGVAfj8oCjtMOflc5B9ot/HyjpF/ORl6LGI6UGrd7efTl9kz
SU2k8hwWwjcn1BuRaRf9h50+YRGD1xFDSnYhgXEkcaZATqXMvcivga0uQm8E3pviUhvz5nVPu18T
9fhDmAS/SmcyR4Sf7QFtZDn477c3PJBVrY9lSroBJa54dCx0tViICc1CeyQCSof8gDzAiVUzfaas
pJJDKkm2AyzWMRe8pxrRW5at8qXnBT3mFanHxHD9JioXwYv/5o3nrCXlq7FRTYrpn0Bk70GjypRc
ZT/33jm1swwxHECUNEwwI4W8rQIyFvCvfuSiw316j76h/Ff5Lx9lLccVVARrt2G/WHl3xYoHwoR5
Dx8EgSiPGQ85ab0g5EQ4QEizR4Jc3YPB0oywpdQujD86BS7WKXhz6VQ9eC3ZJefn3PQHPm3u8R3B
qQir6AABt/JSnjFcMGPENZnOOd9xTA75mK0yRIPcgr1R9Ae1rywKukgC3l+sLowaX7s7crsCMkBR
OyTUp3/dttfj+j+hbxu+d8ZMpkO1QtILsD/RGHInFA55yNR+xVJ+Bf2l2NaiaRdGefZYGthGGONJ
i9c9sIhNaYkhJyjIo+AA0jbd1QRHB+Da3AFcnit590AXunpBK5LxNrc83ktgve45azLsLt2KD+Kn
jt8Lzf9QXoy4dl2pLo/V7Z8xN5M7VkW6gtttyUrhkdCF0Eik7AMMHUhjHj1+gSZ7hxS/g4w6zmIh
5cKnwWShYi8vk6J0acC8sz9vCH5cKOxnA4o+a7ow3RfP/5R2EHnfz+XaMVbDuCWMx+a/KqawqEog
WFCLbN6hiUMMFQ7IG6wd+FyHwNRei0b4dwgnI030u/c4D5edehka/u36OFvwFdvuS3hM9o+AIZ1G
Cto1WXD5rBD6waahNPzrB4QIMEeAodZcC60LwyCud3OpLe8fgkr+26u0XbG+r9GngLZnxcRIR29i
oQJpblW+ygM9Uyckl83wfs01TuTk5b5mBRz8gShX7Yn0dmQibwbb9QwhAHpR9AdaTq1aDaAEwzOn
TokuuR56gMA93Ue5+YBrrwKCffRmlio7tInfntEYsolkf1D68bcbWa/IwmoJNYGRlNqFZ0JaJ2YV
5ILZqClw1iLroKCZMLv++sqCGrnPZywSMYfhrQ/qfVM5LZkCBiPQB7eQvFQtmxI7C/aL1hr6n9L4
q4XG8f7yP8vDnJy2rRb3e3W1ldjN9FWdaA5KN8TmDN1ILcbWXg9YD8slkU/57EEcbRd/SexRR/zP
glmTlLwVyWaaTH3Vsgd2AeuycHDZKLIBYBilkOuLjfPchhowFB24Ael26HKHE+xeQ0CKv9+kRPGB
Hh8x75f8hzfec9mH6tRdflCOxRN3DolBKKn2Ismw21jnIjZmjKAIFyJjxenIE96dPifWn+93jOcx
R7X+BZIWmY3HbGg3lyHSb332Ho6ynnv5StlgbDVsBf3ueZXW/G5IVQkFWDbniq/09DHBsAsc1vqg
oCwn088pn6bT7141HC8+MDWBPilMjLdI1xyeexYUJNMZ3O9wcUcdNyC2XYjXxvol0MPB+RENJFfw
VHgILWt8+LFBsPdCpf72hN1zIJKawPkFCMOFDd8NunknjSclGG52Az0hgd20ce/dpLkMfwUNoq30
+L01bRHNj6M5W9VR83ZVJC7I5JsdDalIpjIIfJZey7OyMQOjhOrt7ZMEfHdfpk2Jq15tSsBDBKbY
0We/c0m2OHL36xszDOFTw0OgU2e9NMCKWHxgwluHsbabm9lIZExzCUYDypcBtNugncsE1WPRLMMv
ktMLbYzJi4QHgkkJxMH1TeYPVIAVF9NHT34vi03ylIJyayRo6LlqB+AaPYHEMx0P1gKvymJ4ITwJ
N7Oje8oOc+ZPmhoEmFSTCjvwgCJckv+8Tthlaz5NV5lJLsS4Npc9pHRQXv1YpKKpmIlWZj+vz4MV
T3uxkBmqspGfosXl0nGG2Sh9THbaaFmRlMqaqPCrCL4KRaIojcOFyDwDY37BsIuMJ1rNCteCC8TD
xODpk4BCisY7eR9TCDiQmSZRhrCOys68uc2GBGVS1OFPSNqA6wS1+wRMoaLTCfsPnaUvR401xbXW
hHgjgXdAZEsh3bv9UciCeAA+zEJp9JeCETXjQREpEOsNn3gOTc0bOsZWNP4EujApDpYGJ+B7ybTA
nA0JyD7a8wXUUN+lXnNOPYxPcC/4raIP4WwAf/xCwiSN7o4FFb3N5LCfcxGfD2ASIDfwUDbAG8ZD
kEBu182Q/t02QLPznnLBWGiMRKUiUNvTB2smOvpxkc4QgykEbD9jjeDKZFQQ+Mj2AK2S8hHUi59q
k/IIj4F5ksZUUCGACmJLPIsNM36Hz+g7RcgETy5P04k0+1KWNiYErYbGQ6dpS0w4RA5DQdIzPCvX
1uprem3mfudVlO+yJNuQsYb4PMAtBJ7HKvv6Z1BYVU+a3OtJ2dkr/rcjbC74ERIqJTkzEW0osjFu
tMnr5t0IJTpMhpX9Wq+oV6Sbe/tAqOHw1W4DKgfqqWpgWjS3vFBE54yHT/spOte/aWC8InnKBf8c
3ZQAD7r5n0j7M6m0WNGCd2Eb+OEVt0DxwvFNAHI9vutBgUCbmEmMVJ+j5SOnQRnzQdBR/CuXLF+B
MdtbLA0NYYHhtgUcCHnGcWmzJD0jvuYQ82G3SpguxlI5ryBI0WQKo0tOYs6Qk6WyIGYPHrkasHNA
/7PufCu5vQODkMbYEg5X0Z/wphfm9g9O4Oc/VYdcCbk4/4YrFYZz4LdPW9goUAruGOfyEcE3BsRQ
WNDy4TFt8suUVy73g0hc1MndvcdVzz07jIwm/sBRwEeHhHeVSwXpbkPPu4GymOmeQ41h9EzVt8eu
WOHjBcEo+ezSsOTLgZuBz+Bn82DVkGDS3pR4jB40e07x5YYwDBXeTm7vI6cathqSne4zmR4THsyb
J1kCKiEyKoFf2UnAyRQKYCkH4XTUlJkWC9K844l/H3k3fsLOPdwJItr6CiidBxKp95d4nt7B7gk4
Qc1Ju3osu/d4gO0B2ZxEoSXnwJpvxqiaDOfavD0PZyKyis+fenN+7wrFhnJYFNbf0wpvrZ3VYYnI
LScPF00C1R5clELE8PXSm8NMYOLrqJ0DQxg2WIWc9g9zOIqSvURd7CseZGDYf8RskioXSdghzvq/
whLDsbTl4eR7qmSne0WCTDpXDqfD2yXgu1/Lzt28PLDpf7NdZ4BtaXb1BAFi1qfGvrQNGOLqWFyo
GpcOJWZP930L3lzVOh18OQl6/Br7pxZ9ZRH+gQ6AhjpkGr+PCO1pTEzwhMPIvkiryU029ztyzqM6
mABhIW1ELkr2Ei7F1Nbwtir+QLUpWUc+ONyROLLRSSKEhAF/57FCU8q3CnfEh/6n14KkPyxIJK0T
qTSU7ArjNEZrvnpvu6ABcSiCFtkJZh9slfexhnz9KuhwkiIqc9L9Yvzx73wspIs44j4gHcC0KfLE
9+j2obGsJVvO4RW/H5St1JfhwOmaUOuXXNeKDMCCr9N0eX0gW1q9knDv14v2cOyyREcOgm6P+1kY
wX8wQb58995MtcgWeUCerUcBb9ZPhuggSSftxVQKFHFL3WLHN41vF18iZNIdQcqBTsWN4jBSQ4Fr
/80yyU2PdZqaU1/XxTFTsKI6ZvKkrOaGyRZ1L4gp9bq1AxLNl0j4Hq1mRrVbmfmPyi+/vlL5HyRK
lOvmPtnHr3HLVipvUKCXnc+CCQdi5+tDPmmwoBiEYd+mN8xVRPCdKghBUMbi6UOTKA9/kKDyhNdD
d8kIQdoK8CvAKnbUIvyeLT4RtkMDQbjhSy/30dsvhgMitRLDJkQ8yFGU0ejChW65H78+ycVcogpY
JYWkTDTFydyGWYyYeSg56a9xuyS7sq1ysmD6zCNMzOZVu94u+z3wA4RghwaZZhSV/e8HbV+Npru/
03uqrhB9u1WCHFQgPhAo0NGGE95GOyYmuNUHnQnM4WmoYmYmMw50Ht4EdcrJRB1djGVg0tLJgGsx
J4NzFXwk1bkthU2M2fae0FRACiOhz/gVfuP7dy1Mx1QseXtp3YYF/wgH8Q97Ybsgv0fB853PnyST
cOadCN3VM7RcJP1i1Otj/eVr2BHzPLoT0Chy4ZXj4DPnmJ2S9iWU73yjpS7uH5vbY6Jw0EyBdtiV
QYdvyLJKocfnSjcD420SWrykwve3lIc2lb7njPxXpvIr6RzPeYtMGpkvyBn91ywauZtZolaTm7xc
DPyUPZ1/vWPVecXsedPGoDx4JxFU8XNu+kqRwjQR5dGDM++2dHAv7IrUCiV4m8e9Seco2W9EH/TD
+JE5P8LDl0wtPHm3mPwuEyXF8O1YuC4R8zznReM9NST5+MHl2kXkAAlJITc+7U9yO2xtMivU37Tc
4BQp1EhFF0a59elWjIW68R6hOkPWkDyGxEMKtLkhb+wXqN3foVgOOpe+487wCyaalOHmhnkKOTN/
ziu8p069y0RPNLhgdVL9xG5HKQlXNoLYvUIrgd17zBwM7K1LvNXo9fAlbgChebsNycl6IXFQvJtw
TVh3Dxnb91r+nPIQt6afI5w/N/UIgQZSAoZxt5KWnEIPke1RYj2VQu4oBFcGQW+3B/lCyLP4/ct4
ejPcIbg+4Cb3zpSHe6ukoRhTe8K094cZ59/IPNKBcdKO1qyfD+IcVCIDKMVqijW1RSqzrEu4s182
PYD2A4Hn3g9TNLxZgYL16TXN/EHGJLPRlLjenl1RtGuANH89ZMmIttFPY862qKueobNVQeDuVMw9
oF6P93I75NvT95N2SITh3pKmqhy/MTnBrQ1PZROW74BghOPvjjO2Js6MRBPLZoMzsBoiSMg30gWo
Wz0ZW/XrPh7hQCcByGUXxhOsW25JNkMzqW50aR8p0mg1KjFGshlm77Vu/oGh92lEeQZjYEa++yn/
2YbiPHvP4Fb+BpW1MGEukLrm39FHSsAH9IqATByOE+EqUa/6GlMkwq3J9+l+b7GkrgfYZZ7JDzCB
l0IeEjoJOsqeQQ/NLDvUUhHhdrOwDNNs/UqG72n/2dzAGIcTTUTXcLiTtrmnM755LItynX/ONV25
KMRBR6uk1PcGMr7n1TST7/GDUoLN+oUHCuNcuhhoUf/7G+RJMeealQ9ILYRbig2NHyiH2gw1u88n
6L8g0LfqVF6UBG/4X/QHZ92jvTeWpyhBCbq5h5XhfiLmQYHnvqFlUuc1pZU39ZEkQq5+5qT4kWHF
M0TlNw8Y2HN9NkKWFCjVjXCG3OdvbsqReR+334mkRgqxlf6PSBARsTqcY6YijRouG6zt+oXfB/j+
e8yM1B8oIqRI3f+b/pJ+n/97/WvpeP5ECEYRkojxV88Aj1FMfna65FjqQmUzpj+diSchXMuEFNox
JvAUDYjIXA5Vkv4UdxAp4Gt3B7iRQzxP+Lkwdht2PqD48SGx30LI1q5oMWmpu7iD29mIyFEZzBEo
+wdmuhIBE0o35hLP+FKDOcRjxT50X0EJuepJ+HGE3JM8g4X1FTZYuOqfncbGejdlwxB6CuwwOz4K
DBnREzAdnJ6cPmMy5N8AiF8YOZ/ILToQo/2M6a3NVFu+9orHniZ9J7V++RJBAtT++Nc1NF5qEWFC
xm/2YB1hckeQ+XqK1D4d9P9sYk7D/Mh2Q+91WZ+xyFmlZ545QCWONg6blI+YYeu1wNx0+5zAkEmB
b6DKyQAAFRdyjrc85QDGwfYmU5vYM+3t3I7N9UeBD4swWGLNEBTI8OkH//UcHyDuQxr5RsYFZ7HP
Qdw+Fw3a10F4yNwC4pXNd0oS7YuEOrGeJ/yh31mO6ZInz/xNEsmyp3kvaFC//cu8dDsQDptmhKSK
EPGxMuP20tChHbij9TNBYeiFdScDPvC5RjbVhoHcpRAGKehCmI/a6H4Bw8y7kdyJnOHu4fOhkKOG
3mTb+eqeAt2bxswpY0KFQ3UZiSCiuuDEbkDSUqywrT3RbNF15Rtk6pG7v4dgT0doy5p18SbjiZ4G
u4/5YjbEzHeuBJsY51x7a3Qo0evCPEBIZjvOgMaZW0Iiop8bizTv2tU/40GMHgq9gIFPGE5103xF
ZcpJIcYVH/Q3wXDTIHQ/MY/9RCLB9Nkn37m2gP/+NiOlF9xpzXvYOfcruRYNXv7MVsah4RZqkPWo
FEwPFm1TO0/cncomuw7eRyY266rfky9Zp4nWC180A1OZkWsO2En49BQrM9/c4vzoo5SiX/iStA/x
B0P28WY/7osf+kakcKjwqljUtdPl5ItK6BshaNCiohNceMufF8aILSTnfehqKqrcio2QP2bZgy3a
pEn5XKfk/mo+f6U2XKXN7M2aqq1fRK4j6UdfB0GhnYjNvH3wWGGV43lRifqsA+YPdTPAiY8p+4dS
6DXkJdJ54yr47VhYkgp8kF+L6ZZTe9WeqDHqtpiu14QcWZ3X48B5BmnIYWPNyRVCpKIeULPspda+
KRFj25kGkhfWuiM3HvhbTkY7anw0NMhS7s5AdvKp1LgK0nJfmX3chb3IbRMCNsqfTjWk2+nEiqxo
HCuDZW0G4HAfToB+1O6+8Vu0j/SV24LIKLdFUx0xytNjyZvNdMtU16Rho9vQphnXSGWbT4JFr/Kb
4/UJRDcI9K9v6n4NYHPoV+9y85rCxGDL2iKOIRxodzhZFEuA3aMGIWAHBPhf9UdL+R8WgZZ78Q8q
A0IH5YrF++qBKZFXSrnQW/0fSWe2pCqWheEnIkIFBW6ZB1FUTIcbIk0VRFEQFPTp69un4nRXVVdn
OgB777X+9Q9Oje4fkCP3BnTmmPQxrRsY7aF9O5crTOMPR4LMqIYnD4+FGu8ndpSLgR+igqnZ4vkH
QjyMB+ycAJJDMrD8y/wxNLH3Z5LoKZCj1gpg5924YNnBQT5yBodnbayuTgWLLOSH4OqPZpiCwybL
VAyWJ1glMbjQP8frLRxqhJtsehkmLrxBfNzvC40gZPaFnsXfEPYV3xN6L53h1WjZkMo4BlTAEwdB
msPzmh8nQJKIONGKkUZvj1DzkvEk4bGCNgKGH+3Od0yNYNZYOdUu/dQNM5cHvPjRuiij0eMXK/9r
b8sNRDUBM4I9a0eoP8zX3MlUtYsNM+zHiQQaBT7XP0xLfs0ISwcWIoZERGvbr4UW4HA4XVGocEY7
KWimC39ITMG3jUu0echYPRzq4WiHByOuW/38WtjSOPg+rGFlF5P9FeTGbnGIhj393nHrrpBHD/pS
YofliY+ZlLTltkp3E9aFghWoNk6DQeffyQ8Zz/IyqoHOsn5RtWFR2/xDQzor87dPIOmJSouGNPga
Mm+nmM+CZrgtcY22hxApyUHEcysXHRyYB+DKpih2z5H9oRjCreCKdwC4lxqX+FwU1112Obfy4cPZ
28RskzgoQ6prnXGxlLCRkNZ3OJtZTKfxxfyoI0HC5AlkWf4LVZoxGuQLjjYXXCoUSwX8wRL1E9Bk
ulBsrQnNInG8GAx98P6aIef6OGP31bpEpkgjv4FvAF8P18wjw0WAaQoJ2ICN/YDepbtXxaRMvadg
fBJ7DJoEOnlqhwmvCBsCR3PdxmnAp9gGVKCDQY93hTcG68K8Pe2mdlrSUWZAniUSucfv3e+3DU/m
069xdvu5bQsg2nZ2OcAZAbJlgmwRbiey1VE1fAzpiQoaTTiOSwzSMTHmfZmqssXmkvlEI17C18M6
oPKK2xz0hqtWkQz4Az1ntOJSwCFhOX/Df4BkG+YVNo1jPOg8EEnCtD6CfFEcMpJaxgNYPK6OnxL0
LKr03GBG9GTpR3xbw+yO9J0Mw/FL5RwBc4L4ILSz7BQNxC/4lAeYG1D2oXfZGUpKugBxX17KDGfY
uP4bab8vFeMXKMtU4r/y17ThIb4gukPXacEMG1zq1jq5apAkYMVmXt5PdWzUsM7YSB/riQvs+7tk
yYFn3tMwi3iWJjDr19rbzy9O9aCnFhYjT5mV3oRprL9iVtP3gJuxI2+0mFfFSBZeN844q3uzGZdb
pEzZbcan1w/POQalzKzDq5d3BuHUnBqIW6cqdPKlctS7vxKcBh4zheluQhADfIDqt+csv4ATESdh
PvJzc8VXcYWhsErOinslm5U7NcGDo86DkiPEQxSlAOJ2E+N6PWZj5lfwBDR67U2qT28Ikk0JqjAk
HRLx3qsMlj6o5civn3HFnoXw/LmrgHzpAx6jl9HK8NA1IL3b5vZmGCUnH3QxDOh/i63TnYgJfTOO
DLUddxtghAoMdzYsCIoNTiOgiOtGEGkSVWhgB2gcAR0vNdaNPbnr6kLjCRqupTSEfXP5brkYPcaU
yy/JvvjR1L07iPMD41qdSU2Bc5B16RaX+/JGofkqfoYv6Hp0W49lsWofhIzts87XdkI9Wq+U1mra
uaw5zR0rTiD3cXzFr9i5MWVX/FG3KJT5s5i/9d0lDzgHqb66h3Nds4dixzJHbYzXCqjxQiJaacWv
crqYtCYpYTUANJxDuBEATpIlzHxsJZM2sXqQSdY5ycgWKjAB0FzgdnERwPXpr7ycjuSv9PTDBO4e
4WLPKrgqK1URO95kYhR/2i5bs6JSDFlIiFp8PSwPHvBWvl7tiixtJlnMVjmLPUxfUDPwB8SFeAAo
pkA4M/4stSmmx65q9gsER9w/CPtcEIQGOKXgKRNQKROoDKV7N/y5L5XUqBbCMV+2+0ivpliWiE3a
+/50x0tSzXLV7JKM4cgknHThAF5Jasvu7o1UvoV1eN/3QI1EryF2h3DERBKHtXUzYKpr36LLZizb
GtdwU5NO+7l7ymVO518jQIU7G3HuDjaf6/w9maVUg/ckv+A/dh5ilYVdlWypPHa4ewyk4BpLwt0J
2ioy1I9RqdsxZlY2Hkqw/NCW6kyaaZPWAiuIvzM5UHv4PoydPa3GVQLuR6zyzMKbrGFiNPAKgxKn
UE4elyqiGPyqWMRQ6VGtUiBN7g5zFu1yUAg8g7/oci6+4WvzdPvpccS8Z80YFaqWCcsvYvXpaKw2
5bax4MsDq14ZzNnXaYmG8PxF3/KHzUhxsyeQYMTQRERHMNRH9sGBgJR9iJzXPOKQ8TeJXux6N4wf
HrBvIzCc62FAJhozLXCP2c19HEhQxcPI/pdXwrOy7itTBmaHIABPNvgni5cYWymVgXPD7dAvH2sy
B2HADQc2ueD0HQDxSC4ohnF3dqoBmo4X4iRklOVs3P3dpW0/8iaT6cTHdbtWrA+lR0Hnc0WqmbMs
rzPsguYt9eEbs6FL2EL2p/uX338lDuBX6Ay6qSVU8uzsKFn6KfPB7r37IknG0zkckajWFVbxAKue
vaugk5ap5L3ol2FmdROzvTgM9YhdupvdRWgJZOHNpRJKiL74jZ8FzMPbQs+9y90sPmu8zIlUpfWO
KYVo9RsfpEiNPkfuZoM9Br1OEz6Z4mFdY1y25PzU2AZAFIF0cItLGLuvMCNGHXNnaFag9DsYCfVk
hgsj9YMc6qn1XEltKFR9SEOM1244Dvt+SdDaRmI3+MdKp10qDioXtfSBsdt+ynqrDiP2w43WUQK4
1dD83KdZVEAMGRj5JamVWCNEcTRn0E+1wgfdCG8anWGl9hSm3BW+kCmcXGiFiIPguPUIbWIh10dL
DL6JgNL/7JD843tzMd4Yvpz7JX7wHYIu4TIIZK4uOZqJ+cBtVQuAn31aUNwLNmwqZBn9SvnyGcub
wW/5K9/M6y+o/NWDeQN339cPCVhYc2JoJXsMokJSMXD9kLwO8lLl3+LXMvtYgzWnHKTs9+Eu8GXt
yJPAJcTBs3YvC7BjaNGImp4bHQJAKJ5PWlyPz8p/7g+Llg4AA8SY2verGicMPAAQwbRhYG0V5F8f
cniT7xamMBQH1A2jSD2+3/b1i46ZaaMxEjjYBzctrEjRq3i4M7kf8bdi3RmPDVSyc/iuoif8s7UU
ZuqOkZwSlak9iWgyFZxpripumZgXCSMYoX4ThqyJ03u+408UhAckpDwIBPBoSJEof2GMUQWjX0sK
iyJUGI5wBkT+3GeNnLCW5aBS+DNlfHDHl5bhXbqDNWD0B3qYeq/EjAr2yStK+JceVglYSQJT4KbF
2ZLQLmIrIoSn4ujA7OON76GR44JIsgZ0gdrGdWyOSfQ/wj6IIyhaWFIC87BZyhUyLGfYtuHrPKf7
O/y+w3uVMGasTW6j0IqolfVm9t+HF77kxasNRuslOnvGc1CfoZ0WO+WHx9B5uSMaaFJvjHMerDCM
uu25UYrhBfruvFAoIam8Cpuwn+Pj5YRHi+a1ECE+EX4kpJuCdPKzEhb3cKLMK6gJ7dRoHXgArpLI
9azMetWyzqAFYZ2VTyySzpxqvbq5H2jjxgK0xliMwVyi6DAO51GEXQxaEVhxYLzcCwHgnSVLRDK3
7rgnuMKjMzIfdG+s7RXV+904l87dDnAcYjgFnce034sLeIf5ixcJIloGjHbw2+kHTN5rszBecCQm
h4FhkuVsc8jTOzHcczqKHyto8SM273uuuepD8IbPMSaiHZE/IviMtAnl5oFxbptClOjdYP64efXA
H2Ph6HYfw5LZtcAgd63zgtkQfWOukLs4380FmzdMkuhJ7symMhXFq8wHjZBGliN5YmRCM13mu5BT
9phnnUFW87PH20myZLowktPetGD4+x/6N/Z9O6wm+PpsoOThMZVe83BADcHAbMxP538FbJ7J4vb2
vhdIUz6nC5bWqQffa2hfNvfevan25QkpZFHj+DNlll0ecE6a6WhN3EFqjstlVWC9afZUpp1Z3acF
thcswtkL3her7s6uCAO+AEa0H9do3JoZ4k80+NR9+rRNl5c7gKvbD0+TDudi6e8xXBdYlAxRcfHt
ZXfUxFcN6yWeMLLikBPCramJwFkUIwQKPiwe6K043N+sAr4VUX5ZCUsEJ8D4uh6tAalKawgeHWMl
D8pYAV0+5l+48j2WULCdmeG0qifNmUr6HWDxHV6nyXsw5x/enM9Pm6JXTCVwXdIcOKl9npTSkej9
eIBUi2A5TcXcohzEGtBuiWcdey0hgE77glYK4WgESev69EaZ9bzHowEJSPhDUHAXF6L+vHfDPPHj
N6k3TrdSEfU8G6IK7Lu/HuYN1ndwtXJV7DkKOsDeffAI8sgpe4C4innoTdvllJ2Z18oeA9E27C/z
XsYwhTkOWbWz8r5saIXL20HhxgxDal8OQPV9QoL09ksJ4SrVDMtZ8dWSbedaryfV+nmLBHGT/B14
SRqKGPK1EAVTApdIRVfsghvqJEMdR7cJW40UPk5zQ8s8uhy6MIwh05iGQHMS9rG98phmAfcGovft
miQv6Sz8CWll+NHOY6dkCirqZo4mvLAwHmMTXV32+dxx/PS5ZzOMsUiEO+yDKYD4Uyv8kOiB1bLj
+1wkFO9JuktEJgA3SmxmNP68Yho7KO8isdlCOBYMUap3BO0O1XpCi5DhXgj+Skuf9N4QN5z5ZQ/P
FfzQhNH7fMcvql6+M2aAN2AIEloL7Jx5NTwl2b6/Iecc+tzwTjbEZzokPY42LmgRkS2eeJkX1vBA
gYBjxW0x3Iwf3g34lsOQCcxtRRuxoDGoTV/2ygVyXQ5s8njA2UjGmBZzuOIocIQ4+xvWEf9bvBnz
60LgMMKfMbNvK2YfJ34oZPUNDJ9P7SSgmHxmexhCzBZgMNckSfAu4B95I3Eh+It64LBBDbsHnoh4
vYep86VdeM8sXT43xRs4Nd/PmBfYQXwBrziShItlpfHDmBTxm1e4KOLHmoitkm8jTsLalN9OB86y
rxTvkp8vNgsJMpx4ydu/7OMApzkglIf5Fo5JlSA8lLbuKD9frIjN+TU84EMEDQ04lhKYw/czK/4a
3pK8Y1/DxtDxE/HBxgdUktFS5zgVd1i2cDITrl68D+PIQ1QJYYOjehzM0PbBSlEwcNGC5IAJAQ9H
AO/HYb3kznLeJ4ebNVrPM6LCp5T+cYkZKRSWMNEu5iFBV+SftC7IIvES5RpUYLa8BnL44pA5cZK4
WeBzXIvHqRYkLGqBxtiPtw9jzv1FpFp2RozyGBIoysoXd6T/xwXN3C7+I342/hz/PrtPZ6gzlCgS
ZEwMfy7OkjiNCXfjuk8g0ELu4a+CwcDr+80aPJaV84hK8+C/DwkrkjK2E+MdShs6yco+pRb/jnkA
tcvcL9fcII9fhtRE2LLPguH3eJGExc+zoBjL0QNlO8+QwPczSPlIVhAKv3mI8fq/dAlf5LSEJQYC
vjmkP4eLt2dgdVARpRQrIb/1eRV/DmYtXnEO0+Df+/o8yDlrKNsPiW0hVZG5+ZDZHYyUkyh0WOUK
1nXG/TCEIOL1y88c89MnhAiAdVm37oc7++5JCCrZwi5iM+bxFc89V57SK0kVy0cmlhtLPkREJQz/
mKWHn5XMZ+eH4PuLe8/jxJmKLOcT4JeyAR3BcZYbigYCmMxrEb79MUFxpzbAq4mOho9zMQdPJCFU
zy8xvUiNx+53wpzE0FWL5rODSp5FnyGkmDXguyY9TOpWs77i/bsgYfiVx+kD0lmPwuRh5zhlqD9V
GWaDUK3D167k349e3h0DKJrLm5qU49oaXhJgE67FF7xiV8L895RdI3m0XmOigclLMwcsqPE+t5j/
DOvN25tgcOUPKJAI6QTnvkaDV6KDIn8QS7azx3PPxNX4jGNAt89jql7m4LPPlFkVwR5mwqbBXRfV
YI7CmqeXZxVPGmpexPmhcUhZvf0GPqOQxReOhIDbbLBxBNdlrS7Zl32OJPAkOx74mw2wvjOzsfc3
KiIF56/VBaNRqkHYSwahpWLUxAbAJWQypIa/Fb6d7+WAQNsVUCr1nOdx5gDRDqHJY4WO+oKiU47l
I1kJayisYY776eKcrTy2Z4ZSIj+KuvcoKK6peV5931Fzi77Qr4+4XfwDXIjK2LfTCJopi9BcdkMQ
gWXjvKwYY0DRIkOp5ctCjsPmrja222L6g8EnZRAJp48DDcZRVawV9nRq5sPZRYu4r9yK8lbfLRaX
A4gKqY8YE/NJO8M0TZt2vJEM5Sg/7L+XQ76WXU9ns6CfPfcfxMNgGY8SllrYNFZLfN3DFaMAeXpf
/k68B7GH5RyN8iLEMkQY70h4tNiBSqITbPE1WYIUz59wRdK5dVY74ziOH6lFrcXpQ3/uFXToso9i
UM0FG+gOxRrFKJJeqFj48mQXX/wNjay1OE7oS3/0C7Kv2jufvZntjo5d/GXsJ8K+pBdpqy36wXEA
d5MmvtrHPNb4IfQmilGzQr/BwHY6XACFmbGkh2AiqeTfyewk9fPuMdddFqk1wqYeqIToKWC4A9Jw
elKA652OGItBT7TxfUc3ImpVCgF2brbObjZ/rXkU3/y472MswtZY28ltVTj4eXhixy050SviBmqa
cEyIJTPxx9Ql1DDGjZ57yF5JS8amL+Zw8EvYv1g5A+ybKn6XCpNU6KExb9wXJYBIz+Ms5JgF2Auw
oQBOg42J7+B8eT35VBMZWV2QoLn4dIWCSARjk592mlMGa7OByTkQgGAdMNG92hB661NDaCffomTT
ZZoJ5TLaCj8DWXjciIikiWr1fYj7d1IbIlk5SqMKXsLfBaJSIPMg5szJ9zAhuSb4FsH2RLgFR96C
5MrI/tMY82hAPKg2cGWiV0hSmW9pRDh6ULyNjLmjcAJnGHoknAminkjElncxOtfB8mpbw4PA+ibB
1wZmGPMLUJloqC6oENlzn3gr7t6HZR9yG0TBNDzU7BSAPDzY/JcrPvPnZGuUOC/4Sw4MLhc1mJU8
rja3B2Im+LRXZFMSZnQHhF45vRC1+2LYhTGSxZwBxhEGzrQGtLiZd7h6B3SrnO5DL0lrwz+BA4gl
ypnVccCw5aPCohxbZYvEp3pxl2IL4iFkQIRtNNFgzM9g6dZAF8iRgZa5aB8DkgOjeXmT5XxLXKmT
zEiEmSblc40WP7OX1GMcqQ7PhtKxRWjJcmxPdxwCZ/Nu/7azEinQVmI6hHFMQ1wJ/AFokKU9wTwC
Iu/HIaklp7Zp3VqxS2U5uDrDF3eit7XbbpL9sOM/c0eS9xCxsHw99ppzRVZjuVxOnksQOCbYgn8N
/ZWni1rmgukMThdMGY30dxtBs6baFVX03eH4e5gndLvV0HSXFM0w7ploz8X3F7ZyqRuR3HWZOTc6
ftnChJHrhuqQAd9SssHe3iijMszQrIQKG+9SbLhJCxzAyMs3+BOh3uTYrXBt6obOQBJSYMosrFlq
MxFS1OxrSMZcDVlcro47hrhDonnAxxiGXe5UxFVvOPwiIbtaYBzaTmH/b7dEARFhxNGfEPRBERsN
S//p8WvRSYyIG2StAiRBkT99OaO5upbgLYwDsZHyGMi+EtP9QBtbsqtgYcgbUn4bcHMQxUKJW8Ki
fSwb4V1VOMv35sQz6ucpAh/AJgnhpxy9A9RqkBEs5WXa/c/vhYP2h9M+xjzffTkfyRlcpohVZSiY
1nd2I6nuHtQESkMUhISmxMp7Iach6q9XO5d0i31RXg44eAZOs7sMTy+cZrLpWI+HtfOmP2pidbAe
4urVwdBeZ3RgKprY3Erf1GT/Dl2qLWpWTZStIRIMIyEP/qD9zpEf3Yz9FZOvLwIaaYVh8HeFl+zy
BbIzcC3Nbb7mfo7l1r91sewNLDCuJuk92tCYMlYcJXdMkEYwVFbTafujYTBhBf/kXaqxIoSWOAxO
6OD3OWPUOA408i5tWYiD0Zr8wEWGBAILlRBCco9PaIZYLhj4Z/VeHweT0eo++v3CYzPZV0QJngw3
ZDX5gHUduVx4zi0OSdJvGMqtgdFPb3jpqKchc+HghL6+39CUgCj6DcV7ebqtksPIxsmHxLBJsMf8
RWahQuyqVqJzSSTzpJqN022fuFvu1Jsx66zNd0Euz9A0ArOPAtpY7A+tDzl95epjZHO6INASsKnR
ZhXUu1/0RR9qDmJtsCTVnN/vzy8MQGwwqe+eSPomhj3YXsmLWAy2DYZQeBHdnGlPnY8hPBInERrU
tHgfqdhz8nFYAtTGnFUgJZayktatnV7WEwEsdNaQjzd2OxKZmgDrQmfE3qyuEQ2Tl9XYYwK8r566
6Mk5g5L0mXUFZKjjwM+xlmyMpXsfB58dFBip9LVX9NwwnaL1GTMsMU+cvnFlX/B+g67nd0Tu6rPG
Kh+Q0P2b8R6RWuKAH/Dos64zGyfeLhoxjvFGv0IrTi/3tZwP+wuyHkwHU8xdaGyXaVwhLKTOdtme
rmiiXdfAx7NePflCLhZGJPoJNdxt9vwBTZhOVsJ/irx1Fq5isff7Yu9yFPPzMx9P5xhz2GxqwL7e
+0DH5uPURMQfIyzwTivOUAj8u+M95nbsXfjM6YIovndEhSZ8s1wh1I4ZzWHFqZpqb1/gtMFUYyLg
nZbAEZT3lKG0n+ZhzlfhfCQu0XBGfGNqBQnf2vXF/pyYFeAxBVAHm/NEOK5MyeiCgMIRMTkFyjWw
bhqTDSGRx8BJsBZfH7G6jC6PGCGyFi6ki+KftDTi2S8VoLe6afbHWNk7489lmiA8PGrrr7Fs2cR5
A4e1xUc1Xoa3sm0XrUb8DTaiHr6jdTNmZTIT9qf4KF1ac4XC1crg5C6Pq9uC0mO7Mlc308sjLyQ9
HHzUWuPYKgxQcFKZVufp7pqAH4a5oWxW4r0QXxoVnLK999rgMYKbChWUeXepTfers+RDqtTsEY5G
JsNVENn3mjAv2ZwRjg3sdCp6I7jZBEnJZ5tOZvq0x/u/bxHFE/LFTYJSxgtGTkzYhqbNzC5cM3O/
mqtucx6VBsnoILTWudt42dAkCqExFmcUgQYZStMdg97NjSdFnJezBveJ8Fdes9jAU4n1vmOCQZoe
QXtAlcI7FieJ4U7D/S6GRcXJAVXpyNUBJW5gGFn6w/FKJyhwL9+xXr92NXvhzcbswpjpZ5J+Kq4u
RrPmuV1PNueBARDMZqlbCzMAi+THuLrWne4PmHkQXnKDy/ew1iDA3/NsbXrHn/butEz9zIewfX3j
2vS0VWzTbGEGu7idVqhvmbdV1s8nQP9K5P39KGoW3AG1KLz/0RrFixGQ3NsGk16wBcGBk40zMGng
4fhLzAS2ICIpGugkoZgUcjtBh9aFemoPMY2STvDCIUvCJKAIHhuRM5/TvCdJNO9gqFAgFzEK2i+m
kpUPwBExO8OPo3Vu22dhoFuUy2XGyqDcFrQsDiXzid0GgXwDPBInbAcOchE4UuHncF9LMezi1bha
DjMuS7teVQgVqz1dAVf9dVgwRPlpVPD2+19llQhx4Ti2jtq42cM6fsWRR87hBKlwHjFvPQg8X7JG
LX8bSj+8kjvyGjpVLnhukx/Vm200Rim8htMI00oELqUboCzMfV52uauWkvvFZkwnYvSnE9k9+R2f
Mil6bTcTPM2Eb1hh0r9eAXaLTaxYry38xtQnr0l22zOULxdyNT3WzZutMjJobGLlXa81zRlNyi4o
vIB3I+Xhbuo7WLyq0YiOTQg8h3O8QBGIcLDWnsdDycq017Pan+7eFAcMRP4yeIvXaQEsUNgosD+t
AQJ/P+WGWLbOGTLugouGoBvSFXYejDNNMQ840g4OTUbhlVmKDPp1TdcLxzebwUyjB25BjBTM4SbO
F+km7dW2twPh9IBEAn3pE+KJOVTDXdBp3mRkSXBfYbj/AiJ/7zY/hD+CN3hhUJUvSu3vfbdvzKy+
dgf9NrfHMHQgEvOnRc5vNh2d+WZ3F55M7CV1QIdDFZmdIB+KAhB4D1Q0MzFPQAooIK0Eh/X/S8Me
YAHaD6wdBJxU2Oqq3AJeq2Kqi0uhinJysLvpVkxczuovBlfDq4u0sileUARasdQYpjBdNbItjBum
O8ZrZEOoZbPS4wXJQFPGIHTOmGAb5we7LFR9Zj53N12mNtT21YoJnseW5cIuEBlfdg9ucI1RdOTm
nb0KVxMbyUDgFVSnEHjJo3jvVDb/5Icb0xkrfmWGRGz2SojnnY1gLbuzYC06epEjICV6fB7wOHLa
sWFk5noGL3hOPOpiSlNr/mXTeDqbBjxNaObd2YxWfPLHddykzik9ngY+BeTQnGnOeuCJlZAxi0XI
zp/gdyeSAmxSYBHizhfMcPCF/jm/Qr5V5hB1aTD8GuF7AWcF4808Kk4MdRgEunnwjp7mI5GDDbRa
IElClIVRVzqHAfb8MWfobESew2e1Cj5e5y0K83zOjRlDcj7M+vf/nAcQigZgaFfjzE2ey/ncEdDB
i9tqQbnUsSKujsehNGumPCApXtMkQEcPX3UDLMnYpnFBnL3C84qTgqODYHODG3c7MUjSZsxdi4hf
Ebsk8lw+7cgbLY8M+LBIQ8NqolFhuodkkVoLb7EysXNCjabNdjMQ43jpR3T/32Ca8VVy7+YhTllc
5mwl/qSyz1fnbD7mUm0E/e8vx1A1e/729fHbOOrAvw3m/d1u2fpG1/WQRMXmTxbjmYEwMiMQ8T2M
4Nxpxu9tqTiXmF8iIY5dZsx0Tfy7xlOovV+H9LlAz5+Vjoq9QKhIUbp9/uYek50nSkBM39vfyZ2t
YhjNAgkcEDHykERrV7+7ZTzOI5XzQrLHQcUSxlUKB0gnX2bHxm+SZ2ME0OEx93FADCmun8YlGbsb
FmFnPZkIF8veLt+ukrmPCUogQ+ZroW+7EiV2nIDWDGYz2GwVl+CHRX8pKQZ4m8l3RkVC0X6J0bnj
xM4N11nqOApIEKr8CguWDsbJKHN1WB6ayiVqPKk9SI/w+gqaV9DKu3RM+rFRcO5Y/J2kagQw1Uyn
1pgIxhXPqxreVVwjaDiwQmMzpkVA4PBAFKZz+SmnJy/23NHbmNU7IgZ3MG422rzXKvOjHdILjVei
jhZP5oT4rGFl1bdPIuRWzWUpp6v0MccwPzUC/WdWidgb9WZtSKwE/Pq+6FSnGVquFhOOFmFW204f
2oFXqmRUn7j+29L7Ze5uhi3fVmO37dbM3754w+S2BoKJCUv3ceCUlXgXjIjbyw1T7Cd4Gdj2xf9A
xl6gSWq38mgnUeErDOi5RjO4KrKZM+kw3stV3Tnn+xU/nZ/usLga1rbi8NZDEeF6UDWgfXwlOTPw
ZKHGYpOBTJYQ8I3/EZpHU8+jX/1rk3hADDhdhgblqj3IUkzWJumHg2jg1I3Pdp0a3x+JSQg3/Ere
c4Or3Gd1xTy4diZsnKjOWoST5sB4sCqqU+msQB/7qy1pNpUfHY/GSWw0GN7oUwbZHx59anwzCPKA
2qp/OFJhk2WMs8Xd5Mxa8T0XX5LWJXAFGkr8CAaE62H9C5j3cfI+fDWAAQY8I3If5ODzo4NOIcaf
d9cV4NwNQIWBNfqKj4fOcGIhMyn0JWqkgTt+h8N7glH9brSEvUQsh7qQ+yA1n5D/cyzARlSCzgR9
Kb5BvAfHhusMQYswnjCJzLV0YVB0bad4OBBuw5DZuOse1GdmQXANvVw2EBBj8gNaCo8X1xFT52q9
odagDwZ7oMGcwlKECftMiicyO2yCqNApT4gEMCiNFopqHCnFLEa1PECvM++E3AZ1Yn1oVOfJCSQl
Cyro9QoUtnTINTjTbIcqUMzQokoj9sLeXz0QLKslUd1sCqsn43P1I4Ual9fLH87YL1UehwFMe/+L
5S0bHGwKi9EJELxjm8C3iPXY69mL3+t1N2eLXejJ2XvET1GiBN4ia8yFZAWmPR0lN2MzJU+Udq+A
5mvAHyOcMHhM8ZCC0WO8tozRfxl2LSEoCkBLS0BLRdMcqfMIZCQBLIJEghIVY6DYx6QRkj6zFhcQ
HLvJub1TSJHBVXQzMecolxlR+eXpxKSBKRjzmcLxl3+qEmygplsT4wIsds1drF3363q1ljDsNTwc
0TDyKKXp4BOhicHZwmVujebSw9ZPciaruzElRfHJmT0ezDOEaEb+sGUtJIIR00bsH4+slet2/UWM
hA5b99/QFWHOleYnczUCK7+MKU0t3+s4zJvDEfa0tOW4v4ImG7LwNv7OmA+pu/67G0DUw3VQD/pl
rKvI/ahFpr3iPNnB2LrySVhnLmsPsRL7FUGTSAXgBn6MXc3DBQSynb1/3sRjmGQ8GpIq8CKYh34K
K064gcUZur4Ow91v7si8K9YLj9b9g7+Ub6rNif32+bBijHzoDukizL+3vEf7AjficDldGMqlDBRp
ciVGYmMcSa1TIdwfnCXzfXmJIaShPJKXhaYDGfnTmk4xMUQ6gZEKGM1FYV0YAXXGZSdwG539XrJ/
6+RSzVFHouTJLoy1DgyBcxAlbb39nJG6vVzAVk5IgsNy99B8jY76jLYYMQgOtY5oYwgiNyrC3gpv
Oxi6o6+vGh0PmE9zPZcQNVgMZkdjvOshH2DTR3VpvR4hwqc/eoQXaPTzDfIoWBsDf4TtIoqrFbHu
EOR/cBO4C75aBR7N8Jb2nkLaSKKtMBlH1a+AiDvfafqT/rBe1wzQewMrvkJLIAYwVRxqQEHP1Td0
hoZjhf0cHknunpWUHi+EF8T+hDXMVgmiaF6Cd4sx5/hhPdaEXwmr82jkjo0fOTmWBwjPMUVPuFot
XpvjZInCdpqeUIPsmbRoHwD2f2gEnAKUXLUZKcTMEQWscLVkC8uzyx7kkqmWxEC3MGLKTvw5x4V3
a0iHCSoqAySkRlZMlfmHns68TbYZBxL1WLMcvn7dS6VBbUIVdQ1uBEKNOQntgWI/NH8MpQVJbbNF
svWkyMtK82XhBL0bonzDvhO3MxRx10DFuerpjICCdEbV+cD/NNvqBfJjj/74P56fvdpML8rx1djy
mCuDlvXUTyoEWV4f1CNK3AE2aArDiOFCUyjLCfKb9/3IqjiARxApq+HugQWnHm8GQ0sdQtw4dd3q
mgaTB74IqI8Zb2boN8iDPMGRF+gnaVbKIZXxLrIqncXYKtuY7SVTbS6S1pr6L/0SRt27HLiLnhfL
hHTiIeEyT3fZZ1Ew3gGmSQTh8bWgMTZ9t/I2+FRiG4RlkzkQkDArMUSjjYZ+Ihnf1By87ckLLJUh
KPOKKiSFnTB7k8GpUtinOz8wcEAsT9UBQiWgUvLCRNE7jWej49/yATNO0F5Opz/V3AD9bTBL+2O1
bxDKoK7CGGB9yiLdbIPRPE4dzB2wSTGXp2wq+D3T7wershbsJ4boiaMkb1e/veKzTAmj3X3zDZRc
T6EVoMA21YftAuAB9zN8ZECb333d/sSV9w6emITbgyYoaME//phMoefy267L4TRLsSrTU+ROtyUu
OVm3kKrNfcONf+rQIC2Onon1mUyfEg/tO+lRuI/yq3GC/Be/IW6OVl0HOlkX7hhEEOYi7bOldtMn
FDV4D+zn0pqZI7qyX1h4H29xZny5SJegJytwEbZssC9wz9JVaLXM12s3envqbTt57fo7+FiYCooZ
856k6fy+jBDEI+dzmIgx92HEpL6dBEvlvTZ29vM6AGwTGrf0blYY5CDby28LPDWRW6jVRh0ADjMy
ndp2a4Kw4Q7mUgT2f8x/W0tKZLgRHZDaGaFmJwCOm+uZQTzeu4DsjBSVoSPZJw1vl2P+XAnaUre4
IieBxmY0UaLAXMwy0EU95GNk+2VqMTxpGVGUY6tG5XdxECmxrBUrByoZmFyrOyIODHaQHbwFkcLw
2ZFazfmodp0FjOJbXHcJSSxs3kcmo03sWJqC9+e85Zkb9v+RdGZbiiJbGH4i15JJ8JYZRFScvXGp
qQzOgAI+fX9RvbrP6arKylQhiNh7/1Oi/DhftR0IcyKonMBtX6ALcwI0RhgBkzFoNBUP+uvCWDlb
4W6Btyx8ZdTJY0yIKzNuPQDm79hyPhF40xZvpaU4R/DHjNZIWUxcnrdLxbGYFfp/r9r+u8z6Ps2k
wXkSLsuHzcBxv0k/IbnvzGy/5pbjY58yZ+GZyv2wT3mTurISUPFc4AmKGnaWYtRmq9Kxwz6fOtMM
vzE/xniaaFnHt3hvdmz/vxRL6hOA0QAVDxGMHgYnXeqqiIRKq4CM1wqMsXG+BuMn+6H66H+Y58Mm
9tC+gdkMOUbetGhUj3gmDPcwFUHoA2wPCfCymiX8EJEscrcghJwiPIDISAB21plCFDlCVu4rDJPj
FwecnXABfJuQZPPWHlMB4ok7TQkk1O1xe2J8tVmh6YUL2xLelWIAf12hp658ho2phxiZMBVsyNm/
MWAwu8zaPGS7ZcCC38vQMIkx/pmUpiCIDHRK/yfZgKu7yYOyleYKrFlAvouxfdswc2DmB+sLJge0
hUt5vp0vL6sIrf1oCX7IYGGeTy6Q+u0x5+TuWbu7HkP1Fuyna2fqTTEX5Rx9amopWpBf/ybobjgb
aoyAsK5CVfp5OP/m9uJh2k+TqeYUV/AFDbo1GJ5VGO6TchtbtfBueYOPL+Miu8clw0GuzmHRO58i
+Wat3xvdGqrhoAx/eTDtHTqNmN93UPcipR9Og3wmWDlkkv8RNO01wzE1pwH1H8nG2zST/t903WxU
FjfHALPFSEO/zSyA9fgyeQAInH83o6hzr7iZmaQO3MWQ/FM4PAbcMwjnMNXQU0zB/KCnmzs5HE+0
UZAocRKtEVMaglfJZMdzwkc4b46Xt+TMUnv+Wy5xE/6zstzavvUjT4626YbjuHZSRN9433Tm2zj8
Cv9197S+V3Xx9xdUzUjRRmWVtNa+t8vwXbiqCbOUQpr1+mGGWOtrvyWSnpw6Z5ZYE/f6YrNJh+a7
h/iGvaWszx8y72E/9JcaONmHW46YdvbDT0cnhQyjau45cOTews6GXeD8S6qTKLrhYmX22YUCObAC
Sm8Oy8m/LWmx6L7j/tOFu4A2oNQ8dkXokFha86MwYGmFgylPDFiIADmenrJOBLsqlETAAD7CAltn
4xU8QKiEtivIZYLziMBSQPX/iDu1ieEJlxxM/mkB/cM6EwIhsel5AT5i/1PB2pEbXM9IdAtbkDVh
X6CQaUcT9HvAzZgdayRRTati1AmtAyvr9vTBXmGLorm+LxdGI+ICArb/HQkerzBNeS1Bh2iPb4t3
Ko0+zVhEmCqjPhBtGJCEQCk4B8VHxFe4/GHqBAuwIg5HPqtgIBWCizji4SoLtxuD22Pj9fqGO2w/
7T2DEmo0ASJTVPk5yitKxGSYubCgmM0WcY8+a6DMg4QqM4DTx2UH44FD0lIDpCEc/p8Pkg2R4YFe
16UQZe9nt5GxL/EaOK58D8o9WJo0NWjz+GJM3Uw9POisTZoMzWuSQpTH0+BhIOMnDIt2mEob34EP
/ntlBJEFj2NRJ8p/r4oHjObVq4oY1PguHKdZLPBVen4S7IO7h5GU07vzTngrshq/OZFQt9op+Xo4
Xkx0EZNE+NBibycD0Yphczc55+Bjxl3UBeiAc+RMZxA8seaA4WVKDj2CfjNMzf4N9I1AGK4TrNr9
Vgx5WVY77MyLScauASO4BCtTYx2x5+MwTBkGvBHRxn26bWkv3i5nXKZ5xvZu/Vu8jIQZv0If+LL7
sRGRpylemK/lZyZM8bmXJFxBIS8A4L5CW7fF+ks5Ejglc1PQ7gxMsYlgkmz6kAbfaJLo7KdzFzYK
eJmafajaAhlBvD/llEhHDXbPZgfXj4V/XMATHe/a1FPEeSoRN+kecQ5jjUx3HYm05uYnCEQ/sOi0
tQFcIPgg4qFCMOyTqHuqjfcAKtd4m6nY08Qq2behuEBTRuEO4ALF0a6+mX3Fet/cQRkAjKNfvEp8
oVh17n7ypGAGJSel9DbPtQTb2sZ+kXCZYmaKrmi4+1nUrDiEYqYD/zwh3NzW946sB621ZdOPxESw
fLCBB5I8Y3gYfw+YPNPgRbS/e16UgEi0N4fe3VE7FwHTw4zZVH/kg9KOTmUwpIAnj2QMV5BuTHZT
5mRomNz9IPicRJo7Hp1IGkQOQzlw7wrlwAs2OuPvDxCaJV3iSN3UK4R/Hi2DgAVUBAXT38NT82SP
9whnfoSUTJrVxTrvsGi1hgx7cIwSnJw+66Hn6HFGmkdfmapTjIcRuhISfKK851/GFNbW2OR/t5sP
ZoGXnAv2ehRDaZC3zD+A488NPCyYZ29r2u8tU9mfGZahhcYBv1x/vgylATP9mW5f5qRjaHd7ezts
mbeMmzdRNv9c/t8AonxWPAI902LkQt/UufDt9uuIRBtGfTBKLpBzqEXEuMSGHTGcqRAp8Epigj84
DUp7a9I3wLmk9OfEekyG7aQa+L+Xtf6W7lWx1hF5PeaDV7kgrogFLNCcGmlFsoDmEVR5oxh7Y/pr
9ca4FtOtMUh/XcM1IffoHqzm1APbZnoyR4EVVSJz04t+ZdJroelakfgRW8GCbGNjhHPRrrbCn7PN
F7xd9wQFRqZNK0WHQ1AOygGjbUnITKpNeWmtVLafEcwn5OT22pjzBuBlMqgYMFGNo8dlzTd2rJb1
gB4ZVycKm73zcZXOzy4yuCCWEsw3KlvzfgQdMJp/XWSMTUiBbUwGHcPHanjD0vyoCwYhfnYNRUd2
1Jz71cXToTvSWOWu9GYXaxFfLFkYTU80DMJ++/NwlXHlri2OdFGrypu1vkNKRvNlToeUPeb6SQEc
35wDn1/31l+wwtWvdCWvEBWfs2XVhJlTWtY2S6JIonaombbwAjg0+BjIH1KIOPA8jIOEBQm9jCz8
Sr7wTVC6TXmOndAKZyPNBrYXCGAzwkE5ta0SCHxrrvUlzRw/Oqab264dq/HnAIYsuEF8PWIMm/R3
fe8TrvYWuES5C28+xM5fMpUn75MIlXBMyKqrF22ubo780gtjCBsmr+nPcgWOZQvPdDjdY/9xs1a+
XwE6s/iBuFCHTm/jYcAogmbraYVQUnhcO3d9x/xtEoXWTOZIIBreqkYU6nyXC3vnAGiw2jJY4FGM
7oFjhSVQf+kdHBbiDpYPV9SYb38QUMPZZ5TbQhUUr+vLNvYv+uIPefk4d/8qX5/O/LAeZ+CSlz85
4UkDlnkGMcCn5a/aqcZ8jmLWLolxXSncAOqw0QyuABpu8z6tD/UBZPJbue8AOtyiH6V//L5jLmTr
d5u7j18ro0gzmjIdI+mQxbiNXzGOLzrkAnt9Oil3/yR5ZnBEopEkpymbhQOOD/M6akM2Iwug9ba8
dCP8GEf27OnbDLHB34AKlLHnHCz/Ig/t6jibxwfQsGkafVF92x7Y7MQ50ClePutLGFvOlKfBTl5H
cWLydcd05vPPEd9Gb/bGcgDuLNC50wMKCx0mLhDaKlLDdEu8BkDiSxT1cDJg9WbmMr7FUdRNuPbq
xIl9i54UZZM9t4AL4TnAaIC1sdTfphXH0T2KnAPIC/ecy9pxOxChhTO8EK0/GdDsZs3vNvsKSlX5
uc0HyV6lTXOgenDa/MLPkC2UoBKH1IEtfoFg3/DxGDYACEGiSiDkcOInU2ruNYLiL9+izjMyTSjd
jQUM16GCvaGKra4HoW3Bi0zEALeIrZgiF7x65LOpxtykmtODIjWEhgfTpTXhhJ/hgtvJp2cmugWf
uZnEJImZJBCxT2qWTga2YP0lAYB+5AZmcQ/oRai/7fWAYGqTgRd72nXhhCXtfMET4eQLCzbKb67N
e2yWDvYzL5OVePGhpcHNAkhaR+h72RQgzy54Lrs/SE6eAzdBW4ys8B0sfZ/Z38veM4BypDlX3doS
TQTJ5GVaf9xKmtnZSgX9CKCQ86SyyzM1CknqWfpD+3m8Q2+FF9D3w84+hEv/N+Ce1qC2Jr01+UQ3
B+p/5ptRsY6cr2MxiwjnhTVr1vB9PmAnL49dhDtkTB4md3Y5v09wiqZPzkFlTMfyvMFf0v193LVh
xjxMjRkuHR7qoUeilMUSvlnlA571EAyahB4AqUPobKftjO89zC3/5mkBJHfHGAJX5G/vozMeRXpv
jSpysBjkMu4+bR4LKL4DmtVBKdjdGuE/c+4mYDMwrzy6N+53mdu1d+FhhwLHhILI5CoT1B2QOVPg
sgNAXH4l8587hJ5/vf++T9tajSodrkixRNCvWZfHErq7QyuI+ThZlvfRtIBO43K8xVhB9tHSYbUI
vq9Rky/0h3fAogcAKnlrDiis3veHF/1tPeLr9CZ70m83hP9tA5kKVO4hqYBf4MJNpDxHeYk1+USp
jxp2b4LlLjngaMMLGVLwCRnWqxzTfTvd5n/1JwHH1Jpl+7xU5eJFZ06p378uVQjVPBwRgKrsgn2W
/eCKCyRG5PhChfWKKoQcanMJhgbAAzWH6THgnaXtkRd+UkSzQcs8DSviRSZgK7gERnKtwUjDO4o6
bk1+ZA+FCfSwbHaEffwvNLpRvcxjrNtYs+eL8NQPp4jYx9iTETiYnqd521jlWXzdbHjTBd1we51h
WzE1Io1R/HaP6lvALTRGSIbT8ZQzWyUI8MCQlWO4+/OubHFccz08qBxipm8kcytkF/o6Dlb1sfPZ
QLPKmc24sI+vOHECc2CaUsEwwSlNI7MQLjzjVPbq+zTeTxw2l2vASXm3S/xQYhkZy2E9ZODTUOFy
unbxEJHAh9JqnZbioQZ8ygGIddukkIU9l0HLmMj4st129XvVYU6OV8v2pmyr1zYtucGsjO+B8g/x
OppI4GIPyq2EDp/AxKofGz3myVhaT7oqqA89r+HjY1MkYfdpdZFs+HuFR3eQs7xw2njY8RXp7htR
KQNqA6+OBbCHVEe8cWrmzNNA3xZ7GBtPAdg/O4yZzK1+9QcbkDNA/UECyiXg7mQYPtmqcrr5oNZH
2hNBJFg8UYbBMzImzLje1FimJYjB3MS+CwRKdZd2675xpLyQifthOPrD3P74kMafB17OXlxNgba4
Aq3TfbDvWhhDHE5MOTs8QPKVJ9CwPLDyaQf+JFb2exs+4p5mQkNRnmcg9/3gdNM3g01x80ssDgkW
43P3BqNYpxMSQDW2k0rEO7uql/2pPVBN8auXss0gM1DAAtxrJInzGwP27vtv+MI3xv6owEw3v35N
K3712McRJkROfKCyYlJTwmIArVZIxCT3h2SZJ9DwS7gkSsgELd4Kjk51xOfAEovTxWmi14A91bsd
qEBEoWko9I9Up5T1QMEYl8ANfT08uA0KzQSsgOvdKtINnMU+P7VzozV4FnGU1PaMENEKe0pDKtFb
NveVk2IYiXUynRUveJtHaZ5EWxC6fUnCWvFwPszZlcFI7twOYz9hglQ51Dt9t8/bLqEMkKF6gYNh
3foBt4eDtPhZXqm5qmLpHkuSJwHaAH6rlc/+1auQJvC3rvtJqdMNKZ25P/VmONKx3UT6dd1Lx69V
JGiRkKiy+APJP08QglFiOSh+Yf/odu1Ig9E99daNPRiaN6xeAz6ew7374f3IXzI/vNOb+60Tvj+L
1y0X4r6faJRvtIVP4pgqdPWn8up/IdjZ8I6VAldlDCGCEnJziVaEAJT9GAPi/gb8h78TMdRZwCN5
AoyWvtTYPOQ5DrR8OH7V7Mf9apMbQSHPyFZRsQF8X3e3wYi5Wu0wz/54D3A5cbswtZ1m+GpqHLgQ
wyLi33jCyXRoaaAUEcxLv0PbqxNCskiZ3SOOAYwZjrcM7wdkeoywQL52bvPh26PHY1TRLH9gVDup
lvQItZhwOPO+Da+EN5BmyZZvwSKXAGX8H2WZDU2bpZnz7lxsCN9FRJPWgX5xRTqWAwPaIpJrDuzr
mn6VzypXm4YcYnzSGE4kDyqzjqhvfHfWwyoSGBy42hAVz0ri9ZR21z5GRcoDR4FXEFqbHtbfC4UJ
Y3QiN9lY0nGNlZ/d/ohCi6iggGIqGR7oqIQQDLGBfK2mHp/ezDoZWVyerMPBBlalO58PoTA8fWXO
G0s1R0uEtMmqAcuLuS5P+n8KgR3q1W3v3pVEimEI/1tXN58qBOpGjQjUiO9uFf4a/ODtDAOfDov5
teKB2DWnGoccMtZKd9j5TCf7LRNCeBc8wM4QDT62nqqLnxJ/QofaYSPwFe+VGWgPv1xouiX2WhYi
RKSMHynqUpvCprq6zxP2tpwsvZvHH2SF303uSlLJ8U8O+o03UGyIbs02Rx/WWD/kM9wnX34gkiUq
xyJxD08sNR81tQ08BsaBkuGHVyajMLCawtt/ZwDYEqhxLRjhtyMY6bP1KCEHvWCIqf8ULy00gv88
HWt/r4GPKZlLfZqeUzQH3wT1DR5vk2KWkju0t1J8tXL3ymMdsCkTP9F6rWIqhGxv9UXufkbFuGws
BXGN+dum686TpoO4n2SvXcO2Rx3L+b4fdXvrNu5gvNEOzV/Mznh8Nt9EObfUMwmk7JwfmAsqMR40
+rne1WMDFeLQzsZ9jlnsiLf6lGHD+GrqE21hLCvC57R5vu4Gth5BeEuPJM3TKNCI9BEUOgOXhsuM
lp150exZSsnFONm+j94+xg32bJ6KhlRkgW4muaO7DxfMEu+d/R+Dxz6k0VXhpcfrEcaKtqj5pM2M
Z4AP2iOti7j6/q7D2pgeto+8Ud71k9KuT4Cy7ifEoGZU9JivuS1RrfPfX5dAgV4of6/CaWbfbRbp
C6wbSOJzen9GCxv4Cg/zWD+p2bjXVr0tb5YO89ttLnjB60yd+tPmUuMDogfZ4rpSx0pQMYWTM/cJ
qR6lt+Lnk3I8ep0h69VEUC6f03z6YVqieEDj/c178YFiSSurVlMKdGjJT6igMHhUtxUOvK5KtRFi
aoMZRP/yXuFgS+zGHJ8/P718wmHOhRsQ2AAPGwCn3vaCBvnwvBsV3n2kCzqO5LYRLbN1/XkNk1rI
XlgtMpH4CS3fx2NePkpHz7gClI9x/B//sGXMcWKAOSHsK1hXQ7S0WA8y6cYCd6rj7yhRwI44VfQe
fku87e8G/wWYZSWite5nYhfNoHD/VyhByZR3GOcI2rfZZMEwvnE/2ALnBiN8/fSgFPyD/EvkEnV4
JVkl5bFh8pMho61TeyZt7wTLefsYe5odQ6/mj7jkQQUTaJkHHtBXtkZe0nkF8SnJPY+BHxT0VcIz
D+Qf2zOHV0JOA7z1cK8906CdufxWhf8b33bXfFvsXqJWLWaDI910eMUm38TxMsOIy+yioUZho806
l00G43e5oOUgng0hBLwVbPf3C42Y7KpA0IRsCspRFqdTTOsSnZsmc97CV+Q4vMVZTMM6mOhjI4/k
eTdhkwGzBhF/4QLpG5jhcb0ePes9xnl9LQkmRUIA0Kq32Yfg3Gy7s49wMuPRbGavlyP/9ScDYZ85
UsIfMkoKNkEdoo5A3iP6w8eq5vRiUCJyUnMaciHrwuoTIinm54zIIJvq+IWr8xpfYPM3qzZM3oiY
8Ie0MaC5a1pn8AkOZ2yQkc2lTqIjAXyfyROw87GeaDHlBm0Pw4BuO1iohJmh+1kQdDb+uJx/ND9E
oX/sGF6OEIuzeahuFymrH7zMFrEuf2QmUIDQwxhhOZUgM+GqYD4TjKBsVspZpQAvYkaE8DP5B8iW
GWTmemcKKedkgBTIUxENj8IpElANWhXe+8DGry24LskoHbX8KUD2SLXvG86VDWcMnfnQyQsnjSoX
XphTkzqyuK0H9JsoL2yMNN3uRGvjc1UYTap/qSfdqYWEWZf6Z0QIs8zJzvB2lRlMsUhUwmuwPvHy
S7JWv8c9u+powL4ObwMziQUg5gLqmUosBhjFz9dJZ66t60zM2vPxY60zr6RMidQFdtmwN9T5A9et
kuw8IRWc7n3dIYIBpwES3LDeBC274meQY9gAd+JFSjS8wCvhJNgXghu/UBXxrK5JCwrfmE5UJjbQ
w/mGYlRI/jC8YEcVZh3f43Ms5EYiIjp19nYvFoAYP2b0BIr6LPkhvnDqEgOhvY9RAlkXiEr5C/Rf
XnJKkknnBKhMsfmSfOkf1CQwI7Y963hsF7oLNYhNQDgKCIeuTd/btO5KuCaBGaUAxtjbWPXks3vP
sg1zd/imEfmp1m8hRfUC+xum+QtwrN2PeO3W/rm7DJMnQBJQrNHeTs/qFCuIo1iGFd5WXj0yuEQY
vuC+24fl6KvCURJjwq+vsT35CHwRN/eQPPIEoya00acjjALeIHLbItqVizsWBAX+Ni4H5JuKt46n
hANaZJHYCFjCW2HtU8LghNCLbxOUd8BuQmb8dXculDXF/tly2AjJLqgLYD5uoG5OnCDiUDgJGrYV
BWw2kGM/5Ypez+2Ry4X2FMEoNbx5fBACIn4rgEHMG4oJhhlj5k44nNy4tSL0EK4Zwe0sJrTJFaEP
vBJCSMEnQfsLj8IL3N2GpXbkozl4VqqWK9S/zN8Bz2iakWSB573QD9ZYTwBKOcn5eEQ55mEGAr6D
jQzrCws1/HzcvZdNIcJY4nK9Q4lP/llixoh7CE+okDkLJbJIQJZQlekuMtjoQUrqxxHR0tx5C+bB
l4N8xwciJi5gIU6CaeOemERaTMSJeVLP3ZL4VZE18ZjqHCO6uZp1jHFwFjRbhP0Dru+K4bBuTgar
1N+RcGi/E4xMzM3AgRvBBSBPJxma2VSFysnOfHW6gxRhtYn7F6W7LfPHCYvAPAuFJEM56giXKgwh
kfgL/6df88oyHObLknkHdFz7LugSWUD0Ou8DJvC/QEyeWnYYsUuBIU/PIrod0JPJE1MIeBBcWT6n
c3eOHKdArz0+Bgvb5mNX/IM9RAip1tRZcRQ0c2mNlkQ8sFj5YOmjuzRA855THr/mNNJCOikgaZ4x
XtRZQmYVW9cSKFux8akJia/CBGXxRsosSNc4Xu/dRKCHDI/ZOQmqo7ReAtyibhbrnKU7YRX/fxkM
Hg60lpuBeWr5GrYtlAEOwdseU1HMnQiUYjcn9htXO/HIizWI9SFJzyqaZLxTvS8/NASFdx4sP83F
oR+VstAps+UpXNOjeE7Ek/XzP1wXWn2GroSMONigS8kZqivUKXWO3tFSMa2TXBBGsYXDGKAIJCvD
Ke1+OGadC/+DQI/XUujd1uUaooTCeXtKBC8Z03+mSVA/eDX3PAhI7U0+Gw4/GBaLCpY0ADkmeipA
7cujKO/j1vX9e1E6V7D/hdT49V2pW0RYDVXKHQxr3f/6wMP5uK5GaB5hhoA8q3yb5vX581KdcAyi
IPMG5KXfrOwOsNAmpwx2RcOETRB7097ujmZbil6/AF4g6Th0IVBU9/qkrx9KfV7jSswVabF0mA4P
ORLRCkBn/TKsNT2Ns34xsC3EqPiqicM4KvbsbnD7TE8YhzBG8eYpEXSEgppPcClpPAQNw/Xi7eLF
uvafhlucmafPf631gbWxy3AOgWWTQqO+zAZPBvmvMcP93gI+Rj5iyvxtPNQ1J4DlaBgNhvYfg3fc
v2fF8scMz1F4yW0GJ4Hpp9+LcL1IbsAm+WRehHdX9a+DI9xtlekDubjxEOIrRG9Ojv6EIdr37tyj
59Cc4kyc4WJsvbKJ8XeuSD0mMnsNmyKdJZQZAO45FbdJrVGcXJ3jqvFwa8ZcSdg8QbZgbSyDyXeK
OI6HMoXMYfNFl+zVKxscu83VnBiHMfpa/NpYRxmPvYhGJ/onnpCYxSCXo/s9+8DDu/s7oqKgKFW7
I1eALQJNdZ8BxxiXJ+j7NBEFyzeDqzcDAiwb83WSZ40UQqIllZzmxNFkoGxaExVGBgdXa+OewvDZ
/bv0j/Om/ldUpuyOTJFLHlL4ttvhFBJLZV1gPq0+1pjIrowdXYN60DKGFh/gSF6oIDhBZoDyj6ED
PuSw1oUB1Y5yz69RN37Z0oeNmzIlDV7byXu3ELsEIshezM6EvdAe5y+Q770NuwYKVj4jVtb7nKGa
3HeT71wUdB8kOBakUPe4EDJyYH3OJGOb4EJRm+5nNnRlYVYMJ3BknDGywtbDIEiTEybNQmEVxM7D
dsZpLPD1nOROYp05MZ/CMjU/88iw8UCrR2Q8ZKZeW6qgtWHvzZ7OegkF2aVavoT/ODxsWhFIMRyX
9pW5GjVG18CDIDGcg9o98qtfiHWZsJYSJkmLG/g0HB3uIpLSI15L1DWS2WB2zz3nZn9lW3HvHIlw
K1v4ae8XZ5Gwfqj/9uGQbkroKr4uYOwerlt6eOUoASoHcWn0PuA54qUjuC6om8+f3XBUT19/6UjP
nOZKMqI4TThqar8Ui/DHZLWzb4qDxYJiCocSt2ZNPjCtzt0WQYolCEZhNufSXDGBcX9rCSMt7L0+
u5QUgqt1bK52tfxXoWAv5aF4hNldjmCJJFzgwsVja019jwEK1X/GM9D6wFoYPeR8034qjY53hxl8
KLPh8em5CbC7yx+GCehF3Ne0nVcWpzzPTo+5Oa5j4qUAywUw9vPhkaNg/FBE4m43gU6EewWmEMgd
C2SPFBETkpcFlejB8tRrkxrlleHB4IgqYSm8vAYdmcGcEnBg8O+iouJGJMYKE3wen1lh77dvvvym
4NP7ourybhByheOz9x7nIvtDOcLiX6M9LyZ4dwOnw00imvhMGuIJmulp77N7RDmAXRExNH39YIsw
DTsP1BPDPGMCZ4FYQ4TYWAXUWDGs9pMsaexHLGtO2o3aT/JBKDVIBjRg4AMg2rjWhpk824IlDm/z
rwyfE4cDQoOWjPZVUjJVRppb9QRJ4c00D3r3LzBe+CJgWKmdegzSsAkyLBLp+kH/xEjuxZyyc5lY
OqC3L81tKQDB4MlEfoyYI/7CfukbPbcTTWQNmUu+vNVTfZ2/pEULy/H1+MuG6+9nqZNGt+iVyZXE
tLtxeBQ+k6yuN/uR9MWMeah4VS9Q63FJt0oq+3Op9okV04akSpdfzv2el39ne1zYlorOIbnWEzIq
NHiE3wAWus5f0T+Xz9dpCjKobWPKmbK3ICZIgxDM4Dvq985qj4gKU0PeBBs7+R4p+fkfxCQiIFtW
5f38zqhhodWxJ7PloIfFbs4t8NCrS270zW1YNxj1iWqRfWPWkSW2q3sWjuc82ZBdPzeYslbeWfW8
/WPjdYDqZYpZhh1kIcmrGyNOq3U3jzqs7dvH2hTUilTHXxsqsfdFE66woTzGizt7RCUI49ezvK2k
0RtCF64kwvycIAjRxT5zDxrjGuOHdIEIbwOKkP6hJ8shET0XyPqMPSjM7Rq0F2batC/PM2KEiueH
lh2CbQfi3230zroW0ffzsnHnIoDFTJ9uzVR/e9bxjLAGqHnQclLoZKiuXFIgcqwuLbjs9KyUdnZS
+pBLeL4Es8bszcA9l+ELF4PlHyIz6RnNkI2GBxT4SfpBqFhVIve4tbIDw02S59atY5j7zRZKDKQp
rzAEHoUp/AVjmMurQ9Dl9lOHUtJ7RuscSQMD+gj/nYH5jEr8tDmm7KfBb9H0MDWcYLCRv2e1NKts
aEtIgIzodjznS8KYv0fKMcNMMHozT2tm06A1IIIgh2aBbng8gAn8Nuf90XxpjMK4i7aMG5gXS51V
2fCZpoNoaMk9ryQV3mOezPBqDsR3958SLJ0VhVJYOx5DZGgzV8YmjhS/8QxZvy5rB2/7e+aIsHNT
DCgkmEXNy5xKHRR+ofiRvJYJBh9NI+XFOigOanyrYAO5zYguIoiAn+eqVALY4ZgdWQ+ZV/gZ5Zi6
eOEJz5hMlwmpdHoUP7Gak17MPIH3ZgOOPq/LnL8Kc3u/ue+Jfk0eEMLMgeE3Uevsi+WAqDsV40bE
ZQukn5jc8X9IgDZX2VY3MpdeXT00huA/QYkDkHhRkHxglql8neEgUSr2iy+glOAuygz3oiHrcMuI
3yhnr74vA3uRjJvhPSfQLASnud2rWW9EVc5Yka/DYLiEBVZI4/uCvY0cLmDar0b21QvuwkBB5Mtw
Zz9p2AcUpLcmwQWKVxzkzSMbt72pdEE5awn6VO193s5pT6AGYiqmynrKt2WyhwEOfvyxptugTWhl
XjwXd9uDT/NwgIk7ABSgGd68tgSjR3IQ9cYtAx/uEFozX9tVpR1uDxlXt4g0OTSqjTG5HdCbeqqL
ecxo7zyV4IfaSaEDeuMNPKuf01RwYKTSBdcBMkqnKTCpFYHZKD9KewFt3XoOcI+ROiAn98opL3wL
a2DYWUBqoGVQD5+A2KbIBFE36VaNfmOYkQ4Fd6/zdZxpkcTL4L4Yweg4NOCYtwLF0YU/+pP8wPt7
fIM2XLrfi4Q/BrgXzE+MSK2fNnqsSgcGm/G2ZRhiuperTr/2SqFMCj+Gp74DBRiisbUOaHZ5jW4X
vCrfrwVap+KAVk5GfnZufCz2DvJMUmxjXCNj2jwfXvaFwo0OIQ9+KEFoZahJaFL6IzlRE8NRY6b6
PG4lOwSPbh4oO8rnFjkd2yhPbuMW8XVR+GjwsGBH4KDjSkM2FvYKD+i1+HYGHbguQw17sN5i86s5
AGIEN+APoC0VD/CGVfXRMsguxX2OdgLJsD6WdkCL8KuIEQMVGamb7UElXSW9TWRowPfJFYqfYX93
zZHgOZnRP4WxEtCFOOQ2PE4Gs5JxRXKB3UaMkwvavxvYBPNYuMtL4Kq7mcJnG4419uerxwn0EYic
vOm7W6jk39R6QnTRQmaVMyMSfVdQ3gPSUKsnAgjrPmNM8MN7S7Xy1nkP7IcRZpvGA4FbfDXIEF4v
9TLksQMMv1HJj9m2Nw3JXcEgZBJeXcjwPuknTeSh7z3RNiswQ8nbBcX7YPhOVLCYtQsu9dWhQqUQ
HVjyk1TvoJ0rVK3yWT3rLvU6bfs5JRCF/vIOiQkqa/hycEOZfSWP9coKzR6AWv8UahgicbSZzxNj
RA5SZXRVRu8zWyPBvi+7PlLuHEu4S0347YfdpI+1G0guLFehYOJo+2FoaVXbn4cSad6U/kNzQ/VG
yJPz7Y+7Ux60IYFT9Fm8NPTOSAQSek4KpyqGI1uTf4eKjm3kwXYF6+H9BoRKAEFv5LwE7N8AdADM
GAxHNXN6HD9I2Km9Fsi/QmzTKed7llTUMoxJrvPeju3+DYgKhs5mWDnSjA+LDG04BqTctkwzqT2y
NWHavykDjEufbHIpNOZMVF0wRStf5r3geQLVK1YIY3n5t91MQe9M8tRysGy3Y1euTEhxzCcmlcvU
Q0wqGKMAGO79Zoqt/JiTgfEsBsQ4DBMGhwJNF1b5wd1hNi8v9ISuh6GqFqe7CnEx3j4FghxB1kZk
QQZFOZI/W3WPtNCqj0yAObD6jH0m6Cosjj1fneJfZ67Lu8Mm8evYmnmY8a6TYI5B02qdwemFrBQc
dytBnn3QfLcPG44Kw+0mIMNvreNuiBsxbhK06bbq0693BIiOnxPlY98nWZjOi7OAXZdGAl9m/F5n
Y5pGQebDUn1UJk1wxfEFf4S4PQy5ibBnGMT8veJHPMB8ARSffyWKX1AuukiMcmmYaRwPfApuDszT
g3ThPxqsnpaEh8V90bcNNlKYTgVqphWzIMaVb0Y1HzO8bnDjAELSTMHi16GJYabGk0mLuQ8fBEbW
QctEjTncI6ymbUxetlUvX/iCYF0frQaxbmsLZdHf5ceCRNHbuToaDhFmFnP1/aKrbSLZHxaf7+8X
d5PUQ48jjoz+5CRyclmWUpjF+WLoDTYyFRe7EpTfiUQ0tqBPuATijYR5UUuPE76WRJbyIqjrsei4
4lo3L5dXl5kDagRckwSj87HMwED4TeEQY+0+p7hg4IGm+j6TROHQX47vJLjjFzAbBpiNNyPsSB7L
YmcQEjGDJTbcgtdVayMB4TLgPa37R50gHBgdkoXXAGwPySLRNKdCT/XTdwWzJcpRRRX/0XRmzYpi
SxT+RUQoisAr8yAozvpiOJSA84CC/vr75em4faKqu06fUoS9c2euXGtl2PHNrOZcB14iuT9OnjwX
VtCb1pZj9nYXwkPjoIjYNWCy7FJG/CUAH8WACZXcsVtfxQse7wpW5fz0x8Ifle4LU9+bnWef+DoG
Q0mJc1TCl6xDRk5DJizwe2wCnAUpxuL7mMkOrHYsXa/Og0bCMwZswrlaNCO/Lbgyyo0HIhag8Byf
31tSzfOsGHxg/NfLa8CMOViW8P38eQtzJXHirkQCQc8Bq7dAJ7Olsmd0ZjnqRff+A53+oRXBr9x9
wWa5X5Gsq5tBsXztP1wmlwoiTFAm268x6maP6lM89gcM2qG/hgygn5M8k6WXEwqn9VjdCYvqEkoq
nie48frGrrtbD35uxwaM8U0H8mLLo5Lzf+5jXy6fCPAqe/MKDdgHPauPD4rLEJwmVcKzn+3pZtob
CNYwGx8DWgI+bOEzM2ZlkgJsxtN+wyAQ/x5dZ1DCrr72L2cC18U5GUGex4zOOU0qfVG5xERW6htn
aiN84GW50X3+rO4a3TmFRHvYLz09aP+C1y9tDkjjGQS+a56emRl1jImt+zAH60fY+4wRXlW3GTLh
jngMQNdgoEYx6p08RhOeukO8GKHaIzcpYWK0bBNHSjQ5SDDfUFQ165dw1Gvg5RwRNFTLWD0l7RAC
9e+b4lzgHR+Jyq5GFCHLD+uCB+yFFfyfqret0Z1HCyMzB+aucXTgvA65h6M9EqawnmHNOHE9i83d
TPulJZ5//PUWAJ6lqzmuBQ7mg8xR66y5CyRYA7XHQWe/RutoffhupFV5XXbdZnxFTwIkIMEZFBlV
1CMpdkwfcF7eIyuZUICNrwdaM3nNGNSQnifHIRryjleNmaAR5WkRkpl0FsTc8e1fR2CJS1ZGnS2z
0JD0Al1wg2wGcIXd6D0zDrXb82XgCQOmN78FLue0JDf0UsBN5iWNMACb8EEpMGB+GYLZ8DTLU2VQ
DL+4zLbcZ4h48RZ1ApNc5ojpr2+sSsOWGzcglcKWQ3rv5yE3i3jIbp49yN1HHZlTe0kZvAsfyGkx
Cubt5unrcO/fC5DrNT61r697+1oUsWRHRYjfPRZavHtKSWvQt6C5Q3DiU/wGqn/HEwTB8IgQU3pE
HHNpcGUnGAFUbmk5amtumyx29sE12rDzVGUCIXW7n6dCHUrFIOAN3l8FkFJYiouSNifMHecKaFVP
aV9iZkI8c2+x2W/oC9380wpMCt+QuFy140t29QD0VlXQC439ut/rv/+kiphkhkYfzjRHLozVMacw
1TgHjilkoIKlO0MjfcgNRky5FG1duOS5g3IE+g1HKr1bhpcykiTB+kqjNAUlA5CYdJAhczon672B
LznAlhlDUHA7c/rBVtvRPHV2YWbXHzshKhkvIwopYhqeBbSdQOfIbOXKOOqfW4PZZWWGyu0XU373
MECjn4H+mGleNC3otTE+ZaShf4RVVLmb+drZsXMGZZ/ZSmgwdIzB/7XTeskWe3gPp7Vn4Ci551D5
63gb/UYSUXMEh+FHUN7yBkpaNjJAETjzM/i1+m8fdJmGHxPZ8EiE84Mv8INZzayrZ6ivjti4vAN2
+k3xdCQZ3VAbdaH75K4RMpATiJ+GQ8aMPthAejUsPxMszek5qMVuPVHf4XUuxhcwqiCXo5LzFSbJ
XoMPg/bwDuMxhRWjOXUXQ6ztM1DuTCh0fwL4kCLJnUPed54XosthDwszdWE45RQQkHO56ASvj8jg
1iHqeDrHfm/yULAQ8LGMRjiHhyuzL4GPLgmjd7aMkqxpCN0A8UG1XUY9AEO/eONl+2J3XoxBimrK
RZhr35jf3zAsZ43zCWtwv8f0bzgiDSbl37rxrr/wu8a7ronAxX4ttwYNpmugrz5rF8iGqo30qyxG
cxOCSdc6QsWQ/hMRMEe8k0OJ+w5hojXX4RyDCSQ7yHfq3bf9L3+SbdlHLKnG6oKOW9xsWTYfuBH8
fmMcCUsCX1/a9EeXu3fdGjh8Oyh1VRj6kNLGqHy+zH8j+n2Hx2037O6Jxniz4vmJ7vNkn2ea/0Iy
cccF+BPgABOBnaPv/NEVVlwlZe6Ex+ArnkcPP97uspxWsekCX+PHKT7yxPP0kkD6mIqcEzSU47Qd
DNhU7MoRzTXAJAAlqmSAPRwO2v4D+kMBuErPzV2HJkDmBgc94HFki4m0vrsO4SHLQ6AeKLpK1rhw
dxj9rva/YcUYNX5PMdUcrSFi5IzOTJ8cpBDujQX5a9fT4K52Dp0DtrULfCPDb/9BNY3DCriOvCCp
GHRVqtAM4jNg18lee79s/nZI1ph8THlNWWCM1cF7gXisk2kZTxCuNKVRUsy+O5BLpwyNMaHh1Kdm
oSiYtbMyVK4p3GnBiorZkQC2Q6JFZLngCjvuUgj1nMfiQSvdvy2YNApE4uchrSTU1tidfsTsQvpq
96/92FFkMeMRWosyy6kTmICmTow+z7AC5//rol27yXkL5UYdVoGJZCT313scIqDbGSEVA+bfVAPx
yaczWjNYwIcTsQW5B8TuQHB3rhintOm8S3OG5kX2iABeP6g/aXtX++de86pJi5/o9BlV+03LWA+u
dHTv40eD1TPpG3NWLtNme5lS2FJ1zBG2wgCAR8QjhEVoQ/6raIhxAT5UFDqVrPonTwm2DjrILSuN
WYTHtl29h8Q6sEVwXMFt54y2lcxPCXChB/E9wernuwiTpfZR3RdMDxLMdcjk2Rpi20tqnV4Rc38+
Y2UDmUJzaH/iEXI0vbVikYXi+3C07yVGVNBUeGO4H5XgIt0L22MOvo210O0VgT6S+4CVQXA1Ojaw
5brtsHFR0RU9xK6EGE0jl39f7O7OTBRMXWy1ffhxoh958hylJloxsL203WLaiUPtKxg5BHX676Cb
JadKy6lMxhDeJZArs07G+8C8BfNqp7QJTg9EzPAj6bS/XAW348aetz9OAXRLFjxHYssoBibXxPfa
w7DhX9G2xNObMWV4XFxpgGHoDW8SC87S+37c9R4zEtBvVNB0vPALh3rySBvMZKen7MQA0FSTKV5O
1YKXz5iGfvucof7G2hvzO9poWd9Y9MaQrhZMl3bLPDxX9lVF5abYF3iScgtJi9poe7qwk21MQtat
uIV2Al2k+0uhE+NbhOIQJjzm75jBzzsoESmZyrj7dh8wYQQOVWCM1uSHFwlKyqzhFrMJSN/oiU1u
E3QQRISeg4HGz6bzFtxX5+Ti2On8HAsI3XI+dPYx6UEBy6A6RoGJHTSfyFkK5YCGtys+4G8FPygT
7K5DnR70sIO8z/LHBHDweQzX9yS/LmluwENGA2Gu0PbCpG3MuUFubVZTdEqK7uVTWuWnBrVsOmIM
NU3cNueSx7xdYwb00gOwkW8q8LowpwNF4nxlPgIi55uLyZNoZCWbANzATP7iQIU2E0GHcazSXAyj
nfX4U/X19TwfNgDzFLt8Yrc31pnsnFEAAj5D6GVVIDlVNneQ0MN11j+yZjcNqBqX2k5ed6sOu5eL
Xfd/s9PHRw7Q7c7aivvu81lrSpQLhuO+Fj1vh0dr2NsxqRJi+4cEDL85cq7ODDJ+FyspzXvCbUP7
ZDUzqoZeVVuQ6tFLqM3YxPKYouKKZh8Um7yeQr2KYK+zdcS16oPKApJzSDtKZfLF0r1i1ecYu2MP
fBQNF1w+4zcszhGihfvLu5+Cshx11RmwPxi0uvtgGfQLAfvZZPAMfyFqlAeWkQh5d7D3q6/LTxg0
9YW+zg3lpnTVPmZY8OVbi0v/efjmkKJpe0boY260TJBNZcUPva7uFyMdh/f02wEjRoEB4kAoPBzX
Y/5yafr8/uaecAVftznwmoA+ajFqfVMixQX6ITZpSGJf1rkdXiZ0LxgSQL38hck6OYqwlA/J8kWS
gBZB2hyY7I3Y56C868Fp8pydN0wEs99njwYdNaHKqA9RFnylA4hxK5dd9h90CrGg7DqkARWP4M4X
9Rtu3MeUwwkaJDd6xXnAPkXDPEBSqIEQR60tGfd5dbZvcY0O2O8M2nSlWDWFo1Iradbra/VWlCOQ
AZqaeWw3VxtT8l77xZN8EfzVM7I6+mbd5JsZU6wJYojD16v9WbZx/YyeUFn9n5oWtX0GBkF6V4nP
cCcPmEqX01QyMkYKn/AtQ6J8d4502Ken6YXkGA2a3i/GLzX+sXUY+8VBQCrYWgc38x+4Qy29kxKv
4iV4mRqaUxkHIAHh/g3ysBNBs0Z0AW1ovvu324EQvr0TBxvmcDe3h1DB//nNl0Nd3Z1/9jE1BmBd
x9mPnhD6yTzpSKeY9hqMuei0umXP8Y07d1AxkluodwBnTwnMgM8qtLh20NA+pCmGn8qlicAsCU0o
MW8KwV3vxhziHBacHmzlLxayASaq/8cSMdDqDeo2/o8+WDvSCvL/O7ob53kAUk2MHiR34fF/5LxR
ybJz11w9iVG9fhsgBM4m8fomTIcduRnVdOVeydBqAUVlaYS/r42SAD2DwPTUPrBY4EPLBTDQDJWl
T6fCjMBcQRkROeDmogf1ojdglRfMeLnSVrUwIVsD1NOJKdAn4HPmoe/EJ6jwKB86yLr59CAbeMpj
Iv5273EXaip5f2e1viUaTGPZcf9td95f63pYtp9/WBFFdw5L9vQBypDaeD/4mGhInzAI7TIRvuDD
n1QxeQq+63HFBKa78KaI7KYv7NrXDgGGdnN/8OQDgdW1EYQayFCFrUJEg0ciFMKTz7mmj7hGyiJV
HhIOFjJPgmvC3dAaCh+P1iq93uMAakBwmRqKRTOYbR2T/dS8IQRT0pX5ufRIB8g5qQe/joZPlDK6
z3POE7cgf8HsL+hac2xxIwXPBlELw1oTwirkx5MvAn2W7jmulzRUQrKK1lAnE2uPSrbF3ziGp4tW
GakIcNM9yBk0a/McYVK1diDNuk+SAcz5YFzhiMiB+oYYgH7oQjHeuVO0z9R2v1CZWcz0Qy3GCqBP
XgHtZmJQWBNbnm5xgP2MTWqAfCkWgJluUHfQztgT1znJwenfGn/xGAau94lo3i/QY0BZFoFnA9WJ
6rK1ZMIxw1vTDwn9kfE9ZFZ3w3vOmx7KtPj1D67DEeAL48W1c2OmeItOuMYJu7qtup8BScj7xBqP
ACjgiciQ8vjHUAa88zTxoITqMrox3xf3hwz7Q+ly37yymVDTMTQdTpIvV0ceR6ZGCWeODPo+1Bd3
/KnaVvcTs1mGny82ru+zXdPNWag7OmqVS90Oao+l5QRuhNTeQ4pVpvO1Yw25MEy9Czxa0lCmWcWn
pExyvzVoIeQFUl6chq8+RAn6lKBecKw6faxgP5+RElWjNZ4tV6fIB0DVUUU3BanCeVWM7jNaukgQ
OwSW546GwwltTlSx+3MclUbdfKN8psdTkIOvORxcHZ8Tngun30dJ0fwCjQ4FD0ZFx/nSmVVKQ7Nl
YqZKU5QJ1pA+gOHKkEFoaKPOsy5yKroXemZqccf/ROcYnveTouRN/mDpq3pHhCsnGIWAMpJOdCJU
YS/a+mxoPVF3RcpBhGXy1zmmnGn8MMcmGsTPobvQottEO3D4kDzQyWXpFbiaAPIo3tVMz+oEbRia
Z5RgigcZhLyTqu4z1U+AmeaKPJfrfr625M24DtKrfXHBJGNfUrspwUFtz37mHHjg2wuw8bw3gydz
puedEVHYGBZMZKz/MZ2G6XBeqUHHqg1XgWrpcyRY7X8/MsW4+ffxGQIaceZ2d2gQf4fzBreKX6BC
LcZqirEbdG24jcoTu5ZA3XFyQ2ZhQHl5G7CJeLIk68/ZLaS3hp4JIGFYd9Gb+J1DF0LcgtuPGLF9
aNC1Wtf0N2vowhtB5d8Gn38NHKLxaccCcXVkp5zuJT38YYGpJvRoV2/7p5dzGq6xNAvRnuLAjvr5
nJIXrBeVuJ+c03xt6VwDmBmze0tEWDAbJ8agfQroAtBJ2mHpoLf8GnqnkuU/OqCd3+BGRtovaHMQ
xVXMIIOPMuyAWCvzY0qwoH0A66U9qZuxnpEPTdZjjoTvgs+rJKLBhJBAkYqDOsej/LH26G4dZ09X
inzJHzOkDB2/tbv0i7ZPRsS3aPYg9ijD3vgT6Qnr5W3N5dxRBxWJCKGL9qUCw/VO7Q7sxBA7OLYE
oAkW/YgTIMOA+SCJM0c4NVLTiR0THCmq+xcsaSFTX0M1wmLPEa9NON4ZU6XAzRtYOVSH8H7Z+989
NK0PpBMQfJi58KfgijF1lxwmfQlF2cdqIgUEHSicCnOJqtcNRnOWWKK8nUe/tbu7XxQp+NGT9ee+
Ohyi6ws6I/NnUW+BA0ILdnGwSfEhy7PHFLRQcFgaB5y2QmoDEJpfaERcbJ1PYCxP00+Azx8JPakS
XYUjDOcjU+OEjci12yMS3OjsnXgJLE4H1NexgnIZhhw1ZpkIRGIAusGg4dyqfZQF9F9pc6IjQLsj
ugUGAMkLooJGp8DYLObvXRLAq4qT8RncdCQ55puqA/GcU0klDXlWsRUwFeQjYDAm+SGGMbuPBVQq
VOx/mP2CaKBQtiFKKfaw67DWAsE/bzt5mvN/cJ0vwkLmJy6WtGR6QznPStjYT6IHJg6qB5Pjr9f+
9FVEfYzP+GKeoQyLjGRgW3p4BHjnhO741cblQuzkmcDcZXqYf09O45ND7WnVQT4WDdQJW4JuwPyk
sTS8aGthX0I/i5aVDJvT0F49gldgpHjyB9fkMvhN6z3tioYtsFEiHd+Gj1+leW0VgU40G80ZFGOw
v0ShOVUc2roUeqAfPVqdx4jxAUgIYAnx6jewBoqutOQ3HIx0S9t39gXD4EaMsGAxjWDEGqPjzWaK
jq/G16m6VYZ3//qvFdfWK/gtSXGxag3gie4feOPjv0iCjWUktCdk034XOwbkCsNn8uIkbWzDuwxv
oXagtOzgXfGcVRuMeyl+MN1LUEy3p8f4lxyj3LnFzB33DQi/ZDTjG/K6abt0GhnubvjSvzTSC0kK
RH0Ih4w5AkN+bSpaNTNxJeMX7Ad0FSDIriBER+8++KC1WqnuzyPfr/zKA3q/WEXW4pD2zNkb9Auw
WIeMBPgPrWL9r4N+8QBTml84Akzv2Pf/phjpUdLO0DV5xnhOuKidaY07xWeHYAUOnr3n5OOjo62E
cjpYk6pesfQy/CtlxNtiKvceQztMJUpnRl8nd6gWbrEeHrOav9ze1ZGxAtxCwkcj7ZDPHgceBDZD
+eYxu0+IwqHqXxf5vIPqc/jaFpCF3RySmcPckqvmnKAR4RH6dGuEfhiKjRmjaVW0XuMiSJdSWUoo
ENdnPm54nYmyGzGpHT0tPuCdxUrZ49xYrDISRnFyZlbvedYxfXRMIQx+f8T7A93kp08ntbCwo0pN
jLqe/3l/8D1Rdh59mSMCwoTcAsPx/seByuKs8lEN57Z2gb0R2oABey1bW9Ru7S5gBzqcRU7lPdyv
z/pg6owWytgZLUTOtxcR4hvtKRJf/8yEoJoR9vIlHjXS9ZVLx9Xl78IpL13pAj/tc3R0P8nJaVnd
YEwnyZ3KbzJmRUyHLpCUuhBqiicjzrHopDkIjh89PGGlrGOgLJBTJLn8ujkce/wbIpdHmWorkXy/
sjuu/Iz8FPM4Q1iljgZ0ohxUb9O4OBPhvwCV4G5NpwAu3Mi9dKLrgM0vEzlQqz4CgzntDPNhw5vc
7tpC6so8eKTQBJTCLVwmawYFK+qLHS25ID32ygdnD3NmT2EEQlasR0s9+s3kGzz+JSY3TBvatO1U
VHdL4SDOlxjiQ+17hFCv7NrpMyVg2F+m3JMD94+7RyKdkLNyz0B7wFXabsvRsVW4TXB6dq888B6n
NIRNBDOyGq7uj9k/M2ZKYnOMppRsYqDnTntwCy5zmVrCeFOiXO7VwZqHlvNfuWMOlaU8JuA7xhvp
Q77jXH35sKUoFHyZi0Mezf6jDcmFYLqrxoUrd4tQyJpg/SHUUQKstV1Gw8t65NedDXXEs3+PnT23
sfSe09tYJuycnEieN4vaJbbKzWMZHN0g4v/y/8Vyan84s3rWfIn30G3eTQMeAQ9Ed2aomx0eCA43
8sNPn/XkRtPNZjrGeVMWWcBMJYQTHSuZwV89WQuOC4e6EznM06MFxo6ecZk+7GE62NggxaVHfvq3
cpBvEGEdXBHsZQH3QV009rDCESriodgRXkkbzJNYN+N9PLtYSbw/WW8ce64+Fz8Oot+U+QmBAVFC
JgR92ce/A2UUD5URLnx9rTFjlgg0PZcJqfaZk+AY9eYfjF5kgavYzJyGmr05WrAkeoHqgLW7a6w8
ELQvZKbvtA2yJfM0hI367n8dV/X6wpGZuwH3KCbMWBfL4SzhPCFDRXyF86wnH7qLBwxf07NfJK9Y
Cwu/M2yuNu5fWziaCcLp1dNfbx+FpTLB6jV+DwzvMbw5FwenN55foTk8H9l/IDpIQoWkI55CZ3sP
XOg1YgdU+LctW4nvXjymw7KVj26VoOjH+cg/Y7FUTy7OtBXwegPmwMQsgohTNwB3+QYqx3Ubphen
rdxFhVTWYyhvBXnkumLJsLEuwwLKARhjETPG3NWjZiZ4FgNh2NXhkcSKEWjCpipGn9kXBxf90CvZ
f2ofq0OPTdb/gKWCZ/EpZCUTSz10NaHZf7B9uG6fnSchBZ8wewpRIWNj48EGbcVnHrBbovm/rtSY
EPNL0lRGjs3hNJHA/JtA3fDIBckEkbX9HIQzZFtDd8lEMndIZV/aOxw5lst0c3PkNYlrHvcZxInl
DOlnpBCKeIOeLfdF7pGsymiDw3V/iQaDl2EMEHseCMQ2Jz23Ge4xi2PQT5CtZUKbRF2JQ+8xDFs6
SUxs2B/jxq8H96zxHxhAVeDPxN3gGJ0Gd2ZOqdtDw9we3NJk7ZF3u3LPuJcQTK05fmQiin3CNAFE
QWXH5YuD1eYYqBwxEtjZcoZLAB2POav4pKhuWZdPyWmsKT5ljOTBN2ujRZsxtmyiLodcRSIm0dPt
xtToEFygFEmEObM7CMdOnMACo28/m2VZMB63rOjCnJHKv2ayDluwjY6ZWDOKXxmub5HL7fVJGX3u
D0/MAsYzQ3NYbzmBzeH4IN9Dyu9KBkfsI5y/5zgm+e2jFbNwHfZxbePkaaMRFj7Dy/1G2uBNiToL
olz2YsvC0MuJYyfxEmzhY0UsshEqPp0zdEYcAJTg2Ieezs5rhuC1hTUrQuZsmH0xXCBigUtGHd5F
YiPmxrES4yHCQvOKsOIwfrutSLfg3kNnuIdt7+eZg3N4DM99MYCGYOsa/nnSpRSBn5GqwC2LYsJd
4pW18Ef31C7+ySd6xRKP+O6MXKZvrMhQ9AGim/QaAlJHxbB1uIdfF/udcOUhFWiunngASuBlJIRL
RPWZkaeEuVdyp48rvskZiZUVC4OM0P86HMNnSPOgeaTKiOkiY94wJUQWtBCCph8fQyue/5oI0Yb6
hvj9ggeZmQE9UOOB+otnzZtsvUHaaKCKv+AySVeZV+OAC2EghXpyPwD/SZcT7LCJ2ppYM19jmREq
20Cm+/BQUpd4fAiCfZDtM6cedKzPcMZBMx6L75nt2Cyk2uVm7CV9ipZtH9dNCzcshyFwB5VFcXSj
rsU/bCDHYRjKOFLJAdrospC2HQNalnwogsDJ4wZJ5n/ABU6FgzN8BRmBgVOQJYhjdot4gnDgs+ry
l2SHcahZ1Yogx8AqNajw52im99Vz9RgT2mDIfXxIBc6mRWaS27AMrY8/JU2hSSyrGSUjdaJuY5aJ
fT9+hPKJ0Sz90YElUVhjpk63hKgAEesdTgHwnbNLs989B3DWcXuTB8SJztlWcNDKif6mWnkFhU9q
48bclYd7dzrWjIMyY4dUsK747NNxhMWc7nPebbq84XEk60M8zmB42RgASuQHysZYaz0WxuCfM9dB
z/C69948HdsNxmQRhKKS0MSFbTZ3ztOUcMABKtmpyr5N0+V9RkfoEmKyCEeVUrCCuJuHFQ/kLY4+
PHIPn0/sTDl9Lbz2p1PbXZI1/ez1QFhx/WGbgSZlQg1ORYgjl2PgayHC9IHopBjfi6Oq3aMqQZZs
NRgdM7Wa5FbBuYTuiKP8ib0Le6sFHCaIrEVmXVKbELsn4cgfSqXOO0mlzn/SESyI9vLxJXFMp1d3
3NseMc1bShIHg46iw8w0v2LizUmWNBxb5Bw7zfWlvi0QoIDkSh1/sf/JwFD4Lu5u19DYlzX9IWpy
BDqbDaxQliYQKCLRL2fAfyFdthgO95I9kxK7H7Ie7i3yMc42DPvqEM8JzHO7nhyPKguX4EgeJMfz
gWrB7Y2K5B2QqqfHxEjJ/qhbFQdWXnLtQqosABIcIzUlryL9EhInR6j7Vz1L2utJzVFSO+thm2bC
VpkUvj5ph6RjVBZyuVj3YeEpK15CvhnypvZ+vz+gp6Sclg/D9pHsTD6ZZJ1nopXu9EYdyUP4JWpv
WaeUf/ngmkgqR0lOGJLUUcpxlhSXwcwOEg4tvG17qVQdklpKJIJm/ldBsLzci+wx/0Rye07eMW+V
FP8ks78mylIZ5qe/96Fn7/6WFDNEz5wXp3biQKSMJvO9JmffxIbHSItEC48+vi4kth0U5A+38lQf
GpnqUwhnV+RQfxw07zTqeJhepQw+cUyqYWUH6XTtHydVvxzR9Ot/YCiiVGQoTlpg91ChuYI+H+gl
yxOvFpZk7SKyj2qXMuzrfiGV3cN61vFeaR6Xgepq/FeXhboVMvBzcks1BtHkgfwoxk3U16x5HKTb
LO019E8R8GscSLFM6ZRL15x2+I5qcvRWigsQdWBtfzwNrq6cUKSxljaUWkcezxlpyZrMUI6v/+T5
2Hhai5KuC/QqxLTIZZkPPKP/7dJJQin283o4+2AnnqAvkXN8itvp3XqEiv8Kn3/Fi0ol92hbETZ5
f1EcE1jQkCdoTPAdQk+0zUSsA2mzvljOkkNIfJQs+m5RJFeusH0ufS1j0uZfgbwBvg2f6W1fhxiO
epBfpLikxHx47Iku+bR8Xd0XmQ+FhierCX+7WEpowQLYYPE1wWuJ8bl4tHutWGYNkhl1SVblx+Wr
FbOgBudsjYpUuM1eyyJn+UyvFLHr7XRKiT5tEhQ5TKsl3jF18+/DPkfMZyJLlJpNvv77KE8LLSHx
9DrqegLCvkI9Uj3g1wtn5QVbv1/U8R9OHjKYG55cJ2VMLg0O8QUAcqQNJd0AaFX+ZSEBRndLP090
zGIY+EwEFrxboohMsuSFKeehHhnY1NqwLoBUT/CSiLaYsGJqIH/UMgLbfSYBNWVnxiTy8rW2NQfP
MEsJ8BSmmLvEanILboHmmMHXVwLxBMBH3q68yhNQAGgBO05tKDkIA6OJEtqQWS5DA22KVB0speVr
LstrDXKmYGH5dFTAnqJPx47KBAduh+ECfFcW6819RfKuH14bdm94OmhYrX92PYYj1VGX9sTgiZno
OsEVIlJwGBp33pQ5cFVZ8A0VXtf/LLp+eydrlpyu462A/fG/+Dg5M9G+EDbvZGsvF3Ulm4R1/bVp
S0DevPZb0HUbj285s9mMdJxsm9gVUrSV1MnXBPl4vX3Pcw63MV6tHGnJgd+JOqTErA6ikJS4Eq+e
f/m4BJaC1HMs+YPUr6ajA6DojhZqhM8zFZmI+Q07i8e836xj7WeC4gnGcpYkFTJqd6Q7rwCEZ38Q
pcJfVSxFlkKM7aXyy3D38pffbOIXAoYi6aZMJf7v1qLwkFfi9cy+vA6hzJdaWPJR2sPcNYhZ/EXG
3PB9AEcecMtHbsxDlq/Kk2ihOby6nA+5cziM7X4apeMgjmMmjDydhbxWZyCRQp5BxcOUe09yS3DY
VYtjv5Wh6/Zrbrr8yme9BFUejJKklebz9Yby1GqNGL/mVvgYO7/hJTbcatmZvHE9PgICUFe6er9a
Im6w9h3ujxJ09sgkuAO37QszLLAIECiFNCcfr0dAhQ7uB7S/vkPyPsjpXrx+bO/K6nEpSbvJFROW
XO6IaIqVxtoyViofv/J6jIUz+PXxZrL4P57k7rIMmf/ycNsDuTl1VITQu8M6kh0gN+njyQI89iuY
9j3sTlpR16eGye59nG/fJPiouvAnkfVGG8ZhGo0P9uY94U2wLM8hyTzWGwkJ672PTCrr+fCRsf3w
lIE5aC9ySIBuewHOQ2FBboQDmbQkVrSKJx7+KD/v7daHc3gOaav7ZSrFAzZJPmJd/xwuZrMgvoae
t5CfgJsWdbMrb/M+tC4u49M0sP1+ckV6cnNhdp+44kv8Ifn1uyjjvknFR1WC20Eww4aSpTNoXXw8
b2o9ysFK2wGd6SvGM2IsIE4kd++/k472NMlbjigfRZzbYT/+dqwRdijBQ2O/HUO4FWDesgxr99hv
78qNNsAGgK3IOZoHjXOBkhgeTesS0zDPGOrMAoAaDgkIjwgNyCG7cF0gtDZnW8/5Dejn8RSKiZx+
Yol3dxqo0IQOZl6YwaxaNLt3hDMzY8ALQhBk7FjpgzMJloptDP2AVcdCylp6Iqlbu2/cdLscmEqM
zzhQLk68nBwg79hRUEEiHZYc4c5MCGNVs00ETdCGb8Djy1wTTLmPhWT2cU4jcHPvy8ghdsrDvcTH
rnObo41LMALBaDsiwADD/YFspMgBdP7gHXdwvJt317aj/Bc8JwZimB5+68mHKLElHJynZje9Im4k
ceJ/MG+LVgpYLcGaDRvmg9yT+PMeNyCuV6RC4FicWYIvCnRjCk+GUx6irmB1YDln/u7Zp7FBxPgP
Bd3HcZLgd2SSUTce0k/uguzYG5v0EUjkkD/DQrZmBKJ4kSxw0vWvIfeLbfTkJkh+IXGLQjWhw8z9
lncm28AbkUQrAJayf+P9nmSMmeQK0VPdAhk1gOL4Q5cMYV+PmEEJs0mSwCMzbajs3zEnDZaHUtkw
wPXvkrCt5pDh2olWAlzL+SJxXACWtUvDxJZMU3I5uSD5yDDb2O3yZ/kSF6KP13gNKobKkc1kjuVE
MAfFJE9NrIg3xUQZtxctMp4FyKK8TMkIcxaUfEmaJRA7Ewc5wYAZBQm9uXI1rHVZulwPZddikay2
egCx2tq+xBkIdww4xW/xxBokN4BFJyOzPsjxAZx5yD1y54w+EUbXvoKBiSTlgpFK9gvOArKWTtGz
yx+4RwP5xHsAFMniof+SG0lJsNlsllJQis09qirv5bFx464z7LspswT2WcYw1nTZh3s/EI7i3JWs
QA0EZRkfDrMZnp82gjR55AJ/MgfQFmcgUljwEA7Mx5wxZqw7gzLwMJZagAsA7RWwpuO6lhXm2MDv
oEJR0qXTjR6dR9B+QVtrR8A7ADI2qzMUTYHwriWtobFn0ET7YscrtT+9NK7/bNE7FP7zkCkqzK0g
jaFKlnEjlM8yGB0EiPKppA6nHJa0DNhKMNzDmHGz1KJUxQKYyUaWAoMiYQr5ILxs125btt5//YzD
4cRJvxcQmq3gSlIs5QdP5R8VNs8GGISk8T98XKpjCme5U6xXCi0eAVtqL6d+FoAOg1Jg4lPj1C2F
2AvwCcQ8aIeSDsmBgwiXCrXnP/voixgtyxEhx4ZAU9KN+dEIA9OW81oqWxRGHB3y8z1fatoWtcUf
7/nPKESq3i+5eVtwSE6KZOFk+NtPMQ/9y0dJye0pLU9yYkCx/6B/FqmT7cEXuXad5OQBmpxjxpeC
B/0BPCVTAR5bSSXa47/ygTPLiJg0A/Os675SeInhdWL4cor9FnwYDk9idzP8Zhyrg5pOxULCBEUE
/RiEYH0YyRsRBLbi3rawNr3F9PDaSieDM52I8uKFlMGbiIMOiJyvoJKGJEQi8Rv0XLw/CJc+AfnI
olcFh2Eu9qTbEfW+OCaoPH6eFak+JSnscecxl3hIU661BeklrPJfaHgkK5EUZ/2UB4yebytn0jd6
AWQxI3CgU/nT/FRHmrNXhu+tHpJGUYFTVNc6dqruvDvphjcSPASzyGJp9Hm9Ny4LWtbGvAFOH3pN
aeVJEwPJMPXq1GThRpBfvw4MDfi+eFx0oHGjFxAj8BftcRHTwmuMvgt4PwOYEEIPO/kNTvtDtba6
hG+YA3x0+4mFHw6GVVBOISMz84hWvAAN8BuKFzQFdQmG6zL4bKD7610LEoknyBHz55Ch/ugg8GDs
Xmxsz241Elic3s72nKg3bDE8fagvIZErjD1ZmkvqcqiNuL/TffgQgTo4FDI77J8O3qo4OPRjrHK8
s16OdHUEEsC49S9CfWllMCDlTsvFSG8IO7n3tHLwuys30pJsUy1w/NztasVtesWEODE2Jcpxxzr7
35KsFTkjcyz5OxccrkgC2amSGF53NTDB7osnbSypo9kP9kefLef2KX0gCfFLAscXkSOmBjJzB4Ku
1JDLvgySx1jA6veH/tDv99NlylAS0i26ccsW8OgjpMyMXMYpMpp7jFXuQRLvE/GYrwBoAo/laGqP
D9I4o2AY888BO1VpuR7kh4kCBJA4oL91yOxxNLb5UbEE/oMkfAnjnLp8ePlR4jvcVgfUgpAEUYF/
eWYo35L5h/z38FBATyPy5M4RRIufywIGBEhOTtOXG8y/3MDOMjmgeeszN1NSGTkA/3qZvG7JS5Ft
sDHOCViLfWf4guQDCtiKJD1K33DJM2gRvWgp5c5rK4ARTQnMyuR05oz+D1z8e7LcEyl4qPgFZucB
glgFhwOGA0ccBAlXoAskLBx8Aj6ube4Lt8mpnHjGGSntV3nC2X4mGZ5PWjh7uL3/0XRWS65jSRT9
IkWY4VWMtmVZhnpx2GVmhvr6WVu3Z2q6u9AgOCdzUzLMRpcHpbijAl0fJe+4Qsk7ZC/dQGRDQRd7
LRg7D7BQa8mqbRVQxnD8pNTmX/+6vqdDswklpqEUbNnQgdDZIgNFWdJl8DRRxWNf+3rRMIqG6Yqz
VcXtzg6IEDZkqjXjkxG1ti08TjVEitUUVPDARSM4ULTcLO8wHoPLSQ34xRyVrQmLAg/AjiZ9JyPQ
iMU0uE1byHR6y2UxqLMHzogE5rf3CuMRZgo9Yo/ZBw67mi5ZWL0GeeVMBkn0I4c5DaB1LkuKA6Xo
hJaVpYSYaVfh3QOnsdewZqvMOVgR2zlwHlsel5TgOH2opRRDJ3COU6M9WyUrh5VrlIsl5T8iXVds
A6mKGl3sBza4xf8JaUlm1tzXFB1+h/lDon9SLngtamE26xRgtcZcOXCmGddPGi3EQ9JI2uNomCSc
dypuCjVK6O6Ka5GPXaJKkCnqbMck27wj8dTst96C6xs9cIf2M/VpxvVclIHQqGTUaD8Pi3ElcEy+
FVp5ldKW0QHwZB2Gmlg+W66fULyOeaMq8IsqkEU4uc93+Q5EVPdRsTxlDiOowHgboN8CY5nTEoa+
AH+AAC4a7bgvW4jB3VH/8oTPGXLAmtQZgk5TLQ0293nKBS2wM+VKsunocECwylEejceUSx7X55Db
TEd7x9FuB9rZ3CFs8pAzp3O2WnFsFjw0pTLkjqkHXME+2cPIX61dLSY8CLeV8ACORepDXnRdlxay
os6zkGkMi0IY1FbnHwpjB40MlyPVQp5fqIDI26GwRJnhiR7LuXwpAMPVqglyqxuKN6D7tNXRbaUj
N+QWE3ah00XVwz2vD63wKvO0OuHd7z7nnEAUUYbNE2fg49AxWgi5MynTOa3P4sF0fQqx0AnZWaor
KTw4vVpBWQI5lCzggkFAG3gsvc0sY30RF6PTtVpT4R74jeIgVoOWFhJdM9QCvJItD0NR463YQPTq
RJk+fS5Ee3jnvBEvymHm6VQbg3/zr+QbvflTgp64JAq5TMrSxZEo1iuBoqzBBfNKbUSqu81ZOEb7
Oa0Ry8yYs5OmXJIl0+YG+35/376ur03SIEPmGqHk2uObYs/uXCNOKfFoXHsbvE/FA6PbmtoXEiD4
mkJUiD1Xf3/nMf6T5dIXRM37S1dvCloG+7DaN/rtAXuyy2JItc2TLFhqwbEwXwGImdTmKhZ/fubu
Fi1WQL6iOQ/mmHqtDeosJryheeU63gSsdoyMstOjOc3RNEkeoYWX0lQH1IZzhgq5siRhCfj+PihC
jCRGzCC2iNuU4pl2A8yRiwgrQwKJRWF582hBOBl+De8CKDPbYcU/R3AG/5YhMCvueZqwr9eOK4gC
8GH0uOLETQgPo8LmIDXNLTnLwLmFBIo+sEwGMu0h1TTDcMIGBNY5om5QSUV+2sSI2XFazg28kek4
NImLDXOpSS28g+DtUkDcTaCkihLXfbY17FfOZ5X5FBB/7f9hcrKJx1H8hHfIX6S6X532e1LhzOC/
JV0d2wSjRoMHl+F3DhJIGLUu1mt3GpWJPsdghq4NZ1gNPyDBnH/sd+Tp/jbJYTyZEPrHm7faYjdw
bskunXZ4HWSfQxfWkDEdkmn/OfrUzBd6McuIj9CfTG0DA8+IwjmRYwWTq7LnmTXKZJcxuNvOq/lR
EipIsxuKEIxOmxlGJAaeIIRmdMOblAKrxlSFBT4FkjXOVo2yzSGHAmKzaZaPPp6wV7ROvVM2Xbsa
Wj/9eFvGeiA1xZ+7RfB5AG7EQ62ZsWTkrAnHxdoW4l2i5K9I/tfmyv7RDNXA6GBOZkJMQ4EDjbrF
mGDSErGI0KeYBFy0yNBkkKy1/mGM5XEd1qv+lHjuHEOFA3F3xRRgMZR6yupJ8Oz8+nKuTefOV+ya
WIcR2BJViHtZL+BPrrllrwcxyFih0ci7OBR6Ku+Y+sI/ZQQxwsfb/C2OBweuDZVoI66wvvDiN+TC
GR3c3u5muBm96xZ59JdoGsuM2sBSAE33IaSR6JoG2zOBfwr8tcjv0BdYIuhfe3K/4T9E1NGGylPW
XliN8IyYg35QaFL7HqLU9k8zqVNINK3+ckkoNN39PVH2Y7/fUxNM/bDrILF/At4zuGgo9pMB7V9r
Mz/MMUHjxiv3T34FOsQvd04R1cShiGVTN/CW2pGy4G7ru+qLP8Qqv7ga7m7T+uvc0DX0mlj6bpHh
PDB9PEbSpgxk7T9NXoEb9Htrsv3M37jJKFXm1LwcTHYB4xw1kYlBMxCwT0KJYGSeQXkljc1jSLIi
NQ/UhiVehlR+KE+5GaXfrnUbeKGgJtZACFz3lD17C2kvozqsi4+BW0YpuvVqKjpHIy5RmUziDty3
6B4siaAX6TH4umJCzrDLKNa9Ci5lxNx6EjFABUf0+0c+kEnsu+KyvNKYmDSTIQHNA52+uPBa9H25
VszYtzP5KuiUSd40+xy+ZgJRMiY5rEF5fMDLdLuZx4fHV7ej94dxVcbLh4nhO/KAGCjESOY3r+Op
j9MpHv3eeL6cd+PgcyYnksA1qjVKQy82pcHvHDNkgbl0BBV6HM7rv7XxkiOrAoeQmsC+JNPo2CsN
mIcJvaX+i39s5imZKAT/abvIFbTI1+t8bXTzjTHjsuzZRabUDXoemCgoLul6Dv7Hy9lji+1NhTRV
nZ9SDFEY+SAh0OSES/J+CPcbEdx8h82WyPQYTKGsX9w9J+olZhiiL6LM5EkR65c5s8jpgIsa7gzO
X4MTSWNLiXGG+RehBILEH1Li7a04ZpwXmgF0C2qcYtPz+qbDteQICmF2X0bfwI5CP0jVARaTP1jv
Nua1+8obiDcfvJt/pHD2ZJFkn6VkJNo223elGNzBJW4ctj26Tu2Kaq/QH27SbOuuVuo1qEKobpAX
sC6vGFaBKuPKr6C/SBEpIR4C0KZdI+jJBg0TOoZl1tWxUhUsbnfqUHLpR2s3k5YThhKwhk1YgE8J
Axh1jx9RxVCZZChBVhSQIRXJkRLnQMeF5EQl0ZoXxMwKN6Wmpe5GsATCsjH9jDl8eqH+SgXfYq3K
iIPbqbCvZakK7r0ZATcmdB7U7nZEgUL3iMIEAUuUjBNQ8hkTR1ZQLf8+1MJ8Q/2bseXs3E3+nu6l
1DFcyRxtyt2SRc1aNyNSlNkm72yWn+56TqiMUKM1tzeGajASV3/Mbw71y0J09KC7QPHJqtkZgUiZ
uQkEuJNWI4ESZSy/zwPdnYQKl8+TJ0RaVNQcavRAPRcXe2FnNooNh47oL3S4cPSh253wHUxEWi7U
dwPc9WomfQ+dNxeQleeFumLWmZFqCeDHFeVwZxOZMDv2LqauwHbC30sE0zojedD3aJGYPHEgjFFX
PP8L+kHXVdLK1Ux+ns7ZdN1uMFj2WZLhPhFYcwdMUHPw6DRxuiP4+wvXEOPpaAJ0faPW5NJBqlu2
GLal72ilApzpoEGZjHQbIO4kswgl+hApDgFARDjWQdWurEfSIjZxKjMrjBy/LwFJ68GHpZTcFZt1
jGcvWzOOzcOpCemxd8PNTC0T9uKUSTTxZlb3hCFpUjC2N5QwAi9AKmpYYHi1NCcdJkP6VKuU2KgD
vZgmErtfndGy0qzozm4j1/on2EFoxb2N6IbejCEqYx5IohUTW6rSkMh1I9KaliIhrZPxvAqJa2Us
lGO8Clg/P3DSr1CzPu5tou/AZF0m2JAxWgrwcvutAYMxSBHEsYaL5piwUSeE1JLcDjDFzmNYuE78
waDbRZ7QJZW5TE2htGqSW0i/x7fo/Ntkb4ToYvogvZSUDUlklqTuKYVDzhaSPXobm0kXUyqNZQDM
G85C6iLmUrJsTrWKFQcmnsSjXvH5JEaSdTMPSMl3RX26ynxaQssKO1jbfpfLl9+nhuDQTi7mZCQ6
nLnXrH7q55lBiFZUUZ3ogf8474jf4n+b3pNvl/jc8PghmWjoM/U8jJ41NRtYAIHgdFXEKo4xGErv
rS26p/f5n9dF0ocPW6GuPgnCiXHqgMmFjd/qaj84c/noMnoj9UK8CjonmcHNe6DtYU3MJX0/SO/C
aoUcMtyFr6WasYpfrLUifDboE6RdFSUtQRoqXhwtKHIR4fMnlNXSXWL1pQf618tJaUSpDRYrCT+g
ES3R2m111jbNWJNFkCWTZoxBVzRYakTo+tVtqXWn36KVUTNPLe7UASAW+rb6Gz7Al7TginCBkxAP
ztCiAnYo9xhahZRV4ZSL9OmzGlZZdt7CcfyIbcxX+yjHjVgbgUi0W+q/h4JSobNRmyDy4REFGqtj
JSHeEhBVgHWg7ZBoa147RT29ChMq6SC143Dz4NG3Vwh9eI0thyVXiNBXTyzo7ErHqoUfyxBv6usf
cnWnvD1aATpcnw2DjYol+2shBNUUDC2oth0t/m0teiHsEUWnbObhLGcX6FStnP2U/RowhUP85ALh
La4yJssyA9bDVAYGORpRGToOg5ULNkdACR8rYGvewNRaARWw6jJrwZXuRmJV0c8CGUQU/CjzE1IA
BVAJUkCjQxphFUL2zSot/lEwhtZ64d0tjmiLTe6KLWR4s0EQ2O34QGTEUBaz4ojH/XMvAYvoUI8v
c8i6TzQICz0YLBIQbOY8GCnbICQlPv495QdioIkr5sIYEqNbu7HTPFd1roBAclboNT4evHrRbdIL
/PscYIiOfoqwYCW+TGcbreI/ncIuaErVKjKRtwwbLnJbH0oGe8SX4Ba/HbpatjO9u0uBLoOpcHIk
/mhDhogmF1UFfs7zhsgSgipXK/lgVWQTrBSM3YRVh2z499fgMfSkWbZYADaidHuCgdDkwyNpKaUy
7EkjLSbL4lKgXADcwBRj/yNEj2iMC/6vnP1xOYHLSFQBt8hRiKUY/oa7mLEZsD6t9OlsiKr2mqiy
EHOdAvxEHHl8/GiSD8FxJupYNOTHhZYcS3xQzTZE+ulO0PHcEkOm66Ftzmv095z71SnY9E4c7kPQ
zs5D8UdI1RiaYLo/XXSSg64718HozllToSAlG2ubh94t2PW4eCqMAkUhyXgH/9BDFc3fjj/jWkrS
W7rD+gTJXkn/qTyacPstT2f+7ew7OtCE2Jp3LINHR3H1O8USEFyPj533VLGOnbfEbqtWcQL/yMCr
/h64F/H8u+XfJnoHotLcSigZxcfVtSUy1fDFe8GM6iGEbejLq8NVKaiDQHLuPrmVHjBp+hHXAaxX
BZ0awk78mPJzPoJjnxth9rFbrHW8Jw4pZNnPLcbytPqBQnOuplxQOgW7ARFzny03GgIKKqRIyBz4
6oJKq0LRxYUlobYOq16DbkkzZVA66yMFIvgFOjNu7qLWo3THXDmA8EL1dWIJIIia77BJqxR/MAb3
D4cbZYETdviW9oWnq8rkbsc9xoDrm5YTUvNSnAK+iFIRL+wTYG6ysFBmCpYVosd+wDKuFe5YwGAs
cVrXkUMWLg6hM1kmSHftAly6iOS7iOAY+X1ZngjvPHkEpYQo5eGMmYsAVCSrAk1V8RQ5DEMn9kzP
kmVLcqcDNiT2FHYSiubHsqblDJRDvOshfSS5IDEYEsr/4td5fWw/GDww/RxdecCgtYun4zgVzi2L
Y0WZwkBL9vPOjHRxSFp2G71ltqeUTcy6hOocuETJeDXCjX9HZGgwR/lKAHU9VNbKMTgGe9rIqoe7
mDKqHArVhQJGMqtqPOMdc8e27e9coJ+wws0HKcV3dAQEZgo1u8cWcEWthWxnLfosPZuE8IbXDuEs
pWlUW6b/SrGb88JLLtHl/0SANHMkXap14ilL/JbqihcTtvFbFiyx8HK9KQo49nZYY58KjcGzOIwo
Q0fA+xSjHqsLbiMdVLqKG4Cn2hauL7ZfTjY1BnuExK8UA1wVxcmnZOAZ3u6IB5q8nIkwcV4DjYvo
6rd5nWuhknJW1GimN1n8CFuI5Oo6ea+kFvH42uyLygHlsVSNZKhjs5NLRIVXkZ5/RGTJ668XqkfB
Ag0pxSmF6nrWGfmfRTHVoZoKPpQv1F+slbvEzzC2UGRb4XHgwBsYNswYUoNYRo0LknR+iR1b62+F
wY0ZxR4/pl9i/aUkAA5e8XXOk5RsjABx7OEJyPPtLzeDnhj7pptzfLO1S8jLDsX/4jkSQCyoUKhu
PbhqRPtjcmbvE/sG0p+CoVbNix0J+B2mmCV5AQvAxmEb0VfLirDZ0EXWGQW1lHhAFQG3koQDnBgO
6ILYPGTDzWAFmAxSjqy61a/36gFQKqNMJ9olnnMO/vKAfgCXKYpjagSsbBiWgQyKBrlQyuuslvwv
kDQ+mUODXZ/K6BwZ7kL8DuVTOpwuSamh4d9ZfAuVU2+DlxWGpZw1ktrPO3yG7DvEsqeiHSo/QIqo
jsxKOKwwW4ceD5872wJruHtDkHn3mxPkSNYmIRqnGQgV50WpHccPCZK7of7hAgEpNLlTuGGsKr0M
76KFrsd5XhxySZuLP8TniLmQVrQZukpiKYee0o1i4zZmQIlfHfxdmI0pchEyeYd1jsoyOGG/Pv2I
VzyWoB8bTumnnH0h2zdeddIqCQ+NFMp5nVOFxk9yb8llb1ehhcpBJdkg5G51EJzCo6yHlXT600Cx
JpUjlR8up9PykGBnUTKxRwGcySBxQXecfJZ/y6tbc0tSCzNmlndlTM4XFXvLy5l33g4afV45m7a0
oh80TVOuN7bErc+E6/6pVzeYiaTpMBu77ZxI7d17Rr9VJ1xbdvyr9U6qNsmhNUt1EDkkvQuqSlVs
pZBB5EfHyE4kp/6xNZ7DjfWigqGQgqwExYeDoQZ4BCUKlM+4Sc8UNLyfultiQ/9anEn8NItyVs6u
TiVtZl9C5dMWQafWa+2otriT7sPcoLSdKWN2R0TwYVGiPkvOw3WHnyBtSrg+MFxTTUnEbZiMkyGy
hFCLi8sgO3QlFabYWp+npQxCpq8kl5k6STU7aO3TC4i8DAg42Ee9akKupVVPnzTtLANO1Zl96PSn
3bZHn04vWmUFVkD7ZthjDrZ7ja/xdnAsuu0yCytNjquFEkp9t0RJ0GsrNj6Bcll3W52Tt8+e8xVn
bYVTksWUPaIEBMiKzpk7ki+lzoVNIgW0l+rnwRzdc/eEr61it5ni/saDjka8NKjzZhpkJdbpyB80
8er6tXbWRpgTgaJaOB+FOT3O1ovs9Lle0JYFEvS/nGNQ80+5ESBCKBuo5ZlRy2pMDS+4h1WQHjF4
Z4DykbZnmQfKPcNtD87zOmJACQm5SeCRuNDFrxiulFRY+agctT6IxC2o2GRMpzzozqlExqrwEGK7
w2HJozT91a2On4zS+MuVKV5bary3lcLZFux3qfOPEX+bLChfEws4HnOkT6wg6iO0gv37r+hg7SeQ
rLLU6hW18TqocVGbpNVI2q8dOwxwlTa7G9udDEsXwmaYGAFaw2qrnVRbc1GR+GxVs//UELQqbC43
a8VaDjCmrVSPCV+NvqHgtNRRNsmoNSU4kJ1D66NIwTXqaAQe6teA0VTOcMlFsmzxHtVg0hB22MlY
EbSag14Ju4KUpR3BoF5QquppVLY3WUWkh5YXD8ZOdnmnAaEmOeJ9pFWb16f66aY9jOJIT18s1Bwb
MemFBjIWW2VE4rB4eHTHTYinDdvKdcSoa94RzpSeju5C7YoUwf9oYp2+f6+tkUpXzlfUnFNPhiRm
VFI037jNZevQeEP9fMhpguAsajh05WCY2p05clyVKpuK1puvK7xYjra2EbXg0z6XEVcXi1YhuuOY
YQGy+TCpHHRKcePorVHzwaqq/mv21IUjtMJ9o7fFYvrH1SVdFUmCseFu56RZOvwVSCseXipDGN8j
FQGC1bEKsRwYSZWrQIw3BeuF4R8C1/659PCudXKukqKgE6fe0WX0zzDFHyBG5ApFe0LJIRBVb4wu
VzcU0AH3BYv+4tOjm4Ky/ScG0UmAl8yObvZPfseB0pVFyaWPe/flyQYnj5R8Gqr1tK7LxqhKU9eT
hKLqWkl1CGBUqVcFdPMSNUPyN1aVwctgl+X3uGC494QHCHoQzVj09Lra9aErmqgbCtFKzN2v+yMP
yS0AdNE3cY6SuU/dp1KpM5u8WRpV9VPW5ix1cO0qjgUjCybg3bsXLFkCXqSyUcEiQf8C+IPLHtya
87otSo7FPx4dulO3r06W3hD3Lx//WvKdVe6dR1WOnTASbnQuUcl+dLGAa+sL3UO6QXQkHsj0rs4V
EZwA4H99vsCCWrjt73oGFypYAJ2UBtaVCkxAWIfQBoEJCa0WLns9mA6SFhidQxZN8zym+AZH2/jE
DNlVSudDf2o2V4ImN32cwu7Br6LNrwKDqd15BveFEX4B2Mh8DCpYK7l+XRR9rphlynBIj3KSMe7A
x5jtX5YH74aJZOMxMSA9d89dzR/YhPgAepfklqM8/Uh+SrqKkCyurahpMGje4UbRZGlcnpS5ML77
v3hHhu6oEr0X7/jQwEX3IZQvr82pUTZ57Yuk+I+ZwPz2bckD7k2+f4epmTyJMn4FB6YzkALGGEWg
Iqy89n600m5yMZnbDlZPEbH3d9fex9n8ORea7aQ0ajPkhO4S4vDi/C3u6J3YZA1QkePqQ42EV9jb
5OWXs8ZRHp6ujJIpVWRatxuaTkENWu2f5szDeZnh/RGW7PbynKEIexG82L/RLcN/Mor7HK/tCmsk
NzJivluXVZFMLewRc8LOoEqjF0xT23q/uGQb+O6NASMZuGrr6boMi8fQSuZDH/In9pO4htIgfkRN
0Mej+5BKg+NIxKGNpTTXXqLydRfNtr0d03sYSQSyjWqsEt1wdbYLCByCm4wgJE9fOZQ87O1traP5
HdYNP8zq4ykBIdfmf/Jqd5yOR3c2adJR7MzJOmAEF8rOSd6IZiClQMW1gFtoxkGy2Ifec7IEuLQl
xLt4ZUbdMZKZV0F2Hc0g8XLWa2cRtlQ7MOjgan/6j5AMV2u/ZIZUn9mkxG/3P2Wn0Wst9h5zGHmt
1c4B2h34WSMdG9bgAx0NtRrukcs3bVIIa5kxfAkfX9UJLDWv07ACqgdo3soeN/M+PqyMnxNBYEgY
j56x81vZnUDDBvAW3d+wynBL64H0wt2QNYbrPSMvMq3/vCi2EI9FRv6X1rqEXHHj9v6sNW/iClkn
gpcQcZS8hsdsJqa2Oy2yZInyZBFeMdYkgHUAUh6+45K7ZZjDdvBYXeNy2EaZutU0B8JXn4yK4XOb
V4QuLn66Gq9egqo4aSoT1tevSZQab3QLAt7CJcgWDE1BGg95aXpLJhE+wTZoAjExQ2RddNtbaPgj
/5AFR4IZ86CDt/1iaALD9Tott+XfXvbJKWzEs+vkOShbcvo5FtKjV58AlxDXzmVGtC5XzwRqRnvK
6IjN+egRVg0cY5FYDToKWQ5rFjPmHCn40xUz+yB+cwsLC0M04QWA6utnn7Rme3EPfURKnjleWyzV
/0xw718xydq6CPmglPxTW05uC7esSSQplY54WTEoU/klPnfz1j8vDp2J1q4Pv0b4IcEOM168b6MZ
ilJMEmNAIZJYwOFx+F22CmImrM1IoJxWRlIm4+w+LnXLXqWLRRgVwZupK+tBnXisVrDnjZGrHm76
z/gzJElq42vpO8N1nUlHsk4FW/OGAocRdxu/pDr5zZ8KDvFmcv0lTZHg0JdzxNKHDZkyowAmYHPX
5AU+44rL/DQK1Hd86ZCTa7WxHba9KU9StSqISe7BqY/y2MX17hvwKrx5s4FVkc9W24F+F68PVspa
cd9+nDq2xmY4BXq1oOwkH/7GB/+JG7NFWg/rN1vxx/t0/khUTx4aBkdehoy1UO0uRwUn5SWsxe+s
SmTA2UZOtHZ9GAtGOCQn55W+yBGg8vN3jvIpavMdVHKZ10SVvnz9PCgaSlFtJO3ZZYkMKSFboleL
ZI+mlMhZ0t8o7BmyILthjCEnINYX1/492ixJXokNUOUqOter/9drxn/Zhb5yQz9d7clrJz9dk5/S
/VFONSfYnweNzhM9LIVqR7IrdN/RsSsE6tOBZvF3P0bQnqzaPe0yJ374HMFjR18aUPA1WXPWNDBf
XqR+aEwOnkqvfdfACtjof7ARTd5QDEbwnav5gTZBs653RWu8xKVGsV9lr+fRKc+Apek4MGVZYAkU
wU+r8vOlCa73MDOtYS7OfqNzjKqDsyOrpYD0KpEObVRypU41YHnM8BWCfxS9OTUj0YbWZ1IO7uEb
hxV5QsLY613cbXiSBRswXWDYSjZUWBfvs+08tlH13jVO7m0sOV/DeacUxR0J9lMDHAWpHQJvcUb1
nggaY1BHwnzxrqMWITSygap+L0+qvatPiFqo89Me8Bq6j98jsjI6nieDeqRIizcx7oH+H1X5xtNZ
aOE4UlfVgJ1eGFEDdZ08pwxvIhlKMpJ8Mf7YXUaVIWE2gDYeE7bTRnIIWj9MBOFj28F7J5OZDNwl
WvFLLNCZkSDVNl020IGlEI9aipG0/4SuqKEQMXfxabynpNJYI4roGSD46fc4ajg3F9JA5pBnsOJP
9n2yZkGdhkD7v2rSMxyVmM1K9IvVXrlX6ReKt9of6MV+pJakHNQSzHRgNOkhvoxput03sAqvHHw+
O8SvXzwIT8iCL65DVen1iwlKg4F/7X5azjFT/hDCymiToBX0YfgjMk3pqc5+qXMPSx3GX9mbuNJp
+0csgkwpgWVIN4F8fIdYUSt/vwACWwhBXgJusH4Zfnb+bZivmGgwq8lEKuS7Y5ziXzRuvKYKmbZ6
tW0Owb9sMPF8rwRUVbeNYI4bLvlm970L1ABRQWveIAWN9055rUqSo3xGccetKYDlYU9TCBm3qjaZ
luMQN7C5FfOueVuI3h4EWRzy5uTJVC4ejnMStrtwSkA+DYw09YkRlwCm8nrPWLT6m5wmiDNFecLt
5m9YO24MUyBBhr6pHpS5T05j9HUlGIw7o8v3w8/vyy13P91ygOZuOzpGZO3dzbf6ysbPLm7TQ/ze
XKzJvqSK3Dp3v9EvT67RfvSaHLnEp1YN+13nPNLDl3Ge9Ku4oY0Fnb6H0xf7AhFLFldiq+T8ZcUv
MEss+nKBHUdfshSu/n5e03mU2+YebTHILKedRv84AvMCSsRMjVBF2WvU7cQ3kbOHBnRB60mPY5FC
BssJ9FbvXcEXgeuWbSZDnmju1ywy6Cj3uG+8K2PL5yAYkwP4yNfnTzmsQOp/s3zxcmurD0TIxpmR
Gqr5FNfgi8jhCyf+QUhEfL+F8ICpkm7ZkTpoa3fMmNydNuir9nAfHGIMASa3oGiasqt+wU3GkU8E
tgBwoedlRw8pkAi6Q73iYyXBO44Mis1G1k6qHsI687eGsk7VWW95QeA36Tke3ChJuejHGIjl9Cjs
lTUtn8vH/EUcFHgOcSiKwGBWm1mdKROFjVjcBk2mGA2x4dq3jjRL5iW8hOr5gTS1mnJQWZIFrRrx
pfAVHKzjXFpUNUvCbP+rdduB2lOhv2vSJaDI2dPWLnpkxaGtxCVL/N3ssXADy6thBh6hPrglSosR
9yBcVVA7Wxe/Ueafiv9s0aDi0otkG6/5NfAssmQvIRGO7jM7E6WllhIlwZnSogLspgYz51gOqk7+
6pz5CR9DanUgeH31zTaRuH8JrKrs1kLkgAjjiv0Ocpryr71fcBoPfenPFOilTXxW4fe/pDUUOnrg
Mj1ZsVdfu4DvTihhFKKDroCSAgdwL9bZJfSGQl4ZTuARlLX08oKvdSR0lBasTQifzxENrTYLUij4
xo7P2Nb6WKoDkOECI1YHqnCBCwSs4f9zneO4HYGpqE198idqyt/WY3yI2Z3GzewzrjMM2gRL1TSp
M0s3JGU72w9rafl3mrQzfsiKtwsY6Ygl+xti8oYkBl1l0d8F15U4VbmznyQiymzH5MPwyr9FE4tf
F6wEKAPNr35X1/XPXLysUi/eq2ndNABYX1DJ00QPKM/oKX6dWVXbXRnLmt0Tnumn08bFtgvWHbG1
ej5ksu5RImwtQW+Ll2edAh4Q53fJqv6+7BafVdib/lHjehHYNV4slaItWcbjEtsz9vK0xsitHb7v
OzBCy/r7vTyt6c/05xvSXvIMf3Q7QwVaVTz+WLsIHLpiE24HNtwnNMGJsAQ47zY0geHXMOZvV9Pc
8E9jodVayo1IDIFiHji+ihLhhHGvqPYQWNQcvGBrEBF8+5Qfx1Gl438BEZjBZz6YjmGXF+WgzWnd
xTUq9uTrkZgF4HeNStg6Kv3b2+Q3N96RoclW9BViceRxFTcJVMPGXULFUHbX/gUhQg1X/Qm15z3+
cKc/u1cWlvPgRN345R4uUd+RJZVTKWXNyQFTGghfcshL8/cIQ+gOum8Hc7NLKwh38SpgYoP4W9PU
3xoWCsM2VUr+4ut887PPMCCv0T2ySAJ7oCHvlei8UYyjZy3+X5q35KBYZ42pXap7oNNEyyBaXL5H
Nyayni18hiQwIdHm73GJCjNSTiX31ya9LS+MMcFqyDOAJTP+xn6T+5qBLVAtgjBXDcq8YsluzG8f
s4yZPrl2cdVFcK4QoFe3FVFAd9dtczuuxO0hghVw3Axygd5vS2BzNVR/pTbmhPIELyRTlCtuc7Ve
0E77Eoh9+Oc1JB8c6RnJr6eOynzEt7CokkLdGTNxmu34aKfTbonJe0cNKUBRNNsH06z0izh4/CUG
ejOr/IoYYGieTX6YYlVYTw/cDcOVuNwzSfryP21DgxhmrpFk404RT6O16zJPMKOhDiBqyVqEP0Dz
dmWkMWMQaAh5zfYS9ZfJbI429pymt+NFbntHehK9r+3i3CvZRlhhD7uEUMN9Inh/Dj5YscOZyzi6
1oNX9vp5pZDGqP9XAg6sVrQfMz6yIpnoJcy+XKZv6zrc9IzfzWTTm6ZHhN3d+u8l3l9ZGxqUZlSm
hE6QL7ChlKxm03y6LP1QouIJH7GhnwG/sC+yL47WlIWkx7KoUmlgVE3GcrFqcudfXGaMC/MHSHDb
zozsuaLIOwX31e33nYJRL9jk5eEX5riJQcWe7sfK33NwJ4+LGK880KjPoAycCuDN+X10nRMz0GPH
AZ6OccVRXlL8fRgkBZvC+G9IivYA80mDqQS99ajiGVn7yZQTEyvtx17AHnl8XeUQNbrtnz1zExhf
aNW/1iRcU49VJ7Um6OPk6H12moV48pcVJr2TQjMdfJrm9W21mNLGuIlJvX+Zty6QTnaNm75TmmwT
ZswuX9F0Mu3d6hq41TLPH2uf1qgpO41FJWACBinijCradErjy7AJr9MBEPiD062Hl9l6UOlWf3pf
2Ii69WLGwR+Tic0tGFjwrpqftIwVgEWre2Um1fX3233+vqjU0eXflao9FuLEtIAxiNF0/HH2XCcf
p4K3tuqVGKsy+AY1wtFu3r1b8w/8t5w0Ro2oxotkR/vkrfnf8pKSPOnx5AnZg9neri4rfsW/kA5B
LUGaaW30ABMneAUcnmGyNfBsmZgwWYmEIoSKfRIsC0J744QHHEITQWRHdBwGBIJcbiiVYvL/2GSQ
ijpI96vULhaab6kVHmDBzxH8b3gKb+GJWqLipSX28KrzSM/ZtstixEYrzFyeat0FlNVOab5zWqPp
qAWeebPUXtdGYLDqjn5qjB3fpS2/umRNIRUyf+Wvq9kY3dm5P8TdW+WaYrcQZ4udZjgrBCpLUmne
GG1CauocPjXZgvaPULZpVuslubDAMgR2tKbroeQlGwNMsNucfMFrrWfI2v6W9RSoJWosdiOeBfoQ
go9f4x4NDjlLckI0V0AHR9EEpdhR8AQ2YcoEcT4UWsvniGIVQj3Vs6wzwstk3CfMFI6wJwxSffVW
PPwmB05E3rB1aQYGarPVTeP1VtCn7pfmhB6eIHA+urQO1GhvpIOcNk6JgYxQkRKYH5/Y8+FI2AJf
7vfNtv4F1z33CC+MWUY5nMSlwfVfEFqe6Ma4g3Ix/23JbLhAqBC5bunPlRCDSMDxL16LV8g3ffLI
OIDt4DwC5SUCiQ4HPemRl4kWJie8IQLHfJP9todUIp0WCT1hZujhyaPK0HkweZd4afc6x0QVvkBc
JHAHFtbFWYlQghK7Ca3of9wquvJdnHJN8wTbXiVeT068uAove5cq9BMcCEzlPfrCrtEhYb5m/kX2
BB02UFQw8wta5pQqQOvYpSBE1PTghGtyHQFbvlbUY4ZTEeUL5SMU7FhCoxuX2rNbZsrvJSzxK5iH
OnIqnJwGuHEZgIdLMXxnb7h4BRZWi+S2s8uDwdzucXzT7cckthAIswnOhMoyrgxxLvU9U5+PFK/t
ULOca/MixQs0Zdq5c/1Jg0+N0m/0ZUIUf7xZEkoFqarwDdVyqxaED6er/5y3aZG5hjiLdd2jyZnZ
ctiKL+dYEPo5bNJwtarB5xNySRDSiRkdP2qZM7a8zzm6PRoCfl3pncwzPw2OZsYhmMwcRl/hoHCR
d3VmWQjd27NZDlgZnnP1GVTBqojlJyC6pSdoqLtC0IMPG9nYwIgl7oHzE7WnxoHSABDJziRgZRwp
ED86NPg7Pq8j2aNuiK4jAk2J+JMEVg0nb2/ETcPj8WTiZK6RYJdNglxEzlHUtYyWBYa5KiQGrSQ6
RXQt6oFalv+k/IjuPseDztOmkhPx9aDw6D/NITUjfa2MfG27oh/BRdEkqeLPRJ7ygrck1qDj4GCO
FgevAXTCvaiToLqsvVBKKa1BICMnLk6/waMompBn09Pr3LPmLXU02OQ42ATDssKsuSF4yys6Cu4h
FgyqrRNKKBIOc6S4C25wYiuWbED0RjmVVBHazy3kiidCDbC3oAq59z50Wgi+9i5fwtAQ+eQdfmTr
UD6x9tm/s5UV7SJtjX2lQoTbCj/LI5PsKyNubOAULZT0atx36KPcxryFSZDBCvQt3C4GNyU3bQt1
MZ2l/5xzyqBgkQlE0cOV/FlRLOIJRZxzFXD8xN4ePAmL8HtykYiwq08afdRE/MZVOT9KAUAOtVr4
ynjFRcyvsoTRYBVKaqo/zvOchYhaegm0B/vDI6PDWXPtgr4AikC7sx6SafT2QSsUm1NLFhxAM+eQ
4AJ9w4Vy+JXzSIQOJBprINltHCix2/fCH4sGDUxUHCXqILQ13xGCcTYDiS82KQq6CC0Pe8RzinTa
mKy7CKa5Uxo7ElmE4LB2L1tNTvG6yw4AiFoaXfIvKkQu1S8QyapD7l3TwuXQyYpvqQtIs1U+06vA
vEODKxq5RSAqWwNlPyYN35f6Mts4DcT+nHG2vbzKF63ozpqniFTw9G/8BfwmmJvGwaDOVQy0tJLo
NcWTE1/M8BO8fgxk4GcCwStMnPvaMC/hbsYoHHgThiEO22kzFBTNH0BRQAKqc2aAEGc4RR7zsUr4
3JjrE0BY4LNiOwfnANuAhWozQ/sDjfNH8m3754ofpPS7mX0prFEGEkdxc6bY/x5O1SP11hO9RNIX
RSU8iqI7vlivNMSBuFiADnzcGqYN69HC1bdz92HNqTjzgarlBl4bCEyIqadr/LzHbybLGcnLufFI
ctExFieRA+yKBUURBl/XSL7QACdIOf1tFbVONTwHJYD/NU0Es+UKc2AFOrcSW1AVABa95orwxV7D
VfhiK6IhISODuHC0YdxIKIe8hnQ56YPK+xBesyqMTPLISWzPb8sDdUCNDdLgfCFqYIFoQtpVol1K
89CQK5vFL4GuvexZdp/AJHvuUCoPLmeaN8VIG4Bi5JfmSIbqXOVS5rNoaJbGiaUfNObIlvkEGrLP
VwRj3FjfETqdGeNtuf13TJENqaQrL9dgqhO0P+AYc11hg/mETo8iZp1hXsARgf+XYovGZgu39nI6
/hklHdj8JkUnVvJDvtVBI05jzbjo/7F0ZsuJa0sQ/SIiEDOvmiUGidnmhTAYCxBCjELw9WclfcL3
3G67DUhbe6jKysziTShOryk9I2FDwDwKkRr1fybs6wRqou2SqFMWODpVFPzkSrsl789RDozNuQfc
/7tz2Oo+ZoNsh5/FT2zwWlBwFc4Mwt+dUqVw7nWzCvIvPzp8df6SIVj21a7RcGqI+ejrZRb4u5AX
r8x7cKG77c0cRPWvE+7PjbAVJuMyqEMxklUGxnJgHOqSgupihM9cMkyx4bi61w2VXxh9KLIZqmUC
sAN1IHcaSzDhMu7An7thq3Zx0I6LIgc2Qwm7ay7BFL6Avw2D0+ZqV6lHEPVPPs6NGxpwFxuABbsD
mX2FNRsOb0AjT/jiaLqQcP6oAIHNar8JhvKkqThQBj6m+MdxaVQrM/vx152cMHHcTY9TqAjg9xIm
0LGKTuBLWMuh+nBDsHHaNKo52q/ZY/DYps5UqqMDzLx8Bt+eEu/ZD97ENl6yPKBWspcuGfkMkRHU
EffiZf4p3pt7c8zmTvk4oG+O0+wxjPboisVKai5XnqjuhpmPbiOaKWbWbYiBvVWl4ck1OMWvn2yc
vs1Bbd4J9/7ptwsgaGH5+rYP8RvCSEBSyK81eDpxzaEhSfigSh0k/jVYX6wxKGckwjw8IwAwOIio
OfLhPWi6ZcAacbPRzZSaF+r9H3x2eqh3v1a4LxnuE21afIh5+nX31jJziTmaALKwEW/D+3Tl3eZ3
zGOfP0VfzI5p6gWDr6bdo40LfV/61SdOgwaHPfBaZ5lj2Jj12n1M8hcJnvnTNmTL+bo6QJHilZgt
D7IJfIos6iw6veRC0Ji7xSevam6p9IUFra7VU9q8cioDpNCv1FvhmQYXo3cD31aILsNKQ01XcuQZ
w/p0fyUEvLsg7+cvKlLNSdE1ZcpGUg5EN0rpxH7NrJy27/dpDfSYLk2FlSdmOXkt6/YK+Bgi431y
3LS21Zt5j+GtONdp0jszKukw+zHQEdH1Gh5VaLhVizShjRUkiooIOo38FogWVb2om62u3Z5mEL+q
TPCD3WSNg4l9eHTUGaikfXOYVg2HEk83Zh/hlIoxp1sDBlXg02D/RIeDE8IAWXWy9GGhYJRERoAN
bVwjpH5TCBQlntCGELbQzvfAjpYAYdXruPQKf63MPIa/SMsrDqg/bAVIaH9oltpnxyWNp4FM06HN
QQIKEUsgXM5OS+J8IvUnO9pEthz0ySNiIrUQeA1sfbPYdOjAQDsTNTS5zkTXJ1+cZZPautgW4K6c
rZQWR6oZ3t3VEjyfOfN09j8Sk1xYl9jhJeMqFbIndlxXwFJkHC3vMb9SZauGCF2IjmlQSZUVmS0T
j8/mrjBZZzzQxH9DUfV25ojvrAmIDE5WYdW+0cNumMZZTJEbn4rgEXTDipf8rmBZ/Tz7J1jtzXnH
P4WwULBwIHGtybhq1FoTesXVRbGtrUvCxzvmszJ+6FYYciU8O4cDiLrFqveiXRqahTv51dl6LVKb
zwa0JgHEtVSEn45C4IxXQzyGDzyiJre5AeHiBsjSpem1T2vWt/n8uQZ7DJg7YLkAbxZQES5tGELL
dhzW9fJEm89JnTIisThWjzTeWD7WOEFEsoy7E+KnUWPxmJyWnFNroJv4sCUKJgw34tbOJXbHN7Uz
eFp7iNlobVuO/zeirEogSDb5MuW8v+sZxDM0mnEyLPbQo5uwXffmEPoU5drAyJx0lo6z8X1aIKSM
219NuL99fM4TM/UN8zy5R615gDw28wJze+ypJ+n0qraQB7zGkoH6n3fsNpgd9BXrOKFp2AAriSS8
WLXSkmfhPqUVesd+HCDKQKoQfgcm+FN1C1rYyecNRG4IhjIuPJhGV5gR8pJ/uhe7bV3q5t4zQLyc
JnYa1nFRC/a0cexg0u3wmS2srIMkPEZJeCekDw8RdOtRnet+Bw86MbRK87Wt+7ftY1Cp0hQtLa1y
YWBzcpxkyxMSlEl9XffrCzVLq/tPFJdIMkav7c0qJp05e+HeT3qrsIWpiVkG6KbwrwOe4xEGBWid
kVm1uWRYbey9X86anm7rNxYanQCIi56jY0gndn2k/scPmwbc57nUuRWqo7BujvTSQHkizvPzK8FZ
xUmRQm92f3e8Jvb4bHSHOxqp3bz6OhtcrL1DT7fSXHGcP2hxvg/3IzwxrgQnmfleFz1wNLVdWxwm
q7jDeuvR/K00LwPDvDEIgy6gL/kMygxKD/Nj3MUlb74KC46K17zqZL5hZziUd10acqPvOv5yo33a
btmNP06AFtVfs/x9LO8wOaP98jBpw/nbcj0Her4dXHpocjHvRZCgXnli4dE5eLiC8L/a0zrd4DaZ
jW+jbdZoDsNeyAOHPog6nTSHFeA9No0PxEsDctCT6zDbFMsd4eK6TUS4hHRNT4GbTYiew/4rIaG8
2eXSuKSBMdhdBCQmkBhCEsrkpnn+e2ywxjs6Xr73qiBKBY04aDgcd8eNu12lCbxfcVb2DmJoBOhI
0Q2SKvMQ9w5ge7cwxxGCtXCdOilOarTUvQIJ9qoN87lt+k/vlprTK0BI1O0dNqt5dcBDb/aYUNsM
OxBWxStmlYwgPo1KdN54m8T7XyhSe7qEsv2+nce08ocPxK8KbCeaYf9icXl3oMpchz+Cs16kcj5W
hW+ibjhdAPPq8PO0YWoTLgu5kXtmQl4xg4qEMNhc7LEPAZm1vzP07nDlEU4EDffZvw9h9Ng13pL0
neytf+wtlAHfLfpMFdBtgXCmZ9TzKv7pcxrAEg13H2M+cIR/eSZNJiI+g16eAXtUk+VFf7MmHEwF
/lKnzroeefvVnXA1w7hhL9SuLBwxrA4ru03ZAC17TuQfVtHrAnWmFDsI+yGwEOOSJk8AKtlVBUfA
LfSkdnktEDMROS+qJucexFxZ08L54X3K2eQvc8neuNWP9PrCneYBhwGpSEE5oh42NuKy0SxbPDbJ
55DOUTQmL3MWkN+Y+YC8ak/UmtQmT/d6BUWHs6a2cHuIgLS1l5UR/UaRhz3cw5zoJJebGx4qk+em
7ulPKhtwu2GIAYcGHdwtYfWZxqgz6S5fm/ayyq8V1ullV+5u9pV47dmK3vR2pWvdCUHGu78S0hLN
IJ3GN9bul/XzNel2q9bhwki2cVyhFzLgPlAv/MbUnvxRQd7blOa9rIJamgHqNZjB4K6L14Iq0uvi
PEjNMNHx90zA4Dl9TWbs945zsY1hP3mafHOL/FGl//PCo4VeqdA1GZUjkPpfAz0/6TSP+USzIvvW
Nb3hjMTbxOtwsZtDeza3u4gdnq1eTjm421SjK3SKufa3uwkQqJnxsBsQzNoj3homADmthpS5cLc+
RDx2VugBVO0lAmGUA/gjTkk2jckC+/2ZN7NmyVTZtRiCdAJkr5QAcmXS5HEhQxFket9ktHAzYfEp
VTUYRBmMzDF64bDBrYAXejkGEPWQNUMG7vDcJE4RA/2bVzk//ybt0HT6PLv45uKKwFvAmuRiX25S
wPcrCWxwjhmQlnEAJeSYGc5NZC8NT313xAqC1Ewk46CIpgAJ5yXqeMuBQYgD0MB/6D0hPuMtP9jF
/IXCMkWiFb8tSw7ZDkYIN9RyxF3Wvz7tuKLxekm3MNHPvxDgQvNpq9vQAFHPg6zla/7bsea1EBrh
XG5x6D+mbO1Y0/N70gOj49lRIT7hzSHTYdb7w2qblUj0LHl6ND/5QQq3SVolyXkGiptVxEYUHO1F
l+DSj96cejQ3T76k5hVQfHxOvFYoH9kahuUdr0ZDCWqPZEFH9zJaR22zM9IFlVOxwBth1qWFBeEE
J8NlRDdcUqbV9z7MU6e4Y/99cPe0tIG0DDrjNAFVJ5hCzNiDk8SaplBAFkaP85i6Gd2WURxRgNnu
6DDadPWGg3ovWV62pf/2T9FtZvhnnUhZYmXLo3tmssHUu1mvlvXYvi5mfcFpNTrYpwlFOu/OaZ8v
DXp567c5/aMTNGSfU9LKwktiPdQ8+zKTN0UGtyRopha9ltckdSP6+UbHSBdJ8+xxF+cjbxvszSVP
vW5HyagguiB8hlDYwomCDqbD7hjXixtR0duPSKJfUAMGa1oqKT4wFuMtu8hiO5YzltJN/pQJkV+s
STVDjC/cfJCEWcdJRgmlGzudrb7p50p0tSewOtopOA6tn+HzzW6zk/tPZJZjqMEIm9N1lQdEb1ak
ZzvrYJemF+eEYgf35D5wyFoF2SAhnMBwA/GvT+HexgHxxVyzWrz3xbt5LatLCnn8PrmXsG6f3bZf
xJlTEs2CFNBlpEWHknWdmvvbpl1UIDmYdOWKhJhK0zFmSphcDclmbIgoaMD6ihLvZrxhxPEuYPsE
TZKrlWhD6pGOmRGwEq4mrNO2Z/3gXQnbdxFvMX75xkJDHirydJKzGW3eX18onmUx9bRlwlrH70Xm
VGp4hwaJnzwCDGJK3KGaHkEWoBa2Jqx3+N5BI97Pil5KwkcQgyVyOs6Hyopff93oNs9IGavkwuq0
IiN+aXCQhuMgcO83/iS407NUR8wHbJMXqvy3faW3imAIyeXf5rqHjIiN4U0+Pd3ZEDsEoKxGWu8s
aen0cfyXsenvvEDb9yIfl/E+8jtnCYZBuimGyeBl2culTFFKyB4N0I6qtxrglhCWrtoH3GGmsPfM
VyMxqVbsA19om9hfCmmLope1JiO2IY1gbFDABFGlhM2lC8D/wiB5eTOXXfM512fDIeHt4MyAzhTI
GClCu5LF33gDAj8uV/ipoGJwauiNO2QVWAsBosh2oDVqm1GGF790h7KNaFIrV6cHbXTMbflw0z0Z
G4Ec9dJKBE366QmwIFkkP1RbGFmvyrOhFjIOIRXveSOsQWD50l4FXDQV8AKVDPDAHHu815GBazP8
UprgC8CYfdniWcsa0raYMBZQPBgMrpkW5BzJVtSsuTI5BN1oNaLc3q/TJK3GZzVCEv5hJVp5DVrq
0IcWJnu8H7dAiOpkz6Am1XkbptO83m+zIyUO/Z/xK7gr2XBwxnFRytJreR9m4WNwis6TV27V17eB
2kQ3/SyktzO/Qpds/+YlbADwHGCacy5pZMZcuVQz9X6d9u75IJvt2BDljHMnot9ZucXxyno6RW9M
7lrf9KIeo5Dwu8PzgoiaP9ZNBAIwoJA5BqlHJrDIBquAL3sDWI1RDjAIW9oe9PhzCs7CvsdWvfdp
bgXIhbn7t0RR9Mf5VPN2DjmwiHLQZSkWyxgmtycX/rUBkEv2i7QfAXyDDBtui0vRANQRhVZYDorx
ru2257DHkN13fMOhvzEksSugOiU8zM+Mn13vGex64pC/ndP4Aau85RJ+wg7XbxkIFsg9JXiVBV0j
LPp7H2wKYgRDRDN7J/EbqOH2vdtYKFhC2lJzmKfjFfrYpksCVnMa4GR12yD8+q73m33DTntPL7fG
+P6c2Ipgg3jUf2jfTM9DSVle9ve3zPEaZi3AGG8Ez2V8Rad/Nr0px8YI3IT8k9SliwjkEN286szz
6J5bn1f73VCdthQ3iyX3DOpULnWLtJLNVIjwq/0GCmKVMAk73XJ+Yld6EKHDoLsxSFQZgDSgJAY7
2k/eArWhNRzSct5T/kF0kWQS3ZEAymmj7GuTvU/L/uvnwjZVdy80ecq4+XzcbOJOcYgLcD+hD12w
Qx3TBmiEgeNLiiaZblA9naK2Hv0DM/bn8MnrxcRM/NRvuw1Ya7jEh4AYwZuwgASaDlR8iqkDhWFm
Eufe0a3zAZew6+44Bao/aI5pTPWaM9BO6uzDm5ePtHWs2fs4sVE336xrdPt0gP6YcphrA99HpO/k
H/EukoFjhZrE9m5u9Dd5JTrjtrUdB+v12k1MTlLyxe20hTPUxePA7rUZHblQqmPaMDG3G4/wrj/V
noXJCbvsOuWYzC0kGD3OPXtKrn/RCYg75O1CFKGu6LQa4KyKGpyRJNn8nuHreD4Qdlxyazd5Lzjs
XbwgWY2wWB0uDznyt2Hdf259k8htSQu5pqugR2cE89Lh1mkwpzXeeSqywMCKJum5lc0C1uag5HAm
RRS9RWwnYBOnZZ97HdtISEobceo16E+MJdZ5wZo+L47UMGi1PGzE595prRO0FVx9GVbuvdPiAffY
3u6tY2/P9ckRK7U2zkblmRor9YH8QBVMAFJRLkHx/uCcgqfB7kSW+XK/mzgz3myxaaVtlGfh7bsa
IJqyN23r3OPiplcuzNytn7SZ17UmHqaY/UZw5R+vfpO81cYDEwmklczq4JAVsxXsB83h3vM2G3rO
xol3N7cNMJu9l3iY03OJYwJuyWrOtPFCyOe4UWkv78F6CcakwKvrdJkMvAzBi2mMW/ZhTbw1TniD
vbUoqHu1B1yjhGKm14AjhIoHXszFPvsbwVF7q80Xaq6gEalSePZ367N/6r09VkiUA4INj4s913X2
K28EYgWVVPZS0ZQ00qc1lzo7L/azxvd+tgp2boVZwOMsFoVf9LrjSmIWa34SUwMogWaYhdBViKP9
wge04Q5xh3QkLmrBXQPn+mrjGombp25eQqyV2+pf/VZw97sOJqJdZ6ypWsKDKvzM4wPGnYDoz8Ei
wM1m3ba5czVxdtGKxQIrTq5oHpy39rA7LHpEitYYBVVcGeeDtw/ez0w3/BuzsU65QDvmWut2qnk5
ZreP695q0oggMzJM6j5QkB8raXoj/3p7r6g+SPq1iXn4O/kkre2BAKykD0qDlIhqIWUdJFVpUJKm
qeVaRofOf4ZyGUWkRniYtqN2VAvFWl0NkFHccGJHCdDvRqoiybf9js1UjTwEA11fphR1gx83aLgk
d2pIY6wfLb0uzj0et+Jl7OlJD9jMuk4N+pH3dt/YD1DfeJtbJgvpHSiIsGH5mlCBe4+auC00JvC8
aGVGjlgAE2ZbgnT+wIeuxOLVXGFg28Dt+Ej0fCFK3zvp8jbA3iBkE2PMd5M9zXqvuJImA+pAcqkt
mJ6ZxazhIQar72x2Zw0waYImKUGTgzkbZJ4obVdwyjaZAk+O922u34uczzH8S8k5TgLEHsmORMi/
Y5fgiRPYoDPEFELXtwruPbIAZ7xzZaQLqY2rmWpAeI2x3vHZuXWOAAQHe0cj1VyAKbB3PbwbP8lm
FyZTk/TcvgxyjynuPLwqrQAI6vd+jYG8MXJPCiDkEkeYWvxS7u2dLpMNf9oeAUxURCcCrMzDopWx
4IkMj5vbtt7bGWZGLrSidnyjOcyx94xLdghMIV5SFPtvul/t/7DTt7Bz4ozFKYJswspDMpZRwRZy
WFeInTrWDl2JctBrxMdQg7ssz25zoRumGVs2KibvwOBRUym12ygriXN8lDbOm+WYQyp58QnHs1nv
5+Ma507BIa8bMzgAbuPbkE+1MODdW/EUTvTbvSFIJHUx3GXTr9tFcBkX/d3ZfAwVZtyD6DY4kYXB
ZyHjl+y0i9CuJFyijkHrB69CkRUzKHZikoI53Qs5Jk984G2Ysd4aVjG9DW/mJ9JwjqD7mX8Jy9/3
9IzlrNuZn74NJqtKTwERIGcQM5uFqEzt6E5X+JZ1oPvgKiMf9YLD9DUktoGFs2z2d19tv0qWZ17C
zs8lfA4NP8eWuAirk7eHexrE7C+KpJRVycAT6ozPcY7OhIhy36sO3iRmkPcwEGEoTSjw9ttfBUSt
fHTKYBZ9tB3QymB1kCrAoz7F1ynjxCn79teAFAXzL5pTUCaQx9DZSf3H+I7Gwz1sgMPDYtL0yZ2d
I5l5Y5aRyxZILTgok22x6PRbwY6SrBHs+uoar9yEdGB4s9qLy+gCS2aShbeB0euCx7/9c5SGMZ7c
fJPPFHysdVivS0q1zPFRvfeaUT8lAQ8zrz6szFbmNmfRcOhQ+qS8HLRJjN59cNbw4eE6nY3KK6c6
Mbh3xbq4NM9RFrbJ+gzuT2E68IDC4tMiaoV5eIqaa0aPracXUepgeeQ4T0IpYF3diT4ZE7QYvSRM
S9yfBU4N48Rp2MAbeELHbBGc9tqcc2vQNOdtkmrAFKrxOAkBx2Tq9CO/OgpHrFj2hF7dz5bUK6Jc
IPNle2SppaM0fNOvdio7dn5gUuUDN2FDZ7GzSKnQD+BxsG/vLWCXJ0HZ+ukVEwEAJ9ZRFoImkCgZ
pJ0iNo8ZOZ/6sZ2H+ZKdjQN1xzu/HBUv6jafQmh25qUp8/Lp8TDDNv+dqF9R2cZ3m9BnGHx95X7b
ZAPSOhQ9LDfXFKlXnmLK4/c1PsXCAdqu0Rc0wIQj0qr7wFZKHI/Tt30P8mEnLFZIJySeQH7Hw2WT
4zZKa1NyEnVAW3hvSviuBo5Pgb4wl1ublBSk3GBOSpNLWxXGZT6UN0aD3LsGyAW6wk4ub+0VEApo
EgftUhoSIDOJsm5QBbR8DdJE3NvI7mtWOt6PMZHjjfHCczrHTxDX/aK8TbHS+KI7K3nZmR5zK4+C
GN843LOs8SFo0TpDrnroO2SZx9djzuv+mpsGN0di5bhfT1LXG/d/mErZcYXdjRIDDR85rXo1kXi3
uSwl4j2e4580hsIIs/TTSXD/h3df06wN3tF580SSUvPQqJz7134HYhOdXDuhBrTprkJxBfoYOlKP
MvpPrwzS3jvouqmTOa1tHl6jpn+EBpCG2Qi8jNM0H6WEqSdieHR+XhY2e/koI3MVTHdwech+vj1E
KQEwZvbYGOCtDlYyo9jWiTvfnRin9sJPtgQSNH1XhA2JiebK/AwkfJZuW+RJiXmtKh4iheVFAf6t
PJXPf72ODjhOlpzvC7+ZE8qkg3TAVMBulTIhv56Q4rCUVrZCZoIwlpb6mmIyD57pEDf19oMGfGEC
qKsPo/x0V0WpRYmRYxjHacXCpzUwD/+0ph5DQOlwunodJAZdDNObQxLv+rDtdKaEQBxJG473nr4x
CFzlSf76bQBzt2yitN9aXI1bNuVzgnUZZePuji0CTsAY1+CyNZk5IN2lBTcMEQGDoSiFZIdTeSgm
CUPKQpTBrU7oxNGxTKkmtU6E0Ge/hrOAMZaSrUVt5hW3+hmMIjCs6OY2B2+6QynUNYi9brTPfriC
uN+4dLei5+e7y1cStCZX4jJ5JxefviSrrwOT8Pc8vA/xE8AI7+D/1BBDSOQlq1sse5Tif+xH5Cx7
n0N8/2TCFU/ug8jLHawCDixOwqrS6cCUVz+orqc/zz+l84Q/PZSWXOUPIRnkRXf93KYghYldZZTE
VOYOwxzDve7o8KPDFGY/xRW07BCkij/1sgXgh66wTPtlWNDdm1jUrxqm3BiKEMY+WD7AIMUCZSn6
ao/0N90sCvkJgzO6MSDlqODd6R3/Mnm7699q0oEp6JbWnY98uLWHCaVcVxVfbIe/3im76p+wtedB
tOyVT7Xi5wczPUEAsGvIgwyKNypNSLMi83XJ3yqQ4tjB+B5ZHVn9zodHOrtaDuytT3FuCHFMmOYq
4oTk64VBCQR/XkKje8yn5XmndOxgMmda+FTf8GSQb7QKfQgR8KWOhNipoLxmrvDlbeSe/u304xgs
p2AmKW9UEtEmS/qXlmr1jZkmdOQj86PcQWrAhP5kIJRCXWV4G8iG3Jja+pGW8JEft+EN3fEaZFFp
v2jyc4b4SxYDzCyGXiXrhWJ8PBbmLVlwg516mvoP8FW1Xv/3LjhOk44ZALcc/M51foJKzp/iEfLR
Vy4DeQ1/e7ga3HG0XLNIO8ow9aoN6z2mcgkwrOC6QukcpwqTK5PRPtcbaWbolWoMsKFMnvYpV30M
hBYwCJhyT5v2yNNm2ETNpOms7sZyyX/hKiOAGOh4+KPngFIRcwlWgXUf7lXOVMmTshiMGGTY81f/
EajFAJgxlTAD7juQn1lpUBgbCnR+2pURsDIpqz7n7sRbMDW2UDZO1jga0w3rgPH98CVlYyOicQKL
Y/i9CEpcTgVgEndx6FFs+8dD/pHXHLIhcDR4fWBp8H3RKsjrR34BEowiqYDaxy9lSD0hAwm/wuZf
1yofR1Rafzt/5+/jfArsHVHB89rAA2x2jCTgAOFsDvrNekOtO4TF6FZiNS/HqRl9EKYCMIBl6nUU
MzmWZ+Gk1auCUWG3YVVoG3lxqbszVrJy02iCZRK6o7C2FFQ+vbObgsOJEAGOwhdZjUuapDRmAQ1i
z+6uHX1NxYHCwo3QFPYZzcsFTcvItUFRqXRzTBeksEX0TDALUwBk+ak8IhZ61XQ5oavODUpKve8S
qGk0dxFYKf9dCOYIipUYuxwUHsEnyCkUEecwgQRBSiYchqOKc0+vq/v/wCHSnk/y95yB4kLcQ7ZE
DWnvnNxPE5zPv5EnGqpYORAF3AyUPeBdiaI/SSOhPJEZJ350kb2rnIs52NfghU4G1nNwaS0BKrwf
ce72HnBQjnw6kZr7JN+Qzfk+jNaKH5bROOUGhNOCVfE6/o1MC3fcE0imYC8G7oO73VEnRMfJ2z9w
6MBcJNjxRGco2Sz2I44XjtqdrerTv4NW9/0mfjySdCgwqih/JbHEvYajWGciJ+NnI9E7/as8EUFG
ME8I/3RYrUD8Sj/3CAZAH4KCDwOm+gYWsZKt7NvTAWDJgBOYf7JyHjsjxIBpbE7g1wSTbutHFEiN
6o5pA/vxk02pHBKxMtpg8+RA3wQc41VM8qzYQe1IVtPEu/rnXvWbjrV80euQfU59W9j9Pkdxqy+E
m1yK+ELpM1VF95z7pC/cs0a4iIVrMjH5/KPNjCSf+JQkdtHbr/f25gf95KmlFEmW48IPtDMmJnPP
ZR8d40PE0cbBfgQ7YES4Piq0DNvdv+Mn6YMkWa+4SxMZxQ3gJABdsJyOPcXa3aEmf8o0k9cjpTQm
S84QlRjhK9HXPp1ab2+TkcbsKfNFlxbLR1Ntx6ayYgZfrOn0HWhZ3bhsIdF0aBE0oli36AlvKEFL
TtqBSMWYbMzUwwQcjfiqjWqDGcEHbRVwKT0kMGBkwIvAvQim9sRiXR6VUItkW9G07REAAj7smI2V
8XZHDkbqw0hSx/nML2Vl0tYr1BYn6WZN6bUDJskEFlLGag8Tsph9yGjxO2+fgqv7FhZKTTMbHQFM
W1bK3NY76QP5D6SVlj0kQCy+h/cE8HFpJKQbBYvlthvUaLn2zBccCTBIYYSnLlRH2ViFFwswU3Kr
0dDDR/zSA3/+YG48mVgbcJPkDMRos10s+vcOjSMcc2yYXxT+YHK+6X1NhZsIf89MaVjXoAtVmOK3
K74i5prAU5TjqTgAlh9i6pz5sE2RH+tsEtCq9bn6NjfCTOQBVqw30eown+1HDwpwKtTyhJlC4YOm
CZPmAtIZQAfJaO9ExXXvlOxKrOBRwZIiDgbn5Sbdww4IDGrVcdImq3bOqlj/i975ywW8L21Znfi6
aGCe/Z0OugAIpFagKEy4hc4FWRyjnoUCtCmt2xfonbE0lndYUjta0xTh6e/8P22Ks3XlNwclWgbU
DDfntoEIwy+uCFH64LBB45s9AI4dZGnSBdDI+6IuzaddRRW9PhwHpMGAtOMH9f7p2a9GTWe3gOK1
W5SjBBxgSNPeE+XXVb89S0BevtuoMutLGktcuuYNvyIcwQhT6+HTbS/by4RfJPAeblVNT1lX+wFk
smyWMivYIkhIzourzLf4iPowR1dEAIcKI50+7N38HVYpgRAP0o8IQ6dNY/oeJuwo9KAiQyE7fvvP
QbtXp/lR9EjNfMl4vimcgWK3Am6LtVPC+8blE6BU1JeK0x3zxektAQaV6L9VRHcSEDIIZSxj5bDa
wCkg2I/ZkQxMK/YfgAdzwJ4KuQFw8Ctj8ilWJ40rlAl9vGB5shTaKZlATzfnCOpdmXa+rMGUGYOW
Fs4j+LxwbfoccbdXCIKNWBlWOqOKsgq4pxOXy0ajc+fICaITMeVl+UY7E7xK5tW9V/u+9649wkOl
TvaYygT4MxjHUOCmFnH78xbTCzu1iKpPZ30h3mRP35EbMvNAGRp8PYaGYlR4niMSuJmOGd2wDrg3
m4MOYC1/7doKO43h2f+3JzaZSLpr8FMeAy/TtRLAKr069rx7mLKhc71D9hIWOR+gBaWeIbof7oP/
CB9LLhffXD5gqwO/8wmwYDQo/9J5ifCNNanrr1prikSE1dBjnphpUg5jEpdgwNp1cQhh1NnDOPI4
9FTyYfsFTiJygAwOX0NwawUmJqDNiNCHW1QNrGTgGXXsIjlAhTcwb869OsNIPyvmlK9izb/NR0ep
akSgHpSnAJ/EsCTs8XTyu+ps/wa2lBk+/FSQIaYQReYmc4q9Uiu54WDBzwYvpF9XQFELjKH0xyBp
woW7FDmK8IEzmxD6I+nInTOsD3bFLEnhhKScOWzgJogMVXlbBg8qWUFTBvqh6szhpwbNYHiUDVVC
6wJ4wCji/xEOfOhKBDiCK4Q4wZoIHp7GtGueqTEWNpqLAsNoWgc8HaavSu0yxpFjhpBJ6u8X0Fus
pTmGZZGhIGDfo6jIZrssCAfFeEAi4alAd5wo7mAVTSCvCOrm+IT5Qhz15iyBTsP+zI5JJP3BMD/H
3rQOVsbAOA/orlS1VZTj7QdMY8IYDReThQkryv9UIZikLrKthCXjF8FyUII3XvTvgHIUDsnfmeRg
Q42QsRBI3AV2uSInUReNKuEpxAQRHdSVRNZOvQGIFo9oSRjYg7nBNeApwhmpMEb7gqLGPTRcaqEA
xm9KlBwgEe1lqEGCj7Mc7oQ5KfkQzctZiKCoSno6zB0mqODAxNckEXjGu9PE4xp04J9lP4Lj6CEq
ZA5OGqSOOszfHYXCRqyDRKxWOtJdPgiG1hV7hJtifah96jg5TeAVfM7zBksoCKbwONaahTvbi9vo
lmg7yzSG2AroqTJ4MmuyGScDbsyigAU+CmGOWiA1Pks2euSJ97CvDAQq6MUmZ1Rht6dJqI1AOSN5
EiEStUy8SBkiegmKFsaK9lVdSQZbxR4pkZ8WuYJ3nTm63GAMngymBNOhNKtPiFaZoCOFtWwJSqy6
vEFmTSHS9Uo4sGylNs+WQi+hFtDvA58zKFr4tEmeKj9xOZbk2JMZAZDtxW+M3zhFfUzH/AKvGUAd
YES6mQdXetxY9Vhyx1tPhlpoUccHD68FPDQW2RrDXzyp5K6661/d6vjJOeLUUWfKEwrtN55M0rBW
3Jc3mucLCdhxWHPmLQ9DT4lI6GuJtkoNG8VbkWWd5LbySMOuZfsIe6gnYAidWZZyA244U22/7JJw
mI/q4U608w9UY/ZoRBQhEdF9FkoSCkvOmOvah8iq2HPuvNOb/aeJmU6DqhsbkjtYK+Br8TviI73A
YWX+uqOdCE1Y3K9OKANigbMQfmBkgGe+3RXNSW5sLFSjuRc0W5hyGmoBAHUEpSj27fJ9xTDY591M
SXh5KnOGG6Wa37Z/cyxkuEU01vKqrXx8Y3q3UFa+WMmw3kp6fcCRcYX9qqHLuU/CCC6L1w7Xo0tQ
NxlqNc5uqv4zShu77Jtpj8pJMWl9lpzoE3W3vAF1Kwup/ex7nBPkJ2xkXxWczOxWWKPA03TXOL2w
8PWe9U1l8mbkhnJh5m6t1egctLFCu5mPuYBp48twFSh2vDsyqbb7GkKLA5n/Ssmn5Qx8xJ4HbMUm
UDR4b1ElVDdas8vadapWiqv5Ao/dc/hzuGgbVrqiJ2xwwiomnrJdeYiV4hqhEl9H8HY26Gk6PE5B
piESAWtDTwvahKZKq998d2WsDHctVVfiw2fr72j2ifrsbT/n2tPewQnsY6wsvsuHa6dUkUGJRq3k
6ip8ECxPJyF8GJ5giFGbtS4/+vxySsIL+B4evgUFEDEzpmKIKMuq+02fOuXRPnF4/UshpzBYJge3
7F0oMcClJO2CfxlVqFHPCIPhXwg01bxGfxbWfSqHTf8xQHqSWiXxQM29LNt+ZVFDprAHMx/co/K3
s4XOyQkWvftZx2783Vpw2Zgi7PFUH76wJY44ac4MJqXSMJtd1woTzotd1TSY9MPmmPDy91aGtaa1
QirknaPHMzh32FpWsU5huCU1+qFun0ijFeDlDbt7JT4CJtZJ5tyxEYRoRLYELSugStyv/lbB/dBw
YaN0s8qV9V4Rr3aH1wX8jirn5TAbfBgrKXv7iELSeUe5CTZsqvLWoN7fbShwWnUYW3737b6Dam6d
OmYGmzekD+vAWGewnNpu5jxz6/l5OXgA5Nync5kVUe2nQek3Q7Q7oOYVP5cVgrrfBOpYQ5LCzLnG
+bicXuPD7316DST6oX7wRU8bpuAbZ7cuuoei6dxwS9pbhwa6wh2WoJvH/AkhfXyMjzHUoM0j7xXg
XnTdBd7c2XWanJE9XQat7rBDkeaF1M0rdvY5OE07f6rxP5zKpomyhFI7h7GO1XSY/iTja/CcV76q
8/s0g5pUQrBUEUdpJzG9G6czA96Wyrn5sLLhili+/cMvr4DSYJjxGW1BFwsipMjhLcjiZogtKyjr
MPlGGuI0vgCYUSk3aU2nhnWAzfMVhIxOtJrU8criLIcajW3q34pF+GXgdXpFqltF2LvGHApNVZTj
ZVpfHnvEchDrK1AkQAOAx7GtFQbALEn8x/zxdiiZ2rTQCgVdsdGEdTTzTLq737JrEZT+V9yAt7ef
ocP22jeZ1LR+O7/tMQfZfbGKy8VuclRl8w7/bz86TajKnyiOXsLchEn6RBP8+ujWUVGwp5AsKTyZ
PdVwdqFkNxNhIcqgL69JlujxCggBAVCgkA7eMbygProPAftw/wHnUzxjflobbufn5XZH6RS8//iz
isScfyKqI1SBVfky29CHh7sheRQ/RTjxeFjIKjAnYslCWiFjnKCrGFChCMm8DvO+6H4vWsRe4JJ/
1TVidZx5cIsu/nhTA6G9NOP89Y7EAhR5H9S9729x+3kqHiT/xRnsGAgfw5AWbhBNE0XAJOvjNNzh
j2S6ipK4/ics06CIQWshERdl8oXZF6D8LJedAXV0DlEMN2/BBV/CukcHSAljYAyE5zlXmkwLWulB
wPNO1Cgu/Rb1OBjIZmVeAwAS8q+8uTbJmRdA53TQBcrmqVE/ajsxee2fSjKNiHbEPr5JDjykhv0e
qkFi1yrhKp0WZKyz1jdsNopRPfIBv/MLpZNsKAlq/9F0Zl2KaksQ/kWuVc76yigoiIiivricxXkq
Lf315wvsc+ue6u4aFDZ75xAZGZlU7V2qXopt+lM2VrcUDMOEnoTtwfqIUkU0sxI/SBgmuQq0o2xV
I5QrYWaEUHFBZzogFFKphkHZy4UJtolMpoKuNcJwPDagXHdo5+i4wGJR6nYWAFqQwwluyew68hO0
XA/BmPdOv8eouj3T6jZxN/miTFQM7UmjYZYI6DzMvV1vXfpXd9un0M2uUnWC6jTWRwzwCux6LB4B
iaDLuwFBBSSSjIgGPOjAJBIcD7vYQf3a/lAlvkVYF9LJDXpfm4D6YPuoojEBCoZp6nK+rQelA4ik
gz1QA5wZGuECCLCAIAI8mhC1qjSSjadJwzt9rGxww0RT0AfoBpXv3Qdndz+hyaAM6kQQ3VX2Kgju
2GKMtaadu1d30yP7tH7xrNTUJTgWwfJ3Lg6n2SGSKBHo45F0eqCcgVtUea4fiheb4NTezR8oekZg
ZmE2qF7sHdf4ZPxm3qJdsv/6f1tyjTuvClsBzfsIDAe3ZJXFXlWeDHaDd6/TeXhHBA43AqQL6leI
mTsdThNR1HnudC5e+mX1OMBJUHQHoM5DbH8gIpyDQ3+7N3fdc++yN6Gw4HS7JSQpJoJdtybx4ZSk
GpYOvJb64OEDNCo+zqht4c3y5BciCA5n0wZWtzKyrm9Fm3hKOYp4oQRF0MhEIBAyDkLONijC+bxE
+CvrNai3sT32tQcp5DCG9wKjZn80CtT+KMp5xElN8sWsJcCX6j6d/4DkWE0q7mp3j1hqQHAVfik5
Q6WG/BB+URKgE+5i6h+/+dKnwwvhkJi3Jq7BgRbFfaiAcOo+4IWqhf/gbCbl9tm/3o0dbpi6gQAY
GFb3t3sAGBCAfmTNmkXI2UQj9F+zX5+Y3FP/3FM7y+fHuPVfk2bDeMIVKbImb5wXMxGx97hF7KK1
ADF9WI3xvgd8IfSLck90mx9Q+QAWSiFxehC/CrO/unkfH9IaUgc7TsnOuQCF/PB+mX3r/4IPKr+p
RaXxiU7aLOBlQMHBcdmYdYotc7bVpEL0AdLaMM60uxRYfOg1bcKILbVIDEMZWPXB9Kyzs+3SdDvg
TgklFC/SGtM/sJ5MQ+/DQ2cViqKW5wHDpvdoHealJWQn8BlhP3WzGoD9PYk9Jx+Cok0w7VxaLwCl
eSWq4Yap+AvJhtETMf8dbrmIFnmZjqwKGwUcHwP9BeWYK2PzRqLXngPg4UEWUP0P9wGgJp/B0VgA
Xyz3HfAhwRBzYTOImsfcSDMRHKJokxolo2TpGju06NAzVhDY2K2yK0+GD16Hh0TbE/ojaD0Ht8Us
vs5tNAVIyGKAKbphiJr9D/z7zYS+INmPysU5Al1cbOzHB3CEJc2BPWxJMyTII65rmtByK1GpbFSW
N3JaiJk0LFdDcJ1bynD5/tTLeiJExKrC0tfqbVGNCtQrmFb8w1OSfSJalTvzKjYmBx4ojdRjWL8y
W0fiBeoTFDiAsRSIgtZh+PgDrGz5SIUKAjMBFEKEJYpud2E6t7VFg19wERWGMIFms90ErxE9Ecie
JBzwiYoLIBBQwsed6mmw+HhaeM2U2cGQd7IpLJcwZSIOIOW8vDIvMVyPZ0q1gPfkdAyoKH3y/gPS
7T7mFI9FkZLMvWYdUjmZzPwd078IbUeQVrmlHiCND1Xcf+V0CvWB57TE3leNYJKoKAo31Y0WsSKR
iVKHCWecTF41EUEitHxtgLHxNf7eh1fLR0wY85dSHiHE2pLA5vPhVZlncAB8A8EjBuunPJX+K3Jn
9LFiunT8XTR5eM+n0hFjJWdIsVp2LhEBni3skOiAuuRFSuCwZpvsAU5pBq6ivEXZNC3uyQ8so7mo
crgjLm7FQcFcYjRldO1sogvfOgdcocou4s1g19sY3zuV8CJnrZ5W290XSOlrIEMPWkUnJOcRlzPY
danYMPwYdghpSKqo/9ettxqrOsaGKN2ptpok5k94jTgKmAFc8jZSMgs8NiEXuMCXLEPR2rcP48NY
I1xRpEDRjBlqzLHV4CIt/tmYVOB10ZYITIEu2L8JtC2x+qcs1MM7hs2uyLY1u7lEMxKBubQwRpvi
UjMvqyY922fycaRoYC6sTqgRb7r7PmpozJ8ptRCjSG9Mcrx2a+mj99sNb3ygILouuNn417tAdUB/
1ZPSPhpRVtalgQTptpIE8dGRQ2grF13Y1RBUmJp1VKx+EA5ALioTqILAb5EkuFtEMKKcbNZoAPtb
KMXP0U16MZ9l6Wb+gphoJq9kttHCpCz+dKt5p7SaOwpwWRqtDw+VngtECixJDiLdB6p+bCPQjRAx
fcmSx+1U6PH6GZbJpSfMN01P1ju4x8DnxDbUtc/+K77HsDahV90SUBP+e3ZQy1FHhNCDmypVCsRr
5mMJ+59NtGqSOub9BWCXMLj7RCX71ZUj/PHeJGmPqMxWIfipUveptkm3XW8CqoI8PhN3Vl858CbC
YBq12URiroYO/hNjXABaQhdOotC0UFWtvzGwSodmzRva7XW0d9DlrXal4vuC+gW5OhvSsgqI45e7
5T78VemiP0cI6GgAlaAknVnpBaPMg9ovBFu/FqB07jy2ljqvUB62BFROhyU6S0pk6T/2K5zU/Psw
C5kc97IgdJ+NGjLExdERuZVTAhzMhNULUBBFNS2RymkaqFoxxS59wltiGYqdpjMdKgq74AqP4AX1
OaVYW6g8NU8gj2OvNGg6v6Q2If1ERBVVEs7Za9hAqyghGa0xgWANou9u6NrK4g30xLqxFN7yoEtV
2GhGPwseQUNfKc9/rIn6vQ6IvGR08F8cmkgB9sUySxJ8qfFDRdKH83wjTrgGgt3rHETZABlePCpP
Vk7vmSbJHaTNIc1CiuvdVQd41S0EpCZerveg7EvDXe6wbmgmokpdjvcVS6E/IMB73EjKYd4YWg5P
qVoqvi1ai6ZNUHCAHcGAwzRB8IFG1ws7kXiH17hCRSP/wEMaaBzuwjvTqZCpfZosFkVV8wV/o2i/
xtHtbak+vnJG+7XkkzZDFGq6d+aTLGq9fGgwVRrCzJAaL23tA5xqp+QzdNhBEIpRuy7Pa/04MjMP
qj2ftsttZlUxmh9vPkVwuZkL2mVOEeizXaMay5iZgYRsEOTgKFeBoxhYs7PvFCLHFWaiOKfRFo2G
wQHiiEdPM8b4BjZVeRu7JZHaZXlG7ntYJlcYv9U07CFthBtwyoB7F8zb/IbwnwPeXcDQIpbbkJwF
uNCNNjsC7vfkHZJeRNd2cXz33z3aCHoNqYXF24CvLQs4NQQCJpdFjYtZHDqbYV2S3yWUpxa/6zJE
bnY7ZoXmxwZAHVTPX3MTX540I35Gt07NL0DJoi4A0FckDi4mSBTjD2Cxu/t2RjMaSUf8sz6Cq2Gi
WVqI9iDKjP8B/0OpBb07cW2Y2mXVVzeGqoEpI2RNaAsBGmQAgJOJfUxs3gyZYezcdlwAeucvv9a7
r5mGTX/+zbrCxlOjJ9jrrLngFNQoOrg/w1e4AcUszA+L27iQknL8kSyo3M4afSrefvJLQPjHDlZi
cxWFQ20O514JZZ+gYj+7F+cO5QWPTOoBgzMo/1An/OzM0s7OAqIjiDsfhDQj0o4aSVeh4oojQOOx
T8TJsB1qJe+AF3GPqLWhWcqmvcFQ4czmrGKbsjX7uf0bHH393JGglaoIVVxq5IXhgUNUGQOCbAbi
T3wZYploETRQNCgTIiK8FMmzapfIvtT5NE3KZGGAcCo5JA1ake7j2jIjmK5YQg5Oa3EJi5Np6+68
IsYmpRn8GOXhipVUDNm7j7TmkQpTzlBcpERIhxuvSoiZ2WVOm/r+PgYJFEQGLAX0Fx7sEZzLWOlX
GoQliBCRtW8GNwo8lXHezENphTiH0iGIDqlb7KYRIwnI/79hmopZqmic0lub+scC1sjUWaTUQ2C/
UUYmYFE5RfE0UZBwgJjmUyOOSciTRENElYDBDsJC0jggk0RSSMtNkiTk25yKltck6eZ9YBkoZNUX
VTIkWCEHOVP0Eb5MKwaPLekm1IoU+GxxRoSLJPJcPNwf+tBjIkaXYhA8ct5P9WSiaCra4inkZCi2
VHlOa4hNkKcwL46VXsMcycvffLPNBfPbwgcwW2bW+7Tj2FusvDimaBEf2QGkzhR+2JP7lZqouGAo
awqEdeuqzsLd4oltaX7SI8hL3V4teqB1s+l5z7n4wdR+YK6wrjRPNWifUtWjrFYs9cE2eAwF6sj6
15SMkHVXlYi4EKN7mYtLuXHV17ZY3B1UXB30FG82KhCoK8IovVvpZQ11ooMGNSa9HvyO6gEtclTS
Hv5CNjlDiELkRvGD4KJ0gJZ5SehQMJSBfQF1fnPS1XEF3+A8IBKgGbACUtd4idWBEH1fMSWLwe6E
LoT0uRYGMIQHR/FuCcmJSxYopAToGqiYCQ8b4jPHB84XacqiYkENhRUNpYiyn9BAPWz9nDAP0ahJ
cPSjKptf2uL9/Bkr6nIiWGawj3ZgZ9wGZUJeTq/If/Fk1F4Ol+1Rmwb0bpd9y6E0QGq4MC4GflAx
VZVRScXRhAipPrnKi71XMNmLJBSU7HQdJN3Uy4EZuIN4Fdc6MZcCn0PMHBFZsaV0hgv+0iHaQCHB
8fCgKDrW6a4Q7l7kwFPHppINDYR0sdY5tSLq/uK98sEeKJAPf5cEAprJPdA8OnXKwS/iyr4oKZQj
A1YIkExbhN8sc1bBj7TOKpPVQzY8+Zm5WlFxyAuRfKFg1+F7fMnqolnpDdUAqDbgeqgnVue46ee0
8jC6U1GSVPQHKwp/ON/6uz4wGvw+t86yV4kbuAmQmZpHf6cuSDvxkOrzflAgD+Wd9F76XPFo8VyA
3nZSpBBuLa6Pe48iThFnPH8quZHY6KzNE62u8UfrKKayhjXIBvTHgf4uACcMUWy5+8hN0UHp5Gzn
O0zqCrnV4vvsI0qzcKV9jBK4oq/vEGwZ6Thnt+fNdbsQQrgBn5bZ4TsmiqGoMoYgCyHmYYuCnv9q
NO6M6/4fQxhKDio9/MeQR2ufQHRGuF3Y7p1LgJ4fIuPODPTn7JKzbOnfI6qE8a03lHSM/tQPFs2z
x1+hQn9s6LTgy/z+yxo3jBO9uBpNcPVmP50ZtFrNE58aPgT3m8ll4m2jgqtagbirUzRgOs1grNf1
EUdjWj3qsLysxquDm9r22ZPIqQjjto1KEmECYl0Nww/5gTfk7b7v8/OzcHCyGWaimepvNC70nUHe
Ml6m8hky7mbhdpjQjoIb0t6M7AFfRUcp54oTwqn9FSa6wG89TXuMViuqRxpY7tu0U9JlbJfN2Zi/
CItGMdbp6HeabsNYpHXTZeBNGA76/T66/ju0XtZcFnPOt1xGb42EdMukdP9rmeMZDwKhVvX9s1a0
9XOv49SFtbjiAm0bZVyqzqbuSXK2V080//zRSLsnjbBzSvxF1oYlDxGdhYMrfzNYTtafsREFn3Xw
WcU/e1xyxh3DhWjouobun/ntKNC3Bn440zPIogZcdx5aODswRo4VZKxbnymnXP2s7tNPoELAeNzB
wUcpmjy+3WdGTL9v+iwL1xOaA5+lttdrMiGpRbECJ7vfW6M2hUQxc1o1PIP5kMjtsvTrVksP2Df9
vmbNIC+NyCJTn8wqkvN89Pj1GQpBOOko6qQhInSIFFA4ONlgcDlXv09TgbmhlyrS7FkLmUQeJ0rN
/f5gNvP1gLTxVRhS74M0A0roEqNpibitrvWCHsXbWPaWv6bVs7TQ9ljjb8WxZ3iDJcK2PtIPAzWu
nU66eLLYnFhiDOxqK1GpNVAlVqgQhSqsO/VAGuO6E4fGLAZ4l9wGSiG0ykINEbtGShrQUPg/LYXt
URB0u07iJXjoS8qfXcB8oBiJatALZYzQJEIUxBpR/A+cJAbJw8S3VgRHNtZEFlK+RGmPSDZdHP42
90gxLeERplTsFix5jBmD1CrOlrwUXFvPc10Xw1UT4YP/p2o3F3Ofv8ZGTDPyCuOkSocczoN4ifqP
D3GpEKTsn4blugd0Y0y2g5vWDLpsNBz3jS6ZTvU7txX7RNuxqnOKBgwjCzFNs0Gt/RfsRLEXYX02
YH9CqGBKwJrWGp4HDyHs2C5GlKTLde2ObYacg8xq9f3BLDTNvsYmMKdajPfc6PB8hDypFUeBGiWg
VRwv4I/ys3SD9VotXpHrTGMXw4x7xchyI50QA7Pui/TQ47Wxmx2348bcLscDba5+n458MioGGw6Q
2mKCCdZGul/aVWqtuSB1vYgInLo8OC82XE5hzDTY8K4O0JyqfLP/vRFdJdwx5K/xmKGTHCLB/p10
nGKJtXBqAOCbGCk7PHqMiBypBX8GmEHn9Lc9Iheq/qCbZft9c81qtVp9k8nEM5mOHS8tW91Bbu4p
M59K4muM4uZ3kUIbPh8jIWvIdA6YYDPw1dmAXrqZzy/mLi+UpbhE3SQXyjpjTZHoLLWY14vKCAMh
IX/G+MRb65e82isX7U86JV8AWz61je9mxLurkwX/b3gQZvN9xDazWVHcN6EdCy+vhdDbLtyF3y6V
P/2Gr+wZ3THiOfWz14MiYd4v1cpCL4tk9NWKU8kf8iem20VfkCWU++JO2ZOcB8pKCmX0iIGSKdkt
8O8EIOoxk88mWiUI5uguIroQFBbuzZzvuBkQhMKzbsCgV9QC2W0guPVMmYeolexCVbUb0UAMgYnI
+01LscJnCVNAEXvFEBmc4pZTKHJIw98ur4gN0fhAD3hLUZkoVLoq7dCvxX4aijoiWvUUoVkCk/mC
QoRFlEYR8Q7vCunKjTmerChrS1i+gi52sTUNt0p1QLVIgRTa+xGLymTVfJl+nZxAXCGUjIn4WBpF
1tgDAn3ddNOMYl0R5SmTY05zPJSwCytCosf7Z+5KXNZFJJZbieIpLBNMyYXqNcGSiT6Vr5BKYekP
IVCVbj3FryKVkSWViK0UQfGLVAwI/QBVSdVYre5cvM87DBd1UQGn6GGROzTDGMKwsPKNL3sV6XYL
rDndeFJhwMQpdKbBkw+1VZCQ0I51suYoJ0yCLJw4UC0xh2oy1IOmlgFjnUdEG6XMssziSQz4o0mY
pci6Ghb4OcXHoto2iFXB20nvWAyb55ENNgMFfyIJaLkUmynIFt6sHBD8O+CSoR3zG1qJq7Uo8P0p
6bj4eMSidGRS+xTBUGUTPWJRwARjw0iBHkduQt8hF8SuiCIFEJo8QQcbHxo0xxiJH41GZxQt31HM
Q538y8/DXKSccQWv6svSa8sj3WD86dK0YxX+aqcptORJLr6vfoo3Yzk+jWtn/gGOcGdofJL+vfuT
RcjlhKW2y2AaSwMsKNVjlcGCY6IkCA5MuGOAQv7Ft4EVGSB9yJeZfq6peNL41xT0KQNONMi+1MZQ
bTQrBxXK5bBhDokNprj7w4AfQZzoFwIesnovpkkBvzBkIKi+jPKLqO3kMjWGER+5X5DMZO7siROY
o0RH1gFQWnMyMlx+02rA5puay4tVNqCoTcF3wF/p8IYCjLgK5fO3u2SchUDyHr3e4rqhlGs34A/y
Qig7amwXYyfztxlcHUSUWHpFCooRLkx8UXPXNn8svOOEqRb20z35V9BtLYfmJiBKD+PhL6Bp32GS
Cw9RqDejNJgWUcKQt5h0oXuAdBeJpchszMEOD0ONv2D9MGSEm+KfcoMKFRW7ogvDWqGv2Rey/H9j
6M7IRgebx/Zuv7VDsOd+f62hE8hcN2z0EAy0ikE45xsmTNAypissGTNNF5QwqcInURl5aDz3i6s5
FyyrIrbcI/Ctix4Rb973KaQSNF9pODtC6vl+SG9UM5c1fYBQ90aW0fnppthhdBrVMSmHJhnJNLTD
wayvEUoSyNb0jyrTedRBp1lYmsYII4lNxQwBvrdxeEduKO/DZAgBnuorAfVH5M/cIcqO2QnF1XFI
1CHLAB9XB6fIG/4g4lQmMizlu5CmPNRM9drctPpp80yAATNsFQbM/DJe+J4yFTJmGCdlikaoqQMb
6xCsS6ypBpxIVvsyQdiUxwFpJR/LeQfH1IZpMlD+wLSLe+vKVAFCjGK0rEfahQ1a2s+q+YiHytg6
NlTrDpPZQs2buXQMR+AJs335CuebmSv60O3ruOXLwSBQhgkAASo3mfSVKA3WayS/2YUvo8E0HapJ
BvxMnjLw8S9zV0XizkmsnCykDZgyq2/z7Bm0xCAj7wflbu0Exqew1zlzXCSzZHScuWV+RedESRLE
KFsbj/24cYBFIbrm6t79PBELmfP94pBoRTieXHD+NtyONi234Coqly6ZGjvzqRp6MTa8uaxy1A/m
1xZw9rRJ+SV33YO3u1zydYThegwE1rgb6TIshzt3yBX2eIStfgExdSYd9U/8Uj1fPr1ffjTM3Pxs
GZmkDaWxqLwno7b2HA9+RbNa+vmz52T79iAk77JN2xyY5DKkQISA/AIpzIUz5K8xcSRcXAs2g3vV
lJ8WISRwOlfPOe2vebEHQ7kQrMI6a7VkH/iiTMXXRGiwB1+CTuDcu7UWFpLnt9bygqob17HWBMvX
2gZHutaoDGqgiy5d6k/sfsu3xzQbU5AEskNXQhVNjDsfcFtU6b3RyZCbeer7hCo4t6+Ly3DKtEcQ
4fN7oDyfVoIzVIawox6K2oxq3QTzkGZE4nbj1SoGXO6qhVJVUgiheE250dVC0RTOdxFFTzOSjyE0
EDgovC+OwER/HU6gUjMvSdDaYkSeFTQp8MBTxMVPEAZUhsMsVspZ4lCLy/w260YgrjBqgA8rwGl3
yUMcZyK9hQDmU05Y4s1UXc6jtba6O9DUQzyPDkZCMa4tI0pS7ZfLIlYXaUHkHFobWSRR2Wmx7H/h
Ny6QGxQCqp6PjNrPxovQuYJiExFAjtGiDztYkpjVEDCleIZEbCMMKsOnSz9XffHpYiG1gTqqRQRH
encQVdBnwZ9afvFzFWfk6FbNcvmmoFZlW7E8NJcpJJuVU2CklExXK93P3H4hgTTCagrV0XTcbzUd
5Q01lQtdF30f7IpgT4EKL4VMmYqXOfiqe1OsKyyOq+dyaDL8BsHaMbQZ8OPCJ4VkErTxGuRVU71M
yVvRefiNisAXI5AFkzKypOnfVJzzVP7rAUjcd7E6q7HwkvB988B6hYv5Gu1pQH8SZJBu4AaUOihM
eTkZugc75AOCjVdHtkrTgW/rZiDZZa3s/zGrXkwKBYQ1CmLz5ZCI6B8OZ5urEMJfRTu6hkB1if5+
9GdBQH5gfr5IDS48QiAMGVAmz3C4uc4fOtSa9IWeOw3Eo9NFOpbCcFU5qt6oxoWjXi8QCahKGZN8
hzIoZLBJR6WS0CCbetMTD6aXPjATSj8p/5zRKeGP70TZOvrC2s76E/3Ls3SMIDiocQdd4eGDOIQB
FFhlysISTsmHofIF6TFe0yuGGB9CZELxG1cgw4zHMf2I3RqzvbTH1AZ8JG1SQk/Kwt757iXF/MTv
C6lCK0WSpFbdzRI1/cuiDWzgPiSVIEmeeKqGS15b5wtXq4gslCDyegDxEIALGDYSjvjTr1CXfOYq
EDwJHQQjTVFysMZ2iBFFg4jZnCSjJccPB+BgmGpFcYre1msZXNz0cSFb6w+wu5p+xl9JbP9AtGb6
hZO5ZA4VD0szt7b2zS0xtFHzGzCMsqyAPYMD7eyDMvAOBranWCUHi+T0H5hW3GdwdI7OtVthzLLm
b1XSA/HnEcMuJyN/ueEFMf78myxXb0vhleAPe47sNt5NY1zl3bW1dSGaCYQK6dBCelv+eAv2Nb6Q
Bd8Q12avN3KIAfTPDGfcyMAcSE/yaPUHfcXBOz9HBYVGbO1Sm/Ebbt9f39yWNAkEFh4MRCoTsU3K
bQqkQG/ibyI0Rq95jrxTllFqgnVGY0nCZjQoZNR8AIHYUw8LKGhOBxzgUvLryszImMkYKw0jfaOi
INxp4gRWO8fZ8FdtK3CQA8+M0uoX2rwIPSoggvjTp0W7Dt6kBnMM5ptU0hoo093mVApQyUO0RUUD
2QQEE8gglGPy8QR0zvdFxQM4PTEtvNeTQC4rJx/Mg9WC4/CLHL/ZmBMnhi4HhyEnzLU2ZyH5P9xW
lM1g/SEMS0ddQXV/cXvICr/Fsrz+R+In2x2DrGXQaXBj3ArKelYiRg+UK/gbOhDyeF30OIiTANUm
eBWVQhLsnwyyck2WTTxLka+DCe7lDOdqAH2I+qe4empb04+ixhxodoQ0bifdmjrDYIbyCF6QJf9I
IfWRoZkce0k1nfOW6izRpHU1LyqRFQsDSZAJbzKRLm+Tvju5OGF+KASL3ySiBXQf/pvTEjFRv2MJ
2dDa+m1foHq8eaWPU3PFlpJc7g8eUxZEvnOE+dA5G6pvTwCi5HjpG1GrGn1sSaIMWs9UqSW+n5uT
yyMF7G7FEyMThtbk0sKPaNCGYMCnNkTfNgs5UGVZbkm+REUhiVjpWah0SE45ppLEMh94SSnQqQCr
LFw/AQ9Z1cck2ZrvcO4RhHgJAulgHjklgnhFtTEP5IWUXLGKukPlVCPSVkHmb4AK/iqoCMtP+ctc
aJ/JE+gziv6iT2880TRwHuQBZLMVy/AAU3eMm5J84c062/my0NFDoyaDWDVd6kHIcaKvR/ZZf2cM
kdXsq/UJaXcMcp0B8Xf71NEM7i1949I8havck2Uv9NVBpVceaTw3jShGLbijDP9CL1EEljZYIooh
wOSYA+UpKIIQzDFFEexaJnFK9KqPXoO3UtC4XOoBYvmXd384ItIRcVYSfxAeKDvm9X3hG98gToeV
6p22L/S9fesIr4cfZyOip2hJCEotp7Ca2HVTqDRqOvwJ6pD9KrBxNTBk03p2oPuEFb+yfqGa0Lba
LasdUE2mw5LmoA6UHdqcfpD4qPnX2SNn7l550a2JwvImZnMeoROpf+iBotWtQxcjMth/kI2qtCq9
0ZIVLWsfPmGoq9crCzexOlHfnJo/TxRrNcCVcqgb1fKHlYV1+BF3mLra2SUaRd40skpgSwwgNYbp
DMGhQ8GuzFtAWVxIKQ68hxJpXq7s7QoyBOxeuD6KtOboVAw3rRJNX6N2gFc+GkScI2yGauhaPwU8
hZjdL3Iu86dj2UzJVMl6RqsUmVOV1Tg531r9HTIglALFSphotBh16DE9xHCyus5cughdlK3/VU6x
D/wAR01HjzOBOh0GWi+ga87sOZcBFvjVQpl6kr/QCVUT2RUbJRumKxG2tIjcTsjgDiXkTC8vEeWA
VwODquHiYafstQ0uEA9McaY0qvQXqlkS+PnVlm6V67Nl72kiyoXhpEyyzW/gD6+T5xArmpzZQJDg
cgBN768o+9aGyc6ayN7nhE9dk1jsUIY5vCqHCvcT0RhUKT+mqkvJzxM4d7gOUagWX+WPxVcBV4XS
JlWSCpX4uv0zBgOESSwTo0fJo4Px1VQacLdlumGixnFUNzuuTfCowqVqi4pspL9Utf/ixpMpXFAv
wMuSGywYtZZ/b5fiy8RJEByXDFOIpHxoE7Nprg+RPFYkHR8923Y9fh57pkeLA5bmiZesMEhQuiTE
0ozzKJ6wH15JBsk7yYkgZBbJPN8DOWWDX9ZK81p6aHzzQxecZCbLdLkdxg7Sc5rFN2rmNZsXYjN1
LLma/bDvNCZfsR9UfEa0pTGKK+AydK6lcEpD791kVSZBPqsCH0JFSCi1xDXFstkDH4rIILkg6T8p
RdC/XaqsY2qmhMEzuwPbQSxcGqn0FeId7zdCWkzQk0IjCms2DAA22Q38Z/AlX85w5m+HbiCsqyeN
4Yw3wmAD2lZhBtu8wQ+C2YrE9FQUYSqmE/BTpm/nyhOq8xtAnRKroYT/YLgCaQe9DcmB5NbSk3Jq
LPvWiTtGJ+SF7NBgnLySlsXiRnABj0BHgXZnjovKaQGN0mpMq/TU1ai1K9PdStcuGvhbL5vJ797w
GAs4cfLb2I4OG4HBSbjjJt46r8ThyBjaBLFKJlQ9NWi4o6Bd7Kip/JGLb+e+Hac2x5qII53Fajrf
5q0NarzEKtKpefHEnVTzIuw5Wm9vXtC2VJNjQAfeGj1QPmh+w0DKwTchdeq65AoTUbcp3FkUFwnK
0IrBrNM5ScAz784FgAeT0Z1cC9tYoLtPivt1qGxq7tQ2pa4QsOn4mKv3P4slrCrkXNsmVyjCUasx
Q22hCixpqoc7pEVHXTL3yfr53yERAwxBnI8MdzCZC0bXedca6adjUo5kPldAli8eZBYadfLvRAsj
dlhc6pS8tHpRv78i4+VBb1I3uqzeEa6+WEa5MiZf+ZYh8WqEtSgh0IIqy482IpMcGqRM+shaUhlg
/iN+VuENtGg1mupJqkzKMjK8u+Lj3B+jAwOlAc2dbxjE6gIduJx80jRy35RediraFKHp8qH2dTKo
Vua7OSbRXYnRQo+8moVk9kj1V6wOwjV2N2BVttFkPi/yknrnUeB4njIthVHqoSLekXovITtnNX+w
RBnBaPR0LMfxYheZNN5DCb42nFbHW0Gm6X6Nh1bma62Q1IEchiEluJ2UEMfUEkzk6dWTxba1LlGV
Z6/oX+7zG4rsdSCIRl0aq2b7djH3wvD+2G7wG22pwpcYDCfH+m0937Tu4YStqdhHPdoKH9vWiExi
wj0qtNN8EmUfVEiwcTxDFKt4qgqZz73M7gLECMrp1Bivy4prbIQehna1VonAGrMIGQtv251MiI14
PlbQJtcFJrd29v5oF7b+hq7sIiXeE41KB+tSC+uTA9QVIJiDXcFyGA064BY8iS88Ifbcro84Ed5T
USbSPBPsslvivIJZgAiZi6pdGMq2y7lQ1Giah5R8ARoWagcq04jaA0CmVgplVfL1QpFYdow72Q/L
3xh/sZlfpKRpH4Daxo9ImFIJlUhakiSDOEdBnegWTIwQrN6WHYFdSuLyfVwEGdT9dFSeLIJ8cJHo
QLxx4h95DXGS+Tb7RoeTMJlL0U3Ip8qY/yApYKlZeYrWOMTOUKU1jhA/IIyrRi8IPSswzeQF1N1y
DDAeHrvVceglWbgVysc4ONX7/kx2O5F1x9gg6pfCWlQNUMmritXjt0WRWVEE9V0QXf4n50qAXYPX
qFcAJKCB2NxIHc+H9NIrA8lsh7LNcgklDkPJi1TDEvIAo1IPwlg5WENtCYThMSAqWzakJzF1KtZh
vvLOg2/DCCzPJvdFK6YjiaG6DeE6v09FHTDr0NLW7+b+4GJPW+Lr0Y/DMkiSSmQ7lW/haBLEQd/D
0iC/RVCm+TkKpr7prdIefUU7Ryuu9FB7Wobu+zdasSlIU4X0PBixHGptM3ax3IWel/a/rJnyUzkM
3IDBHAs+I1/SGP559HujYb1pa7pOk1dQZyKkrprsLaaIEdAqR48hBjF9mq5Zlj6tdIs9qQuyQrzO
d0E6lGm/D00Ve35qk3R+mCTXMERuEvErJczDswOWAI+scxR8DWpE/4jyCKabolqswhWFAgaCvimV
7cBBfnKcpMbcj5MNtLI42A9XXzszHpM6iuLKP/fqnGzVixhdYVJnoS4i0EbVEclfEn1dHUZm5DWH
MwgLbSEKyUTm+mGKm0o+L0uUqzEFehfWxwt1x/GMEdm6kwaxBD0EUBxm3P0NNok2oqAAKVaqzXfv
FSbfr6mc+aL3EbKC6IM63YtIuzklMi8HouCVJEUFHiqM6+2MK11UKvlgxXK88MlWy9hPTKFEx7JM
J/mXvVLhnb/vXWfK3x3eMbtc9dIFQrGlserlF/s6ei2eUA7yEzJrtMC2GpSsch4LoZTIVAiHUPMS
0PhLGESnDXeYMrnwW3HiXoEjG+xbRYKi7WqjqY1fm0eWvWTiUEnnFHQ+2baxfvDrmtWcAE2V/UwX
VwQ1B+sDoTqSy5X/0K4EKLJRJCrSwSV4QfjBqN1e8riZRwtWtbFaF3AsJuiMnAmbEOADeIct3XXa
QxKi4XL4MgMLaaKdxelMPMcaDZd14EeVWOQUlr2Wb36JhmmHzuShfAVoGNBWv9drvQ2LCclchp90
SZJBi2hzx5V0gWa6QdButoZB4IlYZIrojRpgAAm8jeA8p927tEuRcOup80NgCZS4+KWFZ3Ad3WGN
Lpq5FShidkWpEOIkzDGjk/eOku6FknrJu1B5r3lKQ3jKiKFBytYXsEMQOvWuInZSHDhSq6f4zRdk
62VoYWFKvHchhRttFTYQ+3I7FMCpwe60/EM16agdXHZSveZP8GY95CL48sZEpIABL/qzRPONO4PC
dDMOLfBh1EpjJuMwJYajfvfGzKULxzYkqhQbSuQNKnAxxJq8GU1qw5rgWGEUVk6pUYKXkxC1l2QB
tEtlvJ9wehgK2ao4CHt2aNLs6bt/eauKvq9/cTSY9y51V2G7uVIsew8WM/4hCeb4ewVJ/BE4rkyo
igjw14wDQyu5ahXkRLj6xvEpp06gC5gek/34cg5uCtqkklxBOpevQMvin/RFbEkbml6TNi1AXNWw
DqJWrvvfkqrVU4zxpAQ5Av1RGegFeiIx9bKxNE0bjAcup3ZqRoULbuBgMPvBhPCpxOCiezcHbKl+
qkwmZsK699tervuqAPMAOGWyK6THU4MSuCqqU6KyB+WJU3B2GNuDyYg4egOaItsXzVWoQTWHvA0z
6UMxUuMc7I+UGHGvggAaHj9DjwHybOwZ4oImx7NNu7AqaTqgYLAtoIDunKDXAtPJSXqonuB/lIAh
D4hfhVx5zamom2STNBkgInsm6eQ9R31dd7cxNhPqFZlTXEE17+xVFtoUJtkovkNpy9sEpnU8NxUY
VvZ53FY1KAfVvVGf7DPj3d0QwQWFIEuQzHsaNXRtEOCI6+u/2cd+EQ/RJ/5olXHdyzcGgyf6skpn
4zKrs1dnte5uWEZ0d0uX7tFrBoXJbY0yxMNu9razO1T50q9R6RfD1/gTf9w//3MznuzZSUZc0K/1
3zSoJfXeJnll3EdVKrP+JXgDvEt3VizUn45cy4MOwjrzxhhmyNagIl71ru0DBJEQ8I62DwpmSHvs
IBJX/eewut5HZ2Y/Up1hImiFx1dF5aEIkeKndaI2vrOvjEKuUlye2ug8pdTo29d0F9De2L1Aq1w1
2O7+LqiEzc76YR9JeRsd5PbmIBa7HyQWq3Xp7NHt7B7Y1bq82+CxOlCAGez859V4BjDgnOPyvORS
xpSZCMXUjnHoXgeIVaETcWpPWzqXH5Q09qx83UWP4oVYSfNi1gi+33Apa+Ni09iVmOatidn8f48Q
5cvdXawCQ0bKYYnJNDRObGmGmkhSAdwfCQUCGrqumCpAa37nndF2V6NQlhG7Z2Ghv/UKfWbB1YwS
XrL97DP2o3f278zHATZwqjSIZ6ibPugLoCpUudBNQgv7iN3GuOJjsiU/sSi3HSH8Xswzpq2WbGAq
y/+hMgAQwaCXQusd3xyavLr3o/VaX+iN9nbJg4MRXuBxYXkJHJLiqExClOwSelAXU3Q9SERLDNDM
4guzJ2iEpQXk0qoSJNYSBp1RPdsZ54a6t2lMaoaf+G5lSY01w+WXxpIaLa1u0XSNDsBstyh39vGI
RuzOJyHV2JgI+P4OXkHDv8e78Z6mPpo9vT+napXH11az1QgO4LRl9JOU9A9Rr7lrssLFmgLnFw2q
onE+1OLXWbAzupD+4VN92hQayIk4zSphKLb8pqMZ3i5UJKOGEe1PqYlsPA7b76gaYDVB0zTuD/QM
+hS6nHw3T6+FsxR9jpNZa80ao7NXCGr9z9v849SqxwQBTtQr6+b2TJQLrkxu9DI26WHERMDJHxIr
lDIYCnDlWkAAeRr1RWl9SQ5LqTJ90I+lUX4wjSSBsBJyRSKAiUCTE0WqV4iiJqrhC/rF6UNB75dw
GAWTdqPzhhUen+bIEeBCyTgRWKh0d4TgF6MwQ0TnOuI006JWXDR/ja1X7F5btThvJ8660Kxwj/Nr
Wn0ZRyIRiCvDLfhA7yaE/Nwue7W4av0w2uBhMRsI7RETojhj+yBKt9uSRZSecpXKJippe2PZsO8t
Tr91bLfbwEmdiUfdRp0oKsg43dFQA47Fe6lGOdUEWnh7iLuakGyvhOgh80dGXUXnrD0kNmlajAaU
TOExP2ksRq33NtuWBfuDC+BbW/oVH02DHBwAEZQJc/0GbVYK/8fn0Yhxi2JsKDKGkX6FWgKf5EXg
o1ZbTtXoRk1ACmaIp0FUeDjDRlDqSUlNDq2CfJ/kylTiVSK9RzBueOE3no7k1O72zsy64qP0rsik
7Y3eBjr3w7nw1zLeb8gMihEMEvHUoLs5xOtE7LQGb5GoU+VUDrISqD4s/pGk6miW9hph3RM3iAuX
rDj9A5jXpS75HeuhbN1ra+vWwqpX6GzpHKcpGaqdSg/qE+8WoJy9DE1uFgdOvBW9FcRSPoTxI+rC
WB1pVoujeoiONOcK1xeIpeEbqBb6l+gqXV1rN5Z6wC7S5y3SUnTusijN/nRy6mxmO28anDrV7gF3
2d1xZIVhSYONEtdcj56xRbluN51GwtjFORfABwZtlkAtVFNTIUkImU4d0AqxMe44sznao+HZfjhX
1lkjRx5Af1uPcsp/PJ3XkuLaEkS/iAgJJBCvsnjvmheisUI44YW+/q6k59wzMWdm6G6QtrapysrM
8i5NrCoZFd1jimMvJwXcwUkNcQgzo90dLakBEgJi7KJ3KjVPc3kuo3gECD9z23cyPXkYg60RoN9G
AvWlJJcIihIJMTtBTLs5KbRkPnitye+8MioH96ZSLtkTOrx+hFulubxg1aDCIvCRZ+ZD5qVYscjK
QCU/2qHssZ6r4JCX1Okoyg5mUFXJsC1Rue80kTOejZ+NsgUpvTN0vhX+dg92v7L709rSBCmJ51Vh
yVW0K9SBR7X28N1jbb4bBy4YArpqcgzlyGjjKUc9iApG0yJtPdRe2B3Qm6e+aMhzhR5HykS1YDSx
bz4H941Kl2b6B0y+GDlzXIjrn75mndJMAiAwss9vjmkYlU//8nvGfZDuLHi87Aa7gVqYJryS0dtP
kyjzUejWC10HRbMuFJls49O44kKo38+G1hJu2pgb7Kef6Nm4BElrMcZOAJn9BY9H3bAQ30+kFWJE
n/6Vq7r5bDMmPVK1xsxuU399okHG1Kt/nGWQb/CJzHoFFM2fft615mxlvOXiF+B4/uHDnEC+kk8c
CRy4e8+lcudnjZh2e4P4t2Ue4VnQQX3iV7GIjFtVep8JcqZXDNGtiKWs6Gr3zJ2VIyvK6cN6+zoU
lBtnbJFUAtPOo+duhtcyHV8dCnQyH6RRcyvlPC2ecDE8db5miXs3GTnYqLTk3oeWGusH05e9XE5N
7M8cUMvkr3WQyoW3mNwSNX6YrEH4WDMsExBTYD1LFroZ64pP3KrtDIuA2RADTspfsIY0YQCgAvML
rhVzm33wQDCgEgWa5maxXQ7YwMXJo+OtyLH8fb2DTgclIoRfShrgZeMi2NE+jAODtDMOdlDyRB10
OhAOyA38NQy/xDs1zd7Xf9IvcIYclvK9qPRguD1DtiJWizbDJCJIrDmB1cHss3biAha/OD8EGZYS
2nsLIfxENuY/pPdNhfz1dTuAT1M3IrNrROksXRWae2wGUuaKauUPf9eRuUIRZ4Vs9bTZK1JWj94O
G9ieNk0tWpVBjGZxue+KsnAMyk2TfnnRg3P94u+IckUlOvlkOMAkfhn3slIwbEDP5AxRtffgg5gA
pig70itioSglYjOI3UUFNl9hJGYPW4MX4w5aghMat//m3b1m9jCl6twwsulgbMpoVFqMNEOtgvGT
sJlfrDeNUoXB1MZNeftEsQdfJjbFjEhOh5wWqo65wgzfPvbOKnWKPcVXf44FZqRShCoVNt//oQCs
hkaw7e5BuT2ZwKrkIziXOEJn1LgJtVwd32W40KUvTSmuyzAdsX6UtJgkDaetbZj07u+zaanJfpa2
7ls6JzEBNd2/llHsbcDDdyD1+iiqw5pyI0iMdRMqx4WABqAZsG0prG0+p1IGbsxhLuUVJ6GgLKdT
9Tm73rW/WRe7XOR/xfTqCII436Oh1dgAhk3X/QmD05yp6MMiIEoF1ab8i5w6/1rs/mEBEPTBrmHc
o+OgIkKXLb4JlPBLuOGAwlH6j19VGZjqIbgHiaLehoU3ucT+yvkkSJFuTEjNL5sc+/18mk+zZTyk
uyPf3wMRWoQqgtFUE/WnAzvTeMudB20BbX8LyCKIbxa0BYODiLm3JMjYfNduUyWgaqgkKX2FRB4Q
Q/Av38fbRqCxBo3p4AgCe6D5UJVN+SsG4ZIXs5xVVJWki8OW6hk2PTKkJnW9R+Hz23pQqS9uQfCO
9nidJfh5YHvIznEKDHqJY/ZMwzidxOIkYQ2uYns00A18/cE5IjReI1rMdeeqklCyVadqzYO2cv0C
XSR1HmCH46YjQVTCrXTM85Q5fSU0U834C8ETEii5/q/gJOoS4DwdqoTx85tP4ms8G82QJSwoMRvw
lRBZQI9YhTVtrNpAOVa1sWonVZlCbcD0y/DoFGfU2Ak/rtVwItzxTh2ZyJQbVArTujzJUvZpVVco
Yjwjmj8Hr14aGnilYYYSnH+SBApDTpMuucW850KDhcfpyq7tKzfIaP7FMxmQgnK8YRye2swTUASA
e4zQv4V5nqLQatWcFdXo7jJGRhjzt3RClLHkFmaiDjGyCs64IpWByOYoiimcYCnx+7tm8Nmkgvat
u2iIRQGp8OQgHQlIUBJBm+Av8KhHeSWW5iY1YjoccM8dnX/ko2RRgNtR+8xpPKoBNAIV0PXxLyyG
LZqwaT1zbNTleLASPuRS/Bu4wVSkyNbLg/L7XS0gbxwo0I5U4a2Lh0U9jBqQboQ6KzeKyz6998Sc
2GE/EFGhp64PZhZ4v6jBou+woL1Rclb1oBnhM4Clm0hZGM+0ua6l2s3qw6ik4ZGKX60GQ2sXvIa6
ykALRvIdVNg9HWz8d6yfJuQ7z21heJk8t+V+NjuxSbCNaq+oMCDz+fKs4jqIKKJSQbkopIXO0TrI
pz/VHdfi1QU8T3TcVW9FcUrLAMPC9q6f0OMbfzRu+ztlv3Ar7CpKRki82B32hwiH+rm5TIbktVcM
BFBX7fqjkHE5kZC0u21RqViJingVgZfId7WaBNiemrKoxhebHL0jR3azXsZ7WU3h1+uaB5sRJWNf
m+Xah/OSK8c5afPOewqLbb8s62x/Py2EcWRzAAnnfTItQ+J/crOmIF0R3OGSEbPOZirYsdWjVqhb
fOBlWliTCdp15RPaZ4fQIZ3mFc1syx4vmkO/5k+aCcdDgk0LDSiIaC+TA4JXt0kX9+a9+SaBSVkk
4c2NN0n7+E1gth9OSNEDVWIo0hzpXrcn5RAEFdATcZ81q0Tp5EIOTgOxIhaniKd/wJhid7jtk7Op
J6OOKk62nPWPCe7W4bkq98SjxYZ2QwM+zK3bOuK0N1mM6oclsVzK5AQmUvCOnn26+gxyTNDwRqGt
BDYrD/TaCx9fNbZH9h+8vw48a7zVoIFcMLw4fXvqIW47RD0qX5TXEJTWcIphSHUOJe1K/YnEQ4qh
fVjO/ROBwPTQTfqQeNqHgn8N8/G4w6zvEDOIPqr6CdpauIwitYOc7DecTQ45JC50h/ZxoU4dTg/e
hGV7jiCegkffHutnH5mdCi5crjMqr3G2W5qDO4QYrAmdUSrAPcNudWD07giNOLw7pUH1DjKg8qJq
drvohSEXuJRa4eqQOQGVsHEBsM7VDAZ4CpQGJuCYQ27Ky39OFtIO/PH/hYaV3ddWCGfckU74to07
1X6n0QDZ5bx2EGDH/UOKoIN6VLNQJzOLkcXfvd0QCdnF+yyRoAw/ywJBJ99wHvOP5rld+JH3F+Lt
kKiybbjZfDc7hQffqo13X1xaxaZq+7k6uq0AMrdgbSGw1rdYIM1dDvS62lCE2Dg+Nhv+VxDwd5TQ
tZRCPGev1AryS0gDs4+PcMw/VIKl3Ugo0EYHKxyslejViPmCW5NAgDJlB0Mo7S7a/lXZ0UGgWk5d
7hxy6kibm5V2MAUNqx57xofu9Blnz/caoUn9/LjTjU7u3iMAMb3Uv8U9y33/qBJa5QgfwEFgrwMG
pkgYaYohoad6QHs0KoLTvxKByE0WxsmS/oqo/pN5jAT8pqZY3YKeT3UgaZUvsm8NUopfCMy0VlY5
jTIIHWkDCXKQtbGmmXB1TI8Q0RGYEwxS13H9TtBDzAHM3MPXdoD6ogQrFMdDFVRYDYOXi0yjPW/X
w0F9tWIoNoh7KaIiUpFwhBNHHFzFpoJsoOLN22jjwX4oW2v0RqLHstcBD4jrwG7O4UbSf4dlq1NJ
7IU/ai0nP1yoOf0X0KkIPRJEAJ4YVRdC/3ScEExqDx3RA5WHQ3GV+pbKbzSeoDs0HyAbVx2LOgGX
ePLNOaFEqZh3Od249s2A/xMzsYUr4ugul6Ig0rK0QcihQ/nKNSwVrCBugePwL23z6YGumOYrEKG9
izQTmo9oF2sWpEIdY0lYR/sP75LN2Q/rG+YVjWEo9mGZ0Al+oV9R12iMs3YjkNeAWnOr1sPoQ7lG
fOtNpw5uGyrKnkhJxhRXVbpB+k6NkoZ0bCR6vmbwS2n2K86TN0Q2edZzOuNh7+xLwvCY0PQbLpwe
qbxX1JjeWVcDldmiDSLVhHDlAVhKcX1wm6JZ5Sppi84CEg9BXL3v2XtCKIMoHj9jYE4RalRR07zS
baPC5oap3vETemPJULiFTY/YgOj0e3ZutKx6qORZJW3ATSTZFMoo6KseuuOIRT8Pr4gIs+IC6lFR
pHqn8p+AWy5e7w0cGvBX3CIBZ59uia4eHGcn2EHK88qBsvsmqk8QIPg4AyW5X8+E9ozTEdgNMA40
kLauIDyigjMPgEzgUsyh4cBDV7yli0FmEehPLcou5J4mx08N7aJOMMQBuFWMveEvZga/pIecT7U+
3RG+JdV1vw+eyaW5zfXbJRfcrvtcYMktRuqbjgoKWFDpKMIQjjO9saCd2RunvwyjiIkRkY9JS6Kr
U5wL4j1R3VfTUWxap0GgBnNreYKfA9Spd6l8kdB2GBLnMy/rbhRNe6KNHP5kTyM85Qn49Taa0zG0
BeFCsddllit5o8BFJLCAiMRw7MViQPjRwklA24xqmrhMgeZhFdgI+fqZxSLgbDnPuSq1VCAEuQuv
C4FxuQDBb8CxXdbTlZAXIELE8G67S7CB+gsRXbNPCe8L4AFX+iRyHOGknZitMUgqTwtFUFSSAwa8
G4XaBDkk6pDmNwVV2ksgRWGbcE6obTzSjvONgpp0/m7WlMtOvhJHhTksQWFcigDvAFBP4C0DUAkk
0S20QID5XH26Pl9PTiK9ottYUIn8OodgDMov1aV1ShTGB8hmpagXDQg2HeYR8Y/b/u7ckWv2YQdM
IW9oeYgEseLfCmmwo+dV+Q1eKUcvwkVN5XCIai3PAwLXtNDdCw4WwiQSlWIsieXE4YppbSKML+vS
0AbUxnZhWt3hYwkxu/m7SVzHdpMUnShvIshUrX7ASdhOBQJ8CTpIEEROwvuZJEC/tL9pUjH9hf1+
8z/m0AnDBvILCOUxagotNhk0CmYSvPKgK8jk1NwtpR7ldHCb7bBdd8NotWhZNBTjMJJxmuhcaFkk
HYBzPB6xlv7qnYzVw8ewaq4p6ZmEYM82IT5ZBHu4yLTkmoPim45R6PALVLOhU7GPfA2NGzGyQ+WT
6OXpqibfN7EOOQDkqSQXXAzWpYSDBDAqn/kXrCI6LUIQYLfXLoIeQuwAOFFs6ShylEwo+RTla8do
yOMceaQu/a9mwRfhSU2J6mEN3Td0l4IX3F1y8CiwwJ+NowNP3L/o/zo+diWT+GN3g9NxDL0ovuNR
eQo+7TPGsVjsjR/DkcYCmMbwOC2Viv49ClEz5VW4VHsstYh+4CmhRE++7aKZiTj690v/Eiu0MuVw
0jcxdAS06VBPjlHl338yjVGdj6Wrzrd3CcejvgJ3Q3/wD+paajGtXyZjr+HAQI5Fq9SNHKtBbAgR
7Uujg3ym50B4HCgdUgmKqIComSHtqoSuXzqnSaz0KM/D76h8P0hJL6+R2Ym6//10QAmGnrggX/5j
Yenf+lEV37lxcl69DU0FPcHaWCLC8zpQSNCVaXpdQEHEAZPPMEEqfDlhLH+hrYw+hJI8mjhIYCxG
jRJTQZSR3AKzYLB51DYSlz7ogVbuVQZyqi6oLsts240rHWXtIBPiQDdftR20fceXQSE2dWT3VPf5
HBzuB39OwVQdyf+L5HKQn/F8QEglr7WqiIbET4O/uQQmM4Zb1ud+eGiS5t7HwhT+6EEqD1OtYNw1
/nrKeoR/dCJ9F/fN1CI+/yacGilJoUq0FxXUpXHXazq+aNUebFgHGhstQFHruG928VDA7/oIikY5
acKRUedZ6RFw36QCQx32+jlGFlcQjQU5CiO5wcuZFaTnNyDyYthDDY5WkxrL6cRUiwzWEa8A9PAG
PCCPa+CKyCrg6fF/4TpfdQX3fkclobtjIXCnf3/TjJQ0QuMw4sPRCvDReJXrWTA6jL7sT/TgFKmI
oI6pxrfxOMblXM//mZ5cgQZxQDlAhOh/Hwv+x88r0NccqfJ+ijHwiGzSzkpEmD0vikL6RfQq/BV3
ToVG/Mb6DhSP75GnHPfMC7pr4pnvG/JlCFyaKpp2TBaiIb7Om2tIL/zJNGA/4oPxt3N65a+24Dtp
+RI/Qo4GREiIM4BDz628pnpqitpOfKhuTEMK9LAEg+K5XyNRT6m6EXVrjmgVM6x/U4mn8x07tkH4
LWI8yxhEIZjis3NNXZrTQExPGYZBtOuXhyYEZilj9/CRvraJcDUr3gEvY449i+4Yp1mpTQfC78tl
dKJoynhDDYkG7Tt43koY6D3M+nfon3/fKme/3Zc0ipEoY8sJys0KBmW0vfjL8fQQN/Db4QHKMEV3
zL1T5M5rA5gxhJR49Uq5KqUB1XiasPdkdSPiFvFJJarALamQWX1C0ys1TNqHqH+4epLb0W6kzOjC
of2k3n+ThEw8MP0SL0IKWHUEr0RvGAsn3uIVmA1xeKQOhgmolOrp36HihJB5Qr3llQYsf+3RFbP/
fGilUolE/NyNjr9GaOOipoD+jSZXnEnZ6pm0aFF781NdYRVkQv9SX3TND9maXnZgf11hkckPTjJl
QgaYjIuu3li3pabsOTcGAaV/nlhVKJTv8DOzI6dbaIuP+UdNvBOwiNegCH9gozt9EamjaY5OdG+v
tB2gRfq9qP3bdwCIQnb1Upt4hM4uYWFc7Ep8p5/R04O0w6MvzbMBbMfmu1f9zTtnGRzHUxsJfIUH
uKrwRMs0DYV/CVvP6CVL2AgWL6TNNNHXQBpOPGueeGRjqSyO52KkR3yh+ccfhiZvURAQ9frV3qcD
NQlNHF1FtCY3lH6K4xA8tBTmfkJTCZggs2ew6NPoiNyuSMIHZohbvDBtaTV3zQyuwr7jRO07O9hX
Lcaeol1UBPoj8a8Jbb44yam2cb7yW1ReZXtXlHUqT4ser7NIZHGZwnNUjpiX0HdenCnCGPS70klY
p38BBPtkWwZrWfM1pS0Ip+R+rv1araWfbfJR9SxUw98DCxu6JyNCDzjx1UkhRX/EHwhFkbRp2qBo
++rJ1ZTVwtimcCiL9RypDV18aGojS0jxAWEx+viinnE1qHrJVHtawVMV4cUyh/t4npKJ7es2kwno
hnzK4Aegd/Ng9Vn8/B7yC/wp9tJKhyamHJHakBRoDfSg0kAfo2d9Z0rGnXeYR3DWBcHIUS9jOVpk
cwp4NWvVx0Sk3R3XTVnDx8JQ3megM0wVckI2YF7Zffk4mh2Pps2xW2SWkNaxZ7Hj45mKaS/cd/XI
pqzxPVFOHHo0VGFQBdRxCn0DsTvPWwEsjAWykPmhwZHE/ZOCKNpgQxQd3wgkbuxWp9oiaWY2KdUo
/KunZssan2lI8g32GouffApZnQ4HuVtYSnQoB9cyZ9qV4KvsSQTAOamTjL6L+DDrlIWxciXu1Lix
v3InV0T1V/b4F4Um2UiVtaXVEZSo+x5Tkn2t7Bvdc81AoSAzhypPS1HMi95DlQCvMlwSrBFIDf0+
Khgk5zu32HvsXL2ubfTVFGURMJCmFXSj4GfElS/2eCRAY3ZgdHtnfEE+dKm0B0XgA57U9MWbFGA7
7phddHHG5vfSP+C9vkdHUqENiZqo0OAGBfSoOsW4UPVlO3xRGgUb4VBB8fK+Em6eainNPR71c8/G
Hf5Rvw/s1t2t00VOxTZQbvQWD3DLnt0x4QCjGgYwT7qOwCTWBaAqJwidS6DzFinqk4GMk4Jnctxc
gKg9KiuxX6BTUwcxRCvv3+9BihuT0M/M9GICTgzXL43FiK7bo7y2mj5h/p288zDDfVpGtKUIpzOd
Hq1yGKx2bcADUP0XO3vvuTpByjC2lUtwBE32SoPMCM548MM889PJ88imW7Vd51a7zAqRU6PHWBED
gtY9fPvjuL/4erzgDIOhEizHO1qXXW/hJrW4X+0tAloVHKNs7MD0pScAEJuNb+kYE/Ev5o3B5g4r
cpjj0W1Dj7Chml+9a1YNt6gBVFwq0sXBWq0EzN5nuqC2fsaXHaMfnIKqP3w4cpb2OAOAeE7TscGQ
1IvL47h4chvWjPPMO0f3ZRI4fLLdSxo4WIGpttL+p3mLXmO52GzAYLGVKYVlMOrl9eG+m6cmfxw3
dJN482cavpsxdFJ8gg7d8/wF07jbOuCBkE2ykvqOFQ3c97Ig3vWzvFucld24U15dOPVH9110qZK7
LjoWXZ4WQzsvuDcyO5pnWusjXMJL7OaF3nPhBAasUSTAcD1xiqVDG94D1qPhrOJ8fjbqprw8svP2
wcte/nFLHzz0rdW90HioDZkam137Ed81PZVwAn+U3KrZL8DR+AWmQJUIb/XjHa5tyJnJoXZ+tDJY
UztCx/qZqPvSvbbca+zzHoW47Bq32uPt3wCCb/WyE5mfrgEzgFIVlXJ7lRCE2sEVZXkrz9vV9okU
zgbWtbBWw/NscrPDS6yrxRGh1CeygOKQ90zob7vQaJrttLPoFilpv/3Cp1Y0p/RVru8cT+Q74xqW
K95uEeyPbmkFZZ8050JJGKNIWDKXfkxdW8NU4+cRPXy8x3Gbbm3k6KtssNdacCrB6dJK0Rme3OLb
ez9/aKhFEibX6qMzOjvhk2Z02DJiWtl+v73HlDbZqSFK7PXtgWqzcwH6RJfNmVHDmq5Py5LLmA5J
zcNbHqDoIiAsbwtY9kfZoOeMdvThSDqD2C9/ZqhYXg6BUW+lQyaruKsLItOnm/XNDvvMB8s6WNK0
diuiuzbBsjDqers30jkSS25IEeuy/sr9HeGZ4VavkfWqU/24NY8EHxwee8JSBtlY4dHi2bmbcicw
ZqeHPhTT2/S87356+P6aQWJ43u7H/L0VowxTAMKMHvaiXrWhfnj4ao55110S5Zi4FMZ3crfduAzp
go2wtilTzhodP0FMD/F0eCdI9kFqIKJCsqVRVdCoTrA5M2qHW9/q5oMXTEcjYq+wAzYninuvJv7h
lEk5kk0MTSulxmX9S0uVvOKnPGcFXka31K5WkcjeW6eedQqdgv+kn1b36PnPc63cWTsV18On6j31
jhev/54+l5/mzq4fG+d7zxxfjJZt+4/N06pf6EjguJ/azXI/kFgz+uf4tyhDvWURTVNSC4qAJN0j
xZL2MasPP24tnZeKoflpFF/h7RA93+Fu5x/OqBnGF3iFjXfrfvML/V9o4UU37XhnggPHy53hYuef
4EsRDnPUYbBLAFB2naIfXOzgsuh+klYVW4CnV+Qohfdym6XBGyuN6WsZU07G7hBjUGO4q6NH/t2v
nq1KdHp6TBfjx1jvnh6d9HpvmHuzeIAlSENP+uwbPKaNdN2IJMI3EuSUSQO6bZC4kZxhwAb9lcxi
sXaoPR9GcI3DY2ORBgdqiRjIPPq/7y6lMvCkB+qmBZsvu4fbCVwuvwS5untsWNO9X3i7B7RZlpuj
oVymT7z2MoYMJH97vLvJbULukM9fp+GjNEog2TTM3zPzsHmG/tG49m6/Wbm5q4+Kwfz6mxSRe4+q
nSrdls5TzI2SWoZg4079tpVelCs8KRTR8LLoF2eH8sr4hHHnqVanHXaba4LhHn132JbKq/TRys3o
kDUr19X92v7c6pdFu1xsnctNp2tVltDNX4+BsTJPwe5E8+6S59DTptoxXmQBj4Z17vKp7Hl3e1Ve
NO53wMPqsFjtvi69M0d80eUHSVPMvh3FhZ7dt47etaUt5hTdtmkytYEsT9f+50HLWjOy09W54u9g
tSNDWRlV9U2Zo5yB7Hr+MHgv17xXKLmGb9NPqHWW8raJKsjsO1dkUx/n90gjHK/Uf5RYy/vx3Vrl
1al9SkNreEbRWm0nxk8JHme6Su9Sde2sVfW890lCcCk/jwwQv3fvwA1Sfh4b9Tsk2oVnPIMP6ceR
MhVJ+L5/gcRQzwfOCKkQ+FmHLBJmDc12l/CupxUoUbQj61m9OwVhzEdp2KKMfsOGRaSlHDNDk6lW
CUJZpMC//ZR8NdCzawQ5wJ/1+gAAHGthvBIbnKCiew2BhYdjOGIc8qWAwklURAXRwOWNYg7Gin8F
7iGKlcYxkAlcAw0NCvyaapjqkcZxM6FsJ/taqTykOUImSN7qBD4SrGEf412ckVMcgzjUXYzFO5QX
dqGPOxnFkh+xzVS2G25rwOiTZp8i/ociNKSpQKxfefDA+h/KRFB6HXyNVLEIH5hYqrOJLpB7kHpH
pLWFqon6OMk4rBlJbquKdEmnvLLR0+tf5srhW2rkWxYVrj68epskFH0BRYN4YJAsOxy7bnl2Z4jP
QQYScXTVaMpg7U2Otc6r81w/BilI1eSJtGXvnbB5n+RmrQorJQlt+E10LqqG+btGkJKQUBx8IoaP
m/RTL7u6O1j6ZS8d74DhmaGEiKRpPMEdJ7Fr255ByJlEdxNbKHZDi2cBhMWbLj8gHW2TNT8lgMF/
o/Vg8Vy99OUmdnCiSgjnFQPFbto60giRr9Fvpm3H7uXDZ/q31QLHF34urbo7chx068igb27lED6N
iFdo3ITIEjVOUkdCUY6e227ycv1zNbJnmA2hKSq3ShglYLnD/bACp9czivPmB2ZE0xbtdxc8aFU5
21OEgXxzdJ+Ol0E42tLhZvEYmIdW1R7EPQxscmjEN/cwuLExXulZC5zUzituyUJp91rSQulTCKA2
OW06pPdictufw9QeLcaENf5nXt2TI+8HV57MDHsbNkl3XWg9KpHRHD8G5RAzdaLMDwk4xjdhdWST
FYCxm15lH12fwNG1hRk0k/aBHjFre3SpXcgK9nXGyIIcdaKIskWM416ZTy02hMcctepuGLfPWVT+
+BdizRqmZgZ0gJdILQ4FiwOyHBunHhgkGJS17tw75ncNEHjv9Fs+1KyoCK0Cqc97af4cZ3vqMexq
q2wF1SN+RKUnLbLie61su0gq8CIgd7YBj8fUK+CAAoo9Gg/EVKNq62i5zudLKmTfd3ABRZlQ7ZZZ
IPCD3P0wK3uEywVCyZJr/iyCjLOIFloIDSsejwTpu7VNe+/Bc4x/CiV7CnPXk/9YNPLZobNATOst
S+GNUyos1e4WQB+BdFSYffBXOLMBTlJQh9AKMqtmp37edLuHDabA61fFLUAjtdyQNsSwOsXxIRwo
9TKQLGYTvKwSa6AjlILEi4rh+jjm8HovF6Xax3C9ShJ5O7ErXJz6yB8gigRbaKWDOKrs/Sx13xRH
N5V6nPgVyy8P8iQoFepZJUja1Xqlt74TeeGHRM8jJFWivT7Zw+D5LJOd92jbVF6bGd3rNt6T1lgk
NdPaZ3m6BkYToi8K6vBExA16GMGdhcH3Dl7TM1cTUiuhISJksT09sdOAgK0M0KWmp9bBv7cp8Tzc
8LVcEguaF/8Mq8O7pWScoZl1C+MyAQNS26JrIac6sYu8eAI7/0qgcfffqI+O02MxOq1veWBu7Q/N
MDlnaQvcNRdBcdHOL4iAERt3aYWM0PS+Qny6LreqWYBvjKN4fNe7AmnR8iLucJLm0cdkLy4+owTK
P3j2Kp1YVx+aRblZxt/ce2LEAUnk6hWLPn6Djrdbv+6QgRsf99SNg9LBhfKCu6fJuLE4PuzyT2Df
yJqeEaSP2doyoCGXh7SDaJygxKxVoDar818+erUW0A5Dc1gIFxSCLr51cq2Pn0Dy7VvMfK0POOCF
rhm+aIPSukGwQVKTjD6NlB6JJp23clZSZ0H6OICXT9/we5QtzZFddHMcKFbO/I0KJ26Vx1WYNQ/5
7pahIVsuz86afmpNJn6z8vAXKLzbWUmKT4Y/YBNuNspO2CAtdEBnwxOdr/oO5Wcq2lDKjPmtSpE+
foC8lCeZWru2KiXvMnjD3D5c8Ut9jYev/rtutaym9SIOwpoZY0agZviqFbeb1bAhBXNNkSnSJNfh
bLtQvl9VODfonYHS0DZHz1mKYKl/KETA7vuruykCaGAfDvZtZGAAxcx9Zq7BNKLaMAT9Rwl1rrUO
9f1IaMlb/pN0kW48xlbr90jfiwUeGR9ifa96ZlKagFelxuLp/RT6n1ut1Ddhs6Nb85ySGrOYN+9N
HfbeO6A3xnUJRkf0mppT2wxSjjuUDjSe710Rib3pG9yo/kITfoYcSmQEBAYVqUv829qYLKJ77t7q
8U+2luee0U3KbsppyfNaZfhmosR6ROUsrM7tHA3nN+4Cco3Al0sNA+pmxOSlIcstp+e9l+FlbdQS
ox41KBsDER+H5Zm1i9LOGVELpB0m37G251B+tuwyB3wnK0ZHBBH3/rvkZ+33MCZ0Y21VvXMepB17
k6OFHLx+6XmGzxsrblO+Ejxkc8+TdK9lIDBjNOjRPVwMSqlb7V2HJtoZzCQKh1oyuPgVMJyzG188
SkoGDpB8+6WLo7hPbL7vsuVvnutkkBJP3D5EDndw3/rhXiP4xf+Dfa9htZL5o10aEzWQbySdYqX2
WTTicwTGXVHPWRa5DUJpBybG4mmbA56JKZr82Fqy44EC7JEBY7xGqhOThTOhEbfFjRKxJZ0T4Qb5
5k885u6G7+UL57OCexyfuus7LeRrbxBQNFYIuh7+dbIbZKMcmVFxcI6KZyIn82fvW1OusbNLXeaP
tLUBxJ0Eg9S3W9xxhJBpt7nX4cXw87vb+P25/eZecRZTAi5QAMAPodOxwmQHZ+cJkwd3SDIRsA36
TfpkFzeXLzkXt2O/f9Nfg0r+oXV54lvqLAg6mCZh4XZwF2KAA1rg0sRjYS+618fv9cknMt3j57yf
otB/hIs2NMI+9z/fHRrWfHcLr9DywitgZcIaip4XP8f6wQxMWCXuFYHsBU4FggVIBm6N0+TEUVpp
PJwgKYZ9nDC5Rcn9kwzNxmKwxqY48QxAAh2jjDcD6AJqAWJtYPKFhOm8MNyH7+WZGqJboD7TtnJ2
gXLBbxSBl2hWsVEQeu1+mJxjG2RuODSmB4I5tsltwa8111A9oJctxSMRYA9fbFaBt6vLSQLUGZXN
+MmevHnWF5C52TFgPaBqdB8ZcJkF5zQjwL3iXZDM+ZABgjgNDdWCJm/zlecp/t0RxkPVDCsbHl3a
3oX055G2CxlMhJBXrJLmtVlYQ8Q8uX2AtqdbvcwftpdjYLogY+QRXsmz80+0rfYm9xo+LuO4TjgI
LkjbzQPqfLAerDuuIZvPD5O4cMIvKwMNL3bF2SvlAMGfH9pbkY/0cvdtqWElNVY6Up2B46lbj7ov
vKMG8rJ53CEpQxuM26Tpcr9Ityri3KC/zksfL3Y8TrlXo+ySev4suudfgk5OrG3RZ64WENB7e2bf
ynTQ2j8q5M+dj1TppVE+gVvmNJUoGMvau7mV9ToRdrlzmmKNn3jnLHx7exqh4sVFnJuDj9JMtACi
fR4RtZrAWpDz3/QyRabOZ7i76YSQHI0WOZJ3uvjrwrqfELV6Z5sTiCi+P9x3M3Z9rQD87tl0Dl1M
WEOgF3mtOzxjeCbd7bC8xOg7adMwl87tBx/5duoVpwcIu2IRD5PNEf/RAscpjCoIKshhjqgR3NvL
Q+m2rANuHfqyYjIg17iP0dzannvIFCB88L1WZKvnpBjMLx/OOP9DkHxB2r++5m6RkqprVNU6WcSp
N4xiJOWtO+lWq1kqi2azjXH5kOqbdxuiekTbi5PBb9VNR20+vkonUZnMiZnvRMnIRCIxM0ve/BMs
8wdxap2rhTd1MaO09YDfkXbIAmbZzD/c3Ekc1ZINrCjDJeLG7WXPN0pN++50n+3SlECLeMJHJmbC
60a+Ztef6FKL7QmpDAEBT2FSfWHu48NuGg+vhHhbrP2p/40NBzv4vX9DzvV+eOMkSBrqWaBlOSTm
aljNYS1uDOMnKWmtWmBnRacFJYpGMTgEtQD6mIiPyXfxvYJ0grb8J98C9xAW1ZqFEOy5Xu3ayI3y
7zIodCtIs4IHIZdyy0LUua+vQDj5yafgKWoVyukGFEpaAt6hFVCqpkm9Ib5COPpIAUAR7wHPW5rI
VKYJ9cEuIt+PZfy92+BCYhzhrX1pa5v9w2e1FDrlAnwRGspBuCQT0HnfK47eP3d5In2eHtlbPb5R
Y3mnbdj+6vW1+mlkmf9+YFQcD250M1GjrQNNdnYezu+RV8MfJwhukw6eIA1Ac/WxKvodFtvK7BAp
UbJxf+ztftRawCpr29QcDqMTmOSdhQjIhuvHiIYQYE5Xiubk6QSMKONpUiD4n90zeL0Cu9L6NKEY
5k6QQmPyM9DSzflIN4l8XmgUKn4Vmm/w+6zLXZk01WefY8PT6iFx5iw+ehklVJyxfAdF8hu64oXl
6gbWLCs2fjhjf28Y3WPusna8S81sTHc0sKkSaBXmxBff770ACIp4XPQPxEjb97NxzIOf/Q/OJBcG
I580fstMDdzqJeJ7UWrKWjQIWLJcwRbGALkRR0rzBuPdmf2AguGtc3SNVcZhTwDQIm0krjn5zzop
7aqhYsiwzDETmMRlHfLJG7KpgtssOqEjij3B8VcUOKPt7ezqmi0jmL+3rJVDp8SiQO+nXacCjw/o
lE4g2xQaV49ENHWCuJEXw4fTAk94QtZmM/Mu9Lnez8a/ha1RdK+9kkxMhp/lbbOA8FYr9Ao9qalp
TmsGtpqQsQiBiPdRsXOpVWnhPCJPVI+F/qJD/pxF4x9qtIBKnFe0AQ6SLnyZOhUmqAlgn2glIf2a
dgOY6pIE0Qn83n+kAXS0QXdEyZEyJZW1W8xmQWqfVqIy0g06vOOewyKGKmFBQD/hZaYScAL84O3x
EfBw5ljdtmV61imyIlqhVX0RHygMHtxHHsQgWfBM4uhdp6qGGc1z1JGoscYQROtSb3FDBrId/u4J
EUsAWoSFjcfBtZZXuPseYDJbQnSAkXimiW+TMGr4VusFm4YoxJW7vf8iAwueJAMEOO9qFNx7Y6aE
4ijSlhL8SrYjeQs9XXR854ndj4h2Pyub1LpKFFOc0auNHybEb+vwedBZKm7c9+HVN+pwY14AcNx8
p96DIvlTapQc0Er/Mnq8Bj+sglKRFO6C/MDxO8/esFh79R9eJ67ZWznD7/Aj4ZkinN/CQPj4BKcE
bvVtPL90acbAuu3s/kfTmS0pim1h+ImIcEZvmUcRZ70xJJ0FRRwAn76/ZUVHnT7dVVlpKmz2Xutf
/wDJYc4apAG4F6ECrqmpr6TPjm9jygN/BRzio60eSii+8HnfwPHgM57c4knnyU4KsGRferxqKWEt
0aFkPex2/uYYtd/mHGHnYLqr+9Y96cqVvjCd7oh4f/7dLWsKCyHAsiBH8hyCZJx9xD5viJ+ygnu0
NjcXEwDyfc24r/dQomqVwAIizJ0AeF/p84lUkLg7yCPklJqtxvh1RLBac+Atu5n3waBMpx2gUs/j
76x9Nb2WwtZz0rLJ4Z30xhvzuqhGwF1d/2M1vGw+wEyjZFOkj6xWlb0V3PI1p2hRrzBhKtwYtDMe
VCgdbwnz2rtM2WV5vvecr6ASR73kwMfCQ8iRaFq0stRoetHJEWb7gkVx9jJ6qOnGLT/c2A+sb3Fp
u8KJvB9R5vQP75u5vn+18LJsG1/8ZgMU0MERf8yWaQnR8g6TU6jf3bvJLIYMT5QDFGfTAtUCEzGj
g7Cnq9s3Z1Eug5SzND4N2cn62gkVgDXsgCs8DLsLR0XMtuBrWkIuuazgWk6f9hTSlTyaWk+xFSKD
hXoFhYA8C0pqFYZ4acNgrkucTHqlV8n8GPuNTHObnFjTlyDKj6PHUI1E0b/GqBfgmEpkIOBvdDGs
ciakvnPMDHt6m5Dv9dWyNaUBjh/a7QMft5znb28N6dOdPkIOdesVgAV+DOwAKCluZvklFr194vfv
M9JyIWr3AaKWj4MQm6/DdVQPkRvwjgHBepALvTvQBDekbUTrB2R9wa183A+S9iKfpJMUBDGf8C4I
tRB25VeBPoZweMJhe3UHgAyj0mzX1kAr8D3DOhvHgRT1tcBSCArHlFfvGAwCEXDLyJ/GgMFgT1t3
pVQa+Nb9qCd4JFOJ8BkNQCwtcpE2AQpp4S/MUOjE4pLK+hQ5X2PGHYAs2Gc7hDKglzNWE+5OvBs0
m0xLeNmfL7UQP+CZ7seVP05kfTU1/uZUdK18lN9STA1rzLRwD40Q7euPEQSupecRa22dka3cTJgq
SUA5pvJ2FudkDPSQybcbcIM+xNhqNwhTL/792YkWFP8YJoX6HeMB9JJl5m0O1JJnExMbDFOcxhdn
fZZOfYHz0S91y7UqprmplXP3o+e+cdfLSuvIdRV6ksMwOswT4fIJUxPrG3+gcWPXzJLSCTveWFZm
anxYHcC2n90XTW0DBxD9hawSIYFIC9rTrlFgfiBuDQ3vvE1P5qlrUm2tT6sGu3MBt6m/ZbjyHANT
fnj3m8q4jxUGQR97g/nMy4zaPF+XPwVIsmEARMKPhKtLTUkDAnqR8ucU2XoOd0J7gQEB3PFuElk3
UC+Mx4WD7M5IHeoojFCalmpMogpbRBvgtKWfu/q+43ZW0IgiiSEp98nlL7mvhbdNjnupM6LGWAfn
YshzQpHzKrwGP/vWgnMwnDE5GP6iVEfZEiRGNau3xZtQeHw/MsGWIfGdvtu/JOPjflD41IrqRoeW
DaAqnvZv0gAYInD0cevxSoW8QXuntxgciFSQP3YfXoK36dG5HjUuklEq5lpZFi4wdD6wB9QZHeKr
+Gmaiscu+g1EV17SgiIze8e4lKwULXp4LfYWk9ZmdOfO2MK1X7OXbekcaETW0yhbC5esweP/Uw0f
hZCLiZeCYgi4WhTbzzsrrQJLnTBPpVVRscbgs3C14fUa2f6JPel1gN5oDJ1mdD6ajQkcyh2yXKpw
+ImwuQojOI5ec7MOLtpgjo+Bctc3yTnV29AejbtVnsHeWrCmWNJx32oE1xHOdVo+Z7weBtp2wkEy
EPCRFhg1IWJNmul4mO2aKfGPfWfyxJOzp/eSq+Ft+oyzrkv6f8BICteb/SHdi6P72rN/+Utn6xox
MD2CGejgQkj5bDoD47qcqVR8HQZh7UNNGgUFJqXDU5IiKsUcYoAxHFBXv90+9W2OIRtW1d6tYX7i
Z9Rx3uhQ9A4sSgCow+67AqhHu6a42ZUzmPgNc/YNPfWrn58G9ulHcelrwiNo88EBIWp3W5MlvS2G
3eNygEK6zaD3ptEhc+DX1nF0HPX/JKYMOmVNQaVmuEiqsbhHfhhChsyJlzeFSya+e5y3JVW4scif
Y7Yc0gQpZpp6b1l/LYZptes5Dyd2XjYYMY20iXOG8Y/u8j1kqCbBhZpwck2IKBQ17YwJIjX9XcaE
Mo8DKPvqpzF+Y6A8sFdQAIiQRPWOq83f3QUcEn3hFTpZR1h1/Iz+ECmWX4+OF7NDlgRvsAn7qGmf
R9TfrEvKoWvOjTguJw3kIXvyzWRYJv4nVx6qRZt5Btpf3FTwE9Cu2N209GdOkesqTtPtTru75k2f
Pz2AERrsw3n7MZZWM4hImz8jJVqHRZAHDJ8P3Qk+or3lsDnfvvTubFLYtJxSGT0AR1rrHOnVzeWg
wjIA5U7sx5OMoeqFTGAqTp+xm0VzsVW3oot7Sh33sCYU7d6dCbA2gJ3IFB55vT67MV5VjxFjRIaJ
95U3ODRB6M8aBeDM2JW18VY1MrWS+4L2mdrdGDg1+FgrfrjDy9Yckh92Z+JNSJ9ExuChSavw21pI
qKdcgYGESyZEa5RpoM6dUZpcSJf5mKNy9LQCZR3Ud7gPxur0RJsJH4Zp+oJlzShX8bbE4t6D4Qot
M3cTDHX7pMt4Ot0+S59BAunKJCqAWQ3z8QaqnFNSZtbsBF3zDasMKzYN5son15nKk28P3KC9yVYi
xFMI1VmpSdAVUkdJ2JKGOAybuGswohkjLDxibtgEc4EnDsmPHWR6zrTp1RzbymWJKBgatRcEIh89
UwMz9H3i3Q8FTqx/26oRQC49628FRWwJ2rQyTe+HrB2OuXFIvWb40tvzF4Rry/usr0uvCdpkfGJz
lo7f0ERoMnbtedYmp5IPJWG1l9SoafJQrLd7+hduDd5ZSWYUIp1LaXC8FTwENrI2Hxdd6oplMwCb
u1qC9IDZcJOoLWVMcWhezDR06E4yGJQNnmpyyVjTWsms3bp6VFgxu3vEoQe7x62AS47bNx755m1a
m2vojIT6Qe7b9wZ6/dRq5BXa9W7WyPLu9sctph/32bMUzaqHqAWucduBeI6SeiEkJIB9az/itMa5
/axCFmZ/b0/TvqP8nfEwnDceulLgO5HWk7LhdkqjhUcWerh+YaWF0Wp6OKUwtzDfbBcIFvOSqt+n
dxBDsg8wDBX+UsUla+BUNqjy4ensjrkJFgfIamMGMEcg+F0WPGQ1Q2hv2WXL0CiNPx3+XR3tLsXU
Byip44mTX62v0QhyFUas4MpxB8OpHN4pg2wLJjWl4HYZInQbOGGEw4XZDaLwNuXaYQ+Ee3R66NDA
5qmwSxt6G0G5arUyjPr7weOSfPEE0d5v7XZoFpoSr7wnitSmPkSznJGF9p6JbJLDydS2ooysNR5V
IgPb3qowYZIhnhiPKZvHOMIaBWPXPbU8xP8rtI1AG8ZeZkj0sHDFcXVYjVq7N0uTKCGy++i344k+
hEMfiN9v5VB9IELOkOcIWnQ0sZ9IkU8wJk8qt+1Y8mlMU4lR4xWpUcUL5i4wldcPg81R2MWY42kI
YlC20efwbcryPEav+8x1VkqocFxaD55F46yyReitYZaopCPpCBQzzPw/OwpgTV0+54ImFtRpIuNa
NyB6Y/tXUO0JAbkcR4oGkk+pTIeDuHhKIXoHooZrxnbHLH/KX5FaeLC87EJwRiN2MsPB3WxOkZx2
9MuoQYmRJCKHavrXqziOg5sSSUfYcBOwUP/wPDtqI3hoX1YEpQXHPY4np8yC7bBe03KHUdeX2KjP
KMmQbZ79qJxRjfovCr52EKnL41ckfjecFT4wEiw1aiIzbBZk68iurxJKxvIJVE2JqgIC/qZmudU6
3q8+GH7f2G58ct1LZ9cbNlCT3z1SWBUc6hrDfmq3UqPkROI7PnB/+zwoZU+D85BO2/jUgMVN+17/
PW7XlMIgUVZDVwF/bL8328VkbsvR7gBj+mElF1pFSYVH2QPid3RDRgcxW2QByZVtH79hbOrFvrA7
eZ/0bvQ2O9innSjPD3Ipimk9TIBaMOVwo3RyxdD4M4pahE0P3/P3fJ1ySz87ruseKrNYx2lw9jQA
G1ht11gqNoyvjMEGSU8G/Cdoj0W7Nd2QfXjGgJSIXaQB94/bge+cIvhoi0f6u7QbIzAh9m3noW/e
EJaPIdRBjpooc/o3U3066yKglrd9AuAcrw9n5iwBaBPHibsTtovaAcDCM8Ehfc1rtbQhA83DauhM
YnShKngMkUWF8ZufXDVc12QlfnbkOYJQP9A5dnFT+aIWunqPjxGFJCl0o769fuABKGFC9F7nSvYI
Q11c1zS2G6IJGE9Q2Vok+egdVjQPNvYhELGMohtxDbkYgkCLjvC0ZKdh6u9/kSL+QiAQnGivjbXG
DQgKjcGGxCc9azc1VKm8LrR5pGrzAztgglrGLBGH1F9DeO0b6zZtJ99DpA8DZvmlWvyGHa3aJQkr
9redwZnlYVsaYjaDFz62MNyPPEre2Ag0tTpMeL3ASiIX8rxrYYYczlssBX4ZxpLFZOBhgPLRkPUT
tbHJk1y2rj8VJRW9VzLOpJPgeeO+eRKQjXpuoI9o32yif0SJtb8tRF3KjIpPxnVGLsI7w1ADeEFk
C6yvK10VEpCJfBffMOC7YKTStzLExrXAijYeT7Zk99D88XOT/jaR1xJRIIZvaFqaiayx37XG3rkM
cQYFUHjAIAI9kZvyqMFG2GKQoVpTWmn+LpoAK3zrRmggW8mxgBJ1H4pWfY8UQHQCIuv6YB1h1ksl
hIE5Sn03bHgI45eVFbIqnlz0SC4zY1icjRjCnf7ENagKYCoB7IsOmEe6ZsywvkwLdnVsWeTsoQVd
rzlT2GNokilSQJXMlheSqxGB4zDtqHU00xH+khjd4URLf4UUZx2m05Bdh5emJ2OohHJH9MbpSP5b
5Z9lhnBb4rmWIe4RRF1gPC7BausIW6ovV10ZSlk0dkX1iexuLOeQwANPumuuKGcbUrxwNLZf3hgk
R0SScptYs447JauBgT1GE7UZRm9bHERZV/fDP9OA34/lquDfq3FSQrOyBS4bTN6HW7BJjRczP06I
vo7jEJSyL8zps3afc5n+TqOmdYbC9c8Qo9aNJWamBsllMLwkV0ydnLC6g/6TuryK+Dq2GXZWlsK0
cfKxjkhsrPmOOmDensAJC/NAxO5c5ZC3SM3N/txfn9w3hGetObkEj5OuOFV0PjBCams1g2XCxSAr
4huJ9B4QgKZVPrsvn75v9HfA0EXyy3lnlIJU9RyKOVo74Xp4Ugy3/bsn6hgkL1oEZ20Ma44t8LN4
KE5HcTYfMyX4KBk0WLM33HakKC0C9CEYkJ2MInklp6haPGaP9WeqAIKtXjsVAmEOcqL6PAQvgs+a
zjNERYJm+cFybYRfl9PMbyDUEgEWWbXJZnVh00b7WvkljLaEvWaRxVlcsKtwuqIBk1WC6eQf2ZsJ
4THEHE4e4RQq1pi4tNF6jQ0lXj0an+uhh1fcB+ZLnpUxRohw/KT5YZBQDweaL2aIXyv68b2APU5R
6bG/4kcMtIGEO2U89bS6w5zmq0u1LXmKTf+J6ThBHz6JtFBMx4/ZFBkWDjJ7wT/aRy135KLSz8O7
Jxvn7N1ovAgDYSCMFuxtD8YbSh1kQFTejYnwdJuHr4cqE3zMwYg6yAjO4uFt2pfkQZN+UOKGD15C
/zj+cuHAbzALpykDkSBTpzEs9ZwAth7KvqaxWWXe0W8m3+Q+G4DYsn2o5impd0VSIsHpMorOD9/4
O668J4ondFFRwYwRYySsLnHySFpMrkA036uaGXfAOG0h+2H6mMD0Hgxb7CYgwTP43YSoGu344522
R5ff9NxGqT33vMEHBvQ0guij8GHScd3HB7zWy79XarTaRg5vYNfGtA0iapLtW6rZUFyMBMwvDL0V
lwpN0eXunmv7uMZa+44eGIOSv95S5fFAQQWhdHVdQpL4bjt/mHSr8YA3gWyZDWzGyGk88F58JQuO
EFQPx+kz+Bw+TM+W6TyHnHodvQ5HAEHvPGVqZ/Z2FbmwsCzepHnyiDA8q2jcKzPo2iajv1zTH64C
qFFhOV+ZHXzKSb4Qpai4IpXoSv8CRvhpMhoFDRz/h8OeBdVab2nMxSqi4dP1Z/+YZEZ/wUCRrHL9
SVwZJe42J2qUPEEY7jhfNSy6WSj0dLyw0NlS+CK1OM28eMkzsBcm8MnMwwk1s+TFnWAbz54jui2x
moLCxpSzzzZV4+dbEifFbjlk4I5bHNgtpw9kUBYklrjY9AkBGh+ejl64Uku1gb1lp2DHl7xKOY8J
KoMhZ3Y4kSP2+o/Rt4XpAAn5hd1eaa4NyszM4cChluVMA76CXs35RYnQ5GR92MwRqCIy/iTBR1he
NxFbnvOQUwe/54fZjF6WuMyKCYZk5r7w+gRaQI2IFzqni9gi5DRzDf00omQkPeo9Fy+/De8EA9X2
Muf4Ab7BbRUevC2W0SgcHMUXh9OuVntSyy5B6DgtgQepIslXu4J6i+OQfAYOH6aLsAAEDpmn5BeI
y8YT4oN8YGmQSJVBBBqJlzsoPJJCuSb/yhX2D/D4gtxf/ovvgAwBQ++fG7KMrXmffFM5xAdTTnja
eSofOWJNF8PrkGPv30EH0Et3Ae2Hwyb6Ff7khAIB69dhNpSXF48+OWxhDGJzKAGjUjrWckviyjgP
L1NJZRS2AmQ3Tl/xS5O/D71Z/xnNUFxjkaLPxVrkay1Dxx8YO1/uZcjOuQxhldc0prGBdw5MHEk+
Fx9T+hHxr/FxrhaAEIjL0Sdkhbw1YtGPxgAkBcb2j3gOiAgsd4CbdU/A2HA3WXIvuYPA2G8cfGEb
wieA6uMzE2NKzdf9nTMhnRJruol+iLG3mzgTj7EgwTVUtbnNoIyW1SiBcwxH3+rEpDsTpnb6AYTp
LaHJ1puf88811X/ru+/oZNM3P71dDxaKOA3f+eMuH+O8mPPJ3kzVfKgfYrzCMI7hmrgMY6mX2rv7
IktKTXXbI34H50nBnRVHXIzDbboz0XgduERyDU6h5BOUOGcRtVJzUvD64q1wAL3kghRcBmSEWscp
iNQYzMHH4BqJjxCooCN+NjuMVC7YvPKXFRf3LQZLWicW+/O3JtZ/MJidlg2rqLJaEsKFWuxrUJ+u
8dqBznQJdoe4rVnP8b9HFeQ+4Cs/zxDVj6ii1aXU0S0qMjCrubB2ZOH8IsfIl5NF3JHsObyAuQlS
WLgRvQM/D2KpZIWuwwvgdghBkRp6rNk2UheGd1NxXIETOUJlztSJoYkxwHnyydIWhw42EAqNaGkY
/j2Jcx1HJKihOB8CWC19ZzIbYirIoPkwKXT2vcpceTpjVW1iroLRSws0E88/2QzkNlHgi40XrkZj
2nXqvzCcJiGtMu8rwgZs+tQ284S9hRpFuhkKYyxCyj1mG8yApNIbjbBP3Uuz/WVSIf5q3s0DZHRh
Zr2NB5vlartqQkx8BJVZmXAfoGys+mDUZmAz3JFJE91OZu//FmB9G4cXkeLywVf2qQZj5Mg+H4zd
cRAwfHYRX3hmMEIqiFtg53eFEkr94c9/5+iIyXr0+VXHYdultHtZ1R8Ndst78+Cyp+6WcNVC1tLO
AcHP9YmnO7s5yqLfzavn2a86lq3is7zPZZimcMuiRHZY2VdQ1XvAVby7u4yZEL6LH8eUgaefSLmc
MZUVExEJRKEIozXgeCb5d8IYr0Qu/2GmgwZd6mOK6jZ7Ng0Y26JM92WOzSPnD1ZMACw2B3yfTxp2
lDHzdighEInEXJn3/vva2y9BWCGsy7zgpqdIXVTs0i+QT8SLaz5fOg54h0TiQA9UcJsUN3VJqJQn
AtN86MRtJI6wTcSKEgfy6ZRaZiENuoRAQyynB6dOE+sSRb8lxz2k8szurfgA/sYF0s2YVYn8uCkD
awl5lc6RzVpGmRGSKv5MQUmdSzXDjNmp+PRCy6AVtHH79CpNLozCDjkbM+XbUEBLZCITGw+DRBxr
eQV6eklO/jr/ZqsyFDvT5NGTcHHlKyfaNlplyQqT05DOyqp4exJDI6F14rYmtiTyX2Lc1TdGDReS
7kLG1Qj/V33jOOtj4IEXJDdTpmji/dGjNW+ZTeM9fO14AlxtazJU2+AFIMUi0jAqMvE2FbsLCtY1
MVvyR//8HbpmP0BIyih7PIVuqWmmZwf0cnzvALfIDr1U4ZxxjPsiPifWojXi/4nJG6BpV+S7LCux
LM2GFWXaf6M9C/2DKmtg/qTw2E8ecTMAx6MK/j/O7vrv21eKqWIhMwCpvtCAg8TJL9oK5vh8yJ9L
BAGifFSAwoE+VofnsJ3RsoBJYimANQJ/SR2fw+PsZGG/7Et7fcTgT7h28NT5B47QOuroFpGyfyap
QQsBKMViGbKU3ZGqksgkXJeLBUtjOBgP6JrFwI7srUTchcZim3PWphzNGQemJPRYU7lGps1POuOq
/ktQl6ygozmWRuDrSOskzfplks1YoawGcbQ4icePLw49rIiQJVWiDZJYQLbQJls3/TsNLM8nfbwM
urmPECkQoUmqbDfomBm/vi6JDWyChCPTrUopBCKSUJEswZkvFDbdXzXGeS5DAfklVY2UYk9eTWyD
Zb8C02GaaObgBAiKzC5mGnICIN6g5qgsMU79cXaw0iO4Qqy9qJtoiJbtqBV/BhwuG5qnpZyecx5e
KS4omn4Gsj4ozL8yA/4Wr9OiAKqs4/BNPyIlS+jvDMorElCXrBkOGSk9uKKuPeIAMe9r+ks848a4
1V8M4hskPLphYiMnlIKpINni/SAVlziWnfRQ8kwrggh6VDc8zHBZID7jByc0yLfcMcFjwbi4SmSU
vfXlmgS0KXhQx7AD2x5DvejPXyNZMbDQLYrCJaVjLFXRMrI4vYDMBELAMgqDKLYIczy1wC2odeXQ
AWbpgQadWCoCZMkps8dRUXw2FyPWkewK1/VpcmUZpdb493VAQvGolDstJie/nXhNHc7+ClChP+22
L7bZYoYpLSebPV7WPN2sCF7OY79YiY0U380uIsmd7CPU1yzBvViPyKYgm43YLNGhsQWxw6/FcEqO
ZDEETzrsdhzbsq9P/5EjZCcTLybx/PqXiyE2YbLEAO2kKBWCSWHU2L/L7cYVmVXYkFk4RYbckSn3
itJYfFL4IYJLcUkEq77J+xYMS/zkUFjzGaXwFl9oGnG+Rs/FP3yn+IAyrwAUAId5j6WoFuYFIQhU
YWxIVpPLICikgIED8hTWkq6QTt8mkrbSLPgxpE5w37j54iK/0Xvju0lJexdDeCg2kufNDZMJBf6S
UoQ2PCAZkElBteRV14ksBHc6phjnbBjwNhMJ5p1OXRMOUaBp8GQIhwIdlKsjq5Ln9lfHc+7KHcE3
3eDT8FgKciYi07HYIHKTdJf8Ju7Uv9zt3lmv2Q41AAUkeSgFtr3M6DLfZrzM6KA5VZbAuZdRFcgT
X7y17gZUtre9jWrzi4Ym6MS9OJ12geHd65x1fzy03frmvFY0Qd/g9eFzpRs0cbiaVAk0oLsNYQMd
FgMT77M4Buq6JOr7vr/8MQqIymGTjpyYNqO3fzEHg8L8gY1pHnt6gbT8xtlEnNFcmSu4tC6Ye7dh
PgNVDZhFsnP3gQRWwMXQXjKYDPAU79ZtcSJM9HtouH0sSsHzUZ1fdLfJGA1s1n+TtYWDj8qtNlXn
sT9FlorHzIttHQ8EUKuGdcazL7dy/lZl1IdNWGf2Yz7wp+y0JDs1tKlipouCaYQ+5tDYwT6LMhVg
6h7C4AIK6RgrGSvWIwbtil4BMjU59vPV0bmg8WUOOsnWqNb4I8UAgjr39JegHE2VtOpbO/oU+pG0
l/AyZ9DbzIyB1xVKyg09LX7GIPEfG50/OnRMIp6G1nrppKhBuVFnkO+1cwsnleDy1Te0XC2jaQ4H
+zPkTqy3vzaSiRbl0iQFUN5DroSlOsCBJzobTLovPhqTZ/CnzvIb9ifBw83jzIKymsNq/Xb1krgK
pWTlTF9XQlHuPorf9XXSW7wxIsm36uGl6oxg9c7yZWJfRQrY6MbSdFMSdyVx8ThavV0GdnglZB8b
YiOmUQMX5T9UAz3dbvLpY3ltBuj1R6sSVmiUwzxjaNkxP6pRkTEQwcp46XiJwJnR09lr34UlzBgw
c7OBzd/p4hehjPI5LE/U7BfIJy8PsRIvjF3G97ZXyc4aDNM5FshnTdmYPSZMOZE4RtN7P8LXVww5
rhQBrUPz67a+ox5kdsRZ5xMS7+bqUbOQvhAIuedNu38TL4JHsMnjD7ZR6WRTLN8XiL4IcIfdm/+4
BE2a6LZ+fdslmgWmupfgBEp0A/yJ7pxmL6w6+/rpPqwYP2kptiS3Vflky2lO+xAHul2fCLUmvXyK
xwff/yq0oBPVFsm4dtOuAKeWlfciL/1tVV4KxXUQ9qJB+DJxBMFITdw/Xya1F/8PkQReidhCF1BL
elE/kiBHxmuEOX7hyHkZSuH80I278WYiybtNu6iBpOQHnXEuU8KnQSNRWuJ4xuxTb0H8jdpx5ZUY
g8krEuzHelXDrweQ5ZbLs1uwBmDmhW3yy07bQFVTo9ect55eA75Jt0gUBZEH1taKquc1Yv9MfzDn
oVox0uzwNs6gKlFLsb4XB3rzHOY87/F8NY7l5LIxM3bIc5AWyeC5bWzWBXst3EkmC3c47Pxipkuo
c6ceXRrxreV8hxnbXdNqbZxSyJowNmuitpq6MPWIXHyg5CP9ULqSHvndeJsMIRe0oZ6KMHBy22IV
c8A2DXzRfvzdew4j6HYJbell3V/2ZbB4PpZ/OUyYZoBqsNf+S2+jI3y36r3rH+dpu0Go8a3QskGY
4nBxmuVsYm6b+9w0cHzpft3NhNvwuvnP5fc94/U3DYrRwnePs43Vw7GKTIBjgL0h1SpIO6kMT0ct
jU3Ug6F5EGuHVqyi2bps79XiXaBrtVMeBNXIGiP1vut1xqzFKjNfg0mH3RM1V0N1P4U1QIYtdnT5
fdgfaCgBH3+9PL6AHKSHxdeuun7rUsFdkESCDyk3f21b3GfQM2gLCNTrCtJ83DqaaliYKBqu8ijp
w9kBC34aKnpq09xEzwCj8OKkn0l/fBo8q28d2oc4zY2EQICOJwBgQCB1nRfYxHKZgIou7vIjpdd6
KlZlFF5nTv4vJgv4+61bUSqOXvb7j4uKIZwj5l1nffEEBcW84AGRZ7gFy5R8aRajhQXFBpMKHgme
mh6sM2Um7izt8I3uEZ8rU50dgwdQBIpcKO5ITM56s3ZRebGXnw1qdQ5fNArHYCFrb2nvWW38rxyN
YDdOv3HzF/C7IDUANmX4B0e+C2uwN3Vt2iHxs8sPwagxkYC+9jBN+jvEjgJJU6f7z737BXamgeDh
clp3q0owmsTj5dEx2tRtHArQ/Q2sdcC5B0PxdOxzPjKAtluUD6vj7Oc0aqJawQx01gJ6KLUv1nlv
lK92J9cYIONFgYUjo/IFvyf3OtVfXX/w8AnUZj/lziHVUezcISO7jlSMXE2YPh8+BtMwvUj+Rtoo
CzZRX1PhvXc9/m2/oM3U0aWvl8smIPQ6W5KD7FzmqIkIFUYtza+mTl8kCSwZBmuLyhM3ORx1bNmO
xOlyI0wKtz+BKR2g0GEmwbYM9NO3O/wXd5uHQEWw9iQqsWM1zRatPGEODiQ/q9BfMPiYRaveE9uI
QXye5ig4t222OFFt3klSbE2UWcfoTDqT/KDMANkff3XU5thFUjocbI8MwDAQWEkfiPI1h6fwiEu7
iCrFwPc2hhvuvSaN8OyffUIocX/atm6mRel/havMUB8EqDTTgfvqmiXztjWCquwJf4D8MVp7lizk
VdUQehXHFJfjoUPDqvsOkoCb8cFG/fjkXyzWDT2XXk4z6261cOV6R0X8DY/Lvn/zvrM8hve0b0Ha
inv+c1Ksu/v3pLmvwtndkr/X8182uk5tC2BkfyjI3CuaqLfVic4BjopN3CrJY192Jseg4Spb8fYc
24s+BzOGXsZ5JK4b12lt1VbXuxOC2rcqu2+V7n30Givee1o8IUfKb1vBtg5Ofit4uy3UM1i8T09+
z0nNzHpBk1QIXbQ6/qeSEsMU6Uof9KyB8fhLTyuz+MbqqIX7s09qZpf8Vrj9INz52UHf/WLAsFpB
LQw2R/TKgJsiSkIFOrhoKaloEHm6eJ/FKNRp7KRJPFAv4aq5Rd7gpesivMSNRTHDTYF8WDuNr1E2
Oa0bYlUgURhFiJwkqv2Wn0EPvU6K/RnpH4COA9+LQxnrMx31gviocDRMu3tEOS3niAHWouXwxbjl
Y8WEgEFGHZnVZoIy41M528ocek6pxQJKTZzZDBgxBnGFv40+JXWylSqy24rBDc/ZE91kw9ogPZVP
KIA1risAdaMGWJ2KVkzRNdycxJ8z10Tg8ktplhGQ/NGWui0euIBQhI/tyvgNLGKoBCKT9GF0mMex
3WKVzlMsOjfIfVxTlGNA1LoeLGyQEOCP4ccZ7wFhapJkT9t0ThVQa5jYLT6UCxU2nvCPmQoRHd/U
0ZykY5hyprPFRMjIvb6Vrd7TrynKNFabxMTzLplHib3MasjQqDSANGXj/ec9Ln6phdm02ZmPLhZA
v2vQ0fCc/Nq8CZtBE0ZoP4FqX1tQg7AZ2y+sSlbe8EoURNCfLAJvoz+dNxdZ32rmagREJPFTAx0w
ZPji3cLIgipNCcMRyg+jFHqZ9DNsDGzlQZ/p10YjBn6BAYro7EB7t+wkMDMho0INhB5pzYTkJexa
DpU/e7Uazrhh/6xwBJ3lTvkzjhQ+5M+OvvKw5oHsCTIqMO0iNxcBD9QKHPdrssvaSGEclMgykKg1
0FjlJwzDIodllutQC2V9k55eAkumtgCLPVLHwC3t3C7Ck3ebpXtldLjY/WEbdYYzIL5NcEly7vTd
0xOx2mOR2ujtiA5EiE6E4GIzLIH0n8D5ePo731E1kuQexQJGQfAjXP1L0A87sd/VeiEucDBS5/F3
xDOaAI8vFee4PQ5b3mMuwDZeLPi9dzWM8DfDN2QwgTViQcMLy7+h3VLlvbsMEDY6YTskJu+Z4nRd
XilGvQ2IGmMTBM6OEMYe8g+3yePy9C1WJZdgEsMyfDK3QNzNh+EBX/zLHMUdAhp4uRishCeMLI+Y
NZc0IFS4Dl848gyfLWYb6J4u9EM32yHBRXtzmvYtZVRATGGvkGebZgUHomr2CaHrxrQ6PD13VvER
kuwnhoKb6zsZ1xClqT995YbhnbYZ1n6ZlPyEU5xFLSwYJfu00G/eZ1i7EszXc3B0gFYDc/dl34lk
KHRyxLc5Ijak1gfuEZl6G7Yu3ktIp0agDMq+m91nFMaxdUZCfkYtGNHH4SmEgclt1lpI4jieCKbs
MblNk/cwRRFb2H2/GiLZtO4Rena2uCN8d0ZdeKbU9MarnNWyoQulrmbXu5jPKLPgrMruS5/H2GzU
H59lxa1VTEZwfcyip6JzjW5Imi9YpS66HUN8P6BIJwqzpkGOBn13mmFsg0QrtbtUMaO3gzkNSdqz
6yRnGLvqcDYk6R5+/cnkp12jT1jEUP3fQNHIpXdt+PFpOFDstOTmUegmKViTohX4pB65CiVOPiAk
sFFxUjlc8JjjLjRHXZc7AVvGPQtnWrE+K0lgaJbMs/AXwLYg4+pthpIYgziN1S5eM5uv9loVVmed
40Al77gH+mlfOsYx+ZS8VpPs94fpn2bqDieaWd8kfzEc8CCdcHGaofYNJQ0SiT5MBhf0DtSGZcx4
8GjJKrrw5ZMNc1oGwnIOYTGwi/tjNdeUaXtEfiWSVb8WY4qNCU99BO0QIeh31CJXsTfujOPtTTM5
VOxY6IeVwexzLhMLlIHPl3Y4W1ywo5XvZ1vvgDPLMTpyxMxgMmMA2IAhDtuOBxwygLTq3En8AbgW
DNvNA/fDyme1w++w2fKb+7vRRXcoe1SAN9hQKnHx0er9HaeLLGj9yfbWthXpD9nqn3hHrph0sWG/
9Jd9tTwiWySSuq91yUw3L07f4sFi/AOrcu7PZecikIIJCQ/uL1tdfzDWQI/ADGFcaYDjCsMBgEaA
Loo+W/ZoshC6Q3gjPXePvzlWUQTcj696uWoPe0D/hfO3IJCKGdd4f7IEQYcX+8PlQd1Fqkp0Sw+n
1rKrUwhnvBxO+ewBdGniyivxCy5w/w8mBWcAehTx1rSeJULLSZKHQHUEGXjgswyrwYGtcgizwMLf
ian0ugvToOd1AHn4C8qkrFHaPc0aBPYOzvUlSVgCc7tRCDcKVw4CwDF8YAQ+oEiVDIuvm0SCYt49
MWe+rn+jvxgLX9As2pb7fsMQqD/K9L8xbHGQXOg52NjvMdEEKKGTaYdS8ZBes+e4Gpm645Af4xg6
9kqyP8axMdFZFgy7eOh37RX6eTjIjt/WHI6DCxus7KUG6PLTZIaKhYDvM/njtIUsgr2CGZQWVi7Y
oHOsyXBHrjIQrUU2EHdKhmuWRV5xzG0lHkuvEXTLhtyD19VluOm6qH4rDZCLkUMMUR3eVnecA/va
TIX+Y+m8lhTHlij6RUTgzau8hCSEEPaFAArvvfn6WVs90Xfu9HRXFSAdnZO5Xf6VyYmXHruOav/U
NhaVaO1PnadDtQm2wNB3ZQYgsOsYC+W8N/oPFD5sedhNaP9cyNQmWl9g+FSDibQiNMuqjDeHCWEb
cDG3CuNEDF5AcgDHSdHozVi8HN9hgxZyqqIjYLO7mHHPM1mmnBVj6OiuZ9MoQpXAhHuBQQtDi0t1
VPFJW0PHiiZDMjaSgbjZV4TxkODQ8GK92e9Hv0AnOam4xDhSJRMi4JMRZgyZngWytxD8YriaYwAx
83Ga0can22V+jXQaViQA/2lrJqk++5zFCeF78e60gQ8sPCi+hdGZoVnBIwub4/pyaG5MwzGINeB1
2JetMXUGWQdUI2mKCs6YQ5J/rI7zhn5HS+jijTDtgED5MSYHxuIxosnpF9k7NhDXmPkJ51z1yO2D
mbVyvULvtAS7S94caDmIqHp4RfHIidU7WqsVp1wEk2kTnOPsOOSjgsXh1tOJVfaYNR+GhHWLXTp0
1iD18FMw8XbRsvOhXQeCftcOB+hqwMX8666onqnXcjVDy0K3EO36WNopCzrIsOIaklqOFfbSdccz
AyK8qeLGMzPYO70bi9ZlXIbx4uGidTEUvWQkRkCmhEOHRi1GkAer4W3U039yi6aNxPCHPlG4wQE+
mxf2HqbePDFAZZ2fVt+2SV8zhuwgECn4BbFwYgGO0kWDuQ1sTAsXOa1JNDgMH8knLUHoG6RDfFmW
XqFTpHvFo+ruOsfgOIHDNtPkYdpuJiIFtrXf9GupYVNtN/NcAm/VY5bWxmEj1OqRrYzbRHZTt9A9
zE6DK1FRuArtIW6FhIoaJbJLc8yW8DFZ3lseXcEZJZPOuEZ6fp17PkNdVTJnatEYALXaWiuVjn9U
mrwRTQrRDom6W5cN1qHEryJUBuwSTNeyYWJsX/LhoYEqc10DDduiWa8y4+oBVHIjTr1Cc87KC18E
JdB9uS1sFjQr6W3QCAijGM90mmHdgnrv7lxOMjagvcNbEaz8xVWyt+g2WPWGEdi9x8cw1yNl6yAm
6PIEBiS96t2fOVtubg/kVpMs1esrCFN8TSZKZDJHydHemKSSMDBxb2OT7bWwzkOgpDmgwr4VsXE4
mZgujht+/XztymWzkTfl2ceqsPrRtrL7n7LpDfUJ2qsXA4m28Y+Bw0TJoMwSv1h1r3bLO7H93cxn
0fx2NyRWROBQml+EEvYz2hHajBas6TLYmuh/tCzEhq1ryEG1Ji5E5BAqB02o8SjZk2Cw6NS7QL3u
IbeOqFmWytc5OcxjybbQaNfoN8fuigMjSF0bOKO32Rtm/22x+ME83HGfvRjvXpfGDVkdva9hMxN3
32U+byZ+roye7uekCbJGQywh+fDQfC8YShGXDJ+DenSy0hBZANpOjM9L9kJ+DoXmzeytLZNSHJwu
98eUUQAiH3yGMU+sphsHAVVDwp7JZQ3keUdEQiKzERA2ApzMTs4eLAfZiQ0c0BD2k4uE/OMEZQr1
RGUaHf3EgGGFYILuQ2+KZwq7E+7ySefCc8SOiHLHHh5NH1hQM2fyZPlHWzv+AnDaDofLJZ/YrHN6
KnF/bQNgJWOKXNvmUpsKTo2aqMU6jth9BnyoKOgwEjH8jt6jy0DjshYuxt6jdbJVZSH+0Fpl+Roz
xDXMJNR2nrfWJBKZ3+ztH52gX3cuAanDfFQ7MdToGjOi5ZjAjbkOVMT0kCL9tTm12oFJrNKFh0U1
k+7TeEi0Gr193Wk6fNN4Y9TnN9PkDCkjpjSsLqdhy5hHNChlsrzcoZtpv7f5gpfNjGrHuc5KDho4
0ZQ+ZH+o7/z3D6gdL3eIjz7iyn1C+12yN1486wU9gSIWJkaa/8RltF/BZTpoy9IOyGS/hc0gR42J
uzr894FlcHF7QX9HUFjsomPfmB0UAz4qdKnOJz7bu5jwn+UckSZ2ooKmLVuddBmGjENVn08/rH+V
nUK37PAxVDSGQm+e5LZeQ1yINp+naXytcDcjtIWRkzX292J4/vvEOw8oneQtAmPYQk60vruoS8Di
sJG0/jgk0nu7Mdb88VZSV+YVRbziUGLmeao1Yj8HViZBg2NuRUMH8KJoP4WHcVLxf0i6OP/YEzGI
z++e/kZRorTF3rlteTsdS6SPkCFZS5D2yBqYl+Aog1j6HIMkE52iVR5ks3M5OrH+MM+v2+bVVno+
ru0ubXEbDR6nm6oG8jmNaofV5vrbqC5BjcXNg3T1KXr5Xcrhkm+6KD9Ypfu+9g5c6RDpPP7ydVAw
LxIumCS97AAkvrWyEjjFYbjub+35d6DIAmwNGT+BjRK1SpOJJylyAsm5ESB7CFBM/gYRkaZ6FJG3
UC67/sZK0Yd3dh20Y8QRQMcjvEUhpLOBvWiKNY+hD+0WJXc9aTGRqmmlkgggsJ/CJlN/J8sdDjcT
CUtg9nQPQmIIjRulvgrwjXPs8/bRAzFXAUHJgZWEYtyZExoQTwNNdkDkQGBQ+EKSf/Gfg2P6CiVm
rSDl9AmM9DfJkVHYkqQ1IKSbK2frrSnOpaHR2SV1KyLCO3ozyBv8H2WY6a+9+8Ne5F9jfVcVBr7T
2bcbzpZ/5r8NZ8ihh/qX/8/4ZjQtPocdQzQ4XiY5Hw8b79Jp+Lxix09CQLaDVwe6IlDmaY7XJicw
cVJ2UoCg4May+9knijVNkkesYw6HsvA+3Ie7erYpSrHcDoZC7AQ1BvbLVkD4lKf0Nqgbyd3h0jZz
wVKy5xT/ID4fLgDYmanzxH06DpAgMsrAWKB1Z1+tOsTNQGKc3J5tD+vWkF2mT36yABK6SdRUYGop
Mb469TgucVJQgod5crJBpyW13c45YT9gj3SZkmiW2gzUOBE2ISnEuoskD6kGKQpkmLGv6jYiHjLm
BIIBWmdMo86nFOVjgE4DVQXYv7v0Kfv8iqn9kVbhnzZDWuMBAXVAIhqEOTr4xYDzN87S5aX98Eil
TKnq/y5esQfoBxzuaVT8HhO7qhWTPyC2n62dTFrhn9KKuYhjbl7CpeeM8Bb6t2rgNF2mTO8+GeOh
QftH6YJjJODh4gFQx7nmYqBjQg4Hn29wMEXYrHhHiHyWi1O7QIXGLGXmhgPwpZSyH1SZthvDItjm
GBBTrTK/qpRwntn9un+rfpnNhpKa+IAbALsyfdBVmnEwZgRSqNhtT2osBpgF3IUkgREbhsnFTgi+
7IRuaAioTDlJmVQVMEvEocvhTcuFRdWCBE8OqjeC9fzRhRCBwfqRoDftaB2wz2u6hz12EbuycnWm
wydz0P4TvgOe0G+wP09a6Fo14hOsYwc+2KbwXR0ARwin61HEB+ibOSE+FscPKirnC+j+RowO3xZL
viO/GF0hESbsCw67CjodhFmEOk8mVWi2RIM6YUYhSTSEFQaFe/bPBS6JGQNdtlErPmMn4Z0UOvhf
kO1mlMUc4JIDfQxUH4aPngwpIi/HrpXSEKXpDzdcs8tnmOeXQI0SI15DAHjThjHU8PNxjOHQtkMu
GMn7LH5p6QL2aJO2jpVCB0TjTJazkzTMT6pCG46PZ/ViuMxGWzLMthKwqkL8uWxUS3rgA8pBtkZW
PAUFBUJOExad8QcV7Yxz2U4YnHfkPhH1g9BwqZW1nyALY1KfscC0xtvSVCqqaTZuwQ55h2fHs6sz
i8dCmcehGQQm5xBBasy/MUAGv/glAlmLx+FiwVF7Yk4xwIHb8bmxzvzKRD+JubhOk4k4DqmrGVTs
TFCQfZFgIU9yALIsHekcqMBCRvfq7VzUySM8NvKgTn4s+nwY+wThGnUV+0OH0bGcaQIpy1a/h/kD
UzTrIRoxXYfzHpFajV/vYBQ97VP4xRL2QiPNcdPx1dXkdwTq1w5DJd6Feq4ovEYRKxJLW37AlSTO
ja4DMBTPvFOz4Brpyz9MvhdbjOpXj6b8YVEho8hmAioiP0T3clog0e2229SqaOTAMdSvckpzdyHF
vECSezYXrfM6iUP6dMA6iPgi65oLlSfqFS5SE3pIrU1nzoYOvMPpy7GgpoJeJ0mr1tJPfQfl8BnQ
MUKR/fIompEj6pxE0f3GdZfmF7+D2PIN3EcPqaGmPDFMxFYrWMgFdZCExtJloVA/UUvHXBX2LoJk
1HExX4tgCYtdQs1pd2QRUoQdjhspHJ1mF5U9mn/kxtTgHvcg+ll8effieqq4kd6A9oHbFB0z9jze
AbpH2UJGUbftrVYrDBBg7h4OMc9a6QccRhopfMO99yWb8BLiYmEfKCKJZA3ZiA6pdfAtIOXG9SgZ
3YQBvVQPaYGkmmhkgeMf+NUetL/mLmMp8NcIhkkeQFzM73DscW6YqrNAXqSe7v7pbsgmWWLuLlrQ
cE65kD7YxdcuymXYWiisIwOwsB3zQn6kOLb21D6zHHbuGT82EWNSY6oPw5nJG9GTXYnpBBAESqNW
wyYM5U/nslxcrYSJXfq5izDcZnQFnA2pHhYdHHmBQ0q2t0w7HF2T3L3TRqfukeOqKg2rY5e3zmWw
Bk97HX+5WCIoWlx1PtrDGpCr2P37K1A+4/CAL2BdEkqAnxZNI+NYEUmv+zd2x6xTNpmryhPDVpUl
PAs6K4TeZCoiaG6ipRIvUsO1x+qSyMSg/LgDC3Vlpu9a3Eq+eyA1urPqFpy/HB7p/kGUcFGjTvZB
njvXIDE2BIKRMD6Mahb3EyODBp5yGGpk3oL1lrJotbRRoyWguhgHQhsRKyrWEh4Jy+qpr2sTgskR
qInDaIyid1u8D5eE4cQeS28+p+S/msegQ225xwPlkOIvGag2eu1EyKapBvmwadNiv1rHUvnr5NdQ
9Itz7Up9yd7XzaUZ0C48gQwu8yrDQwfNOVUuA/FAGjV8TGYAfEuUXZhwUV+OyvZccVoZDy1+4m33
5zHTBC2uBmEps/Hst9xCl3Achy6VKReOkj+ZgsMUw/HRLzo8gETkWh/aiD6g9Mc+xBRxPzsGdxIH
g8QfuJC+ivHlnO7SQCFFQKHHTcsLfigUo2dCH0+NcJFMQ1pccKeb0Ru0eLCIebDxejA6oU7+Neij
1Y4EFMilIl9Af0r3zE8dvwIeJOl3P44VTTJ2CleaqwUng5/Rmcb5BoJmUKgr+6RqpgphsTXr3B6g
Q767jFrnpnIiGRxdwhjlZqGJcDI0VeAwOd0YcyTagRHyMFCaksCSjG1WLlal+OzPaEtWq14Qj3k6
eFCGpJjEts6mJDUyoG6M6By4elw6b7sZ0JHz0CI0pTvggGjwNPIu+VP+UCeZegqpLj5d0MhFhbmK
n24Vxb5YWU2C5EZwDrMYeeNDSp6fuUvhQMPq6Kcw/LeF3IdcFoCkMaIpCqsX9eOXuMUvxDdDG18U
lK2IpwTMlovwcuBWtC1C90V0jiltEXCAC8S6G9BQj+0YtTSfphNxFOK3AfzkqhCJxpJ4Om6Cuh8o
bgnnTfISpQ/sDumHDXCxU/SFul9doDcu3U//2zR+/dPk0r12HtHY5QoB6lm1NnkYJQOoUd4hMtN7
yF6xJ/JU6/GoeEq4nat34lZBTd9x6Ix1ynNFyW21ajbYN1GFXH1NG5WHglGKseoLoTFoqZGOM6/W
OLQBtE0Nu3xxORQ6i/Ic6mSBZjvejuTfgf0+tW/ImVQpAyah05B2CMksVMkStvuS7jxCbFHi6Ssu
Aid9TlWddKzuvUmAYtjoM4mKt0ahvM+Ah8wFEdYXv7hqsXWX3btmd29CzRnH8naAg+7SxIJkY0fB
qYV6GL06ULY2+sHaanAo52C5COEz2C5HSoQLDhuNvGw1DrzJ/Is/SodQNGjwDV0doBaRwpaANaXO
DG6c12+z6Bbh0vQIoVeA3bJUjKAm4w+apM1wtOHIsX6QAi886Xcbyz3f/MR2/6FovTFCkfMia0oU
Nf07ciAzL7q9B1vC0Y+BevSyqAcKbHoITMhEGaF97jgTiyOdR1c/tD4pTmRiosJRNSEZPcUvjdSd
9V/GstxEy1+ixJlExC47BNIwE1yJfeSWcNaWfFUFGKPE/5Rt/KZBHc8p5BwHl2YIqzyYUkCzYNjr
qa4k/uZclaPygT+wxvlPNGeH0ekkqtt/nIR5ZPqeaVkASLoRD+dOZIgc+W8JyFFXQe18aGM5xNsP
a8ThoJoHLtGRl47PMhpxQhBKyzBxRCT0ulYbzpW0ktFkxK5FkFx2JvOAY5jEAlgJGSHP8BIlb46V
Te7yHJWi/R4WIzaQlv0woH0Muqd/TlANezFbDERcPkTeweMwXIkBksZw1p/ZetYXSZ0NsQyKFjOT
XucHj6/2i2EDFBGWoD8GYYxpmKCZqIYZPFtx1S1pulDZi+0CEWfDC5s1lX+YMFwZ8w17NnsJG8+n
W/xbtBikrboio7ZjpGnvM2SWpKEi9xzxhsRCMX+Jqp3dAKHLo90EGd5YGOn5yGjiKaprbDMqDtmO
b0MOd1qfq8mlY6V87RHgg3skw1LRfhebXnzt3p2lpEbQCcHT+HHX+J3ZkimS3zFC/jw4RLZnWuBv
gzaek6BIOU6lE6DPKbrERbSfAYnjnq7vZMCqKYJm3PzP1HjXWXACK6EbfMpVIgQ2rB56902OvWgP
pHTtjDCKnocHE5daVEfCIbcqRFP0YCgAIPD1RoInWX0PaljSdAMopW+vGhKiXQ7LIbmScWm2A/NS
DwtX0KYSZPXmVfcBpkeFB4v0yBY3B1pi98/qXNCrm7GoxM5TLZGED+JMG7B4Okl+rLGyVSM/TZJb
+WmMt62a8gX7w1qUsFFnc40axfZS4Ic3uOYkA+DO1XWUIbjk1IkbV5SPlmGNOj3LmGgKc8EMbOxw
+TN/c1Rlqto4JU4HAKphuwreVjmebSd0lJR/Ss3+5F0zBRFHmR5h9jDMxzJ3E4Beczo+6PO/iqaV
plmNimdnpXohCBu+QYuDH/voaY9meAbnNC2i+kzKrGXG4pi6wE7rI2gTYAt5O6m7EGUDN52P8kb9
2bs7V5h1TWKEx8acjfUpIL1jj5rmxW6WNxBQwAfDKKHWvqDFLrmMnuBFpj3gIKY3Htbh3R5Nu8dZ
OSBPHx96xSjG/0p7Hm8yHOFBoqtwG2ykQ+MahssldlL578jZzDsdGQc5GWlPh+6Sp4BP4icJEmmu
EvNYSz+jiCIbEWswRM0tgZgaNXE8TeNAjVUE4pbAqwzQLIHXpv2JjlZ1Dqr6NjZUONJYgWq9fSm+
ypRgs96xd6EyAQjhaLLflkFNqodfZSTIE9jSq410F6hO6Et0a2PXoOp4YIcg0UNIAL4mCk3lfT3a
De2dwI40HrIQqQbV/O2H1wRXJXLSwmJC4830m5JR7GgKMdoTMLQmWHQRZc4h11n0mYDIyQdiBzLw
tpClIuYeil1UJiNnp0YGYyG+k+e5+Ke4056h/o04JfAPgCsOdO/QLvdQs34RBJdcZnl1nqOnQ17D
0b5ab+T2UhW/HXwGdx4H1KbSthX6mv6KsNgs/zH6GI3r3WowPoUtUlePSZfum7Xycxu5BkP23mv2
DZFUeoTRlewXWp++RIFiXZuAidbNrPSJzGR+W8wtwhGBsJkiR8pGQSAJ8zJJxiBNRzbKGi2oSWwF
82y45Q+E1w23RU7ENdPFQXUGoYQQ0j13oEPXIExMhDCPfWhDcxHacTEsohn8guGTAfHBHUDmxIro
afALou/oTd/+0+dCTgG55OG8Af03F9R8TfmPY8SslO3EjFPvqVp/MFGNh6JC6Y/M/8aDJBcebrxu
ORBBN4VHk5XqgnwgeM9ufkVF6C0D+4UTesdlwOHj1jzXjfvs8HfJWiOwKB1+zcH8bjaGV6ZWXdk/
WvysJ2DANyiKsKt3jzxXnLkNvpjtw6kNRUtNqRLyk2NjCYptUqmrPlMPo05K+y2KwqJZA05X80r5
yx27h2qthkt2NXl4uU6MHIokkoSHFZVUJMQQujo/dfoFuw7wLq9tp4LTzRT4TeYCxjEehy5PL79e
XhPLSoEtZm8+H7xUvuWJ6HihcTHu7Ky8s6SGzRmVUYLgDWVdoPm+1bXB/1Q+yZa/CR/OC79klXA0
wBoGibCC2y8GIzeDm79jRHKJkAuyYLlWpEXBCgPx+wY50lRBBFQcY9DeisP8ZKQFyyPDl0uhkPa7
De6A5C+f1ldun1guUtEpBxAAg0AP8877oF5slydnT21MNS5gBfolnHu8qzed0ObFRg+DGny5LXWX
/ApENeUb1cR+UKWwHNS7hZ72Ro2WevERHtRjt7CKI047fiW8JLdEaVa6ZD8yFkGM6lwokRJE6KMT
eSGeeTvaQe+OD2pxV2elV8qLLkVU6LRvUvixECJFVKjL4fjEZ8rKc7/43+eXsULvhLXpWKoGhcUu
KUGMb5H4rL0m7/6YFtFzx/DJzVXFIcX6PbvGa28OxfqzboQEUW5Cn1F4sYbsrDZ8um/3HRGn0yb1
anI3nylxM5ji5Wx8I2m/0I3VzZYzv0/EGh+IxoIx7mD6ZZT7j1TCwuzSBq3i5O9gDwprOFxxEWtz
YsW0KO+H+PvRax8INAR+cGnCajZ9mCD620A0okaPXQZD3Ff22Sey3SIf0jnzX1+L9BZ71562D/Y1
eRB4+4bIQ/PPZjl7AfZ/zGYPrcuWLbXEDy+5rQmdRtEp09JpX0BHkazNZ4gdhxCYuw/kQIOzMV9+
LTyBvLO4eZObodCcMoICGpKfO/XkDNGA9yoSHIn/K7zpF1KHV6CtknaFZw3tswcicqQzOYRX4pCk
zjmFVbey2M7e5o925M6gsqvd7A8Y/mdfaCfUNNaMJ9IEnzxmQAweHfu5etF4UDvTjNSpogs9pQe+
0XUxE+Sdg+db76VQ0rp5SdYsZd7+y3/Ptl7J4pKzjBRtLppp7xX50wqAowN+czMDFKuSAkpy0rLe
ZHJU42deCQ3aJH20vBuHNkiq+VkIbPvSSmENwBbKkq/R8lfI0K/3lc5B8K2PeIsO6snzXPEBQg/u
uqMQESq9JgLKMXH85TWDVywCD9p0su12nR9AFictwetfB5L3ARSJuL6PtPla6JPsijqlOaYWAmlC
bYNaMhHF+vaeQwSuwCI+glvUKcxfRSb82qk2o4umX2PkIGy6GkFFxhQ6GJFtbSOUxCrEGCBA+yVe
WkRcnV5KU+FKZa4jIjjRQZAT5r/m5RK2yAv7jAdtPW0yzNJLAxZLJ/Ydc+bGiyV5poJEsskrvM8e
UIINasbb0yz02D20pYssVLFcch6AESSF1HDiHUCqHkTAnWNOjSIERo2i/OYU2HpARQWGFiFFADt1
uxsU9CXCzcI3o8ODfdzApEteGd3k82sg/rih/8pB0XP8nB3jOkHvRfM+YK9gIyCBiHISrArvb9aC
WdwSosxnF7iqqUPqjGR0n7q52x9+ExGEdw8GbGWTLYn+HfbXj5UHr9kKA5AcMSvBulGq6rAGEljb
H7yrOh7pw9Cw/tuuuJh5F0sId76IyBZksOMNLJn6HLCUuQdsF+doHzWZdODMJ7R5GFTJDKP9JR/g
QwjUeDF02dk347VHJKf1CR/ZJYEfpRtl0qB17VeGwI2fEnKu0pyZT3DKKPkalDZbQQgmhVEtxpnX
sFVdFHizgJMYuOFzUCkNCZBG94Lsybn2IZCcfRdyTtq9qgUgQTyGTtZI6ScEfzWsXRV9xg77FnMS
m1OnevDWEcN40SWt23hqrukpuaZnfhXydqDhNBz5r0sAhFQOeNE5P3UYKLgiN6fralK9C5Khd9c7
UfONCkchjJzzQkuViyC52qlXG5677z4O4yPp+xtSRHvHLhF79bxpIZ0OuL5D5uTkjtmnKtv5Ljmm
u6RGpOOeHl+7f3BjvGZWcvZxbXTIDtnU5bBaXVm4U7cxWmMhGnwZtEcab7pPD8nDF//9eVG58Hec
KawSh538nBb5+RQ37gbBs6b/kkxP3Jku1OTcxXxOpXIAer/w7h60VNv2rffsAz7N1axQ+jT5Y0AF
v+EUB8SmSlEsS3yDwoFi6JI0CaPSOykTKnkB0iKTJmfIn/F3VjYPd6u5+toV6MzsPdslz6PAlm6d
bfTLai7RKDMDQndvY/kEapzpz9x1hqMTLg7jXPNAbVeoscQqsOdSNcC2QsUe+42YqF6e6KY//TsN
d0M3TXbkXhO5bCzSGn6rncQ2SdFfNJS+9rqY9bD4V7X2oKnJpV2JpxnGZ6xB9oPJF2xozXEDAAo9
MdY1BQNKvUCkLtWaB5e96dEo9yBslji/yUPBXM4rKwbuVSL37hhNaTN2FFfM4mMGCcuARXK1DwBC
d/NBpfykUQT2rAn9DF9keukaliG/phPwKo+TpUP8lr2tG+v0Bo6uvnna5babFUStHPdgfClnjrJo
UIBYNfasnzUNILJIyT+6tXS+hxFFPEDHRWkfbu0itNMedPhL3bKh8PiuJvOFyuykQQ97C1/W/MyA
XqDNKxTaMJlTQbkMGEIZKlab5gnEL+1URsSjFhAWPp1mWIoL5rxGl6qBrhDbCGuS6h9/jmf3YT8d
YRrSMBO5yn4DgKMt+IS0wAQ+T/bR3k2S5G6R932pGYxR562BLCZUuThbI5pgjI+2i8CJZqvuA/nS
6DGJMYtJ8O6IAQNhr3dexHnHfQ0WhGW8+9Sx9Bbk0aFAL0RjoQ+MZmIcIzqbnQv801tTPqNzobpY
AN4+QAK1mBL1l7Ro/YBxOnQ4IJOMBmMAAFlIsoJj2ICERwEpGdTVB27+GsPK0UZNLKXkmzKIUOXw
S+fehHoOrn22V79MiE0pZR02QWrvfN1ijz8d3Ba0iKVb7AN5txcVc7EnZLXJiroMUZgXGOdbBJX8
q/+17M0cy3DdH6qCQaWxWLIFp4qBuVqLG27qK+prq9xJTsC22DSXhZjrnIAQv61kwR5FP6gm6Zxd
GcoyfAUMCUVJNaMJI8PL7l5QlxHKVW1zOTf0UbRKmrFYHoF9l4IN+fz4upEvvxeABmyJvOz3Sv9a
rjOP6VlwjzgFKnw83iSS6dOQ9sVlTsy+z/OEzmLLm+GT3tXd8ITuo2tUG377B+fOwiX1lg3nne/i
Iuv3JlGsW5PHUl5vLAcZM/0GVedDAp5TWzGjfpvIU1BqYOM94Pbe31nglKXKnMcQWh2VcvPX0/oF
n6DaewV3q9QF66NDpIVFQiRNGiM2qSnFbKA1xZSLy5ppuUDi4TZ8OhjdNzFCM9INGygtfnnFWHNr
1LJFpvsy8OxEMuE2udOMkhK3z2t8ghWSt13vAhBxTEadCcQXqJyKRKmBkX2DnR0kmXXwAVoYw0pa
pE7JHRPQXQpQh/e6fznbPDqE69ngCT67dvZoo4OgtmRKmAfWOSs6h5h7k3e8IWT+FbFbjVmGpP+x
6s2vgzYAdiC2ofqDq1O0YhPVcn8GWxSbzFXY/oFZZFNj02bKHV4NavQYG0fZkOIoBCiN+QGF/it4
0plQzyw+gTsOawHQ0slALxgOt/g0m8Y2WycyceBD+2AtnvY+4CJssKSL21Xrkv/D3KqhzRTXOw+v
m6D/X7BBhAx0r1G+BxubiSf9/jP58OZsZKeuwUHkPP7Asm1/6bNoFYhUsF/eEiXPhbh0URHKheSO
s7hzbuoy26RSkuKFo0EYNRePARLA7EZXDCNkoG6SwvnMndqlvIxUUa3gM0MbCeZLLDidyZfGyiDn
AFRmmzF9FEchD/QW8148q+BGZJvg2QlJ3T/N1JNDKakfIWYDtrbumN0aeeVVeB4GHNvdKRIJtuUu
BbrH0wRnXQdzhsHm82KExk0BEe8duYLOhV0AC13BwkG17R36GOwcEiJw53jvkrlvouUqXVHlQvbd
uWN3mqtnePYfTeBAJCZXX5ron0nkhLbL4Y3qaeq8Ey4/V2wxfFshWPjOEhC+YONE2MUvRGcE5Y8A
mFsmWk1QFwjPmJs7rETExJedxEgdp+SMRCpO8hg9R6ixCIqWsSEJTzTsP9c8pSZZSPwVBc9ymbSQ
qxQGLzIVb+aWqlv7zs+tM/ea5PzF3bnYNaALni5e7bPinuRz1/rT9s5rLfHAAmdUN3hGUWjrDtU0
/PfOXkqRYf9sDfMorL7WAx9chdBRO46VPcrdEk7CEmOkpwIXaCMxnwjswufa8IQytoC2QcB+6Gcv
aW1ZcRsQiWRA1ZdUPhQoQBCq9lT9/YvOAq5vGSTpn5gop3//FNK+o7ukgYcKcW6WOkRRVNNu3Z2i
Ty2SxYQwJa7h7ynap7+fRZMSFI8WoxfQf6FriKBOChtK8ecM5xf9OGG/8NVPMrixwiywA4hAN/zl
gv4UV7/pOoZFXa5uSEwUKgp2kCYByrRgGGP0IyEOIN9AAzir4Sb5z7ylYOwqncHovvrRX8Dhv832
b4FKo0jfegdL7zzYkDQhk97FqnxoawV6P6yDX2DIFq8JGWd5tgmx8DSrE5Kkopx6v5Gvj1hq4kBO
PSGlKHWhLg1lCNPw5YpoJ4M5djqjKKLY3wAwbDr3iA2RAh8IAbnbAqoURBq+zOKSIE7AI0IwFikH
RL/3vLIRwEN58N284ggMSy6nZZoBsFBlAKBN38T4AMU4r7kMD+wrJ3w12JVszLIsqJI8TOhEVpo8
g5gq5AXXdmnOGyBt3CHb6AW1NeHdCawE46X3EO6adbiGOVKONIdPQADWmq5CVeZpmKbql3hdsERk
g32qU//MIK618VwjIOk4zaV4v2Marb1jfAe7UE70rOkWek87anUOG6vR+QZ1rjdL2p5GJYZUOgwv
d94rRdU/sHVNRpDg08k21vKi6f6SbaiudHIloJ7RRRTULEq+A0Ro9iOp604TSdSLf9nSrap8ZIYD
4yoWDVrnbbyfNTrbuN5tdNbxJcRsgJtMy7fqagFXu8VAb+ASvlcFJFEDUjjhHGnflEK+ncmW9LI2
GWMPSqNKxXyvmt1beMMTYw2QrjCzhRPt15O8sRgIR/s4J+jWWyiFYEdkNdl+vqu0uKdl+7r5FY9K
ybowbGFSHJyR04oWfWJXcpDjsYK45hM+IEMbxgh2f9aPYXSMLqkHNDR/og07JaKtaf9TtaVVBlZd
A1ZiGV5xALsqOhVFGXl3eMao5yhGYPolEmT6S+fWa8zfGpDq0H4WLQwA0qYhlkg5LM1Zj7LAvFAa
rpAZmdIAaDkzfsU9969uhpJCaA1WO+Oaz6bjTpXg6zA6OFT9OeCqJX00tgf5/EBxeSO+sUAgqNUx
2f1NASy47C5YX3BumtUu0q6Cd1RYOfEuaFffJO7+SlCkc7glD5cM6u0cU2pOfsSCuK+FComNfw9u
FtN8kHK9GUUvs0uZowhaoUi0zovoTpQpsuQRPQtqo++5MSBhPVMDsd8yULA139K6PNjo7MuQ+hJK
jfBHIM7tpJASdv/xfiVzs1A7u22AGTCdQaBog1vyyKbBMxbZtk2/qykAzds+JQ+6Xh4vYAU4V7TC
mNvZZc1bfEhB+H8muuCvRU4G3pIwSSXwgP/k+aV786G2ykwa0ETXsRsmZ/M2bFr18LizWv+3UWrn
BRvU9EwSFLkkBlC6VWg1BU++uFwojqOWLFV3Q/p0KWkQX9b5/bJDFAYZxENE6NaFdI/oQhdDGdvo
M6QtFF6wUFGhY/1DYVuzl+8aKs7WjLHHMXgRwmZ4oKwE7zNcpnCyYmXFrIB3Ah+6SXG8diVFJxXF
A3oAIFnbFaw1DjyO6DG2+C6YmIQU+ttCuuvxG5HJ/Cgm85IAuaUzhamWxGTpJlvKpSL0jtwLuiiM
JaLu1O1dZxyd57A8Ch8rla5fh3qXI3IMjz1dW+UF3QvRZkAgtKyc/8iI0QcaSm81OFIo5qcEcGMn
wV1rJ8xbIMydtMGULNgfFZUCKtMPvjM0JJw+8A9Aypym7JJoW3Rmo1QlD+Fq2X2mYnWpYjBEaF6Z
GVChXBm64jY7in4SZf5VgM2D72UyHbxFdERBrRuZU+OoZgia4eE78qnhyihOMWmYN7evs5x4WTQ9
kBtPOFDer792eU8+3aeHRo+TBorYAyRQpF+lfaXRYoYs/F4lJqBNxz8DrtAoXbxKuoaIFHbN1v7m
uIMwVxXDzSgmdGgf7g43F/KkQcmA0c1++6DSMXbkA8b+tcMnWbAcLV5WCYKZtjOc+EHccKX06ZnE
C1G2so24XJxWJD6NiBjsIDbm0MYkgfVgCgb7WxLavUBWQ1RdS9+l8jeGemMPIBJHviFC9Fs2zdyW
PPsG+v4vqPcJmDom2L5DQgfkzzKhFFz1pjGEKLTnIbixYSGKJB2IvAaTG0stJ2XaLqag/aywZpWs
wwAXBxRi4wRH9xxXgUckN5E6jCKHi9liObpVardf/KBjol/G2NknRcVhcPPL3qTXBNeRAbz/Iyh4
M3tSad3sWpeicljHINEiTQznvaOhQoXlz32sySRS7OnQGNYN6Mlyi69vTGjxn+zu1ClXazNQ0AdD
5F4B+srzmrYYAIKRpjvUR2ThV0kTPjuIiyiF2tUe5Rz13IaQjS2W7omgH/HuetXPAebhtPOu1gu9
g1PsfIJSDQaB1yn3KhH1Z1pJi3887M4+nPJVAaE8jCVo2E/CW+IP57tRmcgp/KU85eqfR6evdf44
9NQeq4Jsv40xJTQF1Ph3gTxYEw7UTa4WFPC3xGpjgX66ry/m2uKb97VRC14gE6HoAFpCJxCycwrK
uHF3RuNNyJTV2nUPQ6qK1+JC3gortkg3FB2K9M/QcTdvWrHq2TQ8Das++GcTvPrSBqNo+gaQtcE6
9EkOe58IHqz722V1XE70aByJxquw5IG5MDAPT8Na2orZBkiIXa7xx/GTknXA0J9T7+6CRJLgSLm6
RtKWGQ6kfSlA4mawk1XfBq6MVkMrpNMg0/DXBuL9WFSbDruDk4FFw0VGZMPaShR2EcXr1qH8QpE6
3vYv+bruEDyrgY2p+3MN9uQbSECEqbUB3CSLmk1phv8S9wpLWASm3OmYEiaYfXyNQmfzRpXBz2D3
Splv3sECNrLM1bd97Hn4xUcRZzC4dQdRAqpdRCpRM4Hs91PAkyNyoWZW5VhIFty/u1PvPbm93LvK
hEgptGztAseLvJPfSNQZL40m4FYkf4zIZK5BtYZcoMpAQS7JOppm5b/CDEq9zf2qtKzLxd4gqEev
6yabqclFv+3MWrruIy+omUW+XcOPuKV/xXFlbTA0QhnGLbvGmDP2Mv5bQrwqXUvFfaxgpbpNBktf
nRrCJyUP8wVlAiqPwEObHtYoICo6RJbXmmQrkVkvvDtv65xBqYVfq77YZvQ2ZKsNoOWaJpGN8MYr
utgqyC9aGHLt/FZQuJpf8LlDWjGvMpcfk1uT8JxGwCT7g7mJ7zeLZ7VYMflNKaguyBVi9sKhWyQX
pOnU+jXyvogcKZL19Or2ATDWzCr8UnzyFgS5VexHeiSTnux6OgbUqMropaIDCBkgaD10FS6zI/uC
/Kw2llO6Z6UUkRXp/2al6M1A971ipkg1QQnHKAe7RRdnvyYPVAe1K8gcgeVr8jxoEPYAVmYd4U+b
mVuG+YrKbRp4vHkPpIE0N+av0x50u80Ynzb88Vcjr9uoG8YtsE/vNbszk29t/kfTeS0prmVb9IuI
AOFf5Q1G+IQXAu+FEEbA158xqe6b91RVpyEBbe291lzT3Fy0ARmYnsHbUXI+EBobVCp5cDs4j05x
buI/1WlyFNcz3tHczlskWSQOvl9t/Fxc7FAgJWRheOKFnTewJuyk11g+qEigTkA39Y/hPmxW7PsX
jWF5ClJcNkvcvdjW7GccnQ/r6GfmDY1CHpA4P6tgbYWNJQKsBY4YmwxcruzM5cvCKcDeTgrOJyoC
IJNiATT52lmv2W71wrrULG/S2cCISCUXqHDp8k6Kb5G+ib+GbWo1/NO0tChveeBbV/DnDeuvF1et
Uya80E9pgswqllJ03xq11v5SgLZjh/LC+Ls8nGO/vj3FT8Jgh5zWHNm3wDiYWed+cT+t6tcqtnKu
NrjSYgro0ud0YSBiFhluYFf8tRvhY8gciB9fQApfnfrvFm3Coa/JxLbqNsbntYhO9zGSaTeLD/6j
VejWevSkUCrppQChC2YdlMY8RWJMUOGzWzlTqwkKnSF3gq/8Ar3+8h0M9P/OnH/ukTEsBSzWBhhE
/y3hIKqOZJpKGDC49nXcgAXwJe0JPrn3I0dA+lOtQSOuVlGzNmgjZZeeQdUG8dtsHWxHjOjdWe7s
45vZlSZSxz/oEEAj7FwOyh0miVxF8FPaBBC3xwJ+EM9o7DT+KngNYlHO/WfhGQR8grkohTEdlt3s
IbPHxQ+8V3In+7helskqqVjpWhSKYOm6MzY99Vv0ULO700AFIwNpk07DA/412bIrAAzQPaFfKhw5
aR0ZGhXMz+jHMqTnPhKOiKE3NybdCo1bRo+ZBdc7Iqu3feo3XdSLVFEL0UovTgX6KIFbuObT0rGN
I3d6gb0hePp6Kybz00aUeY/RTeANYBWalFB0lMDr8vhQDar+qXdvk4HipwN8eGnnmaFu1WdL8ruE
0vCv5dYGvBJHPllUsPjbaeGPUghR3LcVtyEAKAW+hlxon/3E+c5K3HojfhdND5Ck53Fu4tPWAxcD
+8QzzM8HAhm5q8nlM1oNtJBTZObOF0e/6OYS31nYJv3yGPALSrNhg0GZBQ6m/pxF5sn3bJ+Bq6aJ
XWxVa2ZNxoxc2RylOtpjmFAF7x4c1nsfVimI4JTfxNbFWGDv76hlGZ4f7Nu0FnFvlmGftZMZGxQh
9qNzb46JQBcDg8EI3I35N8o+cdjO4bV7ICYeimqOHSLzs+Xoe7LT3rbof9tnhx8rRlm7GDXosPih
9qX7mWAx182ATibPmodTnDFJECOT0uAewzvmUQ23aGLf94Z+Tu7ttXvkdxzD0sioU+5vkiR8rpl+
puYeM0IG0UU7i5tz3FBhVBoXCDCVTaNmXd84QjLLg6g+ORq4aJrP3PmMrrPmJPeagH98IKLQLQQ9
sVfyyxHfIy1k1cetglMOv6uHwrGgsxPfZt3ayEHDZEDEeVtMd5rsXpV6/uIMn20Keipt7Bb8aygb
bnqo3g3qUjl6A5nS8tGVl3x6F+QbuFc9rGfvDvv52hO8UJ3crTmcyjspW2w628fww45SZGRZsXg1
jD7nW91XNSCUPnSubS3c47AsQkGFu+ovwtZm7P4hXuM7bkyq/wUrEi0Q7I+wmx41B+/qZz9nP4Ip
xv2vfQlTUJLE5WR/N5cQoZihOu1ZySZ0e3gqOodoF13894MJNNGXF+cafjlQ/EcX+s1TW+Qr5ody
teZfOx2mcx5QyBqDI/qOTf8Bor6JmbwdrCK3Oqgf4YUIawoTogw9ajF8CASyoZrUUJK6kyES6oUY
qL2Fics1YEGGFPR+0eQghOB8a42S3j7kBOU6ufv2ZcJQhL7H8hw6gXKH6tSiB6pxT4Bfwt7twKJ2
Fh98U5iiNcC6mbzZN6YADXPUDPbmqPrB7QlTdJiDuBVA6HmhQWb3GzHQEHY5Hr+7DQcYHMMoTqVL
8iP0hQsHep7XWonyjScKOAptEAIS+d5y2qtA3D45+gaYvNU6vXzyXALl9vtx3dm8UYCz4RPe8faZ
EPBUqtadlwSvHxsQQiA2+Pi2VRGC2HnUwV4SUfgxP/s8vDfFV2NHJ8P0cUNXv5q0vA6Kwd0AyF6D
gwp+QfbquTogNpEwTmaJtFrHCkc3vEd/8ZOE/oYQGj5qFnRndbHHs4Fk8mKoTJKRH44YEzKEwTEC
+rAY1Rcrm3OKqJ+4cV5AzyTpnmEqg1W2d4R6Bqu1thBPGF5N/wJ0QJfo11qpHGa53N8JNyOZ4loJ
UEuOsbE9soahwsC/USgUcXsMyfqV7QthSH9PwTeHP4CC0y2sSgbT5lM/QSKdZ7JGakMVocYm77IT
yPWdnRZWfxLYF2CjJxLdcnfOSfNyU3oJPtozw0rW3F/c96DP+dZFadu9EmyVYEoDPDHDH759QY8L
etV+teZhY/EKoAnMvgVMrm5Fvxbirtl8cgQbVmHFp8aoT/k/5T8h+TQZ+zvwOjXTe/eL3RUFOIu5
1OMqieRIWyB+AhxqlgHTzHBER/1DFwm7E8ZeAB0X8/Izq0eK3qpMYf5am127OP1yL3G6o3hCePTS
lqdeoc0f0p+X/WfeV+hil2EAHvlQvv4Avl22Mk6rLgUtwj0MvoP11h+ocJUJxWIR4gmKK17un73B
gCVy6rJa5UsTkR8cHBjyoTWFBOSK9yMSoG5eEfFLBIcKeJYU+6f8BKSAOAQgTy7xjyePac5slvfB
rNuIlOAacXmwAaOa+kkGzvDJ/r52u4RQh4g7wJXuTHj/uEphYXMQaN6I4rMn1Yg9/kfVbGMd+3vD
d+HVomzhDUUChGhsqobE6K6E2tB4rmg9D8AS87WRm5ArrJRXEhxGdfWkm3I/LvXZZggeAiTFtcZF
8diSHIcNtLfuDQr2l+eEaSah1bnf6BT5sZ8Eswil3za8MfKQI7Z6kyfvTcRzkyakaC0LmMTDlxOE
uvPPLxDgc/xcyAasb3IEI36yKbaCJj79lDf4SWK+S8TtkegDiSKMvn/1v93DOAc8p4flZoeJ99dm
gxVRssIu3fy5MLB1sntIqs+NRMZ5Ojl4eU5sfCQzpp1X7jTWlJRgfz9XCeTovLe2lLMjfwAbr4gY
yTt6gOYi2r1twylHLgdI1Wad0KaL/AMeAO/83J0LlNS+jY4Jpl09nv8mLzPQZJprlpXtnzeMDddr
JoM7Wom9cxmcBlpGP9vRyB9HSumao5NVQBW1G4UUOani8JjLfW4aG5RCeNsEnjOhSKNrr7ZSt0ul
xwuHv4QS2S+3CJUgEEqUnGXXWOT9In5jeFLyrqDkGH+ZipDgRboQUh5O9LsHrMuaunoFYMsOf/AX
hD7GKghj38vrhijCAVjBAQLUQJkHJcDbLCr3m5xTJBd6wDKYEjMmSNnzGP0VsXi+rw6tHW9LWMIc
gwLYraEsWN1XhZPJ/2NItze/2PXqZ0opx1BGCRqwTT48vpLCQdZXkj1r9Fuzq7NT67w1uqWedIAw
5S8V50knC6t89K5gBjbY31vnavQI+ZX8/COkQP/wEkw82Hf2M9V8sjik9z60MDzn7x2gRlh62Xda
8Zp9nx6xYINE/4JY3xgcx+U98KTnLonKaL+Xu7CWm/0znCFYC0oGmg8bASyZGHLZEoTBupci/E1q
MRDAG1BrWqqbAQA75KJdSAjEiFxA87qzDqF4eJp0G5gEtWvDB7gRdY9nxF8we3h2/XgTV3gmJ84l
Pt9HzeAQu4tytg3vjvnHmrEgjkAGhFNdP3CTkom8StYqZCbRHJ3IohXLJYPcRCCYw9rm7ENP77LS
wSixWRrtTxynV4tKYoD0eKpv5oYHsHD6teCWA1o7J24SgUmgJxa3yzO3cFesBMX4WgVhu7A2ti9r
/9WFxgiPT1WGSbRfUlJ481bmF3nHeV/ffazOOfUesnP/Vs3SB4YFeQ3Qq7ul8E04gSmuF9q+FIgP
aLF3YrB75cqihKRdgb0H2evg1Z0m/HaovLR95KVbx0n5btaGB74Eo6tPrhKm33iQdnh9bYy8/TMs
ZzaiQM4lrGDrCUHfqi8hwc24BD5rHHI+/NmIbNX2dwK7sNcEBqWJpYBl64jSKfQXvUNAwm8TIE56
LywsxbW5QprCAB9RRG8t/RzpJFbdxpYOj1QrrLQgLJe29XDeBcSsdaGbuIfWu7+fbA4e2SAc6QU0
Y+przRYVheA47jjKQBG3dZN+bRrgY5wGLxRGb0bvijxbDlUBJWwlCgBrQNBqMGunluQeyt3X9hTg
SKzf9u6BNzId//lv7pCYGeZn1Zzd6Ge2zVm6NWASc1HgXOytN2QyJlJmGbXcaO43RzcyELy5YRGI
gB9gdXbhNjG5Y1YAfzv0xG1+WXzSJz/rBuk4LCuKm/6ne/ub++9elsINIV7V+3b42zMGZ8Cnv0+3
ylQHNRKoGjwLfOl3LUlZjTUwDNuFMfx0f1vF68OtIUjv4GXRcQm9oW6SvPLtpP6LsWLnjqkWDGFa
2CuvHaBVuD/3UIqMNYk2O+8DTUcOOENIWE9wBKcKcxdDepuuxH2YGxLOHA7B3ShdEkAbGdM7ZN++
gQzhIyN7YwqQevLKfSMG/qvZ57nFA7zrZmOoAQeaRB2VBK9N5uuaXSwD7RETY714Tg7Oo+U+GTBn
4Nyafc2t/bIyfCMzsIqDf3LcQ4vKBoLEHnNKWE9zN/Evf4kfw6pPfK6iUEIs/IdacGX/xY19LPEP
Wi/kIm6KpK3ddK88n2FtkbNWOpXxO0jj9/AGY6OTrpuGncTpej8twiVOY9nwYQ1gIpYpLUB9oMqY
z6DmXuN8eB9iQRQ8h49OedFwj/6709h7t9xLw3cnCR+9ec07hmXC6F8Yvs8n5REuEsjfr92iRLQj
w7zSbz48w3zQ6bZT9Rw4mNyAr0r4r8+XSXiMHuiHq7S7wF3mAjpWwabzEPSHSfgB18jcHIxwlhAN
/GNRyZzMNc5+COot+QxuDfBiwYZySHtgkJ0BEFj3h1Mv9Sjwb4z0JwfcySj8IdD5jL7a9BVezFQS
8gjJIPjCIQunwf0TSyQBe4W3Bx00ZP4ArmoQ627tgtoAxZUg/rpV6jFPovPxc9h1D9ZUDfrMBbcZ
8Fx2uBs8P0iMzLG6oqYvGeH9H8RNaTeMoAF5uYlk5El2CEQpDhMmDiDltpRoOlMVg6bGgBnRl1TP
PPIXlyB8oYYbnZ3BDqd3kRbnHZqnLdt80yeWTB55l4lkzHKUw5wv7DC/eGEph5EAe1/glYtWSm4R
bq8UdEZAMyO14mSyCYYlnif2F0s4O5rrAfIRJMxTamDNL3nbT8Nh0vG9zIn8Hj5uLCod3CK/uahw
W2t4BzBLMVbsYvT/E8BBputnXFQuseN/SPsc0QUytJncaLI0qsRhHcjY29N/AuVIGgaj7CV3eXib
vAgYGykXH7vf0Tb3CzG9n67zouIyjrn8TF2q+NK3OAQ5/MVEhes7lZUmUBSOOqRl0NU9IHjBYZtD
/mRaxQbZO/bvrWx8CWRvBW4FEOemHUzs8MeqWsJFQGkP2LLgW66nndDDXmWJjGGHxBRSPrPVwqxG
klGCQq2yUuwfSSek8Fc4o+wnaa4HCwakC14NIGp1rCmg4fufCXQumbb5qo1hav1R+paDJsoKabGl
bCgirqXsw2+5gtRr4jBy5MCt9nU6n5pcEUI4Og9mn9QRuEYx9fa+tDYnaEtADQjL9nGB1k/a3VUM
oZfNHh7g/DeK1XXDVNQIWAnaQnEdQkfWxuKBOWiHNYdTABrJE54mDxrqjeIunnY25pUIIAc19+X6
1+By05Ix1NX7fhp5Kw9mXZm8aMZ4HTh/s/KsohExrF1v37/DlIIjpyH1K2NSh2FuAlnrNCy6wtkf
fUHMb3k18BDMjUMS4+BlaxzPzBB0OcSkr3Maip6KuHOqX1/2GgOjewiq7Yp9XaVOYVRjTdf7EnfC
82CZr2owbc/cdUyynRcBcUxfywkC+ndEyfWObpgtFKzb6Ev1VsLqhNoZXTS9qY7SCnB1GcRKqi8x
e1BZWjtIIHu057pj9F2Ca3Ns4AlDitma1A8vgXzKXAwOWXQ8jKWZJjGpxRxF/cXqClTskd/ztSbi
HTLWjBmY7OLaahcfE8egg4YBzMhWdGRtoh/sj3uo35DCFNDHIPbxMEZO2XcpUrUNOjSg8p0FRIif
EY4Vgo89ySMzNsMSyShQoZ9Asz/egEstLPk6twh3CBgSWg+RuXHOQw984ljejyfnMWRZC1gfyNou
eDjMA/wATsovQzYXzfAUy4YYXjCLfLDH4zynm9Ozu6IJ4u8+qxkbGyX3jjFxohkbA/z8QRXTfl4K
8D2Syo3+GRtpbWc5LwaqF2Mda4Qc1PbXBTJ+8XtGWC3WC+Q1G0+cdQ+eqMSoOhfKcXmdR7fotqS0
5Nc16O+65KRipAgRyqpMmBthU1+JDP9FLpd8JbZEe3lwlTBoLgRgpqOsjbhVhnkKx3gvrjF/sgXM
J0UTXSqgAQ9EZJJXhfUJTZQ6jNLBnfLNZcuUy/dx0L0D7bEoNqC+uMgS99wTcTpB3joAOwoxdAQw
szBIItE8ZCcZYJnXMkewOW12J0y57AYMtTIwubMYpKOQXAegXd6Qba85xDDNanGTwTNgB/z4g4fH
EXlhxp9Z/jiBqZR59rmXjQbbNcpMtlrtkh8Qrwu4r1bI9hwOCgHLZR4x3xopOuQ0gF0KEoC5JftQ
Obj7/Bkb/Wpw9GpwlYLSlP68ijKrOcUamX4/qKfk2zboQ9CJ7djmYHNMGBUwkUHZH9Ktv//Kq9O4
OZC7bQ0XCQJzcicb7qdCRr+BlK/MbczySjYaKaXw3V+XAVo8jL17D7hMqf2U6JSjjK1XMQLKiH4w
i2NRLEiJLsHtrLgdJpi7Nf4CfoJG4hwblnueQjlaM6gIHpS9goTJI+JUYA8oBrc/VVUUe5W4SOXP
0VtDf45lqUQDyk+AMn3HcqccwuXGuejBIHW/kHK+QvdZFTC4UoVwB9Vf0cJGFXOTTGrBCe2E6EY7
OvrH5DCiYt9tsomI7dkSRcOyEmT4MkJdp1RjB3Kq/UaQ4EPr0P1PjoP7JiMNhCYCB5jJ9caJLydE
Day0zfxsc/Vqzm5peRuJkvgkJvUQstP7tw3uoRQJT8/AnENWMf6tLQWGno0eg34eASGnARIT6Kzs
SL8YxiEINBzXtFuO2IV4CILpXSpnzrS2NDY/8xJZi6kGkS8wdAaQDFkIrdAWBMES6ykzbwMs0PSw
JQKGYUBFInsS8IV41ZqsNlk0RIsnoOH+2y7nsF3IGKWcweFA2NZmyjp/QEm/Ba2Ygf4QIpSIxAcZ
Jr5Q7WPbSk8RMN8vmW1QSrZPb8iXJefc0FpZ/PTcDSDxHQghs2iyMlOmlIx/RguIFGcT66QNOAGn
BuXSdm92ppmDi2nLWa14AgVLzo2wmvC1o+Qxp5TsgIjDAFYVI3+KpH0XhNAhcbHOecyFkw3DRFj6
jXEz5XW5dStanxnxipcybIObRwsNCHLDF+bcApHrf4Mzu2VMQ0Dbd9vzeQM3mGNQ8aorXONQGqeG
uUezx0wRAsCufbHAHBF6r/EH/HKuKkFPqQhg4ZMYghsdJlfj4A8xVgBUXdK8o8XKUPhVeg+MafKw
4j1hZLZLf2nruTW2AKnAO7Aa4Q5B15KTH8pYMZIztAK9918NvucXS4XhffzgucQJQDFoLlxETjZU
V79LDPOPNz51d72D2HRiyXymTaoGrtl1BKUCCgN9DSfKjpP6xxeDj8dcouqUZ4Do6E6gelnxarUL
ku2X0kM2Ay++WO5xEkILC5u9CpNl9HfM6eb+M7Ho2HcB0TmKQPvJZjAUkFU9qQFt0BcCz0jjxrFp
PsiBPlGmgE/PAIe3757KygsFITVBT6mC5/EEvyfjT91tMO08gwnsz3DfbXLWMWzET/gA/YyYK4Yr
X9xaJrIWnYAGX73lDMCcm3EXwuWjHVt/Ykbs4ydwHHDlo/UKMoYzJffVklaOveAKTsL7JvgP3uzd
/MstJrEs97gvLaBSrRk3UGD1ARhcfqJ3xozi6QGagva65YiLjLe7rwTvQ28OZSeVpWVjKhho8wvh
Xr7NdCLV4ykEWgdxYGcBFron4hVdV5VBjWitu1sY07qjxRkYA94Ir+69xq9Fwgz0sH5ilAHiQkWQ
Lnbr0jYHLquZh3U1rOBBhGVEg2COw7C0bVCoEX5G3VgK670vBd8zwA/C0HCShK/OvRUOcuwjK0S7
P4OdVWGAqqNRgEfjtz9niwLVDQXwYdip0mhw+fjfip+ac4BiVWEb7jHixtONDVBdQr2eIrq8FLnL
3HSIs0I2N7vF9tJw6ku2jhAnI4e08Uv72O02Nsl0eYCGyV6lygVdkVR/kHYAaN8+/uK4eTL3iveo
zMQ2VLVcgztDo9C0+AYH1Z5QBdjAKyrMXSwjCxqL4NhprG6cB4vvbMpwRTz1G2Uje5BX6VYGk+ni
7FAUtEdUR4vLMLcLvWpYtp5do6VyDUjNZez7C3fimSPTZUdGOeIyhVwioGDoImMBmNe4DzPVZy++
WvUIQDZFm8ttzET+gA8BNG2W5fIFWaLAaGCWuN0Mc+Iim/pz5EJgZYCJWQUkZxlt3jFKZZvl9W3q
Djz0Garpm8/QANFzm+G9hT8mZzajgL0lM8iCPRpZ9XBUCGANWmukWt4fZhVegWj5BodzQhYfPPJL
h2pWAmEVyoMruYApJUUPeiX6SjwZH5yAr+WGZBtnPu1zJKpFPPX2nL97l9cJeO1q7nGZ+Emb+o86
gFuLuBWq7ytzLJmtXOHr7zuTOA66bcVVkN1tLunS0U+y2DFbofHpNB2j5G4oUAlKzbqlIGUq0HnR
Ufjphggje96fE0NICUj6jvOMtgXqitCI8glVC35hBF01+r06FhZkE5TjgkuDtu5dnWtmtofNzglC
gztbnyibmiTkGJ3rJDtSicjLdO8dluuc7Al7TyF380sDxI/wKRCz8R3U5c64GDYV22t4CvZWAxf5
I3hBC99PbZ+tTePDZ4sKb5ys0Oua20IsojuOj3uvgEYcqI/2kSC33utP5kc4cXSr5AuAZLHB2P5o
S06fCUKCJQtl3ccfZ7QDOQ1p+ffdaTyL/FfPRwTkrpmr0gEaI6w+TPtM4AB2j09KKwsAg2S9Vthz
OgTj0nj3GpTdMjWw7RHq0hNgOc89C97BkL0Lx6im/WQVzA4kaBeguMAMPpjtCM+BKBnq4SM4XgbC
wDBBud8MwJnbBSWPtGbX8Mfijno1nxbg4bIEiYHJrYgxMTMMKTsOnTPlSJF3sUpBqUw+o4dTgXPp
oCRBoh0eu/W6ucHFiJsaFrpNWGSUXe3iVJ4OnGktAMkrQlzLY9yKoEs0uBpoeN0jSxTvQjkrb+id
F3xLw4wl1WjvXbO1UsNDCWTXxo8AKXTz7x2Uhni3WBDghwka8DJmb2CqLbYfRLiLWnjjGAD2d2Vy
pt0dNUkPLddNZartL25Di8YnimZfiNRutl7eZuiBc3bKQc3C1gERzgvSOaYd/Oy4FzbZfm8QrBt+
1jP8R/s02NrjP0l6eeizdcfM8IR+bw80CfWC/s96WBf7tcm8CiQ5hbclhA9W7RJGEretESZBwS99
gPqv43k7375btfDfWMtwZtD9GRk1p5IOHnnyNfQdIjfwUnCkEj8BVmb7hV2B3vydD/2qASke6nUh
BOqE3HKLFUu3c4mc6CqOhrFMa8TcgXe53Gsl3+7zYE44i93ODbOelwPRuNmGQKIZvZ+jAud9Mi4k
1tj8WWFQUKZXRYDffufm7uY110/WNNmsJzfHTKLS+aB/8+1yl/si0CyzbN6ibTUg85lhe6i+o0Y0
Div17uyHrBc68AYaFxMCE5MPe4fBDeXm20ZqhQUHBrRMrM1rVArGuRntW1EvVEz1g7KFwtzOImff
gbKXeKOPXeR+BuCAZBdLh/lstSqrqldbyeoz7fA66RO64FNbYTP43/Qxn2dLiMrypSvHVfQlkA1y
876sB2t0LMje2JuP8XgLzMWKUe8px4tKv7xmYyoHpbgcsAP0UiL0XnZ1wKDhL1ntg31QWhW68OHE
bqMeozfjcgdNv9iLvqgJnmbOSTPLYLHth7A5Caoe/oFFLOWI0yR8kUEzsWRvLjtzzw+6ngYzMo6P
S//jVNDj/0WoL2Bc/Es8UC/dZEG9uzen6L1cMFaF3lJVgkOdQSAONK303vh0dPKInDe/Qhgdbfip
C8hLeS12lNxchFoAAdNc77r3ZTJiP2o4PINiyG5xdVBwjXsNrg+RYWtYSWHCHLzNUM+DK+YWMRUi
ao5fROIY2d8HrgdZokACYA9se6yO3hM4LvUiHEg4svp3kM/54uOlyFnkIEkwNtsIFXf5jGlHs4sM
Sgfpy2524Q7yosv86p3dJAUZOkbi3WnS2zkwaMXsFaa5X59yityhI31aSna01+B8sNNQFs2r8jpf
Dul8hJnFqin43/jiUq2YgY05xH5agsH4cYytQQYrM6lWhhEbM5pGeOgXINMVuUgf/Euaekz8ECrh
OTgGLyRYck+5bhkqSUn5+XAjyu+R1gthC+j+Mtub5egyI+bHpkiklTqYM6AmjAKyFg354O1+rDsT
7xqWDhUsQ2SL0qVpI8OTb23zG3haVAuiJFHs+jevShEJ6kf1VXWKU+UHUBDThGApMSFM3nzQ4GaR
rI2YZVCyai6pmoMm8QbUiDF/GUxGFlcSAg2Da3vIM3ojI1Pv8Ai6e3pQ5rldiFnys4YWMMPM+/1H
xo1+CqcTnjkXCpuRQVTpvcFRcXrSmpPSjTk+jmVshzK4LTG1xh9qP/zDsTMzDx+Ma+7hc8c+sObg
2E2+69rozoXbmRchUFlivaZN/8QQweoVCC+rQb20D9s9s7JgPuOeETgByWT84XjDfQWDFsNjZ4Y0
a71Y9JQWDDIJe5x39ifyCrFM7xaXBLX6u8Tcsi4TBLpyhj0MTnttdKTdAapAxgX6sYpUxUVgszPS
EbGl4P263CcKswO3GYQksHDy7+y1bFmOLWwcw932UnGTv3e3hulVIBccmVrxzOtD0ZZTsBEqN41x
VTc02tydvHM/zH+7LrAjg8B45xZh1ZcbizXDvmbnH/xGGgFKuO9BY7w/mjYdy7DqPmECRTcRfcbf
gN0/kN/H82rhNwIccFy9mDr578GRYcTJhvlpbD7t42r/hxGI0ITBEaCrCXbqU6EFLz/jsICJKnfq
vE2DyeL8Z9Esx35q+urLnNVCDUI0JmVNMhPHcQK5lUpe8A1AFJsi893KF01Mruq0x2duZpxBx41f
Did3rOtHP+/Vj9WOPkMQTWYAnI5ZWMfnkyStW3cfcmoWIXyfOSe2bcS9UBPFa/j6+egQZjDrSEwG
fII7y5l8dU54nDErx6Wmbt7GycE8LU6cKjlrMwsyvFLSoUSD1yEZObBJzxG4T9BYH2j0Ll4juHjp
shHceJfbzM+RmlH69k9wy7iNRrw9tSkyLn1rvf+ia/u1sWRln0Z4rcWPknWlOAGscUhBYUhNXp+w
DRmE3HijuufuT/6D7qAc7QckCs54LHwHqYoZeRJ592zDwaXo541Te6ANB+MXxsCQZ6n+D7MnvSok
QMSNsJYoDLjhmhxGe/oAQUfqySFL/KKu5dTXIsmrqzyvQvsQoJfxKgO18BP9Y8KUq96O5365ncDe
SPwDZDUjKPVTP/ErUJAojiTx4dHcVd2JM2dFRDlMb76lrkGXvyksdqKm03oVg0pwXObTI2A1X2EI
pYEZoFmp82Blt5hr9MudL57DT7fU06xJpl8MlVo8BmoHeYWs5sMr/OWqVVnvvLjUS7Ya2hZx99p5
JJhwBBMIgWmxv6nZuzZUBCgZAoyaViwaN1mMNBIFq675LletxijFA93zPI1ui0ESzfVgnfcOklO8
Kg6SKPH3S0SA5Z1ZSc08x+M481P/4MnBgyxC8R0e/skDM2LCoFWgdlHelyevgX8nbAO3QXPUiOFd
iKXhsBSYUPjghDFjQy77r6NiPahvOoRoPNw3VbdMfhPISXRN8GsYWgAAUrzSHwmwF/VPvTNsAQQ+
GCyK5onbB5EUeCMwgWZbJ0qnADeEXgtD8/tPnlxgrfVJY9oSF4w+TAMa0awrgC4HywOYjsnMcL0W
nexgK0ayfNgeUBOFx/BBjydmBZQfKHRYY+i/G7iZ5pdcnKpzjqp8t4BW4TdN/HJW8ESyyMAJuI5j
r0z/TpiGsmuAb9BbaG3r44RFjo4gkfrUdAPDgI1B0OAX8Qao7lcgNSNXqETMhuxVsauJj5YqSxGn
gxSyPvHdXAe0/CzWDxkvgl5pH6sWWAFYwCbWOkEoBWbHRWNSS5uBGJH7AlQT3gtQayQkVvZNILGg
qQSmMWAT1vt7uryw7Jcis/uBCgIdNlqXKcH1evqYy/MwEC8m6jQ0xt2IKf/PRle0Bdp0foZ78HcA
Y9vSYceYB4QY8qIV3Ce+M7xnJk+ymQLXHspFoAGJqdKiwRh+vvhQPhfz8L5zXwB1T+78t3uYIHNj
V4TJacAzvPo51Pqym7rBOdo5GfGouXMKqwAPN/zKkIOY802lV/oDFE6t2xumdw4KfeKVHFoilkLI
xlKwZKdyKFPIKwBlkPeACegjdv5j/cY8dFKgm+zKMw9yxrSEvH9Sy63b5uS/0InAWr5DFkLnh3AV
k6bKQO/dTgkl3fcAIcDbaWbeYwl7pEKPySmEFZZzxHSH2/5j1gxzCo+LBi7TifOlEpkyomUFNOzr
iGomRknCG4l8r93oZrCUV5Q0fv+40gSg3m+wNULZYMQBy2JQX77XNYsXWJ1Aan/S21G1wYhacjNj
/4IdDuPuu+000C9+RB5hZ6iD/11hZb0yOFLVyalpV9728W7vDhb2Wp3mg2MN7ia7K0gGq7/I6WhM
jeGOG78PKaAA/e1lMXR+1MwM1xgH5Z99ilGRxqsv6kafebeV9is00Whlqj2gS6/Qb+5d4Hb8fbgr
QevwfraMHfMkhtQv8/uVmenf3TZPrTtb+R8v7tvBJLE0O88j9qgX3mKHFK4wBtkOrr7DzNl52eTQ
K3SMH/AGauqQefbqJOzB/LvRvTRN+HRf+CCJS0+NMvR7dbgo+TRl3kvsDhL3Brh56pRgnKI0bJrn
JELjuGt4KCMPlbgx96vcpNa75KQ0PQU4uQN80PkU5qPzMlR16ocCKbsdA5B2hjQP5TpzARiHt1F/
56TTGVA1y2QMVsKYGBsjnkiTswVLXWICXuYOFauP8VePATivo7FOeMfXdetDkcGsdQAG4J+XL8DL
vto67RQGZ4LsHjm32iDP7BoV+9vnXYWwcWJ7gV7l88eJW1Z+5Ch8xIQlZ86ESowN1U8fLVavkk8n
rZN4OTyTDaODAuu4mPBHtUOdDJPEitkE2AZaCsMwpjVAa42AKKYZp7OzsI1Lz4CCnnEm+y9TC3lh
6sDlKboGO/gGnB6odwPL58AOxXnHxg5JSQbFbqGjw6TOWsdNh1MUR/4ooVYvqJHltHyFp9bu91DE
DiJ+0VYouJ6vw4kVmsTOo1E/v0UWw2eoaPzF0Q3EpoOnD/3vwKtoWl7stJj9FoF3ADireHXKkyjl
fNfWWWHrzPA/1tZJNfM7+fQEobRCyV0ZGDzzFj3gIxpTXgBVhrZs3pyNOHaa6duH4BCUQjTJwMmU
G28CeJVDxeWiIB0aAUYN1U4SnflAVLQL+GhBHETD8Kpztu3aGYFdum5Mf+JVzFOiqPLTIvwFztiY
F4zb2nRHYXun44EhSMdTjmr4pGVArmdmaVcL/JFsF828dK6AtFvinzwRH3w9boc8fvdLnReUo2m1
s9G5TWhyQLULtSsodLjizc4vRYR9nYeA347LFm7SAvMLnVekw1usSgy5OcjfPucHJwujSX2e2ZL+
Q2BnM1iZIZydMZWAawrjEHI/pl8KQ4NzgN6TY4PLo4fRn5BrdQbp8NSnmer1SnRjdGXUeiQP+D81
DRaHbAFa0ir2Nqo/2Tf8AuWC6gcVDVqNKhwN5nsKBoZuzej+6uy2z/AGAKyMhDvFMNkLs2+rYF58
6d34TVhk086xXnTUiV24uuGnpBJAA1MZDlX4oGbizqiyZncjFVrZhPOEBF3MiClzKY/EI/+d/zp2
NfT8530+D5GXoeaXz6LCDMoMLHUi7vku6o0mBYXOaLYFyJdLulG9Hl4mO4lOWB28DEX+/Yf8tsGh
gvUdP1qwfkpg7j4IzNIVy2sfPFn1ghS2v2gKtK0LSEHeil8kAp+mW0asLlm/nzf7h7EzSMOrQmNW
aPZU4EIFEbrQYf97O/WZ/zlE0jZHFJwAR1wcyja963trqUgLBQ4qnkLyAloQPmBJ8ig/zhh9EdYS
OzFbOPxIlRNNU7VyCsyJhR73SpduwvI2+sJEVkcZPDJ0zMSYX3NeT5M7lbMWhYjq+4p9jj4YrmtD
WYkplXAT1ezGkCrN2WHaacTcpH4VThGBw3Aq6x04OP35Guk2RY5M0mHSMEHHEb1Db8Nn0mUtqEx5
+KAWs0FzAlBsw4ucwvZ2uIHrYpew++7H5fb170tNf+AzdWvFs+ALIqGgdGk//7S3IMb+e4XnrT4n
Fl6NORLJSjVYsTIZqHsX9M25TUYhbG8sqgyXyRJUBszOYJRp4YlE99vWqN7nULWL3U/3y54FM+iv
6nx7zCPbdxetc78PjsGHinP2jeFmQxrtvzh4XobqHg6I80TvGavgX0ji73t5geghOEViqAWj6sU8
jOSQnE6KBZOtR6TsB9UQ4ZMTJqNsCJTdrGuBNr8CsS8q8cG5hE+K+AL8MeBeRGNLceufHoiK5HJQ
7A/cazdmXRQdEzoFPlJa83SQDtDRcReqqOSBI2xE3dxTAwiuwZZGB4aPM8JV7gy9QPoRFrFSKw4U
2wBe/LuGkJgqX/RsPDTajYQupclx2XQS1A4nKlsMK+Exljuq5tlpEYGoiD9PSh22bU5A6PmDH/YL
eb7s5X/MX9+wianYgFQBVcnMILsup9xriOxXYSE+p0UMCc7LfubL+LBOiVOn82xC+z5AN1LdflzW
ea4cZHwl4/DTEUX+8+9oo4s7T2j4ivFn2hhCsKaXAMoHIWckUOOkr8SVWCHTasAwj+Q1Q/aqsG3X
4sK/PYpBoP6l008DpR9bHaeouNCfB43cSq9kleJDF5tBztUqdLD2R7+uU+Q1SQYGDGlaw7AE1QJ6
tZptGabWXVRZ2DXhttS6jg9EGbCV4o7mdZkf2N7Eaf1H05ktp44tQfSLFIEYJHjVLCEmMRleCMCY
UUxi/vq7knM73N2n222DkPauXZWVmTU//foxk2uunYGMUjlgywMSPHds9ODUpqhYEbEyG6HiJyL0
QHySp4uJ8yB3mbuR85zhYVCcEtsx96e/QWiFkt/mnMx5HuG5HgA9uCVOXIMoRdlEsNu7JOIUr8S3
ryfDLjDJ/3Wzu84qyE4AILA7cah8JY9k84ZkPAuonPnUBJQj7jP4mS/yoVbDpcLGsiDLKCHTEX0Y
U/5+X1kOR3S8ebHdbx7FcUjfNIB0yqVwSr4gZRLwFanvIbgVOCG2V0coCzSjvBY2EIEoH9WkFQ9W
4RhSICL8UY10hI3nqB7F6J9AACW6RJ7I4cBRzlaZ4lAKsulD3mdU2A4efHkEnuPEOpVAZW5NsqJm
ZWr27ojAV+uhGDE0eP/R3MiNCZoIHNC9IGYnT5LxB4kLP9WzJlIBOCEzYObMV2jP0tMxXYclmupU
sm2I36gHXrd2GX3LkIZU/0TJXHX4Z6VZxkkUMWkdFPERWIxVwRyDUhZ+gZIL7mcEogA0PcCOLipP
7uuIHKVSuI/uNiHc1HyTwEiFC2aDkODUmq0TitAmlzmqpfnwuaOWB0ndnBNrQkoA6vABDdLBqbLG
HDdoCFOdIsOHF4lTTlQHf1LKQQnrHODYbJNB2Wd6mXx4RHEhncGoa1iJ7qgm1Ryvg3o+ne3T5/Ps
sRzeRxD70+tPlbko9pJPI8sbEnbPevjBlEmRbzeQ9814TbIYOlm8619CwF8OtqSzIhtlHeBSQRqG
UNfbcbcJUMLMOftwGsA0e55zv76taWTuJnsX9w3xVa5RldZPH94TSQ7Z+ACd13g8Oc8ZYsatXJk8
zitGdDTgYMfIke53+ICzLQ/3Wmup+r8tczjgeUz0+OZksodHff9Gb4JLq/7LkyEjXEzxNQvSMc1B
pQMwQ2ec8Up0cPRaQ9Om7c3SIrNNl9CgBTDZvhQkxGn9XfHubSIztX3zBajxis6FiyyAzcgSFidJ
wMqVrqSUF/jUUkI0OM8R77ZgpCWlWIIihEHNR8mtM3YdwgK6ht0Y9OTJdpbpjzVQDNQhyzHMvG/O
aTmskAkS6XDlRxD8IBeBlQVEUe8quVSWUri0N78rgvCrDLxM7DCGePSEe9jZdzbynsWBhbP8ytHY
KSWSHVQd1wHR8Jl4Rzqho0JUdtUHe78WCYoS+Dn7Janjuo6oKW64YcmP8xQeAqVtBw8iWKY5Sgpu
EH3oIpYxLtIEDr0zTHpSA2MkQxtKFFaecM0biNmMrdEgARFCarSVBBuZNeFkxX15+GqKFvPg6TFM
msOVykOLUfAI6ZavuUwVxP0ojbEEegcML4MrufYMwHqN5z4RXF/+a3SmUyVvtCsUUBTH/APvDrGZ
TayD8NOkQ4cNfvDXzzuv1jZY99fBocXwb3oCMya3zQAAbWfTgusNa4K5KDI5eAKO4TpEwDna/Cv+
A7us4r6pYa9viNep0aMrRjcuIpgWy3IfzQuLsvCwD/2Sc+xQTJtcSBr5HihqtPmrTe0hhR4qJT1a
5mQ4XQi52Gl3T5i71lF8uTHpbjF8gfHCIbJIlrGF8FsWyNFC0+1fhLcV8Y2CMbwwmmHGEY35C2cG
QpwfK5X2poJ/rY5oFqztL0/D1UM/QA2EzirnYEcQtB7sRu+f+xX3D+CbM24hOLj97H/LRss2xo0c
0r6f9GeuG/FvB8DEAvUDCQzBD54lR4YZPoPX28elWxPWGyHtbFCdTdPGHzo6JNVzslu9oc1cHSMx
8QbBtNVIjLBKJ4/B7PufsjE4sjsXwBD0Vo54iV6Glzw7vahEZvUUQBQIh2LHv/XvUMzgYgHxNLEs
UKeLzctBvY+YfPJtX3QO/WOnoBtUcQCa+BdrXvRMnNLinFnftR/M8Ga5t85m4RFSe6Dm0OaAH+ON
/hxUObvhXI7+s9w7wqMToRVIPVA3C6ZOwIDw5HZjlCG9DGbSDgaBrPCYKvt3SO2f88afMcqb+ZAA
WWkNR9nRJVn3cK5cr6j5VXMr+yW80SmD20cnUXQgNuYF6F6cg6dr9WgUe3haJYTusf1bhfEyedBB
HV6ZWtFq/M7AwmAcQj2gyb8fbduMPLjdXbuzGdBZtGDvf9zyGToG69e/AIpU+FTO4ZUwZ+F1cCsc
8eqZbWJewf2hpf1rBoysPzOiTviiueShtF/YhBNaB8TnsVhH2DxQUTNemWZ3n4EQsZ3SkrJTDdYq
Ee+Jl18e6pZlrIwb5ZXlwb+EU0gU+z8cTpKr2UxVHPY3VEHSMIipqE+uh2CFmsJSkD8zRz620IQJ
IlbBS0agQwTyJYCQ9Yvc8pe40qT+sDyzvVmYWa1dafOf/8SYZVqDEQc4pQ2kOsUtRJkALIpxFFlN
k7YE5kqA+oi+9FWPBWLwG1VkNGKG1togIAzCosBp01wjRWvVJxYcPfo9bSumnRCXJiBhQgwYfD95
YbwuBJ536W68xwKj0L56Z+ShlMEgQ3RTadgw0nHrv1to/NHNK79Xc1bZE0kOgAADTXvA5HsOa3iE
tHzbAgSUoX3AZduzCdkQBYFGd+MuQXlPss+e5rpXnLRc5T+kXT05DP6pq00qVNl9QSfVqDQ1h2EK
jTQaTFgAyGRq9L86ZogrEqdLkyIjT5WtMrZF2UDGgZMdUeXrlowL4fJYpwh4kfGsZI0vAB9YjJMP
XY9qUVnyKGeBcadqFTGBZ1LdadILHEQWvyAdGlPIDgWwLRWK+CKS8pr8IK6umlyl40RDyPEm4bhq
hJXETPC+CvaAt0xTXSABIZo/EVHUyV5rHMActINSt+Ap/lbab8qFdQtjLrzmv4ZqdhtJK9UaD6a5
27sDHg+HnMoILIF7qmDoFbBuABewjBTD0OL/YQFw0hBhJtjGzKOEcwaPJYSYATFLt2ihSIR8gCDw
CT7cRTbNAjgqULBasFtsNoia/AI5qOJWgARuQQGqdUml8i35Sde+ohmbKConeUERFxdYQ2VU/R8g
BXuQhae0lvmErCIgeNxGqohWBLFoWdJMgoPImAECIl15GkwfpuBqxVOSx2OOL94GontCXwW65yu5
A8fdl3Li070UmvjvHYVICnGckRopHaVuBAN0uljvcQirujWxO3nTVS/DIpEsXZOsMijW6YbhQDr/
q2xc4BQqJDpGqEuJeAIhhXOCcbJ0JK0WqNHVRBHBLiYcaWiBIqopomiCjU1cQK82dTLA1u9VavaX
6gUlMTKM1JjGh3/GCpv6pb/Fub4j6EQfMQdpUBamxjX4FfmGsisBVCSg7EWlUKigoIvLUOvEELcr
PiLoA/jz3j8mV7IMrEzJIsqe6d/jS3xJKdCqy9nd2VxcxLVPlIQmZ7yEUXmLbQvswZiCP+TsqGJ/
Dn+lTqlTHlQHs6hYMvwO2jmKO3ZAleF7a7rvjL3pW507ShwG+U1UCiIvoLPTxNNvCZTSvhhc/iek
sgZFx8A85adwZyEeeqxyQFK0rNuW6pS2sup/KqhSv9QBO0dj/zS9vOLmhW+0pH67Y+ZuQxPek5sZ
0z1umneIWn5pebC98ixptIwpgqXSstKbAQIifMTJ+7QP7veogIbG0cAVzoX58Z8YI1bABW6tepr/
nIu/6zl8VtBIlpBgMuXCue16BXgJcdY3Sj74KoRvXPNqV5dvn54usDQ2EoMXRx4nnsefTyNeXTlh
aXa6ZEFkERBDe58W2cIB4tbMtdDd/aJ6wd5i7cHhZJwnTKJrCCPghWbZt6Kib7bKHuZt98EH4/ca
j3aAWSQjRBrhvrujf3iFgmrhFPlJKtNiaQ9pZlHur7lwmMsGIQYvz7DAGYmFrN/6+NgzRa8GbLF3
nC9tOMGPVtGvLvTGOQPtC1Q5kL6m/xgJOUkGI650FZduPnm0D34eWIu8f8Ojrbq4oXiyxvcNZlB8
Oyqj4TG8+/i+WENWLaJyexMW/4kFIULsBq/vwNjfUhMXnC2mc2U+Yr05xOwTy7r0Nt/+7thv4w1O
8OG4tKz93eYkXpXWGiDAhjtR9rdtlaqaVlVjvOWbjh5mR2+3zLyyd1IO8RFT0mEwJO2HeV9Xgj0H
gI6BSnDoEsqmnak8RzAMJeUaxBi5Un3HGvfRZQOiVUKy5HZBO9QzMUYgcY9kSYc9Fg9TnpVqZZPr
0OXaJ8XFyXu1xT3MewZC3o1jPJhApvzCblaHeDXj2R4OQBqwcMJthg6nP+08YK8EYKoDTiKmjMMg
l04l6wzwumB3IF/sdKAELiBX4N0G6go0M2DgN2iZh3TkXytdZ+XW7wQwuz6wyOgWBNQvkFPMQR7Z
aEfhYX152Vi2Y4QDQenkrNuNPsyd+BW0ADG4iLf/E2juH3Y1OMMBEcnIpkQw10+/MWOQwxosDCy1
IC+2ZL4sjl2zHM6GEID4geYRIYcoY2s4olDWEtGAxa3SPQeA/83bP0cMwTHFwdgNV7cWFtf6mbrb
asXBKgiwuGk40Gz5gTBzpjFXOjA02Vy6HtICvIeFYEk7AqM9KhhTrzE5HXTGnAZACd+WAIgD0/im
NtKXB9na2/iG/jysTtZUnMCIV5hNaj18IlqfwEpJ3qpVOm/gTI9saLua/aJsxySivPO3q29DcJZn
9CSxxKi90quI9FVyswnsGe+42EPIVaYgEHPxobW9BlVFv4Mp4GjDCViGsgIU/lrse4BnfgpC9mph
a6oJvAkNtDpAKiTEgXSj5IqxYGA6sgtjvhtXu2Q/qku3wxIu/hwZCKcaJ83jKRNpKFc3AX5Qm/4A
OVa0XfHJqkRVlH+EF3UQjCqqdUorKGh/H/Q/pQWJ13Z6Bixrl+k4NNwyTq4BofSFMc1pJN6SCH3A
G+byTsccYWJ5fCpTtmwhpv9qkofIqs3fZhEdTwFGEJDze63C57ENOlkcOqHTBb7ITg+w+CxTCvgl
knBgUtDRo9DkKNBQaHXrJL6sNoFUYjGMrNUes4nQrme1BQwu6kPnenXix7kSFCQMBgL/A3gAYrEK
B/8nOnj1OaNoYRI8GU+CM+JPT2MERlycqHmww9btesuGBHkM7ZPhWWu31IJSBFnfDXnAgGeSVugC
GT8JqwZ6OAdqorbDvmXFldxZkZ+HpaezqnZXK+x0ZLmO4esLzJr4SRt9UBxKLDHmbYwYEkVOMuuS
TG8796OPTQqV9gl89/6MXvWI+7EbQGpIYLcZmr6W31f7wnlDs/oDubbvoWmnn90r/tThqmKY4hX3
LgQ723vQJNug1/y72WTA+83w8zcrkHfaZksUquqTGarHv/fvgc4yONouTusddCq9W3LZOZfllpRj
56xfeP9kl53HOuaD1uSljVGUMGX6kKQsbKV1ch1LgFcnjwEUoQyW5JpWEp3PgNR6oW2nHE0uJOLn
GP6RBdddSeKDBTm3hmx5VcY9eEy+9FjUd2R3q6OTOPBeoNPTFViTc367TihTMamFPieV1o95JyDe
UINwHlI3vSIUTrwXpRR2NPG5j8MvHBR6EezgNXgh7Bi8CvR2am7I+xlvC/XDQVqpj1hz4GMZjQuC
jwKeBlLWE4X+awqSK5dGpN5dibIx7RVLaIcGgFQbi659dyL4TXm8mjzYIzBv5/x3/rP6pX4N5cqO
rMXovdPrvFYHEThk1s9mBHehvjzPD9gS0NlB1IXtiMFkCLoILndxiTbvHEGeoBHPIO5wTIWmQoLF
Q5pMy3VQJ2HDe+VJxiXUQSl67mJiRYG5TjLVp7n/iT/M6joNxcf5NMH9PV6zXemJVyZ1OOAHGNnU
lKmJrQwU5yQs1yn6OFXoawM1YitAG4G/w1rv4S41IOwBKBdvw4Pt4ErthSumj3Xk7iB3mgI6Elkg
A8tQjXKDkLwvl+C8u78LeWr+I4dxDT9W+0oDm9OQ9Fv/Ce4nxG+43MZduh/URCTZ6yGcBiRqCth8
aj6g0vojTEHV0Fxlhtx/O3wsaF+oMCbQo9Bkh6qQEYqH/JIyu0NziQdbo0K5xQxRAE4PSOTD9ETy
ZzlfKIyjU6z1ToCWomDWkbNkPIzb6byYXI9JedcJiMx6QEavGyAcnOFX/tw6JFF4BLBvAuTNiPvk
Vf41NQZ0ovRr53RoAONlNcHsyZGBvvOVCqcUhUcsrRKbp+ZDjaAdkgzbjdAk1J9HspUQTIUUBDSP
AEmYT5YxZDoaEehCJvswXI7HWDi86mjYqL1D6Dmf1A7AQXMCJWtFjfJvlNTD/4w/jl1ynivgXbrL
INcurlfsEyg+aFbR5dHEKbmUI9QfnJFMxfvSsXg5G6SD2a3Tze+TeZS1ToyJEUi7O6NcyWIEfbyw
QGBooOBSqrSZ/oJXnlDWvP0CAaCXrk8c8/BEur0Q/JVE4GVMoiKOmUZPL8cIYMWaXotvQiN4meFH
kyGUoggsYCcsy53GEO+jWTS2W/guvL1NZPrX5Oo8sg1a/Rea/Xdqg6T52F+MLVlXRG4yH2rIE2oG
BrGmhKd/k6dJcW8y9kCTghGkD5ovPDg7+wQ8BF2Uwa4/9Cf7uM7EmYvf/GMEWtMKPkyWUJVdvlOZ
45YItQ7e5pj5zDjwyhPoRs2WlPpU0IeQAsFBY9cTz/ITZUsT/8uswpRzB6smXG0O4zMZ0O+5ydly
J8UlOE603Fn0C8I0e937wP0YV+PujZWQpxSTXqEZReWY+WVfhyL7sLq9Zc0Cc2id4kJEPRVt0yMA
nSB1agmmH6KogGUD1rNlcXa/jep1zHUL+1TUQsBM/J5Fn1DD5pZ4eFGgfXrcnqr37J6v3JHlLDUR
i9DLXBVPzMnc5ZKqSxyqAJR/Rtho4CtzoAD0G5+YRht0Mrha3vbuolnaYmpEDbb7q7QoCM2pugDv
7mzrV2k+olejxv7236lXxyBOL/iJwWzABLiYW1M32ES4Ct1BwPjCEPWILQg9z+cESj8sZLqe8eVF
H0wsy9mWhsE6/NAjPaueqg+WnGufnjEF0yWJAhlhsACuThARfuypmYBZ85V7r3aVDjsaGH6ImQGg
6rde8vE30Z3xvOrIf9iEzyCd+AkHAH7trvxm5LBi8iQY9jlOJ8jq4VOo7OlHf6NajMywbzyR5bHP
+qVIvyYzT5yT4j/sE/sJb8DABZdnmnJsMqtijvftKg+uydwI85tvhDXWcz7Y/54ouas/FR50XKRF
ytSrI8tcrppo5KQoYZraFYcGK5iXvLxLbDo6LHgDHWsl8bG3foW0WtMwpYmciq5aBLJU1ZgyVi3o
FA1jGhuslKX81UzahBBFlqcfQ20Smjt9JthM5mhdyBVDLDrGKFZwsnROeGDd6Ds0PHtSNGeuSTSM
8FRo7RBsoVxxNW/wuehjC6G6VH+braJz8If/MIa3l054w3LHDHlDu62nB79alwnfK6qxcN+T3YJL
3IzBAiyWUnlQkLDsRoeRrswemoxZrPeZ78B8tt1cUzEp6PXNCvRuptpxFgKLzx+2jJV/NlvXwvPg
6UEs1Hw8kwpYv6lHqdEVZ2d4QskgYevRtal5V5ohg7om+HTQiJoAOM7xZxNfGbdtBPqsl3Ed3Rqy
Pz7zhj0vuQRZGbJYhtbhf8GqKHuUua9hdbzr3VYSS2BrhGFGVF5gdIxfOf4S3M6iWeAO8ph8ugLV
asy52WNRTFymTkIqR8XAof7lQuxbDXoOZJ4bigVIzl+X4GOAO3Duv+JaoJG5FKoaUnbj6KEe+6oO
34D6ej7bhTwncLmYoJtyjUGBIwlARltPDMlZ7/xySxGFOj2jUqQBG1jV82lI81u6+BcORhjc78Jf
FjELS3cKI3iHoXS79onluWPmpM6vJSSdKEyZnTfBJ3Trzk2f9TMEmMBipRpcM5yLcYF+R1cX24vW
8N0/UDvgg9Qy4t1KtxFLk+YDrGCDpVJJu+uMUc4JJTV7JoR4iLmv5nQ22gYGmC+PEr6JlqTZRBgC
SuO1GN12hCmygIYUMYK+cwRxoPN2WwhOH0CNe7ePE2y+gfFQG9FCyaNbF44sdmGYk/LfOqtklY7E
KNbE4TIWnVPQ4v9GGtZiBGff7sFTB96HBDKgX2/jAdG/rxAFVXgYgiGPQcHpCzOUWnLn7bGIzqe1
xYH6Zj0Vlr4eGoyzwFkyYweIGqzHS5dwwGnIXAmGp3AXiTCmPzdbaCOxvpblyg1srt/v6Vnq+Wnx
XRHenGgAGgn+ZlrUOvpEQGwMeSTrcDPeu9Qr4jNS3gBcf5o2scRy760jQ4RP01vn1s9ZQdcYwQj4
ATgcw5BoiVIAyNyAy7pGoFOKHy88KkPa0AQUHCiZL1EEywbnjH5MXyro4PnpTT4RTyP3K16JJ2Uv
RQbbjo7401M6+g0c618Qr5l0haR43db36eC8ufl0WUvc9QZ1Gg6woAAcwTCyq+4UJYuUducTW+X0
dhhs/0709WmA5hPhk3UbgjjvwT6i5ruhipMVKg2kwKSmyzALb5XCW7BJ744R7PCFuQIQaVyUnZYz
I3hV+DYbX3vGCK68t7pE15juGnW45CjHAMovw4NxKWlteGg6o8w2N1ktCIN7wNPjwMe2iVGwnKfi
4evb+9WmQ1Xa3ybfm84KyaMyujoufNBYor7rMb67I18Zu7+JS2EpfHKz3gl46rQ6/X5KmHQ3j49+
TK9os7ER/dNnJlnhNrFGQWRGWNlj31txmnxDHEO9C2z431rAgAE8Cfwznbd1VAHBqVHWl3Ew0b5R
b0Qjqw0uBvVsPO0MdpiPdG6xdL3k0ZLnl338PkwPu6jmG8CKxhheuroJ/24DxJpsoHpNmFCrOQIQ
SvRc9esobhXPaKmgA1zDBpx+USVa7T0g+1YxPNTJ5DdnD50CjYnJdgWYQo14Miki2RAaM0L8A+Sw
cZEA/V/QzTJiGla4s/nIVjaFS3HzwhsObhPIwqNC8UMytK5CKHjf4/ekmMA/eIOQV6xvWoOogm6y
l6OCg+JMXAUVGfAGUqusuUcXZ3txdjX5h8GSKp3E/QXpN93KzQFrsOAFYSurgqH013AW5JJLy1EH
Wqg7bR2aALKNLOgpTu9PhvR82iZFgV/5cBVIi9rPWYRX3jF51BIoYSDuyG0Z+52RyokgkIMbbfkb
MgZ0GuYsd+Ebvcl5EWKJIopCbfyAXRNt922ILWscSdmB7tuIc/T3JHlnOMnnptI8qqNwjaMpfUP6
JeL0nqTfwjuOE2f0pruL4QmUBA+fDfKvBvfvOrbbWLHxPaAQ/S6p1kQF6ApODcklqz2kbAudtN2e
3+NJ6oBDwiwvuwuCx2pVy8g1v+zuMsxOBFILPhNwgsi0oCZuV/+bj01vBcYefUTxIgB7oEh0dxjm
i+VB/CQUaxYgA9ZPdJbokpwnWO+zqv+RABXExaoVVRj6d4L5r35FK7wB+VCbi9mCIT7F0JSY6w6C
KbK05ouLe6hKRKtXvBhhHGK2V1pbkpMnbitf/iY3iXYQ+TC6L4oHWMDruLuUX6dCIT9Ki4ckFnHF
lq6tKmrxWI/jcrfy9lilVLncqeVhPEttX++RC3wgbKivlKlOp/qJHQ40KmRefakXXIoMw33n3tDc
yFfIOS5DfT6K3b0z0Dok3QHlEkopFjV04Lg+0SO1qNIeC0pirJJADoZEYX5OrVX1R+mZBif4cmA5
0ClhWgMB8ip0/PjSzQAvzOSQzSNUXYYPt6b6Cs3W1D/6bh1YQJBK9dXYuSsUACUAyOtCVHholjSL
Ia0BJEb6UrtszUmdYx+fvUR5UieKgvbWrNJP5qE31YlW7c/6IJeHd4eai3u0AoVdUOhDMcflhE8o
JSHyAuFENIUJEV4mjnP0WjQKxLDOm9IZag57hVd7Q3bdUiXggnpshhnRGL9ZWngsw+YSvKLKsFHL
Wzkrw9VfUIBFLMQxM1tlgvRW8GMxo1ndolW8WrEFvBUQX7UbE2LO5BH8D/04kUGwX0PbpAtLjhYg
Nus3XJf4rjzWeTHkd07GQyCqfSl49ARAagrAQM6TI7F0odaoCK2g0uwg/knbAT20Frb6mHoMMAlU
w299UG3+M9MfAvXZEFru36GneACAqYccsb4svwO9wm5yAdkq4fXQ+BHV4B8lG4vMFP+VEi5OkuKr
LcIISd7b+iqnN+wuoJXvatl1mEu1droZJ5r6lUv6pf86l3L7lFoO9A8qHhU1xccLlpGUdBMQEuok
Fa5U3cI0ulrSCAmp81GJck+5M6AH3LEtPJ5EXv/ElkihPwahE8T4GP8DhpU66WL+Scb0uYGEIIAi
FSHTYJVySAABHbhS7i2NSDVITCeGg75c6EC7Dj6kGWbw2pCD0KcmFihEgarwOiJn8GvcgHX05j6d
2tvoGk9pb9Bq0ZsteDCQMPLkA/AItgRj6wFFCxT3S+7nCrR06Jg3RdUCD2mKrr/Qk7WDM0dejYN4
153S0fmkl4w5YoND59jfg16qNy2GmbaBULx/EvJ/UgF2oE8ayDfZg5rfqb37L0SF6EEOZGOQ3uAr
wkHK2CxS91A3rfG01CLuEnPVc92MRIjCZZKFubR9tDKoS6j3lyTRaK7gGZzHiwGtciIG/SnkeMTq
RckiaDzGBmcuB+zverUdigxv2hwEcAawMWX71uiEsNXZxbaWun32b7vOlUFbkwPOhvsm34ifLPxm
aZ3sy8GWa3y5B+w7o9LIYv4vbLtwswA02/k2w6bwlSdFXRRwenq0ZW4k/dF7ONBRoYbHBYbP9LZx
r7lPAxhkgbO10iszMrbWPBHkKRtyh3lk2/BkBifECr8AscUxtUrNBgaRJ+9piK6LO+YV/juHKXYq
VUZX3pB7SRPeukzvK4CqsMzP6UBRF+WzuLc+F3/D5HDO3N2YVOE5eU9QRJErNHB1cQ8V7gsPwohL
wDnwPOqBmC9oY1O8dP+eqjljPEROCABg4pEMS6VzYzONCZYQq28ORzjgT9dCs7UZ0xgGIaIR/JXd
lrsgRERLiDXyEgK7M53Mt37QE/aepBO3XVKDBo8/M8APUj7Snd0YKU/GCDekDI8IAB9EHzlqs0QL
HTDixngCGF4eyY00PNcxvHiM1Zq1kwzCrcmhFh6L5nZl1wNo/jOCOamPaUqd1d30Re5BrVPmuCAI
oStZFt77hz76KRUtHmS5VUHOXHVC9jZJ9YqygNK7v8c46svxuMMHtMP6z5uW7/mJ4cvq1e/a0X5+
vIWdqo3PLbHkNqxHy2QIi8Kz0kfuLE0Mr8V7ggbPkSolwmxCwrMnwaKMY+F/FnkPFrH7YJxZbPy8
6YejyLxgJtK8tJg8Chmo6OUJ/w61EfycZwYNmAdITx5knePqOwyZvg/QZURrTDSYD4p3CVWVHeg4
ppsAZo0MebVEXLZ6kHaSvJCacQvlXtZ+0OWgo8E/eFBwPxjqOmDqEmNmX/17iFl5X1ww1tf3Nq64
39sVODf7+rah5fZi+JFz6NvjQcaelpaeu4dh+AbHtxRjvy6EUnzD8Qv36r9gf8jYaHKE9AP0R3c1
VmReso62INtOzOHIWaIx0rSRKQ+uX0wA46kp7Y1XrByJUV47fPEqhP5vvFsgxoBupWRnS1O2P0Nt
/OqVOwVYCBI2aL4bTNM3uSfYe3T9q3dm2Jn9bcBfHoyB+oO7DwQYX67elckFYGgbilVAlZBZTaFB
vPlXIBEnO/sEoy2yD7oIAIP0g5LjH8rs9EgfslP8sOfBHdluxkiQeS1jfXcBnKu/WIiz14/ROjaG
iG7CMTeJM8WlE3hkIsI9IBjcL95lCc2QVG6dSjJtzO8TFFsOTF2G8/I82mXcwc5uHU6AOAjMEVrj
QnxAvNCM7RPdKZ4o0fwQNJrW/J7Jg4wa//NlKnIUkRGwrchwmwSTx7g6UXzczTykNaQ4rDCecGfH
iAlWc3PfO3fQrMxznjQPpXDfQ/HTTuS6FmwtTzM48E9oVk6efpNxrWR6xQq0gHOHKUKrKwhPr7R6
D3X0i9GEp98GqEK13Rmn/ucQiTEZr39A5b7hnOSMGpsL9UL1xWC0wSM2aNrPwhlDcp7MG8BvkkKP
Mbj/1OlkUZwtaioZI+Dsf1NKn96d/gc+47Hp7tpXkYz87eCNaUmM6uWUHpnDCF2iL26cEuPNwnbX
cXlwhSdMolCGwVi+8R25ThYury86eGOOxhGBjEhKshsll4CHhbsB2ew2saFpbGJU4r0aTlqBqna8
Tsz4jYkZE6OveK4Ed6xUsVDFMOTVeWejB5z7K3Njtn9PFH3171QICuNGZz/H8AIyQRlUDsJeWq0z
0NtiBngJgXaIiSt1JpOnjWZlUG4bqdUuZXb8xHmqn+QeoNXxwzTCS1xLnlCpC2Y9PkZ4M3+RVxCq
c3i7e3jEds7DZ3QcGh62OtjS0pbdJcfeuVePClIo0Jp6Ced9NzppG1yHGx+MbYgjUGvNONvNqjYp
xhtMjHChLbev4MgSoANJZ43uM4Jbs0cwgxkYI6Tl2yv01KA/vQCWC/edo+XiAwzsj6MUJvF4pfu1
LnN3TuN6LXnQAVjsF5emdXUrA2DLJozZe1JqM3Yb5ssTJA5u999t+cadHzgcpOPVhSH7LMt/KasM
qvwehyliyfMPZjTl3oc36R+xAMezptMwocqWk81gMyijjYIAkpR7ezziOEywnmEk+snZzhFAFE+v
yuSR6Z22WasCBDndjm5n7HTrrSdOfKU2fIG6b2VWexfierTz17Cyg8MUOKuzxwuLO+vIrM/K1jfn
t4IF+Uh+OeALLXpKCwYf/WKcgnucHJpn7t8NoNq9O42Uxit2vjts52oDltEYNGewawHcyYfuDKVB
3MSfKS3n7LqAnkEjCkCOEBy0WlHdt5F/Z2CnVvsXZ9Vjcg5Bu70/TPhsTglIc4ekPIbxIE7yLJMZ
FWOHou/cow+GUwDBi9rkMn6g+8pqtOmBWcNSPdhSeRNfealGWkRVpBhDHAoq8R00mYvehFWO8FaD
zzw8Aiszco6eeb8RY4UN3GqxeErAxXKS3vZhUtVQ+xK8qeA4G+/evYmvDoIrTIYbTOB1rhUArxM4
H4ZB7RKF7/A1YfiQLTMF9/R2rUqICpbOLRBP2XuP8vbdDHGJ4TndccdCrPRs3o10z4A5ru7q538n
HgTuWW4tqmKYsvs7AKEzfxQh64hmEiKfdd1fQ8+feQXERMAJFJSQj9vPU7rprxmJuOvnUxVyW/pl
EIfrTHs9LDjU3uABDzaaWy01Z79Ko74j9WCEUGxaQNSr+gSWIWKASrRvvuIZveWIbMo59Qp3oIML
pgHikWLnf2f5PqIK/kLEwtWuz5D3tYbak6ju2Idl/9jfQh1YAHhtujKNRCzG3oMepMF7++atb0dQ
2SZ43lCqUXB3FtA8OStCcrC4s6C+0AgUbGzcun5HJdg6KoHbO94s3A2qo3t2ymyUi5ewM10ARB+9
GojmKaRco9h7gj/n33xfh0ze2ydcVj68LVQ2UzvOUpIMcAEoSxwAW+dJzxWogg8D6iHnGxUK8QAW
6iPtWJY72FPr76fXPpkiTUD6bSA/QsNI0oCfNVxKvDZR/dk3QQfwmTl0DBMjL+hUoncL2gaEbOZV
Uk0uym49XJj8LtPKgI+2Lfgt3BptEAmIGHD2fLkQ2Bqmy+PsvD6M4FLbG62KZ3URcn/BG6ngB9xN
zKq7d5hEt98t1QPBnLmaRFa0ck27+czebWjZshNzmdf2SF/f4pVqhymfc2UlqovB4YAGJcuWWoq0
hqruX83b4KEcYmkTpmCXiEI4XvkiwbEAHknv+Grxdsyi/0p77hBxuBkClGzC0ddratFoUquAhqoG
fAFOfoIHnt4qGQ3nQZ4k5Iji7Q1gjfJR5lKP+ONtJozp6q6BVmGO/Lx9eVBWGUhQRZSgP0WKg1a3
rIdQEDAAoFlBhxyHS2j+ovZSF6ZVDmHuNsceZ1G7sTzH4p0/cCStkvYNTqOvLK0jv03x66r4d0Ep
8G+ErmdSQGB/0XF/eNt5PrKwOn4FUh8eMEY5xFCxE0VlcHamdMHlqvewzZpXE/Pnw5y7GqffB//H
TVfY+Pt7P85QjsR9BxHm43RN/rdgsxIF8wuu3i0tcSOk3pYa8skaY+nkPbk9qGeiTGPBjRdxuR7W
Qd7khYUtBgmo4ASxNUTdgdozvfVh7ZBTedac2tZKfjoAHqIOmWMF4MG+qTvPGlQKoxxWhrIVLk23
FMun5hkNhb6v7BbyzlwP7OXpLRuBHamBwzaLcpiA7D24Dry0Epzql5kv8GxBCsxiAykPKPIRRB7l
47VYtMiDkbzJlACGtH6dD5Rz6BS8NyYBgDOqwoGMgMZ0/HzbbdMFiBym3QFR4s4zBVx4gODG8aJg
Ug2LF8iHGYctXaC46RoNu2fX31vyL8C6qkb3AcGox0fgFurHT8OBfoOukkgK/8jkSv6YB44ZH81B
waHapKDOGcxqavw05Cr+oabcS3+AsTkLZXR3WtxF8AmMlRjrBpC3wrw8YJHX4JIK6MsOxDmpNK4L
UCy4lVy/MFXhMwwzZGsEtNOE1yCYBan7mj+o9nBXxAQC3BeikhIc+YeAVFgM8jv7J9cWa0R5vkqa
Fe4fOCeRLEocJhUWlQZ5p8T0sgmSGGTAaECwAVpQksPKPkKg80YlGFwmawBpiHqVegtZi3LWVdfg
4v/9Lu8BMKSCQLUZusGuAHEg601HNRwtmm9tA7ikd1M5B3uX8Sjp8jlhIGba7v9hTNqkhw9pSdLa
iUV3WEx7StolgDrVEbJx6m2gRUgacl9hOjlqAUAVKCseNY7UHgLE+HXMVH3yAyyncBqBSj0ctlGR
lpkdU3jGVM1nxmMwJARVFG1pVFXOhNY4Tinwe2p4db0SGJ/LE5o5tZMsbhtpM6XYGDKDhMQwMtEa
CJar9hGzjUXGMkMpMU0ExurplzuV3j62e+cRBJYAL+ofebzs0UlK+djF2Jg7B1QEfJ0740lbk0ej
4YQ5Wgyi8ouJyCKZ1oi2ruydVnHqwKOv46jVNrnMUtDAcP5IixGWgRhYGTdWvLQzLEkgHSiDYHtw
IokTdJfe/ox4mLelH5NgimOts/HYloKXpD/hBNTJAywH2CaJNQ0RqZx0IydPFJ01Sm51MSgcWS6M
GwRQBiavfyt4BSJiBr4iIbZ54wzYlEtnJ2tD1vyu6O2W42SQuaWkzijjtWXkHMbpH84mXA2LGRNs
rctuOOtP2ju/DVEDmxkt4Jzm3zOsSfgHBcWja0Kn/4W36sMf1lQf8TMMrb2OsY2DOYsVGC4KLbYd
siUWJqWuIANeie+HS+BoKi7uKvRd0gHuLrYLPN59TP3E8a1KD0JpkC1lWMY4jgn1ElpYDj1oeJoJ
BySRbSkkpR/Rps3SMW348Bj5dI2Hmo+ERHXJVMIIlzp6JvgIfJUtcDkJD4vpcQB3mh4vlD31L7gb
pvMMBTYCIW3JM7Ycwhk2GbhSgWgg0QAbMHshAO8TasDarbjtPuwBGIvjJVtATezRabnUTLAMgDMm
+g262QuDvqc7HcCcJ7cDmdeRrKgMow/h76AEn5J3z8BpiI4Rj4CNGk5gxlTcCduHcUDcNDEfZA3o
u0PNeoaQOZ+fHUgvDAnUucFjRrODlzwPNFO+hs9/B9c5Gk0YgwBlOEHnHAf0aICqY5KJDFhfIOkE
4Il3kpy15mLwrfBFukM7gzPjF2Mc4v3XVeLWXN2SbibvFeyLHHQZdNs5s/RhkDdmgsJPMfzNTbMB
NQ0VLkwXixWhYNMAWKm0ai2WMmgS3xnqiRGOu92X28UOgLv7RR6JJNgLocrz6iTFSx+5Cq9rJuIJ
MrlFk7/K6Tzt1oDbFA6W7IId+DPT3Kag3tOStP7ZzSnjKE7Pg84SOlEnBYcXJjzGot7iKktBysYf
X9IJkK0zMRPK+TgF4PsfS+e1pDgWBNEvIgIQ9lVeQgghBAJeCKDx3puv35PMbu/Mxsx2A5LurVuV
lZm17cyGUkVw2An8WiHpWyRHM56WTSbLTBk7wc9dfYJyhpTByYI5g0boi8lqYNcW5f0LbZhLltJJ
vVuZ5rGfIPqwUnFm4qN9GTuWpDriWiSfrDZ1rLgGXhS6mqhHe/AGIlUWRSlrUAZBhCoweN0hDmD2
GL3T9Yy9wBa6WgXeLK3zB+LBfdZMgeUVj2oRS97/cETI9gHKGfsO5J6PtlgkGHfsuUkKOK6IpAGx
AV8PuFkrDlAoj3xc5R5fjnVuhrxe11xIHnFHq9gra82MIifRR5JtEvTOWD5K0PlgVnHA0RUJ+Pwc
4evhDSYykxdERiTI1wCvEXKjrR7p58H2oa0GuHqY/RoDoJ4/iqyh/qrYBIr3ogITqiNAgDtOwvFk
6BDJOZjmL+h4h6jelq7669Wg5M45VDTPQP+HV9cyUxDE6wttoQRf5z7UrHWrDEES9TPjI0DYiXqG
n/4MCj3S+T4GXZ5o4i/4He+UW9OAhzNtuDrfIqwJ5jCDaZ4P6eYc6N9yu0EfSx7vB2/fwQILeHji
C4ZsuhrTuGc1sN7g2RLXGEwnXjWTYSyOaE7mV7Ktm3jn4PIxSgsEJMGQCbPd3hhnygoMyEgOU1zK
Gbar8h6JF8G5zRxQpreFvFVzCQrAwjakIVhdvJoGLy4WUvIJZ1VelQbId8zoNyaKJ5R7XpamhJs0
hc1spRmFTkDSA/EhSKsc1gwr4ii3ifAHbMxYG2ykVZuDc84FYJzG2TzK85Sx3NHP2Yu6a+I2Io+j
RUJPkeu0EXiL4FdtLWTzr3SuQuGrntYMVriHJWLKY5Zb0NWRBnIdr7Jm1wiZnIcLHxGL4ErXh+OQ
BqZ0irpFhDPy1ZsJyJx6ae6M5BfENSXza4vv12lcg8yiWrHjDrSlZeOCmbMbwNUuP0weqvYyXpEO
PW2QY+VOCFgz9iqjvAKNr66bmrjJABwcTNiYSooc5rDysrC8zPjuMKM693isijKEqjtk2RKBtOw2
ICqyysyXSaDWqIg6aQOcO17hAJZ8NlnmnCMyNmK9jpQAvVzDe2NsADm8DZE08oqGDc+gBmRY7IhQ
jmi/h1kgrUeJIOUvcLPnmFbgnEp/F5udknchq9ywaNbLig0OTObAqE0wYFloQprvloP5HW6/dJkL
GjeKWiI56GSWo9IRDxO6TfwgRhyo6NSTuJN86O/wifBqWSXgh+rMasBWNV5hbCEnOt4TUxm0fqxa
dtzut+kefeoeUthTm+3NPBaiH2uimBQlDkdHwgn1sxFdz+SKAUlXBQrdB5RbahiL41BGaq9nTD+R
s5G8WGcP4uj0nm8Wm4cakj/XNH5KzfKdR5zjenZMfyy/SDjSBZZoMQaMVmHxvJLwKgp6n7+UDa90
BhZarsJd4VXdCeoDZi8J+QZvoM2Tek4Mizdc46F+NUn5CDpKadktBDRZUxh2libMHyDbEES1sy38
EUiW4ZkJFeAIIGpF097SjyPYwZp0QONiOodmogJAHAvFYbYUt1UKdRAyygCix5dW0miEY6WWvVIl
TeRtxmWY8JQZhFuiBKtDXn5lrJfoJCLI4smoMqAOaCvxNNSyFBNgn2sSqYZUmRu4bAD07oXvIKMA
LNj+Dhjp/HUGiQvxrwhBqO7RQtIIDz72v36Peqwij7yDIGUb8zEgr9CC1ZEyz7kM7TyVbGwsjill
5yw/7I2c2Or3IMbijT1C30FaDfQYpEw+ckiieky76/Wssvt2IKdXsQKDuLvghFxbeh8TsrnHXlUs
n1H7PV3JqovIFYKUzImM9ewnoyc7K54S2zcuuR9m8jwz8Sex659OcQxBaoFTJvaJ8kohTSLTgAqu
xU8Tmq9fugwkgfQ9FBQiJ6Mv1aO0a5TJphcjfIhZAk8OzmHDjBQoqVk74kUwdZT/48RYSaPsXNnL
3s4uS8pyIyD+4tET0weugFBGxHecuOf7g243Jmok/B0xMNXdopJ50UBoRHLXKxUZJwQ1iR+iTZTp
g8r/FgeLiCYvPYbsk0Ard+XTfG7R/1Q/nVVizYnu0ObvTl7pMXB3rB0tdzTcHWmB/8vD9bts4pSJ
Cr/gEr3E0xFrQZv25qQ5LZWSnDOs4389f5W3PHKsuOggbhhEjcadBr+oiiDuDBz75aEcT4sFuaUj
9mbfmW4PNiuDA5BjGJn2j4tJeQ3zQDDGBxIg+TuJOGvGy7UpFHAUGcXYP5MvmXAnMNocMaGmCL+N
1nMb+caXmoxjO6Z/BbBy8CiVsCVdfbwd9iGL3c6+LdD04ZZ06zdn66FgwDJSjUa4JptYrHM+JoKi
BbKQGnSbnrE233+XFErKWB8K8lpGIx6TxLKnXsvZrhC2bKoPi9NkXOBSKSLkDHtG+amj4mFWaUOc
mMbBSAtQCl4CgknntCyiw61j2o0hrga/bOIXxh8TT8RAEise6jNUsjKX6TL+siQ06qIJbtSJb9j3
JEiTZleBQrX+a1Tok07LKw9rGh3EKBbK8wNdobAaotmGl/Jh3p1dGeLvAi7P7EZUls4lKLsra9rf
h9hcq6l1gKOyT7FQwGcQU24ciyYRiwgWko5NgEzELlCtu0d4Y8ySh5KwtjKkN3ws5RPagbD/uAah
NPSFF0mZfteGjKYGSSKnxQvHhAvc8zuOTwwdFQ5BPmN6IAZy32ON/FI0zaADbxIJRMgKJSJVYcHJ
XHpi+PqvPVi+bi3lxg/hGsJEZS2tpFIk4fDxARvWOgZVQm90IK0V/xygmxGTZmV4ifKaSXkHY5/J
51JeicqjPXKxydyxWhILhfqDvQvD++/vb2v94ZhCM4WjCAVMmVmo5Q3qiBFKExd6QiUjTWgJskmT
+SiehstuJW5Afw+nbzYPlIeyWd/b6C7aaiGrkCV59V4rwnIlUToGI46iJ5qrhV28U27tBTrdfeIA
Sh8lOk8TGhD+izL4BqDHFomhxNCqn4B2a4ugI+yXQcnckEZ3PEPjusI2DajzxN/InUKgZgcHXJ0G
ENJIM3ntO1Tl7fRhz4MZEG7SSVdeWuAEwn33Y651b3LEHiuLHKcOgkM94LJdfym7Kt6Y9LLKUM+t
5Vujl838vsiylo6DIaCykRwRjHI4HZCky1KPYJs2XvUn9qVfsqk0SPEEEfBRT8iYmUIyvIEJVgGx
GevOIsL6K8KbIJgDrNEvsI5k+zzDjlGlJNpFGvFD3tSnI/XHfFH49eY2FlrAu4ZVR1FSNuvZ+DQd
B4nZ6Cjl4aDRxLZdXOk2KO21paT90RA5TSfmsE88mU9iDeUuUkVCctI6YsBg1hQcmXpzvcGZ7GzO
381cFFoeV99UUepFgD8e2lCL2AmapTwI1sqsOHrdOa9VcTX+oPrxYEEPnMlfk1DFoUoQONOTBgti
pEIqTQZpSMorSBuj3ytmc9qcahzBBHs6GbFTSZTw6e6oGJXzokBPguMMyhUrYoerheDNOu6RB+eO
HqI5FNqqpJXapWOEt8ijcXPTMfaw6xwPadAeM+bQYfSqtpzM+OVD8kU3YOUc0JksTl/TRijMv8LB
RZ4TN0xGNkKS/xU9c1puSMOQ40OeU3Ul7r2XzhaAfMKZsqdpjmeIxJyEkQA2zRya/HCXe6C+pykN
o9v0hSeMkn+ZDGZZGsGamCBOYio06TF3NisLCK1zNHfaSt4B2CpYfkp5WYfib3irzPBgA6FcHBvz
Ij6HTR7eKt2lz2i2CmeAxfRLe0LHKWrNFAvx3m++7aAO6vwDCjn7qddknCKeAyg/vzroOylqrjkj
PkHzsqDDC0HChQXDY9MrEf8g1hqcQAQBhh1y3bRZrLQzSwMcEWAeE1PkMMhoYzbQA//LArtE3NE3
QHEHua03SxeCYIEbsajsnKYu7F8Cnvr+RYei6G7yhFWFdNrtlzUoNhBlqBNDC4t4e26lHYTo7POP
xREs3E51I09WhjKM8oNV8hYlHQ4/oAi3GX8ZCMc0eOusmCzJSUjgwLiZYkOi3BjvzmQhvqLKi3mw
4wlERD1qWaXjVEjiolxbiL2fvuclyKlw/wUIqarZQJtEvaNJW/KdqrkaKATN0ostXZJCego9mq0F
Yfxt47+TsjJtwIEbT0X2xaKPY25Hr5Gm1dm2WVRZkAR1s9Vt6YkIXxOcCSj4ayXA7XKaJr4WnRlN
sYM/40ZVmRc1rvNoKpYstXQsnznMWlW7Zw8xu2K21TZ4hAW/bo6fLndtnD39BbJYFfpAZGGFt/Gm
6LnRd9BlgMmIdt0CAXm7w9mMT9kAUlnPEPKxsaJ8hIfRHBtxXCkA9xTpIb4+wSFRrhAn5k9rPdAs
DR7jzllsiMdmIMPCgIcwtLkMni1VeAMKEDkz+5yzqH//RVEOB/B1ZUA8yQ8OhthuzBcAXLjycHl0
JdDpAuNR8AbckZLrSiFIyZOSM9AEcsdDTdhhNzwZXMTtKCPvBlpkmSAcB+/ptGueOqIYaaSJIDNw
IOKy/mricZbcaNMpub1Z3BON2V0BrHIB6cYMkjTIvETlaCK6QdfSIq6w8KLYQY0HHEohSHX1ZI9F
jhVOwCcs8vMdQaJi1sfIJh8udEC8hzj8Wrgpco7RPgWz41glvezvODVgw8rmm7puR3aXEk/B5RFz
j1d7t/6x1g3lQE1zW7fPbPz2Cecy0qsPi+0d4g4VFlGWkWMwLy6j2KRfQTq7J0YrcyoteehX+4Kh
lST8eFWJ8IV7PBu2HMA0a1p1NGjgxWCQE19n5M1+DQWRUWjbtZ5E3Twj4O46J88pmDrKPDqFPjNS
GVguOelhuEWqax321np5ZW44SsA1VwvUw/wSHu3VOgxfD/OK8PjlvdNVhLLv2LqbH4y71ohb1x8S
DgMfdHorLk7HsT6HHOQuQ5orxQ6C2FLX4NQoDr9Wodv0zkAyNd6xCqDBwS0nzTX1ywfVjAgfjW4d
GtQtlgxArX68u/JTzbqXLDBGyFvNdNWvYNMDS9AwX6jPSC+JfqqUpAB5kdLB8oIvmNEZn9C0oNpG
1sMABHIadKwn+5ijmZ1kkP8rbWPtgr+U5ZNGxItRtZoT4Kl+M25Cq/3S9eXtCh9m/T2RhyKzJ9XJ
eeDxv1EdbfNZJMek3JCoHQoL74K4wCuTmv2Vk/2MV07rlFP+GTeQAvAvIEDx2d71NzDRYbBBJVuR
p4ZnYF/X4BypNKKN8zqnT1Iepvbp2JwMVq3Zx3nbK86LSwxDmXP5iVZnw745P6xNw1qzSFCGIUea
tA+D8sepNrwjw/KscQceG1IKzoD/hUbIE3ACd32pJ7snnwRtOT7Fs0vaIQkBTHDPPeA2rXG2Tr3P
GPY7RR08ck1BYMPIkWvRBKH9GbshsY2qeDAk1HyU5ND+QVPOR7wZPk6bwb5DguJBY0DVcTKDYa2N
9s9dVCBYUugv6I8ktVdYaHK2P+ZfZKJNxiP8iJFjgwP4QBmfAZ0T/OVwV2SAXlr7m1eyvAxX8NB5
PMwFKGQeZEaL5JRT7TCEm5FQj+Tc9SJH9rlgPRY1CnkASU52Es2XeVmhTLZO3QsNa3xzrd3L39Ft
/hnpU25Ry7WMOt+/7v3++rVznrMFNMAGCaymuKo18gEA27jZvmxlhzPHARXj066oSDz448/R+dAL
1JiJ2uK4xVLG/kbiJ+Ipg5NLHXFYa4U8sQ6bCBZTd3DyrzZ0nuGBiBkUDXp4LuyAVsEfov2j942D
0NiGtrh3Bk8NT1UApB2eKuQVEwYbEW/dNo6OyPdo1GdCd7EQnAQwUB8u+d95YIJ+3o6WV+uAJZou
YjmY7gHdILZppQMRaUBHMzybXzoFGbhBfjDA0YsEWrO+JKfCXzOptpGKW6cTIBlL4dPJ7yhfSXhh
IU6GcaF7inLcuGne4KcKCmdHnzl8x2nuoCJuyJA5CAxyR3ORMqWDJqEhq9+1bRyUrDilPGsQBGZV
vBqgXmSE+6MRYHwclGDzAduSawTHXgCjvqDjj0P2QnMeC2eEZQyB3p85oKDYA/qdSC95ohvzQDjO
RHOgROidusH5jMMNOzU9WJ9OggAZP9Acd4vbSE1iOa8BSFV+s6YRui2aCoDJoh5zR5WZWUwjodXE
EUqt3+FFhIED7UBAphDDxAA5lWnMDM62KgbIoOrBqhGRhwlV6LwDso7PHjoBsPK/JuahQMrjCqF5
HtBlMYuG3P3KeWIi4UoJfHW8saq2gXdq+7L415NbU8MTDkEDhIhcR6h+FAoICZOPZRTc+81BVYko
srve2n9tvDIwRLaHRokRd5p2F0OQ2HbI63jgagNxH4+9rMbxC4tGTI3SfBuUvXK3ZNirAZ5QpwHs
fSL4EpYgi6zUaVAwRx9vwPBMz2+3x3hGmocF4L0cFTbgu/i4nq3ALa6t4TjjSheLW9XazjCcrfQ4
zb5LBvYcnJwjkcyt3l9Mjm7y+buuSSRoA2JeCUe3WXKAzTdm8R83ZUchMDv41x7rYoMZOcbC+1Fx
UKZ3n74gtHEHbrBZRJSrhEV4mJjZh+vNmF12sWGVksVgZ5q8vE67COPwD9be/mJijTR4IN8cXgZD
hjYqFSl04F8BgxROdmDAWufOUGI9BviT7Ohu0WexE/wBzLjmxib7jzgG5McdMAoWQ9RN+xi1Z02X
hbB4jHLDo0wl/BHlHRgj195HWT6JlCJbZ/xTz5a7QwohjL+YeMoSJgABs2n0CkIAjhIWnpQlmCq0
9O1tbL3/LvkfH1mYfxB8gMtMlgpvSPOZLJ9WyamdpgXwLbJBwrJFfDz4SFmBQwDCBp1da1YLGx4T
jknJ+ZJ3zzZo1dfiXlYrCTOJwJKKZ2vb5PGb48re7JCuAX2w5stE+9q9XXhFSozgdOcRVjn0Fc48
+UI7MuoYZeaNuwQhmOYUe+AoC8XembI+RqLOGGdubxPUxmTar+V3rmNixq0lyT77V25u0T0FZF9o
KSmfZyQXXsoBi2nUPRm3V+mw0b59rBYr1YWUxTP7urircY8OZGTaOAh0dgQbDPwofVmHEKRc4Zqc
xSnm90xZ9dGHLdB1QHyGwmbBROQpMtEceLnE9ie9GNFeqfsV/NZal491tfcRMBLpeIexXBl5vP3q
tpnvl0GDmeArJTDzQ3GQ0yS4Yu4IGJkRyZpfm37npp+uxhnNWBYdA0wpWZsmO2lgJDtzUMfgz1ae
T9KNvnQRvC4ENXI7a/7jp8z5xIggQJnwMyocIMPimqeOJvJv4ue5ZCGhd2vWK6UNEY8pMNtA0uw6
xCGYsXY4j8nexgb2WVbnTNn0pORYsyTx/t3+nTbW+g+0WiFksAeyWcJnvJotdlLBPfkTFJkMyNwH
Lc6rv/IKK97AwEN/ODygEL5m46ZgIV3ttkRez0JE3gXlM2SWL1ZyBey8eLHhiVGzfww7hKdVZX6v
OzTcdlDy0/0xaGzJzN7A+DKN5QQ9I8k6BgwBv9qD1wHZN+fi/mAN2wX/joFDitKcvm0HdqDXvlcs
apQrjHPjbv+1PqxoCIAfp8S03t7g5BTTD1t9ax2H2405YKqsqOoDhHUwWiQHWjFW2/4eqSyI9BBc
9y3xKIPOl21F+69qQdUxuqXQ82ojSf7JgYCgeDCc0SjKn+gTA3e2HbXH1xW8fcOFKQeDNRhUqJ1Y
KjcOWhKRVoEsffGNT8PSx4KPC4pVpFDY5toQCBjGhA0gsSu/XQZylRjPAtQ84jRI6kQB2pw9/uUW
IpEwP4UzBzboL94wzbQctl0Mh+fwR+Yqi9d0ZKghFiAgOjIgpJ2+Tnvw7b2sFjdPN/VRJ1a2DvH4
eLPHVZ8eBVUMBzLxouN2qLFaZxw1PsgOfaIjPG5KcGV3pdZ8m4P+4o9V8KYWU0JXtr/GfivHZ+AS
QDGgaDBfmxg48zYkFGUzw+bVcVCgCM9k9/sP6hrbz7v3HPIQy9giEh5ND2Iw14v/aASNaG/nSQop
r73NmNJQ71+Q/Ji4iP2+1R0esYe03Jlaj5KHF5GVYAPzINWpguXQUabmr9Jaw6WuFbC1YQDzzke7
k70ZQMaUjccokehr7lGMgJvh258U/2iny84ETlcJ7ep+1MGMIf0NhsRO5mHn3idZ4PTfv1rYYfwd
ZksGSzO/MHTkThXHVwvu987dmhBBmt6Lyk1oBlIn3gI9S+gjdPD7t07YGJ7N0fGCKSYfutSlw1PL
UjLqnUNKV4ucqGQxFy1kcKojuULv5IZOY8jAVjmgrOx9/3azlr0if4zx7zAGP5OPt+N9OgzlAIAY
ReelE/N4sI2HiN6q7BgFj2Vs2H35bIf93rL9jXvsX3gZfz++e/c+/G1I9N7H7D+7zEWoWNWj17hk
e1xGq1dYQB+W1kjVmnh85MU0iCZuQjV9NENr7fS6mHh3jxiULMOLG7+g2JwAOIIGKCu+TAeqWqxW
aSLsaR01SvIhGd6iT9k0ZBoC6Y7JnvPVWIKxvsyQ9D4faeRpmt1sx5mYr4rl3AfUr/O86gTpmgAH
M4rFhbkcM/aY95TD+iDr2lhOeXhZcwiVGQWe1EvBe0oC22S2oL3CsvsL/WMt+PowdCKr39+5/bJ5
Tpte5ZOfvnndK75bo+cS1l+VjgUYCkEdhOw1FFyG6soDL7gOLoET9iszkOgpxAMNIceoPm+Y6/TX
NavbJzdmXZUm1ODAzLCwgIXLpmVpxTT8vnN5mqP1xcKdxQkZWHLpOKyJ/LIC63WMJQDNmlTXO4KU
sqU8DqgNdoGwHaYwAP3wynJbURLNjVL4gKKNsaR1rTAt8/J25Sqtdim0gwDefUAdizcv67iOH6pj
nWhvbhKYWyEqLc/HqSTkAYTnsOyvNHvgba/BiDFqsJrd/eAxBAip7u3PHuIDpMWPH6EVrFzsYqMD
QeF+TJ7QIaEerpxyDZMr44CaM3pSd2J5/zFLsHu2DIUPimV6UY3YGF/mn85xE9RRQXeqTDV+M9AC
hOGxsosX/87YUGgid6uIAvUa7i7Btxjyb71fqTnHbXh7uwZmu7QcoVmvbArAHaS+W7IreOgykZ3t
W6W38+5+8AOCv713eIcz8FjJxhS5grHEzX24PKgCdrisxOFnSJ/0kK39b/vTKnX5tM0+G7Y6fmCh
Cug/mHTO/HrzvVBb8AXNboZ1G8I+4gov8wtO/eYF+r9tOK+owDa6emcGEiAPqnH4QSIA+cS8qF3M
9w+GEXZK3RUo1Ber6Deug9AoWNj7+LmUyfIuOA6qoVyFpSfaJAWPJUJg4b3ha8TiFKmXVmwVYSYV
MaYr+uuwiByqyQz7atBINx0Mgfybv7JJ3LADqvlP7+7hY9vf9F7+Gbeeok/t5uJI1d7ZT6gCuK38
vrZOn89KA4HOk6y3oSDRmobOGa3TLV5JmrpKa5a8KCp522nVOwVNrIc1weL8zxgoqSf7fmPFkOo9
WSKxzSxQ2iEw7Z050vvEHEZJa1g0AvhuzSuGk3alS2SMSID2FnWnGuEohPvHNtb43qNz9/YO5sS9
o7fqUGdYjFlnYH0T8yEpqSbWlPuokbGGZna5xfkqwxBZE/xASNWjBBID0WYzuw06jHhkwzq60gCj
4w376M+Azw3cxa+q3XAmzrEtU6V9eHLxRf67QQ6vmVsMr54YdTXmxse8UvMPqzLERkhpVBgsc4Or
+3Zy1aXA5tAMS4i3kXC3cZgcs8pCxikSg3qae1IsQTGgVcQufWDfdXXyN2MSsXnu3uZAaVfEZQHS
aNKKN/eQljckOA9QsQ/wNWGC4zd+jK4g9k82IRwvS6fAx7Ry0nHxKskROkC5cm0UjVvBUGMXV2Cc
OEca7e0SKSAL/lwlsR5x+gzOp1aRYV/IBe97av/noNmlO4uDEwNInF1WG0728IAijLdx7qqaFMhk
/ecZaTjHuIC58qLkm2kxwLTNYxhqOJ3u/c3Rim8ZWvEonk6fXVwnkNM1dzGmKaivUI21cO/eL8ly
yH2LWG6bD1lcucfFx2eAOScSD2gb9i8XO37WWOVwB5xLTCOKPtqILIgGzLpn3H95/sLgrMSxxQNe
rX7IP9gEkGlklsF3bGgB0lu/8qrmCwXLa8qmRDiN2h/6/smZXWgrPaOSW31YAI/DWv+vlJzba+cF
zwM/3K2HIIs6sQBEdsFrr6dx8di+3i5WfVgLlYyhzw7fkRxJsVT5SDYSSpEhVUsFVLT7oU1TQtFZ
HRY6J0CMoYHu1Sk1QWkqdeuE7AJlSbvUQ+oXvrqV9oVp8G93s6yNeUO8j8J6JCXJ3S111kQZlq45
+BtggsSX7MNe7KcKLUqGFP2aqXK/wgzJLiIJLJC1DZQiybBMX8JXNfdKiaa6srtpOdxN9aer/Z4z
KFfekKSEKAOpQQFiydFJ3rVB9KNlsNyQtrKnTjeJuLuNyt3L8oOg82MdI11srctxndYBWv6+QQ34
smadqUPQ56Tn5Bvt/7DtYVYZ3VRS1z3l2BZjnvHv5tEvaroUgBhwAaVSP0hMD31O5CfJmiRTWID0
cSyR1MqVgaydgpjWO/Nqcs/Fj0PPVcqiV3tvZzP8RaVLeXj62sAF4hfa7v9/kKbhNdhm2+wacUcG
u2lpeEc8srbU5L0DsGLShoSJBsS7t6JF5PJ6/6hXkxES8kOfo5X53XzbLl0dbWr3GVsClhfFYLkC
toOdNZeJFQsEC0mQLvF69IzOiJLObgF804wck6SF7JL+gcx8KKDkwiG6QZMNLE7ufg2Lhr4D057O
+I3hlrJ4P71PqqcnNgtzYnDZqVL4wYB1n38b3hcUMtSwaOEFKxSGLmmDYFlal97OuXaUfKsv/4Lb
IWbH+AuQCC4iT/GvKy0WZShOJEjMcM+SRZvqTF53AFmIAIk3nkykdy5HD1MHDKgEOiuY3Et8LQIq
I+dEhTmJkcdiNd0MPj5HEl8Krmf51pEerzGTK7DrXzmxncheY8qnzMgvDriXXfHK4SbeTStsOvW2
0SBQGUKAx5wGPgX1OZNGMZc59U99xo2Mtj0gxX/eIkidLg6itbzioA8KX2k1knHLpvXg9rMwQQrY
uuQdVrNzGryWq2m1V/F25n1uoFhuaZ0P27JSz77Q8843C9V3rHmSTedOVTcjND9/cwIM3A6I1t90
xbABcKeqVbpaJ3oH6KUePi4PCuWQW6pE4o9BV0eTBCZRmWm5QCb8jTQy72oICZmyhIFTr6N1qjtb
TIpyJqaf0K9UssvWQcEIM37jPe42KfHGe+O9BPOzkTFz78IavidwWM4IoXOMeWxy2seL5rLNj8G3
huJ9be1njIIhHh2tG00m+iaTFm4E1ZX+Lb5w5MF5gv+WjlywQc8NtVx8J8/9zZhvghE6oJ0i/b3B
Egg8qcENwGAZLAbIVqxv5jXi4nzPKwXsrSZUcLQRoNgzSfYIPnlwmiBPOJQ1PB5ooSdVHXJL+XB7
8Oq2AypERFCV8Mh20krOCnVWbomeeslmaPPKh1gpZIhqG0tkMiFRBLAsQlwCEoIC4ePusm1MEyIS
xb3CVCsMmmjls53gLnpJsOunC8ioc1CoVHJRSLrzBHtYjedCmFDuzZNkcZ3BoPAwUZGKiUxajbIz
7FvoZz8uHPSUIGD0TaydlRkRrUnwZQAsVlPYGgLU20O3nQEb/DhoFuoN+rLMCjjBOyzFxcCjNJh0
isMRCDsmPJMOdRM1EKVhs2+0EZXQwcJA6Z2zzml6XfobBxx5du1dGeQt0Q20efhPlOBoLKBnkJo4
BpP5SrNq/hiLdQHTjKgwFgZMqoThXJtNXVT7+Z/CIhCbnn8ClHcBwYfzk8E8EJd3sFjkaAPU6oxv
FiDxAOkxcUKA4k6MDDfDi7+CLOhNuGiPZxKliT4nocJ3SQIBfSBncl4fcs5NJsCuk+e0HvAQkiLO
ALrDCpxJB4e3+araQBl4DxL58N2D68u0YhqYPMAJFC/oCeis+wpTABvcX7dET2OdlQDxio5C/D8d
IhwazKIXYuXSSrNO5NJUajeI2XK4jiJdKN8rLCpg3CG+qTnTaXPvSeoNfrNIxItsjyvhk8sG+hbI
nIEtAEEK1aeoZigpr/dKoMMix2rQPlWy7oRW7+G/mM9myWvWiSKAv3mKTAWmsp2CvBJwwV1r9Myg
W75gKEdO0RYxK4GwUn6RoNHugpINcXwTHNWr5UVKEGlrnAoNE+dka4SMSIZSWcr+1sJDp9uBg97m
aaUwxQnWGEnRM4fWiWInSEoeih9xT+EHC/GRpFIJSt393pFlwqbogOcYnBx0hwLcS3S/H24CW5e7
xtMD5+L3eIrNACUiVjFX8IOiPWETRLkYUWq36NCFHvqTffkXdZ8aNnvE9MyfWRkEHK002L1xwwb1
Tm8vlAQO4ivkWTA+4IxTb1vdhtVwuj1fQrs8KQxG0y2V9CuTzW+tc9vQq6pAzRGNnWYjFLXzUtQm
vG/bkJNLAAh83BtUxBHU9KkhCQ8FU7Pyq1jq9t+y64cY05uG84ypuT9osl62U6M1LjfZs/kCujoF
36Vh9bd4GCx7Xf/P9/2etff7E34w3OMucbX8Hh+0buvVGNNlObCHCxzSpZgbBjK9NDzIFaMJY4Hz
CF3WN32NEMzMcwi2sPyfPMl6dwUShhMky9FjrxnQHvItMkcSG2shrgIrBweSqRQnP2Gh5Foraw/o
NqAO1HLjlHVDC6wGd2Pfn0DxXlphsUKZXljGZRkYh5vh9AuxIeLja/ZLLd931+ars7JGt7J5TWaN
RWPHZLKj/YnfWWkCLyO7eR982Mzjlem+sxmdg1YFhhbTC/DDAozuMaMDRUKK9btWoTz5mi7UpuGO
xzIY4/ZZI8stMOXb1NSQk3PFiSE+5H8PeBaHvOFgQdsaDGFBXn5T2mCdklTuSGCXNUhC/ATZKQ40
HMRPV9ksicgjhsTpnZDSEDG3UJZ4V9SIVdIlabmvwSalx+DhHMtG5WOpGBGNWPS5+dVfYaHk6NAj
Yyc0AVQ6AWzh4Cwiy8prYuAjigSgq/jJDIYQlZFTTMoP4SRK5wmAsw4Gndhe/tR/7Ol/VHGJPwnX
FtmOQ1xR45VMwIzIfRwzkSqFti6jpe4wmdkMwJSZO2vTepckF0kP/0x6SHIcTyJR5GxUbed8C4cG
X8IZMyjK4ldKASM+qdYHBns+SH8jqL0YHPDMT7hcslLc9YWseNvjy90XrAtCa0roDtMXy041/yyU
5NEdrPSl/y4jc65Zm1bJpi2QYgzoYwvqvgbXAHGnt4ulNEF6rgw+rHQ/4WR8pODCIWQbQClotPcP
nFrpLRJG8Ca6uzWn5iwhVLvYqqA1cLchVsPQpHhA9F7wzILuBTWQ+hDyNXRsclm2LcUyo5jddd3+
QL8es8Ftw4MweVx+Q3gg+YUNLmqmwdjK1/xf+Q7fDmHsg28Uz6vO3YVlhJUcbBtOFJIySBY6Duew
azlF18T/I6OsOAdCxCkhqNQZ0K3BisaQWkQxHkBKuych6IolAok8XS1QFfB0lN+yVjokvL/+ZyDz
e0lPHVgHqLl4PZ2QHAx0K6Ru2gHbw7jLU5bTzS30t0umUAeEpcE6frkTeDBVJ4etFYnTy0//G0/x
s/w+0VcXYHF1TkS5JbcGsqtBmb0qa2CXpneugnlCR7mSECHojxygNavYZiPSzrFIYZI8AfGAP5PO
ieGocgCzaGPzSKYwhvorK/xZ+9VILERN987k1FTJOeuXzMmlUhLtjBM8CBZix0meXGFzQKt2OUDI
C9Sgy4IjclSK+xYrf4RgIBR23QPs7DvrVETUOkQNhS/c63V6C7/nyyGsiaTHByW+cWCARbcv7Sdu
LI7cQEXeEnN1N8DYpYXh1dClPe3yYVLI/KjTpKeuc/ailkpP0KmsRf5mxEWygMLjrSCvILZVTl+c
uhr6+yGer/Aom7QU8jlGNA8NdNKdwvDSgTLiyBCutV7mnG/CWuV3CJHhZleBLWLH6i7//nwr5nxB
GRERNTmNozkf/5/eAVozrK9FJfvGZ/AiIGTt4Mpd9xRnNbJGRryCyMAw1nFGQsK6lB6GpIikZMgM
O7vaBcgTtYw1gZoOPFuq0ATfGZ9Z8KOSJjkGBqNoEpQroAoBx4Rdmv0CkowoVKi1bo7gKjqlLo3E
hUmr9dtNPElCyIITZH3aLQ4xCjD+yipw2EXWO70ZfJZyD6kCE59620G5ow83T6gUcNhkcK7DVLrA
wC6aOaywa6GLnB22DiEPYzOjnXuA6rlndRmsOnLQkXkA0ySLO6c1aFiDlj1cxW3XNaUu5HybyYNE
26Txt/iygCq2HO1h0EfO1O/5YMh494KSbUiC4NlwK3kaPGwo4CTDJsvnn65Lavu3s3FxCiKVS1D5
mWTOjwDMcpPRY47g9RJspSvT8Al3Pas6xHVYYLyEJ1UmEJr1qFrkINW48deoRTvvOpvY1Qm6jLt/
zimj/u4tA3Lo3UcAi2NqmQLup1HP9hS+EgvpFbd5EzUw92IVJdpEZYYNRG9syg6YAMgsD5b2/Ei3
QDev5BU7eCByUeSZ82r7WkXaxVhzJtC0KLHu9rXZamwcEGbmQ5Z9eCobTD6Ted2heryjZYVjh3Yh
2lCXvSK5F2C4w0UmQIJMoTeQ0HgrKDiPQyrP2oLF/zw+4nMOPa1w6RUqbeq6PRQbhtFtEuNBsflk
KNWw2hjB1b9gF7QtT42jv98Paa5cmYJ1GT8b7vc5uB4ZWiT5+Cc9lixa4f7KxGYN5Wi7UXLXcDKI
m/goJfThQzcorUdpNkGtsrju2xjqralS4N+AOVS9RgUHQpQVAGjb5FBaWbWK/Sm1JvRH7/FhpZr2
crdpB80b1SjBJzKiHTGi3N/7gH7Nr/NEO6Q2RGV4RMsMBPkakuqt/vqVCAOvs3+rBUJyT8C/1hZ0
mfl2N2hHdXxlscPHzmvTuTcc4tV9fH5bjUKG7dA7+MBoNHubO/vjTO+8X4SURamCif4BTmvvY74X
4NXnRa9EeWK+EVI83VUHNuANx68XlcimVa679wLWUMbD353sFbhvdDvZ3QF/vFkv8/bl5SbElXRV
djeLglWuWg+a/fiBV7zCdH3uoW37bJHPoV45PH0e1KkSH0+SwlmNJx6H3N4qbMWzSISTghyG1kx6
rUD3g3vx4ICDYkhCsSW4fBhF524HJBxZB5hENjFfTGRqHgAjwEmn2WrOGGB33mKFvrbg3Ns3APO7
s157HMS0z19ra7iLx2gYoLrhKc1wqSZrqhHdHn7CzBJS00O0neY7Is/4efiPpjNbVlTJwvATGSE4
ALfMgzPON4TDFgQRARHx6fvLOtFR3X2qa59yADJzrX/9QzCaiqPslJtd5aQEx2VIRwHjscAyi76+
bPv6rdXsyhnAREiYU3BLEv1GsgYWWYxIDQg+NUuE8V2KRg1TeZb44cXCeW3jxnjIFDwuzMI3I/rV
eM3Q7GEqvcm7Zf+2fv0pR90YTUImznvYqr3tBfKzeg+EjTOIS7JTwaU+Ycp3hd1BbK6b0bIwRESz
CcJkDaEdGJOxxL5f1m4W6bOU1LQVw1gxwegxV4gMGXAjCEX9zGKxo/0hnU0gsSStmZEkbHx4wyu0
KW4DzqNQL5SaaqcK+mTUsqlQyVZ0CAynygdwNAMqJNXsojZDx4yOd34BhBgte9MX1xA1mjO8r0Z9
rxKhP8572076k5jnnEOLA++7/PtTFJ2QLyEISk7ovCuTqohZHCLYyl3hpRWZnTrr+NRkp2Wq0XRW
A3PcgmEIy7i+3Emm4a+u821VWw21OhO66QiXOmDd7+xDW93citudV8Q2C1aHxx5yHS3KyLgOxpYy
sDIhF1O8PCJGZLhSriKabUj9XZoEOVCy/XOjv48AaLBrA+odTOrZNMdL/vf2JWHGo4Swx0DWrxnQ
FB5yRfDM55CMejQoqZtHFtpn7GErtzX+BXiUL+cJTG/11uXdblx11Vsz7JmUbh3DZhuElTaNv3Oo
kp0xTT1lvv9WpoJbprQ+17Nuy3NNX8QvMI+fCJHY1Jsf9qJCtjPQ3BHZjaIIGcD4ntQCKeErHCHl
A04dYTgQy9hMFVVvN83DegodWTeLmcbQ8/Rvsk947n9WhUa+BY+LLCX82UwENHIYa9Vg2T0m42Vz
01hbSIVwiFCC9DWX4EYqZlbrEP+46UOrvanTbQqvKuBthehDmCR9+1w/JZ4o9BJA2KndybQZj3kW
e61qNYI+2EN5yX36XYpsy2aLQ2cs1INpGLdWuYl5wjDL9xmPjFnP5WuCmPll4lr2o35tPQkIjE0J
rT7msBCR678vssOhcFLlr6bhA2//TYHnUVVaErUUxyqJDlB3N9JZwO90IGA+ozn/BOiWbWxdma8k
nBKFOknNhn5yJyFEVZc/wU5sW5eQw/6q3Cg/c1C4dUuk1Kvl397wSVK7KTcVrCs+GgYlZ+iN0J/7
OBFakss212WzaBj2YbjwruSjsuHky39Wrdp3+2IB8j1i611alWZ32UIauphqxtqka6dV4b2f+5bZ
w4iUte/LpdPtkHhhkEmiicokoImNL1tTg5VViYOfy+cBb2Ka1UzHwkdnxNgKADMD6tgwdokNyNly
Zr1lUNFZX7UYQvFuKDd/Q5evXYt708eECoUUVEOrGJnF8b5scBDqnB9evWPsAlX9qy7xq6Lfe/mY
36WMNl5Qws2Mwl34RoyFj0eGRy/2eJwwhVVTK0C7wvGnbwOybxlLcbDdQMzFqSe9NjXckeADS+pl
R5h+RWYooWVj8GW2BVQPp2rMe5jSi6NLkK1k+eKMYN8iy7YOss+iUq1nAihf8MABvMMQhh3ZOfx+
MJzFYYoJd8MYuX3q8YXIez5KR0rQW108mKk3TADqIUaLd5Up8beEh6IJJXEUL74/pyROkXCknpn3
zMx8AmgsU4ujuckOMd3k28jImWG/ICbC75izcpT//t6bllPY5HMaWup8uZjc91nGnDw2KqdgVb58
UnoQNOGVGMhc0EyfjYxZ8bPLNbN8c7DlsB1bYCMn9e0NYLU9zRdTEOPFK+LpKxsKCPPucZQLl1l8
TuyacG6EbLDLiVdm53Eadv2npy2ErSc29WyYer149o3Gy+/mEHllvdi8naFbcSwPkNF3Lkfb0zA2
sxkeBzsBFC/EemKORUbi/chQ92N59vHXOMhoPut5zuIYxy4OExmNhCA6MnV9AJZCtQc9RNp0D/pk
LS9EgMNqRWjEX+SNFJ1EU2QKQB7Mgxa0ja29YzwrNHZFNf3dvjdAxFsyJjWel5ykHJgnMoZf5KhN
dnJlDRA3jZwPDhnCEar7kIq89B8/oL6R8ZtSLr1BmCpHGxmvj7e8z9tAKo1on8Ci1oyNqr9OUKR/
zosKuwronxVBxmca8JYs3CCBXETqF1NsoSNFcPq+2yumVY60aoDQWxYqw20HAuQjFLtYICYCeENC
5hUbMxsPa0LC2wgLAAGei6bRG1olAz43W+WrBx0k1EpoqPHT4nghXoLZHqMF99iecgSAsArshMmL
aharEYNpBvXWoKJpGpRTqXK/3ez+CPdmDy8/BGwjdFIMBXuLMY3zDAwA1dkaOqCQQaJaKb0eD/jH
pEdZCcwap/3VnFetiMD5kHziMiD8zfo5GteRnbkgR7SplOnGRTu+rW+lU9UIzOJJchAt+yomZP0/
nwiePlwm6f2A0xBKet/zCvIwOh0VQhe/qdi13+ZfgtujIBfmaQAbWKhTFjJ38h8xADS4l3tS4WfO
8KBeM+NDhcNQh262gqFgQdkf9sAeEaFisMTP4BcGJaQlnsk+pwSlHrsbQE2emYPdA9I/3P2/Vp0Q
LIj3vj5f/6hjuSYOTMzCXqUUqDQ6mLE9h14yr86chmwGSAB/ENN+JljMK1hAKWKVGb4AdKHeYaSh
l0eQd/JLIh4UHt5V1LLHvakO0TVu3sys7OHprI5JoTOikRlBhRzozDrkP3o5yQWhWFFmrKUE1Muw
SxyWjc/8SyUM2sdkWcJRFMSJ/TOk+eEco+0Qc/6qsbQI5UBHkhoUWVIU+cZL4STaOP2SmU1NgNYG
rZGY8Hnn41FrDFwsqX23lAD7feeQlJZ9bG1xwyb2ajZ+rpN9hI2fEJYrO64Qf5Xdnq8b8o6kdx64
IqD5BMUsfowO/lSv4E3PrZCbMt13kHQ5+x/h5Pr+DlMZ0T4/mit4dCKvDM7TdCEeqRI1YWvchBP3
iI+oh7Q2YYMBqC6z8Uy+7Df6J3G7XQqgZ9/HmA4DXD/+ljTxqxSzgbtZBHA17zvt+nDYQ/G+Xb6n
QyBCNokEYryeWOMzhReutuwl0wARNlIA6hloEQ1+eRD2XYXZSeUrqt+xeemcm9j4fK0hYwq9oZxf
vhc9+AIzrC8dEbNF1vnDISI82zfYSLynWAHD33ADFcbBA+rvfXU8QjdpuZUaTjFBWeuZ5OVv+1zL
iDM+xBANTAUDGpp02m2jeqF3jM6yPC1nOQZxM9b2OweskrJJc8rL61DZJ4vWeihwm2qrBqSHsmtF
qnHULk/N+dRegwQN9hLA+uL1cYq3XRAOKesx0RLQAdOVnGE9HzWrDxPz4DUHOTWkSX2iVn1PBiyS
fwaxxDvVwXMqTBLKG3Jsl854nxHYJ0ymTelnv3O7t9dkrPyNfPX62cndrLhJP3t4U6n07kaG/OM3
yVca0DVFZnod37qtStAKUstrBhsCzjW71uM62D8W/AtjTKlBAmdDvyBmHCvovnfHTGfxwc8TDF3A
r8KZ8iisP1W/wJlB9SPZb7cvD0tW6M4YrjO+53KMHe0y7BhKRg51OCN5gFwcRPETnxWwTS8pcAKk
h/z0htqA7hRSFJ9mK9VWduJRTQx1mZITafegkFXecFncOspSSf9cykqPNrBIg+UtpBkAYjVfiMNX
PHerXt8GaWCuxzOx5FwylhGaJuogIKuGjDvh9Mxz52CsEhamH7KsOebpAUSx4sb4rh2exo3gRdXm
YqCO2jRn/oB+TrgTWb4764jsw8SOIQ3sJ4yjjqWkwy8sIMP0PcNdLuHt6NdMCFy+ZnrgmqqOTKmP
fnXJU4qfsrd0w83T2hDz6IdwtWT74M/wXyFwQb8Fy2kg+NqM/gcmbnsuMCUEd32LGqJxxysFdtt1
Kb4KrBrCJvAQxaGaJ71AtasIY9Ar7HhKq6NguBUuFtZcp5ZQyfs88d+GJSZQkHFZeyMz3hWBvBrO
rsvQKOx2Lk1V+8Un2YCPLc0gmB5tDpYEQ+LvFfEkJ53QrCCvNvfqRgoJz9wIk1nY24xkzKnJi3Jf
HvwP1x9K0BJqReDCZAAVOPK3OlarCX9/H7ip4bpGuDHgjr6NMHrrlC4GFgRg8QI8zyajo3b8QPFB
mynmkWIi6YdMO7fLPS9vxVtBFFKnKXEppMWHeygjIn7+frrP7pApnmwo0PWobvUHeRKYnQetxXXs
uQMdZoa+bxlHowu0+HQF8gERhJafOoIB3SX8EB5HAjiZHGlvzzQ1NwiguYaMJFebN4RGQPJgI/bI
WxCYlAM4a2WYCchiVhyxTqGOWxDFylXuopgsfGk9ZgwihGApK0DFWZ+MM7vB3/Iohk5UNyachFZ4
QktYBBezAewtcedJcyPVvr4BzbH90F6agrLOJxerDOHE2KcJIrxKYwttb4O9jJQmXRA9IGT3hS9c
M8WniXyNRvDfVwbjzjdr2OdsdCF+U8IepNRRji6zJQUQDRfngfC2uYvx93k9MClJBOK/ZohNjbEW
bGs0IGcRXLwi512WGdHBSbpTUSbELyH1QOF4xMwalaFtM7sYLjj0V/hWi1keXELQAsiJMqo8EEbN
ujNpIj1MzLGwmyRklK5qPMKxhNP++hHUI2E5IkB8Ae1nlniN/O+fqRUiVwG0/paSo20q3FvwkefJ
AcgV0zXAGxPoS9g+FZh8YLY3XuCyOXQobuC7EFMC7EUDNMamxhC+Ic6zcp7oX1WSNahVBjthhvOH
uJIKArSH2MB8OvjXc5WtRfkS4TSfuHSPGhN2iLuwrS5EhONYbQy3GuovRoftVKhe5g9m9yduBXG3
l+Hta+anXtj5b0jDFK/2UBFTrtqKjiMhv2dFieUveGlCWsEtF6FAcDwuHB+4aDFew92CR+cFkevI
zcIHAJ4YmTLeZ7/vc9TLnJQAdx7GCU/vfuJRYiK+5oYKypWC/z4TzBuCmR9ezYyFPbpdO10I3TtP
mVgPwtbhDGEh1hdFEbwQS6suukCOIFviqMI9A3Cdvf7NME/QA+6rJic66n19IAKc3vG5sc5DixE9
pj/ZFJ4OXBfnkCUMpMjYEkbBxxj1ELwBUfWidMEDkIH24hshf6jFHAgkkIGRGzPt/pxjbr0w0oKM
zBBY3eIyDV24CCpQNcgYFPAvKnqM23nsnnayXxdcFko9qn86zZReWmRooHCZqyfBRyiO63OSUmU+
ubexVQWI9cVgtfRQWNsHR8G7COr+e6s4/AQrhs15Dadu9QcmKAQouCkh/QOH+NdkIeBa9SgRaBny
zU8HNhCzGgW6DWFaMJdWsGYOsSUytiW9//d+oTKv5h0lP1UFUBEXHXNrSD1rgvBWkQveqXTGCwQ3
geI/WyHNET7osEzEbNeXpjOjE6idbDe5PbsvkMbiWsK0VX/gFD8wYMbn1b4026/94nUkH/AfuexW
5NBVha8JJlh9QJ/TmP10c2eFXpTIAsqVQxaOAhgpFqMmnX7sCXc7Z5QPwviPAQKjy2G9yB/vzkwV
PJrok3yDWQ8z4mzTpg7CkXFr9OjE2mVEG/YWIsIESAfS3+DE0kIRnRygUmbBQ/GBKH54b1BZnRXc
4QT4Uo/M2nnTELByrXLatt5gVwAR/H8UQKAjsI2wpM+F3X2Kgo79qg/e7vaH+pyi9ol/Hb9huZ15
BSdX2TIeYFgUzu5RhZul05M9Gl+maDqmrV5QtOM5P8+f/jlWjPP41H3N8fbrCaPydvMBiKgcwCgI
LeQrTKM1GdLsJgRpsQhY3Dg2OoR0ezy0nbF4QX5FHfdVbZpTSI+RQirB1207In2eTx0vfOmMFVwa
SC//gysoDYWQ4pE3hT6+Fh9GsdPD927yyZhW8nj6fdJmfpCy3h8buThfWjAoxEpuTsdGsKJWbU84
IPGfL79EKyBMNIEgKZ5j4/y9nsvlz4W4yVQPw6Tv8q2LCGQGtm1jvG8kR3e2khjjOROOSnIKRChb
Al1X75N067/9Q585Yr0ny3UF6Q+OHbRQhTE0+8z10oePvxR4/PNntLFTjOCbSNg813uJjhsRwy6m
wvPFhIpQave9pKklMTGhmDbDRwzk8jAIulAKO6y+BuRFu+rTxWWUskoA5+g178siWQaRDt8Ggyq4
a/iKRnr80mHTBxFgjz57n0rZVPX04dZDJnt3zmgqNumPouoMy9AL4h1aiq+NEg+hh9mew1/m9HU+
STl/LwtsmmPKwIfVvMzwySAA0UBq9oOhS2819U9AFFFvGukVtYEeHwZGD3r7FwPg/kc/ffAAYhS7
RSj20Pvsr8tXzzoMC/3UTSq9C3OTzI3nMuwxkyGDxUimKKGgxlUMayCpXJMh/YvRX403Y6YHjmol
m4ZUO7M4B4Fo/MhsZRStfy+kbECrvuP/gFKQooYekXyQRrIklif8cWJ2jNffcIc71ZfZUk19SFop
ZUpV2nUTgIvtSsWn2Aq5xDnXJwxzARvF82VV2K47PGc0cFyHcWkNd+9pIekoOzJbOyQI8GD4jP4y
GJh7JtxwZ3WMYSNFvz2O4WZIn899CMLKuCXL2KY7DG+Pzd0G5btl8w61nh6+pnIQslwhmNAh672H
/4O2cIOtn5Z2dkmYfryMnMw3ExQVENmPw37wpVQmr9WN9u2kM1GebO7zdFMHvQlqCWKNKqNKrcFV
JvMHdIocuIHZrdrlt7HKDnTe40/bykgn25qRb7cqBXPJrsjhGW9qq9yS8OPUbnLUDuxYMyKlw8ex
c5MlQdxs71ycIxfwdSzs77QMc9l4+ncsSJYF8WGPIIdjxCybjjU2uKLZ0/48aZLliUIC1gFnlYH+
1MQjcodY7bCbEs8DCcU/xVc2PS838/CHyoz749fzsZtUepPoA06Ov9ZDdOJvBttUL1WacBpa+dzB
WBaJzj0i33lDBG4EXxvadmB1zHtPvdI46Z+xzbrg/bJrNesmCo/m9n43weCGua35ml8vVIYOpxcQ
HsTNyEkYEFCpXp9PUysN2WzWrLxI/HOcWPmHf8u68+qlMZTND7+vzQKPluuLCoRA2KfZrptFftAg
IvxsFkW+kMbw2jrIF+L/oIB7rnhmEiC+mfIkfZ5GSZ5IpxLo/qXnA3PA3GHRTbRbvWaRJUEOamk0
YLuo1oZB2+Ot9bFs5eTYW+28B1q04RGVTjEo5ParGe364ap2JCySJesFL5QjTs9S/Xca283dfJAn
ZqoYuzBTdZ8khjOsDe+2yuCabQq13dsg4itl28EdEKCX0WyIgGJXn0eLVsyhml0216Dwtfq3FTJ9
QO+HNnkto2weDyxWyBAjLxxcTtzp+9vtI0Y6sWE9f5SGVtk7yVj26u2n1NvalVVvMN7LAyMaImyJ
8Tmslo+ZSgenv7EBRJKn/bt9Haw6jvQKz//vDUfwJXteb9nik3fjpUelMU5M+CYrbTv70UBC+gBe
/U+sfpKwHNA/xwGELLNuHR43ykhd2XJbYKSsID3YSXDKry0A6SFx2+sGOh+Kl37AtVi+uU9Ps4fn
v9g/2W9soqo8ldzwLhhxamAbx6bvveimEWxdK3cxhuwMiWqAYoGpZr2/kFvML0Z5U1IIGr2mt78N
0X8BqwgB4qc1ZcmME2v0c5Ox/vvNtd5CK/5yVqHss482D/sQ4coYrxrbem1HiFMqe1K3gQaLDYMg
S85IQ+hXDBdQM47nLZspcdW/6VMx74nJoJQfOLsYz5Aec+JsYEy6ofXMfG1KtuBEyJHewTtYUZZg
IEDO83eFJrC3ZZVipURuJQM+wXuk42gEvQtuw1+x3yH6jREzNfBen6PgrVedCXjO6PPvv6wdTBSg
jtA1QbSCrTu5X2cDIARdxvuZIw7yBVStwoSOHwN6AxHfBrKLrTM1eQwoCF37Mp7sBo6KSwlHzPUw
8A8Yt13glOQt9LxFDCMtcrnsgs2mhpIveKTyHAIHXGxZ2Ob3Xtb4QEHZwTeBPEU8Jf7pn+/kLz2D
6L+cNDLElwTCE2TkAFOxrw5kTpkdXfkYJMkBqDbCWeE+XTDyuaAPR2IXqU635zb297hRzTGHdOEx
WmsNiEKpPSo/jmVaw9FuzXCJTlE4XvKRy7HrQLRD0SV3NvxyMSX43ayC51VQ5xX47fSXDD9Vf7T/
VOZTNoVyXWSnqMji8S3axA1YRtyaX0nfmlO6SaAWLA+gZY7NGnuCnKCUOChmFUnoqIV6pdf+vN6Y
Y7pymUe/Kzerzg9uaKV4/NFP2cRDgfEvERjRywMhUvIunxK7xBLjIvHDt9kLyxY66Ct2BgI0ffIi
pdGPLI5Ep+0Dd3wuuN7QUHVWKTlDRxoY8FE4m8vfVJzVvcc/CAxMH8gslJctsRUePijedFRbMusx
rDFIAsEH5VERpq5lEqtmice6SozyNsxBJ3ogw4zQLakjeM0GIYNNESFvyp6gFuk1nw16Pra7EkDC
h0Ids7I+dYLKsL23/64FiIAEjA/PRD3X94B5NHUrQSr82UGTGNNyy345sjp+/ezBvrlhYUAWCPP8
DmHK8AYMWFXL4/hW9l2VxDYzyq1jv+9F70kRhdV91cOQvlmp2S6G3ocmpkYlb/Sh4GXuCE8YPaom
ZWJsiYjTJvdzrNoazy2jakbAZvKxnng0GKWC+s38LUayUaeu9jYCDAuOn4l9VgJBrE3Cz/lFtcwu
DA81g422QDBCPutQ+ytbahShLhyvtfvyrWFClu+fuIbSwEm3V2RVkaDLWPLX/qXukMM09V7l5fXz
atK06DfydPLcNp396I7a88oGkcsTNpAk9SRkzla6BXAaqOH3GZTc6spN69j6dMI/7YfxHH+ZFEK2
lIyC7Yeysg2+EjKpn5h7PHvMNzN/1LmfenWXb0lnyShxU79swxTcJIJYqAkl/nfElNSB0iEti9r/
pG47Okttwz6zydrw3jv2EDCreI5xUx7WLwLqGRjFOIOsFvfs5ItCllf4EApfGfd4VZSeUk3UHKK5
pCe3fHRWlfkvv/YHZtVfZ82y6jtjkknzxVf2OpgMj9Pvaz0+ON+o034OWi9RKJRu3nOKxuuHw/qf
jDmHCNDH2OE9HQ1lo5LnP7LKxmNU1tSEi1ENlp6eXx+kwgIMn8kYpvQ85yd7faJO60OhrZ69/aXX
30STZOh0EA2f/ntIxyY22XpWaHTJVGYUUth2qMlWYrk9kUKUOV5M90uWnavBPP1e+l9kTB9XGh4/
uLQ39jebIjB6F/53OI2nKhKs5DLqVsVnXaU4vIipVf11pDejsmR+124fIgnT3Htk07HZAi8Z5d0Z
vcK45w0glRsa+PVldNwxNwPTAoUGcFqkq9qj3NmMKIo7w2cAfMts+Q3FyCX7p9iNWn3QcztIXY15
YxLyNsaMTBLMBx6QQ49Udk1mhF/ZrolrNau/H33A1/BT6xaJzoIx8HezUVFaiCBCpp16ZOF3s+x3
BjnbdeaOO1JHeejCV4dU3E3SyRhyj9dfDhEU+hBVWuNJLZ2lywheSp+hvjzCx88uC7+v6D8hxxx3
ZgZSRVCw9e15MrDKg3r5OVHWoiyW7JrN7ECu30Xhjx6tvlxqh6WpsqfVYKf9GYrkFZGK3CAIXMg6
r8kfHYwj4Haej7iPpYI9iq7fHj9h+m6o9OfwnFaDxcDrz8bWyGv0VrJq90PqAtwQI1oxKuLVSTN0
WM4LRjWbCurJOcFgAlzaWQ707XDZGrXPHhFEM0H3JTtF2BRjZ+EuNW+pmI8ph+LXcMm8DFNoFABX
OE/ny/dLXGsqOORAsDeEdHy4exmjzFRlq5n74ZuRo4m4YlPYJ+SCD4IFHDgUgspA08VbSX+38OEs
r4zgams/VMxcYciPreXdnQMi1H9zYNy8sCS8cAyNMDdgW+XyNjWJgYERc9aT65gwedK6RXv3Mv2L
s05LO5dY/2YMpnZNP+gMa3/bgcYQzgbVC13cjFjPax/dIph1baRpMOLUJVsy4uBWto1C6zqEcuEN
NRN/iwwWiTIZc7R9KM8GkDR55qYxRAsJUCcI6VzYQZHEh22AnwY+3+YAR+V0Rsu4i19WwDOqvPRl
swtvIYJo99Ma4qmG5ypaPc2LyG7MKJEkRO7v1kDLIu/6XKS7rXDlDZhYD6Yot5x34gNTPNMDNfT3
Q9tv1ydVmLX5A8ug1r5JKa9HTwpsPrQHhj/SjNSiG2a+0gYsC2NknCiKc6/nbIDZYZbQzrKLMaIg
C/M5zekfnyJ+l9BSWt/aB8cXktH7CtAz8ZiBMNMk/aw5Dq07So376j7r/K99rGc9m64Pr/ycdnVk
EMCyEBG0uHjgkDAr7c2tt6BZpT0sHua2ho3K1aF0qY17+C5Y8I4/yxaULN0kdT8zmHZB2D9z5cSj
m07pftM/HsY8CNBrHtF36usa056hNT/un950MN9zpxIjoNqAtWkeYXbd4UV9XOLQFwpKYoT1DPzX
L7KG1soFlJcygHW5fZtYSr0mzzUWYG/TlJntc2Iy0+odhF8oM/pVdOUBXF9gEsZXeR97fS89j7Cm
ewBInKyQkQ8+HS/ruoS0klg9r3zrwnmBXYoeFNKKlXnCIk8jAM/cQSL2/Yd1A/fA44XVxnHtwFbP
qXj/ZYPhPXoBXf9R2ypEO5xCZqxmc07+HtMboIPxdWb+RCA9QhPFAjR9gb90uvwzey2P4Zjcc2pM
Tl6oKKjTBBuf9NTXYt6fYm6FGcYQEU/fEU4YvekHPP+YoVEYx87J7687vc7E0OrhXMdif7HGXIzz
cyrwIx6rlxv2d/z0zwVi4TdiF/vOWYHh6IJ/7gDlTh8OL3WZGKErPImFne3F85rTJR+ii5BuYmr7
MVrhsPfVMwiCmzohc28MgmiA9IrQ7n9ME5Hk4YiHiF4ELdrKs4eWR/vAWOOf6/RvMscYgPoaHM9y
8skQZxjgd2poNCyM36m8QPwnx7ub4tPXAqJD8QLRA3xSdQ2UR/8bzRbvzhTjDx4yUVJjObaS0ZAc
IO0yJAF8pxqCmRuR+SSsVHaj5U+MyvS1zkCEAL2/FKCYttamyp9rSL/Qg2Lw+Q8y/YFS06qiGlDD
A8jxLDbaq4+rR7wGdBZG31/kG7J98uP9xlJoiBcVQUNBwaCVRyQGEyrxFbroQlh6FKiqWuKdPhCD
o3bDPITy7Y7kWnNhQOQW344oToFjrhbqZGjKIbAgV3uo6XCNaI12SDRjYyM60AS5G3IBa/HxCX4q
nPpvpQEWEaKywo3lywYAmkyDiuAGCzpLCiD47QD2nVEAS4g0KuHojIk7nHvkcYIMhFs105POTMa+
fNDwasHBZkrPiMBjaKrEQYBN32Lh9NTagM86l1GdQ1Dayjz2iHmHdrGuUVsK43RKEz/FhEbw7IWo
Bftd2Pj6Dg/9cKLOf/4F4Q85NBw7F6HnZa77Q75b7rVpa6ua/jh9rN2Cu3alh4bJvyAEkXbsGWQ0
dMB4FwVWVb4ZH1Jb6C2AmgMPZYnTmw7nC+ERt2Bd2fHC3yTL3uJl1IvR5mThxfFPNFHu7zjOwM9B
IiJiBERgmOSiRWPoTWOaQ3PASBuZl1ASqLRejCiwuldoS0fWortc/sTzIsz2FWNyiBcaxiekgOx2
IlwCN5sRAa9c0B4DnXQunSGcmKu/C4TgAbDAbxVNUDCt5+hqUK4iDV1cFiLn6W6tSMpBOiAc3TOj
WyxGzvcmfFxQyKAED+pAWcMdQYTpz4iCES8nsOQUCT/T6kjMZDCyFzqkA2oW9Dg4VL1dWlawbsB3
rlTFypkPwXhXfx1CFvx94wVOSDjLwMwEq4uNHAcX7KB0PEH6ky+IZo90BKCfYjHmQa4o2HQ3lM0f
YBvunhsx3kVGwzP58Jt5CJ3Ib712XofVFMSOU56HcNNbgNoBl/lt8HIK+8XR23e/G4BOO7YT/+m8
aBb1518WpmhgCnM2Y4slsWhEdfkSkpIDFl1uz8Mex9qcsJz6sHELO0+0u2yBKjaoIpXhTmz4YNGR
lQAugBeYnXsASqxaRbjfn56zERQLa+QcQJCMTWamx0T3ZynDcjCZB08WqMDMWYnVzm6uKz+gJsnA
rO/C+SdN+ZJ0FOyzlLxzy9qorlFPhPEKjbBlPU6Iw9Lt60ZJz1P9dBe7HY/+/GNBrrRG3CsWrvgW
ZsmhCS9n3a6xQJqKC1jxbn2br0VUh/gqJ8AnSJXwQGDac5PRICM1YZSMzGUtMeysGTcySxSODyxT
vOuRs1ukhToX7Gu9gU+rpr/hBTy2nV1PuBqcYbIdzd9Ev4nYLzqqAVb9EiJc4QEBMsSSBvMC8hxY
rOPmn2YaRfMweIHy3Tr9yhlijPEDavQAZgajCpM6lGvIh+dRrE7iSvxLGlmIBJwF7mPE3i0Wu4nh
v48+o2GYX/6OFvuBjVJC/OG6wLc295AHcD7AGxVTuvrameAdIjmPfhV3IXTWSO7u5D82eAIhxdch
v/KmgkjV6adNx1zGoOlELsJ1+5zuLHt0v5+pgORIYwME0CssguRd/hbyhgdZodTXHlkA/obJzRj3
qfF5zFhxGoUw+xsjutw171EEbFrpLm93vYf5iSxHxtqKMKLsYxUpsVeKxhOYTVD/CUVUJqQ05d+L
rAOLeWYkoo7+2D0WIDs1saewG771ijNwjDXTHS06pqpi1vBcjvm4Q5vFfCL4TcSW9jtbwSLGHi3r
2qdJBFjRzJbwscgYREbcuu9z7x/dMrqWaExZL7ACMiH7et06MKfk4fcxC23Aj7TMP6jhDukFOyb0
xxYn4UHfH2LZJQiPH+TZtMTS8Z5aYuefFV/nCQrGvqqdHCFWFJ8VSjjYJ5vKz+KWHAr+m3uq3mce
2iOSvMCvkNQ2KLRDYp+8bLleD61pCsi/z2u4avPM9Rgfp4QTFsZnl8MWwypUml3qvcUtBdNkEgV8
S2sB6o//2Tp6O6kMXPem8V9IqwWCynK6HgVn+aTY0XbgnuPOBE4zMuzjApFLLiE3/K6+hMSNrbfv
pNvd4YPKXMsZvOoPOu71q+T7rZ7PYMKjMp4/TxbnONSd8Gm0unTYEtyufRc/5gCcLMxoNnXhRS/o
8ghnYUszzEG/a2atrTklSst8A48//LJugvsRUodUkGr8eQcRVhrs3RjL3mGUYIxMgDRLk0C6HBql
EOuA4I23EL+a7Y9M6fu2ruyHPPnU1seEJIvwYg/5p4fO6p/TqLJXNIFKIZbQ/LzvJBjAMC/FwTAO
b9U0NLpwo1JRECNT9a2vE9ImMBsLfiFEVJKPlcptrKzvNTgCIuJWEf2+ZSprPHOL2xNvz1rRH4U9
niUbraVpANhOLcwGN1y3gQFi1PIw0AAaYWwuaTQFL+x72T9lXYXBrA8zL+p71Io5aFk++wmJaOq1
xrayC4t6ArmWXe8kxUoGu5EJgLWN/uBZzUfK5vt2Apg8esK5cqOntjuqBphQtLqqoeEjC3I4Evaq
3/1P9ZR08jHB+9KKMOp6ix8zRB14nSKz/TiC7QVW8RfhJQCDjU6Zzn0E+hEZ/6hstBYDXN9Mppqu
P/iKZdcT7DWmefPY7pnL/Lx9H/Yy+5yfKK6Kth0LPHBVkaJ0PH/m6/Udn2KLGJB/ZNXaqBCpCMci
SAWghR3Nf4cTseRpk6s609a8Lz6sLaY0yrw3l18LIdfGlpW2RHbAUDsDGLBv0KmUty2973AKVFAC
pR/w8s+snxTcR9NkWlFyjXzF7Cg+ghcunMBUHnVrbQ2Iw6itZ+yMGgnZGn07H13kk2enZI2aDF7T
x8xngj4I3pmtvhPoLIMJrA80ycQtBY85upNj0XolonHy1/7H0pktqYouUfiJjBAQhVtmEBERy+HG
UEsRZ1EUffr+snZHnxNd3V27ShH+zFy5hrMd0ngW8O25Vwfv7LqBbh0fg6p0HhnpL5wfr4jsRTz0
6U3Bn8rR5R4cEBox/WErodC54kYgNjBtWFomrK5upEF6XP6llUuwecfm1ud7RRzjQVsYNOxdFLj2
PcRLQip54MSfs4UHJkDC4AFG+pXD8jmuLRa8OJtAXPwdvfsFTFggj8r7Y29x1+Gfgt9Mx70iMpbu
ZlxPXrCjB9pUDKS+a8LqkGhAi7G6bCMgbABm8YYLl52/sFnv+A1zLPXRwS7xGHxCTNnSUWdk5rRD
MRVhOUC9FSYNn5UbbhsMQWoPcTw2oSYhcDwpIUVKApuXw+X4+6HOsWugpCxuzPHJy6BN6KmUuofT
JvWT5cA5POYAD8wO5a/J99vJqoXhHVAvBa6QRmm1YlOU1nR2IYF+aOiW4+mTrrDhUoms5+DwXjPT
9qfUVWTouq9F03SaFWDX1gdUbjOrXZ7IV+z0QLUx090dFh+r8EZ9bkUROtEUlojM2rA/9jacCqLB
n8M9SVCoDvngq/BlBN+4RYpS117TZ3D2YD5VhZgSsFcAzgxzsb/lGPDVBbg5enDJyj26HbhVMK0w
ryVUhOu9oIjPWbhNoYAwiSCH4gOhVJBHKLNVmvZwp6eELRHh3xmvzYVIic8zMXzg/OFMYgFzGT7w
B9PijCTtFRWC6s42F+SqD9OUDmpJCzYnLGtpPzBSDCYr7DyOocpokUCF9u4xa0G8aHgQ2UvgrMKc
ywrEyqXD5y/ucdksETmH4zh7a6eeyFShBSfe0Nvv2Jf8kCIowXLhbffiK6ZrwqlVsVMC+TuoOK/p
m1PY9U+hbBcKMtm4WrGyOf6cQv7zg0M8XvJzVLcaP8SXnBMeUW++5LcpzjWitEWtzSmV8JULD4nW
V4Xmc/CgBHGl5hop1+XRIm39sRWXnZZkE2BhN7ssoR2ySIslAejvFjEzHlTsDrj2KcSsYEuInUSC
FIRvKgsRbtMQzucowjH5FTc2Fim8HDmOa7f5/8m7u7h99MFjQE4rzwz2vnKznL8zu0RKAWcp6AGe
QTC3HtHNufe7mTI3bE7+oOsu7Qva/nY8mVxGotH5MCm8reAXrh7PNqQ80xPbI6HRwQwkVOH6c4sl
CrhFiezOb2udxRhcxZ6dia0Ibhzi3w4zEZdwMzEAFzCuQnqLh2KkJUditpSpBukrX8OpIzXvjI1Y
NRai03fNh+js+b5Wlh+jxspwBhFoRXHWw28AE5O15qbGAebrbwqQAy5HwS+T+iL5xGRar5U1akQJ
HjBxiJAZAW479m95D72E0Do9Kdm4Gyn8WTklIIli3srJQSuFIkYM5hCkEPMwYGEzkEAhtvmDguw0
CG7Bc4wf1N29jLWgRzrLtsLtzsCNhzID0XorByb8QRK8/jJv1/KAnRdlFG43Xy7OX/7bpJeQch7x
eqCc28gdUEdB1Nuqv9m1AzPHzqp1dh6EuR70+kP2m0Aed5+H/2DhzxZuVahBDKhGirMTIePMj7EZ
pbR0YqlNIEKwrrMHb4WozBM5leLli1Zf/hlAlY4Twugg7GhWuc2IgNpY7ngMOMzDaayPs0mi75hK
wTI+YqpvzVv+fIorNGs4sQ9hyRienksrBd7A6ZVwgVsx0M40nwbZNZwc8XuGJYilRTCuvpgzw604
qs4T40s5VY455IBTds4ZboAdxZP1nAOGOl8XL+S0zczAst9OIrg0UZU1ydm5jLA6ZobGFf1HsNn9
6IR36aGDxM4CNW3lNpz17w/KvZfNFGoMhQNuAaL4FjmjK8QEwdW5DmWGVQ6Onj6C+9qgB3dOi1d2
H9/88cVFajZRg/b0wu456yZaep62Sl88HtHn4lfZzR7CrMYXBlYaMmW0fajT66CelsN2UA0+wdNG
JMbAgJsCR4fo6vGp1SIcQ3CcdQ6lTb0AmVQD1aqHd+gwzYKYF/84e/pGwODt3SnUFq6oY3V6mwTv
4aSeHvANfvQZ1742UyWyFEez8Y8V841nAq0I51nVWnU8aL4zN0EcRwPsMIxGwMwnhqrjTA0whuLc
wPYCVonNsZMCA2GhjVmTYm+sjLviuiUwk3jWJpB7cb0WJ6BH0uVM5W7CZ6vwt9gfINTc0iBDRMUL
EQRYfMyuPNAolh64KHZTCSxAJnKwTmtcgixCzJa/BBpiyvdbDA5C3RPnnYb79tYmAAaoqsH/Imwl
qGkD0CuebDLrrD2AGsmhDM0itpd2gbp0Gt7GPK63dC2GaLIg/0uppWnAYUsAQ8kkK3BzQ6zrcCak
fPSErA1lSAYDU/M0fXtt7wQZJ/+6qzf8D0Aztl/7/pIxBiALJzM8cvBf+QDyY8WLJ6rrghLC1HM0
t+0xpzIe08MCJS7Bbw4UMVQ+6fjz7x9gBQRGfxKRZZC3JzWqKXjlmPQdXl4l2VVLZt2gWaPJs7U/
6u+/dF+2dRBNGMmnxOOeUcaJizpuB5POcL8Ck+Mldj0WridXZQq+548cf+359PSDrxa4wIsjDr9C
SWoWn5Fiq6YtOWQhVZJLKEh1HG9hcLB5lt39m4YdbXkx/u3l/L037yOQGNCjDyRtRFqD/a/OBIl3
e87n0KBVO3Ga0AXi1XPj6+tCgfuT1z+d3TFD39c6iatrkb2cx895haJzWCQHiDbkvrVB8CgV4oEq
q/onv0RsP+OXJ9sN+V2NTE3owlXq9ZpB9K9+7601sT3rGvRc4pS/uaiaxHrzHnXpVRey/BB1ThMv
upG0+3+1eXHJb3kLERBKsGgZAdj2+jh2smdXUfC0f7iA85631vsgeI+Mbl6YcZ2oFEEDvRQVgIGX
FNjM90vB+NEkUimEZtI54BJTTYG/XRYMJ7szxgfiEiw9MZPE3oUSzipOrIvBjWApAdoFRDvCZgXm
hFkgixxcPeaslmnFGkooCgZVGr5b5bzIXmjjd5KIyayYynYnP9jNtXdc1OuK1aiUeNrD4RqHBq/O
av89eA/kkwFL+3KE2RdIE/btGmFduZ8SgdbGdKYj0ljQ24s1qaJIcRM87nQXJIT36mzfb7ixMD/z
wn8RxaEl3XnFE9JBfkuR6HScNv9Dr9EKYXuBr9Ze9+DeIYu2fB5i2QKc0YdLqaYPcbY3tKpZL3uB
Vd/hcPfWwwxrDVkPoC8dhlj9VVOI30xJnC4wsekDJfqgiPJeG2XmdKt1iOhWf7tdV0IfAFHxmxBM
7Xl26hjjTuvFIusp6BqX0IZQ5p43Eyh/UO+0Mz2hd/x6SRfpGay6NgUs2rGsvqHxZHOC6zpbw2Vy
/zp8cj0pGBf7Pj65jzSYTJK5KyAMO4mMv4sKZ7/aJyBZjQsvF5TsOKOVjcYTTvNHyMQuGuUyqMDe
Sknm1N44XEgw+n51+AGZEkwOG2q2LB2sfvA9V3pQgpPIBdl8Y8kn0tNb0B7rgKElKFrtMIycSVNj
YYDdD+eUDuQ6/xxw1KiC01SFm/W0ptNzSGYyTFXOG9DXYQnNVe3LSnIip9jX9mPwazU1wO5goWGF
gbPFpjvj/3x1/F9e9Bk+Zh34YZ0hoCfyoxGriY4DDoQlyrbscqaa2b2vp2YoCMt1fZ5KKsUhPDDB
fje3GIb9kIiiAupQT2Hz9GWQVjzSQvQh5o7E27BN/6lgqNls3Gc/HDjwfzwiE/HUQsrPiOyu19IF
o4s4/ohXcpvy+h6h6oKd7bBbP9gjpsblwPArorbs5eifcMNAWIfng8cP7PqY1qIAGsIN99ZoP8ic
OtHk880SvIzZ1jMt+w90ydY9unnPy2DxROEKD7SPFaORvtJ7Z9ySoeaMhMEPkZ74bXaWB+e7FumC
IpYQbHMw54JQjsQJF98jq/xs8H547zOA7TVZ0NTkKGlzhWZSSh48NGw3GZJvFESVqgnINJWjn3w8
5mRZ4TTTWrwYCKUh/gNWP1Nz136l14wm9IkugsplkBe2rHkE8C9tMfCyTrGOULbYbH5DPrEpW8mD
JFDgtB7f3NS/Ka4EJsQJbdWK2iyn1hGj9o2U2Ge/cHG5GA6a0mKqLDJ9JoPzMaCTtfLlD9Q5knUu
FHKEXeKqXM0Xxk6Hh75ZrBkopyzjsqERvWihN4vBM5Vx4w5J5EXKtuZp8TokCgKyPFcKQ2Do1ogE
ED5M4c3p/fw8kL5a+nhiQOiev33h0veA/FiGnfChOYZdqzzblx/k8in2n3jAMRPzfFnVWLEOcO75
NPi0MLimU6+cIRMCJQYRmmhJTmlrw78I1qEIoCmeNA0OJ8xTEkv23hb+zF8cS67HQgRElcKsj5NS
hlOcOFu51hZnwY2c+uxrgTZsZH93NrduWENlmOTlUX4cm5DtsOZMKyKYPs5r+GSvah9ZJXCYQTiQ
4YGXjUaa126xgCrd+6BmMzWiEVnwbtTtp2N9Ycei63XZHyJx33M/4DVQQu1T1XEJJ6Wy7xLQhujC
aSW5QuMkzRYLIYylXv2HzsoEidCYgFS54+BGBTnbTkQQ4Yd6xzH/C+uSnSCPL4g2EHzSctOUadFO
7rWVuNVPDaVu90Cv7khOZ+4Njl1rcEN8JywCeUi90N+SIdVbbOgi+BbvFXoc6VkRnYZtjqmMPoyz
V6V2zRSTAZM1rxwNt9p+zahljUfGufmyj7gcUMVmRaZ5dVInPKA9nCddZECpXKIvKyq54seoGHn5
NYKgmbXnvJWUtgW7+wxeUxtqRIWI49yL30zBLYvBcttM5WOUrR8GzWjzgi3vXdl7rTJ/sEB9Wbdp
G0/nTni7gBIZL2wAlCkpUCYpCxars3+SkTxXD300LXyWKpLBsM001boE3ZRULxZ/pJnidd302SNr
CgW8blnVEq/nbZPh26qxGoHITFILzOfegTvpivMQYi859OtNx4KXmyjuM5vMubGPqSwtTDdqsyn6
UkkoFrsbbfyqIuUT4oDxsEmCsffAOvC1UQFQmrHHaqVXCPyb5JpWWXKhmvytV+hOp8+97X+zTUd4
sBB46Y7yYgSa9CKImFmQybG+eFlHHfPuuGR3oEiHR1OMmVrkbaEWO0Ynz0BYYWlrtpZnwLMPOys2
tbQ0xypklDutZDlmHgOWBc4X7+SLWz2s1Vwn67vDB2gbrBOF1wWpukpWdWz2MA6bL2cFTiD3vI6Z
8Uhh9rkysVuRt7I6M7Uw9tT4yjD6KbsluekVtr6iE15+sVkdd6fBDvp5L+xXGhUAKktlT9irp/CD
2ejhr9DTfM45N+ZSqp4W0aXvf6in6dbnJpAp+NnfXlv0Z1tiGJEH9e8+0GjObcGDL97QlchAC/Kk
D5zweOU8p+cB2wBHC4wdOvEy+OZn/Oc5hYGaZbg4eNiokRAnN05j0ST5XOXN138eAtotyIXHg4uI
rIsRWiSv5Y8yAkbtNys+bKPlsAWLaQxpf/JjY2FMRJV38HzFDCgMl/POvMb10uIwwGGdSsWzJVwr
zryltTgnbXuvxWho305dZ+/7j/KH2WmltTg+aXYACLUZVlNWH7j98ibngQC/fYzBI50jaMXFG2Zh
9plzBDZ/1SdfU/44vBfD5nfYxF/Jgyutd8/pfqzB8J69hsYPMJf94H47Bu8fOLJsRThpj/1e3/jh
4T+q/v0k/wJC8330SYyrTWW8KkFP3BrOQCWMe0DOMXfKy+V5AABAGlVgHXAPIfG1MNtkDgbEuq1A
Tit73IIvxRAblWkSmXdr4s7ncMHTpvYyrrVOqAZk12lrMRVSNq7GLXhsCU6f/maThUTZjtFUUnHW
HA49+vI0bU3ww6Cu49j9GFBO30y2sCAPpKFY/Cgw/PThHAP2bLgoYWLjNTQUcJiX1HQsnv9A/kOs
k19IQPimjYoeeO0OTZh+pzXEYurGjHwTof+iV4KsCnV69gYdg3QjUQ/wj2UXdL/497NzghskV7Q1
014R3BxQMwSju8fZGXzsjiiD2Fh8vTJ7AHogok2QprHYQMZ8Sk2rswPhlRfahkHHUmX8wfo9fjoK
L+0mndEdbZxKPrmLipAbKcKoTsUTY1Nwus5erQKxvt1h3Xtymo/befdbZ/aMscIb+YQsuGD602Sf
w40OLGypwykRQihlrJVZxwk5TsWNp5YtM+FODcddUp5BapZ7WlkOgSXaGlQ7GbL+GRGkAYGoz76/
IX3rdUvn+hn0QZrqDesoTh7APai9/uFjfVHZo+JIwM4TcyRNMucVkJJ57jNw4X+HchawnUPIEidg
Hlx/6fH1bv6IOQ7nSBStrmbvE98lUzWTjFkKCBOHrCAY95b+vUusnxXKEhIEijdlZQCwLpmxYOUU
61G4Lvq0n3zi4q2+n8PxppOwPsmQz2DNpoV4K5l26VfaFvUf5E3ano74jl2QoHC16EhwGNNpyiwR
u985aPnQQCm6VnHd8eB06QVB3pevVevN384PkP78Yybqpb/8hk2Hga5MgJH5sUwepTOUiHnIwELx
I+Oj45ljXOZ4AGH9WJ8d+OP18zcEEtbdtcE/WXzouPFf1ptbsNEB3AcXuKwxAc/sdWsSEdiLkNxO
//BuEZeKwcZ8Q6e/hDnJAkpyq/kwoMVhAiiOv18jaS3mZ9N/rhrWIspqUhHyxjIjoc30S3Y7Q0lI
E3xu36d2RaLPglS4M+NOBbHAdIKgsmUvHLuTCIupLVyOi7tasXUGzs95eO1qtxzysxGLud3Z3N3i
T+SGIgVtF5zOD2BN2q8FntfqCI0tq7NHv98VL4O75fUCL2tl2WW6/N2qaFPQz+/HfK5aIJkjFzpY
C2QoE6XHMwAALRRny7HXBJimEWRh6zTofrd0XvYBTHD++mk7198Pxsjw012DBCm76toQaesWHD/W
xoo9Vilwn5wXfLinbNCdGkfRZF52uIF5cvYZ5oHOob9i1/q1e35S7XqjNiGFeCsSOwVTAoE3EVgK
gxe8w82GhoQ7ND/2az+7btEF20PTaw0JPfGYBEjd05zBDDrkNcDPo5d++qfJb79FQ0V7RoATx4cW
X5ycqQLoVrrOy5izd4iyt3GQSyyxHbZfcRGYeOfgtWevAdWRxXykeGXheYSLdxmAcxAlgFRfcG+o
qyMk8n8DFgkkkEqHeBfggLfHZ6Qv/SuvsfklYhFOIbtdCyU3AwPkqTmN0RZsn7jOs5gz0vPu/yIG
nGYKCEinypR/ct7bxwDuHhXOow6hpbVL2aVTW4/RFcBuia/r3KUPJ9EJBdMDfY3nIpgRI2K+jzdw
Q+LHX9i4sUZiPpI1Pa32sb9YHFLZCc2alqdtelaBOxTXfKNjE8b4iCUO8ldW1b17IBkn6EplscMK
/cpqye5ihcXC9BXu539pQZr9xgDcWphsmxnDxQGHqdYYASs1yO1xvs7SuzhEZe2D38ZNqrC6QM7s
wu68zmUK0YHEjyNm53ywDHzMRMUgNRh7IHxePe5VR+9ZFzhAQ+6BoUeZZ3xk5ca8XbAU0Kdn9zBb
FvaXVlDDoBoQpUOeXwdqISvaaxMoevDZ5uWC3SuXD5dBiLK4aC+uA35EueUFwYODK4ktHdMACaTf
AFilwMEPu3JGTixkP8yT9AFs5dbMQxpPTM5CT6F07j0VxjERFuG+jQOhbZo2MwmXnaMEeQCsKbeO
wUph75OKl5SH5DO/QOzlZBErAFBYXK/2XCg4JDxzU0XmXZl4oYaSiA37gFfaSjK/4xAbAvfH3P31
tK7Jeic//Fx+pvUMSgqSNbeiqf2b61EKYghDhugeLNnG+/LrvSmIQ+JWCUY2rZnqvzYzVsnAYpJS
sacD+TRAeF8OZCbYNdeFWz9kaZJl5SILmaW6EF10BXwZ84s2lx5dPfjsHbqy8fMp7eFpg4stD5ay
vjJy0lvccW140ZHZmjiRZxmIGDDKFGtx2k9jfCJfhC+4VBh+2a0VroXMTd+A0Rf0mV+zPqyZdoEE
p/BXM1pAxU5lgQQY0P8w/yt92VZ23PWH8wtlHWcEOAyzn2xm7EcreB+AAr6JPzVH3SEhBywTWMVg
6oo4MZPAzQcGIbAU+cyzLmbi4nzgglLPP4TKyfYlrmdm406/ESGLVGoATyK5rNaIJLLq4UWMJ/aZ
o458OzdCvNrBrSi4NQ6sSNrshzudV6wkwvfsuVPxkScx8NRjuS03fzM902ZTH/+sy4hW3rPi7kGq
Is3OdpXGmswVuDwKShFtZ+s/kz8htvDou30A9b8tL1byG4HRCaMYR8mZL64ODNkL7L4e06LNxuP4
DOa8jcuOHDe6N2lupqqJ2u7GIHI5WyyJXf+oOOdukFYf0mloJSvhi10dyQ65s4ynDTG/kw1BiaOY
P0olcluN7ALgZx2mACjfBPYnu5C2p8EBnLv4zEMl3bKiw8rO1oUtrIzKd//49PVLqj4iCMRPGF73
h9tteeptdDpvFf9IB94Nig+mHrWBaNYueZkwxk/OnqfxOwAvbv083raKxzu5dNzpjzrItkvZrrzI
CAFOBWYBwd/DHyBskXnd5CwU/Kbn4R5vuqztPzv68PYAk47QopudvpCaYuKR9u79zZGPV50pu7dT
XVw7MUvYoYajGQCWTFMMW7tughDiiY2iXGjWQB20+8pAw/geOIFp6eThosgNagFCVDZ9dIseAyN/
fN8VO9Z8gx3Stpj8zSwkKwm/7cC7gNfOJpJxU3a+HFFMAcUA3lplOhroQ7ABom6H05cd90bxl9bX
ep2c9MPhjlP4aUr+aumkZVi5ak24CeIs6Fx80/PENhymsvBB0xieQUMvoR3C9gxWGFDX1XLpWC8/
8zc3M3RYkzu7O55yfG0AqwEGqMwn6KM0manQfhm0Qr6O2T3SnbZjNijnsF4yX8Z10//7tk/qEy1w
kFmOdFnzZ8UryedQ+XhP3ykHQHhYG4ztMYhswM9rrDuWL+nrZnOf9UZT/iQ0lDZ3avregA0T6Igq
HGGFYiP/BzYfqNPSO+jObYBmwEJ5rPLkUQJPTEsOcuDpjXeLSNTqzr53YXGZ9OS/9Lz4L/R2e3pp
X4Vlj6dtaTGqozeFwP2y5hoyO/Lb6KhFumC+HfBkGm0MHAbG+Lh3qrP0byvVseHIwQ/uj7G9Q4P+
gYCMg8H2bX2uTmdp71g62p+1Pal/IRfXqaFakzotZth12odRyzkPdya9sjV+YdyN9wEeYPjhwR7Q
xzeHrv0FGewRDWCwDWXjAzzEuGg9wNCJIny3bXwMRLHwZtrympD/poR7W2Cha7RuKM2LHrYu1kwf
GtDDRBvOjmjPQQxsSG6lNv/VWNCHhPTuR7RrJ47UU7p3O8izcFj3m+3Bbfd3eGxAFOvg6BBVo9Uz
WZKWUNqFzC9dEaFr3BRoOjK4mXf7a9jzZrXcmB84PDTBgBxIC780r4Y3Hv8etrtD9J4izurNjyG+
noinwZoKSg20lvALC+maHObw55aMg7oM8HhWV6BfK84N0Z0OFAFWESdc3OLB1P51Hl8GO78K9cJv
nNbeEQPlLuZF2SMDNieYm67ienSvBX4bYplCnQZfpMCCiSr0it2ura3FMZ+MlaNNeb/i+04LRusr
5OVzzLA0P/6KWavpz/cJdyWADht0JCyjaOKyqOBmSDAmqKxrHpujV0X0T/vuaPDCqSBEq4FdDTJe
swLF2kUQxLXhIQSt1O1thV4NeI6yamtUHiEUhHyYeCyRRgSiCUrJK6tIY/GQe7APEiLIEdss0FGf
AN23RTNMX0cX1/zJoanY63UXxRONMK0eK+a9gdGH+3659Mp5TmROnfVe9rrnvcbfftgE4ZZWZbsl
88zCOWqbq5PeWhgc31yCETYPz3eBeBN70ulHMJhdN71V1ia5naIYbPyTZnRE2XFRIrJ39oq1bsGz
AypiWsgJe2Jp8YNB2q6Pb8lfPl2PQYPG7ZWfg/zuE9edDxnJZsaA72wNNTBUmcVNeirvGOXXCT5I
B6nuHo6pt1yY3mUXHKE3lHXnK14snukwZBIVfhbcjPCdpu7yzmCyv7gJdbvG7smZvz2OBHPAxM5q
uvlL3rg8LFTlxK4S6sna10pJIb04A++1d6kLWFC52VZr22nlzrUPO1+WTSJCVzUEU+ky5xAk8QYo
m44F3t/Og6jvOj0c4dDqfLx93gPQ0GufoUvHIyecIRL/EatDTbAOdi8fNq5HEA5mZn22eIZela6X
RHmh4cDecc4onOA8xUdiXSCEsXiFgklgsUWYMcZiN27ZV+UzVjxhedJUSZuP5SprwmskHygFByM8
0Dm5U9ogGvbritgFHzZmB3rUvP3KEXcs+xce6l8mLwN/U0aMJ8pPeDvoZPVMKeZ0Ws26iEoiyRn4
gQjOk4aOhbgM1pE8MMWc9WNdMidCoL4dB29MNra6+D6A6KWKgouT+bvBxhdC+L6/4WiXjk8qF00I
bgsSe/c+et+SZlBoyVYXqxXX/9RuN+46dEcItbuSCchvxDHN24i3X0dzTBUyiqoB05+mPr33oowv
Ha+0OyWFrvMLPf3Flqkb99if2lWPKO7PnHLSZEebHwphIFF7P9/e/Ant2rTBx3F5C8q3fWfErzXT
4qnEhkVc3szsqHqh+rZAAJ79zysADQYPpVvHLIzphS0864QbpZfBBeQXhx4bo/3Nq7JTI8cM02aB
ufFva9r/nKTnJjv3XDjJb7bhLFro6QvDFS7mAJ3W3kOsnn7xwmhNKEMj4PD5QequLz0b3deXpBkt
ocWRE+vhw5gBkeEwg4xofRU6Xd7v2UrRkc2PeYyeI91epgigpkAc6F+4a4WfqLf503/HH8qjI5sb
J4PTuh9jF3YE9mXl1UCa43CnNz7cXJoTJaMfXQbLl1D9v2TQXJyNaeuHEb7FV28LXug3lfevT7Aq
EpKgT52wnean0AGkZ36vFKHFNzen9xssPv9kCN6Ys1Ng5m0lT9FpvQ55h+mWYTuk9+E9hk/x8Npq
GsmEnRa7mL/9A3TAMCsNSdVkcr5yEF60YFtcbb9u/E43hst4iYjXLSkxLONJju3T0GfIu7Ys7BtL
Fwvoht31jVunhVUlAARqGLlLkBPwOZGbECyXnt/r2QBqfAjuG7ZbM65JAK7htVxllKMtUub4iHwg
zHZqIbqYOxyq6/gc4lX9M8WvxZ0nx1/wP/uTJ/Ty8f6HiJCPPa3hhzBh2hVtp8D6pA7Sokqt4WEO
qSfzZkf2D35b6VJiJbLzJLP8zbUFfuf2oCIJwqtylGH4ckMh2/Fw8nIBi9S12NieyA9Bt9lT++id
/3zOd5ctylvEp5DE79bIhplmESuxca0IBUDFf3yzsrOUFHD3bS9BpQLBnS6j10DbIklPEzNK7jrw
qHvL4PMogz0i6XHAnwsMAgS8O6jkGybAfnHjhz+QFN0izI32CMYD1AfJ/P4ZM8Oo3j3niSsEuirw
aLKuQyB/cPPVawyqwpbWbdHD2nt7UQTAwKRMO1/qG9bbRGeM9ojnmdeZZMcQ7SjUWworQ+1v6ock
iWA4Gn8SKMo6mQs8CfgEusMlDKw+pKZiJBu+5wXpwlLuMZGVwv3mMSgYymUFBL8RwRhv0noUzAJ4
Cz6FPEWuCWNFPoRrWjP0sWcmawEPt5ycMsZxOBrwpaYh6GG6BCKt+jwLbpm6tHwJtCZAGyHp08hP
C5JCcHcRpV9Sx23OrkSPbrdEBZE/wy1BYQghaw0bh6EcQdOG1QgjuY1jI7P6DJibVk+nEtYZu2f8
dZXZTCOaHOHEFQmzaV0zSMsaFkYb4+3meCxidYd5n8EVI/m5bXlD6D74i884qVhfIyf9K6Mne4y8
aXQPaus1b4Y//cGt9iXudA8kYVGY+YpoRMCDhWl9VF8Q1pvuDkAH4oVKYCM7FrpKlYvzTPPPdghe
C+0aer8uxY6dJdJXB8dfLMr5tx/d+3owfsHWV8BneyxZQuihPJiKNTR2ZFvDlNOxjaT8Q5qyF2cD
GNBq1RFREyyzh4fSXz9Vu4C6QLDMEeIrfY4K2pIBznAq5hcswxwFmmHAtroc0UGU8Fkv3ntAeSVb
6e19SNUGfhZkg5MzZ1PQ/IIjeT5bdZIo/1EZyrO1Hn6wAiaICU1vNb4N36xq8yF7CMy3YT9JyDCn
FDVQ2Oj5aQN5N77sfUwcHRStD+us/WGSQlB4OW/fRNeNDOAFwRvu0QnbJAj4XVyzcaOw88Md7+Xe
VPq7Q4v79zHI9sMttoA6K/i985pScgFa3IL2vsk/k/uWnOrnsI3eCyLb227ghXXdRplQ3fIX0Tve
VREAtd48b36JOVau+cuhvjg8ks4QzRfbCm3QfvVvb5mSII9jA4FVhLLTTFY7dXx8BMLX52BfFmSi
dsdgMzrl6RAUoQ5XvY0O9DoTISw98J40cwoVperrazzLcnIyZb4dnFJai897zHjIyuJhTB7455OM
cz15e90roWzZNxw5EdYZYak65jf8eJisw1xtRav5PkO7ThPq02+k4iZljJFkOcnKCAJ2mzsjGTFQ
MD76nDWVEmh2UvD8bWRtj1a+kmmyiab8ESAJOEeMLKtOjAnEWKwjCk+f08R/PDuZPAeRvoIHwpDe
J8UMARsPLU0GHZO7hRwJS8vPuiF2l76owjh4kU+B+T+tXYHlwO9jPTLBIYcY0jGu+qbhffCA48wp
XNr2cgQocYBqjPaY5Sl7UYgM3JJX3CNvML8E7XQgX7iV6sJdDrd3AsltoQyw9ASnjYZ6x6YDhKnG
qlCRhRcSCkZd/APB8IRWYtWQ5rx7RrFdq4glfoTdt+dSYmVAFQhOy9A4R3jNcsgAt9Y0AzSRS/IC
Q8jd68eiXYRdSdZgdRQxkWtrbkoCQzTFPhuxJ9rtciRw2uixeEzgp2qwdfTSa10DAVwOPo6TBCi/
j67RCijQBDqLFyhUND7Mg3R2FMr8DLdfC7n1Hk4H4AMdygD0U91vYNj4esf/EtMO3wi0n0QH06El
uvXpXNqEEc7bug2o+km7IjCBrLwCEo8u4yUaEUdP2heCZ8btX1bvbL3YtCgZH9699StEhA4aLXm4
9Wdaa8ltKQ8Lt2lXc41liJtXe1hi+sy5hb4FkiVbqxG2lr2z+1EcwosgYF/coxk+2+GzNzM+4y8Q
ATmfX++ETmJ4ObmK7rwWzQKLHX2C89+8E9cMevnLtA8otw1MHR/pI6c95ry3VJz+0d5BQEIE2ya4
AwSAUJMPcAC1E9Yyz+MDUsPZew666FJGE1W14dgBPt0W0DW2I8jl4jTHtwwPQWJQpbiG3JOHq/8E
yvDAJy5u9O76N5MgDB6vMUZ4cA2eocq9sKlZTsNqfioBT9z25Xf61RHrtsZwAaeZUI0WE1MNiO++
RBL6wttTq+Ove/29pxOzHdiwr/Vr/1hm7vX+QrpTQZ5GvGfxG8+bQ7AqaE4Qn55xi7HhWHWrUWHy
sdjfHmdNgdcfbVCqHCJYYF71QeXeQIsWnYdkyJuutbk7fvzdzelw5hVCxXZ+9xCU5UkvAvHcJ/Pp
C4PPP4exu0MwIcb10rlBjZ5Txf1lkLKMuwyXiMME2zFMgJ2IOfb4uzpxUFgCqB6S6RTlDRS6H74b
dIgafFrp0SF4mAHCrhn8NMMaP1TeV3cKrUSzVlWXw6mBAwRpCWoxKZ0SakXTTMo4EyEn9ELi5HAn
vfsaEsT21aVjvOLegouh34dwN8BlBHD94rVQgQQVzm+2RrNKWThXKcX7PdGmlTEineez/bJ4bKOD
+UyA8uHVYTuACofG6GWx4dKHBYpqyySI3THb3j3AKqtYOqMP5xYg4p9PjA4nmcra+oF+K0khVDoK
rDvosw1dACz1Zwqk2kPOdr1xFm0SX/gmHL8Zrh1lw0ZenJ5bG1yr2OhS8Q9MpiXqve/o2/V1oBOy
hEj8tgFW8itf2ntEL1uG4smaA6tjswygGzjlTzxYmbT55XSudMEGJvF1Bimu4K2v24PhwpCtMJuo
HyFTrb09Tpm7B/tP+L7SsGAQbf5xKG7e9QYg7KzPLpfnIyMPZYXt8TEgkgHaICdoIZNyTvpSiRk2
LiHilzHMCgFT/jAfwKOxzmqogbqBFg8zbpMb/BrkuuEhF2FbDX7RoQUFoVD4B51vu4zrQdWC3ygv
GQEqv5VZHLp1cECX530Wz/H5BFWS47e9gwTGoRx7J/pcVI92rUV0sD+GcBJueQW7PL8mtxDpUq5U
RNCF8EfIidAihYY2JqeCZ+cG95SEsPqeFka/vPfrrA0f7Bm2W+5t3v7Zm/4p13X3/bVfv5cUcktn
gue48dNwuCAEMZwL98bdbcK98DSah6+0/tKkJDsFj1/elP6wbwwi1xAtUvxKLypW0H0ch48ot6Dx
3RwP5hcTLs9lCf74GOcaZv9OTyeq94ScKrgv7hiqm0nv45DKeDqOMM9ecxtQwXBJB3FQtKCj0f3Z
39FnY6gxe6ovePE9BOL/RsfC/+JxKPOUwqd4dsoqaG+UCDf/Mn7MwTHaYxMi3MUp8DcLjIaBbo+o
9tfoxeorMEKzR0TIK6xILSAVqZFt1IHC9R9JZ9qsKrI14V9khPPwlWIoCkQQAfGL4bDBGWfFX99P
nX77vTeib/fZW6GGtTJzZSLCXBImo7GQw9fn1oBKZXC8vQ/774j++JK1mP1jFtsbYm6AiwXQCIk7
YxDjar7cW7SMNLgA5x8tCe/7nZ5HKbN6tI19V/xWFQEl7Qx7JixzKcVocUtqif16xIepxzVqJqYU
S0MNSC1SWKOejbtDi+QOveOE3uwc31Xfv3pDHwNpTSs/cSIPuvEnRK7KsHy9vR/iL+juzl5u8Sdr
tCVhl88fFonyenfOCQo/hvON/erG2H/Tqr9aDwnbd4RZN9k3FZRMcouA1xoe2ZoDKO+p67TwPdl7
7D4Aw59cYuc5g2vJ3tl6eDDry/T9xg5YnZ1f9sId4edcsBO+J42bRRPBJsGyQYsviaVjDBmAsWMT
NVeJ1qy/6lHNN4v6bLXmj9VQfbcoOom/6cwHJ9Faql2b/V9Nu4qnCiykuE0pj8tFracX7jtrWLuA
0qNZDzdX+u6AgKsuQBRGEzTr6FeN4ebLMCXh0PbZbyBTZcIJbLrhnshz2M2+k3Zt4nDcD1p4m1V2
vzROJJvdMPrNfsC7wJKLTnggpS+/7/H8/aQvdKC4nuAmhoodpH7oXZwl2OWw68ibp3bJidpi1vA8
Hjk0/sheOkSw9KCPzrouYl+0brSWP3lkskyQGEVuW/MFSIfh/OI4tOwyYotc3kEXh38DKJaxaQ6N
5ceqK+ukXeuoLD/JETkAf/wqXVTSzZ7ZPZr80AZsNg/8pnYvr9V36iaAPMUSKDBEshpwTL3tdin5
FVcJ1srHRhfL6cu2LSNQHLpSuMyF5qzZ4/QtZFzyCKB7MMzmzMI1Nt7PAGUQtjSmjBDoA/iUs4na
5n6Kh/K49fVe+PoWI+9G/C9zdF00Iq2LomLqYtzUNK6fv2onuzRPEaD555agQG1TAWLGs7jG1Lb3
IaR71Lm4kxb155ql+zYmEGB8vGWpJu+mMTmjMOLx0TEiYWWCvX0IYfWxgrdJ+uuATxHuZn4rt+6H
r+T7iPXH7GXL12RnP+8O6x1L/J+E83WA9z99cb879v0oGGu6sR2YGEN4HvFwBg1xzxvzc9B7ifbQ
bEHmuhdGv/UfuSnUm18sMawDgADvN8SLkk7mBpF89NrvSZcPqLQubHV/mLdVsx3REr5QyENQdMTd
rZAaD83uCgtnDsSXN+I5MdybdX4muXu35MxFCPh+IJ/jj5tosZvDN/DzQDRAocAZxMg+zYA7Jidv
MAzwvmgd1We5esybpQndTA5X2zys+rxjGoMaV5MrUTWIozrGs29/f9aHDJyHPM4a8A7MyjEvNenH
DMvVG13FMPf3EvgQzU7T286C12r17OGc82tvffE5YQDff/bsx9t4bet/eU1wa9TeVEuMIX3Mtt/P
cEQGJ3TbuH45+551VZSTj47ZtQ9kQt7Nb4rBcvjxauMdXStnOC813D7gDfiwao0xOG7lBswCrqvJ
Y7tEhT6mmdgyqExXQubXwLlMB322+DN9Mpozir8EL8LvYgvBNMfxhfMPv4UZ4QHF/NJmMHNcoRp8
qn2Jw2wT7gNaDu6NoztDNW8zASZZ3igoPxzqisbiDERPmXBzvmswW4ZhkiPCUWK9j3+nbLfWQXaU
uYd0l70+oILEnx9L72R1QTvkXZXbg9fIETWzxcCmmb1bb+NPRs/XoJj+FdToGddvZeGS7VfMXzHI
i8FmeD5aa5Y/QgnA33oDN3bkEBwFTZLdev8zlADZI5PO+3yXCDkZMty79QThyxt7gxUTORMtcUaZ
W1zTrzVYwS93BmYDCpcWgVKS7zxAHYN+6e41t1Ay9cOCywwc0UeEJ++cTOGJagD/YJy49sgjNRSI
swUbv7+F2G1iP7WfHaY7eQgaf/ei/WOo9bsMDq1x275ST/XpPo5kMf6YyO+iIEABiVk8TjHWc35l
+rtI2iTmGMUOwxSgJJMQROjS9Lgtf3Z9su8Ht92dEhA3dAa1dcV4aMktn95XHIIQtN3J7TwZjUFA
kVaCBpDzAbhGqDho+mIJDE6OpXmqze9Q3N7Gg/DktnNpO8+bSPYMMjjncImgj7Szpfhtl4vGw1qg
dDfroutU2JeLzrytfTqeJLcGH4M7+kbDj1/i7Soa/ii8jr/OcXux9CPCgBCiiAc1LukKGbqnYmlO
WMkvHR2w6T/kawfpQwQo/hd4GQQ4vRuQyRDNfM9qtmcCAloYbPWCIyQOqEyHNKmZ8cJ0iuXdYeWc
olH+BfZn1rZrxL38B+7WVSWbef7c9BPqhWbWbprNzZDe6RV2uZAqvcbO9r8ZqFjbinVBgFDXQcyE
v7/WuGuzw0q/g0XX+wofYZcL+y3rbTdm0EucNW1LoYPMJnvFX+djlFknv9u3Go+O7Qv7AVFH15P4
RP2gEXZxKmwu3XZ2oCZq2SW5Fjj/0Xx/kAaYPcjdcXddpAjn5lzZrUmHzdEzAQFn7z1KXKYPb+YT
/EF8MuZ4r1/nBa8FJfox+tPl32DbGFjvhtzhXoTii2lWlC6/zWknH8gJd+qN4hMrgWf2urr7+WuC
FXvjgh5B1oSbI8IYjbXH97ZR7A+c7MI5zrAsWvOPbQazfsO45O9Lu1q3kQkt5Yj5fWyrTDzKBzjl
M8DxVrclaR8+woYDZ5v2F+85Z8wUKuP59J9AvW8tLaknDXC/xTLs5oOkU9zCA3a8KS1rlwpQswWc
jAgqSGLmqH1YA9rPPSKRDPWKnsGH5mWiWODkgeXS03kxj4MlsO+C1yqXWrtU2mYOK8LA3yNhesLY
jaycT46P2HDSnfQU7WWr5FbiaReYbxLhEHVo8hjT/nZBzluKUFQdmlj53AJdOeSSHN9m7ZPdcn7B
fWB88otEuzEvZ7vpDY90IznJr/paD9xDFvgXoAQyKY6aAX7OTdRY9j4jkdVsyyEBVDpkAdvHd3Tk
y2B9bezB1efoKoz9pif2wIGstjY+Y98p9S6cgYTQPo454b7w6bDmDNkC7xB5WrTj9my/92DdgWqe
d3ZMPWk5D1A91GYkv+Pu0RE5GQ08ro/7K56i8TF21n1Re6OwMfvsZzjo60wl63OMoCsu4252YYq7
lY7S/Wa4vmIJbD50u8L1aDVRWRBo0HZo8a8Ds3QvUHPgZJPlrH/2+SIl/VWXO3h8wy1MHBNKKCoZ
oknXgPgVQwFcLRxDV7mbdDLIUWQChI3eiw6Pjop0oJg4RydiEEXg4UodvSrjTiWIdHZdWmv6nyVH
8Ob8EoQskNagpw/TNsv4hHjqlJzX37CNNFd9otGMMAAia0F4zk27vbMwftrzVFZPAVnzIX6DOZAY
6VgVvvBBSflJwFkm2+EawaNwnXaijw+KFD7xgzdeMZ5ZQ279HH14hT3hY/7aWH5wHZrYuUnFob23
o4MTxZFCerI6TQMGZUD6P0bDRXZmRb/cY0Pi1wPurxPEQQ7WgKn47cZxXOgn7xRvbPLcd8eIvPia
mDJNx94Bp2RseBhzHort7etHzIA2vVOE7d1uAPHDFyn2ZEAeVJK0rBVqMAZAV68Z3+xFhcKjRKSY
X5ASqFGaKM7lSJ8euKWPt4TR8beHqF3JHXjUUKpVbVpO1kHz9Xk6DuKp52r1dWLM/m6kUwTqFSdK
uwD4A4e72w83IcoeFJKGsM75CrKOGb80awmtz/N0NjiH+wsTAiLwvPF5xdjVayDmJlPQ8zmdiWhO
t9FwgL1gc43G4/EQ0dHm0EYfE1NcgzjXMvKGIkUDi0aWSe116uFnV8u4tLEpxpF3JKm6fLSaXlrU
a+A7ZHj8Z0mzLZDMKGBjlEK8E4oKpwQ8q/Tdh20hyyz39czT6mpopd5o0QdPH+ppDf0wdpZ+qhcI
u6ZHCoMQJjZ0xONdfWAcLzXj55HPqNhMgKNZ8g3Q/yVL7aUTXFcBqPeKNdDBWVCbQAbW8MUPx7WA
XAhUKWRCBYjbzN04wqWEXER8KNwDxwNuyrIJTokO7hrk3N3+GS3E7S59S6yIk8h9snWtp1CPiyGe
A5HEvFAz6uFn5Zn4hsXJ82ck/3OCVO/Gj2LB6DFn294bqiYTEXbq5WQoArRUTPv0ffygl+JIi+hG
Y6Gg61zgNEzGQ4cA7iuFPJkz92cSD8N1Rgux0Gfnqmn6qDmyZ42stKdwO56yUL4Ov1s/PUzMiHDU
foL1jgkZlTP3cIUmz3MeeInlHr9uRShQsLpYDM0xSbW0yA5kmSDHr7GHZYP7Wxkj5eft9Df0Inze
Xt9DAMdF8Eu73NV3hTAtUckBj2gLxw3m0ECKJcwon1TwB2HOHwahsyvWQi0LPjyKlDHXivEdJzAH
PLtHS7D2ZTk0CrEkeCe5baUwO27EFIAU3kGY8Y3nWBv7uFANpTfsy+WbxYwRyKcT413oBxbLfSiT
oy3nLVBS7NHgIq38i55U4IRhHAms7KySN6v6fDUFgKjm7M9ugLlkkyxN3pGQj0yq40YUN2TXlj4P
kKh9Ii9SuKEhBfqXQEmGKjwx9cXLkPxqvWvNOCq2TdJno0KKDoSx4FkGUVFhyhzDEvMw+xcX4+SC
v2Hu8W3T84vbzWlfZPnw9P9WYmKpU4Iwdo5N9iD/ONsWOAjfxQWhGliU4n1G1CqcOjWFKienG3Aa
UmqSEqK3zNXAm9ISz5Svxd7inOS8kawBpHWgNVF15XdcnPTZoBaKLhyTw7Wq8qCB9DHLjkMn44RS
iYr2tsSZWIpty2VrXP7+2SRvUyCLhmxegvnPhuuEJu1Huxke7G2HobF/w0Z9p9Gw/xdc848f1mhS
Qwthp4O3Usi4SjqxNdE4fa5xAYFgHi+8Zi3m43Iv8MXrTcYmAU3zxXk6nr83qbZk48diama8+amD
yT9yGF5VuwMzbIXe6CcBZi8Owy/zRQWKzq9CWtVUFeQXZ/Tdvpr9BKuADnQMrtg3hAo6VYFUpAs5
nFWlYvYYUKiJi1FbAhyZHZgZbXEN1ve2RuFh/Kl4N0v4XNSy4lRx/j+EpKRuGHtz2+Oa0Ksh4TJP
zjbT+h8GdIzflZ3xXbAYtV84dCRrRdflwusHWyFXAxB0odjMJ84Osaohze+ij2Wlosi5MjvD5n7C
5+ISGvfXKiqKqETMh/QgVm9HlDlnifEN9Baq43JDbzCJ72z0geJcfQdvxgzxsNartIgqacoE7Seg
ErFEpnUNBAO9bP39XLUYBzDEYLXayQHLW7M+Wvjc48T8gsNQ1HV7LkuhbQY3F4sYhY8pH4lr72JB
Tmik6nYz1XJObxDoxBI8COAJ82MIX+kjNecEYJvGAxp++MrPpBTYJvsGJd2GY88SAgUHr+DfS2CO
c33oesPhAu/kI5SP0eobinJ2ZxBRjwsF8Fi6wquh7FstjJn5UMyOUqX8ULeSq4g8SRNC2nMBwaZ2
ZCFq4sLAAFLYtoEleJBcVNI/Y5OQ5zgbGKjT8+/D5tisnGC5QY1g7R8ysM4Vw7LM5BL9gGhiTLB9
e/aEgo7vVqsWmvClruZaqEon6xvO7ozFscXcau77Dr6dkDGX2vynFbYCDg55SsoJzhEgzBwEMQ7r
wdPKgSaQYC9tFBgw+Db8wxefxskahrIlXLI5mY9APgljJeKdJb1vgz+u/7o6IkGlm/uNhYUUni8q
WAikg3GVMeSmmEoSq8OU5+xkMErulAGaGVNCkE3U0nA+fkv5G36xQ0KjYD/+/YUnj5shtRx/t4ZJ
tt5psPMUzTOCl6SXBjArKsd9HF9Zi/POUjmlMczSARc2QnBZ23lqNhUG89uhpcsNjwNhvOj4k/Hc
9HDuK/C/ERLvJW3Y4HnUPJxKCMoLeeaMGjgZ5sph2EHG9SOAxyJVFAnmKWB5SLM75kconll6pcCJ
pezT3erRT62v9AaG9yr5feaLUkdKpbBVVfQPae3g1BZJIfR6YyGiRBXs0DiSL/pBD0U7F1fx8cyl
5bWDVDKCZigLOyqdToRqFYCG/3wm1B5Ph0M56rlbvdHR4xyM4ipk2tlGUS2xE5GsYC7Ker2Ndo43
ph0ngNfcfowYOzRuAo7tdL6MfrY9sO2xd5pvTb4+lSBfpvJkbFEL8VrYZ0K7Vwwtbj+8AOlGseDk
GtNHuIkRk9VTHM/xflJsq2yryzk9CDg3t4ck4vsfa3Gdk7N7mZlzs5LbDlVNrITwtSswg8RpFpAr
wA42yaToUQWaFIOVMfYGO2PbCbFYLGM89ST+5ZwQ59m3yDJoxpBY2MPODjMuE2rkKPJ+4VZ/pZ7J
3B7VYbHkheAhKhPFoqPUHSwybJGHxht9BAuYTx5wj8XkUgTfFaX/h7s8LrYDihw0W9K82+aYlGE1
9mon9QoPc860Q8H97yLhA9asLP4J6oc7q06bVEH1Jhyro46hF0NpsyaJf+MiI+iLWlN6JwrEjtEz
WWqykJDN6paXCLPeVph9IwfXqqBvrxjwgJmWAgi8RT2mmBMSuWConidgjRxdGVBqW0BhQ8yleZOP
bCsoMIRHmIGMee2SdWbyzrxUmxaMGZzGa4KcCoVSgQqV6pTd3p4HynxI74o/D3vkZc0HpTlPz8yZ
6YKBE9gasJc5D4NnsPriVh70GU8QkfdSKTwg+SZI4vmBI5nGEPL8BugV7R5FKYp9EDOBwghhmNgg
+HrpQqmcFOkD2oFfB5S/mJvpS7JhEaLxXTjiWEvaqMHhV9KJsQfhgTqqmlF1q0tSqEGq0PoLMhqp
f6Ao0EvtqK+67KLaRgT9jUKanEDsN8ryew7lcavphH3f+WMTH0XoOxblvI7f0sc8iy7ynrlkuqiN
ZMvNWUnFJSlxpWwHPIJa8hDYD0EOKpXThjMMv2DglNBMq5GCmI9Y1AgnsWMvcdEPPzmH2RQVloDf
nRp/fZPjglInGriS2X9Hx1gE3blvORih4C4CTa3QVttTDjsEJa7rYK1DhRQEK8WBEO0zNsplSpHr
O84UNjgMDXZNzuaR7PuITjR5r5D0KxYT4cPSi/jUggDOnJKJLkxfY3u9DvSy1fJnLVSDwKXBopjm
u5V0QWABVvJyS9o5NkWVgzG9pwy52iPUUMZpMcx0tIoOuBmZrGzQON+5AFqoH1PM06m7nnTAradA
t1rrVY+5KrQE+p0xSIUqWrv2McOu71eUBSe2nadyjnprsyscw+dmZK3rpJPIAybzSLwQismcCPcX
hUPc3eHthDz0t1bvPg3LGdKrcTL1+Hr8QUqQNNX+PF7NxP/X/oj0/dKL2TT1Nvs1DBmpI8E8xn7I
0WxWnCWCZjanERNFI5deu0kxBIxGZGPXV9C1JgJRDB0WeHdznwnOiSS+j7Fb+mO9NVvWlthw7pEx
dkTGoilsNtBjwEn7AnwHunnB40ZXRZQk4o82QI0JVArmaKLJBegHmuMs5CYBosXLW5D6i0oeb3SG
t/aIj5nvhTZ7ApwYLsOLaB5RxWmy/MFYn20YRv5vtyTEbQbiGCKB2IvAcBg/MFDYGbN3uLiGH8ee
3szQ8uFzASWYOWcvuqGTXQv8sqkyUI4iNFGsD04pz8Py9wgmxcGpz3O2hnMqfL9pB5ZUmAfGilfG
rcdO4zvuIvqdK0PJxKHQY3Aua398Cnun72+mT/lvguHMpy1pPScPMWtleqnzTwmxw4+RfmV1VfAc
138hLmZB+aBvBIZ5EKS3CiQCLhX/Sm9PBo4JdQfk0pM5zXX8pPQ8ScUjoGtXhH3S5CVcC6SnGnze
XATHl8W/gMM6b5zB5wT0FWzAG2vjZR48dfjAuOyNW+Gl9fTRTKql2J7x7DNbFZ0p7B1GunubVqao
W/z3cXJd0IYxWm0yLGSxCgQz/0kvjLYDP/U0uqAbMYJqtifWiNQzaBoEuVjJe9xLtBnfwPH9wdsk
s8XnrEri44SNq2dGafb5G6JRtp2rscXGnrLgYKwgdFY3TnMG0Ywqi5j4oZ1b9cm0pnmEbzUoXVn2
bV24lZPmem+qSwSupNkcDir8OXqRfwgY7H7qv7NA7A1Ji+ttl3+UHkAXBfe7GcXnuC9/P6Q8sEAr
/B0LIh3F746Shig1CLeGjRQRPEe74d/THCyA9CucypjXDbFTfUesFph+BxS5YbJK+mvyf8U7ej6M
G/5qehC9TZV8XcQ6HmLgUFzW2m5/GWO3r13IGo4+rD7bG8vdpjIgoWrQcGpkMkjYKBzpwSM8Jdeo
sY6Uaklv9ZyWqN55wm+Hu5uzrdg2Zltcb5lJfFlDsV8TmbF9ZKBqlUmbQSFXctXlLA0mdTmNA/1D
2ckAA5Y/jIFOYl5p1MqpAj93OqJOyAXujkzKnehqAi41Xhhh4E6eckoU/77N3uxPdd4Sm70JZzp5
1P5LW8f01xRWyKI4N7gvfsWQ8uZaMKbtc/zZOcNyTKXGlCRFyR3NLcwhMl4f5jsxRuUzpgBFEEs7
1Q++YWPP+dU+S9rBqA9fK9pd50i0FEblLDlMiigewJ0LQOoveb2drqF+eo9cOdTMZcnSkFEMu8AX
mR6cAcXYwGKVUiGNzCJurz84P/cdQKrS3g4ZARcv7+TUdPPcCsQ8MBoCBoYI3gpeIbiR87iBPRG3
fINh4Z22xiwcTmqgyAbdOzXlffEO9jSAN5QT5m/MEagBAlYYP+4JlSTeU5qOW8w9WE1aMNMCzbnO
dmVLkJnKbznRJTY9/reh1H50xy3VBqQiG/1au+oARYOvlEBvvyOIUUvonl8+yfIpb50QPJWDoTbv
6kIW3oAfyi8kjxX7QNIBg+8YrlYHHRNdu2JZMkKVtEeyZJ7nbonH2T5orHfVsTRs2lAQbIjxChBf
GEcQ4iU0B6laWqpWm2Ti7pH3QYjhUEDLz9zbnu6LvuyW0rw1uD0aR7rWx52JO9Ge/0SLzm9gfgU0
x4uIQWPJeGbL7OzEbvUVL/sxPyBgArCEXt0VuzN+ho9803U3Fcmf6I1bZxY/LlbEODCwtQyZk8Un
BqDfheQG/2XkAx6yrAynO4EDLUNirw4Sx9edEVGrA/wdEsGEQFJUdqUxsx4rk+N6ML7VIWpuPfFT
MvLCId7ThbLWI4Id4w/DwAEAk0bHGX+mvBzMUHOy+42UsDlmnxaErD2KgYF1NxZ6RsXU4xGJNP/C
h4Gn/EUk3oMecGc0cg6H5+KkKNU/V07Sf9nhVPaTiMDppdXD4Wp8/JFPIF6Vefz6aYtzVsC4HP7o
F0aAngxwohPGJe9lMusA+HxkejNmMcZtf9UC2dbR4Z8nasHf0wZEe2McyPt/vPUJw6u+2K3xM+i2
DV51m7R7/9GFSK13DoQtxoh28E+0SeoDScxDsgbwjeZhI4VSpxHNbDXiJG+d5JN/z+HKXQ0bq6oL
G+UNFGHBCDye7upGb48iZsiHYAnAXjCHCWcK/CEPADvMtltNsw2dA+JjnxswQ9aXaYi288GCUf+2
pr8CuGUfdcRwrp4UOEDM3I0rVhCGNTThgnLtPKu64tpyW+J+sQYcQxG2qfeTqtzGT2rzRjoDHCRf
h+loKH7Uw0yDt50rjmPj5tcbYPKi3lgmfF5kUfOqqR8B59Eq3FcPbYODOU6faQEWSnX00SQ0aKRa
Ydl9iuFDil+a97FwepFPNrme42sAaLRi6fCrfzwnfGTbZotzMfz0thSX17BxcBujYMdIV97ucvnz
WbnZW1Y7zu7UcT/+XD1hHhTxDFLpp0PVWWomsEt7ONq7AxKUWiyY35i5JmMZl0cqfD0DaJxHaNuX
2AaEPWY6dgwY6KpzSYQWf/+rzEF3zNymeZh8jc56yrzZ3wDiENofuIE/yey8BjqYffWHFwJDtkOz
/iAzR/sy7iNeQg3mjXqqYVF5o4+pxB/7cfDP6XtElUb5Y++7xpQBKaP86mIeI9U9ZX0z/lc40lPQ
uBtWxg/XSLNzt7IvJjrxv1/KR0BehMeGlqhqt8UP+V7iK/vQhKQhsURgJtmcXCRsThRmwmEe7a9z
EH/oyAi+WjLhdqA8r2DSGDUYUlxDjEKSWV9jj0vKHzXjlI+N4FScOlJPvgNEUU0yNgy/pvWxTOlM
IF59bDuwcb8h/9YCt81uXc3Lp8m45RNnX12avphgx4JMD6b+DETWTD4Y/ZTpXZM6qsJ8jJg09KUp
GQP/5ji0m/eNlsjG/eELJavn3ihPb2N3ikDX9/OADqY2VBJQtd2BVZwbUmOnnaPo12OIvGewSgcX
NFensf0xz8PTy306NGYBHToKyHHmGQVSSE4eLN+YhmRo75L90Uphy4qpMhLayZlYZ7czdaZ69Gd2
tlgh2qed98Vf9yFfZorN49/0h30JwiCg47eNXBSIWD8Sd6q18gORUV2auE1MQ1uHA7rG9IfxDskV
U+cFIeiFDM9ReeN/USUskr/+la+M6vjAOx5MT2tcZbOQNpCTSmsQP1kRK0s4fzqr7t9CKsd/KD74
3lgdsHnpm/XAxFXSERCBhe8utzBnaBy1Djpri/wtw8e1j+ksk+qrJd7yz/CdnPUmKGVKeGIxbYzM
Px4FYmjaJ1gQCJShABf6h3GVZoF1AocWxrGY44+pahQ+urzxTTidDj88GJ2LPYVfDnlDoIX/qERq
HyWAeQ5OIWBkdbanhMcmhwBAG826VkA3PDBlKg84MgPzO3Ja0i8RmsMFzemW/EX8lcxIBGRmfWzQ
rB3nuvQGpqSUTGjhdQMOCKfjS6JIrm5h0GJcCqiDw0gjCNQUooTco/mFDARRcCFT0Ehh8EVBCJcw
MI9rALZOnL7zCAu+hIt4OcnVCkSnYEQllrq7eZOYRQgti83PwVPulAsqfmTg6OzCDKedtD3GNfoj
PM8ECLeIGCRSC0RTQNhgDDXzcEtsiyOOrjrZsKCnRAVELmWE4J+rVQ+m09XGtA8gUyB7yxEojUgE
cWhE5AGuayZt6w0ZPuGeHG23EWWpRYoaCG/uoHvRpZfmjsHiKbdjsLqaLNIUugVKwesyhWebNP28
cgn0pZFNCkiKVek9MpjbH8YFUvLeKHblFtjqZUHnY8KoEU/1jmDoTvK1N1fHbb7saPyDEQcYsmKU
69s6jGPw9AbSPTwwTPXEtvCH6Qbj3qsEjU3NH7xSiHPBdvo2dhwj2mbMzz5PYDXyzRgB2zCT6TCi
+qSm6TjZbg/QcJnCFQTf4mlRp2wYW+prMTFA3ibUM0V6yb/BODN0ahZIvwoySqZ5CMiAf/v0y/Yi
xuqyphhK2IzsKEHn2PAjPrEQQAMavXdYrAIwamTC/xasxIhnFUnL0mqtDAmcWMUQSBpbjIB+A7wE
AgX0bRlkBfwdoYCM0ABYTmIAulgqETQiTQfgEhEJpYI3hMLBMGOd9btzTH51D1UKYS7mhqx4MGx6
URYTy4QYWq5vAlnaOEL9a/nRpZpMuJ8x/xQZE4aIWYisP5MGGjJJyfnBGPMgwG/H1Qctmvi+HmsO
OfEE/8e7e6015iU1vb+yMk2Z3o38qSEmJU9/MfUC55EmCLc3JlKMekqPJ4WCivU3V6+71Qa8GbgD
KCLrIgLm04h1XE1i8FK5Pa+JJMJnH7mZn+EfDUdnpmUWwbgFIl+ehEWrz89XVHNPR1kBhpWIgZ2p
BhfwWOGw5ZqiBYektqjPQRkrG7Do75wwQIwxqoG9iwjIZS2QFNM4zemV8lzH5RGxBLIYkgC4dxoU
thzRkctE0t/Jg8rI2nPLCYmuDrkwvxk3G/MCXkNoC34qKAM4bbN3fWNKqNfUsIwcnWNrrEh0BjiA
a8Vleh6GMCCMxvLYM+pxGBH/2nSwUBwdxg8k4r9pQ3y5XZlIfmZ6SAxJK14YM7gkniRHBVeI64YX
z5hqgKal8z1ezgwbUvxTyIFksozizNcfRc+fcJdya2W8Y8O/cYaeaotVgMAeO2wAPgvEWx9XZ4/W
7kU2E53ymEQttx2ldzvlAFXcdzft9Md5od/v9sYZWYgAW0JGlRFRqMIseqZ+OZbjMBXgHDJwTj0C
eMLiHb27Nm8djI8cOaeduBTZ4UFIAKb/AdD9v2WfNOUFSCcqJxK+3QoZ0Zs6GrjkZgG+LX2LSosn
dZdMsWcvLGFBCtFfoFsc+puR1XeznLPsAIjEisLgjJ5Eu8l0mIVPuMr7s3/3pzH+nICg0Wy73Nzw
7oSiue4LT4wTF/If9rgjxg5NijEwWVCmu5FIScUvEw3r8L9hzMeXpNLS1nr27A/jMsuxbi5etfAq
T0EIMtmyWw5HRl+PNpyqleqnxWh1oHGhTpOakvFFPDjJcQlDIDRORqkFOZGKLYveB5yYfYHfK+iF
RTEMWYClzpcjv5NC9R/GktAJTomXyVfWG6MX1gAGO34C1+0ceRGXE/kKKEUSsufZGyQtAIZrMD93
Qgb0XZw5liZj/y4AZr4KYAqe4xi1CjsW7Uxtrjg9fOg17mxjOgT0I1dJ4hKy16UmIl3vKrPbnGm0
CdoB/p+ynpPG+vdCNuDJztHVShWwH3ag4M65bo5Gic+qaHVYXlw/IjcuDC5XvMEa/h74g/fG0Q4z
gRCOJo/VebgbsF5QO+n3aiAAACnB7UxcteHNoYfiFEXSjhP2ZjOmD/MFhMWV3MjBRhozECXbEhjy
I3T3WegW9zJtI+ucCSKALNgQlvUBBvba46i+MQVqhp3FhsBLSD7n7r0Nl2kzuuAVuwmofqWWFpBk
wLtgdXDVqwjwjb9iOEoGsryu+z/eLwSjHVIiVJMcLJa1QeA6/etxqoNNAjBQZKCyoiBIeIlwyRnC
5IxbWgfvkZs9if8/JYGIdLSHM/0F4W1khAiNaVcCyhTkM0JTpCwrbuyn0LerwF+At6CgwTSH+J14
mPOxCumNEeFSFx0zCH6mvq4GkzKiGYzM1zpuo9rnEiYji6MQpsdnY/m0hbq0gCe0AFLxD23YvCdd
eylJHwx8Q5gczJZ3s36hB7eFjkSKf6iWNmdCdDoI8Km6CD4yc7rQpNRGgIP/RDJcunyPPWa1hJ2Q
DyFIPvgbUZ2++cU1/Z5eTm+l6+uAK6tCm9wE5v2gfrk7N5u7HTMF38+goRxt9jHFbgUNLlPhIP2M
+/MSOLizDGE6PpkxDpraBgqIk4Wu1wJGGRTEHOfqxvT1bEoOV4gnLoQ90jbOkzFES1uWLQP8heps
OXFaPSPj3t+TWUFlrQbrkikeqT2yD5h4IQ7nk3DrYL3edUsnPLpOxtJx1yRowUiwwx3UjRyT5Yx2
akeZhwnNlE4XQQ7Gao5hux0Tx/QNk9cbJO2sLZYCZAhlnNKI1ZmB5yDQuK1u1jbTJkCrMevwMegb
sunIcnY7EeqLRoITmvq1IaTmJNHEsNYmlXZxIYpditrviaSHwBTUCspf+9N9AYiQ3bH0MfTUCk4b
CXi4d4YmjYSL2c0utrkA39pybFYttLHe0J3irjzZlzRYzPDPF2tG9QH0J2tU0OGYY4/5wUXrfzOw
DTg4ZwmNnqaMCPvQ+JCpy14tQwPXJmQIjQ0r7d9S68ZGjhohONtF9MgKlAAJh6Ve+ctYJ8uiyJ2G
f8OwQ4/NazdvY2Yq6Vz7LpFPPYtO3MnhBv/5Z6+OWB4nwwz2ahTyGM3kNYOgSDmYrMdOZ6rS01ME
tYwMtJ4FzjbGtQ5vOZoBfScm1BVMh1ph6cL5067rb0GGw2/AKmfgWF869DUMA5o42hoY2k3RD4vw
rRz/kuItxI05cjLqS3omUUivOghPmqscOzGNPMDyxrFGwndkPrSd77xnjHc+7tKDzQiDLmMQwx89
8575aSOrprzkZkw48Z06D7EB6ZCFzpruz88+e/ND3jUHpXdw90PBwL+jud3THFhXiETTLNSifXYp
ej4kCSt1CoIAsaFHNdoS5MbRBmUc6XBCG2xznAyaSNMoo4VWfOgSQVD0R1FvhnjPjpAHeWNodeRL
aJu+9jitLLn9J3/s8puHrIKzx4X2hmaEOtjSnBBU8930YD+uGxL3IPchtaHYd0a6HW3B3sDhYHKg
UCBVuEp0ebLB3aZ/HbdJkwLRczp32+fR5Q/zUvhZzmULFyIF+LVm5Ll2PxoPjJAhoVECBeaH7u0Y
LZ1eaFcQ/PdYJfmLh0VRuddRRLh0teeVS/socGBnPoK7sgx9I3NqHVufh78o40nTjiI1iLtrziGt
5PgAUHOKQrlQ0CrhfFm+d8r+Itp66R0l1nzoMEbbA0ffhXPYQHYflzPn7Z3uBiILHb7isfofWgSq
p6Gd8BUQkEY/LjkxyC8UHiiY4AqaNlqBFvfpzd1ABxnZUEu+OQBh5wyNm+DRM/1H7bLGDtqSsSWU
qCb6m+DnrHHt5xjBKsrL2ba4jLUGwjPnn+I/ks6rW1Gm28K/yDEUxXBLFVlUxLD1xmFEMSOYfn0/
y3736T79dRugqFpxrjl/UF0BZnmJpDc7j2445W1sBr0OoFsfLuSk2iDw4pr/GcIwByxlDiJYcs5W
tzq/2zkNyBgsBZwD0ITy2Jvk3dReHyDvRF9HAsmbXijBxNG8OND+b12sCVEmyiNI7TC+SSFrMSLB
kGahjAD/yh4o4Vjp8r57pvakgi5f/6/ihPGOxsMmBVee2Y3h5Ep1Xb+ll4zAXh4WFZeMYfMKk8vb
2l22cQA8NHXqT0qt1g5wbBsZlxf1HfW+S97+w32phHKwsUow9nuaWZRpeyfI1wE83duAINKF9ab9
V20QaLUExIQW4wNHPRNuHLqE1n0V0z/4/Rk/DFKOUkFODZ9FyJ02XhlLjO2jcoKMy8H/uXjSMTz/
pMJLn86FiQNZGTI7rN5DS2WRMR7dpRas2GIghj43FR5E/RWQAoPOn8nLjnhDciNmTDXI7OFf+GaL
XcHJwlYEQ321B8LGGgeYt0ZCeYusBt9Bd/xOpyaY0vJtU/KdBTbAGgFfRO2Y4TXw8DwelHxh68AQ
0AzmlFmEVAQrSM/OX6r42/sT4MQx7UyMCm1C7lP+ga+EUIK9DqjBOogyRQbOZpfrzKcKU+hJexw+
bLbC+qbh7Nt3AbVQFWh1dSwIHwq5IRBXAHBAaBvgnImN0SOgWoHOwQtlsYemQ49TkPml3o36CMUV
8J+x4EuAe4CVsPRHFetCI7VRANWegLS2OpsFOEPVGbzovbYXmkSUKgIpctlmqKCKq5vTPjrFeQRs
NGiGRtuqGiSU2fygd2JK4nBSAgCvOXOYKb7hYyjzeYwP9vNZrSuz8jlW3BVq5OMy6jCJyaB8a43o
FC4eZU/SkJzU/VnBMiDh0OiOaUYSMrDUNE3BprwpcaTrWyOkEUS9ZtI+WEuRVDcYgjCcu6OSLGau
CnfELqW4RRKS6k6hW36thVAosXrqZEftpUn96lzYhtwe0pK0xBJiU2rxlPfPbKQTJ51RN77yDtUm
g5pBdrIrbbsYX5Pny94Tljvvba4Od2Y+NUwNVV1jJgwqkY8bmLQSHKDZ73v3ngTlRnI1qQr9ZCIc
MlvqSoYgDcbeBoqBUqQDn1A82HvwM6WeNRJX4kJGczNBOS1hukTkrcGb4CuH/8k4ABceEwnQF5I+
9JsDY1GOASQwNOBxgsKtt6bcajNsqN6ugOl3wOfoGwtU6gxeUWHVcyxYOdjfw3FZ19mV+tG716Ci
+rDGVIHukjoCWNtuKfuOqNlCmUZiSiGOWp7bSH5Vxf0Qrgo1fnkb069TARNnWyj7AhoMr0D4xFgB
AdXX5tnSh4HxzKL2BDoefuLOHCfRVcSQr00uCOjmr04CXALaky2hCp1BykZVUIOCjh5jmvbREQYz
ral74iBZGGy9MGQJ3WdJGanR22xKMh5ORS596yvo0pxxtwnmP9cQaRK9lArKYoZxaECTVvHz8NFy
7FKcbOHdBTAIAc95hFfYd3jzpzt+u7eYPG9X0tti/u+OIaAp5+Mwd9lbgTDIr4r+7c3leHhZUGyz
PSMJZ6ZYcSMSQlo3Lj5hcgQOo5AucK/Ru4GDvVF/orLF0tHMtcyrPSgdDnDLhbeAm+MCQiZXwKuu
P6By7MI9lyFJh67TMExf7qPwYUthzzbJbvBF577gHapUg+qMHJLR3RpWo0aaYqIXCJqXYiCoWnql
rTedVnb18jLkmdw6qizsZW+POdIG6lr0hK20tI+0jhhGvOiqXjQ3JLsGWf23SZF2mJQ3PQYxMj21
9KmNWNJtklHDAQ6JBSJ1GiPoUNjYTGv6QCjDG5g96ou9oUl+U5wlKSRyggGV7BcaaEpzpE27K4Wx
HZ4+6H008AfQvvnNJbYk7CWBonQnS1dLGZ+gItya1GSkjS+T5O4uAB2JRjhWCSI1Og5JdiWTDXD5
BopzRyY2gyrgO/KxJekJxCjqixRG1zalY1WJDijZ3sBlWhKJwm439LP+iCI8AT1J/HAIEfyUgvAd
rE4xsbrbD2ac8Vbp7pztCtRIVtlgLJt0dcohlxiEmZrdc0z5nOuOEgoZAablq0zXrfZbsrnbL4pd
LIgUPKW+T0WtqYjkRMGAfJ7iCKXWh4PdIFKarj8bUgzhH0aDbmBK3G+i3tb23mjaGKWiZkByd/G2
klpJ3kG1bQqmWBp14/gWJd+oJx4NDk/nqYpzCCHQ00JSVrVn/ui7KrcHBqg/8xEJEmI0dWEKpCq3
fThr+WgeB+08CAwNf0+9jek8KdTBJ09JCIAlhKMRFPLBtkGDm24VsX5HkbdXyc6bIJFy26Xk2qPQ
ISkWx4Kxhl1C1QRcHBalS6L4uThruoFTw1/7Q2nvoMhmvS/W6mtd2vgQBkNVBWsstE/W8DaV1pQH
MAkbQfMFmolBaz4g2MO9+G0eBfKHXDPIDUokpI0mxbq4lUl0QaLXpXK9JiaxFWUF0BRE2kRhDP0w
/mHN2H7lutub9YyuoEJhHgwCJih29ymDp8A/ArjoiAWkJiiVQEB6vQfAAwBnRDsQ1bouJjO1pU+X
h3Irfs3zuShYH7sEo+wjSnbJga7EePmd9Cx34PuiLVkb9Udkti4od+CD4zHADAL7ORe1i//CXJNA
0ddqRxNNOxnkvDMrEJ+lSM9teHSGwskr+GOwgnoiGBZ70Qd/5V0iIK/kHXXSS/hynDmMKqJDLLEk
6YGQ3hCqGD1vI2idMW+E3JyEl2JJ3Ew5RYVLTBZWe6F8qqIUbttc0cfSMdUSIsdt4j1Cxt2ibIQk
iPoLHwGhymYB1RaFmQ9OkNAR6QpARgITWAx3+GiaVecRj4LYH24kYqBPMAk7XngPN4+AEBhQzXlo
qF8jLwekTShOUm98w1zh1OFdHIfxFbUvKJtPNQ0VEFBfF0BOhbkJH8zsXySQ9/lDVCj+I8aIqDK5
40dw9d4zUih/A4rmkFRXgH5COlenpZTLKR/Mk5g5Xg1CrmMgKGXQKBH3UQ84PIDbXY6RLY5xKPx4
rg/BKOD34IAowZuSLsUWGHHBh7b3bCP6BvlE9cZjr+J7XqNH7x07xbeAWg0vfzTbnDsO67FiSYOg
O5iaUGqoi0e+zmyRF7/Fse23JzUBdU1JgjNDf+fIqwm1KiPZs0KDi3TGCp0IzQBbmx4mjJwrgtwa
e4LPvga7M27uyyN4TS/qiJ94jp9uC+95HXR2b1iGht3BSTBj3GOAv1Obha3Tq5ZcVI4t2NVqQhHI
VpKSloEREeTRpgMEJUem6S1Ln8p4d8AU69RVNuN7dAhIzEhVj+y9WDU9tLyoWpMDsJsJEyatA3FP
2w5x4ACABFt9mAX5srmeuUafuH5GYEOnFdRUpr6DThcUvWybvbfMKIzBDc509W4fACwZyGKcIiBf
MnbJFdIYmlSHmoAbyONuNn70af91wd93XXo7wFd48Aw7kXwjH86OPfYAKTmRfsWbQtY7h0cPmD+1
egCN+DW0CwFsMBG12WRw4pLKmnpD9iEQBinAUtnvLOjpyCNWtDMxVwBsGXYiCzw33NICDVeSX7kU
oG32/ZLxWwqdY1aZ5D9DXq8F8Ndw4RyEqRuVSof2526Xu2T7VK1qakOn5wiy/d5nZIIgEWAID4/n
RIrKI04pm8pEAGUaymSMJcASTrEyfjDTjB+k69SccjYY1KoBiyM8TijrJHSBk6Tp8DZ+OIgggzYM
Hfxq6l4RB2HZstg+KbPD/CAxzW1LFXrTGcV7PoQBdE43PjZV5Myz7gtiKmr3Fpg8lcTX6QRILXgv
RhQ1E0ezEPe9w3dXIVHjCzl2QhdQRDJoRJxt4BI+ZBcJBC20DWHyBB3cRQGhSzJGSxkUKXtuIlOi
DHb7k06Xcfgeof3gP10QzTCPGoj96kvtM3fBfLq7tC0DRUnaxyDhLBl08cnIMR/toYi6HXS+3e0A
KCXA1a7Od0tilW2J2yURfPbIQ7qkfkwXemz2OHcabH4vvkRJAv8C48IEK8lLHMplKQFbwbQGykj+
bVvlvpLDS5Iv+EJmwNhtc0iHVBFaUatmyoW9Yw1yrJBdzhpMkbyx14FHL8GLN9zn4exyl5sJAMaS
RX5ZgcKuGM7VZ42FJPIhHHrWFSQugeoPTi/fDGcc6/bd0WgncJW2HFVpHNn04LMSfBATARFjZ1wE
6EsZYCQpMSCjD4LmVAANNL6nOCBx0tDq0VBnAzT2DiMt3EP8K9ckuwdhruAf9eJhbaRBiiiXwsKz
3RmnpLJhUsWJJvlF1UVrkTwToiLrah+nmz3AfCoM3GcH4zIx5ia2umTzss+cj7UhA6X43rSvNOcZ
gZHOJ9E9dkR64y2MPadjQp4x+R3cC5MYuDYqS0AkT24FL0HDch/QtyQllU4qrVueIuFmMJZVxPAk
4CTEqfPXhGMoHPzgbPwbz3HZo/EsM3XM1Eih4cMNTEqObsnZEUnADf+xByaRE61AzPSdPvyvuOS/
EEzuDpgAw842r4ljznW8Ab2skyAQkPNvEo37xEmHVLrmdPqveClw0QS8itiVfhT3CYAeIDz1AlJC
Xhn9/fEypLUgdpWvifhf8yjUAP9BE+xYB5NCUYyCmt5wdbIQmx0XMkbiDfzaeEF1mzEOJg8sgTjJ
kMJwKKWVKTOtSzUes1tA4U3ogMj2UzGlDYoD3I6nd4TZLBaYFdAJOwD4wckbExqA3xLxNX56vTF7
X2I5eRkdmnGPDb+UjJXmGGtJqYSURxCEXNQ4IWUYL0myMe5cQtelKkz1lyiUPiO99LXrYvV5HGRX
G1Zigveh4YW5xlduNldmdbHuManAbsdW8zSBk9ulfsixoz3FuaH1TQ8T9uIj+KBGobcDxs+g747o
1hKQazbzZsMu4BcBykbmlDYZ5pkDh8FlC7CtQWVjlh8edRAUr3gl14HWFYsisUjNocxMLW4jD5c8
I6YIBGIj4h8/dsdqBhJ10DTqfdRheaE+LWVNKW9JD2kzOWGaZeCFJ0V52prsxIziEC8ktSkL9X+a
88qUW8615bqQap0jIBb5FHbexujBgMip2x0o04pd5pYmmy9lIaZRbdkNG72LAz6Vx8bFb0I2rAm/
wNOBWj0ubYHOyxwJz1j2ZsIxZr+DPuEuCOIFBc823rsUm6nAcl8dC9JoLXMybFpRHww5oSFeM5o7
jrDoM2rLoBtPTLbOC/wmQ0VySP4/PTaaIimOk5DVx/SxU2TPCC6BIO+XPTCAxt8n5MAKcyq2gMfN
qmJJojmiB5HmnphXBguzFHiNfCIvEzASJ8JBo3jen0cRE21eb7yUOydgjOSa5VfUb1ma/zjehA9U
bD05gPIY/6ouv/GH8I+LNf2Fenh7F1SQpiLPeYrxiTrkrDsr5MnuLJyshiwfq8AUWYl52Lt3z/Tb
jGX12nabt8qb5fDK2RePJtuNeWs50SwpfyQcEoPyCHBibAMJVrlVk4kugPC0bj7oreaguGnx8CCo
2rA/JxOTkrNsTc48Nozl4gUXTsNkIltThj4wNcCUvlTKxNGznTCJ7A75kQ8VnyvlaTIKWnacF8GJ
AxUBOboUa05IJFCrBPfElpJ3gVRAm51uixSaSEjFmS0D/kzVEVv94sBQcGcPAUxm0GlTYVdzcdxC
wiZi+TZMmAB5SeQlIBawNLSSg0RuK46hBGU7c8fYGFknEFASKILtolMDsBPwEUB/m8I6p/0eZu6G
6wLqZjPzIbZZVgxLy4wByy1fd2HN+GpZGbk8/AZXIutwUjIFLw6GL5alv4dtdZ0CvtQPj88lNuB6
iSN+f0GVXpv+PnqE7d7C7nCgANWznj959hZ75LesbD++vA7tnV2D5X3v1gZN+4zTakRX+w5HqYzs
fdTDPvmlXVu/HQa3OBjHHeX/n0UQyyDebIHgZosx9BcHc0FGJkKcBhRqN38/yLvZ6KnlX2sOp0+o
RkWx5XcUqxyy8uhd/BxO92PvMvrYYnxe9sU/9up/zVzs1Udlfju6w03zsCXQbfGr0Jfu3qfayxGF
nl5tZLBVzmOy446I2WhzGAqhVtnjkz/+y3Vpl3ahjaDSNwLZ/uLOOZ/yI1ds7NquXCe9tzKouncb
ehYWoBo03GoQvjE8jZhhLlxXVdHdmUvpWe7qYvAbg/YuQmYc1T4c4giy0+TgZp0V8/tMuPGZ3KgN
PWu5ZznZ63OnoRxMkayA/JOsa4F9zRlapY1gT3CU/PMX+lVu+P9Vykob8e+5JBI/NrGoYlP3vtjZ
wimVRKqcXVOnK1N3unu21T6SBZG+S0GsspGGBVtww8FH7+f3OAlGsMUiMvkgiGETugu7hS00aHXb
5qC0DIKTcAFG0wSE6nf8UyTHMnUu7KKUaAXuYC3uLGTCOmDrgsLQG3EEPB06MNgrTjqHlc3LL76E
Fp3pywatDxq9vcu3aDHVRk9i4jpE6mzBnGUgDeQWH7bY/bt96n6CB0+wGjBIDXht8vy5gkVsBBff
gEjy4j/hhYX5eg2b2+Rj84jqyCsaajWH6XVF1MHjmzTdr9OOBSD8rus2hXu62WC8KvTSO/bRFZw2
oCta3WBxV32WX1hvRVAJotvVCk/xK3Kk1EOkmsNr5uxp7WjMAWYAl0VTgxkH2HL44xiTIQYHChcq
WLgLj/PGykNsPjfcCJ7deVRvqNd3/LmHHwTiqF+9Ow76eFmCFqQwLYJ/7X9D6TO/vYpAYoVzvE3b
290unMG2AG8hHXvwZ5TMaHWgDinN8QM61KKcLgDaNBAVtNTO+L2OcuTRNj1je3NgvB3s1Q2UsNfC
Ab2g2F+VLtx+9PNZvHmflQHDPIdQwjizx/Mua6/aLk4E9ksNp2xrz6muCW9ZXnJ6jkX35OM+oUKy
ch4ROfxfo2pDdfyqMn0OtUOqn8/o4XWYMgNDQnSw5kHD/cJbsWmdzMYQEj6zkbHqZN+JR4J80Ccx
rmBA6ObUVPvgsMnixVQiZBm9um1layXwPFTZfLwa7JkV3yQlZ+OdxgRKzMZhOi/kvQ4Rf4ZL2ZmD
ybcuhNmMnDgNhHGYHqJ4xN5t9zZNQpANJL3MyE8mMJW0NBit3c1NApG5EPNMx7ali5qzeTPLgjyO
/rKC1mIoF3AmyTVsePyF+v3WrXr05o79DOoXpg1Jq+EPkSAfw5xFC7uNVJR9wTYIA0Z1XjjnXMxT
DfFatqdzlT5a9NlVVQGwBsN5/lrzF9IDqRtVEhZay16CqFWKf4vxtw8bGV10ikuba8N/rLJSQ4lF
2hQvFlxb/RnRItTJ/87SLjMcri6+nsAz1RvaWKj9uG3ncC5bFaiCB15CzvkdXL0nuO1epu40LxcX
DQKLi0VQSlp+OcbP/R6dFgrcViU5+c8TWcfesFIOOVIefjp5497+nrO9+2pZb/zYggiCKkQrXpTO
SeWvuIVUKJMk4Qv1cxei3iFGBy0zesnRZzHArUAL2+2UbjP4td7YchKjNUmQ2Jh/SHjLpD5Wzkwa
UEb9uqYXKaktmvwGJGrANNevEIN1u/ab0/TtHJHMZpASpCoYMpWhYPFyZG4cpqQaU4D84009Wbxm
Hx8MZRNtkgNYUrtiqufTxo9fueTs87dAwcGqPGbmPpy0Cvhn/84TdK9r1l82+oPa+alelAxRSSm8
fEQgCmNwLxuJYuqDAESd97zlyk9WARkPXpajwFPYLtSv4NLSL8YvSyc7DDaNjhZBDupjf4b02Rt0
/ijJoyQDwlCecH3AyWqyqhcvbtTYWa8aA5FQ7dEOp9JQOr+PFERdG9vs7J4R5ShXOusPA5cewtRH
XZHqmpU9+ovFn9m0mxHSrLe4ktsZBI+LpZGrTQro6wNLbpi/A3zAa7JPKe4RtRFLPOiacwqFWQml
2HrRJ/pIZ52WLcWuoy2bjWYlMnK73bnCPJRDJ4p/4cjSSnzSDPYoMfFygjGhGrvzWQSRYDs4suxj
CZ+qJYcXWCG5xyXTVfjv9Qb+Xl711QR9lxoQuwtSeS5oWqFGpC/JECNUFjJk8JLDT/hELZGXmSg2
oIQG36+dqc+Q6eMQrZv55CU5WjEmOv3vsQ5XmJ3pHQO7WTULDADIOvqnAYgDKQlzmCragEHRPqwv
MWf82VRvjJojw6534PytAIZo/l4M1U6I+qk84xuT18pLvM5sVwdy4CS8q6IpVV1kp6XOz25xQxWf
sBiSotCcHWoUcT575+rxHAyqEdbrBKJDZUa3wUCaarifzCPcMDvWd/0giGtG7xqp3nXKuLhJM1u9
uMq3wCBiOmjjqnT3njEjjXSqD+o6YoiDoUmFMLXR8mi87Ol8vFJaHk1DFSIABXATgtXpbwJq9jYd
e4awwKtPm7IPkNqhGkayTG0lOTCARv8uJCsrLwEM1N4Gq/EiuKwj8Tthz7XVY3VGmotmfct+rJiT
/SD8zdJ0aiFNSS62M9hB1DHhOMGjigfUz+8U8ZgcrwMF+pnJgSVEkXdVK3yzW8Z79RmXkMx38Wz+
va0jnDuEfkBGQSsh3GXpggeMYPGHek0gmXNjSBktZT8YAEz2mc4YH+t26tjip5xGKOGkBok9JWQB
QpERF30ytYOwkpISjIEYsUoX1rsc6EFUMoA8cuarC1DZ+nS0gsL4MqpAiGq3J6vXN9j/oSvloxZ0
BzOxQEhdKiHVADFkQ0VC5b+6/qQbS7CxVjsmZpUAT1oeqKARViNEfV1KoHkW5v23X9PzKB12rKgO
JmG+QO3wK6ijK7NUhBjWppidrcMORMSRlAaT8g4yyakcUMpjssL6hppfDN9BRx9FOeKbBqVnFriy
JkeCDCJ/ybmjdndJIT7DCGYyNcQOxpEzkQ11Hz/PMXaULYrHvdc5s2onDAWvsOVnWzgsttQJMQUQ
NugWg9aqvqFe/sbsZVeL/Slc/khLlx/LXOfd0+i+NBRkyquydwz3CNCxVvBv0lQ6aDTNLvo+70hP
r39E1yBe1Z/4SGsOOCNcfd5qVTBIVmcUlRErohBh+aXwSwB0sKGHTap0jGMT0fm8UHnCi7I+LboP
SAP/Ho365ZDewnL+eqDmU4PZG909XEqnYTfOdtMtTQewG+Ol0csmtZjng3lUWQO4+BCq1ppjqU7A
+SBOiVXLPEgwYFzFG0K46ld3CFYZql/vskMZT4ByODgxbvfmLog975GBm7H8Sq8t4peEanHm1Lwa
Io9sJMYv9sQTzPXRqEFY6B0yw5AiWEUEGhOBHlsII53n0AmjQ2TVLL/ePTCVQMNI8GcTivZtUojo
+YemYt5NexW2h1OwDRH5DmXj8lQISklkiz8SOwfnQLe/XFgbHHVscj8UAT7o5RJpYQ8AgXkdH0NX
UKWDjw2D3ZntmbC4ue1VY5WPMzwf1gvqdDqxVr73TeG2AsQAzCqoTXIrE8KPU/wFBOPxmpsyPMzQ
exwU4BAEUjLOq3DXOTfaBq9wY0o/hNEAgq/MNlPUpOHflrSiAsCgUQmYan7pB1iS5cEHU9dlPITS
XKlNmBLrLjQChaCXGehMNYhMg3Ced6jW0Zeh6pqNpofRS7FHprrXbTo8SwACE5kPulmHkSCzmKje
Qf718E/Vfh1JFtAKL8rFQVF37y+39bZgtKQ2dx0tl6/NGHTCklHdHn9uGlQZDQQluGUKinkrrF1s
oD6HIjY0rBlNpr8WQqxXNRS+QVBKA7zMDex4c0WgueyVZzW7wYHc8eF9/mPgdgYn8rVbfgdv8IvS
XLhYJVPp8HvcmA9BFWE6vsULWu/j6+ZLB4+2WJM08q4e3UYbjDhEeC9dVugoMbU6gFtF3x0IG446
j6i9CN4CHwcHxi6tqESaDvBBtRt9JHU/mH4Gy7F7dOwm6TQsSFPhkaOY1A7651ylHlnxx94Pnpq4
By46iOdO1qTDNMPVNsm+4V13zXqvxceo0owMIp3vsE3ehyP2GlDV26AZK97C7/SQ1Kg5t1W6fT2f
1u0Yt3VeAGg4I2YZp4wcZhMQEHS4BRGWV+3A5iYz0JvZshJ94zVTriK7Vp1VMzDijMDIoTpTFLtp
HCRacqTL1O36DwuLT8JEl1sfwSczwgtXIz+M5rC6RggFxzFBnYD+Nx1wEquvdx9Xt8e3d0wxQ1eX
v2duakEeoUeL209LkXP5wPTk/Zr1Tl69VxvlC40LGiL79daNoFNX6ZDSBiQRl7DpGkGHg9qBRt9e
BBg7okKrSOp6fj4o57lBt7y18uUORjlwLev3vWIWuh8VHZdSDFl8I+Q4Wt6l5bWsvaEhrn9rpFGK
MpBPfA5WYu1q01GljTRZfdXHDlUshHGpVnyhIu8Vg4aq/KFagu+qLERXIMWHi7IMlzZrqGN4F7m9
eQvpt2GaWs1dzlj6W+ffZP7qGSKccoIDYVM/q5ppcysTI3X6qYejeuuP3c9m+4y8pbnrWLWzwue9
ye1zyPMN1b7zkdnA2D2fiozcRIdamUf1UM9NtR02FEoRswr2zz0NGm3VbpHev7DElQTBiWpU2nVU
M+3zXZ2qA4PuGMVMJ/XaE3LYGIMYfBkZp4p+dJnUMleIvjDcSvZaU6+tz2D5TZ8MZRzD8uYgcjVC
hmGVAVgCXIbKWxPyC+glTB/dJ/Y+GImkHBu8LNMy4c3IwU8NjKnj/OnU616mhafusb1HvPzk3N3j
/HLjOVjf1XmLWcfY8/w60CggsiBalOUNKUeQMmiRYWTg6Sj4ZVb9esDeWy4O1nOYhULteiAjJL+i
H1iAQohARCUp8eA965PJEZ/UvZ0QM+ikTgEmu7mpQmJ5ccUe0MMd0fQVRAcCyuimk0vuFQmJU+1Y
d7I0p8khbvuzx9PqVR4OcuVM6F6TpHEDK2JMobR6e+fqbyTzw6HMHPNNFxyLBjEBHObHP9YKPwc1
Q4f5tt675+3vw8L9mtyQuwiBmwP0o+cC3oRGlrCp0tztgaQb9qYwAJNUnGhPqgc63bvZc0ejUgQu
oTm/6Gkt5t8KBrMKb4jLq09l/eDnW7U1/5u1pm7DAcaHb43NFrEzymQMYlPmYNFTu2KzSfHF3z/a
KAOGNsFD5SGn8WxtKyUTHAt/yMhjO3MrfAdyNg4s19YZUb1UZuCPUUV1KL2pG/47Q4ldb2sdvf5s
cDHAwqCnqIOCaCNF9V6Om2Acw3HFBWtvwYAow3JAssEDjOu0VEHBMYO2bv7N6KI16PsDJpzZW+g9
Kxx2x7d87tjldZgA67lEEUy954CEcAyETsArQa+Mv3VU2HlnZUfvqerkdz4YJnR+L2ViTciquR1g
S2c+DkZtZdyAMJHDyvTGOgfuZG+ZxQbM452AnVm1lrV1T2jVoaUrSKPnu7t4YQNz0CBAJNfMu63t
VJnM2QK2O7oQWvJdEEz0bszLIXriNfLo8FQ4uRRGQwWDBDw/ZF2Mj03bd51NzAVu8TKxBXYBuOjl
g1+AuqwiowuVWJywmO/2E1eettzgOTzxSE90PIPW0ZbOA3hd6vxSVV8QRalbqnaPgwM9tVTQn2SU
3ys5EsGplC1NYlQhmCe1uyd39OVcSvHGxSPDY7ixEZHSUSjoEPwgsWSZextbm8Zwc0CX8qSS+7AX
EYhETgqJdQdnRdIQ9TthP++CLCZ7qNSs6wtqLXrP6oNCW+/XC6quYHYnxrS+848AOqjWJ+WUjBWQ
FdEPjYZ7/5O8ewdEBgVX+Bh9NDBSnk28aNjTWgDZxaOLsgUi9GCwGIE+vfXeQNtXZ1UPUdhpJTIz
MDloYTQsBBQOfrUFzO+0qybrWxUEJD32PUGNY6Y4N/Myu5wcU2BRpY0voHT3OVloHyzqlB5KDCUq
YU8SRKFHsd7rD0Xy3EAxMJBgNi2IeqkHMjYJbE18o58KuwtlR0qL4u9S65LQ7sLcr/q3ZCRqu9v2
pl16sFlA3vJypqD4QFDeRy/ips7ZnvY43ulZTvjCWrxDCVWInxiTB4K16E+tZ9CyBy6AwPv8C8f3
wKDcQI2zftULjd5hxUb91z2OMbCnJwM3XA9HHdzh036vUqvuPai6g09V2PWUwV6IHo5UspFjcZ6l
vbo5l4zUiOLZ4jitOY/labNqT/q3Pn5ni6FoqmEj3Zzdm9zeYJ8Mj9G2QcApmtfAGsEKlqJLCLih
UeOMoVv5lrndcraufThj9ZYFHpSjNJQ56dHoFT03e56t9UZ8vB6uWtRYJQ6vQ7HNH4ieDqQObCga
Bg1aCsZlYLj3HX1RPPkJ8XaIE6UKKJ2HFkcBbiX3ZYNEkPdeNvPOGq0+1XKedfuh7nOWYz5Et3uL
3sDAKC3sfOMeFS09vZcis/mA+l7IpZGHHnwJwgy/qb8dfWDAsek3MN3MT4kvO/UXg2FbvwrWvPAw
kcwVM1VHIk2kceeho/NoOAvdfHr+/3CK2nd6c7LkeXBGGb6uZhUVfRKKvdGwXcHWth5osBFsCuM/
Sc59LFIs1/iLN7NgfOGkz3HNgFJ5hqeo7W9vUwYBGUYg6lbdOyOPr4GL5viw0cKOl5SuD4P06Zn4
0bbTBIdYRh2kDRhn1OaZUcDGrH1RQyZW9yiDC+XF9do9jqnmY9U/6RaJyv8emPl2pnOj+xaFShIt
okf8QOYU1KFgVoEuJI0vndHt6WzrHy1Df3tSDe5s9BWZWDZec3Zo9HhSmXs9rbYwuzy9ZmYLlDNC
SmZ9av2c+rqTtyyjP7jBzExbdfQsJ+9L4Dah3nNqdQwMKFAG12AKaVnVwXBwvzr8bXuAPOgHzCHT
ZFT6OygHqOv3r1b3Dnfr+IrPWY8FEBqTVpV5wUwh91R3TLupy8x2M3i5kCoQWI2wxF99xobPI6h7
b9argVnlB/iHhwu+g5V4EwaY1dG7ADFLdKpqV5xCNl2IQHZKDAWei5u0h4yhv73i6i1mz9XwXVPX
iGw0I5QlJf3eNKHTrQNFR2ehAdxyGIG21kjUaw/3RRoJo/SLQSVpaOgR97PX1StP5CQIV4T6NlBi
Jnh8AmRExlRnr8yg+Q4fxB29Sk54UqI3ApKeo5dTZ75OAaOy3cuKd6Ig2GB5PtfucEsQPtqOrmOM
w9PLj3HhdYYwzGhOcgMiJETaCTm53wYExYgy5MJzfywC2A8aqd2sICzUirprJimNVEMzQ/YPAIf9
2OEZ6csBlUDLbwqZSnHoH8YvZEefXvXpnd3KfVrpkWx7qF8cAjTWOJFBfbrXSKget/nBWfj5ishE
mcMBijxQJexYd5GMmR0/yUtjIBf9xWH8VmZs3hhCPu0eFAthWOJ7vUtH37zPDJT2tWXfpsZFbRf8
SrkHvJF9jq4pU/932iAa+mLz6ZwY1Ga/fi2UtGC5UXVROqo0sRPs8IU+PbFSda9AuYUxXQzNtE5C
lzX8RcYz4h1vqhEWn4xK9B79WT7l6o6OR7c+vcB8JMrK+yYNoTISddpSyG+IkITIpmIGpMUHUrSs
7bQv47bZrSzNJ4xAz4+67aZ5C1B9Jv4P2CglTmklmjN604ByJXZBPQIkajuzjlHhuQRDRA4zYazY
M98a1+ya/ZYEmog2g3Sxbt8HVXjcZEsLwKvhVemWI2fsVMMjqCxspvcJgaMA1KVd6ZbTk0sV2jZ9
ZHs8vvrd6BkXP3VAzwng7KCv0tMhes7VpaWOBzeAB/kAwjRjwi/vVbtI4Vjt6aKi9g9Js1t0q+u6
6SC4NWs8vIcB5dJX2caawFBO1lutaWsAkv7/w/nTMvNJ2qFns+lgDcB7wLgvKsSCytwvhY+DZ8+o
cWEx4tokHMMYkhmQ3hcSRFkE6vwub6FeKgFy6bTm7+DgPxCr4tN4TwU4u0DaYWAAkAfZmF+Lfy/e
ih9rk+AysYwtvRTWllK23qPqKRUyLCI/8v+v2GM2cm2VOaMa+Yz0DHkVr3vzCUwzN/X/zxpIYLnn
0w5jYY8qQkJliWf9PkxH/oiNhAUrvCIswsZMJmWNWRqZ9CnpVHab3f20/VRVf0HsycztF60I5KGj
Z3DjqsHuWdNZl3lW4NrUpGL4FrrsCG56BoSyB5qL2X1G+6Gpg5LoTa1HhieaLCX0HLUARmYXtibO
IT9DV1hKZ4i7MFIqT0AWkVf8fyzMCv9/qzyyD7OWhxEBiQy+tkXL+SkiYBRLiGNKKPNMF88PEpEh
THmXhOBEurBJvjTH+ct1TOXTe9DlzGBKkmsVPNoMnBg3MF0Pam4NsBnYHiZKKWGQ2/B/bHNQ8oyQ
Am9jY8gD/n958rWykeRvSocrfvDBgieV25Dr/yqIRih08WnMWvEt0Nr81Grl9zcpCISSASygisGF
IhgwJsB/vF6gZECzC+g+hHfS4oYBnzHpt7MGbK4uyyxEA7yYUUABr5CA0gahEERDm5b2G6wrzW0w
nkcmV6+6br8B2qPu22PUSsaoBz2bBA+A3dWCNYHTUrNBmc56Xb5d4ljWdzp96Ccyvw38pcz+EyLy
VaDmBCfHZAM81WTAJAdQAfDfbwq5B65PqCN6IgvOXcgztuA7ocbXiQDIYWq4I+bL2QZThtg7trsW
VnOwdNCPqeF6zSiJzEoA6AYtwq6CCQ36Qh9I4XA7ADs+7Vqu5TvgwTD3RBJQOcPOAZks+wgQr01X
H1CXB1DP28GFGQMukj4umKN4sgHW2CJK+wP/FEDmswCkRQ+RMmEPPjy0lshamPmhejr+CuOMicWg
Knrsf68KYBGlLEjnTxbnXDLHGWteCEYpBUwWA0gSJmG6VeAFeQ7PBqVCdBG8bAyINYnp/dn/WDqz
JUWVLQw/kRGI4HBLkoAMKqKg3hi2ljjPivr051vuc3ZE7326q6sEksy1/vUPukC/DigGVVKMJHg8
RBhNW+5lB5cjZZKG+SX5AuNweu1OEVFLe4qCLxuDcSnmcRkPFXOpDW8JIh66GDgiRsspv2ybGLpb
7iqt96lNm1A7GdzzIBApzicLlBYyy9qFeyJE4Xbb6IdlOv4EMUkyYF1gzVkWmADAzFZBd0tqM/k3
3o0rNPYwK1NmLgyf02xsBZ9u661u/JMxJXThNDETJ4eBkZXay0Se+X8wPg8a8NMJZIIEwI9+qwt6
MpiBm+DaCm97ENkRHwA+G8XKiSX72uumiN7w5IBVxV4arbmFgMkXxVCYC281B0fwZgxwZYW/Ll7j
wod9S1e3n9wH2DBkG/DZZ4HdVxmAvMDujkweYAddgagRScpi1O99yHLlJZFkifqeIGIC+za6josv
ZZkHQnMi3gViwY+E9bA4Bec96Oc11pFFw8K7DqbI/Lh/5+5c4Jz9RkxClhSWWR3Oz3w2B+qDGOVf
urUGWBdtbId+FmoAcOBkn+dzqC/q5sEoe+24eQzt0d4CvukaSivOy/XBab695YuX5TkdNu/9wfBG
4/PCCxfwqZaC/VuKVO63bH76e3OKr+W1ki3bNUBsYU05OvCJZJ4KlNiktKeyGN4CMQPHD57uewTV
bj9pBjseTvPVG+8nPHtCA+vOpuEBIRnf2AraQLnSNT/8G+oN7Gn+mBHc1H3uPfzaJjxsultoL/pT
ea0LXI8dCNyfcQlub4o7ZqzIFNffP4zCOlGIrH9tFAwNwvrdIVQyqD1xGUU6QPAl6dwEq4B0dq/c
Ct84JRuoQ0wCKq9cbu88Jqxrb3vXir5Xh6eTrZgUw2YkZBqyYsqjfOKmnDw5CjAnmc4n2GIeCcT1
v62eUWd7Av5v2nDu+cDlkyQOdkpZJAFT9vawdANEQ2vwcqgMkCPh43JLOexaHNFYy9KGGTXZmjps
8nJ0tJ1n/HnwpHy6Y/I4x/PW8ps/gGScJ8ZAIib+6sWOOjjs3V8+wAtt9HFaqk8mnr8oBTaoY4U/
KBtN+x/MAPS/xkt9NlEbq9A7q9d7qE69+613b7gnjvD7vPQAXlpfwLnGVj0hwPx9nhM8P23NKhCE
i72d94C35IdFwbqXUSJckCEvQ7fR5Tvhc9ToE/8IKReE1REGkHlREfvhdTHrvwZA0EybBE5uvOAO
QY0TOlU0QeEuXO/5kIHvFOcVRKP4B2PdsBLLOJzFpl+Ef5uh6eEcysKcsh1uCBYHrM03qm8qjwGw
qbbBu/uvSqh2C4oX6t3h0G+pZcERrpWEStmqs2ZojZChhwEZgGccdwxfAoBQTvIGL4h83zfonFpq
uPeHcxH/+RVvjvprYuF5HGNeSY+8EWiNEtWxe5jP4MiyN3lor3BwqOKrnDo/UWZcAGcAijyCNxwu
vhHYgaRlsF+yqxr/8Jlt967kL3AjeVa8JwgiUEk/Dzhi6ddbZFrl6ov3AOJRNBK4njQSHEtBILaW
Jjozo/pguK9sZuXYQTy/OEKcu7veblGc8IrAToi3+xT5vGrT4VG9/kEOa3EIwkLDpILxbAe9KQ+Q
BQNpnzAFEQWJ8Nr/Dv2uVIY0vMSp4+oiNjf+cBmjxnn3CI6AXpmCtNVGnINbHhF/eT9Akp+SfQPK
t/SHjFLwfZdk9S6R6We1Z6sQ3NUp5GAC2eNFE8i6JtlAa9582CBiVv50mjcFUQBeJHBCv5sA7bso
iKJXrWu7OUTCrVA9ayNhqZb/Im5l9lB8JBFj0VF0cYzBjOg0hvsv1FSyj3jjGHvDDidPjkMIXQt1
BZvaVOxkqUH2cYH/U0xbVkjBg5OUnJlCDSEgk3Oe8Tef00PcTBQelJSMtqOntCQ2NNIvN5qGZUiH
9PcHHH2vwiUBMY5cDe8/yxB5DUeNQqXRw4orieEEQnkWxwhqKRQhC60HBnU8SB71okg2soAMAAoq
hAIwpklgoVHibhOlANFn9h4YBr4Lc9RinFvM5VKzdDg2M3YHzRqDx2E4f3wIccdn7u7DhS4hreHU
eZcjp8OAXl4xE6IsF0JczW7BI/l0de+QT6kUkX7gogGVtqI6mkdSEeJtedYf8EWgRZG+0IdCJTBK
MfS+cUNWc/hIxXpTBcIqYQa8JiP0RqpZRUJTO7z3nwTWLnj5TuDDN+qSMz0dDKsZylMi7fCiiIs7
SI+YoYfj04ziYIVTyUrkJDzX3jvvoU7iZOYPpJxBL8CefAqrLCQH5PNyqvgBaODf8ZifkgGM6y/1
gj6tSfWxHCZRMCIv/150k36FEw63Rcg85FKMdXH3fPbTMNu6nWmZcX9Wq2tEYnhuDakyAkkPayGc
bg0NEAen6vhzLJPAntzedwZxH7Igr1Lpff7xlK3X4EJyKqc7WDXfDlP2nd/cpc9XbjNFhCkFyyRC
6hJkdeSw2H+uhAZxFIXBzd084QmYJASz57hmPe3UHeamYufPwW3Cj225DVtYP6VjNUfGzHYnwvN5
/MgeFed/a0vh2eGAESOeFE0I51yaURryY5zVZIe+SBiaiXBen70NhyNEmkM7YKgXXIcd59hLErsP
Fb1BmQXT01nJw4YsU+vPZlBNTKSVMHwdm/Geey6dlhEfaba5LMAHQ52u0Lk3T42jMjWoY0NG3ipa
6VFTzTmSZQrdIyBe2VAW6QVsuKLD4yY6EVB70PVrxOzkY9LPt4mr6p270nGJOdPynXI06r9TsMRS
gG6o0Sa9j3QAsT//8P9f0mDT6NyRkF3d78vFrGf/AcbTkO6xboJ42y6jhqYuODKq9I8ovZhuN8mr
hnPwZqPTGWlle5bU3qVSvahbMu/Ic8fyAlScCSNsl5dq0YLhwAWajQKHALCvEk4UK80SdxIppE2E
snEjJTWCRcapy8xGPYWwlmUlpTnGiWiM/mN0BTZmsGGGAz1rZTf+GaqhAJ6IzLced5xyOEtM/W9k
APe6GzWDz2OFMpEQVjqrBbXETqH0yRlYMAzF2UFF0hzkMJ+vV8WAdfnUScKD5tYPkpnRwn34OgMj
eiY2mH4rMBeMeT8sOYiTErLWQ7GPZPo13nEc2QBoPhL/HBfuNp5sm5K28q1tSBadbxDv2S8xsCzw
xKuW3PpOGhf0VWBt/rAZLzHJodfW8HYDSqEMz81FOMWNtY1NULi/A1dF5BnfR1Qlh5bCcGSHiIFh
xJexl8kEUB3rA8vbbBPqkUX4nY3R0kCaZWOREhKfp4Li5t+aLU/xuaUrPAHSc2y3dMkkvnsdS0TJ
cIsEK/BhgMgy0siycDFmp8U1YBEX6Jx5lLSowpyUDCO/6SyBz79pSdcsszrD/WT4PXb5fXG4bPNb
YX2MggOSIbC8naHQ4lhBe4qcG67m/qJFV8ZZQuAxug90llckIMz4Ahj1lDNU8wrFossOQWvEQMjj
NK0jRDm+xJIL1SmH/Tu86Q9TJ4V3JjbgsTGYjyhGcFs7+2IwJrBvh8Lx4RTnuLCcnz9yF9e5OEYV
Btz1612QwVw5zKfVku/ZUycUmo7+Q5oGTmN1feYztv+zkc0oPkqHMzzjWOTHD+wv9Q4nCZ8aDSRF
MHT2I9K34B6s0m3/xBHCziLM06ThJpDsZfOAZRTB5osUHJbx4r1gmUtJYzlrTim+MR4C4nkuDg08
ESoNuIVbDm2TipI+/OZCqVtyTEcuRabS8Y16rxGCA4Sq5jJn5kwMFSk9G+fHueT8kNeIvBPcgzZa
Ms+mUwJiIsAOEW8Gq88wl1YS0pBjUMunuyRtw4/A4BgkRE91sWzjJ7r16wR9aiWfds17XDor5WKi
+FK/CC+yXuA0daHT5uWaGmRHN/r7bBjDkS9GVBUapbcUwg5NHXRNKHQirSGKQ2WYcwpOA16I7BRj
z9xF3mXoBDJflGM9WeKEa7CemYyzghfSavNGB+5YCRWJCxYt9IqMDwLb1iIbEZkKFHXMEjj69DUb
r7cQZqVR3S7pN6q7yvihlBlQYIiLkFNow4X/rezV50ShBiOvzNbnbLvc0TGbBZ1ofweow3yTLtVV
xyn1kOFpP96tAd9shxeixeSdydEUAxkOdNykF0tzQIbx01u28MBg90Ki3AZzpb8GAgGKGC+m5QC7
f/8Lnxp58K/Xp4riQH2WgCZmRKXXAdKbL3ibUe5EktAGF/ZT8HEbWFXykOmgcSITISFMdSkKWXtR
Y3R06mxwUn5s0DmRPbveZxe2rFL+Rum1pGrjkbE2K/R8zwOiGoo/hDQuwVmAw+zClA/zD1BGvYaM
E94mEnFmtSYufCjQ2a+yLAULpjoIdiUeXSf/wrybT0RzT64N97qip7Tz7R0O74h2zFKYOmVyYsgP
sAI0QACo+gjniuoaqvdvHzmvRKM7/Y17N8EZUYEz1nfT1ccBWbN2W+G/IUeiAAwcqO6YZuAj+yA/
oeEyYv5Rqdk2fiaYrIyDgnwaMF5m3VlgBL6YYxM8wy2G7rmh9Ixk6mzCHWj6VSbCWITUbR4LLq8L
OBjAMFOwbbbRiOvlMGH/QjY2760aXc6VXFLhJg+SGZApo1P66Id3JkkzISL5CEdayNMmg0oF+xsV
9Pc0hFoeZHaNz3ZrKnCOoySd8xwd4rhlITb/MWWUBrLeJhYFFR6oSyKqdYpc5lxI79ZVIUh7p2KN
sybSGpRzzd7E5Wz+NpKFm+JxnaLZAKrn4ngD6H/ZREJKQ0xPspZw8ZtnlH908Dt4E9KlPB1Ci79Z
Xlkew7a4lRZnhj2AhBW2XA5DoeGwDEfnEKpiKHkHHc6NPwcemAXqDSsEy2QGvgWFOzv0opHXOVuN
gAPzzuNvvuBh3OVY+MOSiMmctwsbn7DBQASG4925r/BFWj22ahPQvX+6XP9bjzGBnmNkROLMaMus
xCNACmi8Lc01qeS/1I5qdXYPIUiUR0ZKgN3FtUCJZajGFhVx6y2+HhT+Qp4Mj9NXOqagvXO00EXt
HrNNWv3jReDh8M8njawdjpA1j6qc5B1PI29HJI0Tz83ZRJx346oS1cOMRwVb23CQzpsMNjj+NgF8
wUXvZOhvHScvsg6ElDMF8waURfchgICW41kUigBQNBbsJfRj4zfGSkBhOJHBRsKth2cqDnxWcFlQ
lJlLXF4OGesRMsChnjzjjg1tcbl53tQ03i0gmrvNgweazlkqqOkhp0WHP6mbk+uoEy4sYnuFWIos
48wOc2lQE0AKuV9c8xtDc5nUE7gpvW9Cw7ebAYGYegdpig2wTyYm2zUW46f0CuV1Ysub+aZZ4ikt
fsgRcJMTdp6QTsgWY3De4ZruUiQAadKMQIqAdqBvz2G1lei0NqEffg3NjcMEh+nkUS/fSErV7eYh
pvBqi1oHlJ0K4q3IdhIvWZrMBQyXBbh4r83RRrAjWJ9sxIsbteq0w1yJHxNemC7yKDYBbpU9/Kvk
k7JpgAldpLg0KCmqQjRKAuo+ehhAwS8SvzOsm9HN2nE1QsWenSFwHsYE/t2Lsl9zjYKa908RLIdT
uwVfRIZxpAktuFBOk7up8XMIqv6CePvy7oot9GJ6wxFi0fRIFm2DJRFVN57DXtoAzXYGpWuyF4Ff
KH1ZgKIoyXOmQvVAiVFIYoBbK/q/8vWc44ND0cR+iXcfj+bHWiNm74722Uz4ejjVyUy4iuVQCI01
ko6dcw6FWwknp5nM/0Qyt6LzhFezo285c7BVRSnCQ7JGzxmMVw7S0oXKn2bsO5x0vFwAzd3wjmnE
XDAfaBunaLD7ZyGslxpLjjj8WaHCLWMNmUv8Yz8r3MviDuSkasLm60liJC0s2AFjJ8Hexzhve3u+
1+Bi470EcNcvGhbDOaDKGy5KTKWeQj6+2d6bQKVi+e2RoIBZALMibBhjjMI5KP34suFP4+kCVw4Y
v2sOG81cOI5rY87XI6bE/p8Eldz4jvDEj+PhYB47jmqy4uV1F3w+yNqR+I1wOOFM2u7JyUn8Fl0t
JlUceWhkVhyVMHvRo2M3hx+1y/LiMZr0HtyljG/AEQd4ks3/sbm6J1Q7wgavMCTjlyYP8hS0uite
nzWTUGoXVAE/JZ1bm0LzB+7HioqTlHTn0CoQ2KxTq4f+dARWz9bN24PTUXhcQhbrtXjXFy8tWJPM
LK9LbFbUFjmw61cdB6dgPHuI3WIWsiMPMWQ5UXfxOWtdjL65DFCLpjcO1j8FX+mKiHTFigq3AHWc
yl1wgr5U5Wx0E4zIjuQzYxvlr/kyGm8sx2UT07Eg9tnvrEc2mAn+iIz6TFFGx8JPw/1xJUtLtNQr
cB/Ol3UIKKNJ/GUVEOa3brf4S2IIAbi+FtsezmWxx5O7QzHJ9d8/1KgbrHzcnap38bf1KE+Y4sz/
RBwwqfRss2p4tT4hkXn9oSIzfdZD0VrfCHdjWoMM6BMw1HgQAr/t7z2LZqROJ8Src/FIwrD+maSb
avHR6ShuMo/g9yOopK8XlcuhLsqM+eKMBQZ7sKwZOfSzrbemTs3vpZNTStkDgaqLTKj3MgbHTHG9
duXEqAHJ8x9YFIY2ND3Tm0JcBy0RR9+fI5cMDAN0MOI1EbRwwaMho0aO6z7zTGLLJDU8ZamgPBit
3AoC4x+lNkXsCtxzBQRz8XENk20xi6fvHwXU9mmeTpypvCK8vmssk5taPHbpn6kyVyzqMMMWi0mQ
cw9TesAs3Y35lscsI68QOSnrcy2EO5MOhn6I4rtNgB0EQRyIkN52BrJm5MbcPNhVhLbEqFDU1vLZ
aSh7zs6sDKAHSm8j/baIqzA7kFK6wrHTr8WnV8pNe6ENM9re56LlB3K4ZfwbXOw1zRvgLTVvhYJz
jRM2zH5lhK+GsuvYoZp+e8YDeuHQ6ObATuUGRHfUm1Kb2WFcCGzlT+/xAoqEQdm9gHXAcuO95G1U
Few3P2v+4+JcFj3dSdoYrN59eq8kmYkR2qzlzGTDNAy0+fOxiejPXYR3eC5iDCw6Lx7VB4ndZq/Z
fzssVjbSJyX7IJtvp+1n7/OIDmU3uzMSuwRVJYO9Bm6IZLPdfSCRE5UZU5t5jcKUmkcq371b3jQX
6H8yFAwnTKc1HEep9qTVyPYcvQxbbn5HTuurd2V47X0XrxoGK3r8S/BobAL50k93sX/9jjEJK0AH
0ZKKkr/MfEZc17Au/h0t+UfVlxPeKvOmjji0sVJN9QWu+k5RcJXcqgbL3WvXKUoDIEmwOb7NWCS5
6+ORWs/FyFKGd5CBjvn4YiiT+TXYFEVG7+i+xMkJYJOF6gZAmMjF3JbzbLmH7keQFmAVzxu+Qfbh
Z3kw3KPZ17P+8SPUE1hiHmGrLlP4Yzfed3dlAj7C3Fgstyr3PCJ7+eod2a6p3NfhuAFUQGIKJen3
JpZFMQUWxTpQCC58NqHBDLMPkeVahodJvW07gC30wjAKToSAp5xmBvm9S+LLYesID7PVY+zBCLnh
F1w22PhXazqKACD3ylUA8MqZIc5z9KBseziGYz/68/9jBEJGqALl4lUT5oomqQJwi1IHAJuGDiNY
3heKdjqMCNxS5EJRSk+N92XR3vwcphimiBcPqDV77l1eCJtCdBXgWQKLAJyGa5QYAV7c3/GF84mk
K0lIBkf+1ZVG9+NHtCdMafCkXEOF4B4BYYBMd+LzDsotTeCDjrgKmXZej0icQPuxKqG7p/ImbLAH
a530zm6UieWbBk4kLWB31APxrRW4dw1JmHfCuUFQFlkRUDBUgpb6GjTAdcV2J5LzhMBN7BJgSjL/
Vh3Ce6hoQwyJixcTUfCVkKMAAkC6AXbF4Ono9tjL4tsaiGHMzshB6gAocIpXnPXAf0gkz7w3lPa8
zQwFxd1X3MRVxDXM0+sCURlSrJ9R0jsGR53NHjG+2lh2r9fyhjBJ5a3Hloo8ba6dBFkIniM8lfZB
q+gjh2MclrzcCU0wcApJhjiMsuuPa8QGQCmXwM+dDvBY77j4y4Hl1JwsirCOM2iZDdA9Qj9d+nFZ
IgctHfPanpIjC9gGsT3rkGcVwxreylxFHhNAsfgxJswF0qhEGcZ+jyczVhsiVKw5r9FMunC2VaTR
nssdggpy2Yr3Cie6GDTZ2dF5e1+Lh//70OA2QWbRmbz9hpJYw8XPu+vkY+Pzk6cxsnPcwwZfCPZm
WAkISehdVNkThwwwzerLjPHpHxte3WkuGDYC/lOi0Ko8VxsShsfNjvdKwBTvg0/8ymFjMY/FI2z5
lvDju4uTPq8WgYXTT6wk9habN06Z3vSIWIs6XxZwvQfFzf/OJTAP9cdVDf+EXOPA+1fkuUILaWJB
qQD/FOuK5GZiLdwG9von8lBuDNr55kAtJKwXsZB5pIllb8L5YAWxhIZd47GMT6dYaKQpvoIQzVdt
ECFIBuwM2q9TxStfvknIpsUmW3o46HNA8ZrQYu2ZpvjE/BQM9EkwHisetQB36O7ZSMXES7g47L4B
dlig8wGlA26YU8bbYHe4zmYZfwBBQjR32A/h642rILHSESf2uo73gEf3reQF9e3EBw9j9NfrHfg0
KcMVTj7ZMZGfMkxF9xhFebCGKNI7SbcBIkr7y+iPfYewFvhC8nnh91xoM2TjazLLA1RNA5cHLpR9
NirFFn3qUfwxnnPT+ooXR7yFOObrWD9vEfp4tLMRNS2lr5q2l3Ocm6nZ+QEM1FjOY3QL2mio1kYV
ZZe9ANZduiW7D+ICkKf2ryUO6X/D7t0fDefTt9McDH8MRN5l1j69kRmBFIWsDe131LC7yxr/GERn
2JFJMQ2DIaN9Y5z3cEBp3xBdkRwDJ0AagkxzGWIYxmenGvntt68el8iJxGDvQ9NCjl3vgHOzgMR0
/bxFORak8STxWl6f24+RDUL0QNHZOvcuBq4S9CX7aZ1f8F9ko6GgEx+aCbcMG8uumN/TJUX4znBi
YeHRYhq7T0f9jseeclwkFCGuyybNaxFmV+CSNRs7FTos/DKRoCKaBKkUV/t/q1+GjYJrRxr89Ewz
ZLrsYVIpoyLGW4DJYpKBOuoYKhfGwRI4xcT3r0u+FkbBi1aeZUdsMABfewgD9KLtjXfgaux+HILt
Qr7TCbwWt0tWTfPg9G+Z9y9xH14UrFmNwCv+orkhEgV7Hw0eHVbdTNJ7wG6nrY+zqLM3Ev2X34Qq
yODyCEhIJjH1BnZrCaU21Jju7IFYN48yDolxj5FGbx5hbc0zcTFeEF+XHYp0r2XieHLUHtlaHMeD
Ae2XjLNJKuBJ1PqTLWXiVZNrH4wNyoVAMWojhhbsFss9Tkrc4m6OIFIBiPGxRe1Iy8VwtrmEcQiz
Glo7g3SetIkHAn2GnJL/wOeLZlYwRFIu3P8OiLh1o2mArI+p15tPJwYflPEBvZ8K2aHFe+sqfUV+
1fX+L+9Wkhbw/qKYA7iPIi8RAfox/cFbn72+qpGlKV3eSB4jN1+ZeCIxJ51SImcBk941idfiaItX
Xy3CrX8yuZQ+q2ZhhId4QspzioE+lEv607vr2yHbJu89Xr1ukETzFPIj1lBsyjn+CsxOQSWliWxd
HMYkYhEa2SC8DrqZ9dqUPGeNVI+czXjThjRZDoAhUK05WUj7BJ2Ngl/siJ/QHR8Ygo+bLHh6hyzl
u7+mnMQ3hw2ulQoPUujEN87blIiUNEks1KgYkGG7ID2xAMh7IkECzGxZoGyJkiMvP4qzG6IMp98n
lVrCCGl0fY7WVcBNwLmXUagAoafuZPYYzbxJy8lb9Lok2fLtv4NcImWiD64iu+5kM7rr6JtBuFqL
PPr1R0SkT8YHdR5XLrZM0WQu4zZ5SCsDgYNDaRHQMgif8vMPdekezA8wVgMPDbnoGugxjEo6FpzC
bZROWKLQVeRJhJgc/q90J3PUa9Cl+MP7PwH8HrINRLy1ArFw3S2IAlQhHGCEKizakzGQPMwIL4nO
aNr5+zMZLYhH1bWXoGlZ1ZCnbwbGk8cllQMGdeTpMI1ZwP8Zw6oAUeU8EHe9/qs7o2RQ7kQ6McHj
hZIgnKPxa9iDigLf0odTOdprZziARDltUE9id8sEDWAWqxQpc0CInrrluDmwLbVVls17gFs/Ctl9
QDShrvGABW9UbGWum98/CssqGVfJ4TOlF6ejx1B1HazyEu2by0xUHqo8dvF/nOAC2O3jhkuRwgQ9
NoZCXcg/4WPCVzImX3Ew+jQf1LfjqV9j41O4x9LTRgzMsan2UiAAqexqLoUSLhA51AvuzbinqfSg
Zd8o9GXaKc1YC8tc8aBcWJ466DVax9CBPisrTjplXi78RcSBbB/wHrKt47XJhiVZXJI6zZRBWnS2
NsokQsoBP1JytvAQiJKT6XIMa97Z+hSvCa/mtRs+VAWcFPB6O7488nH4A0Qag/x+c1wurT6wKccM
WkZlD9bGHFxnVdbVGhwFP3+Yt04bl3IsoMkqElL6nOksoO6HUfA7F1aG8GLspAC+3PuwHwa3f2i8
BkzwrDrFLGUOpxAAi3BoW2Nf86YuNCLyYNunBOiM1jk/nm1w71JsaX0RP5GtjW5QjPfvc99wYa/V
2hz5DDsgGu6GH0KnAabxmErfKNvA1xoc09BCFmxOrvQtm1DqeSbpdKTes8qukMg6faiVUEfePgWX
9IjU8/kxokw90NnbTokPHOdCVJ+yZ+IpRJ43uT2Vf6XA343XGIwwdhDQy7nX9cG/C3WnxI1Irffg
D6oZMX8hbr2ATaNW7jVgAsLkUSJypOD9ebQwvWLli8pT9awJ7y09hqJ4AxnCt59jn4+enpZiRArM
4n+4VUS0X4b2h6srmPfSE73pucppT/mDZQ1OUUeRfvsEfZxq7mC6wsBaJiIp6GOQEQ6+qNzHVc37
m16xocT0pUqBXCupKBH+6s8Pe9TNI7qWgj8jMgW16IFSi5JmTlHoD4Tga4+Zw7iCvcqCrn/g4ejY
WEq4ejngpt8wNw4q5Ao0OdT0mIzMUHUf6BGMYTSxAKoxosM/bsRpm6xkNTQo3745L5MUkaTWAkvc
urN9D8llBI6Dwbom0ntBcA3PCaOeO0vSy9gmeZ36NHm0jV0pUHm5yaABmaXU8of2kJw47RsTIaNK
yq/QvNI1hCCw5oB+A3s4vHcrTiLc7+FJCdMl6Tci/ENm2M4yRrUbrpjfTY6Lts9XT7Bnx4hx9WQO
uj5DWGbdQuWPG+zuwqtDmZo0pb+T1KSbR8fRcjYjmcJellRUb3ce/v+qcgNeGCsCGtAFWskhxUN6
DYOL44VOn3rVorp5sCwIXoQhx9SPpypMM7ZkxY0mb2tgn9zlTUtXXPM5pTIydlM3zyWUhwkmWCA8
sbfGWKLN9FfTAxwE/PqAPeZgfEYLjC3Of4Q3JKrbX+4XBvFXvb85ZWEQ0MEEGt09dAt6q/GbkYik
pUBVYBCT/mJrf0QkLNm5e98BD0YFujewsqJYAKGsUxc4H6MH0SuiwZrDMjousFd9LyspQKyhSvEU
2nx8+NGnP+bmFzHVx/QFDhnqRZPVOuapkcxERUA55QFEc0Sd6IA5t1U8J3CVnYOSki/CJcndFjyr
U4OrPEwkJeyH/2D+tpaVKHVrMvssOnyMk1ihRQnVF6eVWtgMfd1d8BhS2VFDQ1vLj7wIwBSjdIXr
FF7RnM1vh8iNkPoMEvWEszlywd05Q/hPjsQ0wXbQpd+mhJGtoXQjq0cnxBmCVcHZye8hEGNGZhRH
DHAjFpP7r3rqFz4Y0WPKz+qeC1DeA24aTPfewtXvTHExZ0LBQsceUVHbV6jmPHdy8whNnl/w0zmA
YT45Gmk1PnD9SLuihSZAmYOSai/tWD+AnxE+r/RVDgoqBxn7VRHpLBjKuRiDZzCMmbV36AQoT9cq
BGqT7pCOYn0vUA/gNgexDyYh4NTOy9bvp9tAD3TV7WEn3rWCe94+6XuCD0Vm9lrTC+bs2oqOObzl
72SOV34nBtvE8YrpU7GpcwZ1LyXer7sYo/7nXbXP4cb02sB7O5+aa37xIZsf89vXa9n60HDt/jNs
9JvJi4gpeC+976SdWAnNbV5nb5WUBXDsrSWGuEBGnWNMMVY+mGa7xdKo2Luuky2kVkTtU9Soc/Zp
5iJvfj36Jp5MCNjtIVoDcLFvuH3oZt+EUdq/37rl4Lqam5COAguDsoPbMHSt5bUH36133wTv4gsh
7RyWydfy6ye0c91XyOAOEWTzBEEpfBXt+IKMO7930bfvG9AUatMDPc7er5teowz2GRYhoLPm1f+8
vN24tvNvLJ6t13p17+eg8wp2nKGmR4hEvRZswUKJeIvhSe+/QS0yh7sx7g1HhokmbgG43llJvVsb
3JKzFVRsH7PLuBM/wzdoxuC48WqDO1f07La9R0s1TjTGjdQYVJAa3v6x7J5ufjkzsP7eeU/TexCO
VunG1W/DJIzubNWLKoYubqrm1tt3vNbOR82A/9/J9F6UJ239Quf0dL97vyRB0NRoKnZ/D6x7TX3G
QBBo1HKYWzODuFpBvQoaO5/phKmMokPPm3BDOk3VNiBz79vO9+K1Pr5tep/iSaMyvoNJVhoDKWaH
08vHt4KmqTFJvCFv5rNy990vdmxvtb8EGOnfiQV/IyflS1QH/QZyAxF2KNNSj5n18oAikAaApFa4
+GR8Ur7lsX9+Mhrf11yrgz2Yvs2amGwYjFDcRreZ7HCoNJna4jfj1Z9qzq4dv/vWHZ8F1Ux3o8fW
/U74rbrb8eyHs2tj47IZ8agsTrquuMzVgqauRS+vk11zu/9hIvAs4Ckt9LJJ7uMlf3xIzG4MUc2+
CpYUuBR21/EGGIIPjYtMvmkhezJGkPyb/bapGMPWBo0Rbx672a3bgG6nWnmj0tfK++Kly2wvoCxr
5WjQQ7I5xtvUQtl48Z6sqeKDyjyF7m31TwhNTmMG4+ea+7Jh9TgXlge6hquuai4WSzsYjx0eQrm8
HPTXdr+boGO7GNTZe70FoNsiIaj6pxnP7banE6nQeoQoKW31jJvehQHk9JYcC5krFVguILQS9m3b
u9bc3cttYgxiqifXgyyQtwHDQZh0bPOYM7a42y7DATwkKlNdcFLF3lWMF93y6vJX5siGbvrU0ZuD
3jK7fMFidM/Q6e/uuSEiy8bbPYEklu7m6u124cEI55aqw+x96u9XJg0fl4A/XS6+ONBt1WMEeLo1
NHYyVn4cgihsh9tgN9iNGgfvePeADM1d8MI1Zh/uMDauu9ZB7zCVxec1uB67DdC2t81e6ZwhVq0O
Fj2HmDlQ0A5eCD38JpjobhaM56wWp/7vrB5oi52KwaZfw9QRneXjotvdw79jhTGL22FAVxxhHrAp
4H061zscHPDp2QXtzJgcesbk+vVQd+wCaAH1t2vAbbUACXYdVSLSuaraUdfXJyx22vgL6juJCaZ7
QxLS9HYP79L0XidtIAA33SMDlDaMBZ/faRhBs+PvCb4qJ+eO/2Qi1L9R2329E9rAfbdO5e2e2wHB
TE9bGwdvnt1O/hltaG5B/3HJU/7ocrRnKHX3mkvj47W+bDxmK7jY5M4F23vw+nY7XHI9/OA18fFq
lrd9+u2aV7aC+d6r7wJCD58P/3L0T9uiYrW+vYvlvQ2gOG02NVmzthns697+7e/LsHMO23WvqoIL
tpv6OJz9O37cEmtjtamcRzY6CaIm9g51UVqTvY2fW18Uyjh7OvukXTl/W5+RDK06NsuJ1/XwPLgz
eGeerKTI/pIOozXlswBnDJ+YAdOziW8NKJJePAfcyZTUbGcAmZXsJUJ8v0B4F44csMJvCE4MAv+r
YlLgm8wG8NuOIPz3QLPG1QoIlRkAGLGRDeKWHzvL53Qwldjur+6xcp0OlHU6ABI2xzI4uzD+vPXG
nbwH8QMWLfKWDRrVHsEwcCyo0KZfYg+nEAmpH1+pTRbXJ+Zj8kLSBdUSTM6KQogm5A5YU34hDh4W
iu7wzjmd8d8fQWXmgHhiTLX6doD9kdy9kXfU/0pE3UP76AyRDTP/oaHoy2iV6XmGrmjEWOjwt15b
/y7QZtbQJ9sa81fE7xE9J1kyB2oWqD6Ek/Zsf0r2lbrAsMGll9Zb3HPXhzQjUlzw3OeTG1EbA7gy
OWHTPUYFtHy/IP6ZMWv/Cg1AtBdXukTK4wV0l7Anxbh/n/jvof/3RlyOtGGAQxJIEUy6Ol/X+y8n
kN8ffqZ/1cVZkl8sjTikUYpPcLUt7m4DzDJbcQcTSwZd+4L3eT4U5R79GH8sGAFguMtcrnxo1r24
JP1yYWmB8Hp1IHjUxhYibB/exRH1fhNg+INZtQcnt70SyfOwTEvnnx0xVXRGSEjt4QlHS/cJG+oC
17iIN2AoMLakPQuhvoZqHUkgs1BmAFfivz9oZmWyV/MAyS2p6+hUAlBRrkGwfH/4Vxt2/wr+Jv/b
94mdovTzBOeh+qernbgAl/uAIT1Ddrc1TVfGEPwCPAK3/WidnfvcTDgjy8HfO4Dy0tHwT0DbmS+g
HAQykZIrQ3EZAOzkEa8NkjeQQKAAfgfJSYIz/WHs5m1FR00H9ZEhESaMwInzKTPHusOwPF/diyqg
Xw7GHCRgH7e/NtJPte2v50faNVFt/t4acSJP03wTR5O3B5jzpMZnpg1Vl1wKOVIvyBOilblP8tX8
j1b+P9xvw+tlQHz5qp4eQ7kGdj4XbU3zdUQiAbkWhq8IREjTbkBcnSrqfJG6rB5EBqXAxEzlGLKC
rSlmX5Vs5Ba0pTWzl45POBnswuBK1ZlJhA/8wYDQlElzH2BOyRDOPEB3piLnCjRD5ez1Jz3RhcCT
jIm4sBvJ4HTbSGwhLOYMWgbrnz+0IMCTpMpxw3C20Yz7tOfzwvZ4hqt0FZalTMMEHDj/QzBECseQ
dm9Sc5IRdpUj/HW8ZAXKCDFHlEv4tieI6fo1p86GePX7mMNRqgtxKv8MuRokvGvuDS7v9OUf5+sZ
4f9YOrNlxZEkiH6RzECAllftKyDE/oJBARIgQIBYv35O3B6r6ZruKi4IKTMywsPd4ximU1Ib7r0N
HCUrxxyauE2LA64Yv1MkTjlwxFgGJYAXA4fpQ6o4ahYGEQPJ2oJQsmhpe4jkbPGSFePSCxTVS3ba
wI3Zg+q78HcSAEvgmtaA+2zDJAlgXxoPFuqhhafkYh5XjBCpnV8OrqoDpqnpNHvG1zFU7+IFXwSS
ap/BCsLZySGgUCbRl6SsC+hV3ft9X9R2rkUgZ70wHCPp0FIVtZbMUobqIfQc2tx7CiR1BPHcUm5g
UXuhgkFTfQgI+0WoJigBz0H8nebHEHTo7Brn/hOcvnGKlnXesGhulFUWUFlviH3ywYPQdPC6eEE7
OZkmTSvvm7MeKe78CjssTB0/2Fk2mA3SbHQWLzhfbXSBeuWIE5KBA8tiTTt7csUGDhwRkW8QrQVH
l+GcMyRQzPKADhCX7h9R4dninmGKTbNVCN/HnXpliVDAS7foNlvhnkLjumudsa3bqSO+1PsbvE7e
6uZdFK9qfPXmXbv+DctnhJy6q1+8EluZVWCcw/sr+BUBBQv5/KMLCGOs7PM1eGiYbkatTmiMbp2A
CqTI+U35+Mevf3+H+tWWzzMwZvcbejtfnzu0ukYm5cbLgw2EYzDc16p/hOCtJJ2wM1CQyWkYSoxX
STF8vHDkMIPr9JNomRpTtV7c3+6UNy9XKkKt/wgvU3x98md0HJ9GiJc7w4JZrqS8h/wxO8ekay0s
XYfNF0C4zDr80CHHh3razcjKjzuIKGVG7UVl+kHi0g1evs7MK2P22nU3DRrGG4wUm+vmf9BzT4MV
pRM2ty+PO/6akASTELfTy+QWQ4pawUeYH0xbL3wto2Twbli5H1DDrIUE0QLMaTlCgz3Re7foWkq/
509hTs2z40YAGtxP+DgjDvNo5QDR4vxhPQG/iEoYYqdiG0ywecTN0dnCXGRjHv5Rh2R7HYX9vicU
dIhnigXqCcUbQOwDWx5CTOmC6pOQnkSXvly/iFwyPAeQAsiVI08mrHWGnMB+FpwHEXZx+PNhlULM
9OD/kSZbkrH30eRhzOz8cb9xNIlzmwx+B1mhMCwmteWIJYW6ddzBmYp1abZm2AF6BlJUDBxQ+ljG
QtS1wPpAnlDRYZdIErVj4BYKG2b1MkctJ8gqf13LVTzJeos93ThX2I2M/lzseg/SDvRTg4Uc8zQJ
RYJrC/MgnkKngE+gOyrAFX2BSYO0JXvMpAsJjon4CAiTNprIrmRsmRrsDxcILrwBHdg1DQ/h+Uhs
paByk38nUPABwsSj7YOUYnOx58qIbAwSyJGm6BwMfLR0I4Os1c+29LCA+2j6hKCIzpwVBk1uWioW
ENj0N8AZ/E9XSvQEt+cuMZ0bmwtIJDla1AW0Q9Ont07/dEIHJQCy0mumB0ijSHBJDI4dRKyM1noA
dQXgw6p1G68nP5xXCbrbaW9M53vSZtolM3sqJgsQCBiRWaPSJQ8ki2DpOEj/fn86CDbgEz3UZQJe
pcLjvPO84XrdR9L7lvng8ZQvsAWQAp9lIh3h7byBCRlFw9vF/odYacHY4jvvG2Bhkf1oB5K8AcaR
yeKLMqNigelyChcC74OS5XKg86X9bdyA2ezzZ2jvWdC0YALgr5iTQxz72gU47t/MBaZPkhl4BIcb
04nhMuarEUCGlr3Co1RpxUjJy5VVDfErfVFwbjXkLVMjLfYr3XuW3mpEBIKjwGdw9r7YNpHs/Mu2
xl6ppHmUvry3rWoOij/ye8IteRxWYSFlC62Ed5cEHaHGEcOeaStsZudJ1fOPL0/FuYslzURdSjDM
6pKrByehDZIMnnH3T5qvnJDicGa2oVf8m+R38jIyyNptv8JP2yO+ytyyb4Bsjs4A5wyHLKwZXDl4
EHbUjKImleQSUghdUvBQZGBb5elKB5RsgzxbqLp5xUcA03nH/sw9wnT/06sLQ3qf9ZzOeBtDp21J
OgY4jEpFXDZBmveODgvI/baQwwSxcAH5KPxQaNlcgXWRVrGYJa9q2PSwr7K/TxLxsSSPLIctjbxi
DaVjtSsZOMpLuUIDKFkSS7XFb6xo2B5R9BF2iiQPmUkHBVhP0tODIwDosvmEdxQrSPb/eMKm80ZP
1JDPNB9/BZa2MBMGByCfbsP+s7SeZyh4l3/mq+UBSQm1wLwAXWdQarl7Bi2gIueGx3pgpnqmRw21
LvYayN2g9Jw9E10v4B4ZBHZXKuZZIRZi2MR1bR4vFfHt4L6RWJuTatbgc6uAFoSUkirY0zt4gg1k
xWTFiGbQoeuAsKrGx2UNlGkKpnTPQFiKp3VBvEG7RwypmdAuGS1x1L6PSBSN+WoO9dguWP3SO840
d8umQy49g+rl56QtkPlZL9jpe5Lunx1wqS3QNOKlAFsoj4dHsBTyFre8x+kAQ8sRQRfsbHompwNG
m1D1cvYQx4bLWBIel2OCNwQTKsPh+rqgCwRTnCXzp6SSJBcb5pXdKiFqkPJ1LehAqP+QlUECpw0B
6Q762dMbquMnU6XpObERJgY9BnnrkvZ2/CJ9n3NNRPk/ON512e2Mn2YXkxaTECbgsjQpfwOSJ91q
g34q1P2UsionHM9Jf5AJXTn4uz238/AOOWMS4zp9R51/t57XgLGNTDjLgRog37tgWWN4j5Dze/yb
g8gkRWP1dPeFW2DMvBEyF6ZXRO8v9PrWXI+UoZa9Ew1mSFSty4A0AIHbJTpD2YhJF5Ib3ozxY6Pp
MvbkSH5BeMAVzn4z0yN4hEr2eNpKBoyaEBRevrziCdU7uBZ+wedgmJC1w/O6M7hOr0j6wUBGpDPd
A8gX+a+eFzf7lRipypqEPQRSUgGC64OnXwGF29VEgfmLtHp6TJScKzhNCUtnMVeng4UEGRJvjxRR
jFP0tOwviiEtTVg2r+hbeXiAq3E1iU7JM7xMGkDv/g9KasSxVQYgpeyFaqDRcb1Mq6CYA4BdgmJU
5jVIIAnVgvxFy4xIgC3De4FoBmWG+w0Q6wRyCQU7WvCb4rbWx0k5Ihs7bV++Gu8bhjpA+O4Nr3A4
+cr20y9GHZDy/qWvZ7TAyp/dpN8SqrkeldkzuXmk8ABhSn6c8IF4sgbXDwmvXdJNxJMhKOeH0SPq
DS9uG1NtDEyi9vybK8N6WkXGSPoD12N443nhQNqFr9T11Fjra9mKn+Fxkl8xNUdJwDbHh6QiC3tC
TR6p4XsGMXSNUUxqTJsQD5hhjwVTM1trepzUjC5h5DC2IgwRS7vBjRRTA5C9bevUSM2EAs9MeoPf
0zYxzq36z/Aw1rxnQgYZAL+zNh5WkTBPsV/kOpDAw+b3a8DYmoSxIiirOIdiGiFEfRK4zqAa9wYV
OEwlF52ZQRXxI53wCw0xZoXjKzvU+lgAwXBDpRww4DnQ3/ZTiwgo+tX7cL5wOQIXd7t+DZEcc6oE
QoOW/TCUMe0n0+l/rln4KwzU25V3NALWkumRArRJjnnCr5A3vNiMZXhGSr66WzfgiovfAfjTvUvQ
5fJYUkcM6dYNUhSV2/Ld4nOsdawCJ6AZHQCrMjw1bOucV1AA1I7dbvuHIdCh4QnsCP1xizsD1G7D
IdE9DKroGSJX06NbeirC00RjPa5wLRuco6bltOPTEWzFxSjy+PRWQY9ocIC6BALCHscq7euzrnsO
u7VSwRh97KEoPg4ob65MkwjpLsAOb9deg1Po22Wtkeyzi1YpMMBDZraQI0WPLTjFrwSd4f87k+vg
PVvd/NbNR/Gl3Vyx6hvgQ0OHdkIVEHxzM3plXMPpKP2Wr+G9Z3QqaAawLpjf0faoeKhnaGBUMFgL
G6Si6OAejkSGn6c8nlBjEaoAqJEr/nZV7ZETnAYtjhTvmKE+xLxCsw+UmMMyezGRuSHs39Pab8Xo
58nRiwEl9oR6zoPEhZU2gRSBnIy7aYnCTkTswvOTKE4tV09QjCGw3TE1SsaLk8AWDsOisIkNSCtW
OhgBL/sGHM8kuvzraWC+rfeGNJcRscp/x289qXYwlQdobXx2q6PFKj5UrQ1G4TspO1uz7oagCAM/
r5ev3dmrs4doiFpBa8ah5XAYciR+obtCRMrwv98dXTVGDnOCVfEIZAgKnU335X3+4QsB2a7w+MGI
VyO5s48fp+6LPSL9EbtGBySSXDrO1DLGCEkR1euk2UG7r6IzgcEUVSiKVvnFRWTcvAlf7eLz2C5w
LzfVskSyx13hBBb1i1CLqJTU2SnnkBOMRrIOsZA0YUTGNFcZT+LzMbzLN9CHoGS8gKQ/4t/k06Ey
1DtRTLViMdTmI4gfDeWhhru5NiPgPAaMTNi8dowUj+/p3+fyBnXKc8bBDRwUhRbWHpsLRjWXneLI
n3NExi3QAdNpD4vZI8J0Zvp01f0nebi4dqb0QMRUcjVbxU+CkDwZjKj2E+Zf9EuMRSmT0PfK4nCM
/gdZFVNWGC2DNt3rzu44H8R4IccH5wgVuFoevFcR8nV85K0bPpvbqaLnO8O1oM3i8+eshmG1vNso
kXhyDHByWnHJreQvWht5snfuEF32GtkG64ulxM67+yXkM3kU/L5jxfBv8qO8A700RDcMbSmXUF12
tV8vhcepztSYr9XdnMCK8EJ1LhOhLJZh43yj7pJqG/cmaGmUlbB0B50d1tJjJM6IiIy5uKXRG+9S
mxQOc380xomVqZLIqwunphCifKGmRm0wAHz20OXLK6tIi9E+BZQfFSkn47rQibbtksyaNIQXyIoz
HWUr7Dd+jj8DwgVlvYWIpqwuN4pXySsSnNdmTXbj3em7+9wxrEGZ0EYYEXEkPqowi7lG1THm36RH
RlVnFeuvy4M+1HzSc4aqjUQf2xAz5IPzyr/sqMzZDpInYwIPUNgJWXMf2WCbyj+mBQOw2ITcXAF7
CN3j85bvwI2W66pk/htyCqhbzHDAcYUb6av9htABKfrhPOfiFyseViyW6MMf/6aQ2dlN91QZEh5Y
G6fcYM4PMMGS3zpYM1GIGZsXhjrFgL0L9EYmZmPHb8sKEDXB3X6HV+eZr2ZEviVfg0CEV+1ItBHX
jck3VbbHyYEg9hi++uftO4RN4KJatvUtI4Q21Eq5MCexmqPo5ACXx/dXgG6fY+bzAOmt/gmxTGpR
sh734j9gBdiscW4cIewIvg4m1t0QKh3mPCQ8LdLh0m3SZkIeydOitUwiWtsrOo4nLF2vBGty4xXz
zGQWpagVVeDumvwZjTcMfwIOj/o7g59FUVJ4PJONBrDHRHSiTIpZ/aDwQMqdNv3yUZHLF1YLLt6w
i5mIQcimIeygvce9nx5Bv6SqxmGQ+V2doTI2h3UqkZvnSgRXZ1QJ/KqXDM4juC1LGMU8YkK010zE
BmlHQMRzhr8m7+sS+ok+bUJrl6K9Iv1fja58aif8IM6VW8c9iFssIJIsvhygTMCxIk9q8B5U3CUa
AB4znFgvZkhAlOXDaoNItLI+63XLeuTYEYBOMu/CqcdNIkaAMt6wTI0+A57kdsGYVeCRIwjxHzmQ
VsDeJAoTL2NlKIN+2RXcBX246vMJAI+m6HwHt1l7QWZmCSHx6d7HdHDF4CscpMAhsgxEpWAwTg2+
4X/TgiC7dwGmxUboad9cQT9+lQe2AmGmGt8R4MO49chAOnRbXdrghPsXv6mD4kDLR7fhkosJPCbK
E7zI0tLRQtJ6LG7xqKOaMX2U9dMHit1/4pNLsoTIf2RAVNQZxU14tV/IJEBl5YlOmLyYdeMunk4c
KE6JeeCWJdBZUIyL3sdVr8LLZnPyhOifiF7AGu5ewXAoxm0BuzRY277vj87gX/QS4XRSC7OKo2Di
Wvx56Y2sIX6roNIwtOCoRu7w3w6m5IV+Xx+KMiad2DjinfJj8gB87tWkpPGcPgFyhCnJmYbyAaWJ
uNj6rRBHsb/GFzJhWIBcVJbjEYqQbDGj+YdrBO2OJxxpaUna2+k1QHmXv214dts/kntO6fexf19B
KfE8oxHEa/FmskclLsD+6IXb6jXsR+B/glIFLFqCRJv+TZtw0aYxinYpgYWrnIDRTuOERhjiBsB9
mPd4wUwAv4SNhe4OaaIt0CnCx0cA0kTNCvcRIhXITDRl9JhQhyNjxpbmr8esbHotx+hFVsPXIoIT
u7d6CFMb4s9NeNj3yiYSdJPDAr0LZg20ysx0hsOXS/0NnR5HWBM1uCdUOnQse6Z+XzxaGkPBue60
ZWGlKiYGX45QK2kpssIhSwW9YVZeuc4sqycCwnI12PSQq//Zj8iZCQxIXb4BNEP/l/f7yay9RBzW
55aDqti0/et00sPWbiHWnFtBdjk/GeJHUEBZwwCo/kd33HK06CM64U8hCt3tQJaYDK9vZDpQ98js
EllC0RXznb0iO/THm+Gxxq+4PtAHMhPIc4IO1LynIz6nKJFwbhdiAsAjyEHQxz6usvBFZxTJgjgg
soMqFTc2vBPpCxmVw530OI2fVu5w7rp9bY7xOyUYLaX3jAlwooph4fMxoKETW1jN5XTBopUQF4B1
02fFEBcjjNXFa86WP4RrAv8WqzaZySq4ko3TggRppLqQtBHQpoO2g8Ejc8qpnWQcO8PPD/25sPme
NlwyGIPE/gn/RPZzLITgs2NCTYfuPslF8UQL0+ECRGzzi2SNgmfdFjawZTyFNv51vXKxhA6yph/p
XONv0j+f6QyCWjYpWhoyB/QxQB/YQF39o8OggXBEC/SvQ8UBxRlK0k028Pe4qWRTFsI2RuNgeVXH
2igW4hsbUqw0Em4L2c1ykkjHv1Ac+lOu+0W1z8LE0CTtQ9ngX36IzCYoj3Ce+2vj7qRPydYnUWeR
ZJDmKRT5xazf0j6dmfr3d1PSxxpbBBqFMOADWFS0UNFdxTrb3SYM43cn3QAW9f41Ya0cBhlIoHz8
x0aIyGNQorVROmvhhrZIA7GXIyMmlbxjyQIRlT6cFkBvn7qfKBl+ERYQDMCZiFGkR3R6PIKgmDmy
kOlBcgNr4ULu0Vgh4+AElQ0tmKGsYJbPv4VL219IjRLLaN4S51zLLb+EPum906cUNVmA7opoBocB
OBmdREDKgvkzRxOZAuRKcCuorLbIxsR3h+ntAUpU2xbvI3J0VEHSH9yTZNEQAIAH5mWMIv52JByQ
Ird7ZQj/Fz8CmUSGQSE0Dmyu1IuH8hUWMw2DB4/je3AQpNNbGEILHB1saV7K7fz/Xf0P8HJtYwB7
Ggaw9L0vYscJIImu/+KB6rAz44l9wmgGWryf37FFc/FHtmk0fEV+JnaoEtQynCtB6qHqTlyX4htF
W59IeXK0DTuDaOkDxQd3eLSKRqAmuuJbKfZciZHPICCs6a/QiP+DzPF9Ihaf/bddGERQfRB/swcI
/PkufScUwSaTAcSoF5Z2JHYLK5sBqBc3WruQT3xa/a94NDpuxAKeitm/WFeVY7VPeRaxIgEr6IrD
YWc6BpjJdM7kRZGDbXWkBDbXP7u79y/262IKt5XGKasx5ooJ2iTVPF3RkhMpcLn3xTGMXsysgx5H
GDX5xSYBMJA66MmTEXfca30h1RqHBdPpuAzXqt2RzywlCBViyGYhs4RmLnZb2Z5ND9Rl99VA2hxS
0bI8JU26UoSQ+9HofRN1p2Cnos15RFtNPBh4BQxk+iIMfZ9PueAEqid0ytCADqNCklnoPg65hQ3T
l+oimpD+PO11hWHBOo9Og321kxY7JaEokauEoTkvCyPlOUcXvHHHRTgsXus/nMgLnM0xbQJOXCQ+
3Hu+YltugdgNcnzLmRLDvSbp4YzxoQixbVAdJmjXqKQ5gFi8PH0uZt0XN/e386P5peHDMc2UoJvd
nc9cZ5xfxNQJH6EQc8/5uuhlzKHacF6aoU0Gnl3SfVC5uJkhkpqjWUbNhtjRhiEcbN+FFYDdQ0lE
y42n8F58hWm1fdZiHF9pcmT27IoGhvTomTm8mrw8Z2n4onxjenOwJHmGQCBOAp+bw4G85Q5Lg4kV
9Gxbk/0eaxD5hMgIotNwYnB8iuIQIwz4tZhRocFDPIRQgzuju2/K8wU28gTGGl9ENjpvhx/yTRf3
NCQKeOTBw57PPVzlZEI7Z0TpO5lNotFxj8Ed8RLtmy/sqz9+fE6UA42ASGCgYGo/oHlzpLMMMrZf
JAeKjUeuMEE+e5Jdn/OTh4uNBkUB04hhVHzx24pI8NHX70Vyf0MljAEPsgXwDqmOAKk5d98O9vAk
kYUFoWuGQmPFKUW2FN82CK+gKGgpbIIOz8txOLSyg0OAYN7ZeYgElX2n6zY0MM7QdOLCLMJabrhq
Of/ET0r24zqnHsum+jgO9shHJPkk/XBIqujOzKtkehXKTax+kVzANCfcMfSgNeZozJD3PERFFpu0
ZzlKwS8MkheMp+m05vljQP5xeNFh9fVUvBG7kKOHmCCib/8ydiTxMXNbJA9cA0liZV1K91JocQtS
rLUKtyviEEBNdvfoXSKYEB819ANStcD0FOjqvstpS+FQQRmOo1S/YuQlDKwbOCtQjmUub22ndj/Z
w9vpLvZ/M2qFLnJtS7SFqfeEn1d6Rvhh5qHdDWUQzMqbtf7dDvwwT4YORAQ6hYiaKcQJ1QCZU70Z
/fNfHIBVf3EMJjmNNskzRRQwnfIkeBYeZgyp9Mak9UyeQ3qFVwHDcecwm7Z4r9In40EmPyga8L4Q
DfBlwCJWWITojJpyScUp3UFrpJOieZ+1PaFlxNyRNQ0qGF00wU1LRrvhZMv6wfrZp2eXEGgKkuqw
iGBZhYi+cE5AO0xKg7se9v/df5AX7b7YLq6h+Of4bee01SdCP8QGAgbey6CquTLHneqC2cosl8NQ
1HfwLqShPOEiyQjUEY0abGGo12QW23rhXqbJ4jgyrM6XEPz+lwyV3VBkupzWCGVZFFLNVXbdg+rh
9JyGxjWtZXYsz3gN5+Y+tdFg127t7oaMVLJGH2psfCZRQHdDEH5PxCkJAqJo4uARR6uRuXXihHoK
EYCStHEDjxz9QhJKsNllusxsHGKlxqCcAFY6f7SCfiUyaJJGkjgyYWnj/8MViXqJRrMgJsQyVndA
/MoIkTmFqYu5MkLi0VC3h+fE56gwXSzX4OIFWCrxDCFKUtZIddwr+WGwOXY2woGvnzqpag/CDrS8
0XEA43GzTHFSgHCGhjBATyAQx9P6DaZbbbTdSrZPi3SWIbAkg63DOfcpLifk49N0DqWY3FBk2032
GgGGiENOzqmD3DDFpnXg0GTnXMwhZUxyFuQ2o512QiSJGAciQTcjTdVZm6m2hgNWjbsR3K5wXOV4
4wL1owNBtUjh4WdbBNsxGfTr7tCWO6qgQStkfxRZWYvaBYkyEIDguRi1ctKCgfRR2klN3lquJvO0
e8e3j1RTSjkoFBRZsrqwnhFhDOLLCSWgMcDg4q+3J7fhIUeJjUwNGHcfoBuE8BChd7q5cUYKucVz
D1oJIZG22mouqaFwJ74ClBh29yEFoBi/XeAq8NIyKfbT9NSvz/aSL30NDpy2D7IuJbtPNVJjzdLY
PIdk+M9wihT5qoNJ+tCfcQ7SswStaxmWzpZsOX19TbMFwukZ4yGhdok1ZA9WBN+bhOfPyO1JKnBJ
acBf8bKE+8GEF9wZXvZ3wMwculyeCM1pFjpVQJq86OwFDHDRGe35FqTJ+qLyBWiRoFZazyFe02RV
pNYVBj38dpx2Se37C3ylGFxIJQnnDHMUCq2cjE8dbTM8jUAK+kAvfFFcqODzjLntTiPq530Anovz
pk89IlsfS64eefebiAs8RFrQb9yZ0NiQm9Foh1oxynPhFNMqjpBMi3U4X5axIo2HcRpHRW2Lvw7e
JPhLo4uHLUKdF6fqHp2dI1rS0udkBZ08+o9ASfhPM/hR0CcVtvwyBHqVfe0Tp6Uw8SjWRYkMSr/H
2guGGiFJo4a6FFCh23jSjg0oeclipjn+zhiGKOF9KMZiwwyltZ3ybUl+IWQEcVzi9i9yw6P9Il9D
pv7yX6MG3gDnJX6vLoU4nhQ3B+cEIJWXxQwgDiUyJqpq9LulJA9k+sCKb7ignDMcdWL8gYINwxbD
wzsQSLdKjzub5Onuc1ZeXLwAJZnrUu+fB19+x4eGTpHvL3gSeU5GjzhY5tz4FtipYHp6JJkWCcJ5
vJDoScIwBY+JXw6HAzFAd3pkFWS71C/C18XC54F/MGQvqXmEkyFEaEFS427lcCZSHVEanQcYvQuM
v+dr/GUXKhGN5IeYNSSeWqNqBvfIdVm+JEm00Plg1gfZ6H67l7v256SDc4suVjbo/JXhltvBtb1t
xla4/5lyH6EFCkETkeOLKANLcJdj98g7UTtxOD9xq9/i+0X20B5MG0geHaZecjf3FDZVZgA5sqpp
iVmXpXh/lm9wHOeVYqSJM9tfZaHlHL4sdfLEIJJNQVhKt9s/N/QDJo4YBiiCeQjSK/aa55hK3QYn
AqARoTNbtj/rISoEcXVs7BNM+w8+i6DIwJUwF1l2I6NOVWIM6zWIwa7/qGYTUv+jq+FMRSUg7aZi
sz0j2495FeFo/mZLEthAmsRSa2nOKfz6myVmBnNuV5YjnBOWBOkTt0M4LBym5ISQgy8hMp/5nC0E
ZUbcXmVFkhopGVkwa4AKCvCNPUsDQ4hnQJjYC6AwJpJEul276hi++hPzF8KYvyCCzloeZ3gu0Yfq
nKM0j3IQMpyaGAXZHw6BC/FIQxcN2/3fUMwwzrYuQ/zOdms4PF/soZylcqkxNEw8VIkZrO+IabCw
swOUJNG/nbb1e65PlYVTCDwMoiuPXgH+cThuBZhjBw1bF4+1LbpZTg9JigGGMZJL4ahhM8YGj58x
fOCrZdw5w8iqp6waTo8ctAtAyebEtQ2vsHvAyGDmfCeWMZt6D2gjqefHIwtFf5GwgCD7s41l3paM
KyCxpZTjUqRzBOTmgKJx4/0sU7zLvykIX05qg2NQMCVJpZCIIJkwB7xVkenXeG4gT4yoqtz1nX3G
W/mopPD65D7yhYkqrN7jHw+Q20TNhh2EkyTi5v8AhmyP8HB8wmO3FxHfI5cqHIIYsgR3femv118g
I3cGbjkjxSWQuPkR/HH9psEA7EAVgFHiNBB3DSwCBoPwF1jeDUk+bsHIEF3qLdbc010COgxIH84T
Ugiw7q6L6wEmlWlcTDnRj8OWzXFLAFEufLM+1G8xC6iwMLhpZH7E6YqyvxcSibfFno+SCd8f5n4a
voOBEeUX/kb1mrOPl4KoTFuQBHGASlC7YUXSKa3N0pOgMFVToWurPnI2ubQUIgWPk6dsC69QjCUw
z0SRHqDztbU1zAbdpirtWb9QsS7bdKnwhiiD223nIkfBug7Th7V5TsaDFM2TNb+5c8q/P8emFAGV
aW3OwWD5cpZ6zlekt3628VKYoixnT265hJ93WzF+GxI16IQIlQHPPG7XWExmUrQCIMKt0XYqczjE
yPNj0h/s4EnBkrEcgAGWGEDvndfNp+0QLwMgtytqbvb5S3zw8YRkvPmm43ndqKFDekvfJVndyWSq
AAPFVXvZ7trMMMAu/wNKEDWJ8XVl4Lx9HEOA33OXK2vz7uPbGn1x2LVbvNqcX/sImFv24eGtsjfE
NetnWhcK/s+TF2iU19Zz/Zh2o7KTdAlGQEbhG1LTra/aDCsvYGhAXe3evccvOHZwkXJ7WvC2zcau
Emyx4LrxfoxnWjGv7QJh1NBBcGqHyS2kQc6zHFx1YNCCCZfWZQ7WzrFJuucoFQ+hq0YFx6K0R37z
99s5687nMKnV3YUezmFyrCCuT7mxx+BrP6HnhJ3O9veOO4Pysnh/ls+795p/o57izZ9uK6ohGGVP
ZQhpQJ/z/mqktx25OcrgCBv6psfPHx/6uGEAcn1P3u7xGSHvfzs9GDPW11Uv7qvg7im43O6/FEJM
HHkEpBC0HbfoZ2nf2K8Qey2mDRxkau2SR3IZEpddKjBy0DefVvTo7zBMwiWpnavH8LMafIyQHOTs
KGpyMcIjb8PNZKau/Zq3B50BjTDFwbf9y9jbGhYYvroApSBqbvPiuQFK3KDMfObHe/jxWD5lOZqT
KM+Nkr8zpOFlmpb2CzSfb2b+fZWfq9qPkXaO2klDmwySafgyGa0c/H6w7tDNWPUqUu+bnnVTkhOd
WBxJiXPZa/58O/z94TsowyqsjJD/MHOuUZ/wWoTmD+YZJC2/OSQHpHzdCOzo6B42tFsv3sfYf2Bp
Jc1CPaasPp32xFsND0pCi1cPe8zLK8j8qe+yp2t2dlh8tOyqcfW7o0PWqjT4JYjBNLbBkVD0ZXu3
sB8jHbbbHkuzx/gzHNJdSELpsgpXX5awz9r+OPojuF5cwz/gu2BwdY4+eBHIf/3btd+mO0c+eCiR
V+wZOELBwNmwXN76pij7GSP0tGWG08c7GDbr/e10BjpjfQGl2Jd3HmnH8Ik3FRRfHlNntbxWjlq5
93LYfSpYikS9A1H0+RngPvBr0sejf3xHWmd++wzewrUzzpQaOhwcR7o9HUzkfrrf7WW103onP6Xk
2Ib4iELSvp3SmmZfssLbga5BpYD8mji56OHdqbuj1nVaFe47Ms7xqbTPx0gpY+UeKQF9D/SmSLL+
9dqO4HirTGVlv93DqGXXpbvK2p9ZeRhdb/DIblpsFu6jnZ0Nm2XauzNFzWRTG6HeG5nsTOY2l7TD
UYR5KkvlHzc7LTSsW9hPokoAy5UvQnMTSySM3KnK4tWH05OLIMs+iKOoDuv70nNvdb/uuY0REMUY
CD1S7Qb9kdcqw98RKeNnyz9H70d702qGxCpEq6Yoebiu1fL1rycSZOAYc2wAUqi01EmJc/IqElNa
MQGtmNN7R4pGWnIZGSOEqp23rXVCKdakC6QCJ/44TxgkjeMPvtj+ptXx0QUD1FrhxbDC081iaO49
Xq1AttVcxYaPoc8/i1K1NakXD6SW0M4ZFOB2jIAG88pX7TcaP/9IN9npNqMHHfr1eY1i7+9bWwT8
2mFeejepmdKDMrG4O8kZuU8NaVSZGZbGDvXfqBQCXSNnNneT6LEiXXEWYrGuH0jDpTTF3ZUiJdNo
MS6axrCKleN8S49M7bF5W6c/W9PXpIKIUVDQiCw4+jomc1Zx8l7TKll5QwTZOEthe6NjqNx2R7uT
DH42rl5hXZiZ9EIRiTzSesEjscYhf/mKmQppgBQ72sI4WrvQXNkjS3eHiTpXmR9vLTA6v2A3yaQs
IZ6LCdXnQ07V7nhNB+2MvYaWXAa16i/+0OIuuTXWglgaYQAvRqdUm2rFUExBtE5h0qntm0MadJ53
On6vHJPgicNnvQdsQhcKkpkxIx5aoKiw1s/SfRZwtbFKd7R72OgOLrr0AtUPPiZ+z8efC37fIiG5
KiBaLNrk1I3boQawTkp0pa1GB+vPPt9c3Blt93xYZRHdZuV73CG9oJLpdPs4bjBg7Ey+b+qu2vTh
teAJWPu40Z+afrtnm8bHev42TNXV3RLeAwKUxa8hnd4yZG4Ciwp2JvUGjUz4b+CJbQYWMXU4NE6p
OpIrsgiWWjg9r1ySVi1VSDDaQ/AF2Cc3kWgeBsJMu0PufQHisg7oHcMXyU09Ye0L+4a2l8hjejuM
3mXq4LoBmeMBYOjamPb62fJojUjxA4EL8AIw+/OGpsCu+JHs373VmgPIlf318dpfD+4wVkUIHK0v
MiUUBvMOxAPd+VHqud/9y0k5sdUuExG822U7vX3t993+IbLq4ATz6IQV9cPn6OsYHO6Pml1TOdjm
4nwnP1fohJCk5zUAX5FU2b2Gq3Qa3P39S41vtcNroZAbRxhVnXd4ooNWoqPgCA5hdYjIpcW3EOIV
Y+oVRhZBQMrrieDuLXo9J/vxmapQotzmQ5KvvINWN6D5DIULg/+9cnQh9d+hY4jx8wMykeWIbRvH
t7M5WL34RmP6vkLPXgK2104JNcf6XCSF6tqtKYfq1wJB+5B33ijJTd7tRtNmtC+jr5iq8JB2VHkY
0FGB/agSzXFn/OSRNh5tLAMfgYI8UmemDHrtvK6zUll2YIBZ5oBjyqfj4D2s98cakJtYGgEb9Ax0
IiMfQmZnhKuM/AvdBdyPhwVfdqPHF+deW5vLkCO9UZ0XaJsevMjj7p4OKN8iBXyvl9rH2qg7teeY
iq3Zz9+kMYN6cQJV+zp6MCiC5T2ZN3Opl7HPWvRkLt5jUwyEm0P/hnGhdBr3B6iTmwBX/F9wZZq2
0XXC8ZgxEWClBE1Cyq5hDvusoX4Rg8T+eQHR72Nf7mLQAbDfcpure8dp2GrYMKr7ARDvm/vFUfU5
YiO0+Z+7ZYohdXQY9pm72Ga69fUNCE0MOW3vADLPwr+8J2zrYkw/byWqod+J2kfMeQFx2fEA4Mhd
7sHXxCpF3V1JKbGxqO1nnZKapuq4MzIcjbzb5prpjafyVW54kmywvISVMHxZv5GMd1o8VGuBUuBI
L84IJlRY9cfef9s2FCGOHRwh0AcCIUCUo2/RjPp3PN0R++GSQVBjuHv67xdBVMFmiHjY6SLbRA/1
02B+1/2uEZx+nkIgOpFTOVe41uQ77TNzoBjwjXwdCpXlPu/jFY794akYMvqVJi9UFiZ1MvMUcrKr
QGxUQjb0HXrS8FTDMJ3ciecGgWBfnfr7nE2BLglo7w2mwA7Ukw9Fx7GTV3ZnoWAnz6xyZX4LPpT9
fnWIX8+xxqQL603iyTLXOG2/LlZ/Wnr62vdWrJb/I+nMllXlki38RESIouAtkx577G+MZd9hhwj4
9PtLd1TUqVN/7b2WwmwyR46m/zwKGfv5cFeX7hkCcnL204yWr3GI9rBzvyNcgl4TVER5Of3Shj1d
/q92CNmOD1gGaOPh8n052MyBORB7djDUr13rvbyXd0/9xyugzLziJ+MW5Dr2cn1xDOuWlGxfM8Ti
7RveTstPu0vd2NbR1nYsfUhRdrKX1dddto840tpZi13UcEgLONiHrpW7oE8fgGloPxXJK8EnJv5b
broT8e6vjD+VRuMy7C9v4y7lJHU7jH7ryuy5tcxck635lSPik3rpTUD1S8umbqKh69PAZNENJhP4
aeXUUfuY7ulGsdFy85riR0xf8zb9np2uknqtW2Ox2A8cTuwX3dbq6minDjU6w2z7+xrW2Mzj78Gv
tZCga6A3GBhAUo30tl2jBl8l3DeStgZFcppK2/JcOSuk4oWD13YtZB57rWMzE5ko8fonPNVr7S5c
WbLhLlG5/0C+DrO239iTPZZCl9/Mmn7b8AzLf337UE+aqWOIOwaNF91N5b5cDR2b4cJO7Zj5luNl
FVt5iD3008l0p5Wws23MFw6UKkgH49MmQltMfBkXbqmeDNigzabgnu99jbkPHBtYYpzTTKl9rohz
F3nmd0c0icemhwScw6llAvlQf8evyHPEN2sY6wnNsPe1+GK0NTWIbppHIU8BrSXTY64u5+ithXnl
tOiLzlTMZxqcxfR7U83wyUcvN/csNsPHJ0RKVz/YZ/jIFImT5wJoxhz8XOjBjJuwKugDuqJ0BDl8
2DgH7Lm+hAppMXu4sf4GlgHl8FUP73mguavFNTn34cHVCrJO2jW1amGMrvm714yDhdDTXS3sNI+E
8sHHKEeb1lanowgsCA1YfrA97LBcM/cLSTT1Pw/CAMlV5PM9XCMPM50sH6d+cEqVGe6NAbvb/HZr
dOlNDFIO3XN9/GHZ3NklZvg+hfxJiwreOWQuWW/1HdzGb9BOd/fMzfjkQ91/P9fZzXtqAEfNg30x
O62wIk3gHoxOu9K+OmN9xj92tYwc42+sB2mp8iLImkgK7TIdPhWeMcvcYG+pN8V54eJ8EHI5QUU0
uAGQL9nWZ/hFb0IhgMJ5+673m8s8i3KvubwS3EJvi7EiCiXPwpbWf9eUgWFY20l1r/V2bh+moCOt
pg6coQgNMN63K/53Pm6G3qPZrc4xzigGutPu4xGNUzm7vcMwnZj4MyxOKA4dNvvw54PCRz56TxWe
iF1sKqj0Z5KMnhhC3VX28L7B8RHk3fFqmmEOG7wWazRneIJwjsbvNeJwlB2NYNzoaOSrtsZ1l0DH
Cl2Iexkxum2zebuHNpTC5EQeJAHKTvsdmWV8T0WNcmqKqKK/8h/mppiiMX+7xEY+9XD1RQuuqm4b
HydVq3tnr9hdlk+FKC8t7WfFr79QwSWsgD7lN1dSlzpc5nbSezwn9644TWTIMd9I3MJWuj4QcbGT
b81qon9xDqXiW16c7+x+UOhMfVRbZ4+8aMi5TId4RbMTN/e4uR6foMJX0V2tNAkJZhJi0al7HJIQ
VRlDPypHp3HjeFrmKzwAG+cw16IXqq9VctAHmIC/L4HQKbhcPyrfDKwbHjMVnNQVdTUUVQ1OlcsW
GGEIToDatJOzBwr8ST6Gj1v4gyDcY3J9ugeIFq9kbJ3Ui4GVdPllqEE3+1J2Ou06RdmKpr5JDZYu
m5m6P/m4x4vCwsWEmoDXGmk42ihtUAjbu7OuHswfbuEDXwdmesGVYW5V+h/Zc+c+HuUH+6QF9VPc
/mIXg5hb96oVc5j6wgrfWdx8+jk2ZzkkP0WrQ8z0+oDDR70YW5/wBqOO58gkotm1nCvXVh6abt7q
PNJQK2hXWsEqyAhsGlcl0V/6tAl+l8ZVvVfW1JMWoYVPanxDRTRq8EIhqXd3H36Kw2a8rsusd0hH
VstN82G91XQuYNHQX44bveben5wGFE9tvGKqdxfk/Li22ttmGjTMJK/3HtmgeU6Mw6jS6RcbjM+v
KH6JZ/SvFllYowYsaclmMt8Agmagt5Pbt88I8qoWMHLuoXH1EErVX8PVHF0CWrgnFzVaNLe5P2Bv
YzGYTnFiarqGMX3hl9T0Pi72Du2XV3kv+q0iQRqm6u1IvzrGgZEB3AWBaFyGPXRuzqMd37Jeqvnp
MxSrI/fYAsrgKGJ84jZrYx3DrOLgtlpBy5zcCMR5vnUCTnuWvrOYh+nOK91R9qzcEwakttbuHVmH
Z/QMpCe+bq7ZoEVOL5OiNmg/N58DwaREUZ1T53VNPgWYLAByncCz6jHmWvsq/Hesdh/GbHtotf8q
r94cnXsfwjwIUNEH1xbwoslyey7S84j0OWNsZMHZjLnWvIwU8K/L5XQ1CQCshbSvXJvl/nw7EnTn
W4ZrvKPiOaYprdEyvWwild7R40h4XZ9jml+f11Fn0/fk6mN4VeOEOO148zlpLX9VxFnmVg3u1PrB
PfIKHTgqkoQuYWXaHgpqIzr2kIC1m3H6Cjttei6IzzeiH/Bo+A4aJiem90LK9o6+Vb9EJNruvsBm
ilg7J28wpVvf0jtH3W/puNDWmiMLakpx8q5/PZ6n1Yd1Ub68E0dpGuaYEvHboV/crkFpxvTd9498
mr47u0lpQGSLSXXYUNSqvcuWaTUUQbza0PYA2THlBsONirptAJxya9nakkYUFjb1Mviq7lj9Q6oQ
n2Jd63/3i8pw4Whzym857w04Om9noE1yL3O+0RvfH1HN5ONz0GBYdYKc5VGKSw9R7W9m7/zw61CP
jac46nH+IvUZ3hBwgawZ1EiYbaFeyGTaj+EqIxWNJhss2i/oY69gtZ/Bk3sDj8CrVx1UeFv0OS5t
UNQT/1GpKmotAey/gy3DtIWVCv/uho6Cl74bxngN46BZUzIlyTiyMRi6eSe7uwQ+VnPmmOWioOjI
vw7ENeSqwR2reJchIJU6GpX2gBHofdYev870FKIzgMMFF31fYwYlOp+91hlqTLGoUEQ7UAovjO6z
UNc5GWBbwKC06kAE3d8OpMTId5wkKC0fgoZVQBbUMAfvIhX6NqPrTxgSAwDQmkO/qweTdqmSFtoN
5HqSEgShyqSJVx+qWuY/WMPMMtM+ZAqWLHx2ZD9xFmSMJCnkq+BcYNeAXcdDtQdHEnAErlhj8iCj
GBTujKcZ9u3vg/Nolfu9x5TQAZja6hWnit7xTklxwXSPY7mlBb9rLAUnONqjlfMOVtjI7dqNsEFS
xBP86+AakDZwGohwin1h32KPZCKFO+FYt2wDk21v1GI6/7UbcTgqGswh/dFlYvBXFee/bofpXUob
zo3oA0HL51rMc27PNvQs23rjmkmFGw06qC/c43QA8oyPGmUG1+PR0fk1lx18zd3p49Y1fib/mI//
Pxp+tNpqX+H8pN2De1mWMz4Ntzi0TiOUzBPwOxxKhuUuankuAfe1PjV5DNnLB2HjA8+QdwxGA6D9
UFhGJASK09lo9XAidGluUgqz/K3O8RvK7eevOPgyL0sHPVrCqHfYtrw/fRLdE1Ag0CAN02YMDFGt
xO5CsvbS8Z+w6kAzEQURzwnnDl8IoaFWnjm8ww/9y7Y9l5TjMoXfYSo/vLOSLWBCkCmqSqNfZ76k
jsQeGxvYbeR/KljAyYQh+SLfSHV6/cucU/iU9BDvgSIj5eDgtOVhIlGBxoR3wQoAoA+/he4EFA/0
rpdD2fwdKwB6/svwDpq9a/YoQ7Casxw4vLMO/c1idq3sGa5X0SQJKMshd5AdDmUlgV8pvQdDUW0p
V80FAcwu7d6Vl0ZX5+wc+ZflmFDqWrp9O6oPjcaQUxW9fIGZt10Hd30oLsgLT8VkuI2lCiV/wCAG
gs7tz7LffAWM+vkLXDasxJ0VMnt4oF2Q/JOZ9lB4iKtKt5tdKvVcEUbCOJhB7HONO7+KOgtOcm34
AB/gn+MEJu8xWjyh8qeq/INA/fFFLSr8aWQLmJqfV4EGy16c4Dl0YeiVlbqDINmFFVJC7O8d7JTQ
qfNwabxa9nHa4ul2VE9k7T9phCiptlCx9tXZI0WFpwOBPBfK9OL246H01CSAPQr3VFhWDnHocrZU
wrz6pbysQA8RIRRroT64nHYsQWj3gOqrncDoeYyxHbcq9FHoQ3DgtKVln3uTl01wEqKUzeC0g9fC
x2dZis4AquZKpbM9NteE4SYvhd6UNAtEgME9/LZiSy4bRuBKrKunpxR/+NPUtF8njlDGHAzLoe/A
eQEANIImUa7qIKQgMZpA5BVLTGy6NarZjRDZSR2dzwcKDDsJOLpnQXdAwQV6wyugQYUtM8Eye3tj
Xjkm2p3EuSd8Vzt9CVMiBPK4degPP0PAputXZR2JoK3GMOsI4OU4N3E4LhRqmeTqFjCiDuMOU+7D
RgG2JFPmMxA69rUYxqZaiJUJxid/50B+cR1mO0zSpn0kFt7WE3ISOPtfE1ri7WfBsxd+mS0Zo2Jj
cgI+5i6Az3AC+jenWOEzG4Ol5JQFD6MQKl4VDggj+bhRT9growhzFpsZErbR8BWADUnoYBFOFljm
4EhvcTkgfoXrAORNEC8TCK2bhiLwgyIGSz/5Nd5wmuACp53ZcQQ3F12zx1g2hkjK05/8QSerw72C
5tCGI0A7h/4GpFT2Oq8bioLCWSF5JmiF/eSG4jPDrgR2GVTpBF2KMGkQPgJkw/a5u9w0lY+OB/7z
LzW113vWHRjOxxiPe3464sEb30DnppdPD7dIIEkYUARM43ywvjCqDlB1nrFz23McPL3ItKATTAI4
mr/YK8vGwkbce5hUsAsxvZUQwQArk6rTsNSjF5FELKpMRm6i1AKs+WClw4eD2PMzhBGRY50Dr3KK
FRmualICBYLboc48oh6Ur28y+nEzOOLOCfLtcPGa9nptVGrQ1zSgcOFZYv4HuSHhA8iuLiPMmFjF
IQUW1m0LPvgfxqbECzswhggk/hAtcBviW/vg2NgXaxK1e5onI/Sny1T4Bd8C/37Un8U6ydicLCTx
Qxdc2YCN2EJ6MMQxJzlDcWEh46t57qErQUl1/7n04OnGhTvBmgqBCvvCbXKSK7Y9X2kCO+yvzoCY
CQ0G0uKCQoTcGe07YLfLTHsq3Mr6l6EFUCEzvq68ymkGBWlC5TfhYvmDdP7ifoE2eBvxb3tWMt3B
uYc1LlQtKG6kXoG2MHLtwsghYk49loQLdImqAULGlIUMKFQywJ5NVDPWnfQLKYimDax1R1jCVWTc
sNiTFvl1AcA/L4SzgfiDvzR0/Te+qP3RCFxCzbDUs58DFu2rC7UnEI2KaMoYohy8ba66cLG9NZ0J
ZUj/GZHiwvs6ePvoNWQMAZdf27LWmVnc18QO8hnYrVsSyVEHgNQvG8HacLkcHfka063wb+DgSZCR
0HxJ7KJugyZCCZwq+SMQZA4Jh2fSQIHDkzj1kyfWCUR07koqyodCKsTB/NBsSRONzJ2kySJzuH0w
vFVSvZYc/l08keDZywE4kTg0ORFSPB5WkOPurkBm5KNQu23RTPEYoXslZLMj9xSw+ghdkPDdnuLt
6D48LiJGb10xV+KqgGI+alMJbQyn3sfxewBaOuNWxXcwcwqvhb+Uj7t28IgxIefutUQNgBEQdD7U
0OxYyCCl94KUTKXQuPLhg+n25bWWPBtiPFClJHi6yxAWRC3G7X34Ez/+fJrawVyeFHVjC2Yc9oh4
1fE8C3TEpd/T/Jr3N2EVQKGDsUfqaotZ05C/9BtyOMcQEk93eYrhMEFJKtQUvUYivg5srl/gIIzz
AGojqxU2TGZXDPzJ9OLPdmGQsprgE8PmnHL3sODbu951xNEguD95mVvhEsu8u01QyxbVx/F3WC/q
G1i7SMlE4tWUpLCc2sHZ4hnP35W7T1IHJH2e+lnjow+LGXakAshznW6zB+x3H80b1F54nKPepDlR
OeZ0nBMJJ/l0nrLZoB3BoG4tpQ3YcicMy8WdDnNWh33JILshpqQvsrC7eM8OyaqyY093YH9bCpL3
0RDC4gveBSCOC3jtFX7/XFfrNkyvM4WHxrYWxvf45vStvyX8y0rhqanowtddCx0av/xC3gXbZFkt
MxjdGBTxEKbB/iu9FgkiQz6YaHlJAEKXSJpNPEcpBRX6sHYuCdsUIb/j9I9qfXb6/BSXK0qTRiLm
FU/x86TN+sv+vP7VYe6M12t/vWzMu2Ryjp4kGzSPWC/5W6hqQH3Cz+qDH7EiR63BHQp5ebTDMdDO
jpF1bTemB3iBq45FZ4EAE9EGQ82cv4pLqmJYx2tg64FWSjB4LYIbwbbkNJvPs6n3CTOwUIwLQd3G
Y5qGZ1eeSxuAXmqkeOugW5KE024/U33M7+12b9z35o3NHcMf6D3LtlefCCUThSaLmDDS66brOTF3
MWpMlClb1GaZqyVfARIlpckDg3N0p3/2woMf2prNKO7y9yQAhpMWPlq/8MGhSvt8D6yae8C65unx
xjoYzU3PMCtaPtwVpIGfeRfK0crvr0N6UA/K/sEVtWVhqXQ6/zAs85dtEAd+KbQ9HnwMRv5okqe6
NHorLI1ws3SNG9C/Ft42EKa5Bcd0gFOCr1pURcK0uU8fBAK1A7IYeAhe1CxZ4cj93/YN7zLLWOoD
qx1rGoUNMQgr1pCXX7uVDgLFlBqGOesNIy2eP9Bh8DrLGtAnFyotQmlcfG6wkcNVppjRXkyY/IqH
QN01dIWr/r4+45bjL64ZVpmuvpCsxf5efC6spyv/8SI+grOanPPSZwo9K74OWd5MyGze+QkmBPuP
JGUOUQb0516rSR1RHogIiLM1jqCsV2xmamu8SUsmR08mumhRJxoAAZQTpvQMlZnlt4sxpU3bSS6t
JQc8tX62Io2PwT5V+kSyNmjQcxnprCp7qee+acvAvBCSHzEErImOvsD0VRvD8zal7CDOyOifm15t
XlD4VnHDdOCEGO7dDEDpVoaLtCYLURidFLJesS+AnEoSJE6D83a/2W9sOADawbahhVBGZ4xR5D4s
Lkwd+S5Et59xjSAcnidb4XbVcVB+8S6w7zgQs4TnQr1mr+RcPS+NNSU/ASloTmlHSjspDwqzUIq4
g2cykDPJRuOXS1lT8GQZYSuK6zbDnFavGnHXzeeXzDNA5GBLxRfmXvadibmkt0E7WrEcr2OBMFKH
qeKzYirKmI9VXMfAVZ0hhR2w7KmCB65hTYp/7a3kUTLsavdXR6c62UyWWgn28dkcrDHHAdJuUKBt
9KbdqUOOzOlGyDEXfIs/fpe6o6RIAif7qT9NyIRkKreYOD1qMOVbbb/msOKDCa9x1XtT/zEYvjtA
abnNdfkVUCbHeqG/b35wM81t6NjHCWRyiomX0oCx5bGVUuAaIlD+eQPySlOcvswtlcO1G9QArVQh
rwQayIvK6W3vjznkYPz1jJPHoW255iB721sWUSaR4+2wAulXd7E9TUhMIP5B43q67igafuQTbWyJ
brDEguIZHoEsKzVNYbJ9M5dzJZfHn9LuUp05dSSjazn0eOk4jVyg47PIQxbeBrC4ZYuh2xQoj56S
p8y01D5t0ScaHXNH6nZp78siPLv7E5UbTI0GgpI4vzN0ppRgBT0eHXzL8KHA6Em/KzFqbVKzEgjV
rKLjsoiTVrni67p8APx5HXrGbh7+neYTzNVgGrI6X8svWAW9AV6++sX/Xqj7+bbAWRVI2FZfvDyY
orkimmLe3nTrf/2iVA1O+Lvv+VSz8Cx+kyvdxpPLmgLdEdOJ0A3+DVQ2OcYwGWxAw+OeM2rMy3i1
cplnENOmpXq5R7QduWaD07+Y5w/gmx//0L/sKeF6rxElHwVT99aFOjL86X6XDO8orK8NX59KcVk4
kmh/nc7MZU3vFPMHNBnF2lv02gAJY25yuScpxA8K6vyxRyOeOWbppmyGKexv9OuY0+otShvWi3+H
R0R7G/DvBHMjKjxq1+zn7kj33tB93tCgcx+gxC6QC4gp0mQP3D0kwHA0nOYHkTyBMwjoWVKmwBV6
iy60ab9lpv4QL0zsf3bDhI1893rRBV9crIaMDlx4mg1UF8GUcz+neuA8VdO3xwWMKSq4C2lnxZoG
TH1Rzirj6RtkxoS1msJPFSFARbGV5AP+D7+U/ilmLD5F9i7qWHS/SCe20kTMYbzA1/bjbavHhlnT
F4HaJhF/gI8Oa4b2rugwyS/glzLGvYgZtPRARwyGbjymxkS6JckJTCRViFZGvK4R15Odqq5PyTeg
h2EjiUyaMsukBkyhiJsN+iY8WjBn6hIb4LzbrA46cic7epJpReFDQmZDQJE3D001kQoZ/vXFf7Nu
PcjOVfR027RCpElR6VO6Jh8oIVyjsT1ipvZUKckCR1oJ9wKL7YT9atSEu7CCfoYtaa+nu3+nATop
i8OFftRE5iga9sGLcvfunl/2+eVtTiDHT6cxBPJ6kAN7BacFx+F4YnUiKf70In2PrcZdaI9DHE8a
dvkMOWp1htbwMjjBjLukRKGOsrlAOdkv5Jv09tYbR6TAeDjZzeZM/yxXM/IV/sjW6L2IwnZo02DJ
dfDQC82bg/UMjh/1NoNbANg8eFU4pVQengkogM6qqtFq0DwqBveqI6y9RhVCmulxDW0/wEJMAUh1
9YGqtWTuIJHZcp16R+a/AA8xWP1hU2xrnTsxMtEfB3trw4iKYWVrgchFdQAS9rkEBLgsobKvJ5B1
MR5y4HMBfNTtU2GLiQUP0q6LCwXKT2k437a+HJx8rea2+VS0PmpvULaZ40satvBoSWLodk62Jjan
sr/LB9S4dJOs3vAro2NMUDhxDaxdjmg4KiDp0i2Zf9Exje5I5/FBDOD/4M8GM4N57XxC/tB8UfI6
/jitZPfmdLJ78oHEl40d0Ny+WSdBQAfW9lHQKVJAeatKoeS/svTiMzTj1lHdOm8B/WjXAd4SYrmu
MGrQCrT8C3kEdPZHSiqTF4pgSe4QypCnqDhkU5GEJ2gomqt4+4CpTNFHgYq4nkWHuboLcMrthq8x
qhciCOh9xYaKL4xwd9DaGk1QU01tdBDs2aLXSzAg/A8c9Hr/xX7EQpN86NcWpjTxSHB5dgdqNkCo
ZH82bJqqVk3pQr5ojLnfaO4kEA6mEc5mdHBoWjRQHm2MdUKImT2Owx5BfAt38MSVYHbsXcLZgnUk
YR+t+QO9in8+irQGwVnAJUBpMgv43yWvARCMXS6eBg10HRhRSvOFpS+zErx81xdgqSEWQZqfo34p
9ycGDrgI+R/T3nyxMOLPRngYk4gxmCIXnWbw10vv7iLjrCHzFscenuhNNTjfd6RIYBo5JYqhXGDr
hMIUkSxiQUoCfMzhhGDufFdDkKtU5/T5cIgCKDEwaxAqAcwtmfEzmBcQ2thKtXDTbDsEIu30HlGF
oqhEP8XPsHKPrlBq4mYIxPr2Pvysgl+XHbjYBVrBFUgOOCtIBwK9AxvDaPUZIZ6vOFRYGwHwx01W
TpVxPg7j+jIW58TtFvdWFhoLBB3WYGQxoCdCpOGDSSJVDoAEGCaLXpdjHQPBYU7EiOjpaRzxZiFS
I8Z+fnZvOiG+I/16NJ9bpVupY51js9nnwVA/g75pPnn0Jp8fo0YpYUjzEno9GlqPzGVXxjT9dX9J
48AtyI8HK5C43R7DZ5AwYGkAyCu7WkxftnUTwVbZX+34GOIIyLgNJxXhzeI6ze1hIgPDk7178hJr
PZEsaHJi0CZCCcRqoBm/UeF99xZycWYoFkb0p9zGCBt7iTuMqAJLTQB7wzmpo642Pqmu1B5+JMcf
MPnuCtTqzjCIF6MgtLZAb8lEzfTe6D0b2dfYByx16wCvAIhi2zLku9KhM87nRsLxj1SAeL9PFJDD
o0fZbtgzTvWOSNgW4usCeiS89UaDjnhKS92Klo/c7ZcdfAgNGm3AbrHNEBbuiuE8P1jaTvIF2cG0
jxfOR9oc9I41qkWE/cUMJMJtCIX21P9CVU6CAuSVGDyKR7bOrFGAJFM/AlxdCLUB5Mk7jykLhtOT
joara7eXXIb3SN0s5+8OxJxcu1S5W0Gecfp8wdtT4LCY70y3P1F5t+p1f3qpeLpVT8DqmKdEDQxW
NmwMtg37thGY52mpO/YqINHfZIjTO93Ynrtp28VD0tcLDgTWQZ12/2fmyvcLxMB/ak0cgPGDN633
5p6hluOnOhH10bf8igWIJF3QdewMyMV4deBJw4Bk7Qbn3RAQZ95G1UVZdYfpoKQsYfEHXNH8dLYQ
vvXdGGoDD/vrzcs+mxsxnuGzUH8ptwAVOccp//Fl+4Om7Pmv3O4Hy6bv49z1QVrpFU4LrACxAVOf
IeiQ2CSqK95mi0bFIKzx8o6XgJssd/xyjx3Qi78pOd+BWDmY+96hYLeGH0YDh7HPBr507hk+ssRD
gb1BRmnAPHnR5XNY1tRmZMDBMEn48TEkvomWdhOGZwgxpx9xJsRaBO8AAoPHMuP4cEedbvw/F8f1
B8cEQjLgyOiI+YTyQaQWk3w7AYSNMYDDU2+IbQDVLDXSminP2a1dVCRy6vBur6KVr21Mlt+QGrHo
IBQWBgJ3FwICPBuceI4+jdv9MJXWbk0SJvv/wdq+rznK+OFUgeKIQvYO4F0bu2d3IRJoQ8egATer
KqR+AyLF3hXvSw6FB+XiACBJVj8yupszhukTptGj3y9FcNiim9ZOWEbNt/gkyTXS5wvz8cXBko2w
Fz9T0eoORcCP1QVozMVmy8AkZPS5Bhbg0KEPg9NM0bqNp0uv+oJx8TuHVDJJRdHNScj738YPRuRQ
RX5l87HTpTJkswI9uxkP/j70wJYwYiIVe04WApkVwyahFVwNJlQx2nrkgdztSPhMYIB0BN6I276M
7ZEB9uGEH3fc5odgb1IN39A4A0hzvr+WWK48qZHEucu9cakXuHpMY8K81+gUlwgOYxzb9tfuFohB
8rjBLuG6IDtndxDfLgppav2fe0J3qXf686OGsNvwK4HxoCTgvOXA7u0+1X05Xkv+8rQ2ohQfYrAE
HUdj8sHBw1etqaX37QgY6DTtwvCmWEFw7oJ5C2G3Jof9VuyC6mt+MvU4ACYjFHYJaACQNg8cUbb4
XblWxwc2pklaNBSAaBJMa35KAcmQAjEK1i80K2A9T16RPYnabBeyVFjB+722jUl02AMv/tgbHFU+
WvFeE5ONKOGYkaMSomzb7uY+/N0jVDmdmfzaEKMWbj/eMbYN0ouKnVp7S2io3NuE006quk1UMrQH
qaRMkBH+Jfp76qf4kbH8Ham5GNnISc5AwzX9We4xFiPYnl4NIz/eNeIOmdlxf4D35zRpDMUTbHYp
+zg/SO3gJzLk63LGbTHkEF+nFtVbUs2oxCfX1Ma5JUo3JJTgo0BjwjslVJdrF/sfSHF6TEJZl8gl
9MtUB28WFY3SYwmGLAM0+rw4oA5eSO4Pzn85nAvpfd9jMMc6cwwCWoGxPwxgy5Y4KeBJs5iIxpm6
GrV1PP1uRBYNlNCjc+PtghPy3is0c8tpXew6lt4lEIojW26qU1bSSfGVkV7sZRUgxSYPk/J+HEN1
ljCPAMPmYL/FflCGjYyhBJD3ql7/Eo0ze8mGTGU8yWMtZqKE/4IfgG+E2++AZcwg2seFv949rXlr
Cjl2j4e13TKvAVCJ3l4NUI9ZYZuJGgM/HHPviqQCep2TsFv2SYt6E2Qdcg6G2z+ckZgtiOhbvp5p
D49RwPx2HuM994xwt5kwOOOgTBKqmCM8PkAOhtfmMy7efoeruxPhnYA/M6BiRmI4ZwwZjb9roJvo
O8EE9tKw4qWIv197C8xpW/QMiqoKVw0mmntSfmJAlxksJPb0zYZnUxOGFJ+QCrLgy7P++K5FXFvf
dtmTwOC3OEImOitySdtGI4nVLj7xPwCB7F+c1UX9wj8t61A9biKwgSNUe0AxgWXvbI87crdS2l1w
KcueMPJuKObXTHGp8K5q+nyogB5b1gW/OEeDdC0jQsZyhSXM0BxI25JATiJ5502bRAcO5zm4dplt
G2zefbqWnVsgW+ZNfO+e2HUyj5E/kOsuA22ZSr40BpAY3jf5o41EdhLWCfiuhh+qeukzcMlrRHyy
P4n2w6/ExcCvRuP1QSPxJIHvUdo4IP89Rr0rJ/1bLR5PtaCgfw/FEA1EyhabzIwtyLtFBYj7mDPT
Jh1C9qDcMZBhHkM1kghtBp8qCY4B3CLt8GUz4Vk1qCh572cMRdsEHbYYgLl+uOqclA8hhbyTCG9k
ik6ZzzHMC3CXozp5BjKai9+bIQ2UK1gN0zuPKgkTCHm2Xw2pP8mBnyUIY2fUdE9dGCzuopcAUsBU
eW65eIlKwWKk1uk19i62l0yWZzBC6A5mx7W/gRxISCO8MpXQkIyG++DDTJCRPzWS7HJ8gX7qfubQ
fOK7guE7shZwU8akhIzFi+AvpWwFlZaS6OXND0StTenT2yHcILwHGemr3mUjpcwed0OivUofziWU
I5dbuUco4wu7OwDy2ijmlOEYJz5j0qABth+7iwe+yU+moxNMh0sc3xaZAbqJg4EQ1j8EusD8i0Co
ODKTn6ezT4AiMAmdAc+7xyPeXbomxqSG5+KtsiAsXSoo0uVl3L+3ABbkBmc4+6K+wo924/7dcxtb
G47sv6tLCpf8AWYIwbY5xgci6uGUyy/scS4L4DNjFrHnMhbLLGWf1zuKn1DmOeVs3Ig9mWziCwW8
OeFt7k3gIFu4VUNMz2aJYiEcMK9d9GQMu2+D0FNE4uYQwgjuBX8doLsPnDOXQqjHb9tzzvPNHGqX
6TUUTgimLN8MXGrCyPDIkQprhAUknR1+Dj0x/ZkxisWiztZ9W128WFxAuSkwfoJgNRjoo4GwxVjm
cWIEeGOwd3yZHUVFP/IHjdEOxncor0rQFMYZ3C3xWwBNLFCGW3Ap/ja9HgZRFa2s32Fuzqyff0wV
x7QXrGkglkNw08KR+NjesMHjcsB6xpNDkqEyHElwtxmGSGQJsi15sIniwpBLA1cW2I7xaRajAO6P
Qzj7yKjgiq29LhU5/MiBqVHM3OkfWu4UmSCDxK7DWUENXU7O0cNnL3CPUAPYDiJj5PPU9tA30B8w
X2RoxpwvWFHHXeXuHoIbYUDKpD4PsuCbTGVH8rAkqwLCYsWxykM4ULI5XCyFYlzWiq7jewz5ipio
EX8QxiKvkv3jtFxqGefikTrEDP+wx9iWcDXS2jDi3L7O9la4mcyrFaQrd/EneWBK/Ja2lzttG3Nb
bO1+AI0Q4OQt4p3MPS9jYb4owJLDVIADRwtBWmBBTgukREy8/CEwyJBGtrCpGsB4QN3N7kHzWIgo
3MT4R8NwmsrnAd0WSg0WYS+2GOqXt2d0GdbN0ZLDmfBFaHhykDIKk8oAiMUAinsJt1fx5Yk5v4U0
gQKDj4dZyl8jOYY/GhX38ByPGrqEiKhHzPuGlzVUJbwZoYbxLzimw0hCVmlHYL6JvxNflVphKCcP
yj/6b34/uacy/Z3Hh30RXbsii63NWBcGV703Lu2+znS4PhSPDdAUiE7dn9SUS+RIxDYDEEqwjF5L
61OZS2oiByqDa8yD1ITUT8g0JUmCuMit2aaC9kwMbKUREv4+izijYYUjiBkFtWh1/rN0NAZa4IST
i4AZNbhpky1cCB5YQJMQKc42cR2CNMaMgW/115jKBuN8p0jkq2HhHBuwothkzPTlz8KHwGMWWNOv
BteYs5njRbRLwq5k5sGl2WTmxYV6yFQ81ROx+1020IyOPWQiajo1w0QC2yYFtpSJgWsa3T5d/FyG
ruBvlskPA16SgqtwDay4JNkhZRWzLp1qiHNFHUMceijp6Vwo6XIWYtXbBwKhYMLbmXkeVWqNcT3j
fuDFOAEz4RMNEzx3JiV0bESxuPpjrsOrR7HSN9xu2wbWaS3ntyO5wBW0g0c3IWMN0iC1cYP3u6LM
QeBHBB2qPm40oDvdZdRLV0X1GmGTYy/8MpLiqIaZF7+BiUPMPTy8sB1o7hFXjadsCMbRIqERtYxQ
lYWjtd1KFmlsfDkqGUPCT9JPsMoSnHMFJkHxXR7s+lh8vgmb5tidcmceBpjViCUj5YKaMs8a6ovP
YggZ/DvFtTDh0N5PobmgsMNzsz5qud35eTxndEGYFteYhgkpAj4I4/spYl1gCbg+zAdUnxKFVzJ9
/gan26Epzx73oSKc1L0bR6JUaUQh+DhRwvb5bpAEMgcBs0Xv5iVYo9uzeuK7WGGrIbdIHjS3oBJc
/rwyXiaHKNl9D1gYr7Cu4FcS0cIH5FeK6dM0J3gvdXqVPEYvkPkExTsnOm5XFBEUxdQeoMjq62Yh
AiZfxkwd5kUsTU7PNmy34WkNvajL8+CWqEIgzZm4GXI/Jlj34iFDRV0X7Ggaq4TOe89B3+vBNKHL
5nHY4jaTQetiQ2BkbeHD1nB7ALJnG4vSBg5hNDVBALuczavKAZ2tUL1uTYVTrt01ONQB86BjcPy1
A/ZOIipcihl6tRdnkIbN0yE6w+PeoMEDmVtEUAwVwQMM8zhKJCwBnBa/3gR4l4tGwYy2zzNfLCW5
PoExHDnWOdFAuR9DagNyLyj7MHe2izW+vRpr+ePcwiUR6La51m254rlGUuRHetD3aKi2nMO82BTB
qaDDZue+786fN19GPxdgonmb4vQ0Y8QEPERpMwQsGGLVA8rOTPgEk+kmPfW8BQEU8gPwEa09ZHUc
6zYXmhB3wzSPyoXQiijtNP3HN6SCw5Dx61LN3rEPfUSl9PPJowvh9sZmfsDQEfYpaHhg9gNoUl8V
KSdgBZ+VHN4R0UxuxElHQW0Hxy5J7C5Bf7AucuaYEOyHoMMVYC29l/2PpPPaUhXbwvATMQaioNyS
BXMubxy6LQExkET06fub1WP3Od1dXWUR1pprhj+cySOKXYr0OV29HyrQ13KSL2ow1n+mh4onC+DB
EXD4jWhT12ssoKRtDYgSO1RZZUzdSpJqyacuvcXzAcZm05/GSPTB96JsoMtCkXSN2ZMgzA4OtsAv
qYE4Mmj2EYKhHSHOxql95pwGInvJQ17d/Nzh/Mcwq+aDVlGFJ4z0F3jkTPkl0XNQ8CStHQMS//l4
V7qzLmhpCh6KqCdAkSVxGwvNHilMn7mERS0WkkLwH9wj5wGnskpCjJUQ7TrAC5AZzY+DKUFrISr/
+whQNX2Ty3c504qufVgWMiPq0eb06XMR63VHnX8zr5Kp4JsMyZ7gukVb2+vtJmBlBWPqnM1RpCwh
+gahANnoVRFrk2E8eQzNafL1EPChTbvrO9US6DOi4neHS5O2Qs3/1MjYarJ4GZeAdDsz0EkgZYkQ
yxgIFiA1GPeDheo/RoykUxG1Ay7L6q5CNWfcfWYgoTvxhcpMQo7GCZTQte36iiEOy5E0TEPbreVs
uzvgF8ZEhvnTLVwgdYH09ygXuvqftiVxHtwpy3b2b5H5BjIemQ07FWoCIQEIHk+XTqCPUhdDPW3P
7UMfpxI0h1VwphUWoZ45KYCl2bTa5ucBF+GZrxXDCrs8EkGYz3K+UrzQGad97B8Shllnkx4R41yd
MaHT26Ua+HqkKVhHDTcZSy4QhGvE1Efw7X+vmC1ZM2UTyxaCym+XPp2X+Tuii7NhZt1tvcF6IDNH
DiIQP4FwhnFNbi+Fg6NljicFwRgY5bgW3zbpQ8XTmhmZ9E5aamw2E0IWpF4DGAX9cIIwfbBBoGy6
mQeXEFVQzYt7tDddOv3peOZOWPdQ6+tEbBVowBMMSDxME7H9yCEDBTg3ugRH0hZNBsHmUOMYpDIB
NWxtlQ25NYVR6BAbL28rYWeCnlZ5CdbogyDgBG6D4GuPSykq7ycOMKITnQiHHiXZDnnQ5Aofe6p6
DOog1vPItlfNqxk2ESAtdO9+H4Wv2D7inGKzwCPD3EKZ8bLiLbBv2+acJpbyWbQFqrCzHDtAyxyw
EORkC0ZCZKq5fe500a9vIWR66wsB5czgn6AAWNpt0I0UILoP/LNiyD7kRTHAkNqyoOCmwSd9Sjnq
LtBA8FBFd9exqbpoMVywXWdWsLsf6XluAvSob5hPyI+KGwqZveXfoq/PpoG6M2UcfTmWlgjeBREX
UMEvQh+PM7eHUqd0Zy/Oke6ChYwpziA+OfLWnOsUUOtAB9iS+0+6Kg8fwWOC9XjsfaPpFAAcLbId
0rRjZOOi3qTPeJxItBm/SLHnxWoyuh4RDbywaCa+NrQs8jDOztv4EmIB4UKDgYd04N1Rb/EkALgs
OWQp2DjvRLPJYU+Fc2PSzkA0jAd03NRJzJUT1+hE0WZ7b5nvTwa2VIDZSRnR62fDAVGmNS8yiL9o
JAISpQIQGURMluccnktRNSxdixfKA7OvCknBgMGqiCsxyA6YNBD8pC68jij6mJhd/c1fyjjeyJOi
iSlda9XfMARBShyKduzCtFoOvf2Ul8HPQOHaXplToa9JaU4cESG6y9n8WUr5Qmf0SDOT3BcNEMs8
+hgJTATjcFmzdtVl6UoblPdMY+J1miOaQ8KH1K/kNsz99SXz0eFuCucZyRGqwu9sPtcRY3qL0YJc
WtqOUBmWXB2ou9vx+8DgpVmBZIl/mEe0K0iwmJdDMmVWhwwHtAbZvwVSABE39eZZgDmh7+oyCWY/
J5Yvmsqcl5JmHYC9gg8HmGCPUn5aehfL27o7QylpUIknAxxGAhWtDeevkZr/k9YrzTDik0zmUaCV
ccSyYTswkg/rCUUkVBnD35iYe7wld6dIxB7BlLOEBlWwHMitnZ9bDogWAPCCyOgGvdOF2QYCAz/o
26EtSHpsK7mlHuA80ThDIrFBS5UujFRgGbOvFNuS2YU2yscSsVGeEOHRYtn46JLCihAcvqSVwlMo
nfelBqnL0Euu833iVYKaCmxiDJIL27Rrb4m3DPr5+mxJp1jChqsutzBuXCS6rOAZ6FZUgK7jkaIZ
b3NaZgjd0ly/zO9kRepeYGUAJez7BKEwvq9yoeT0BTsKank+f/wiqLoMaNrwxughuHrIDFVyeMUX
Tx3WqbQdGSZeyOFH/uhXsevTIrVH6NmNQjvASZ1pknSVk3DOrR8ASDq724qKN9qwYOgG9UE+HLjL
fzSCEVLkJOCUm2cepYhhlaRphD9E6x2nj/qkTZhBml4aByD1oOmIrg7t8K7jpS4yVo5nTf8SqbMY
r2w2CN7AeKJYYmjBiKCDjgSPtqKzrYwEDyiMk14kFahLzBlxztJGYBJSe5hgs3iScfT/BQFKCfD0
CTY6aBeBTuHuMidgTICD/RkiRDTNaFJQrLs/1AxL6q2hEo09zd07VAeMV3qTsyT+L0aaxFZxR0SW
V8pGHnkjfZc54wIGTQP3s6hZsvxZXW3yK0ferTuY9qb9ffdvJ0TzAgVrZflX+QzWm8EB9DPIEOva
d83RRno8NqsmPZHFDVE5pV/f+og1y0m0PfMgZbq/e95ZXrsBpAUqXN0BaPSMyOjo7SusTJRcf4w1
SaWU3EuQuA7jjdeUVApWKvO8iEm0O9L3P3QWvj+0ymwX9mfhbG0btT7xblgKQEUEZh/B1nXsM5uT
V3sb83W3x2ECAOhD7sTuDbruR7wC/oFWoXXcG8kYiS0DNEIlCd10fuLaitiYNCVp8vI2CeOQokC/
vBw5NoJ3ZVMY95ZlTMuLJJvYzPKavE7LoF5LyjJO1oi0iWMXXdpBtD7+3I50bjltBd/EZbJ3ANs4
RP/ZRdoKHQAdnstRLsZMpEUezQGON3ZnsRX3eAfZazpyS8ZVLmZClqSBJlZmXNwLUwY4odLKBpG4
YLixpXSWSpglDYPdQk2JRPbwkzi/3UUfPCLFGP0BAi5MRctYC8rrfAHJzMFKE7HGiodcnj6YtCQo
txgH2p8Fn076CQTw2L+sYWjosyIyFq8IbMCS478r/r60JylSpSx+uTKgHG9o1fEgD7uX0wlHR3GW
f644ikS35XyXOe1FiGdyRFEu4gQtaKzXCSM7MSap0C4xHXEPGefD9AviPF7sxEuGzFWhAOR7L1wI
hhXkSs5F5htccsNjwx2M9+Q+jr1/I2BQdkRC7MxDUZFFdfeM9TnnqneB4kDXiug7sZ701llB/Dl3
hulWTsd48sHtloVwRF4jtY/0Hce0mnYa2iy00zmygQxIn/Iq2sjnDmEPCtP0zCnKMOqXg7Pz8zwl
PjsAKR3Wgn336D3IrVJ3/wVqIg/RRRpe1MG7PSFGqgmeC5k9FSPgGapmHKTlJCHA0sKTIRxuQiTQ
vG9ZrWyq/WvDthqMN9kRvLQV0UOmqg9awgoNgvF1RIwxV8xlF/C/uVlCZZCjQw/9kI35WeicOx0C
wLkI6ADKYcn6vP8/PeBEwUDFZ/58lm4h+yf8q6SgKUq2AXUvMFhFzHjlV5+ld0G2RaC/DrkS6SR3
fzjGSAPtQ58AqtfcHMvijy95hk2CLDUIZTGtpDSwz5xof69w4DIBss/9Vd9h4adOBEgalmNK9zrx
AyrsFhyzQFWpW4SD1zDnEGpXY46+a+PqiSNVcJZeNaDuyiIVnjNm6c8h5d59bq3PYNh96txDNXQB
r9hXkdPm2TOE6k5UPezMEljt5w8oyacTf/59mg3bCk8kGaNjkQjS2GfweoPfQnNZiFpEM1pE/KvA
j6X0ZHaQyHxTJWXrunTGAqe72nA75K1/QEoV+LL7RfGAnbHB2cwm7rNqZNxQ+qgJMZZicNT+rtUV
iCJ8Z0Y9HHX5fda/RWu10dA3RngirYX0m1JX/zIIJ/qLCCmiy3icyotEptANcMQWt7RmQ9KNVhNY
EtsfNPbMtY4hrRBSBhyG2r7L005Gjx1gBXC9jUvTfUcCDGWFLSbZHgwgMtqEoIetIu+f4pzL+b2O
n1tylSmcl88F3cq3y2OhP1XgqqzToKlrZ85UEYEzoBy0SYETM5pUhpzK9DAhIRbuJ7xBKLqiQypK
XhhqTmXgA5tIeBle6fO8aQVxQOzF2I5O+cHdvPhJZLMgCb3dl8umkeSl2tIJoAGe8yMq5rsKBbXG
PIiYB5XhJNaynxO5DWt5/iwp4JE7ozu0u4GoETuj0iY0fgI6swV+m54y7DIUdZMxWS0oxQpOMQ1X
HgP2rPSeHjInBdhk8K0s/iqogX4L+xM2DFBkMAFX4gbrCkKKMsRHYM6rz1u7+X2ifYNwCd7Ft33z
tEG4oDDoJWs5z2rvOvx6hu81DrgZy8R0xtbcD3++nnhplr4KilGwJ1wNN47O1hhkMT9TapbZD1oS
j7szqE/3r9vASGLs3o+6iD55RYFWs1+u7o8loFYrQ8J3+XWuSAA/3NZBvA0JeC6Lfjr3D4bLukEc
aAHHl6VfjW/Ou7U61ndVMMd/bQY+bKB2hyryV18kmqOh+gWziV5WP8hHSC5jWW7XlXvvzPVpTwfV
9glBzvDY0X9GK9BrbZRlNICkGmdiNtQOYf87/OBuWy++12Eh41P34Yr9pxAbdAV9iFrzsF/WnQas
vW0EOemB1f+KSZwOuFG6Aoqv3MI4h/tA2OzaKdaUqftgTqx1ZhxSuuI++hEjYhyM4AIP7O1797D0
N6Bm9HkDsMMQNkFKCw28D2dsmu0AV9Q2wPs1FXy8xJacBpcOMhEREVUmdibwdd7vYMHwHH089Pdb
JsIMVnK7WoqVcwfMKune3cN+12dtyWphw2rcjrx5EaxM3PeAuHFzv/sHWRo3BwPJpvQT73nIC/Qb
wN3xwfx/6sAoMioIRDjqRAXOROyMDr8tY93z9ZQZ/x9fJ6N0+XfY9mTiDzjgu9AUPz8pKlG58V66
87lt6mbWY6D5OFX1vqu5OgBwGMvJUufaTtXHb9SFATICDR3Tq4GcoEG1TTNf/fjPHq0SaMpJ4feR
6Jz2fq/LN8if0kdFQ2uDDL7libItfgedwr9OEUQygOLNny/nCuCY9jyuM/2wmyIc8lSdFiGb0kfG
8aPhFOY0iB1OY3rA+roZAxYwAsb5+ccv16ieINmO1koIQAITi/FV+SUBY+yK8v+2hzZQ9B7MsykN
xA6wdVzasw0/YfaW/RxHdkwhg6KOWoglzVR/u2rjaY/dq/EKzc0RNO6P36YXNyTG/XRsHPCbzaJ3
P4x76+Lq1eOYSUkR9r7O8wsT9uvo2b9Pv2/1G9J+hMHSA31E1pDSzrXvqM18DVkA6pR2+MkdLuGt
D2uiTIlqjhs/kZSL8txrcq/qBepnhNLoV/NSEs1B+FYdvR2yZMiOpwQNZtEH1NOCR3/GyqKbRDKD
TDE0gYH0VXkrNTIoAWclqZsihlYAPK6MYcMlOWn7cnqnDuJ/LydtJgqHl1rBtfLJoeZKd8nLzhid
V9KMxXcxDdRXZET5vmTrEwA097YXiRaaYEIZovdBru8EXTRiwi4hA+LNFDhKyRtqBR154Zo4JLII
CZl37vxJqRo4BYN4Xxc/WI91Oa5Z2FIR8QwFhPLiLp7D53vW/GbN5JJyo/Z92itcxKXNVd7J+ebe
9jkg9vEC9XioJGGD/zmPWyQ0NaRFYPqpTF0IyjYx/V1HMR3unHnjS7F1LZJ7A73FPuA/Vc3s+x7f
3961Wiv5KEGd2s2Wlel9XpM/pVgzi7632XMQJl9f7kKxQdTws6zCcs07yFGRczIF5SXQTg16a0kY
5sXokQaP1jVzDzfuU655rNyWZQb/LR7SomADndjX8RBl2T8oegK61GaBYDKvA0DklSJVP+pp7vLW
utqAl2Fcf2j7gocjVycrSKE7Y44K/SJCzEXZtPEQ9sXVVW6z3BwV35Ea8DuZug3gmUk28jDAiJIP
MYaAJD3ptisp4Q9PyeazKT/7Zte/pr2tGiiIfbnvrvuu6WJ1M+dl+DdkZrqdXabD0RqyjNDJywNW
MNHoK8aEyz5KDOX6loRZP9Sz2a2L/J7osabXn4HpfZPARBVRdboaS3yd1svs+tN5wzOzXsY47a2f
nUXZTHumd2hR6lhpKsPj3j1qd8bDv6PpZ7o10na36PGY69Wyvq0qSpkkLCnIu5GiueaBc3NyyNxn
5j/Sn5zWepZtvoWrJcFh8zB8s4K1OXwNnDx1Xw8nKd3P281RNaaD0p4P6s74+IS2A6G++540+qhT
OYY2jlFgRx4fDXHa6P1Jli9eXxTQwoZdiSVyjxNcddLHvxLl+MNcN4ME2ijjrXSs5YDTXg+366GN
Xti66TO1LM61jn5R7Raab6AbW7s9JEXuMIoRYOyILlr4qSDuDuJ5jI5oRQn1Ro8R2l7IQASpLM3C
xkBD+pxz/YswjI2O/+D+++gxMHHGRUmR3KWW65y1lkKWE4zTYa0OwNjA8089+HIIHLN/l8oscQFk
xSTQriG0FdLsKvXOJDt5uTdfcLSd/hmi1BXCriiR/2h9L0/+ta+hGdwRPfqoLmwdhqcmVQ6S/iDm
txB81E5i/XuY0XOAxqPit31WOaoNdmX+IsnY4KTIAI+DCR0m2xC1pjZAFZIFB3DZAlZs9gK8BZQo
tpqvU8IArmwTkBeEvLC7EI3Sn9T+0A2/NKX37trmnsBcbEgQSKohdSs9lzET9ZLD+NoJv255dyqk
9RHeUtyviqfCkjCBFNv32H+4nXv4GbWanxie5qFdgnSHgqgdMxP8ASB9gcY3h9fWSfOpHpokUdcK
PXLrmDejVyymfMlrRPf8+Fgw1VrVONHYeeNw2j5e+9IcVQYo+vizyUVe1yBX/Tx3dddru5Ec0HcE
cEg98BOphxrR7UocRBZmUttFBtNpMPq+XQ7D6/6ae3KYq04PtIfxHC45iQ6cVpxTpkCXavzPUT/W
UTXydLQ2ceV9B8Q8Jfkt8+On2tac85zkAvOfpNpC7Sx6Uec2iTsLIP6KHIbjwWGexjP0tIrb/qMc
a8PLqOd2t2yox/++xHcUAd5uxcNurYrg+z/zl9CQS6JRjzuQJAUpfVcJHRlxQ4JtElYo1E9RVsvn
dHacJ3fN9T6dik4oULwByBigNg0fSXeIGDpu5npsV7X9hlm7TDUbiaoX7A58ccZY0GZ2IQQZmpqA
JboQBJFLcs0bFU0SFDMSiPprFT/tXryxuq1VzqEZf391Xsoc3NeYxOraDgdbTrcO8YvZbseqpryt
eswd/pEg+L1G1IxVYqr8nfpBjlgagAudz7w7mvPkaf2ZZrXrGy0vjdPTuUG7pXFEGoljlkcflCk1
HfXCI9+DBuXDRfe4ij+cGfkZqlBj4i1/cTOQxHqnJCSRu845wShqmN3TiWJquOrYhx1JIx/WQRoY
Giu/+O7o9nv54gQlk/TI5/AbMaIv+SCuImhzFZQc4KbvsgqLKY8W9P0TPiH1BUcrv1DbPnzKqSAB
hCAqOJozQJTlC6W0BhxrBB2WOGc+b4ZPkBHcU+MU4HwHTYHjey7vDAeyfQ9XAd4YiZSxlSQ1cZOQ
HOE+JUF4+Am6bZxmkMX9Ab46XxC0a5gzMi3tXhrUZNmUfTbfACeyUQq+3E6EMN0FGC3PmN/xWnJT
8PRYPGCZoSC0Y52+XtSXxaBy9PVpH1Zuz+/5AqHQSbdRTXSLYXweEDARt7gMZJsnYCAYYrfjPzbV
05NV5LUk2DehFve2GRr5rKtDZWsn/ElPn9N7e1hQ80M4/XmODDqgh+kNnRCBvzxnpPgoPsizeU05
K56s5HFnzUWpA/kilQRXSraEhQJJjSSsWDMASsUdz6aWaFMkjUU6Jf2nIBPysto9iRAwugGSJxFo
B6ZzA1khPsvs7j1ob7X72pfAMr/+bfY9wAYoA5ypPZZc7ec0j4ppTHce663Vx8lmqlMjQzIceDqv
l2vSeIlXyo4SPRiuLnVIzsiR75S5qA85fR9CGXKJbu+O396BYavTcW+BVEUs1pjuJM0DAiJMYs3W
ZfFfad6ODbas6v3BEs2eZQwEM0dg4KqnZWv3XxTeVDj+EwtcLWTEiuDkY9Kfx7OcuV4LZa7o2enP
e/VZ6XaHnl/Pq2bPHzABaLg93Dv006+VIxcrzxtDB/mn7xi2xZ4SzGGRfvddl5XbGRdTLeA3Ey3I
dv5qaLowg0WfdheLTriXil+MoAOuqoZump32bP3S0DnUnENUzlllmsWb5OkzaeSOYI4iydQ5Gii2
pwSrlCHprEX527Sr8y2gKtMs/uow7em6BWaD2JNT8NrsoXaCQYZ+NDc3DEmsmhNyqMBT4WpNgEU5
dnq80jnBjkzysz1M8GpILaqE+FwcrDuWS5tuYfNXdkYbHmdGlggqErKqWGe8IA9ZgS9PA42Aggt4
18HXfXGtbuPLt7N3RhwdKtJxK/4OVGQy8HhGSQwNm8fIPlPBxsgdjFgisQ2sl+vURgOPS9RGnWO5
MDcoVxneZ2gkvuqwlOzPkGX7ta6BCueF75NHYTcTvu0tl38L3stmrIN55NKyH3l0TM+CSj634VPZ
LDGNroCd/pRQA46kZAfyNT78y9LkO7tyTfLVzyqHJJeYRM8kQNPvaxHVr9EgwHvkPbzxJe1AYa+O
5Mn3qJwdGsBAeGUJaThL2D1sZSEwAnIyUXUNFaTWZr1RA34FySe2YTPhA8sFqzyRZX5Hc290/zEf
LMC/Z8ujMjzefHfTOTamzc9/DhaEe/atdrfflahlyJP8R0znvKeKUmkm1b95+BpqU+Os/Jak10gk
42dDt3fgVI3/vHvXp38dODpO5dVcYz8m8w9qziapqt3cgnsdqAgirkyiNrbqJHy4QsA4pOVxt3sJ
Cs/WjXuPPdZUNnwq08HLLw3L/O610uFzVY6mV6gxRAPCM1Tz6fcWal67wbw+M4f3WW6176Nx8zr0
gsRc5ZWN4k+ks+BeGjEciJiZEfdRQo3n5fvY5ud7zIyrOVY8Ym6mQ3ZToIDLtKLJgl61ay4/8d1G
MfdaUKiuspf/whELBxIkMkA1vewKixrfn9yKTQL2Sy847e5u12RW+AZkaT2Azgyf2NzcoPO6n7yx
1ezOhWy4n2621a7gR6HfG6WjUbj+09SJ1pNTwqThjRg2sgv7m8vhLmNItaSwd9VnoMThPVvR9Ds/
kVpRrLg3FO2i3gTehCBQvvz8SiaqBhz3ZewBPuBoODjnvOfABtHgiz0/nOUrddHThpkWtO2ExqW0
rDso3nfCuuOkGXJqCkJUr0+Q3i5d0EcVJuKqTy+oRn95utkgn1T/aylZ77MGdIlpm9qkwTA+9a9X
UtRndkmrSfp0DvUvXk1c1g8NhOzr9H/mX0WIUPwzVwWe8xHoNPazvmDt8VRZF9uSS8E0xyawMSR/
PL0zCFqEQ+yissvnKPb0mL40+mJ3Jqg0oXpsWCi/4AZ+hSRJa/c5Yh5B6xqqBnCWdEluSZzelmuU
R95QzshjwIgHFK7Scnk51Mtwmy5lEuJUe+kj7T4+M6Esyc/gtMIlRz3eYY6CEGPhP3qOOdiYTJKf
UcwlAjGY08in+wnk7gc0JOzM+5bZjAmsEiVJ5kZWU01pkca5C86IYQpxZCZ8sO0DpIrdNVCrsRLk
fqB+5FyM/UK9JeUfGcJe3nY7VUFC6KkfE6SfEWMGNB5UASedn+5O89VQ2MXYidKzTtBqttvqR+iZ
MXAWFC8Eftd2nCgxmFnDQS5uvKDOdLBnmFJSpg0r99q1s74DW/sz6+djZPAvjxtN2Tv8a2fwmeqx
W968PrgltIcBTdXlkIZU7CuK1wXaQ5nGyWAl5vqa0KFODasqoMA9nLxrTQfhk7hsHxBrhyl+/L5x
oYB6gdywVVmDDEZdJ/gyqEKOmhZseyK6hk+/Tys5d1L36hSg7uwV7nIkRJl9m7KVXx/puVWk65yH
7iEfdVB1D/JltV7QbUv3ZHl03ec4naBgbCf9sVL6eddVx1nukzIce8i9OTEsvZeIpnc5yzy9R3F6
UHGkumN51gjn0ATn7zb0fm8zXeSbsOTDyms/uKDqoDn7Q5gFpwLleNCS2JFD9DoZPZRrnStas9yV
cgKUX5se3WJL51as01O1r/+mJizXRtrbx4TpUcp7tjzNbkQdaZyjMwUzEoEf3NL+4TT1Z6/TmNg3
4FfGFU6xmzFegKUzkmXrTmvNipEoSoKMFgT0Pa9Yr8plMX6tUbHnGzO3Y6Csu3rH9muR2Hc0+I93
vALRJrQ+Y0ZubB47YYJzgLwGKo9S7IUtyUal2N0B3nvnaGY774c7zjoBNj+JiwjPaqqPCnslrXI+
OyWl94Y8CG/1gavebqkKoKZtCzHKKjlDyFKdJB6jq15VLnL4AiMrbl7LsmE4dXucsVp7zlGrDSHO
b+FIdbwMExA6zPSdWe90PRg3vYK7DpbhboTV9nx/hhiesuEBqpW/ICSWBXQDTu/1bZGe4x/kYZ8N
6Q/oMnvJPmP84ZQEAjI4CpGBYl9vEQ1KA70Ot+FwRnjE5ugVMjbMJ3IQxlIy2hMpofuS6W1/Bknp
l/5P6VMgrKFHYNrVumnvV9eR0vcGHw9dfylk0Bu/3Ifav8+/LWeATplt/Un4Ais9DqZbsw/ytb+m
i/bviu7NDM1fspzNIzKPrGinhIrVIUV0dNQiRuXmZ5va/0yWOJrJ6TtE2Z7xRjpLGdPkflnP8itQ
qPpA5Ibrv7j3nA+0MVqUB3Rw3T5vg3SLhsMdPCJcQ7do3MzvFn425gGtO9uW/kP88c3FgOdsF7/p
y1nxHvmZhd54yYAvpiE11/sX7edTjP6Xyxfjt3sjjacURJJIWeBp0QbK4Y9VfQN/4R8QxHf3e9o/
xqWEk92nEwx6EKlc2UR9xNA2L7djCjZDid08RvEaO8br6EqXpYMB0cOly4Scs5s9/fFXCfcYLPUt
sSJsvBSQyO55hOfZb6zTwX93wx5sr46/b7I1dnJDOiOqXTsmJYc43ghgFAY0anRoUKfWw4tLa7rP
FoWV2N4qnk+H9wCvqBtx4HncPUZfT3i+2mY/JXoVzqkCimV9Nod6BN+m55Zc7Bu/IXA/m108sBHh
4hYwTSDrE5tLkx65ffvZNyNix8fVwQHf7T2ytsAH2W0h+fyQlNbZs8tVxFQq+bFpn2HjBzhROmGO
iFed/XK/O8OIDnNMN/FJxHpAPBg1v89xmcjd7lrvo0MU0P/hmiHgIsGrqXaxeRCvjM2ex6hhwkhT
DSwQUlrtFDv4P99G8kMUXawY/8G3HSEd6i9bnKfRJwbGBneRw+Uk4gLOxti/yRRccxkdjgDmwMMQ
E2QuWv/bdf/dNwaE0xcspaZEovNpFccnVp+PM4B91DpbR9wonouG6sEz6KTy7ywCYRjHH6TLi/0J
i6FduthXC1ETgNCEmybh9c6r+Yj+2x7zWf6siI90FHn5zNa8KhTEcXf6B7sQwMbyPN8A1uflLEUQ
sBXUDdbADK5pF4NqBNSlz7pDbbJRgvy93LyRB2XYC4s9tgQx2l3RKE/5pEBjt1BQuYIaeiMps8v/
9a3r6uXuIt0ROjCorQ2z9ReKl19nHwGKTNZv5lQAW4D5u4z9Ya2X8jI2oCjOt10fZdsRgz+Obkud
10J0wpcIpAgSjwz3h3zXRaNfD3gr9fgF8BKWzM6vUobUCxAdDxtscZe+iHTKgaLkiCFTc9CpUXy6
fggK/aCjcRSdKuP0Xkp7gumsw3SWSsQ31qXTywEjqeHY646mIgXRc0/7QYejjS31GX+HJxSbMhII
W3YXKu7MvF/kkBvg/BBR4sVtpdmpaWvcM15Wukg+fDh+3YxvLxPndVjqidON/RKPC1cx6YBycvUS
KoKhYpySVY3kwOMAtdcuEAijmdAd4wNlHLt0u5y9nlrqJR9tSkdV3ZfJ2rfUvkUHl8nKgIl5aYcM
PEMKVQdAreHgLEfAMu0U3fDR9jMCn9vM7Qb2yh5I08mYnPHj+2BbaNjPm/PNOcAdWAy9LtR1ss9+
6nehHgH9mGXbZ6D6nK9jE5Fz2UJ9q/3nqPvG2/e9fuF2smmL1tP+VM86moVxFICuw7zlZu82x/eb
ZbhepVABIaG+7e9JZbZLawonQjrR06+VPKzVff/57QQK9SkD146t8S2/ZkXf2c9+FcbpSK89vFWz
fPx8NauiY8KRntiHMB/qXuWjiHVfUxgGhejoP8e3aRtpP3XYQ5R9MFPcLuKAdidIlqgw3Gb4fdKT
p+JlU57isAifIRNti7Y7XB0+OQ6y4JGilKl719X13CM4Zfi1opIyxyuQ6MzBjc/VqYeuxOlDpmo9
ln26saEygULwiAyIj4VdDiurmeWEsMq6+wMhDriJx+v2Oluu3uv5rUPADNnlIspydZrT02+3SP26
cmE3LvzqNSdjxnESVGts7SRIuV8HZ42ZEQr/MD52X3aDtfVt1/NxGL0cfHOq8Adh8ZC4FYC2wtn9
DZ4yoLC5/j5PimNs02lCjAJ9eKXbp9KmIH982pd8rLO36B7Zg1Pq9MFvS07+BzRMhm9QL3jncdq8
JoPw4VxX9dA8XafGGy+j2E/9wXBAQ2lcrLnoZSeo7I6jHomp+8ri/RDG8ZMcliPNHfCwM1eTG7Ga
bW9WnjBddB9ROkLjvnA0oHvY07o1YX6mgqTMyGsBOYz0OYjPYR4lmGccZum4E1uJU0aKy3SS3aq4
C3idB7Jlc9Gf4Fu1lcdtnlb336vXRt2gmdWYzbY75V/N45Zn38Vp6XEufwBFDCxWzvgbvHD1swtb
4UQw7NRtgjL4+qZ799OBy2zndnAGENHHdfA45ds+CSGVE4XMgimiWwZ3P1nWge727YPTMOqiLTcu
g0eEs82Mp7RuWIYQDHx9XEFc+lr/1GGLBAnMWytNUeC3GXPPBxa5Dbl45uWAhU835+qJzcd3NTUu
CIHQIBgCpe3HdLlZw5v41M4EjTxOMGguNvFirHvKwUpz2yvG3QhpXY08lAQicWo5eKPPn9oPspWc
/NfSIbHohVjUtp7ScYpLg8P4leIVNlvI4cH6eUKkJMubPV2GKQEMYhFPmlNMvUBCbq9jQeQd6Oni
HGxLdEe4QRhDcK4Sjg4ZMwbhxKbAt7KhS3SGPBwR0v8+DCTixQ7BjiGJCvwMP3nYlSVhPFyD0aIs
nQP5nkd8A4fEnKWIpB60xtirwCQxvIbAbx3JvIaQI0Kgg3+kOScJUwf+5kWuAB0dsK5Q0CPIFH3I
o6f9HmJp42iJjWmudnfTyQ3xM6zVD5PY+RHGg6DnfybMi2lLdMIBVFle0LZxk0k31ACE0IyVjsXA
+jF90d4O+OzdjkcoMfJt73Z79qHI5fYtcgBKUBRUodbA2UDMJkIJeBPxRSCbIBG5QjLlZe2v6RH5
pNaiPk4proLqg4L6pwUzHkfzaB4Kbi3zVCiYzIrb35JnCW6V7wyrIcKHQG05+jjKG1wRafZw2oK/
sjko+Rxd+EMCq6bd52tjlUJaSJi8QtVvPAMiaGjgHNpO0fSeamPq7skm2rRehIIN+jUlAiiqbzCa
WAOrYr29wnbmgC86kyrAsCnc2usuBfi7KdyNBpcMUfuYd6wEZvCdbkhU+SPnKNoxHcdkPUZjHhzO
sZD1hG9E42EqbJrY6fzQAnU7M8VTRiKNz2APUCUAx4r/CeBLQJ4c+F04i/YRsEDOWkGtgtG+LLYb
d50BCkNzaH7JGW2LX+rDByTkS+LGikK2jX63fbmcUU6FEDBwyU35RfQNwEvJLyy9zlKHxf10P3OV
0SG4dBRVh3fmzrh8Y+SIPar7AXYUVx7HGuEhOzI5eUdoN5aN2KuruEO1EdxxSv7PN4jnn659X7/r
Rfped95LNJu0qNl1RTfoap+RLVcCTOeHEArsDdun+4POFJi1p3vuzMCIgVavvVdYlDzpHVkSmFBj
nhAVOUNQux3ej38pHy0QOgrHckSnbqmGjdPd5Sjd9pBYyZ3vbANAg4j/4DEvl9B4dDxNmEz4XdrW
rB/wtnPUozszISoiUgZfApQtkg1YfwBLFRTx1YetixknyRh764pMxyVgRR9Y9YSiwKWOc1rU/iY8
c571eX4WALDJOmeVg8FyLmRbwXIyEZUMtm7rG7gFgxf8j6TzWlIcCaLoFykCkH+VN3gPL4qmaSQQ
Rl7A1++p2ZjYmdndbhqkUlXmzWv4mg/PG8wsdkG02SIyhrmb0GND7hfLgpoS3vdGA1w3SIL4OJ1r
8CLNpdgOowf7/+TjZVP8Ye2dOtFW5MRYrSf7OGNiFvkY1x7Tf/ZYeEXz8a51HmNlxpgKA8jRSuOe
e3B7fkUGVDZVIFGqPt0fw7aKHwRa1TGrAT2/Hl5kwTIdIbSKDOp0ncxEphRzYWnxWg8v1Y+yT2av
cfajPnzCybI04/L+TIHFSZTKD7d44PwgPzJ2X0YUuYevAkzM5IX/ozRPhaMP/h9/t79PYIZtkK40
OGOHHgVLH2BBgwMbDjFoVU8wyqbQD3k2BcH+hSjQFsMHw5O3P5XNsw9EL56Ixyog2uFljwzrHlXY
AzpDIHRXoQhgkvlyMrAuBeMFxi45iMlZzEqoBEhzYMLaLW/Be/o4u27xU6b+gZnE9Qz43Ifythdz
riEkyoCJk/YVZBd6BJ5Ordw1r/H75qjc4YOwiDWRv+gEWPtX1TNnonakB4JRCJfhfoB9ODFbW6Kb
qX7f8vg2170EMH41oCBDAz27WvJY+4IU20+qecWqoWAyU6mcgrwnyINBGhji9HqG8i9S2hfYr1/9
6kwo7iQ7ZCFSbGQJT1iX9vVE0Uz9g4oSi5+Rn07FbqjOlWWJcdxcLgDVhMqhJVhynW0alC/Y553v
kDbpMp7ArRCRhZp2sNA2ySbNvPxibJTjdy5hhgN9AXoVRE6PeJfvig1wV+7aONsMaSLnJegLD8AQ
9+U7X7r63wuNPQcgEMsUxs2QVulImMqjIMKsShqbDsER98UoVo0xl5ehM6TOQsTdYpP8OUHikYOH
sYAihGcIc1jY6mdzrg69O6ZZmGCsUfCDHIPmgJV8SPIl79pZwGv1pm3m2BtuFqIXcINTcCYVoIrc
FnWHsHpFsOVA48CkAk8+hsMniaNPm0vzD6PfoxjOShemLygVNiKjuHrb7WrQoQZHeb5gHqg9Jwku
3lizNyETwefdL26TAZO9LqqrAwLI4R9kKcEBwycYrNMlVoTp5TgLnoNA27sMVTc2+P1zsYnq+ZTZ
1xVeJdzMbKn9QgfNDZ/wwhfqTkTHWAw+1ooXJTHz9Nu0v62Jxn0005EaSeiCH+Hge2hgAY1o1W5u
DtLGsdQSnchk9EOy7QfuuxoNFL/i/36dIocA5KEzMkY/mhwqyJSfcJ+A4cOv4txZlbTB0D2SMjbq
P33AbUAa8pkkYDCf57xmIytDk9Kp23TGycA7+Nv6+bJby94zFAv06eY/xbgCIBhaN1wZZb8hwomU
Cx4ZdmqaEhYJ8fDGIsui+8dPsEXALBTCeUV06S+tWlKNr5ndRzVQtblrM4KvR/aX1Knf71nvo+rm
3PUxduLQ07/w6FTGaM9iUxvrO1lt3UIargZ4UCT772uil0FBvjFQNwMo0m6h514lt0f9Pmtx/16p
VfRtgyYHlM2w26c1/3wALGk5mswZccqBUXsS0TqJMa4+fzR6IEa4cNMrSbN34xrQyag8eYczWhdc
uPEiNoYRfgjbr8fS7+DSTBNp3JloDBsabaAiKOIDhWD4uTLhEM6m7wNPZnyb9KON3gVZH4zIb6XZ
mvHZHqULVVZl5tFJQQ4f9nIH0lHbiBzVpvcH96DwTkPGvV+MEVobclTDHCoDvofq679OuRbJuquQ
w+L2pc9jl4yCBXMH+E2E02ndMVf87gb+UfjKbYEuQltiHRnANLw6xOwVG7TL7wnMB1/dRp2GmNbH
uffrPNqpPGQlHEvDowZ4vLAhCxpM3gv8N+i/eETLWVlPRmbYLbUd7G4quu/foGE43/2B00I2bVqH
ac0V4icKDMTVAZOQdfNLJA/W62oVpvSokDRUF3wNkGH0mhJkXQ4jrMhfEMf4T69vcJcxco8VytWy
HjOuGh31EbJrEq1BygyC4YyQlCmzLcEWVDOBCmrrs05x9bdXq9x0CxONjDwYCKmqz+PVpdG/cVIC
AtBPXr1nDJYVvas6vaphxWAOY3BtSp3I2wSYH1aOcSnOV87Q8+fnM5i1gldvS6ehRXQpNDtQxhl5
OC86QBY8fIE/fO47rwF/fDdx/wEyBxKQq1WY0zEE1axbfRCeW68vVeRTGb9VGlLGAVC56NzQK+aR
OmuSyEDQCfpySQ2HWNzrPRjAkfl42J0AQoqZz1s4vWtf69yxx3eLvJ1/3uOHykiPzV8/PyWLtb+V
c+Y6JYYNGENov/UQtCttxgUT0MdWt3raTvh6rfUiFcOYXFtP7CEw7xN4z2JD/ud6AIvneUzfGgEH
JBBi6KEQjbi4bcBYGP6lu+EqG+vsXUPnvR81y48YFQPS+lDkgTf5ICNCmEyrrYAnNb/88TrFvnPo
y17I1avluIT/ItlfyWacksGAPa1D6fRdn+5X5/geOXnHpJrhZM8qtrGjuObRswpGC87lx23/ULyR
zGgbt4KHow+de4djaUnXQWWAOiYw4udWe+MWF0lUvE30JnN18zamd8LRK5zm7JQI65dLch8xcZLb
wpBfKbmnYz7G2Is1CNwlUc3dQAHmxmkDh1stvMd3+85CMz+3rftkc7lY7S/NriI7O2q0tikdgqfT
1+wNS4jTlHX8nfGXW+/Ik7tulajnJCh+vuS+LQKA12k0GHn5O/wWgabZa/4FAcya9ju18s1NCC1s
6Icj2f0+Yl23uSBRR00Jrl9zqYkRKrYoDHCoYyA9Qfui1ojQh8qkKdyP4ujNVBdop2w9h678tZQV
X1r2cYUJK77lALtf75rGaPqZpyug2sVi3HyD13j0O5V7p5NI1WBmD9m045j6rISrty0Xm1vvpkpg
Kg5/EYhy+/kFy2slTtJdisSFJBJB67eC9zVqE5ysi2X93d0a706Ttr3fQ8nXQC2R33JtHjKFLKhC
OtFbj8x5Nv3clmMdsl0eZzyor2UrkI3hK6yYmg7tzlxLujWELPcMhghEXk5LNYQYIbNHM3UxVu+r
5+vCbP9rroaDCcuv/Xj3LYbHv6QMMuohdUQL7/B3sFPEF0WBJxvWyaTEG0WLy3IiJfMRIi6jWCt9
PKrdxiWAcVpSAdrzfm/m0TCzVRAfUwAgI9JYc6TrSBL1SCqgZRJQ3dV2Ockgf8Idf9JS2bB2r1gk
hnnCaSv7n6NSWmJYYeqEbFh3LTJ5pM33mDsfsnXoBVLcsPwLH4uOoNVKsavDIxrylc66O4dy/JoA
7aimdZfD7HTH7iRPGHtgkLGTiT80tu3N6RWnv8U69+3m1r1AbEarMaXPT3ouREvAXlDd3QJQGLSU
ANsrnvN2TQFu2Jysk8QbhV8UIc9gMPRURs7cA9/I3fWrtBqw2139wqi1RRqxeS/mGkPQ4YKx1xd7
+gqJwEU+DgsRJtmCbJdrugp9ISkiDFmvPBxNUj3g9zeNB6yRWpq1io17Wwo0KkjraCA+t4M2WKaE
LGZAwtT9XpRC4skIkugdFBsis127cmBN4GR8NefWbkzTTqGLyjO5tvwvYsNtc3l3P6wxPCJwkq/H
w+tueIs6DHKoOm57+LytKJ6Dz1yj8J6nEOXSQ1Zz1l/nkuIXV49tPf9DCtHxRP5p4ITy6k2UXG+T
oV0hEHk54GLqcXS72WUyoZuTxXLy69/Xb5XyXRnIMbjbbVrT9RGYAGQRPk/wzpDoQ1li2k1ubHks
TsV9Mkzip+HVxO6ud2+MC8ELp7BslGKm5ePrPGEG313da+sX5vRNn2DneBCzxhBez/RJBaw/dJR1
jeIvhVw5gMMC+qVJjN+ZCiqROaIpg6QhB+orGnUhtzYJ3/FaZHGDaD/DjnZOmZQJmGAFlKM4NU0b
kSAS48Vprs579BH8VJkgytF6BDPbjJrit6QG6kcXQkMNH0yQi8ttUc7q8jpZlpMCfi9Utih1b6sX
Fb8OnJ1Ah8NvF71FF48JflB+B0aocvPn0JqHYHjfOZL+2vvUwbXzv0XcJn5SzuTtd1vgnQjv2YAc
a1P5tR0MGshFhG9f20j6uGJnHD8Aqqn2ancwy+sIs0seX2PPA6JXc+3hSQ8EWWyHNnsQ2yBcnvZL
jWhly/uSQYQWSBnDl+avbyynDD66R9hNAlLYeiYVqTyPW/tduWQWw+/guKTkJtLlMWJqDL8NJpP7
9iOInhBckUmiIn/t6ihu9pxK+228qv6SpSCR0kry2NkQQubHHkvb3t13+4kK/wJviE4PqZa4wTDN
MOmGGM+RNlwkhEPXASDgJw8zDtN1Qc9u6fuONn25Xj9X7ELKXCOcFQVXb4e8WM356nz0aQnB9kPD
jrjNmTTj+wjJpcfM6tGMjbtjQra1O4nIVnZtaZ6vIPheKFMZpgWXDVP3ARY43wNllS6MsYDQx9Cc
GEru9xRbTnd4zxHCZhLd6HD+fY6TgX2XYIJNDRx8JccYuQhfhDwX4XSu+pQahi7qmGIvlQ71YJFM
Ktqc0CwWTIypdjNpMqxd5YuL3Jjmo/PyKbE0YHV3CorIKUD8UWaqa2zuV82fEX/G3Ez6rfuUoqG/
e30VstWUr5nBiAZG6MgrPfv+J9Wzxf2P7Geb5A/gs/dBkf3KM4P0MtBtGmxQRwybK9fcXCVvpOEx
Appqw0OnJYo/YWU4WuZkgV1t8ckhMHJ5JT14zIbO/Ok65igp4Oytnltsmcowkd16P0YM+Ph4FcIj
upMCAjQOrDaXGa9dMq5ihYEilIvzE9mPCLTGwvkt8qLQgRZjYVYd9DPkmeDOEnqCIJZDkg7w0qCx
1IrooU3Q2OEz87ZRPzCn5Nh1R5C1hXJ9U4BA5TOEec8cljTsbiK5N/Snyun1+cvxwof35NzewS0L
uw3mu4MCGLI2jiUSma/fFEs9C6ojxqOautFvl5u8zxA1H75oQowHtRzpQR78SAzbMUNEiyhDPDJn
ujnl5B0YvqGH13c8MH8UYAJ2hkF0u3CpBHNvfNuS4eo+Dm4yq3Yiy7izfRc3w5dja6d74EqLcd6i
XFD2Bh9oBAHZ2RmznnzPS4qZq2xb/qu3SsYNqMifeNHhMZJ9Rap6RLc9/mIihu3Fde7KW2XAKRFA
l+hn/ATrtd9Ba8DfAI0js0RIRjjdT05eyH7lEQ43AUlEf9fH8hMXpsVDsrs0hGGcFZ5Sx9cZIVas
LJ3vXYwC4krw5aJ4HNs/oIx8i+nUO3aOz+f/0CeS8Fjtjg1dP2dWAF4Dl28VrDAfnI5w6AhQrCBj
I2ZlU2FliLLVx2qTlwdzX8G6RjNgN0gmIdnoqE7/dM37ap75Zc8Pi2c0YOACmygD6vvCgbrv1GTF
xVF03KWJqy9hu9rachjyrNGMMRZYDnbwzxfs0WCaUXHc8AWf8c1kHxVgaoG9zuf0OF0zbzAdIixo
sGrhERdNyV6LIAwa22/hnN6rWbF+YFnO/vmLAH6FKenCXPOmv5g/9la8n3jV2dwzdOU7R36MQFlz
48d2Eo+WLHkGK1w3iNiwXnepF+OEPHYmDGCxi+fgJm8L5lLEj41eOzwJHGgczQ4KNVwPoBMr3Y3o
1SbOd8UUesQTTI9gTR8Z8zcctn5sBj/GJKP3AbrvHRLnUthDEnxF5GNIcMbP3+HKQMQJ0FiDisQw
Dm8qVrcATYOFMhHO5cqN6ZjuorWULIaOKC7pbybkRGCK29tNH7QnhM253zD2lXLyhE4Vm88GDeUF
ciHfS5Jlba/YRKPkhDOxYa3ImMcgex4UREub4cVOdaz+7n/YmcRgFqpd4s8f5wOeQRrLnlyJBqUl
tgv4Ac4YAwHg8LLhIhidMkJdEZQijs0WNOAXYqgT9832GpeZN1pyRh/OL+zviJBg1A8mBIrYQxzB
I+kk5lwBUx0cwjC5oxzObTSKfDhuPRY0B3xVI5vt/pxhQ4WXBbC7nx0NZP9WIXtoS/TcfUB+Q8OY
ri4wkpZ4JK2ASFbXEr8wfNpjnUW0xErFP+sHnDEZykCbX7TuGwhd8CVXq0sLKwNHVeEaLeJHn1fe
zsf0KvsSIePBL0MNdILZnM2BMoHV/c9f44xGbHln5ZDBIU5olKL0pO/un8sqxlOFfwW1s80QxD7A
+yOhavGN5W0CosTI6MS7XAFWo1yeJrDXYYaGOGNDBPknAQXmeGOGhowB5eksd3g0Q4iO0lbcA0w0
Qbsvt0VrepjGnbNNyZxvxYLn51yM5UJ4BQyExztO4OIGUsryEoQvMhTB+yJlGCjshwGxL/whfOHx
DYVHRWEtjBGKBWM0SHCIYSJIZ+S+ODbyT6Fq6UkBwKxVTAiBRc1QDL90HOHxfSEK8t+RIelYyMBh
5WuYasWmxkRTRZgPDJ9/xlgeS09Pdx7G2uT7sj9h+cglMkMu/BHNZ+6n5mJ0es1MkX6bgc1fXnQA
LpiCUmFDetb4BLwZVJHKCT2IdkIxNWEQdd8w6GTIVdnqWhvNMD+5tRMwJwNVmvXuyKZZ6IpDZjp1
ABpyTIpZ3P/S61a3zaIGRobKgYNf5qHKA7Iy7HywoeVl7zYqxHyW/o/fy1Afd0ghQUEjz73glxj/
s/KvzmeH+rfZIBBTGNnm6Zhn7GGwbBkSAvY4i+E7+vYEpzD0QtxF3+8Ezc05U4Ni9jnA36WyNrnK
E6mu9e2GKxIhKoGmA8MKmJmJJnnaK74T9g0LtSNbBrib9SXB0+YWq1SAPEFWqm6G1U9iWAOY75Fq
2j3v18LJMp2dWfMYq/37NBcaY97DbCEfMswWBHUJgHxFq/TmU630HoNN74sgkWGtGmh0ZLOI4XAP
3B8IUz8lQOXQuoOEJ6JZmFDLV0w/UNLRuOFISQ8lGFFYqGOAIRKze0R4KqoD6PapR3Y22g0mXOL6
iXRrrv9yJXY+1iviU+cu5PkjyS6O5FoKvhTxdXCwP6eLSMqjON4I0QfugnA1i5YEDqAkpA63aFS6
iJpA3YAsGNPhvQz1miwoeGaviDnoFdZ3xWOWT2p9XVP5ai6OM4vtU8VozpXXOJroHKuvBqpHz3UL
WtW/1PFZDqlLszm+Z8sPmP5NEH1uk7v4mkhADJHYzYQvqOpQfYoN3t0OjsiYZKYSZ054MSsWQ335
yZcx6HcNmCVXj402c4U6m831E/dYiVwxsmOhb7avBMLAtnzhH0Og1cLBezqI2NCDzdSmvTgg9nED
BrbBOQHbhDQufm4LwCyNwee+QwiPrOPnc/xq5ob7SjBBkwdY4vHcqV3Y73j02UiEyJjBBz6AKn06
b3ahqvPUGYmNqkrP6nwIvKv4aljGIPjiE5AT2wyhBgBp4s2ZcC75pXmQw6v2b4fBLJSJCeDLCpME
2GGMKLg+CNq5QXSDDbyLcBSQKTcoQhnlnPGN5R8VzAQKLU3LgAMUrzWhfl7ge/uPIgY0wLf5958n
wTbT6+EHQ6cE0o3NJr5Qkci+uKakIMyF3eQkIGWRQPq8guuJqPTJC5KW9KUGozjcuXOgKcw0h7aN
oO+iSmyerEmehSE0fJEWUPkCdaxPF2YV1ElcoCcr9c4/C8mhMcGXF3GlLaxqLIelAZkDt0oGgyXn
L2pMHrliFKK3S0L55/79MVHA9ktEQc9ufCMp0t409oopob24b8Se1UwXOftEYOzQ+AOtQeAws+Da
Wpuh7GcqM2IdmiBzD6EFZUKPoz+h5p9lhYmzOzjGrzjrFg3RGUa5Ggw3TA7xdN+11rbCltZW0QtM
/nECe1x1R9g7EzKVzIXtlKHCuhvOxejMKRIOa4B2+kuajw4L3pqLkLIjMB9NOZVfalgcX/mB7QEI
tjhiPKCiu9em2XBgp0w94PgbzmOOqHHC4BX4gLAnDg5CSOtVPbSUDu2QVyJUA6aCHv3YKchxxsxN
pQ+D1yLS4uexLMH2jZjX6ig4rjOOGZxAPgTuTq4nPXz6dj0Qgs0aOBRt7phdxfRpxXEPIhEQ+SFm
hfeNsVQPfJTc8NjtRlOyo7gGINYQKAZhPr2vUcjDC2BjT50On/szWcnTJjR8YQqVR9cfbGAWxoKk
2wzO4cOF5ELq32v7+LkuH8t62p1LDX7p54oonf3R7cInNI0rEhMLxIbpS8lQHS/cfVlbRePeGqwG
8Dcg2Zm+Ga4/mH5f2ikGPlDcMEDe64qbS+4V1Y9sP6vwlkxgbbLoreakTrOTtjbGAygwrZdztPwA
thirFvU1lLDoG/F/FNHobXUuQRLTtMCgRnP33GLWGd9OwwoYR0X2Tt6HcztlO9P+nE0wWBRLSH5g
ngj5d+qDrjz/4YDZ7O4VKEVJx06D10/+I9NMQ5Si+nG0ZQFLN8B3aNZeHrxnDa5srccv/P2QdsCO
osh+uFyuO0qmdX1Rvlgn6zOFhCrZKWbDoItNIjkhvEO2Z2VD8Msn7c3t8R7mE29SVMt/IPKcbavr
MRwozlKZ/7ZwvbZw12Y76fjcyotiqy9KRxPwF3p36wvDKIcBd/V/XyEeFEFLHX5fgtO6NGYhlMEZ
bDYnPQJcpq6QC/DR3la5AeMNcYIfpBHMOxT8DImM7d+SQGnrimAEqcTzgBmPHH0b9zmXvZ62iBRi
+MXwn2F7w9s5c7RwWiS27jyHHqxeueEJGk2pGSdqB2von9NYCXGZpNIxWo45gw1GfwQpOz0sLLKC
9sb2VENmJur3IkjPWQjlKT3hFiXOoBrDGKhalOWcvgNrQZlITSWx+XDckCnj49N0dxhlAkT8PsfP
ciH43SCya2AU29jOyDcHIDkeky0til0o9nN+9OrFGjo6z/IknOu233rdhbwMA98+chrnn/OfieQW
qJGLlThhB5bssWQBXRF5LKAknNYMna7WZwI1d7V3BH/9NDmS4ytoaRxIkM5gMu0nsy70Jv8SimKA
hLNIRbofac2okB0K1MuZIOo43wqCkJFHsPIYyQpxz2jx5Nhev05nzklqY/EbZZA4bvFbxEVjxdn8
nLD/S2Pjay1ooPvUIimCA5ICYhfzk+DVNAfeDZ3WmSofek154Tc8sQKSJcjjsM/b1weXq8l+CPcM
ZRNp6fEZfweqTCbKWzLsRRA4k2Y2Cu/erxADgFmh5IGRuoSMwWXOr0iPFHedwRcZOGvh4nRdMDsJ
Mych3R4jniaW7A9JspyoTnub/pssAFGc2F7U4K0E/Lnngqy/6OVwjwS8xUoXTmNjvx7xNmeqYIGI
acvyPknooWMMpdnc08seCIwxU709ckO7eR7Dcg/flhUK67HlX3cieq6cgObTpoLGYfUg2YPeZuLD
xTx0uAN49xhA0lkyTmBTuVua83v1SYXeSba0XIbJPAXnryf121p/eQ3jhixEC6vg73P+QpRwb63X
WGNDgB9oTBzdNu0lA2aoxjCtJyLIJVSBcsXKuK+Px4fLxrJa6523ZnyQB6V1hA5NZWbdEXwxZvS5
vubM6B2MrVgFQHLAnIi97K2356LXy+MQyVACF+sTMehm0sq416mIeLD6xVY+Y+oK84TymromRq5c
n5hKE5IlC8UXZ56/BoTjpgA288kG1vIdUPXvXpOMec+74P2+mZm8bP02ew9tdgZmp4kdhvd2Otyx
G0Oy5luZO6SuN3se4CbiWMgjju0e1jUeUpMQWHl6HDqvaC0P4VcD+LmCOoouAcUWBFRuR83uIn6Z
4geShVbNn2eS3wyfG58cGbBOPF5hxvNpcRd16w8+NnNp7qT65D3BnhYP3vHEhJGpLWRTZ5uNA6CS
ob0dTKFRsgHBgGYHmB8NnvlThr0UY36rXcxYuHtitSSsm63JSY+Rp7HxSLzDBCzJ4mFde9huAjVZ
TGFT95dlIll3uB1Bk9hLkAp+thwYGn/Uf19r9ghmE30vbIRh0H54cDP+MjguymCBO5ZTIwSlyIid
1j1Okmi2fizCtY4mIoDxTVfi3J3B5pT1pJFwfGBqifCTK4Cur3OEom9dTsDSpzdwidZCLPn28Yq8
7iPYL6JAXKCRPOtnWEG3P2g8tItYe9AMXs4w75kQs11QOVE2UY0+/zL8UGxsxOyGzd4W+SwXIqCo
KFQYZQSEar9uv2dMNB54PxtaHBpTB1A9urS7K4xY7B88VNqpPZ02tfdjRhscFTxyAPlPEZOsBNde
nEyRRNC70Ut61I/BGXTOECJZ1iZsWmHqoKIgQ1ZPV0ZJmeb2yq6HlJ83H4lnIUrq8zl5OmcqunLo
Quq9SCGy0gKS7r/Ml9qR0cLiqt25gjUHZg3yOMV1lEoNQYawrqVmOgO28GTxPIg85sEnlK9j+ML/
BCU3XE+s64kcwQFPnDrjIHMelOR3rnEdxDQBS+BdmGD4TDJ1IQAVeQl4ovT2F+caAKvGhMS9mCJR
LOFUKgRjCmd6xhP/vtR/XT14dV4OKjNnh35QjCbFijqzXf8juNKDIyV6wrGkusW/F5QlUteY7I5J
HkNmzGvR9rSQVVfZkdIbvXHzXq9eMyYb7nMqXKJ5F5dLeWKX70kO6Cbm20eVN1sVk4XpDMlrIOlN
qJKDi4ix+IDucITAvfz/HL39/aP2Ao2IFpQWhfVRLHjNuy9Cs9qXQ6mPyzI/7m0fDhtclkXCY1RZ
9rjGI5j2FMLg6jHD7RZ6Z3N3oHl+5v3v7nCDmCkMZw6v0NrRHFHtqvbv1d4RBUC4cfhnhA+f6dMS
IDX45exl9scm6nJpNgWGnTTgHAakeWkiZXJF8swDqxJsOlnEExpwUzSUOI18gQYo1sESUyZ/GNw9
0QtiiQFwVAl/LHT0/7xNfoY/PxuwHPwg8UJFxd1wZB4uDBdGLhiARUPN72h82tlPuzZAvJAwctGx
U0j35hbTBI5A8BmsspisWVmxBOpgiAIMI9pa8sW1bg6VEY4bBDxYsi1qqIQeBi8BOvWe99XuNKAt
dB8iM2600/g8kNsAXtSbw5mu4YtB8UPyzDDuAUb4+FCvrytApQ+5DFyOMrdH8Xs6oGCAGQIUky0w
rNgAtRNykQowqpu0LKL5yGPQy1Sw4rZBErYGTLg+O/nwiY3la8cUAArAfZpNjRlIeYpzUxso0+FK
D/EjOtYEotwW5EJweV80y4DCfQidoD5DVcIcmy2cS/Ka97NRnO4b+42F9ifUo3xeLAed9VrrUbX8
hNfOxmyrswsZczMY7tLWhCB3SLxkaLl5WM5vOrZIpp/8Drzn184zd/DLBNpo7ftPc0lm+oLaXkfv
T21BPc0JMkPTqq26SwECy6jRy5hp19QeENnA7di68eRnI0dW28y/cDvYSXQLPU+GkNp64pnSOMVJ
41i8+l+6Js5MtmgtyKugoyIkbkBz6oZZmP/pYsIZGtMpsM9ROHUgNR2eO8ax/M1gygFFJA2HJw7H
68fXOa7wQAAueUX3oa1iNzJvmNudUL1aH6+zs8s7aE769NU4/QF9CkxenijULmwXGSwXE7XqvvuK
BhDT6PgxM7CI3xU8rw33t3pDU+Q5x3xV2AfB/TypwzgduawUsLzPKZ2xQ6g4EUDtXWjE2dUYpSiw
ncbQPtjrZZxFIQNqkT5Xe1o/FgaqZud9c6GiUF0OOH1PyHnG6MDaGL1+LDNX9rKxOWZSQe0UZBtg
PuA92l/5QMvCq2AkwJTm6w2IAIDLLixT3tOOgXCz5OhJdgkqLmZdK+yiKEAeJ4pS3uPzl0Ky+Uy1
W9A9cW7yP8+YxjIDDIdR9HaHsD+e6F7tN1RXml9+eOm/335b+pU6HzHnN7wvTVISpw0k+0bC+oIS
Oft4xWisripkyWjTEIEHOfwOi4llz7GHAXXJzNalLUOqweS2pIt1i/0j8zAIfrkdnwMdRwjxkvFI
vnzTwv6gZeU5XjKHt4YeFCUgXnS7WIhV3AwUYAw/4L8h9ngE/fIatF+73mZzeV9Ccafz/ZH2Km9g
XVKRvkwbakPt3Dq7/PnoTsckMXMeGJ9eLWFFi15vnCyY3DThOxz8DSZD9pxBVK3ebDf7+9V/Hu74
Mnzd4cOu5sb281P+1NsyD2T0D6nzHA+xN2XW3aHMaJmzfJAMzqSVjn+ZacHC/O5zGOuXyrSaXwh1
KLym9WmUsitIcfcrrbI5ulUNLkjlIAie3ZmEX7TFqHfSqbZ4/NwT4Svw+ulkm8vzmJqIiFrFUk8y
B+28w9T17fDOrk8Hm49xguJsKq0eIq8iOZoztHs0x0Ifw8CRDyM642p8O6NRPT+9h18DobrpdTzS
QooqSnWgDj8Jsp06hfAAQ6PbDWM9+EzRB3NjHlvgHs7i3j7Bo3DNdQ0OegdsdLutcEaGzOq2AWZo
o2kdjRYQ61ru7wirDcXXMJlOT80BFbXiFHFCSQ/6hiCPdgtbB4gQwGP+u7Ke23QtLyBnhU2sHW50
Al477caj6DEdMc129VWD+GXJ82fNMBzzX1FNZCAeZiCmzdvLaC7GOGOobcdTks1rSwKEdNqIORvf
l4oHqG3nkILf5hYqtoyd15FpbxGV6zcKQ5fAQdRcbL/5P7yQnQ1jRTHindYaskkKjfipzmtYEFP0
OXTcFd0Bu9A0h/qIxPqv6wJsuDml4ON9vNf2vW/2lDz5if09GuzQZ+L3pIEcdhuKtHI2xJbIf4Sw
dhpKKfhilWceE5gxOm6qMATbSU146up7Sc/5npNmhLii9W6XLPPIyFrK81JId1SA8tJB8MssgLJ+
DVFOYpjOPd4XF/QhKG0hRMG3FvWRQ/8uH+AnR8zsHmgXc7c58nnvkWzfprKKEgsF50YKNQXADa+4
lz9I/cIywevw/f3anBUv7Hl0RueYAIylZPfFumD1xgVn6FBk6PAOUbgLFlrnlugrktIx/XxeLbQT
Hsy9//PEzgZDq814eJFYnKM1g2wGtc9iDuWKBe7LCygeGA6+kQpoYoXmMk6DVvrx5EUS3uM/zB6n
SDffrNld7vbbK7zSwrDaTT+tQI6msncHLemcclraf9fwNn0RFdarLsekttcjZgQ4UkFsxxUa1u6b
Tk8Y6D5RHJmc9ocS4Rg0g9w1e5i4G+lFeHtXCwemkiKSBevcYs7pCTNNUNECVtuSiylxW6mZ+zGW
nM4nLmcP4QTIPyv8lF7OF4XgLyOOFrX/21YGKxyBcG0iuQj/LB3Bu2FfgfcRPjFYBme9B/UIqjV9
0B+5Vzf33DOIoODAdPD7hSzoDAyIu3a2TccYnRPq+kDXxn3EycWVzufR8hXrjkGBbLhwnKkxsTWq
NjcOqIKg1nuUM7kgAUYKbxRPOq2GPqJT/Mc+F6Xra+gyJR0apFb4/cqca8sPFEO/+9MV4c61Lj3p
QNFLfzP+AAIAjrI2E0ZD6vbKPG3kJ9TkKJ1flny3btCgIdHjY/Yz4JjXUfRgEvRTuNBPM1rjN1N7
ZZIa7ig9g6kpPK3XWMY5EtYOb6L1HpP6uUw3Q4JGOEHjanafdR0ooZ1i9vb2O6jfPbLdJvOaCM8l
+ujEUyePMJ8/fhVcLwY4zA/DFtUIkCw/3uG8CaGpB2C3H/u21X0zMre5g3/mHxqwILFuU6grWBVG
BwHVwCFjlrIAamANutVWZUrBk1KGxr4dg/zSfi+K2sqw2Gt8jiSvIFxC1BrJD+3eBJFBH36ROYz2
4vFKZxsMrY8iu+rqcaRTL1DKPgh6oQVWyD5FgoEjlRld1xVd2s3FphB604IrMpqDaUOn6ibXvZwj
bnvv8x2GfPIf8OsPjyzA+pXZ1nNx/VU83Zf5pUZZIOEEh/sqhXQ9ZudbSlNzKfOgnxI2/jcbixle
Z6T6SIsNNnmWGhX+AM7Ji4ysntyAO1XT/4YWeADoc7GXHjikDwOoVC61sf8fR+e5pKjaReErogol
/5WMObWtfyjttgGJkkSvfh6m6vvOmZkzneANe6+9Qms/FwbcWMoJu4swqwFKwCxrQ1HOEJJdAm7P
5hkKCwbHJPMmX4Mtuc05gYnJu3BezCIh4cscV4mN4zeOayV0W8NnE9RsFP7HW0BLjL/MPF+qvmxJ
20fhltxOjNz5ucZeUHQnQO1H2leUhmN8XfQNmcNR4W44orV/LHuuCEufvw5K0JvJIv+mrrU7f/T0
53vEg/46/H0CvKTNFvExBLvlFOogwjZeIHdIF3CR/nKF45TiTT18JdOfyVLGYq3dxdEsxUiscaRw
1ZJuLCzbLGjCtZADv/txt5PL9bRca297ojhoWYipbj/rBANZqiKoPW8HHrDxwdXamohLuFEpbhrZ
7DPBy9mGyZVPmfPavTpPMEAL7Q+do+ZFzOWZZy94DBKdG7SjAocva/ypxIM0zAyaMgbsJzJVm1uy
H1wtwFHQVS4v56qvOo8CnwxNLp6zSuu/olqkrITc+X9QT3Xzxg3YKl8Lcaf5DJ+YU3FOLASOOCZd
x+am2tFXNRIbOCU4oxdoiUalG2Y2IvfiDrdiHlO0JtUHNeHzXI1GdFR7/QyiTfSb+5x4mMzSXSC1
K65pPzNQn3y9fdz/YDuglmKQUPG4g0lA6wHVTHTEhAkZdTbzWSs/9OhCpxZP63EVv2uOOx0avKmh
zkepA+llJIZOlJn8I39Xq+FrAkQUm4vsiq1ZElsCPEIg3x8uG2NJ7BwCwIazGqk2ouJF4kOY4/fR
dJYc1DUPyE+2ULRcxa7opHAe9N+Hesc5LtnDsd/RkG1LH8/LoLvFAZ5XwQuR4aq9Pv2X87TS5QDr
hjC2Ue8E1Qisap7tChhH12JVcqxocPMNM3cn3h2PcGquqSX9SXbppOs3PGDOSZBUiiLclRlHniXy
RErz067Dt1XeqPZp0cMdeid0asBPaTMHPOofbhpaMrzdckzVpXe1at4BSrjHmmb8NEH6/Qh4nNU9
RFFMSKb1YP4iw0EkYYv5fHHXUauf9F1156vqu2SsYDlEYX10zT7kueaLjt6UC0a/VWM5lTr0qQee
WTF+ORh6ze3lwR5rbs2Nnntw4Y+MrczEfKH5A72CvXfTNhOUpNqonQJNY8pJG0KTkGuz6C9GrEkH
jH4LN8AcDtBolDQXZ2dshbgsrAVTlb1QLBhRQLlA4ge81NP0QDALzec8uWUL0jix/6VnBRXA3WEp
EVj7HbrVodioHLGjr4AdXdETAkKjWMBb5a/Fu7Gw2kO1EeDZUcjDujq8v0R11qwAWD9mnkA83CQf
exjmmOhWK/DDXAEla+HF4+L5xRyFT5llTpw5fTK67jykRSPYfEWpxmvBq78jipMawzyzVBwnPgDA
bfCgCevd5+k3j31FD05ToblQYPvM6Tigfh6tG+vuR/UQcvE5+LNsYsV0JCETgtH0A9xMgB1ZazaP
racDaIZFw5PVHOpP+jq9nnfaFrki3IOhHW8e6D9BtOe4FDajAGf5BE2CNJTPgtcpcSB9ksY2F871
hb87XRmJPR12AHbQF1TRVFl9hH8YFm0iKy+X/cCAIj2XHoRT4EjZWqCPirRSWdHPahgbYcGqyPmg
Zdo2UFKoyTnj/9sQhw8Hju3EVlzhGvpvBPGqq8wVnCjGLJa/ocARf9k1lIvx5gTLo1haLVgbBnvZ
siTboNNx+hkRO+LCVPgRnbIEzlMGfFWCN113R10jgi1QyqsLArFK550csm/60hZ3Z9CgCOs7yL1K
dMxJ68JM34EcUnfek0wgjQb58Cx8GvjylstuVKGeR22agzzLTtvT06HAmSKO8vo2mFcL9W1OH95T
dKV1/00/luKbmQcZ/r6J9bGG8I1azhtyE2WD+XKZlgV57ehLrfaQOOXFXKOtkp0IZhrcMZhA+a15
UmRTProTbQGpDuBMnIwp0ySMCFhdY1KteM0+waCwRTmMJ3hMi3NXJY+NyGEP+12ykMW1CBw1Poev
CZfm48XleSDncz7RXcbBxrp/bkWzWNArF+JG7a9iOZ9OI0tKZvVmtNnAQ64konXGtqiO4DxveYVS
JXMkyvHd9DddMmLQe7uCw0KpwURxHg4g7iImIBNzHaMWvTdTDONng9e9lhHTVnfdkbQCsYq+S6Qc
ctKnI+K29fInH6tY4yKe5csaEx2aJiYY/5WLCQbf6YLmeG2pbtuZ3zhhCLX9SBYTDX/aJngoJsLM
lPcdY4PUWWrp0fSBLqB41R6b6h7tA4hROVRHyHFUqS2bdi29PMBzqFmwAKcJ/PkgqaxRKZu6tbbJ
+1W+f74X9QOt2vbZrp43+BNCRo/1GIPBBXzWzOSLfl0zgn60Gwz/Hr/pSn4ho5M58Q85S2xjSHdn
jrtVOnEbuYcRBmMN0BwCOh2rITgvda6tnbmD09TgKGsWQoW9aMtqo676Y6afpQtdXA7lep5PAym6
gq/IDOOn91xcsuz6MOikN6EbtvZjcCG57XvTJf44riIBderVVKs/Ma/fAQJCxhbpAO/Ft/wYW+UQ
jIYOuk2+hPwqfBBqrDJhp8DHBhQAuTJ2k1Fzx3xgeF5Gi8sJNlALBYXxwATeEW/s5Qc07NQ28TYK
rI+2kOoLF5Hi59ly7DIqzJwxv5XdWN68ht0E1E6F5ZbvMqgn+aLGPIy14zJG49J72NgURiMjEcId
zrsf2PDzNgl6zOew8fDgnfWZW2Sjw3JZbNN4AcVYNLaZsve6x7lOiG5apD2jzVJCRooZ38s1sIMU
LQPC/l1gvGQ/6FkjE0QXvjLcLcoT4qu3dGxb/dRhBfu0sVn/ZHZSBykot/Fd7GLDxHZPNPwIDePH
jnr3VS91cTX0u2f/HRYXMUagDzV0zY8WL2FDrzESf43aucmyv+JPayG7poJUojW0tWdjhaPHQLdp
601I8ZNw10OylbdQ7UfD3OswuTTZwqDj00bSORSU53S0qn0WjjHQN5pPtuYePLDZQz57UPXtC6iJ
n3uoeHzfBfMkbY06I8TYfRtykeJJ+7GfBk5gqBNM446JdByd5FO3KUeX4R6jxdJ/3fYMtnguXUi0
rCavjhqHJmb7Nx3SjAvwLjrATF/9RT2V2D4y6sN79rWkSEE22eFsQsWSwF/FnHn33EPy1kixH/6g
YqmpOSyf6EhzL2OAhzlrvPpMIDwxRfgSRO+F0XZO/aa7qBD70M7qm+RO1Dk4Ce3JCoZ7+J6LBy37
iuoA4S0GxJExK7lmk5jZpH5hyGW8lrriVpfPBbmd5xHI9JbG3j86V5NlO1hyuI7UnZTtNcAyiVGI
nB5f0G+oRmvTQEDmyRVszt2nnMvSgiaMmgwFVSHYxuUBL/TtoAscSJ6zdIfjlkEQrPixrIGKW9kw
2gL96ZbKRUKGhgAKXTvaauxaazAvxY2s7AJaW22HCo0PoZoshyqzTfCcKYMQfIYizNVjS1yUG4z1
GY3UMi3+PoPxzHzn3Fkneu8zxGA67xq+MnYaNEp4faizUYaJBZF2JDR1mZErtMOOKEVcMQqTKoPa
erKLFr15GgPX06nFVqJSUMCjyGXFGMNkJY05RSlpa8OsdoksJJ4LhlrkiO8fA4rey0sT5z8kTfDV
y/Oet5QJFiS4vrP+Ip70+AOvuSXrJebxe2QZ6L/gDMPpGkE3TmaCA/74Yw+hm1dj9s8xn20i3CPg
V+PejSvBaKu/h2GNIyCh7pjCCX+083i8Y2cPPPC+5psynF15Xx/cSBoKY/sDXmtflYFBniVa0WM2
2g9cIZWrdiebAcRUsH+umgEHFd05PkflFE4H/SpCJz/1S9IzRibZVaOJ30HI+Y0157mpGFzQhVI9
OoQOXOLZH0zYZPRGoroeDW2wHaAD1Wix6Tx/KXJ4Mvh2DBwvgg+BMU3Ab04PVDvoqpGUIvbchnft
YGkYtB16LorVA+d2Xk9qMdl8ZduGQPhHZ4bvRVHtwhaPE/KOidYy3w8U8Cy8MaSNdLM0mHYykQa/
Bc4x4uxZeirXsVh4teA9PxacX04gLHQVwlHEbTy5p2CRLbwQ/rO21dOt9HCZVURrgm8B8uG5fEhf
N43eMyIvDHGcZahS7kpQmTeVWqHbMt4q5Y4p7OgX8eIEvE5e57exfarLAgsILCXHaAyOaymdkzoT
g14ndnRGUYgNXGuq2LQRKdO8FyK1SyfVZvGfmsxX/CQ/3KtigW2DP8HJsLXCZP2ZOJNfvvuUPTk0
QfPwJZx2sNfZGMOeEqrrdh3K7BfQUJ0uPrXV/LUGnquAyxo7FndBTOwcRBp4WXI6hNtC5jBBswN7
GFcOT8IWpjHl7o/9yp2TkcBTLRDHi/lSezMDsVX4F7EnS8f6HTy71ZhY1FxK2afWVcN5B2m7XksH
gU4TtFb2P5rds5Ylcft6AKK5u9ztkUhY0dEtGI8lLhUoK5V/QVbzXdrVFRDkjqZGnh12/BQXuE7+
YeQoOAy5VBBpc4eI/sPhhkUdxKexNNbwqy2PgA6X6PKwOhhBeAHjMxcrPqfX1O5iT1LcFxeEGXdz
xIdY9RXhmbINUC1byqWzS2HTpBRqofkDES7/FjJ3c3p8EaJV89kQHTXMUoAtXsovMTLyFycyPHFc
xUtKEVBvDsqfJh2PY6NwP/GSji6BCG01i2aYj5t51gdPq3qbP/V85juKs3Z2u+hBRk/wxrd6TuO4
wPF1N+vn97tsjRHz1z0OnVC7cSDS1zkz2dxTrenmDjKQrO8VPS22iNxWlOHw5xhuvRdsV48JspOb
lFHViatRuBNScbxPS6dFqkOhfny2a55ruPGFpxta924IpG4zUm1qwyllCDk3IzSHWdaYB7DlraS6
uK/1ewXSqDOxGigyEowTY2oL8hX5JJ5sqeRQkGJiMH/wYgSZCUp3TwNK1SQ4fBBOuLjQlpjpJYEB
aAubxTYgLiKfGnPCaYPYNzaOQDCJArG8DjDcLPUF5ybVbUgudsh7SQ841L61hdyuu36pCrP0yEfj
4QDf72GzKHTZ4gPi3xeVhtVKbPzFHWplP1NsY+B4RCJ+2vw8o583jlhYTs66bwiiAPAnXswSslhz
PIQbfRNazFhJ9ajsu/vSFjvDVlFzV80KL0zGYN5nRVMtmbWtUWbNpgb2dh9MQFDULAoqW3hGi1L+
qWygJ404OneTC+6PQjlsos6+Q7eCCzVTvMMBb4j1bqrZAmzHOnGGWXva7VBolvdwQ2MA5rE9gN0c
crsxxcFkIe+Hp11eMHlOgoZ25+ESjYnpII8Use18gIbAi+EhgGvbn8ouwVvmb83+6OeUtkTyOmF2
bzFpsTL2OsxTrG/5EQDLTimQdSjbTzeBkzVfv/g3jz92RpYarDS989mpld0JMMoEnS1v4heEUpCb
kawiq1tGht0d88o5rCtw4csQrxiWH58XduEBkd1otl3BNMbFZMmrI0OE/pI0jQ2jniduHLMG5sDx
hidmDjwObvtl9M56fSEgiQUOdzKCiGem0+Wlb3zMqoHpIZzZn0V3hfRb+8P7ZCDbGu0ZRcktaNyx
Q5QsWM3XyxhzxfRMU136iactkHDXW00KekqXRR8Onkz8oV0rPvF/hzD9OkB3ZdzIghYmxIhwVJKF
5xz80XCgP6H9BlE/7w5qb+92iGuj2UE/DxB9TEVj4eqlI9jyi1+Fk7mRbvn+SwuuGG9TpVIfNmlh
DarNdES3pkTkzD74JJsPw1c6l8JLdeGMEUJLsDEe/pAaYMZb3n/fuG9o3nB1re/vjgGupawxjjA/
8YNmhIAYjfEIp32uOCpx8ExTRR6cWPCFMPaYw/J7WCL5srNXyubENpy8i3Rdpl/Ra/kZrx7uhgie
gaCf9YlTfywO6TcVFv04lNzbcHrd6xYLBqau4nFqIDu02PWkYFBrGC5gztByZprOOyhiNoRl4BRX
rRKwzKS7YUxZH0SyaCk5t13Jucs6bVBtoJudWnHjv0RMY3cNdkLsMnuy6H9zhiqU7jncU7wwvEEL
nrQ8lOXoT449wyb2gRAtplSLEalW3DBWlHj6AHpB32R+Di/UNqQQ2B+gVvy2/IZ0JjDRZXSKOSn+
OGvwMeIxyeEpTnavgnvS1fEVI42USaSCynklSs4Dvc3HLT9unnH7LTI2bkXQHglpk1mDh2Tl4fkO
j/ntOqWbrUWUQA+nOULMw4oVe2xOMENZxuvh9PFgOHPScvW8yLopYEMQuPHDALuN3VIKUmZduYnX
ZV/gzltsqt9Bsj6L50qZM+t/Biprgw4DiHQNCKQo7mSO/T0Hqza1ZXye9slWuikYszPA7AyyFewH
UL5ktXjz4HWEcSF0ul4QwGjO0+I0iFYJSfSkYITulKgfQ6daN4atqOiWAbVmDRXDh5nz9EtgZEkW
xx6sDi/nnXhH5Yw9lJucAPxUzUp3eO0UsfuG/R1t4GXXvfngXBct9qKYuRL3wHupNfygFNxW+yuT
ASCaItcx/SqD8H4dD85ED4A0poA0KvY5y/ewlHBmnWK/lK6NW6htpHz7aNwIR8R+rZFlBOI5UhUK
PdBQSwJ72MV5ot6r3gWX1HL0DSgNHN7Ia7x4wo226s5orV+bWPIhUH52+fcrITTmN5vrgHnPZm00
K3zUs7EIm5g47IcbA2M+T6cHtz9EyY3X44NorRNLER7rC4Gane153SGAM1MG4jmWIRgfg4eXhoFq
b1hi6EmrLuJgqNmtxduKhuAJJMJl/GJn6mexcPo3WmTfwHEFL7BUI8wVukOMuXy2R7Ary3b7vvT4
ujAQyV7XjH0Dli4A3ZKKwUFFfzf9Mi6TS8IZO688puYEFEDIfeNnshmCglGRbEtMQhkwfwi+Y8A5
+jIosFEA0piztq64Hp1cRXvA0qCa5UvO9uSSuyJ6VQXf8TnVhxQ7jOGBsB6lhz9Fygbidobo+dhE
nXVvJ1xc0+l8AmK4YE/UTztXzUN/u+VLLEfypZswQ+5Wr9cS73iNGipdTW5jccCX2vIPZ5wIpG6I
NgD7Y1yYaE0es8P4/7iySNDDHEWPPN4MZeS75L6E7qQeYFuVrGusHTaCm3nvUYkvg46xZcasThSh
bEkX1lqtmkTKQeuLKAqdakkCKTFhPs2UcK7umGAJ50ZZ58xFlFMWY2SzZ6Y4EP6KbQLpRnCXiaOQ
9vDk8OkKIM5BqauPdNFgFUzoiMrLSZPArsB1p7BuEth66nf2IRdgeNu6MZt2rvb3GaxGsp49nvy2
eTLV4VQzA+Ldrmg1u2FPpRybszPNoq0V9xIk8hOEjGNSJwJyTPGbNyz10HdOKZ06+EI44sH3vmEn
NRDCxe96L5nOcdOaJbhwkZ2nuHm/nizSwaJ8xbdtET+xtq6gjDiUXq/SkeGincERAXVBA1+jCOWB
k8uc0gnueo6PE/zvn6f6M42ID+B8IjB4siFOKMPBTp2lFLdfQBEw7SM7Gxcjc2HRWSFzjczFG2OI
YzZvYT/5CkM6PBxQ+Ja2NlIYOmztGSgqM+Eu7QY6SJabmz5cmX489T+rHA+5HewkKFUUPw+HeTat
6gRtDmxNODIBJkIwIUNvmBsQiXhUdPK5H0GTBdXi2BnWWuZOKUdeYLnrj/AtIgzSoDPCCx0ZL0Rz
A6uOY/OaRuWUpiso6RTFyT3Cp6JcdExhsFbiTbfrZ7l4YKal49kQSMPP87FShoUIfie8rYmE+chZ
KjxDARKDSIv9Zv8roPMRtIMeM5+iF9IgZQndV4t0ljU4KYJH7qvKouGsSmqNYCe/bXZJsTYSP/4q
GTfyvqVm924CWgc1DErNyybn0eUz6fGcpGtS11gOkUo06KYKUbqvNgVlXGHDdBQXTHZ3BuJq+lQ4
uJv3bMXLwbOFo0xGFWchGFhhstNSmIGjQgdBwaRDJviKwlnZj24ZFWMeOAuOZL4tfQ0Dkuq2wOef
djN3cXlhwNpxVCCKwfYXLi+Au2S+zi9GqHCKCdWDisAQ7b2rbmXp0HFI+CBBRkYnA2kWM0IBlpyt
Mkh+mc/eozxF8oSNjs6EzmZ/97cJ+NCktGRccaiVEZneRf6YE+PtVpwumHdheIPu/D8fkk/Kzdpg
6U05yqlEYdxA4SPHjdkGwzqrjBnlwyygG3qgQ0rGdhL4Fose2eIorvDf6pwIVzt9/GZZIBCD03t1
6iIvP6ZLVudepdvKj6wXDiERSCB2MgWnITemHBZnH9iRgv/+xeYHfQKjqD/h65W4EygH4mzN47Ww
BbOTpWDPOI5JQ7Y+bLTK4gqXsI9TbQCMEMYu9M3QojlKCBiMA3oZUBV45CWGLJ4UmhMI9nStSKnx
IiJzsnSIW3mf+8ptmWlgQ8rSxrwIwP9ES7w1VrSzAhYNwvht8oiTY+yUuBZZ5T2yOQNCkAIkWLN2
r3kEa+i6xTVMhRz/D5nhRFaw/i4Ir1D5ASgDctiLY4U14RfULutiD8KSH3ma+pmnnu2xDaep3wi7
/Mj3zW7Fx8cegvdP9ld5+m/e43rO9jcyW5zMxN8nFww4CERDcuvs+A0APcOWTFnK+88q/FVs/JOY
/bMuNRTkYPEfzh0HzyexYcOhY/XYAzAj4JLxzxSBH5vnG9KuAtSCVyPUK8XhXCLFi9/ajys2Ud13
fBUyC/eu/vkzYBF+1bbqaAdlFJsPI8P2Kk9pDgu3k22FNo+B9XugGHWFY667cP7h6NaxCVMJprl2
4XDD9/Iv0cNZOz2Ayb5/qkmgkd0ECsXfhClwhB4sr6XRl+ppvRyRreJA74Irg++u4ZajL8eC++FK
Wqs9/SY/ZR8+Pf47BeZJWk195QIg4xPJMk+XkQu5Iig3neEy7eeZYHUkw0lkgkJ9P/Ku2a41szKO
kHoWrrtFtesv3YGUNxyj1tkXtMK1+J3DAMN9+QBXZfaEjc2MnqP3g+8KH/6GndP5KHCPoLEIujWB
uHJ4Ofglzfh8g1U3zmuBK6pPfvVFhn20b27GoQf1aSDEMD3k4+JjecMS6fBZT7fPP2EduqLdbDG1
IwLKk//oAh7j/JK6B8TaZ+CcrvAt9EJX38pbERo0R6ZnLDTtK6Vg20DFqH5UHSc1bEc/1E3zNz8k
fO0tGsXwzIQtXXLvL6u1DmEacflmWKSrh492bK6uCjddT6kbmS8FBDMXR+UcLwEUltMtAqfPD/hi
RPrS92Sdo8zGIlfcfUjK+jjVY/csbPmCYQR8sd4VgidrX3UwXeWXYKCRwzixP+eiG530Ighzb7KX
1p/vJ5zkn2ntQH1VL+oRF9pp5SJpy7ozT+VX3T2O8ba7PW85prYFlpgMlhitRmsyxudsi58ayJfz
zsYdHt41L0dzT7sUROe0Gk2VK/P6dhqnYEADvyq5LCbQlx8EuNuvHxzffNkRXAqARfPzQduA4fr+
0x05t6MFblxPTBLhLstOnjp8+HSv2cpKJesB0B5SfGFD/mbE2FADkLzmvFC+M0WDyTEaxnTw82Fe
VVsJC+vonJyJUJzXZMDcIVZA3WYurB3SE9Y4hJLwt5RxwPO4jHoCeph58VygawCffS/SPT3XtvN1
KodvEXa0hb5mKYA6jDEPzOSh+8OIEjbJPiXanskwfhJ3uGkwRpj+fJYjqwb3ceRIqpM0lpDBlJul
m9jr1tVlfLzlDfkzwHuBHT2kRzhK8weR9SOxVYUlAsosYQQ1sYkk5Itzpt56/ga8rU0RIFhZa3xD
5fjNX7r1QCXIRRqy0UCVrLwPgOC3pICaENfx2NjggQEXji+EqpJHUbmwyfDvtEPFjvFfb/3JstjW
R2rNE3D4Gx8Er468h7DTQUOFOTPDbPv6zX9rygLMvHE+DV3AbaZa3UYgqnyybA5kKO4RamBzQlY9
Dsgefi/ryb0OSqC473alGu4TW2/IVbrZfhEYqHtQiagM0EgwFp5RiX3sv+hjKefyBh4OKX7IdlE9
xxO3k53XGyQOUcFIYn8gZe/Pwi+DihAJj8fcQCG5F2nvFDJetay3dUA6iqmvWLeg9w93soSbtvod
w2uyLfmRABAEhOFAWVvDNcezZQWYh5UW7nvfo7ER23HKWn8uUh8q/gah62eX+Mmh/0NpgR/ylTUh
OimsIdHJdrAR7Qc83RnONptyLhxqBN/u9JYxoNuzHHg5r9wMMVDVLSMGJlxOSIHFEwRiKkZYmGuQ
m9baFeo1HiaqspKU4HBXriW7/4tXNfdAfS03zSaBU5rYuFmRtrsRHZgNTo0vH1BWanYpdjdEzGI0
OcP7nGYeBNmCB6T8ss5MGmu/hhANvDGjNpPXZzy+RmoR8pPGevutm59+SfxEayqsWgI+tjLPirDz
chXhVQrWDGlDs4ztAG7tvhE5PRfwcuz4AmMWLm6/C7+11BsvxNQbAeiD9MWUatVs8Lc6vk+jAUmD
Xw1T1O+Yur+A5WLRXE7+0t/pgu/Fgo+GxdHrP49DxjLzNfKo6jt6j+C1SA+sGchtUH58EIPiq/8i
MNcrb3CdTGU7/a5tXfUhk9FiSu5K3WUuJX4C/xPyV8fwLd8PxzccWoi0za3GS1enfmW8bz4ET6Wm
wjuBX2McQDd2pO+SEVVz/p0gf6IOZoieKLAZEFgQGscOYEN0lRVNcBRmYjsyDBk3cxX1XzGlIpTi
1mt3RmRiaiBDtPqlPiAPFOHQ36u14wi2Ebve5Rfhd3OQQEWw1n4hKeJKgKU/utaLJ6ZdZ8UaNUnP
cyHipwJP8+0JsPwnPgEjyVVZx4unJ3Mo3MQbfWEFIQPYpbJoArlTmHU97jDMFAGtFEyd7eOicvA6
9ZIA5nbJuGvIcEyeGX/triF2ku5U0vFZYMbZJqhl6jsvAAmb8PIfht0uW3kmz+tA++pXLXFDv2VM
+IJNW/k8YP4LpxBGGMSv2tzDxbxV7vM82D/RtvDyxbAdTIUb6Yg9rFl+G/YYLG9WkA5prAPolSvV
bMx+nt+pdbWdfKhtFthBuz6YQ5hJ5GYEdrpj3gBzBn3xQh3VWbRkp8obAqhSMIsxYXTYYhXsg5lh
G6bowynHJn+XHkkkpCetTzVOOFBUI592ZVP6jUOzTazFZ/eU5gJlKKK5YzpP58MeKI8/oFq/0QoA
A5SIpTHB7O6EEGHSDJ0tneeX8hKv47W+qU/U0snLTKgfGXoQWW3MSyDziUP/l9x71gxzBJzMZ9Ua
UBA8E6QhubQnlbbV/8wbF9tLvPon05kjf2U/Quw2ux76K292RVpViQcCZCyiQ6D9AWWI46fKRutL
63V/Hrvj4IfYK6zLwSyx5h4JOQaWgMhziKklzkhatL/6X/sLflafR7/XkObl/mGAdxJuUkX2KhYP
jnEiomknOWKAfAnxjvoHiqYH6TwB6n+A0I0GBwsNTveITwdQ2hAML/0YXoPbLOn4UbWzhfTRR9bg
cf9Wh2hXrlKv3lPKA0kjLTfyMYgKdQkeDFO7v2XrcvtatYeWL0lZiPMFhRapteC5b+Q+/19E/N3u
AQeo4AEenhMyp+jZIswXwKj+w7eAK6haPiaQNQEGBGSqzgRWGyA0aSgP//MTXjJ/ajYQWgJeHXwo
eFDMAxmRWIQQ5QDyUUC7kDBS98rRnRfZMS5f+34jXnW0IlxbZDFY2aJ5miFgN0eMhOyn9WusbpOL
7hu7aIvx9Jxwull2EANUsxA+2QvPuXKA7bz8OPEZsdS3CHXYCb/wtj9MqJht0MbcqzY5BaYIJ37M
x0u6RbsQ9i3qV6aqVrbvmBOdyVzSzedXvntgh0vmEm4UwAvsoacMwjMLg/wqbxlcQ64dLGlh3MTx
ffCsScPM1nyK4ZD9ogR2QNkHE+U5YAzzgfmLSC523Fz9KneZjOBoMqfDBJo0FsA3XTVOI2RCzvfS
qfWEa/mNm3BlDxzVR9BH/7njy03tdK7Mn3eJQDKEW0jKlG9i92An/DKUo0X5WN0XpifMd4EQ9b9Y
muGbth4xycThW6k5bzZaMlMcZaFzBp0e/IFXeLwRW73X+9ddOT0DI7ZJV/xCH9XM1D/NGbwc5eWy
DN64I5vKwqAP8P6bGVtkR82HU7Il2mx8QdvyCA46QRp6aZbK/OP3frpjzJxmZC3m22HsX1laUfBY
5wwmUE8FvR/jwruHGXIv782yclofB/TiAAA2747FKGRR5sk864PJ4uUy9tLpSA1HegaMB2j3qz0/
dtlbL1pGL7KZw4zhaA8nJ5GLTC56R79cxRsZP8CYtQJ93CbkODBgsOskxploXJYgDOq5YfK/yzjc
ThA/GC2nb+aeDubN456rHAVl2yLXv587OD0U42Y0JxDsGjXI7XOSMxBv7ztbNiELrAT7AM8IMFjd
pMvPqXG7FQGRU7txqRpNUAaXNLcTeBlt1X8ED6y5POpAzYn95ohpVszqa6JupP2bYCuqTQZbJkGu
HGaSFw5WGozpqX4/F3YTD5YyOSPNkiHXIfXQDo3yn3iPbwRwCBA4wAN6VOaAAB3tKd4zJSARjkNw
oLXZPM76H+Ig+434LNyMcV/RovwW8XCaG/hTCOQDiceJF47+Lv1pOEknJh/FvtrLNgYmvrHGTnFM
acs2zCmXkxsm1ExKx3y4fp5Z0YgHIyGU5trHAjUvl8lSWpU/j1N2k8/pcuRXc7bVxLCVK4YLRNV8
x/yMpSvg2w2b2lGhiRMYBxG8n38YWgGtWvGGMM540/sGdElS0075cYJ45Nh7GjYSybawyh1hwo89
A7lhPvHwfTCjo7gx7IdTblFmAYX+NluFEU3rMfN7sPq/xKV2KlO3AVB6YYbsvekkB2+aumm2IrxF
RuKPq8sOwFDnyAGC2rMeSOPdvWxh/2HEWKxTW4GKOiuDJAAOeTiG0x66q/TdfAEa8q4JOFiIlMd/
b84AFcdBkwkP0z/DlI8YOKvraPBloK4a67RZJUAjrRJbHzyWNwgR6Ba5mvCXQSa4qZi7KTZCUV/x
cimIVso+8yu/9bvVUOMKbomUdHuYpDzg0Y8z2tF7YIHqMaWpHNKWR8Ew3JRZTtAx85sX43kdIHhM
OZ/FHZfO4/sDP+wn/kkNO1Kt+ozBDA8w584YgDO3HKMKxweUQK6QJRdDp5twwOfFueYbqRaPMFDx
fV7GeC67EInVS/k3+cHd5Rp5z0D/4hAnrBghZOaI9/eq3UAHJYnY1ZfSD1g/5tv5qndQEE4DiNsI
VqGiU718FdjhI6E9VFgigSDQ5swe6ynXfwD/EiSDgsnNg+ddWMEE8lHombifeMOhG41ZONAjLlkw
PdijMFPJaM7dyJaswi/8qQ2Nod3L92z/mWu70gVG+Cx6Agoz3iN78kH9DprGUNsSfiDBT4+iLY9X
d8Ie45aSWjKwmeys+jWWh37vCdzY5RYzbpILtpzGxSa9purcIOahc8sdxtsWaC4QEH5SLnXkX7sp
TcBYB0fhqPfbjWRFVHAQdSRzBDEL646k3aS5tYS7uJliGkVwJrHvq9JlPmMlC0B7Gidh2TkfztoZ
+gGH23fbnCHw2IBq/vRF5YbymuKPFReeax1T93Ahpjcj9+Vkk5cwbCUveXngKyPzw0NqAgt0rF2E
m/aPpPNaUhzZougXEYEQIHjNVMp7BAJeCCi89wK+flb2xEzc29NdXQUozTn7bFNZC0Zqm3w35T6g
iIdC8kf4MXMom8TA4WM104HQKVfmdcF+L54D6AYnDr9D0IelzbmloXpmDdSD5EhegB9o1v4MMAfg
6GVjgU/9x+7RonA6tkaGWJnBis3lwB+JKe74Jv9Mwy9DNjcIY9YjYmuGyp2BC5IReG6s+4PcDjgr
P5VBrQlS8OKG/rKmuIN3Uyqix/Q4mE2sxEysYY/kiAjRVGEE0MynPXsT/72x6BMkd1/4pp4Rntwr
vAcY6+pCcoo4TbtryqTyo9/YfvnlHa37g1PXOU5+CMN+TguiwMHFdd2Bb0n818bnxMOeDJSAz3DE
aAUoHsyZD+lian9uGEtdUE9ip44cb+dWtlNgc2nTIfubN3ZnbE/VyK7tTYzq0LWb1L7yumgU3CeM
C51GsslrRrb5IehmCNZpDdKbC/UFvZsltd7r4T9HT9Wi2q9Rwp0L6ne6/mHL6wf3EYpVai3aTe7E
chfrg/uH+XJGWDonJ7MtQco4QZY6hpUZJ3rlvtiWPbfNjWbyGGVmun3ZzfRfZMrf0XGjW2fHJMd0
Lbf7pw0TTLydawcEu2ioo91d9XeQKG5M7oJ6fBm3lz/dQfMn7Z/kj9pzQoBoMXyqRlhCGO1HXbvB
6XNQs9HmI9g8cPS41Qgo0Cmm2pWHwVxQu8zL3zA3ZnbT73O6/aiZLvKvN9gmmyVI6SMDhqkjisMA
Bg/HHVthAZXsiYNwaQyZgmx2gttvD4kckQ3t6pBuQbzTq0OfXzF0zTZ5x9uP++F5sMHlrJNs1KIp
Ma6gnAEsgxjU45VCBnAY9CW3eXPYfkf39JzuB++KxAq4LfcBnBlWoP/08NO3Ly3BRPARddND1Co/
ICDomHmEoPwbYSWoCyjmoTe92kmPn360rbDNotBESWJVTtT9p+DZd36LdwWlJPs0JSpGmh+QyXu8
cTbYJjCfF9o7e8tMwkx2Q+p6VKPeLp5FWyBLWrVZ1M76xWV40cR1XShSOE70PZO05bvN5bvjESML
dNu4dpznb1Il+slptYub2VWZ2IHcKF+XQDjOXCcXEjzGpuo5YClMPgYn/+F/1IWUOmh4bFgUCPjb
UDnET73rZJNoe0YP7rWoIcI9A5z68FhvecOaAHFn9kS5CSrCv8bOJyqL9u8OTxx+Q2C4GGd0GfL9
nUeMs0la+OIX/7za+7vTuDkvsmgIJD1F37NzxYoObf4Z/79p62nvVpfhzOaDPr5Xvck/jhqMNSbS
XBws5ZuMN8Tknh0dtHsa7gf7Ac2A3VfwFqFPeDf36hCKsFEpylicwmYuZUZ+Ts9s/zZBvljxd0dI
SBRmXPEnb2U9/+cxeGVUi4M5N3fflIfCtBFUw0drsFEwYlFcVaRsZ28sFoxy+3fK6aEOrlGYcSt9
2PW48SHeRW63srfDVoYsIYkQiHnVfkE0jE2yaohmLz64FnUpyCbv4j6gnTY9Sp0QI8OllZC0wJFD
w9JUs5Oq2e47iX3UhjFgQeUlMxIgl7cIJ5Mzalr8pz6SmQFLRPP66EiJxT1i0sV60cdvyzeLe9XN
tuMZ6z+miSFVlk6VvZjADXrlgP2QzWC54np4oYTpoVPFSYOWhgl/b0TKTq1f59dlXnf49w33C4bS
eDGKYwYRDX4cNx8yeVI1bPhYo+3cKn6Lp2cxQoF7qar2chMzoFOEu3D3oC1inZLCwB35cq4hEy9w
CBZZcg7b6cyrJzNrZFFx7vnJjN1yri5Rk2D+oLZ8uFSxYufViOWZjvFwePHkVNAB0Og/M6ZTIHvX
Pbl8h9FlhGdGcLR54Xts5zoUyZAFbebk8Vv+AlIVmcHzbfQPOGeoDZjaSjjQlO/0uqwS7kQGCR78
z/5cE60WHHrOCzOI5hqXB7wBiQXKCCYe1yPqDB4VXir2cwGvgc8TmrDUm+UTfALeI2pJsBj12Nut
CZWdbkLo1il2OOMwrdvyttAjcI2d5N8buuIM8lmLV0Okm9hq8qblLCikUGZubUzYKDv0cmoNO9GO
X0HN0KiQPlf+8Hj1wL5/spfWnF6oW4T++c0J0xo+fX37M6rXzxuTPQRQXGU7nPy76cN/j07ZXRgS
TTMDB2br6DwvJbgq35iAMB6zFRjyOt/gzciX0JbSuR+0+yG/5CteAKH70By9WRJ66x2Ci+wyc3WQ
MMN8Bd3iR9KGQ/tPIS52YAPA+viqB4W8rEcMvzmk6xEIBR/Gj81BJefDlB9S910Bdqcd7znA/xGc
URg0Xrh5YcCirwT985gvcUNDbpObFc2afleaoqJZkpgi+fqtc7PzWGkvBvAZmN3y8YedyqDHPLkn
vuogYTvzNn78P1ZARiMEcAI/x5NC9mDzMe5QV17RdsaO3iO2suuC1qhg26ChoxLhR/YiVyB3IJbU
GjHxN9xjyAEDVtCNQAtAj6agXJxqsELxPsRmxAW8TyPRlyt41SWicXKA4eT6hftwsp54r91IZEZx
9iK379aM/uC6mHz83UFb/EGyaHjwIBtE2D+e0QV6uJgens6p4cNtO/5huwol74gU17Q7FQ+KMuSV
7gI4flfbL/tFQ7YzTUneOuXN9VGtuxkvSb0VWo3PHLYAihkRoSNevcXKKCr3rir4TVCmRfZq8yaM
xZ5ZEAQgWrEWg2qOKnH//aM+U/VjbWqwworVRfoO848w9bn9/WJFYcywUm7c6K60b7ba/ptgcuzd
7Si69pL+fIU0AGSf5p8trDmFIj7M45hCkX3jN/jwPwFnxB0PEYjzHj/KZvzPw+SYOSJj7qAq8/UL
4kXe2CVwQdluJ/0iy08FEFkrTQUE8GJxdCerPS0GgnL5XmiEwmgtQPfiYuZnEL4rEb1JauZdg6K/
+AU1ShJw0Ig14uGvuMdBSyQvCr6H8x6itADyvscY7yE2Q08Ons7UIKBkRq40v5Vz8tiIs7jABxx4
QyYjDwqEb2DEzKRgGcg5TBaNmSdop/YFeSWVonGw1EaVjcrEMnN1cFngf1UXafGY9pDelcHWVVR/
7p9PAQYT0y4wUXN/gfpd3OGbxIXk8JaJPgxcbjtYTqAxBnAqQemTT1su2GrQ79khpUkhxAahnb22
V52WcmpQcEmnVnT9LsacYsXj/LwSywOeERTYU4fObsHHigGqKL5pRk9CysUA48vV6lytLPX3cl7j
qNlH7AMhrr98naN7eN2lHeyvMTSuFVQdclaxLRH4MZoSThXVhL1vuD1cy+BeaWRhNsEB5sZKsXd0
lWf7rfnJ1CkufAe4OhqExR8INFBzzelFZngmWhWcEerUnz3Ft7Nl90U3wDzEcUx2A7lK3cek+fK6
TWc3W+l6UhacyqJgG6K/lLylXQAXA67hpp3csaDQ/3FOeQAwUmA+bXel2SUbkqDmljcrtz1nh6aW
4xvuU1OHycP5vsgVVRtI64tepxvovKQSHDJ8bIPmb9xvCnPm7Hb5gkkG/Ay2B6wPS72P8Qkm/ds/
yRVbCoQT6nu4OqCxd7c/e4U6P5KTvfdTh7goH265ER8C2baMe939rSp2WNFh1Yl9p59OHVjL4zSF
Jd3i0l5Mz+WtwPOL/lkbdfLbBNfrjfujcUGvtOcEqjG8prpPp4jHY9N+c/SLDkVfh9ItTc0Q9qMo
39yBG4b7m5yoH3jdfXnyAPbhyZgeh3i5mN7L6VlzxE1nihg36mDTNDVeAUd4tDAIpYbKI9MNSKu4
JbyinuzsCiJMfBh5jBE7dmMBw/lT9qvUsGnD0Iy98VCXC5ooEt1uKgVbE32kKnKKaRpPQn0B4wht
7MtpCq2Hq8MQDpRY57w0oXCyZA98ZMew8yaJB1/aly6zGE3qV2jY4L4PPOHiFqUkOK+YfvSZmlxE
iHr9JMa3OX5ZRgr4rJd+X7uV/nt7p+I3A4zoY/yAs1CanjP+nF6JC63dUOO9rw0c78Su2Ja4YvSk
4DRg3QpAQqeHI4bzJOZlHm/h9CW3s/vv9Vz4CdPzk8V7PTlvH9o/3mcVw5kz7wesm8+T9ty/iClh
gB+brm73dKZYiBlYNtsol7AzJmXxQSD6dIH1lir1jKnUzCsqvZW2babiIOeOtpuPZb91P3ajEbQD
Xo/lvZS5cC3YpXhm7ywE4HfaxchyE4WyVXfgNgMBBOxvpA7iKd9F8OuK+ZAljroMiFkHFIAsqiGS
xH7Sg4DfFRssyEf34wBXJqsmTHAEM05TqoKop4V5dgU35iMnsz6OGr2Xm8w+FarBykK23uOabCMi
IB/r7lyODigbjCJkOP0gMDEN4meh12IynJ382rBr/kmSFto4VwGYVlV0hokh8B/K2v6fGWfoUBE1
c8YFLmHRku+OUWj0d+/b/XsEIQtuEKxyeXJ1UdbE8Uw8CT3TYd+0w3SJlEf9eOMDp69PTL+6/mOC
Uid4wep4qplDszDtJ63shtUvPQwmfM4h646bqVU8MeqrzIKvlxf/kH30mE4+F9dqFl0rK8FFqGvD
ktBFmMXtB7hPx+ND4HvfAJk2U93wvzCJQg3oPRfIbvbVnsjUd/xd9rFM/Ue9ZlhCqVwnh6bUaGr2
TK/pJr/z1/PX0BCctxcXQx2/U0GEn3YzUPkuepUmOxxmDlRQjIGSq1+fbCg8V9hbJaa3+LjBHrcY
OpdI29tzqpjuvD3kgkD/0j7YPc3OQ8zmfnWbWlOrkGongZcZBZjI2XcOLQXl2YNZDww30bQUnRof
Ds0/JL/JE79GTCfx7yta2b5q4yFFkwNTD9ujNfYrJKK+B0jZ4o9Hs3tngErjSXxYe/xc94fQuIDJ
oOWAFpfMEznM+eC5y/VwpLHgaADM82BqFTSmbRRVDZUheaD0Jfv077Rxv+PDw2NQbhsVnDtlyAEh
pJAb7knfPY+saXOwIdoduifN3gCe5T5p/REgj2XKjTSxTQRfDM4rmbjObbyt6uzFHBYUWN1Vc9xN
O9PGqEe9vSJfPAD9c/sK2L+jzJzVbWFCg3M56FKwWRqjQ/ZCl3GiR79k72KH2v5hWxR80MrQTBMr
OzCpXpgfpNZqi/IGiP6Bu+Zz1Prbzm9fZ9/T/jodl2xpx+rjucNSZ82SaIp8vZMjo8UDEwXK3xaj
va88MB3u5zPnXxMGVO4bCUkyWKL0JdcQ+qVz1SqhTz7+6G37T2fX32pWKXz0C5TVvW0StvrSbPoL
1ZPWguV7A1yXxrqPdUQIh9P8RKy9WQapFJfo6939rnY91TgJDOwhDxA4wIPGGU696WNa6vt1fw38
E3egdFQG3wCli7XY3+z7gDaAYQV1el/q6dmVOGoBZN5r5Rp73njtoJ3D7dLuew0Pk4L3n3mJjbQD
sMeyp1xILwlzVp/54sz9+GfmyD/nNPr84fy3tT+0IQXyJ/rL1vg7bc5/vs6wZT7yHlzx/i/6IK3P
XKsjhlxA122IrKE9MsFQzi4+DeQR4FgPYg/h7TvfYP51w7mOcflwO2aKUn/s9/JOSueKi2Z9mhNT
OulHraQdH0at4Bf1Rm9GcvCSNQ+1k0AChszkcDhUzxA3rfJ3IYs5/NDdX4Wxde6m137F2457biNd
4d8ZqgtEd5wX4AvbBc/ouICyS8YxakHOFXy8e7XYmEhEHTZBL7KS3vLXLfFEMbT/0L/j8AIo8rah
iW/X3W0CggEYalwryNjNj9uevCvKon5x9zYNYeZgRFYOEWr5cICHcd8ZnqDe0Bj1HXi/NK47Bhmc
bzvRoiWOOkzNwd8RtiUmvmVohdg0C77SgDtHPfV2GJxzIHCaY9fk7U31chlLmbx6yqerzYM3qM+j
QztgBQ8ZpuF2dk++FLdLiKzr1prZMi4UpOQqctuTKSzDtpwF0y8TFTv9oerDaItuhy7YXsC81y+A
IYeu0qYHUErgkz0Tr29MS4lO5yNwb7sPNGGZNYAsZkXKK1ZVrOt//GWPUhmWMHN+chA2PmNTjfw2
b2Lxpa+fUF7RxvcOHqfw3e888CC/4kPaR83hv5RFcUABsVWnV/RV9ZxpriwvK6rwxuKalhfkg+52
pu70itWKuRYaADoYSsmnvr8NXg5oDj8QuqtbT7WyUP9DyR39HlrOan7jJtjCr4jE5LOetBwzmFSN
IYOb2/gokvnFGX44QzEtJATiZURNa97GcxEK5Uy6f43RH3sZJQQyyNXe1ppfuvOkizhJss/f3DgI
1unwtq+sgK3CPM1P38v0FFA+HzFvb/NUOXKB7rrUOOmtSPuCIahGjynWgUv+zYW/q5IR00WmlJt+
ieKyR/dCgWKFZrXoyvi6VW0eamerpufa3YRnzFYARRrci3R14AOAZuAEXhPHognW//8DQrrDLB50
65xPsqBpAp1n7gwFTl5htAYXit/LlUqXAus16uJbxhR3CyoOr0L3M008myMQIZclETp62DttuaM7
+LtabgY5xBMsntY63Wt0tcMOY+CnvQHrZRFT3/E+4+78Zzflh2O86GxcSrdy67BXkfq1wTlOVJc4
c+kxIZFboj2i4i5hF7zcEvtYFujVRgtyUidvARVB+ozk6aEstZOd2IxxmKeiLoAv+Hzx3UeSTTsW
8oRePAc8s4t7mBEee9qFd6ZOmB5qNZaz6O3ATWgU0qnO+JtO3yWKtkV7fl4y1cFe0xRpo8KMl5wF
YNQB1BPw7bN/bISvS/RtA/W6HCINzJnYQYwZAbf0WrzqEUNDMsmu6V4r3YSvTjF9uEuzTdPwTXRD
5bb8t1Z3oY6mxYYKASNfFMUfSuM3WBHTYES1G74cVFW1zvBRGLYQWAgtA2wMgg/2umeI6PKJf/xH
3T4Qzz3W0L7rvwpghb5g9dE44DtCUU6b99M5qy1FOU0NrnWzAXi++w7cTUkNCD7EukC1TtiHzvrg
0Zg2Alf9IMBBNECLtWnyg1NbvJxjmK0afLXGTUSdVVD+IqWJ42C47JCCnvMU8D+FOwNaixIkGWiX
J8kXlGDCSM0Cp50X7gtgjN5EPuJy8fEN3arCbWB6MqRzC5iYlojascWYoDTn9elQjBsfJM0tj/jk
+ow+HmLRB7D6DIxyY2FT7XXx+9mLtL9IDehJEMLPjjYifthYNTXl9ZMdPw4C5dV7UJ+y1Frgv64n
152L36wZMgBx4tIcGqHuVetheT5zgMEANzxHAHVQF6gAJYBoLVrvrINFOO5rrTuJJFfZ6sbwtD1S
K+iyPz5uMwdT9ZoRXrWnY9HoRwGZoNTHFETYPfeDy6VsUlZ18lobbM+4mFHO2a3BO8BcxvngbQ0w
jDWydtm7YssaWZKn0Fr2DHd691NOM32iaLQGz+4z2CWdHI4NDJDivTZ0gqYDtsik/25w3Aj4MchT
NGiErm4X3W2daEJNOI6nznViMNefUxmDN8Xoit8DnMOgvf9s7qW2nPbHzTWL4sBkD/+CO3H33Y9/
BPO1D1MuWE7dt16/BpQuHWyu7weIP2CKJWC1flD/jmIKvNdkA6rWVGQFOw6L5YH9/Vu48CD2DgoH
ydCeLtMaG874HI2nD6HxsVWv9H1W/pXebnSl6dEHKJbK/9IshidVbtqiaF5ZGFZyrP5efxnXdOa/
K9p3+hXOTTp95hX3jXCjJOh5MuGct6TLlcLpwKG92juFWXDyMG2uPsL3TyoFaHBvYG/nORtbko+N
gxh1ZHCseqa41RrEgPehUQbOXH8TZSt+f8uLohDiusK9dlhwzj5Y1spf6a9g2xBygolB4/4P3FxY
Hm+swN2fwqtgkyFBc1xQTOYRHAmaHlRT0cnW5DX55Ts/+q2VqChjomb6FBlwC7uCnAsfZJTMZlzV
gokAAy31sQcqVrhGvomik18d5EoT49iQrppEGZ+p7wOjkkIOXu0z6WHiwrvRVz0qeHCP0HeFEjKA
sXnDz+YwYNUrSWOamDLAWjQ0Kp8juPD9PVMAvtvfzq8IRpujGJbqPe2PsIyBWipfi6NcS2+oVD9P
NjJBxyU2Pq+++IcFCb9oC6EuJZmnDxuMdf7ImHMSZGcX/n0ASULsuHFkCbAvOMdZB5a3gAqjilUn
WZWsL4667xrpfVo2koL7g8+fa4a/hlqXw29RcvcB4VbHOWDgarXj7QEhtfzmoFLHRGW8hIVp89bx
Ttg6PmODCnqyqYLJK0oiPPfFn2iOq5fziLKj/iJumq1dljcySTjiuiVNzGMC8sgpxZoo0+Jo+0UW
qWCtjS6TPmdEkkxYVnpbcGbFpfBbfvWwQatd6mEYENAWCp+qXl8B54VeU4zpOtGiXvnF3yeg83WT
OXbDSrgZp6CuyVJSe8CvOab0bMm9Ra7h/lGEnmR7Asugqh164knymdMwesPNpCciH6R4j1BkBM0k
up0k3zEwlFLuSp/VeuZq5JniGfwLB1xrTFaJ4hIXKwXr9jxPwHSl7Zn+aCBPdhI1YvPLud4h6+K5
7olJyw68tY1y6CCWnUknji74NPQPbDoEaPbwZHv6L9vEBt8i9VOJ59mfNE9q9qQxDL5kNtyHmBOF
Z8y3mhVeSb8V9kySyAi46azbnd/8ex1lVLBUsTtNfGpDn9XCUk2OPwGowipyP3klJv1AioJ6W1OG
qH7IVGJjUtcGTP/4Tz4wpXdM8koVC/KJV6lSwTkIJhE0gK7J/MgqsgNgVfbHrryKKGMAoWNrLnkJ
EYAtZ0k12YdPOWiF681AssB35SToehwtm9KF2KydT2gG4SDwTK4hyxn4jcKk8oEqq4+MooTFbqwi
3kvJpJ2ZEYUi0zdq170jVucwY8YOQnNX5pSaMuZ8ai3/BAx75q8T3jXh6BzZKWuW9W26wi05ad+Z
puG+bvCUCu5eoea1P4nYoZivpgwaBMh4wLJUrstq9Z2W8oVbjylKffb2hFXiG6XjFzs+IvkseLZQ
JFwzSJRnk8gyGt3HPRnmCg9g5hJiMiR6mBNizdBjQCKlGOLQjZqCuEVDKpGJsmzLFCySVV263AAz
u3xvBecjHh0FL8p/LopsywlVVCxRPlbKgzwJOnMVzSIlZuMe8twMMQzTAmkfxCgkdMaTP5C1wWYw
GCBqIjv7rmUn5Hp5iLHJUopNh2YmBY472es8JCHKDu3BxU5aO5E8OYdMtRnjL/Vkd7SioZf3LqhU
1vlofC539H721r84A+9OlRxO8b4Qj/kj+QpWvf4ZS6Kh4wd0zGQrbwnF9ImNtRNTOui3mNYF8V7O
Auae91qRchR/ZXwCMQVxDj/Z3n2FctAUXS94DolLX3cL0oTuq/eKlxfs7DuqJMm7nev3Wuc5dK2C
6Dx8/YvzkExM0HbMq5raRCwZSs++LTwvCZAwz/XHoy2UbayBN/KazD+uXK/Dk4V5lUmadVNy98cd
vmaWULIfnMDkWQ1ZtmSWJ/c88FBYC3OJiAMatS158jrECWmmnt/yWcnB4Ls4ujNaZ7Xs74VczxJU
I/mabVP9Alb137UivtJJ5JNcZgfY/iHy5TH2Br3q7hJqPNkG65MTvJMXXrvvabBzvF6CqGEPuVOA
XHK85KTphnHcc6fTeg5nffxzQjsc9MJhPRMBpnRe+BLj8IWDEplEMWYjw6QZBbYdtqYktVm2tayF
R9AMiRq02we5DtvJ6apG5LONZ/G4RZLzvxAnzzuiBQp0Mm7wSj30aQMOmX4uE2MoT2nuLW88/DH2
X+LrjjClxTtODu7MBkF3N/KQKculOoMkngIVVFYeYUWsHdnA+tdzqfeETkPnqUyYPYvjqIKqivYx
ZmikJ6uNESBsgikT2FZPVGhzaLCdSPHR8ZpyaNag64zX/M/4G6B8k/mO1BKuFJatHknjAMAYFXeF
6q3mgcxrcamO7vruBs8EO+cJc8T3uo9/3MT4CsXmWd6oCcUny0np8STaqPMfLr2A+SDnONps5Tju
/IHvOyl+HZ6zTxEZuAxh4lo1ZdjKP3+IUDzPO9mSgj7hNEfqFu4qUCv11cOFj1ca9tTu2EtCh8Lw
C9of0/rH4Uvm/Fa+l+MwJu1vGtuNsxhZfHgS5db8pepf2tjwTegrLwnNpsKr+zSHF+iM8MlmVXZV
iIRaJ52Nm9xnLznaNV2S+IJvORjkwD243H55UuRBddixphNjTDM6/5k+Kd086DUKvcF9OvhiE0oE
4wGTKiQeHDSRoukkH7exF0fXG72kHV70eATkpnTieJZbcCeWeT8joPZFVFuX3TzLYcwx3JhqE0f5
HTH936rxqA9JXbZA/Vig+XpLZjo2RwLfY+n17WVXAdMrQqv8LwjbT08k7iWTjGwDLKcHF4k5tgQD
IOyecLkXj2C0l8u+n9NRj0m7ceFUTTuCECyWz/q2HjUcOz/HOTkBLJRxvX7a2MR4tzAnGrHpsT2b
sE9WDbsmgay1MG4iCDqjn5o08gn9xFZytzBzYEAUVW9A38LtUbS0bYbP3RcJwZSIOn/QFcklC+Q2
57ErPjEC6vmKQwTC40/O+CCIoWRPXIPhaRA0gmdBbPMScNEbxQCxd3iCajZTT/ujq3YSa9hTzaTT
jXrqsqjFFgENjHLxQrVCLNtndeP50bAw6g0H+z3z5C0u+KP+JidIBamrRLNFWNrXlsC8OA8HgWLq
UTVT19VRiWDoqOnKc1gZriLBAOwH2sOQ2SIh4PrPVseQwQabg2JqMvys+BCiTPXdZGgOtTOj5p9J
j3TgRFBC/T2pXFgkKIiZZUvpjYynJONsMMBxFHpX7O3JuHUG7YXEgqbJtde05xdcruVtiW6PuROb
dMvrwy7yRbTAeX4kQATTcv+selhVgZrcBkNrBJ4e3Wxisk3hVmpbJLNwjvbNxl7o/+vgFeYAq2KE
y9ZRxE29TVBOJPzqxKfKqndCjyvlNiFrbJXnRCFOvyMDnMYeLTkxpt2mGD5SEutHxuAVmCL/Lpre
g9PxTydtc0nidadT5VrVYIiDTYK6UkriJbzcFO34blsDAxDhD2JaU11rmTc60qjR/SK4XRND3AGB
gM5RvBY5Q/2OXR/kYJc2shPbbb/x14Dz3hpLavbEjzETJyJa3HUj84a/YbtCdzO+i/k9GD4YSQhr
FLxAACY/2CnqsKyjnralm3zt9njCx0y23oXr4pLN0IYnezFcX10v6DpEp71Ht6iKDtFRsLcTsve4
Wr8hutpk633tyaSXnkdPZcVnIbifUIxRmT4o+yT3noV/gJMTqy4DlV16aRTcE+rigo4iM+MqwhKe
aOhzTDYcLleB3iS4OylQj68dcLZ+cTUH/nL38QB9ry7Uf7Iy6F1kpCaKyjdQSfW3soqVnmVVHPmU
m3tKiby1/f/nssI6gasgCBRMtS3aEjXs4ghNnbD3nhYVMKthO+WT6y24DGXSYCXD/wuoy2mbqMIY
TFbUEMOr4L01hhU1fm1r9hP35mc6T+Br4DPqrfNGyX3IkVZzGDa9YYsry8QUmubxOkqUkXksBVb4
4MbqRT1rqyT68Pr53V1aY9D9q8XyOlwPenR1CA8v3C6/g5gnuwwRqKwqMu3cyaRpc5UNiJ4fyujv
qvyCm9PJMAo88qyCKx/azuHUJTAeKawgD4+ih3MncutJEU0MyV0Py0lSci5JVifYO/f4nKt9W2d8
45IaqXOI9RydiyEK+vYPHezjRp0r/iJ1J+Mx50cwhT1S1xBYbtl5HX5F/sIBriIHls+QABRs06lS
MNrOjUlYc7fKwzE2TfGq1uvBgYRG7nwAzgtNLGe/jgNa9gkO4q+tsYp8PcUa13XOadJYqCA8O2zK
Wmmo9CLG3FJ7pEf8Q2Xy4OKUhDgMkz3sSwHDpQ9Cywn2Kk1KVrv1lgNvsFze1BgHzSAmQZmZfYJl
UA2COj76NY0XANIcaqwKuHiX/RKhVp/f/Xr6qeMM2IXrNv8kwSld59TpXJ99Ma4DrpUH7FC4Vg6O
AFHO5x20ne54yA4fSBZIkfAuewiis026XALgjvcnmT7Lac+NH9y6d4oP6p8XeZDUD/qTuP81nJ7i
/EYlT97QYEPdSdVJGkeH0j8BskvmJ3uoz8jB18fxFyU1BFlF8uHVXXPJcjcw078bdviehGwpNghq
ZgbU4jfEj4KOb3l0e2oUUqFw5E0//iLelzBlAlgYfr4ecPRq0jvsPKaDj5KKntTOdc4zGFHo7omM
ffLlxxKex9O5hEtdqWLrs7hxflNRQFBisV18Rp6UAJPNct6MJJXLv6cVxG3u9x4vkAgdg8s3vto5
BrrPj/Dwbe9nOAJIq5NdV40JS/ftSvVRLNwn8JI+WoImP2S5qahE4svcEqMeT7gjdgvOSuS0dtNO
rPldnlmfTe8eH+ym3mhXuSa+ZiPWap/T0QzI3iAykzvnZo96yl4Pcb1ErAx61RLz3wjG1IDoyTrk
lOsV7amWXu+W52NAAFEBQnP4CwwJdshVa++klc/EM3+SE1pX74/bQeZ5UyYmwwzO1IcrybmuWymk
RKaSkYX9ydlDneDuQ8bfzoZnbfh3B5CTtchDyLtYA5C70oJhmPWzb9gJnsEXwj2dKjLwDvpsXHio
kiEhxjptrJ+fUFqTReehTIqbhHrkaJGrhmP5r7CneNcaKbngS8Ls1d825TdiBu5zDygQRhqLH/gB
Hk4x4voIEyWPT0rR2DS8ttuhPLYgtfjaz6BLctkmuZMhiuHE6pgcqUi6qMN5ZlTtPQ5MzUXSUSAY
S9IlMQwMjsPjdLu6VfhET3Gr9hHLMC7bR7pXq6v7i7RMtnDwdhrOI6zDS/rO284NLhySgPHDb+R4
Qo+wDEt/cc/7re7D6+qEJUbwJvKkjy2CQKIu98FhwMVwFU1oo2iiz0MCF17hDhX1NTiMv+DT7jGH
FrfPEaDjbG7RjMEwhho6bVWXhv1sOS8U6MiUqR/uAmBqA2v2GkY3Z/cS3XAbEN00hHuHSYe4ZUDS
gz1e+k14BtmWKZxjQkPZODf8AWGkbDIrb42xtfDqmbP5u093fz0iJbE76KEwx78iatBPfZl3gD/a
txlb+wDKad8DcqimZtvWLL8riCzUOnCLhk3FmR0efM4vH9kCJmGvtBnS76k6JXxQjPD5B3JeEnHn
bErLBa05TciRJImLGFAGTfkx+FBp8v3jhla223OIML0Brcsma3OSuUdcoZfWnECv48/dNW3+PaRY
VrRnBMrSEsxx0znu5AMGM+UsjRlcnwDvTFTak4dfzQBI3wV41OgAgbe7PI0/QevvPeoHdQpzoOO2
/6onM1WgNOjGrLmL+ws/Xjtrl29sbLU1N2p9B3ZTcaS77GQzRYbjYMIylVdCVpFrRqAGkIV1dvQ9
nh+4fOkZeeznjbz/Iwod3S0zYIXZgjxX5wX83IfzY7/e5fqy6GfDDTRI1YgTBuP6IOgmV4nvA8pG
vCslJvVMq6n2dKyT3xNaXkVZa4QfkCIe7znvOXOoo14PGjUsftrQGtj6p0VDErM/DLuvmI4cVe1h
EcdLwfFEb2fQ2xKoEdeWTobF+Gpjm+Vh3QOs5BDjhFe/2Jw31n0O8RfDKG/vHb061UY6b1JVvxHH
GeYJBvfTg2TkPemtbeenGhjLMxRhOuYQgTVs8CveyNLCCxTaJ2YtBQ0/GgsM/TI2vY+fJKd4zWrH
IIQ5KhSOI6sDYQYS2GawZDhP2pbagOvhX3fOMcdwX2iat5il/hhlk4XCQ+C+yWeqH215Fe8DIX01
ZyVhQmTTXiUJVsTKcQvar/9IOq9d1bEsin4REtgYw6tzwgGTXxCHbMDghDFfX2Pfklrqrup7zzFm
h7XmmoEleSRPZf+16O3xVyi9nzleZ85gCgG1t5FWQ4AtXNH0XUObI+uLgjNwsFGPjS/hwgURmOnz
BheXEd4FO0HluGILEF6miKVocYIhtqqNl5NyWGOaZmYz3DtICrrpz/kdyW3jUSnRif7gWNL6P0Jp
nYUVThZN0ELAUsku0VhYcMz69vPcUVR2RJMBrC93h/EJxagNieZcwlXBhQMaAeQo5FUQwGZ3KsG3
ZoPajIJirWyZyN1Ir4nkkhikbg2JoSY8i1WBP88e7iK5X+PDVcQaDQcGbIcSQsi0AracUSyODnQ+
HHKKnT2N20TrizDZLmo38NvxHO5iwTgiR+lifMzCHZhji1XKRJPhuZGHzZFkhZrI5e9+tMairUdr
EPaRY2q9hDZotMaxCZCUrcBe3l6NtwP1QVdRBVNoOZlHkC4xRfwavHKqeRbuUtnjmvRvcUmE25Aj
r9ZFTiHN2fouvF9hFcmJhAkX9PaFPEPn8/fz4V1ZL0yoRvHOKU2MTgjiax0Oro/9GrNu+9p+4MnT
DrXEzr1NB9Ql7oo1I9oDYH2OKDhINlUOG3tkjawxK/5pcL8DNWUBSJrJzfcVvYGI6qK60eX46uFd
maqA8wo/jkqwB0gi6masvK3bMgtwWAJoGM4mLmb6i0lyiV/MXSw8kbTh7Ll6mRKJnD2Lp/P7f4g+
7VFE/0r1y0kO062NzhcuAWIMK5evv1zeOHT76L2Xlw36RKub/5YkBLKZyEiUg4yn2gtp3pOFPySM
WDVkkFpKIAzudJmqHkM+E1ZUyn7k3nYfNAyYWZoFTCMqIHJtgC1+Vk31SLliX7i0MVLb5qB3fNAz
u/lmEcTA3esdRjAcoVkRkeWUgMw5aWIvYkR/DPN2YHqypWrJBTjngReLslRrLEtQ/O3QhUjYRQlj
NqEv3dT6LZ1wB7rdTGVX30GnsSQj8uBjiuO2QkVAceLwm/kBhN1pJcel9tmTxm6jgrB3IVntJkXP
ASOsACagI4ugV9O/RWB0B1accaNFxUnKhrS5mPBWrmbYWr/kY3J+E3m6A2TFVmn7MthXgPW3eWWc
XgnsHcgh4v1corfNeaviPclw2szJ+hLKNcXl1aWL3arnjnV57n3ZxPSr59LYIRvbEkFfuHdwa7lH
bZzfGSib481uLnEplZRavU0Hz+6hwvp8OJwrtNUcX19MqNyeMP4xFPyxBtwZ/TkBDn89XtuX+UDH
sWGShWKrgZQQ/6XLAYlWr2U2nyBa0wbxw4aQD2XzLK1lvR+Qk5AxO7Ie9mTeaQvUvOAcVSycZnaY
j+XBDwoHKm6eiALifXp4n5lgpl7s3fEAQdXmrrUl3GEtrCxAcDpVa4kd4dRVMAkW5UtLVDGGlaz6
NqlMOG2GuEtEldfhUcTNtByAjNEAcUvgdGacDR/gjfE2JBN4ItYSu0azBAdjhENAx8/cZz7Z3n67
wjUTlzTcaXn+S0qqgqMa6x6w3y+mJXEw3fOwZUOksjNHAniyJk7lVNydbBg1HmzEguEyd9nH+OAc
oUrzd8HDs7uRVD57AXpbzALSPxieEH8FNm16lU8MJQt6FHGtHhni2weoIyBK31k/2qVU2nw6npB6
dxIAseP7NJqp8xQP/Y/XGPz9juTgkamwOkSMIdCgBQPxQ3KtCFvHrGymYLrZare0WWFnhKNoH0SI
w4c3xg412bDonPlUDWYfFfD83UhJn4i+fOiO+HLWABUkl7pRGpI3tv9/5/QsvCe8HJwMUzZ4lWm+
LkSY1P0P7zYJU64F/mv6dTax65CgGbtxcJgKlOhGdu/Fua16Fwe8hgLzYqE4JZy14WDCm+7Qwd+O
L2Mt83ICcpCHsUqwr004rujJ+LUEpONNg5kAEjSC7LiW6iW/CQ8jxYDMALuvSa5IiG4lFS2YHoJb
a+ICC5oJ83bJ+tifRW6iy2D65EF0fiwrxmIzmRLpulU2xYqaS9/5JZO5zPox06v9nYVs66CCl+C/
aD7Qyv8gBg2ZC4pZyy0qLEDGh/36G7gK0pvQ7/xjZapRZRIyicdYz+Ynslb7Xke1oAKnJrkps21Y
HDYN7wLfU85xG5E6Jz88DTWZ2KV2qH1siPim/sXM27JbIc2STGl2j9gkIdml3CeygP2AcSRD8nuZ
MWkp9D9f8sC0Lr0yIDSybWENLYbEZNWljwie9YxGxSygNwtdMjv86pBgJfoVvSTAmkf2h77Cn/+C
+1w4yd7JQ+UFvz223bHzWiyh+EMUR6iOv8GAk9kRS/0XNZ7CfgR2eNCQyv/+SDI4/XBczFlLFHG0
jwNTFtMm8HmIirnLFuwHDen10l+WFBbybFaxStYryG8VYH1g3dJ8QUICOS+IyJd78UWzB4RVGrLa
TgNSMav97gyjrJnd/GdfRw7d2PIK+ZmPIpg3XKyKHryxsT2aJl8sxrWnhRPaePWeAgVgWgbMIv4H
/FzqKRzSJ2kCGfNY8NMbPD0k0rrWIvYQLzGPZgExrAw2ijuc2Ysyl0RLviLSh2aAb6rXO/+2+LVz
0ghOGuw8bhiIcAr3Xp4Ahn5Pd0oPNZ7gksRQT9TdNG9gxNunhWcuXaV/50jD14prrT7mxwprWrNO
MFL+hk+LuFKj5d9g/QWmRLPcd+STyKjuBYorVu7Vf8/e4gZlC7wD6axoR5ztnH4wcvKZsvza0qrx
73TfRmYGynRg76IBvdQPhyhqEbdZgQS/31pFsSRodgatFij89IdJXxeQEUz9buUhoZ1G7whaRCY9
IWCcUgzZwWw51jT+aIpwnJXe/HGB+x1yRwWquLhkycnVW7ohyGarfkXnjaTnfqjtIYvoRgFr5jnp
ORoLt5zRyrV4pWP2gG074ld+Wiytpcqk6BxH33M/eAObygoJWtrlb9QRad1wIvNgBjAUwseNYtbe
ZCERCAC3ZkicqbDMKnYO/yBrNZQyyLBQP1S9MHoIT9EH320SE4SQkTgIfaEiHR0urwg5YXKhf8SI
yH4a8M8H+kJcvvW00/wMuKznClNFLAQEAD0C2xiRNbza94wehROjV/gwEEW1Dsz551GtQ8WBVGTt
gKgtcD7dqU0luYZ43gNk7fTPhlKdsuoZtwH7WykRRou2bMj9AneCColSu7IYwyR9f1OayCBEL2lz
k6dPeCAHTrRPh8EqthunnVFw1MkQPX9z8kaQi11i2QT/9Hn7NK88GBV2yzFFv4DDGRaWuZ7cLW5F
PPYwjxraHXzaL9MHel6BbQzBodmXFoa/pD+/vZcrtiGRXMFalDstVj0Di2tukR+4HZkmqjaEejD2
tz0iEI6F8XAVUZP6uc01rg/tCcaR5ZRUUNM64kNHHyxzHIrzXGykmlHsxObLMYBJqB5GZ/ZVL3py
XXX2JB2k/dlENeVWH8RjmKa0lwu8cTXgQKQcBjcUClgNynhAAROSAogNi6Co7UJZ25YxWgp+T2UO
rHaZu33vEXOAqBZ6YKPEQYHjcT6kZqm8CbEZUHrxE8NZguktFVyf32r3gmtvBt7MdUp77deJ8MuT
HKLMKrZADC6jkriOP6qdJW+a6cGyjT6L94K2e2dyZUrhFXrtmqzhh13hzzq8UAOys1Ve5Op7koCW
puTGsfkfniiyeRLjGbGFwG70x+wuowKFCNQG37AiSMMEr/B2esHLpZHkGiCI9tSktwOBz8T77a+3
6e3IpQnNQtSQWELIb5F4O5ne5s/4vnnCk9nlzmOaJUMnU1HTYJUJALuX1tjron9U4Q0yWV6/95Pk
B4iM3+j9IC/qkAnUe3+tZ7sUG4IIT/OGmuyT4K0B6Il87ikh3CjI0x2YD4cfAeVzO1gw8aK/Gzkj
mO9ayySbvAFo6GTninncJUaOibcR3KmrP6TZEEDbxSyQpgTPzdvjMl1VznmE5OgrpLq4PYyshq3R
Hs+V/6Lq7P7aVaZLQFbi/P5F9UGN5PXk0PLoNHs2EvSv1bezi0OhVCO07VE1GGPWh6qRUPtZfJIJ
EnPRKj0ckaYKbM1lzq3BsWxkNn7T0EOZkT132N5rCpcqMB8fBZcX/FuTEd84SUPfHSGOWh+e+t8F
qq7f+CBg1QrDTmKhipRvP9+OSIRSkEHo/b8cAy8GXqC3nEdkQSCMDK+2RB04x9TsEwhjPDwF6DeB
y97OjWyOr9aC7GPIyL+k2vXYZJFE7T8bGMofx7s24Y8G2LXUDhz45TjpYyViVQ4oExU4wmla2HtK
mrqHsxBOcATmTRyOI4dO/ztFdKdjwG+os9Emt6ploZ1+oRRJB8zjqPCKFHGpBcTKt8b7yPQaW/OM
6u6Y0dqsSCye32NO9oLG6upOlhQXPeIAsQckORy1VIqvJ7f6l+nTOCJYdLL9qMawMvEsCKQDtqeo
k0+n0aEipZvb1n66WF+ODqwVvfVuSyVC5of25OpelsfFTycvYpKAfLg5yH8+HT01kUZNwRVe2WWE
i8/ZJa85K3a03kXlsrJKv592nHEdVX/h70LQZ446bid4FAapZCw84SxA06Ld1qLBUeKbYXb40IPC
ARHJWN6iY9pjM6v33IFOmj14tTgKqMxpNR7JHpqZTI7fhCr+boBdxRizzjDmPP0waDK6+TB4cFiB
/gm488pc6mbsQooLuL2jdODxZrARqZN7tNPxgnaVWHWRrlq/6WWDHybAJ1arlUdn5TcO5/KUlpXB
RLYgR53LqdW7MZUbZ9Zj8Z5+TlSg5PMEYGFu8ceSJqbNhCfAQCsFGeIkKrngKM7zoJ881qMtxx/D
2vueI8YY38RO+LHa42vCIiXJ0ulvB+lnYMhQGFh0yxpieMTfQyg3H6T1+jeB7fK1gX0ubp80FhjZ
xxdmVSA/g6WCh0VhyBxjzmRWX4UW7UJCDVhgE/QtevLFOLjZ5d8QR8/kNWUgj9oPajl+KRf362Xw
yzDaB59Zk6HJuFlMwHNGq0jgsIJ6uV+7nlK5QAKgHAnGAy5EQDPu6/BtA4gqNKj44govFtkrsCGB
0cd7pA+BeJa/+D6Zl0PVxEU9VlgTF3cvkH+MUKe9FC7CT9YFIknPDONwU8GLvQKtfjg12LkAOM6Y
G001XmYB9aTBjCpmwD24G6+UXvaxGEJ0ITx3zoFQrDqwARoa0uzl8MJ49Eouk6z3FH69OFcfq8eq
nwf5qvRlPGMKpFlYMGq0NfrQrQzFQ3qGOFlUCiUXxG5GNR2/WaGUKPait8RIjgKOENEpzRGruOKE
JMzNYa9iAygaLsA3wKatOhWDFvyZIU2OV6j9AEN+Jt6+Ntiw2YdGnvua6nyx42643MGM2CtRDk8x
9zZfYItyIfnQ4ZLr6u2j9PZUbL0oSIRpKs0NLSE+sWhOaAKpDG/2bXGxL+7AWwkvno9TgDRckh6I
9sAGFsQ4X6c6wZjVUIiLAWUrUfBTNZkXaosd9TM/j1lSs1Ln19PLHE1ViCQr0FRCsi1ZRIorcfES
74OOPu6Hn4M0VVyswyni3SEoAwc2JmswNpma/V3xplhxbbx0QtbJ+n28RYc3RpTOMvHBJcDJ+rNy
8XQBPnBopN+0bi5GJ7k52OxOXAOUpqfLWl5+uaB0AH6Df9etxjgxnnHbv8cIYH1uSW4+fHZoikrr
c9gtXiBei3G0b7XCQedGz3PRa7Mh8xlNEbe0DRoQZkt5++V7/v6Pg/sU7N8DvKYhPcYWN139Q7KM
Xji/mDN4OHsAgvQd5mHMs+NvNOoFQ2jQ4XtaRESsShiXcIj+7ZgvJPfaf6WvlMmC8Hw0KPwxda63
nylEnD4xDSe8tyFs3q5Grlh7TBIQMOKHFfw8ybqzf/Xx+rNnt7E1a+e+mKAxGnJuomYjuleDF/+0
X9M6etl38R3ri6d15YK5gUqQYWHonCIkijdOP6SRjDBQnfaC6o8bVvi+jkw5zk6URR0T2sl+YL+p
Dn6enCDm/JiwewtHJTriBH5QAZfs2C88KwVuipQ4+rJJmVUSMBB/bRJiV/WUxtNCQcqTXpLngkp5
OjYUk/OINpNeZuKqJzFIe08F4geyxrlNU4baM34LN+OLJcc3ZGGr78eVN9fMHiEQanWQlsGmgI6p
Eub+jzR4iaSb9ThxqINqlBysq+pfPjf1arZ4rliZRa29/qhhGVK4t7ubMeNiP4FmZoi39eHLG3yc
x4nQ1CfibmGLqNF+YTAFKGHs3Jf90Q7AsBSqQMs15kAXagkTH/mne9PHLuJPUfTTApj1ltpegxUs
QAUoxoSiSkyTgp0hHFUQLdlj2h5RyE5cst/ZUbWRM5/NESZuIHtRZS5E7rn2XuSk9NL1PUywCJwk
HGGtBTp//sHuZLji/uLhtg9imOnCqrxwGn8QKzGWBsGV/48J4EyaASjZRHLbmIWDuaoeZz0NUrPu
mG9djAuCJ8TuVdwxb3rxy8mUN0Y+lSgHVueG8HFIaBDeXQ+/ofwT5twcq3cjLLAfui/GHIRjIDZc
Xak3drRYbG6e8R5LJLhiBtgazfxrl3RTMmAVcnTjt6m8oS15u2kdwIoDs0BVjcBWwM36iwkwGm3J
zg/4zBs04+lrI1p1xbgviSDh7zf/zPQ/hC2KRKn3krP4jBKJhc2bbLRj8rbFe5IH9s19m8KSCXVz
txYV09cEOHd6cxXiOoRLi0bRJn3lT0W8gK2gf6bKB19kAYMZzDMnhcPrJWNHcd/6ZrKlG/UoXKla
f9PeuQtex8eyOOKRQYQNB09cYaPOOOYzJXmA/8gX792QR9Clr+gScQNytiCdV8L33xgiNbAaH9xB
CqlgjP1cD4UrGZt9JjyyFR14SeJEQhpi1L5iVoc+gZ5OH8dw7f2H48n8m9wCBbvsj47D/fRtPu0v
08PK6i3QRAdD62umkAuxdCWgTeMqpXCZ1v90xFNQI20PCtYc7vFvCaLCHC6QonF0n5MAxXp7JJc1
KdPA3Yiph+urc8HHJULFAHv5r3E6/8JgEJfJ+S6q9/eYwZbFXgLfFHAZazigjbVqm4Xloow6f/C1
YsrBT18OlkMuamoEviVGvMoCKp0USAFfhkPluiN92MtLfbD8huWUzuC73R36DOB9+fye6MW8z5q6
UONd5u36Onvvx5a4la4ndfMGSrBh7YU/5t5oXQZw9pojEjIo22z+6q9nfCY08RgTzwr3c74H8vTx
d0dwgqHwJ8p40StMxgNlwTOyOU8X8Cbaaiqkj0OQLG2Pot8OKrYdGDGG172CRYESkiE1atxvifGQ
0NQBHpK4ImgbxaJ2qBeiLq7JJOac+ZM5HVDUwW9DqbpsggeKuidAiigTkEdDjWDVMKKBz9M6DOOa
N1oWE/8rTyaKHXINs9gHVRjjYqcy9uIAef1R/MBbtd7IJdOrP/jxySFdhoT2kiXAEPLK2HyEOp7J
jCnaqzpsWTJ4GQB0iEKmsvDDYlIE4uNNvP2XCg2wh6IOeoF2LnwF3IFaZg4DsElF0FPhp6JJkT3k
4t6qD4KSAR12gCw/MUWBZVFarS67OByTc5IHl7DRafoGce9Y5vBroPwcWZ3hNXmf6MouKV8OgCpk
Ug67nkFi+wYbPR0pNGyRDoYm5fRsDJ6xWzwoleBUgHrhfCrkqxTd+hVn1OBjnzGasBtzzRT5qX0x
00C1EeJon3xO2LPNyPrgQsBNndEkGF5EB+KOFrAPvHHYrRhpI7sWQDbNCm0EJCn6nB4gR0pjz1rs
sf6Ztv+Mh1cQSl2HXfrGQ+t+Lq2Cz3tnYISqUBNlMRNpksVYeNm2igbLIn54Q0jywKmhanBAQehS
jIn7OOEG41+MfKG6sstA0cMtfI3JN5K/K8gNVpHuls8Eb1lM3oQO/MYAKRoRLf8EDrxzSD6X9/07
IOOl9e8pnGEF/X2+fp7LdS7rvxSMo11/zxxmL5fJdiMLZg9BfEXQrKEQ3ymADj/wwjeVppiAtFHh
4hWWUq2Yt+Mj/CTZki+iEaASqndFlxWmwHkiYQfg14BLtLIwfiG1BBm2fXddMeQ1uDTz1obFQzFX
29wpBpxauEcZM0RGKAxneEhOpZ2uBhnCxn8zf3lkYmsQDdYVI4hIPUhe6xH/nOSSwA2SHCJYGdwm
+m32cPt2z3m4cOvMywps5w90z/0dGcwQhPETwAzePlNGrcBlHTawLBUSKajOOm4AsTlpTGEvNfok
7du5uwNRo2EPRjjFoGlHPlsxeWqvGPNnHIye4qox2O4/aP3q3pddQlxq3Pi9mKEMJjg2MzOtF/xk
HOchHpJyGg0WQlCtorzAXm4q+UzZOP2v3iuCylsAcN3N14ZZInM8YU+pbAfemL6SwSemBs7qm9wZ
F4phRuFkwM5t9DySRvWkTHAQeBr19L2YxK9Vb65sctkaEZjpysnLfcxa/h4+eRZmZvi0zMZBfyO8
NgWfZD+GlTdiaF1EjAf2H/tu7ccsdeGlyfu4oDmgQp2J+ooZKAgPuVl4N/NYPL1qpDUpKowOvZSz
zL9OYdOaPaNa0WSd30E+/xhc6bwZaBYuHlhb+hSaulO1Ug01uJea7F6nsosfJiBm9MbZR5NTYP/N
L1bw5AfIhrykT1xI7yXTDQYfcz4lRxptx8RZvAJsGUwGOGIAZ15ZVxCiP8TIGlSoTh+S01IMYIFb
nQE0bhQRNI1v0NigN69W47c5DsVoii0NN79HBhpzKxyw9Rrl3mJ819uUSU7VWh0FzpusFV3AKWz3
v2ZDk6wk9B+NfoGh1cwmnJg77UvC282Uc0PakWkI4I0YArcnEi/tZx9Tk4gLJIPJSdXP016iD/Ni
fC2Lkig4HdxdBbrWspfJGFf6R3zi5HnMJFgAWBsGVxUpsCaxtQjD8Hk7kxPHJTX8zRyS8PM0yC4y
xBBY+y4mQw0MB8eXhuC5PWLwgp+3vC6vq47DVmUehcDdxVqbcu3NOhB0JBx9DkOrcTk5aRLh89aA
H5Vb4DJDXJFsrrD9i2GjUtlw9V9nZahypwy1m30/TUwBdA+WHwRB7GaDuUeFqRvD60mQLeDMYjUB
5YBWjGb27pIOwAiYNovRl4OFJO7PpbMD/MMb+jsbRq8AZglF6VxIszLci3egwdvPibJ4NpwNw+rv
kgItRwXDLTEK/a1HNjHzzo16Q8b7X+BbY6A2bb2ze4i00BBzuv42b9bja4+N1is3izCPO6p2jLXW
jMMe826PIdAtHNpX3EpaJ9PLg2rkp6c19IecS6Hq5oh3mQFMmSbXMgNQ6OGYUc4+Q2MSq8dei0cJ
Q6Tn4Rll28afMFo6AShQzk1/27EGd7sTXDvMVNPe8fnHfcXKnLicxz2X9BcaBZYk9vg7K+auA5Yj
uheQVD1U5rof0lzR9VhMgKhslJji3X1xbkP0mGxukZhl7rieuKRuvOjOrtdSWDA5YywF5AuUpRrS
LLeLtIT/SHFi5sGH6QdNHWcvp8nPuKzLEEUJF8Z4Bv437ewjt24wOSqtVuJNE/+4XlS8L4elzfUF
SD8Csvme8dzQC6rQ8Lu8zSVLXUrW092lt1rwqA51yPol92m4nnhNDKURxjbIuGjmaRgO1BB4+lHt
oNX7JO/Zbd2w24w+gPoTxoi4+Ds85DTxkeFkw3EnAW1BwRyBQvLZHmY9u1tXfJlY+FA1vyFPW7da
BcYVwh+f9h1Rm4jXgCFrgi8wvl1hmJ2UTQchI6qtlqsUNI1j1sQDNR2ZlYNbCeGs4KjWZ6CNYVAt
lJNEe4Q4rGNuVgPyFtwZjAnMj//xJWJIuNyeKeIJjkx+D4lPYOUQiKtIqE+elqA8TTZoA5ncy3yY
J8zNt8ipchOhHyqD5Y3+ivr633S2WJaA2/eoB9N/t+6C0qu38Pa/i5eFO8bLvm0zLDbtkXuglXTo
o6aXlMGiMZgK2I0OwWjTN7yB3pRMRxq1MXt25Mun70t/AajQUEFFkvWJkyhcjTIz8s/saTHVKLfv
U/v3L6FiDLaLx+x55Lzg2XFeU8ajEoKRoC4FbMLq13sptoq1oSICrOEgv9LvUmK4WfzBNG55E/X0
w9wlMztf3sib3A5bYHeDEpEhFr0bjKMHTE3YzRTPXCA/g+680zY34cAh4F5xdgsuaXAJNplpDuFp
UNjB0yCCYkESKrchx3XubAS5sqBntZ8H2P9zJMeMl0HzI3XDz3WhniUTag38lv3dkvExA48OnPk6
5cBINyOIgVdfAplgEvtZ8PVSfJvwiHQlUta4xiWtqRywAh8nV+r9pFzXvBJl4ZBwOxud+7qSvo1z
mbzS/PTetj7qTiZn+BqEpAasUbCtssWaMG33DQEy4PBQ5l5lXAXcp8I7eJjVH8dhve7PKrPyH8Q7
arxKJpJEudLZco4w0gD44PtJMrpM83DBoLQUtQEL6muKUK2h1X9BJhhAWQK0YvrtQtv2oG0oSWEw
N14wEbN6JJaBC33+bltcI/07Ybo2i5fDF3yKsMQI32IqOtZYi2s8TlRcFHZ9LsCBgdPdnvvwNi2d
0tj68GdK/zA87KgSJL9I82l2yv4lwnI+9aAmDUPuXM6S1+qtms+/jxrsdr40G+I1C/+y1PLDd8O2
Q3J0PTFHnsSMXi4s5xNqEOjw1byh2XYbZUZQLgVH5ksWcAAwH7WrOZCZt8KAhBcm2EZiAiVEmHgG
p2CJgEvsru2Iy+Bh74ugddFtUqn1gC++4W3TRpDAaPC4eml56L3U1ZdEXK0ndrNYoPrX/pqTMy8f
Is7AHQp1qRjAqoSStag+APpgjyIPopseEdG1g3CR83VDF1ApMM9M2meZc8bq3JXnUOySITafL210
Hm+/MPmZra5vm2d0XUgc36GEjWCNSsW8cHDTCfS3eKxT5PijWY1lCZ9FoI0COC2ty36wzmKZucjT
+81/UqCkOHECZjL9zvRWJTTV6o9g78Eu+9rw2BmQtX7zl59goX/sETCMTf0Bd+6xKG3JoG4HRXp7
9D0beMz5AqQejIdrGpJ2FUgc2plDH8to17p6DVpUCmRAZOc6lcAWGLUA9aa9G9GEbJs+s6GUJp7x
tN54xfmyL0qO1DvRZVmgwr1HdtGHsBVJdn01pLPkKeQV7OwyaMxB+lriFdQtMSZMa+sXfzqr9V4K
iUJ/3YyBdVDNKS0I5lhX+85sOLXVYBII9QPgHITaFsKNL0emAwBx7BsMmSdoWIUymi6LHmSQcuyh
QNIhSJq6njg+fWfOZAa0ejhDroIAFh35P5FGSqr5qtXOTMfO6qbVEH/SqcBXar1lXxXasiS303Rw
QgtH8iIrgJpdG9OwOZMN0riAFFd6Ky2Rj4iPYEYSBG1de5Y8f2FULxtH1OFPtHtfOwwZ7KKi+aed
gthLp3xF4nCa6LPZt9Jn86E5ZHhkYAHhzOc3E9+LG1bs9q5vkIPX+tAbdTgKxdjhqtDKB1MuqPpj
rSqnlHzBSk5ie+hiSe8iW0PbL0MSfiMZuwHhYxRxM1Ivg4ene+9tivpGB/IK/inthsz9l1c/3NRL
IUmbTAVYqXtVdF97CUKPdWMaqK80oWQj6REOuRBop34y/UW+YeiI2fARCAB/YSHe58852j5wPxRx
eokKLJXgV3PxO87ANYx0tFpc/eYKd3DspFRFRoInwDSLUTsa6+Ox2Wm6v+w5SI0/0CFiQaLxe9w8
ce9rJ9wBV0mwKE4DNBRC08mX6/tTVTPWSwclu0TOH++EeeUNJBqhuZ/o3n6/adk3kFyA7YfoWWCB
Lc6d9hFqjP3iJVCSsXbZXA5crIW2YOyBhwaCiXDviKfDTNI2YAz7js4pbKJnQIiHTt/xke7W4KtE
bJofBLY7baHs96Kgbivno1gtVMtwIUTkAFnJEXDxIHjuZwaTCewP/npfENtHlC80jqkzGbNo0SIY
wABo5GGGONz6OpQxpGlvYynZ9N+QpaEMZfpS6KZvv+AJOMZcHPk9GjLVJsTo+dAPq2CX5toKQxH1
ZXIR6C08eXMFI56tjtnU/I07DDRjD71XpvohoiMKZbz3FkKrL8gUY3AHGDXBOBppNBeXsR1go77e
vDXeMr20A/vsxUdIHnaSMpUlzXSGf8gkhh/iMKpyr+GPyZkO+sCzgZw12pMXw8YzU/zItDOPzZA5
HEsC1A6kHsDj5Cx7DBsXubNPU8ch6XN25vO/9y94nsd6OcZnTbid2gNfO6kh48qetqJcCx3dGUrI
MXkspmd4Y7TMUbFFEK4TXxYNXGpI2jikUGtgzPH4y+Ae8t8aUkTL1D40b9FuhYg1zMMQYwbYcKkX
UuAhR51MV+yTDat/H15nJnVLmiT9mZEIaEpbiF2IVwMdf0riLplEU75BnFI8zFN1gy/96lLPa0tU
5Q14EvRUbbmmU3GneFocj7mO8Jtcy3Ey4PwCfMD2t3EnxwcLJV+cEeMWEpwcB80UGnb4c5BwQXO1
wZivZw8nIH1vOdf19o+aPUoxkwhqKMU5qk4WqecA2fFbhcixWnF23caacy7S4Z1W5cyXxfmGCVyb
sMjV9Aozkewja11aiZ/U0zBEIHqbr4YkGXu/PkT6rx6g5YUVSNnsLV4pkgDWw8vQzeCNVYGJl0OI
g4rQ1+LamS2DcHwweZwSBp5OAfLFBozModcLE54Z3jv4+SwIdBkZmm1iAuOEmj0OxDliohLl4UUF
K8fJxHV0iY0LjmDCnmYHCsuyleBrxXGtnYiKwMDjn9sUs1K3aHGPIciKYQurvI10U1ikMZHBuxJr
pZl2C4DsiwklU+BhHIiD7ZBNimwgDDTcdHokjhOFQiA4g+O/3N8RRvltDajoBCo6VLgatgmyWbTx
CJ2nVUJxD0RyKQSVclZzxvcrh4VO0oqSCDuZvkwsQPiAgYwV8cP7KRa+EZPS6iAdhwjdr0/MaN0R
lGRLQDYlsWgf/YotIHqrifgxRIsCYF8MBZT5ONk3FtMjysNKU+ljj895W0JJhcWT/fRrWJ4Z7kQ/
fCp26AlwOnDIqiH4ofSZPMGHv+gf+B9NgJnqvuVSFzJGcZMipjPBPHsI5cbAHBpBpTQVyWf23dNn
X+ALhnWnDS9GLPitg9ldJFkRyyJBHmIODucfe10YLo8zIEHD4YdkDf8fPurLKKA/3gXxOrnhKsas
HzX91f9xBJT65xd1aD8OuO9xDCukkO4JUDEU0AJy3z0uvxQjx4cvz+7TDzpAnxCcGlvXHq6dD19M
O6iZGfOKYRBYwvQOJ2LWAsdtdiCWT43Yeii+GAWPGfY/8BDUf8nI6BAOxwo2RNgkrAj73NyYvDsf
2MjfFUlo1jX9YibdF/6ZBGX2dAZkgQhMURian2Dbw5m4hjf3uc4xP+4t+zCS2WbS8YoWPfws8xko
dA/rDZg0tzm3VdfDkJYp0QA/F8hw/sPCCvHcmTKpDSrYJZg1ND5I1CahIcxQdGNMmHpCp6STgZZZ
YzynCNkApiVeYDMJlbCGROTesWz+mfFTvzPGf/jDFIUOI5yI2UvrsqywH6PQZ35nN9aGoctIz9AB
WOFjCTMDq/X7aRwPhD/r22cS3veHjp1DPdAISXVqB1UPQyFSjv+pgsjioYNgiBwsKocSJ8Wn1PpH
8xDDTIRZLixF+jZKdD0cOWOokReuI8HoRLXmt1gIBCRmpSApFHmUjovCl+dUiOuu04fbRk/DOwpR
tiNACc+KfTB94T/WLQzZuGbczG5yIbfU1EFBu+E7Z/0IjoJoEMUw5A7fNgeZip+5vhI4fsVMVHZ3
e8wYZ9ATD2hnFi+hoWrju3B8ESIaJijmw9vbtTOiI/3ovWR/dyEdAG98TO6JKcO73IERcTMIeSvB
rfn79DVeOAygtOuA3AyVT8UcJcD2hSSUAemQsbTr3edkxmq/P6bHMC5Eoqgq7KCIEIoONF9uA+FF
8ivUV6Lxljpjwgdi/o3WU7Cnwvg3q4wV60BXXKCSoyC0In+YqsY90x20XqLWE69TIhpF8V6xsBGo
4ZJCu9ttl1l4eRKhUmpHOVpyEW7HK0jlzhNMrdE4KQYenfcKKbB5A+zCTgGJQ2cLvc/Y7nGcdjjQ
8rM85IH84pKmDBIIQ5iXuZu+lsVS0p+AL8sfcdOMetZj/azoGZOW1keiiCiHGRBsivdUrJZ+X69Z
YOfqXJlHeDnmhskmPEJh3HJBtIqaNO7zBPyhbHoOuL/V6ZOZyn8sndeyqtgWhp/IKlAw3JKTBDGu
G8sMIiZQkKfvb+7q6jrVu/rsFYQZxvjHH+A2h+WeJ/80icVAbwa0doPDxrDR7KHZvCbDEKlZu86X
jTnUm4VqjTDKBN4TfvLV8sOaRTplQswQxC4gNdbEToDdgszwwgmnNyWtF2AdbNJicj+lO+J3EFPe
0d8zpMiCtfNmXltbOi5yX+pGHCVN4NGa0fnHyXkhtHTq5maXfotYAKU6Ms0bDDwOTZ2jGfaEnyNl
mcn2dSlhN7NEngcOTDWPOE/0JWkPvldhgXHjNYLpJsQTWO78gR00H8sATMh36F3Osv4IxORylNAX
J28eFZnJY/H74gzVxhS1vXlLkbF/ZJYXIOf6Heud5HwOXcm3ABmjGg0qOD2ctLed4HORS+Qoobqh
xQJvjraUAzIsdIfbYSEngt/EgG6VsQoQFBkjqhkpIfUWW0kvKnd9+0paJwTBC7BRvoKwk9lw5tzM
xPHwgySckSblItQxe0QIu5ogoYDdBCu2dLktPzAHH/CjWOFMpJkr2F+aG7PbQOIylUSxgVAoeEkF
w8dAEnOIDFB9wg9gl7DcFB/eIeocBUa+TegadiPwmutFBt8B0R5z6hFsiJ7T9167GlMwgCL0g3Cx
nOH0vLvv+kZ3/p4FfH2nXARcYiEj/Prs+R/Ki4LkR8RYKWX7VGFMdCFDWoLjyTAOhQIb5BYJ5ZI0
6+LhQvkbkPtrDxd9Ow8HmOy6GMoPrPZt9Nayot+Pt7dxy8zButzVkDApZW4WINMk7SaefOwFt9PD
UAh9EXCU2fOuXuPzIoa0sv4DnXw2J8AnokvujsV+sGHcbdOrCIYAlAHvcug2qQoznv4zfvnjGcQq
R+HqwCrj6mRCMllyBb/28pkJEI/2CQdNML0ZTMCdg6vy0NUWmPsBbhcg1/ZXP9BwRCgJq4xIbXdo
0YaAQFjv4I29ZumR8ILNJyoJ5nonwPIx3kJaNe+vSLYDDRW44bjV6Nutm9uLJOR0h5uroAC5QZX0
xy9tueQq9EuqgQmnutA9X60S7EqKIJz4ZAVTrTU2Rs5sFp0ihjQ+ZXdd5/4zLZJvej9e/E+CZ7TK
9f80GrsLHrs3lPx1e/jQxmOTGgzt/h+MZGjWcNSi5c2uFY12NE9Hcbu57EduCfVQCHKA+uDS9+Lx
TAwO+qR5fOwyadAn7GWfKGtc4dq0m5ehvG7XdaDAznzZlz/uYpl00Z5I6yWI0W6NJxXi7O1e8NtF
hiQxq5DhjJkfESFQk0IC9RU8yv9ifYj3sznBnZxktMkBfqNgJE3CCko/AFICgtgdctDYPHiuaQqU
PwA1mNYSYEgbZW6NX836u6bpaAwJmRCzXKCS9ljN7qznuJLtR2NAKeozQg5Lyc2Xytt6QBh/kh5Y
bwB85fQ20Ptopeh+JtIyU0zo9/0/Dq/q57Qvh614H8ia8TzItCITcDxVUrUaCJjE0xUdBR1XB62V
GSKcMu67Od5vd1g/iEMUv3g6/T3GVVRMC5iMlQnelEFEutFcrIcY8o62gCRYFGA7wImbp52ijfcV
mMUJWY2vTvT76UtWhFs5XbRtgQLKPQPW99f9jTBwJ2CefkIfQVME+NkaYFKXaBRfh/oteU6Zsqxq
yP8VykXeK+xgzpHFJYIexinymRhqboDPgUq+9rCo8PAYm12UBc+rmdNiXaAaEA7OR+QnciHJ8R3m
huAZqzC/jrXNa3F/YEN8IEYIb0gqSKxTIFBkf3cT5jnUa3gbDOrClJNtjaKAOIpo5I7ct/FdkzPO
x2JmfByC9DEx+yXNqvIeVNc378Z8TjVlloUHkZ58TiLs3lZHSUjJwY8cmQpGyMTmfC0Y9L2RyXHm
Pw8/71UaBCtjrqDJgP2g7lxLi7v9wCSIaZUg5tY4GYDQN5wFEMywiOBuY4szdJ6+FwUdM2s0bLlk
xHRY0J9B59CF4PzljdlFd0bZn/QbDjl15i0sSihgJwRFo7HxrAlesuXd2KelYSJXYSJKVhpaIzcb
uDKBIvGIt4Xlh0Ra8yDEancIOatDXvYDurzEk9IcRxn38s+C3kZU2xiX1oku78h2eHrdDm0VvA+W
ZjRg8DGZTqDKs5M5uR4R17/S3z/5zjxJts1ZmrgVcTgMWiBmAS4QcQshGt3PmLiIrUOKlt162xQy
RH/9HhnSOtv9JkgC++s8RjHxFMk/TodU+XQ9DTZfVC/xxyPjxuxy44FU2ZtEiq3cDMBtBcyv0mpu
TKaIcLsAe6ZiL+7RhThNenWEMQFPXVB1VhOY/0wonMGL6TnDK4TkAyR8SN6GewVerFHFEAy365vD
AMjAj+02q/AfgEgKeWcKnYJ2rVjfiWsIeucGosGTy/blUDT+Zt0mm45DrlKwdY29dLflDczTS98Q
zRu0LvAPIj9dUbf2V0CdzEkBGaDaGQxz4cVQzPSCJmkvxoeTHpTfxDCCJnfzgjnoMZfernmcaq5z
O3TigSJEgOLMmmJgUPmYPqzxNTyP4CbfEkZLLrgT4jpCbbdnoTDiLUECCH7e1h5Zn+SJpBCdb89q
Y85Ni5R0Uno0TDVaIsb/aYX4IndsV6G0bPEZ/RK3Ttod0JcMG5s1idKCkTfx7YQItXAcnwasDUeY
pjQYzY98+JKcwJEIRgBINMiHTJ6RjGiMSKIirCpLyDveLkTx/G7IQZsOgj7YC03i+gO/MjMxzV6i
vvSGpnJ3Pj+GaGp8mzJ8gpnc44Srk3YBXn9EN4zwtouB5QkDQcd59Uke5PgIWmQrArSWiWo2Pntp
pfhwGmiWOnyPOhgPibLnjVmtNRbWo2PJgTOvDTfRk18CF51zd+gODWdyKb41t2s8WT6iGyS7jMTr
xrzcjeFuYDGs+sB9wqS0NYikWDX2tzctX/qVZirTSQ0pSpOTGx1O/+oUIRKcr65aTJlpBphs0jZ9
OFiR2JPwThbZx1INAZiPzLrRG/CXmrpEOMk8YHYD67Wgei5/fgFw5+FzEP5UT2UC3nNYUz9lqsIC
ZRD0siHADEPOmJzXyatFzyXvKBQ6eK55PAIYa+Zb0ssJ1xOj3MHVLDvhGnE9MU+Cqs/Bi8/k6O3c
A6AxMZiB6IK+ZVtaABO3oQ4nuGTxKjznsd/hs9PaQ8hAHTRlWMG/OcIOc0jdSJlB+Iw1nCN7QtRI
B4WYekPfVKGATaEJmn3BDwK9my3Q9AFZOOHq5st/uQsJDQker9W47HCIwczR25IIP7vvRKkF72J2
tYEk3nB9e8TzViQl1uFjc0/ELP4xH1o/pvBjdKA48TFVdOSkiYY4JcDS3tLOC05hj+EwtO+eODQG
Zue1M7zjky/ExoKaGjdKyLKPHQ6fYK70qaAx0rz+607tn+LchArm6qGxQ+PBNIuOgn9oSnrBGRqr
J8iC7bRMuz47VfAHhzSDiC7oomAyhDT/WCkLxp9Yw8wfjwzTK6QIJfzdS9ysvyblP4KvkYlgBG8d
QUllmJaKH7KdwYlVYYNAXYLPwCVLdR6wyCgzkDvwCgFxPtFEHLWWPMP535tAE4bwt8n8JkIG49IV
gnG/T/TXnFxI4uaKoldH9fxjfgc35+aJI2jRI72S87M/0haNNUny+LUZDFBMq+5N391C9Ny5+UiT
H6Jk2ubXnARBSJY3h4EdYxrEQUt5AScPmiWqykDZd1Nmq2j462lhfTgQxDA4M2la+GMDYxOrGfMd
lvHD3UZYtUDzpoj2qG5xbhLkzB1zuul3kX0NvrAWs3Zpf01g76M2socsKcLJOWWR5kcQroSAdbTL
NwVMAC8LMWvQXSRkJYMf/IMAH1imeEF5k1znYrzBFwfgdApK1Gav+OBHGCqjOBXxR8JxibnTceRe
T5DdAORGmE8RpsY7ghSAUaOEIWRSAAnDjdHFCBUqbg+UfWBT9bbaNX37/RRBELT0l7b1r+YbbuJT
GGltQArog43mQHA3pP7Xpl1gfST9jluT44F8KspBUcS9T2WK80V/D1HrB+cxtyCtPqeP6E16lQ1A
Vfw9Hvpg9Rubr1ML6R5SIGjSvjjRgDcIH5B/vJGmKP6vYmKZncSXw3Oq9A9SP/h5KxZw8EWh/QJg
F9BBP/mQnlMSj6GPVn08R/8omzjesQKkb2S0iY72Br8d3tbwawlMQ8tpJdABnBKJvddH4TlC7Pty
sF9dy8bIKU/CF1aZoaseIzD8GgXnYnPuc0jKSMKLpZT4PeuxZxnLRrkSdlHPQ54i5NnDlkNWesKN
bE0NhmCBwoyZ5MXIhbJ0wDz8lgg10IhKwBx2FqITPacEYyTrK3soOS5+COJUOVQMAcDKR3qoOOUB
q6mo7+C4SoRbF9ILgdfsFZAH58aRBauDWxV6IN+Tv6Qytb6gn7WLUgcefkFrgA+3KCLOcxCv1fMk
NDfa4G3mmd4nMRSJyv7DTYk0wKPQAwgIeTzQQQVJU120gAPNvEoxi6DsYTg/2lCmhUhSZjQsEAeF
xhBSrIEqG80HCBSAkcQup1gWHg5wDOBGD/F/z5hMUSOHD6b/x8JkUgxxKQf/zddjbjjaYmi++483
/nsmoyN0Pgg9P8YzRLHn9LK0IkI5DfXEa3eA2cwaR9zrkyB5ATxCZGDqyY4NvQLeJIoXxhjEzrHo
h/DNkVjagJ3kIdN/61uMOHaI353HqVpkzFCFi5a8aOYv64tJ2cdhaHfombFgVH71y6KwV9VcgW0D
AeBwPmIhN//DK9LHiY7b4WIIO4Y8HHqUtl7t9k0Yo/hiwHmhSMB9CbFp30mkLQPGrU+fUU+zac//
YkXItH9yvpl90l5lVpfZ0cjDfy2tDZudsmI6SKSDModo2EOBDCwKKb6Gt5frfWpoJGsb7hdS145l
gIORILxMM5uj5cKLyPbiSIYXwTuSVkI/d11Optj101D1sOuGE2D153dnYCPDmTPpWKHZ96u0+xO7
DtYUnmATnCURcxPsygdEjYokDZUphTzJ6vNylcOxHQCmXrXVTqjDr1P8IjClEQnNJqthgOHh2BfW
PQXctIe1xXJquGojds4VTgLWYOjrBL8Hg5cF03UdCs6y5Uz6hgpWpxiUwYdI0a78g3wJY8dVQ78n
F2sIDRep52gBZc+54dRjw4VMJ8vP/kVPh4ZkdtmP3/o47B0nAaxQkOPKuoo8W33IESyMgmXgLTTi
jDcIbH3yq0orqMxgOy+zwqSpo2pp9PsBHZuWO3009TB17Js3uOsyU298rzljZw86PPYgNLQ8uCDM
RkVDgh5OBdxtEoytzOzD4qQJtOjANUacLvAfreFiR4c7pdwARSZLkZ1/hBif3AS7KJ+JcM3WqHAJ
+a4kcySMTCZRPvvOFa/gDJhvWVyUBLA0UXO7LwRV7bTf06nsnwnsMbj/WMUASrkKvXFu3uJLWCxL
wIw8GrRacXhiwlFGW5BTFQvNifNZqlTYHDnG8sGId8jVA/Pf/M0nkGrkKdPuKhggKWiA1KqAYav+
PT0sgDk0iHDEO3R1gsGbAeFghVQsX6aDesDiOQjfR3Qw8RCLb/BKyrRlyXfkSz4gScKYP1/lKWAp
aFX2R7fgVe7Izom3yHzJp/KAR99z7i7EDm5vMwuqM3+gYIVTjFfALbi7w3PPT7mdGA1g0G3+M3BO
ap5RC/8E54CkxFAS5BvyBwjQZc+q0HpDg6RAfE9qmws8ykDGOa3sx898w59CDuC9ZmTQ+NWUGV6n
18EXg+8jD1aO3+DF5ONYpOQyMYvqIHfGdr6j4PYx0KSt+Zg1SXq/mLZvhrFkRNodeaQEYhkEGr0c
bA6CAe4vwGpGacIWCp9ECmwTyRtFRPIYnY8/OgYnSvIFHKSdS+4HZar8oTGEENBPgGJAPN4fd0Ac
HzqnO+5d5RIcrJrV6XaJ2QmeMIq6+ZD7BdhNLcQFyVAQAS2wG34MbZ8oZK2hHiogLo21CUxuhCoC
ZeWVdoQYtfYWkB5+Ft9zCwv+MoMbDxWTcsHm+8C0dTC3W1/0MScSMGWDrzZ8eG49tGzaMpuPwcEt
vyNSfbxGVjHYPcFs59B0WbzcqTdgR/wmmZMJniDHOFFRvIt3ByeTwZ5Rz6DS2O94zfzPhlr0igYT
9Br18ktJdOQu6PQfo2hCG1SjoQlV8BksmUHYX/iNZSw7BSUC+OiE7wRcSlSr7AJorcmtgFZMAfeb
97wc2gNZXl5daekDu+plMwdz/JYeoADr2z5fqK8rYZl5nT4gje9YAhhhXiwI/T069f6KuCBM4CAO
jFBJUeTSVghlnEFZDxpEa+NMtPXlRu+8VoAp7xZYCZv2TUWI3Rp5b7HA63KciNUFtWyD0U2zbC14
9J9jzxtb/UqArz8PNHs6OjQ6PpTMRD70Nc9TNv1HSOPn4CKhU35uZ+rxu+F0U/HlAOXL+eCW8VtN
YqZNAglhCoXcyaO07YOl4TgIdfUXDVRyR1CCc8URQfwxrPLvktxqRnkq1qxibtTaI1s4O9C8zM4A
CX+wtiksUIm0M9VUseTL8K7CZXzB6HK7KW3yfeYjkIZFljJgZnIqIiZYQLFUo+6E9Y2DQM8eLaHL
2sW6xn9i0+ro49gP9BLEsWwNxZxY3+jNk2U1FCZx2NZ7c90UzjcdYfQOX71gQqUCzP8oTIQ+dDOw
uYSUE9Uk0VWkXBVk/RKJqWEmjqmsBdcImwQWMYqWGAb2jvEfVrX6AEa5zyFmui/7dGn4lIB0zo4W
Hggh2MIDA+GGwyoUIxIyHPZJjZKdWQzT66AL232OjuzpyXgXL9slZKFued8dGL7jETieq5biSaYq
gIvTx7jOaG4gvvIKo+eUtAKfpnk9xJZEohu0K4Ian/uvX0zv+M6F1BY4b0JwVbTVVuMSrEzE/5rw
HTz+HH7gleuwjDnDqMIgMn6w+3ZXbdieFHje0Nx6uK7JRh9k5GWD0EINZ9wEYJZ5itu4W1MJLwY4
zYb4iCOiHddvzHcMGV3HJ0CM5igBEZlibsO1Nb/qlzBzGZ0xvdJUa0LdBq/li2RL1HTKucVpFEUO
lCRF3PL4zQoNgmQeu6il60aUYkihZD+DFsbLWehXVBDJDgcbbFWiSUwDhxRD6PAYUzodaKcrxRWl
6fHtj+MJ+RpwGMiexY1ytim4Lqw6hNJMKIclO6gE51/4y5XbGK8gN+v4By8dPx6ER7z8i/Weicc4
Riy9dXCD8vprsSxzMyMeLos6fwJDhLBNLIDERYIKR0bYVxVg3AStY4JgvXc1SJtVOmK6c2HyDxlh
dU0RPbivL4pdngThbxDWH5nfQpMkTpxWuUfp7b/QlAoFeDd7+lt3ON9yu37D7iThtUrTbQFkDy4W
tTNBuY85w5QMvMVQnU9BUJaAQSujYL5/SYjevLIScKrQn4z8h3Om9i/8WOiA3SU34pRuDEQFd8IZ
yLNPj7dmi/hyyFz9KMqsDaWsNl6SSq8wFno6wji3wndywKlWUvyPQ3G68WR52qJNVfxxKPTvqh3g
nUraUusAMGvi8+H1F8l2tT6M9OtOprJcFUQ1Pk2UyYjrVRv3XSEQAqi3mPNARceAQ38lFadDIaxu
UJLxIz+AlIojoQEZ2r/lEb01LJE9TPDTYy9oxk30yTVlnrtXB7neDNcVCaymCjKfE4+oPhpIccZy
zbNCL0aLVeeMrgiQVvx9MJexe+NodJ8O18PDpc+O5d3PzS2BDgwdU+WdRsOIdwlQ+TzdT1hvoIc0
HlZcO+U0OzMfthCccrZzaiKSgLyvw+vYMIqgsUy/RBoNqQWkKU07wHBHoGBPOCnEW6xBMcDFbnk7
FdgcqtDvlK+6RESKUqlUaBmY6nfWIxzj3UiBhe22OSEtlhklOUL6OCGSelntLnxALL12qlcd6+lx
4AIW4gjbWaNcPwpl5c/FRI0Jhrki/xKjKYSMjCgonODqGBWUAOfJXPcXYwlAE4TZodYJF7/yX+mn
JLk/4T5/c4+SDgwcibEROyuHO1Lv+Dcqrmxa4rEPdAa3AxM6HVmU3mX6gYOP7042g4fMeIkECKdL
4W2B6NOiwUXHAB8aNrKDv22EkpIKulwy+7q5y7fdw7k78S7r0hCWPL6EfAGJPsV3c744hT8A0L34
v51s4SZocRb3HEGlv7vHMgVXlQxyd0Sg+HeHOVe5KYVEsXJUY2gvUeOcqCVXN9EXcVcxMAWOAxZF
F6PY93mE04SIVKAjeplj/7KSdhiX05peOMgnONzVCDYQJYKwURwC7h3Fr3aFZPHDT6boA2VvWTGo
4lLMEm2UrzTKDdUVoHq8nWV/0gteyP2irYqH/t4/ggbrdQ9mIoOUjLSI0bFUOYFU70IBMv9QCICv
6uc7zfLHGTMVFHG+GOGBQyIlYZbElIYnSkuGohQAhYXPl7gqtCNOMMxYqevi96Kd4pqK1AcfRS6U
f+waYdokKCUK7PxAimcTC7IAr17B4w8p3Y6eG5ZIABcJDQ6whFHiVC354jbip5UyHgMT4VkhEDtE
kQPgfEIdBG2mjzzhOoVqzTnjfXwUC7SYb/LmOGnYDgdc0zH1TDBumglramjxQYfOaAm6c6GKko9J
BdkCbQ00DLdlCv9wqEOwIos7fKbmnVvgDa/+m6RDqD9fXTLckUfRnwj1MN7Kzs+sAWOTFwXo2+Jr
9QtNiAD3l423vSM6Foz0HHh2sU1vIcVGInx2Ps5IU84vqmsxRCHG5LdKVIqL/o5ZgikYSyOIaYBt
CK/X4/OFvZFg8JUgl8GYyhgEPBzGZfi6Ra1dpcqq79e4KLlMdpisvZwGh9OKODDRKyIuYLKHOfoW
iUwZjVc44zhsVAC12maLyssfoOx39sQcUhB9xWxZhU/R0hVu0e7znu1swY2NayLRQoCYaBpvtoQp
OS9PQN7UkzgRYuEY3638r8LUXDwyBnbYw+GeGvfDMd06P3FaYzLTg3s7wVfpfkhXD84X7h60Vgvm
ZJONipD3ok0/U2hmGGDwsel1wQAQHCyzO4OVZQMtqMDn6AUOxb12LFfyXMYwKoEx9G/xUFI9j0ss
wb1mhbLS6EPxWZYzEkuTgqIreqbbDTWuwDZl7T4frS9nFh7Ia8wDhcLEMzvfp9tZAUJnNd7Q/oQN
kzAb/zWEOJsGUd+u1lYvYdoHG8rv0xYIsnaGW+Yb/+bnDB9WneE53iq6quAMiSegsd2zs18p9Qdp
OMcv4gzV+tjK8jsnu4gzkAXJUcXYyPrmhnRn3v7ALrk4jFevtL8vwecRJwEITNK+93AG0S246otM
GDMj1ococ9EyYyXkfEIfVTLR4zQWdkaYk/sAboz7J1RiwK8AQACRo5i+HYNUwtWetJFvekSQZwzi
Ki1bq5AaQDdpDxbIuy0yk0CG193fKyphIwnFE2ICY9rYvJEXbBTtiFrgi/kfKCZ/e2sP4WI7D0ZD
JkcsVwxksxowS5zrzXJsY78XJ4+I0Tx9DspxU13XbkE66MCQzvcD6jirYn6EoMJIYYPg4dDaDHPF
zsToGrRrH9qH0waHCZv2iCW7Z2m516Oi9zLzthEFFwD9UoFFFSukmkne2OvP6h6pBVj1UK0ygkOb
n224cCiLEI67KO3c/qxawTCNS0Oh4N3y5lDVizFnD9ys5X5kjSOPPlZnGXkn5zByxbtbEyqeBaKF
MWhBub8xJFiOqUpjlZYWsf4/iSnaJe37VxE9MF7XJkY4fka1dIkzf4IhVW54opiYiFoEsaKR4CWH
xWo3fdq3RaGN+CcBaJZZcW9t9XZa58YIrdXyqXCP/FnqMnPOQIU2X4WLIssWHnYDu4RfnOyMOXe0
xTiLoEgJB6SvdZmN6VDhlTkPALLNxaC7XzIeBMXEtZaFwUcT3pnWz765jDkv/jW+uv2kF1WduA84
R29ftMS0IYL6pA+xpI4votX+jXR/4qD2ZCo2ZzMDXYPTKjNYleynC6PwO0EjE/1aGz9Qxsr+SZbi
FlfjcTW36K/0+74cmWCB547jECpkw8UB//Xud1yIfcHDM8d7FZvALvmt6Xs1XEmYpQtqMSZUhTtK
1ARCYdzzgtHsAn+LUSY+EHq+UBgz4Fei11jF00aKhA6+DdCZmS1ATaNwZG4QkgGAgea6gsOFT3+N
GwyHD1UDex5yspBQzitcxLi6xAGQW7VOnIGFixtWCI39tH4mVsTTf6J4lPTyVIy3+hqHH94DCBNf
tQYhMf8DtH3sawtET8O0w3/ZCqtwlHYRlBeMhugWGn8QZzAiFkLZ+DVGqC1gGekYK1Ai9UHkNTWF
CI2xxZBfo1pJfgeuBCtQv2NdzQlE3YDZVHqFntLZ16ExjtHRsQ4bp9o3fv1Xo8gU7A+Ci5CTMEyG
uUYYeEVdrVFdMgDElijnSPkH1Fqv1VPH4Wlgw8cMAaCeux7RLS8LMz+EG6LbBheycn0Q4jhMHYyF
+5zGzlq8zesKuHZdBG+n9oWkvJvC79YqqDbU4B01+ZdsMjoCDrCnV2OuZY5NrAOsHWYx/mpMp1jb
16TsY0s1ZmTXAqIxV8PsFycahKX/CKEQ4YR8memBzViLtfw7U1WZ1A/84jaujajaloIdcSywuRHQ
H0YLBj6hUBNySl1Mqc2eKHj3zHcQvl1IUhFGUcShGjegAbGxaoCrL4ApxJmemMUKNy0WFBd+zhx9
Ytdh5ve8jKqKmwJyNo6UbwsGnEJh+eEXhXOJOJoZIhXCxBpDsHapLnhjPM6cJ4qDKjx3VOq8Re8K
i9SsOfiY7M4othqmWM7V5yfBuYGWgQNgEYkxFKQTrLKk+S/A1n2wuf71goI9i5sFs2/8VW1iS43x
QfjYi5KFdYO1QS9SQt9Yy+tSW05YvG/bY22H5jfZfXdkPKPIiM9cV2cUVSSb+lOLNLi/KYlTxvJe
xBQbJEJdjGQp7I+pJBgv/21LLEgrd2Jv8nyGSIdxs/AlQJwu4ifvvLW3vWhQfwjvshpNMqJVKFCg
c2YO417Y80+MwUBDErcaTAnxMj2AhW2teWdgBsCnmeRgQgYXDsaIRbHDBFr4xGjBSZ19tdOWYEvi
Q8+NcySlUmBN/PKsxBvWNIwFNXN1QfCqBSygDRHSXFdXJpBCzkxt665RxgoR2Xrpn0HpNZg8b51q
8gwHIHF0AnwJFJ2Yc25tl97C2uhADgy2U2qgXYi4hBPTd2qrhwqKI0D3/dpYM7hDFHPztj7WmrmV
PLFIhgyWyII9xHh3s3U24SIllonyQ2fUSPj34r1IF2OLT0JVSZ2LYx8ZM3dvEpOrhfhd/FJXcyG8
2JD7tRr4IAjh/nyGJ2vqq2A2FyG4MSoiEzN5RE/5ULhIMHZped5ZAKnJ5CO+yGdw0kRwFgrN76w1
8a1G8rRTUhHPR3I0j9jKoGfB2Dn1kQxzG7NQrTJnDCNGatCBOuYHXYwWEmBvxjWgYtubPSxIGNAk
ntSgnXYEB6i9BiYc7+94x/dvflsNDbLJJ+ZsyyikC+0ZqRheeSLPxG0BP/j/sOjW4MbHs9kLKTa2
ZW6Ox5limcFERyDzmJIiGVcWahwBtARBJRur4BKjHDnAuw9Wo0I7xIV9OgQ2SrBQiLY6RCz9CDa5
uau49SPSWBb8gdfCI0y9nWnaw0AjyPgL0lBFDBjlwv4K7ZshWgxG6vgA3BnOfFZHuLs/7X5imYic
LFVPYbmTlMWfmwjpJCFtSAjR6DM3NFMUUfybBTUiZ9oRWFtKSQd/32v1QLZ5TRuGYxQlfjcVY8Kr
hb0IAxQF7bn9+XsTnIcFADkOekrb/kODB8PVFZm9iXMuWe0EzhnOQJuub/PGbJDKvWfAID4eKAwT
mkxLkZsd2cCt8QdE4fOa+dBMOgZCWEhznngpmR3sgu2ZGQa7lBy/XTn/Ga9YxhWuiQwqN8n8m07X
lE1aQoav18+JCKW68RxjCbineOs1cdyJQ5bg29uBOTCj4djz4OHJu8mSnVNQYXuSvfSFRnOgHafT
qWJasvXnC2Mijf+apncOdydL0tJIIUSK9vj1spNRzBJ8T8+VpCVb3Tlzl54b0mPD/KTAB9gaWTpj
nMJQ3Gx97i51dhrpeQyhTFxM8qymsQAsQmtAOAMjLrbtjywQrrmEgh+jVxFqVx4v6NTddLLBXMJO
PZOuXiYanGEOLsDmZXM31dxJSbPjgT49JgUNlBLAqfjiHkz4+VVUI7cowGibdDxxoEAB+IZ5sUAw
YIBDflyvST02LMfhiWNdzIFgb3zmZqhCmSHlo0dJbr3WA/u2i4dze7UigXeHzJOoXjLnjj2LDjjx
zz1DRCFzphY9LTZZOh7P7thAk+Diu/m4KH1h7MDPQLte4h/3GcETrXxaFe4oSEnYZjPf/mrr6RJX
KOihZ8drEdGp4Mv/5Lgvl1N3TA0C1Sk9U1cmyVGCoIz0GagMC+ypZOKNTzlCk7dWgTHGCaHHDyDM
twEzgc6WGw4F4fyDWMs+Tiibz/eFtGdayvW8ObNqyYo/MP01nqKH7U7cCq+Y8cgEDRERM4DR1Ma9
vytFAQaZ8wDgTnMf+syu2S7UC+kQ8wQaYvMitPjfHhH08tRzPm/7LDxWmSMYP9uBPM7jgULQnQNv
ge5yrKNU5XpJoCvxaQSFudyNtOgT/jXm+mstP/ryko4l7ZwaySQ4+kxz9cTwlxKnOWtU90SzpZb8
euSIGYyt2Fq8j+8CG41teC64fMRhASeZj5xCjmQ6lZHB6aeM+ieqkZ7xfRQSgsSXbB8555Rt82RD
JBwUC4KpCUONq/T8s9XoIdLlqF7SIh7pmVV6L4SC7+X4IHs58Nd1TyC9uVikKUqBxl0wh6ZYFwAk
TKtZz2C9+D8P2bEDFp4Wte488W/7aQv6UF4LdxDbDJmosSFBnfZ/GeqUAUsYJ94UJMmg0kJILHLm
RTYn8Zaav7yvPxweHG3go553zrxUnGtmOLI3ekg8kQOIRRgsyXPAQ8ZiwNd9gvD2Txfrhg7b2DiO
dX+6/fNF1WOwIFLnZvKGOAhXWsjtzeW5rDBBQhJ9dloaIj9Fxk1nCqIqmylFaR9QMUywKUFRvb4B
OntWxXSBJ6X9XZH/bSDS6CIREVcMLjacO8AlcdgOfIeV3kRobVE6p+8TfFwH+S71MUy8EBUvKCHM
Mn9KoCPCZt8Q96NzNhxR/oD+iFnEn3NmhUFb5vrk6jxyBUJPfWPwygWQGzrhqOw4HhZFGnNVtqAI
FMUHzQHXVRceAnfHISwhgbQkGCu3aZLZ6pHsZxf0+XtKRXIofjyNkxy5Xji/I0o/jo8GwdxYVw6B
+WbaLRRhRAL9yVedS5QAYbxgPI8Pg8s5tO2YGNC37v0LOr3Y/bgjRkBz+YsmX64hodbZkv6AK4CB
y5b3LC4guBL/p71yo4IsrDboxx32ChkZhKCTdK0aSQIgNcAk3S7iN6xeZqzyUzue+d0XOvduE9sm
SnsneVE+EIqdkk1jUaHlczTKXAJCqRvY3Vs/zOoVjtPzATvqKpTMZ0rJErIAqBFvXqem8jCAQzzL
bIyZn5gO27Db4bN51epDttoX6TOpJjwiVtFx2STwIG46CxuR96jlPzt+n5fK2diw1BJ/vc5Dil2W
TZKwZTlyk9sCs+0kxagQmT4F3cpeDYGQknwNYs7VSOVE/B/l1ZkXTopR7CBUIeNuPcYrd/+JGFVB
3roO6ErFXUp5O8P4D8rRvLWGP3HADrTvBo8ITgfSDt2R4IniQYDaUIgVecR3jfIEvzvSkSLvfLed
JVYF04HFuMwSK/B8hsOGFuYoZRaLRsCIDj0hpw4TEU05KDxNCh19doWoAgkrtimJduTSOhnnXcr+
3QqrgY3Og2I053FvvQja9hHrFDpZRIq/CDk6KWZY0NjuDhCEuBfv8udqs9M2OIjTlvxjD7WCzt2L
S0RCihJFYMQ1ltnvAzvGpIfd/XQSnHGhMW4cERmW4RDOTc62dZ/nsO5PRbh5znmc0Wj+eVQkuYGh
XsoShxcIjb+LcZiXQgXTvR5nA+lCa1isnI0jc4n2jFqHU0xaOY5xZP+jQ2D99vH8vXLPLI31a8er
HULe6VsjWz1JBlP50LRjuz9g7mrFq+DuaLPSnr3A1ygVvsxr6DeLBZRGc/L2CXLDEFXSD9ny5k/Q
ALJQCDc73PzTez9jwBD/U47f6V1NKnHqdT0Mcv30XJ1OcaCV7H02POGs2syt+KZb4zQIYUqaBJsb
C4A/lqNzXThoR01SuFeBGX7m4UayiEWHzYgM3B/NhuQWi338m4PgRjRBZmxz6bn2wdSwuAm1IKAn
0rnJaDp4l2OHjsnVnqV2X7Ue0x/DPfV2eGqEHPZ95hg7UIRqvtuYgEQzxsoWRTE83gkLW6JoPD95
0xxNWFxrurmBNGe7drHo6acTTe88dmeFR86xyTHAmYk/OZYQcorbA+9RGGZw9k+swUmhP0NYfyAj
Ob/w284C7iVqh7qwfxSLH60/OwrHA5TyZGTjmEDjuN2zFEy86zJsgbmJdx2GcVr0nf/d56+QQnMN
STfh5wDpEiiaYrulbUGEOaXQnHMY3EkpJpbuP5LOa0txLAuiX8RaOGFe5b0FuRcWJgUIjxAgvr73
rZ6eqanqyiRBujomTpyIPio8/WTLzaEMAAtcmhXDG2o9eZfypLP99tHKlV2eYv3kiAKWSEYg1T0A
Md1z0uiR/RLBo5kS40Srxr2ihyWXaTa9jknsy72PFtS1XOIdhmgT4brl5Xu0e4QuHx4JM5ZLKLwb
f8UOPRCx1eml4r3zMHtQDOVconJAjuF3opH9ODsKCQ981/OauIR84ThDlG6dmmk0a2DuLJmIoODb
VH2mhF7khytADmEs7rsYj0NXLoYAWUhwUJl8lPxTIdwwo33dUy1lxEjfp/R9EmphS6piwWdNwURu
HpM1ObgmiIPqlSW1W5qqZgVW3CxIwUyPkQhc3BmUjERRKIQqqAhUtmyZ84k3yh9USuAa73p8z9Ec
eZg7YQmPpfIk9zXhI/QNvjk0Jeoq/ukMB44aCAIFiD2kTljlawZiXIVkuW5dmzwhfgL3pBOoYQTa
C9YMRXsHpY4TxmwMjOmLL0OSGR+eZPdgTuBxgy0lFcRZRIOo5ieuFEOfRIu4lhjx0LZzIuHvwXWU
k/GQOphxqQT/A+aEg3qGwr1Yrhw+AuImdCJPDktEZKMmg8jv0MRQ/BfZI4eWdQFXw/xBu2jBTXaA
PtSoIvJxJLGU+bacSpbLPFOtxH338pSnSY2mbsRBSai4IzOhrfzGruHTt0wwJ6UKE2o99bIy6bSd
3ayhUlAVZHoLnlo6R1Fn5kimUoE5inkjUoq3yZIU7bbmgdN6DIBS818/COXZodZSbEbzKIBMlxkr
AvWcZr4Y+1XUZtFuULCSXlWvsVzt2ELj4IrStP6r6HGIWor/sOhhMpLf2u+spVJ1PJlEq4pRIueV
8l+VLDKP+LytzDLGDE93i8zCCluUDDDSVBooT6rCkXW1kFgWyzp8nUFZI/NuCkIdZDuBKV6x2CQe
tKYJX/T396t8jcMgErg2XxwwTVBwvD+nkCtsfx805hmnH/vuE0i4BOx9VqAiLZKeTRYlNckAtV3M
/DShqsPz3MileNZv8qasrZ76YbuujgZJS+pH5EJuNxSrOEMlppL5BQePC3pAqIfCbqjk3jFNvcOC
4EBxinU9dwlxqgF1nEQ8+C5Bt9fU/aw72NMK9xcZ8o57T7XHVi4IQj5nW2Q0nQ/z790KzRhIGBrd
bEJ7kCSk4W3P0Gjxk9dJQ9oAzw1x0iPGdf3NJ0EEeNbpd6ZAkEBw1BkqtbmvVbJJby/H4dGFCaGg
O61WiZhT8Qs/0sd6EoSHH7u0teuaCpyvoTuEThSiaUiFw33EOQ+zMuRThEwwfDkodWH6K2gZaE8C
oZWkQaoZz6xirNOy03nIKl/HqiUHvuSxZBCovtiAd1lXBg8TduIJJ7K60SR1gJEK5TvN9Jdak9mX
CQ0scthE3+35f1qcfMrr3NFCg8J3diWYS29aYQ0KIXtK6kk3fXA1lsM5gR8VHTXlfRX1C/opSedE
kCid/A2B7asjtuSkODtF88W/m2o7HhD3UcnzKVFHH9IOozRLXS4fITY8iWFjfn9ToYisQfh+1FjI
m8jLiQjxYjlU1GRye2e/Q+gzYnOF4hQRIuCGY0jGxuyELQz2cJCxESJQqJNxbVpnR8kr7aaLEUTQ
+sw4EsdCua3yR9UbuGOheSQlbC7DiFUOghdP9YXcbDhrd2KqDR48oE9HL0Y73e0Vkg+8E+zPeiHl
ayoldM+3OmvhYei9r09w7wVPa8bI7EOGOrs53AjyOnjWXaZHV1DGiSR6vqOYwhJu0Jw/QHQ32UiI
asN08Kdi+2HPX87FY4/D0D90z6RVxZg0EWeQHm7lLO8NIjzitJifrJPtIeCEAfiJ3R5sErCicsRV
O2hvdtXlllqmgz5STdXdHgi4408IbaEhS9w99VUqy/Pf86/hoJCL2IayaRWriHKOhpcbT2JGV8qo
MJqgjoc8CYcKRifwzzFJ6JnF7flsEip8/9DQEQv3VF6ZoD2DHH2IbT8xpyHMxq9hm87FEf2imAWI
mplky+Rdlv6pGRFDuWLoFHGHVI5R+YCjBcCmLnESLhSRQqtVrH4pJVulmWWjg084/jF0vkPwpQ+z
RaaP+HjMu6se6pCVdAP8rNENhREEWjplF4cPA6gXNVSkcNkjk8HRHyBZDyLR12XkmJ9MHch963l7
s/Qkgrs9lUu41BQgNIACMU7JHSBzngroKi0A5EdBDjJ/45lhM0HTUWAyCbSdM9i95/IP+UWFZ+Kd
C27GfcvH97yevPFytdGczuiXDgvCUECjfwAD+sAdLyRs20Z6oF/Vb/bcPJZspOMeyVzpY0sjbczm
djSCjjw3PkhP19XIo/HCYBdqBBR3MckX3UPysfznGrjK/SGLCacaKkm1XT3tUXlj4Ijlao6nwmLS
UKFRiFC1JDjm/GD4epBaxgCc93gGCK+eTYbdLLF97deZ2EF5jgzbfmsrVzxV8/VDf/0Bn+V8Uhea
7oA5MsV4s4d+NlCU5bJCQoqBg+L7uK0Q+HjoRUSkCjV4MUK1/2CAtR6ltcMyCkgpPPAcf8kyaCj+
9xrXgQ6/B3zLxj2XLHKkkAd7j8QydWotigBKzuSLei0rbL/yM9QAM0COfxCe5OJLEjinyOfCmwn/
aCsOqoV1gL0Avo4ZMFDp0DOJyE9iVNzXmYKY7PpUli38L2D91gQT5myAKgnZLRiblvqmDMEATxDY
o7f3/bFOo2U/IzOIz9qJfCegAyc9uKlo2XltWsCkuv8hmIZOGdUMK1yABtQ85rOENKispw8CXvd1
1msWfJDHLQoWDLmS8KNoPd2Cpa67ci5ZAZGxk/TXUkUO3y+y3l1hwCmy15ecRZvZKq7RFjQf47Pu
Yi8oG4yde7L89xJ6WCA/Q6g/rG+Lx1ZRuAtyCLjPXyVgX/wUG13XMILjQkRIz95Y/0D/YdRN/KlL
8chTd5hOj8De2IL1ycmHaqb32C+gQP5CvIseZIvmKecDK42oORVuB9fRkajIKABw5j3v5vKwovbx
bloaHaiqnXEpcgwAAGh5rYGdUzcqa/+Xrm1RjvskLuPQaTThfd1X+EuVZ/pmUgV4jEMo/XkddtCR
UXNSTs8cgVoWi1mH6INc4LOTiCp37DnlyhCPqhBvwF0SDtDFoe4CEEREFB4hdZCxo8CXaJ1QLOOn
bMghYK8t/QvLnCzdUCKL4QFIw8CaRV5JxzBkNibnTzgQrAAgxiJp5ZshhjqHkj/h5w1F3nngCyTx
YJ9dUbrcUClk84sUPFFRu2IzZ8uwyy382mQDbyb3Ue/fZsUq8B9I6YgFPuZ8SwrSCZPdZE/wNac8
BCqhdyhjxcf2scWBn9pon/BRhLRgPpW9NKVzN4E2+MMoz7nenOLlrqr4JnZA0JCyuOER6AUws+vl
c1OsNRQtZH9ecvGUv3OOGwRy86JTrphcXW9ieB6LOOwwK08Xbq6XKChcryg4EjYMzXS6mDGOMiPh
ziIrPJsomEBNPOrtDn4bhG6x4CNmMckLWGhd3KwCTAau2Iw50ovXopdK03Kqe6XoLR0zeXnJgPE7
Oko3ul4NsxvGlgpBBDyJ6ihK+35ENQ9CZ9AQfL0l58gxJUTx7u5UTvcVdwdM7J9OHvr30FddzUZt
sXLukrLj2RdYxyxLWDq3UePnHUS79CVmL3yMSTxYIubSquifQg/7Ca8d5KwUBClRlyNq8qiz4A7W
KDIy9espYyD3hw4DiKI3iMIz4hL+3fzAZ6Dk3r7sLfgp8741cymQ5As19O2i+Iy4vhQ1tFKoTRmR
+kNhif73hvPYRcZzHSzypvJV4E/UxB/HNJ9IkZ4WRG8SMsMKmlimqDQf1i/SSA02/WNVG5G4C0KF
bmUafz3/C5kPJrCJjZNbSPZ6jPHZZFuIepcCFzlS1IGJgdx+qC7CW4O3U+32G6Cb2mLTAZW57Vye
DuUSscE7J+LDZZzhDAF4TdFlsrGnrNF5Zz7RAiWCNvtj3R9hpIkYtaDEPxWf4bXGTCS2TnbQ/eRA
tsBKrhO9nuj++nrTiJCILouKUPERy/ahwcL1yRuUPsUYW7IikxSV0LcbjtADgCgID0BlSrU5KI+T
HEDADr6qJwQuIxDp2uZDkC2cPUUPceuhCcdszsdMoTtjK2P9W1M4ijKWhtce8n41Ygw7gOCVQk2U
jW/xiH+hItzXrH5cFr5Nx6VgREgcvrwBgkSvvgNE6Fiw5hlPe05KkAXDo6h6ptlHL8DubdxD7A6O
odXkDT21GNywlDwNL47nUGnoJzOgMwWDaJ2IxofJIZ2xkZ5nxn6A8MtTfUAmAsbLT2siKd2lyvs8
0F5QmGN46PIwgQwztHCVpXgexaSDXMV3kUApeNdEKxGMqFHspcayL0mDK8kpZ0uSqac1CAjo9AAU
ZwNozcyHzguY2f+i1hSd4qno/4Fn0WxAnm49z8tN5x/lA0t/SlCuMEvH84JvBlRFumaa3xAMcu6C
21iDosMU3gHoUqjB+Tuy/YMouW3ilaKwr8yzhkHZ4KIdAtY6d3+IKv8dVko4tLZ37dqnUYVXHRyP
kKoEzswhZRrPyR86ttKErBUdtMeF7WId7F3LXgeFA9hDg0dmx6hTEchwoRKEkBxIqBda8L0bWqCM
RkNdK/9NoSnwYIx8fk8ft60R34BWHlz+jF4ay9Z8YwGaxeHd5Ns53vuQJDsMXHcNx8jyC9lFA1K+
Ji8A8B95FQN2GTBdk7f/cMEt6ZdGlLdM5wZeovwYgTkvnVIX7RYHzgL3w78soAooyytxYHlpNer4
H/9L1Ig71lfKceoNqE89kCQmOxSZsqIw/EWcRzwq0a6utZHGrNPFzCiD4lIsYYyuPwBuokugfVU1
DVhK4ZPKQhHT15afhHMBAkPnqQv26c3FH8iwZKuRZYs9GJdxEzDom1rJWlhiAP5OXV5kVBroqgxz
ywjHCClCMOvLoaRRKowi10egsVPXHXCmKwNMx1bQ9BXdioErtz/DmCSCyu8eoBdtNTphRrIEBCO2
LHjWZiNb1g94kwCFmjDLl4j/fuQhCUa0duOMZoox4prO0xYTD/K9xx7b/5gX7HG6Z4emF1RVTPS+
6Rrjck0BejlHyQpsEhcT9W4FX4b6mJpSJjyYs78ADLHm0u0HDat8e6ETQOckJvf7jErvAASUvPw1
9010PKj4IMPklg//IbB/6v9EsPLQBBmqTwuZHTpLJ4+YKycq74ZbB6Lp6cdYfA1kPFEyIVfN1wPO
U/6oKqeA55onHZMd5mC4JxBXxVxIY9ZhE/CfS+4R70nTLkJimRA5XWDTqSG4x4QC40rXHSeo6QLJ
YOJYLP0RSMiVGAobBxjJNJei1BO0OMNws4zqHw7By6sdSHfEe/E4FR8VXPYTcGrdDK9txhXU77bI
bo/MrNAAehBqyDOM9qnrGXjb6wQUrHGqilJSM/q8Cd6aYtLyRemQnEyRBJrIieSs3/iYTCiF+m3J
KIXlF+Gcqk/YH+W4w7tR5leFsACkNg1e6pAzT+Lk4uaDVqZ96iX/4p0IeBSAMQUROu3LqUXf/MAf
wjwATgyMEAbTGYBfIVPD03w+ddRjEdQFwVNomWQ3DGWLFuAPHdeQfdGZbK+XzDrNXTOFj8+OSUGG
teFgsMdMzjOZHZwskuWLVwPx/7HS6I+3BcGbUlggSQnHuLFq48qS8kLsJZK7lhiA/B6y7dMy0f53
KMNa7B4UXwCoO/gSGKzuFy50hIyL49vLzwyCz2IKBELoGVox/QoPqqQVXOLErEDYlLSLSQm2VpBN
iiZ3Cd3ZkWpoqGvaSyMBoFn8oBlmOzdyefiFpPdSOeXJ2a4An3O1R+CANMSQDHSBLpWE55/9tWoO
ffqus7Ej3Tho9VDssj+oa1CdqPd6ekpNg3iXGJ63bAcFSy4QndsRYhXvxafFpxDVE54N30Bq90/J
SPprDgbicilxymZowy0TlaDJnKTIGj0kJGlvgFamhuh7rmdCu5AaJIGMQyisZX/PGEyNjpSxc8in
6J8iyVKN9ZNLMNGtA8HEmIpRSeY+GQWzQ0UNpHAki/3CHUQZiLwJqjLxoQEQ8wzjdZH/smGCE8ld
QYfOB6sA4OzD4S5EJ3OSKWtxWAa6Y6VJOU5kIf59YeINMuxwq3k5RgTEaw9n9bNOfsNuQUsPlPhD
RnaKDRtOlBqVCmRCsTBI+jlHfZIYYG3im51+eZ6Td4F/NbfPG9H4G87DWtQmpqb8hOksVjPGK+XB
krhcjuDysdoN2s4UIuKumU7+gIER3HhgSbJgf7uIOnDOO6YYMfHuO8nziFYcSby+8XKxFrPG9G0U
g28h/lmszcGys2Bs26TknEg0pSgYRg3LfTeHdz1aXHTSUAFi8IM33tgTdCnw8dz+QtyImT8j0uE5
1BAkoeCsB+C48A/EvrvAcRiSrAH6fttvfljcqonR2zLzGzOhw+2Dokd7srSz52rvmc2hPjffMWzD
ZWNo2gXJiJWgJzNvFNJpjYUgE2aaGFu0NusikUS1rBLberBRQ6kUcqs1Mg4MqulH51aUoO+gXGGp
8EzbneD9AAIdvNrgcC7nf36xamXk0/cHFWXoniL8dJ6VEOH26W54iq9y9A+U4AUyKTLIgGXp6WPF
CmKLQ50dKDc4tNwXKq1RlBW0aokCTs9dh5tLN0/eYSh0Vpluw0Ux+zxdN8uvHb+xJNuVNchwAA/x
j7x6VF5E3HEgOCHQ5RUKMS6ArYnw7rpP8B1+EDQA0hx6Xjki8Sz+8B9xxNL0F0DgmRKchIzCKSHO
kKJZ3X0hd9aeWaKyOFboxoJv8+Q700UEb5geQfcp9cSVniVUfQoPG1cl0HjOBDPC3CU1EvXaIc04
sOCVHNQryhnbt2KQ+nWRleNQUHpcxnmUjOjdU8QI4GTi4MRNcm6JjqiWykOBj6IZwprdiMDOY58o
xcWSOYNkdKBvPB85/ozvQ64k9G4Uw3L0kgJRq1KIsgABi8enNCevQIyYsW6n8RsBdgqGkCi9xEmh
81V2R4ihCvgMSNw3Txs7ZR3JgpWh00ot7AJYxuYrYbX5qwCBD03i8XOPFCU9LSYZuu7qLHKSO1bH
VudtGaozWr1YQixcwzCwoHvSWPFkgBwifx1vxde6TC8J/b2Q7GB3OoSYiBsMdV4dOELTCDSbInFQ
GvghuBMs6tC5khk+FpeFq6GabPxLtaR1PPsYsbB3ZxPgd3A7oXWxkDpfuqjjADNEQx6Xq8n0IzEx
Us4mC9j4T3kr0gPzv5BfWpb3HngCq1wQ0Vj7RUadeeM5Eq9pki01hXBN8gLp+veao38RjxLaWJWY
KpLjqoSh8MUiPTKypLRo8LNBXA5MX1lqCGxnnHyftPpH4fjwFkb83UNjyQq+dEnLWwFKkEITzYYv
IW7Myyfid2OOGFgzZRjMVe6nAyWCSCbmZTAGGk204zDkrEjwbnPvsvbI8ikI8NA4QRc86ET6jedR
mx0rEEABGAOkAgbODH0z4DheJB4pvZTyktvPBqtc7uMcVvCY0oFg1hLc7HOBrgjfye5KNLtoHSbp
UGRE66c5yaHcqxRoKKA6qicGzfpF28t18GX7QbOCq+Bgvg8q24fEOZqv/qY6G3wEQPF8juWQwvQY
6InpSSNEcnYDS+AoiD8sKDHiINBJFh6MbZDiHSmWR8bcjf1Z3HNmUV9p18FEWbCey8ocXhUdctIe
ymqjXNIX10TnTYspLoshc3hW3tdt0onCevg+WujBUAvKJywnoi/gVPpgHkr/qyJXrx+1xRj+J3yM
y6bnOleiNctZyCawTq8TEalAF43fpDkev2QwTKtwfyR/civJNE7+08vgoWwChqSSfKsabVzySKJ4
eZAdct/T6jCAQl27tn6QYQTm9dNXnbiy8mlKETspCU5nkNLaAnRqHpS8jrjZUzwHMATo+DOl85lK
RX7BHDTnaI2I1++9jP7F+JDQIqB5UhqfJwiCxcC0AoEFzYz/uYqAjKq32bOi4+5ZRhP3pqskvCnp
jFYlugcP83tb9MymUyUYgFO9lpRHDyI1PMP7nLAJvnDV090VoaY+lPvmy3ZWSlobsj85lNAkXbFt
WjNKnSLnOQbZAWVjlYDFNgXCoKgZdhOxHrCf2OcuB1I4ZnM0RuHrA9dwsdFEATe0LxcDsSQIpC0v
iTFYC1tqJO+Rp1bwRWtRovkCmfPP566lo8XvjPhqwyLQB28ryGqMNKlAUdBjVK5I7Hj2lYcoIpwc
/m7wpT/r9koguQAeHJ05rfnEeKsiMaDhgOWU3DAJl7mJA71tZIlJxuqufJGV2NYsa+J3wuBNF4yg
9ql3/Jd1NYSdembK1EKST9UFQV557+dIiU65xCtRQqg/BmQWa0WXH+5WAhy40+18EJyTZ0elLMcX
9o9Wqd7LTg4A6BeKddXbM/5oOmV1ZHjC4txrprHBwkQatOmNz+WeOTvzyc44MNfpFJqgDv2CKSW/
c1nTAOi0WBflTWOPZyl1GSAEACpF1l2Q89sxi6Gpg1ImFY9/hw6sT5YpG18C5EUMBMEURBV4m2Pj
nPOzbhqfZx9fODXrC5voaf9qXM42FhW8DH0e2y7MAsKdM3/TWv6jDgiXnugYiGHRTjwfAM5Cy4S4
Qb18VCOykv2xvj6iPWY1WykVG/osAtGIHtj6ZHUySidz7TyKj9U+/qSvMOhthBfPqicHi2+tL+rk
yy67cmTji9//YA8qD2UxdaB3KQH7uxV0CGeDXsER0YmffH4pm82s0Z/Iach8AOU8ZpMNOx2qKjBQ
74UePyJXJfUik3SpmCGcQBiGKkvwznAwZQaZ9nmm01kpoiIGpfOgO/D4Hn3GGyxGy+pbBEziLnVm
9BvztMsQbh20SVMvb6vn3uizsgqGv24MYljp7WNCEQtlvKOrVV4FvI+LGXvs2nTbp3MTDxcctB5P
H9V6iCnMCKodurPgr1PoTQONjh0GJ821tvR7ol0QfSUjgxzKKK8l3g/nt5XkEUYCnMwLahzKZ6zn
4yg/D3nPncT4e4LzmgCoEPi+ugS36/YG20QY/kCxoxMGLQd7gdEb3QjKdzWf5vViglv9PiFA8wJn
d4jpFKJVlIRsgn+Ykcrsaves20xw+cdqz6VAuZmkLy4QNhRYjzaH4OK8kJ1bjLaXnpDZlbb9j8pg
eBqAoU2m1OLn/MXZfCPixEpIVfU3t70LVUKsAzD/wPcpAZ04lJXNwLYX3j+a2CnAv6cxjytld8Pu
HVMseceLzDQGmb+gN9pCwiORLI9P53Ly7hTWq/vmg7yDZCOgeUVSk9GF1CMxw9Hhu0fBTINAA1dr
lOvBx5fcJzHY5lDJzXIRz7CalriuCucScpiNA/JN6b7AetdCurGobPZR9ac3Ab8CIGeAFc1anaWz
ip8gCD7gE+U1OrIKSjcnP/va8sndNn+oeTsv70YY3fYz5tsfs0VXFWMcWzhWi5IEJcVR8eGc6CxO
yBIhWM54axaV+UVFh78VU47Z5jkBBaaz9b5KUfgTqGFCICapBCkAMCxZa8iw5Bq1q41tDWQ5IF/i
K2LV8ZllM6Y7ArsRBAtBO093HRaWkgwn4KXfYBKcS+4FeVzUjkf16lV0gjaCLb7oJecq5exxs4OV
zGy7doASMoG3irkMEum8+LRg45d7FX29uzfd4VRtz5fIyzjsTzGUqQ2Ud1j8R72C2fQ/NR4kotlF
dKhfUVvu8SNY+tePydCHWrL5hjgoLo/ZuBwgpHR1+zHTkQ7mFB8C2RP44QeP7wqn4dztGP9PIzwM
vJ4pVMjmVo3vITut9kzsco7Ck34Kb4wJ+9be+/lvdqk+myYb6SePrTb2NlAjvFqn6GAdwKU84RB8
1iScIK604TQ3DgaceLYdVd68/dIn8crHASN5bgfBNHikE/Oejrk6yPfSPbt3H4044yl633o9L3v+
CqWlnz8thXLadHcMfh5AFhqRU8TXZv4kmu5uGyQOwlVyiOtyEHYbhB8ZXb+A/tyxf3DPKEJ9XJqa
VTDyzubTG5o9NPtbmigca9AR3ExR+/xshgwKeP/1cu8fHSljZPfNJQJewtO8ryaN/C1IAdJdnu5O
2TWf2d/ikh2sX9bjU2Ah7I6Cj32K++t5gIAyEWB9hWoNXMcLCUXoM2oAE2bCrEeXU+P+R2Ttx1j3
MHsNGuiP6SC8e2ijWlC+6/S87tQJy0eYEd//hqCR+8Udl2UY4jPzFZ92dfzE3+eInx6aCKi4tsin
erOkK3DG+vK5oiN+xQiVWD+sOD8hehkuMiDLYziyEe8EFWc8G9VsnY1cFNtYVEcGFg7aeDPRXi5X
1Mbh2EY8lDUkt0HQbz2Fi55gut7KM3xm7jRGP7vLmwU+1Bbmx+SgbIyf4JC9lCnHZBAhq+X5X/PE
KNT54tvdWhhd4mJz58KzGMby1jF8Uaz9sGuVv9tJNArYa/VuWJkfkYU+IZN2Q8emdW76BJ60GJa3
zjB76Vf686v/0Ofu0AZT6duHxUE7hpNcqlggx4M5GxRkJecCAvv9Y2y+GbGH98d1QtSwzXveWP1l
VzaFlg0z8Ffcwa+GFYNQj3t0fpupf+XSwMBIh86TEceUOS21D1YE86CJxxpy+MY4e3loMT1YsO9I
4bgyTZI7GFK7GDqHchTCnkPIyft4VFrxnvT1sW7BaPlEgHW2RHI6emjo2FofLC0ueK1jSM0C08tG
uA7/aQSRnTMu4FLCair1Pf9qGnT48tQGVIovbIpqVZ13510zQZCFQrgubtEvq11kmavPWdg9Slgl
bqnyMdJmJRIAccQhXD/Ll/EZcu2+Wj8fYlqDFy2yeHFHpCQsT3FrhxHx2laTYJJjXctObEjIFXUR
nR7BjzVh65IRFNj5Jrs9nHFwZ4tk96SYQ3N8Lx8OypwrCSayvSwOdufcnbH1NhjPoAXhPrmxE1aI
4JiAOhR7bqOnTheI2W+76FcMevJoR1V7WH6Xl8UDUvZHHrAg+PdMn8upMRKjll/8i0/IBTmPzXF7
DEQtCNO4F2GMYgNUd8414h0Tv3cT/bThGT8F/bhNxvk4/65Xfh2/ESyp163329xTdBHLkfUBVmQe
i4ob3pOIwB6tMTYhOJdaH2/vPdE76DsfVD5XplDvu3My3l67mBxU1DyyW0Z+7zIEuFG5xdtztUag
ZBz3rE+GJYjOxA0tnquF+SZKGN+itenGkGVwxJpn7UwtPOCtzhlnNYsQE5/nUD+Us7iL3uHXHSBH
3ONr/tnC4gPMejYV8MC6L/rrzruGiHhDTmo5WS+jM4/+TEFmy2GLjwXnoRArkiwhO9447Ddnj+y6
/YbQz6xOgHWs5z09fDH8D8M1UZQMY+R5eCRdtofta/lFU/f7d2CMMOcp2gdcW47GxfmFX/D1XvDa
SovVchg/ArYd2CdBTRp+vTWyCdAFl4B9bJRJJVQF8OaI5gFS3BCwh1QIfRLGZ3Fewrzqx+wAeyer
29Qsru/AjWtrIMRfpJA7mD3zlngwzlBLWBLNT8GowAnbAAf6pt8lk2bjQVT9I4BSvUy831ZKcLGg
5p9FlzXVZs+hxJLInbgUxwNvsDyiact8VZ8dUczlTB71u1PHkGKWo2DuEGJs9M78u9tMeLlXMSz3
Ke3YD9WT7SfiuZv4KDH+9cxfTkgBIGN7F3XRoHVJ0Jj29FVWn0esmnu8H1HdpdjMsrbdc7GSgrOb
9BbvJdE0uHpdctNbDBb6FPXncLSR9FkpEUpnTgPRmVk6u/+j7XR7W5PZ7ywJ3cRu0HUpBG3ZOkP5
Y2Tdwy96aiunYY7DgrTVovdwCcfuAX0KzHEeFqxDnyUVQJ4NDquGZF6ijvEq7GKTVZYJsEuHwArq
gmYb7YmWTTQjD0Cb9mYbTjNN6bIVDn1kdEZHRyoH8chiBWXXbGUcQWfm4WMz9tsNeyptNo45RqcE
30hoMPbBm9mSI8jkkorqO5Kn7CMizvFB8nho8A/8c0hnphSOfVaMSVJDFhZ4/Xk4T+YBsK3djyhY
e4vp7pz3dv34lEkjguHcbc0XixnsA3id3TPvC7ZRvAFyM9Oii+FqxtPiATcELYP1OaKugvVEs/gN
ZyhQqf31EGWEp0wrSJE9Z3x3UZ+sMtK8kawPKr+2VVv9AmgQHV4Uag8Ug7+ZyJQkbf4hrp5sCWEF
wihA1WCNLdJ7jVg4zCUK/cU3+AWXsE6ny29M+DqwfLI9rHve3JGcezYr6uS6qbNX8kD6//M3Kw4b
cMxui/0SNIBfCjF/VE05Qkz6Z1ACFwxYT+oJo0mscFm3/Xo8bNiQ4FQsns8m+NA/cNGb4FTgpMuX
H/OvBxtmec9eVcf2KidOvTunaJANorffhgjj4p6MsXLI3/p0aMkzXWmDcF4M/Td8HER8x/Eof/Mg
7v29f/XOUX8zdLCR9+ahtEUWZD03zwthE8JKZ/zQL/CoPptH8E4H1YGMsRQSMMuZKmXnRNKO+XM5
2aATFcLMvy4HpMNrMjVvSEIjRxO9sArG/S1/8fsDo4Y/fsH4I2k2TdC5XI0VP3nmz9Gj2gd0JPbL
5St6ZOpaWF6j8zDMDsuZc44nWyTgTjRUHlhyveYxxPlHvMI5llI4SOYknyDpmOJdgexw0GbJKpA0
LnqzkFJODwpHEIbRwwZXWjKjvKU9IqP/cz/ZbHPMURIOx9VrMYYJ6Ha4gEDZTehQljjX27Ps5pwX
e/9HS5W3M3Wk78Xj2ls8yc685QlivWT+uTv29snPQ1ChTSYbvgJrEnke37MmqMtzyZDsHEkLaTGJ
+svPWD6hyjXaHlEAmm8fcec9qkv1o39FZhkxf/zNaBvQcwuv8a2oHenvk8w5GcR9KDjxuzwVKCft
DvFqu8oR5G4Wt+KYP0J0tqKRPQlu4Tw80FGOwn0y9msWJz8B/tQ79LP+jus2bih4kyMoQjxI6HPt
ZictT9vX328JdeUMm4UV5uRdrjLk+nj8jkkfgaMZ55jkx4U0P/Yc1KhNusUL1Blhudfi43/MR/Ba
tvZzcS3mG/wt0sYTYZ5zwKMvehzWzco2k/jIz1wQbWcaEWgWc1sebEKCLX8oJOq/a37eSTlE3rxN
D9GBIBXUlO43mtsEeKaNfhTK0SWuizo8RZ3X+sd0H/e2Z68JWASyGjToHlG/uqTn/AIu1trv4Br2
8snyG3TxHJAXAf1XDHMAcSwLeHiY3uJn8Qy75SPuo8I3t/pxvauLN8qs22YNWfBadE/5mj+g0WGZ
Us0YS6Q/bFsFTQurjr44UM9dGx33MtF+BjMH6/iLDKP4R7KbMtTyT8k4btYnKiibK//iE763n7sC
rr+6mDP/wfDFrAG+6Z6bjQRsFr8WTXQXRtZP+WB/yxfN8Ku8lvuWhrQVsUGoaRLt7ZVXW4fibM0c
zOKJ4psTlk19gxt2i28B9MyHNr3JROjNd/mgVyLJ7obQ1Cn+KKj62auk85GKUzJ0r/AqUaL3T1im
R9yYUdElyKaEjb3aIglt9vW53SMqxWP799cLx1jTgsVZ+63E7vf1j898Wc+qWTViZ6M18XZBR8p5
/SFZWUDhFdXE8rfu2UymiOdE6D0/ocma6r64rVdOu2AlH4bpfcmM3x+juwgvLsIgfYfyFHsgROKp
21rv9FyCxDxz3Ne8RzZIrn/PqMt+3qU6ZkOQZUjRlCLJbDPBBkWUjgYq9QRzS8pHCDcQLNoFGcVq
4Krzmqc1884nC4zXkrYsbRc8Z70FQsz+gbQJlhsNHcq2vEXVbZx12SuXzGkwzd8uM9jXXH5uQYQo
H7yZPrcm/NYV2fhmUifU4f6pvIJXSHAZQ+CuqF1W6++IatiU/m0fMNV4bq8fZp9j71QNDwq3Z2XU
xcWsqzp5Q58BrvxbUSszDgtPjdIvR2ixvTwe0ity588NoriDF0YQt5wJ9o+ti0paXxJWY561ShDZ
/1QU4mFQ4N40+rHWpaKL2kMCAnlYSQWeeY9BotXhS37fFIwRTjPxRzAFSB0S2oycyZvS0CvO5A4l
JUIDsqEPffB364mtB1jl0t+4NTgsPKqr/0g6syVFsS0MP5ERiop4K4rMk+B0YzikAgqCMqhP39+u
jujTp6srOytV2Kz1j+gZLnwBTwssGx3Cev7DdMHfqVYiuHAo8/vU+yjMCMgQMIsSFILug4zUHfFt
/PZH1sY/dYg+DMDpnIQ1pbOYdhJ1+FPflyeoPMPLZ4YsgrgaNsLxWOWvdjQn32Vc2MpPYOy9as5o
17DaETM2UQH3FSjswZxczAeZYjmFtuormcuJyr95Iew5y+Og2iFpL1L1Lc3lZoZ2gwZzpNYV2wCJ
3ZX6qlSZKaOhcZFmpwda9umM3Eo0CD+eGo95Ah5MPCUjJb+EVN/1eHcIBA0nQZ/gytOLHLG/B94Y
Gn0m1O3Ox7AefTUr52NmXXxKgPGknXJL8Lbd1A8OuNEsa/59uJ+ZTCsmny2ZwXyvmoJIteG3NjcE
+RhbsMXw85x+MQADv65XRC6PzuNre3wduSTG61dALuZw/dzKw1ly4ue5VbP2uhgQpXGUxcLehwAh
DeI747W3MLU874DbrgNF5UGrNGpGxwIQ/OV5Zh0sr9NEZTxCRJaXs9vue8ZcREcUjtDaYWvK9lnw
++tIhP9uZaree6jk/xq93L/M6R6R62e9eFOV5VWrV1DGiSO5D4cOnGUXEXxJZBF7mf5evf2crSCJ
bvrTI/F0I4IhM2fkPkyxVOUrmqgdnrRDf2gQIugetM5+uNO97P0orCWZd1UcfzT6jsiPezrvnbhD
+tvCZbywuuC7rDVios9jpzp3vrSignVJmCGNBFNAqnpBta9zs8kHo8mQKmGrWL3jQSAyw54UQQ2p
aZa9XlCuP0sa3GNKD+H0lW1nSDbtKqRNvl0xdT8BFX76zU/0g/6MipCOFZ2SgZpU+t6OfqdTzGjs
/gLF44qR3otuy0fB5FKGPKIconDMD32eUzCtD2logCA+uGmMAnY/IArr6RVB+wdggZuWyg/35fCG
clz9MO6UMUPUn+wOo4dfhanLRouERcCDI3dEIl1uj83d3WOQ2bL77CogZdH02dCuRcUz23Pffvvc
5vglTI405EK0/MagTOvumuxGi9uR8z0ioHCTWzkyTYJr/ZtNQhVT1xsgrDDZGgtWzZdTBxyrqrQp
4+8mde96j/6TnlWYYuZ9k/ccMBpgH8hIkEmi1H3Qf6aEowBu4X58X0fh44/TjiKInkacxjW3SIv0
yBzHOcFgkf2xABtZyHZyGpD9SXhtqGivoN1ni4RspSKYHCWbBjGUhwWhl2N/YjRUBIm7Jhp5oF7n
dl1F7fpOtTXb45OLDkNTeItuO4XrhYvQLo6FWx9Ls+HhUToDs9BH884ZWx+L/lS9objpZqbLp10E
RYystTHIimNNp00hmDrAaVYac237sv8Jb07+N/IPu4M2dpGaWvw7djeJE8X5BM22Xj/WmahQe6Cm
O9fIdc83WEz//nezWF8thY1DttO/rzM9PbyCkNpY6WafU7MsdWVXW+ku9+v1LUrC9ggGhaE9TrDa
CsWsCKn6MMuNd6k2XJabwyVDVXrQnkHjlExUvuiX3NSYbOki7wVfIr0OHu0oRqVRIuY1TrOsvdyh
Io6+IJHAU5Otk1GLm7CPttQuSd5kwchnocAzC/DJw37MPPZyCDejgCG1e1wGxeKzFrtr35xGb/MZ
3q03j8rbP6Tyq7f7NpjQGJHuyLPeY6C37361ehsPgGslRNgM22Axq4FvICHy+svpdrp9kEiQe5V+
C2XQ4DwCD3iI07CCNSr2/I/N1ZOXCY9rpsbVxKjt7/HlP9LlZDM8dRRCjw0eKK0D8FwE1aoIpBNQ
t9XbQm484eUU5wYpGL6ijpBXUssQiT/Ml2iCsihUj2ghDGotuyR+fiwiMLrM/2mKPlxT/QLUvc1C
ZdFfInI/i7BoemxWtMvE+ap1nmRt/6whzfI/pxO3zDJZ3sOPLcJEezzhyYLT70yiyjW17uGDYgLO
22rx1IiII+tpum6diSHycnta4gt8foQs7OUDHmiPRcvM3+HW7yLmOkJkFVIlbxpEqdtA8Ciccaxo
Tl+/4HjX5KNkKksa4uzBH+8AAqLVI55EaZjquXnHW8KALuJpeYfP73W3Htjdsm8N/w7Ez4+2eM1X
bEXHT5wEjE6QDQAoQKdqq39OPy60BgAA/3DMlSGaljyOPoAOqjxt4uYjwmXp5kv1S4l8iFxVyoUr
pInUjfhDG7lYWK0fu8psYllNCSDN9n3rYxeewlfILFlA24uPRngaw9fLfcTVpuIaBvtfMZK08BUp
pWATVzIwqvWChhX+TSbgjRtF5IJ3m8IxpyF8h/0z0ZzykVBlQsgS/+8Q9yZiZyB1vR/ozvDIUs4+
/vsTxbTNsY6U9YvPsvEYYURIJGc2IRgyrWwM5XjCksuBk6xdVujl2u303KazlzRroz4j+f4ObzSw
ISP+uvjRmz/3Y6105Jo9EXgmXz3+WvtzafZfPMyrQXTgteBwcvpx61PdQksNWx3w0B7wWu+oIb+F
VAjrpc/pvPyadIS0M4Ko7YP54/WmVHC2kRR/l2U8oE89ExfDSvD8JLYGr1V9qf17KKlT4OniUoXZ
drIB3H+GSSQqJHukZhN9yEBCz2RB0O2rXozt730+2BxI1STirNV6HpPV0COLnBEwJfb0QURzbRe4
LO8+k2ERkOULn9ysS7t2i7ABvESLq7JVh28XNYPDKECka2qN1p1bRBKFlqxolLx7hckCO4Nx1fJl
D6t7ApRqkajtjYJmnS4KLTNSOudftnYPU+sddnFrfGx51xo3nUMt8QabtyOtRdvDwJ5Qryw7X1ir
j/2EFCtp8/nEr4DLm09Muo4xUIyW5DGv810bNCyDLHsbJCRWan0unyjZkSDufNz0fNvezlAU64lG
0TXmOVGLXrDFlPu+WRP7j3kzDV+QzSJsfmQT8wejwWl0O4P4CbAXzN+gadmv9jw+KpWjg+0Shcnu
647+PlGGCMSVls8VZ8PyYSNqgXkA9UxnZfQwxuvxuoeRSnFpG9ux3XTHKpBiiQUeRGz1dXKXacms
AzQArApvdCoccn8sZOx0AhOmzQOQPxy5naZcvvxZZ4BYeKP98wQsCR7HbohNWPtazFz4lGCenjZw
Vcww997wcO/g6Kr5g4xHeTsVuLKDVrIfPmGCKqN/qja3DTG0PpEgAd1EKgm2FznkxnyT5zxExYnS
5IJ0iEG9w6s/WEqDGU89ptXR9kX4ZW914zFxYRhKo4puuwnGQ3ku09Swy06PNTl3VrcpzUlU8vNM
52ipKOyDoD0NLze2vxPrnFWeZB9IDvgdiegmnbMZzB/LzIll+8CFsR6bzSb56xn0nZLvmrh9PAhQ
3cVGifqwjoT6+jiZYyj7LR/fqadNfUomlwN96k0FxCyIvuoEfQXGwfxBxKf+4v34icdosRmGjcGE
ooRyeONxfzMIxt4hE/A6C8SZWm1ON6CjHalVWimCzymO+1o5+m1JB6trzBFyHdC1zYrkWavzCaCD
bOHPptSU2ifOKLxQBbWxt9WBU2aks/hmTjPPNhNHxM6SDw3LkfC4Jj46ROCFbLnnj/2fT/HOFVLF
r9Zs2MNz5z7d7/W2BtwXGCEM/AtooW/3z98NtFs4skszn8fT8IPlmGDY68FrGWVLcmCJ2Y3hpa3X
+bmu1mNfWTy9sQfBbrdHXiYzl11tmKn8tzeBpd887E6ncXYBTjHxe7qiHtzpTsCrBAbxBnoyAxa8
jNOD9yPenKpgSU/Wsn8XgSkfdYhEm9cC30Sm+ePawLpyysMFJXtGayswkdeYB/XhcycBxryi1OrT
uTK5TklYGNFY0s0Be/nF9hW+LyWPAxTRprwu/MRv+HvpyZCAvfPX/RBl/TU5TYkWR8D/DRsTjy7O
gsn8DtjUmxMSvvxseYXVukebM29zNAG8z8wvdRKtO10rcD/P1UOsKDmoJ4QPxDJ/xGVov13KOND3
NfE7fnjgPwRE8+SUNnxtYzU87b/HA+qAj1tdnj64q3/bShaRCHTUFjFUsdfQQYUKevGZ13NuSa2y
SltRmaUVXd60NE88SS5/+bw3y9Lr/40tGZQVQmz9nKpTuo683PwQuEAr7ko+8k6Vl4kkjpYHa9kR
9R0Y3oZ//Q5z94UuEHh1O1r0A1gjMG3iIBmE/5QtatJCvGayuwSam3NUf402BAddfmnEE7sI8NKS
KXwxIgxf1H3JqPtLYQN6IsSh2HgjhsIec/JnSb49U9F9hQFEM32FJWsMufoIX2ajQ+RqlS2Cncmg
5FOvyZHuDGhwS2JA+VZoJmlgX9fkwj/NkYoCiE3rod+J9//YFEdgIk3pX2B5X5ZLSE9jtJjohUel
0qrHJSIxdIhmxwNk4ZimAGU51Ep+98bYN7qCxyxT/eUN05l87ZBtSsuJzbdZ0c2CZrladOve9hZy
EfDJUG+m9d0elsyMrYcEZDqpAEff9Pix2Thjt0d3Vxf2Np2b7eqo8Pvcfd1yeqr+yJza1wZZGyFh
+HbHw6w7Nk67or5tRR/aTuISl8M7T335RF0iXOr/k7ZkgjIVfrcmzII8qcmalORtBpyW84Kei2SR
rzqV9cEv/O9SWYBqEYnzZJAU7WgH60vtYE/Pw4n2dqknQ2VLGkWgUDE49GUdTcgvZijWv4Be9xBU
cWgP7JdoN1x99h+28YwYfLz9iDhLfyRrlBvzyFnV3mdFNjwFNz/7w4Ba+BPoxTzM9Wn4MhIeONff
9kODsOI/vOc68TNK0ZLgYabuCG7pyJD0sHs+fBQ3zd3KF2MdqTT9f+P5wXzGDfctVCcaAkSLhMxT
k+AUCHPhSineo6fbQ3UfAsXp2e7tvnyG93ZONdAuMx9Lqod2P6O/rswOCn9qtVFrvGhLS8x2nvnd
sR8/g8xrN/y+I/HH8zNbB3Q6PODgOuDD3KfeOq2Tuq3xM0pspO3ypg21KZOpQAY/9viM7MGdsEHL
emXlbhsN7QJMPNk2cbOvqN6rL8/wF1VirZlNtqNrceGtHUvzFDf6+sVABqbM1vGeN8cvCczQj6uO
VqS+w1gMvy/Ein2QnTO/01w7hBIFc84U28qGyGq7ORV/UHcwe6/4Dfg/On+3NaAcMPaxdakx2DDW
tkEBED4B2I9YVSYBJHG2BoCQ7DIcHAcxmAN74xZYwyuFvzhsYYAaKJby7xXX8Y1l6kCXbhkmS2pW
QGrEaRiyL63aJYnlNorMKJfJ4pgN4NSAOw8OIzClEV5lPdd19KTAiXIxAZPucf57gNO/bX79+Elc
bOvz9DK83AFEgckIVOHYnvKFcgA3QmdzbzhD4M8TS2hxs/mgg+5D7LXFSXIIYed4IjOWAjiTEgMy
WAt8kP8SIPVTqEIaRIuVon0IkMGQBWJGWj6isP6M8BX+YYr+lDJq6qJIrUHxS11Ppg5QSlACxzfH
rBzwLCbXK06izKc0czQr9vczUNmY7b0BnoMHYuCC/KAo7TZg6KOyF5AfCdzh1O4BU5XThJl+L75o
z6HKTBnn3gs0g6h6BGYteI3Ehzh6i2JqxJdDCg52T4RzWK83tJNAc/5Y9xSjkOZdJYBMKZ/jvkW1
CYosf1WMPApA3nKL0MCUzg3+QcQ+ippDa+Am2DEVwnIRtNUen//wv09wwKixRi9z20nk6+0wzaKk
Ew/MUgWVSIAYmcgBH0mzPqVRdux6yPlmANAyabR/Q8aH3YjiT8RADKmw7y+3OkvUszznKRSo+PZF
mFlAp/ySUfnMP8lebQ6W8pZNECSeGmguUYQL2TrfvkipPQ3AQ/UBV791M2tr4uaG5IHdpE5KNWZq
fHdEAYcDM9G/c+FfAQri/iQ/TOu0KVs3MNeiXAwQ9NALjZh9iPApifsuRsKtFABQ6BlqrHGADYO+
B36+NfsNUdfchxq5uoTvp+yVT7okUk3ZUuRDZw9iNeeHc6o/R1SqKWG5/M57Rq3eYn6wt8bjWWMW
08Aj9QHN27iPXJoIGHwkC6Xtm+S2KKV8Ai2PFExX7ytqgC0+1QSkhfetQtZFzahNj+QcxWnQt1mQ
Q+aGSHJ6fs8msDIc/32pvcvt2/K7nXAIKjSpJNZ3PjgxgLqd8bXRKv1b3NI5n2B6aSJWMC7NHx9J
G+eEahxiXtiyO/fiZJ0b/KHQ0IQfU843XMADgRXk2tgkeqTSUm2yOjhKMNwyWZHPQMswavzv8s2A
9KWZ60EOQqvyLZzSJNB0Q1UlqzMzip5CXrIJ7gmUjMarh43aJvr3QQNkdF6zup9ffDI8J8FRKH0w
J6gEKUPyiuPTf+hp9Kbj8W1nVzl6nZq/3HmhJaAnwuR55adMzplerAXgCzn8CcbCoFEFtSVauidm
uhgtHqAttyXBIE8UcMBxi253wA2bxwf0jpk7XQ4WB6NZsgbMv0axQHUgtFprCuWp86C8eA6yR5tE
5bHGBAdzaH/s0TWLChuYmm6KwRqtAm/1kLxtIj8cXiC6NtxRWE6RyLkf8xnVKjuJkfo0s2uYEngc
UllnlwadBiBjb50j1EOxaKXr2haFRAUPEOn6wqYAuYdpakBGK10kDj4B+2aM9OEK9cQSmn35ivqA
JZKuBLI59eQrZ214CGQXLWF48/nYy+MLPuX4c3ijfXFlRXeNtVqkVTFP0URtD+Y9jd4+Xthdz3w4
XjQ0U3BZTOaT+YF8j8YY0KsH8ej2USE9/GRX8qfQKMVl9ryUdHk2R/ZqrXJ5bC6R0DFhBSJBgfcP
mo3PcMc9gi5H1LxnxlQxel9NHmvjLbP1BsDNLSoVcNytGQ6ndt8U+vsFGaxMH8SGIJ2cF+Zt2aEQ
SwE1eQ4tEupkoftwLI83z5hWyUuGlKhbjcCBqgDl8o8rt/FH1sCjGJX0srs7sMXjezIHjvD5Oa1q
VwaZDqyN8gIOP9d4BNZY71QCs2L643RukVVpD/R2/j7RDBOjsWB/RAjZnDr6yybeUCu2+Rry/2dL
1woGtIfQMrO7E7kN8UrRsiCLEv+VzvbW3c0AZ+D/KvNuIetR6+WB4hamVBCLAiUPw/SquQiVy5vP
vXMbMFV4RD7l6QpisoANMEhKMIYar6hRNbo775Syopo63hG8CFq+1XhgrwG5IWpAPwe9RXp5HTtU
ai0Iw/2YhtorelECfMfeg90ny9XkwqOY71MdleCNBbv4AzPlCP4cP+vXOoexUPGg0Vu+GIMq9nyu
IgyvD/p7K4Pu1EdYoKiiQsbLj2zV9F2ThI9J/EEJFN5DRrcXtUo5msnKA2dDzJNFYqtpjcxXUOH0
LCy7/ohLJKQy9ahsX66M8BLZmgNowVB52LZLBbsgZhiWuKGd7+HCHfF0pCfEndjIyn5+fn26+Ro1
AWKHn5lGx/yf1Llc9nQAE5o7hiC/ZLfoJRP0T3t5T7pzqQEmzhgUWmUss2lK1EU6vLSE6DXESiKZ
lPEuZNRfr/WX/LdQqHUQ17QcsYz2JrJx7ccQRa6cQysRG2JiDLepAG7tKbqZnIrIc2cr27tPxyxN
zUN2nQaa5Hdh0OdilNaKyfugfhzEFCyLCJdN8nO1yTnx38fcLY0+fkw6dNnTGyitNwvMxLsB4QKb
s0OWNsoycCUYao3VmtEq7GwMTYuHjXXCx1VLyzXKGrTLzIgmiOOR5iXw+TyamgnfRPgxuIqBchvu
1ZE+wr9D5VASjcE1W9qEeUBxMD2cmlv/bWFW4AZ6h+yYpgTF01yTRRJ+KbymtXYuyuS+q75WWwoH
7BC0C/BbzbSUB7bkibLMilBP5imNCCIPYZ/e584WmfX06zgZYsiRma94yuyEtCSjwqOgqxaZd8Cy
oyvWgNm6j100g9opgrGqzN+oTYElxKoJ6FEEz2i4YPncDZwh6DUXEIV3zPZh7X33MO+Aoz9nCEp7
sIbxgZUcnfYf2tGT7KIWG5wPcLhXWHdulJAsUuxXmY9ZaJtHFBPpoLjRDVT4wNtNxKzRIdWd6rSw
BT1eJVVzin4Xh23Oh/01HhR6vwjeyKMmSv0WdlDi3KeuWlc2BEfYpc0Zat/c3O2dC+7ywk135bF/
ls5I0l4uz/ZgxJNzwmnyPaIepEUK/VTIUg/IT2oW6VsE/JClhoO5oykqX96CgTsgNdkfRbktBM8I
XvzcwxH8tQCSZu8T9YFmYmAaEK9BfRu3VbdgzUGK9NS5mp2e0Zg/j8cAK+sD07Eec+lhXJFMWIPr
8/gwnlq7zi9T9FFuu+7tP+bndI8+C2qWXcVq7Oz4gnIa4VhhTydwfgxNilZ3fv+TjJ/55vS/cf7z
6S0pPGWWolKQ/FCk0iYqp/lImwZcUzyPkJ+r5CWhZ0G1Zw54KLuK1mMAo9QHGJJYc2fi08ZjVxho
VoC19KQ31pHuUWI/bhDId2PsQmKqQ/5QOFyt4PIAOp21jAk4AwiQGPIcHqsNJ0hPGy1aC1mB0WoH
s8VD2TkDmAikKvYoeM65hTkfmUJIPrFwiC4puRiZlfvv9rPYQAVrRZy4im4bhdmcBuL5lMOQqa46
sswuwS1Ext4tejNKR8Vxig+ayuCRTszmguWMJzVacStZNBwBWPmcnHCPjwE/w20iyoKwE37D8jyx
5X2x7Qff64+uzo82Pnf7zAZXpH6JpzDcFqj6W//Zz39ilRQUG1CRpQz8SdhkKHmjOX5sgEho7C2u
sj2caISmbaj9I1HfzJY5U0G2BzBB6trXD6EEOD826GUD4WPWRYyMPjOaXnr2w+ANQ/kM7Hnz2PHm
mTOdT/w3mtIvu0oWszqJuxbtduI8YuKdHeKEBckIW0EDx0LmCntBuowFsR8/yUCb2Ng3J9BaxEvY
xfzORNltMAGhLnpbB5IaoKIQEZE56SVCQMgvaAKN2cKAeDXFHMAO9rIFstzhZMHO1lH3Uc5q4OuQ
qmquuu7cJzNZYSx6e32bg/I62lYMXYhMlxyWXPTtIoFd/gUNk+4jfmsQp/M+W25m5gaK3n0SjJDE
lgTM0NDqlHtBYU2WvWVNij115h63E/NCEU9QlIHfETUALY2MaQQkWK4PWxITF2xYtfmyGixKw+XA
kue5MVk8tCauKNx+zEEz/IF7Ww5REeT2b5nGqEo3BwMLqUpM3Zyl6CYWpM+VihF6in9GT/3SoE5J
oDEAhs1WT/uNAIw2K26nIWD2I1z1loolE3pcGBTdG6JTEICSB61o8k64qfNzE/H80anQxh3xiQ4m
wzBiwt9+KjrauPkeLuPtnDMbpQWCMpU7DhKdjj3Qjw7bI2JzxQFD24z1ewCVFUz0vnMwex5yvxOp
jWHlH841kN7LEZMHGbThvzOS6ky+OXFaXD3Es3Xa59oZJdWDik7j8QoQKxwBruRrCu7sBD4T4DrI
oyzkBWhfyIWbh2SePBJymKi/Y/reKgjDPwyQuISWq2nQc8bq9DIS9Y8DiADRS9quKQ9a0gyK9uEZ
wT6ijqcDBBlzsoC9YefBoLV/eit29Nx7c33TTkbSJv5gZwQxyUI4/zrS4oDLGfMu/OlnKR7diSUG
ULjU01dMauFPSxZ095hQDbbIlRbYGWgIHlx0BRxyL/wfT/RO1JPRE87esZSA2vLlT0eCBbV990jE
cJL5GPEr74maEj4mlBwYl82B93CILran4GSlQw8r+hE8VujgcvgrEv6wMNQxWau62GAg60w6XQGx
xlahtYshklx05kVAruvqsMFjgS4XPE1Cuj2mcTZVf2Cz4vL+11oYvFH0wPzCS/g11a2yLq+g91fP
mDJj88YNLb75m5iB/twfQPvcaOirnMR7zPkzNfHzCPy7Jui24d2XGBMlQ9LG6meRaBBUeo8AuKEq
cDtY5iANmliBJ2akoPMIw1gkWzk/AU4mNDi/RZ+fkYxT3J84mCCIO+Iq6csmcI+iY/dJpMKAE1Gx
4CtNYgQZN76g03fOxoTOabLWXI4857H80Bk/cKduGtPqrFMYQC5mrY8Mvgc7svXwRnTWSRvOREt8
ABLxeORZUQwbI0XjHzhVyX9DQv210KLVcZpx2PU3jxhX76JvF3umESaOkVXss33xdwhv6s057G68
ETR6ipTQ7dQrjadexBDl7H5Itjb1H2oxmtFcHE4+4sbvdYBalhCm1WQ3XN2JzT6EeJEh4yxCsX98
iuDM3uhEkS8ORslkmB/4/RPSZewsrL2Xg/27cvtD58Ak4azKw859AAuCXUGXlKNZKf5ESGAmkrsF
y9yP4Uwq9qrdHY6Fc9PkZPtr0AIghZhupjULDD3lfwiokVLvq7vKPkTWKofd2E/XH1IhOP2TD7/b
gfkj4sKiMrRGfzRmTzeyUx1Lnzp4/YAKtb958UY+aE/+HqsfymoFj9rbz/BtnOVTurq+NAZhHM0X
Schvv1Dt8qKE22CL7V1lbqev+WF8wpwRP1jq4MUx4XsdyQfw1Ajev0swUmxisYSX3FKcdjfcwulE
PeS7JlOZgvyodKZesZP/2tX7r7VSJql2M2D8aKNsV/otmrHhqd0M3deqRaVS+3kwQKKGfImjPJI4
zA6Iu/ELYa+o3Ik+Mutoat11oIIlffFOFwtaTdgGHyuZ5fhuHewEuTXrV2KABxkHyOF+jDVNh4S7
hy3wbS98O/1jcmG5e+RgeLMvwuuP3ZhQYzxTPuprL7SPglC6rwZ/IDVoM2qj9if6x2YitAAlK+Ff
KeGFC/uDcF3MTBNotXzFxfbdCKsupbuHTcdA/4Mm52wWLBhjG85CIS6WQQMEEkDKXR/XURsrixeI
BQ+6pUykprKsZhZGL+pfhxYAvfaGvyGEIKjt8ZYZ3cc9rFF+x0HERAERM9r04fUABtw7GzKGSrf2
x0a6PVhtQP15LFo3yTuNh0biy8t5x0r09qfI0CDGTTIgx3rLv1c2bAKwK4VBElP8JYWeGFWOhIZx
B+s+sHgVdHHf8foLmBPnG4MCiIGBEC6TbEK8fzhWzGT3NCe4c6ZRLjItE+MQvEM4sO24micik6D7
zhCOI0s6mGDMjDn/vC+xwqYyPBdAyRzNwn10iJXwEA9Wjy1eOSk87FMkz4e/36534eYFBpeY9vjC
7Sc6QdqheimFeRH/A+JZcdvDJMDWDgGkeY8aDTSace9Okto/ZBo0G0wa38+Mf/rsRvv7mpv/twUL
QMlHi9oHbJ5zAwthG6P2YyYQwwlrJIMbO2wwpCaOtJDpVhYhEOphjxt8w4wEOv5CHgBAvf/AgsVc
VdzCowmWP1WML6j3aiHphfsfIou1J+t0hw64DMqn2rAgj8TvdwRJ0kCDqj3MvzMgim6MqPnNEHe6
r2IYBr3PQbD5YvhGsP1FRUorDXGYyG7lmTKlYmcOSNEkS6mnNn7H/rpGrjpkN06SBbrUHzhyoXLn
Kn6mCVB5i9k4xofH50GFQBuPY+nEG4XjhFBafpT6psIn98ye8/CS7TvOeTxv+A/RXMJBZjFLIvFl
s0lYbRG4UkyG56qKxlhZuyWT15ymEe0PeGUu7SZOu+7wsIiKvKfxWPd4iOKCXiGjxF049fGlqF+6
xp/GNGAoO3iPdaGnZEyClqpUIu7GYXasMXgXrqz/lu1tlqzfc1kjZYGHbRmoMid45fNcFc9Wugg3
JY/2G9xbGRFIgpatBxhbH/ki78GMiRnar1FbveYyISQVBNnXFNtRjcRbGJ6HZnECL9ZqWD02MAR5
UxNjFErLLOYc4PwXk/FqsCXgY+rBSm1ljvo9lEJ65Hz5QQ4IlQNyTHW0epIRRVTC+Xct17QCaONL
DlTDgcX1v5+ulPhLysKKgAXJ/Bi9VYnwhuiU21VxRipQog9xvSmh/CD5xZ2EgmMzoVhXuxtyNSdA
70HuNqdfpbZXacuvqcp72ugbp/tuOwyeQL8C7UxweL9tuAJUDDC+P1wGkiO389s6DZslqMYVRrqj
80D43wdzmZOnWT8MzmAisZ4Wd9Yh/G6QXdsTu93d1vW2Fuadyn2GaThdCfU8psfl205CyW4hpx8L
IUUax9gt57KXHFO7206CH1RDY/fZnnq8y9Ng7IxWrTlFJMwiEwyDDpSbkVHlA8enfyMK7LFIzJvR
c4vN2P36JAGjwCCZYlvZxbpc9CnRQ0njyI/5pJnhnMBWMTWS5Vu9BRBbkOfTHbfveTxPT8WWDOrD
vr/H7oABCRmTR26O8A8k/m+rMJVjswyxFsX1WXY67NVK/MNrgqgArGAc/ejzY6PeCeArWfwDJkBO
Umi3fJ7bn2AQyN40RkFBYUN/I/CVJOghUys2ySZz4fQchrX90FV4klggBozSmPVK4QIVPuXc6q7T
FXlB3zBF4Mld6MIAbj5+df1eaT+GBTHh8tKQ/wM4xEuAzx3fFbgLEoAJcQkYHpQY98TtyEGZu89T
scd6lF54tDFBDP+6SNngPICfakPQ2j1cVRtwEHGbowijVlu4LBOAS/Zic3r+rGCLs21PwlhT4jI+
ZwMK0IsLaSW4VRJjvn3CjeMNqBkHMF9E/OygqPgMIihChMxU+L2RU0o06GGC2HAgQiDideCAxUqB
k+uSOZe5ismVA5wpz+OdSd7qhyTKHyfobEBWA2MOyR94zwnguUzi9xQXOsRZfWXzL4inwaZNoTo2
rMOGx+wwpmKsutAJh0m7BXZ9Xu4XvubtKyciNJj6zNGFAtTRVkEU5veuWZjuqN5MFtA4DTtaG8Or
EJ0ihP0JvcYtj64VlgJuKokzFmT1jbUf7BLr4aWLqsvkikHucFsCuiZwzKAb9JUgYwKeyFUWO/6e
Y5Fs1Go7RaPOffncQvnx6iaIiG4LCXQlJX+Oc3U4awxAa/vL9YGb4Tfr87Ta48AOpVO9py4G/xJs
DDWQPDt4I0VCEouEUKX3w4Llo4+3lMQFMdo/UWBJJ+BcDnJOd25fHtvs0Yr1BMNOzyy1GJSP+UW8
Hhe2CKtSF7zOv91HKOhX780HSd8hrIO33zr1HxA9ciKfZ8V7w+eFI/ukhG/GB76nZENts6t/V4zG
2+/2xznLD6o4hOEAdA5Xv/MASi91s+gwnnEJf5DVYv8kUoZDj2ddhFOKK4AZuH8iMHHz8UZhHkG+
ReMt9leIqZod9H76eEkryldOcNSf0TyLxYRDpgPMdo+hgex4ZmcmuhsTXV1qaH9QPhv3I5SkXwYy
3x536V1Fr8cS9nMgROowgRhdPUUz3TDmvRiu0zNK3RHj8uhUwPgUMMnxdIfJjTUGO+0/mvyAGILa
xTqgwdUhpwZ+L9unrPNEsSDBgoZD3z4OftfqUoYQCI8jgR2HFdrCHR2qdrMdEnbj/r4zMk1Q50G0
vYQLJMMNyl6Bcw+XPjPEvj3Vm+Q0CYebQTgM+sxA4ZApccfVkjDVMHnw14bH4c+9RXefM2U72hyo
Djmc4JLoaJkQedGG4j35iLtcPsGXM50ksirUiAR1QTs/5xw+7FyfdXeRe6ro6IPywBvK24NsZc4J
l584k7gkGR4ICGAoGKvFSHxeyUf9/D15USACWKsJyx1xUIDPtVhx1BSRDhJKJAIbaTDL/9lNcVPx
cse/GXd5SYrlv7/yuOfWawhqaSufx+gv9iN03Qebr+kFnBnDHSkHKb7S+4qf+BuCRaH1S/7qoBup
8ral6ZrHMm4ysi2Js9qgb3Zbb3LKw3r7cCbr4Rqnrz5e3dedlUayNnRqltnnif/iPPTGZN1NQNNh
7dTDSvLqKz9CZ493/5ycthQ+dYW0BNJgNh3auiEPauSnUyRqVPJFE66ybHYHqSr2IOzmCIID/0fH
ecizBuQFB8JZwl6IR5DEwQhHLVqm9loeW1YGVEMw3bjs1c+mxzlIp4kxCSp0JWBb5fJwnPrEoGBx
UFZvtgrUudzfzs34ogn+j6T7Wk4kTaIA/ERE4M1tOZyQQAghcUOIFsJ7z9PvV7OxE9sz6m6Bit9k
njxmkxGjEzyZqlyGKazZmxlSNc//HuQjxXdPbDPkxDLu2WXbbv4z17xNCt38a7UWPob5jnsCPcuR
0cn8W/b3VLSr4Ua4zr8LX+qeOpWqbbR9O78ZUausHnASGvm/3Sct3uy1wFhPubP9shWrr8rGe/cx
qbzcVQaqd236lRl4M0chJSVnjj6uKCdE1w312YjtHUpO09HtESKkwEJmgbebH7nAPEtP9N599nPs
l/BbM53Lv4sDlfnW95YR9O+24ki+aeb/YbEe+aTN0/pndaXMzmFmfBnt+7MEP7+Lb1uZWsax11An
rmTuBjt/Lo0x2chvX0/tc0J9P8Io8y/7nh06TrEpEXO/HZdlX1iwhRudupVblJ6XkBCj+5fMqPzP
SAZkR28/H+BTmsMAWN6qmGvFeXTk5Y9A6Yd8P/EoyE/uAhX/syTiT9JfE/8Yps/D6jpEELLZcp+7
fXDkhMmnAyeDuuoaH38eiKa3ZNatta7vVzBXLiiKgmoKAq4T39DcNQhTk32Q+6Ol6uyiQ3NmMdoO
qCbX1/wyuTXNps8xkjBEzTU8dAuUOUhk/faD+1G1z2TZRZ0Yhb2XPcvX26lx+KgmjKXiVDV6nIUF
nCRJvs0D0geVlJKM0WHljb28se66cfsQMVGEOWiRESa7TJLskNQCyzTlX8Z0AOmimbb0W8FOjEZj
PLS6Tsjsb22EtO6YnNUzYgYLyiASEfmi6pTflEF6Gs7ecG8srR/ZDztDs1pUisrxGoUz5c9viuFY
nut/BYB+xHerNLmLvC6MomCePAioIUgOzVKQbeBeKU3cUDIp9B7GreXEPV9NQLN5BHMH8eH/PB7O
pNthnk9aaNbvhnU4rlOS75tT9NLIg+ZXUUoZPDScidGl+/BQk3zySLJvd6jZLsrxxSq+nQ0MW85s
8F22sS+Hl0YBOAVds8KwUdy48XFwA7JW0ByOgmvW8TquYQ7QyDjaRoc9G6OKx8iaOxzlos9F4ozO
O4EUhSEOGKxvkQYxsfDLvkNtbbe1P0xST4CpSkI5jGySBrO2D1SZT7qwenn4HKQg7zk5J3+rjxIW
BYJdwJu0lfkqcJ3wzU4mTrVWalkFeHq0j3gekOTe3SrCuohm1L3iv0yUwnw9RSo4E7SW+M6kBN7g
UQzC7iMNz0HqlhHxkLy8/Kikv22VMA0MH5/lzzXNwTw6mT6e0aawRU+mrEQcu59TOcC6vDPkMH2O
yz+HIP27NDyx3CN9bsOZGBeapf6ttykFuVSzwU4MZYZzrz/mZev2gI8ynwx+jT9exaDhEyYq40Z/
Fj1p+Jd0Ff9BewfUi6/PRX/mGwizlZrF8um7zMl2HB4j2oHcFw7oZxrCmWV3mY1XrcrkjKP+ydcH
hQ3I3tl2TlzzGFkCekqeyT0SjSY5KtP+/x2VJtxMPUi0ORq2scAa2UxAi310X8WgQlS0lEkflOJi
s/BKcXhLfhYRf8W+eOf+LUF1ibP6QZnGpdaG3fsKRdrVHf9TMiUUKMOfFzbMihpTIPrcMOWHBMVu
t2o8zpuEUdRUv8RYKF0JD2ORq6gEAD/gMcs6JD9MF8AtpAk4vQnk7juGU/n9xdb93YapNjkcVptP
ZwYgfW/LS8tetx5mTYrLq4HGPTiqLxU+KotMilsurUJXDtKcqR1s5erEmJlQ5aM197mVDD6swOAX
gtX4TR0jHjE/jU0+pnByRvp0IpDB4No3puWkQr3YXGNpQJGfskhlk3MI6pQ4+l/eeU3ENLfRIkun
lJoW1oKK5x35hMaxJOQQecjkO1V+gZwZ2kyVL16paFZefzQ3YmnTSOR5x1AhdtbhB8xjp78BalCM
V+Wo0i4hxLQxb6/NG6e3DfZOd5aiJLPkWN8ewzkB9EFDxfyO7Fue1wKIDQ2n+0ZJYQfOqNVblIKt
y+qXZhz1hrMYzB8PXbWo0QZuZrTlOnuIl9MxnPEESg4dhMQH/bll9ykauH+TiWAR/hqrJfoWn167
1s3IzDqZP7niqo1bNP/kUeUTV+AkhVgzhQLuXnu/FOvsDDORUgwm/wCBPaJi9J12p+qQiNlcy5L0
z5N/xjHOC/EL592c/BdsvtwbF5gYev3uanqYFO26FxwW54alX4quFEyLZ4BHOP/d/l7e5/8yHBp5
kMW5ZLYMGTvMhZUO7gpaZaOLHe8VaW261fj49RfmW0nQlNO/5K88waHVXr61e9VtPmLMgU8U1Vtv
8bmPTIspSDpU9cvR2KAeoatPi/OT/ZxbteiUv1lMaTjOfwtGsR06m9pkApbfJs6Hz2jX+jo0RqVr
OGqf62UWicWJDPiLI/TeZktwphZo5oIRg9aYAWhrBtIs4kKb8fcyL1QVsnRMW+gBU1XMbniIs8RY
4PxmKoC4OJBdiM+f2tbHPZ5mXm7oGALX3wuYSZZLN5/c8eLY0rzvor//jumi2XYa+HP9nP3OIc77
aPNZKoRzZwljz7giNSzjRKESuEaVZIxhku1tX44vy+9q/RFf+9co37v1iu8pcZrkaXQRbaPae9rP
a0ZLqTfSsbO/hzbmPg1kecTnv3tccnQ/++DV/3ZiOnA52iLrlzS49cZa/EegHLIgngbHx8Kfu+PE
/2WVpKdJNiq+ZFrobzUK9mjhVHPD3O3KXyqAd9fiOFpOXeQUVrYgFyzhjuAk3s8IjQSRm4ZXahbS
k8d+CeamxIuUHV5/vGwEVda3autqfRP0sFCMqcj2OL/cMqH9Wj2FW8OaapzHhVtiH4HlrHRNkHOx
RPByjG7NE9k6GjJl0Tk4AjZBkC3gK6+KRaR6C0uvWrOyNGunFSQZJYShSHT8K/dzLVBa+9qY9TLc
ZYrRMP2geTlUgEROPQhVfG1kYozoySxO+ZT0VHbwIjzGP6oqpqWpj+azXgb2aGm8turPLIOl5uEF
JIdfUwx+Umn2UYDXoCw3U2N9i6bP9q6+ZFQQfLvfehhAYmthovYhOtX3WEB3dA2Gg3LaeaRAqcc2
nHVyr6cEIfL9Hg+DVevSO4T/xg0nvvCdfZwOk/kUcVoIwC7pcPkf1BaHfYW0IZyPX9btrRAOM+hE
u/o/OOrF39JLRIXhplON9rHiuSY/USU0buZy4ebGXvvY2HQOnVnspvH4ch1SvJdzY52cRpXJPXhZ
tvHC/ZTl72Vy3gen3qZ3n2xP4XFIs5XSAOHIPa4Jn9kkp9m5ooGrIBkDvG/qulnozl7Z9P+6IdNU
uEWHRB0kw8g5GYybRrLfy+G2nX3D2W6lB1ANAMCtb87g9Ba8Gul3ahCk3b+VRILN74Fq0MeGu0KM
of5Xt/og40uCbBzBn06n8DQ8L+N1JZZ09raLP/9qaL/bz3+4j93U5H34s2Atd0pNFFNPr+U0HfnR
nmSD370b5hZ/Slpr4OwTbDtcidhhzNRDaMokD3zizbvddWYDGeMD4mwfxIaxe/H/u/rlEnBTpALz
MNnXcILXOwuYN6n94iRJ5buM1m/LpGvw2Hq992oATTx4uFhqrXGrw+STWphOesJutVvBf/A2tJ/Y
Iyqkn6vqNbUR3SgL/2DQX8fGOMKM6Oz7bCySLhUmsDqcTQndQRaH6aZjGZ4yFkkFY0KsELt/u/G3
2q29luLSCHadTPdvu3otfr6WlVdVfx1FSot+EBQxmEVa0L/vWzctFMusrqqvBJGlSwyQ0m7lUJ8c
ijCURST/JKjUGVJGpt3fpRhz0v++/9VmwT9ijVY3E5abs/qzdbczkZvCbWSaySbEBju2Mz/bRkoG
hqGFnqaETOQx4EPVa7qY572fYrRopmvJVF6DUogX6AjLZk+Ez982BtsAHh/ODbCWPg0PSv077z7C
v2oDcJF4j4+e9r1UcLj1Hy87RwfjddlAqM7h6+IWMiDbVyymu0gdRhbQonZqyHZT+NUCNzcKh045
rQc55dmOjzf7/b+irka1UopmHPNKiVtz2y1S2l7bS1fUPfqsuONP6BZmebQ9QNW1wIeC/q3Skm71
rhMqvlDlB+fmuFVRpDjD8LBoU07Ot0+nNcwRuzdG4FFP/O4Qb4grqjs1O3RtppcokNSdYumRLoq/
XLRmLRoaONoLTuiHvzTJtS3G1rg3ycQkH718uE3mBLdq3zi5N0C9L4e/i0gvk5mMZkV6gs4MwZCa
e1iczOPy6wmlI9P8yseZcn3T+HTDrYISIcGEWX2krgrz0y0jvttrRaU4S/670cE8wTpJhUZmTIRI
X26AWfRJl2u4rDq4+K99z/HOMgjtiNE16uK66Vn7wPDPoi8z0Ej8UmscP/vFuqLQx6rYjhm/XPuZ
yZhUrBjsplflIcuRU2c2KN+CN2EdqDzB7rUYXuom6ttVyM8FxFhumUy3uPUmT2tvFW5C0dTJQglK
GoQ6BulOExbx7KVozk1199HpM83Eq2nM0sn1XUO71fDy5QoOIeorYtsXGPnDjNl6myyTN+qTXAIL
SUrJonF9ycfpUhg3NQfhXGELwdokOaLGPG78sbl6J3VqfhZFrhspYtkGmwZHnP44LTvUe+vWb/pw
C8mV3ev9Y5/MYhv6reTZYXkFtXhqQoI++nEKM2H+49y4N27TTUMeQCoV4pgdOkppj6yvybOhG7aS
d8wVz4O0baMEaJag1TXX4JsdL1w8LcFPqRlB41bfhbyr46XLHYvNh5pvYPvgKnT2UMIJz5k3PdaE
W7q956m0MfSO0SQ5EJ6P1oIRuAnyFYOCqofnoOLDJPM7b9b6v3TCNBOpd57RZWM9cuJXydovXh0x
d2o4oCjZtwbD9Eb8NhZqgJKvlbj4blzS10vKA3FOrHvcss2CcgP6V+beu6j/qi+sr6hvazLdriH9
leBxxn2u10EmHDqRlI71UpEgeS7ybs+O44K1ddADb1NPbbW5OLL3WvCLfYQlhOh7ty3O/5Dl8Dz8
7R1pDM+aICXXMYmfJV+CDHvbCJ1ssW/s6NvuQQ4NYKqley+Q+Kpe6Gz98iScKDbV5MtVfX5rPBUh
g0t7P113Cgyoby4haMfUAOWB4qiGQl/ahm40x1/p9/42tho7u/DDemDsph2j62qMK2H+tdwh6UOo
qqa1cngbbHQ7oaGOtpXNBqoAs0tXmDmKoMtK74Z/yTy5BzR+TJQ5rIoNRC9tsp03yKM3k1qSLuvq
PnBZydb5znXXX2moxr+lOs/jwFkfpNXMFnFrPtBlJzvVTgckx9jLbfCNA38z0yug3oJwuVHiWoxT
7dj1Fhg5bGRbfD3qNbq0aNyGmwTGOONto/R9RMEovu/UyhmGTyRYwX2SebcS00SIXfwkBMc6791o
1OWGXKOiqAZC60nBdX+P5iEDoTuD/1lP8Y/EDlgavxoT+OsaOrkN0TM5pb8f35tOhs2g9rohWePP
vIx2QbGTbqprNpBBPzlHV89wsI++0mOc+qldKNoGFBc0s5f6oeUMTbgoMtQwvFepVKn10kr3TCCy
iteg93NQ2QQfz4R2r0UMZ829jT8YhAWrk3PuGI2f9sYzqSWr0XIVVh3N/GO/a/HE6fKXhm182eKv
40gssAMgk1Q++DB9+bCxaStOikvnMJ21gClvevEE7/MW/NkeP9pdh410AQBZvOo5HmvvI3x4dlu+
iw/k0M71zxHGzrhrKHFk+3u3XNxBNmXmN//+qGeMp6lePNFFfAgLQI7vJR8Gp7b8DR+ND1UbPybX
lwEcrOITYppLwKM51efh6nUiJaJe7nLV1zC/AcDTBBM661v4/BYdAgzg5sUT9Ryx4ogPHX8CdMrh
P1t3iiroVfq54XWS5x5UVAGE6hyfECxadfC6jpcDKZvNzR+EA/MHaEMr7TlJAX2/E81+1ILxgO2S
xyJkGTXFDpg48nsHVXVaFNeSTYsH91uusapPcgkeyOiZXIXsZhp3SylFOR+O3dXPRcuW0sZAdo7g
zWfeV9cIwsuXk5N+CLsuU96wLB6PVq/j3pr+AAQKDKHAZPMKx6SNO7UdNEUD7vH7ahxhZ5i4d6kL
P72m41XH/Vr6IDsOZq1JutYgHijUAFSZiKnfVDlVwrglG6cJxL3UhEK5ElVnq8n4h0lrXEuqf2IY
bz8IC0gKZtftG+vYI6+pm8LReKwsjcfyvScCOliehgScrWff4E6rlz1CIRi3GNqFEpNboLZwNWLh
Fl7bWvW0lv7w7eSI9DnUIyuyHwlo4/UG0nvSs1RDJywZEOvMOXuZChThIoBcnxICydKrpoTu+hBA
w8cE01ANLYbotz1L2lvi4mv0OViQOcsmFgFXft3Fpz9c5zeUqPDB/uX3yFo3SL9/9RIVLAQ3Su+2
SjX8r44g7MlHQ/3PXSjcA4xV9og550jDwtT3Mti6yPHFZw0+WSl3HgT9dh0hQ8s+GdaaqzzQX9KP
+73WRocSn5AJj/1ChJaVz4XrkcnqMNPlwtsYh17GNcD2j7WSGe1tgqMEV85wGNTHhcX65BAuRkfK
4+HWd0n5x6NboNk1SjqYKUOMfBxr+SKDdMc+gUyDs2bQ0A1Iy4VoRtKAYqF42ibP9jraNguNp+Mu
PRAgnM02C1hLCTYWI6QE1Smx3deiURzs+4c6vkik3hyai/i8z/X07pm3qh7orzaUBGXBDuyAG8pl
wxYUWJBWWwo0T1tu0xpH0R1I6et0Neztll2ZUenl2V4NOGbVacYrwfTbR7UPML/2Sr51f9aa9Tad
p7Ph8/nN8z/8Szsr1xhwx7me+WAEXxc103G7wK5hIU/xpPeE3GyiSA9nrayaTG6uXW6qiKa6jA5A
2Xm/9prvmrTHucY2Oqojv6ohnMZ7nr1CNga9Wnc39ArrurTicjlksQN71QYO1N6jh5M2PXeAFoUC
NXy6lgqNTcyHMnp+i+NM7ZeMd6fe5vj110ZQEXbI1zTDaKZMDhJH7+uiVUvwTlqr1rPJCkr7YB5d
83lgC7TPTvm+KqCXnTrDeub/874z2656Kn0hDXYZljVi2TY6dGrv1e5idB3uWqfO3PL05+ozIMRK
EkEmfnxnYoOeugXKAUKouSr2FI/Q3v0IO8XPIbYnTyGF6JdHqJbfwL+jXT2ncqrxWRitgLUuhqrT
0U2alOPDsGI7pgej35r32Zot2/4tN8T6yjF+kUC+eN++cHow94IyNlJgrRhWoOKVBggtsQ5LoY1/
aROQhl92B3Pet10Hcu1yPlksro+EJw29HPXbcJt42jVBMFn7ZT/YU4d+zmsJ3ts82U524eSZLP7+
WwFtr3+yyunT3EfcsuD+0WrkCV6BMbwqVa+jZbSNPk/thZY8hQeNL8UMcN+yHTw4Y8xheR9sHafR
BIWhpXKODrrfjnA/5meuqHXIqYgKjvasN3dqhLeYdeSWz5+TV+U+o5VZ5EL3YSHIJOB7PPQLjcGm
AzW5aBLsAlU8UUWo6JU55XNcv0kYfU4mfClfVDDO5rF5zToZPdA9U8HYqX52yNc99EBli1bGUGZK
tappTy+tUjBis2S3oNsUW5/7tBwV+UICzHOkBSLkJsf0Ksg1NtPKZDeYlcNNnUrgmGRVdatWYXIS
7kpeuHvLoqbOQbbWRVPizEdq+pBOZ2B1yI57HKpjsn45K1DSc3HXr0Wpt02N9KrkWF+0j28ldZs6
qBhkMWOiiYulqB1M/Gw08urJsbJxNP/Kh+3jwSwvZ6x1w3+Dh5rYcf8IRrkg85p8XrVRaOUeULae
tlc3FP5UiN/f/suYRi07pjvNqs/7bTHKaKzMsdSWESCm6Numhc0lzsbj+pdEsJRF/xCXpXxC1MVR
aaedyReHVl90ejjzZAnkIgVY30fV4CsmixNXIQuvVdpm22gMGCKOmlywhQqqR0opSLIN3uSTHA2G
XI/cvsnEUPJUD7/5jsA8YKRP4kKksx0coZsT/M3/5g/DZ/Q7fn0o/LtjoidE0YdOzhELgm5fJlWN
7gtkYFnPGgOlE/IKzMixnZReNq11P/OaLmhSrAYbsZm6pjmLBimS1b81ll7uls6qK00zrAHM90NK
RuiOJqjaGBb65j6vAW+S4Ojz/b362Fdv1XdFmHOraEboVvMh3SQkpCMr+1OFC3XQOVCgbtNfP6Xz
mImdp4/JTSKNdIZDrCpVfXZLjcsUXene4rlT+cBkiP6ArdotfUiJFds5YvpcGQdtq1xxzM5PiYUr
6V3tU1+JZ4EtLTp92usXdKZQYdlMczy3x7vvokGMSN2CvUIyH3IxtOdX93D0O36/jKOz5h2FNi5Z
bzkG+E481+NkN4GtOckYJRTpsO5YLfGWZsV5DvH3dprenHm1euBqpKDTLzQqLOdLzJ4WDKZ3LR6N
pWGGa0WnmE8Kw9IkPfQay7cCv49CoubsHtqu7e4T66rnht/1Z192iwlBkkPjoKFrz+tQFq1XuRat
r81Kd6NA8hmc6pOFxbSNcgjzW7TPzX+uDgNUXKiqM1NYV8RAuMjdlpIV1CBMtlsR2Z7WdIU2m/P+
ooX5thngIKRXtRHJ7n3W8AAjk3lweQu+myZBjf6sTD/fuyWzi1NkIOtTS5f9OqXU7Q78z6BvG7lD
SknPfx2dhzx43Z6wP5dCKH/PAxXAoWBCp5gHu4H73FtN71/rKao5GzAT2cIVgAMPc1xBVW8U7vGi
9Z9TRdrAPEEBB42Sc3bW2nR8Zbasj65OeqU0wqxR7mvpfe6SYRr8hhKoXcmmHrxLk1ripVt4ribn
xqNb/r2gEUXpzy1KDk49pnT9rhYoczaDxYDC0ESuUXpXaJghM4pK39KeGcyzGhz7yzdXpqA+zuN3
JQFroYCzZ9a1Y8YUwT9eD+HIpqhfv25xPmZ5qCm5O9sPwaa+b6+HasLWTv1+bz6mFU4crSsnWBeT
OWIqZ178bXWMWrtpPp1Rd460vbdD+libNW3UcZt2hbnJrrMZgLa18G+rkZd/wMie9epnyfSZzUgu
n84YW47oy6eRR+M6hXH57K+ETEqAevl7nqBpBdnXczRSYLBuWoQV+Pust3QmWtMoCDZVARztA6YZ
0gtt6v6vamQw6xS/VSLx5fVQTu2nNsJFln5hbxKRXEScMS7sRhXbKTkzODxd4T5hs39+FWLtzW1A
nIny5lDuqkaa5Q9PBcgjNkz0ZRF4UCCsmPVOdmtaD552IDKV1Zzmb7gyTG3nPs6GpmnwYtqkQxYR
OTPvC1fOLs6/O5ea97e8K8Dk959KKmsKSswmTY6ujixi6dJgM6W2Klqz887jXYnjzm4tnVrj+rW/
TKqmEvv2xmWyeGVXB610DYGPUDQCtkFeZ/yeImVPnjluEh5VyvHk7O5rPZlFXGl/z/zLbnEu2ifQ
ZRVQWSpX+qrQEQxLP3098+7C81Tnz/RWOUxZR3WXph9/u3JwxfvEyHYTPcODsSzLRF69PVGdKfJX
bJ1+Du+PeIdiPeantVEfkt9cPo3GizRyjINchc8w+5cGvlHDrBo1sYP39owNiylx795npqpmsbL6
mzj7k5a3M4OF5um7Gm2QpIe5j0wpvoxsh1SUvf4tGIPpq7ZI4XWWNsvl25oU7xCdiDHucd443cAa
iFNMMoPjI9xsw50zPJtSbrEIH2/z0+ttH+z03rwWHLi38LHkMtPccQKXPucDnCeFYv0pAhshR4iG
tMv7105JWKwfztFy1Sns4mo+xNYq9QrzEJFuNQ6Kppq6esssqiDTz+UFhmX5v9Zz/ZbwDLwKVPNg
KjH/7nUuLN9bK8Bb61DfdMrR/f1KMqq5itE3Ly7kjUoGzadUF/AnE+9RfJtlwh1PLEGOKcOVxUew
aULcWejTOK57Cz3/zUCPyg0hN9nLt6HKNfB8tOdXgyav2H/l4vHfhOab0lQgR6W7rx8N0cYfbnqT
nCVjv5TxSpgoODVYv8pIa2ZUOq17OomYsxTEmRGIV2S/nlzYvj2CRZcdDwYSABjtnUIV67FVird6
9E1QGBV6qZR8wV6x2uCQXgrZ4NI4lgT1sRlrlv4K8cFGA4h+zD5yf2Qfpd7MYITt8CkRyTV2HOAo
cT5TrxI2zhtEk4375zWeNdOZZKWJs5lPq4JsY/VVpjtNuUhrCTgKGDN/M05gQwE4kdpUmQNGJSHU
R9JIA44AeRM8hC1EyG6gIYeN6vlpuHPCMmGc312xmGFTw1Gni6qGTiRYyicKYDl08m7z87Sa5IQ+
21lAGtM9RNjtKfG4Uv939KzXR3JKap3H16Lri08C5E92WrE3wc8H1TQqqe9rMXJ0q/q2fq2+3f8q
z+Yt/4JDOn827rBtJuOg1HqxWfzOU6wMq0VDDc7qkWXamHEf+KdhtDtWYalztMATKVW9jEP08LUd
XrH25AZNZgYZv9dePkkpNfYvXXU2OhiBSYj/9ab5MvJfOOhkXy3my+pldo79ExRoYOVPPoIr6OI/
mveOrDGXeiFmK43LoXNYJ7dCeN91Cxf5KuGs0lg8u0+uT4QLlUqyw696uyNYvVWj5du5cfneDlE9
2/rSdT68rdgYj6PtZDbQRZTdiTtjNEfnbznKICrPkyy7z4nGF0OOj88B0z8+094tamEhmjqZmo/u
KVn+Xe5JplB/fN+Qdoeu9Nn0qCO8KhVcUESiOmaxrYPyx1xLNG6xBYHpL2LPjSqCR1IzLSX8PIPd
dK0mQxPh4rYvt2ZF9l1ROZPediouoN+hjnT9Pv47q/S/3MqU9RlvavmmEri3AWjttCFTQpiFfrv8
S+/mvuuJe722DLdIAEgSzwgeunu09rWkMPEMTEH71S7SSvZ7C2bul56Rr3e2WMrTHRDjMfD9kiqt
Ulh4z8RPM5AHZOPerExy1aD0Yij2eMbz3//GbaeFlDcFgwppHM2m3v7dNX24B4f/EIBTPffBGk7k
7k+Fiy7vIVeE3vzukWz7z4YVGeffSgREaJ4JJwOZBSccp7/aoOQHcQxsuR+VBiyxEm7mzQ/7kgrl
+jtrFJwKLcTWS4k647pOZu+PTwm9nCf3SCTFTqk5H6iW1fCMWKQLqWpfT4DKPXQaFFXtzJuPP5aA
bk63WqfAxhVtaAQe1xankYg39TBqoCE1Tl/Kk7Ra1i/j3k2McdpRsUvhe8Vcq76bXIximJww+5gp
7Axo0x4P1vpdc2AiCIc4NuiU5w5h7vA2wZ9Q4/bvCQYJUVDFr8+k1D/Cdc3wO79q7DLALc6/bkOB
vA7VQREelrazr7Xf7GuKELHuV6RAdaaPgZX/Y/joquMl/O4qV79AI14Rt9YJyW229UCwhih/gARS
S6d6GiEKG433yUlO+ao+3YWll1P9SRm2qKeKs+rHuT2Dwzi43NmtXMMqEGh4IGJcxCxFhPdm/8w6
iv/duY+/W9UqWX0WW+V6eST9AYI1mzobODns4wMbAUcq374Slqnk2WKyMxAxOHXRJlU4Z5fvbG/D
oaCd75ZLQOJne68D/AWC0nZiqJu9Dp6E5+PoOFSvgEugMzo8Y5rXE81wLnl8piXIbhGmdToUYUdl
B/JE5OmgFoW7V0nbhZe8nneor7otwgeLAPfopYVSl/unsUhSS07+k8ny7djeK5zb1e98F3uVxA4n
5q8cvE/uWL0fo+P3/vtEpVK/J2xLwJcPscFc7Mb184fH/HIwmSg/AkcQ2n6I3Htrpc/k8lpI8phl
x+iu/+1XjeG3ibBu5OjpQz4ZAnRX+2Fs0kTcBkk0bliFgvMM/2nvZVIm1x5iXVT7SAeziHt0rlhL
BjGrxq5FNPky+xl3fPOiqmujoTBn/88WVdx5hiesgSy5X3/8Myu1nqhP17ios2TAfmroy0R1er3b
BCabDvXvQZ7csZimHpnQIVuWvvcpsLD9ytdVuIVTnAEboXzuv029l19EsLy1dDhohSsWErX2sSms
688YspKTqp6FqyIlfZXQkRAnGdrZ7BTVtaAmcjTDzlxgBAtoSfTyvcOxkc4y4oWo1d3Wr+/7bJhv
6xuX9afjhkQkIwlPAbNE+5QFWV+n+dEm2rVpLoYSSonEknjUAWgIZNAXVUyKdszkdd3aF39GhaYa
qwQzVL1Upel5ZRXJuvsaNjZAIUXfxC8/fzONrB66dXTd5jERLjZTVTIW2KxbtaiaBgMgkEsleKaa
B8TbaGbeDSEMxQdR8mVb938m0K1MH9xfm0UpmIZAQbhjkazeFzx6TQLcGjP42P0YoXmO/zA+K0bj
43rhJTtdKn9f9kaJ2fj2mk1ZXaaKT4eyDq1m7FVKNbcziXKtckdgKZi1qHuoDMefMDf55nOYh3Ob
RPIv+1P9KdbC4jN88NPx/JUrdCKgaHx5kgoetdgoepxvBrxpVOiuN/7e9Jan3rjwvecCmx2N861a
6bfijdrRNHxrdnO+gf6H8Zf3f/Y7x+byGFl8O1+XzV0L5ioznsW5wFqs5YIa01mTm58TtXW5U5a5
uxBJAYzQwNei8zKCKGnm12xoBofvq/i2Zxp+W1CqGRICSdIkQJa7k9Kbn7vwz5PVELxzR25Ct/Pv
t79td/x5esVmvJjOHkIaKa8/E4g1BvTBxr/zE13TwFiU7mKTqjW9y+zIJwlQun75wyv+k1qhid/P
I8z85pAL/h2kXeC68UEieHuk6qsqHJ0i7hgYS9m31rCZK+QAVbk8osw4f+ew+rrwFoPjgrbIJO/L
yTrehofB5cesfvFXctB+PIqpjO14CtHLdtMZwssi4H3m0brtHhROaD6/Oe3E5Nbb/WXIMb9AEQsV
iF3a8W3zfxf/MRKckP4LRB4UkJnSRmg9q2n3pf1cX4LMpODV65v3xyZiFPhb+Pf8Vxie3wSaOaVH
px8F02HkgVCy/uApvLCYlcjHTsCgI/OFIs7yrastr7TdLqIpPetDL/tdewbbyfLN48n0L51lf/mx
7Gv0KK/8ZKZtXWAn2tx5yP3458y2wbwXR8lJr3aptC/v5+EBf3eQH9w/UuON/ODWAZcvev7eeVJ7
98MWp/NfPTfr60HaT6be1BflGtU0vQ5xval79845cd9df1w/nkOMuG3p7dgvDrxWYZICMeZ0HcfU
cXL6Rq5746oADP689OaimFI+y3mSGy7e+UC8XPuliZc4DYqfta/tJr3s0kGutUwS+pkf5VK/gM/a
5NFZi4VSCRk84t8vXvdv8+H/3xMIDQriCWymR+cMpHJyyQSP71MmuJkDKvcg5RAUVUY6RIHeFHmU
PF+kKFxA0H7Z/+pj4XwfOSZ7v1Xmpp8ZMY7l79voDonN/lxxaQDrY58+fo98hNgDm3oDOvQJeR9S
0ChTSUlpcxp6tsODwjZ4fuR/zr83mQblz2O3yO4H4vN5HlYGZWe1MZ07yoDI5jWXJA5718XWBsWP
bL9Id01Ytj+E1X9L7UaqEHK5F46Bfmr2sdBYKfd5FwkW6RDERYuOSiD15fyn7jKOeEqqYvjFNtT/
wx+w3gops73gRPsPPsmzwvrwoSz/nft5vgDTzWh3D6TI3NJyx8YpwX4ANpPd6FwNCm53FB8AbDHF
043Td9MMQHrqq5boaSoh4jHKDso/q5luOyr+yEjCppzFgRlfBhLiwYiVIJnC27nmA1e8c41pYtH0
J5UTtjeL0D85f9e82agXW07DZda4jY9InuDFWeRuXRCq0xQZJf+tbwFahvnESvOrub2F23uSx7J3
GZ4Em8DDDz1VOxnTTIcX5Om0KkHm024BjqQDeBTOZypiLTiL/mpGbkNfFcozvb6VXm7T0jl9IAt9
MtfdKRZ61neYrIdzZ85ePXWeOEPmn7evW3c9WUzxIcYfD+HF7Q+1UeOAMR6UJs+PZU4I111vO73M
wszQFngM7oKYfx7uknjWkDfYX1iYk7XWvbuA9kBQPNjb4JjivJuRkwKiSo6oBtB32Yvlb4ivBe8d
PgZjxiDWbf4zC3dYDVZT0OZKKPVllLuGmO7pb+iz0oFjrvH4Wf6Ky+mRv7cvo+cQ0PPHWitZ/Owg
cN1auv7t/QWAB93QSWXT/MyGn8uwYn7tS0ZinCJJFfa9NOrkN/fzBCmlPD9yMF76I0MC1QRfLwf1
DwcpAu78y43Ti4wBdph7s7vMy+kPFPW+/DoyRUSQm+YHTstLz52p0Pn1YJzKyszyX951hrIljRt5
zen8r0g+jHump1+HkCjr7fx2GXj2e+CAU0qBoPI0c7sFG/Caf3EfYExfYv951Kn4z2f6uT++D1/H
UrD822pm+4/fzKjY97H6Nsf0c/WNst3HgMvT5+W1svtvuc5D1tM71xwd8J+b26V4EH8mRdTjo+nx
lXdm1lG0ez39pO6ij48N7xa8WyqPeVigUeznWI1+VthFfBH1Xf+oAQ8ueMhdapOstDpO1Ur+uZdC
9/B1HSrpjoXQjZgnQnW8KZ3wIv9M1+a1VIC4dmFiHdFVGLUZJRpv/3fDlyqxec+hGtyIlD9W3zNC
CsDzM1V2LxehVydAzFPijcZfC146xki/u3FwoorSUYO9fis/aKLHUXVoNlZ+VXpXCQqRotfhTqFG
/SYtm6zSXuSGJA/zX8ZVGSoSFGwlDn7//d78Glozs0a5tfpRnuxukSJhjnH8cLOHNc7Ixn7NyyYg
yT/Ctx/R1ceGj7ZTwLMvxcONdrAuOSXaNa3bNI9Gmg1K3FDwDugVpgUiwqGXdVpUiQZI7OcRrDpj
uiveABP397kJ97/VT3EoDvvr20W1VRraP6by18liZFa7my4xnaeL/7F0X7uNXUkUQL9IAHN4Zc45
vxAMYs6kmL7e6/YMYHs83W6JIu+pU7VrBwS17LZtyrvrkiebaD49f3endi6vyV97h8U18IBaynpQ
luyKjDhYSPtv5gLvNcZfs9o7vSALbj2ff67TWZCrBintR05WnZ2t3UTCXgRA8Qi2tYkZDPiVd9NK
7Zrf615W+lRWM9UEexB/ub1x0v8tpD3hEavcW9ZDHkMGsNMzP5xKntbIksb0swxPzq9gBwKf+IyB
1+vf7797qWddccCy9+woHaDHCwzSl1ZIVBgbCM8TFThVFhja26trGJ595/HrnonwawJJUMsA/KBF
2rFrVvH2o9ymwVENVHj53fI0fiCg7ll6AQwKo33pzeb0KF+N/AeCN0iDKVqpmd4BtmYP8+7eO/Eq
JQDds1SAni64cm4jlwUL6qoU1vy2FOejNG2PvrWQ7X81MXiyGU4vwkEXHFr5h8aNa6edgJLgOVSi
xMUVoyPqvoRTVo+OjhVP4mfFgqLODHTIvC4YNDgQO1uprIbaBenRCSVzKk3Qcx6zyWj2Gw2+VoLE
CVDuoEx02ArjeXVZINoF82jQT2KR6YlXscZzvF0ll2fVZ3nHOrLF1Y4YDhd7TysDv23uwDLUl7C/
iGRevC4R+J5Gn3w0nn+UI+iUDM2+8Ob8g7TklHv0QqaXSIUpxiFVTNmL30rXwUfbzpcpWnRgzrvS
4afwfGCDr1uHjhCrVaoX7pDdhScONCAbXnlbkSEfgwOe5P3jeldMF5FwECD5BiYgi5iONrn1lJ6X
E3dyFVussa+q8cE6nfELAj7aUYJ6fgkprUTvYhczA3ye6H/+eFW1ps3L4I8eckJy89ejhx/fIJgz
3wK+NPkTMTmEq4Ml/uiozMaqCCn+uvCxX52pxF6uxQCVf3fbEyBX9ErTMy/04RHSKsQKYUsyH8on
E79gRwXGMQ/GMdvsxkJFT2MJD8PChWWcMfBj+H9x0wNY0Koqmr1DZjwknCwArOplSqZnJpqyec18
WBtuci/N0jeb5EjzT8r8mrrTHt/MdfyexJyV0RZpNvjfJFLwT+7bD1NUvTPJwK/fL20X29GZcGsY
8XG7Ascfwi4Qm8tqmgkFXh5vLcxSWMzg2ooP3JJrJxhnecSyaa9GBuLtdyyT0L8w6whnqfGYeJjI
tqlMzFYcSQCdRyNrJYSECZ2JB9RYfA6zr/kHx/LMZvlSTBmlp1mDVrr36bANaJnalt8Wfyrx2Ylm
1N46k16Gd7md78Y25Z99E7EQLb3RIGQfSwj77AtD3lKinMecAetP3o/T2v6fIfyrtsckvlTugOa7
f9uVBL7INrRR6W1mG04IfNtbZxmKyfa+5YJLM+XlLPIeeD/iM2qssZ8+PpimS4JSGo8itkGs+lM5
tdmWlhLzcxBj/KwzXJn7tqNDpsgyKV/pcqoV6HuIBSMfYVViqL/wmi2/dUVmlWTGNZGoeqO4c+JD
of00eVrSZ13oK8+tW3uN/kP+WXy3UAK3oCWJCS71QTKdufH0WKQsz920Lhu8ZG9ILQXOadv/v8g6
KQEAk71IJ5ILtTadU+cRSCCFXwxhSodRdMkX0D6lmAg6PxNBjiYGIXDxN9JoCLISR2QW2mVNrvz5
OH/TcVij6FVa09HGgRPQMh2GcC+QhQ2l/kl55dngucbgYhMkgIf/fdIhOzHbeCRQFSWZEeebMnX0
nBMvCXr/6NCTNz6wsyDu3YThyEQn+3RmbZBQLQBk2tdp1rWRWn5D+dPKwdjNtL3xpG1Dlm+L/tac
tBteBpTlHGsmgewK1i91y809cqYjXSPX+XeKwgEVYqUxhNheR2wiHO8PSt/c7WJUa75aZSMTa0HN
DGcCxEHn/Zb1sxuXvxhLSThl9sCCGzEnnNWM/QTf/nPKJpYvi8rlzi9q54wO4axpbjdsHaq0N8Vv
47LJxkA18cwxgEAyJ6QxJmu5dDdMDjD4waN0Bde0XEqF9+LV+6K199iXGODcXGl15764UkKMf1b8
yD5aQC3Rubez3h4w6OEBYgP4ifDAe8k1P4iz1fSOP3Tik9T8Y1k3f/+m3Kx6eNQ67g7zJ2bU0Il9
97djB5wp2RAZEsrW5mqKYjh52nQE1Eod2W6yssly6DjjTtmT4FHNw+Nt94yAz2G6eOjHWy4PwBoH
0OxbJJjeh4OsgJR4eckubx7vTWc3Im7KfF0ECnhdjsBCe/QDqV0qgMJDi2/5LMrFXyj79Ex57Y1v
n/HLJ+PzVAtDw6MXoVG0I/VI6RL1EWbQIOAKKv9Y/BN9LDAdFZ+fpefSyVKcCHc1YfvAtckwB7G5
e4ZdK22nAKR+16XU/7kwqNGrdPs0MGThP/y+CsoJP9FUIVWwMytd5G9eJs/isbXnMPNofFEIJ2KD
XTS9JJrhKvCZmF31ze24ouQmCtdTsWAdG1qkoWl1gnmXyoV+cZ35Q/wLOhsT/naiyZmOf2aGoLXC
ZXQOLR0609sjnI3OI/3Yrxmsue+HYd/KcXu6fM7XExNDuJ3qThf4+iwR163nKtJ1N0W6P0UH6Wub
UfVUiD45rTgr3eYuod1wszoMvgqCuRzW7ha0ATnav/F93911se6SmAMJv5yJEOS9g770zkJ9X15e
yAcwfGuth/c5Qg5HjZE+8TrI1UEcBnV99m6Tf2uyGQTQv6459z4XF5NwJAvx4kiyJ18k0QZjoHZ2
fR5aD3iaz8YUwOwNzuchS3kKAA9u4KHP8ormss+mjan9sJzFRlZo6eS5AEt3Sc/aPMm1/qZNJr8W
IUHg+qsNCSr6ch5JtuW9z+TWte66/x6LBX2aPVp+33jVHfZ7PR5EJlbere3q2Tv0QjqM2XehbXq2
XoAjXZZUXsH1+Ay91OzaSA9hFTC+98Ltd2VuK7qreWp99WHoZ6p8AMdpdRK3LNoWjtLHlajqwChw
8V5WNXZG1XBbg+Ae9yPug7Sad8PUtV/6lXf/MqHmeE4SQ38MaUnoyYRilW+zugrq9JPufp3Tn7EL
JDp2R0aqKwFaFWbm803/C9pTLquPzrcOnw/35R61iamdhjnyqZONDzQ31prDuxfCB93w6ln/Ga+k
5XXlIPIPOS2iS9cy+4GatNHA/8yhes3vvcT82wq145Jdz+ymLLr2BESX3/fs0PGE75fPzvv3WVc0
olqG9rb6N3i1k8t0K96Nj8zI9W850ZaN9+tghhh4rCsf29Eh62EUsmW6DGaofjqhtk3Hj8lYf4uP
oiK4t9AgpZF7B3yiyXj2T6//7/bZD2+jWF1pmRzW2W+kwJPqCBz758QlqFUZDcw8ts34b7i+Xkht
DjrB8GDL1qUq0nf0U3/k792AGXuqIJFHMYGU9JRic+5y/6eH1zQvn2MQtOtVHQl1QLUGWK5F1Rgf
MIcA2JloP8uJ2Wvw+mSA2B5oBfA0UcP8tvJk1Ez0Sa0iwf+BCYSbT20hOB/L2xEbe2pckTfLHVe4
zZ53OxnsDnzL5JgTiF3b/DyMj6Klcz85TC52UhEWX65uFy1PtPUIAnjSIz6CsN76AYENWCdBO1VN
dV6V5Gg7UA6dMIy1O4aIyUC9vNQP7Ud/27UXaEeoBLS48+9PdtqWVwYvjz+K61sBjC3QcwDL+rKT
iBW2Aq1gboesv97Qa37z1T97RB5YMp1Qct2nyGZyDjjTIB49UTqN20FTeAtXgSwkYV6DD98+hWHH
WIqoJepxkAb7OqHJIX4TgPrVf022lWgpXjLvhq9FU6EFeASDDY9ueOxbTreublmC8HNOBU/4eB54
m1ljtvoUrvvYX37Wf58/02A15Z4uBGz/ZMY96IRE5mF4VZc3jWvgdg7IxPuUjjZ3p7KkdTVP/mS+
p6wSlUAY7Ib+4aKQJhCPJHueFxodn2xnV5fZsM2eZs7y/ZgVgjCJz6aRXGpoxjgMIChP89Dg0n/8
hmrca8sf5pualVjJmb4Hc5dGy8R26u07vvK9fe0oOp4igPL7GkiefsQTubun2buH6gUGRDwKWi2P
zHYe6/DEYRkfVFK/mAUZPfj3UJduc3ecI3Qfz620a2wsTK0Wy77jWMsQ4bxivGFCss6kjfuGc+Pn
MbszQLkE8DYxOo1Caug1+5194NjAEeWKQGPEybOaXN0GkdGlEV9tqrqNQ0f7Em7Eloc5+/bSe7Vf
BuKzfvj31WVJce99RvdCZVoCIMyDRzCc1wsG7N51dq/xQ/xepFKZ5K9R7r3NGkFYNqWvtPfcaELQ
0U3uuYo6OTaW+H3p4E19rwDM3mTUAC/s3dn57cl9JMxhFPCijG2L98p85Y7mfH9tPbTAviMz6qHp
IeXNbId/PSJRSg4DZChw77PyA9JGy/+8rv9XyHTa53nwkPzS5z2Z1655yyIyv4MpK7bN7w1U5iYX
6aOxZ4swSA9ujSA+Y7sU5i6Ua/VZRsqCo6q+1wMwJy2BNJHDNcZUs8GJoIshXZriJXoBj9/14tWN
sAGdR9/atxC6z6n000fMHN5FrDL8pGBawdkZWvlEGQiYECNwcve8nbF+fWreFUXTni6CrK8Nn9WY
NJf7aCMx/dE5txIWTd+sDiAy/rZ/+tNlDJEn3KZFEYv9M37X47PE6L3ScTIcmbCrqWrvtNq1v96z
E+wYo/IhxLZ6e2LajbqA2J4MEYGSUMr6enkZHHtGU5/Mu6P31hOn2JifhUJsdJmb3+SYcdfqhzYj
6/ZSEaGQkU7635x380RMnqvY3OlzK6j5r7ZhwrdfDz+QDZJcRCsK7X9Tynk+FVkfgFMMhp1Ud4LD
9O0+xuon0I3UNjZnhh7OEj8iE6vtL+tsbcytuG9qRBQAvViQ8Lwdf3o3di6L8wgwkL/3kq/cs0j6
OGfz6GNp/y2P4+8gtnh6b3VKj5m5ZTpaLx2P1GL/BJFKi2veF+vA0OM2CK/E8ba1cdN77hIkG3Ir
ba5rm8GxnBQbcBeoFsR5pJzbYRI+trwLB2K720DnuPWPy8ss6MyeAQxh4/IzgQFcW5tk9m/JJKb2
nQUW1KKnKIeuPXEyvPL7Kby6aDVU/+tIG2uHZt4ZWPPVj50MYLeEN4dvwLaFAghwS7KF2hSui1jz
lUt00+LNw4Nr01Wjz66d5qHxdfFD+SSBvHbhgR9avBamjpr98MgAFu5wQ1r/RieeY/yyfe02/Baj
WUudwATstnpWnpVP85k0eX0ap+ZtCKdO0+ShwVQwqsqXaqr5l0tI4TlxcggtMKZ+v6fSbij+1xIh
u257bDbDhFupfik+Kv7FGTcinlZBD23BWqv0+WwLu3hXItTLApTIjNdFGR2F3fzb8V+nAxfQ3SAM
jYYRfTxknuoXo9s/7lbfCqdeSQMhya7hrEFKsl4FFZEf2body93LqabwhwGbtiZaHHgiXUJzwNzF
icxcSun6mWItyPya1qWR1IQF4Dteiiz/he6QClWObAFcgvWIeNk7t96TDMpjbd87G5jWzOwFIU/O
JSxeVloMtYo/uXyWlSCvqUQjFsSGYlfGcJTOs/1AV6prgO+x8/zLGxq9jAmvv+56wBWzvu6mgR9X
ZsNW0n/xjA7lhbTH9I98IEO/4MjQHbpxFSDVswxzWrHDadltdEKjXeeDFQWZ+XbXK6wpb1RxYPng
1jsHuwLnEOXCtIX+4fn403suNSdKpav0Kgbv0tabrwMRMqLmFso9OS4uZvs0Y5X4BBGQs+Gx+Z2B
VdwzqgowEHnpPVHsVc4wCxV7dEi95F4D8MqysD+0E26w0zAzRwIbbp8Qah9zV4sR18krsw1YcgcT
3r/VFiggUZYsycMS4jAUo1clS6S/SBanyKy0HMTlkaECwF45d6jEht7viu163faie+gHswIeL9MJ
iwD9LcMHRirHIHi1hX/TD7cDp4/LIFL7lNW7pozCocarny6FTRrScjxM08m6ofz4UurOTcDKqxaq
rbP3EZ/tynsgaEkG10E81J2A6cKqJM34+CV9Q0r7bF199JJdlSA0UfTMpZre65B6r7vpweUtJxJ9
ilTXtIqaMdNeJhFddNWhrd365+GPJrX0aid4pfuP3uPHv7lJ63P7BdbFhiamBujhVU7yVZ4i1007
OwlYQNwiDycKzaeIvhSO20fkXKIB4/vWubIyVA4F0BQ1GuVlI1r27Xelfe0yfCJ9hxw+pDVE2hCn
vkOeL9kk3ZBXWQoNd6gw1DSlF3LqvikHZ7LOdWWgtHerbf1JQp7obevvzl6oDWiV39Gh/VMgnC9d
eRiy36+sS1MH8sEVwb83Ix1ju6YnTMl+aoeGp8qxKWVtsNNsJKrv4lOARUTCmSOav7IifAoDOpfO
zU9x3WHTseQsVT7VEdLR0VHLqYujzTWbjvBik7+XEYJkXJ6Dl1tGNy7LwGMQ9BoS/gt+NcxKJ+DK
VAjJ78CyaovFlYt16pvDNv04JwzqruJrHpgwpe0F3ot94di7l7mWlnk3V67DXV2+Hrt2fY0gvHSp
my4+i3uZcIl6IJ6OO/ryW4qfTHudW74ypb/MMrA129WT5cAJ1VnEzHjWjqKc7Gkn3zKZvQD2bePU
SzbDcqVMb0FId0mFCK0+RAPprqMb/InEgGYaHtB91uxkA97e4Nv8zIP98++pH5q8WyI8F9fZuhSZ
3EYEynejCImpWeuZt8fSHkWZI34D0MQZ8Yi+PZ36sEV6RG5+5MmKGaUDj9N4miqHkpfmgDvglVbN
rg40uDSKum4v76wawreH3vYRt1DwYIJRjtJHIdLhrCf6/c5i9dBgmQNSwSR2eqPp5FnefX+3o0TV
+eopG6nmbbVr8G6996h4S7u5oDUmWuHOtxITQp+exFqbYbJiZ3AfwX6ZOnzm6/EZp3Ha4vfX1PAd
4tmwzii8Wmt8m4Qc/g61IjkhQxL2oCSIXMY5evveeSEadrkFA20aOgTt6GjM76BE96tCv1x/yWzr
kRl+ZadEAsYeV6lHnoFpK9WJNx818YUUaBiHHN5xP5uP7FXkneyqXIq3FO/K5r68U6RenFX6L89Z
tHGqWuLTnYlNq4oJWhf+ChtZenaNLrq/QqxgwaDI7Ju41fniK8eAiBX8sasWFKLl9TzKPCuIcfrM
4+PneOObHJwYl5Scq58eMWgtVg2kh4KlartSCEN8zxMpuAZv2VQh2lLF1BGOtIV4HZF+N4i3Afv1
4HAEoT+72rfr0GBIodzpJEeHxqUxlRWKj17cNoM2uvgHbY8x01UyYp2fKst0s/LCcLyeRxoabm6e
whbK6brA1Fy49X+Xdm6wAoNE6JARxOnmN9VLIyibh/5+GOkENoUXWVuBsiSeY7WrJXa93asQSW82
J5UqHp7cWtRUYX2xCsPIzq5HSpFDPVIb/nhV8j2k593VhQqU7oNH4T7U97ZSjXVj24kU98NQST0q
Bg6Dloz51IKqtCZUcBCX+fOk7dsP4hIT412tGkiFb/xtFAkYXWHAstQFUaxtajtvxl/NwfQEYNZW
2CEE3d5++BidJZGESmvZ7WDzdSnePK6eIx1sfPEqXmpgldMo1Vcv5E6iIravQDxw7so62zleI/6T
38zc8HgQMxfDW0NUize38/3chwJDa4IDXv3v3Oys+9N5Qbw2cw3/p4Wz93vtx4eX5rqT6K8HPEyt
HXUWvsPmN+5499LGG0kdVdmQGtlFENkud4AxznXy6Ml54MpRCVU/3VM7Ob5WXYCt1zDARjpCggG1
/I+TLAHXcwDrCFBGHdwXWzWWyTOHqhQu0giiqx/PjJg9b4gI7dqm/SzCntxmrceCEyh+IG4/KfLE
uwJ8SC+e3eQ8WsNGQo3UoCChuWmxTtczDYJ94BykpMEJehMjRdHyhR8ToNuMsdvn4niRyP4mtvmm
Y9P1mF1W/MDPIxbU/R+tKjbcADD0U/GCNkLFQLnnnJi7fni5nic6j7p4n8mnuxGPITuUveZnHsmM
WdvUHhWGcy9eY2Qz4su4cs1ct4Viqjxd3kqBU22sFjgYx8dYTgzgfe5QoQyFo27ybx71y2GajXPr
9M1sTrlQTf5c+3grguQriVyaB1wAD+ZPbCeFrE6icId8JMjoyhpCToNtrYaHnl23wpVoAw7wLX7A
1e/+s/6pfSK5vLnscyicaw9iIGvnaH4P16ntASWXgG/iT+imYkibQWJJ0saOvKy4LU5L91wqw0Gu
HupOI9n0xCr2qyFKFHbU29NOdKxdlP8wWRcQ089DsPxWMCDlA0pSsGmAu9/n94Ak+/xnI3hwGBlW
WMzMvlxob7XgwT6UIxULxfynvashq2auJfhmovFTfbEDRgFpq522wN1pP9a+Du6rGKxEaEdtWrmV
EwxRzlWlhZfGv7eDpuFHWMSfmLx764yV921c7+XjUyL0OptSJjHwBDV2Axc5VsnhPDGT7B6am7jy
CE1Qx+9jAHzFtpA58y7/U/4LwpH7z8XHcrz5rj3K+8YDb8Bj988tobJpPWVdMvXqJHuhDl6v9iBO
67Yrx1YSPapJ1FOAkVW/vAaQesSTTBux71ymmZsbv3zMfxpxC714d3lqw5zEcP3K5lFXTFddV0XO
tHk3JYVq4VVq9HNtNW4dOdXAgMDoOl1ygtsxg8InoA4w96COu4j7/OTBU0nhihciJV0Lx8LRsxPG
VmNWh2FC901WlTCYsIdjIzXNy6GDOi+Ox3ysvW/sZ8ZyDNRXtg3PDVxB+1PvQ9BGAPq74e6hRnRL
tbJXPvmrFAGhr+xxTgrVTJNXMqGx0GJiawS65DQ83Rujuo0XbDVehpsdyrH29y+DAYsMLNQkmjsO
/bH2MqWz8yBtQDIGIya6gRBgXSMfX81ObprTLIj349tCSDGdBJUwS3ZWMow/Z2GBCKeKrmLbnXYs
Dgwuj/EZu461G9uAD7btdFbN3SsBIyv/bU1/UXrWw2jvU1S0cvkHWRZ1tFw9ovXOg48zG+XiZkNq
ODhpS3ZS235qIsYcJt7QHILVy6Xd9mmEdt+CrzJ3Z8f/yYTasaKd3nexxkHPHshO/KYMuo5rOmAL
XTgBC9TelWKEWBE0NTaTnEByV3EHTsp6aONYH6fr23K48lPhZ1qM/xKWlf4NY+5yM9SWkaEt4sle
WgDKhP2T13wdPkw4s8Nazl/IcMmXUbz7sRetsKbp7msEVd4uUo/+4V8kkde2y6ExyWp5ZJFDHLzb
yOCoN248GJp3w2n4TflCssfw9EujwyIyj5REOTH4Ussi43GmaVx6PwvUO8nM3FpRtvypSuBhwQfs
7e9kLtQ+1N70z3KcX2ZM66Kfrgz7OIHEfeZM/XHa8IfdW7NkPL9eZw6tbWc7bUR5PXGVbR4HOo7C
o/bMPWgrNPTB58aXytv6HWu70dNttDBpKucOHUe8FsKB2+fPxCCx/jn7oEPywkN1TjWdNdqs2MqL
LMN1iasG8XI7Ov8rMiPJ3TSczQnLAduaeJnhbDYAjRurb3aWGGKmgfC4QdjgO73jad6R1eqY1pKv
zNV+R1HlJpbIMqZy+Vz64IRKBLEId12p4ruT6Pxb3qy7D90/eODt57ifc4M/pVemcis2CRKSTuSL
42jLdqfsJh0EpsR/mfQYhu+rbOrvZlTv8A+XlNHwz+DOOqF25Hb0HLk8QxWIWrSZCgQ+mM+9KG/B
/W9Sf3bJJ7inr4uPEgsv268ifZcwpE0uvQjClCkRvIXcvGTBNr61T97kCdEvRHNYCE5+mG8I0e7d
rHBqoYeFqbxtzwMzGIplY2ntILboPA8k09POthkYhdzcEfzIMZySktNEAq0uOC6Vh0nXXl65XHOH
3VRjgsz3bLZRIxgIGfJgjlDYV+k4DzWmvzEZZuERcxyr4iw7pbwIvVy0lsIJrrEPL4oYp80iMzoy
vuCCkVNy5ZPuqc6llTfe5WuR6yzjrKRlcfFbs/AopRsUfn2s5lcroBkV3gPmtKXLMOVSPBfMSl8b
BouDtozQAinyffY3C2TElVPN+4KU7BZwP6XJMZKWPlYl5WsyR5kcqVgJ3Ruh+q13ZGdINynE+Dxz
igwLlTSn630pYtvsNaDHnotxRoYPXVrp3v4EntTb9pVrwbZ64uvy04l34nkCVGuwcogV/Z6Upnr9
TbSkPmaY8mXe2TN+OVvm+m24Z9I55HBenML6a+todq0KtqbLpAVbMsN1trw3e7+r5/q5n2rddzmA
yXt48uMRg5+wJX3t42QDiLcgmhvVUE/1rMVI2SQVnUTFTx46EcwwFGVTNDL2IxudJ0uR2TOWPYzR
VEhNJDPHl9YVslyYfF167+WzNtE+NsIZ0rOslvolJvPtayWase7HpqNC6+l6Fmx5mK9/WQ5FA2K5
zEkLb7wNWAS6N843TnCM9RsATA+YKGpFsYgfNdUkMACLNCLFZDc0iYqsi3PF35HFH3J3ljrhApSf
J8k7h7832U6wmo+ThH32n9/eLP5kI+6aDBR4q0D5mDDlrpOnbO99I1KJF3KxtqT7cbKwLul9+UNv
gy5A/VtE2g9+YHai7FNIxiuHnKryumc23scH6b41ZDHcSTbQSH46uNWn7q6LRnK1a8L+7zISCqRq
b5gobaLNMYvnRy1a25YOveTiNUsV78H5W+cvOApVel2msFJHW3bSfASjhXuDwSjq5rusHHvsEEG6
dZ4bXG7KTucDGqpTdcUdc3vHIlbnYWcl3HwUvk3gwLf5U40aew51ZiD6mH3n/hs4IfzlnzKJvs3t
MAAOy8fmKS8mnGeMGy8nLHCQar/x5VPeB1JBPdWaT0+Ir+kfu5iTwDeBfUQCLdXB4nbKE+GzIsBp
CaqOMXNc6w4ZIK4bu9ptoQGI9tygSSM9WI0LJj8/H5TdaJwNhiYEPv8sPUWozl/Buv58zh4InJ6g
Qgbu7LDGsPVjfV2nIy4Wo9XtZENN+a7EWonWq4UuoZklfn4VErlfIlwGaUKCJK9uunt2BLQujXgp
LOx9/0tjkxineqeS5VykexVe/1eWj2Hno+2ISop9/4PzezyDq+c+F7HA7BudibtvGyXa7BwLXONt
YG6DxEKgwDZ7b0F35Yl/Z9fysYyUQYesLt0bUw67zW1lQwt+yT8/GRmwdeS0jN0+j9pPY/pnRNUx
BoztUrx2rnAECZ50ETIxDdRh+bH1aARSq3/KqigxswBkumeO97vch3/0c7hu37q3pnKqPcRty9yw
CNf5qllvjez/KLgGFf4UBzrbZDfwYO8yhJUX0pxb2LOvEB1MyUAJDULgZ7udRUdcLfI0Q9t8vBov
uBTuX34gMi0Kp3g+7KJfKIu38nG2n70XKD7rolDNXHAZoAjaB/IF4B1U2lqQT1wDtIbuhlP/NYxw
xh4DQIJ+3kVXjsHGN5lZzIJxV312gnC7Q9uK3/B0h1sgp571lxIGUSp/vdhB4pqNfLMBtx7V+ScH
5gqm337yWbj8ZJNsaqrrSbQU6od+t5yVzf9b5lW5xL37eOVT8eL1JysGRGaF5fkIF74RUYaT2e8+
qx5TlYSrHG7/+tNy3CanqY9A3UmXjp/co7tlYzdxntOpwl8xWZpaRrXcDEqGIKZZqHHLxYpYvCxd
vHHHSqiOOJ6VcvjHqPNaugILIHxjCINl1cQtEjFqGfNwX/vem6yZYfXphuv3YOt0vOfwPu8t03Nm
b8GLAzv7fvmZyrj8lP+wh055unf+V5g4wN5T5XMpYXnGCjhhYKUBk3w/WBMqHZBI89/BfpzmcdFK
ri6VR18yfTtu7dSzUxrfOWK1jmWFOY7dbHubNhpaL9Za7/ltyOcaRvaohJbPQGi/L5u8LQb1Fnc5
Jo5LLcE+f2T/ea195UT7ucqX0rMShapVfAOAfBDcCvQTZlYA8O+X0cpnFG5Hup/Wk6NN7YQ/m0/l
3tUjmZfrGbnD9nhdPi/AisA6+CoEj5Lo0/os9zVhdYHnOL9X7j44eW4BbzRoqEScXFZI4yM+y4i+
xywh5lCOSWNNGC4+ZpSOMOekfA54twHkF2YOm4uN7uXk7zsfG0m/eVEbOKXU3Fq8T3UaYSerla/o
WnhC7Zu7ki4vBzynTb8NDoMAw+N/zhUKHoMHF85TlP4TngaGhWLaAbEYQQFCLQQ23RLh7qaFrCLS
jh6FS62+L9HC59JUh20u/1rq1mv1LTxrvIXTDt+xlJrdylvmztxbFGl77Y9lhmr1lStd4B5XTKPJ
zFFxgbOnV8nO0xG0PN1Ujrn+axn/fUy+0cIX9kwzpcvp7vL22fvFT0ARhtV+qstQ8bg6lU+9++yr
089G2p82cp6soc7mF/PUKa2Dn/T73jbQl58l0WAO3v/kbrYd5xZVYZHsmSLElZTsCtosfru2/sVD
HlUd2blgSsxWHwUcD5Q0MywZnVaVCQl0pGkDJlBJDwZEyoWJ5G1wt02n1mE9cNgV7ICXQo3qQRlt
eiTX2WnjOARb6hpz+wUEh03AtXaXXiRy5Nr85tXlLZLdz++lmjgxKPrOUznUFOzxpOigVObSBxiB
SHF8JcSXkVpiCB6fYP2vdIVRqPtoZqVP9cKDwLy1LRx+z/OuPdenYAFcg2hWrMFS4cAAhAQOoxqn
oJ/8DVM62tlUzngBMMLSv1dXsVzGIGDybt6FQh9ZNhWfDUs0k+aQPXPh2uNUYj+EE8Tl5Fzgas0M
+7nNRmcG+nwI6X8VZY/OvN7KKlB/E+aa5m3Iz1enIZr9FMi4AjTdOooHO1t0QlxNa5dhavY1v2Dh
eShOfQy/aUz+eKx2SmeTx9xjEInl4+0A6w7e/rO5VUSzfS5jbDhd/We1Xbq1+gm/ech77oK0ccq2
O0A8nsP0STSkuHyKN8Kp8OJQCwV0PHk70fFflVtQMhPDBOTXVRIP1r5VHsDrUAFHlNcmN4syWXtB
FQui4ri8MVani+CxrqzF5v9sZioGc/aIn3nA7uHziVj4IzEqRJb/bsetou9NQHMPuKyjFzWTQ2eR
nQx+UyYiBd+teg+CuqbMFEK5H4zrOZJM7+UmLzx+hVIQhh94HDGOM/Pj4W2tLBgzDT0VDQN03SFm
a04JjTAHa8QwkrZe+tY/gTVjjQezaK3kLAD/Ao8lZC3Fw6Mh+f7XHPlgOG+PxrSGxS2L6snDscM/
MsXfcs8auIGHMw7dT/XduldR3yNKBdkZrvNvIP0HaqbLGHMlrhM8SBkJteQRZM+l4E+bvouWvzJM
ApfNn9oNNN18Vb65Sy3y0ZgxHubMcW6/Swm5F+FS1HnaFTaLA6OT5bMV6oOhe99y+sLJPJRdyr/j
Cd6+DwM3cZzZEhWOTnxHxPapJ/fZfeWyZ86arKZNLMffCwH63I17l95sQjyVIz4pYjx+ETc359p+
jma/vxvJtEWzLEcGiSyGQJMoPTzRlHAGuXI1PGTmHMlu+c0owNHWt+Buf1qctK/9a53CGBSCW08P
BD+7F7E1iy/K3+a3li5MB7sxKEET2T/3IEM6CJ/lj2CuQHnCIq8Q5BDg9517l0zDRlufo2NloiUV
IOQZ8xMncww+i+S+vRTPrhxqov13Ivv4vVXgqNpeVg4VleeNv4OF/Qww3Xqotr/nngMIs8HMLLEp
XnImlV3WxgXpGKx0bUb7WBwkGhtMyPvcc3jMIm7VwS+Qglc1hWn8aER/781IjQXS5Nw89ZOtLgPc
OiZjLn3OBjKCfdfaDLsRoTssNrd+qNzqGoq3thEyf/dxaFlMPzbyLWN3LlG3K+gn9eoXVEn4Yr91
44ETbjwCv/XctzgM5Z6n3JS7jg2YP5+qft8ZsDnKvnaiO76B3a7jKy8Qb0Cy8p1F0/nE8Ig/ELA+
4w5YNYhwTg1dP57T1w8s1Nq99ryiQNzDRYnBRTDvli/YjrmflKixdXsGiaIbCrisgXHljUlGxI0W
g/hgqWc31nAo+PVnHvwkMz2ga1yHEJh76c/jlCz4wP7Vm1RW+sy0wVfRKrKVaJDODPaZZayK5iX6
rYGz2eUz3k3XGAoEZ9grVI0Td1bnyLqUPBjG3eg4YB4bThhfV8gI8tsmbYW6+Jof8Q2doVbgscI2
4AMATmdfgzMmz8KKw7AkBSHw99u2tqnylY43jwD1yC7fBY9VJmKn/cRWuQ65T4zXcyuw8LH2MUun
M5fRc3QoU1qWmHDi+uSCpIJ1/lsiXl5nQo0T5+FvM9E/jZA7z/k2S63S9QtMTfaOc4CQtRjT/9dF
70VPlrv8mJWqYV6zrtz36Gp1xPvF3uTSotK3qx+HHQBAuCVEZVfXeTb9N+fV3VoFL4NibvysgdfU
zzxMSleSyl+KQUrZ6tFWKR3lvb4nNd+O3nUi5vJdzsy9kISHt9+V0CjVZN+x0/+E80dOrgpf1wYb
vUpuy64+vUlFOuQThenoNoBhYqTflM1NkPmCML2dhzpJmS5e9CxijSE6KzN+d4JkAaTeYHNMdDKO
UYYQQf4EJOPjfDvfkaInqUmrn3jFbwic3hTW8JluGqBhekOucgWKbgpDfwnhHowVkrnPitNj5Zo3
0crkuDPF+8ufaufVDvMjINkE7jtR9oA/2SjLYy7B7b/iX4d1idlHYyw6JAbBw7QWxRFfqrCphk6z
dM8zeSv/OUpF41XppfII1fs9Fd/1RxBW8INp8wTjNaK9exBd910aDyoRVudcAUt4u8QPrScfNdlL
GAvH+S0o7ZFivPkt/LH4cC7ywY7qN9qCsMAe1xDI5Y1xrK2vzqy+b+DsBuC0G6oybbg+A1uSwLAt
6EbtR/3EsjiUoj1Wer29qYdbqKAzjudiEe/DCrVcFidT87qpr1OFYzWoG58hpHPdjZd5wv1H0pkt
qYplYfiJjFBGuZUZGZynG8IhFcUBQQF5+vr2qeiIiujuUyczTdh7rX8M6zQYlJ7+IZPPfOiWrNi/
clQjyXTeex4cXI0PlSxfvg8C+B5PG8ruvZePaBWoEyMBhddXdUAmCNErwi+/KbDFh8guYlqCEUei
kQe3eYrHA6mk9UyMtaKMXrsmuo6xrWZ8GiKoObdBnHwDSEC2MM2SMeOK4hQ0fXYf3vzQjYiwBCS6
+dLuukY8ckOsNXQHVud91q8IJdlkkI0AxfhIRDgi3tuCU/xEjgLCPheEE2DX+UyArGIghmGghgMP
vdFlB4sddgtiCtmKuW4J/bPuixsgzgdqYZD05tVI91oo1m7xIT6d3xqX0cAC7YEVhI1FJBd8ySNg
GJi3axHsyFxLauHDva8rxhT3teyB1834oyKAkNAwGzEcBVWY+igFarYGIn4ROdFLBlYqEBs4UIBU
DHQmxCj8NzsFpmNgU1EvLgUdo3YAo/ov8NF8HGtGFv6zA7PmuU/db/x1a7pYehsmQ9GuIlFvaNYw
beA1LltnnNPGkPoCm5CACapps1NswhaxNYGPIUhhtoBWd8gep73mJTImTV4XQoBI4iZabujfHFUE
oV0ijJsjGjQ8AhJmms8xRwBSSTKSTNKyntRhb55O+VYFca8S0XhzWFqmhKWGouOvXTy3dwc5IzwE
IUsgYOz1IoQKQJ4EMay3tQB4dUd3hjwDL4+LAlo9/DH9k256nS6obH2YO5Coiew5NXrJ9WNacLZY
DB7GpqYeknFG42+3bgSBYY4ufPCTjPKkhbJKCUWRyH57Bdh/Q23g9pJ202ud4RSlHL0snP84cuk/
QuCZcT78CNJq+CfMiCZECVt8inbh3/x8JT6rh3fFIUUaOPoTF4+vWIwI45RoyLGFJJbmg8oTtQo9
EclFKRVwZ2YxbVBrIPpf43SGYIZoIp5iffOYNYDiotSxcokmwYf8XKjH6gxMboFdZFvusgS4N486
Itc/Po9syhNkzJXgEWNR5kR775m6+ELfFRdGPuvxSAwZRzF5eBCwNkD5Ootwcwq6EwEga6Cdb5Db
oFIXLCKZ//iGmjkRjtAfiMjkU2o+mZmWaKUBWvBOvZwKlELcDNwtDlQHdw7z8s97ulqMkMTEycqq
w47otyHfzCfEIN2rBCpKiqLf7D+L5u0MFuBinQ8Muu7G6riec7UNUCz87NIvSO8AydNJxeARek5+
EVBQkdSJyKSGbl61Pqv1pkfaPL8xwJU5siZUBqXzWPfGoLtgmHcSUzm/mKVhQr0C08rXJNQXkBSU
3XsORvwn1I9i7+QcipuYADFSlfqcPjEZsAa5xyBtMGYi7pS+DbQ8EbiR4vfnXwaaTjjdgUoK75ew
7qZE8V6BODhaQKnXyp+CQ4c6S+KhNrXVWbySS159NbxPjI3CWBumF6BoUlTpHveLsA9uwZrebnK4
YHAOSqWT4viDQaBvyf0YvBpl+CPx9TFVD/VYnlXbGhAmVuACOI+stwhSxLaGfv/DvQ2I/LDffubp
rjr9CjkzDbGZVWAe49Y493Qz5cefpovn4RoRmz7me3t+MDGYb83qhgL4VmG3EZEwxQUKXB36lMdM
a6mP+hEqk5LgC6rGVaqGOhkLXAADq4kMBC7pNJ+pnFVn0XEE3+yw39/hpuZ8zB8QmaEJXotu4AUS
QpOkxQLLDavFNGrxIrLaIObhqJg0ezFEkYYxTSOhQOHNQg9AWqGc0Gq/T91mxjRulkiceGy4NT8M
OsGwwmZPddyLOIH8MCSdIigsFZ3S/n23hm+HKaJrnfwMsUZLNJv219Sm8O3gqi94VoMPXp/nsGhE
vfnlxX2toCTrC3w6JGq+vy/ETy9zX1BkMsvAbtQNgd85Cw9Ytv+jppqdgjQIdf62V5cDwBE5/gHp
6CE/rOpUutk7kOfGe5rv9USfc0rKiRSJchTBjlXoDLXllVIEzMRIktcqPcigXE9BRDPS9M8vwyQl
CZuhyZ8mUODharo5jD6hwCYh4GcF93N+5qqU+Xb6dsWT/UkgUV19lh2kU2ZFPzMzhC7shsZLG1+O
VZKJrLjmQCU1elssOFtaoR6oN7mI+hRN3lgKepa8za0cGwX6ZmulLWlCnnwxqYAP8bLDuI/lLaqm
JTIz5CO7/IhUN7XgA28jQfTLizPkmNsGyGT+F2/EGT3RbfRF+55vmK1JiSwwdOOFQOYGZrMBXPr6
SviuTWAS7PcrPLTVw6kW6EG+hquwP5wfCW5pXn4juUmWfqFThYAv+l1EZpqmOi1+fFz93M7N7MXo
0pGGoY2YbFikMezCnEB8kEABJtQQmpiFJ9HhMi8jMbe9EPTc7VfSzNmEjD/FA+smO+1NDAkhBnyD
PcgrF4uoxGcwpVHaBUDDEKMjF4iuaFjxLXtFbn8iurTJFSKgZH6PKz9vgYAktpXhCEwA4OY3Rgbl
I3dknuHstuWZYn0dkZtXBukaId8ZDTtiAWDZ0Ag6jmeKqPAFOPi3s6ADYmAjRNvKF3mFfUcJSaOF
ntOSAUr60uMRM19b9Sxj53n7xAX7L4SKvzlLNbAz58+SVBHmTW4rmmhHNc2alzmmLPDZN4qVzMOq
QMElUcQ/hhhHp5q1mYOfXYH8KuTnSIMtxNJPF1VNWPNQNetiSfOxyBT2Asnpoww2zgBme6w+QNiP
BYGAfnNkxYrLQMGudpD/KFCnLPZfht8Il0GUsbJidRGcQf/w/FcmwrsUte6LpnrFIYVBfC2607iK
bth6jdUHArrTRjqO9wmJEFMsZKL/Ot0jkv25NZpDlowid8jfX+PUimC1WdjJEu7zlAJm2sUMjzXP
PbtPABoX4FiSz/0NRygVYnj6aa/r+XkyiJp/GubTFQKVwEZ2WYmasowt6UKoM88+IhBw8HSuzHW3
RC1CzRFVrPm+oV2GtlaPP2aCj5EdqZ+Y+UQBpv9ysBZxsVsF0C8ShQhVp0spqvk5shOgUumdGx6K
xkGyvSEUY/ydtAP/7b9CFUY3BRZ9O2oOTPX18sP3UB2429E9RdDcnAEihHQI2koUddCw4tLh5XML
kTe+awKkYc5rKo7W2mGZRTkCsyiSTkVxLAX3JCFnNqJgBCDiGFKmBpgIz/mNv1CmIB29XoZ+qwhy
flLw8Y9FrAxKf9EIk3HC/+z75DJuuQI4dtwhAI9/9b7ugKDYEvJ53h1uFjMaxMtgDQVzpz3q4dG5
5KkHYCA+twGp5plzI+Gdhmi+d2T2oRgbW0+Ph5OXW/wr/G2tclsnnd/b6N4A3t//rXSormpWbD+L
jMAh8N3dxcPfycmLt7nYPFbUt3nkR7rfM4Jys7uucpJtkGsLIA6/CJh8TYHicwmAQ/dCd/o4u1tC
F6yVj6kvEdlEV3KXbqF8wqopumhdjFXJLRz414O0o1V5/l0pUyUoF3crnaATkGDQ/u5Xp/aeYwK1
pEkpJmqAOHndLK8B3H1JbVhuE4inWDgkTCN+CJb5mTRMq6yPpXARlA6MK5gCXgrzM84cdi9+7Aqu
eRihqTviASd6PR9//AFjA7PFG/WOED1BGLfInbMdm6DBHfYEP//XIwLsiyqwQAQmfrkvG7m4A9LA
RjDjVz5wIC+eH7sEScQOTKETM4mDh7Gbv8fkwlusiSI998wt4aPhuH6dlrT0tZZPMY2mNsSwSo/5
hCgMj4e8OXDdGH7pIjSkMo9GcV4hVwZgpkRkDDnzGkJPXIGVvvCMfZw2aA6RBkBJOK3zOyPjQ65R
hyV6tAgVCh5PUjSakVp7DfrzdR1pHhnj/ouDnAhRcGosI7fMa1+m5hUxlj4PsGjI6hzcYV74V0SK
R7FT8f21Z5xCfJ4Q+VPgO4fUT4B7LhVCh//AaYBLsGSO7t7TzgJOelgq4KyXcwfSocwUonWKcI3a
RSkYgszwPBkTDnrOx2FnITiluqBKih1QyFd8CtIMlDTSE5rsgB2EppmmoKkUwaFysfEzVV5zeHLw
NKiWiDctc/snvu+L8/zroncC4/Ghs74nBPcD/j/AOCU30zHMDdLUNJYA2nt83R6lI1Lc8TH8sbML
2iO+Oj8k0zS1ACUY1pdoEPgPUD/QvSqYonygi1dG10vlA+07b49bFpOu0P+o1NUM7YwOQGlGTy3w
tXjNMRyTFIBSb8C/a173t0UvIRMpkCfy6LZA1pW6B0LuHfQ/REtQAdr80NYxKxmESdZhQx34zuBm
hRGI+39kM8Kf1ydQGBQShC51ZjXr310ZTSsPGxfmDJlG+0CNZqQBmGS6ywCpryyw/VUrAFtSi1Ya
4yiMlfg4lSgnLu02KcNNZUtYVIq/aj2kARVcgQ//cSCch3YDcapIYFLRneMmdSEaSTPEKYycYcLC
LnFIDiid0WaagdCv8Z5muv5ZzxWwFQY2IZTUExnDyr/5ihyz5+5ZmrU2Gjr82glwiJBUEWGPGJRF
UBRPK/wQyHu0eXnGgJiXPpEVZ4mZ+U1dic+fUpKfIyRCH5jUXoS36srv9sn9znaEBoxdAj0g/eGC
YruhUQBOclSqwZA4+apAwQqOZSStFix10CK8I8/gsTZQpd+wnXB8iwpeE9yWiiYZLsQIC8RPLI+i
v48zZnT6ucPd49weqSWfZKFOguTqi3p1hwKgd99iYoergJJYXGc9RjYR6znghFtnc0zH1tBVVMhn
PlxB/GBV9nCYDh3lgPFm/PKeR0TCBQk4QMZRRd1uwTYE2heC3LOx8TSC9z//JA/2IkJVO8P0wV/O
lkkfndmsRdU8UY3LlM2TPeKFK6Eu4FwqmNQwO90XacT2hJ5m+jvfJx+YcNf4OUh3ybzgoUNwcAYb
ABiCwTuzZ3wokV39cGhjA+/1fRBglbtJpM8RItTtL6CujE2rL1OIsWLy8YvGgrVuMKgIFBQSlBkM
tavCPmSMLvDuSGCOTwK5mX1W3RQa/opkka00LO5WfrFV9OIs/4hUGR5DlHnIhCsId5qTKFVZ1rOe
KweyaWPJ66In9Akpb+D1MtDs3RZfjCdiEPDIYGP9QkMgposLbjdmDaKmEaSW+3L/C/sVAnpLE8yY
KMNhLjK/5PXyrHDYt8ACPBCiRL6h0w99x5AzOGh3bwc4b/P1Wwg2rg604RLTC6oOANEHAo2/d/L9
mBi/8To3pY1v5BY1sMeoEU64bOiKgVtPx4O/epnthvEtwFstizJFdnb3sn1stWrKzFa0BOfZxlms
Cvzmxzc+OQcRxA75a2NzdkqejMGLCZVMdlvxJGS3XGCwegjS8YFKlswA0lj9I5USPBzkj7i9xSs1
Sw4897aDnJt/51JtXo7q32OrdmamOT0YB5Gb1V2cLpIOv87ijoJDDaBnHpbOMX3ltWuFoZz69PIP
3g8THkRHC9XlYtbj90VY0PqR9A2H/xnz2YKYHOuyUYk0c2r2ZkDGFfPopfL0gfuj991TUN5nQRn0
XAP5B7fLPYAjX7L+wm5K8/6RnYBJmkMxgIAacMhC+AOII24P0k0/QwYM3j4wyR+cFX/djYk0PnJM
QGzEl/BrGW4vKGf3WUoc1oB/Qw6QRM70WXrK1uTHKAmJWfvWJcGMwbddvXpRJY3Qh/jt7M1VR9vH
rLd8AbP84GxUpj6rpSWb22yRrZmpqErSLAmx33m/vQKesbbgrQnln6VMJNVsVFPVHW3RTfUdHD3L
zeLOVY6v5KQijtKj5kiCwL9otBZPgyO7qED6jupymOEgfh/YwvID0eWihaMZcz8KpgGWdCJ5Ck+B
c1kMcXr3yf7ChGDdIy6kYsngHAzt6+Gy5uqgXfyCpfSP5Baz41/l+cZbWpp9lpYD7MOXV4Z1cfvk
8kREPVNmhJGjMMnncO2M9wRMkJW0RHdxX+K3Jd7kfSVD6Dfv0C5wwf+9tjUcPY00uPZF5Jt881na
nrql4RxvkcwgMxG8CUKpAkbNA97HbadwO0TVgdnmkdwpj3wQOgPUwRQSVwOb3NIAu85rdQ/fBYgn
q8b8ZcN79GMW+bfX4uRjqpp3GvwzHVs3CnpLC6rikK97Ds2Nwo2Scq/feLiEeJmfVd9eHWyAAUOp
/UCkD2UO7bskLeZyMggfNZ+FMPsitblaUkjixZIgNII9Fo9Tu7p7fesWAyl1MJqkSdw4nuZ4cK/k
ObHtVknfY6L4iMBMmW0tfI/fB3aA7cPBveADMQH6/+k34S71OKndPbNeBMmfQzTzvUS1++Z1xcFA
JATnl4QvXbf7JBncx8iGetRF90bloV7f5iDRLpG5pr5v5gw7Bh8pqZ3mGmYOXOBPf4sEy4s9gVe9
O6pKtwqlMPti9tkDGfBX99CpIPxIZ/N1egKyXyK6CTRyGE/V7EHfGPEeC9BSUFPkbG62oMMDvDuz
/iqrQXpCEB32DWU8sF8hJziqQnX3c2idxZ/SrpTNg/C5RuBqBue6yetFJzhTwry3ytYd7UGjf5s7
j3wGhXLMDVfHRJyNCe5hAoSkFKPhv0j+D6stZ/cvbHeiYpB9Qp5/KKGTcBADXOjzK07jglmOZAuI
KjLbnrX9GTiNzDWIgWdkw+bM5Pjqftafw/NQICz++iOIT/fmKAzjnG3ojEDFwmHScz8c6Ct2QzZC
LkqSLrIY9JBsNr9qBLoMIM/ZckhXA9SWk28kssgJ48dMyFM11yELCCZoEfkTbr962Jkl+RSDuE00
GOdun7pDLovbGERnpFmX5dAi8N7l0xzVf607MI+Kf1lKi+9RSz4rBCjwC1+XKqe/ziWV0iMfpuU3
HjeAEXwjv123GCx0slTxl1KnQz2u/426w3f5OdHU8G2tJr7B7eeUddVM8mwcC81Hbku6wauGKKJq
bamOdcwAa/JrbAmJ1pj46AzOooIJ7Dzm7mDgEDZqvZffqHKFwrlh4vIeSEwRbT87iyg5iVC+A7xF
jZB33XrZ/BXRlWjqXq6bRSJ0rISOpf5l+uUhXf6Q6Nkq/wNeDh/9dVqMbhS5DYRkY3xPgJb5oOnn
IpScDyC1rju+RTrnGUChib7LBm57T4e1jYBd5mdxyknuYbqRiS5/o/yulp2PmhrdBsh5vXgKOP1J
+Oqeta3ZdeGNlKgvxNpHsgfrHz3SavieVTN5jC66QpVb+vyFTJ4ks+yrVS9R55SIzl4BVX8ivxbN
9JHi6K93uIxf+6ax1HkOHykjCH+P77o98DO6bh6zDgIA3w3XPwQYjFDvX9Dfx9JIE8AKNSfUFKMr
V2XDnjsQP12Yz/oB5xs55bA5Y+wm+ezh6ePn/OGq8SCWI6YmHcnXB61RUqEGqs/l+bW5nRvnexJw
Unj1kQND0MWfdT1uvSZKLZ1yglGNfn6Aiy3iMeD3T0Sb5LvttNoIuS/DKI/TcDGI1V2zAdFitkF2
T4o2Xyg7VDKasoePJlKhRUvxU4st2sxNSiLi+5hIFP93MtRpKZSMol3udtbtHwhO3J+0lCiCpks+
XSe1ZSzLsx6B5SGcpIkJBfFwcxOELOpin48FMTxtVL3CZk6uCI6aMOGsmDzRpOK8+NptSNUdb5Rh
Vpa00ZLCbra1ma2ECehNsgRZ9+basHnWdFtHjkagyizjHhyLS7awjSleV9cAaX0duV/dIRGn5K2C
lB/KMcV0oKYvG0V6hNVY0BoOATW86yRS8SxfwB5fwmRBWkc6x5vM1AdkaH63ddAFHUfkXG9FZ5mm
2V9Ke7fDkNs9ZccY9/6IZFT8D6RpfdBjOVZj3WQQMOmXwgLxGff9EiA2Gc6V0axnIqT/JBc6sQ2e
AdnBForhDgAgJPieJqfaUxpaC+k/UPwH7yNrEczwxUY4DqdPIB99ZzVXgwZ5bynJxZf4yqLWmb/G
QmQdlN51mfAojGbXkLdvyPzSkhbytgzgsmGICn+K5ts1ZspiLcw9QjjqpPOOOuPkjaTbEFCsNlcp
uOnMBqANu4jDg/nhz821UJ+VONRQOfY33JK/Y8qRNS3GoDVLGhMVSzldQjIdVv0jLiDRhHOlY/0V
dJ8J7wJnCb89xartI7iNfV9/yrEiW9oix8x5yg4wGBnzl24qF6s4q7Snt3b5Whk7HrMnCRsujVgK
XnJtzpg+QbhEZil63Aka1/ueiKB9e05BEoEkeEYAD1kXZ6T5kG/RUh87+cQUdIU48Ji27+51La4A
I0AaOwRF/PrkqsZk3vYTRkH7shv6v209xpMyqb309GR8WuaBjgsDTnwl2QBQnmrLLmNkFhM1EPKr
OH0d6ci76CJCjApbmVz+EGoaF45dGmrjaqUFBPbB8w+t2iT00+fT4x3sZgO8gqicuTN4TxS/xKqN
MylfZtlo8WhH2Tz1C3y2j0W9gkA1a47zitLKO+WGMnNNVP+sPPWuCOM2it+LezYL3GiJyX6Zyt7g
5ZAm1CnsKBbWPXQb0u5HXAVBCI91lTkMMhfU5k8PqBPdxBREKCDVqsJhOTy0sbp/T4wnRtTHnAQ6
VIv3JQJbRgvoW5SaYkvYarHht5HokWXqqw69LbkHGnkWP9HHy75g+Eg1mN5Q0gO5m0XAoOYp4pfU
0BOBGBeL5wy4mrg8ecEJ634Pz9zOC2TzYAevkr2AHyaokIhrYFCY0fghoBaZ2YoZshoh4u7t+s6L
0CqyCGnceixQZAr1VWfXU2JF0XP1Fgb+rt8M2/pgjjX8bjWYC6ba8jFGufxC+Nl4zGmPZOiRStxF
2oGYTkZZQqVursqlxYnMoifS2QZsJU8yA2ASfuGb8Rhww9IYj3KSSAqya/N5j7hIK9bmxeqBcfHt
QzKi6sewxODvIfZ6H4Dv+OhJSsERlzQCfK6AZHc47PHzTnJ0AjZI0ROpMPCjsO0wTPm1AemLhQgw
QsbShjCjRDPxZY5f35Bfpnj0kNZgLWR2dZs1v0/sOlZ758S0cJd6F5B/IOT/S+cb/7bstuqWBBlP
2BPggJh1rZwt1MfSCd7Aj52NsGVVFkuWgxyXaDYHHSL6xTE5U+F1Ibv38YUwlkxEZmgLVvrUaTE4
uuUhQyoRvwyhnR/3WJBGnU740BUu5ekQd3YVEA+zpTpwmSO/gBU7Lby/rG8zui4JGE235fiq283H
6qM54htJ8FL9VOsy5Y0qQVKYthY9pChcLaeMSjj2tNkl1Hc1+wkWXFfjA6M3PU4TveB0+xFBHeI7
eM5Ul+He42zhy4aXLeu9q+ucaTEM3caYKonOCww0Pa3tWoRt9zdsbbp7X1UbbpaM/q+rD4JxDUFQ
eccAJt80T4oPGnvKhMX3G0IdRe3fhZLqQ3/8YOOSDh/3519PrL/9zZu1UeNDffG4KAm7htkSFQme
09poqF3yN9zOlkh/vpA9k0NsPQN4hvgXfmhJtViEe5GxA2W4EnjPGI4iFwAZpVRCCPlgWt4tNdYw
OvCRM7Z1RZChdr0n3bo8XNy+/0IK474a+tXRv6LqiHAp7OjBZeyg6o+D5xpdFYvwPSi01OpuJue6
ar823y3BWR8xJR8qxuIWEW0xvwTl02f4s1/B0yKKsS5dg+xCUwDwyA3oWHy7+d02FO8u27TZLJs/
3Cn/qofRLX1dYSxL/hVT6N6PgAtwNv7fPPi1U+wwBCAQMuUT/w/omQaUs2nn8tQumpl+ENMyDgM3
R3jJJ7+mABFv4hjsEnaANnuXogGSetr1pzIxYv2o47EvLOd+J9I7wZykhOduOL8q9gAzZR/VMnMt
EQIE5jAx+Fcct3gVdjx6b2JJZrwWzVaj/jGiCBBeQjgIL9OChqeLqHPTFEvct+HwBL/x2NzXJJVh
0FzAfEfF6jZDnI0FGik/aQjBYCfPaFMEDGPNgtvKTDppCqGyyBJmNWofRrli8zvmKTPLdeHxlUOs
voijwsYn72DGWE4be3PWk/dP2DdRlC+fkKHGqU+CElMtVhKLEOQhR82cNPKARDamMZ706BH2N0Cw
X3jWzryfPzxzdw8sa/C1SlxqUN4MsPFlwmIk2FcaNVABx1rpseMT5wAKfWz31QSQl5225r7liGaF
poinApS/zoWqwbCgjlyW99xa3mN52rHIvmCjIT1T/E0e36pI0gTbJGBsSGeO3f+nDh9DKdxcyNOH
T1RaSgbF8N+RSZpz3yLpsjkAPo/FcNYPsQNNOZ/vhA40ZKwgduVofrrG4gJCCFlo5QT3XrjwHKXM
zUwGzkhRdpPzBJZQsB+3y07BzQ7VnSH/oRkWNwnR8mvU0sJJYbJN03JPxxq2l2x3i/qvAIylguBg
bAXd7XlD9sg3wkna0s8/7+HI9j5mUPkX68gcdQ0z6nIaomc+5+f+ucKQ8HO6Mxv6FSsfXM0Fs28P
FkGGRAezwRChB/lWY6ZgAvU+K2I5i7glYO2KINREwi2oW9RK6/rvNf8d+gcSh/i+y7/7VFzOP9Gn
CEe5o2dhjA7LlIR+XDs8A65NPAIRfFCFaQmRcbfRpjdu1ZvHbxcw4GKWU+BTffUAV3kwovWPHC1E
9kgbnh0UoHwFoGcB/TOlsUg5SvIkcZry0/BxIg8gkCM03La+qmd6oIBiYhTgyciJm/smFR5L7IHI
HrkCbi4yLP1royGGvwClRyUwh+lqE3GPAXog1UVCyIRrv20uOad2UETflpe5IkwPiiit/Zo10blS
fHEQh14Tbvcx9i2npHTzU5qfaeNnqFdv0DmI5IdzgkycmnJXkoa5ph28MKIH2LlOgGZglG5I3aEX
W0RigjwA74ircwauiYq5mxgLtNW1ZmprHCa5KbdiAuGT1RxYDAvShOig8BU2yCaAeSWvxcBwqLxK
x92HllcBkuYXvsoIcuBrbNIIMc6b5ZspRbcGxD/oJtQRamXGASIv+HwICYa807e9hbxACJyfueXR
pAwA8CWrzoQHRmilOPlzUViR0YiFRKTzu2Pht1ZKNklNjYKLAZIlC8PAgjQewoUEV/AoEO1DM4i1
tcYbUQhj32sqh/fT7aQFbXhlXE3ZzqjxmLyRp77jjrV0c5vko3lnDlacHJ3NGeQixC+jEg+wpb9N
mUjPcOhRF7AeACMn4zF9eseOTLR0ZyT6Rgnwf+K0RPWOpFfN6IUe8bNgNj8qPCRIc9iqsLOhHhnX
yJQPb5vgWuTNA3+AiR//U3+NLyzK3Lddk0GXMstDSHpnfvoYjw1vK4riUzNqgf2wEC1gRdHTcH7x
3iFe6VBsSAj1XmueMSG5ygDRwSeXgkRiLMNV6DAeEgqDJNHHZTHXQNrRAy/Q2B+QQZhEX0a/RJo3
xwx0jAjZ/WcHlrmuYBq73XWD5eAxIHKUeAmB6fnkAo5yltat5NdmLI1TZqKPjdeJumQcESxhEcEO
RNXkkBc/jIYly+SNDSmGFwDJxHoDmsR5uc0jsHcCuXg60GcUNttbfNmlW82nCpgxZ0GMZTAIfnBl
RBE+FnFwDz7M5yIOTqCyKWGVDHA+8tyCAZE/HCq9UXQPf/BYY/nUQm5xgyDWonuNvJ2lfABu8dDC
sWD45VryB1OGu8emcdTgQVROjCkTOxplf/xMLzcPqqgXXyNXN1lOrpEwIjPnQSZzcBCSiHjjuxER
Zx9RTI//T18jfIgQpfMIvm21P3JyehsH5gMkSwSc3w5MiAB39dO7/nXgAETB8uVI/3Buf1AjP1Bh
ExBq/gZpR6xg1+aTt5Gh3XyYQ7qPGhMfNWgq7NIbJyk2P7FNfn7Y9OwngXudB0qfoRecMkGyjoU/
Bow1qAbjEoVy/3f1UCF2H4zqyWeBDBmke4El5zr7TH47dd2zhfRQOTZQqpj6A/YuVuaKJLz1c90n
RPow9I3ZPdHXfYT/hnlDKMpjPqbckOD1QEbo8sZ9q+RCF31L5IHNksyY9dv256AFRB7neMlbpw5K
hlkXDJWzJgPIABi4s/DE5B2QjkVk7b+evZLtVGPv1MlNo70YMEPaviPjoK8vu8+6ZEC3YNkYZC7D
8A0SXCYvEAAD6BR+JGE6/OsWmJT0zQ5dMOElY5CyYUAPKlK60s/H/b8mpj2nDm/+15Y4k7tjgwQE
2SkBc9gvzPaICBh9cLXr2AfXNPK1Xo6Rmy01RnCJXsoVgkn18JpSuItY/LnuscaCq4IJ8JnB5uI/
H1WAP633/eOzekyvu3psEGfgfa0tZclWRYKo3Z90Ql2eQrS3o2pZEkjjN6sH0rA4V0cGByHtGxzN
4iOmfTQPrsLd3I352GlIjMHOoWr5nahreVzOv9NiUq2eZOOraK5FnlmsI7revztbdA4PV9VUBTYv
J08Kpl+tp66RVw4BZgZeunrjhn6e5BCb61U48IUVgKY0GyFswxTJP0EppwDI4Mfryn1F14CtOmbm
/kaApltlUpJFWY+QwxJa4AhbABHIgKXXHd/thwzvuyinKnDeQVxj+D/wG//gFVq948LXk6dPjhwS
/SDddkC9Ih0A3L/yZbxNwrbBTAFdRlQSRoLkij2Ls5C437mmu4A56O7YgpovjCBoIEBEwe9AkPX5
Zrgupre7TSAmk/nH7CNvipSlxil6es1QglsvYm9paeLu5o1qLBlZjrPjEuqzpEOc44CBwGYnN9B2
J6BXfwNuHIgLCsNJrKGh6gK4z4WBQA/iGXn6SdnfncwCWsp3RaIzr49foxOZS2SZezLpwujHUKUI
n2W1gJS+bL8TeqnnwkhE8Wly87EfJatdb51SVLTB/XdxU1QWIZhwibVpR0xOPdZjMs3G1A4F733f
luCTOZxawFsRrZIdX8ELKJ+o7Jxn8IeGkJIacBkeuwzLVKiQjwZ4NTF+1hDPG9qvRJ3xLgJBgnzh
nadOj+SdZRWxkgBlNwTujwrZW2wY1C1anNna5lQzYBQpF+ihnfYAqMQnA4MwzVZAXhSuNKBKb7YQ
af9b0sNFETJDDulD5delnsI4fvw6aWYdAUALPm+okWPf/nWwHbpNFC0vKB4CgaHmLhzCfZyHJB+L
PPHH5glGVx+69Tdq58Iu4JAlMK3HkCeEvBiHVtw0fYuj1KOLDW+iaYyr5WCsUJj4XtGL0R1VyP1o
kJCtJR8/aMarCO7CQv9CoBSPro1ThK7sOwliTD6EXu7xZ9jgPXRmCdXWMB7GUtSfMmTdN0QqWlDh
xALbIEzL2u35OGe1pycjLseZ/bV5XAgcQEkOIM9lzWgkL/Lz5Xy72D3mrXN/xhCpAvnr5g90CETv
TvOfzRKMSyYPsM9w5W6F0Z8riRzBSwAwDoR9F7I84ctHXebkCJY94OjukJO+LM8yp1qCzS8JAnU+
ge4yXJvEm8OIHZHA3w79bd54oKuDScc/SR+0BGX02skWTzReWLJXnhBbuGGD31L7+0XNkucABO+t
cS8FV/j7/uE6fS0NaNGE1/oizqb2IP5rNlIPoh0gZ0RaUqryQH3IFg3aMBe0BSgIfpUPcLCBdYTw
GAmRVRbR1fm50ybZbV6rzBfuGUq9yFOU6Zx8rzX7s+mSZiqiXH8Yv1ObSgtrdXd/EOu6JUUS41RO
hpj8zwnPr2shZNs5lLI0fSNfmWsuVr5IshtbqBgV85O0hJkeFAUfu3fj0e8ztXRTQaBxkRqZAzbz
gBlZv6b6Z3SAUkHszYdDyYiDVua9r4jbkh3htJEQWvVNgByNVAKdbJhLbgMazSnbdaW/LxJ2mCAs
LBXpbCN2baJ6nBq5OnlIXDLa6gU+kJAUSRp+63IzLlv6o9gNzMa5clOgCH4RuW6l3gwcH5/jnJxR
X8GH6JM95vwlDcEAPF778pS6v3MeK1S4mCDrvmJlqysEB6BBT3gZ3e8SgfW48KSTOhuKqkCAqHoM
3sSUEyJOst9/qX+NYAR45Us4mQeshLRN/SqimNbroMx43ATzNgesj7OVhuPSpURNDS4LeapZ/2Pj
/YnogFLYqW0iF4hEzWKhhGappYQaeAptAmOcC5AhsIol09I7+hyUCRiZc4cq4ucFfTLTU6XbsLCu
7G51osKJzQIThiSmdxuzJpwvcjXJ1WgB4D3uQgouGOIcBTjZiJkoF8pcjoaLC1GL7VQ66Wjp6fMF
UMPG7g1QMBsB/c3JbyJHzQSsA8q6sLO4sm5rNYbt0+3KymIyLfKRi0uhsLdvTtKoJeRh/cKLupW3
V9VFnaBSfM7xL5pO3yLzg6OCWFDadtmfBR7+m/etKkQc9r8qjB41q1xfpshmHc5e0GPdUeOSe5Kd
1zlgIzv3p5RbgrbzWsFTmkxtPJ7OK7pb0v4dGBhqAXkJf2Len0KXjO8DoJ9uSoUYYhVWiGZMTK4n
WFwAIDBhlzHYH6440MnhKUGUJSs+lgeCefhF67PfhMlbKKSeNrs8sJ8Fz3w7fzeggn9CVQi8w3gH
G+OmPu+Oo2LhYIrUnYTsjjOt9g7rLV+mXee2SqYHOjCskoC67gN8nHEUKT4IheEwQeXTR/CNeKl+
Mcbx/0g6s2VVkS2KfhERCCrwSt+J2Ot+IexBRWxAka+vkaeibkXcc2o3CEnmWnPN5gVZVJQJChMs
cudXYEdyyrrT5/05ubY1jVM30u7JRbeyxqyQB3IqL1vi/ZIeIKl6s+9wJiG1j/QYSR/aTkAxvIT0
lH6Wym2UuxXSCKg/AV7vsJPGRULJx/F+TpTTE00m6ZIOXDL0BvfgC7C0ft8pATFncIbzT6iACDJk
4/24n4BS8cDngpms49sPsI1dr+qp2HMqeAcrruExyZk0hSePpT+q9Abkm1NGeLko+D06uLeMDIEu
bC+IHBLgkYyB1OSGH8jZNGCtkb8xWH7HxhDrDREa9wt+TE9HasXu3WL5hs3JQnlbCcvxDd62YUTA
VrwiE5ui3GGIjLVyvrrv+Fc8fbyTnhynYed1U6QcC/ZvIWos/tSdyAbescf1L1Exwusrt6nYsJ96
zR8xeL7/zsOKC8XZxUMJ6uRjKjgonZ0oHJ/ksxzflu6pIlyzf/WGqIl21/A2rqMSNVI/1fuMSnN7
wLePBvgaAMbC3Lf0xv4eDUMEiNKsE5D82fGon0fehlEvkRktUtY6zB1Xwgrq41Oc9NO3i5W1TwFl
92NaHkbz0d3bksZib6HMkgCgsH8tDCg6KPzhsqR0w3BqsKNUIuY6V50wSBPHgAXAtPDgvIdEMREe
CNP/hqXjkAKIzypZ/38h9iNMhTTknxByonNPGGKXMOT4nBFeIoCBzgsDWR5ZdRi6q9J7HokHTXUa
UzFmJKbVorp6tDEi1euiW71HCiUJfS8ay4qI3ZaIHFBC6CTMB8UbX4B6VT50cdKMkh+f9voSxMPG
Nhk5O2fMIEB6EHR5BinNhjUEk2/hLy3yJC/Z39VRHVZ9B8yK2tVjpEa108JBczNbRebJMTCgj3qA
vpLsMaMRMWxxsi1uNhGaKRV9Auk0fbhjKBNQlmlHvDLujykanDbizR0yVfeKgBDMIBiwG1P8YT+k
BwDPjBLCJk7xbFphaRpCoEs0nEIrOrfe9LJq8B8CX2Nln0EzlkwBPDoWuFVL/G/d0m7mqGrUrTzH
v0B41wel7t1xrZ+hNQ9KStfnKNt8VjcVKesOf2Kkrzlj5TfzKAb8JnNLtAdjmiIFZjoUmr/XvyWl
fHHUaAM1KrCoOZYEGBVsuAEF4QpXjF3+cSGD9AkFfEVEF/DtLGwyjwj2RdUdawTi8KMN7LOeYkId
0W5S1/NJeZ3W3xc9gqnh6lE699I5vyCHhV/q8o2S8l511Puqr3OBR34uJyXSaSJ5hdCZv1Qzmyd+
/uPv65X0o5G1tSkCwFRJQVbZOKwXTvuSvZX+SgRWeK/MoB1S7mB66mJKh/t4af+Q/girF2i6YwOS
gOoxzA4qdjkuFZbf2HCy9LwYON+USn9829ZOhtnuzX/Ptn0BK6SYUSFitV5DDokWV4Tp02fYLAhv
V3sD02M8AK+hSGHKjbXmbcKxFMIgNIf403CzRvUHFcFPYMZA47PMElY2rd2b/yASdSio+2Fvf4l/
HgzAXR+ije5INTzTy5/yz3C+VBxd2JBB0vPvCyN9k971nQxm2vilmN1aPhXTf9Rvel+czEDsSKQX
evONzBmB6+BnPUQx8Gb/C4Ux5yDNEgqsDG9uq2WQR4jeRlvW2+vHGmK8t+9QK851bKANtGvcLFcK
s4h0tyPRoFAOOdQWRLFBhHvy7FhcAP+cqQxWz/75F2Pl8KvCNyPrXTcQ5vrahvCx84xBGSkHs5Li
1laXYIjwXA0b69DBAd/yv2f0JRiiGku2dlDnP5Biu1g2IcAoyn9tjknCFSc9gmDCdqw7EOyG1gXv
3m42OEiRmKZu2LcIGabKQUBqLoBo3+kHqnJjM6e2pTnWayxQLofrt6BQGqmgNALuqhdbPDhs7nV2
FnbfSIqKl8nFsbsZKX/TXCxcT+Aa6sLPgUkxE4ERkg5h9inFt1G5u3uHPoxGitqLA+JLNWHYjNi/
DAA6e8ieyCyblhlKY0anSfDJbYSXgnHI+4ietJQYCawj1LBOOD5+4FlEkixyZnGIkdsv7OBuJmQ1
Q0QJjxi1HysI0tNEF5jopNnxSLi7EjKfHXc/SyRRW0kuKkbATBylmM8wj5EOBfq2Dtst7PxlXM9l
9lKm+6iBYI7CmQMkhoDHfQA5R4eVOZL9nr0Zve2qTRVo7ETFjNGmUzJ45BbLf70NN3WuIxPrR+px
cbaghrsMT5juNEyeIHktcB1KwcixQTHzlbSg0ZX3JRXSSZB+b/5lQtwGZRO196wZl4LjT/AmV38m
g0Z1NG9vgP45Q0ozK0XevVDphBDAYJ/CGQgFErLG6M6Jgk46qJA8Xx2a+CdeWGy3g6k8+4TEQcXV
XMxbbkjLavwBaAJqHWWluhycFDjBDOnZ9jluOJ/YyNZwqqA8Xk7ymJFNf3+NmeSslE1dsfdcF09k
pUMMuDIBcwZCpcDLgZKPzEF2HmUKU/yMdWzOJuAVNJRwMAq67OxgJBf34f6O8kLfAo1ZmT8YPXxN
Y9Jalya1dL2C0czeqcE4x7d9xhHwmirxg/wXye4n0KxxFqmXX5ex+se5+cxvUGh8oVvaP0+KsyQk
F2sAVWQQDkJ4mfMz9c03wcEvFD7keHNwnr0IdkWR+Dr9DDGLjpmOG3/MkMFaSGTAbBirg7+bCxM1
zmEd/RzGFB1NJwPiF68RfN3wyybt1VGXKJigfsLhTBpd50QLYW12HmBTJO4F6SxkPlyDIihSaVSB
TgPvOTRKi/bu/zZdomqA0UAe98rupuVaTotRnz1vpRw6JkTAF7/NUJwPZ+hDVPjDQHP2Q/seCf9L
DieNrUPgMJTihvOjlPgef0NLgTjoc3jjTkvAS0ARNrljy3FLL+sGCSaWepxOeKKAJ7AZknXfp3qm
LoQqxgG+/1DMbym31uok1eHWBnrQgV5awyV8HMuwChOB8ZRqu2RI0XrMeNsJrKgEbwvGYthJXtIK
fwR0e3YWc3KZc5VTJ6ijglk3ln1xq5KHZwOo/JDoEItwQzcjE/SBzGIv7Yf4g/ILMCiF0qgIm2p0
Icasw1pl0u2xkG8x2HsSLSGOtveJczVFM4VrbR+CyGU+9ATWJDTRGp2iP/wh9acAYHpPuJd7FmbI
yMcUTJoVDAdVa7AnoAkCSmESwi4B58T3VHMfM8HNq2lGzriZvgIj+mKuLKCIs3P1cOSdo8+DpSEH
fRKC44ESGC2pw+BXxiLzX5STTjWa0vFs7quO2uZViQYXtIO6iKOcTuMmWWVjS1OQcvDS8BNB9kaw
84rxm1d4U3D2cp9YcCMW5DQ6AOar4h25rzLOTKiU6HhnxUJNsgOMQiBjC9IGQUV9M5D2Hxra89/9
454JYSFHqC+QlCuo9SduXYynx9xqDCd8zIr5Vn3WQodFKAjuJFusiixojhKzeTYDZQ6nC6oNjnIC
0zGSgggn0T+9Vhosv7cNs0/shML/zqNtyscq3shZSApl0KHszN1XVIfMc9JzWAGaGE4dwhw+klmH
0RtvjUk7c4mMcICa+WXFv32/J7h1FiQLBhzgI1i3wCuctli00tZCBiS4w1WjbvVgmMppC3NbYcVA
cBggE5USubb7IptXZX0u+OT5TIe8ZH3+8e6+CGARCkrAbtaQVwyuGy9nekugIzDrvtmMSpS07sFb
ewBu0fB/bEYnv/S1I5GKyjoWERBDv6WcMT0KcTDnsJnijYyjNrbUEI7nIvaIIbnPgBIFBRRZ/o8K
l7f1qdeCfR0WMYYqm8fOoFi9+1AObbHlWkJyRmvICw0c+bWVOTOeFqBVlK7jFhs2zHqWRZJ5jxRt
zbGNcHBYVesrojH27Z3OrDht+GS0hzvhgttOs7g/V/8EN8nm/h8vkJn9Zo9jxRnXCJr+G1k0kEUt
EjFTynemNogeEokDAs+Tj6Arj/CIoDGVlvUDBosFQ/K75nEi5fPOFvkz5gasxS/hRb0cto3G9u4g
YWzeuIoy+nVb827PMXZKPyENN9jzPwdrWCnkdUaMPegPvixdxKbWey1N2JNJNJCgPghZxXZAcgoj
JlI6OOAyWJzdBNQIhk9YLxEcsdrsasI1jktHD9UYQ96onWM1B/6l3ZxfI6whhi/nuWdydx71NyyJ
zK4jJRDKE5Ft11BIuatGp0G6Su7Df8JDgVmUwzC5bKFlqcAhKV1DN9n3D/rht3lxrFBLbb4bZVat
3xvo5BCNh7HSJg9fP4BAh7JqGTBp8E7lyBSKL5iQMjtPae24qUxmyJktQ2ZP7Ar9GZ9Ts95I/v9B
5a8oi4VVQDw8DGE1c/y+nMyGyj5Imo06wv7BzrH16YOOgpCPnwywtOn/K/uKGLSD09R53KLLSdSr
3xhqAgjzROAMP4yIePDkWXTzip+j279x52Uxl5+5cEsfoEC1j/FW+IqgVw+mR2j6dHAdAAOrZgN5
Fz42HZ5H+9+gkuDF7tvaH0zUufaiaxMsH5VkB5QJ5n31sZi2ENqBKwmlkiouQQQmiLeMg0amz+D0
qkYaBigVGm9c/a0+KJgjj790xjEtFmRm/AIgr72WgH7GiA9GGwc3WEBTP7tIB+FjqU2K+LJEOMKW
anX+Y8woQMg1mX5xyOd235ZZBd4jGgCeEJmJWebF4YEwkSo9TSyRYQAdbMyDLvHbpjT28Yb2tJUA
mFFch7IHVEMXXK9yN18z0rBfErgGXxI1lBQ4/QesLacHbI6iPRjs2zWEenb00mOyRW82baedJ++L
ORgebJ5rPOSyhK2isGIWuBfwy5Op7s35CEp+S5TuGpoDSSDFVnva1xNzJIXpArZQMDWpCGjv6DGx
0MIjZIAGGnlleSJkgMItVWfYmvwAFpClAITS5CtQR/rWOQTHbXpupto0wN8Nu5zMEPPBOJWjG5YX
cRMHobigwqAz3gFUXcGTya6e8i1cf0DgzG3FX/SJI1jxwwSUBbGUMwuDhIfzirrGzUBk8Y3qcDfA
F/pm6Yse7xfAZNwiiETgfA2rEZs6p2BxZO7vPm0JpKCO+gRXned7HovX7tgXMT9YqNMSOhJDmjdn
0JsW7I/SkO1bAGQc5XeLF3J2hzqwl6bs8u2KhhjmLLChrscQ+2qIdbpT4ZM8qSbowGHmNZSEfuHX
3BPeo42xfsMySEkS9xC1/XPKKj0I5SaF1vhqwUT2UTxAYSfL3NbCn4vdPZh2yUhCP2lk0IlL7yUt
S3AIXbn8mhpiF4Zr8McAvv4533SYBTBRKyYSc2ZeVqdvbjqrMUCRWVOyGQBuqfhSQs2idMrN0kIN
bC6SD8fyY7Vnmn8cRnIsLB45dNmq30H8tFGNfBzBSd0ZG7RcW8cYmBqTX9l7740/mKcZteUH/2Fa
e15srNPXDQe1Mu+xK9CecOaBsOszMAAHDkuipmLa0Y1f0M6IGYTZvKj55FBaJdVtrc3dWuDbzOwb
9WFpF3NAdsZWwq3kskR6zLPrnUhSFaYfqOpIP3Ex+0zLA7hNkkEVyWZnrKOfANmKXY4BhSFitKE0
gUgjIlnguMD7JBLzsW/MBaDPA+JdfWI6QAMJmWtgxf/DeNsrSROD4w+lr7qRaxMsm11SwkUK+Ih2
kZgmFO0Vqd/CwvYk/J0HTLBgMFNZsnOruOKJlCdp8jmxsUImhE6yWIBJkcrgCYzjyjCNFUCKsvAg
tdPWKQ7XA0FXTkFOkuTmHvAGtyY/qYl8oP729qQokP4y8DB3+Ylguyu+HS9XxrnpHjAl8R7WBw4t
9GxoUowpaDQQF01gNKRP/xIzbxfGYcxpESAO6X/RJ6GUJnYBTc5YntLtzB4LvE8Fox8GzMe5+wOm
siijeY4MdZD50FUoERjDGKqu81wzVwhe5umCJxsKWPi+MqRtfIQx9EUW4xRzrHTYlwnOs2Y5clkI
MJMuqagVULi6NeEcg4CBHT8VSekC5SbPAZyAlhT4HBFFw6ZKDK2Mc3/Bca9OfqypaoyMO/jtJfKx
RQRWYaOjnH8nSxGgIpOFiMdajkGChA80pjUboVhlOAJayPNgTO6deBQiKwgAACrSL5IhABVWNu8S
xkugVZWN/+kBl999x9KHhAdiMm/C7IafCsJrB3Twtv2tt6eh009YxrCVHtfgvv2ctrC+iaODom4L
TQ5zzGbTIOEExfDSqZNSw7o6GbrQ5HDwuEGGgwiDbrrvXuBnTS9TMous8wqPRZKeGnOGHDCgcQ+E
UWyZPjcXp8HhAtKlzsIfOlq8Pac4YIePqQ4udrOYIRIGh2x4CJYiwUjFuZ+gi8rxZ53zWhohvx7W
AYYHCLo+0cecCnqSNDHIumesERopeSootX9mGILtI74GtLaH3teJnsvLHP/sixCw8KOx03KWwEE4
DKDJIooM1sIq94UtcWtiDPEynWaOm8w/VmGJ3eMn/lkH/DIYmeKAfBjg+aFYCNLt2RDZpYy/Od4B
wds58DQ8pCKe1MNtqR9iPPc7Mate4AQBqAxKhCVeImh2LS+fxPdgpIhFDmcTxS9H1nMr4j6E5SaR
TzD0MZAJACis/MOsCvJRiNOZRS/CyPs2x3sAFvMXDxP6sjwF49hilLjWEU1DBoCZKJ+0ly3dRJZN
RiKqaBsb5oKYKBM4gYStdnspH46Bjy0EwM6XCaq2xgpK9q67n2+kpPd5g1lvTK5BcqrJAxbzl5+5
pG3j+GNmA1PEWjL7OWFH1lvXOJt8YYtmnjFer3G24Jda6+i+bzdAD1/Tit5Cpqu8I3+SUafzBj6w
32z8iQVnyZf64FhMsicGcXuVr/aYPkZ2JCe++f0XxcwCQZZ583E2GJU8NiLazKEkIjWL++iMD4ps
F9x4Tnvfz6EwU6aw+7LfmUKaMmCBPwFKAt3nNcFjHD08DvIXr4pOb/KDsfQCOMKjiMu5hRX3uzO/
uaedQDxVqwbPKskTHkJHJr40eIujhst+IO1w4AsInfDF/yy7JcraSX8FQ5ce6m0/U2CrUMFXYoUC
WfYBNC8LCVr2iunntuTX458jXJiaqO8P37xbBUJ9llT0+6d95wXFVaObHfJQov+DiXjfQ6KSb0LN
cUdm+zPPMK3YnPzDEM+mbtNhtwGFVTBfDWyTgP2JvgUo3lWunIGyqx4ata+9RTdlF2jL9FGDgTvn
AnwI3mWw4O13CanrkyLmGhnbBygPsUfbT/ATE7ArXBDE/aAKmCUmbQoRIMWDE0N0gvI2RKO+UTEY
NlkxeCHD0vfWDxHjDOOI+WaL10Ij8rxc5SDsPynFP1CiKuvMqQIpE4bLHOBd2rxGPICWjThz7ntm
N1in/WbYpBEfmMAqp9JlhpO1LiOCrgggqusmFTwCBLPCe5+OZ4FnGMnno6erQ8XbnDdIORbG8UIZ
T9VIJ+dCc86jl253mFUB1cxlFsQ9RN1Cz4r7QJUqGGyKDQMTiTPijc/yG7+mzVhftcwKC/fVN3s6
RgtkV0cong7f4PN3iUDFBxBwe96d00qoVkSHIfiGyQoeIW4AkPQ+2ItJkxuuWi7idsZa2fixhChv
1aFwO6Gr5pyUAzFsNiaSl9U4y0b9jycXTv2HyAmvG5B17nfW927oyXwFkuoAhiuoerMjrRU26IAo
ZhYwQO3T7X9MagV5/SDTsUk1hiPoGRcYVoLII0X5YVDPE0U3n5t9mpKJ5VtIs4IBltlyAWLA9Nx+
QsDFy7g9GV7ffSUYr40GE05Ibh1PxINjDoR38QmcJuUCusILVkRYMY3C8eW5wo7bu5gm8nJkIeCg
FVYscE7524p4YVjlTwLeP8y9ni5WEQAWk4qbdpkW8wavUcxETlCJH1NSKDjORxzO4mvhQRN/BY+8
5OTrIYz5gjOMfvMmzsY/5nWo/TjtV2wqQH5Cqs6McYF5GGXh76BOBEdh1kAUZDnpVhHQR8JUseGi
9jn413ny3aO1IKWDnBUfSaEyKwfWh1IluiwbV3MgmyqScLiUP0Rg0iTcd3hdUmNB1Qm7CCYPJBfQ
mVW1gK/6HVqDYsM8NkvLEYN65Cg6gnAkeMxvfyMcemWEtkhPHLAQJdSQVzKKEh60jDMz+zywW8aN
nC8UVg9bP/Zrt+wWamk9p6/530hnVPYWL68+Aclj26+2bxaAS/w6FeykpZbHb5KBXmbijki6gTkk
QKlFvZU0UOvcAhInWQjz9+QZfoCOUPpzYHKGnBnXv2yNxmIN9McZ8sSuFUswaDpvu0eS3N18jVWB
qtDf+XgbE0aGrZb/QG3dzXOciDy+7zHvhxhFO0/THZhrPuAJE25Msz5rkeyxXrODQSmz8KCoOZw8
dcZVE3vlYo0zUSAOkn3hXf16fjl0jXcFW0vQ1SsnrqzwvwCqwHgRBrTHZ0h7iTaDgSgMWmBz2JMq
0NNrVk5Il/JlIGgxrpNnb1KVGM3hNfEBt+WbvBpAZNS3urjxvt6ZPjBBHBQCEePNe5v1dgM/h9ty
0BCn40UGk517iKb96z3pi0jMeiM7h9MacEzzEy9jfI4nr6DGTPh8BGyCxnRAm/QaNxMoqGpNz2VW
kxt+zBBPBj5AJiiwHrSRvgWx6AvMrqRJhA3adxA5JdVWZzu9konNKJUIA5uVd8WBScWpAwejv5wp
6vq7bQ+DiC/gOR513i2PCDXvfuB3PSfwn3Cgnz4gsLU0XOCckuD5gkb2e65gWDlXiFgJdesAcSp1
W22aLWNu7iagQixv6h04OH+iIfsZyweNxcAqvfcfvGRp1WN3Z3/H5cFhI1tq4Q1aeh6V8y7MxjAs
FjCeZgruBLWVfSwwu2dtV62H7QI/CFKsAxu3tf8wxAtopXHuvbJiWAFgBEVUTq/+cHtHz4eQDXwW
6ghl0M3l+QpFPebnQnPH3rmi5bbGODXPGa6bwyMGUZYy76YvRnu11cwews7QlJZoN5k9p5QA6dO9
j9Tt1X3vuONzPvyfyPipcONlxMJkSLHwZSZKuWdOj9hpXEmwRBbjvpjXwKiQjjS7HN+yz8iK0+q5
IhB7gzkivvo9a4U11nEYE/86tHpID/5dKNFe2EJAsYFVzvCoP+4hSUVC7T2WA816nMSwBr8nhOVG
uqXfsGtY6uA2jaAn4iGLoJhearVV/C0HKfh6RjhvFjBwGtf23HD4CEjThSYbB2IOTtzVIykGWATF
pa9dE6tAqLxtbBK0t/wW2mX4SOPLJCTBTU1gf9hCIaDYmLelE2aheUjwglPN71ttQp/DN0QuQA7W
glAZWh9QCl3pGqhyJcgTHXW/5FmhFZZuMZOppt9xzDHLU0ol9Pmr2l+hCVg8/lD9QHtl0WgTkXrU
iLMdJyuKcM5gXcxeLWaQld9D0ISeldTBpEdsReVI0Y25phST+fHP+r7efDjyj5hghiTajKTDAEIW
2P9XkMWGbzOiZc6h9f1JM7DcSODM5wT5zttB2OB9Tdun/UCJ+HUwqmxeorwcU1USaYPF1Kczc7iq
xL+WodYbPWECAtk13gvlBLgM51JnnSmsGCWBZUjOD7mCYquPJfZWVVzhvQn4y15TwN+SHSDs+0oY
MgrbQDT9nG3gjByWWBFd8LF6JMqaiacxkhbvNSJaPKD6TBeTT1jjCPxyAJg7mnvoAl9UvXZPY9ZQ
Hnmxb+NyMgfjGQGjeHCTsvlL9YeaY2hQOHhLyknpzGXHAC9jTMMcM80PV0djCoGHe8weTfaVzwTY
rcIrZF/KXzSXMAL4DzNgqdHXUyPMpQ+DGCbsF97L2z6e/4BfWQm/pDMfq3xcwnDlgCJ5PshdnF2x
d26BiTByge2K4NHWkeHCKWOcIoYelZVCCuNVPjtfkG4WD0wwiDsIMiHeLTjw4CdBS8J7iU4UtrJF
sUj4VpIxp9IPmT+c5Se+ewSrh94emI6UQ7YOUAkj0fmGlImvBSMsGTCvSSvrD6NHfuvRGCnjPY3D
nzEtHeD742dXHu8kG4JKecXkHIppMCYo6XVEuwKQdXED6CbXo7Lh+d0i9mWGLfqcOQBNlUV5zczx
ojMQEsgVEfd3NIV9xt6AUihbtji0WffpF9Qeug1JRYPJNUB73p0uU9im5SY1OKlalCI4dJAa/iNm
Cjo+5AGG4fWkgGlVMOB++y/WvHLhp77/+eTxm3Kn3ZxqmDNwEjRKkLAHoe1xhKRF6+6isOZwd/bX
Fp82i4nBRvUGUwPDVhqHceVW1Nm3BVsFwlo2z8XZbaJZbfr6VN3w/t29TREQhkbtvtGZM+MTcBnN
WgdYzeKMG1hH8lccHUoj1YJ1lNltDSG2wRYErICwKaI5Fyht0WVe4zIwd+Bh7vvvyXOZszOKYodZ
lK2xnTce7i7/0qs75z3DkG0KA4s2KOZkAGdiiyIVjV77YlIiM1VePGaVl64IBcby9eY383aJBCfB
Xg7RjxQ0VLIx/BHWoA26G0L2QLpOjkXuILYrzRncqAC6xgTSVVpwcmxlP6EOZC1irAriPYxXufmM
wmouPCIJNhrh7mEQXgJhNCSSlPv1M2OeOB++CbBbAQMSEij7TSH0f2OIFmfPCfWHeATMEsATFQvP
nhZyh0Pv+IpXlKgBMam2j+QM8UOENKkJtB9Y1MWEfH1lpNuO+4AgKvMqICq4KRBeRNMafoMyPdu9
DRYN7H3VDj/CDiewi6Pvyv3NVyhkaHIQa2ICrNArlzMnOZvp1foHaV0V+3yNtS6gvG7DcyCAPcnM
H44oUxhnKQDvFDml10+vx3vhno/XEZIWJhIb5fCm+JXAoLl39ru2a7pMmGjfeAWyv0G84hUEjgLp
c4QcDKcpIkaE95WquYC6pcvZSQwRQp+//lyYVukmRxMAZhNZsbSlAySy1yIJzhzMBWejgGpWgYIT
XuZTfTB+GyQPwD1mdpg3sxI8CeKdsue4xLJvk/kbQzVnQvmDf5IGK09yjhlxeq1DmGBYjbdebvMU
zQ0yZtCkC8f2/j7LZ8xn7NoJzuDfFzBrhsfRBxbHZ0fWejSYDoES2j9IUMYSWEFkrLMD7wRFhAm1
s11tRdPyN1xtUISNqL96ilO2ljySh1Ywzq2vV/oIlSgkbXzy4RBybEUX/w5e+XQhYWCXYz4JV8sw
qVZiyeM/8eayQ4WQ6E3CNaF4gGmt2OC8gipa7K3U7oDlT+IlOIKIxNu+nBlL4Ws62oI7zRgxxNgk
1g6NNdnceS8ZnfGFIntBRADG4qzOfeKyhaq8heJ1Hy1WdXITpqUO8OoaEWfP0YH/1mB2zmA+YxuA
feUS7cLKzQ6tlTysBaQw3KE1dNirsAz+oWFR0rhgqi8i2XcX3HH+QeOk6QC8abbhX0ac3Alw4C4k
xcJByvaI7j5WbOxh7516eADHItHh1hANh72z08L2pnnrhRtC/ETTfHra+wdtFu8rU1wGlY1LuhV0
Uim9TLZUIYwQeJ3j2f0461khLOGVgLASPeflDM+2erhgbX0b3WHVGxNioZD1gF4gQfy5b7uh1RMM
DsiNfC4r43u0EaShOloJyxgwfufEaweWKtAJ7GH0pELqbPjKNBfGksliQuVmQ/0i/i59x6IkFoOK
Pauf6moYfFa49sASP/IGcXzcjjw1TEeuNkxP7herOoEQA2yfP1wWlARmsbl6+w9jm85MG/uWSOHH
E3sQUAGSk7vDhmlRDM4RCXkP9nE2CdSGPttgd4zhfTLTdKecUcSI0KchXRaQH1mfkrNn7yOSFqrM
1SM6W8yEk++OVWgCf7Lbq97zn2/ZWhZdDsPTiH0OOpgZwiEL03u0wgIuhIjGMQ/6nUhMRzs63zr6
YKso28/5L9VgQwwYK17MLdq9DVNzl7abrjp3j5Dia3OlMGPYspuyRWxf5r7HL5FZ4DCm/SsXIE79
IwlpXElnco7uuX88Y94GsFEMc/yMHbmzNpbVf7BQBlY6QKkwggUshogeJEXedcYewFtmMU6u1gqr
HeHNh5CG+whCbU75ss4S7+E1SHft7IEfEx5J/PlhOTArITKDKZvpk4Nq37PiY4k49YyZUoG69qiG
ClbtCdbODpbpnjx/LbCo5G1Lg+kRGjgCfpVjs8c+9+MCISzQV0QPCNb0CNDGIRbszmxEZnKqxshf
zVQ3pxQ7vNqKWzP/fm86zwHuf8Pq2qAohRm1oaGPfrt+9MGXHct2C5OFz4jaDHqhAvZFaW194+/c
WObh1xc50Y8zao5yiQM2YV3/AgpxOAGFR2XGPftMGT2b+uqzgOMX6aiIaLvRIdiCDG7YJyatKS7y
dAcr3NYccQTlQqMcElK9f4ca+wgL0UWlwit/KJbX7ftpiYwtyKoIi0ktBMHvTqCRiO+rVR4mXQIb
B1wI20PQNbByVubpnkBxccSO82RG/Vu+JTJcYMXB5enZ4E0ob7iqB8iLowM93o5kFFBIGJBIAJMZ
Kv0LVzACI/3thJE8LM1B8LCJGMGql1GyC/LwE27fuEoS4ah4vZluDcmPgnnuaAHv8yhzKqfenF0o
0x2xJeMi/fKE8LLB9R5Nw78cUDwMGUfgscTsQkuhU3p9RNfsOXRpAeYX8W9+cTpE2VxR37M7olj9
5xISVvCGnZhzcKiWtJEjqPJ//dU7HiBYhi5JEChenZjh0xPj5qKwaCWbMw9u8mVoLRFR9OwhjmBP
Ov/CHy4LHy/n8LyEGMZsbA+HmSEpgW43YiXzBTsIg5qbNevI0p0/cTCoqce4zVzS5Oa3RHVl/F55
xZEwwgTWkma59TcMjTEpQN7Lxs971PBQ4OL6WfSe9TH74Ktq1x5lHhARbosAHOgjf2SZ3AMCF3lW
9EcWEaUtoR05TFTs9ffdvjcejj5ozpksfg8fWq6hQ+DmSVgnU7NxW3GIT5vleVr/H7MdCocAfDcs
+jGH9JAfjbw5oeUxi2mzfS6JErpCJBJqTOKQEnmimRjGeIJWTg7cUoefigQOVhxsPjKTQ/KdIHbd
5y8aaOYT9Zz0sjGBBMQKf+f4qx//eYLcrCUjZ/4VwR/M9kBm8kMbS2MAskiN4DEBWmOm9bGXBBhO
AVxdgj34hwLf+/H193kPSGpK4we5lBuxZf2HwxPTmFlNUloRwaXB3bSZnaJi2rqfuR7KDqnsjP0P
J5E+TsInH7lz71hNI4S1Ecc6Z74LENU5b6ulgM2gJi4f8XDgVkkzrRGkAFQg6kDj6f8sxlBQ9mDH
mQcZE4eL1wsEebxOYeqhIyLqZImdg/8Eafdea310D85Y1SPdw1+kEzm03GcNu8PH5hwpC5LYGFYR
gDX5MLKTw+XXX9JIYCCORRnKLpwQhR4685h/AHYT5ESnft5xYKsHMQdtDhVO2PuzvVS8A/R6C8KQ
Lwy9BgzrgJa32wMCUfvLRtzjaL+D6ebQst8On3ije0NPyDsbiC/DSQ8sssPBfJ2dShH342bb6+7C
y/LB/4jaWAS3E3+b+5eIREMKYYxqXVxWiUzRSBkVbO5q2tnLw+Hr8KAQkuiMkTEnRJuhYZXfF2k7
ZAHyppwUryNrz9HWOQQZr9jWe+WfuXfGO6F4970xv2qYfZQrEApwA5lCTmVjWzB+mcnh1WR7Ze+a
YIFLjwGpWvDbYMdFX3OJMVGAmFk/ERLkCFWo5hyp6aBN3mNhxPMlV6rv48rLPOFsmDqu9CLHs1lK
cB6sg2aSDsoPBxDsszSEYfgJcYe5zSn+GbsyYxUF3TpPSQu1DmRrhzvUZDF3GSOb117sYF/+zNfi
pjAfLsA3aIvONkwvWE89yIOu4NG72WIA0jy/7uRkQuZeQXmEAppRH0iif+1Zb83ElM2ImbU00Xd3
Zv7wu+FPsxzYhygiShgDXLIBGPXqVg8rE25WE2F0dh+1MBxBdVbPHdngSNWJMFmVvL7ej8HknbWC
/dmM/F8daXzwIk74F/4y+0KLBJnOcCVIAv2keMDcYc0HxXAky2bd2HdKJlr0KtB7Dr/nXAWV4pwv
LhRErI3qX0i4Qf8tTH6yzn5d7YHiMkopxz2QuYerwrSg2eCg/hBTZlPj61einhx5bqDGlB2VCglV
F1gAHMzqg9Le+pANzNiNvRj+LtvAvkAxghS4Ncs/LEupUDrkSVhlIk3bCspHToWJw46b31n4qjCP
fmENYUxFBf2kBaMHhGA9GuIw/AYpg0UiLElOmdts/tG8Ib/MsJKwSMnyHxAx9jD8IBgyuRX/YKTB
M5oI2I+TH4egnwnkKjmr8EFf/3TEyqKoIqSBZ4/iyM6fJvwZCW46FZ1ZU0Cr1glNNScNK62z/xir
zlSO2XxyHjNkCYhrMVlrHABEYsBgwcivIYCvIR14ONXShsMBxpxzp8wRGgqDpJpJD1hi/sBjY9FL
q91ALDOHkCcoypiz2WJ3yhAVd6DLnOoAAaioiJuEg3qgnX0wch/6meFc6HNIsWQkTX31E947HfqC
0SXzcYPpMMf+9z+tHjUgYgG7j1bYn8y/1JsKkVq9fGuzArxyc6/t1zC+MOYhQAi6Sd/uIQlDlrUh
8fgrmxckEjTW/UAV0SY521kfhmcbvIbOkPw+5wbdXd9ktQ2eRhYLsyfUs8czy7yePKbfWD09UxBD
3Nuf4weG9AB5Z+a/SvxKforNITzAxObU38eU3L/5O+ghVciRVTCTFYIg7jyj4fdMcEiu+FJpIbQ+
4bg58HL83EvqCl6BmJkKh2Yz48hy/uPovJYVVbco/ERWGVDwlhwEwYR6Y6lLUTEgiKhP39/sOlX7
7NDdS+EPc445AuWYTT69Tjt156qGAM9cn4fM1aG4VS4RunhbUmn2ttVfThARH8wpqel4yRL7Re/O
5wTq1f8oa+5eAftOTx4maAvxCUCmywvm30ggUBnTWhZ7mEMM1H1mbxz/TFy1ofFH3goJtqngHk+b
kmJ3G38r43yxu8EIoIAiiMKabmr2s3BJUChbC/8Wn9xbRSvTNj+H92GLcya0NCdj4TfTDswhCxLd
ujCPeMLCqFpgrkNhiO5AR8t+JO6RhIovNzC8pydadWg46wbuyl10h0jNEFB1eXVdq+eqwCXmkoKw
STK7hd/3KynxyBJKl9ADQGb4K5UerVN72bU70BxOYJO4lnaZCIOBr3DIsGq3PXnshrKPhRn2MT6T
K7s9YxdDiSDwqW3ytUIOvEbfLHHWEL/bjBOBXy7RxChIcLmjuuHhcbf4n32+vRDgcBHOT7kUxO91
FLCYAoma/pIA7jBjJ9Yz/tjyZUgbvY8SubOGkn1tKovvz8BoReWFt6YvbtEaYPcyyxdtX65zFSuM
fNePm90t7h1Jk7IJejcTAEUY5MVcZaJAclcZYrmZ77FHC/GX4cUPzSm2UhGdq/nX9d0p03NlKXd2
y9RELkVXG9QWRafxh9ve4vz3njCapfY1Po5GviFCI38InP5bM/nl9OeSkMHKe93xWxsLcNS4MTBI
kdXwqKN3EAPucpwi7jm5rDIaJH5+V3XxKsIZbcPKivdd/IyHyUQNZmTzTbLVa9Ie9bjfgWQASViL
8FQw3dJJbkDHtRHi3Bk9Ma6+7tPrmh1OcOZYmIIw7mjraRGMbvuHffIHFHiqfqXfoS8tADL7Uo6K
e9P2gmaMYHKzxG2i1qWCOsXieAXjxiZidALXGevDTkq5zDqFpkPkEnKOSYYfHzFOH1vBn4UWV9R/
r6XpWnwTfLsfHYh4SIWhLfUQnI+EAbIxCEtorRA1ESU5qdMipHlSqfwoBljZJSXv8Q+xAdNyzgh0
YD0PGw1QYBvjJ3KBiAkDXO0kQhygY8D3/4aLlGBH5/WLKwGYB00ec6Zld4muEd3OxcEMPSCcEghB
+c8m4AnB56QnByjGRer5dZAlvwV/F0xS2Ig3tq9CO+1T6viqLG7xS61hKpb/z3q0D+bTKiivx1BZ
e2PKHeTL0V8NVZbZMmMAm1hChgLAgzxPzAndepfjSBS0E/oye0GsIhCoEGxAumk/xbuLuscqRv0l
rcZJyO5bpEgowcbYw7vfKco5+0/ILm1oO6pZomCTS3Yr3BekfdFlpM1pMHzaGnNbYL/nZMTzEVc/
J1/iYXw5hd6Tu94L3wBXLXrmYQJMAFWWhwbWUDHaEu8mgGohm+PAiagB6y2WUDa+EHt/8im2jgzc
k9I8fs3O8Tyj8WP4hpM/KjXaTx3VboZs+Ad21w6gwVgYvGlhbyji+OEYh6g/6TX+oFTdPWQ1OVDv
AucLYEkAUXxSYIVdULBjOTeYVBRdu/OUF4VPIxlUf/9tUeCLQyI1ccsCnWXmaQyw6Yk0Jq5UhJiA
A8LCOpLHUfvnxYBgw5pQbiJ17SN0rj3nFqKrDsJysPMzSrkHZizlg6SqehHgiMdlpgMEmp2p4hSe
kN5YhnPce3l/Ip2lLMum15DMa8p3zgGvSCFO24qtjFZddMrK8mdd6eZ7jX4kCgm9eGbjdkQFTji1
3HjIn53WvoEE/bGlIEZYHOB0boJ412lvpUQUeiN4dPnkDYOclspRGTRzAsVfGn0kmT3ridk9GvU3
dv3tC5EU5eE1RyzqkSnLNtlM4MFCsBVeO6AWakZCvkhbnpdOtr8kJ6oAvZterWfcmW/S1gDiC2Yu
PvbmxLmMWQDgd30CCSRp7wxGYZ4xjQdeuRXi3Ls6mw23rMZhigY3UWeYDKX1Dlfi4AfISA9klKB1
mz0TcMhHRl2YJ4bkB2SaX8qkhGueGujrDHjffpY2tGUqQQwnEk+4mulyfnvuCAeKlYVu0CnmLbsb
Pkn0wXSpHsM5a1GIQlhK5PIhpZHUe4DunmxMXLWzURYKQeXvA4TIKhSIhV/Es/265zFWfeyraNMR
bybYMAPzPCdqwu6MTjBXERMBfQyd9IdVQcZE8EyliREi8iS4Jv57F8Os6bqMRWDJI3f0S0sub0wV
iFtvzeodfQjVqTAJsIVjIgjuqbf0ZvHxMHaCIoP3dFSLNlClDH1hBIJpOizAjHPgaec2qlBMnbiY
sU0CdaA+HHpwurpQO9ARx6CPhJfRQhCBxnYhgA9HBKt3EjHI5Yh2YuBhtFJCBhlStfrM8XM/Z/zS
tR3JAP25B03/ADmmD+MzPbxEO0oWBicsWCxpEBvSGMQIUgPkwcRQb0OCgovQgneeO28w6GJCyU5/
tidQhD2R4bNJd5Av4Tys79bQ/440u+tCdYVuZFwJCfpE1+i0PZNeRIqwnh04eMHcVSpl+8Gx1+wJ
wJCHxeRiMFKmTca4jX8NNcocWre5anUpAy/Rx2qAH19JbnJjY0+Zx/h+nhltFJy6vPYGtcDQSkcD
Yn40mAX9hYJUqIyYV9m0RHgLP21UZD5djAwVyXe8OsqEGxBn8YTikiJ1O2cWYA35moCq8PVRZO2F
SyCBJ4qLa0EZnKKSocYSGlbfv08k5o0kGDwh4i7gI2rf0fPvahUh03SogexJw//4KwbDDJDc76wd
UHR0GVmTF4iF9oSmFDh+AEeWM97gqOgx55rJEOJtYtKF5tr+oQLpGrXRF4F3wxWhRJp1bODd3gIl
fB6VpCG3iwk7wkqgnaXkEhDq7JcEl7fc/rhhxviWZOqCZhHu8AUonJQ+QM7u5BO/MFQzs7RFuyN1
DMJZ/ACeRCM22yt7nUllGzjgfHzZHInNiKpuBKd+B+hKpS4HOxpHq4VRCx0wfHlm+joOQVzgvbgi
m++8QGVONu0MXy8EapRI8wzCBgIiq8N32zSwmIQNRJEyJcp5VgOQNHiUFqiXP7OawsaBFR538P0/
xTkG9TrTMfqJUZ00eF6t6WDTrgXFV2gywPvAAuBjt6iPj081x4DoPuXmxSwZ3HMwz7Ylo+Qnzuvd
3dB8IeQiJrdYcnDthnF7dw2fbss9LzIYtkCiMFoAS4dBDlsfOoWqaw8L3927at0B3joWnuQVkCJw
CKcvU3b01kir0w2I8kxl3AIvSgL+LvPlWORUvANt9dM76braqTjus3m/LqxwsHheLZ+ERw3HG4uE
+6SX+fjRQxR+tCegAbT5WUFWrJ6VfpvNu35MOXffh/KAh+/8BqGgY6Fnv1Hud+3yICJrxp4k/my/
PLCEYDEuObgUkBWdJ60U/tvMlt4rFRcFjGE74flOlhjle+UNeZS8RO6jbSa2Mmfa3khD9gr7EfLH
Kcpmj5nS1XvHrvmZ33ihJru3T/czTO4A2Yi7TSFG4iQyg7QK2P+OGrqYbQZNJaCpy/9gk8IXJdxx
Ywx58uLFmwx29RjXk06ISHz8Ilwdb/Q43+jZqgUVk89R4kO3wGrX682VAJ2+4mriW2B0mIDa/MDK
KyflwOxBmcDgbdKnlJhhEQw9J8bRlpE6VOaW799WwPcWuw+hOCKD96FwSNp5z3FqgTRz6NPcJjfI
Aa3jddKMFQLRx6/J8eS/Q6D5CfRPqnRMjDs4npUWo9/yCnGqMbOVhpFwDXW79sueofF8qVBdMhV8
jTOHVQKxIJu2ZvcQ6ULFwRpC0a+R/OPSnDQuWhrrczxFEhQoMwAm3lxtMq2EYzxujR/WhxT3DidB
LjDjywyvtDJttuf4EqLFQAQ1+oEy8BniKlYYyV34wnqb+Mhn0OZiwdlVqGgtTxLMrn47/TIFMy8u
JvUQH/AvAkkGhaM5/rqYUPCYOdhYnDkuHGeTm2cQ/Q/XhLL3MquB+V4N/94ACBTn0Qbfkb9b/IEI
VsOLPuEgbr7mzIutcieCP6AcLMVD6muS2M7jbzrYlQ7Uorej4CDNofJ2BrtvumEo0XJb9oYjoBtI
JhVs9nTDI8V5BTtnap/MAIkCRcKu3m273fTlNH9YDRN7d6pY5+QBgykKDwWIxJSahvHe+OGJy/H5
D4mBycQuMw43zncmnbCuePEAUCvqoekz1Ri6u+roPlLH4MQQzi8A+bzFDzEpXLFczJS2mEYalUuu
1qy0N2sMpF3stu+Hq0OnjM1qhnsXz6MS/9w+cvS3CXBYmEyB+uy4bbH4UpzmkAh1HpC2hO7C06lh
Uyh2d9S1r9sPbD00RZGCD4+IkYarzYRufc2SJ+juNn4zj2JoEyKOn2scvoW3hqF6n33BNGQKpfpZ
XEQQpgN5tf2VIJ7X+B0PsNl2+1J6jtl5LaxNGJgDRQuGwN9h6Wv1DzKxAfvEz4PFMQSouATUrenn
8EoUGyxCGI0vv/vHBc5ZAr4N4WQ1xwNLiEtpn48LlRr6/kt/HyUe5DH/DDGs5NZmc4JGP+zXHKYy
3JRrIuSeCnRGYsh6cQYfggOCp8iZQXAWhB3I4tsa5UH3f1J1Z91J+hamonNRWWPYxvRzgcqanZtx
F2HcYrX+AOxG6pROrAs4PCRsD+gGrBs12+w+Gfo1B5tVLH5kIedxC5NgFAHbISNSzNvLBb241A84
62ElFXPtX4GoFBuWUj+BKT4mdeT/wKZwntP2brPDY5xGfyNVkNVaaRTcbK1N8E6eM5C7tPdhSE9R
B0cHFRFC2VgxUfJhrd2tsJDoY2V+R4fDCJsRNDVXenZQS9Vmsdu/LUrtJasdRY1Hh42x5gCo5rbs
4jEVX6FboFGmPf3f25ZP2mEG8ubAfc0L90BSAAXWi6HRX23GKHG7QOboSfBsh9DUCkkYc3rzpwkL
1f4tCv+rAcuQvQjwyayEQeIGoZ0SlH4LBtCWi8R9Tk/WluNX/+gzkmrmKt0OQJFVHv67wlQujfnT
ujL9OrvQq8XmPc5Rid08xFRYZ2IVyOT0brGEaQOKOY5qttg8wTKVyrfHtP6Gj3zXlmfoqCPGDKPC
RMIBBYxFxyQvyab5WMww5410WHz53BHihOjaeAkB88HywJk5XFHiX1Emfk2EnLBB6donw/BlXaLV
194iLAaMQPMn/uw7mlSrsxiAEmDK1JrIZxzY7ZNehgDlrw9btHBOONoxoDs06JWylN48Y7ZEnLiS
Ut+B+qqrIuQ6gtJDhCUnO3cJyLDRTW54cKoCNV909PP5DEDU5kmuJOzF6jhCpsjlh73nnCrgCd/l
UOyLU3mVT3QBN7uEh9BnbPwyLmuCzUMa9w+TeMoYPvEv+KFCVid3F+raFWMn7i8mPj4+jvTOtrJS
8dOBX/RFabeFEZkzLuR38IP43Qhqq3kx1oQ+zPtE1Sg5HxhH49FSzX7hif4KcRhKCpQzHBYSsBmg
LqA1/RBdqyLGQyuIII7DnwBwZlpcZRxMIqC7oAmB3GWpodAwRXnQtTF+4F8YlynrkrYbnP6O3P/H
xF2m9XQLgRLQfCJPcHzo2wz9fzg75qDHjIPT6xzUleePi4hHC2eQCJI7Xe+AqTznCXqQcn4N65T5
LIb8UB9+Zr1jQPVwMbZB9+cyR5487HLe5czKICkOCbHAGJAjsN6V886h5Q3FEImafLMx5nChRtBO
mDUhEWGij4bksAEvFG8Os2TepZgauXuHLwwRGBJMLOd9rr9Djf+ZZit4Kmjma2MOow3+CRAaOUla
EZFILHd42AZ+iaw/bcO8jFqJJFKHS4fpKXx2U5buR6gRIc+TRSrt54xPkvkfMrzR/579k43nxfmD
dWOMG73NWxoEdDEuZow8HXUGwIuzEE+J0l4EjtA20FCpMe0IOKO4qefOocIUkANIpeEjDT4Cp+GF
sX+AzO8OMIu9lZjKAQ1Sf8XI3uUCw/oIUy2xa3qiA6t4fkNjMrRYTzCz+9YbUpmcjYIOteI23c1h
M7mH3cnAIo7wRs5FvQN7Morwsj5DShxwvGecmkI3uCYM13orkkVzOizxlWTdzRoOaNCTqPSzvTAr
LhM05BZlMA9vTwSURVLRbhC9KbzXjNMDohp28BrBZWkomBOjstlMC+uLmQ7LqQ/LDs4nZE6MYwYG
H/AFUAWTrhu/A4zMq0M/vYVlKuOktqntVHRES04rwT+1CZsLtBeSGvglVobYLFHTwFb2eVruEx3P
y6liUb8O47xFEC9ycJUzg+OkZzExCrG2usxPFkYY1fIGcIt3NFMMoVRidxOCAEig4b4yq4o6DY+h
leTZdGgyHNAqH+UUtmn0VhBY9jgvYBVT7BQ53rifCPw+0LTsSiaRIDOXiAh0LuGPJS9IxnBfu5Wg
XiJyAXQMrpnMKaQmoo3mZXNhra8HVMf3Hacpd2Nb73G1h40LmFatsAAZkw1gr/DSD3uT/aoi2irv
WvnY2mNf32CumiXEmbC0YAL6iBcZKcen8LN67F58Gge+7M17+UTZk4mkuT0HMxtHdvjZyWC5Ay/m
ILSogms96UJiwoSVTU1ebU7Pn402MEtbDt2mC6e3An8oUOkC57GQN25re/a4kyxYvdDRhW+Luo7m
nRuTlc2qZXeqOoMtFTvN+DUHbWDmylnJozI/yYMHDjoYtAAXgOmDykeAOxryPgnbcpUd1FIDOfx+
GPaM6Lwn4NnA0BJAuKRgATzfRHO8THCr4InrPDOXIGS9SbkSANuh089hDh1yMyWkjXzV8BzGEXoE
9/O2mjSfWoBSGUi1wlFW7iCrcq61vMt8MKGVJFD0uRf1sdASUQNAVDLgk12DDnNnINaWo27PtGpm
gzO6+Fzw3R9AHHLFdFNOFIPm8w8qk9XxO04J3e42+i7fHKkD4txVk9saMyQ+LjC8cNcKFqsPsfs/
pVeU3M8xQra08gS8ZHA9olbtQHjhhvmikCvQTThUeADLfGz8QD84aGmYBMJGH4lnFu8RMyCN0hmZ
tAOuCPcR9Nepj4nCKE95MLe4yBiDSwffD647la8nlzpiSGISpDSHCXDR95r52cmdJRse4Ddj9FS4
WCC83QNLzi7mMB7PFCMrbEHYddRtQpZdDf2flfK9QyGok2IC6sSuzMP3LptDazUiMmA+xp+wEpjG
/z2nmHeiFXnDT2TYzhxgY3ccHrge3zAeMCZ9a8W486C4HLXclYX+B/V1fA+pNjkvUVqoIxiM8vzj
T9iL+94l/MSoN05ziM4MjugDvqj1O/ja5pFMgHHxJYSshusBN6pjf7w+w66rh8wMDTcsFiZJKnjh
d14hexqOEYsNko9N34jErsZWpJ8qjPfwbYqZKTBdqHzSQICQ75i7DCe/9GqWfDmZSJyjn9meD+0b
L4crb9xAb2i+aIad58UTzoSKrUdfJ8b+wwynmJW80FhTyUY5b3PaC6u/7HdMHHhNotEnEESgFoXF
qJht/MvyZytOhrxc3LHBdkwQzWdSTRrmFyXTiwEacMgxT3B1jA6j9rbHGKT+6poUms1EITgBMtbk
Cctm4+SlsfxOgGmszghRN281fnvXfbNFjfaaqcuMaYJbEzagUAAZz+S6/xLQgM4ORhur6wGYLgox
BN9TNWjWgtZj1oemPmjBasJGjnouBMvkZRm7POro2qoVXcynv0Hz10Sbo4g0Zj/9gPp0+fNV8Bqy
CHUtxFXlB7a2b7nfjEA8EnRiLeXpGhlEqVV/1Ey6vMcr2zenUdaMv+PFypnPbCIN+722gSe4Ux12
MKUmOIUBv8IjHQ38Z3RdNQvAPX73LRrgQUKGDKGJC8zs/7rGktYKhAoUzGlPKOVsSnCB3EEszOsf
nyykMPgxTRS2QjcBK4+b4+NsNMfbhHf+Mq9vOtkTnj3Y4YuECISJNrrDCVZhcUjRccWEYvJTzOHf
M+jDKISFpjm3CTYyVMDjVkPcgpiU3qwA4tN1TUkCzQho7xyc4BhwWzmoVTBOmUh22SD+pZgFWjld
HDponTJZNb/JIBQG1puv3HPzQF3W0ZVZbXfdm2XMmf6KO+U+1xc0ijoVCvsFSl5PvxNy+oIzNFxB
SZjLaE3W/t3+fighxaFswHNr+xdPm+MDWoB8QMzhEAcYd6G73HGJJNzdwi2OpRec5i1IuuIyqf4d
0VhuBzZNl2AvWHVgwt8F16itIZtRL6Y31vGAHIFf3J+W8NueU3pUXILh/qRn6o2adN+L2Y5UE1k0
nOt8vImGs6dYRIqFQNs4uz1ihBT/HguXKF20ppg8sX0dxETmG0wfPxPmntlU9c44p0V4D/B3Yr7h
FMe+Q9Ye+dXv8HVop22mCJ295rAH+TWE8swBF0606OL6fR5tmxYIBSkcPJnbmphWqJJPmUtdTEn6
Ki/M0F/2HY+ZisAYjGGruQJDsK//8cegaYNIlaqragdtkpOpZ+L+dvNlwIu7Kiw6TcoD1n9EYBRO
eAOEqDAiYCvS5dVbxVlArbC/BO7RLUHYOGJKCvhz5WQQe+5vIuQKuW74yYtBohJNwJ94aM0ys60L
2AZ1VIBwDJM5dvtxD5QDjhi+mg8Yhi8iO9SOeYH+1YtxLv3reVy5sKyQI/1cbYVXGQh3A3nIO9Ww
UZBssEsJLTSei+qYP/GOJgcSVB0AVv0bQg/geMujH+M3PqNRHbs+O8/b+M2EGAPS984Jpu527bwx
GD8HXaI+8BP1CTz5kqb3imH6+TjmeXgX1pMbIld4GOw15ASM3NmBPaPOXUU1G8YlCJiH0yzCxP86
+8HkWH2m2PC/K6deg6d3508/gz5MJsR71oUjPPt5tyvZRvoVi48fwkuZhcqKwTKOt8VOtbonQ4Ep
pJqDi8tJB5Ooy7HKZ8mCzWIMIZGhMs0NfY5X7rPdb8oGQig0Er9cygxXYrravhKeIPtAm2dj8TVO
ds2miWCzPd3fGLvEZeVTe9zAwVGhcwSs8dOXeSXy4yPOmP4Q+Q5j0qhLWzw6eWdkT8AeduMriZZc
FGsTQkWFSvCGCvm0/gK1BWRYIKzBXt3oRjAWmU58LNCl1gjA0c72tJWD9Etj4tznWsSWAAslVHWu
xgsRCNaLN96/QJEsC1bilQqLRFrZBDBK2BMt/pdF+fZj/xVONc2nF2pIKdsYEjO25yfYMkln2Bx3
IWdcSEFjjg5S3EoUQJHg/t86mEON+mSd7Y/vebZ8z0/rodn4fxCKWNCoxEg9g1qJKhWi7FrKlwc8
JDLd2bQ1SOiT7A5OB+ljMc5e3Gb/aU1Qv6jZmAJFT/hRHJ08S3jNDErejFcwNrZP7qZnqCIP7fvK
HrqbNMjY7fmtkBjU3vpt3eIaYjROodwicGj3CuVGizGTB96FnO00uUSnSRE94v6cl+oQuGUD3UNX
sGnEgVc6AD3oTPtUU+LrezNXApd8aAkB/HkcTmk3CdHB0zu1I4zzzUSm2r+pFlZHlvXLPA548HAF
r1RaX86NU3wXGoiddMYtVHnKbsNMinS5RFSkKEbfH310DypkdhV2Ql8uQwgIDrU4LZLRm7fNLO45
j30DX4gPNRVYnHXGcQbqmkp7RBpF+tJTMJ8pZxFTCiwRxJukv5JGHeCQFkxjA/f0B06K37Vqq1zI
F2/glDPmFHY21gyyOJaaw1H1tb7rOiphxfjiYnPxbhH858IjfcVH2g+bxWOTwEqyezD58CmB6ldB
9nzvtYREPAXDm88hW7aDkz/tzI/Ur30dehE1FN90+cIIbqQshnpOUyE/tQt/82ooJKcRGpLgFWyi
GqQZpdRrsGrK9SMWDSPiFiONdz+FUGmcsMLnI7B7gWYVxggwxDfJJiQyZfpbopEevfcl1JLRbwVf
GOoa/Tpz+OcftDYr7TGr+4S/7d2HqqOr42J0W3Qhff90NO8UEjjr0AVUJ+O+5LLCMuZn0QnKuPQe
CXcF2N0VARcOhtWIka0XX8wxNlj/gX9I8psQSAK2GyXdrmJh3ILXqg/Bt1p0lp+45ZJfM4KTgN62
DDIKz9oSocNaA/SIZWb/YHjc2D+yFTP7GUDJ0hnLEVdjIcxAlJATEHweA7vABFAbnbJaeC/ftA8f
QAmhW7uEMK6wHz1BUlZHGa3TC/8KWXJSip6D1+g1grMrvsY43Oq3LTatWtgkCSgESChAtsUlxuNU
96pdORcBWUUW3zHb/sl7uL94wIDWKynFblGvNnagvP8PSg5bH8LFsulTaink3vAT4GYQjM3rxu03
IvCaSI/tPAUO9xzGe6iqC9LLa3K8UEmCpokvfku/EmVROfwej7I8GQCvXiCRoKnAYgE6Ouuw8TU8
JHAC00LcKNr8jAr/ilrvbkj/uy02TDivexx54x5xc69UotRuXj16mCMu6wfSM6Mj402z2lLpX/hS
LRd/Y2tdQLxvh8+kTyaLpLYfYCA+0KMOkFD1McptjWkVbJBh6gI8DMz9yS44oHjVa5RecccdMqpt
OKuIlTSXfBO7IzJm6j0C6tEU1eGXin73WOxasNiG4P/XKW6qBQRN7ot5FpTjXwDqxQMetym/OafJ
PMATi2EtOmoCwRAcP52+20vBsuAmuC98Kgl/8dGXelrjSw6IRjlDXG2A9yG2F3wkCdZBR9gFbsAp
lX+tzCv89RT8eF50tWICJxNd84VWjKu8nudBwdz4xzFXbYwOZBurG8JonxQz9AIUDB2zGHcwFGBY
8Bl3YfHSaz/PtqqYZ7SoWBRSfXhcpoyzCX2dkdk74icDh7oKZzIwI8JGXDAkbqLn0l95E+1Qz/ll
kDwQkGJ80jfJqCJgziK6jqbtOsa0grGmqMqA7xmSBB0c+Do7fulpmkuQURnXOMS++bp5pNobDPbQ
NTANd4o1dBljOVx+FzWZLHBbGBmbg8MZfQg3ChsISqPB7F96g9/uBFGlBwQFK5zE0il/e314T4VX
2bZKJIzYFz+3UlJRDUARUcRaVpD/TNMXmOPOSVcThbu3B7s2yPHtBPSRBiG6W8SxjgakgpaO2sm/
41MihH95HOQEsDv5f0eL0dHznTcL0cT+9N1wygxzoiyUOWl+nN63iP9sZtZnxCpwucrHmEyMfl1T
Lc2+sL4gf46ytBOjSiK+9ktq9xE1+aomeB25Dk3l2+xgVvqDH0rpCbEBMhb8IshFHF7rxiF+6c7G
HLA0GEkAzIc9dBU2lp8xsveg/5Dn36NH5/JEYAXZIuyuKZADdgLbguRD/0qehQatQaW2HqLGWfQJ
ItSVCIZGRUOLrw3gkvllWIGAwf7v0vyCcFGaJ4pu7CIDrFFvjhSWDWfRedd22OBwfgbUr+wRalwO
aqq4BSZ/4de5juojFdZptlmfcN/PrBrMZUpJ+THxrnGv0A9mtK+YQOPTDASMWz6QrIh179Sw1Za8
0zZFJzUzsNsJgyUuFhsbijHgWYdjn12YFsvHV69vljptYZDHu3cHUZXe5zcSTlmO0JtyY9N3hJ8C
Er27FHaTtv4AjKYkmBsPm3DbA0SkNs9tTav1hf7RThjZ0IdoyZt29erU4G7SvlnLHqXjIWMp01ly
CxTIGXhJ6MFpKzjH28Zy4ItJLFECh1PL6KWiuam3jy12yJRuLpVeAxr3Xl3DJr04T+L/4HfDMOXP
A9VueRRW7FRoeFU69ETEgZYhONERSdXaZ+MMpUIY047Qg7MV+u5jUninmaQlFH2muEOaEagFmv1K
YLIAyBC2y6vaMPruEiuDYODMDwXPIAwPdx9IKndWaT+4T8Whxu/ixJ1vtZCNwwWNaor+igTEu/5o
PKTObr34sDvu3Aacjszf8BvljzhhXt3HcJyx7KyKvhBCYNgvrvEpRh0DJPM1rssNDFrSRofT/rgj
BoxcqFCMNhMe/LVv8pKYo8lfOYy6Fq0oDxZ9B4NoBXiQomPyN6Q6FqnPJ8ynd5QufZNlIMXIHc2a
yrlDniVu2HyfNM+m1UC8wM0a0x4UcNgJab7moEQC16Lt7GAQHlCB8dQ5DLC3dd4hxTv/wNU9ZPYH
NMdr/ej1BucmnS3YgqsopMnLXx8M5FgvUIo4GwIwDIhM0JFO/0lJLzn4ejyoFzP3QcjxnmCfxMSF
ORctE1hCQJ7ZY107L5yi/h9eoXZ8TG4M2RfPgdz7Q3w3MQ6y72xfvJkk/Xfw5Sno3xMk02p7j5H1
ITET6qddVtZZMyCVnmbDvWi2eNono9eRXF1kHX1yoAujU1oUTkJ4rzg/dycKCqbXFj4ByNaf0wHF
PAb3sCrmGLFJWgq0dIbkhJewMfpxdwLQEPcahjoXtyPZEIisuPufiwaqdpPS1FBnNPhNmQs0OyIR
QnwABOGy/v4bvWg+4ZdAF6xR6L+osMicvS4/48FaHSmTS1gcumlFdACR27Ic2FJTXsbFkujfOu3w
8P/q3X0OOkHURM5UBrQ8yGYwnBEYi0YdoTgdEsMmaCqIEZk3bSaNWwh+zwT+KWKnTdTewT95I+f6
6AqAq1X6HZn6jvrkS4kcmLMA7lwOSfAOzFu7N2Be8pLmg7TlgfdNh7O+JwzRrcwkPhFWcRyW7Ha9
f8gRboyF/ClyLDAntpgS/hAEfjy5i2X8DLkhRCeHApNq/wNEGpLIZj1stIZIZ5DhsYMIr8cb/MGK
4olNXtMmvCEHaNPZQ5+1NiB4IxgF675drx8O+/WXftwsJDcMqevszQG1y5inAa9Hj8UTrI6owKRl
c9+EMtgnkpstjXDhNKPjvSH4OG58vMP5czj3Pjoiay5VjM5qwta5ZZOGnrztLwmEHA/1cvqkKjof
uHV2/NfLVIM78KEzfQU5Oeqos+FdG1RLNxg3DJunXRg4I4UmQh29gTPKcQedPMd+XDkQ7Z/W623n
CcR7LFK71KRvvIfhx1CfnmmSp51gEzOQJGmG0VRArYtdDTNwthEq0HWG/g9rSKRwPUsbGMp844t9
JgdSZ3dHzCDortRLYp6DHttX7TdwsMd4WGusKjfbfIGNfR9XCWlTnGLTnCIfP0eYHlRvb3OYdlAa
I8HmJxobJF9fj/88hHGZ3Na/p9VRfeXkv3B1mNq/nYbrcJ6QNsEFtOMj8tGa6MJ+Ac3Bt1pCB4Ay
evsGsIGaljVHBtvoonlnPOY/9nnx29OFXQmNA2+hyG/ZnemLM6YNOESxzQXJQUmircos3v2izaQw
3asgROU4rwk7MM/t7Zfea6kyeB+B7nIjchmCibwBD6DU4+7GuG10Tjfz21HanDJ+j/sBSXiwnpP2
IQs6NngLLPazKp9shJ3S8epeIzRwVyYOhXHa3iHi3xn+MREE6JSJ6JkZOucBdDy4aJC8cm8wLU/G
d3xK39zs6AsRYFAZstP0fm2yW4TlS5WFXJAW6S23YUH14m92+ZjuCIdBBZnwSUKGztMbjIHNiSqF
oWM26jga8yQIchiTgBRsIf/hcXvzrhGBqEF7OgwZDBnQoeAYUNekVfrdtSFl9awK4SC/9RXeqRrn
IoWqqHSPCpIJstEAYfzh4ukNyWE9Lb40sh8H/KZqQwGQWWi+e+6+CAzDDwgJpD2EC/fD64CwCy+e
B1hvqzK/FDXuiSGdMIx+mH/1/ReJuWSPuP1jM/sI98JnXsXgugOfm1vd7ywBEdE4vdbvw+IWsRfJ
nqeEuMpVR7TcW0fOvGAj/b/CG39DXcJxaKsJwb0zFU3h6pLUSOBDCfttuT12zrjE9wovVDhxyFJC
ZcbKpV8/j5sdtNod824ahgp6Xq3qbTx98eejmSPZ1S/jngiMId5x4V3mxYM89Mbv7TnFAep+y0Yu
no6JoNP/4DA7cAYJnfFt8f0PDyrGLtsWPGOoLxPNybiBKRYJl4tOI/Gy1JL+/reU8vETDKDfzj/p
ehO+WPeU1ngVcVXg5RtrTypf1B2j35gA+d7yGeFZDsvOfnuF1zQk71JH6GAAbTJ8B0f0s2K823Wu
y974Ru4KP5341z7zpiFsHfA1/0SSj408GD897AYBq5/Tr1tRgAODkxxNNv24Al7yOW5QP5ns07dH
T/RB2X3xIF2NlYbv/FqBQY6uZEwBVuAq34wysHHoZHjdcFnAPAKiR4jqEDo7AfjJSMYKgKNMpKss
Inhh7R0vVaPyECRbUsHaiHWQhB4Venoupw2uNmQeTVE/72pS9VB29QHHi7aV7n8BUoMTJHRogd5l
ImjhUdyZXj6sNUxOzrrTs3qH4QF7PqAphPpIxnuzxs+eNOEPaArAHa3Vff5hsSYsICRX4D/3OYNi
m7YzgPkMotzek+85IY7YWJHVkjKHBLqiWMFZu5e8gFmG/muSe/xuPge/lYadgCi7snA1Xpe2Oup7
nVVrVkFB+j/0SDgbmBVzAIVlwph7ELwmBNR38WIclX49LvUU9x84dNXfdxoL+42CpDS6IqluGCl9
ET3WLhloCYwKHJngOFE9YVxotEd4UzOAVJJi1E1kFMS9imcLqLAgb9cDYyrgn9JXcOz7HAYuLFHc
OniqlDaIZhfPq2CDRl6gguoccAz08EgEmbsEJKl7yBdDoLKUzC9/gBtMKSILuw8yBXdoE9zGMCgN
DmuweGiOyFZas57XToY8gKtzY9AKki7TVtLzmELzACFsmGCz70Mb7Bn1JYQT8wEh9Z7c1y9khwCH
yCYDhOWLj7jCB4nK9BPUetrrm5BgRgz3MDeqxh0IPsaGOGwR/KJg5kY01ydHmMahGGyLbT+CFpgD
JYDxXQz38aTpOSJllKeRihCZES8dPFQaF6KwcCYB2r5Ga9lIhrEsnvP4oUF1gTsTSWqEEtxZVTLp
/ZlMal2sGt0nVklhHvXGjId2Lfsyu3htWvWz/U4BRkKCTXCyuq6x56LMQdpk39xs/db3QqL/eC2s
jh7R3QO9DJTJaU4wLDgNRCDCA+DeYZElZeXZVFIl2Dp7zgt7E4wUohJqjPTRb+xE64o7rXPUjJXg
rhfry6J74DQLpxR2DZbLjKL4YKN/JJ3XsqJYFIafyCoVELw1k3PQG8pwBMyIovL08+2eqp6pme5z
TqvssNa//kA3eN7ixombHxHdNyEFUbCHid/+zyGkziGiWLDbeHDpoZw/NjfcGhRcMJotwNWiwt2C
JqwHgjJEZz65EPdBYBI4drn6HE5Y4xNqyb+/zsnoreEmLOH6mmBsnJE0EOmAMGsEg2SuDTwpukyn
lfVFLjaYNNnAh9ImZ3AAHITjgrUIPVrvHX7Bc6+OVnfmwYxf6cmtc8QMxMeAhlUID8uFUMkmIFZF
x+p09ktxefBOdnfoWZT2zQ5HNLMfwVuBKJaeTLHF0bdAIGBRLjsq2dPmBNjwXoFCWAVngTUIu4MS
9YVT64RfGqKYSF3j1QYu9+M1JOiJChp+n99AYYKWyYaEPVbZgO3sGnyZsGKb470Q2G2xUMVIVgOu
5ORNpLC/GQYPXKMoDfF5+uGQ3jKMOzvoWxd34HrBQuovuLj9Su+mJaqf96xFObWodFzpMNeHCSTy
uwFXeysGdsuaUSKyqh8FsrpSdzVzmdte0k3G2A/GMlaVjAcMmJgYI//ldPquQevpGin00AWRlQG/
jUqT++BYmYr5i59hqzP6M4rtKxvFDHsRw2dc5dgP0KjTNC/F6i+26p6hPN+XY3vJiBXeM1R1WK+W
CKkQQxwhp20XCtx2HjHDAjBeea7un+T2XVDwVSgLP/DsM17f46lngNhc2YU6Yw5Pv9Zg7EBASlTX
04JSgLyUTr8fe4j6o5EB+kWQ3IDIFSp8g0kgOF9v31k1f6JxUY7DkcNUC7aqYNdjs7XbvClde6hI
Tsi12TZ/yqqLXtbYpWDY49YLJPTUmSMwI2XM0/6900NfAHXkki7uk0SgbiqMBBp7LblQZqMb2jHt
z6fq2qzMd4ej5MN9IKqyAdUdYdfz9IaE55yn/T+V8eQDUVmuw2g87HFOCB8hRL/NxRLnAcjupLf7
oWrB4/7wAuHP4/EKGuyB/g8UqjafM0qF2UUvtmfndMiZHyL5yYT/E70FFo84wXmXnbenuNTwdxsQ
fAsHAhgFfxX8FCUsOBgpHUbO0GFMgcNqOVNZUghReIWMSxZU7Xe754x0gdNiweBVwGI9smza1cXt
7R7rH9v/pI/3fZqy3opz0YHugO/weKEt7zQwAIwXtOcHor4wl8aAUqaDY1qlgYrweBdngyaYa4wj
U4h3QFka0F6cVzD4hVWwEnlnFQXNhmpiXhlPzki0aXjv4k4JnIxkr9oQCKCrLjNfhkL4WK40DwKM
WxGUUMWYcvLg+0d5ejY6impYvstB9PnM31wNDbFKoMvD7TXg04W/cFpeB9OeAJGt1n2FEpmucJIw
9wS2mUG1WjCuD1jW1NxG6e4uDCJIltrckQi2q03hDHn93er8B+CI4CrhIT/q1VUV3Jt8hPobMkvr
3dACXynYGlxJR7y0nHkHZSLhG8sWqDE3xoSUvVaKc8KxVSzlewI8Mr36EtP1d1LPheEU2KPoTi/U
e2BUWB2fCWFGwRjW9t0glFZgixw3NEKE6rwsgb9o3LPVvA3LKQMn1RQpYj1C5IjqnY3d91HAjA3h
RXCZJ/L8oQOKYvAcnQUOCcMHGmoL1eC8Yp2BKaB+nVbYJMAdQA1HMY6/6t1pdebi8o868d9YDkdV
8lgxQWEb4QMzo6NcquH5ikcPbjNHzS6SYsuUmxF1scJz+0dVWSIg/2Y55jxvJ0+gtDDDrre8Zg4J
yCew/kmgkPicWAnYARdmy9+iZJv7NodCbKg8kCZWObqEG+vYLLNTbzYGIlXRoyxqYHoeQTWXx4zs
J61Gp54DTXp5b96I6fv8DXX7blLJ/3CzBgNjjnhdFnfvxUZDEAyXHBOqy+x7wWE37NUzukeOqRyc
iShLGGAUfbCBAL3Ib4aHu+KKQA4WDPHAxQ+lTLXokZJK1mCJtPhQOaIHmHwNZoXMczE/E1pr+LRm
idrgOb9s3/t+2AW3FNux5gFV+k1rDGUdKYKOLfo57mGfy+CXia8oXQQre4CZLg4A5J2glKHDoudf
VR53BdnN8BAZBwuJvOSQsNwR0zlVNjUjQEBQoNy9ROIypFWExarxTKCJLnHuJdQtV8hLQi1OZwm9
PJvczNEBzXU5IzUKomaxJLIQbg57EjLKSjJBWgiEowZVf7M+MpM5ylQlhbnHiUSoYQMaCakJxfV7
VhIf/FwqO8CbZsJo4oz9XTMZsYGWRE2vqj8S6rM3zpVjvM4lsx+fYOngisYhf92W3hhplIJbYkMg
hTjU1Oi7/roKYxuoIPOO+A7awjkdizAGwRJpiZwCrhOFIdjBlLZkT+Kyft1dMoFFSYuEepOB7c3q
TQAlihUgNqM/oeWbV87VeUU0/1xtSwZkUPkKFlYTVybDCxTrV3PogKjjvQGfIxejdUF6QZ4iB+B8
O2jm6nxATVdMvmjJOW9rg2gaNMmc4l+ul9OS3573MoAmMClgP5L8Nn0fDwFRI+1EF3qdgztBAgAc
oBn6ofG5UIXJidAY9UjzUdE2PA3AWNLHsdFgQA8TjJsfl2g2zWda7IY/keELmlARLhkO7tM+m8Au
Fl+6qkUOVwjsYIHiuKZLr3CU20I7+KcUoyIERf4YLHf1C+UQvHvXO8gOgvJnj0F8uxfkQs0exdQ8
dya1K+jeZ9APii26f6oakmpnwFLwl2grrFdy94Se7rd6kufLCBztzQOjQGTz0Fa/AUtGhji5oBCn
PzLKPwFt6qJ2gK6G0JzuEZCF2/c5f2Sg5m2tn3+TEiO/ZXGd0+wo6lIDYcvnbNyaj7FeNJeZgoNT
pdcM1QbWx69/+o0aRU1elHal94BVq04KtAdtQndaxmj06EIfMW5OKBEeSyAXeLtILgTcAZSsHx6Q
WOHR4jHR6PhvQWsVRkHQWM50f8zdFwpnpZRJmQa4iGka/al49j1PuPAKRvBj+qKE+udZCSAqPox7
JMJdIAAaQ8MkoIPAlByWzm9aBbCunnDmiZaelbh3zEVIVIkwA7gI/jumefl0uMGSbZ4IRxxM1sjY
QY9D708+AYd1B9FLXRWEhHqNPzArQ8NceCoxouJifIWnvcykjEvir53sLqRUMkIN2a9DfCvPEgF+
NbxyKBiBTO2lzW7eMLmTcPczWobk78kNbfdWpahEsvIWw0LG24NZlVDaM5f2ITMoIeX6mzc9nvyo
iCnmkNkqk1f2o5VYgTbr48OYyh5A7hcUOxYq+lll1rkKldWqB6A7lyBSMBiixaAdPLBQT4PF6De7
3mcF+YQETX6tMaSE1ww2EwFQjL06xG7ShF8QdYY83mbakqGuLQpwNfzJBgsA75oLI1JDEt8W1As2
zi10yGPCLVTx7wIyc9yE3Z8MTlbAAe2nVfjeqRHo3nmHDRi4IVgz6hNersD+iXOBvgu+zUtib7BD
GGVAiBrP+Jp8LDTDyHXhDQ7vM74euImp/2AO2IeGUPj6wKFkAQ4dzqpehKc73fGhXDJeMIusCZ9+
+Z1Cwb5g/cUvPNTZw2T6UhMgh5EnYpzXnzyJSoEq9BBgIgMiiToT6IWJAL/JgJv5AMOVw4mRJEU5
M9c9gvsr0XFsxCBHcfFNuuMpGUXDNeXMmHZDXb6t1gQiJuGxS3DSmWEn4rUzvC1uAW0IVUdNtpeU
0JtYknm371At8YB14CUsfvrk7NHiY0gyQic08rnvoUEETE3kVNthE+Diio/K8h4SR+bWaFYatzjk
pmyxuU7bj56bqCMpu5SltujT436P0FfgZN/svsOZypHHc8KImKsv5q1d19W6z4o83FHqH7GOJ5IX
12TUGj+z0smPRH9fubBB3dLs2R9rlOXhxRyu66zzkUn4Q7e/BpdVA1JRXQlwnlqP6Evio5YtV6Nm
VXPNP5NRNvDRV+mkl2KrCNGWoLTWGIa9mB5udkkuyXDV83ub8eZMxxiWNtN3AufAhEBLhraECRg8
U+hzedy5PZSDD/AjfMzZ5u/V3TwJwpscIIoLGPW8/gZ/mFEemO3K/8JhyAYtUa2sh3qdyWsG+bri
nGOyc6PcKiIy5N2Xg4EQGNbdhE8bnHxtX5KmXf2RShxiGqZfiXA+HftrEO5NI57++mwUGwUFaRmo
j/lo/UVKflsVxsukNU0vSFaU+dhGhopAEHhKzz2u0JqCBNb/tm8O9JGDpIpgDebKo92ZiDrZgSJm
KBlDdNWC7cuhAR6Ke3E8tHj8ZTTwcIS22J4vSHp09Qc2AqIvzeT97q/JZ4dbZ/CKi2CcyYa2q92b
z+yMPdIPetD+nj5UGeP51wZ19Mng5xDVi/lw9EYI27fI0SH+4pM2rnREcLVplxIznp6BQVL6NKTj
b1/8qRs8l0xpPXCHKbbnEUSpwhOLb2hq9tktsZYtt29yccoAfA3fLkQ2Fwfo2qAmIdZaBO1SQ129
l3PzoUeFPZhgo722H4XkLLoQ+xLVwMBieTFqOHXjmETfhRS3+LGcfGUNoTjrrIqWs3au4Rvb2oaF
cg/HWB1ri8pu4he4ycNvvKH1STWnzVQWbpvI7s0UcSNqNMbxkjcXg6tHVfxi6BAQvPmiBOSH5A7r
yGd6ad7dLkZsgzY6+JonYUKCYrRZ3P/GAcUannpcKmnO9utbrX3Sf3wk3zWAOBqvBzMmoQJ64NyB
744DlDiXXCoURvm3ZRUhB2aM/vYQFqk63F/7BXVpA9NjYcCp8d4LzFIw9MBAoqez7eYXZzz/7m5H
4fKhEw3IsmHYbCshXqgY31wM8kq3J9wLcAwThMTT4RrkBlwcPPQeO8jB9pj0hjal33FqAXhsipQs
ViYgPqF/5nDJAKkPZlYGqNL1djucrcdHPDr3iF3pVEiH1vlUjIZZL4ruPrp1dcXCWbxdhDO5M8hk
BKKY/aQnf6D3zBGOI59Zl7xsFRLOx2m2GsRxcHHozs7TRjQJ1x1dPbXU1e2IpOf290HWzJ5Li7I/
RfeA7gYiu/tajF26HhyQ0AZbL0f2K0c+fhfwvrcVnUw+fbH5ioCTHwcc4BkoQwRqMm3+zRJfCp+k
y10hlj+ZzLg3IPU3L64+MnD12i1DpPAxy9osDzQOyofPWNeUQ+iwrrR+QbXvo8vD+Oz4c+XVDx1Z
FV89FGdgv0NUmGXydEZuEeFRB1U9VF2aIOjeuX+JlUTDSOAWDFc+EjPuvpHD7VcdOXlR9Dy28Cga
GH5rFQ/VuEmJECRxq9vgvhLkTDC5z+VA8T/7t/7blX93kyLxFrfZV7+SNzzAiRUoTA2HG+QV/ugI
Re/fFVX6Sob16Wl93T7ip383uZlvhOTlLmV9JkgTb0plyMjl35u7GXIrJheYR5qoc3xSRoO3Ux/P
oVCUa6tBmBtdiBfx6uMqHqAnhZc0/y3IpqakN4Gxyg3DNUoLvOxUD0GfVTuy0Vr8P7Pe8PZXUjNe
RIqnj1GBB+hZOV8XPPhFkHlv1WUY38JVr2ZqeNsPDsxB0Bmn8CEoDiBTVhFHAicWVtneyPlYJ5B8
HIAhjVPF+d/5Y3eOkEauMLq2huEtaVHME8CGvyDjc34QUTbROfraYvqugECuByHzy585yh5GE35R
GzE6YAzAc2QisBuZGN7Z1IV4xa3rHSUOz0ojr+2OuDIP7ma1fafDXWegHsPTjAtkkf+V82uoWtcj
RXt/BzXIHwSqCAuDQp1V64uYETgeERihNS8ZcjT7c/SIh/vLXN6oUGeVRW+NJ562Yk3cGT3eD0Pz
BDcflz3OVMYLnxSSUpX0sI+o4LwyofIfsxX6P0w3YB3jy0vtNwgfrII6lfjZGDuszmFJydCtbxHW
u3QuO8gb433NUa1QGsRvamw4FUf4tPPFJ2mgEFGKXuATFL6Ge/wZLylMcOBT5FvhBYZSQnU5UvC8
WRDoZzD3t9R/IPtn9tgKVvUJp7gnrtAwWDzaPSn8uuUSlgShAb8Vhs8FwC/fY2l+QX+EcRtSaGaf
5sdgqgYJSmhBFUbHX1Ccq60E5aIfyA5KOnh+LbEz+RLyTURAT5/AS74QbK7BfgPzEGH35dhCNkSM
tdEPoHIw9bWPEoneX/08555jhAwnc0pfQpLRCaGh7J+8fsI8zoLchmChQGF4fuItIK2v6X0+5CCE
H5mczdy/lgtK1Nt4IvsjbOO8U/g74ijrPuwe8S+kP/uKeTUGpurmG9x2rP6yJBtv8VpcSTO8Q9ms
DMV8WpL3PZn/DDMwe6BbbbbwCoU7N+QH5nTXBIYNfuVHML86AYKtggb/tSclxWd13anea61BzOUf
BocNdt44/wDY5vEtwxPPOacwcL7eeQcgnUlmbYAH/V3TGt9K7LMpdzhyCmTFvLHr9t/9AE2gjG76
d4Uuij79xAcvz8lr3HJXgEVnz4y/nZPBuifXRD7CC8Mr6GcA63OQfb0hRGU2yLHaDkQyzIovrcXs
SzNqSgscj6GrVLPKfRsdHzEHVQfwVwe3SJ1wjDfJ0C8gKPZmMHwas0pPVgXFcYxlAT4Qc7vafo4y
FDS/OD6zbi+Wpk6Pdpmcjwq4Np3vYzqkMxU25sX2mow8MDso1meEJB+f8PD4kZ7Ite9tCv1Fq+n0
E81/4ulepPXyEtLh7T7TZDTvPmDGlT8E3rksZJzHHoIXyDgHrZ4+BIjCpOlknZN2BxeLgLFyoWLu
rW2VTKU9rALNaKPz9p10eh8DeyV7umVExWi1Vu1D/edd74ECe6ay7ll5zLF67Gj6NSRgnTXYDwN6
MuRaawCUlGkqm9u8H5uEb1FDVoxJwHbMcB6Gr0rYcTulSKUmIN3JHEayrjrYf/mVVVl/Y2INmj8p
rf2v1eH2ezog2Y94o/DcTbiZ8FBAfA+MoBGbNEfJvXikiYeFDwvZA07BoALi3lmwO6GR8Q2f+LK4
bwSrE6ZKnfBdo2PDhI8BFVs3UWBCMCavE6masGDfoNYVzFkxOhhqIj2W32GgXpYzZu85Kna+BsP5
7LE/h09bs4f2L5DcrwumG7z7YlYhb8jmqhOMzNcgNzje7Mq4O0Ag3/OQNw+9sQv7R35EznynWhVE
3EMXjCELBbLX6drxG6l7+mklhIVjjYOzIQVjB8qbIwHkRlesL3BiA+H/7rrdOHjsgPsd2Comjayw
ciGUjAuR45bZx4rQblIGpmeX4dInJfR6YnKCfJL+EZlSSrUCuLIZYWKdx3x933kY1BrOCOJnPxjF
Px+SHCu2CweH+ojQqdvncLB93lo6wlEghdmYR3zMkqUdKXD4bEqLZr5KWi4VlFvDDYqfInkMJ01S
Hc8wUM/J9VgfWZW8rDBfN/5XhJKKE7zDamlgXzZQHbnoLTwQI+ZAYyvfdJm2YesxjIhlsvSi+q/x
u6jesokoEUvrkTXOy1P2A6hXzNW48DyA2X7y0glTLLZs/hmkIqQW/JA71t54JYLryLuTKR3rxQco
KeX/x2tZyFcTFm2sLDBHW7OLmZYtmPk6YHWwZ9CTYEyFcOQyLY4diaYEM/ExZPAdRkHPgkj4WLZb
WCYYSDvK4WVLxwvaJx4GL+rmQnp6ROP07MMPf7lyfDv0eOcz3PUurkJaNUZomAIo14kQDNgklmUo
RGiUm8tEED4ItNozBPsZM94oi/TunNY4tMfoaEpfm08xlT7R3d7iB4w0nkRa74dMJJmKMgb1PoMp
QAPI3KibXNGasPyBP5hZF4JrxDsAboEAcaN2pBUD0gAdUXuUx3XEH7KwELf3UwrmC4PoPFN5LlQh
VQjzhffXiMNLiXj2cEZsHugFOtShI+tJq0C3v9yrufMOuc6fW1woKy5w2SiHkyyrRjCPJ7/rHEpV
MVzys57Gj9SipB+IM9ujqubBwTO4+VgehnwKQ+740WZ0lELGpZ90kDxoOd8WuIHPqZ0zf9jeKCEY
RAwyFsDHBFvgJ/GBYW6cELZYsLSfsWa+KTm2hCP5gCn3nazihnmLywgJwWf7T1s8zi7rXiZRa8Dx
oSmkgaYEttDObG8Hrs8DB8Y4/AUo1m4znuXbFvD0gGpBoXr8314JkgiIb48UrgMQpnJotMUAcQ3d
9GcKwMifiAXPfyBRKBflH/6sMDRogU9/gEd8Lyzb8o/y7fQHOgQuBSLA6x0BpsSfdIr7G000LjXj
FiYmZuw7Sk2edbcu+ckHzcEX08dx6y/ffVx2+wMiLavvjx9xdiHXG8cnZkqTUYqLTbdR/ugPFcjf
9EU3gF60jpPxH/EqJYzL90T9w9ONdK2GJhICH004g8FsPJp8MJoZEwb4mBQYK0KXRB2DJ/ehJWgJ
MHmNCRzoGDx9pgEg3jwU7DHeU+m3QLhTIffGtpegEeiY6KxQJuLuUk0XT3hxmHxyoZFx929eg6jk
DG2EkqabQhkcbZ/MTwg3371Y5aTCYHvEuibyghINE+S//nmGRJTxBPxIgqCklLoEq0tFm/QIlAXN
xXKAe5O57J9KKsllytRoGDPNHf6hBADvZHiL39pOMtFDswC2EAUvMTq0F77ByELuU2TVMjQmfL5h
B8HLhJrPkLEHeQFHwAm2y7Wit1D2+fCgioYdf76pJD4SPp/qHwlG2Z4AQ5i9weDi46Jpb8W0B1cz
KG+b4ZWWWrbIhP5xzIqPm0cwpnqQp8Ld7jpFUEyhvxnUBEvyUED4gP0wNz7hvw1YOxBIIQ3BidBQ
saCYHHYyHBt1e17T92i0D+3xFEh2P6st8Ai2nwWtYtGbwd6KoPDYeHijN3wm+Rw9Ou5MdQIbd302
fwl1oNOLrosXGgYO3p+4ApS9tJenD0pI7Oq5LN5H8l9KKM4FLi1MGV57AlsoicC+POSczovD9cuV
bEsZB/RnyUQ4kYN3WqfjlRLSYB7VtBdwr7cpibPCpE1zFJCaJhlb6hrRH8A6W20PYc6DacSgKdMw
WoX5hvLnQuZGPxsbWjDyX9nVpaFfSCF2AjDgqPw5FS4et5zZ4scASwJgaawPMgTvPhNnUcH2baC0
Jf2aUQTnHdSzm3/OWpCcn1XG7x1qE2BE7nuo2VLUWyNYgOTO+b4R58A37R9f1uDQ2uTJ25pTrsbU
TgxXF6yiznsY71QMraw6armGzi5PhxPg4zPbGKzhpZMFnF3C4RpMD1yepK0zBcwjlD1uBYiUBQ5L
PRzpQv5FOizmbjxOZcI5Nd6/A8ARq8so9T+++FH7ZzS0KRB4vvetFGJ9QXOl0Xl35t2h3u7Yrdsu
47iB7emIxFjpgERYi8/Jycs39Zb6QDwejbCFczxcUj341z/Ng5rW1xHxZNDau2y0oaQdH6QDBN50
hBcU2r/djyq4SRhLw6yk/Fq02d0e7OXNmA3GxvtnnLYaMaaD7Y3xLcFGmFL/MliuseKdj2fn4Z50
XpjiFc4dvESNSvuEf2rDz63gm1cedjWfGcpoD1YTKUIX/WuJiJybiFbAHxGUsnKZaNoi+HEUSKEW
D3Rxxqa9VR1foYJ41Ktc60PnlPT30GrjNxUCi+yLHpHZ03xKi0oyg8vlVDAxpralxVu3aymsf9BC
ykQLGbJml6QMLjAAP9Ydqxy0r5eluunm3LD4AW/I/qaJ5Snqiv1bI57BeXe8/sIaVDctmSW8hANR
MNAJE9bHY08njHDhtf+6jUhNj5v9OwPfdK/glxcs2z5wnHe/YLxvjkV6dWHZAqpyI44P5R93hka2
9jmQsWY6nvFwNb9AbrNHhEexj9Aa0QSaCdQYRSinYN9oGy6bK44ecjw2JYujWUcxz8f49Ig3bqMH
9H41GZmjHULMkNg5/RFDoukL7KTycAL4A/el+f0AVFBQATVw1FOEQ5hCOTodugUYSzikRH+mg2Uf
LHHoDvxLcDNQ/u/ylH2KlAIyoc+T7mAVLBn3YQPHh9Ad+K3Tn3qAo3Y9dq40Md+GTNbUZ6HgwIc5
RR9pS71rl7zrUYDcJb3uJO+cSuFrzbdWOxU+oq+ad0MJ30aPuN92w/XvXKxPAsXeP4WvVOUZ2Z94
jGoNooTYE1xbiNs/Dn3NCIqPhETiiNjWPW+fYZ9PnGBkEzmsfg2uJmWAag7/RgZCaZIlj1i67Eqr
8c8xAjM1a45ZHwV+cp4sljtCDG1C3Bw4T6AJ2LylYArTmyutPrZornsWS5PCSxyOVK56t+pWFchK
f5k7VKlFeF+NfMwQwBpKHSr0gvjbVWc+Q3n+tq/2mcRmos9XOJND7rvYXFLkWtbxDU8wrgExxlQB
EKttc1Sz+/bkVW6+v0ZfzDEKD2tWlM9Vgiw6HOyr5JFBRnOZaYici9YGboxRSevgp97Nr/nnEaN8
IQ4KUe3QeOqtxUZCxVSYtTNeCAEqs/SZtq4Mcnj03PkZbLUVEyyY2U+bQqXn4c0eKC7MEYbukKz/
UIGC0DXbzsMaZHEjF7izNZKNXg4BFnDbyFkguPDjcrm+0MCISNb5/2EFDOGwOMLNWPjq4owvaJEn
A+rpCiuSGJYReAGcyYf+WPDk7O/uGl/cj615POdl5xaknPH5IjDEP+MeXpZ36Dl8srNWr7HPAxSZ
KyiBC+Nsi2R0ZJ4uKAqu5Ddq03rxsvnEWYNP5gtD+Jxw3nW6Rt18LUS6A7ghPHnc6N7mAxiix70l
FgB5nCaH1fZpPbzT/qsDXUHqVmcr+AqrcgJjV7ZhAnxdzuLO7YhWBEbJg3NKeFUgeVSF7x1OwdIa
IvfxZD30+19VT74pie2UnxDeYTxyRa1ofJdjRIogGyj5OYGPrwzQnIzNqwEv4xTe/1TnZQq4DBqP
KHQeGVfC2/hhGXC8/rgIfiilq4SaFV7hJSojBQqzxFF8DxX/kTT6kKMZ3GIGyRTe5BxXRhtXrU2+
qY69hez3uO96fkM9oW1I/wDwiHL4CvcUaMt+ZpwWQxRObPcco36Gx0ZjV5vrfBzBxOeixcUdHJLp
Jco2LMe1sC2FesC/IjVnOmOjc6cgja47mZhH6uH4u4djCCuDuJ0JE2grB+f7Bai+hxsAQw7yz5Qt
hWaczkqDFQoI41ZRH/sEDQvarytekNN36E6LgLdtPHdfappzSpfMD3PuM4050Jhp35ARi2KM9g+x
d/6+3tiCGPpd41Fulb/JZ935XYAWYTpYs3+hpXBI9yKOyMGBEw3Ds+C2z2NYoLKPoB1M+7MEFpVC
MP49Tkeo35kE83Wj20phhSN3xyCqJK+zj80m9fyJSxJeKfK9bs3NxFSMRkI0bPsquMZ02ff4g7fQ
xZPSMgKG5LqlPt2No3YvraH+VTvzbiqHFu6903BqFIuY3gPEWjqIf3nd+ny8AEswgueJ725//QCz
fh95WvTy7ul9hz2uRydZpNznajjed5BwgMHdXoDWJ326HBfGabFAq45YoAupCyjhYsofSwWvKzYV
oiyYZSeLp9uutS+vXIp4w0mpw9BYPZdvJjX8GeA7AqmHLoh6cCnSoXP11QUL5pX1Vtw8j+V7wtyn
8h+6It47Fds1btEjpmOogzAkMGij7WVnRrTU/Xh0BNP6MpuS3G7PQymFLUSOO96a4cuGlrvDT4Vt
x9viBqYuImpPTgo8ahTseZq0SX5MniUCniDH0QRwRwSkXwBFbmlY7wv1eKeSAay8YWtp0+aVgGYn
i3qFOYBEKBg3/QcPUugtpYH/sFutX8n3WDO0LfSzBT/M4mZeQZYGdcdPgblEUnhMuzc5h1kP55Bz
1PNfx48ukzx5dclktzGx2PmUyJystz/ukN6BPpO2a7AOn4Cno4D1Aynn8QeMOlizCPkFRTPfVsf8
D1wEa6bXMg9/ewYC6wvepM+kn0KaoE/tIEgJTgxHD7MHJISwlwMxsAVEwMS9dihKVWRTSjj0nxYd
fZvdMNOUI3JLsUTyFSAL9lJCZJYUabyGjCJH3O7ZcMkCD+/+/e9nQ5R7imKM8EQk6uj2eR5ABrCm
kPLyUcdMlkmt4lP97Nq/ocVYNH7EAN3sljbquUyU9g8A563qfvc5N1K3V8G5+pgpQUPGphnyxg7O
LWz9cnM1GUovJOvHDBEHtb0t0wSw4TsXdjpaGjl+et1MBpuHUBReca6HXxnD5tm/NSKxcA6K4L9w
hr5tXLMU8wxPGqXxUgJDr/8eLngzqsGTBxrCCNkeMe79mYTJ7m9RL/sh8Jfn47SxgWNtheamiz6Y
YocnnNwwSkJCB5aqLfvi2DXfwc26pz200Ig8vL7d3xamHCsWYAbeIQOwlnV/m2PoB/jwFQAtuJV1
dcAwUfxsIQ/EcvDwa5fWv/Qfm5OgNlENXKMrlQsMHKekpeae/BwV7F0k8DRpX2yldT89cQMLY7s3
JdUvuBMoIKPHrt2nP0CF0Z2XyjoXTjHOkGOecAK/NlpPDbWlbN7BRxn9r04e9nbUeUyDzZfeJHWA
cs7o0xB0+oUgziJElWkMGbeQJ4OBc+U83YvO2NVT1iPj7tc+3v5YO1Nvoo2l/kD1BaP8i/Uu4yVf
Xo6On61iffdICtJiT7+6HmYM7CMMUsdr+GacDLgXII8gpWoKrdr/V9djQf2gM7tsNEzFVHPXoW9n
yJkiDM9uEQXoTloP/Q8V1cm6IT899nAqq0OCZpGIICT3sDlxUQVYuMA5DTQnTK1tqNsBiQU2kl5q
Q07G5Ju0y8vmFnOaMsN0OlyiSUzl0G0t2WS0tREeb1LIvMrlRPgCxH4ZE15n9whfeB54Y9LsHoeE
ovcz1RC4XiLvO1CbX4DZFecXHcKeGC3UeO1npnKmHSvu2isZkEPM9LHPJgTvjXURnHpGxqo7RgWG
sRDUs+fyOjtbDWPq1sJPzamTocPY2mAseY4g6bjlEUnjePMFIGiQSlB67CEdHKuo1ov92xJJHBg/
8YWIxfR3hosxyHPQYKHZ9zFMmEpoB98rbcPO/2YjWLwY0sAAEExacRoI7UM9pZU9efJyesDq3xx4
XHfkesgLKveCqTVVGxgvfS3bheB7GnwsUSCpjNx8dXPJlIQY0GxIjkjAqSlyw69PvbzqJ1UAWspR
gOPxnr8UzGikj4MTZVtBc6ySQvoES4eUQDCJJc3aFfGV2ypo3bN5cQtbHzuX8GyiM2cE8I1e0Sur
MMHDx/yyuieIgi/eMKbp5UfLuDMiQ8SSbNX9DZJxksNRaVKsCiEfcqHC4ERZ6NdJE39giz7CZln/
qRSG9wC93SsC1UbjvZYsODbkDvDOmBxvejvCgZaF/YqI4jhQlVkwZ47cejtKGlAoOCwvyp4igKk/
ND7pyT55zaZxxPQctaYDrdW5HD72NxomrXtjMpeDbVLeGlABllpIqBwMj9amKvFo7d9H+nRm/8/k
hKcQyy2smC0h9cB5Abzeu1gzDj6GRe4ADwXwtXtQx5DdOe9y7vlyijABagOS8EDJzkFvf9+C5zBV
cbUfoFDLEeWVIYHe/KriNr2lUKL48IVKA+QOV8oX1BU1HezrZX+NE+Hhq0tBmyJBqJECtCaGJX7x
15/XyRjugCs0B3eSkUB5wXi5rrlaezPR8LPbVa/IRqaGBHZoU+rlG3ItI54HlkoZCAiTOwotjibz
ZjGUWT+NK9sOWtJWC5iz4wwSMRnTpRDhFmKCG5ZHT0CLXvJelxg3vXZ4rAik7LODGAGaGH33sEc9
IOHotAb4/h3P2BMITeiHbcsHvyGVNhDk3a81mH1dsBrmCFAl+Q+QK4a5yFiCQaQ6sMNxc2J4Ae0J
pzVXTT/JI2JlC6XfKcLRVsTyMrnltBfeSKCy9IcNxkpc0iIoOBu8lsK6SMr6U7pKZA1yDhaAJcb8
8503cvY2Mhu+vEZAB+zxxY9N9pmstDkAvyzZ7ZoRMRzhW0uoCuzDy2sm6bP37kj+dm8K6woa+N0S
sJdwWsF7EU0crp7TLLtEuE9dcd+g9KKGZyYC95dWb4AifPYFUgOR/E7CaX8nIw3HmrE3PdKfIbTj
5pmRARlgBfybXnUn7Hlh+JxM1/P0s0/nn5nzsxyQ4AUBQl+05wY6IlhI7LYVJLrpdNUuyeL0Q9Lw
HPDQLQfGymFSOmenGs6J/B+SrcCSp5fJEgvG8DZdnVZTMmr5ttfkeKD2+zAkOB4uWEwjhJnV//jU
txzQ56DqITzxOX6zumGEv4mPTm5nIi9PkD6tSHbQTZXRagaWMLd3ImSePn5p268Zi1S3kXnZtOB0
UhOfvyQ9AoISt1EcoaP618TMEj93cA+1EnljfjPzM/2PpPNaUlxptvATEYE3t2XkJRBCQuiGgFYL
7z1PP1/1xD5x/pm9uzGlqqzMlWutxDqxNWJtGabNM4Mj2+m6pKZ+GD4nVpiTv1LRU9lV2WZZljgq
zJftaW2kYNdSgjExb40RFnjyBrEifQWNywmzvhm/DZR0EnkvueBUyWxTbIWc8uXEZNrU1NgxKoeP
Q+uJylU58YbZG5iOJoDUjMjeSuRozEJDGupQGSMXZRXLg48+F0s4SqiHQBUBvWFClwWlk4q3vzFj
bz+0pMz3o10QxXGSpGbhfRhKENaDfAOMKbdrhX6Eg4Cl6hjssgFXI/dbicrfwUczcNDAmmGPvoIs
mnponVJ3wugsEHfNIuc0OXYCIXPIr/aYKofMA/Mm6iZULfgJYMnybKoX/q9qkN+DkMOYzYueaHED
0Dym5d7FsVyuMco56r9GJPdNrU8eSaPtjZ4AkQcVBz0eSQrAuKKuVyBy9PicAsNYuJZiyFOh9jQd
ecTiHz7aLiPXEKCumwxj6bj8nPXjHaxIJR83jGBoCfRAsrB5kRsAEpAy2r74BcrjfXjCa/uL6+Hl
5H2g2Mn91t5shi2cUsM3UnMIr0BspMstdX2JOvm4TXv3DgBgSrVaNzi3VXc97EM4YQvAc6HEODpv
xGtzZx223nZJl/GF002vbG5ljO0F5oxjpvNRIjBRdq6oFTjTl6Qvb/6cKeZP5wLwgpAQrdQF0vv7
TkvBv4EQdEgyLpRJNBAvRg83sI5b+74qm430Sx0Pc5YFoDrE7OjEtLwrJvFPd9Ae0Xu9kGLVWtPn
ke3zGcj2Lm/ScZl/UCzfwShB9alJTqTFmqKHr76SqxrlHf421Q1d35/0wbh7w8Spm1KHKQvMsBX1
k4r7Vz+mvoSDLdj41Mw9xrSqZtSblN+rRgBwVd2CbpB85pwHmoKqifLpq4adYMJNM7ns/I3+sHsE
/mitrwK+475aAb/jwVSnJ4p7BAa76+FqPkaic9bvuTwva/q18vqjLgUX+qRrx8a8xp24uBrtaTHF
K1wu5EHy3WeQP9gbAyQxGNL9rsQh/QqXC7Bu1GifnX1bOxvhNpbbvuCtgSDxRVvpSfc1Ie8bYg2G
yZoYgkhCXjtrDIvdQ/j1uwhHBQuNz6hsIESHIP2iYuK+E08aH2DZGq91ZL9ysLb6ozpUTWetrk9r
zGh4qlfazq7rIr0SY9etb0drnOJaF2rZuL5VaG/Gd/TeTBD78qNHRqehlE2bW9VXzCLh/wbRl23b
5avb47lqs2BtWpYWnOzhVk16S6CrKb4+D/LZp/Xrnuvid22NaYr6Y/vAUCyWCi2a7NMg2IyQpYDK
9/QWF3V6pOiOixebRnQwYaJTx85+oRXZBXX32XK38O6wwevNtmiQdyzCHShY1YgWTDthzuUumlio
ReqyLYtQtUTGZFhEHk4HC0pCsu+HOydUYc2hDKY0sE7x5CYsACILN6nJ3cV5hinshLkvgfDiY+9M
8Ca6Pk04JYhxr/ph3reHGKDiOwpXSrSWT9JsYjEsHv7ATuKxnuuKvBWc4/DLivBY46UR2fIor8NJ
iwW6YSaBAO97Vi+8mJjVYRabVceITHYa+sj3lG8fIj75k+EJmK3zy9O/L8dNZsWJ19zpaXvcA1vi
MSDd5cn7ZoX3w7nr2mYlBa2at/iFli/Z6e74+1EDOdAnLHjF6CfoiqkQrgszgfyMjcA+Xu7kmI/p
81zrIxtgZvqL78GvmGy0y8NV49aY4n5yK/jbBBB6OQF73NZ5lz0qAcz9x4ObGJl33Vr8CP9xvNNj
tKTNmYsr4pIntJPkeLzj2xmL0W0rfsf3KRgMHDf/96ejbXuy8cbjDX50bJBxHwRAfbbsU8xq4o3H
Sh5+u7jYAXlCMymw+kkbPo76+sjkweQUthe16XOyRmnKcB9jtnVq2QcsA/ARX1lXuEId1Ti5Rwa/
8vnYO5vwLWo4cVpv8yXH5OltHuDkCRk1vl8cbIH3LdWFD4RDL15kS4Su/pC/15jMJiAo4e+LeQbe
GLcFxt540WDRQ4mOjB9XfIoauHLrvtsB+eW629/wWPzQuLqPPw0Pa4G+fW6q44QGd3PA9jP98QFP
dgR9kkuS1jBBfi6ITuthow5DA+u6HSYsGBkj/tAT2CXo55n3Y/EUnlha+svecrJngynqCRjUFrvt
68I22SrXrcmnoHU3ahtF3w86PybtjL5vMDhRBwXuKx7XSghr7vWmzPqwj749veqANOzlwjr+iLWo
AGMcJ6UXgzckj8KeXOydZiMMLOg6CF/YT/NgF3R31giqMW/YgjzKOssRTlJjeJn+66n7I2a6c3cy
qxaJHwFJn3oSj7qLpvO+0fUUpecR/WfxWbCSIMZo6zjU3QVoQF/V9XKemS/IAECC000V7EMO1S1c
Jxw3ZlS82oxXAuOeTNq/7bu1Afo74j+P11RWHJgxI68gBPj/9egRYVfPm1BjRANIT2pbLlvKtd5T
NOXQnOXkvCPB4wiOf3/nwc96aRMquc7Ti017Pt2IZQG/xxSMxn+thwMOgySxcej/8oG/AfAXaQi0
mOJeC7FN+MtrsO9Y1DvWiTLVlFQI3RGqnjyeLu+ND8Ok4UzAcXmbNZFNo0YlWl+wiEIlyRbblyRA
nHos0eoX2TMUJ0Zu8QP1l+74DRKgJf6N7w7upC0cpU5oNJ+jtuFOYGTdrelPLend9bNEjtRHg/19
ykFTkUvt4aBtFjXcmeTljaaMVnmPag73KshjqLKji4BvSQTqq/Hbd4Gyvqq44Ae5vAgyuDZoBdVI
h9YZ//O18uFwQ8IlisZTFGfe8IBlZL0ibaZOOSxIp0HmswNVKN/lLpkCjaCbPcniPaI1EMPL8eO6
nefrUYgZWu4TdPO8vNACLs9K5eHKX4IvR6thpfy8J0Jc8jFZ/cgMVz8CPkEfw0YsqTH/KUvmScX+
Z+zHEOOOoooRppTly3BrjrIqcbCVaNZvrPnTQZrVkCUVmk1L2M/qYJUA0Dj7PXRRcCXhGHP3H3St
2jiZNC0e23W4PLdogMoDTU//AdB4V2skyD1qjz1WJ/DnDwoa1eoHA+ymvq2CjTr/Usp0IZNn4Z7s
tvhED3vgI7uids1wNbxgrMVGDIfPYI7GM4ffNSD6WMU9UPOzNJUf6KvAZCh/SZrGGbm6A+BdMVXk
zZeiMVqtQ+ZWIISCLQQDva1WZp4yg37hjhzI19OYj/QQXnX8NWd7lXtORfpFbbilq5aAvZmCD2/H
t/ibx7JkftvBSra/1RzSI26k6Ds5pmjsjUkONRa+GOL59To7vF6sdYGvD554XJLjfUgd5fWdxTlK
z55DGYJtF242ax4HyNCopKWozJutpjwpwgxOHUIvOmirZWfhwVOan1VSd4yBMVn+KOEZJs80xaYF
G2ceZ4wbiThgOwRmz6PDxCOu7r8VS5ztc+YZELSeNthkwrbYY+Yh49ih2XZLkiR2Yr99E77jRPj5
UJHGZGEjHSXM5QFyq2QZH83HP3p8AOzCBaFwgRmzPiGREdpLmlNetNkTsZNIj+k0uJLMGvI4/rjJ
2a4e07mOMbKR/FDccmPHwyDvLGRTsF5o+gS6kfnUc/jPL4fmDJ366p4mA1WbsE59/4AbTV1crnZd
JE3haS9qbsSCGWNyreMuc2Hndf0QFS9+/ivVBiqOS+Ann6qy2mOu3n+P56gMTSm+Uux7VpuFL3g7
rme7aqNZFNVh2Pqt85T5ZQg7FKhlzOksfWwujS1mk+RKs4WNq0p6D19D771YrHHqRjKJHQ3tuNPZ
OR71LPIWsMnqdGAxbIGYWsbVniVzjDwPBRXbAfRAXO30GXu3TlnjF93ZSnbnQjekDq565j1ZnUtJ
b+XFCnme1jqYdpMgqFuRZJn2vzHludQwKajyH2LasYNB0SlsrIoWGJlJTptda1rmK1/OAlABX3K2
ctLaqcRpnzUdfWADxi3mM8+LK0Z7JmeJlA95RgRjNOV41H3IVPhRJ1Eg9mL8XZIO7f0fPkVfSEiE
KTJye9SIAv3WGt+1QEd9oZnbBOlggJkMLmOCT5IwsXJlJV5TRMx9ZGjPt68Wz4yvFwTT0QYfO+7X
KujZ2quqOHs3SFYHHINEdp10cZmLBXK7nWqKNGIun0xoZ5gj+yrT5MwBxlD9jveCNb9rxj0plpk+
vrrbXsou/lazqJVFs25LzhqaSUQeOzj8iErWRbQbReljdByzk5NqZbFVUDbsGVU1rRV7vsT2gnfQ
FTQl8ij6iSSEzr5VDv72DH2mMI7hNVYDt2KxPO+MPdUsqIXTWsyz8wgRaw1PQM6RYcbT2XnRuUj9
xRgD54Mo+rh8UJAR5mhgUx63Zg+fIwQopWhCAjXo9Muapochz89Kz+PIHCaM0L/yjTMZI7VY7QtR
CGFpfcp4ioLHd2SYNvS58Us1V/ZLob488fNNK6KIkN4+rmh+VUebCbD7tKLpgfEWv402e0UwAYsx
NwGmqTtFaK77N/Qov+uP9G43dZlE6C73XaRYm9HsHJlXXKT1vnizpV6i7F/lEy7S/5Bx1K00JcYt
FglYvWCNtyJx2PLP9GnvevaB8Ikid6sHzDndcSeAlK1RRWPOhNFSEw145yRbv91phacZTnomaJsr
xAgSNbOwmnzy+pIOM6Fza5/QT5hTgsereD/DiofLoyJWHYu0yXHrfFnKgURmpSIAMvieHBskmyD6
TKv/ak4BmtkE/lsJwkUveFc1GIHOjWhffOZD8Xj8r71pySDguVGQiMXsEZjdC9J2FFP6BOaLDxhY
FK9GUnseH887avbDZrRgpm+NDUEVPNKoR5FWGGW/e+RmHzHBxVtgqIh47h46H78yX8hARsi3IULs
Jd8/WSm4xpXTBIEXfQT6VrxCNEKwMd1MLK6IKN4hqV649py5hh7TmBhcdZjfICuzSGv9fDG4LMGN
ngmp5JXqdHIU35YROIzShYvIWOfSr1gwWmQfw7k1RCQO2QnZ/l/2UHLJ4XMUcYc1oNpy88x45vVr
UsUn8hPW/trl3kOxq81n5VJiZ6UtsnUGbO6GvDQ/s+TIxrtHVHFB1pleCgmViZjmXpD3tiqbfeCN
21amXLpXLzFBqm+eKNjlm5eriNnm5sARmXB88zJKUZyWGZqi4pdTSV6LIbzQUZkiNjTB44J8gpbn
CyrNtH90TkuAHhT0D9z2MEfImUxnH/FHd25nzfS5DrnNYIax8LMzuh3y+nMlHiSOqtmQibG6S2jr
wGptu6eT+/eJYLo+z9YZe6OzbvbhLTKWSPM+5ZHcXnxYHfy0Pj/4Id8Z1ropG43leNQWmol+HtdH
SpBtM9pZnEEIuoLN9EmimjcXmzYxFT4Ydxsu6l60e0rIRtw5XHOcDQDiI6QDWjBp4pDXmaEuXEq9
mgt0/+iBPVaY4oJTvoyy7AyHHRbA03UuYJjEM1qg2oDerRkI2WXJ7zTwB+F4XkTFyGUmMQ73Ycnj
YBMShJ4PFvLll7zDxb85lZnFwJBy4UMIAJ0wA1rjZtNxYgbhsL/42R7weJb54SfDSErcGOQH4mCq
wAGTMfiiC435XA0TfmGaqwTMbPE+KvSSpBxBgBdeR0xHN7WipWRuzx0VlNg0+UsD/h26uo91WzNC
MIBqkHWvmnYFVhDcTVtmfunLzzR4XkVwcqX0DMSL44qIY9IWth7jXkVVcZZlvSdKPIcTTzLFHjbL
t1h8KNlHJl7q4Oc1+rGxiLn7v50x8MB3rO23FBpK8Wg77ou0PiGySw635q6z99VN8RkxDw30CLG4
3Q2mNzB9MqiHnE0xRBXbqJs3A25Gc1PTdONSwglBvPWrBZyvB17k7Une1ppEDE8NeRbcDVHTIt4y
FRv6dx5xoUtHXRyHSBUFnx+CyFcSzFakT0fvbidEf3LrH3ycYY1wVigZTCTLng1SwQykuFHi6S/2
HJzVNANi9HsMcyMfNqlpdSxwnXC5u/hoa8LcWUBtpMb2Lg88dkAAIDpOaPZ4UesqZuQXBHbWlw6O
0a9gsqsg22JMajB6qnkg3hxguyfy+9XBd7o1zFoCE4cSzCiLD3XBlPuswaTpm/5fd4Y+KDLtMno4
+Z5BLgLVlq1O2D3RZ5mcpn5ZtwGsKO4t16pJ17IApyDEHHmNL1ZloPpD89u7RY8SBdCcDhMGfdRC
T9b5jj05DQVgdtv/MhwNQjZUxb3MqDnMKuyeVgmtVn6Tq7rnqKw8QorxVyenv/nrlUwO6vBDRp+m
3McakS1p76IReth6ftwrSSgNZeGR76URTLcgIPXFx3bAI9puXaitG5wWTz9tBQJ6UqPPEKX2gF2A
71AwZdQe0LH4uervXm0C5vbORu3hlI0SBBHR3aG2IOtYsXCmN8TIb8mN4JSG6scHJBl+DTEaXSaN
kHyNiwf0N73KxUxj+RnZxBu8kfhzT4/7LnmIhqZuT6nfG3ZwzS4TGL8xES6yB8X0pQ4Dt9OBfcO5
+CRcuDo5kDWeSCShEVc3qqpqrrdUSbudpGTBJx6ths1gUegqs/iMUIYNxQAszQL2sbA9q+tP1jZ9
FbowJ2ENNwAwVhH66+CKMxrWfvgmUqgZE3KGiOEJtBGYuAEcbvV9OQcWBH6GGPAawHI6adzxZDv2
Hx3+JaUoQ22KliosejtZTBKTvAsKQrwrKWpOOlcFaEk7/brDb1BsRy/dY1fkWY8p3AIIPA/BQSgd
myLE/ijPbxoc5BpsvjosgATYwjrkeslapAVMGM/4aIxUoOHF1jJM83C4c4aTrUXRGioflh6bep/z
o3QkefX+WuaXBR2TpWHFDJm2Mabx34SN8caLwKjdP6I4PvlI8J8B/Z2YJ0FD10XXKjKEyLRQ8lX0
0J13Uu8z4q/F9u8E1mRZD5ddwHuQNyM0w4RuwpHDqMysSUcpasPKoYOF2Jgsz8y5eEkfiyaRN8mY
Tv4dzyyACTiNtGhLSh9KW7mnYVLir484EHHsSzagLzHEmkd48yAnwmkpzOyZ5YVxYSieUmBLcHHm
W1iM/OjK+Dat6qb+rR7LlaJm+auZk+QYe42jgkz1cV7L6iyTo46oMN5RKkkKjtJHccNzxcsogw9v
Ru5CTUZ+aAbQ+T2VnVkKHKqYrUpakfRNCpQ8pgMITXDn9wzIqtrLKvahRRuuYo5cTK/dfpHz2Oi5
HazUwxETgxeBbMGcm7g8meCf6un+Q8A+RtH9JhbR/CeKOAiCepPG2VqYEkI7HLIsxGiteRPLegrA
NwHrDkHFZVZWqyF15DPtXHBEKiqyIT5EzffLY6rijshD5CBnd4hz+BIrIkjhPB2ekZfnJ4ccb2CK
+PVBeFeZmKc+X3rerS29Z5x+sxc+HYtv0RQOgpZLnwzIpHEVY7mEf4fERvsSQeeQ5mvXJsTdA6uA
rIEkbgn+WdQETddSwfJ6DWXSXnJdt2Y02LaUtPvUSVqpxJeeks3Gu3ceYO9oc5vMf7ArU3Oa0qzw
a5rwtklcU2VM5Cl5CcdLpZ720h9tP6lNo6aCCkLVu+dWTShCN+6UO12TyBogKWYc/UCVDdNqQHVX
kmb+xjFPKQ+LgXUfDkMTYRMGOvxlvEhv4Nwf0GfmGwYAoEZ4ydPH/C5f+bqNEod3+EDLo7QRlJ7B
Tenzgo1E9LsS9tY96WELDMmIJOmIzQ6WydSvZCRm/g2lvoqPPxkJNf9iUNKLBTWAbsQY6vt4MZvZ
NMc1E9L6fHZcxUl5Hn4JKBYTs/yM927/9MUsohglkF6U0BTwvAmdYC23UbS4cinjc85THCdP6mWA
uG2Kty39X+kYfCNoeNoejQaa1gVvpRdz3+F40rkHoclwGBb7Pw/Gh1DJmoFZ86ii1+KHNNCHw+GO
juuksBonwZSWIiQqhQYxXAEZxkCAV4tZK9h689PFEPDXHsLrU0WzMoehI7j+D77/9wRN2km/m11U
fuKMjq9bFAZ2BdbUA5E1EpL42sxJukvvMlpEj6ZY7DkUhjr28QcjGuYMzIQrAZbmJMmipcnZuKfy
KUIOfaX+3Wqn2v7u5Ya8VMBgvLKSssl5OQBtos8gtkCPIBARpUwJRt1Hx8ub4SGcSGVibf40k1wg
2vjYeG+dfd9eu48j1AB4BHJtx1xGKc/5MZGE+7hsnVksXWH9hDoBpKyReqjO8PyIgvaPZuUpn9i3
M7udBPbsoz5KX6BDgScY9N73UTI4JfuiSti4i4vx8bG1feMbtfMg+HpB3Qjj1Mt6cKv3PJ1eLC+Q
ozaMUvwaaaCL+UWZGnC1JnulozAejOnmBqjzgm3VAEPgXMxMaSgwA2noA0pTycewAsbBo80TAWAP
YItMgBAgyEewv6hHr3WZXhKy7apOWsFTS7H6ITJFs+Mi0nx0SjXAEDnP6XEritKHNY3ef2gAc+Sv
Ito8SW1JKbkKIMUa2oRfdDsWOLkRHH6tTfSRHRrQDFvlUuzSLFXnp+A+ZBNBKuI+xdPDUDc205L5
6ujJHFNO+OefOP4YvJByBHtlXMvYY0DOMJxC+oK0DyDBWCg30yGvdXahs39zYMeBMwha5s4Ni9ui
flD0CbzjExi86O8cWD94Wgjjgkvih0qAAUfo7FC86TojCIL93JCWkNiB8cBp2HCNzlfhUzF/z3gb
fmwU05EPZJeYM0Wn0/e7JkGoXXV2+GBvXnZcnDbCTQYgvs/7+gUq/wjLkwadZopo2+4e3DaQ6bLz
cB8wopGSLDmbf9DCd4z6ZaWws6Fw4Mo68yhYWISev30sxbiD4u/IpAcd5paYgDzAvYzvd58Q++HF
QgOj7TCujemBb/Vc0bbexFgC0gPdWrviItvoPsUDNJq+5PkR4VVA9kM/981sOcZjCdqyj6hYj3hu
SHh7ZoE2Udc8o6asZ21Yfyzjm39Ufmc8yBPGVit5ka3QPpNrZBinLEfsgpXxV23w6rK9uqLsOqio
50WzO8MRp9uMR2FfSZ1y84d1FoBRAWUtMLeaNbri+uY3TgeQXi5uICpGRUNiujKFjRbB+fcIPkzI
34YGQZlLkMXnyUKdUVU4I1Nr4aE5PssK5CE5EXkHv8zguwFRAi1vHcqJ84I3GmQgQy2iSNO6uGsa
QvYXZPLJiVAcnhcFhogWh1kafWt6sXZOT9k9CS/6hkhJOwDIuJ+Rxb4SgyMbqMBsTpQLYAQEoGyV
5ZD55h9ywod0AFoMJlylycLT3Z+vtDfBj2Dc1ZgbUQTzBPhipQN9zWayKUDGDeKQtY2upae4FCuK
Sf7DM14s9Goy40C+DViEY5UXQQKdQ+Cc521h41D2NBKd1Qia14S7CjiQQw5Vazen4t/eredXL7oM
mccXbfT1msPpz2v2M6KupHZcnEbRy+TgHrtsp0gFkrSX1RB5/9yC6YB/KT5DzBBGu5cY9UKqFbwk
iS1NwcT7xZk3ONe0jq4xNgUoigWLDCjHtQdhw47qT0HUDqYrOEZiSghpeTPzNO5AygnxnmdlAQBU
sVNCAcjVAbNDckZJlkO6wgrItLNwEhNE/fyUPVU49wozRTAPmfrN7txO0G+R30oy4E6eQxjgdbr6
4pgmByOjyUPweywXVLqAtwBhhMgv9RD1O+EW1ycg68Wjo1uS5oenQHz8mLs8pt0FG6pl5QUvyf3s
SIqdDTGy3pSLthW9hkCOFcB+WlGlcCdgU0lt+9hoMHMft5Ky7NP9aofYLiYoRtkgPqb8ch9i2skW
StOoVZ3FIm3+dVT+sCeIQCKmzUJAhVnDp+DjUxNyklo6BZH5iAuV+2sIAdjHUjtEPuPzqB9wvsR2
JYBK++C6t50ETQV/vD3Y5yjGI2ofLh7fFOCmK/KA1Eak5rCSz4UDYiJMi4zgCRevMcv81uRKdDMc
Hhw1KO5jp8dt7dAmIvC1L4Sl6rjToB6x37nCvYpZG+H9YQ0zcPPUI+ciEGZ86yGJAYfX68ioh1WA
5DJPNsPkBNYcP6Zs+QUbZAGyuBVsIN30OcAx9QHPsCNCbLgY2qgHUB4ROMjvpEuHWhc9Pq9t6muk
9yssFWzipoL6/UK3Yyh6ZY1fx1qNMZN5g3MAQPRUBTxUsoKY+WYQxOh4FjtSEnqDwnjfnorJzikK
MoewWDnD4SUmqrYzrNotCBCncNIQQ/7LkfylVvMGc8Y7osnLEHIP6QSzJYGFYP6IS9d67NyP7nyn
lw2D8KDJ1V+LhtVjPq39v2q4cD64Nbox2/2Aqp+XpKUMfQGiFE1cWHs/dytr/+Xx88L3YdPFZMZ+
zK3CI8PS0fDvYDrw/6gemXhsVBGM7bDxVLBWLZvvR0zWUBsgB0O4eQ6tCeQBkjvYEmWTLzUQtIf7
1ZJh7ujIaXRG3MSYKpPHDfhocG+A1FCi9xlDpS9XJOknSuyNXdsZG48173MmYWk0k912ArSHGArP
zR7Qy/EZz89TAyzvn6bYbkWgdpBAgURfAh4+I2PSD2TUvoWBLl0su8IwDSc5MycHhupL3S/mcBmw
QxN3+35CrwFtPdD+gCEQ0KUJVFciVCutM21rZQqo3dBxqD1zGtSYHN0YXA9BiMGpl/GyFUweFFNh
EZIMnjR1iQ2lkvb0SJlEFVrF4jC6YZgPCkpd1r8p/A7VYS5m4KVjE/mhxAZk0SktFpOWfhAdgiGJ
HB6BmFd0kV97UQzoFR8YsSuKOiTdsuGWaGfo7LWYEc95Nw2DGwUbVSTBDkgnxUxgLd6h9PAc5Es6
FBDlk1ubq1tWtMv28Tt1NoR6KvSeWx5ftERpmxENCRZAuxB46VW9NuZzGv6taVDKq8e4iNjYtZI3
k7/SfsGeuMX3rHZD0PkuGK4JPQgrMCVFDMZXfC7kBZokTwQ+0GLOy3uy2ktKElyFGwa+2Oflqi5o
1VfA5d63eFC0nlE1UG7ZF9wDZNpIEy7dIQh36X8TDIkQEFrYddAGr5NKeiARwqPlwC9GjcogjG8q
KnzKFq8htdNf25+A3eATyZhkaM3wjh7V1ZmCK7nR0NH7GyDuarbYavmaxpKcMNLkxZcf06OcLeiT
aJpUWEhopIXadDugKFMu8dZgiRXwZVN5TnK0K9VhV54ViYvcGgwOmixUSTJQCqn4r5uw9b5tRjGq
z00SpZI2410eJavNa0nvr8lkYO0SrRsfNV5ruq0rI5VykjdpBevnxGTC2zfL6KV34OAKhIgKqkMk
BJyitAB/MUTorZ1tIV6AXlUPrDitigBG3NwDVuwIs+krWexGtJ1xSoT9B7WIXLDJSh7Uq+QMFMez
HDTc3VFGbVZY7WafyQY7Xm4W9g9NjUtithm+uQV1uLlpIv7KuGpJlvmC0mFgrMNPuvhmW7EAJDAg
32PJbRNpgMHESFJsEoQzSDEn5T/6zwc3GRDfhNjGteU5Kw6obSpZMIyBk6uuHYLfFGCrX6tBvPqj
TDwgtPSrYX8Bt/gwHt7LmrBQLAqKAgjc/UUL+TnYCvSdhs+jn/f4CoAefCRO3tpJDz9EixvJyjJJ
60H6/fKZPG5dHkB7HKMgLXAOYGH3OpLbMflHH9gcBT79fU6eQ+VKex7BguLRIGJvaE5VD0vYDlUN
2s7KuUqPhjEjPtgkHNiawYCeIb1gCm4e8cqiEO228QFnnztAsTKgZQAWb3Ka41XYgcksTR1EGchy
af2ymAo2Aw3qQlEgb33J6prSWofcZRLeK8+F4pK7nHN4lW0fvPOzxFv6dqSHeXG8yxCEBsSDue3S
hI8M77FWctPY+YNb4PS0w/5F4tzPiADY0oQdOOsGqMyL4oKHZ00U37Wi6KZKqAb8RQEODjeMfEB5
aciwcLzRZQJkIxM9GEQ8v2S80H00RAomBxsLP72JC0/TXEhAQIMJowwh9sT1iASLH897P0bL2ZTL
NdHvjPzgDn/sFSHlPljMsZLMcAsajGqCkSdpzKAO+cvN2jfecyvfnKGBevgVMVBuZt2j8Lpnh3yG
xrNBhmL1ikMF7NrO8MUwn2ty8FpTsgDmRDqIlb7WelScYVKJ452reD9ryoJcgfj7sbva/3DVS8oD
KoM3Y0NNZ6bE9JpTh7wRINAULFSU2GhfriIDT4bUf9Z9cvZE6/4Q6MR7jp2kcpir7Ydt3uEPvBhi
rUUZCrSqrI5FtWRoVVeuZNUkGUXQ6DsmfmPac7DQl/Q5U0btG6/TO/JKcJTuVrKnCA9MzzZ3hGk/
IjRWMnkklHwEggatN1WbVcneo4vm9GCdQd+gbwt/huMXd5laSbn7/DCUCtN51aEuwbh7s8yybfBH
sAvDd1CgECYFymp+tmMqNADEbsmljJ2JUZj+JdZ7z2Te95S/9GBr4ztV7cP+GFtGSCNi65M281Gv
v4SEpqJXGFEtEUWadAow3FclB+toI3ADclpn0wB8AEDgOqbLBGRAlaxiMl5/15c5qLMsm2Pc0ocw
eQeATTcYdisNI5qdOKyJZf5md+Sm21oLKJliJnD4kNYuXzBnkipxWImlqd2p7HlqBmC/uhbiVdCA
IGwzs4IukuXuQf1fEc43OM+I+kXAkjRzLHrU3pD3WgrfiUlbFxsMqfEhYWIIFe0nY25GAHkZKyAD
KmDONUJ8wOOexwa7B7sado5sX5e3AgTduiFE0dYAXKxPsVJn4Nvok9Ue7IjtgY4fEbCF3Mhi4g87
BoqgxNCMoew0UoNjzbqqhuuDNOONEpLMESKP6LJIAd9wOY+zi/jcrAJ7JfqpElPW3tsHkt/V+AHs
dAzN8UhaL+g3MAsOzG5ykEKYAksDBVFaWmdrCDDSuMK35tx9DQPYJHjMaAQ5Idi6BIOwBUsSsiyB
hBm+VO9XQDmmC2vwi4qJs6bGliVdDYOA0HHJSJPlMEf+teYbSp/O1XMFIHLD66ECPeXDbZoMXu5e
Rfi2sjV6pdsZOctuGtMxT5z3m/7OHBbyTqFj3ykah0x/I7BR7OC9sCIcmCsYgtpVvVAP5B1uyx5d
tk91EHwIHnNbf4qev0R4V3fMkyTpXX50XQ5+yMWQs2O2BbiJqMUyD2s5v8hlJwAauWOj8dGPmwVJ
CAR50f5KUtga/zS/sthOCG4bbDdAzXFqCK3lBvUH22wgrk0V9uAz88fHns1AI2bN9zxcys8OYI8m
CYQ0q20UNZ0E8Fy/R2xvKuAvF41jbEwRgbhUTzXnAQLW5MBamAmO8FdUZXXmOQtIflCL+IfIqsuB
4zMjlOdhFeAtf8t8VRmzNG9eA69/A3HePANtXQXrj8giI0fv4Z5UFOHQYitxrnIj96aq+ILTj2+L
gVh2JZoGQw6/O78u0ibTB7KK+Yr4z6XBL+0DFhvZf6wAKgxdj2DltxD/9oTVIcoi60FhTbRlncG6
sIPrnNIO+mj5JUbYL1Ezf27M0Hd9ocIwfomNbtenO25g06wEIKzZK/lx4SA+CLIK4G8zLla0UYr8
GtxVyKE3AnpqNtURqJUQAiFhxm3KNSJ7Up0zNEKa0iTshqXRRzC3WpZ+XFXVE4cWOhuo2O6Zhrbz
TJMEmMB4UuTo27tgut2zhOGdtESjzCCahMTAnvbhgbJbnBeu1GuPTIlEk1HXIsvY0jeIgIw9gBz+
lQ93h4Rh9NqOvyjxpzus26cUzw+qS8qIqeGf0PtJ+o4HXzuB1kjCjPnJwEbQ0PxrDf80jQsp4963
DtN5cjTtp0Ux7Pn0ldUWtachWn+bYj3jcfDccRFlPWirsCJZDAcXC9cvwzfZGDuzibGZge3+V2us
HPMrfYi9+LO7841LR7qm9/hkW03PZAnUsuwjfBSD/YDSE2Bz5Rcwev+qO4whEi4yLGHpFWNmOWZc
7V1vTvZubDzGsKDs4J2K48TDatHtTaOeTb6DYxWgTFluYXRaTIb1W5y/81pf54v9Qa6bipc0FyFt
PZYcwwoOV5+e4Fwa7PJO4XVBHHTC8XaAvxBjpJW6b7L41LEd+Jf0EYEFMDPfHgDONzm3D37R5mIy
mVwH0i15IYAkSalt6IL7tL6Mq5K2D11eBBo5xxEaMHcAY2aa5LPu2VBDOAfD5wTMKMyZWDIPn1zX
9dFzrWlttmKiA0Yx+enFBUS30qxZbct98I+w82puHEqy9F/p6OdlLDyBiZ15IOFpJVH2hSFH0BvQ
gr9+vwP2xFRV11QFSyqKBri4uCbzZOY55YlZj9Mc4OZSGR3P7ily7r04if8GMGETX1rtn/Z9edTk
wRvIon9QXzJapYiI4onAORI1rBZTaD4LB8f7kRDaFVkxVju7ZoAJdjqYMQqgxgOGPbwQsby7e/J7
BI92fkyywPXV6jMUd/AekXpjdMbrfGcPduPOVzGLi2UvQIK3YPGYkUWHrYwd8WiFJLkgKkusD1VH
q50viB6kDut/zCV8oDVbCBUlekLamx+tsS9JgjzEHQD0D3MWvr2FRJUXeCHPdykpDEDfbwAhUCW8
PFn3HUImZGOjDNPerNJ9C3UgUkIYbO1Z+nYh3D5S/XkZVl6ocJDgeCC8u2MqI6JdUL3dwidixdin
ZHh3MNZ61rt/iL2n+RnHGQtrPeIGvL84zTbHgPF1m6yCIezubrdct09o90C82CR63zmScAUT15FK
carzsOTskYK0eLhavrDq0R+yk6C7d9iFWDZI2ib9NwVuxKeeeckRgbCkPIZUppJewG/g/OXjlRoC
TDuswKaIRlYf20NosqoXZHFvtuFk3rtj3cag+w5CiDpQ9W0VH1v47lrH/T1h7ydDS+mGeBKLdQ7K
QOOHOEb7dIu3SSYpLmanjAFTtOA+keoOBVPZrRC/g3wekZLW+Hv8SAwFdieqB2fPu/SIn0YSGR6r
60XWklCnyJN6Jjqgpzu4buSSkKnXcEmL+No8q+LqAwiBlOPDAB7SK7pd7hA3akICF1blmopTSCV6
3jM0iVYDsMPpnDBAYcyrR9MRDkw3o+Ep+7t21Y/gq4YtyOckxw8mOyf0NyTS0wmJe1YOOuH3r+a6
TSnz6RSR54dLFmQPd18T20EIqjO5I+Fremmx3xNlEhTiE5vSjmFCrw6qAfE/CxK9kLN2YgF4XC/L
wh0UOxNI5R/OrP/tMUrKAi85JSUP+NKEmXGhj26CQ6yUIpLnrtz8NTljd969Mo3givQ/UKNC1H4e
+8/MxCDajWMQ0Yr0sG9vTilbe3L0W6SVtApQDCt9nMKUQDVvfCXZCY9sLdNc3khnqlXoAWn1jXAU
3W9EhAxs5wQkHqVpZR5bH7MQh44LesXxLB7wbxrdr68HxBlWhK8n3DhSWKbsnWHVYeYCpF5riAae
Ik7x4M6YuBv8AU4BSEt+3XncLtjKMPnaqwfQhb6xotQxnHaUX7ptNVAQI9l1QUSSbMLpGw4rfeWF
hAZAjJE//kzfxzaAtxdbZFZdQUh9RVY2X8BdrWBPFh9RqnOYrKzW83MJIh+RMkYsYo1r+UKm9+AY
euSrXLNp/2i34cCBs7DbXE1b3fNmcI6NRuyVqZk3sfrPVJqQV06yHDmsaGMT11kJI8w8HGSDlPFL
u18MCYeeR05MCjepeQQgl3wqI4d7+d4Xn724+5njrWfjJRlum62h3Yuer2yYyGggBABOT8uAIyqL
FcXoyH15xMOuwut7QNI3+ugshyT/toijt6xBN6IwGqec4OkHTsr1bROnwqoZVGMcMcEN3r1hMt5Q
EEVet/3Pf/zf//p/n5f/KL43sONUxWb9j/UR6qvZ+rD/z3+a1j//sb29nH395z99v+kGXjPwA9cw
AzNwLI/3P9/vZ+tCn/4/5fzU8Na2MXt0sTbng8YzEZRt1Xoncw4Fqf7fzub+5XTNn083L0+Gu1g2
Zo9KwCn61URF434PhuwTnkzwIOAYpp7YgAJu9wT/JglcE8mMVnf7XEJpe1QlzQ50HJSHBZ1jYj5v
Hi+M2MHiEeKd2Rty8gM04j5XaZOwP8WCEfV8ySGnuhH0fCrrBYs4aN0fWiX52W7iPQBQUrERjR/g
B8B7aXuxgfRdmZuR0/ViMFeiRc4U/hSMjLcx1ZvTNsJRyPMZsWTDvRdyVBfDa3SNjqOy7z4ucQkQ
AGFVNVgIUCR/Nu5JpIeKZkx1fwNlLmJm87/cSMvWnfrTnfR/7trVZm8XR3t3GcFimpQQ9RvQyVj1
gzDEqMLMNAfSX9KrVTKHvtVK4CJEEmHd9d92k2WXSCoa3gSAk213CYufA2efXtE3SgRcGykENRzn
xP2BvAKlyzJttp1s+QFfHDVgUyQ71zEFTvEiWofL2ISvcBmfOgfyQJt0cTPaI628yOxklpkJRAyp
i4aSnx1SWBCToICWpYDtykH4kCzi0TVZp1ve0E+Z+tkqGXOSfz06RY6EKV9ERSGpKCmBkq9I3MgJ
KUDOthEcaRzEjXYv+xjtraTIjE9Sm6VfA5P8Pl697F+OJDJArpA1aVOQVNxO/ZDn9enmCDP96zU3
cXkfCRXWFjc5o6+4ya51aYWVKpNrTaJ1kB3ZQfFIRl5UIa7OqhN5RCUg/H1dIsWSIDkdAfBBV2Zn
bgYpdP2bkAOMDNOEr57gPEV6IjFf3WyX6sXr0IsOMfks2SY1M335z7PRNX8zYnwjsFzfNG3H8YKf
R0xx9Q9F42LP2c0PoYcyuBgRS5gDwcwxMKu22bWgOUT6LUYiNJnHOPjtIiFHr09iOOkaF6JpSAaz
LVHyc6DaYgrRitWlppySI6UOAQ222WOOrb+03Phzy5t6/4dVyzyeqsLcuZeRyySHTCVZxrsEmQw2
yaRgrKw/ZtL6SF0cZ8YX6csUS34f2WJMhNHXCcR5H6S6w3WiG7UB+1aHQ4nPnZmS3ImblZ65Hbq5
f+t2T2vcrxP1h25vOj83furah8X6sp49hr0eblVMUA7StBrMkQffaA3M1pJUzw11zqjJkhAbte8w
QsBoTR6vzw7i5qc2ObEwlzzcPRHAJ5a+brPJalPGSySDmuDun/u8+bdm/7J0+0UVNGcm68uGcV0y
LhHJZWU452fWaikUrjMHLYkitZH+3CerN6Zmuv1wsm09+53QfHOjMtXkRo47m32XKQIQzNlZggJZ
eNTMBJF2kV53E4OSEIMMvGWEhCJlC0dmmGZHk9/T5NLAPG9mx840MTOmB3NIRIB/vmD3d3vVj/fp
lwX1Mi0Wx+CyWzyy77AA4vQbIgLFa1CpxQWQjKgjqa2ALmA/06ERDTbtoD2OPegn298UzifDZ5kW
nxcWSbKmrrn3YCfA8VSeZ5gZj1TJhdct1wIJy6M7+nP7g9/eMNPyAsfwm1bT+2WSbI67VfN0NC+j
7QviMvGJeC2c+mSSL7vL7jSDgLX+rWuD/zfBC0H5pmLRl38/z05my3s0Ek2Q9Qv6wqwLkJ2yDB/S
IytqwT0L3o5I1zqh1m/IUL9PnTJl0tVr8DVhlUXA02bFZONMuL9c9WVSsd6aucEqWlIT6SY2jy13
HmIUPqXVdc5KeIT4VWeukj93iq3J9W+Tz7VZ9JpN2zatXyaf6wXVbDNf2UBc13j+ukX24xzCQH+A
rBKMvfQIr4ryEg8ISvVJQOpS5j3NinYT6MiIfDtyvXAxzjcEnsk4ASY6tcnLsQEbewtKGrI/t7du
zy/tbQa25Vum6/pGs76eH1a6+czf2dc1K90hRmQW6laEsJHfOaXIM/eb7Kg2c2WlgCHin/IsSki6
/jYV7N8MpZ9aoanyQysWx/11a7vOZbSGtMpON8ks3ydmqnl+TbX6ztiKtRlr971yd69Eqag6pFZ7
nSjX+UyiJRE4dsuqc2R3+0sv/WaqNoOm4ZmMc8Pyf90PdvvLoVrMmpeRn6B0nXk5eQ5oKY3RMYJJ
FeVrjVnt60Gy75pRk2JStW/6l9H1+7v1Qzu04/7QT0vr0ria4+Pl8Qn2ZqL50QdsFkGk6b8jRxcn
jtWZdGdQPLzYv5zdDH5jAv7UDTL2fzj9vtFY2fuldxnJSNNMHvdg2xxUUDLjg3fRBjrCregOsCV6
B2hWUVqZZ/CeQbHIUs7nl3i4/pvB5ytIGQ0p/M67Byw/LQh84M67azxYObECUq2R/FtmwFQWH9Ti
IWvSyKvcu0MNE4HlbMmxZUhKmlx/bdkmCr4jxGsLy6CR6z2PWwYMylEz/kPVkS1Em/kBGpNtemIB
gbIm2aE06mcb9nY30vIBlyF7+TXCSH85do9E2IOE4t7YzffENI14RgVTptXH2o7IoaOYtpmY+Qai
8GlfBt0qW4k0nMVHyxEk87GZN97s5JJfci1FM7IQ41l2xW6U/TimIexRn1iL3fXEzIMeYmldFzv2
zBen/Q1FLlrjjnHQO8YbMpy1j9Eggth/Huv+b+fiD2PM/vkmG9fCqnxG/KNNaBDMCBVELz8+oRsZ
nrrTIfk8FVLsRBKQq9uO5l+kAPUpz0CCB0F5pCuyzf3qHk673IjGqxCxLhR+e8yXEdLVofVEznzS
OuXHeBcO1y2H4hw7n95vMgsuu67RXe1DhApju903cdPLlhm9X5X5APEHFDyt2eucGDYlbfniFcJu
opOget15K/xzJ/zaBxisQeDajut4LDtW8Mt6NJ06nt88r+2e77fdU7ycQHS5bi2tv5gA/34ay7Bs
33MMzuM3/V+6er8qnM26WOx7WwefD4mO8fEONKH0h5vV7i82rayJHxd637SMZtM3fN92PXanX+Zu
s7oaZlmWhy562ss3a5qvwKugSm2E5/Ffek92/a+n8i2r6XqG6ZlsLj+PoKI4G2Zx2Ng9tKn8J/Nj
6gvQGA9MkvXsv1yWZRrqpR9PB8Tw06r0y5a7OZYXvzluXEZk7uWNdNxrpLJDZDRqLXDJUWDSOzmx
v0Xfg6iXfLASxkoXYXc239wmC6OC6hb9jHgMMywre1fPT4x7CGB5jXgxUuse1qfe9XLZoQd0eh2E
/nh+VxefaA3yk7J+ec0h4F3npFAzsmnoaxdVABzEubiEGBT4dbJmhSKs5icopH2V2Qz24axIYUrv
jhODd9VaB7PXT6Dwr58tSAst7q18mzUgu0Z8QqtjSdI2HCVl18r52yl5aY1zzSIK7QtGVZ/jkAA5
mI+sfD7y8Lmrib4je9pLFv1gAIsMayau2Rxpu8aAS+Ty2ObQnidkTPWUwxe18XH8GZ+n0Y2B+2kR
veNyD11d4KLvIq/Tn9FCn4M6NIvT64+b5a6O0cERN+nrAtYZR9FqXN8NfiGuzTXqOvQjqKD+YBeA
YGTQyVtaRDDH403iNWAqn1Xu0jJjor5BuoN+8vifi+IoW10cpxkngPJ+DufNDM5Z7RHELqZtbRfa
EQiNDC4AgPwBcTCNqncVXoaYm6NZEx3hv4+I9ht95CA9yI3P6F/dGL0AklF7J40BVwahFHfCJWRO
a2c0SzfD5+AoeOp2bbslYXoOdOtkGqqbg/Ap/W2wuTn0s8YuxJbY0drTtPkdJ+xoI3W2WrPitBoD
W85Eu094B3qiLipZo3U+dQkHGqFv8VWkBSzCp27JsFz1NTQ5CJ/WBKFikpZZ0EXpTjFQ1HPqS58x
sOIQujT0JTWUbg81Qh/QPDG5AXbMFehPm2QUtSv41F1Qz834vsVkIfhGQj4vIcQ13IjBGLbyXn1M
7g0t0ke2GayML/oMIssRRYLFfdnVHIBeR9Vd6/pWqK1rWqxNn6tkmuiWaRRrLqpNGg4MIeb0dLgc
HRhKGlC3QaHL8ipaCzKIeH2DuVh2UfJa1z2nC9UdVddel1yN5oB+LG6xhkvAvN1y4/h/2g4GRV99
iMhQvkGHUoNIU5rvY5R4oFwG+ASfplN1CH1iifysrBi9LBNFhkpFFSKB/tv9X3IAAWPYSjyrbSa+
Yn42YDfJJRpFQ3U5GnT0agaueYy4i6IGVm1wFZPXccBvnZIF0CjT4/5jtY48uNg+p8/WLjxbT2sA
8ElQxvMnSHHNe+gUDCpJ4tNEdov1KYNDgBSszoBSAqRkw5STFSYI2jA9C3+UJ24yf78iFnOzSpYT
E1tFho08N/lmY4h9gMvwVnHomlHZcfvz53G8TeWww5MVF4kzckL0GCOLny2uXZlaYKnC4pbPel1u
PAAgTr1b4QOWQHNOZr3i4/OmDnsAuOPRO8zbXgZGpy/r1QNcwfL+F8lJEit9+ZRIyUOMiKI6gN4F
TwI0cPZ9+kDFBG4wyJcA7VzguU12iSCExv6DOhbLzeQS9aoVQ7zD7yBxsAtFY2EBH1yfAPD5Y7LK
8NaauEqUkfOeE3sxMgx8LkhsoD5/sOmqR71P2Yn+p+zIHWT610jvB4IkcptzyWK8PeSqqu8rev86
CZJSNRoBJ1hk83f1vs2HL3k5kRXqDyq8Dxmg3Mlp3068T91BM1lhKHKL6jPot84m11iPMeQbtQXr
gjfCEULz1Hz4Ft71tp1bmFxODG1ZuL2/RBCJD5AKwM+pMU0Ggy53TgH2CXt1jAT0qtu803vX3MTM
vfJzGw0aIVd+9i/CTYWNEoFinMyyI0w00/78XueraNZtLGEq0y3cAs4v1JuALt4enAzclOuTQcHK
KjvVWK/1cMX7stEEsMMdJjyccNx/P/NGiFZyrn2NDFgcOUiW0TKhuhzvdZcCwcUkk4U2Nnfj0aId
R9rkRhQ6yn7n5XiO5S+4Vg3bZJSq8TcA/ACydEAjn7urZpElnQmOOOCyVn1Bhev4CEQ9By6ElJGG
Qe/4ZIYFXaFbdIwLfmS4X6PtvcOzzb8mUJGVEfQV3U13TvcbdMyeeahOxu6V2l4NUqGQwPmvjFS6
9H6WXNIxoj2CwotczrocCZPJZzJyJFoE9UmQ7MhXWIWHu82Q077vuztOUsUSd9KIWWVLNLgqekCz
1xkJ0y4S6wFmBWaN5pPmmFC1cSwM/KqG1YgKvguuU9ELJHgcy4pyWCJLkBwk0fPaq8PdY0tLKrxC
ljWWtDFuVpPzyO0y33RGHUvIjJo+Q+W5Pnp6TYLHfdwE0bt9gnTY9Izfc8b/kVOlH7XfTXbd2/+6
BkXnhP80err8GV2raaQOnfeJsYG3y5GjlpYOJd0QGJZupRxFYJ9QwBLtADIWSTDcpyT2BNm+48NW
wiW9OG/IGyeyLIW1M5B6U0IVAs03wCG3/4W871KTSjf9LUxMAQ17cMbfnXf3EoehV7pH+kY/Fb4s
oF/5icoSR3GhmGvEjRgdM/DGfbojAQnyWkSCEV7rnXMCO+86kwtAKuCqER8+q6SYCPcHLAVjNjOC
Ao+zZ2LWh9h/RNmcRtwe6APER4pEkDoghbZuIYDP5+3NORpOumGAcek0m2b/jeMh9IPMjMCyEmRP
ryLGxuRR+4SHqjUVN1dmBEoolB2gSU1CqBUZEULTqR1j7iHENM1I+iM1IlNJP0eB/7+2tWTxCT7R
Z/UtO2zyOwBSMSI3vmCEyzxZs00KUZxn6kdwxleDb4tieY3FcenqfQWV9Al0nWqUURtxbQOzh95w
RzKwBUcKuIAMn8YjzU7RYQMIngQLpjtJDWf04+ZvZeKlZ2a8ETfeBB+PCSMpFrQCFgv6q27FzqCB
p6mzyAjcXpncWuuOsfFw8+WFSLtMR430clJkQT3SD51VsifKUSLvdE1MprDBZjFPyVxI1tFtQXHi
DbRMcEhENq9MU6Y6p9HJBO9qNOt3DfJq89U2cFu2WS7Zj+YoVu3YpbTGG/xexC53QPaobAUL446E
J0WP/AiOmfrAmnisSttoxdQoqA6E8Sov2DtuS7nghtsp2Y1e7JwEq8dGT5NrG22COrDJlSZmVCYb
EmRvy+RuuKExJNyG6DK8X/qB7AUaOst2L8aDEA9WmpCdjLSAA73vQrzBNdOHW/b1Czu91qCblbF9
2rHamxzh8rREWmJJDhZbYl4Buuyy8l6ru1n3PhseG69CMEZoxdMUOS824OJ1z81082Wf+U/NUY74
u5biHfXGMnS0Fi64kc07N7lgArE1JzOIO1heusbLhk/JANJ2qpii9hQhNSzXUCDnezYyk1up8N8s
8wYXbs4MzT1BOw45M7woyKfIZDyBW34esbhyioaCO39A0gDLvwtiOKdt++6JDWfe11VZmAfL/o71
SlJeW97VFciYuEZ6du5a8ZH4xSZcszt6qR1dwBvh7o02Q4TJGApTRpVHH9R9UW9Z8Pa0l1GFsjk5
Nvzot/bVuQR/6LP9l15DNiw8j9SP03SXofwUroY631ql0nsadgXcbNKUV1kIe8Q6dxnvaCBjxfC6
E6M7Um/ZFrdUDRGSNsWIUIPO2TQ9UNmk22NyKathkDR4uOiU6B1t+VbcSJqTIN/zWQfoGS7pkGna
QWOkI9HF8k6XquZb4Q4LTfiaywbPToqFY8T77hKT4tjVzNAgYcwONR+YGaB0JmnkjCaTfYPTcpM1
jVYgbd5gll3yZk/3S/uRLJb5ZD4xHkQlAy7XW7HdbmpUesdvMGrmeHBX0VxdqEvvHpJtb4mFoR1F
yzJLbIxKvSLib+aDVv4gvQry1IqtB2tx5o5kkqAuCfuXdgL7669BCUvgzr9DJI7h2pbjKBj7MyIT
LMxyWV4Ol0fSSgkAilqVTMcx/KhdEmbXIwCMI/nNVNOhxEh6w/ASFulyVNzzBl7a+Qk2hD0Rwxbu
BjXt9+T8Pe3ep4ivZivUCAlUkLFKER8KK3BDDSkhrxrR/n2PGPS7W4bWRG8+BX523MfTY77b9mFt
hUdlYsPZ0sA8x4NFene4xl1zJgtKN3x44GnY2Up2gBAMNf/FaTxAqGyt8vGlvbTgnXVgTCYXANpq
+Ke/F21FLRuYB2eV+Pb7/Ut71Z0+wankP5jJuvUOrfG7uARW3f35oVjG8xX2wpak8feoe2l9Lkm5
2FjfeAFmaJBkmhdAkjHMFcg6UCeoMgAKXb/C/jPZOWQ2xhGneW2Mo+UaA39KukEj8lGBi6/tXRe+
DJ9y5BOgvPQk/M/ZIVLm0Socf7IM7UEJoB4Yv8yDtg2xwBlmAkjujl0K2uAtoBoPLU9W0wVKNZf3
2VeTbmUzOGZUGjO4syCfXluL4ZjSG2xz+EQQ3hYueoVjRd+suvN7E47G9T2vr4bL+8WX5iCsBSjA
vq8xPcFUmeYzqpdZXl6jMUwJbhv6exKVkWZEKLa/pVq75YkOtX2iQI+yxS28INn9NCTZnj2rYkpX
Yd4OCXNvUrKBVx1ktZ+RpGvEBXIZ+9YmPW8T0tmwPK7DXYfEcLH+26/u0B5SRoOVNY4CapG7Ir75
M4Jr/ib5gOCqQwgOAFIj/+ch3xjv9mtv6VXdld8eX9t2Z7uNGtSMmmWbPC5Kbc+kEwabv0Cf9l/P
+8tUsy/jdTldu2fSZBTUJLk7cyJGOCbBFVtCuSbjuHqltC8t8TuD/qK3IfJwwW2RNa/HAUdXVv0C
WwiJ7zoMtsqrvhUVKZAT2td9pJUADATREIPCA5LJJXxdWBy4mmyiQx2V3b7IajUfvDcZP0RfMMRB
VoBEXoSSCNERVgT8h4pHPqbNNqbi9kWWHbYu1pORA4BTAgrJj17AesIEVL4I5UMyhbGfMJvY/6e5
BUfNCaGnMllgeljs7nqdLN06GQWLF2tUnaLj1D6B/gITAfnBg5PjtCXit4zXsdmxUytS9sKBZZGy
SMxWmX2LaPZtr8jjByP4gOysdvNlaF3rZx5BY9lswhi0gMuKmT/JksH9jOUwy8SYZXIuxrURUoeR
48udDLcmnpz1cAs9a1+XoSUfTOaC6v2dT+00MhLkW6Ox+1J7aThEcmV1ts2LEpDkmqzYvKG5YFdU
6pb2tRtqoL1PjogR2xN9puLvILmwFVuh/Lx5TpC1s00sagfImTy0N/TjNpl+Iy1aG963HAVqDrBe
STPBWZgiz3UmHXT0lxnU/N0UMg3T9B1F95uuwhc/hPumjcXabljH80j7WMmQuCW1yw0guodLo/wM
xeXKF1nVelXjQ+a4PMDb5xopGUajMi6ex49BWjzdfEODtBfrTcetwMLGiUtG1xLx2HGGFlLRWrC5
CsyRg+mNhAEdgHPk2p/S2XfAXwYwEMoNHxX/n3hdjr9gn1PqfWl0AACRFubZraDszJL1B/cW0Oh6
vzgDFQlqki9rjazR5Q6LlJ38ci9HXn6jjBjBNxvWN1lI8hYNfMMZmAFrIKM9wG9Uig85WR09a2aU
70xRY3Vh3SNUjn/YzMbRmVD0uQ5Lo3MlwKGeKrBnNkIfF+7vUepf40lEQohcmU5gmQF3zPrlhjW3
83UzmJYI3jKtBJfa8bl/GpIsF9usJzyYWotIf2uSLZlsckgI+pPtdgEi0zrlZ5pVQt+Kb/WkZheu
OH19G9uLbAfBHjY/LgbplPhCeiihjRfYNplyAjmOr9vU2ALJ7VAsIMVu+exxYN2iGoPDpbp+bDix
Yv23nyJHzmPMHVYmHukQi55BLjp3VgCE8UoCH+uo5rzas3sRiqJcK90YOJNI61gyhwAB0rmutr46
pTIcOkoa0AxVMFUJJXouj0dejox7+UoejhcCmRzRbQuVQyWlveK4VecsLxhvm+JZudlaxZgJb8WH
7qAcYTg2sPdkxMlp1+rIMgohU234zZ71beV9uRlpRVPwBjnUt2y+KbPABjJAthp7Bg8eLcoI5j3B
AcrRq5399PJqs/rpcBuOroV5EykPUJ845zdYAkV41kkhW9dXNVagBcl/fx1j5m8y44gk+l7TMjyv
2awtzR/WhO3hOt8dC7vqnq+D84VysJj7uwcSJl32e0vC6zn58zJk/Sb34qcz/jKoi+n6YpwuZtXd
w4tDnKiyj+GJ3J4dKfTN1iWI52Z7dUgKRAb2iEOzl11HcAN79qW1tl9E216gDAbVxbm7PQyWlyTY
vB83+Z9b+WvIs555P3TLLyFPxzg4RlXRLQe7TTsbTtYwo8IKi3WMnbF1/mJmWPb/kovxPyb9LyFq
YxwsN7OpfWGua+ndRIuJNleAH5ZVoUEaKk/yPbR7CqrRx7Sd60e77oL06CnL1G1FMz8VwNFK7KJw
FVKwbGOALJhyMx7C2AQoNIVG5D5p6kqIMGKYSrVDgmk+juNZtwYPM6CWllAFpcJ6qKoypbXMoGw6
/Ligvm30vLYQHjeGxRhHY8VplN5jsiDUK3ln/eGN9G2l2QL9sbNqtgok1I/2W2EfPhnTSpGQa17x
TPAITcWZEwBNohDtEpCwfNYa1oymxB+uLPV6/Yo1xnvYCZuXMarbq8hr27RIgTKCSIrQKVSoEExz
MM+UOVLbQ4dYkRmwlATaU7gPJQmazN6dHHBFOStHCJ0H3p1NTEhBaAdLhyQZfk/J8CfV5ZwLghIU
Rb5MTqrz50x5f4hWA73pR7smyp6T47SN4hvRISwlcLMaQ8zsAU+XKM1qv0XcGngLu024F0aUniim
RONvwT9FcquJAmZ1ULiaKC6oy1OUUIAQxnmyZbVgZaEUXJyuAuu0gwukU8sVrdJ+rtCsAtlNqhXL
LtLh2Xmii1E6j0Lt6iP9BA/OHeWGbyT/EYpO1nThHERRh1Bj1U4nRypTlqsdL4eEsckK3lF7BkCo
kwIU0wEarFMOqAGrwxIxpbiPJEIlzUGRQhfKhkQunBF8+PR6+lv2iKyORlr3lyDncU8RSMXMFL1T
DI8QOKE54um8O1csuFflF4qmsGbILEJLVTmYt1x0XV+DiaRbduS4+htx7hdlLFGwxTTjntJZmLN6
q25AfRA6pafj+tx4kM8u1vYdAbpxT/OuBku7mNR6RncoDvhyfdEd0ghSQLDG6nIFkxVxVkCR7mTM
6Upuv9WrQl5JsJLFZaINu8UGU7bsajJ+lI2l0Xvkjt+ikgoaK2iosHwdYkxmE2HQWhPU5VwxV6Wr
NQcVGVxrTukTgGY4C1ulaRWpVTrtrf1qECONMagxe3MXDLwC7VlKdQ5YfPQA/uY1OSFKH1Docstt
UNRUw0JjbQekDrMcHHlbAF/lW5yykgdBX9KWFVUgbs0NZIbhpRT3xNDVR8quuMXCS4ugenGPxm+/
Tv7iupf0L8PnocrRlctcBlC97t0pEVWAKJdT9Ckw0xDh1jDSXYbamStmMrJpIiWsxpkP6hDUxlN7
pC0ezlktrQL1LfwepmR3/G5QOKI+DDinhoHDWWQjKLtUrLuHV3Ognj3m9AeSmOaDz2gV2C583u81
KK7KNIB18+ShCZMfP2qoqRVzVgqbA+h2WIlHd9eDj0CCB/OXDrzu2jTeSrgeDToE9MAKGJMOWsIn
bq9mnzmoL41BSk9fAqoxuZ+6+iYzHnbCHPro28gjFs5aByUJzKADrVyk1L1rsdLyB3DPmEDIXmsS
DdZDFQS3hqgpUz91yvi8HsImuSHo1AVkKigoQ9aZ8trW9NCbQTrS2+MiFfEYki7wWOwqqFNI6zIi
+MvgJIBSgBrzZmcxI0RPug5VAkbE9l6kh5Eb7+4tRJTtOsowzsekH5DPd9+MF0jxHobn/jo0euvY
fTZTM7UpD1mHKhpRsYhcy9Wlpa1Gea5Yn7gOp46D0Suj8vhKDjnbiYxFOXFCARXfFjp8Mxy1pXhY
sXVkme+Qecn2sq2zi7VRKXS+GlLC1lm0P2duex9bg30M3R2lQGT/IQwQNijTzI8hdWFQq8/gxG2Z
Vft8jD5LCGuxuZtoYa1ebEArb5eKY24TLef56uVzWbaaEFwaw1lSAT61vEP7ftnKTCqcIcZNG9EU
HbQpGeL3qyRDyS/xjxG1Vua8jXzaOCwPLWPeSuYfs0NY2S23v0iQv2uHgDkudaLhd9G7nz9Xs+Q8
G9qUiza+T61vZPKg1xxOT/FpGs+N9+D0uTFjf/W+Mx84mjMsNm1jnpTPczM6Wv2u3527nSWOjxMt
sqGdNIKHZznPVMS9gqANDuNh8gkuzmbaqkB4P0WleW23mtRNHdvXyRlyTygBq0GTusPByCS9X7VV
h3w2ipp3wR3QPaFcmAom+y5MoYiFkwiY949fwROFe9QfAtg9YMe3nFPbj3dDI3xvn7vwF4KT7TJM
1HOXPt+HJgQwYHrQADJVSGLCSCHbD7ZwpIWzqx+fSmrtOssPZ3S59sjJNN8shXlfl8+G3dp2FnPU
stpHSIXg2LjEJ4opXpYtSgUhooGeLSGxYDy8PC/DIoLVYRedOh6ceBCzvW6pjV20zg3Uwi5w8MIj
y7/74d5uF8MT+QVixUHCxaRe0bfby/4r9GLtmlC57aFmdgrF/ztP3BH0GSW8NYFF+W2jObgaHfcL
12H14RttLwj9e0o1oM2DsAcWleEY8R14SiCzojK1cSBnFDoxqjrm8CtlFB12X8+fQZth1TCi87x1
Xw1nBdHoVZc/KBkNrxeQwHUzJDkkPJYhVOrQpe/K8ASU+kyJcS95xqYCjL+bQpsJRMxN1VyAFMh4
nYbfo33idq/oza2UAkVKL3k999Q0rEOEheNrZ/ftIyXSGhWRTSFq7H7MYdpooK334Tw6VAhB54Gy
3ByW/+fY7nshcwWRN+z7MD7eTyHBOByiKrLa29E1JIVuRnqXlSM0fk7QtD20KOe/m90V0XIbUmae
7nuD86ONQhlv+q2P+Ytq+U5DiMHu55T6F6SL7UhgtQ/sNwd2IbcbtM9DDzq30PgcP9hocLRWAK9V
RPHoy5g6TCeeT+PiEJYAr0VYfRpFeEUO5pNCjX1MPcalTdwHfarkdf4+vXcunXNYwLPWQpGBzfCJ
UBSkuZQA+i9j9F3aDNMT2SSII2wgaLxmFUXW3daROv3wiNd7AFoNj9teY686EGKNvZbzBfYN2KoS
UzfiJP1juH5/DZKWyaRqQB4QGl3Bu+Q8tIeEGuPTU8XTzZfJNMI8DGXMt49LqCBPkXJ9Nt0WGS3n
2D+ipVNWLfvu0g56jZ432Ifj1J+2yO8hO6I9hZvmXUj3Nadulljkw4ZibOxgws3RLpy/L9+j9XsE
A6cVAxpXUnF4NXdwSgA3i9TTCJvJDjn1VpOsCwSCrk8EmWjcBRz8vXj1ZmDbB6hdaacRE2pakjix
Gyo6uiPWZfI/GFl4elSgiGqesPm9CS99k/gpUUAiWvrMFbRaXx9/btD22FBKth/oR1FHRSpPfJ6/
arRyVUMAy+iUkDWhI1JsVt45qWj6GgjdN7Ca173pm2oh4MjKpgB2QAXhEa51BbmcmPBrqHDWpX/k
DHOOYIX7AfknkQU3l8K0ws31uSNYkz6LjipRzgvtVEt1DH1GMQDFAAEnSOfZkUBUA49ELW0oQtiY
FFRUIFWlMuN4nKpgzsSrkc9zg7gOeFLKb7p0kJtMLwSg683vexZt3pYQg9vsjdt4kaukigkWX+vq
R3ZJqlrBUJ+FSS95VdskoS9+1rEROSR8mHxyBmuuK7DOZ0+kjJJot1JPbvsnmRoJ5StChRS0JkQO
xoo/9iaklJWF5YHoHNZAcsaIZZNQ3lOD8JuC6YRrJiYBUwXoFMNTuHZDeYUCowqPqoOs+uYpmcN/
VicLbCZ9IzwkB5J9BEILOL09DCL7W/A3AdNC4ZZvK/CeBaVfBiWWXkqeOho5W74Jz9yzBo0C2Qrp
3c6iisOqQ5IAWJPSBfStMpmjSGFxTJ3LSK36CHoNuDZvsOKTR8JhO4Jz9QG9dejx1cE6oWqF3APV
dUL+mq4fGUdvfOpbX9anFRXXoRnt+So2e8tISDoXGTrohDA4lSCgCaAYaaNO4FJ6TN3DeL9g03D+
ukqaom3wIWRQWNZX5aA2ceU5rzGJ0ADlRyHgZVcDbU0oUz2kKzUY8hT9kyaj1JhzZ97bA10BOAMy
TRMwTkCs5lAIp7JeqB8HCFX9aZ278i/IvgnuhSANxavoLNTwtWjJBF0JndAz1atK7gbsavVxK1rV
y8rUEp6Fct2Gna5UGFWYBg85FCrxacRC1RbP9cdrjE1tqDBJdQ614/a7IWMc8gmYq2W3K3VGmIjS
Zab4PULzZMHKC16+yPcTxif3E6v3Rf7Rlt+ycnfY/Yp5LHtoYKVenyhvB0p5LluYvBKFdHysakxu
502fR+KH2EeZnHqKjiAkRNmnpILWdKU6kW7ErRPOcpt4mm6N/gEYhAgINuoSIFOouADRPTiDPK5D
LKwQDRhafrtAOpbLv7wKS1SURB0rP0Xlptw03vMfTb5ZTHSdwieFVIIOptV93Un4Jvq/xjEBrlUn
fEx1288Mc00BTQdlCGoFUh6fABRZyLKKm4822S3baArE3nhfQfrACqSYCZH9+p5zr8kXwiUc6ZCB
0qqUeRVosKTLrlHfjR2DCZ1p4PMyXuMtqp0NIZjpPq/ud51QoKZGjT7AzcJplK/E7zdBXHI3udyQ
tzUYb30bdIXNcl1icsJ9E9rqZrCGOGWbHpoz6G7pgLp0PROCz3iL/gwNOs3fFyj8D1SnsqofMNPC
Xfx/ys5rOXEu2tZPRJUQirdIIoMNJhjfUI4iBwlJwNPvb4jeu7r992nXKVdHY1BYWmuuMUe41mLH
vIyX4BN0TAB+1pB6RfWOr/UMyCXrpJ0dV4mD4k7NrX4K8iAQREN3MRFfSSPw2jy+CxvWmWh8cQV7
Oqc7Bg3ox30V30DnjAOLBi/7wA5x2fQa17M7t3bV3DWdwGMjCOzU9ybaPaolx55w2ZYgC6CF73B1
tTEGitpFW/Z8vACEYMs1vWMvknCVoEcbQOYOvPCSNhvoBeCH3hBOteAQUb34l95O/69fQhH0hbwL
pT8/Ai4Di/8aifHPBnPiTO5bWbHS7moOwRmCD8QSy9lq5V0hh6KxWzxuuqCCM3Zfakgt+snztcN+
WCcgzEIeBHoqPThxQqu0qz0DywjdEhohErj8ooSPbIHM9jhEyO2rUsNCCS3GVMxOm1WxFmot1CqK
PwTNjLr1hD61oYlST/YywqNdvN9BjSaCEFM194SUqk0iroHaUGe1Lru3kYBNi0LR4KlyqRf03OlB
8aLsLWPNYKHhybszkgRuCvq8i8dEO9JKqwbGnXkmTpX4Sfz5XFKQeEK1oIo3doI9ROlEZ6uEPMvl
QWxJcWwPPNOH5q4fo7c8YH+g5jMpqpyaVbZaYIKytpf9HJblWjOh+Slhm0jNcjXQrMA7j+/c5JRF
5ASf1IZkLJGchd685OWIR+uSW8RqLyRZiz0UV5b3OzuqbM28V0mBp32kaqY61OmplMipBVRWiFSe
Cs1tZ+85hCrwZTKomWroLMGn0849iUzx71r+ZNWLezGRf4GwYmHSi5Y677WXGP8Hveee7rAQ620X
fnrPHIuNrrpJtLwcjps+U6QvlWRaERMWo3/PCrW/dAxQLbmWR7PO9e3vvbq42F9ulwsyO+Ui5W0z
uvXS0aVXy2XGTTL1AsbtKaTuSyiQX7++XDIjMXb5IjF0WSfLZ0jFu2t84dk0/PeRlW3d/5KF/u/I
at903en5vNhd/ZMEgDLBxpbxvfIMx8frSPZ3gWtwwkUlx9qWXfVg0ayg2Wg0RjBsZniSvVZEssvC
2YCMDwyKm70I03nqcWJcyy76fE7m4PDj3wf9d9ViqabHZ8b1vtM91sf1sWJsNrvJNG+kURYRZiGD
CYzidgPJXzyQItQ3uLPsx3Fr+2jRgdg+rkl7i2y8FM9taKfHYP1MrvvQna3DUbNJpiiF+pgkYCg6
r/jkw7gjowXWPzmhwFpspxB085pkpLxX9uoiuGnnARsHJs6N/QCvJvROBDiYdexk5KT0k1vFf4YS
7bGabfhIEm3bsQ3nWyvoXM2zfRxXSDw5zOPt0wkXwoJ4KGwMmilTIOynS9dPwnMeVLsGRTzE7eGm
Nr1uX9N1WIWVk1lPx4c1JDyfS0SehmvX82X/cJnFcTf2X5bb8GqT975+tAGEVnji71rbCwvW6YeH
oqo22e9DrzwTj4fB87mX1dIj4reVsrAv/jo9xcfBdT8t2ARUJlW75ecgVeAG2aEB6XJzbhqnvr8N
Hbd1MUmMzJsF6ngMpYrtT7p062/HwxVFMGl5Na/63Upj45mxlSVmbfws8R7723ojfMCtNY4sa/Dp
zDfNrAJwAZpzrte9sLlovctNo7XseNf3WKp5TMtIRGm1sGfE0x+uGB5lh58u23eihvqjnmHZUJ1q
voHy8s8C47zfn9zYXfuDs9mzV9Gm8oknU3jbPOe7pwr2uc6mn639+tIf/fupq4rM9O1+/fHBun6/
3a9V7J+rq6vlDU5JY0UHyG25i/aq1nBTTPfby3V7B5E+btTY6p+iVfJDZeX+P556q+ZUq47t1AxN
sr99/rW6P1wqdIcnWJMFbp12cHgcbz92Iw9YeP24G+Rm3dXcVcO+z25UnhelHrH2cCRwpwgawNUv
jaIpc9A6Jeusia/GjqSYPTl2l3Y+vvWQRrr1TUJYDlr2Oem+hCTUPaMt4dsS1sfp+GhkNXmuFhgE
Yvhd896SMdIzmj6d/fEBgdoHmXSra/iwnL+95YuGj7cNpodGhKXxK3kFNtKJuJW+rrPIwFv1Gl15
AOtJ3LxsG/S98Mo8Hbp5SM/i+WX5UZDG0S94xamP+TW5dkCH9GUI7YN7z7SM2E2OsMUXFpS7CA+s
tHElnPaBCyEHYWuarTDC9Rtvq3q7EgEVE6yHVNvDZYSosHSIq67Tee53MXH+aH0RmoY5dziRTT2Z
AGnzPLqtmPe8bvCVfD51Jk7jFXwJOAstd3UZnL3AJqOynpzflqOr37QrzIFJPoJwV+lUgwIM0wtz
n6jbiAkzQcSPXOk4ReudPmKBQW0WdRbX7sDAJX+JnBBQF8ZysN6DVXUO82V32T3AUGlgFQ0Tc7g7
4CIbN1pPeN+B+l5DE61n3fLAUQdEjVViNsCsRrAW3eixfSHnhxvtzsbnah3QYzwa+cEq8HJ+O7ea
oxhfcKULNjDU5UnfTBV3tKsvts2u2ewj+2QUvbkN3JUXYVynbIPT2jDBsLf1GzGqQPazaI7ZF/HP
qxUGfY3XjrEndmCPNf7QGiwSUSLjPUFO/hh1yRC/QqIbudR4g2KpWYSLyizLRkW0Tgmx7R5xAkhI
m/Ovs+ticLiEXue4bJrB1XjAoDRjrVn1i1czSKqP1pcdMyxxnD/UQ3xxD1EX/z2yTbrUFjYYF5xc
uvtZs5I1a4sHIxvJxrs4IThv1ijxgoVzqL9c2m9HTm5LZHH9xH1s70EN7fC0fKpev7JLm33A+6V3
a+/n5ipwMbab53nAeHSR1bWur9dXD1nwc5KGN7Be9fd3reTRdOo5yv8V0v1WsQ+rvR2gL4Z0j/tH
XG3QYF/allO/7DBO8zrrOQRN4xWLASNKB4uv45ge4K1+6+Xj/otIy0eeLMoQ5uAVeG7bx8Foa9Q/
F2ElqFAxVYJFCKK+QP5VCYy5PSBW+Dqnyi6TOF1qRfcwAzLtfp7YBbZX0It6LhFEUS0oSLnFQPoG
PClV25HBRHYPOxMKWe+55uFDdZPBhmR4uzFyv/phfL4FyRQovI3F3mD1KNTebJA92ziMiSgbGw3e
hkS31gEiPWCfGa4+8qkAV9i/EidAqn0F7gvg8RITVA3cL/oUFTLcl10DF4QtNQORUG1iQtuY6MMM
Juc74CUmgry0ncKetzvVqdmTeISNAs2hUCBqDVAo/lg8L54v00pZwu4es/FhzMORvxLJVjGHu3Pk
LnCGT95jiIm04TYZp3CmWXdU7shOdvTEaHRZuwjLax+TMA8tc1zFymtgY5PxCoR/G5hOd099D5wE
KVwe2ko+GyqWQfFrHDJId5YZXcDfHPvDy9asR+kY4LbG42zEXZQhh7B42lRxRr00jXNw8zFp9Q9B
lSFMlANAqA0XuhYV0FLO75XOqhZWjYfqtuPGz9vLq0+hY++e0rxpcnHWXZPgDk7QbCyIafPgbBeh
xJyK7cV6lWJN10a/HwGqSW03ejCm4VafgiO3gpuBPwGv8nCf2HLrjDD9AICmj4RKgkO8Tb7+vXz+
3c7F+7/lqyRb/bZ8nc7bk7WVnUt3WQueX1xZ7eIu2EBWQ/5d8xzhLMugCsh9aP3AIKr6f9UE/Pbh
Kip++3DPPvt+sVhcxpcMpCDr5ESQgBKJZaG9uvbNAAPsoGk9v2g3D8HEYgvMXi6N1jY3fbEMKu+s
NtjwXa5BBUh3Gbrd5hvzYdMkdzljVCajBNYoK1W1r7jt4LRoV8h7GdhHegqsrcPjVMLYkrRT6nGg
3LIrtMI70Ue0XXVdBWhL03vh91zQc2eP8T1LZ4gzO2u6GMSiAwjyuAvBdNxwSxGK2bxOtOdE1BmZ
Qt+ZIJKxS3emnbzetsD8FTxLn7b9ku5n/SptkPq/2uP67KV3gO7aUwsJE2R9Jxhrc4o+hP8TXfj+
faKcSSbiGQfmR6li4VmXPVqg0GoaCAKUrk48Uby5IGcJyrmOqhjxnfClBsn790ADavpWqJUeGT77
BAjrtRrcvT9vtmFuci811zsAELTlnTy8diAY0dVXeWM/nEPixgaUS9xiOqnoyJ8xFTi9nqbYWscj
rKkaFEIXs354TTRVywofFg+1b3iN8vYlTLiUZmAFfLfC2jItXveP27mqrsOg2mOGvzHFtWO3XtkE
q6jCinsKd6iJvR5VdU48B8YH/gPdx/7yedMtCLq9dMcVFqLNsMpD4UJGK5rXz4yJoblix3Z42Q1r
NPhv5BtvvfpuQp5fHG0IN6bkiSoRI+Rl87l8qgxswmAxl7+FFk6nj17oEfGDs/HHHjjMftnIeLp1
mY3f2iTC5YF8BzdNa+7V+KNKb6gIKgQ52xz4ACPIft6tnpoJvpsj+vS32fkMu23X5HOXDy6COouf
2nxuJrs+31m0nXBO3lzlKyat4NHq0Vge2TzPm/D5o0YPzmBUHMIFva1zMCnGQPVUL1eZ/XrdxexE
+TM0yOBMCLXDZv+F9kbfbbLGEBlFcMgK9AKpc0hi06WfPebNK3XXxHpLXrYYv74dP9cv25fz55WE
mzWz8wtWPnUEVph0hErXsbASXowWkYfnK0geoMKB8ASXdW5LH8LoXuhFELx0xnLs6cpn7vCNVh5j
/EAA2nFitfI+0UQEQQFXER28+VpghnXAu6xz6J8NDAYZGLBWAMHCp21zEcXoapVwbe7rBFZ5DVqh
JGTUl40NrWJCbbpnIt8XAERY5yuOJe3GYUZupwN5gcqNYA0WDnLRuNkBQZ7o4uSCP7dIiEXdAeEQ
uc+cSb6ptcSkX0FGHE7EqwZxP5yCRVLc03ZC326YqPPYssiNVWLdLiTGqZ+/6PruuOR+WAm5dn2f
rvlpJt/mfkwLeaa2xmpm/OBY633fun17MKvfHkzf2hzs/RVnMXUeBHbe+fN6TCHkwIOyG1YkbI5J
CiPSnBYeYxuwSpRHV8KBL+t5B+oHJMq8SN8Aj809lB9IgcClNsQXuSBWpne64/UBrJ6mex8KCqCg
lAcm7VC1NbOuX/ZpRE32IRNUejcmogP0Y7D1yY9b6x9mpOq3PauzSA+33ARlmhIkVoDYXMmJo4w4
BatRPIJHTqm+oVTzmS3i+vYJu8NPJFqM8XpnGU1UDRH4PjdCD7EmDxBbALIRfnKlhNL875mzhCx+
WybPx11hL47JBZdGbsqQTvnTdoVMRhS/ahx6TriaCudetlX9kEleBO4pPHydw8boc8RsRVAJCRM8
gG/KFTYICoFGyXZVNRX1C0Ca9+I104hgEf1zGkTKsUR3hbgsHmfvFx7J+aZ3juaDnlOfB0R4oUnL
wgFRD5jl14ilYjMx7V6ZzhcoFxaPNnxG3Ed3Ye3wcDbrcKaR7xnLfuU5mzJF91Ls8AmQ2LRyM3S3
jYrbMr9M2B0b6Hao/JaPrtdOX2uU27dGkfU8SuvmKlXR7pyC1JrHSJPihktfyMdGiZ2ITZ8wHVfo
3i4j71qHwgUBbOqxYrAP8J+1IU16RXQLN7BMNm32xI8mSTEemQ8hx1BLQgKcWKKXfbbCo8um53zh
dSOXHnZcafBWwRiJtMMumWAN4iUU7a3NbDW8XkL/mWiBTVq/erRGo2SF8nzN1uIN+wWMlHOxCKGW
XcJiQK5gWLWCM2FouinHxo09ueKSHPZOVlDrKSLmEpJ20FpMYYJsuvlD9jIe7YLHx9ksQ5+8F40p
Nes3mBFLZqeC/WsKHeaGVVk6jj9W8/Mg5d74LScNbatefBzYCI7pIeNTm3xuO5dak7WAVL+oN3qM
GeHsV6exKwgiQv4QNInGHo1WWvegvXivxw8ruBBTMCNwAL7M+nENWDc0olu78ELzUncb1Z7NeRQR
Jxgpu6U//mzCA2CKzEJKkA0L+kP2fqM824hptoO2U9prpiHMrJlV33a3l5di/+BQLkOigf+B+2uf
EFpcK2sB/uckcV/DOTFzcLPkxmtZZt1Dv19M4HvQ4L/Cf6qnZAG5IdyqG01Ddo9tUIkPt3NBSPF6
JjZO6idZeDh0yZOXfHKAygPZfN240nKA3HyOtgNvKXqITW+8Xvqg250zmyXzOWMEBwc72hiDpRdu
rt30+ID0mU3nh0sMxuOSjMNxgjcwxnRpC4EjBHWCIyKINAk5Fgwmv3m8kLARLK8TDmNFVerhiO4A
DZlNYk0QyNMuRZBFIt+BRij5x8SMPoFRC/4mspKvXT1EBdqJCOB26rPR4+iTYPFgEoNbbHa9S7Xl
IaCkqGmQ4Bh0vqBaDYdDHskpeVtyVTdYKOHjkoEj3uylwSOaesGVzciw+g7wE+ShIpNI6GwUMDGp
ybD1AT4Dz3mmCRYSKCTvXtKFyBWB+RpazTBsTYLWUwsxZn3crjMzwj90uO0FO9cJg3zHDaVTwzZC
brBcVe1hWWwXDzoJ4geoNuYwE7GGf7/AhLuxtrIPmjeb7YdD/aE9ek9DRK3RFWAbolEaJhHLMV/N
qAk78P2RBbcXdfiJwYTtEsmDaTj36jOeEu4B5B5s0+tfHz/4BNvfMcfvK+Y3zG+T166X7LjcTaiU
mV5uBInsWsdqfRddB27LezWoHkCoPg2ErzilD6SbPHUOIGRcAfbVnChV+bXnd9ZYBBRtRBpBMqi+
5kwTH5f+6r1GhwXJV/XzTNrny7W7JRuMlkuzEv6E3Ds/nIv5rdWytf1l7GWr3SRTOQ6Zn21MOtp/
wGXt+o3FFD5r89BhKpvVunZr/3SkSmsuHm/d9RPKqf6uXxltJovHBaJHbtFwNa4MrUY+MFvUgkgw
w4R03ENDBc4OkX+lmXTy/v6F6k2JZ3IXJ5stflrQ/z7+sL/El++/CyfCQQtg1qs6bs35Vtkctyc7
vazMW2/FOuAjfkjO7Z0F2kT6yKGI9tg1uY8LiXl2/ZXD1OSixUjOSJ17VxreZ7PtVfLObcHmwh1t
r13sZU6DW34Kz2zPIaFtOvbRaxfGC+90xSWcZa52OT3ulvsHe91YZO8Vp5llVqvijND/uhhXnYLF
dlbBrnVDEMb6xd+vOg4kvtM4PY/MeJjZ16YFT99yukY6OkN+drrXZd/aISwA6fXJJ0r6JurqNTVY
7Xiu5zkBVntKRowFszfntO5xUOs8QHFcKdzQS99YAlOjfbNBoyBmrmyjbiy6C5r4QDD84BI5/d6b
+Es72Dg2DxoWO2h7jbc1HVL7Ob3OkgvF0ebVsr4Md7RbFWFu153j2DqfGhlolAWmdaubtSqAxYLz
PK5D/1SLbgXTMaCUS5g35zco4OvhIwx7ziecZH9wmLcIMatcd72KS1N/ENsjxEorqwgO6HnV6mmm
FJiLR+7dxm+gll6yodnjoJpgJw0QakMmzMnjjGf2/jFFYoIHkls/XQJuRkYyJX+wKbql3cXlab3B
d+Q02q9Y7I7hZcO6fnmt7Ju8a2YY3YwMn8x4shantruPMqfyzoxsJnHAWXDQnIG7a+ZLVli4I+ds
ZJ+mmf+2P+9IPKsSnECVEvHzN5S8t/rpFLoUGOZ7Srcd8cKSUmdZr/pG/YZkr9g3L+46PLgvCSxx
UhqL4epEfBuE//ox53ysSnheP+6L6Hzz6svs4d/b8KrzF8zlj2fiW9Fr7Q6xv96ci7HkPJUaNB2x
mipIe8VpkYz2znaQLkhbAck2RKAQGHNurGZrtgPpULbI4rTXWkfKe7HaazNx92RLUZ3JeaoGP0Gc
PnDzEH4f+qqUDYRslMm453XFZBPlD05gRtlwD7cBPVZffHltMw7NuKNNhkd/4G6nLscqTAlgki2j
a1f65C08OjHqVnDFlp0j/0rQX0o/KRqmEYqTlk+1uxD9QdZLB7YrMkdmmcWlQ7QIfYmAIMcPER31
Mxi6vOr/xfMTdCcvECkz0XmyTxFjzwBBcaH4/MTSsX+6Nd9aWVZqLpKldyzGIlCJZnWXb0m04+G3
578bVMFSHhj8ks+XdAVrrr5CKGAYA05J9137AiYeof0jpZ4LYMLcFE9KBiXgpAhKFQsgttUPQ+tv
esA/hta3ZTEvtu51tzih/ZUQiFEjaot40FYz/ZLYppSlwOeR0EU0GOgwLyKs3cltUgye55XGZS77
EpGohErpd6uJJOeRbT1jQ1/3kVRMMsbTHk7M/VrsGycAmbt4X/rilFEokcUOKzHRO66A6vKeO4xP
bQcfIUYU1BRp+q5ZvTIRg0xEDXTY67I+FaXDQvnt4BHoMg5l5ycQUNpkiPmlZOMM9RmUJq7v34p5
DD2kxi95y4nodCoocU7PvKl8i7gJGoVgLqHHeBJ1Yh1pBFfm7HoRcmeQqkQ3i98kVpegRZQhka4q
XIMaVEExxMQ5FE9MNzEFv0P4zfzMkNSX6G1yI982S7Jjyx7/+x7/hTHy+x3+bkIeb7erRXXLgrpc
hsbUhPi/DtJ9g+5blXrf/KGp7P2HteZhCm/YRg0je5zPv9v7e4dr5h+TzWI8fW4Qltvvsrclr5CO
UmPc7z+/pPRl2D+9kfwe8t1uvzFuNPrkZT6Ql9umm9ZkmxNMovlsNoAwAewWQZG4Ra8UhWzfBygQ
gkHwNZiEP1SIelJ/b0q7HLiFqXLN8EzHInvoT6xzVbstNnZ6popmYlyY9csxLAgYTdK6ibPtIvj3
XTH/g+Dwcb5nOZZrlE4jmlh+Awiuy5u3PhXOoXdMyBIzmBLyFcGKLCvV5ySuBe6aNiSdStOdIgMx
VqvgRlJVsc3qxyQJVptGtkFEfSHZafmVVPxwnf80blRpfb8gPn16r2Yg2sZn+s8jzBfuNT56bj7G
j/lWDbOvjTmMDTJcj95rpUqAaWPzVSG9lFzITWt5JPcLhtuDfxjn7MnplqQRlu7FjLhhBafixWqt
sNwBqKFlC0iThbc369FCwdGK61l/RVLZPOl+Vg6zZN++ko9WBPmue0SSHVP1see0qvUgiZxqzzs9
o5K6Kd9vZJGoEkfrWwTucY2j5BR4i2ZzZ9EuiwOLAOCWR9BeMMgAVnGYmdcQHtAom9xsmjsFXCma
SrQUgiwPEkTGpzCtIEZX+uIP99uo/R268vRwOIb/H9tub5V4l2V2VWaCdKHbZwVgSK4nFaEmWikJ
Jbsr7VtXFGyBOIdqO6wGladj7zBlz4mChJeg4YQOKa/fkg46uDv/4m9HrB9dGKnwtPzL6B6xKibB
Yk1qepf3rBx79e/FcAWTsbSIlSBZhAC9TykOFjIlsizgEGpeCgjUkLvpXZBrccTHHlwBrPY9GSyX
P6Tj1q9fGlU0vfoMfar7UBYi76Jc3kM+lu3LOzmRCG1LOWXyfPrSW6p9hBc0NAX0hbspek9xRO9U
S72RNLE6a/FLjc5mevrCAZmVVquWPrzg/7kCeulVp9Hzn4Sx8Rk6DcmcxWwtWatcQyjaXBxVSGt8
AjN+5C5iBgKlmsdNGNUnLS4pMyW8LlCFwqzlRVvc8GSyTIeKDytJqtJ36xv8F4eu85BoVMcEAUNK
SRFj+RCdz71Jtu0p9kp6TaksDS61CWxPEPld060ltsq4MJr2kw5PhZ6OQbrdolSLainWmBERVyxV
EwV1pSXDnjVsWb2pXqlSMaU3A/AovrBWp6xzr1UUtuVN9PvxHfUq4KTxIn4969d71lkDcFFv0FyK
7l5klQY6XQBd7CSJmFUBysIvfeo78lKat3DtEUPz7vBpoZTASBUXW9x3v+VN7ox5OQCJg3wn28OZ
j3bQ9OEcYy14Ie0XPyicKRKej7SDRlbFLfxzt2QrQ+X+UJEhfjdFRvcA16TlYmBxgLyMO72Od7cm
3haCOi9QfYxQ9gJdWycttn5pmBnlc/2kaNNg8zx9gqx12vt3uPx80q6rY2IB53MAsmGB8wpeL0GA
WP/yRDD7N6YbPsXljHeEzqoHt+ztuuyKno0BL6qEB3j9d6tLojdplkqqqy/kwTjb6Fj0vpI/SBQh
XyvxeMl40eHoG6dfpHob0nulJKJLO5EieJCa4g77E6HGBVGtoQMToVvHtH/Xhcb2I7qiJNRZqGnY
8pXpk3b5v3shot9rWHvqw3SWFCg0FlOcTcUOF/cdD55HJ/Korri415FOSZ8j5rtqGt0Gt13pue3N
TER5b6QbZMTcTr0oaViDtGUNdFiEfFS45DpOXWwiSBE5n1o+A9uJFKIke0mZj2igaGfD5/AZuoeq
pwyEEfES/n2lUXQp6RECyY4FnLIm+i8y2bIWrFwwT1Rj1dDXk02iL3aLe2yaC2Dd2Q3vW+ejOpI7
TTZH96b6z4Q4XJnqT2lxjQ8ZbhnYOSVUlXCfObia7Hk+0m5S4znScd6p9KpzEyuUUOU21xnrxEwe
oRqRAvfDl6KiHN9+6/iswSzjFY3WeAZ2yL95cKHH63HQU/m/QXai+2shWLfRVTP9lbSxzSAe6W9y
UZdFD3Q5fpkA12LDaMNW6+0QWRUT2foqhO5uCxaf6C7mLf7AHgeVr3pBt+6NXjh2Yd3lsq7qXKJm
2VvfDZBhYGHg4ZSeOpeWFmt0ziqJlyjRpCna04zWoFSOzn0btwtvE0KKGik8bXHLC+ppicugT8Ne
4uLeRhbasGIua17doUVDl5v3vRAfH8rLWzfh3LopG23VpwuKp1OCOdPdSkjmXLJ0svS/dLTuogT7
F1E7xinIJneoNlCWV9nn4p0dcdAxdHLa63NdxHS8oPBOk+PTmReho/UHchWSCZRsojYotGGwI5Xm
/ftsJbD5WGDjKhK49hhyMgYHgfzNGIGH72JBDjeI7+jf2mY4HzJqMx8R+aKBPXbhmXdzVKd8NkOL
F8dkB65n+27c27fSksavHyY1t6e3ipsbAktlKc57+3TmdEz2SDdisQbCO7F7X6FeuBvZaznQLKBH
dzXTdKIRdZ6jc+pIkcJDPNaYk8CD7zEfavWTAEMjTjvVdZulUcuVFqptuZ6Ywxx73woTGVOWflbP
oN8y+6uZpm5F/mHBRQf3PttIWYVNX8LaoBdrvdAmmymGz+Npvs9Iv5gKCIq0b2T9e1HZozKIBWui
H7NemPjLYzUHfiue8aSwGm6fdX7lysTEmbD0XDkDnR9+vpiZHNihavXWufl8YWoE5SRpwD/S2og3
CCQkXGzlheF05BLMrhM/Kwvkgoem5wSrjscgwemLax8j1tZAgkVSma7assRmZ4iOWzIAGxuYfbec
IbhRt9G2Wx1wy7rlvMGI0HbTjvaYRjHuMao/vYvdQd+mfddYXDqb3q/5ChGw5AmSLBjt07t/G1qQ
9o22xn/CA5O0ljPtXM9dDULMrxjAGvQaQxoYeo70fT0CMiDQAJXcQgP//jqNb70Tsx2GGKUhC9G/
8oORzkVpSvq6lD7O8nrQqNCVlCKKpZyVnZuuX7RwfynDmIaZW4CLEHMu+HhND/oYjNOYPzmksYQR
MYcjSQRPDI+59F4r2Boyy5N8U19+/64KwWK+uelJGyIHXbF3JJ5AfYKEo5Rp6KrzJOgLiyBukC7S
CczvbqTL29ooMvRtkX1EoZEtPa2MByhAqEDjthaIDGPwFNdEHYL56HDQTAn98xsBhkyPeYrE6Yan
WNzhP7o8sriI3QMI0Ie8qQNeZYaA8sfFVRyB5om4r9uUvDl6O+YKfZ/vDeQPxyzFOECh0zt222b7
sIaSJb9yjYH0WfFFfv8KrCCGkESrghfUj692km3pHQwBqFfpo8REb4IP/7Mu6B5LAeeDoTWWq7Ts
5hZgRhL/iFgkW+FDLZCcPkFXDynioWRGYW+LEhu0Fdn5rSOilByPICBBUu1JAqxfwpjuf0O0wr3w
+7VroGG7astqHcfDF92WmH+J4HR3Ls47OYa3ulmKoZJkJm2sv/Qq3TjddB177RjUkO7qHus/9O1j
dO7onuoHdCIgLkhP9da6WZLwcgvxN0VJI+AL3Ocdchh37tLRy6TwXfWIE0BncyMPy3nIS4vkTY87
/W49IGsaLnGk5fAvHXuoi7Np5/TKHvR6j4xDXLhxJ6hCxIrHB64z5tCMGidDFi2vjus79UR906sN
ka3zAav2esqJDKtkGEgfdRcVcY04Uo3fHR/sEeasgyHRC5ELx6QPraB4l/v1rldeK64hx6WLIlZa
Vt55zpfDOOlguA+aaaoaFXyKfvDUW5niuUnthJZ7KCNigCgEzR6JCXKd5lb2imdVQbLaXnHplxyr
z9CpwofTjd5PddOluzr1TAIkyAIb3m8Rkx3FkeYsVUZ6XvVs2S+SMa166bOMs+63/H7MWFRDq/j1
Qbo77hDPaviR5QzHdWEDzUHJBFHiLp3Y/SBUpoGj8f/28CJZlcYAZz6UpZ58tPdTPaoaaHpYeSFz
JFtwbjYf0ocO+GQw9FQy6MhMCrojE6UGRflE4ZxO++MB1l+/gK+ryVAP+A421h6agBJeaNJribPK
LyMSDu6xnJIrwluJepeGPA3i30lGrt8FOdqEZ9yfTh2bXlYwfnUUui4A2y8p8DTO4pFBRYT55osE
zyaFNcUzdfDAie4aZopq1splX8aN2kJo3VQ2qCrnX559qrmp/GGYYw/pw6dxKaukfHYfU35CfD+V
4/o5LPxai9d/AxMQ+b7jPArCwgHyf3EJdRt/Q6LO+2u+2BLMNXY3sDN6BbKHh2y6ISR6NaWvhb0y
hABX5j9GcOv6jcOLs2nBr3Zb+ZsRxLPD1IgIQ0Lm0935wfaB8ErLaaQ8XFYAHwLgh6YRtszWBJ3Q
5b1GtNU+XAwdN0jGCbz3qcPyk/Qyum297WcxO89PXxzE5to6QKqoLzFysALHIw1jD+X3yR7sX616
rWuSMkeGLmQKTC+CM00rDnkZVHddrDP8yRVNyzXyF+vgBh5yjuxbYBCInUTEYpqcCnT8c6fwX5Pp
qqg7Zuh3srh5zZsWiPtpYCQhTsfbolUl5e/NXoXx7IfL/rfGgWFUbYtkMgun4W/43+6wMc/rjYc/
oQceex75hHbbg9QKd6uJuxik1bp7+KIJtar+hDy6/wH28Pv8/aO/3fCbkTjO7VAQm/l+B54wy9UO
lqVeGxZyg8pEErYRLaAUlLJKXlS1KNM6s8MN5MGisuIqgvAocAy4o3NWHhYIyjsITTPhv1V3iYyW
t1cdldYqjRRdyIJOZZLgr0p1MnPalYFKdCovuUKweg4sCrF7aogc1FX0KPqHpZ6i5gb5hZ8ry4/u
ZmKSa8/CiGOKtgarJvZCsgJc9f3g88w2Qb6klNBllA+bGBbz+4bC68XNNe4zKlRY5Jn4mKsjCVFZ
iDWrai2Sp7+YvHcjioI5f/NrxtPcwKL0TPARzSblscvvNZFSv7v8vBu4uuyf0euj2ZcKGzwEqEAb
vRMEDZz0KMxIgytd9ZicAN5Aa0ghheJLY6zg8ZdpgvjTwv/E6Itb6w/t+i4IES9432LrBlNPQRll
V5DNqN0e+uGKiJJj06BHoV6FemoymVcvTE6nMj2RSQi4shzy43BHC+7agv7I78tO1loMKo/yH0CK
hhpckxnV/Ah5+w99glrtL9POH6NQcOlv005+Xm6SY27JdVb1uzon1gtAGzNCuRFG9/1yBjMk7rP0
lVOZqkx48cw1bLVhBnLDY/BG7aYNneo1xsd2dp2z5XuzjgS3q1wui+puscd0iq3YuYXW48zoK71/
u/rbfaRsmlgI39ZBWXl/si/4FDWSnmZX9sK/KkYK3gUjSmtI3FlissAG+kDbM+5c2FMfyraeWqZq
8amZtQ3H9kwdr2rrpL7fpzqw6fAGB1cOtUvAKyx4lnx7w+bkyqOnfTzUk5GNq2aNX8tH0XfKED2v
6ZBdp3wg5KcMBVE27yR2s/TCxLWWIlWLNnXY6BT6fb9vUZFoFb425ECtYnNHDmY5bs3SUlrKakY5
rTXlIJvvqkhhhspiRV+nJWw1/UXZ14qUIgG7gSTbeZZUVdkL8qlW0zLFdEYdWmRZooj6BFZ57yhX
sETR07HDowT3qFKvvsbPVm0wBeUAopxDIUr2eFmBCWm+sCUsN7P3/SQI1UcOL2lcOiT/6p9lvFGC
zcnp4ag1E1zKGJBVL0/lu0/u/Xf4F0LM1qy/+o/7t/USiAgAVS7GutiFMMzv/TmEIfc2nZp24Fa/
FuwTf8rlQsfz71WgZOp867HUWARs10DVXYPv8udDsF/YxTqubKmUoxBn0N2NVksSXrm0iKFuYyu6
1JfTs9NlrbLWLzQvjngGXUf/PgrnP2RV0j3RzUI8MFGVe/Y3fsGlWq3sF5vLvnfCswH6g/9AYOur
+1xj9Z3bPeR9Q2NC65avHTLn3cthQk/q+HZ844k5zhbz5SnafJrr8Py2mjjy8tBMD60rmUawtRPo
1euO2fXO9d1D3r9MnK41M2YJT8eG9lH96EXxMfTny0Owx9p1wgTWQZbT+qnn9t9K58/zLHWhv005
68IqjskVhVxOrXBbDgrc1JIdPsBVVtvLi2F9rrJhTrKd75wa5JseDv+/q75XpSmK2rpaq9ZcCq5v
k15lsczWp+XS7dnbdbBYYGKzhahQDCtO6Jw7jn3qmjAuTWyAdtml7tgv/77TVcP/Wzv4t8W/+u0I
9kleWVc2xmVs4VqqeVRtF/WC6PG8+5iHwqLhl+ZdLfmCBe6LvyAj3Fll3oE7SNND9t52SF5WULNP
t0lRlAnlYtmvKZ0i1X2gD8PLV7RtSqdWu1pa0t7BzVpD6yD2jY0Dc/e+m7NvYU/wJYxg0UrkbKiN
idZsnKSYXBdtptk3zaNMl501DBX0Hej0FWXgNtChMv3uH05Yg+MKzMZeruVG32a2NMovpD487zKo
YZnGWEd/cwbLsvui9godJpYTdCwogKBDCODHKERkmkAfYEYOLyiQ9JOqVQV9A2EH+1/3gNDB1tQa
kh3pZlBtZK81qieXX3KaFD9vgdhIDS/aaFitypafxK3Jtuxoqb2mRU3WJ5RUNO1kS6p+lTxo45YF
9AJnFycurTpn1iOfFjDLx33dgyyB56kWA9YJPHVPwGKrqXpWHBKuMYLMbqRrKzJGMFtG8obPyu6G
+CThstQ9YaHkMXmmuDXJmQmphioRa6ZCQvkMSjcTiaZC7pV+aVOSCc5n2RZY7QDoyTxFXa57+0tj
Sr/klaKx9b9xWyoJBcrd/yy+1IBTZ0TAuNpv0owB/OPwo1bfvl0NCxZMcyJ8O+5gQNZnlQUd1nAQ
hu2yQsqbNvsSyKc2oEIwNXI1asGwQLBA77UqdPf9Be5L6m6ofVEb74EX76NTC+s90QI6vdqHehO1
DuOpAHwNZNptvf2zz0ojnPLKJaWU401lze5+3E1Y7pbZMn7SxddBsJMpL78zwFy9NOcRPsk7ApCW
ruz3LlDZATvPfS6y2VpuYI2u+2rxiIyjZPuMWuLIwu+jPz7gsyKze9DhsnRxKHvjZg302xkLfVO9
LHzFLKEIMqmEJ2Xv8jQpsSMKahCw8g3UGuivIMNYUOQAvpnNedjIYFSMhWpw7ahrtEsEMeYdT0CJ
oAb4lTRJ5HkiEEGo6bklKFQAmIByahD+ptxOoBMsVvRme/C6yhTw4+UCdJ5TDf0PYWe2nDjWbOEn
UoQmkHSriRkzGts3Co8SEiBAM09/voT+43RXd1SFu10uyjYatnJnrly5Fko4nICA9QKvPwBUa2Zu
lHdUVoJmIY0YgYmkGRPf36u5g0WSmlf4LZpPgkUIPnWHlThEjelqAewEE71yPMZcDl1qBZoHAlfe
s65yGH0p8/5ihF7s/CADV5K8SdFQT8QDQLI1sUbRZHSap0+chYtnSbfFslUEguvw6ktT2FwKli76
3I8kXBr4EAPFvaka73+Q0sA5FYxelIHvPZ17n5nvRpCJvy+1J2ydBHaVPi4wNquSnuNcdLWkFMvv
3VeJQvThwNVJT0TcDAkxHuTHoi54CAXpvy0kk8nv8meyCtU5bShelz5Afu8WStRGNCxMnqS1wrUg
YX7gyVJWCXjZ30gLTO4o/zIX2zm5bmdkcrrX8zBFfOhxX/dg5AKFiu0G+rD37JebaGB7V2LFyuTV
tI/ULDA5S0gUc7gbAoxLo01qrQcMJNDfYSLrSNTVRQUeqAUsUSAiqcYEKBIYSAxB7wAcd11eE3xR
GyxKt/g0QIi0pUx8ClYv+AydE5AZsVMRVFEwOkHqshFbegO8JMBnBo6FEOIDhZM6TpZx9UnF9+kg
9IM93eedCwbKJOqJenhiRkMLFPJZyZdbcCFJoxMwIsmIxc3MGvTGQg4/SXlFuWUE4sFHEw0sTkfD
RczMHiVY8aSj28gM2ouAmbz3/f/+k1i7oLZEadbiW29CX+zhwmSiwSQ+Y4f3+kesRIXKWCPhJ/8C
Zk7GXkwLBA7lKE3eR5+28wuebJJvi1RfzgSqwG+S4QOnUgzK+LgzNqGzIU7DUdbLZpRgECX+eOm8
5k/Vv4Q1ClJSLB7DBr1LOXYtEIWaG2qTyUrUqc7QLcXuohCEEbjPQJRRMO14U0xPK2ecDPtchwvI
2X4jM6/ilydHIp8JR+Pe+DRHyHdzL0XDGzRz2WEeelhQ6ugu4rEo3Wr5C5Iy7LO/T4Qe4ib/yLz/
CYL8OkGXVUW/yaO6YRfo7sLZ0vdq7lZG0mqSbAduA1mAVJnSCZFXYSV8S5OEJjDNpmSq1rSapKiX
f7zyTFOKGx4tKVII0FuIKZI92KQAmLniVSRWKiapiB5glGAxYCzeTCVAgBqIPoG4Nkl4l6pTLIgl
sD9yIImctFMldg9OH7VUpffalGzg4xHv5FmWhSu4/B0pB7QUUP3xIfC7AOPy9MifgtdK36SiC4v4
Hj1KGuQCid6wMUNNS2KyxF5paMjLRAV3J/tKS4tFngspJAWVlrUA1vx+HNU/yluH1RG/4w59Sx/s
TItGkJLbOHlXZkeIlKzKUAq2FDXE26vsxlIHCtwJ6vCN0B8VHGkIQpHihldI+5G+IuWd4BCkTLKf
l5VLyia2prIJS6Q0CbCyk/5+kTjqfw0j/D1Z/qUwis+t5Rh5Km4ZcBZgLETfHd6pwjOS9pjkfIKK
UTKJOUDUo3JCQonXJHNznkgmEIBBJ2AKCC16do8RcvHhElaWUJAe/yNDR5+ClBuSEGmTMJ0e/CTo
XpKDSyYlyaOkmKil83PylY0qvTClJLvq4F3Jj+OkwO+UBEYOQ3J4+VWSmVlrSUfkVTEXEP6SvM09
x9/zJgi23w9L8p5HHprUyN2LeqS8F41ieTv5Vzl4Sc44p+Kev2lAfvKbMEuVjQwZ/c/rp0Be0pGV
zEmSPZBeEmv+exx776nnNlQQj9PlupDFiWheL8xAQrKxpO/GjpyP4cIaEFHyswfRyxIlfuB84UE8
UmvMAkNm85B8D5kVkeYrfPF0bn9KOcFyZf3Kh7QQ6bDzfJ0nsvIJrEwlSY+i/JHFLOGd6dZPCfDS
fZIA+xDPlc8EXP7GsPPoQIFMz+X6I12DB3oinpziaS0/9OjqyPNBFwYhHt5fchjefSMwpjRcpKtr
gnjK8y2tRcGTGAdHTo8JFNDS/7GlRciTgTkyJdyWZpeBNoFFvWQ4lJ8T/V5aJi80qd51zrT9kbaI
5HjSZFLX0oa8reRrOR8OiocPc1CkFth1rmykR8b1IZrLWUnTSVkKdiOCx7JZiL2oQDj8SZR4dEqk
zSStRTlZaTEJ5SanYcUWy+vyvbIzy5Yr5yy7vvoqGFs9YRJUei6cuUSTghzwNtZxYjqOAmj8nwod
YGkbYULP/iu7+N2q6eRJNx67LbKQu/H6g8/S3juxEpoeDW+ZbpbyMOOb5bbKIafv4k4uwwOitiAd
O9n+5USlTSU3VlAs2c2FrcL3WwI8c8TS4L2DeUKeWdBNvx+1VKBi5AlmR7IsDeBH0zfmbOWqy/UT
p3ZxCn1AxLLZyeoT+PiRo8oV2ZMTtzFxVjIlwStLXASE3ZEKiLhfxuM9JQ6f8a36K2O9V76wVjhF
ueuCk8uPyz7wOF1iNffM4VrKCck7PnpvckmlIy53S2gMchTyisB7j8vMiv5xuNtyOWSDFphbzkR2
DfzsuJi0hLayp9zv2bNUEEJtoJvKMSjPsh89uuv6RiyM6b9yPaSxCHGqcaVbJ4cqZymblUYZbiAD
XW70gGGR+1YkByd5lR5eGX4wRTcb21ch24uGdr18eG6fB8xokwo4EOFQPZ6dBhSozh2YEAIiW/Wn
8D76MygrfURAhacndBCpT6VQF2gRMw7dky+l+LuXf8yq31HH+xa0J5+EJiM4nz6H0DaVnQdQkNRZ
dHJle5c8XYKZuN3I13fySiD7j+TvKIPeNwgMudFvu0y0EZw5seiS/EA+OskQ2MwkKxfzPdni+HPW
gziDFcudPuMMUeiV3w0hE43AsECHiOxfXSZTqbSl/SfIpFADJd2/H+OmuuP/x5+H10yfulE+KEtp
4MlbSK0uP5HtpBFprsBEpVUg9D6+jW1YjiEdGAttIZcNiwa4dsX4iHbF5BJA0rPc8lVi+aNUlTOQ
MkWDGJhP9iAH+cRh5h+WEVTJ32/APfNPaNUvHPSrUvUukVrJBixXn8ktuVIdX8oRyWdhzXHp7+W+
MHr/tyfLNlizCwmUILCE7FzymrSExdtIHTOrDoYuUgklGwmTZijEyjSOWPOKFbS4C8szdbd2JjBJ
nMaTgZaCLGv+NqvvKJPMRzFreVc8l9kV0YWRuSqZh4qQSY3HNlM9wxiZoJ18pwFapVFfRoPL/DqS
bUxMakS64fguwIgg+iSN983wHJ7X8jtFN134eRIbpIqSMNnj6Cpas3f8Xuoc6VFL7Dx8SHmnQOGT
sCtogZD7opEcUg7Vr723ImSHpcRjnpKHUahm8RhcCQkUgRbkmwi0f+WgsmNJzSfnHhHFSypBeYsH
M0mACKRPpEfCL3w4AUqcEvLa/h6t5GcfO53Q7aT6lGh2ry3nxDEOmStKg9hPd/JDWDPeA54c/aPV
Ij8gb0jnRhADqVhlJ1WeC/JXOX6JVvGASYiAODylqmTfR0p+9iC5PMq8jIpTYtaDefiIoddh8ypS
uo9dDu1BklkiOhNHIqgvMvwy1yNkZmS6KePoE7O/QQ6DEkgnkQst94HGCN+L5L8IULFwCLTyohqi
7kWVJYNDUk3twz1+oLTWZBquG0qH7qG1zgQcPy1zcCV26PI183B+seY3UooVTyLi3n3QHrwPDB0g
6xZ3Hp5YAUmZIoCZzqtylBAJINcSKUUtHFhvLn08iWLyuMv/MgYnZN17bw/uwf3U2JR4WcIKDIWp
BBAZN8t2kqAnMJwlbh5eBFCTlpskYrJK5f+Ideq8SA2DCtCBoHwInAHD/FJUimmBnDhBm/OtPgRv
lbAlb2nP5RDsANIE5AZ419JduRMdppfJftetJKOXw/mLzs0P1UxuEA7l5+7sCsoEfs9d9N3ZGBQR
EvYeEvDClZBsXXTf5aQFB7m/CWci0V8qSpCRPxQM/X8N9fxSVP4yQ2RX17+KyjtPcUB8oeBLiQ+V
yQZ/E2hJc2X6zXzGLDqwQJpyni19jfgwj66sU4p6ScykIyf5i2zO8ZH5J7bH6SHYh0yzHgZ4iHLy
wtqW/WC/E848gZCFSqfsT2XQvSXw71LZNjUGlhiRMn9pGXS9LlMcx+pkJLts1rd2ErdBw7g7i/z6
xkDxY+TWy8qZAiPuT4QF7b8vKxwJ1TTVvgNR5Z9dsuOxPljGzRBH2fv4IcG8P5CJGLHzEmM2PN1A
y4RxngcyrwGtlJ05n/R82dFpL7No5AoJL1R2b0jyosIvS5GFItuHeKrFOD9Rg1cDdVau84H7COD2
CKLwParBKDgCP2fjamD4NnKuQ6nse9QoYkVY0O2VDxEHE7BQNhb5dcLDvk7Ow+MLCRTWv7C0to/S
Wwpx9RO5DcmmJW8ToMTiI0LPU/QxJE2VBAkvi5H9YgEmyYcyMOm5yvyrCmtF9QXAAaG5LxECinAR
JHzoCPTcZjlWDRLGLuv0TUZgk8Hvt2jtXzLCCCswI/b/N+eXgf3aVtRTX+9LH1+a8pcABmkd2kiG
PcggQmoXZF8aHOoA1XahK8ikjPBQZUcW47UjLYv/DbQQyTT38CIhSIKQMuWB3+AGB7v9kefLhuME
YIzC5Th9/FVP4WUiGeqdLwiJVHBHSUDPwwrdDAAMtq+NJLI6CSoOoLLrCKK5h7otPSacaneyF8nv
kM/y22SfFzBcbpTUUHJ35OoL0JcCx8n8sswyS1R7xElJtCRWSmYp8xLo28Kb/v0l/8+c6G8X/Jec
KHXqtn/Qe930HPsJpWXfPUFgOK32DA1CeESy4vfvByGJ5+tfAeD/31H7JaxpeT+iTa02G8l2ZVRB
PiRPFRdZsC7ZF+SOnhC+nwFZiHz/o8UjXHWxjRQWNu5N+IeXVOmX1YG4h94qDDxRm6EsgXvJxitF
iLAcpQyR6hrOIhcebJYbwBwHFl7kXZJntGQoGp3AfMY9og5FJ1IQX6Fc3kCbpPgCF2U4PCVkyrSC
WCuTDSNRdRnKtIbwWoTK/odLpcvF/82l+lWaI8uN69VpNHkapBn1MNsUoIXOQQGdCqSjB9oiIcfG
0kDCmXSIBMS5Pwl0ECu4olw07ESniOVJJnhDAmFQo1Morz42XUYq6bkmmz64CTQt0k1JtmKSk4KV
XqKI9SJfCK4vT4msb3lO2uUDDbkD43dUQzJcqfxtbPaGZigwCIGFgPMgc0hpKDjfg/chxWP9I3+X
0CSvtWzzEnnOKzRSiEJiGPMY+ZfW2O+v7r+uLSqEEBRMXcVGmEb6L9tA2sRZfo06NPGoBZRZzdBi
qrrns1e247T905v9a9Hzbj2rZ+g4YvNZ/2XRx7VhRpW6bxfHY4DoDlIx5dk3SVhab38OU3NY6p6j
eHbuGUjNnf3i+6p4aRNeiQnYeJ1DG7Aj8ngxy/x9MjT24Q0Ip/D6aVARPbAJOvuXzK81DwLbxT8j
8Kt6B81DZhhlDhqdqmvjsAN1C9Ed1S1QznzJXq/j05JwHvlq5O2pz+hlX4IbNhD13Ma+kvQd3Vj6
57Qm7GlPGdal79BM10IVsvtbh85x5CfN6HIeG80yqhYXZXJNB3rqHS+DPxoO9+SW/ONxuF9E2+pr
juOg5/LL5pCl1/psnfrNNn7G8W6K2DQ+avksWWeDb2RFUKDorc47ZvGvu3h2mECZ32ofyZMuhGEi
gLFEGJGaxZl/f8sTLVI8bn9YDvqT41qfxCHcSRvGFylUNNVXSd9rdsriT/ryvf9eCv9/Fr8sBUO/
VHqzP7YLDUHvNtpmNgLclu3F7ZCloEUeIqAwER0zRO4sx54sCQ8/WT0yq1lXiaxhkXuN6aqKq+Oi
Z7jQqFDGosleeEc90MEd6uCCoC85P3ZLPLVQ3nNPt9098wyR35zHVTFp4/HFGKIsyI80kaeVPiIC
SuPpu/7298+Z8V8PWg/Z9L/umv2LvlDvYFWF0i/bLbwY9Yi+Voi6/9kaIiRjnTdHuJ5Ud7WHOCfP
w55lljIxfVul3dQ2FzpoWTpuScUqRH6Rm/Zz1Kb1cK9MssNSaQdx6dmJr/TC4z5w+q4GzwXBLsvV
qj9EY+NfRFdZfTYK74Zj9m007lmdf+P7WMdjGinoBS6scnzhitpJb3G4dPMCO88O2Zey6S+S9kc7
LR3rzaAyu45vp9yvTqiBJvUs6RhuRFRMsQpPj6rh1fHVG57ZZQxP90dHnajJOw+bnkln9Hdd3/CL
Fqn+5jKIW6znDtXo0jfC2Fpe+4n/+1t0N2f414P1t1OTSuRvp9alt1N8vCr1NmLOYtqbWBOesXmK
w1x/xTgYXDvpsWijw1h77T0VP4xwLS2YE6e1E57WYAGDcn1dFMtvYVG4fS8hRzr/3Obxd/fUY8yi
/5S870pvsk3fgOPYKZzny8JB+0qd9sl3SLipoX5/To+Q+stJSXw3NYvb5qA58M+TSmu96ap91J/c
CqRiW2SqaStn8fxwSX0zx5LGwKUQsZCq8VREttVKG1aofmv5Wx2j9LJfHus+0wg/cdcFR/0tPdUL
/OYPdfuul1VgYXVRWLSCdS0etXqzO2dG6d7K6Kc6iboCEt7teVod0KnVzPB6GuYlWfNRc88Z4b+s
g/31PWq6Z8TGq/Nx0rvuEp749lSEt7peHI7Mfxwwxs5IV47P3ZmW2gW5QNZ4koRRkSx1tUFq6sex
oiBtgHj3P11OuyO++naHwLR6QeVeC4w6vLGndJcf66YnXhwVpZud0ycliTbl4eWEMqOFcUXSNSM5
f+tSw3NvRlfjtDoxY9HvHcfRtVvt+eNgwqe7eTkr38mfLs17VXbuod940fkSVGwSp+7kpbE9MG7f
JxgpVotpQHkGo7VoAsZYdp57SN3Hp6cspzVZ9sNazyaFirT6xQzRrgjQgnRufmcDGBfba4QVzxlX
U+6S/MZ9f1yfLqFq5issO9zaZFriFhxinrtU8Qu0nXQldqNqZB7f9Rx9W6fymnyW71eqFcF/Y4gD
zlj/iIDrSVmguV3dQLHaaKCZGYJP9vSSKXvvXLMLXJDkKpeXA4BYpiyK3ik47A9eXTAK3SE6kdvr
hoEF7ppnNhc/PphPtQZX6pB7mfmemeAryIEeiMzXIwlUBeKyuvRA/Iz9sLwkKMVUFOWmCoCGiGXb
6V5ezoqiea0O0bhMq20vMtYtG6zBPHDUHxcZM569chAdUADKAWSsmMkDwt7eCVWV4kxFFOzYTTI7
Orn6hamXo/3mxOjbHkP1VL2ZWvMZHRHkc7Iw7rUDIweDKQEFhoWhhYeegl4xkqx6vmiBaRtWXXrs
u/sU69JCDVK4Wj1m/veaGZxV6MSN5cYpDAyHS9BiCHdCmvbCskgC7fD8+2dYc/5jr9SpB6kW+oZu
IRr9z2c4K4pIudlas1D6I/3E5yGtzez83F3Y0BCO1BGkO9/eejnpznVmm8ms7JNeOkffbGea4us9
H2kfSu59613JVjDJjIOoCqrSz0331BvVWNE3yC+ui3iYaK5K/c5jbIKwHDPL6/F1h5mEmn1ezdHB
fO+nC72mJDHWhbmLz9NLOqiZFaOfEI/iZmNa0zhfHetXExANIdVuajmbczft6tEhfcqbjY3n53nQ
h4V2GkX0ns3Q0MZmRak1vBQjo0GgZdgqCyvaFRiI3ZBw8ysHC5ogL0a9RuxmIjZOY2rAPTuMEWa/
MHZ+9lkRSU9yMcv0s8izL2Fcb29mcKFxm816x/fSmGs1vNhhtg+PpXtovRrroNNsj/SVOaz2fn0O
O2d5KTFd9thV9+dxkQ9v2eTKKFI2SPHOjHwHJ0e4IJdAo11I2pCGKnbjWZDHvpH5DT1IQIXji9WO
L3hcwg9RCFpBHIWqNTYAMiRPHJ4PQQu6jctBz0cNpxp1FJ0gJ513OviJOSlo8xp+gspb4RvgG1wS
VGEMBHTCjB5TPevv8RtxHfwmjWGLw6QdHjK/10MHFtVMf/9ZgaaoLk+VWQZ9sI4aHRzPANhjlgFO
dzX8wxo17sM1/9poTNuy+ja0a8y0/rlISytRyjwqmm0y3a+oSt/2897LdXp5Vp60aTI7f4J8LpxN
t0vH0VO+q19YJc8UY/Yq2cL/TKBqNT/JonvuTUA9L3OLEWRmnq2v+CPjd+xXl7fq2XgRbd736I3l
J1yPAS4Z6jOiHqu2cQu2h+UFC4Uf44XWeC+sfdjW1os9YNoCLXeLt0fcE0I2ErbeDdHf5vmwYAoc
k+gUM5JzWGwPKJ93nt94bXhboAhKl6YLlM98VS5OT9W3s6LvgMD453WUPeurdIQNV747IWrSMSWJ
sZWOXA+bz6B4d8LrJBr3hqi3916icfplMoZJh95cFj/2+DZXvPZFWedzGhbr/L14vsH1tN+OyN+9
wFo/5a6x7r/Zb8lGB3xznnojE5lstofnfFLtbk943iyOszqk9ZQRJMGUlQ24bz4505PofaJqOM+2
+wBw7fP2QvlrzqzpZU75u1BXlx3NuJk1Uda9BZaGz+qKhL+3aZ+Yi4Cv/HYLnS99ZayTDXFho0z1
Ze+T0bJkGvq84TJ+Micwyi9uNbkOxLH0irUlQ/ZPx/EJH1tkjGbp136Yj6utSb2ebvvzHwYCFknu
9RaQT1zcbiCdxsvbx+0O54Ec+WoAz3jEjZokXjSrGQlWGJo2Bw4wNviXuwo5y8ltIvhusu5N1ABV
zqU97n7kikSrW2gN+yRo9NvQrkaLzysYaKtmqpeNz3hqEQYG2hDH9eAQdltJ7p72b2E+y0R177kh
GnHY+fKwjpDS/+jmof16fWp37DRMIA6Ob1SOxRKtT5UKK11U37YCSx9t+uva2VkTY7efoMwUgtGB
qKfTrHSVdfJEDzr+jrewPrJnRrt66857sXsIavdChSt1oG9irbIl5/WSUMgZIkswzbHPo5OzADkN
z0hTlFN7gbbbHOXUmTNvwDX0JSnZxMYV5ejCIlxfcWC0Bz591PX5Je7ohmVbEiNGv6D6LuPh/jue
3D4tpgJ8bCYzxFp1OmjM6Q7wpD+jEF9KqdVRRK04o+iresXza5IMe8sG2MJ82X/2N/jSI7MZu/2v
pHSTj1KGFA6Ti9/5/dWeqnp1WDmMsKLpepoXiwoOQxQu4iktdzRBsVe2p8YKit/sGrvQUZ/ZpBGh
TH6aBQiUs00pQfHT4dnaIWC9g+a6RtZifmJA3/66fCpbvvmGIXX1qSPXS1Nk2RG/x9jmYOJurrUl
dSwElYt/2gG8MNurrrk26Zu5spanHXbq5uYQWDPkSVT6AjS/S498fINn5IImWX/TLLRV8qGPcA67
TM2h+aq/NoPoldbi1sB7eo+ELr7Aw3SrjftT/gzUUYokZIOdOXxq9/rBPhpvO8/e6K8wfh3PYS4X
C98FN0l95V5AufQ4SdiznrZql9bRrRQ3AuZHDDfo6LdhjnDiInxxiWWjXuo44nwVr6helJHXN9yk
8OrIM7+sbTpPlufvAxpezDLXYwb9Ur+YVa/ljht+2jkr5w0saeawboGus+98y+up358p84R7jfDp
XUlDneiTw9t1lT9l62gopg24kzGBsuLKVtxaTuO4vFAzjOI3CKuEGS9GMOzp9F3t7PX1Q38tvvtT
a8UR3uashBes6rcojfJmBVYNSEG/XMcFwsM5CbB72DYLzsuwXHWhr+HwxCOLfSBdXp6OC3uNgKpr
z41FN20DY9zguMAs9BmKa28Vb07YRZob5MuKrbbqrZoRLT+8eRZYQWD90D95zHjyuPINLFNsW+ft
/LyNmGQNk5W9KXcl9pQfHNZ11iA+igSzgxgx6jsb2iycZWS43I7uFakCu4FbxPk7jczQ6CVGg/Hm
5oGArxLfJdPiQVFcbqfC/M2Oa8J7OjP0Z4keLQ9Ef3qEQI1dxDdhWWUahZv5qny1L/C3vo8fCBHV
szS4vZ7G9qe1ZCr8icFg7tX1B/ZmkH/wpvZQf2qQmIcWODgMnTnJysJYtezlGJSivtas86fTSvGq
LZcf54D+K+ZErYsWWz0zX81XLtbysGwJx1sLjbtUfLcQ81naX7hu6AvzlZNv3V1/jaq4f/s5LfUP
BZcFMUaCTlguoZPOhUhzmNP3DZMtAlFhvHjnPgZX74RtGdDQLGYkknOLF9fdYL/tpsezzzivt0IP
+aPYGh850+Ije1FtOW7Bn0yUzOf6JF2WQJtw8R32gC/IqGvP4LLdPTK2h+/saa1/5FOCprO6bbuP
obKIbRcLjdPYmRN1uCqqm07a7Q+zPMjrT4rJZYfyD6uLoebELRI3XV63KH+vi4/z9jzTP9rvu4k7
dBktsKivm7U6bRZnjkILAk73GT7MR7VjgWbrS8hvahenjbOxjy5Hdym8aKV+otGAI5TSuN1HxEP6
xnPnQPVNfTTt+K5qevERNF9d1qdvTq34gD6MRvX2tKwHr7gYbfWhOqdju6h2zljG3mqczfVPfdF+
lB/lczTp/ejT/u76naxqOjdnurvWgEdziNrStNvFK/ya10AOs+IkAQ3t3+1+R4ZQ7bod63m/tlfO
64mz5VjwbZkzErHcVp6xiddXJr/rGQZK39ud8trj0WBdr7sJfa6JsaBXtK2luzTJwknpy9BNf4zQ
VI6Qd/uRj+GtsIeb8+Pu+QUjnHE2TyqvGrO1CX3R2KgrOjQLH9jsVV/SBVg4X+nMek2WxYe6tDaO
z+D5RJ2WP/ibkMctTmNroc4vT87mipKzWyF8/c0JsKCSt2oXs4Bf7W1EC1ufUaygXPZh7ODvTs4L
dr5v0AstZEXT/RnW0wu5JFJjPLxvylr7rOHyRG/ZCq4j3ItdijbicVdiw7a57Djn26s+tL7Il5Mx
etP7TfucrZUN8D/0AWOpTm6L00s0A9UADp696CKgR9nQJB74DnoKud8+N6Pb8gqf+xQ4f9CExPmH
zPg3mbPzC+60z/Prda+f2kUZ+y2H0LpG48ZAodSfe884uXnmU3Oqplti3dj3TAO1//CSe8plkIRO
b3CA+4zOLYNX8bCpg4xnLGUCLjCY/Cy99uCfehKTC+wxKXnItV57uX+7+XoTxJaHVHTRDURlGeSC
bRmXCwzQqJCQTYn803ms5tN+PdqnwCsDJ/JOdVi1nqV5MZEdPB6J6efui+k/PXc9y3R777Zrv0A8
Wd2OPjVL3VKDu2buw4lWhje4ye0g1SdNHaY9yvEgriZl5p+ySdRNc2vco/lBiE9DhbZsHTipf6J5
QlHXDazv/tm/3gZ9PSgiP8JlDh0HDC00/4LEijmIzoO08rXvc+P1O6DcsI6GjhraedCo3u8LHl1o
yr+7ab82TgolBe68Ei+KIGcQBKYh8FQL6oqF7c5QPW0OcN0sUklvGiRS0ndb809HH7oophX52nqt
Ps7wTQFhsiL5w+FBI/jD8f3SJbglx2vV6rd2gcDozW2cYp7rI6Ue4Auk6EGH1nuEJGuYZmGZhv1m
2LsE59Krv7pDoOHi0XJr3TPEmXQQ039vUUX3jqYPT5fpp1sKuBv2T2HvDB6gUWD7MZPexpA2zN4O
VH1Sl5OGH2uCK/epHrKO6si/db52Dvp4C9E/uQyidsBkeIUk1hHGin+KfHZT2zcOvm0819G6KIYx
hhNwEWKAcjcqsA8ZqYfw3LkVqF/qWT33hllQxHBL457xDDKG++vg1AzbJqBuv0KexMEayIlVt19Q
N6sTex9mkFXbwRFuHcdojjR7CmLQ0ya9dHCmzE/9tmF4lR4UjYOx1r3QDcoyryhgHx4+aAfdgOdZ
hTi535BPlQ3MOqEsG4AsXNNJTQVaTMp6VMNk6P6AUFu68wB7fl14hq1blkMzwbHMX6LFcW8UiqEp
MmyqczdWpW/5CMUqE2RBcILTaOGHgHL4iDFifAGU77sd8zixD6P+1AzOSDydn05Hr/cJzr6mcUo/
FN/J0yJ5rYIjRk5ZPj68WAZkj24cA764NoZSKCXgrAxzAI7W1Y9zf7Kfi9dg3/HMbEAVjWHWMz43
YGSHUdutHZC5nmtRizNgFRDjgUHZZNCfv63zyaSKRQ4WE84Kd88dOvR6/o0dZU334/l49Y7YgOJ8
4eBvRkDEbjKgrMdEdWJdhtontfVLn/QlDk+9oDLGDIIuU2wSh6jdW889L6VE9TTbjybm9AYFOnlL
+v71zWtjz1d3pekiLoN9jb76Yrjrm76PuupnHrYPrkmK5tMOWk8Os4wgeHafuZ7W62HWD1scW5DC
PdZevlGxpA9OF+/wfET5xGcKCJ/EFqVRL7ddq3Hhdx6SIKGGXxivwy8WCM3A29qKQhtr1Yk5OzTu
6bN+VXB9m5go7TBT754IHH7rm5BguKmO5ip09kPBAqY9a8jUJJvaezbft36LZyMPgcM3ghNoMJpK
z8LVkZjvwxSZ4QXp1uUAHwujEplhf/hGSe2gfhTkLfAE346TSud1g2XNppj6LyIO+tQN3lLNnzRn
pDWHyj7QD5id1FeseaJR7wVXSezJmKK3htyzeUZNND4jUYMT4MFrxDTDRj/WRWsivn7sLf+AZw1D
ENP4nRmG3po91Wcdtnv36YoDBhwHCkl2qC00cfeGWHDnRduyP0StNXqHGOeZs3PjDl/aZHHjFlyf
rA1iwwzcapMzNVFYVh6Lc8IJPiNUN2XI1nVeO/dik6ahMWMtkPcERp+cB42bveJsM9hv9HBxmGeL
/Ssp/oksdMGd/R6S2JITHN6tcTu4ID5b+9v44J08LIJcEJVY8YaO3w3Zw5KZpbik8aOlyW43j7zq
o5sYCnf5QsI4Kbsww7iJQ8cZolwlX5d5e9i2Vy7TBHLGOD74xRtbp8LOdwlweKANyVqJYdnAtxyD
mlSUs17/HQhKCfZUF7N8bOwqLVzclnbMoEXpjiLwAbw8MxptYQy8U+UhK51ddqd4Kye4or/AUFFO
0809fI5UZY6c9AmWxNEr8EYy8RmIxvFEZ0hjxafm/RiHJo5F73Qji3mIL2xsDPr1dI9sg9vDbIpQ
Pjs7w+SVkGG8yKDW7YmnN96jSsOuvrSsUd3uqihgUdUkEJ6ehOrKeE1mF2xOkgmXbnLqQ7xMtwXF
3xzI9lXwKzARds7JC3aDgFMMzQabc+bRvNDEsY6YQo/6uxwedkKTbZd0KqbWGKnfFaONmMLHb5W4
/iV+H7vSPNQ0r90LgSCKhtYVL1oRHYm+2tGHgZFd5GUDxwIOysYFCtUAQ6ZnRqrLgAutn4OvLeA/
kwgNwW6w3qQb6aby/Dv+j7EA3JgcvF45Yy0UE6MeKewWArtdQQHeulW7gO+mLp3Y78NzU2dJPMC+
i6tuN37rDJJs1TQrWlYshsKnqVvBMB2LHZY9pgoypoeaBgpYZOfhdKJ44YZWEG2zC41Qj6GV2QEf
v2abL1ONHrh7QMsWchBSi7ntX1niXrKwx+YzZ6RYX6e9f/qyxxbPIHk8/r0axQqWK6wlk19vlMN8
BQgy0Y73ISBkAhbpAuSSEaIqyJOr61OqEnBe9j9oESjlAHqf4/oNeiroA7jZkXUtDR3vvPd1HC2m
IzXzydS8YxNEeNJ6x28RPwUZBMvsedEmT4OV66rQqzGURIsDdBCLYTGEotfYfyG9G9O2N4fE3/rt
usy++nSnXPuALV7yU+Nc+ET7NPUTnIVH++0eO4ObLw2uBZ5KABJ7bgFP5KB1QlrmrWum/g1mXh1m
35J4jI6zGFXKc2Aqq5rMg6g/UKtZvGVgKZ0cdg2sN8DyzMczJY18mbwVa3vbV0Cg4ZbngzofFi3G
xn7fdK9PT63qN8W7ubXujqdAltPiRhduZNmAe8XAwXWyO46z4jmG+YhqE9Pfk+jHCP039fpc0g3e
ZGrQqwb4hWNj/NR1YMClv38nUCqfBUI15rPVG/LYX2gJjvBdNpa32q3piSQ+ncdSW/S68DwF/M6e
b4vKXSLrIT0MCKyXZ+fqK2hPe8d3BuFm9LDG6hlzGS9pJxQWtyclzKgCuw8Lxy+ThkTQhsTel87G
opyozdOIPDjkaPIZl3/seW32UVHHjRRSjM2l808vRsjkXQkfw/KNJ7x1rkTI+fHos4U4w/O09OsX
9oHu+bTZD5u3veVy+g2C0UP6pDeSy+LkY7SezKKjfyxcywEktdzjYdj/0a5LG4MYL7u5NuOdbBNi
lOftVxH9UJTNCBeRMzcMjw7JqOx9cgnoHRXsyMtr+lYEbC/VcXBynq7XEZcV/x+t89E33uWYJURz
QITUxIGyf/NB5T6ABi5gCSWVyQo/gGW8PlJlrbuh5Te7CrpLApznW40Hr3yoTo4A0JT/OxpE26gO
QR+QlPq+ka16+swsKEL3CKvry+d4pw7Pb//H0pktt4pkUfSLiJAESPDKqHmerBfCsmxmEIj563vl
rY7qqtvlsiWMksxz9tlDWNrexCZYjVf5rBSSPS3pPIxXpALplgaGc0rFqEYUbRIIlg3dCB3OKvCX
Os6UpmcGikUfjsU145EQ9/3NZ1l9YW0uTr63OXnGpIY9y020nHsMt/fxc/hqAZzHziG6wMR+vdB9
XrSPmTxANDiqphexDNDP9mZOuKE1JjU4xzjdTQ7lptaMeNc+IxJRqHq3aQYRnH3wJb/Kgp3OoLBI
IATeJZFemMrLqmGstCGVTPDVcdI4wtusrfeF8ik/raIlLcCpUgGIJgaIHc/om9z1R6LZJF8Zcxxg
3pt3YfinsF+/gAclS34bVMohvB2NmuzDhCQVbTCDg/NgOXARqGCz0O0LJ4yWzaJVVuWX0hmkGQWr
5jwS6W3xt6ob9Z9KONKCUCcTUnVy1xpLDClZsB+LmQI8S82WTuFWEIjbYO6RucN886HU1uwWUr7d
hhsHagshdvQ23lfxSEOTnEBy+BiQuQizTV2+z6f/LNbNxGToP9zkp4pygykQu3IazmmhR2SgymZe
mjmt6Gqi2QwUplZwC1OyJ0juM8aHAVDjj3knUnPu7N94mLvtOn6Baf6Qo/f+liZLuiyltMlBGgyV
x8jWKzZpSxvP/cbK252+GlUOm8soWSbV/DMj6J1Rl+ZuktIK9lCdCdVTRdZXsOfEwMu/NwbKRB3q
4zOB4WWMpia/QlaJmzsiUC1xLCfdRq8eh75df+llghCz0I6+2u0kWFgj7PuuuUm5QTa5AQnLbrTt
WzPzHnPY/kfFSlK2pOUIq2o+jX0imIvfEgD9gig67sy9Ozb0dv6vtgdjTeM9mPIOVgiBwSXfQUBN
B4geV9bPdB9YXggZ4KcdCXQCxKLezAbrzLTgPS84g11w8MDSWjN8HIduffxFsE122m87dlSPGQrz
Njv5Lr/JOp8BY0LsqEBSvZOCM9uCIb10MFrGd+dM8KToilYK7qH9j+92x48MrwA4298AF08Iiv4d
wxONss3IN0XgMcuYizXyA4fDbHvmiAtzs9ZslhFUgpbJTHue0h8yneoWwdfIFjpbhell/35NA/JG
yYtR2LETkKUNypPnQBE4GLHqROZrlX7Yb0ACl/2pcfuTd0MUy4NIF9Kgwv3qOW9OhJlEJjtD2ps8
Nwq6UHBuc7INyDrdpZMzYzrlML2gLLsUrVXdc6INTbW0VG1Otme52D3IDSfCElx2z6ihaRzvLNnA
O4DZEfZY9C0GnDP9A70FsXAJdZKSDosJGjZwsLlmTV+syQ+JfKx+L3emMACWXcWUjOFBy0z3txxI
CY5jQ8R5L2crnVBM+kQhZZlehhP6PcyFInsKccLeNbVL0JlnH8P3tr7WqlNjlj2xeKSzGhoK63dB
aSmtBonIZDAC0sEERu6ZbOjtin9YSWdMVmbJFOgWOsuQ/cbxSabNzTeEHwC/GkSWQj4W3Y6SnJh+
zc47Nn/UaldPNeiUWqxWMYAIHIVdLd466pzZ3uw29izQsGbPw9ytMZ9Lzqw9mIKHhsxp+zja9xAE
VJPkxshwx9+k25RQt9fFPm7c9COw+nPg5L8c9lhRAZcrW6m4caMGzxpPLsUmeltTIPGAtVNseCiU
SKRca5U10q4dSdlfSmaSnk3tqv8yBxlB3Ox3Ol8KPOvTnplYV8FXGTogKU+bT43edxV2TDeb6TIC
qDCNfUWZ2ZtTjoTfm5+fJ59lnB5HI2eKOtiOOMHbpUAGLWGbEa/RHnfH9qvit/9kprYueWtpgY0B
UAsIY/cs8zmDkv04Q0tW3iTU11O7+WyZG6pHBWXABxfkTHSg5vAN1L1Q7nJCMWSlX3huwrG1If+4
AXNFLDOuyLhGc++uJoYtm8cTBI71aC2hOEMxl24AFcdbGc+FkcwYaDQm+5khizXEG8Wbj8A2Co7A
r854rEPOnnoLOhUzdBibY/0ct3bxG0ev94Ru6JHgmt998fCOOTFGcI+GwBB/Z8U8kw7t0dNWtbaS
kYoB+BO9yqnFiHh92BEnzHPaect4fFDH6zQgJjhCDqSulo+scyoJQooBVWiCMa20/gCXd7GTVK7U
mG+aELK1q6VUgB3No8V1+qgrwn5PrbR/lIGd+c8ovgSKmW+tZN95FJvnyXcD3f4rBcPk3Ey3peem
KbvjoQ3NuLNwfa32+bKgWTgMlcGpNvzSD9SbT2zpgMU68Jm65bRQdlh1GUxcmJYNFnav0rN6RftQ
XsqUki9+Nv3N1EfSrzn51NlmxpZfuCxqBloU8C5PbuGb4QGgOQcvP/j6mg0DE5/VNHYlRmLBnMOj
JMrvpiHSiO0QQ0ZFtT5kA5EVkcOi8E/qjZ06RCSkfVimrhTUxlijHp6NSUsEISUtWJxb31XqfDQr
g3IbekRHL9SKV/kjHnJQgda0ebKHN+EfWqBUXf2lOCTfuM9OUZIZ7RSp9HdOUHpg00IObAYKbszF
tp+tMlxMzff09ZFOikZx2PDYWd1o6+tmRFS8J87HWk9NnaPdH+3Uz9xDGlRq8w8QUoumPV4XU5KI
cQeqJ26RnhoK8ztFqdqtsvoew6HWrIFyIyTFfrwZB5bPxjikthd2MA6JoD1VdDJtvkoaOnwtNcnY
NtuILq8gb2oZw9mrbFqvD/P9gV5SUM0G2xt2HUMd0OHRPOIH43Fm1PJZ4Q8vOQ36JfEu4RF3k8b0
XNBjM9yFTvsxJXrs3pD8eQ3Gcnzfi7dJXzrZYkqBTyqRuamQVk34DRfFFW1JNbYA8RrfDiW7PvLp
lrXdsmZq60O8317aVYGl68bj7X2/0VAlJtxPfbbo2hUBVTSG+V8zW8AzCK/1Uj6NIKU85cUJAbkX
OrlMEDA4rZXMswMbPc9HkVheP68waSl+0qtCdc7gqDgr/j15ccInhZ3C/X5VFWzuud5bPpXWhU/4
/eTUiesNTlrSFqbxnkagvAbo+z6Qfjy88fD7kMkCnz5SY3A4YPBwvUrP4v1dJ6CLmt26EwrF1/ul
wyrwntpA8CbqgUPd7lL1EK8UezhDFy3Nd7kjLTTcUneSZeu0PchXcK4fiA0gL0eBw/E4zPvOpOtV
MT4WLXhOjLVGFkp0ybeBmZxYW7fUpZzRNIt9npk9tRoD8QKJyJwNqvqYbzgswW6k7NlVR4vpx86+
k2wlL9NzaZCWFWybpW9Xu2QvkSu34XheEemlfQkyJU2sbPzq2/QSnDJLiEJVK6elGL+UZXqc+M5b
f7TRRvYhYKhrYksoqds1gdwSKdPZtralHUsua1f9gMSOsDiZMloUrvDOg5e39OiQLL12JrElMdK7
hYdoF7yX4YZwUnsiLd6emeMegbv7VN9pPwNJG7pRdixQyfAPnF98z4fWPAAcyqfrT2DjoB+ayY0T
bfIlyY7OjmaFS04qigvAm4KJwXtZkr9GviikxIv4GLQ59Wg6Y/thN3robvwqGqbzW8lDnF3gFKIY
8UaiRKNbB/MZuGZeStPsHJ+FuTSsp/EqlVdvir6PvJnRaGSlnfI4gC4U83YrC7aXrxO09tvDRNHe
w7L/HganBxXrk7k6/VUGE81i1rAZ8SEMZNbNqJBztmoWXbF9R9853LIpcrV/Htp9EJvsqxPl3Cpn
fjZnAOYts73/eRUaVCa+5JHjXi+6xtFvgLUv2mfkbJ5ux4VJzT6x0aZkzvsNmdApoq3EZE51SaQt
iLCvbkGxHEGJUheV55AwyhRlKlEqoEMfskVuUoAxZ6mywGoUhWr6d+aM/PMM8R3IhpGny4BGcLAj
pH7JRaKaDIM7i3f6uYbe3XMh02XrcW0GbxIMnXSpMyyBcgOQ8pVfPptJt/Cu/opnafDcyL/6sJ6D
YFVKlxx4vYlaexYdSw26Erh++z2kj8jHVwUMnE8xGs8sdWJEcIuD3mrikTOuDoEOAyt/DsolIDdt
+bmEMCciyZSlFVBL+gtKh+VpQ1cLvjaHHYG80Bntq37hs50mZg1pIV/gOz4GtVhD2FhxdFQzG+GO
CcZBaQ5xTDfVY1LvOxRUcsLHDbYM05Qq+ySP4GJiaAHe2MY/6TIZXumy/6UR0UvcvQTWsxjfGGRB
ngEFijf1jIxhg22oZeKPuLzfj93ZpQHgnlzHbglg1JFiz3WMjemJ0w88NwKLau3AaaIdD3/1NjlN
q1VjVMusp3LdsHtglTZeT879Po2dgFmhHcPgwdGJHRqOEHivYAABQyYAdxyRv2pj1V/6R5BWYhyS
tUP6SzGaM859sDgyyCDwFYNd3rma/9IifPgIuKHlfFP/LQOgXuE3zPBsWhxm04aBgZEuvFPB86kb
mDtHsB9cLTMZKvfhzGy/dJOhPTbD4avcNv6u7CwdvdZ4na/1EuZNig0GYxKjb0y7PZmT0tJRdDIP
nh20Y7Sh/B4Q5qjrZNkq8wTAAn9LfIH7W3qazlUk2NOdsI8Z3ZnhrLVq4av2BRPe5Qg0oF3MviMS
1GPyhZx8DMUwPFH9KQ1ND2Kl8Exs+r2pL2MkwnRf2hKJAZyI5PfNOWIMCB2t1fsgnNri0OrsarKZ
1euBigBWDDYX14JeEIzehU8WlvN9cYd+9i6NnChqfQdtX4iDNmlqcnp/zoNnc4eY5Z5p22uM0zPG
IVChj3q29c+EeytzfXZbqr9+fQhFBetTElQ4Vukr1sL48SG2vR1Q76yJcwgDBEirPt+E42ucsz2Z
5FxY/n4bHeXLcGmRrMnkE+RP4LYotlJ/Dbu4pyzbTObdZrjIUzrCSULTN9tFqzy0S2yryU246RtS
sGXAjmWGMhp+xBkTuXMHC6k5Ysw/hIdxue8wIePubvqzpy0qty2ZwpvSsl8TZl1ioXZUqmV7joUU
HlAvk1+zCfWK6Rd2YMvdQrtVj9RqTy35GM1Sj/4+gQtVbDpPMF7AeMW8DpFxeNVPZD5TbZ7Pfusd
nRnSiCU0/T1+QURHG6NdPTHS4BEypZlFPFToC6LaRtgTo/PZy+nNq2wvuYzGW320S1pAme202Pnx
kX9tSVvWBYu54TRomLQvGs16sxd3o0f6SuGV/GXHggFHZaev5FhRGP6NdFehApDcJGUjp+6iovzm
gLlra5oJ8ys4Rh8DNRLMBQni/9+MFI3hEJvvG0+gvqXdkzWDMy69TFqebYECeYtO3QU7Ca5TcRnP
o8rERjRfBA5+GmZ/V+H3rfCUJdJnxnK2eQTJKelIVCCDBXP76iWJrZmlypQN36uEMpkWqWhPFX1+
nvlm1Bv5T13P6btRwaWk6fj2+Rwwhw3MFtK5na03AAbC1JxbWmAS9pqk65wG8jVE58nZpaHT9F2h
PUfaQkEJlhHAHfKYyDX7ePl22poJBjvXp6WCyI2SD+mdmKV++8CflFEMtns9ug8plGjdrL9GJx8z
jxC2Iv4gn6+3rTPxTrf/lNwXqOkPYG18wIof4XDnL3rsZKihvxpiLFxqJ99NbkNqpK2p6la5EtZc
9HRCRQ5gUps66RI4gwhhbIEX46LHDMTb/ecAhvuiI0QViimjjxVujuqf+C/CA1IYisiBOTqNXdRH
MzcIhUoA0IcZiBkMhlda3h3/rL/mW7szeSD4xhHOisKwfaQjjxZfUP8ZTab4NxXrjpf+z1aRuobd
IfkTLlwh9Q5peNecjRKeXrhWN8J+08OTU1hsUkxS8dwGTgJ4fFBed/iTnEV+jQjSGUOBVRYQC7+w
AxTuMsK3Cr8UzorCErEsdNA4ejL7k7ghwtZFvGH513ApY7ZJoRBm6oWAPsHrIHiKwZ4ICAoXb1t6
CFd54YoiLKhwioSgGgAoQm5EVD/84W8pbgs29JQYwtTA/Sw8YFQG7QxTjeZvWI5+mr+eaKPwXCDr
xqOMtxTJzMLPSt8Ip1DhhhbzK+OJhl5fuHyy0Ah26bmV4gLRFYCY8IcwNpugPXUVolS32r27Kk6z
Lf45tdT7ZKkgMXGVeZC4xe4iaQjPDFQbhPEo7covN2r++swuquxyQo6b72JCfWb55+g7M5SfKkN+
ZpdQRI4f3PcFl9GrNsOWOCeelDUvEmx9nl2WwTr4HoUXNFZKvuvw+/1ANLSLc11hdW8qI+tTCaAo
/7gSWonYCqh3HA1ZVGjhDgHkUM2PyV+0UuDZzhPNCgZzMMveru+hcoxUR+/tvsMDGECzOdBAjoxO
wgtfqE2sWWHov6pm6SOcnu0utZoHEvnHssT2iC2E4sHs/qR43mM4/HHQtPiKiSjjgxKuWzQb/w58
tNS4zWwiDbPOetE2Ji8DosEAhPY+30csbKTu1XJ26Hka3sYY2/rqXiCNM3V3xjxNd/0X5xBbY9i4
lXKoz8tRyvYrfg+qAj4qtfoGYYbGQEoS6NhRhmRmg9IIB4wJYSM+5UmnnTrq8mXD4+VbDazKngkx
fN3Giq48/psiZ82wtrDYhvGtbrL5sO33s2N2gws8ak6BBgu1D9c9Tr0+bcDRI2JPOk7PwgeivRN1
MJqTFYNLWmDmBFGwmHADeoYbQCStPiTPcg6VijvWBsc6RqFo6lNr3FgfZU99BWmaTpAMEySFv7Cr
lHohE3H7yzw9OI2iFVHczVwl/yV3fjKQYuC9mJ3D/lRWtQr6o5cej5n8ncawiOY906nptits/bOa
hbsIz0MnaCmtrBpkoNukcPHgnPrWQndql8Mgk87vkwfFKKE/iqz2CJLRnd8cmbuCAsqkpnR84+yr
FlPQfANLvN7Ilroer0Ut3QN6lqa61smweiExheBmzCDekYxgBlhumj0hFfRBcrH7HKE2X+X1M+ak
AtCM0TH0G3k95rFMqVfmOmlW66cyNXxCPoI7s0GtuAazIy1LFR6VHlqF528YBQamOlnn34jc6mWX
7yT5V9cv1bnBndrOZ+YIxQKcXA4f1cLG7BfYm5o8bBf66MhN4gxsMUxTFsBqfmzRP3UrRvTFb7CL
SbssMFhkKDIAuRBklKBOggqGy0sEW/xfGKYwFw94AoS5xNxHcoBnD951gRNwIs6LX5Bz7io3N1/O
uKDWTQkS7E5vvvJ5JA7OAJx4nHVTZImkeHSLN3D4jkLnLPLuE5oWAKv8ET/qKe8IiMSh2MBfJotE
hMqtKgyOkU28n5Q9K0gB0xdz36/ZRTnDKUtu5bz/wg7xJfcWLUeC8Ss28PFGW+hbkUlCH1CtpC3U
aeEWWK0E1TtiQtSJFYZtIYOs30agog1pKQDgFX/wffNojCXBv+vwXlhICG/wV/8lnFFi/Mtgrf9n
Niu+FRiMKeA/Lwlx1f0X3QZF+RSnWuHJNcOdg6mgx2kqbFVEwKW2QFWAqQHvjhPFilcr8SGgHMcS
Mt0wlvp3RcLqVnAnkJLQRJX4WZQ4XRSFOfpjSUyW7ZUcCjD62Y1B/pwIFWyVZKwxM0eEOaJNZUz2
cSl+MggIIidA3FVhJoZjj2jdXCGYYsz7zejJUnHdrQ/iEyEdAIgdWY9+Kx6fR3NqEK9IaLBEwIrC
ByYTIaDQblc78b40R5BYQa+5pSI3kMXCuljlv4kznv8XEcBrg3peYaCyPia2zlCMk4xHTwTAiLX0
/4XGJRYuMMsCyJbv5Aqc9xfj//nsJuzjhNUbZmpLGm6MtcaOf5z8yRh07DUMhSuexYLJYLMHGtux
vDpkPald7oDeUvvtlKfMaS9ivY2f2C5awj1OxMHiH4BFEX4FWBEz8uVtxJsIQziitBzC2UNyhaY4
GgV7sCneG7d53IvEj4kABeVagT/R/82n0Jv/XaKwHKEDj0zh2iZerOOzEW+giE9DROOkNuQPlFzv
hfSjudKPcLarzrLlc6zvylN9EdGzIisHzTyPBv8i3NiRssx9FEWAmISJCa+8N0oqwFrxweOeV/Pg
/XPR4p9YxULpeIQPcWf/e5iEQQztp0hLhf8FvCB83JsFwvEA6g5noyDyYAeI6K+GnELkCPYpzD7m
LbE2MPSYOv1zVAHYEG5+pEo8uSY0zZSggMv9b859ZIfl7aaL8RwzkBfjZsEqdEVX/BohRYe7hEbK
6mNDnsvz+JECHHGvQ9aiiAcSSRVikwmX/1/SFxEXVJ2CH1iP3GRgmkS8Dn+JX3dGo2XEYvdAfsUP
yhjVj58x+/ebxZwCvp3Zjo7BXTwK2B2QMES2KbJ+8fuPLtzvVYF2TEyTxV+sHfGo8Nr8Zy6R7esA
Bj41i6POemcIyFySx0JFtdicJ//taURgiEWRvAhkyxb1X0iyA4OpJbu3cPsR1sb4BmNP06xlfg5n
xfXUhaAjgp3kMzOt6qfn24V7HNH0uNpMhB5uy7Jur2JdtVt+bY5wSzxJ4u5ViHOtkk8pWbR/Pe+n
Af6FLIzgS/ySmVUfRhthvMja4bP/z7gw/RfcBPLNhP9R/8taUuejjdgk5HWMNZf4W7mKB5xhsz8f
+PUU1gSSu6NsiTuu/stVptNnMDqs6WEb3vTfpS0yrPUtWaxqseFwh0uzOfv8R+FsKrYVMpuWnyOk
/7M6EYbf5IBAeGJVscyUa8kHwxMN30TEgTBZRAX+8twpqzPnl+v/GN9N/t0Y4f/Dv/6818OPMAbi
HuJO/r4Lnzeyw23LB8TG6w6nKWHBJO5nz7Mgnml2WPBfkQSLDwce3lMylwlxeCiWchZ7umrT7gtz
KyjVj/hfrY8W4/LhKyIAt4WaST4DWj/7A+9zxiupNj1R6E6+ENo8xVYPuPAlbJj+sxTC2P8sGizK
pWJB3vYbOzvsmBgrXZr/5zOgg4P37ELIZqZGHGNiJn9j93P36TAw4gfy/KnwdnKpnnAlFobhNX0N
URMMBWeP95/4YabHooIXmWv6Q1aJ6RQVmr+QH8JotuC18Kz913KIHq+kv3Cga4sLe//pb/P9F5aW
yBWVHlMIp385vcpYNELKT77OtQXuOu+/ydiSHlxBT4Xtvv/++wNDD2uEcVprkS1AXZ9SlWx6BIKj
X69ZjccHas8umk8+vOzoK8wu48lcZqRWI7Dx64ZJzZdP0hEfHxeFsvzdXYf+5bE5Rj06B9wFRtqa
nUnxf3MM/pCiVKtyyin9XvYq5dRGKpaZd/DZDqfup/+SqpuURnbMDLGm6v+kVxm5WuQ0I8vT9uV0
4SXbcaoaqn4oWZdj883+eOgmx/pABZVSGE8X6eDqTxglDMcQawSxQ7FH8YTcCo+T4ieGP6Nbs4CK
Bu9SSGc26g1/tsfowF9PfuPODnxr1G1UCR8OQyvWwc/sOVPmn6mp0ZLQejd2h7Ub4uMx0Ia+mkHI
8qyJv5T7H0XZov4YoZr99cJV+b5NusaUt2PG0vAMW5T7dgfbJzYznEqQb0gvJhHUqKrqouNAVZJN
d1G9GtRFiNEXX3+iCIiGdakf1NkSXS9TgWxiNqN1h55kAddF/ywm3olaLN2UK7k74hxXYBoLz78S
FXPfobtrWCndOlB3g+7o+SIiTKTbQ7vxP5cGXZeVWOoNk6ds6lb+Gs+BrlrlLeP0k3z7MIq6ZBSG
FtdHTd5e2ql5xiwKbfNTnoufY8R60PDpo1iHl6IjZI12em4FqAgwfbL7O27l867DEhQzIO9NQ8ba
7N7pEcb1OYRI1CwqhEgkFcnLgViG7CaN9+wrMZNe2anoNGb+8+39fHC3BdR/k5cJ2fLVVHYgc/Ga
hPQ3Kw/pt64bM8VmJi10Q/xPm4Em26hPPzhmwMJUBPWBHB2zvmq9QS4BVf4uZ6hgyz/BefzTmvKp
nZkToaT9UE7AO3BhmAbKDfYWX6iauQzCDHkqAcOLgOAPsaPchkuzRUgCapGas2WLbeFlfMkuxZM5
XHJod5ox+QEbbKXHjWsiqfdW35H29JjyMFYZeYZ6yWAPplYG/H/0nYakMLcYLBijL7BgyltjUM1e
t5RjldKTz3OGXHjSI5o6ej1nGfIqep7WLYRYSDjeAEhPCqNDiEe5hhXRlBSyRVTixbAn+vQN+VVg
tMJHp/lVVuEPxCTsmHDpMpUb2UsWtgele4l3GHRIVnxaZ9go4zwNtwh8UVpI+xbCkG9Oj7OFrNKb
8ngbKfq5bP3qs0X0m7SsN1Obp189OgKHih5jxHWUzPHv9F1p+e0ZI0a2Fly5/nBHPCKUD9FrYtbf
zEImJr6X0IwLCIaEq0KVu0JvH9Jdep1BcK85geHCJwsI3w7mlRbG2J32O5yUB+5zn8fYOD5zl8cK
pfEzW7X68gdRrCAIOSXyaJoGKgqqoXWpOSlMpaPr+oytpnt4ADt4o0h3T7kJS5zp0cQQGm1sp1Os
mbt9+Cw8E02T/GLMIo8Nb2qpCQ4UZnJG6BFy7mWvka2KNqp4jFeQZOl05uPnuXhMKZsL48oB4ExM
qql4G52B/ChJ+fHWhsJHTbsoSwuqqGQxnMGpe+5dknN/jVctVSS8M+RjVvlFB7QYmW1hNtZGoZ9i
ZO4iVaiPH2MSw42Vb4xMOMVaxgC2pCyjUhwkrsGT86fsIs003KnRMGVOUIJ87OAbiTdeHUuQcW2X
MNV1KzsB7FuH+PAyZUDeBuxRcyL2dlwe2tJatz/SVYJKhERnNX5Dchj9ntlpTRhGa+lefOMlwfMF
1OrxtFiQoJ+jK8OucgGZ3YcX34Kgsj4rk1lnYdIy/SOfQYc0OpZsQWKeLdHbNfM3zk3MrGFpOe06
P/dWsIrvTD0ChlOOSpk9MolbMiDoHF3/4pN1npsjJt2AE9maEfCqaOwjFoFjW3BxKuPotUsEsT52
KKVweE3yOXyLcAmf7DT91q6K2ZDmi7TwlCXO1FXRjUwscAUo8h4Q1lIsTtZqaUyWBSg8CWPSHkB3
wlODKLT59Z05D5a+mKLVhBsWf9dwXSuHSVr9KGW7LYyodFV4doAAzNDFfhRuM47RRbkfXSjr2iOr
w3035oitD1b4GUv5xSPf6ndtWS0wFHAeA5IiD01A6e839VXC9+rDDmeRF3H3euhs2Ef1JvsdjwZN
1av+lu6PcWNA8w1eOkzekSntGkuwNCEAzE41djKPnNG6+1ev/jDdfEzmJBem2KYfJG0NficENUNn
NI+8cVJ1Odnmt3p1kizOeHuy+vOQX6hfwYXGmOs3MEFBsgHtCymvX+1D9lEYsZkwXVcN7fKxUbWM
FMf/hvRcG/e7jGpvCkTSrHswdZMt3BmvuU+YrgCgrTvrAztQXpcTiwpZxxiSaW2rGgcR/4S1DHw1
6+1StbJ5IMu145PY1lC6BsvQaRhSo1CHv7ELd/6uXUlfQWfolrQ/1bdDzUzXQGEAR3W4E+RcNiaA
jk99iRHFkYKHN+fSdG83uyNV0Jihi6cw22HmwQ+aECEWLif5vLSp3SaOHKJEM1uLEe4hIKiJWhLp
tYRfpQEzv3EKU3/q0hdbwKo8ISug6ZpD8QS5sCMnOiGlONB0OylZqRfKDFgYCkcfH+OYWS8ERNhM
VrjxzvgMrMm9b2wQZboVtCPrfzssMU3DN6zEeUFuMDOe82id7r9G5BbJPNIdbhcPJmjkoammVu1E
dw8ZZwVBQto29IANPPw4W09fTDZ5V0buxnGYC/QLzxdmMrQyPcRluwnXg7bJmTOrRnmfnd58p7aQ
Zs9CgrDCykocDDrRw7V/8RXmsvzKfBAYXDDOSWWtriWWpvprIFNENh9S58BgvR9mRvk+VBIzoNNQ
WMib82uT7+Q7xI7Jcjb94Qiblj9Icqf3rFu9h702ZduAfVl9VwIH3bJVY3Bzj1UjiHcbuD8shqnd
lj+jEu4YHBuYbz45LD04lCCkgJGgnclxdTW07Am4Uh9AJ2iWW9jN5JIGgkUJ7KRbKQpfNLrzWT9X
5N+3OMLRO7ZO0tvwZ9afev757KgBd2/F3cEuMqC/tspe0Y/hdK5NzGW/Y2SukDDofzO2sKNko4Tb
AVkAwv3YHL2i616P8Xuz4UlMqTzngstCB/BZqqdyXcLyxtKIBnnGWeGWEuz9eOJ2EzPgrp61b//t
NBqoHPgL+CO1jGrWWJViEb6ZrlDDZbZ8mShm+UaBJdWbibrxwR5Wn+g+CUTnyoUcMrSHVewwNP2Q
1suR7q1KeIF77NWZc4wcL2bK/Vn78XKHBGH6hFGnpLjBaIdHRGYLY2yqf8u/qTJrAY1dthy/4L+I
oy00ixm89BUug50Z6I+YQnCHtLnSz3AMNi22KMbTR9OKbyakEqVbznDOveRu+oshi/Lr3jPEWJU7
wDKd1ydQ/TfEH24TYhqM7Cx0jUygkVb+jVl0oAc/TboLcgPK4Jg2G0KcIVPH3Nbpasw94miYrScE
ECLPaBHUpWbUGEg8OJKvs+peUcIx9ADUYp6kZHZ7ZQ/4DrfocigtG2giiNH97/yaMWuZrppuJa+Z
YsDskXco3hXQEMqrJYOdGOU/B6wTR87su7niRQCyCvE3WfIsM0HT8Ae7y+S2p2beYDpiVZ0Vv6rE
jq3XdKWUbuXGGOcFN2Xup7uOEWw+dVMm41ikxiSIDOlVGxn24QulKGVUTsBYx+9mkR81cXFWisC2
8XV1pPPnFvlLSdWNd7Ye9NdsPU6/pbW6n8i7jrAIqHyyHdUmYAeN5xY+mnTSVCNkX/mjRfd21Jez
iYVzEQIVPgv2Kie9TM8iFM37oRf6G5s1t+fg7fb5elkziJpxcONHaQj/t7m3zuZn5si2viUJtUbV
aUEfvI/Xj5X02UDLQVhTKuDyrjdm+zhG+5VCBVh/tykMXLO4vhcdw2jiL2BeWC6djnQvf9DJ7/HU
6JnoGsEbWssAeY6T97S9sjN4s5Ne4AX1ZFlbVBqj/eiPQonfQeZzg2N0mPZ2t5a41nn2hYZqlR+H
yqwBD1pbh1lIGTJeQXdjVpJiTzM60VYNY0jQg6MdJocSi2UEpBYmCbE4YjgwJ88KpiceZGekMamZ
8LEEbmVSWFeHCWeCvjzMoOQuY2gRyyhMjHlWL7xfv9HN9H36XGfQ39EKy7uhNqF58Gt5HEnDima5
XjGRHukWHD7fiaT5KZGwv1TZxyjiUNiXNER01Hjjzz6uXxkv1UoIOuiP/H+oAy3bupFBMjgncNHi
SnhnzCQU8EbUIcgyGXUjC7lgKVKTlxaZsoghma693FYXmd4u5D2urTrmLl9vrMA4zNwWaVJgdD9j
TmtcgFrL28RXfzvOd4OQg5JNwgMBSAHA0TkwSsnNW5fApuiCtG90seGwCD62QuMJtUvIhQqS1cIL
39RvMZH6UxlZefZHcVQDer0EMFXbWWa+uQarNpUJBpfbiKgHm3dQYQlyN4M1LL+Oh1zPjKrfstVm
LkZPycSYMNgm97X8H0/n1Zw6s0TRX0QVObzaIBDROJsXytgm5wy//q41Ot8tH/vYBCGNZnp2797d
/Zgud0+FTzNlb+gKKWzRO2X6xyMyqYcs0ZdiNX+jF959Us0Otp/U+57UPnO7uEfT1iY5Jt/HO+qX
VQPd+uHaK+fqL4Mz5ftGs48T+YqpQptU3eHf4YqI4xF3oUUawMtlH5E9TArxIrpQ+YDk5NhZk7s8
Uvrjg0oxqZh6X2SuUgEUXxrZ/vEBKAVn+8hNSn1NonG6RSZ9ukWtoEb2/EDs8AesUeqTt/d9e9mS
BvNYHJLQTfkF+gAkrb6ZFTTqofw3nTOtNS9Dqca6PvsGFuJh1Oel9wVon+aSlDsd1kqEB/tTal7V
N+MJ5O4bHbCpBJ+rHm+PH917H6qJkkIhtxNakZSYS5USD50K7ou6ufxD6nk+eoZ5Ix67G/Z28QXc
jANBrYL4Ul3Sx6TyVvne0Hqz1LYlKTMVU/lEMuL+/pyhHkwXISExlGlULDxVupS/oAZnHQ35qvO6
m8TL6n20fTrVhp0teU60Dp+zM+eLdTSG75lDp3WPd3ggj4XzZ3HeTJ1f2Kgyi2iGh97u2UCnMquS
Bs6oXOdkgQF1Z6NhBbHyw73SIR3nM/Oz6JIoSLDHZM/N25FdsAMsizJobm5/qEeWw581J80FPmyW
VPmv8oFsExiucn2HvDZbpTc0ZoVc/Qs1aV4nBxZV47yJxiyXMQ3ay9H87dTadorU3x1Wj7CKeXoT
VXIPxe4Gh+eDN9y2tDIpkcY3jU5k57Kcc70yLTZX2YfT+2D1POOzU7XJpFPqZamxgfkaciNIxGbX
e1+9M8/OOWStFAvYUKbq/L5bx7vRdTgG4PI5R2KJz0yw3BM1fDu7jyHi3ur0b/q2+Zjmu0D1E9D9
fK7hyO9G7BFr8n4srnOiDPWGZHoMCBoVYHb54bCt3j5IxXvBpBz/djzzR9j6+NAgvRjg1J9N2i/b
QpXIcmN7fURKxh8QCLUdg/J4aRVPVHx8Aqdsso0KhdDWj/enJTiefC0YFraURX9x+6GyFQLEcmTB
qsfD6NTKQdmO1ueY27dbfNpQZfh921PyADXNw5UimjREKVdH82k3+xhdSb3i4SrNkPBeOgVAO6eZ
gehZlFqT7pWwEQ06mwXEmPMatnXYvRHJHTE/mKCfl765PdDS9q6i3PCIQUFfj0ex/bMdAmNAFSGE
bfno+p5Dg1FA6JFrrr8nT6pnDjQT5SQjpML1S+vSKrESD6FFjb1dNg2ORh/c52kHLomWVSs6ntgX
kmHn50Whdop2kfhSFaqz8FQlRipMWiKP9Wh8wzGzH/Zm2NZpIvZGAYFqtkoex3eafjT2Siui5eG/
FR16qJH2g1QP5w8ZC1KaK5S1yhWqjaBgYfkhJCKWaS9y+xZJghuq9CUkYTXhJDkQZdxoh3rtmlC4
/pv/cdpUX6bAn9mS69DVEoqS/htLmv9c7HOatPKhmBHi+cG2nh4d6XpPBgN/79/29X09/4GCE5hk
Lf0N7YBWEbfJdmjHR0cW6TvZ56E0VIaKDnhWVP6xT2vhcftceJxceJLiKHytomnTlxQjNILvRWpJ
3WuX33Xt2jkCvQ69bX/JXRAu7SCzlhbwj85v2cYRWqeebx+7+TbCKNJo6TOSJRjHIU6vk6/9N0I1
Mueu75VmPpquGdnDE6fwnW/sON0tR2RR0MeVcbDryLo2+5Lmsn0GtX4p0Mup0iwXDeJgFaF0KX54
+dv6epD9WC+qJkXRnz1NpySGDv2GXW/oVoQaP84hL/vjnjeo3+t/k94Nt/VmoitQI1r/HTcsO2Tg
9TSSTo4JEce41rMfxyv1ufjriNzFfkzZVrqR/6CqHL+VR3PI0AmSvdsdXXhx8bY7Xgmw4DHULxSb
pmuJrdPXnfxoW+cA3K5jZ92EFuAmgUmp7AvLwYfRfWnSG3Zt11QhafwXmxWzguxlhPCQkuLRff3I
HKbRM0WQHq5feP+sKzsdDb9zr3gl9I++UcU7OwjNp2giQj1QGhjtoytFNalMYHcRexrZGpWS0NwJ
ih1k6/n9cxEpLUmArEwQBvF9e0BuSasiGkZtsC1yMOotfKoWO0TpF/suk7fUP6GUmxErI3xFRydq
5NqtFIg8trNnpZelfScNPGmfZrfO1AufxKeRsk2BhX2UrtuSbVewsSc1QGy8N61PRje0updHO0h5
yzCVOIEM32ZUouE8Osy/Mi3R7WF0oCvN9SuPkIRpUiRB6fpV+mU8qNJFF74DF8rs6YCzIBVfEaSn
u+S+NbY/+fuDjbGVA/KhU5uzfqdat7r9kChclnvweJvRjh7tJXr9nUBt8RIs/oW9+pi3bbe9/SHt
OsPLylSEsG1f447cL8YM01e7y1l8ZeIhaUJ4jVyhwbYWXeNJQ8DqhVZEndV49k72H+jq+kM5VYaL
saOJK2hu8m1Tj2k8HDBe/TQcEskoBOuyg8V4M7YTCIXN6eBBOJSS3hVSaJG/En+mDObg9jdpwKvM
nwoEjw/1y3OmbQgxF+HaUOd01SWvvA3dsOTuVOgBS5p9DsKbe0foGyEFX0R4BrRQQOhX7tly2TZx
6ehObm3zOsY1J7e0MznjpIMrfXDRvv1Q6nBBx5Xyy7mJ1Qvt0pCr/6Ir/7WFCKE0GubsW+hjLXEH
3kdt+bRtHVcPw3YZH2bYVsmC+qKF3qCVIaZunB7nOzbwuc4/2rG1FC2fJoTkqddBHHRGOHb6tI/n
T6Tko8B/hbAn7bwMxXetZmikhKePU/c9fy31KOr2ShM/YvdGSckWfp0+Dfv7aXVOHQklF9CoJENM
GusnY/7nmPBXFcUaz2S/CckX4F5z4RsysT3s5wlEk3ac7TMbYpZNqlHoHaPSSyFDr9u5LW/pNbvG
EyLEvfsu0n3l9A7f/kRYO6aKj23Qto+LdwPUpJn0SUTa08M23yzg3iypALf5XnOriuNJg14ucX58
bpOG054+yUNu2+XOhX690zYwBrOwpFQjy8lltWxDir6jk4gz7UkF7UiuipqXcPP6y+FME1I+tqnC
sKR1FS14WB6YxPXjqUGSPxmrIDhMFc67/WSOUeHEdL3RaCnbTL3M44N9hl3clKrqDzu27R3OG/YI
tuFw5oXAyWQsJJy3qTCXrZdeblC5vJrxscWPrRRXNJbk5X4RZmS607w+rrzwhA2A766PLcns9fwA
v2HaLrxQIqedH5ReUo1MnOldQtmlT16SfChlgTgJ1F88MunePzkRjrcl8L9tD6kmbMubFD/hlF0z
ZTonW6qX3sRcwGlPGbx5Fjad0GOj2C/YHZj1dmuWeqZEHqhs/cA/VySUdXvYwUxRw0v5h0adKCUO
cFSkFw+IeBqDie8vtp4r0mJ6Tqk+21fxexPxtuIGl2Dx8YTi4N7Y4tUi65kgw0Cx0lzVykxLujli
Ab7nX8fXJcF9ZHOfMxbxuqrgYwiEoO0RosHia/F3QiTdRoqzOtVfGnMQL1ER6uEinlkqKSOkkRvt
WEMqlVRtKDxCFoSMTYVTBsuQru1V1GjyL8384AiHrAXU4E3rQNQU3ToppE0lR7YTdlINme240vXV
mDZpNELT8YHrw9CW4mEXXwvMQme0ClYajiz3eymxQ+0a9ldzZ8qwCdI9KXYcIc8rPfYa6l+QAM32
4B5pW6jsQEwo/bxrYVG18dTCovIYPfpS8SxKsWkTLaa0cEAsopsMqIdWZgCoG9s9QJwuLjgK25/z
z4V0VfYzFsyyfXmk+im33glTbN7ez21KPKR62fHVhDqmxhing/hRbf5rplNthcPyfvpGsoJGgk2L
8jc0fnKXyr2mfitAhP0gW728YhlrIsTl8yGuwBLf2uKnfLTCpwEaARufFr0jGVoLxmcRLaKi2F14
WRfuZKv5AAELtAwlCczWwzAZ1xroqF7+BOzGlT4uF92hqfZLzd/857K77iJjBbMVQSYCMHEDGJpd
hnvX9oZZBMWfZNewqSbPeHfLHZZ1TxnNmhZqXhRTmcZb7Ek3qqkk94Dil2O7iWfr5Tc2HSzBnI5T
KRreLdsnVuwxWtMd1Y5tyYzw9mqB0txkj3NjW9/CIVFzu5aJC6/nr9kITocVkYu3VImgMabwI8Wu
e3s+NT1PZgnzRFgiVrEXH3s4r+BRrsr90w2bmQRq8DWHFnHR2ehKaTHAcouoaZVRJThBuQGcegA8
wgRGecV441nU537XAKaHHiltwGLIhaiAXGB5iff2HaN6u71cq7duivgm6cY0NyHuN3levOf7jNEU
8mL4puHG8MGFMnOTdrAqmTCFGpgTdTfsAsKvawwRj62ZOdOYnCAsquOYZpxuzVsfw1j52b+S2kZo
ex8dcEFy3MEphaof9qkHi4Fr0Is34UH5TULsQJ4EI/4JyRkdxhQk6XqL8vWkF7p1YciC+iEBu3nO
ADtozRQtxrhaSyJAtFoPdph6ptj0ObaYruxj5gpTOssp5Xo2pS+yLrUFOZBiciMXH7hTxa5+kj2H
7eaJU8ln7SOtYOaFRvDcbQHUnFZ7uzlcCbaDpQrdBfJ+yvL2GtdU+U1z9ay+j2yfRn7jY7RqsWW+
7OlAmq4fto8lDnFqFuhLRp8ypGA3dFFWH0I7WFPCkKnOGnugwKxBTTybnOWbFMthvqVaTCeKejP9
nPfirC01bOgjBM+WPALvDmvkJHWGARRri5Hmq0JdPDF6Mq8oTM7MYza+UVmWqZ75mXRnzzmivJPD
k3koZ8S6ZExGaSJwYGL8gnyw4QdzYZeRmkzFeYXG9iXTTtfSpX2EOZ8BU5Ti+XPX1zqjOsT+7hD9
QmfXTn/IGP/m5DyyDwwWtcqHwjwlqaSe5wgcKfnjZ1+lMA2AW9tIbaXavUKEYI4WN8Wx4rkKZZYI
d94RI4EY9vHl+5wHz1y+SX6NNTskq53fzlR5qu2vZq65OOY1ZCMYkVujyIrIVjO1/TOe3VPh8YxJ
3eD52YKWIC31Selyze5A6TP2ghMaDd2i8zPxj1qRroakPlzfKpRuxTPb4IrmP3CgsIO4Tjgz2caK
R3NvxWjxlcPwZau6dKfXQ3yKt/10Y82kcX5htrUFFPVlxaG+2VHdcTde0BocP0LYQal+OiGUHw/f
SuSmXxNw4LGHPJohztYuoCZWXb5O2aifcoeegpew8Jix8zj3s0QSx8aTbRLkdJqpItwy1Y7xFtQn
ArYnraI8qsEwvLOuKEMARA0mlXJynusYHQ8eTXpsW0JCzG7trvN9dOE66L8bXTv5iJA6/pG4OQuP
cWc/sPfjvKZzfhvdcO6ng1uDCkBdxh3P2o2sQFYUTrcOsC/TbklEFCGFB96r08vpl1SJzrl7iCmh
QUoEscbsQ7q6fc5zCCkTe3je3xe/k9/hT6FOuCz9kyONSARfIimILPcxCf9sU+/DT6kHTw81G2hC
dy7FiVOegM+c9bi9MOuL39UEGoFuwm+rKItB1dvntP50zjHRcekXCQ3LfNe6zsENVJEr0dVbCAGN
DTjN8Zfuq66Y/S2vX5dKNffrvu7Dqei/3umoTVpzWs09X7+gi2Yj5BGsR5vtav/1tM5f7gV0ZuXd
WEiyr6CVStg66i8Q/iOESe0TmrfCvPuBfCwVo/Sa/TAqNx9auxbhjDdkR1gGT2jTWnly9D2nmsWu
QblPXM/j+pGCyzqKpXbud/LhS1MzamJAAVLaxY8ovOo35oft4beNLMGI8J2pBiJLqoKFTbDYKQ6K
Ayz4lrx9YCNz6Mz8Kw5E1u6TARNPmV4oKfBSSHTHv8CDo9o++wm7x7Z9GOMQIvhhph5w+tL7hwPb
crmvp0BjzFgAiTlBqqmHhS6fxtl2Kz18ocScxPjuuFXkUYkVN5/qrO0ifCStvlJoZN9KEbkfKGGx
KvcGfhm0lKwWNHogf8hTpPNrQoSdXpykF45l62uloOY5ULqFTyTLTSBK6m9jOxKOUuEAmgGQSYBn
hsbbE0Rbinr51rl1Fc0eWUJrdtJ9GzQWXLLE7EsTqPLmWYhvNgyRgADEzbNK4d5PkYjj6QZ1wkyn
A1EW+CBaSCYdsVcwUawWOm4XwiNLEOoleEe4FbjIWbYUSrAifqfHBlrcHFkXdlTPMxndQORHAlVE
rxE7szpJnXjOg2JtNXIWg04BJrsW3zxGabSAcmnKIdZNBWZDqFweuO3hDACfdJdwdtwwwV2aFfoG
h68y+66uW5qf7szsZLhQojXIEKC2+zX7PfZuj6kJjk9z1i3iBe/xifWLQ7/gCNUMnw5pwelTD4OR
A6Qk+mqaN3CNlZbacXtKJ8J5Ci2hNN4yw/Ris/UFHpm4jkoTcKonwOqW8ZVqng/swp1uwSjDrWmY
hFhzWDd3B1JcnTUbmtrmP1StYC5gIKW5fCmMJe27ZeDonAyhY+tth1kkV6zhZ0w+9Cqy9f0njZjx
nRLPidv/6dA5WGkwJwieQQJ/OH635v4zAfdMGnT3iqyB7Dg7dqYf0r2eTBCyXiYhEWVH02WF2LaT
zTax2WU6jwP138lmwCFG2UgzXAgV8K3DKzy+sxAZPq39XlLLRafA3/0hF6V+6E3LbJ1yQdv6tVNm
HE49WWsWDemAftHX/Tddpa8jPVJTdXZQusKjIeEZLDm3FszEZxWZd0jIGE2oTAaNXZEkQ5MiqWMG
zSxLbBootclJhCTDk82C0D8LtTA2n7FUv6C3VtiPPAuwYF4BcmrMup+zZH9Pxew2IxAyPCEMsqSo
XynIbglvKfAtreNptsAJuotw4toBEiHtpjsnBfZMH2raMjTdL5KtLLmQLDdfkCDPe+mdn21CX/k7
49vIPy+b8s90lE4WJIvy+BgYaK6SKbKq5viwTA3swD6YsNNkrXPO/mUv+3XNcS03PC37VucjOWh/
r5DEXYyWjdurDhQSkogU9T9H34nnsUUcjuitsRwEIWbYUCF2O3z/QfrGBI8IWULxzTvZDHdk2D20
Sk94spbZntfL/Onz084CIhCf46uC9pelBb/IbwUiBrcWPDLje4JpplkEKhf7gvM9p5AawbDFKAkZ
bkbTzrRzom99BccFpAMlOe9QFJnOAuXalK5CPqrrXWlThYjXuPo8mEsZ5N1hd/2y8bB2J3z9s0G8
llPzcXY9N1kNlobJfZIX+s1US7F48PuiK5lDAk0TUyTXTHDZstcM+3qDOCWJS5hl4wIg4+9ozjBe
mJ8cugR9oiucxerv3hrGZqRkSKAwz8W5J2+3E83yESY4QVxgX0W5wmKEagNfTd2Mnu9x83L7OtR9
nTk6x56c27GX7lzqpErwVSQVbtUoNA5905wu9RuZS3nIrPy7r8Se4SCYmyX483lffwO5kV/D60ok
VCBwxmk4kpCBioV8JrjE9ySTQ7joF4TMs3k8HqFEMUD2A/bGcHyCJuBstsn+hRw9tgpavIfMl2r+
nW60GFQzzaS9h5gTSMN26fPc9rFiE5aQFkfa6wRUTp/W/E12WHf6lCdpg2I2bH2Ir2DIA8MGArCl
s/Q7dyLsE0e2OL2zY+S+wBc/MRhYzilmGYPMtLs1WGPYXmr7AdhhBYCZOZaUy8d1F9YfyykLBNeA
Y7R9jJiK7TnWcCYsGICdi8536Ry7ePK8Ps0GIFMxH7gRbP+MiaxY6wSQCAr5iXZ6rtQLt4emJu78
LQq1vTl2hnMj8FKJUWEl03jIWjJszvxkK5Xu97qL/RMTTFNa6tnQfdL192R3PAe6SRzgt2SDbAA4
kMJtHEoAGSJ/hOeT1XJpENdnIYLFYrkiip2G/aeV/xA+64yc3zQ0M5wQ2pESeCqCd464I4wQI+Y4
ySEEkwmXRX3RDvaBdaWfSHpo4xivmuavkLQ4SvLW6DwGuDFhTLINTVScrk2/nBE5FMhUP6a8I05K
GjdWl9ZMtMzHAdBlRhoOXcgGMh9P4ukMa4n7hjtXhL1kF4JirlPJKjDKeOvNZDbonR8JRiQsSsKu
zQiXlGsalxQN8zDsQpIip4Erii8j6pk+ssSuL/hJLBDTGMm2YyYffz1rKoOAfZnKGThx5MTb+ISP
xUbJBei8ssDeriMNQBE4yQoOq79/6rPeWHOu3E2frCmWiJCS0jMu+iTXkfxFdNos+xYNxjjC6g9A
yHeS90fGagCJJpWGejjb+SPqzmrxdVLfXR5Ak+7iZpBuR6uQKwiy5K2Iv49kKZqHSAvzgVbFtDbH
lpFFosn1VT6pMoMxcHhds2W2cIMhYiaESpR2tbG83/nmCY/u1jwzLwUds/fApURFmFFXpSESDYbp
sgnmNmXVKzCBlXhv1rQhdl5KFTTJ+ea7VD+0l99plsb2W09wRQkBCzv4v69YfxvbJoxCpOUUZTMP
+SrpSxyCkhF8062xvQM8pKMbdfjHOcVfFw7gB/izTHr6+uH6eIlSAyIzRJ9DlYR2OBDFKY7NYWNX
tTpDKoRzTIOyzINJUoX6nTgNhRmIUJvKu6iD2FvMaJJeJYhXdSqDmgxJ5JrADbUbQPIkGHPJ5O2a
zaXPkf4qkslVwCOgMwafs+U3fRAbyA8btJPismYUV/AnpRf5LtI3yjOodFKdRXxvFnued4brJZ2q
R9WZVXtCg2FGktq0tWOT4GJbf8M8YmeO5AlychIAuMlR6UOixK3AJL08+aU2zbnVtK/beNYlvALC
1mGYwmuVO4VeysZ5OGrCXCEnIJPsuBTuwTGCc/D2y4HqevyHQgkJDIpv+0/c04FGxGA5ZhK2hErw
uMpEYlmIaQx4sXkJSZCu7BtVrsO2wIGTBZpiPVL11y1VpzFhNN28/b49Y10CHpZsl7K+NI347T+1
/M5IrST28Xse33+SCGDApWXKw/mkUxb9kUR3oXdmxkpzA+nfhbP5EF5EVuSByIPgQHRFgnHX9XBT
2eKJzSw7fceLcLZX/k/3+1nEpUjB3fLbZazfYVhFygP/dsA4Nn1X4rX6E0iL93oZZ1hjNv/jrrFi
FD8Qu8BjNLu7wL3NvjJHKKfifCBfr7llhVOgyVoCfQg3vGE/x/1T/1i3OXGl2R0YoRbyIS7SCNIx
upIfuiaPlGLKvhD8LnuNl82lSJ4uIVJ0Srb149vNLY1tbhHpjgCUuBVuqg6/N0PfR0Sm7Iu/6el5
CL8VXjNsX1TQZ7z0RXI0kvBEpNrdkpGwQA3kCLZLMu4akCIwEB8H+O0DOzelHyDAcfsdd99FOaGO
kpREbDC1whPdd6cPadQMijzcrtl2w5fMi9zLvCmrtu27ZbOZ/YFvIbsp8EGVKt7gvoW85W+J/GHt
wVvDrvQHLMfrsO7OROoqUCswih29IoEXkUFWEJKhburnSMqMFnI4xtaRfwcySrJ+teq6V4LGQ93s
WLKC/73ZPczcYyNN+vlaYpYppnrRKbJV5vm2IsAMI6OJOY+oL8wLPEBwwNk+CNc6d9xlZVAInIEU
Cmh2RLSFV8SXAG69F9nlE8Cb/8PGf2CXJjT0K2hGFlECo9+/CCLQdCC47UJ2KSiHOkE0NFHmC3rg
+86uTxsmnLIcCEaX6fo9JOayrN074iJcCXzaLH0QxU1BcgQu8kYk3zPwEeJD/NstPcD0dFUwQalC
fh7f0o0pHpAYirqU0J8aD2UydAWuH140JGIxnR1J1HRwh0QhCRGbYDnPidhWw2KyIi7dIJ/fVPPt
eQN35/HYP/SMgeU4xrRxibOIaUjIeUYs93t4AuMFNCgvSG8v6tUc4nut1ESQ4xHAO8c3SeA9Tj1z
7wYr6UzzRAt/2QauHOysOR+yvV50lsucNxWrlDALOVD1+ffyTPfkQ5+mB8wjEse5q0Jwv489N2MS
kaDxX5xuAWFXy38ifDlWt2Yj/G7W/nV69pHyn5njq8Ccu337PBiGbDvdeIsJ5PiN4h4xLSGqsrUh
6/tJHL+qmXcuo5sJJ5TjuFnQF41AOLInyUbB5iEXX/rwN90h/3I+7/opNhWhUYlr09cnyxrzg/eP
KfLzjQWIcjxPVS/wCE1hWbZO8GAgFQ+3jL9EHh0LDmrGrLTDtxZT+z3ZUX8zX7cHkZaAQqNaoKYb
FuEgLBESuKq+bgF3W4ebOoBMTgtD3aqq39x30F+9OIWdTnAwWDZvoj6kNshz0ezLccsdahXdTAh/
kFX3hsnD7Pm1x9jl4gpaGQ3WP/KL9aRx0iS6ZvAM2KcBKD9iE9OkT+zVacgIoUw6sriStZFW8bQr
askg2ZO8EOD4c/hTYdY6Z2koHdbCvp4fyXMToWsdnXmsrHz54dJTMiaVrbqLmj8sdl2GAknrWuml
7BA77R3gW3xLLiKxvJoKbXTl92Dw+QMzgYefUE974g9Y+8cDlAauCrDnCqjYAlgy9W3NWl4UrRJp
5qvZgGW8QtHKgbTwTH1XtSBUDiiXjnYcIstt8SdFig7x+lk2YsNy20T3jgtqVZX82LBeNB3eFR0P
nSi/NRu4a5CqhxeNiXdvX0fD7q0U6XmLlQN6+6Uv7zUJHljZnxt+nR+GVPCb/hFttgIOa1gHco6D
SHVIzO1JbNj3j48v4hNjDsj7xrJJfh9ijU0+8oaRqj6LN+0bEysbHbGEShEti+XbMrVUMx+YYO/a
iT4O+pJavmkzjW0zdKGMckZKWkthZfDzEjYJwRrP+PMEA4y0RG4jBWXv9ELNxZ1kfqJ2SL8LwQ90
/gOVi8Td6Y9tckbZ+fWfw9LDxLjELHXw32+H7zOcn7615J3U8Rp1FlQd0Zk7UbuNrLkrdq9Tw24F
8/wuTVgmcOMqln2Wd86zQpYE+ug93aRuOjkaPqNeJIE4ZgeuauZuBXgMTBYcA/5bst2UpwEbu6dZ
ucavfFVtp8EUiPI3dFTP0uDC1gLdCNwXV3+zJlCWd02g0gVCgmTnYfZFXd0kpkB/PARan+FKsFWM
1La9CFQByST8XgRsCcHcptM4MEBdMBC4DoLHNQ9ahbBM9VK9WXfPO5NrNlxMSU62Va2U8QfoIPxL
B51RgkSm3QtXnwwm5LLwDhTlaBkX1yu0boV7/pwI5jzs/Fpwt25rtAjVRF2K/TRzZ2UdPkB/BiGl
fL9qJ47Iw3xuCGIYO9PuKY7RJbMUBkw8VyEQ8DydNemBgCBdF5uLdPNcY7p5GIvDxIC72v6TZ/h9
jY1w91enJzvgF+ybYIJ3ofEI7K3cEtVfuLMkdY2OkMTDiA7P1O5m1WvjkDvWxKgHqNVJnYqk9M0Z
FV9FMdTFiFfgGxDOh522D8ir1NHocqxxOSQvCDee8Sp0IzTEnjDyJlGftlmaP4Gy4O7Yak4lPugQ
HCUtkx9NLYwDFZA8D+I5ETUxmFlfBnMom6jpIl7XsOrGJN7XTjRQIYRHwbz2sWkxDp9mVjXWXJnZ
AR5K39TnPJxzz8qE9/rlJw2xq2enI5u463J0u/oMRx0V3psAzb0u7I2sJEtYJXDROzWkYotryFCH
OJwtBWtag/1McfHoSLq43+yjKpOInJMD8ybtlyHwTZeqGqUuuRVUjYE+kELwi4Ydwc8uMRVmxPyT
CIexMZk1/yrSOCfh3I74ensiI+fY27kKHIGRTAnwAsbexiY65FS7ZO/S0/D/4I+GEiDbWmHg41Yv
CYptFmY5Rk/F9Eb8C46RNnRqY2m4l8b+vK+JmhUxmre4XOGxCtEMIxLcb3KDx6nGhb1dR+/4tf50
oyUNFtCPC0gQCkbBrczJnR0ohNAkKpepNGS5UrgsgdupZX7Fwg6si0EeMNMzPIPfhZNC8yT2bZ0U
j6WKgdhSmHX6kpLCboy6NSndnNb2s/hmyKyMJE2GLeHa9A7RELB4dZuMsivBSlhGg18FRF6FV84Y
B8nHibsSGY2P86rks+GwJBmmeEAV4jr14gxyebrFAZQZY6S9uWF5vGwFPzrArTLyWC+DaJohWZl0
QTYVGqEDjHmQ3xJWhTv2vU7BjY5VX9JITK3TcsJaYjV/JB2czxShrKbDFp5QEQY/XczJinI5n8PN
l1/wppeo9+hzJE2ywTtZkk1+2jg+IosHYp/DDq2QCI6fBIKEyJSTRxYj9ZiLiS+LuYIG25jzrqXz
50V5Txz7ycdstKmhyYFPYByGb659v/XA/V8FZNVooKFN761DKD/BjBv489QUWCbP4dGrZdC99+f9
h6r1dOKDuvcwxhn13lE2ailRTtbVPCgW1oF2p/CuqIfjRSQYRxkEljQ9DvNEkZb32C36340EflH4
EZCaRu6zZ7VJYV66VnoSJOu/0Ru+dvgL3Azmkchw/8SNcFPTeq6s+WYlNTk6MTZ7YKDw5h9bwtaQ
TG6QB1zLf75ghHCTazDw50U6/4222+rFFZjuJ4TFbuwYSWc4YtNYe+umMXzjJ8K/0KvRl9KxkWvG
nWTcJZCdiVwOO4oDaoDWt/tWV2y6fqdPKy8328u1U2G9rD/lYwIbw5vDdP50WidTWX/V9Q9FFOW5
Sx4QHRZSOg/reiNnNPOiNfDWJvfcBeiNnVCsmGhvntNh5f54y7yqYEVQ2YXdDRVe0OU5U8grc0Zo
STy2jDBPD1DOetrZemtb9QKTS9YIcaQADJRsbtkkvdAws3i3c87Lhtp6h5cwvj4Zlwe35pUTSWYY
JNI2KGjknfw6VmFjqd4VNMTudQnX4k9npDfED5XEl5vxij1RT9XxrfCbt9ETcZrLrfEXzkcSZ3eF
rD8T3kZ+R6sRTBvEvxfmnXTAUXlwc3xGAdv+x1civfaGJh/kB/gxAATFx+cfVghvR7Z4qzsWXp7D
66Lg1Dl9IQpdgojTBzgVgyJJcMIwmqebYI5kCNA2G/j1CPcfIaOb3B5XT5dUx3Qbp8fUT21WaB2m
VfU1qo8dJCoAAH3IOycODYblp4FlC5Wg2HpH0YTuN0Po2S/PSl4tTZQIuXTvn2Ig3AePS55AF80X
WK2NPMogQYF0Ss/L60s3h4Nk0bv4rQfmXzlubYaz8OY4GZ0jnCG3Aim19wPsRs09UdnQFECqUuZr
NxY8Kni2WspcDOuL5+VTJsA03Nbxkf0XF9eN0i8HwChGEu4yCLboDusrcKhoISH09sB868MNRegM
mkfec6mgJ+ZP4rXmGFoxuicv7hVdKXPQdydG1wKHvPmd+O1g5RY5hbj+IZCilZo1Ji1k/dEFQkGC
KuzmH74wCUlqcUKIkn2eyn6orMEiIUB5hvAukstwwlHawcDrg/mFN9uffp9gtt1ysk8UpQT4U/SS
0g5BEzN5yFIxbYllK3Tz7ETLUfrX2pxl5Ahl46UUmJugvZg1KexCKEXeAahBBxByIusb6/15OWCj
8D8oqelvCy7ZixaIKVdZh7KD859QO5TQKGfOI2FYeD5cKUVzAVQWk7t0d82AZUilCGPzD2O9Vj69
xboHxj50KIDHgdvV3/KRMAkoysYN3j17vASiJaHPS5feiguy+3M/FpCzCp+EN+5FY0sGmswY2+aa
WkuKDW4kS5lVh0c/grojFZct1afW9T09UaMl+hKDk7cWbm1LTzlQBdIFwbHVucWThhd1NybAB9P2
wcv5LB1ruc/5n7oSTYlmgRR2iOHEPdAObMa6B+yLReT9Lkltk9+JVTYkSSQdP3bTGtZUDqCZgGRU
5ZbQkAYB3QptYTgHqYST70Cz8ntyMWSrI6/wdFJxwj2s6yaDG48UO/ge89Rwo2n+8yEtMa0hkhDz
4F7jul//9owCDj3FVTwKrK78rQyuCUaGPEHW6gIYUYbOLDcHga44jKqU6LwDDclZ5UcSAySVXhgR
8RlRQT6e4evpxTO88MykUvla8x49nsdRsOOgzqpsNM0pgV8/x8f2b95QKZuExZC+Wffn/fGeU1Bg
sYd5+HcpNfoXeleP9R39PXrSU56Ol84FeksJrXOn9/18awfRUYZq2D7vUJ0SyG4YgOYEQ4qrZ5VC
veo5wU0yRpIdhqYTdakH9ay8BxQQgZqQU7lDafqh6kIgneA81JXMa9cOI22YG/LkyrOGu5Hh91WD
+/e1u67dXknJh0idPt+gW9XiZKPl8+TXAuXWDVeRU+lkqccuTXRtSoIhs0xRHXpbS1PmfIjbhV8R
HK1DRJ360qOEWakuoZuuFprb7uQpcUuodkJO9yHO87jPnWLD0Xy/riF5PSuas0PhikbFoxko3nO/
zDX5+kS+ueO8UOpy1ZJIMj4poo5pTFUq1DPPUbUwh+laEBw8Rfux8cYCoTjouXqaxhs8uK2tsHY5
XMgcwHtbu/Y3nziHz3BiRGYR97Uk8HUakfcBqQXflk0nijfAoWzY5MIy7377jEfyVfqo+s8zTOAE
3ywQJ43hr9FTLCxuZ55oUIaUCSPvTmbd9TIkkf/7k0UXmHvKXDziAjOPRdXu4aKYAjgddNAvPx4j
pWsJ3hKrZRCW6/8cWsPHFnzAqzj7UCsF5Iy67U2QFTALO4xcwjwu9ZJEJt0hMYvWQZClp2KE5/ZM
qjvuGX8lBgaovI9M/9e8iEwIIL77u5AUOaesb4lgifV5KRIXhI6CPtR8nQXusTo4gk5PCp62/bUZ
nCDINB94hcAgeM/KnXx4vbvGtmqEAxqNvABhXuYl+dgS3uCwoxkLvh2vxCchgRgKN1HsywgnGiQP
SXoBQwg4pOJXMHxAYXwHftVkOqwCAZzRn03tGjAVmaDmVIHgqIkjxNSjEY2Laz3bW3OHNFUlR6lX
5kz0ZX0czwKNLX1AnvVl718kvZMiREgNKZN3l6yAl+3njexTPdVEGajtVswr5JMo0aNNQY9rwaYk
9Je7JKup55135HvTqH9J6uebCzO+45EdUwNwaqBOD+yo2E6PjzzKYBL5nCYnYdsPo2UHm9miej0V
NhkuDbsG3q9D46jGxAODNCe8lZbCQf6J/Q1OMYclK5REz2qfSiESoHPOkOwnht4cqGT7cGOYNlNP
mNm/5R9SNM6SbAi2qQ6tLIktImVG/ZVIIvWBV8eHjXEsrikTZ16EzPgZADw9c8k5aNMxFc2Eq8xT
MW3IxvCGJLckcF0cyXyNcJ2cjEJobgaLx6GV/Hc2MMsDwmKmokuClpw0KfatsgteCP9YjlMh5ZXC
4EPUg5TbRrlBHF7azDLhC9Y5pfbx9AzxrUeUD/XljTtZC/fWpL/prCCSrlROUixSaBkVKpDYSbHk
upWxCQc9zRosDmMtRGb4Xj4lGFG0Fy5bVOuXCX1FUvnK9R05jP/xPwlGEWu7BsiF6VH0zJWL+wda
ThAteTG62olvZdKSK8tZ55TXTcELaFJqt0mVtCqoPLgxKJMIZIqphMBC1Elj8ax6ZNEADLOqA3zF
MUgoUxE9mH3/0DnVFl3Pcx3jF3ySK+Dwyq0mgN4gOvVxGPsykXvvgAg3IV5Q63SUhPnXaUwDXPI5
IJ7sEazjToZeEATu8NxclIp2tSesygaJPkkyj+yuXpIrOhXoJGmgMs1XP1wHRE6ZEMlPo8W3VnYE
p0+JI3bXY7kWNlqAz61R+YLd90+igQMCDAAG3lektRpmgLTmL1iePh/PKehQ6VLINgu3rWNPTWjy
d1oW495DbyzxG2ZgbBq21Ybv6W+VOBscA76akxaqpDj7TckwI3UUq0Wzl+BXY3B+gpwpF/pZ6OVI
s9Va4xbhOzNU3Psbyba6bdjxLO7QsKOs3KhAuV4hor1vcw8Q/fLzDr1A3geyswqp6Gcc5RtAdwer
Xw4IXfHwpqM+Gn1j5586EVBt1mRmFLhPTLruguFOWc1VU/hNyX4mt9FxXY1ZkwQhxY4eIHCd8J1r
LuXwxvwnCchQQGG0f7HiuWtiHe17RuJVSxQsu92RZPW9uAqqXmqJVBLxdvV1Sa1mKvSjfFIsYfl9
whOuSQVZKmNyVIVP/AU9Gzq7wrC6yHS5JGOdxdLthA+ahlUJlEa3b30l61fP+PwcGptFTcrG405R
cHj0MyLKdPCsaIbZfKW5BicZilHzNmOrXq53349BaR8x4AVDC7C8+iUOmGI4+VunvEFJctn+mb9U
+/qVTNpk84WZAHqqSZx8GfQMZRKwoAXYKLdhagdAqpAPEVaaQjdL3BtBupEdZ6zV45h37Noh/YeT
2zDeXDXvQNF9JY1Qw498gF1B/GzqKiY9xsgTWES+mx6w/QurrShhOF9ZhZpf/ARIMuEIK+3T09GY
QMJQug/aAg6YXZYVEsjXaAuj4WspZUTr4cr7nZBpBU1Y8TOPotnQ6O5p3srUyN9RRX96yv5TJibQ
cNo4DOntZPhRNJp8qxE3PryJL5TKqSkyszgKv1XzSMgLyM+yhI6t85GiUNa5HuKtXGTqNwNHJfOh
q81+0jxLaGhkAwkSCKglUhVU6R+5X5LLkx3b7STIkhkkdCU0kWAUNCWoWFIPukHaE90idan4HU1z
LgXqIWGI3xbRtJaICZQZBJ1Kh7KRnJPegZUd0E6wT+oKmlqAKpVqmTpjukQ4Og9rqoJ4w1SCXKjd
UYnRWdS3fV5VRd7zZkgV5yDIsXXdhD6eM6nJldjT2vJ26lR63lwGcEEkAVQIeyX3df3HpOuIDFB0
W2p02anElCQ+jOY86rX+TqpGNv9DC6eWVSlIdQQQJKyv+EO2XWbeTxe5JHYbXAE6EOvM68Murlqj
RBkrZp7QwSf8Bh6oH1f07VHFIo67SNjj8NVSaCTzLkoQLahwwU1F7+MniIT834C47wzv4F2UC8Hv
Vjnjq8WSHiXg7HCMYhc48hrOHY1c+S3VctVIwkywCKFpA3bGQOh/XxIbR+CCWGD4tOlUSPhqTAY0
mCeWRO+axlWVeIfu0j585g8FhYIKrApq0Bx9SbVETjtW6qezMuHUEi1QsjXKngHVTblPyEvBZsI0
ityTL0MYSYxRLoxNgT3QMLT+4rJW+VPwQ4cd5PCOtJNSJ7jC9BDtQt6yUh0O50Ui+HXFyi6KGgWH
yWynxlMQNGMrAkxzz6WkAKCTHRDEgmyUVgTLX9TyvwasMXkYVYSjPCNjmeM3/QypOF4ZLm3/aVKQ
wNkQgNU5EvOMKZNaI8mTGC0kTSLMsgyFRhT1S5wP+82FOLHC9BLQitqBmFlNva/RyAtdpGZUw1CN
j1f6vA0LfMTXcHZNJzT+PqNmIprvzdoawreZe5u8yV2EYO/TCSNvQNBGFmsUPjRJ4CP26A71SuRd
pBHPbLVst0AZw64GeYV2Sdwu9ekJpj4dHGGfmwfJ1xCCxvl8Nd+2gODUdM4cMirpgIYFA8YsmCv/
I+pcm5NVmq//iahSUMG3Ap4P8RBi8oZKvLagqIioCJ/+/1v43PVU9s6VGIVhpqene3X3avaXdoB8
Btl+EgYIJaAykdQCQwPbUk7Gcf+2IN+JnZwXPzh1iJDC5AqsU/utWDewK7zKTID2j0JRV8RBakDw
gaqbRJ4Uk5wjjOm+k7rnvYxGT0wLeoNSe7kIMt7lUWmItbXNvwqeqWAQT+JdWCU0R/uWMJLkS9v1
QeCo3tpseykAbfwLNSPaxu+QUoNSx4n1LcUlcZQGAk6bnGaojS/lwOmt0k0STWkZlWcqJQaviTJ5
aQaJIKI+gZsDq1GepNZK56OeOvWjRl00LdlvwaajfdFEwuXIvd09dsmU5+CJlKCn8BEf5YjV73iJ
GKMg/eRGojrq2IUuDwBP6J2YjiJU0ikYbziaSn7S/BlDUDr6isMOQV6SooxdGAxIv2Qr6nm0Chw0
fy28d6xa2bSqBVNB3X1EAf/kNrnUGcpXkplbkGKQnwxmMVR4STnKNswzdEUAa2iBONyGJiFEXgOX
uPJdGIXi7Nasschr9ELBcyphA+G/ihvLFXoA4OT9ckHjP6NnCRjhPqeJiL7MkUnwWDhv2NdPdNo2
aw3Z9dUySWki+l/0NpQDkz6dYPspsUMsJEpHkC9Bhx/vhusjBSK5klwrgC47/62D3yKqfaG8F+0a
ZefLqtNmF/CuZJdwYGzpxLI8kaSB7ejXnarwY1QSo1SYhCKd8+ww6M4VqdPz6ysBxiKvHMCidud4
VG/6jpjzN+LkiuQpfUCZUMX2MBKg5IyaeHHasRrPTLpMTsrblxFuj+1nwDPxHjd+GqfIO6NHyRJS
Zu884gJbTe6OzXuPhB6IKyltWZHK27bErsKqR3hqVw5BkhegQ+JtIuqe7UUdLuSYkqpQgEWqQsCv
Yk5pDVOcCN69fQhNL9St/EUozRPepVqpkCT+RnEkpIIdWniCxOQQcBAW7fHUd9RjbKa6TAy9D10w
nNGW1Zc1r4SI2gmYXmtDWJkKiuo0OBiU/aksqngoeFMwHsltQI867BVd1N57xxoFN0gvSDMAKpB2
KcwWs6M+noSIyN4lk0SqTspR54h4UxTef6C9pXkUsNUF30e70T8TfJaKfIMyeqSijU+tI1TSduNI
wj5S3QgWhj70Tl7WTtRECKPR1tbHFTHEbR0XhIISDhsVTCnScl20cY1MKGzgN2LFFa6hmodIbUmS
NCuKCP/KV9KB8RreJiYQobbXG0qUKF1JSQYmIKoj85xoFmCHs7wqrqXzcAWNOweIFDqLAH2SDhhl
fIuUR7Og8/QdapN3p9BYY2zt7MWBdvBcDPSg3jmcWT9c+FPnipKQ5Gw2Au0/xVaUKqbyWJHkgHXi
+VC0Rqimwj9Tqo9QDMARXEQlyLx9O6I1eEryzy6ewjnq1aXv+uuJ73ofXQFxKF/0XaKrHD2/8C1x
qIBFnnUtndpd0c2A24lfIqUsB7omnD+d7nUmDnRBqrBDbZBHo0JXZZ5Woz/JnA53ncQaOY7h8j1O
JdZqb2r/QetFsE0nuOJeioXBUcHvctxkssCLBVeEQmvO4DU1Sa7VOS3IQpk2hO1meDOC+LQN4Dj5
TXHeb5yYihPKlSJLLoJGnZj6O5yqc08RWulqRVcU8JRG4N86feclpjLl/MmQuY+eG1KgKKvVXTsD
/DJoa0FfahEnLYxVkYYU/hINBaOo+oG0WeBJqQltYDn+0oTPxekbaWRtheKQbnZiVO94MwgFH0UU
MEJkcOjt2rqqmtU68DVJ6uqWDpB0TjaYlH86rcD3lTSUjI4U3U478HjWqP+DQ8GqYe589+jTkpOK
ly1YeF31wilBu1jqjymHr4tlRNOEi14fB3e65nIkyGzmVR1CgsZF7ST2NXqrcxjxKseEXG5VU57J
GlS+mUYpEF2H2v/+P32Fw7guxVGps/ITHbLTBM/xZFREpTjFxmK0uCzSAW18J3Cruhb8dN2h7cUP
D7oN25Nh4LggO7Dh3Unq6XxmrX7CKi6Jzd96E1v0cq2xsWBtHnDQYMXCt7zx/p3c1ml7TlxBR0LT
Ul8nt5SPqhOhM70Ss3mnp55+qJblS1oXnFymvFR8upc5LF1kr7W1WU92qzZ0OHvuaoFji4sP5mW5
8GffvA6Vqq9dZzDpzOzMu2xnbbj3IHU0/56z1lT22ht5VXGuYoT8q9CVwmF/Kq/O8a3PhBQPfVAv
QlkKC71TcRUUIvE6Y9T6KuB0qescIXXCkxZVZ06oRQVbCqSoyZVEQEdmaysyITFz4sqh1d+lJPBU
YEcyBgW6YCWSs/yOTYqFRpaNrDhSiQCCpbrfFmGxxDLzJqIcU3agNqqgo2OtCYRIqTFCwpEuDSHQ
SBDPGyw68+87RKwQsJSPmGRu67OfLpvDG3wHUlQyPt4VGvc1qkmZ7Cg/eQJSGQ02m3bInTvr3tqg
8hHuMAcSowdf8LIepvpPuir9bfF7/AjHJ2CX86rZn9E6CMrvnwPkGRSN5O6mn83g96LXwYtaTJfO
L7lLy/b5qr36778uAfTzgLa1tp/+cLJXi/A/DlV6DvSObmMVLS4tcosvbvc4qL6p2Z/SqCJcVlyL
L7H+wfjXGdvQwMMyPhfnuHFyUR2NcRLQtGYHvnfyYKBzYU8kPAL6d+qH0Bt4T89TW5uGC5jYglxm
S5MF54f2DUQSl1gKjWXaHFu9liDHh0/fVPIxxESUuU0o1pwAUrYiQDn+e45+QK9vYW/WSobQNR8/
Gu6sjqUvoVekrNX6L5rDPPhb+NfptuqHS1zpOQWqoGI0j15EcyxZj24i6Nd2bxJPE9pLNfxH6QW5
vT7dvMcTNuYfOudlaFoaFcBSAE/zixdpPyTXLA+gQV/SAXpWuAptzx7nAVzejUGS5D3AqA690UcG
TVV3rWUXMxs+b4Ge0PefzwM+QAsxv3UlQkZsjbZAZPrD291E/kgr28HkXSebObNtd9Fw/xpgtE+m
jahLNYK9vIREk7Q3mNAgOBMrRGOyhsG4TwNgKpLb8NuPblWvHBUbizL+DoWKELVOaF/vu+A9r4d3
WBd/BZTr6R+9BD4IcfVuHTKhGEz0/G3uuncxkkMuA3BR8JVe/fgHEAm14vgPEgyGt9nYHLqgPh13
TwL6fA2Hb59OY18EgHoQYBXjCQk94vr2YHcvoDruzK/09GqkXxneXceDnP9CLV/hGrDeQ3jX7He/
wzlR99q9z92Tu+zMW1RmriBOW0V/CZI5aM00nXC20OuhxyTZvbvl2gsWBot323CvH2HmhjqQpkaP
mnV66/pUdvrnIU0caE/Soj7m9nH6mLGG/Rft2r02mvuJMMs+/uEzvm1SiJv1FreN6Xd7i/um6S2y
eb+Eo5p8Ao90ZKyV23c1GhUD8GIaF8HqQgrslca+jwGp5iLbRhVESDpBjYeb7KmZxtnc519WD70N
lZjVc6mVmpjnoR33tkHT6M+85jYP4FFc0c/m5+c8RBX2q94jdenz/uW8xqm7Ord6aat3pNnH8rgG
24n7x3X4b/csvfKj60Y+3OLnzwONVqwvyPO9w9Vd/B29yyLq0cJq1r36T/iB2AILpcFAJtcD/3qR
lrJIhvaOLj/r4ivM54jV1Wt7gmsI59h92HeegsXa2GXf9MDZG5SutsCyKOzjAkd38vyeRK+FSZII
xE/e3YPyy2hMITQXf70xpMfOwoHrlRzV8+TuBeU4L3u3yL/tgm6jH88CkcbTPc8taF8TnFxAsu7U
ge/1OL1uoa5vzK8Q6X15w6Mbo6/Cyd3qTfJLAMlY6Hq0IvOMjQXrYBd2bCj3797VM4YTBO8x9Jw5
zQaaHwHgQOlBXEWDzdvKWpdsGQ/ioMYS/fRjT4/PDZGV8OJN7nQYN0+Ga558EfLKjSnHM5TaDFOa
bPrsODzsMz9wgCXgW57RSPI/9sWats4q4Tq+oLyfHgzIwOd7pketux/D5XFw/mISGy/fK5UxKh3Y
BkBP9qdp5j8Kz5NuosWRh4NBnSddFiZWL/w5TiPbS+d0WsaqEoojY1v4iTxTUu/3Iq6Nft8uiexN
4fG0G8MRE2onQAl+CeIw8gzkvRIA+1AXJtWUCg+yUKgETcbszn3+G8cegPOcIMUA1kxF9WRXKNNY
p6SJviM9QDgVPKHbKFAqtXCHcqU0ZaWx6q01KyVhLuEqdevyd1y2ywcPX5DNcCW9SWUpAF+9EPIP
fDF4L8sVXHtbmShNwkPCSuQRCcm+DVRFBJ549g7eWuChMOujH23ReNBgF2vV8JWkcjT96NskDSMb
+YVnj5WnIQhepTvGwOJ7PBTho9D7Nr3lT3QEqCsQm6R8kIYCHVjbhVAH3n5MDhVQUZSD40tCtFI4
IsxRJfjTLI7I63lE/shhlE1F3JR8qKhPGS0QYQKmvxN+bp+tP41beTKijAA2XwtCqnFnihbfmTN1
KBC1TMjvSrqPvsjHoNxZUYNGHULGA8RnktmPMyAGPhnsSnt8Ww6yF2RXq7SUBI/e06WYfUVDZlLq
VWCu4n3Z2PFCPwNBKK3km3T7DzLjKEWV25RTV9qAeVH+jeKkWgIBXfaHlkG1YIqoyPUm6C3/RLlr
8lxU26ryERWqvONYYsC7U0egV1TCIt9CNI+gftvkS8iZkrXetOGy28D8lMyFnab0pnh8uBD7pLZ2
ASG3eF3kH0vw2hvlPwggA6nCexdcIHkJoccsyH6QYLYAMDRIya4yHCRFdClY2R9KMBM61yVbADed
4ENnLvnWFbs4S9TigdcJALRGFwPvBZsZ50YJxTT7IaOzJkeSL/62II+znOiDJqc1TyckaAhvU/H2
+5KyuDWUd5as4AOhHAKVhH/IhxZuLgZibelbnWAg913Jp3L9UvYhXW/9YmbTB1cJlHKE5dzKvsxr
54wjwqFdsgzLmtLlq/wUSaKWkzAoxquMUyEF938mRZg0uXHkNkpL1C496/KG8KUnVCAkjSAtoYHo
XXr9XdpNq8L/h1xg4YiAV8+h5xUCIk/vXcKoBHY0HZAI85JQ/CMwViumDO0ab2G9lB8koCSbtFat
uTAdGMZ0M0HSNLM+sf7MHbXEdBgBbhTcoMkj3f5dgC+MQhCeZu6NP6ii8/3aG5EIf945NK2fwg00
2TURcM2QTsyaokzp0AoISld+o9aKtsgHUqmUdKnC/zTelKm4h0deCIgwD8W63zXvUrPKlYDe+iPD
KhXBjBQzHndb5MZ1gb+Gqrlu0PAVC/mxx5HToOE9xi5WqZdJUZnyFzT3wur+FyWGQwEBUMT2jgtP
TxIympWKq1CEsBNhevG31lN142LK0loJc9dV3mQmwvs4EW49eFENPq9BKhlYd3PI6MC5VKq0xqUp
0ff/QfaqX5C8Yr+LB6W5rs8crmYT1dcTvSNEEgPtIoV86oJRZdhoe2pR32vRSH3IYBRKVGagA/sU
1R1z8V1SAo6yVpWtHLuEXB4ccmW4qYIhAjMW+kuXLl5Tk+Bw+IauxHUOKRek5yOxKr5zA7sD8u4G
mbLvBorT8jNaPuNQMD3+5xXl4Qk30IcrSDjghvQfsDgqzH1fnobK4ROZj8bT5O96t1JsVAPcHRw7
PVWfvohdc5YoKGHAK0YLitFjqy7NgrUh0yBUIRcXlgDsA5WTZ1ACiW1LYWWN433+HOenOVmA42za
rsdV9J2FqmBExcEdeUCBwHpc1cwKr7v6/Myreu0wUpKjaso4iK6uPiJekgoGD3IL2+NW/znX0yir
0eRQ1MAzsik1RzCh8Vv0YQ+iD3pbHeetXZfmWJxj9vIwqpnleSQunExFQ59Mk6nxqTvoNaHQtKvj
7eIn02BVJqSJlXeu6mMlaRb9DjWzImHRKWkPnG6vyZM+vAswTn1s0mBr1Nrp7zdYWhn6bf9+1gKS
lAhIPOJWsCgCflN7NL7Q/wA4HD+E3EgFGt75kI9vc6RU72jg/Hugseu0KIe0yWjcVW0LEdPUhbob
ahudhO8V+p8MvNfWKN3XPidir4URbWG+EEosc0McBCINFTZRJ8YiwPdPc6jj/Fn4DWxbXCOWzHDD
3IXTtQHOfvo1ezg9fbM78q3is2ktT9f5hUrnNk1KnzQXSntzWPeWz9OY1p90mVhmD7fTnJLFanfn
ZL1WI5wzvMpXn2PeT+lJ9K9b9ZQDKrYXtQSH6YUcV02Npuzqf73oyFavhYS6Gt/xjHiTuXYuvYig
SA5eoro8Hn+o6MsbvhLopdT4+4RuqiJTSmYON6HDqAAulSxq/xE1YUtJcLShVNGn/ajtk7C5EKN/
mFfL95qLclWlkPp7OiWmMXr6Z2rTkQHZSZJhDfgtSo1+T6LIVRFGay+S1u7A2hsk6so8eyGyMt10
fW3I56/pmdOMwuo7NHNtfuPV+v+YbQtxLi43uuQ9yFo5IGe15Newf5OLy957BbiD7HbtDS2zLvYm
pFCvGQUbBUgpoUEm5g3LDWaQmiQiq3N8yVeeO/14WHEVOuT4cha4qbApFcw9fSzCst4OTfdbJmQ6
utNvxebWmi0x+9V7ggjPmRnShGgmaWTO36WsZIdqYBYM5GzZkYzKJxbu/x8cLZ5oB7p+ohM/CzoC
RZPx2Imnd0ebHW6LY8dd0gXFnkb7Z/9OX/T7IGoM6SUrrneOMRjVY+otd2kAqlflPuHnvWUPy32L
Mmi3be2pcB6cb7uMsFPx+bx5WZBd/zVpDNVBc25pnUcyF2jP7dTHR2hXH4XtFc/fDk5ZMn8+BrRh
paHLnr4YGb0Rxj/B4uTQ882iJfR2QYvn4EJ0NFuGlDP30gtli9OG7XEMNS33jq98FWiDZO/MAqDJ
afeicI31FVWLFGzi0e7njtveqa1sTLrgDFApxjglQXRx7A5ia0pT4bJn0EO9d48GbXtIeg0NjGmQ
+Uy/iYqBW10cZuNkBUmH1qj4ZzpcZ0+v2v4dsVh+L8a4Rfzc47ESw4ec0lhQ3g6JeGMWxm7L9rYT
0z1nQRs0ls7N/QfHNwDaY8AJ2yg+o8aouTXvSnozqNgx/PwyOKwetEY7NZiRC/kY9o6eXIZfXgYd
yleq+ZJ0usJdEGCGwpJGGgVB0PGMrhR0kWu5s9mFnqdMl5EtFz8tGr71aflphzNGxVu21rZjfqd5
nyc7tv3mtsAT6M+a/WXH9i7WlDHnWWDv0uv8XLmdEoABK4ej87LJMloRHsL5qe0Hi1m8Oc8Lx+3S
jiQfbspqQRdBgvLZaXyi458QknCZVq5B6KRv0GGXEgEWQiTY3c+scvvLytP8xmQ70rTqZrnRueWW
tKcPoxlTzUW2Jc2gt3zQ7Gxjuh6e1kgKc7e9A755tAMo64ri6b8NvdcsF7yz8LFYaWNp2h5CdyZN
qXJTAEj+cvY2WyaSHpNghOb+xuIztXc1QzxtWBPkj9Ha1bzTbPvWliJ42g3suAor3Wep6Ll7CxeG
he4d8HSs0vHug4pfBrNGq6U2yAd4sDF7XpNo9SIMRX9WdDePYZpL5zh6RYPCp72ItV2e5w+/6p+h
pbyYXnXDkEWiw+cv9NaHlRbKmpa3nab+paaPFsEGmq+MgCmzgF7gdD4LtR24Q2PPdJxP4wKinZhQ
D1ul+Rg88cpfa+78PKzoxXbadG9YX+ffpwcv1HJDPjv84720197NkP0He/uFvGOP2sfPTjI0HfdQ
+TMG+sf6Jr+LmVMNUQQvD4OUGA/SyPze2rQoJ4ODVNEYQmUsPoxKyto5nKQ/eGjmI2i40arqa9u2
uUXnvgrNJVO3+KFjND3NEQZvmfU6NMhEHZSnsQW7v9mLHuiGyj0C/tMO/elWr3W47JZ9+oojpE29
wunXA+fo0BUod+/TNFoy4Kp/Mr3oOme5is4kokNcGrFw4LXpL4oCrWXbQ3WG9rOAK+DBcFyfXdpg
PgHX82F1IshyWld3DCPk8Qrb6aZ9/GQ9WNUn3SBZpDx4WkGRDEvtwXO47j5gN0eeLSuAtqH5cq9n
BGfdzpYva5oFJcqOqXj8mffVvfXfM1ywGMmvvcNApwX0DXUWd3aORsSsFYycB3+91tjMT7o9OgN0
b3fXJE5k+HBOv2LvAUP/tLkFS2e6kQnariK+png/D+FaivZGjLLxwUZuE5chn7kaovsyivHGTrWw
aGKt9jXtXWZmPhsKNYjwGmSnN7dGvLJeX2cb+L85i+j4bbd34fPz1KUdGM5+9VMVr/7l+h0ZXw13
YqeL4nX2j7fl4XAaWiwEvkZx6LfMsn+8kWBGj8b494lzTkdjegOvjs6fES54aOdKaLXx4VQzMApq
InEzHZf9xH64wCkYIgwpbc/wbNmHjXkSzju3m4e6dZCUati+g9EVBHw4/09uhisFOn7ZH6mRPjJU
u0pcJjXuDpzrv7u1f6LlGxTKsIB59zm2CS0UUtdte1S2cz/MdnH5VWd5R7OC8+px/3vkJxdVjmDa
LWptkV+DzOd5DBP+3Gn3OWBIIiLc9oSCfGnhSm8rmgUbh+dHt9l06b/8OkLoUM3t6DdrzCqoU8yN
CeF/sxy+Gql3e4QUqpopGQYlZihJxdssKJyH71BrdWuvLDMozIaXta5jhPbKEYaONeiBGt12Wza2
jkUEOAua5I5s0FvRSl955iIu5wy17ccbmtceN1cWGtGJNwg5kDfvoLvjigPhuGlunSUPEm+4En8y
00myImazrVo0xuBoTYPjxgJjRkPRTRrU3+IYqy2Cj8KnNWYWhMszGqEaXR7EpeMNZz97Gw2gz0Wr
LEA6UfHIdPp73KBlgSo3WXDacOQws1x0/dKbaRrAi2itI3/NuSqtnqIBd0wDdPllE60aZJqr8UuR
9xv75Le7tiOvtcQdzjlDHZdjh/cUnkGT7EdgkVhHH2EDLR6tOMN4XJ5u38BuQ8FbLnPGqzG3tSGX
Wl5udC2wtnHLNfe6dRo0t5la7XLtnKbOaZAG6jzFMIxFtDpu2ltGdc77apfMi3pyY83MhMuI+csD
djLv4rCMVjwx94m5WQPunD1FyvEmDTQuY0ckzNg9fHpJcSPUId8ZNvN63BxWnG+aQIwR6gnof8DD
MZMx8xOtWnuTL30/bjRcZ0mbI0yBNOAtPIPtmfvDCsWMAGcBA2PrcGcuoWdGLSAxQfyRX+fh8rSJ
jZn14KQg8KAsIMaXuazbUavFq6cNy8+4aN+x4SJg2hhxNIFeFUzhv9b+4WOqZAFXhixhyXidZXPL
gC0JkSZG08OMY51pVs7X+XHD5Y4fT8/edRcc7nqEeMNHONw2mCux7sysZEF3wUCi1TP2a9lhguJN
p16PcFkvw4ZTiQNQ0w5IItnVExprTWjAojMH5xfYZH0V+ihEfkdvZErD5d1j/cIl92KlDmyeeHPc
5LUc+toiGg0iSEoKhg6Do7ELV9bTtArGxjo9eMd78MzbzVDlR2W5SDSyHW8OlXbLcdNd8BMvNpoD
Hg96Twm+zh09Js/H75iFrCwPcPKaOQeBLA6ZI+wExtYQlsTe1obnigh9c3dSaB2SwGX6ayywbdk7
Ep8N31ioNtfgG9vxuGFo/BsuSw263u2sHyNipRALbtoNx6wrY+fn94ZiRNHqgigyKRJwLiFVkQXo
KYSIz+vODApJK88ekxQuWT72Ee9EkPmUdgaPlwdNmU7ImznWZ3jcF5uPhnRM7C/K9I8D7g/jKD6s
Xvdx0Zi1WyZX/3MKuhti35Ut7+b9lfGrd2A/3ldahfyvSXiugjCQ5DLSDc3lHwdhcvH5D4Op2ys7
k041MjlikutHR82tFZs3G6QIcMerNY2dIQf5qZpzz6SDrW7J1MAGs2jdnHylFBUTdLEkw7yIQXBr
fJyuR69KF117yBj+nPKHzfWH3Z9jcZ+D3PzGDSBmzfPwhKyUTjUeZ9dFJGVGndvPXkIDC5jWuwOs
AFl/HedKaNdL0v861fAPDHGPj5BC8YO1iKdgD1Hc3DB5nXs0l2YHtW+YZr9O6Lcas2cKaZRBPQnm
n5wg6z/oAhC/+LdLb2D6bQxbA3YRS86VsYEexkfVb5zWbIsGvRp3f69sw4A65oZXUJFb5jItPq/U
9xbe8baxUOa/jCeD48v+e1Aicym6dMHFb26+aI7dxfVznc72wE9/CLdRxDoKOBM5J7o5DvawYGOh
JqMBBzdPXcV+22FdPsxolvvI2tEZ4YihScPO5JRMzQb3TggbcfIjQXbZXzCRSUbU7vJf3pjdMSQa
j4P76mK0Xv+ZnYnckq4Vu0UFaq5R2azRN2Y6hzgr1zA3ibl8JT+LJ5QH5+oHNR4x7040c+4ri8tx
GfwZnLOWKTfQemBy0YCpdk7x8yQcne763KQ98GF1wMx/cRdqZdJvThbDb9/HWKXkEzRfa3zemIx9
TGir1ek17+M7ovxKFxibx8OKCaow7I3xoTG6xb83vB7MAmdkO4Oqb5DsqZd9E0HHSijtq5s1Rjij
tpPgyTHlWDVdQI/j5xXblF547Kq03X96WG7teIXWOHFvXLZDc4Z6OiRD1DHKhkPfXuTGRzv9Ng3M
rSEPJYO6xVYqPsPONmJS8GzDOTdDeeEPc9SmQOfdgQwew0evGfcx1zndlmyfS7jAsnbSfxEjkPxy
txuT23QeA+dFGLv45LbswPT672hNH5SWQJh3xfepFqxIM/npQlCxz4yv631bstDopSuCSO/F0r+/
vhBQ87Qu9xiiHA3sRMTPAgyEHDl2SSdpUM9HMeLZBw3no1i9COwZj/rmMX8JjYywIxlm7EfwZiKg
kM2X/s0ZoQ95nWnmIXB+UVPGbXiM/Uu6aFLeg4MU+1eoDXVaI3y4jlmnh9N5wOuhb6Wsr7GV+9q/
9K1kcxFhIfsSBq+2YA0stKf34LF/2zePjdGiUqozeVXzRmeCgW7hcuIdO+TkkEUue/DuUfuYB9wK
ExyZCxszo+w7qJ7OhLgqNUok2xQelmSTC7b+cXsUwqkLR4F/aXyk1w9wjuNrwkmCumjSVpMwjzNi
5u98hCu15XGD8QMp4fnkfrO9Ynu0iQCEPQCDFIQRe+4gDOVKbg7ZWmxP2czFlbQLPKOB3WMVEIpF
DnBvjJHWBeDDs71Kik8mAVfVQAbQVfSK7xXGh5mM0TqPPbuMMWAl37ufHdaIgs5ogI3BzALU/PEA
ZTp/dhetZJycxky64YxwsdCrnAysWSFj80Tq0KnP0YVDj3eVBay8kJELKTNYD1h8hY/wExpHv7O7
Gt0158GZDVuBpyXDG/gKXUAxI1v+8T5mj3K5SzTgjOa/bLagwhhuY+YfCc5PY8Qem/OKZ0TCX6Q/
X25LbrDgZDvDukC8OPlBXrg0xwIHCwMFpQC+wJhF1jLwGXb6GSH1MTN5Nl7hTAA2uCfsgGePFX60
cDr3CBaO9BWXPvasbGa1V1HeOzheHlj9c++vj0SzAFHl5pd9u5jYuR/T3qT0AVHwOxFeXAIBRrF2
P040a8aVEDS6yz72iHhkbc7Vgn10NHsZTm5jFDbl4zGVafofW4W1wWpmZjzcR21tD0SDF9nstXHL
dsdD4nTEHGOfs+r1SRK8tFOGgHdxuS7NJYYZEsLMFVAKTjnjjzT/IKIMfMRHzz7mwJE5Thcodx6K
iW4A7Rj+ixgyXAsU7V0GuKicuuBa/Mxhkd5honYuE07M6jXJsZyevUblNitc/R6KL+SR2EPIAHL4
4Ox6rQ+YlKw6q2OpNUyHd7CAl+4nWq0CCTsUn+Y1eJ6xPdqrLvX8aJ17PgzNTbVlhzFp+Oiceezl
S5d+9kPEjRVEgTaay0vsJbedzK5sgxLQmcEE46LfqnmSJ/XpE7OSdLx3XDOGfiX5aaRzFA56nCVu
V8plLl287xBdxYTh/UsjJj8O4s/JjpnDtQEA8ERZwyKa3UFyGMCTwtgsuN3H2BQIHi6uYU5BwtgF
nCDpL4YPk8oLPPQhnSCYaIQkKG99HWHFp8QJ9VHciZdQK2EFoARt6z/7tX4xDHTq1jL6Z6BDcpmz
WYHP3+jOb1gV4bjTnUfp5CGzy/DPv53QZ/uWe2vHTOE6nn+xMwGDiz0nl1421mxXTEPwtV9mTFjx
KfYt/kmgVcUO5z02X6fNBc/wDNBlrKutApqxB9iC71JwaP3yTmv3fvsWv2PbXTe379us+UzhPeRQ
Hn49cvSASfR2DoVij5fS3lnb5pYegJmbBCQVbZPfc3D+bewJx+6Q/LPezJTtNQqH3wM+Dii6I4Pq
98xkatz+OdCjNHe4wHzxCa4R4ArWg0Kz73ClAxRisX//lVduKCh+0/AzV7dNAYj0hRC1BV3q8tWW
nccQd5we2N3WjmfmSZpbTqTrzXvBCbEv9offA4dHzUSheQaz5kDjFmlANg/5T9WcgfOG9o6ZZmYD
54rl2Vlau/a2vT1+5MFFPnS1TWUkVtuI6AQqYslVSaxiZfT0uqD+WOytbf004ezwi/ca5GBJaLTf
K3sdnDzhPckvIw7K/Zm9qNlgBapth4q1LTMqjaMF1+Tpe4uiQfzyiM9orQ/1YzPUPYdeLRQ8K1NZ
7NNA9619VY4bqBtYGOZdc1ptsXGBF5GP9JcdyXZJmBQGRylc7GnRXlue6fQYALDtgHRBLiVGvJay
6G1NrLXFztDjVlvm2mYWkSzOJe7Df0zWrtxjltOdkh+RY/1WiwfuCHMXNHm5YDnOyMSBp0FMtMLN
rQbS3Nbh+Fread3MRxPepolicjADyj0CcdanCDUzBe2dDmdmmz+Xey5VcYEXd9HsliAZKAFGXc+u
/oyAMKtIUb12PLYeQ2NhcNyvduI1OA2Z35BwrMU9U4tKtbRnsEQCQcZc/hwUe8wcBpdjDLkMhMOY
oyN9Dw87yH4RCSSN0NL9mTWuiGxCL8dihLOMRLJfnoktbLCu2OtYwsGr3hskqKJqaNtYv9kCq8Z2
oNU1IZYaWcPC051rUT3/oiX0FIgk64cRwt3Ay1guG5/a3oEXIEIoDL2oSeGz9VvqZZFYvHRldgxz
w5xIxgjErHkhYTy8VeukXc8ysYH5+Ze/cVdJDKkbOE68hO2kBeH8SQJTir3e2Z0lB2AOROh21+1F
d82w8LgYT7FHOICTgJL3JTuH22hOa7WTAGr2GDDvkDteT0ItHIAJtG3ahj+dJTOnQSEP2mCsoaQV
mjTE+sbUMEAtPJcHyuUHbXfe0Nw17aFElDVFMrfc4b0VsXS5QrUFF7B2XBv4sp5ijYgxsMUf++4C
ONIVYqXHJvS2Ep4h+dSDs0bWjgMBBWbtHqgbthuFCltGyLNpDOgqdiKiJrFmdajyxPZkJnRB3sYi
YAfxGhsexcPGo+NtAX7BczEYYDJiWGttG8QKi4F3cmWGlu8ZHFNbX67a1tujnk/s1uSXJ37vz8sG
j7HWsrqb2oOfMfqSYVguHI7/8kW1hT08xFBtKFqQpZBAR9ePF/5W1fp3j0P3cA57d8LZFk4hHH6r
gmac99e6GdPpFP80I/BlUQPbqrzHfXU19/HR6aEz2th80BtwsN7HJ+fUdyggd0bGumw3iEVwfuKD
Fuam3XmRbrm2KlBQxR5YvcQ7glenDCUOFwkpuq+W4QI5x07Ya6UfVyzk9nGaRAQCsx33wD0lAnrH
kMEmqDAmLvsrcsjjnsEnXs4nLnmbVhTYQebzs4N/e3t9YQHi5D/o2kBeU3NwxuBszFIGXLkYn6Ba
l9cEh+NB7J+97pz3WE+A8mH5w3nYJOOMvqXV/AHzORY/4cZseb9uMMU66Ufn+WlDDyAvqRfDpYtR
dTt4GLzoBawlKPe7oCZAMjaIzX0VW3HvVPYZx6tGk/HobkMZ6UcS17+bIZsFTJwSXZtuzCDZ4eyP
nUJ6qIyXQFB6bO3xVlvpnF3ADBadOsyHbL4oq07nKahoRot5A4LD7ytmCdoSzwmtAqSjsBsnQfqd
0ZE9nOW3ProQx4vLmqewV4Zf+FlOvmIvdOeX11qAOcYxf731/vBguEWCNfR0PjWFjksXetyk9u4I
qCFkiRLqyDm6yD2GbuMahBEPwz4AYevK+LrBSXVZlLHbuYNCcLEA443iXNJ216D8OKY4bUSSmFqY
+1u3e++IDYf7/sSbTT+OrGuU33s25ZGdDqnn2K4BA8BbT/Am75nHyKJkiLkVH3MFETjzjeqjk6zb
6aZxHIb5lGo6fDPccoCFazi9N++uk91c6/CZd+cJwYP0QkLRw223Vs5ZdRR/p3DB73YTVrv7gIXr
0sjdHsZE1NJ/2WlddOeoKWDUR7d3LskdqIAg8lV0qdwL0890NZJ1cg0gmLiNMp67Wc5fVqfHQYKF
b1YzB6qZduePaX8Ay+dFzwz9KmqBY7jPcu4gk+Vl8kj/2eH4ApphIhaHZBweRsgIpwxO09UMmnbZ
c5Kum17+M9JyWtHU6rrM8qllh72kM6lY+TKh+uI47HY+Q9sFDsuqxRPdVYvWGk5DUnkjH08GC+mK
dDMq06aAJT8AK1jeq/t7v1575nn/KudPWobZv6TcdTqTB5G3fHUhiHefks2cVjNWGcMdHxtU/VAu
opycfBtLv4npd/dlrrMB/PQaHFurtFwA9p5o0nX+r6GmCK1n77U7V6Mq/ozLeRrNmsgWlnyajJ/x
5/02aqT/ynx6a/7H0A/Rq3fBAEMYcU8Pn1xqZkTi8iJzL098+8F52oSgpdtyszBy7bzZe5AhbYXR
8Gi8cL4AKsjjyJnkKymx5bzdGabVsEz/XWhyigxcnM+ymh3hQbgZlXvorjs5tTLN70sXiAELLj/0
2+mVYhv4+Ek3OOR/IUbCtbV7UtPNFCbN69gpITK/LBoR6djskLC5MUwyuijrzAijFEQErgmU+WkB
AeIRv6jjNtuUlrcam5iu2y06vltU0dHcOTGIgVhn9+VAm9VswWBrR06vbJ+8yjj3IuvZi/FFmd/p
33H0V+xBNF5EO4pHL72ZrtFB6x6+XrShb084ZXEcZYs8krEB4Gz2UJK5rw9yhRtICf+5i/J+6B+C
iPRrk74bcadnknXbJPv78t2+tXuGlfeOp6f76BxdlhIdAExJJADU7/FpUjv5/AQtaYX/x9KZbSuq
7WD4iRiDRmluaWywwWbZ3jCWukRQURERePrzpfYZp05V7VUKs8nMTP4kf2bY0jUHI9P/NMXx4rr2
jI/7IpurQHD1juo6jem18XfUfiD4VWn3wJZdLlK8k3jOy+k10Cgz1vuwU1peypo9xLqISgoOb+xi
DqVczgYznitPtZ+pnwCf47Jzu1JbtbgiWJxSJUlDfe44rdd0yXO96L3rnQynr2dk0+8z4FY0998m
yrI9wMiTqmq7C0I0MqiXKC2Ywt83fNtzy6C5fOBhMBDh5N6nVi9PP/69iXRnYxjE9CbVHZTQ2eRS
yv2aEA0gqycgtAGpJ82XaY+MvrjdM99SemqIxrbeoXVZ2Y91RVFJuk5ZZweRS7jj6naWOaKEvvW+
y/Il3Dxsv6PrbvxZacX21jFnb4638vjRkMYPIt/evDcHr8lJ+PjkgVLKNYTw3UhUomHikUPa6nRc
v3LXlPSuI5GQA5Ix2gJzo2AdOj2bsiqiTFB5Lx3WGa1WaoSP4arWx1dtjk5/s6rp75NmN6TPBTpb
040+acczTXqH1vuKiHPQYYik9jmwTXQpb8HicKYaM1M0t7qRs+IbEYValV9aKzh5KwJH5yYbVD73
rpICNsxKZ8KZpPToDTp+8x3yOr6Qln5+22PRWVTF10V3OeagPUr/dBpQo2yY0UVn8Jfv5kIYoEv+
UTtjnCIc7ZH3MQ4pRYPq1+084c17h6/OtugcZf/siAfp6dDc3whsZHuuZDRu4SA+l5XqJF7zWXW1
Masgm1sMzHyqwg9BxTilkBoNyhsvzh9eilahGu9eHDpPr31OHk1wpcPd/e+BvFtFcKFn52XFlbhM
7sGl+AyYTYmGQpFVzzmq/quM0/xURy+TxIB02DQRu2oBu/lqPrspPe39cpUUDrvEr+87RZl36x73
Qs0z2LSq7Mfg285MgS/04rb2r/NxO+XvV767Ny4rg6+anxZsHHVC/B/L92XRZBx9ZHg5N1B1372/
5lD5wOkIwVfid5sZ7HLoSMbx4GAt7/HMqQmOnHS1Q5rX7/dV8rhJBsbVHWnNLLeG5CZR+0O1oV0H
rFL97voFoAfrRY1WkyDC5Z3Q+ZFJtPQ5bF5JYFSbK9Wdna396mXsNqvEcOM6J8GLSsK34zZ6xZ/U
CTihbU2z76hIfOr5eIVW9z5ep5mo95FjT6xqZDbDjAZGSfClEFHN3sRxugBZh64T6iom+ERJcXVo
Hl6QC1h6tQZH6fBagHz6fPVtTzsNpGMUUuVkXGhuijym+6c5uOezKz+yTf9FWYSz+WTLLFkwdG5A
zVio6o/+oqGY9duhRLOOsssqRc70F4HM2x9Vh6xofY+aLOzCi1IH1mNuctb4OG0pL+NPOrTS8aPx
rvrAVkPlMameWFrFi2AruSDaWL9nJPv1zGaSNKpfVSPFnjyr5dZklu09+rwO1pv27ww8qzaxlXg1
U3QuEJ7cdunj+H5sCranmb35vPn+HSXmnFIt7hx5s368WjvnsjfljEJBiXRkijbM7OjbDBMGqF7P
zevAf1jdymed1amuD9MSWuf7SC0WrY6dWqLiBslzk37AscMLnAl2dKWq596/KK6pD1VYdK3+57v/
3P407VR2YtemCrmKj49mUL2Gysi4g4mq7uV26Tn1rGJtikV5WVnayeamSW4o4erjXi4Z5ttBUfyG
crCi2pgI1Av0Pqyqpd5VUWN/hWN6Md95wDOhFUFh0Z66KgiZlG7B/FiQWv0zzd2lZNNL1zT2r0sv
ufReWdjJ10mLlTWJ0/lL2VbfPq9gTU0QRydZK1S9GZdppXR6Ch2nKcT7aGR2pFB3PTtkm+iepVKk
loFWfVxlrJ3u2KuxFJ/auY9g0ighrl0qLWE0rEnasdxLEjz4zKVn0FqW+l0kvvS4MrrcUy//RR3d
jRpOV+wT0lLJzCpcCD5Qr/cpZ01bQsU/fj89Z+DQ6jXx89zjE+VRi/ihEg9vlLG3bkXq3LH7w3t6
XzJqNPdKSjhqA4eK5CIszLO1VOe8o4aLFiOLpPqbz9zTDf1B6Tv9CVh5hnn7um/Y4w48m44fHQR8
oe3uDiBnwPLxlvZU7Z6Jz/hpC8C1wqSodm4QFDc9iGUIW0Th8gPe+4J4zHKpUpUiFK6KlkpeZVR9
eT6nRaSmdf2akccDtfB4tfl2HQpRZ4yNYPWDReyG6YFLnEraJJZVqgwiauNylxzucLNKvYQz1qcV
ddbQgb2g6yNLIEBr+4qfHL7z4uhACibJUcgJv4bqvp6xYvFfZ0/daLWlwi8JupR1GEeyUViqSUZC
gyRNGESTk0GqU2o4I61rdJknUbaCdMCeUgb/xVijXA/yU23JglnjzqSZqwttBjspaY2K6tczZQSN
J80priAMQXLumD73SXpmFrza+JGiHSKgVLtUu86Eoz9vo2+4fofJQZ9kjluNkzUb2SzeIdVU1Io8
h50Jq8DWsHQJpQsIBXWi+DHkk5GofgYeKBADVls2E3cDk6wr//qxvIZfld+Bf/AxaVhsx33WPcqI
9csGXWvmvmNFRhFkN0+1sGHXSFpT0wW3p8OBAYPUg2x9/5YE1cvXDB9lyoe5Mij4/M4/Mo7rGuMu
zADFcpe6UEv3voVnr+BSOmozqt66Mutqpy/MhUHNLKWmYAA1eZ9LbXbdXDfJhjkjWVxiV0KZ83SN
SKGJ5wgJAsIqIm2snbq/W3LEmLGV+kiofIELHRqLLfKN8DEmJpw8/PiXfer+NItyV8+ssb5vT4ik
vk/OSBffb0/2iqfDImGuSPi+WQELm3U9OAMRV0XtsbMc0Sc81pmXHOSMbUf5kXnxCph/KfsURepy
/opjvuURhZB7rfTCo7LWpt/28OMQLhk9j863H/+p+2pnnIyfaqc2vjIigSLLfHVv/MCoLMWtiH+7
bBZ0pDk5J0bFSalLv6TVO3Uxhwp3b4F9lI8Vqj4tt911OHOqS325yQyt8aUS2p3u7Kq6V3Tep0e5
qcahmnZPHYr3uoabcpvviizQdtmXY6vtYIr8YjRAdEH0j9qh02OjUQd8WSmsWtenEH1GSuCowYCl
Dk0q/2AtNIb3ETR/9013Fi/amTGjcfMC9rAxFMnsrjANSgE6FMT6pFl84VNrtzEmXCAtJLpL4Q8A
V8R4r7cg6fUWHqkJPgm3ils4LhYm/xTvu8vOPqXS2Z60O0z/elsdCRDHe3VuztXpZQhoPEALx3v2
AIMOUo0rphmNq75zuYo/rrWsj/HK4EylG3vFAMoteT283RpjD93JErMnLPLjTMbb+IlFu32gJLXo
ujYnKrXfnETpoVwfG7DdYptvLxiHR41hfef6Pt8K7LFHzBGECp/k+Q4aogB+Gwn5BYy9feEpiydF
z6eye96Zd5dGhLa/nz83n8AsgZq5Pm/m9ey57cKU3OnX0dUCcsBj0SfxinjlXIuE48FYPo9IeLI2
YNKWv6HY07O25AJ5bp1BlZCR45t7/mZKMXxxZFnybWfPKUQ58PI9NGd4YA+3mWvLG7WpR3WfsCbt
ksrKOfcY+tZYIkBDqUjOKHe491PMNC5UGBi46ZY8Vt3z5ucx/s1lCMURmQWKqqNyy3I/zuUOLpV/
Kj+FfUWunKruoVA5j2Jl8S9dzhvbwsmq6RU4ecghzI+sAxvHv/PlckeS9+qJaTdX58IOLN1nSY9G
gp6U8c7bJfowP962/z0xlSfwIs5decQmlSk1c+Pn3XhIvjGEBMtc0b0KjyrgBSzDa0BnnRmsqEIk
YUvijgtt4/5NJaaJeFO33z5FdIq6J7QTzK49taf0jOZRRvHfd37diKZHu39JSKFqDC8cC+fDU54+
pxdbgDvcruU6diBQiuUmdtKA37EOqM3m7o4RGNo/Xl1UMBovP6Kwl8mhXcZGL/5DJ/IcnoAmwvYw
ULVLropFPUNUUWnMODmgohLwJdF8bIw8aqtOHbin5uWOb3QeQdeH4GIhXzkUW3QRjDeN46eHdMNV
qS4wTDqL9OAM6hlz5uA7P1yy3MTXDfQdokW5Zhwfy7Teofq4OdtZPun+jFCfWDRm4SUqtj7okRu3
rrb7oohKt3u6bxoo2lFbKCnozbl3k9J1TmQYoV/MqQZfJVR+H7g/+VcLtbp5v/pKs70e0EiT1wZ1
fYFWYifsoNbOOoENvg+85K2R4i2K7gqphbEUTZW50BJgFPPoDKoAKpN9nPEFxp8z6/oUvUPN2my6
Q773OOAoG9AFkGKy4yHW7La6rZRdFuZ7m/q0xnd+E4ocC8oOKWtyi4DqPP5sA0rpqCbCxl7lHobp
hOJDlywEivDCxPtt3CUoSWCe4WIhlu7PpVZR9W/037rv7K0JNy50Id6Xmo0uRFdCG0D2PzVRFFtB
D4u9H7CQ/jvIPX0glYZVwHnhOwUVV+TAwMJgkChOBN97Q8ZPnBR2h6I/leqmmoYQ117ipX4cOL5K
ff0zIBms1wynFYR4yZCaqLR/fPvUm1WB5o3J3J+avZWQRNy8i2u76tBhJq8haahe6TGcoOg7Myz8
6BKk0IFIdWzF4NC5Hq0o/CcrwCbCSBF7j2XXKyAruS6L/pfqMUpERyhQuFGuPoxvnn74TrFlgybw
rzwE8CFAFPwG1lKMc/5pT7YKzzvDuILD6DZbYLqe7q/ioMudr3vaWLrt6hQHwUmjUSLTgEiUPmd9
UHjr7lCBfg5mXfmDlEsqcslV9lrpgOML/w6peWHmDq5+4S6vLobQuEfQJCx/DGJQbIXRe/4Qb7rM
iCdNSdaCsGEUSxcY4bmmKgdd3DM927e8jAGgxb6h40JFTXGtFSheO+Cm6lmQPpqUAh+EOQ0OWcoj
aQi2L907BUbojC1kVL18BiFcWI+rIdlaPbKaYHAWtr3S35LiH9DuqQ9VCKk7Qi4OG5kPabXfIwvl
63UpbGh9Mmd9m/9l/E0uZIUctz1M1wOiKrCk6F7Vew+22lJOJpwxrJBH+olHCpJH5ixMKyOye/gP
vEi/CYTsveNlvhI8AbvS33w80VzyeULSWgLKlz3qq35shFJK/Napn4GZpQsymMm0pZg+HgL1uG8P
IIjCgglhcOhOpa+R3Zdlh/aKYmw1BK8LtTFsCsgw6mZDuRpzIZI/lBZX1KZMhTwRxrtAOSecDhjN
xslIKBAaj1wmlyQOTgFHjnBWurizFsLkTgFfVCB6dGyN7PCySwb3aWdd+1Y0gpxooi6uhwT6nH99
dahkef2SJtSh20FB9L4dlxG9lT0hkasgloSwtUe0r0825+gyQXDDZsA5pMScIBkUzPFUgXOnQFTi
PhnhE8it4BegRIH095b8BKhvAJugo+hwcOXr6EvYsJQdLGSIBHUsngHFEfzkHG2uaVq02AN9ZIxz
Oga0sGc6/A+fy38Ftjf/DlCFPp4bo8pmxbgmaEmCpVBYcChLz9w8+1/WN6M8SNkIe4Hpmd5eOhXV
VNjObx5hDgqoagqnrlHeF1vry3oLTX22fEzA2Nyunyx1aK2MwT08PDmlFJEdcO/oVknDK9/yvRTN
pED9XPqAGTRbgl1pQG3L0OklAdSB0AisUUC97qjBbPI+E1i9fLjf3H/s88jtq6/OTLgQ0/CylKLY
gorjdw+nB9auB4Yj+92jstglqAHzAlFh34QQgaBoaPtp/+IT4Bk+fXBRSDGkVYEaOHRmpV3XtKY4
//ULpRCSS5ZtkGMOUhdbEaQJeaUjDWVDq3dBt4xe02ZNEgwxymL8mt6nsPGPiSDRyVOo/OkGD028
dZQY3KJMKNJIp9ffy4zsYisiGEimiLSrhRlzIgO5/CS/JaXZ6w+FaJigFiV93kv+LpF/4o+ELf81
XMOGGsRzNSSeMLdvfr2F3yHev8/mpBtlY9z46/mLFkIyIhzEORjhB0uVDrZjLHBt+YFnEsOvVXof
Ql00ffvY00xcyj53t4YFC9AKdOlfIEZI/8Hg2HZiND4BM8N40r32jIjPYDhL06hMPnQRGxQ2A4KC
nUl7Ss4wcYgi42eYh2Pos25j8ut59r/eAxCAJGRyuthC4w8Gl215+RiAMZdnARV+wowkTtZFeEKc
wYuTyhMo5xszVaYME/jyge06lwgWzSswqcFax9io5gTznE/KPEhQJ1oz5JGCanwgzYWUs5+TkSgD
4jUOmWwgQW4mUCzWK1+g48U3xDqUcTFtFickDvAJ8UEp11J/sMAwzlDzEHxi4+pz9DVP0KJP2MB+
zwxl0AwF4DLEVuUZNC4UvAnSNpaLmOfk3xuVAU/R57CRTlJa40AF3ADhuw54Hsn3/OeHtYX2F73/
DZWBEXUmNa7zJDnjLtzGjF7iE5CsPlNGbU5kipcxI2fBdJaBd/MyaGbpdUESH40deQy8aexsDuHo
q2FuYMHfEAtUXsNkgH1ZkSg5C9jE+zE7pZumzOsT6pYnPX2wgLHR8XKIcT/cJ2zXEX8atNvjx02Y
ntlKmT+uStPHWOS3CW8AojFZlw+beRk/jzjSFl3GGRJEIl/p2Mn4GY3QYQtbsewdzCvwlX7DF/A2
ZwV8WZ6Gud30ZUzyOvZABigiIjuLWTpIzrT3YG7s54CtYY35oOwihjQfevNNBoeDMechc5EKGS3t
ZPEiJrghSB6VKiJHfAjzukghwAV6kOPRmXwAwbAXIuGK6UzZN8qc2UDkLv5r+uwruBn/3fQBqpwB
69eZ/Ld9inSoGbIKApOxy4ybrUriwOLd2hAkAsgE2fqGltDmSuRA/gG9PCaWjVfrEacx2A55HCec
3cVz+oSsCZTQW53XcEh4pMwHUx6f2YAfcMH7nx5NC/fiILIiXNqyCP8txDtk1qN3KNAOYvYYwPLG
90d36C0fIxkj95DInHjVyFYccKD7wlgt8qlFSMOE9fonq/DJNB4vFr5rwHOmC3qCRql7vG3035Z1
Jrd6+u/04G4iyPEf6M2DL/ybBTgMKIl88kkginMoCyMLzUL+2730LJ/lRSL37UlIdxEwZ7BuT+8Q
Vwr8RN3LKRfW7cuYwfBDvq76DJpoE/GrP9mF+A9JGIFsanTYlPFyMBSfPjdjukr9+7cPF+nEoc4R
EX0M8II+It2fMP67cXdCHwTUAoIDkeXoAezycHCxcdDUaXL+yCGm0tFhDLwZPjKFIeI+yXCdQfwr
r+TRgN1k3/fNR/DB47izYXwPMfx7Hnkf1EYDa8yTB6yl/JwPszkXcJQpWwXSIqgI7fessTMu8EKY
BR8hDbUP1sJr/mSpOirb+BqRj3gwhnxKGQNjsqi1TCJ+A796IKFs+79TydKcEPVRe2pUHqFJX6gR
dH+M7zHSTpfMf2IWII230rdZIExVWsJhmjCa063u46HhljlK3y48ACP5BbS+6/7Q+imvAiqGOgva
JtCy+MfaZStl3CzwEu2VLQ0j1ANhxM99Uv4pu8/m8qftnB9zqk9FKNjHpbrHHY9ArYxZO+ssRKMc
jKU90WkLREudkTb7jP4tOdQ4Ntgl/Dz9f63Fk/XjLGQ9KlckCV13ug1dMQjThRiFyeL2k0xJmDHn
H6jZSp+UFJKoukmgwv+5JogJbfqWH0oraXtSkEEnnj+4zpY9IFqB4KIzxCt/+Z3984hUcI28myGb
ZoJsYlmtrWVJRlq6tiIuIoWck2vCsIWoyFpKiuTyfr5ScAFg1CVDJNSO1rKAqJPg5hREl7MOfyLQ
5y/qMfmlM+Ows+/+aBHf4BfZDmdgIoAORxRdfaySgHgQ//IKGgD2j8dfuYtQ7RKH7AIOInr84uSX
R5aWX48zYPDxepGgXBuNUhJXtmhAGGNRhcWxOAIT0Kl3Xh/J2wM1JQTQAZgE5EBS9b2oWAI2Dwkl
ENR9bhkNWo4ITnGEz0Lff0zqigT9QN3ximRNzAqMA82S3wTXr2BSkwXg9LOYfLUBD8PwI8/kH6Rc
X3sCnZBmLZcLBgBlQjziWwNzq/snOcruv84r+Raw6JyeWTKCUSroU7zqLnneKwAffx7zbwh6pc/p
HMfFvQevBZe9yDt1sOq9Tko4+Ddwk2BudcTLuaO4qQAkhGj2cfO7YKegK9xQxCSX9Jsuaf1hjQVp
jX9jnKpt/McTtUgAswKkRQW5a0+G4b5wm2lZsZWVJ617zZ/m6jvPj/+wQm3YnuJfNAW8rr+IUrxK
1ulZRaOASBv0IABv36BDmOE22dTRd247XoovTsClEYwLhQMIBOj1kUCKydFWXIIoZiWhk8d9RGSD
ed0zYtkSJwHTRjsbJ54LpGEze4sM+yGokVN5d5jD8IQuEb+z6PEfAZkyhZmNhRIwlp3SmyH/wr4y
jRdJFTAafEUYeB6Klv9kJeM/ArVgTevOJD2gMq6bctcuZcpAKmB0jYt0sSZ8k31gjUGNOgt9Ue/a
mTMwlh1aKY9JUlsjX5BlKxKgQeeUuaDdzIH5YADFK+mMJ3MHADIExwIhR1oYGMO4nlkh/hSutArc
806X87eLGkOR8DuI/jsUqg+GlWzQX/VOAKoTejHZPI88xt53iHvicm0BnRJBzasdvzkDjjJSygXB
e1PgyO5PerDUHvtJ5ABoFwXFeqDfHIyzaqsQGsaopt8OntPSYFWaObD0AJ3d5t5VwH5MC2JSAtMR
AyI3SnLY+LP9BNA27uhY6ATscnIGz9s3c0JqtebzdSIKiNAv1ti4ji644z/qAgX8hHf6X0yEACDi
IJcdY218wjBKGnxNHxHg6Sw+oRfih6wdsTBOJbEMx/BL+0802tvlfiAAgRAhwACMX8fnxuJ+ALgj
moLAPBqfoAWfcVKCCyZA+ohTYxM53qaUclEzg3vqeER3tCWHn1miFFFIGOCPM1vLLLGKuNiYHGvJ
5LGaCP5wUuUeJIgJwwBqFHYtCVIUvft9WEMYdoP3laBsjzcgvDyWGYDlxreAU6C8OaoYR5ZkaaBW
xBDDUqACla1/ugB/zB34u3OHDWdJTJmd4c5n7z6N2BR8hndxEBrTf5BrwE8+c6bAQqF1uPCQFRZ6
T5xZTDTIywkEUsLFUm4uzoKBq40cNRPM7eUn3RGLjPHe1j1icyQIxA61cruv2sfAlIPE6cs9lPz1
AfGOD+ZpnFg8rhomz74xOybFoKrd6+LhULF4kOtFbD/3DKeHuEwBFS7bwqUMQafa55FieKg+TwUx
JgbH7PGpiBmjEFm0fzFO0M9/Gk5F1RqB3QlRJWy6TtgS3X0TgxQV/TwiRGgTsaEIJiiCn6PEGA/2
Zrkjxrhl/fghK03UFXvhSTIjwuWIamKb+DtaUX5yvG3FEwALn+kAtG2UUUn0GagL+pgAgTvED0gv
TM9Ml/NtrviNRxBwAIRGVsWTW6Vn5wfTiz1FXjhYLDK/c/Le2CFcyywoUQeU1zcPwc45BjVBIwA7
ApUvkqxEu8kNg09beiwG1wW/cBguY6bEB5knS8bceDsLyoCzl7RPRaewH8gso0uRR410tgD5lTBL
I8vNonAQ6pfPR24+ssPGsY//N2wLkUTrPubo8tn0IYeG4DD7hf3NjnBs0DRo16YZgrWzXAgzL/+y
OS8fXYXnwQBf7xnvlzPTzBhgfu3JLUrIABjy5nFZcA3zF4SHrefmZnSsE7+zmSw8R5yF5FgjEuVO
tCFqW+1xX4hV+ZT/ZJIyq4DjQCyDxWdezZzep4yTxWUWHEv0zh165/e/sCibTlSEAIsC24mLMY12
0dFaIiWaYPh13iNs+dxeYSNTYV+T16T2e8I+cg0WHieHZ6Jm+Lloow/m54UOhswUIUdpdlNf9p89
AaLOJWSBXDE0ps++8y0SYwi4IizivmEa0dEr3fBJVpXxMAoUANOHPvnEWqBdPvcT6Q/c5l1ziFpg
xXk64sBzCZkxlIsz4ftapCGq5hSwYIz03+GFzUUSVLo47WUpyOiADLuSMC4Ld7/0OALENnijRHMI
vaIt69wjikGglihIEXB64z26iZofA9lbtghz42uQsx1QqOr8JRGc9MCS8iXkh7fxS47C7nmU/7cn
xIUlJt/9lgXtZ8D7eAVqjV15gdth/cCmbLncSKw1B5LxEUOBxpoHtQa2M3+92z3iJVjyhDYa4M63
F7O2QwKqq6xf0jbDoIEGIGrvBlVJ+qthCJK6MJdCEupLzqgh7t8E5Dk9I5bxX/fEHYnHRWAb4Sb6
9nTVBQ4n5hF20QofrP8kSLt4QCJ6+Utb/7FJD82ch3Tm6ZlqxI017BI6F9J5AZRfILGZBykz+tyF
AIZ2lLDKzrIhaFv+kw+hvnDLVUlQ4uqTIgJCUvjcerNmgK8egtae6cVORR1RhK/0K6E/o+ZLA5ic
4v7ovnaosoBWgTNO/p9saJ9Dxamnlc0RuctJgh5j2GIXow2YYUFcQuKinCPmISe+lCPM6nIf8e/I
IRdFSXKvnMXknGxQq5wAPo+9I1hEjbqdsIUCf5BRwcHm+xwqXsFpF0V3ERXATcKj5eDwDqze+xBl
LXbGP3Wk5yGnjtPLhdnOkoPkrViiTtABby5j4589CMcNAXjAIFU+1zQ+moYrHDmoP8LSelNHivJ2
Y6MPXbiiU3IsJxd5x0ZgFmgbZJuDy0XHzVIpoho43STiMR1ifV2wnoICO6ylBDmRrUZAMXtPDI67
E7ub3AKJE7qEw0gGwB38T/w4HhI5JpWaLgInRkmMkLwdInu8kaFiEe1qaN4oTsJpWLY7Anw6zpYp
48qPnnVCq0qHVtION+aCddVOj1ffgR6FkhwyGikEG13AvA0oLAIOVrPQ986PTOFf8BHjqLOXFBDa
HHKTf4iQdvBsvW4qMVptRwVCDKuseORoiXsLKwW20D6p/uw0epQuznOqwyrkvstpUuHs0XxLA3+/
+tTH5HVY1KEDE78WVNa4xXrHzBzXFuxxQ3rhmaVLo0SZDnf8gyIL0jwHBpTrmqfTdJB0EZoe7vlB
8RfTg892s6YPq/IMZkNPP6rbx9iZaN5Km1x91RVmQlqbu7RnBtB5jLA+etzwAQ0bR2Qtw/laEqUU
RnQnanu6V/pJpI9oIz9Qfel8SUSvhKy5OXQ07+o/w/f483DHXaLKUB/i2Y3NQxo9+6/oMrJCfWv0
Yxyr8e1XCz/HeNl65TSfGqE27U7xyobvYeFR7tP12gDYJKpJpwYWrhYqueHrOzRsW2WiLmEoPdt4
laZbn1VwQ+LvhKA9JfMfGrlArjm9hdWeS29QEYd7TwlJhTciirQf9ItxO67HTtTAJK76hKZ79NCm
+chlbvkG2kGhU9pzJW0auluTn+m+4ekjkkVwTc9goF2/Yb4bItOE7rUl+9+Zm7HXECoxN0aY3cLL
9DNWQufvbQbXCAO0ny3GbWCT4kV41yXQhB9szusegQP4T4YZr6Jtl1f27EUa3bglN8nSlq53gXD2
YoEchKyWxRspO75L8IYY6iuAnIB4CLXHRImjEqYXbOHfJqx3tz8eEk/LLcgc7fOyhe4qs++GVpMz
aqYcbdSdqXMYY6j2zv1m2gnXKsFY7vI5Fcrt0OakLl+/xew1qQ5J/xZ9pkQzaf73U3KhLOgaNKcQ
MMjgY4UXlNY5gT0kN9jDpvQ/f49VHhmDBPo8ElGBUZikfwli9zZVXXvRJe+m6BHXGVAhQWju0qOB
LsG5LTYtMcY0pKuTLx0E0ym1WSGlFRS6Ef4AoIdHpzwS62ig8Qmz0tMxxSMKVvkRlazAHkT+AKU7
PkiQtS4nNk1dN5odXMn93xQfP+tAOk+uD7HjXklGHAd/WLCmnKf0AC/VTxm7XUKya5POjK9IB0n4
Qs7mlR60YittS1UuXTDxSOcEZdiAQdYScPrsC7xVzOdxM31L6LJLTo+f74g2mUJ2vceLtajk/E6K
jU4/g5Wz6MzubPtfd3qdq6antm62U47OJXB01NUovxNYNC6SJCb3Zz3jxqVa5h6ItRBawmCYjIpl
k3pEm3OaB7jqHynp9ET+Lq70d0gXVa/Spdq/VVATxInX1HpRoEPcRFgQtH4C8SZl/QUZWmutId8G
J1NAd8I7nU6vTVcKefaoZhLf24hb7tvpUdLRRvXWaRCcAvzoCl0tieUl0UonwkDk4sOvwV6nvr2J
iRBbGpV+fbK/c4LxJPGbfswtBO2OBt/kG3+0hOpQDEB8L93e2B/MRwhlz6S9W1Z0y1dkw1r1LCeH
e/6iLEALLTJSocCjou3m2eRYQJySlIvuy2/ENCaa0+f1ACoUX/1KMs282BrpmDyxfln2X9B2LF/t
8H2gDE7u6jOZLp292R3pcy5MTCn7Pca1Fme4jshgB5R4Z4MEhpAYA2JuYugzhH92INOBmufIwlBt
QEsLXIk1xjowGeYn4xFrjvLpunft9AghlNUIh6QF7cICvgV1EjB9TDwBOStPGeGkkiFP8bb7ioOM
Wn61H+P2AvSZEInjenUfcxLV9SofPNE2xeLhzDA0nZ/WmN3MAZ4mUBZriTOMe1ikfZL3SJ9gkcrV
1ZkltPVSg8uj5wOe4H2l+bRCy+14BF+AyPwWYHLaE1bhnc3fI66+U/oIQXq40q4wYxKipG2tBfaU
9iBWJDqNKc2/kXL8XIEK/7v7muukxDafxMEToc+GXTI8FJ9YMzF9FBQdM780tpDOpPQuHFdbe48V
8zqbe8wAQmwkX+mDJ6z/8Ui9bp/JgN4w6jT7yybarOg50fsXYrkt9tM77P7wzgCbBYp8iUrfxmRs
ETJ9jrVljqEnzQqE9R22qt/r1DoKOXyFjQSrHLUC/n2QEh9mumTmfdWfK7UyFDxz4/eRBTULMeqp
y3DMYe7hYJF7n2aDXOlj/7zJW0rpgyEOBgHzCjSNdHZCViSXvQVCk62Pe7gdGCjNIB5RHVBhAtGm
+diEMLgNXn+GD4OI6VF86hPcbT3iHgMhXCM2Dz3oS99R/0kRGaGRMzUbZLpzbr50UdmDU5oUNxT1
NIe5fMimASQH92LR/UivoY6ssXWSwonLT7G1ipDsJew/KWcgIXSDr4GFn5FT8+3bCzKcyLZyTuwj
pvadxMd8qFhBBu0qLhHdH6gxI3GJx5Iv9XNdssU4deQgoYHeC6gVInaf0ESO7eJiY8V/6S9Lo0tK
Ewbjb074gbyDuzSgx0oj7rwjH7OPt0mWDuQB5PLITsXe1+Ud7h/p7wGXw2nN7hEOuo9SshNIYXcN
bkrpIaD49PKiD/WboCh+831TbFnjuqQDE2Vi9wG9JpZgZIAQzonBgInSRxWBxr1DMbVuClssLHch
LFrU7kZED0jZ6gsJ3vhJpXFEhiWgF4hX0c9W9w3RPNs7FBttZHrPITA6wHBkHY2K2rdAf3kU9eJs
TLWogsawGLYbsq8FZQdi42rMf2gZpJD1RTZDM8l/7nSM+gYVzNpYNamoieZczO5zAxJWZQjnAU7L
rx0+wlZ0MEMmVTvCF5sJ5Yt3nzrkqHEDeE7EOde5AYDgpeqJagzw9rpXOCGHndtCz8IHOhnwDhOW
D/KmFGhoqVNycD3n90j9jvFhi2pQi0eNBUDOE+2xxEXqat57/oUxoCL/gz7KHXJCnYjY6x8CWy0h
ngMlpxRmj44kYI4XgJ+TvbaY4M+jXTkD3BzthB2MhgGYY+3JE5Z8ctK1cXVB1PFArjOqW7JqDsJd
gkOO3vcTHsVjkB4em+dEUtfa4DchM0gbcpWTY3XzPlhb69uQ00sKGG2/B0r0oJcOSS9vchPwBYfW
iZ5yWM324k0AimQ9/zHKVvit3dkrIL+xX/v0I/AMeq98yJAhsWX13dD3KsTNGeQT/zKH6d3/vZNc
IrbS1X8NGlr60unGJ8j1PpCJyg2J24bX2GycGQ2dlHHHojdRcFs9yDNbvENzrvS+h3eUXj3OXTau
doQWANO4CfSpM7M4b4cbj6dn8hxa3V9ajIzeY+wKBgQgj0tGL/rvgSW7rWjpNdZtN8noSNI5XGO/
OZTZyH4twTjqIwoH0xGP518LNqcHy610eZB4E46ZRm4izic3C+gDXsDnrBELgeERlgKO7gB3FHLo
/pqUDzxhfV1BqUhxD+196CB3DQ4vtyGRBstviAdDvyiFw0GeFLc66XE0O4aQpDu4r37INCfND1HQ
53Rc8/NRSevOFs6jzh4mlmnJ1wHPvHwVe6N3UGPuXbfS4eW1+cZAMxiuZLG0p3xYvfr3PiSSZBVu
acMRPFYFPTqdbX2AHWzuuGY1oO3VfQD/4uAVg/HYc87W3e3kXjt6DvEbsfhgQw7JpvHv2Mq0WPn5
Yp2TtvLuuF1Y0tzsCPkXoTsq2bgnR7BFX0caPNjUbh0Rl5m9wSkgBXLfwKvj/Y+k+1pOZGm2APxE
RODNLR4abyXdEEIGJ7zn6fdXsyPOmX+2RgLUXV2VuXKZK5uFWHS9GFH43DaXpk1m95Wu4cmW1jMs
uqQ9wUkSeGxc32TzhGsVillmUwjetBxh37jVCzhwojUFZChGMNkMU6q0y/kmLKqCtVISVl2R/Xet
HCsaNnyjRUWxVgxb+aEc+F+3fzADQ8Gcii8NuEC2epDplrSLr0sx/SglRq8t5pwfKpH7lHZVjL6i
KEoMSKZ9UsueiCF/IF6St0YmurXo8hfQqtG1wzq+LJqydWrd24u+h6SSi/6Gt/mTQDQgJehP7QPx
E6YUm4B3iH5lhUe4qMyVxzyMHziGL8mlC0GFOhks1LPMRZrT8UGUeuFtAaf0gks7eWkjnv2Wdx/P
40yLBWF6nKrnPxPzQpUepWMw2LkPzu375Nnma9d4TFXULz3B0wF/rt3bgUNmE6nlcU5PkrqhHuVf
3VtNgBev8EwVCQvOBCcnbY2ruFw7d7hQRWaunqaFTqpzqG/f/qJHaTch6eqH5IpXM1HK9Om8ixsN
yOpY3IxfdQVzpv4QY3Ar5z/XwFCkowZfixrF9JmlK6P1VfF6H+dW0ItDjyfWhgNlrk4qigjzfBb5
idKI6x1ZuS7as5ejNdotCbhNZBUYsVxNhWpjNv2YZcuJAmKTqYT/C6B52CtLJNuna4kfmFqdd4Dm
JjhGHNg0hn4fbsobqjGLUuPZpbg0mvKnlQH+ANODDn/2q6pqIPcdxsiHt9Q7U6xOvJPvLzprCnHi
oNhXchI/ltgPazL4g82WpVO6lP6hm9OMPdSExUPSFEdHFRxQ7cOahgn8L7MzPQ7DYd67ri6F6auo
f9mkuQgUdy+GKFGepuBJUFZ6XIrPkElJfPjXOJUvVXuS6QeR8R1VTDFRCTnyYVHxIK7zHZtRVZY3
nfC8fsd4ySCekVAuyrPOugb5QdTq/ssmEvGXtaKO6HiLZqIeRw79E6cGRYyJvlt8bGsiOcr3imz5
A6TU7ld8NVItH4V18L9bxAmCKfS/IAMtCeXvxiXa1jj7rjiZ9zdc8sjoL03EupvlpI4dqhTM0R28
cLwCqVystWFgZ3syBGCZuan6Xux873hm7eG4oBwzgBMmuTULKzmeoZP3fygxnMmUAV6rkfH2111k
iDu8EjzNSATDZEJHsVCncB+/1LRjQLCcAWvYzndcGopZLXRsFAsg6VpyIzR6rOxL7MzKSjf0X+Un
D6k75/33fbx0O5ezv9nf82BfK3QKUXBv5Qnztoly7pQb3sPcik7jZP1WW73Nomsv0VazxiMVGyJM
M+CWAM51L/Z2bJ6cbz4aa7bi3/A4yPOTOYNtYfwK88Vcm2qElJckdovu7w985O/Nz4EejY3OB86N
OWtGsVmMT64fy+GF1gd2388gLoYvosi5/woVPoFi8XDzPEIvqua/st6TBDf8mQ3jPNhhLltXfqye
fBwrRLJaKtMeV9lgEP5+BbsF9E+Inov9lYJxM2PCuP7H/rtVdUfIws9QH8Pp2el2dr1nxVon60bZ
CKim9uoffko9CEhcTMPwp7ef3D+P/dc8Pc68hTt0lYVRMhfYkdyw5T1V1U7iDQ1itq82mpu5u7dM
GAHlO4VcLS6cN8CyTiwlmg4VrIsDgd6hdgptrPacKaTKCpLLXNH4stDT0emuvSq8Hx1vmZ2vGW8+
69e4ef74vGPhzy2ntk1X0RxsIMlX2CJUcBpCetftupk8VsGZ8GiILFDTQMkcHtJ7Qd6xVr7Nr3mT
mEuwYamI75STt9Dr21mKhdZ6DFpSMxQap5oV1jlo6+K3ZrwOH8OVCdKMwDTKDeVzOuVReoeY9LrC
WCMeJf4PVZFjd5xeI74nRTtuKTnVJAPYdYrEDiF9eC1sZVHNdqCYu7aQvyHRhmDRnabxiedscVcd
Mc5CjOraPTrUctRb10PFncGFVrDgcXcCKEWnVUU9cextm7vq8i3nYDxhlaHA9RFPMMcf4o0LdTV+
kE3IaUJYo7oIpy3+KpT/YlOzu4w27VnvWGQLXDk4YMJhmKgn6tv2qpbqxFQ62/odMzcXOa9rUoL9
kJoEp3z5zV2lc/0EYVUOjiVD89IJd31fkr5XFLAS8hw34sseqMTn0k0M36weG29aAp2kuY0eLKPN
9BznjymesqD7j7+Gp6b4Ydd5XzRv0bmkewXGSlzEHCMUJiM4EH7ese6NzOT/AVFLM7zkcwkzHaMU
Y9tlqf6EpG29Szn/gSvqg8xqtJqD3BvWBtby0YkbiphlFVvhN1xRs8/BoyUDd8SztMGrrSh3DR2q
IBV123ypcbAaFRqncpa35OiBLxV0Azmk+1cxO7kP9v38ZENhQENcPVDefqc/V0beyqXW4ftsyvGz
sZ1li7vvw+iv95wg03cdQpuPfR/PunWf/L2qcLPf3Sn4p55/7ZuKlPoDNBj8um0Z2TabJVb+tjhh
ZhZ9dQ9yDBFkXA6CsrOWpbbNqFVBStUYXUQosD7Ysvy7I2T5tqC2slcCcWWJKXqtBEHGtdIPSUDl
Jaj23j/I6HzicbunwgBzmr5lL8l+qIxpXJzL5iudBdaLXlbzinLXam7b2zGuu7QNtt+K7G09pMtj
nph0VX1sIkBSBp4V4hDCOWCPI+CDcrM46p9/bYcQOTgVY0ZNz6S9Xxk0hwAM5xC3rgCBbtmAs4e1
aTm+fXfIk3/QBYQf/vcOi2yA4l5fjqKX2U+sstqW2SUpeb9myjsNoxrWToHX4GNzdeW25fsmly9g
A7oYTJ0HW5DxbSc8LHCswW5ALMecnQnwdSpQdn3rQ30RxUufbVdjRUmOCKYxTRn6DkibM9Jrp0PL
EuZCTsHkB2SmPmsbiXaJ+YLwT7UBgkOIM/GidEWT/XA9YMQDrTnPDX9646wq81l0yh64LaL/mLXj
4mDQZALP3H+FkdueTRxmrrv1DJ83Oy6bkZj5mihqWBzIWOS/BZSu3dfBLambVVa39Z0sBB0zXOJU
0942kmpWJ0Z0KAfT8Ucr00r/zpxgTwJnIwAgBJsipkPMhcCqDvskjrOn5B4Anu2noPV20qP07ctn
OQ7/LkMAX/MBBcxtgj4xyMUXIJzqAenT+QObPpRQBTfOEhfZWXQsn7Wkp0bghtBpeqlw84eBt43e
QhoNo/R3ynR75BBgpDZ5fSkhsFVIxhlu/zikHOceg934OF19AosZdv67HWh8s8FfOkyz1JVkmoAI
jeiqdJ0bLRHlD9VU2oXlN+h9gNmw+Z2N3WX3MGB29IWhVsEReAMS/iGsJT/iv7E3S/TZD8q1rnua
8VP3shvvFhhDK1SN4xZeoLktMzpq/ZvAysyI9jPs7VjEvn7XS/+SsS8qbIZ5sSa6fo39XLEDyLam
nbsAjQ5xXCdEHmrRvuJUwuE3oNr42M4fPffG69w/3S6+yAjs3zu/j/zb/OQ1Ih+6WCbpPhDj9h4U
jrqxbNH6WlDNGvIevsE8OVaG7nJMy7qGE+wnse7zl3XdX+88YGPrRlpZ3LUbuAoOqMZ9bqxWXJT2
jVkRlUeyWbaqrezq4DuzsW22zrOgsmhmaH7wx1snWZt7WcyL5iOa9RKRmaLQxPhAEGb9VceYqwXl
1cxkZX8r7lvnMkfXYXyM59DdNNfdaqalCn6Uj1TgH9uPI+7qrmUQz6SifVVvr3sFFd5eU5wYHf+l
ZvTL1kDt3F4PFUbTu+T4Q0OB1twMFtG5k5yc+0YtyulT90U55cyM8LehrmH/X3SOn+vvxOguRTZV
T48Pw1vvj6L1+9bSUEPK0tCzUbydmO/qIZFxVTLq6F1GeqfZb3qsY9XCH4TPHugCo1jn2D42l93F
vpSKCtXc2/pbdNev6cqqmP6ldHuMdu+LLcuEcvw3N+T/EOwNbmTTQFHE7D5npIjtMhXFgZQrZGVu
OvJlW1ut6bqaMHg6Nh+6cvN9ZNv7BEowfWIvQ0h6ASnkqc+twrnY+op3U5RA6XKqM7r0uPJUUtGq
sq8tq4/6VvPOM9ddk21UNaA3otu6Szv/dqhnZOkpVhrW2V/jVs04etblrIi8dPcum9GNpauh9xrL
K6g8JyYBExKTvrYq/husFG2M+ZJteHUuLt9PvX0tXDlktLdYaVndtlPTSyOM2fIy6G8NSQvtG5w1
wcujvH2Urh8XjRzzJppOWb3ICt0cX9Nc15tRFP31bmabqS/u8hVoU5tdA/z0Xsfsk26Wegud/t48
zwTUAKPPF/Y3kAt6s8qqGvs+VuaY2J2rQF/maCiixCpio68V8iBAOll7Fzck8b2Ymsy3Xg62ZfnQ
E3/aE6ihUowa6/KscVYsrAM0sXVaL1x0vVzlScHV2HfOE/GxfR1DYPwz/y4lJ+5tbTNdK6M67f8f
FFekfP/Z9DP150d8HFP0TNfVWCdItM4/6mG/47JnT6lY1vJ7Tch7cWmqi7rgCACX+rOVKRuDoTtB
e3yj+fSRYm9TfzWO7Vz0MiCIVfPNVYUjVjtT3Q52rVl/1dEN0pBI9tp3AKzONg0rwwzB3I7LoCEN
6rX4lHtW/a+tKDYXDwXQBkD2krabdYJwsC+boRTBm6V9M0W4dlZGEYRRgWYHOrdeGuAUsrEz6Ck0
kYcylR+cyFADwpHRu97BGOsaYR7FqEwR8A3HNbOLdRkSUDv0rDmqS9VaRIc8UG00qeYqf9V7O6Fa
C7rVv3FG0tixabeMtv3torTsioKOQq4qcTLDkRX+eqobssLZfWJ7vj11zFnaDhD8NMAoN6MaffTE
1LXpFK7E0EJBESU0H1VjiCrfm1wcoxQES9vTO3bCMEZBB2WY1RSBHEsHW1LNeA0upHVYGkXrb523
4GF8eFpHhWpyZF8Q/pv+PNfOtVckvKaXHJsQTsRI3WRtoPjhKb5CQeI4eFPtUHU+bPpw2NOdfmHW
JkKqp6O0Kypvmjfc5FzJDq5RCGfOt5cMdekLo/t41c/N4/CnPBT986gK3ZZ0yd6Dd0l32fJOC2+7
ANPJuyKANMuoMJHr8aJsz4S+3ATdkjO83SexKTgI1V8TVQ2wDlpAEvZ27OzUmuYCDdyQwqjwnRxc
9C0JdRt5ZObNftk51k7TdC9jK4n25uNoywDfQqPgYHq5DJfu+eO2KT3Hl5E43hIzofqZFFlCX2X9
feqt38Ex2wHrwx6tKtgt1QCK6k0eKFY6oFqmmmrdjOv/vpMISrIajCvwlsIOFhc0sxlcRrvvc8cx
jXRAB2oqZw4SVrIafRM9O1yVXq345+F9/XYdx8d5kuICrrYepnLsm0N+5GsBTLQRRRe6TaaYsWkh
2vVczL0TZAlANOfq7PPl0whINPtVKVsM8YlDomBjzPYKg3CXM63kZ/5XLBtoSOfoeRmdS4UoXWG+
OXi2Xw1T10P12IRBtTV+TWl4dQlIjV1P1Mcg8CceQZtHF1wDIpbyrVnrECXqTpbeha66nRsCbML5
lv8tMBsf6Dr2zregjD21ABb13GDzsRtaDX5CBEIkSKlyjZJzl6K9Rr3A2RoB0CGN4sJ6XLZs1fBA
BpalfedvJPHchz12+NfRgqxFENV0ALV1dzNeOEtzekcgei3h4Fj+POtHUeQso/ST9xCO3txELnR6
8vw0kW4v35VZaXI8e+ZplJ4k9Yiz2r5vtXxaoeIJQtlmnX7GP5nNN+M/V7Hg7Mcc9Y/yJpIx1dn+
2j7XIgEVLlS2q2YAyVZU34WQBV8J06ZT92Fvwfq4VbFk37Ozcux9KQo6+PK9bZyd6/m5fS2nh7lK
obKDsjkRF8XEaP+xA7OuOil7S9xqQ/Vu7/qLt1x4Mn4Vzjb0HIlP0ErfqqmhWrQcNK9XV/pZ+VDJ
Naz3dfncXvg8uUpisKmt0SUj9qfyZjdaMcLaWOnZO0QYFrBsxXU9kys6RivA4iNc1qloKK4NP+BG
LIVuQ3GmGifQdFBa5rkaKZBLXNI7oY4gv5vkm49RLkpMA5As/u0GHVxWsxpuVYyRQn9DYBw07brW
BmaiTUX/AJhFpyiZgIyyzfuYB6LzyR3LTg49Xub9dGlWjYvPdVXry/K9vbJez/U+voeZJlpcC9Vt
7fg5seN5uzbJVujesfJKq1povZfvaZg5h8T6ESoSk+TnkJ8w4IuU8d1ZI9eRXVE/RY9o1902j83M
zLx1PziNls/oIRGu49MJMbAWg+i4n1LmMBiofqP+qk5U07degg6bpu5UuX1t7YiFBh4Rno8pZeNV
BwtU00TOt/orWjSP7W391Uq1RGy0HSyCGmd8sD+f0hqSpA5oUwJwVkVxLXZdCiPJcLTHQmgQFTrB
+uwz9DpZLWllv9cYwDIw9TMVLsGLgfiZUvKdOoNsAaNq3VsQ5MdrlI69WzVRTU/0RJoeNXSiehme
OzeLmPm0UQc6x7n5p+C7zk2JDZ2CO8CqPPxcV1AdiieXFL+rGRrya8fZUMHVrexqGLldyxSdjEmR
3qBh9ymbnvdWNREstWMzVb41IIBFFPPymcmN/TNuURyBoA662qu4hw+cFa//YB0HsaIBHECSVM6X
j+WVMsECN3vcF0cFzxX6E3JDPjxp5VO07j5a7CfeTo1FtK+ppoMlAyZUoXMrnasw3EjwLWJ9Zz+4
jY78HEK6u6DLxvE32YQsVq6TIC5/lvqeySpTUAHud2//WNbiP6GIfGnCmYDnZB0cWudfjqpNh6Rz
IwzYAqSEvzPkB8MJkxCcBaYxsbEo6ywbxUFshxtqCg6SmpW/DkxCThVOxZbEsjorP+qBs3WobnfN
eAgoCwp2iIUDGh7q91yuKtmduFUwRLjHykMIqjDAuN8ylBMLm/O+lm8samkF4KO84nfVCVr0wlfI
KtWO+rCHkQwcRqxPlDotQzluvJNil6GUqWda96D2mf612YeQV9uhIATMjvqK5YLYEEPMLQtWcbWK
bri+tmBlH14FOE22kLNTPa237fOQfX2ZQ4sxuBrDV1TaABDpNduc3CDlMAcFE6mLUKMf9KXcMFyv
0OEhcZyNopMfOk2Ih3QyqSdJ+3iVzRN6yboVmMHatOaF3Cf9kUbOytaSzSyPhWwt8SXgQZQAC/ju
gidoAEHAGH3TgNerR6VeGP61kjVoxWoCFbl9FYbAAshNbLhupLrADP5Lfi+SoH/2Ubecsg9JKhx+
qB4fyT62DH4/p9d72V8wkMz3JJt1ks3gxA6nQD7YdQJMDpBwbJIAK4LRsQtq+ztYC2BjzngsXobd
w/BRz/cW7dgglSi95td9afso/pkVQzgPU0FH8zPqRPUG0wN+ORuYiJRCivhyuh0vh1h5x/EBsfcj
d+HDXUzN44vG0z4+vY+37AqOH5n59Wcrg70X3iUe+G63+WN6dG6lAvUvYm7wxxC+iLnxNuvzfU6e
K2+235vK1AEN99sk3OsnSWHSORL8FGzsyWaIc3jARx2Ln/YjTd2ybB6V7cMdIGaxLp97TtSW/M0l
uLwh/1dDVMUpCc8CiAHMMl2bpRF4SHRQsLtjrqQrv6MSw8PUcmbRD6E2iwL2BYQBFYL+Mc/07l9Y
xXkSeB4cZWvhox5aJqQVeE+N4DP8Z3D1uLx5gP0t24z/Pvmy3E2N7Tcrs+Od/Q5HJIlF6OsqYUtv
eJ2sxF8XhkFbZmqE1sE0PwGrDjrgpV3eJWGIAiPI92Meq1XxTi3azXUhbmrQRMJsw+/k9O/4RRYd
4rCve8mv0qX8TOpJJAOFWDIklRi0m467aSwVHOf/QW/H38ub35onxIEzufSPDpS8+/+qRogrDA+W
/s7CVqQCBV0uMMyeIDXVZfaHAu+RBOKRoX6lLVNW2Bp0n/H35k2GHuhAIvQFj1tQgGcrAUaipNAv
DuUJCP9gOBZaqXCp6e/wP4OHdw4YDtmzrjlI5Bo60ZCmNGsb07QXn+E2sjJuov6FqTv/8YYLxBdi
0QkOFYStkdHVFWUSaB0A1szQpnXjwbiYgOGyH97N1Tnffbwrz5RtLYVcNvRVQyVMQprPrk+YBVwa
9H0cdl1WWk0XLxh+8IzfvwiG+YHiDFa3v4DBxGJwSky45Z6whmkbml7EyGb/Sxgf/g4tCm7Q+bXn
Od3eslA4E4U/m26VXZln8Ng4yRthBrLq0VxxYgShcT16VJhgMup+Ou0L5MvY9wT11dfX7Y0y/v3Z
v2G8pWsKL/jfseFlbDRBgLBUCetTCtMgt+FyMkSgUtR0E8fGa5hRylgpS7y5RJcLsCmUb6Mzw298
DY+VwB12idf1Z59m0FxqD8C5vWIoizF4Cuu8amgBbYUdYYuU8LR8xNSjM+PHZIdDSK5F5LbJV1OI
BI6iKduudy6B6GuJXqH1JPL4vu7w+ZDJ4IU06uawyDVl8VaVrHPgW2CoYx2vMK8LDOSi4PJ3pkP/
X+65OFQo/5eS0jpBjhjdMT7TilVFhYxELFXW3Ic2WBhKmd4Gupd1ioKaBhq0oaWcM8ZAJXozqrqv
1SQMNzwQdtZrSXpQl1rCQrVjA8mdQ91UbkxqODbIxOsB6Sk4bysmEyGbh/smxi5wKh0sk1lpmNo5
gV9fgEKrDELt0wTmVrBrIBQ05V+omyH+sXoSmfTVdbnHKKanN1PObaJZyMy9EfIhjgAYlYguXrtA
0OGbYy9ICjq0ONu8TbYCAwz3nHJNdFAMaTD1JpjMeX+jTkAyY7hkgUYv4/gDZT3bJPrXOtwYpYhb
7wvCGvF7ZTZLDjL7oTPjP8rgAPXT2J/caPaJ/3c/BRkhqNlokWSphZ95p15eTWlGtodK4drw5+M9
oRFmBQlAHpHB9jbze7Ak8vMYe+l46YR10ttPc99+btPmgNBbjwuBiUgsu0k1LD7pBqXjHEzLM4Db
I5uF3Gj2aRJbwKY3T6XMGXh60uV0shE7NWm6Grky5cjs89lnGMg4xoArMbQv0HrQJIssbpjrwSpx
AdKVhDGkDnexK4dJVScmdun4uRgQ8z+LSlt45+tD7uUGdNy8T5CtXV/c+5C+jJSuIq7uRvHf62du
WQZLqHBII7rBk2uJR/ep9fAjeUlYEwTPT11b2FbtGA1ZKutzw6fQz6mbFclC6Au2lrT2eFPP/FGa
lJCSjGMkhzmxQhjS1bSCeWSHrqUPz5kYSsA7TqH5Ve3bGp0Mha8dGhcyqShZZZ7l9Slq4+VosFfH
NVACZx4GmaZonPhhftsKMCuk26S6jyoqrlnacfKUe9Z0AEsAcQxdXbzfC2s6KKaN2wkrdQocrreq
ARqTArUCfGdOwmQDs0IYBUfYJbuEMJnjzu2rt3QlqXowOfqbtV+yzHRlXvZOf8C2vu5xtL0+zJwg
k8+qx0zlprDxbb5h8YljLsYbOcSzr6LE0bVqifn4U/Y3E7UhKysOIoYQ4XyI1XPDWPA7CLTvyxtS
SIsV54yVfnj28hjb8cA356XuFpflDcH2nGxah1W4Q2/cGYfxvl3cewssMAiYfXiQ/s2/JDE4hlpb
JgHBvQEJ/QgCsJu8bcO4TaWHp+At0pwxDclsXW/ndDW1wZYuMVuwpWTbYfMmQ1evZYomW/487N65
FHUcmKi8WSZz9ibW4H3jC+O0xcTERdhCqAr/t7LhbMP8wSf/4u7J9gQsSax01iU9MzVJzh0xeBJy
Yy08DJqqajDo0I/Oz2bv+Uqh8TdOAbGxhZj4/SE69v9qyVV3oRkaj8k1i59qahRbvdE0OWPdkkMM
eYI/svRD2gCkAGi7yb2IVkd1zC5s/2DuZmOiCIiX9DiPYlB0cCprr26NGaobZS80fVb+QwgqbvpX
c1ICHa1wqp6k65liXtVPwzAcvYeJB512+aWtu5iYJkYpgFq8chidBEEE3tpdMFr694WK4+96VHdP
0Eil8Caq87xpbHNR5k2N1THn8KSq4EVUucHyvp6lc4S7hC5aKEaIkTXdBA+JVNEhlS+ZhsG3nfOh
eEDh2JoOxk1rKSQM/nDwQLyLjsBE0TOH1G/yRm5n7uHZDE8PRo0HPNhp8JELjnP8hsNcQDVYEJvm
KdZOZd4CCz0Esee0CRKiHNzWweeik7RfnOtJsPNkn6++Yk1dDGf83pEVXY6NGfctDcZxwOPPVOMy
kiKv1TFRQkfs3Eaok4DUHJyPR0KZH0gvwzpx0c9SOna2le04oL6JusezCk6tX6EM/j/KvuPLwYIR
DJqzFuI5kCPNbo5etbMdr2MlUcbvy3xxo843PkR4yNRyJVzN9v7fEGrRyLXjdY70vVV7p5nYVGYM
6i5rKx5qt+/DHLOu0Mw9irfiZmEa2yQZRmWfraLRSQx3KpqfVsz1jNASw3Uf9lZf2swXA3pc9MJN
c1XbD3I4FyGU3ob16mIFQ61FP/RiyAlpYAzGzOTMWg2ZyKxguv9ZlgvzU+9UL4DHDt11NxHdpovI
KlJ7r6u74aYf66Q14bthwoVEx4FLYXYUV7XXVD2CJpGHscO4ubw9IgmvCGaYp6CoxPQ0pYxqnK+O
qGJsMNOfA6h+MtO/7mNaGBRULlDSzqxzxh/nysoe+lG9jApv99oRVyR8hiRtfXtTmzVZfUfGOpVD
dDBR0uBUDdYayUYWmqeVCP2WNlq8bc1GRiYCbW5cKhmo0BWjauW+oTS3XJNoXzoNV2gdAPj6eR6v
75nxAeGUmi9I2TnyOo1bY04mUc7VUxGjyU4KQyRWhFNU/N6VU3ffX4zPkONbPVE6dNy8Zl7EXEBD
OESeuqvmaXqYxqF+Uyvi2dkOZvmS/suE/f8ti6Hx2ObWcDgcO69oOdz8xCunFjyuhoAzOLDP27HE
u8GZ4kD48CT4jAwVwYBzhJYP+QUFWHznZI+EQ3ahm6GPQpdNVq546m2ZbN/oaJjeaPsYG9vi6XtJ
edG6/gi5/LxPrv11L85tE4w0+jdJGK+7eQfwo+X2kq8EfsmxdkFaW/aAHMCSZOVFBZhoHcf3cd6/
seBrrj6ufbe7Sxc3zE3P7QB4X3829W39OhBw1nk0nh/nj1znyiHCpFwYUPFaw8Nd3RuX+fnnFJ3M
zu6Vv3kqOgxj82U3MbhxIZ2ejIawig71pUW+mK5IlJaN2UYXu2u+bioi0R2V+Qpv8jL6W0KGq9dj
z+8Xkx68r5lhA7SbgQERZh6FrkrDQdnkfkKHpQrYfKpSYyMtQlPkXf3Ui33dJ8qLe1PH/GqAtzsb
xBbxi57NgxnAoVuoxgaZ6XoIALtsmCJqZIev6SOEuH0t+vnvc8jqBqEUY8hUlEXW33fKbG1dNdIr
xQb7NhpRhxLInATipGrZfMYneclyxdh8N1y1C4NF3a/cZe9aNeCu/3Xzjf3YPGqs4B2uu7kORpXK
RGDXwGijdTCZK0Qw5HqqArFwehhqXZGwkmwEenGxbZxYB/B0sIkrc/8M6zBj9R/yxQeV6KW5vBTj
X2vkrNjcsdGe9c+drF5UMpd5nsqmcp54LY7R3XMtNV+1pKJVEcm3PzFTHJM6OSOt4wCxetf1FVAV
h4TP13zTf8y12/H23wg94W0VZaZ6WdB+GAjKOYvihOwLeB5RSa63iHLzM3VgmAQJW+xzV/2ZNfLv
qMzNrWkYH9LOGsUYpRDVvhwfraNNb1VCq0zU7/vS4idZfR2FLhTx+tBVSJdhnp9/IPZ98+K5mOFg
tf6Ge7MRBHX26hvNp0IXi078107wbwmBQwW5mEYpASQojROw+V8vF5p2CDK4+T0b0r6LW8yPTPPR
39uTsJxuXrjwsXlPohIp0tCOtOPQNWkL5e2isrlh29VlC6VjP5vlD3A/ME2L24NwhfLuUBapbkhL
MFCo4oEhXlRsPpPF5JqoyRzKhSy5tcPqGs47Q8+5mWLnVl98PCLD6Hbgua2aB/a920rM/p+ICv1D
5a97bM4kXRbTw0Rn1TeNaN8Cg4I92c/s/abXf8C8v9Jlm9VBgWzu+R4A2vUw2Zu1sqNdN9uYldfT
Q3QZntgzFc+12bejgY6y+uI4VnUuE2c/c1Q5eD5JEAQAgau7fcgo50KZbWKjtR6moselOBs5tqOM
8oKHuE40Vb22Lezq1W4MuF+Nczbf2YdMtq4ZkzIpxu/1TPQ5SA3M3U0GHSSTTcXTVj+Oc9sitV4x
I+4Jybzy5IgWuG+5aWYaixeh8x/eHGsk/W6RrvqP0bb9fE90Zv/8CDbRKtp9P222+XAkfv31Nh3D
U260QJH+31c46VD6o/1HvnXEHfr9zNGSzpO8eWwgzjmK9fez68WmJIpNc+7Z3TOTruRVBctq2Hf/
6CkKYOWCX3+LPjNIf+9wEPq76al7/3k4KhKK90hcbc0HPLcPONah+DdCj5bdJP7sfDdaDXbDfLg9
q/6ivzeMeyr80qUUkCdbTlMy4Kh2nXZDotcR7WlTtuAX4vO6K1Pp7dIwFCnvpmdDQ+fLTQGI1aEy
ykzt2h4B9LxguYqqSCDSzbaeeLlnVr6JsglCbVFL9DelP861hypXUlvorUHhN3452nWbXc8wg9jZ
e6yzZ2zY5fdaS00X4/R7vpfG2OS8qtjINnnI/sPukD0MULKNTW05PKpjU2qFS3SZZ2sSSSTcFHOD
VTPVebBW+niyI3KL1oiTyXdlRkPe2Xv2Y1fNdRAOtxjS5rQK040jj39ya2nWDuGrh9o1/msk0b50
H0PFV24aqySi88+VkCk2SKNWvCd5lNKnmT8lOnuXsOIheE3j7XM7w7t4r1rihdkkzaj7V0X27j39
eeny332P2zQ3Uabl6SPhxGF9GZVfPw1md6MDh+XVlMK7dQbp7FW28PDyoUFiCekQJGXosVZE+myB
loTNEcYI/tsMOqaO0pyVQ2OlefcMv4z3F3U5EWbScc+wiLxiUvnIqgP5QMKwW2IExHs3YxgcI85f
1dLF1c96GMYxj3lg8tsdmju36t7eDWWyRfu+kq8WM4TiZ9xMN8Pw7uE1riz4XuWPQHp4IeLu0X/j
pY9RGHXe8DJmNp+gVCHC1Fr4QD0y+dpGCxJKZliGfWFWpfE2JbxXHg3dn3EyNyWToLNRUrbyYV1E
D+PQPYW72YZPjifhqiRNgMj8jnXfgZ+TbaxdDCzMSGZ8/+/dhdKF2RSrLkKALiv5XsIKUI1jHaY7
5/ZtGm+gRiG0OJNA4j+78pzTdvdvuJGo1eUsoeggcqvjY5nOJNup6qrtMFkUb43jT/z9Fh1/vGrb
cC7iRdc6/vg5K1ECoPo/A2VPm5vvS9ef1Dz7cxgpnQqh2y0YgD/mKfuoUy0VJcB4oc5+zbm11zeD
63j7mZsGTrHjxUgrXcp+bkTQhiNtV13Udt1jf4azlO0vtAzndrL9+vqrEtCk398ejdx0hYR0Ud7Z
bt8DZ0h/C9sj4iyqANpbYrNUL9/xlVLQasQ6aJAgvyR2d6wVmM0mmnW3qI3RgnvmEhoPuaz8owPH
+dyeq4OrmzEuazWMptIYBbi9tKLnJozLsnRcW2ykmy1nW2Vv6QLC/HehIt61mi4Xxk7OvoD7gfra
OaD/8R3BVz6BgzIbaTgoH9Xh3N40kq5upvqhmuLC7YzuMJSozDphsIrIMtpE8XZqrtx8Z3RTDkxg
FjHR8SNF+8SgvHtsx8daomJuHs4RZ+Yu7Kf8rcc5t+ePR/S5Q3I0zET3X65KRrPGUMUsOirWuFe7
D8L4JYXpc4uMyVi9G48LTSDG6u56eEzjrWdhxtxfdrk1GpovbZcRfuhgFWpYOdfxpka7UqJ4C8bX
qFxmb7Hi3FSdmLZ0MX1GiSiH6QtohoN8Xp6SnmDld54fS5pOPZntM2VpX3EaTlGhrd2juvxwjqHP
urBuRl01HLpQQ72rbdhUxPOybsQtUBkGCHsscyAeeAn95RAJpvNnhRu5VmOqRJNZcBGSpJOq/Krf
6l+zqsNmbjV+LPr2Ic4Jl0h1gPJl/oI4+bCCCNza2VJoLJS2zBiyE4PlyWP0Ym1QWuGzXHrXwaV3
6cVXb/l4Nye055XjubMqJx0f6yxO7ySu5kmlJ9dT75CZuKRfm34w+YiynzvF+bZkCn66lYANsmkD
NegbmPjvG9T/syC0yS1qqYxOpZy4Fa+P8YK7xK22yw0WaGDpViL/tdlO12q+bZaqdguGkFt0/9sx
o9xVbpt4KUlLbe9JbEqr81d8jydrkoRs/S7swfQbLDky9DetoZABhoCYTr38rxmLLjr/LGYFe58r
N9FlJZ2ZAVf42iSlML4FwNuo1WwPnSaZlu5RerFvYs1xQ4kCYVHJtq5m6ihHRwY64Tttafl0ebDy
WYcpdBefUcn/ds+XY/n6YRveYPdlMAHp9A9aEV3g3ky4dUHOwVQbIBRv57j6nMTbz/a+k/7JtArT
1Y93znnt1t+ulJ6chhrnd/SYfe3A5RtuksRaASCdSxs27T7qdHOvnPNGxInhq5ueUKUVppmv25yx
O1y/dTiXvJqS/kiZx0j+UTRuvFMCWEDHvk47+XMfxH9vvdMw+Yuvo8b9UansRikJS3cEbjesdDtW
jnSO/wRsHg1iWeVmAbtAzjQRxQfuqvI5jcnA1wYVXNIKZZyZFZAS58flXMfKSYgAvWe8eJCxYFqj
GmUI8hX+t3cLW/nqNy4FzAHymfy8Q8LUaDHqT10XtNxZBwuhY/82uTNCDeq7t5OTZZp/T+Wr92t5
lcT1LWU2JX1IduyyJ8eQ4x0A/SiZuPUa6gFP34/haSisZV3OM7bkz8Cii+tiqpL+vuvVFKyIATJM
3xLuwl7QM1yvuvnRBRy696+88ni88U2Dq4+7Kd+6lzzQLfaWhpH1Yp+0p6xNrgNHNAepTVmKXrru
KmZ40MRK259HdMs202uBu8XkSCcW28sQLMbfC3N86ckfbk+oVVbZkromCaqZhd/Pz7sMS3ZhmBT2
7/5lqgL2fTF9D/7oNHlr5xPVxaNU4IsUD5pfizJPia1uduu/Xr+zoe702t+3U4PcIFVLDp3D7lZs
Vto6Kw4VP+WKeJcEEDNNLoNCXjq5BQnppaXjX+kr57C/le7/cXRmS4oyWxR+IiNUUOCWGQREnL0x
nEpQUZBJffr+sqP79H96KEuBzNx77TXkRiMekJwgDdl7osX9hNxclgXPI6wYeXVHDxLBJmhTXBQM
kDt2b8RFC3p73u5gApSNy9wfiwpdcB/e23tb7bTTF38y/aeCKlu82ONUUtPBONWMK/9+aI2hxdyt
4csWZ/aI4DGagb1h9+FAfXReX8IkAZc/VSyc/lQFd+Dz4X9cCL3qU7U/A2v/OrQMugs/p6qCVUUj
g3NT7j1eLp9DRVeFFVChJAp92LhNhrT2g1bw59Lesh0w9b4eP5iX9K65XaNiu2m11TEGSX92DYaX
w8F54mhXv0lay81MzQ2ZbPZReniobgdLBK4tzIQieuMrvD8Mi/O9iPP9/NGPEQ/Ufo6z9N7Ho0eM
J8C86f5ZxygLeXIRJEgLlBqbWwxSycNnw/6WwV/AfsA+FbdZdtAPWYA3XE3sPo49PLVbJhjgho/5
6DPP4It85q86qFWvpzrlwHnzqjAy7n6NJleLxvv1R8EjzGTAUGqRCoikDoCqRMj23SXLm7RgxhRk
Yf9Q1eXWDbulr0vO8BA2eUlkmo1gB7UGacVA90SrYu0OcRtPTnSdAxN2E+NiQhQRYjCAQ5HBdGwE
6N3XyzXe3B4IepIfx8mX0aZGVaIaTwcbRQtjFVyzftbIr7xf+AnfYT59+DJJZbV5hDUCv1L8wxXT
a4SZ+BOgpEOs5j/8n1EYZ5yBDYKu0OXhuhO87D70VxXUUrANAeyFShqYX/GeS7iMuyEIlT2w+nDU
7qaEviWz2Qedyhvbbt9Vo7eDU1TYLofg/3hCeo13cz+4hXWkEeHSO+GCGDd4M/1onHQ4fI9Ic0k9
MR1Wmc9WkxTepIzfhqDk45xLotqQoLOvXwtxNwR90jxgA8N9wXTBaqGTltPOG8LTxjSFogQDJCB4
tis+Ds4Aofhzyl8X5YteW0yzYH8xD+bPMCQ3011mK+aeMUU2hYTmCsrGm2/cmsItBGVhTPomSBqT
QF1dt5fUxf8MdH/GC9iyW80rPg/GNEzOPkGJyUbq83aQyFMJs8JrG8cmqnv6sIgMOwjeWFX6D/dB
qknjNv/Zo7CbKb/EzO1amg9IRzbkQsibFUwmZosfvYY6s4FFRwIbSS4eB3C6q3fq5OlneFzl0PkY
C6bn7+G9hSz9ApNk2u98ov0aGcvgVK4QKWxwpssnCHsfyJ85PUDhTQzjTBgzxtD84duWTVP//HCg
xNnLZ9J4kvVHFBKi16FxZHpl/S1/XD0AUwKbxGCn44qKCQ7xhDQyIlqnp68aUZnpq9Hixaj/zIZs
zmC9/f+q7c3CXGgusp4Enf0OGPHjdpE7AS25MMwZ5iw8yCs6DVtw8Sg39dlQZ5JB08UEmSpU+B6I
iCPWCN9+RCDTDX8N1GtWPrmFvS3paBMN7SnO8dDtEGnAhujNP1BnxFdTcBkMprCLoVE3AY8McePz
6WuuTtS1jNkAzuDWGx9cPff68PzpI87sff43aA+S9V2jUXWxM7NUF2OhKWZOmx/y0r21Qp1BhzzY
Fk6xHG3xFWC4rWONFzI58+AEOuMl68SSg09Y4A4CizJ+hw+rC24TkbX1s8TyUDw8piPenjuIH0uR
PE7blfTw0cdd0uvFAzgI9z+IHhFgOwRHFAXzKywRdDf1YkR/3Ie7g5hA/4VsrAzWBtP3BlmYyNAj
1mSqLFZ9NMPw1Wh0Gksxaxxk1mCu3/U4+RAkFj9PDYljyAfwtOPS8nK9IPXxYVhTlJhPPs2bP5OE
LoTbBiuB3w3QStS4YcAX4/Pep/tEEyuTtwM12r+jkxri/yfCJIQ/BCM4lvXfR1iS2EiJhZuZXRJg
1U+IrPOq9WueztILq8irN4Bn3O0PyBcU+O0++k7YahBhdDx2FbFXmZBj0vvlkB8RwFh7C8M5tyEn
gNQk6+bfLC2G0So6Xv/DDpM6w2TkPbnU/clr+glJCLLHk8LvmfBrWfJgTMiI2ZcMcDYylXobkVWm
0W6jCbapU+wPmmUYXfZhPMm3OA9FhAWFX+9ls1A8xKTswRgBceZ6pTuaK6fxrN1oc041YKa+j6TM
6DlnmBuwZAXTmO2COwYS2kcgz4L0AVqJwEqaVc0GsGoqTq/Mf9CV7i1UZWBdoIPh1W2i/iGbvIPb
oqQfUS9SAJ8fltSNMdEtfCFDViBQP0Oi5oQlChcQaTIMm2wOEqzFkGJd4SIy8mBzitiyKVfA5SpB
AmoBHNiJLGw2txtSGuhXGeyA1NM0LDObmSahUfjqW9VU3LgU3YoG7oVLStg/wp4iaqk37/4oKosF
NHaPcNoA3+9ITkj3JuKsdtKQw0fIXpbPJS44I3aF/0cajpl9XYoJzlx+UXtjbAdlPksA/XWwVd4c
PkJslC99814yYTVWVDeIarHMijFqc9g4AGgWXQTJfTYQEWNYM44n+2PDkH7Sd28zNma22xc6DQQ1
Gp8PKS+mQF/vD086R14PMTGsjuRPOIWHCJPTZRyxRRvZSpBwq6SJBGkbDgeTaqj9cIT59PS+bO7R
aDEO8VZkswcDRs4LV9zmlJ4MAAisgqcW+1pk6ZWr8vRw9ttQqRb0N6gt2rBg9H5fPRajE8Rzowhv
k+/640hWOecMZGJ8pdMDxGC9QYFCTokHEPsW1B2viEovt+VEMwtfkItLMqLwNtHbqGDp4VQEd7vT
h+71VOy+Ez6OlU2QU6BM1ffrGwquMeQL2YfiITsgJuabV1HZJTHrwj+WvxWbZl/nDcGS5quEGwqf
vjZaFPaE+RoNfoeodc12Rhm7e01Lm62UWZ3s9Fn1WrBPRIgJcJs9JpBFM68bCBXcq9Ieux13r/Jk
V3bZgm2yUBj+jKAKKgH5TzxhGkuSvA8GwOioR/rfOwKJ4sMRBsZ7Q+9+yg4PBF/MvwleQ6NpC3RO
8hCb5mvGmQwqUZucRNrgHfwRlm1wR3UmiIaIqWAXXB3aTUg5oFJU/fsYERNAiLSWXMUqrPjuSf7A
GYWPyRUwtEze03YKHMUUtA6QTjIe/riVSTgwQGamM25AYlcd9o4EbCoBJgLtGfijRU9Xnn58jP3Q
cZ40gCTYsAb8FL87tCAhIGWIuootSqcciGFXrOkk6DlyBiLMqGT9x4fCDhljUnx6zjJykNaSHPoq
dD0wbFEcriT/a0OfR3GfWYsU+EMFwOHRA5deJIsQLybsl51MPw4gRFTsJJCsxUWpaVGYAEDzhwGB
lsqptukKHK9wv2K8Sb3k9u32sLfHWzqHUQLaRNdBjfHY8pbaSvTV6gGXyxYo9zfTZirkxTkDTfsJ
lqR6P3yGMefZjDdl0Pea5QtkfylA39y/zm5ANBXrhenW7gvywvQOMOjO33wmdVxMf9ghXJlqAz0Z
CsMZCAkMCHJLAbx6bd5HfOq3zA0ADiLMQHAnAgkGZ78C2GF0Y4rBcV/QxHVYP3a6GgVVpB0fqs6w
6xpcKQSi9/FO87f6sCke2WybXXskTO2+pTlqdleHrwtTDJODF5DueXyWL8OlhhNWoizrtbxQoSuf
pL0xYrCJycBlzB1RdUFY6OyeKsCPV4QwhGm931vKmAV9l7hrjoD2PsnjIMZhcMhk4yCjhGdLH2fG
cKxLufGTDcSYjwzGq8lIkzfDbO8xkVF9IZSk3mLZ7eCr5D/cmoY9Cwr98MIcRvZ+EUwLXuet6imN
M/4a8PqgHXPsgK3DuQFnApfb6z+KCwIHQJS5xYjsQAv2xuBhqudinVJ2E6zwtUkvoPsARUlxD29N
xHKARo++KaPaI8jwh3oUMyH6dRQ+FdgFeZiNuUesS95kacgSljo4GfBDQSOZEfqXoZK8Qzq4oz2E
pg+6OTDv1riwP7PqbspXo3+gNebjZELK9J5L4d5N/5TwCTlyKSXdNkNtAGYBVZnq+CX44h8uKPJX
ngHAyDkiOjpNXAJa+uT9H1KTEpYdMDIJgDyuZ6G3AgxjEo+WElCw1uv4jiEgCEmLBkHnytIGM+9c
3vp6znwTymAjIE7WYo9WckVnzkBXuRvjSzmjo2ZFMvoA0gPXGSKmfBn9kcFfNww0gYXARxoAAFUv
1n0Aj48BCgFupsGobkU3nq4UbDmHdpvZ18YESWgHFveowsf9T8PfX8YvX7/hg8RwjKaDpwC8aE2/
fv/pPMh8Iy4rRrE8aZj8HeSlGJPByGf0waZ0vuqJlyym0+NPX0DOwLEnDz+6l1zSvrlXLBnVAQRi
fI7euvQz5KEpCatr8zsgPc25ptYrJwYA13uzbmwgnibBNuDHhsMMntmGElzZe0FFcPdiVN5aCscf
bp5UFkPrTaw5H4DMgeO4xxvFLlqXIcXSl6E04PPnJm0yDgwQp4vNi5II7gmphiWsYv1FI8D2BC8Y
82v8xsF8wbp6hHOYQ01YU8PnpDWGWwwvEEY4mof300glA3UU3GfFrGQdOATXQLx7ytJQhvqVG5cL
Hxw54kXlJKUPy3QFjt49tWmKVGjYxDyAhQPkHKCoo4PUTBmiaac3h+4C2AXBr3dqFzyMX6hIyBSP
w0sJTM3z8P9WwOMB4Wku7Z70FV0DjwM3O3bJc3JfDpfpls38STfH83nWttWUhAkez4QXkhAXIGnf
yMvbVoPE/ldMGeqxXAW6uMJdbnj5gOQxbr6AS/6OL48JHaAczID/AGw9/yX9Azs4kAdkRPjB+G4A
JkLAzPwBp8ry9TI0kCcsfM9gwoW4XHrNvgBWx2//2j8N5d+aEyYjegHvZJ4fLjL2DXgFYLsHX3nL
AoVAwE7CoFumjeIuXaqNGjMkhfgI9oQPC3VHZZSyzi4P0N3wcnhWQvclG4Mj2WKe/7wb0O2wNQfz
5Sfs3QqPqYyvs/Drgi/b49mTxeq+VUhZDJiv9zUmFjwlH6gnLboQprysgjc6Ss4WDkeQEZTDV6ND
sne3fgukOdxvcRa0TL1/kGaAdCsSbJ9olgzWyYtpLZLcmMV+o5P8j90x3a4MrB7gC/YwtwAhh+3c
2qxwgaECGcCViXgHYG9sML/NYwtsy+eSL2wL6p98wYgDfO1uolBnC4MNiEa0W3GA8nFB2NUDGxVX
oz2DujJEZ/wOR0lG+MJyhTmzY+dSL89zeuL0X6TIpDDBxnm9J/A5bTlYw6/4JDxBbEqvswTpmvbg
hd1Ab9PbVDyEwHrY4GOQTIb1umAHvXBnQVghulwvYMj9j1FsFVxb9dtJPvXCnvA456c611YwEBk2
Q825VBeVoRtYCf32Afw+XV+DAp7g9SJxNNbrjCVDEhUFL4N/BpRX44s1P4A9rkSH34Z1qEFUFXWJ
PNujq8lW73OeAGTnF85knrYNZy8rA7cAtL4BHA8Vk48nn6GO24GhRb0/Hrmfz7uu19UpPZVLQSxZ
gq4yFsougJ1fWTxMzMPr83uP3TETo3IpnIV1jlE+Xu/IvBJklo8PofIAfJtuak2sPPYsvmIAWY+4
K3T+5y61+kw+0IGx8hFAwMQmY+pjKB+rBC6ArEjwLtSWmwWQKmblDfaUd7uG7NHYL8SaXIT95F34
0he3uUVJp7SQwahwcbwauLD2CZQeQHiyXw+rWGe7/qW7MGeJKQyg2sW899Hksebm4J53+R2VNLke
B4KHm9wCwru916G3KTC22t6THp0BLhyAjUz6oFntl3v/uZVOHCbcAcibrPIxJBudSVJOdvfXRC8q
gjdoL09yOIIJz7dJkCFkitkHy5MNVlp/r78wpkMNLMSXDHmgXbFdDk7fA0drffxZ3/hzhH81HZ+f
03Y9ctG2MwPrdFwB4l/AwKudNzv2k9dFXnJzOC9/STNjzb8u8Ox6Q1EEQU1nCgGGD/SPs+d/o8n9
H2PqPV6+Yh7AmMArYn5tDkMUCBeFLQFuxqHZocA4jAlhhDnIvJACVDwyrPsxEN/LaKHcITakoDsC
mCyQg/qP+feiLlIJHcZ9YFG9aHO2Ov5JBw0cdvodq5bozFb5PYxUQnIMdpMh8+xQ6Rm8YYGztwI5
HrJr0RTU/3czomIWj3nmvS4lBCtmrfAo1C2N5UbdjpLHJAv2bj+u18oRReymOyDDt34OV7A55NEX
vdkT9y8GzHifdFE71yY8w0iQ6SG6CwW1vOUtsrGXF0zjfHX2nuGpH7JvlMkPlX9/xTyKowF2IgMb
mhm++GPk4eivSJr5M+I9RLcE78nD271tsPQKyqAXvdfvY86+s3lcdVgrs1H4PFZEszLEZ/iyHS77
l++0jnKPgGs7jyHeeopz9YYLKKPxiyc+eDd/4PKf5SDqLmOvCvox11tVSJoyKfAkgFW7t1HWGBnB
3A6+djbD4FDQRyrRE4xICzevlyoaNHHm5eHAz0+tz8CFovSBsuSY75h9yaZ6Gk6LSF3c1rlzDeTF
E5mqAsbBct+DVEHvF1uu/VhXAQeiFj2PP5cpIwwCcu/gye8xEMOJR4jZxgbTrcIqIg7dSFlTuFd2
hdjbe+zqA4ns7N7WHq9t6rshkMf7o3enzM93I+sbwaD8rVXGVGt1Xg6AwL+euv4wxnRqa+z1nBcW
wl/A3/ry3L1nhS9DeG+T5+w2Kc/Z6R1lI6atfvr3JLNjzlPErjUKqZS9u/92y1jB6uA9b4+8objH
bM0dOQ3ycSpo2IlfDyDF+/g9LOvQJ9HRF2to+j5QtftyRtj3XP3KxD0C5lNnPrEw1HM75fyFtThJ
XSRL22pZmVfv/1bZxpqdjgwWiQbl7LZA1g/BuRZ4ExAZjcC8iTiWWKnjIHWBc21OCYre1nhBZGgu
ylomgc5NNaPw2wiPfZ+h9IMhJIx/i3wwFxB93ndTN6ld/O115CjwcWAJQoyF/tqbvCcNTAPqStpX
Z38Y5zqKsE06H8HD5fT9OfKkFJU3/MnZE4gU+18inBTcqgXNg9JVmvS9LxNB+8c/zHd3qD0UQm+I
xWu2GIrP5k5z+1H81mDTnzCTY7b/LjwKYvT1Nt+jx6Z/lC79eY/RpFVeeBEjjwGA6D5JmFoofnlm
X9obfcCjmTJ72oXbefeAWAclhP/JSx7qlNKddwvwe8iW3EQ6zRa6a01zn0XEdfqM1UcvD2UnL4Xz
QIoBL/YS1Fn7l/HxIErhU5eMLO3ImnwZd7RK9rONVCCP/NJOx1vZrg/77Z7V9zjWmHTBe/hA01Qw
8Tk1m8eBk/ahmB96navVDfRMsYY4SFKewH5z1I/D503pxYlQCyEj8l9+hYsZvzEZysPx9r7k3Ong
+l5uAO4HwCEMKuGNP4QVtgMnJuYwHkDRGkZca5NTH0YTxRNo/neJlEdojIaiu8IYz0VHuuEY8vao
LtwR9BH6JfiktL27EXRzEqnxS0R80debJRSSvwwTqMFJRmDBsQJH6GuVh/qMVMihBVZAqesZbigu
ZVy2uuGVKU1wHrvIoCmwBZnATiUfv+MJiAG8F7gYVjdlYpGKcqh2BxO4kXhQ7OP2OLbp0eDlZ262
Q1DJBiBZYwywUsz8Yfzjb4UvSkjXYLY+Q06nDN/W0GTeb/39wgOB9ZPR4bMjStmCAwiTKmH9Tt4W
91QnP8KAtAzTuve330jLOlRt1c699993Qy8zno7C/RZnZpn58/DwjLlUCgO4zoZKKJmfCctuKggL
j+gJ3RlEIbMo5jO3d6Q0hY1kCxpJB2O1cij17F/Ycyp8mBg/11M13i/6NtbVLkQKc+T0oswYhAwm
riyS3mYEPfHn1wlMDKuZwWibEgfoYY4eVrF0GG+eyZdh0pkZBvLWaeP9fCzdfStlFPg0YaYBHOJZ
DKbfM7aPFfd08oHmNgjuPMi/qOdkcc8QWpW+J779yxxYnaeeBg7jelj991nuoo6dgiV8lzh/T+D0
oxjtCDCpZm9bGJ/3QG6F98E7OJ7QKJIin1kAAH66aeesVm7Y3sv9DGbzx5BwsEH+EjRggWO3jrj6
7BY/K3Uf0cChQOhFPPt258mwsomAtbukCTm0d8WWQ5pTx2C31rOdALiuwKSctZBCYS5C9+B2KhBD
YDtFqlfPH/Z/V2LpiLMXQzy4/oLXmcBIdU4RGR723evsEuQMiCJUDOJDMEdrvZ4xMNi0jNzLrOe0
g9OFqsDUWOF35zNbCNt++GQYTfPUGR90JlenQ2g7ewgXjmC/ZGLC+eSz1TnQAaeVrTkpoCCOoE7f
uk5+kwwymRoCmnjj8yjE3WFxd/pxsZLP5QWzkcUxt06I/A70wJPfunBRWtjtKQUlhTp1vYien57o
OEL84t4Zwz5nA6siWOzuKBb90pTL7J5kvOQgeQI9Xi3cqwPNYVwdp6u9faLfxCUE64UWFnI5Ky8y
jCDMkt0uac9jWK7a8RYLCh7Gp3hyIijHjVNxa68BSYGnyxHGrNStdnts3atjuuiEF4n13mJsvuDs
Obyn8GOhgfKVzBxFLpSKCJ/sDv9jSoFmb9COwWZg1AGciusyjC/YhPSvqvd29y42eHhtcGLDQ0tB
jQQXFM+tRbs+kvOGLQ7GMQ40VmHzCht6xMGpcdw/iQJKp/3ZjyeRuQpfgNeH9/GghzHYGUM8pYSE
mwzq6GjWsRGGbdCVaSSwfk+Ni6qXZqGzNI2+ST3PQ1cwwliTisfAdGx3AuBFyYOnivll62qNp7se
2kP90DJeJ/nB2g4s3PucD9bt6GY9cFsLCgR8uOeUNomULFGQQaizAuFvQ0SWKwcl14BzhweOV2Sv
+lkQEH2Voc66gFQsEWMFnDkRxm74uhidDaLHGwI/F3tTlMVEh9p8n9PPb50Plj2FwOntIX8/8m/u
eM4DwuXE1UE4MPDWe7PB6hWg7vZACvzKKFhsW2yQkXdVJnwOqvbm/5gDIhgCHmlywccOkzOyU00F
vgHqNVus1xrYXDN46Kh5cDw0rj5EYLzQcyoHMfjqAkbakJ0brvUpJp/EUvUeC6HlUYVxFo71Xrj3
Xo4oXeLUrVcdZedgBshoSzPVloO9TVF3n9H4JGNmT4JbzuyNx1xmAqfMrobk5wsqVbN18qCcvrwY
XH2iOTUxYN9IYbFmM5ygXLy/AMiVdQ11v8JcDtGthbV7iEcewic+Ar9CaLcGi6tFKYVDD74GiKIq
eIangcD0ndKsJznCROEAK2EtR2Hpsh3SxOQ7LHrm2po2Gg9cOI6kzvNANjMKGEu2T5ha4SvI7Q3R
BGGGAgdNHFAGCknjMz9xyeACtEHtfrnzcC75/A/rIsxgcTjhXgIQsYcToWHQZYVDaIwIirkKIAKc
E4LmmrGRYKLuUnWdiqmMT22Oc9FD6OkIjtcV5EogYxOJClv4rNzdlXAhvG0Q1U9bd904kntpFoAb
9ndOk3LjJIXLPsN4ziEs3erzcJ2qQLFqKq8ez/P6xNR6SpGCXYvwYAKL8TqV6htQn8RREtmGU0pN
/pz22h/rjHtnFXf5G9QH2q8pXGmEOBeQ4IA7ZWUYn2ns8HcMGAFb803lPa3XdnQoefhevjKhVTH2
7teGX2soyQ4rpODhcilDxhSb13YYyEGs0U/0SX77OWoMYzkcxxLFBAvJuUNXchi4h81mxBofUWQO
g276gdkq2J8Dt7bgq0w6Fug46GwtesNT0MSyQ4tKisZpaF+93MNZKmGCTVDhZL9JmbuIeo7Nhj75
+AG/WbK/7m4RCnrra/eDaM8JrZ5ynuGXR2iKr8A3VeMOAvDiWhNqR81A/X7/lrZEiYr5kfSAj6wF
b191UzjhscpZHv6W95OwH77+/Te5BmojXgc7RghFTu10k31CjMAd5u5xdBb6R8mi3aiECZNxPQPK
k6SzKthG3QfT5iOYQBoSEx4XNDjdYnDg47RUD5XZRsPgTYlQEGTyXjaC7kAbfREifkrqGMhcjDT5
IcyPltxY5mnOAPgB7moOku/k4BBDPYIXdsvNkdBp2ze8V/HcAkDBqBu/HEaJ5eYuJf1CjCPEqc1c
DG+jt1tA/fPq9X4L4k35vyjOIBtodK/IFd/rxsyD+/n3V6zKRbqSp5X3jdFlJoT4bcF+8o0aKFEJ
8PxejYPfTPaAthhalbNeQp/KGuG5pUgb23ecAu++GlcIL/CYml7j7zRf9j3F15zv+XFEsgqRXpnQ
m2fOiAc3hatOEcCSvyP3U7frzGp9zepMVQdGpcRjn3eYTkYayMbqeRiCLmH2gaYIKgsgXspQULhN
l9EX0Sa0OA8Y2IrZBf2UTakXdljbSBQqpVMcj3tPMxoI5FeKD2Ca10JYRKWu4OqU0y9sypCyso+f
mFtCuugFe4TGGGtRbSFuu1kSVA18FoKuXTTSenCf3VG6wK/HgPVlfuh9MEaWW/f5nj+AozmNfnhl
uGAvDQah2Ptl9rg286FdQzrA81T2RqOQ3+6v/guLkNv0evWuXfiFqoqYh4SR6Ytov/f8MwdV5vdP
m33EfCz6q+qAjsnQwjv1G0sWrobgn798YXtass/hbHV5IEGtJ8X0e2E+UzFx4uS9x7+h1WNaCjS/
Y5RTxNclDewj7uOE3XnF27lfGDf2QBN+bv1z+f/Dh/0chG84DbBqRtbzZ0lPa8ijGJe02zjcXs36
rwOVom4GS/4DxWZRvLDOIedtwwyrhQ33M1rYEhAcoIS8zfffGEtf0kcJ8kXx3TnfcdDK4VPyrkqg
vSf7ajqQvBeGmxBg8Dtl8H2LHt/g3rn3oT0YQt5O9Uc1b6UljXaH7Cp1n9W67K2kepK+Nhm6Hrzo
sRkkApEwJBIq0e/X2DT1keoCIS9EbMrHVgJEuJvhoZkVa0CjcnaPQoCQW/xbU+EwKGI2TkMGB0uI
w6vVm6IMdIMoJvRUBGGWjnpWADG5UZ+1GL1lmPnefVqPSbN7SNYTegYm64hj4U3yUB26nzBWp3J8
xjj6rdKYUnn5WcOSBs1D/MqtzAy8twTYt2q3wHi6VkKtvv5BOcI+cNUiVr+KPAehYFcpdCth9oVB
I/p+Eq5P9SJPBq4COhjSRzJnG654LW2TJ1ccZlVDwRoLsRIVbmpWP/IOYcz2CPGBqwBLkqyWNJSh
8xQI3RDPgNzBk6MJloQNLtkMMMgHnJW76u932sv2W9geIMPGcEawyX9wKtePpbZV51fl0Nhvf9Ba
vmo/LTDB+fjtb2WsrohMqqn7GQaRoOeoS4naJcXqnbMVZrtAANJMqPFBn5jIjTYq1lxwCzmoNTGF
ZIaQrXDfIWB6vISjyk2NsnXHcHmewbPo6+1OuNwtOh/n7lH83LSghF98o2+LT5CSl3YGoABvfO1e
CQZp2Ddyte6uyiNL2zuy8CogrrNPxiFfBU9iIAkrU2xjkGzKHRRXXTqRINP8Mfd6/f04ixnzQMlD
2sT4qjXGyTgZbOEpeUw/ME0R9GlShXU5eW54kt5nMZIPS9Y1FUzSThlgfLnnlfnC5RTtIhC4pRLl
gzEBvEuayYGY6yjYjTzsW4qPgzTVpjACidQxELBBzuDIQEjeR4nyEXQmpNREwhrVgXHN4wxSgBoC
IcQY6BXtF/5AEHyZeM6J4CVmcZczxzg2qn4DaYYHCVpCYYuJMYMKZDRgIFA5y7kwk8BGPzU2f2/S
IeDpBBR9WPM+Fg+oX2koYW5QoYjxIZEAJ/fg0vwWiLsR9mY2Bhs2CoFp/sfT8004+uC2NT4mOeS/
qhKEV05Y6Km0oY/5sVyJhqMHkUaCyQS+MMe0fZ2tiFLcfhjIGNDb5iV4JeXqPt88LbyFVmnEeJXB
bp8LBZXmSzjdWKEchinU6SvYd8YrINJW79u9kO7YSA9Afl/zuxmNdH5WIq7WTt2bXyyVbcWoivuM
uxSjVU042nIvrmNxJUU2HcPkP0xro2IJEKedv44wFi6Q0ivAPXdUOG87DW8XTvduDbqiy7RYDUQt
f/ampxCEIJ6x6dOC3gOHLMUXE0sWY6hDfF2PzpXfdzHOgbbXzZAto16Kep4g4ggDPjyRIgx+lnIE
P2P9BtCjjoR6xPK5k1fFgJdHADgLQgCCTlJdAz5BjH/VbJwMIQXt0XFXWIGw00JSCK/z53J4fISz
xgX/Q4QnGyABeKRuzmyw1nOGkxBPF3t0UmyYJEID8/fxZzZInqzfAXbad4fyBrKoYAkJKlZNIzmO
hfejBCUSw21YW0/vrFq07guSLU0h3XtPpARBAg9RBf3pAaoARG1/uWv4r+Kwe08oZSiE8xmLJbOO
7C+8kDCbIdnXGYEheTe/c7mx2ZykMlxvGajOUFTy324n4AfGoAjKhOEnlEshv64mSDiwXm5C5IGe
YDN/PDSfdM6j4HshkAggDL/89ejILNEcIYMw9hhuvChw0DVBoUEr7SKuscY0r1ditJ5QtSgDsUR5
gIwMsLYAbWX+D38VgJzg+4saw+sAyMK5OihhCi3Yscw9+RbC37PC2JFsFFsysA0z1zhAQ8AB0p/I
cRaAgM4J9GUngNbFooABEZNJKe6MTytiofFl9moCvkzQydEAyaYAo8Y8s6sy/tHjfaJ+ADsmUum1
uZaant9MYL4rrjU2KiAqJtJCYEl9PPzkJ29uSrzHKrE3vWKKkKFaY++c1Iikc+p8eEV4i5CxCiWY
AFtLPOR1gN2BI7hGXxjhsBXYIGSHzl/vgeKIeI3OgNUMJ04mM1IctRBqMeMAf/2/bXHGcH5JtomH
vAkZUmdzR2VbizBK2WKLAhDOEqxxaRvxQocZS7Ip+4YwggHlYMPDsQ9nERzu4YTxLrmqtPMGQBq9
dusj9665P3sAR1k/cdLRYdJosz3KeGuyleJ3o3EzyfIDU2lAOqjxYMKI7wgAD+T44CQfI6YDPpnQ
/SGoJMdvClSIfaYEA5xAtRetUm5sM4N3yZkvwkOEThEnHcpuyFJIarkO1geRNASAFdI6B29AaKvv
QBDZc6S12LcaKYchdikiEWfMJX4IZIB6TnWwCASFRPbNdEWaDftune9+g/jDbRrbfZwXU1L5xND8
OlMqt2MXtpWBZCLQGGP8OWkGocoJOeJgksoFI8NbD6mOM2gcWAw/zAaHJl5X98p+Eqh44FBji1Mg
trdwuj+Tx2u6Zxl9LaWy5HaJORTUbtS9ZB6Re/ElUkmoD2BT8wHCX3zbPXYpg1TWFYhUqKHoJi8M
A+rhpFxX0wbt/nWOhTYlTQUXWyPS7zrPpx2+R91a2fYWEKdvfP2lWOZztqcjRV+i4O8rLbS4uDRH
XJDEroI7+57x/tPobZ8XcnrpbecvJBnUvzxQr4kWpEstxscRxx2I+u9wfPyiGbO642BZQ9ucYcwe
S4sX0VQ6h1xz7I7Y2VV/8qylMtyHEslAJIx6RJ8FqDRXw10zAVTijdTs6ngykvKSyO4IB5ELjzYJ
Bd570VIx0k59Op7NdEn27VozH7B4X/AxhcsLNGgGUY/Z41LO26i04ZFNOAPJKxdMUPxgoNgjV4Ex
2zeHE9ktZuKEKDkRa5QYBRbzMDail/jf8Q5/XFkQEWV36ytM6QfhtEgtk2qCwQD0VRoRiKptWIf1
MsM6TPCMsdUxmOrMnjNyn9j/BsAhsyuNJnlIaAuexnxIyvqDjAz3PLRMWODoU+CRgWeIt/kJs/l4
orF7Y3LECf8SMzV/POmhrZp959VUaF+ECoYf7H1zdsfd0N0zq0KNH+Djsx1a5GRxwNUhWXwwxdNZ
f1I7fAkym8LrwTGEkmDfCe8cIPX9skWIpQSbkweqz+JPycPF04zgINJbkMXwlaBLGNbMofigrGV2
yWZCv8KkTvi9EnwYyAYJL1jV1Da2E/5nA3GTFKietQcy+yV7egD8LEgZ5jkBgM78oXdMg/4Olv1s
yNYPo4Ic0A673lcyXHWrDonwCQchLhkuO8csItVhfouh83rtuhchYINrjv0obGnhQvBYKyiG+wZ2
CAwnyV0C710z8uK84RRFZ4CsWvB/cdQqMRigFAWOBCKzrg644lTVnxP6TDb8jBgoWBDzHoBA5on5
BXglohd6d7bipbA3L+IuKRkNxFjVsk83tijEhI803TONLpfJe80wcwEAhTWsqwv8P+LhDHSXPCfm
f6pXHLttSrl/fvlscx29dIcKvGLidb3wlkk+wDkdZ6KroyWcT+bAGIVKZOPbfSx3g/UH5q8vkVF/
T5BuTlW4/YwBliaBhBGaKay20f/ggl7i/f+y7sBhnLtwJxqSGEpEOjXn8wNuushcKTwcb2AYVVCU
MfSiMJGTAdAAetgL8lhHKCiwh8HGYMTugiADWvoYtLDELhV0Rzyk6GeG7OUwEtg+OaDpNKHtooFH
x/ykNx4Ccl1nOYFeOGexDb9Bg3kWIA1BovKWGGQGIALgfkQ30b2oXOhiDqIMdFtzaqdT/uEWUcsR
RSXnDZ75SymkBFDjfMfRwNR9Sa7cdgRuOMAUnQGDS7spMI875VPFm+K2oqMuvMqFySKU15QkwmY2
jT+eUKQXR2meehI1wdVt8RXA147aZoA90zvOcFoXsypU50QxsA8RrvLF/heZfaJsPxRdglKO6usE
wRoTJ+4LwBSWE8/pS8wBOo4JrOFsmBsJg8p/NN3XciJJFgbgJyICI9xt4b0VIN0QQkgYgfD26fdL
9eyy3TPTLaAqK80xv2ndJ0GK/6rKlntjwkjASLfUda0amZb+S7DncGgvcD2oj3bDz21m8MDd/eCq
INRZFlUslSCCzATgZV1HABoao8GJTCizmqOssxmE4AVo12mnl0yBpj2tAl2W1t1de9G/keo5N6HH
+uZNX6FKPVzbSQCgzku9iVblB+g/d4tl80mve9OhABbd6456hzcHoNJ+5nQjixbQXK+0S4qdmXqZ
Uuza3F+04eT7xL8HAf5A80qk/FJ6OouWNjY7MBT0TslTCxTZH12v9qC5vuodsYce+l+5t593epWV
dAP2wLZI77oQBPYRoyp//Djdjnz5Md5gUzzFv5qJg+Xw3riJNTN8L7IX8eu584479xfbxBpwwYhp
6CFh/mJ13VuxRqLjdlkFER4D3nuMdqgF2/4KWodcX4XgwtB9kKpZlJJvm2J/SZL/Pts3ALnIkx0w
NMwCig5E6MoqLJYBVXJLhIlR8ckf5tTaDC4EBjFGqRnkSTsTkoUUDiedaKaoSdGKtX/Y6EJxNv+Y
TrwIqDd24q11MdgikeJ5/akvVW/PpIaXysZQ6gPAscRM2X9wuwfM150x8FXtnUMSMJptn/Lqpnn4
DkK1pwY3lTnoMIuXkP/tUI5QfwXqy5bzbxGtZjvTBj8Jf4bzuRDx7upjEckrLiquDIUhSMtuStlu
yH5lQqV1S6O7nKoFjhIJ7cJjrExRpVElehK/a4LrH5p2ZLHwjFTiShvqFdTYFWuc+0gntzqQFu5j
MYhC7IT6eKll0PvQt/o7I9z1Mzo3IIr2Gjg/+BPE/cWLKpUFjM1ylqBDKM3BnhF+WFntBKzaGW1i
5CbF/bveBtwKXb8DVNRPDylZj+aCrBWayPyBVEqTuuCr5ouuaMjfrm5aboUgumimeWos6ZOsy1nb
VPhnmOoIXHpeSo2AAqoKCuyhBxXMjFMVV1k7FW+6U+Nro3Iu4DOGHpscNLQ/glwFUQZtNoKyxQ1K
zxlk5qwseitnX1d2vjfySyGQBh45Vn+jX7KBuoVuMlaYSXjE9jxxHcA6Xt2f5qUsyK6qjDTyBbdi
XRaE1dQmKERVNbQ4W0ybK3MrU/ytfuiJUnJ5slEymlUqLwAFECQaRKvWtfClm1THEfRdoa877ebb
sp0adCt9R8ok1vuG8EvgrwXuRUzedKl4kv5Gn0hTjPGQje7H1W4kCLAmzja7h4cVcPMEVWxTQT0Q
1NuOv9dyy9EvWhcn9q+i/pGC6SJ0qRvUNmxBQLB6mUdz2J4CgZawdHCo6MQciV9yApjYmEdHOCC0
bsns3W0LTHiOCH6odwYmKBc5CuJAuX4lmT0uisfWso5d1WooLmt7Px3mFFvqDqxWZrjsXJy8Gvk0
V2KltJeTwvYCwKVBnnV8A53oJklbgrluhT2Hppnahw1WBsdQTvrgBPK2E3EWOx+MD+2HUBoedK/U
P+7BPovTwUKzzBRq4HyXs5hR67quRJFczetyfC7FKlfYq2RnOvhpxgeL5rMO7JWqTwdxs3ZVi41O
Naj6A4pwuhCrrz9UimU+byfc5q+swsqtkHm72LUACMhC7WppOI9YdXUr5TXUqDoMV/v+9t6LTYe/
6rRC+3w5eStlV+XHpnG5Vx+vv7n6Lj3I3FvrZP+AQUv2r2OzyXyt7lDxdTh9QAWZK+5ONloE9fTS
AR+Ij6qOXlnp1R9P1bI2ACJM/0Acyz9Sq9/iAopdb+lR/CVGg7ODOZdrpZq7Pnjx/ZNJGz2f6xAI
eMAm85O8fzM1IyLWhtNWJM6Ob6G0ulKXuVV+suWnZueqsPXUxa9K9ohbuYBVXRFR1pqD/V6pzJHo
2Glp7qEed89omomQURQj1YXz0+iGTSPITuKOEhVXtJsqPa+KUOxb2vL91ORG1gASte23NH0ApfxU
wMvvRciP2nE5W29fH9cmBPf50HnBZ3sJYiGn4fHkFovLa/242pY39OOu92DbcgdrhSZEFsjXLk+X
vKP3tJjEN+M86TyKQfv2Fgo1veuc8a+fn6IAB7pugxpUcFC7IywqI9vyhKaPaDtSlhH9BxcQ+V6k
Nio2C/4bN/r+KgvChwfB5lt91v/11os/V9+kSnyp0qllJlm9oP+dUPEfNLCC01rIDbJv1d93XTes
ef1eDaNCUFXnqNVaIPdm67+VFM/XXX0pyQy2pNSeisSKU114lzZVZUJdSio1lETF3AkHadTZTXNT
eUXl7S4JxuLXDxxzPvKX119gMRJvgqW4kfJffdwn9066k0eIlatqA7wKBOQxHKreT71duiimmaXb
uxoIIXI+dV59gHmid6llJrJNndMLKVAAiAbuWRUbuHtwJIpX2pv2eXRVqhcMvN4ZBcEp1/aj/ShZ
SzBuAG5Rv6dA8QXPqnk7mHZWBM2oT+irpYr5MXPh8hevlFG+9zLZDXfdbQ0/qExF1fYNLhBA0aXr
YAUm9ct4ZfF1hnNcas3YOjOjTG85u2mX+msNWS37KoSaylc1J7Q9lVXG+WS/shuprBr0hXTH9bCq
quXrMqUzLu+KH6rT0X2MBVB4MqBzqtTOVRGSWFc5m/zqmbFq6JWrORXiUCFntOBcdJVeZSt737um
rNje6xerVleuPE0EiN1VL1/Q4CL4WE9jvJ2hIjnNtw6vMMu1sYEAzuVrzw0YAgQibFGn5RDgClHy
bd2h/lM7FOkefT2E/Qs/t+erSBM3i2Xk7H6yzjlVEDA0+9JjBKKANYLMPZUvVKy4co2TPzByy8EJ
woUCSzk/XCuGCngKuo/ImwfJ7E8EbmUcVKooq0WjoBRh1MOBEeo1sDTj+zgHBQev7Wd8kHBXUfBV
aQCoQL6h8erUI5SitBhC2Hzht/OvXrYsjyGui2+fbA0HZHrpqnmKeqMP6pxdS68tBvTRG7nIrog3
rnb70XVwyS1yAWH1+gNZ9VNIVz5p0+Bg7qsZBw9/B/d8rodWKpxHdd8/gLGwonaygX+cann6Evle
qg7h0EzUXT2SvjwoV8xLG1GBo3RJO0YtloZhMd6N1xZNJfSo/awAf1ZiBe3K7s4wPm21xa/2CW7w
NPkdJaFs1v0Ahjnx9gFCmg0rw+HCyIzHryre5tWqsO8v+5cOCEo5/3WrQfR4uD/ll/G5su3e37c4
hJQ2BuseTHjt5xploZan0QUv7VFQ0jxN9qP1B0Dpj+rdpx7kSyLaTfDSbGgxJenC6TO2GmdSJHh2
1dU5LY6V+QNrTJtX16r7JViHDzOoz5IaYW2hkXjrTfOjPAW16/fPopYOanMXugABwgAYKQtvsQpx
Gieav/NE8IwTBpGyq6xHLwEq0rlHM74iFQTJ0qyfLRirQGXdt5Plu18kVf68AMkT72FDJSvFpsdX
HHt+hbdt8e1aGAMBmalCSwXeAKpOYdDcC7ufYjZdeSok3B09N9Sy3E2lpZpalcHpE8fKZk1/bXuv
HtBqTfFrl+TPJlfP3UqrTSm5709NvFzrR1t9VX2hrQOD30rFHKClhQDQ0d54bAK9LMbTm4D9oXxh
SPRTSADp3OWRx1Upv+msc1/Pc219C3TKVDW+qTylU9PabVt3+OyVJMgxOlfJBAAc5RqJayW+V+JY
VrK2mJfYILcG/91/Lw9va+amG7WJl9H0MHruO1tIjFj3CVO+ef/dv2UUlIOc7hbahUEenUK7cqyb
Wn7sD8PLvr1K9RLnyo/oCD3lRbRe3HL5Vjkhq0sRAqpEe1BpWILD0CRP4QahTdWM4QH3IItC2iA2
K/8ij2c5AdKEreU5syqhctrL0eSo0vXq9CgAl1QsCGmkujHAWvhLSgsJBSiSBsUbFjshlVKgnz+w
r51/rd6m5cE0ggz7pocFr9iJsR3Oxrimwb6y6YF+RLGuuUz8ZF9ZRm0gOKkkrZM/0Znwo9VVsbct
qhfGo9cSCNlaQ0j3hNbGyYE6WdIDEWiGHI/GWjR/QPDW6/OFUHPEJ6ZYhVEovPbSPlFFwYH8W2iv
C41vgivhBzTTvo/SgXa7Pacr5jhOR6Pv5rQ0GfXOhe+Gxs+gN+KVRjPDXzay0XedIqHb3VR6avAK
hjDvf+FAePP8xOzrWz/Q/sgUbGzQ6t8+iEqHQTRSct5zsfc9roybf8iYwnbcNrMrGSvmrZmmKbEo
ZJz319dfvcfKTR+pJzW2ArDatTtZKHuFoCFDyWZaMqaSFreyrFRfA2E/R/jg4UlBcBMeCFcyJ0El
bdGWCz3teTD+vEW9WFmeFzrq341HYVQFXJYzRcKBS/Se1Sagx5MupoT8wpXQm5IrpiN1JntANMfr
EtCMeg8S7Ho5/t1nCCvx2raOguLClY5yBYl9uvhNpUTUMQ9HiRJDoZP3pTk/+/1qbA36aFOY/wT2
+LH4PR91WqNL9DrfF4cKbd4CKW4sPwapiNTtyIWT+5AQ3nWDJKk+JvxQNhoGM3t1HI65oUCT9r6J
Hr2/oUISNcwJC9Vf/TZHyag+GGSiStosNDZh8qnSGjjqBt6IJaMC4GEa6xFLruj9Uhhx6QP1fZIF
4YXnCyfvK/GI5x51OotopkbYgunUS+yHE+1S1r1gdViirFVcKGQSQfnLssLnTsK74hLuSSccIwg3
Ud+J6NouJZ8F5iSbvkcdgjcUQ2ezF2nsIvxnqFLrOCcB3EKG90nZpi9HfEYT8ZyUBjf/Gn15J1Sg
MmKrgwNij89WUMW1ZPTSVGGDpCRKXoWajXYO0KR3adT/PZkgaUS1pS1CcJQ9gEwFJoPBudB++3zr
i0/MQnK6hS9vEj40r6XSOfL9YUDyUbd7LiU035LldI/xXJMo7yjlMF3VcrRi+cvrSCAQnnEqIKUU
INOG6+tJ+f+F5rHrU3+BsylTRvSTzwrTP8cyMqcxZASo1ifBRCGAiC/vRRnokMQvY62f1gmoXjwc
nVpUXFX/+EroRnWGgohD8VhCgXFDJHdktL49Gs7IBIecVw7sbBdtGZ3ZkBolvQYg8fJB1RMzzfeG
Ey1D2DGEQ3cPiuCmWqCGiY4hx1b6sMEkhcJp/fS6lNCmikBLOAK8zNAc/BRU56LFsU5ouW2RTKgF
hecbqvJn8mP96fSSkiXvROqOeyRCYJig1lcDOu5Kd+jLJ116k2/1dU6h7BjgMJTYrtdAfM5/Hr53
36wjKWXCkdKUgYbR5zV6Ne4r+BJ/XfLeRTOCS7tucrKXVU4O2klBmSdfU2JS7Ss8RrGBsqs6VHD/
ojw8TFpzMnSL+kVRdvlGBrd9av92t218ata6Zq/pqghep1w65BBetk6IFyow0iUrLhqLxrQ+VSRY
dgkI/A6zkbT7SVWHtjJ5YdIWunlxjZdtm9JunUzXTzRTKqKjnaEHmlZIOpW758aU9m28pqwK/QtZ
7AeAz0TrWDjFS/lTV9piAb/rpHr33qIJhBc4JgQkbaiYO8o0b5Ck9tZQ01+OVrVzPciGirAhGl8g
7Y62O0D8RUEWCMQsLlcq3zc358JiU1kz4d40cjR8FsVcprziP7FtpvNMPh5t5/t9MP2Ofyw1FJtI
iOfuMU9xP9W8oTp+M7ONRedayKBPmorF57N8tzr+UtqFhNTPVHarws9v8Tgvv2e0S0h4nKsv5ASR
SK+VGM0KFeZ9xIBiuWmu1Sn1OU81ynXPeHuxbyQ3df3Nl2XrwcldOJBo5cWX9d9jL7nTVMhOpBs/
NSaY51RTd/Oss0/TFK7HmMcCouf0UxUMeuxqjj2TobgmehvgDXfbmNJ5K8dt+1aiwlhiXS9Bc26f
mqKHpVh+vqznQxr4q33FOJReFY044mnbxrQdb6zkiXd2So/qr/kENaXvCL0xdgS/rr+m6podMvwV
gAU2wTqlr7fCvZzjofFUU6eqTDI919WcGQvoK9O+j5dIx5oJaropTLNDiS9tPdVJEsZZt1aMS2Td
++GCqhrVIDmN+v3GbrtvZKtMWKxfihKa29jik70CoV1aQehUPDSVBfW/rt+CZ96GkOXCU+nSszjL
2TaWbf0RKmjlQA05SR3YTTLODJwCBVaJ/0F29qpfUjuP0pUX8GxVWWjEZ/MXtCpbTSjqper70WUX
ffzg/qTaPK8r0/K6jYRYS3aPZil6kfLTK5myV3riWm95DqdgMz7/TBqChlbI8p5KyItwvmjUZ5hL
MuamYzO/8w3h+VVMzUhUf63gndVIIXgr5+/sa7aUaj26dB1tktIWX6ywx0TARmxLw5GyodVTLptA
dIlGgfu/o/GkXDTsP7x+uKVtpXtV0H2WxmBU2gpKJZXPm1sP+yCRaFnDikxMG4lX4uD9Tssggy09
DVXcysePltuCQQg0c8FI8l2382fecjbY/R+cWmIFUTGVNq64zW5b7p5jI2XH0qOURqiS/AP1BJ02
I6K35QlA7y+khHdusInGVLnTIIF15mqJPryJo3Zbk+z9NU7JcTt2nJoaR3r3pjvHAmPBJViHTI0x
wWWFsZJ6fwzQwZJl00rQ/8LKZQZEYn8PNe/glOgcFxnMl71JqjrDUWOMmPR5iz7kjEPEAQ+1FExL
l3YgmoFMGO2KSr/aOySCgon7XsD6UuieisrdhR8UWpCXj2QZk/5SvhZSaBjWk2azxgEuiYNady3b
CjitbOtlOB2uwGEIu4cMi/707Kgc8vsRL/6orAD0zp2tn8lbIaVoO0WfLa3VETOVsLHlS6cniGvN
cXOOo9WWlwepUUVqk0mVc7niMjZ7ZNvLS+36bOwX3dW6lYOwYFyf6++T3V2QqjvNc4yq7FCHdv45
vh7eshRcOcQo3iHExDqn4+hi1HPQvBUAytyixS81Zh4niulDcfrxHGQgAWJS8DOa5Ep/PVU/Nclq
1NIktOJE9IKr34ieHoDIuqOl+RYUmZh019j2lXLMMOwNIChXco9KXUCEaf09KtGlTFvcUmYcsS1p
ZjbNIlU9tImXQn+lDKJ/AG+Js6sI/vhelSCXF11VmUyU69gUooPGQXMx3Db5Z3Ue3TxM2q2Qo7DC
o7zr0APBuyEQLfhj72CPSP4r8tA9qGh5a8AXXjqP8gUEq799PfHH3dQSPGABZLbVPaYHeVfsEEdt
qr7ZNLO5ajJRU8W8KCksZoftmLzz/dRrrRblB8oMeaVzeZWH6C6BpZ5z1cypvM0V/csaBXlZvOcr
iXzlsqn+vjRVJg/JCgup30s9q9Wod2fPm77Gs439kRlgPb5vQ7xMf6o86XPpcjbnNKvvtoOk9tem
HstoKJP4gv1WfYUa/2muL3WgmOVJFbSwPvZOiKG0sZnfovLh02hd/jaIaGzoaJjs8D/YVKgr45w4
iI2WJXBGo5kO0r3dcNs9y+60S8qrSqIUOjr3VvprkYgu43NTV6tNpZJc+fn1TKyhFq9nvvdD2eZg
Ot5UNNygYXhA8r5Jq5QC6o3pArWDaE/71M2Mb0AvGQYC5eXrAyLhXkyRv4Mnap/w4rOT2Od+mGZ4
j9euMXIHkjCwq8a8t37bzzUyW5ev3WscjGv3TkgJ+U1Yd2WRG8JgwbmGoo5C6IJwBFdbywMpTqPP
gO0LjBhtm05eeJOYHBrXz3UlXo3RjuHelSlBCJrQV1ZXN1p/sqfulmwY3aWKhgj6ESmLPyQAl2Lb
x8blpbopymmZ8h5wDHa1TnZKhAbexcdpWVZok4n8aLQHjwV09/IHMbnaemiXaR4rD3CuVVADrA0u
9UzrqP2gijmNmhyrmnTVtWMvjbMy9M4JChMJ603utf6QLasR16btXOGqjTvVcVlBZpCWgw4hLDdP
NzcdaidTgTFsHl0sW2Dr5EKs00bMSG9HHCF1qnS6U7K23yZJiUq+nEffDda4y7d7sD479RcNZWh2
FKEF9aJGlrJ/aT1VdtbLxxVh1XQOvscEJ5/lF5r8jPIGur1Zx2hQwV/y5j12oIUpwmoVAVmV6fJ+
7GtBsutSOSeC+PaitBw43+c5VjaN0IPm1VS46j7paJSo8hQ3qhFXlOoZ17EqtHHxEZRTGaak5TpE
ITK6QYjK1f1XWhbWzNSWxLdTrdVwOdDvb/7wllp+LjCFH1+n95t6lMYX5+llubuX+WwFGPl+qDhO
9XhuBXI9OyXdbhw1j06c2Jb0r0RDajCEv2r/lsgwDn51WK61S09xX/SsA1z96SxLh7fH4Cb5f/Su
TYJdRRG30i6sxUCBrsKFC3Nu2k/GFT2XddyM+qMRlEv3Ksv15DdzaMCu+2jZf9QS3/seSlstbhEX
A0pCT7zAR8P43eBYF8XA4d2UYp/8TvIFMoqtBH0SDJtUTQh1q8T6LCU7Qs02RvqqnWhue3b7dq5+
1gm6D4+d++xQPb8lxtM5vrGlr0l6epXioSZl+7FKfJxWMl4XTk7RQPcoZcfrt3j9EjBoDP9EMpXU
GyXiMydgSTcC5BYHPTopz0xeaIwH/6FtPRs6DYkOKJlJq7xDXhNTr4+xDX0TeFukgogMFNLdfGfT
vYwI5dCUgTRV+5c8BLBimsdNrE12LD7IDLe4CHA24FC372U38EyXtXj7xCiDrnKU6yfISM1TGjFZ
WfwkMdn1YxN7x1O4zeKaM6UmQubtNAJ/34MwJUdmPlTYs7ZnhA1xBTJDTAhsIYiLJAGkOzeeUy/v
h0agfyVO0W2QmZ2wnMBQlvPDKNshfMBw8j1XT349PmDfTSd+IrgVqfLtFbYq20+M12Q5QBi/LzjE
5xmyhc3g5T3ncfwOY5/38X32onIhdDu8kzPwzuTX7d2UAqrj2FV/+U6DPr+uxuvhswO1717AFIhH
6E2xQqUhpd4mQtcr2p6ZMFI6iUXp+c/M216UiKiEkre+1dOf2/6uZzaVN93jm15gI9s/epqvx8ll
lHyYO5tBUvPEE6qHZfmeNa7ZTsrBmqLVeBe4L+sL/scAYuVnh0JW/dhJNPG5W5AwIz7VVc8vO7EI
4x+n0H3UxRpR/jGza4DPD9unJj1vilztxuLt9n7tghf2Nj1tMUqR5N9+3w5tLbq/M197MiXPDGrS
6Tco8U6iOnuOf3owFb+vvy1ew+1rLf4B/lc/lC05ZGKb+pA9O+3QvNLngpvMppuR+jBpOIAbcVvj
2XPDYNRMEv3tNKsDtJrdaY0oPUg0qYDuQTKe7N0/SZuMsp/BBZGllK31Jgk/v657Lx5yAyJ+SA/q
Nd3IzkhLjPeYWErg5f18Cj1KV7Rl+VVBS2nV/nSI9RAsebSCF8do+Z5s/3QeDAK3VWjZIMJHE6LH
lYpHwpi6QWP3mumahtAIzKl66aao+ksS1Py0qOs/9sATOAZBmTIRxueY58jb4etCu9cT6BzUAkiq
ygNjSGT7+W2UZRyzEDttsWsOuKDXsnV6re1MYRpVsrKcE8WBnAfyW2sVI1ON153fQZ5fbrqT6MKs
rYRs2T6Zgq99kL7/IS1ju9wP0u3z+AcNL6lRvuhBcVMVpMmiI5Mcdpch4K7jC8mIhSir76C3eyIE
u7QNJOsvqKChKfnSlwMCivKnrt3GsT8F3kXxp5johmV9My0e/fwwWYHCUwdhtr7E1dxIrDggh3vW
2qH40nnq4G2R5xPjrYPyWM611/UsJJIyixIoiGcp18/5KtpBmnSMv5vL4eWDKoHyGtj6ttAPRTWl
OdnFtPrb2DfinzDwsqzgCrIvZf25A72mg6A/eK4evu5jdgBLpCRrTjX+61rPNFmAzUHd2rYxCqY3
lfxl86f9GAWhyZfi4jUncyLZtR5kavfqLARSS7kFfz+S5qq9rWQbWKiCUzTIN0/jrLgKtM3JfSph
MmEWpdWzBqdHFPRYwz0A9YBZpIe5NsDPc4DwhJ2SekPw2Q939TxlEeln+Tr0+KqbeaqRB6wS0bWy
MH80mqghALMAmw7dBAsnMhrYv63Qzu2jRdbjn/tqsgYzoT52a9vD8uErWptKvrnoxwbn+XSU0shO
eFeythim6jQOK1hnFB4YUMiPpTRJrVFWTsfyE9FpHGveb9FhFutewJ4WZ6dI3ro9igzSWs7MW9io
T7TsnJpA5J+/ta0DG7AJOFNpUIYfrwGK1C5y03R90QVvBHs6D+6YwxcaoAz9CM3sQKhY0hfW6l7b
fvz1YpX9LEKNFKJadAImSCWxQ69x3/itXrUwpMKNZ1tGywBp9wGJWduOf2bPeZ6OX4Mc8qERLOPl
LBjBw8McA2MbKxx7xzYpRieu4zBWPYyn/eMr7sP+dTF41K0q9bFjF5+lHWvDpsy+7jX8m+dnfhib
H6rK0SOg17Ks6y5w+DgOyTnj5fmdzyujHdomEqEd0yMqHxgr4FIc1PLttarOYnx+c/A8oz2QLgHl
0zdQkMV54Pe3GQoxM71b9dxbDNj23oqcS56pCDJhP9/1fpqp3kv3Qhr6hajFrk1vdPYCDHxrPwmj
OYsRMV/pEI2vMzZQ34s2e1miqHBviwjwfBoHyoiuN/exa8PxfKY+V/0b/04HZTc9OTaPHUSLcUjh
vq36oBYS2Cas69sgGDWaZAUo+yAxvbK8TASH1PMS4cc9a1bUIPuZHYudxhBJ3c385TvRvPWP3ReA
8jdnEonO8aP7ki7kX+OT6QCcQFkxAWe0Lg6D2n+6czlGaqpVp86ZilIQ5LwPgQksyEd0pWymBP6R
nyRHOGhqMEQAY45HhJoaObOuIUp84g7e9E7fX75w9YFgbcvLWcb1drOVe/32OW1eJpfa/V6IK8CE
ZjMBn16COASIb5HScjOnOmTivwAx5WrJb6m+Yoh+WdBjivXolU6WIrTmhgfILxbXy/zZCEIvAp33
7dfL5D6KhxJ0Y6r107/V0r17NgLEWQ+uo0Mt+61FuBmltKYTvVznRgivlGlcWwQSCslB7MPCJtcb
q8YTjeSaK0gjlm5lri0SaCc90ZfB85cFcPG+q2m4vnBRBmo90Bxt5QJNvbJiO3yvvUDTLcB3KB8V
N0jN5GiyDgyF0My9mIeTPBYy2/oBgeu3tMqWl8uGRDm+KIPyMBGNUXmQ2EkPF40dwHu8+pNrbOxN
8U5KOLpqnckxX5rHc4kxJKPRnc+BN9oX7ukvfVEJrAdAJVm4mGglCEbTn4OKI0fHreKOtVzIvccA
UIlSjO/vv6+X741km3pUTIPgGwkwMT+jzfSTotr34D6CFa4Mozr+ETDUoeDFG7r7i6XJyq2Z62UH
90mKhdiRR+lLIX4rCg7Pqq8Knub78QvVfg818oaPau+AnK8vwbbJPfLbnMpFVGNBl0zuRMHWjot8
vZb3Y+dgZnALPjaJGaWeDwinX4UjYWh0iDmVspvC+XNdOL76sOO5mITnotKvoIvDQIYXc7FEy2iR
1Ai868suofuug6RqxQfZK3tEkKcTiMz2XLnd3PnvRo+f2/JDj0RRh+3nggq40iFaSHfncr+dG9uP
9dv24za+t7eft2H8nZHzMK+HQT/qIzO6TgibiuYprr58bOvnv8jSLpkZ7Sn9zFG9gkrkpXeaXDCl
v1eK4/aEdem8iVCnHxMzlvTkUYPU0n6JEhJY2Oxrm+4WdFvC/OLMq3bwLP0kaqffkjLFPVY/bllq
oCceRvfJA/l10ZmCkpsEQbZtV0Kl6RJgLat4DK+fh9llsKkuZqfAQohNUHhuRELf0zVPLPd+pZzb
X1cC8+fCzpwIgcSEP+QhCIpCASzwbc6lxUtEfet8ZdFeXBFJBVjFJY0FWc7FXYgKYrNoZQbbvLLr
hYkt5EIQN/0dQ4XsWtnxZng0D76JRFG+TPW2zccqIu6Qm1yauQG1uuGRPPw++B1lL90TSTQBwqJw
5IQCjqORJ40mD6DBgcMZL5hCL9CfdiHaAdK6TJRPgd8hCNcsJdi1y08trjETcKHXJEG3RnIkILuT
3T0FoFjQRJWsmAO7jx8aXHlH0a2Rmp8n097BhjNIT3avu1dRfb7h85OqIXn9tF2+sBa1JMMbj53f
t/yS3kLlfi3En6WN7o0MKFk8JVpDnCybqCtwZWd4GklmqJ0qH3+s58u39fzy8VDrDa/Q0C2/ay9o
Qt78d2h7n2vvobPJXkBmvuMkemj7pz/ZB8sBHDnVkm8SP0IvV+6t+eg9VGZ37fVLQSZhH0DrNxv8
+++QK/HvMCRNBzWEELChuf191aqfEhI+Rr60veXsmKnnSP5kxLjhZ5R5VypJqAVDEfeIltPwCbGi
GSlK0BvzxelAMuDvzTMRMibL0n3BMHLl19EhHS5wL1LDDh5Kv5lp6Fa3ncP6feRCYWSCYIGewnyh
cRn+Kz/Zc3/+6U8rpHp5IwQGIcg2RSEdCLB2BAEu67u2pSyfC4rwx9rO0Nz92b1Jg/Q28lQ93SEr
+pohyIDoZupKaIq+AnYs+PAQbuymf5zipEv3+lMm4qLxAhiktPT3f52V9GQzPI1U10bT3rSX7+T8
Wn0kPu+Txcf0HVK0kxFJLyEGgUvUvbMKEnMd/d8CiMX3I+o15JlABCvGAM9yuH81uaIncjQM8AQI
DKCMD79CrH2I3g/RjMtfSrE89vcKRXNpjl9CxagWGtY12IA/2e+AvNDiz0YUAD16OaySHYGo9/DW
8KZkaZYp+LxQyjtFAXQ1HM7C1/iW4d9/fvW/+n04HX8d+/s9lAOxLaJ+N1Ps5gGS0FzVwajvgUqH
YtPa74ER6iKGndn7LFxDgA4EiES8HSAEmvxBiwv22OydAJ9qMUy2UcOftg5RZ0YpO7rS4un3hwF5
vQAKDbfV71e6lUo//KsmmQa30ygMRpx/gDZtSQnU4KEpweTSPfTIiWlo2CYF6TcG7Bo5UNCadwEP
bpBNMPxmdf9iXicD0eBvDE+RKw4vR4A1F2xRf6LRLfq+RXPjRtIAmDVZIOjfaoxGI3PCxQ1XxqQz
m73HS+/moi8Ic3gShj5gD0C97tGXmwmDGNZDWIhhZQTgSuca9RFSO8Nw68q9vtioNAyS+ob/1JX5
m/2hq8aCSAHDnAiSZcVE092HKaK37JLCxLET31x1eF0RM8JVhFvLlsMTX1XD79rOEGrUZ70pri8Z
gBj/5lW4ib8RfbpFsz30jriObHzk1WidNXGCNVMAkIQbCK8/fBurhbi2YGiDB87fy7fy4ocVsu4u
u9haUFd2ijC6ngLCZ3gGjmiTMrwCWKTzvgozt9bPsXUDF9gEEM+ESoEL5HzZDGwlrWs7j+JFOxgd
YZb+PYh/qBk9iqgxWhdGI6nD3+uqUxUeA9w1rEFwGwr/DEvM34Q7C/17//T0dIACJsRUfEc6LmLF
eC83Mu+4cAP99wkqw3+vNcMX2DVNNgZJcBshz2airkgTmHUvCmbs7g2xb6raVQx1uNKHkAQOsZk1
kvdi7PO/sXN3V1eFWsspsZKKQILmI0/dkITlGiZKuEjBi6Z9mPQzq/990rgE7JkGz2hk8whzTADp
TieT3iMKde9F+XveY38E9RDsVJ9Fh7gxe5/732jSShYmYWDD1JQY0gZNGzKfbCdINBOIkKGbaBH2
u5Vuc/wbvX3NZp3hhRvpbzSuWIH9cCrI9XynoogrfZ+FmRsuLjwPDy4faafaAIT4bgFU479XFgkn
CT0FVdbDx++5z3Cnbt9IZRFXOmb0LDyK93cTxis0p/8gNFa752RDaVVDzVpqa9ewkwaE0i2qpqOW
/WQWLiNpVMMcBalTG6Ebh6FXqP9/boRj05UCq5uGJI2do4bcczcUIGBgUqyGww8FbJW/m9SV2Ira
cGBp894oDPixabCL3mXY3sNW+4xm4SEET+DgUz1sjj+716jcrRi9XCdj3Cxw1h95PwQIYHZsfMS5
2JrEoo4d9z08wPAJYRGHHeJvg71Hn30f8Cg3tSzG467qhBZ+mP3Xmi1bo2BaI3BaHpr1iO7I7nZQ
km/PKo1Xs2UXzf8h7cC+iqOJw+QQ6Rpto5eKcZ8pzrv0Q8Hct0uHKRJGe1f46n5+VWpDVAnf5Gpa
uYrHKuMM/d7wCrts2BFge5q/TbgJ0LkMdNi/tTfKRpOwW4Sf2kbz+QbSPrwCkT9MtPArPHNFM7+H
oy9MxbBWw0b1/zk/cxTVumKiEnUj0HKiTtHYNQX38HAawHF9fWEBecGHvXtg4ZGFGGfmxpwVzq3P
wGfdRN2tm0LcH6yMmA1uyA/gTdA9P/SXb3EOU/SRVgUQ0uu2MI3XUqeacN//H56rHcKm+KTkZG8N
W+mdE1uA0k1M8h+MlOJyvu6uMuXbKK+llr9UDh8pVBCdDBvlyJI2HGGx/dvvYCedJb35nK9OI5yH
KYPxbwm/t2ZDT8KxYjt08/0+ewpInXP0+XfA1MI5H9bztTg5lCbv7LHh9iYm4W8zRBAuLhyCf7FC
GIrwGcBVMAn9fvPNq29C/K0h1ZRwZExCTBkua97rhSBE9O0XuzedwEbjWm6YPI680d9W5KoaPX8O
qfR+8yD31l7rUWiBR34PlsCQpvhbeyAtgCPV0HDYh/nwD3sYns2/EGBqf7O2zZC/EMBCs3eE/SGc
O2EuChnCpvH/jaOM6uIVTk8QP+tkMg/bxsTB6okbrnBiDcOc2DC0Wek7repPEJFFPWzrWzCLXaHG
eSNsQLwBBTnh5YQPIUz4kpluOulqOXP9Z5SlU7oaKedcy1ddqfl3PSAwv6magFX6vwhgX4hXHxHk
jj9yIf8dN65CSzS4U3fe3yct2FpqbY/qd5jontMUTcAtNxq9Ri/sVvC03j5PRXOjkIiEBWGP//fL
bYWjBrwymsPJ+oLGJCzKsMeE9fvvV0i0NR39OUFukn6wO8XS20e7GZ7D5yb6/KSXgn8XK6iy/jeH
ltbNGpL9zo/a6rkjHKwHzCnQNH7Ls/AIwth4OmaH17AzCUEbhOp/UzRshv7WZhEGnVCij5hZCGE6
0I0P0/anpGftByxdE9g5gRc/C6sy7PDhc/7O/FGcA/W0Fc7n8I3BtJBxkM8M9yZlGIUga6VguqL1
/C/KFeqY+YKaQsP6CXNgHqvZVLoBUytS+rd1hl0x72h/f5/N4A8Yr7s+D23BC9I7woT8t0UFSTtT
woerr/zFQeWwg0jgzeVjYelR9+YjW33YlcK+BI3mDiaTY3EyaWWFxiEo/YsagIN1cqNO2Tz0IN15
WK2dTvh50zsEy1REkGyo3YqPA7lU4TG0SP9u2Linyi91mgL1ffOu23zVSjkW5+wY6fz9LSN7BACb
38PjcBP/zblfwURjMnKiW5Thu2KRIIrIv0fsITfuDWUCSm5333avBnpqIKdCDHmFvCewrsNJr4QB
PxQe/P+IOq/tVJZki34RYwgPr3hPYYQQLxoC4YVHuK+/c1bt07cLcXZLmKqszMiIFStWcIHsCiA4
nD5p9UKWNmYnfV+Ubd1zYHVGOxCt8KqhwR2PR5GVyJbcGLVyWknvh07+GdKcjT79sMi2eP9HIy9i
zB704xpiFbnr6mldSyNp6qHVdDfWqE2g/DqsQ0aU75x0afPlfufnqwXDKa8x9oy7rc7dTTR+wAVA
1zHmKNMPp4vRu3Ma/jGcIGM41MRgzQl7IpkaPmJPRYQ/pD6oQt1A+yKU4RNQ3WSNXSE2QG1gcTUa
7wMdRs7CFx1Yli7dKR4SOpLcW0oxqxDPKLg2/MGhwQWqGai4sznfQZOIzLnx2jxWv1s95Fqe9OQN
/m3jDhGs/wIY/kV+BCO57OPKsqHqBD+tLSGwpwwfaQJYVkxRttrOKliiVrqxj/QXrBCIi2hEIhMF
+w+XC/SbQrsxCPH7vZd73zVzGBTcVbdqOF+QhP5zStlSwkUdbVYURv7bvr/KP80R8ZkXwunLDwYs
Le7by+66sjgW9TwXTAPHGQfTvdjpZV82LxHPcd7Hwx7z08aMYCe8l/6N7Xyuq4lZWjGoDoxblJel
bBB1einIGdHBLe9t3r967Z8fHBNcncqjy6q9smpxBXGNnW3hKbSdjwY3zlpgNoIeEFf4auwUGGym
ueaCukuyLeMjzIrdKN29jnMTR+gVrJCncpZYY3HHNjwpnID+f6va2hNpYaTCtlRl/CLLheZgicmM
AlmBPDB7XzIMdn+LtCLg2Bfz6JUMBoPvbzqecTwrFFSsqOKAdwzzOAnz3glKIu1f4Kb5d9dZlvzm
bWWBFbMVrj+bYo4d1moDl6wTOl6hQp//6j+lCfR0Il8l7tQ0cpy11TDfUyV2NirqnhWZ3rNbIQh3
Vdfsnerr8I7oduEB7ooBzhOIWYearBYVv/j9M+/jFCkKpnq6wsxWh1t9Z4/bQDEiD+NyTGB5V5y3
Wn+lFm9tValJ0zENHRnXgq53dH/1I42BvHpHAaU6jiS6EjSlgmZ7LD2rscqzyjMMoF/KbjCCP+Am
C04tJ2+dArNYaUnXx2WFnoZUkaAjRYThPXF4xVtwRqAWUeZfAwFlQvmVmnW9pCFhNzOSCWkQs2Rj
Q/yOkoI8TKY1P6Du7Ri/Q5UFgaigDzd2W8x2YlzQ9D93FUtA9lICqss7cvVUOEMiDaccCgdWzfBz
Q/dVnuspfPDILbQufwiPKDC560b9KAzB0pFVsFpIP4C1RK1EmaVxoOphrlOY0incgrzIOJ3qURP8
sJb0B/T8JyNWN+JRtKwtkZjSrE8mfeWrcqW+HuOpjP1zz3alGDs7j5guR66ALatLmaGeApK3vCLa
3ZubavieexGHlv11eipgwn/rvpeB67KOQ5+CPPi2vSy0w7MaJJCkT7CnpaoZePZPZtp0GpmDOSWG
tWtj2cK0hhZgvEFdE1KSEThWPM93a8fpaVdM1B2ZL6o1ZsxabL0WF+eA0scI1NQivUrdLunqYb4w
Ho0nFsrBIYzcnzlDqumnhEZv2KFet6rU2bj6dR3YSCqmDr/IX3tY1EN7Yh0OFkYIDBGF6oKFYRWD
jFvljuA96/eXhr35AqNGeSa/BTguoBpCCKvfI9zq1SwLVXXYvmozyGZ/4bSnup0djSUHcBZKYbhR
x93nvGNd/Cm1Ibyt89mlMot38n7fdPJqGZ3HKE+Vyz+bpYhz/uBmp7iyoO9u3WDTK8MVK7F9znEG
52EEhPW7YJGd+EnuFytAAEI+75NTHHomQz8RCbSgO32W6egg5uetJSVCVej+Q78SFRz8T4clz9Q+
or2RoYaI8+1O9T/yHTIsTJ9NOGIXXAcBEOPaHMUMIuPk4telLJtuwP+DAMJBOf349P22OK5K5Ecu
5KjG2TqagUGcHrqUY1OEx6qWdl5JN+NQP6DWHlPFrxEA8ZJhn1G++0BMGwj/t55CgwI//ftCx4cR
TRCGF/SZhmQzVgDMl9HfKCsTD+3TY3AM/jq07iW1vUO/g/KN8DjXgYD7vtMDLGf8wP88dChkQhq2
d+s+J7QM5XgipEJpQ3Dpp0aJEfJQIMwPSLNIsRw4SOwGb7Q9QJSO/sNo6MGXA+7nvBtMboAh4DMQ
CF0ZrEQlMvCEXUXiMZRswt1AxOiJRxAZGzihdT3qrJElAJBrxbmNRpHQJD8XanL1minDb0+mxMq6
ntyKuFFPjO0w1VjCW0vQHZcsV4iHlWJdo/lEQw5korHDQz9XVAuFMIc26IZu4UYtOWQ/GF+Ymptw
o39USJ3yKqvkxtgf/aguk1cHAh1Jj/ooV/4ZuZayM/iqLO0/rtYCuyfczDAMApI61H7wG3T3EOLC
NnNRnNC9vApCWMs3/Oh9EMRpdPUqdHxcJlTvhBPZ3Q/fMlPmg6LVjuEc4Z8axO7ZguF4sZVr8jBg
egauAs6YsVniEUTuuKtDhzhdYawIE/0u9im0hp4jQVfcRVY10WdkMPGD4ihj6AsR7wRB8BF8AlOE
4I8LBq+O+bqmyypq0gMixPaG4gDRcfDxgTeGxGN7BVUyukVe1oHKGFeMKK34F+4KRQ4kcll2vDoM
67T9tCbERd3wt3X5b34ewm3INdjF9OlXvheoRDUFZj4uFd/aOBTpW8i/NuBpEWilO+R3gPz8d7Wo
kQIIO9cMXYxJ3c71hHdFAksEobAP2yLwCrsDb4vzTLDIZwvJYJ7DEjt3IcdE8I6BJHr1i/XtKFCq
Q5ZCuiXc7mhLWIDm3glm7G1cYCX8fYTqJKiBWPOG/2wJY0YUg549ow/6suPOQGIpXXpDSqM4YRcF
0ELkxp4Mq0G4GLcX7CzBAA3YLdylSChgcN2zAVabXhxnHbSCQJ8Hh+UXf3RugwUrv42j+b/B3I13
13LzJcNJ6TpVZvWUz5TPo/0VVoW3zzRfWsPAQ+SAwu0vupGYDlmWicTZMyjJDw96zFYz1LO26A3B
huFGggTo+K9ifUaWplN5xCDmqMdBnP3iU77qD/iaWyj9dGHONpKpWjJfOd8rt01lly//UTJdXCHu
j8cCkY02sUD/yDDTnxFFoHPhSs+6VX37rGXzNQj4W+TqklZjb3cIkfpIZCrR4+9Q5fFFMealcsM0
vOgfUNj1z5hKjOUw18jsWA1burxtoPJuKV3CLOgaI4nECqOvGIdVtkn2T/pzs8v9d0Oc1Trgh95a
p384jG4JSWFuE5OQqZ/H5mlPNqHPvKucugO9lfE4RHkBYEI2FHfa/d4VSJNbYFnkgGF5U59d/KH4
04PVoxxsg34D8A9XpBzMeCAXCj/1UnzVb6zjVNmYbeoMp1SmMJzgJY0nTJrQKW6H36tHOGSnJbpE
tTJckq9C4D2/UI7sknANKh5kKSNNmIiv8ZHZ9uHl4+lpJ5KmbM2SIjpHmpM9AHWSFwxtvW4jnAfZ
hEcdxZ5avkJ1I7VHjQOwF2SyPzS4Xkjwb5HYyNPaw14yD9AtBEaBbVDwFbtxPfB9uP2hxWBg+V+0
rF3aNIYJDtzA++j0Td7jvriCrCxyvSTCM91YFz2//l/vBoN61/sdXBCf2AzwM6eHqsW6kR3KwDoz
tfighPW38DHbVX+7x8EZNpTXvKyxq0MWRX+1E+teW1EgEmW3LIGKvBdMB28FI9wXAmootIE965OS
kP/jpdBP8oZGzli0o8H+JxLWFi9rtL2B4bnDTmsoLXC6UfO1pbZ118YvgDR5hgAL/RySVQJ0Eo4t
5gfvkWz1sr+mivKOTlkUX4hEeYxI6RFG9Ey4RLfK20UeiXJ2IJXINxT1XPRqi1qvxrbhbE6TaGpS
9U7pbweYN8Ic3KzcpS/ft5YJ6ARmynhT0GVfiWyh5kcTQoq58P0qH4ldrrYjKbSGetOwR/8tgTEy
muH+z9SnOiPc4tywTHLqr0Xn4b/FMhzpF1EEmxkJa34DQM3O9Z+5wxUn5UCywXcKuYUgNp7ff36t
WhWa8Ahj9VTxY4Wf51XQxCNGyvg8itI/qMvsviBVCatj65HHwqRjYT/+ew37oXm+WKH/+fnRwlV3
YxAe8eLI5DHbwf56noqugDXcpuqv1Bq41+pvLpvuPh55wk3B3/muOJySKCG/iuEwJqBnPJsYu10U
Juiims3gT1XZoy6VR81ZnGOdElQ1tNpfFSfhvvD9iSo4/6KrK8EFN4W+kbv3HOvqze6TVIQloWvS
UprmPNS/ktsYsbQZbAMFfRFciCWMvXz33Fp3IpIECxuKhccDUrUTF2p1uP+630Y3A08d/5qT1unz
1vlyzZPbsJucksTuON4EL2maYIgeBEWW4DFh/wq9xidMBIo2G41VqA1gqbILx6O5rhyLPdQYnhTe
6dTfSojzMl3e4EqCOMX5WBEnzsCBw9zxJ+D4a4l8jRP+IPY7dU+PM5juWocisJsXvcPdHCXHmH8b
G0DoZ82gEgQhtXKZQDSirqiTG+e4quZqlmzucB9Q1Av2yNpt3zffmeG6D0U0dyy8ITVZuy5y9U1A
wXc7XcsMkx+7VmxVPC/oAHH8oF87hJ4Z+kh52sLjE0A4LW4bGwoaw32QtlIiRKD6OLQgONO2N8YD
aOl3uKGpEsYLbyNFvfq9kicYlWrCyNa64wmyjWYHkCOqbSf3d4UIn++JBzhZcYtyB2g6/QwfdQhC
ULFuK2q6T/sGxeb9VPkK/mnTBrTTm6cGCiIVaD2V15D/0vcLqadX/dTwJes4Qh0RtHnntNysdK90
KHVdHFBWdu+r3OQGGKmt6QUEmLuovQ8aDTKV93DII3yTXmoQYcwd50tneDl5ACjqRNDJX1Hhk6Hp
0oVth8qkTqL2wAp0bh/9+W8B+Ywq0ZyLOvj4KnRaIVpCTwkQDPcrXbco/+80xF6ItF/gaXKOmHqX
EqEyzbCYa7afQl8Wvzay3L+DePPSpmMSCuYGHfqaWRbAq5j7TuRKpzzsu1ZidI/Xb8HyHDwtpAsS
qeEZfBKO7AqeXnm3+zjFyRbRKpIBvV2hGOZgkBQzMfKbuTgJaJPnb4/34w8tszPFxHlEngCd2qeP
M11ViR/4YIg85Ai/CsR9kHr4fB5EfSfUFIlUID5Kmf/3TDHw2145a56T6KUTldJU7OVzLlfM0HMA
+BTOXfVvX70uq6hZZ9m5abhFiiBP/5jy4VU+hY9srIGSc4baf7KD9wUddCnKU6oc2vKW3hitGxyz
d6rLs3B3N/lqor4frNBJGoEEo9SwCr6oUo4NMr0DpWLbUaoX7yIl3EFUJnh/N+f0X7ByB9ziyvhZ
FX6EAEG+Q4Q1IT3vhtCWyQctpxbljsuVumNEryhJoHGCsAibHpA6cgu3wg41669yPF6ASa1ON3Vs
52IqVzzAC6psFkmK5miJN1seqnB2mXaIQFJStywg333+TP3cO+DKm+6jd+p/Df4+EU06E/JRFkhP
mAZOxaWDB8y4We5F1zJDGvcC2Q8Qi8DCSc4gVj6UymHGwe2RKUdosGa6EU9U53vS9W9ITr7Kne/P
Dqqlvj1bwU0bBr+jS6kaZlVcQRJzxDjZKVjp+gMh3Ylv0mVxs4o2tAxyCOp2bfmd03QKGgIdDHxG
pM28IaiX/HXgzHipz4rpE8Z9tFpQ+jP8huLxkHoj2L4HgN63ktypTBul9d/C2FmxeCSLxzfar9B/
8kx1FN0G8kE7lylRWbZu5DtJYk6E+5gAuS69nxbYQ1ZpNQMoubIDLBkaW1gaYoVRWnkDf8pkpisr
urFiVFFSBYJiqp77LeYg6G7hjaZZQeAHIz7niMon9GrQ0OBAOAcf71aId+kGgrrB6uf5SeH7fpSr
HOA1IwVcewzOn+lWhsohSvwnl3fYgLduelW+0fQgi1wUBYanV/EeL+bOhcfsq7ofnqof9H68FeyK
zDQgVMtVs7Ml2Gi6Bh9icZtarLFgUSL4RrA7gTaUa61p/MN2U4xNmXcYFv3ICCdW+zZiNYqzUbEl
LotMUbqUrSNrAFuOiW6iN8q6P9zH2MV8lujn/wcmGfe2g8vHpZker5EzwARQrXgbYA2o0cgShjDP
GqsPuJ7g6eCMzewKnWDaQdZRmSACBWaiFrFL/eU3veQAXhklWnDgiWeYeMAjmZwplAOFGlzYsk21
77W2pNJ8NUrMXs0/5A9K8R1Wdz0lSbGdb+epITeDtX6aPmga132weRIGA8QYVp+HtEillYIOzx1+
J8YPmQIgozB4p6Ir15CiGMNQnWQgrMjr4lGmMR2L8AmrkwuZkj5TwUtrJ0iZUA+eKI5TdzeUoiVJ
64zWNdjZON9NzuK0Ko2wWZdF5FqYfcoiiHFr7aiTg3dY/ytjxWjJwIHoMaNrKmAqnBNBTKBFHPfi
T6fR+SxvwCyXhQRGGEv7fhkd57GfTQ+LlwajIY8KZRvh/sH5HTOcHGPsZm+TZPPZO9AyoLvtvXrE
JB+Xz0wj0fkbpSY70ucvUhndr8ml9qAYeJMoMM+gkEGE/A2GFHb2/lCvgcXUSE0yHYQ+a/fpsw9v
6o17GGCa7iSi7otELzlbngr7T+7dbrH/ybQ4mzwifITDwZ0qqvzs9wvVzcJ1SknPebqerBt/QI5t
yK/9HNqluUG2+WynZ6zpKz0JUCBCiZBFmu8i3hrcKhmiia+AYvwOZ5Zg9ZAv7SOC0PhrPxC5SU7B
Jpv4MNTsEBXRB/PURu8cg9q8jQjc6ZiJnMM4T61advZC/wLt1ipIQ434hXK7yZFsxIyynF4etW0A
7PET6IglWs2T6lo3oKWChwQQnYmfkm73r3p8OMvQ7GPTWdfT1fMgjft1K38hmZ2uIg1eXn3/do7f
m96hdZvmPgk1+wc0e5fc1pYdW47FLHIWaTovPuDr1a58WZbipHSH5jbd3xpdAPCRKa9p3Mr0mwty
lcxwA/m68igmkXS9fWTGj+/bKI1X8gVXZz9/Dv+6iZC5fmg8u2D2teMoW/ylY/WxOBi8dzqNzxxo
NRCL0kOnEs0UO7SH+VhBZhoePzxojHYHo6I92qaURBj3E6r39UNVDDCRE5CpVbrGhJQXIHefrQzJ
ojJZ143hhU1FkrFZ6MgpROhqlPp+1TLd1WxXz7ez468ALclR5jvWy9DQ5S1f+PyAWzWLgoqv+hxj
zO/Vy6aF4atL07n8+21XKC9bsTnb2wXRMKAe5IjoZUEBApz4ZCFF9E0/CZx4AAEEx+jF3QP2KxGj
+5jECSvsLv96lU7z+DQKMXaPApqB532BItfn/DnPT/8mKPhjfHZc1IbMLAJibPw6gqZwYEuXUaWh
dd2pdapvm8Q2ZOAIN+vrd3MoJiKIjjBh3ftcRXRSJJRmRqRrUvwgLaS3yF/1hTjI3xABNLPN84iu
7qc20XhNDgul2+4/HHJEzQ5ciEGs4TzCqv77vo9gDeGkqe9FXmXUHKGkzcUpHp8f/34eR3lzGbQa
p6Zn5AgR+nVP9LVBBfC1taP3Cky2nUuXTr239hZV433grk3fEsroDvRLo54Jvq7n/uycQ3AdFfvm
dkeFaby1+lzuS4nRNcjW0s0LQ9jMTy+T2EfsA3+tSfC/2xn/3y8+9p/nn/PP8We9LCCme7lW6M9G
0Ub2VuWxTqIE4nN6h5jov0cC1SGUJ9fl68/1h5KFO8hc+MggtwYNMFHKrsqw+S+P0nnI787D8zBP
263w8YaYcq4ETw7UjD0oek5RHoY+MtlisFTs7rUSp6wofOwAaZEeyOjE8oCChst6+k4s8rP8DGNq
quIXQr7ksvMwgUB4h8/ZBy8qE6g66bhj7EoEZfmzj9fKdmTkm3Dq9uXTvsyujpf7vwfOMHoY1K+v
f2t41XgT8NXwJHmwS/6cvmOz2OxC/RY1B9Di8pYan74PHNlZ/lLew6XHRoREAownvQuXC6pbcEE3
qLOr2/6GINuVglcWJ3q9VLtSaUc2QdYtNUs/v5/nz80sNk1z5yg1R65lB2FCX3ETujth+BwiBDQv
xsOT9ix/VY4xnW463FJcNZDCshHdf6UAht6qZQlwmNASBFnWTviIETwAgDLibyEVWv8hhBTVvniS
aox2S3wNUwNI7sHJp164cJwM4MQBwlxbE2h5b8UmL2jCYpEOowviyeXhe4oSHdnZzVyIRUSkh6kI
ypw8MkYEjYgakT/teEVMsmWAblK5gCYChVnEb+TNiDz9P5SB91Boj39RIhOSnEwnvE7ESm7qZFKZ
YO6WZVa6xFjWdDlEa2bZIo8MitV0sAbU4MfU4GxNhjUCnS8lZF0kiCE5xq9IVxBGkUNGPMmkqpg9
kTZ2ixBqbjZnauiKWk8wSZBRwoPTgMwJyfuS8fg7v8R/NqwNXetqn/RjYFIyQKUItgmQywWRsdN4
c0Jn5BeBKoMeQ58coQ9dqZ/oVdEegcKJWNcyjy9092SS69bQfvA5Ys7zQB2G5x1x/csmf8DSxyGC
eZSdsp5o/0rtYaKAb/RLxup72zdzd0R0lCqYdJlnPIkLMzq7Kj1HF5A3KkeSa5zvMkuTuR+bJRZo
iL4tUghesOJiM6jviMWkFojMQAKlbgQ5bpDEyzfxNy+G4nnQMaE2ZF3ki9b9v+/VTwzfdVW6j1yu
2TH16fQcQZSPQDVGv6gwbs3P3hZUYLK4eTefwfrCo77RVylVzI6z6ASIrvzhyRFXbveUfyYW9P2k
RsXjwvpUvSU/o1MSaCKOW3J8+N5BOE2O8ba5zNSCJ97rx5D1BLE5jazPOXxf+GhPJzwrXvG2uLM4
F/zr8J0m82pO1IXrzxl9tAMN70qHb60PcTPRANfu6w70yDm3LgxcA28tTUHvGoTVg2RdwjCES7N0
CLd5FWw7wDwdonGE7joE7viFqwCNhTWvRl8A55Muyy0vKc+wvC3o4E4dUv1sOWvAmG07cUZ1nJ/h
zmF4Uow58QgrGiYL92hf5pkWiAcAKOvxTuxxQD9gPOuiJ4shTI+JBLhUHpdYGW91+VYjsqdpJkU7
r6IjTshgD02wzTDQP6KJwsvCB//mG/BM3xY88U86YL5og0nPwXF6rLs75jby4EuIlBiWZSfb3YdN
LHLtRC/TziP3uqb/0a6ivs1yynqn78RfgwuKDU0qL5vpvyLbli6HjTP4YeM29cbSAqpj4ycIEjKS
l8AE5wfhG1AGzGEzX1tRxlRdNSaw+ifC0FE+39eSH+gm4XqEHBLsnp9gY8YNGZrRXlTld0h/+QG9
v8BB3g/fcM4gmpbusD7mHZJTJMTIe1W1HtB4yq0A5ssaSBXmATbgUIXgo5Thi9Q2rLTR3zezk0Zm
5NhXAUhceBvOF6Rzwvn2O8zSZpLZjUfOYD/eAv7BLOEB4AJ17Yuonp2I/p3EXf/d6RhJCvqNcSNM
MKw7RuLqA5FGrp9CQs85ZEzKHXlQ5x4hy4JaptfDZ+arcO1rvPuHjJ5GoAe4NLEBJFR6Z3TlY8Aj
4wgpKA1qUOuxmgfji2C8dVvH0isgNuVYRIkDhLoQ60L8c1N4Txe/G9QxkwazFuEOQkxTXFSErpwb
upMVOxeaEIpQCzM/b8WQd3EtJQERQjQDWYzwnIVEQoAOxXzKvBJlq9lw0ElGCq3kgb6JpLk4oQnx
X8tVMHLYcrOGeA04U+LPbp7CFhmGS7Ad0Qys8DbcjiOymDmAiBonJ9RRcBzceo3NX5xmVPLDrAGC
/G+DjaqiUGyE2hODUeURHzy6EkHuvQMKGLKdvBlQcQFop3iJOZlQ5SQz0M2Oxc7sngj8mHsT8DDd
NJVOECVnBHk8gJhMoYf151LEziE5SLBawIvlAb3aKg4rNREjAhCi94mAEGJkZN0ZShEHkO8Qa0iP
H/AkTUHIRpBu63rKceRbFJK2LnDraE14adIGb8Xf/J4okwVroqjf9YL0L2gPagU8biZfWDcPacfb
5gH09g/IpyhEJp6eic5GFI+IsvuhLGxilR0fK2/BizavkIXIdofIlgtrJfxtdKkCQeIdUZUHRYQM
o8LhKZplSmVbBS58kuIUpUmSEFhbFfNAZ1H6f4mSOGNNFGpmOkNm2sHx1GXGgykzJNLOJa1dKExw
WOjCCqtDT0U0+F8mn/PGEzo1pXx4P0wswLYqgB7LGeOScby4XO9vmKv5l9cITJWaMCVr4zzSTfP2
Swgg064MCLOAFK1T10I3Sa6WiXpbGUOgLeal3JGQVsLzGVmLGKKurFmumpkA1SW6qCleazjKnkY0
9ruo5IV8rlQBGzoajUSAlAD2jWIg0OTK1IGWmPhkONn5+BhwBLY8hzpLbaiWeDxitlioRfXFuD1h
ksLhqpud4iwgRAJt0tiSk8JJ6MXHcmoutrfk+Cvux0cgLhmc0gPzVMVAXuRY0/B1w/FtfudITn1B
a5PCsY2x+dkWSj3nh/MkZLZKgu6SMWiOYKS7NeysG5FUy/0eTpGTJ4dnft1AL17oTqmMAzv2jKCV
hek9vNPZbL4C85RZ7ZzkOoZRXj7MuBFL/ourCa2hSRTmpMtMphHhtiNONJ3YqzO9S7K7JMSREfRH
cik0U5Lkf7i/qRSZTkJ+Er/qDIfkijB3yPfjfDIn8jRb90w5V5YTdToc1gLEoa+CGUfJqmjx7ArD
HWiJ5Be9Wzosh997pY+F3yr9zcO/Rp8dLsXgq3R+CwNfEVZSP3ZccKmiskCjpEuVmLn8C3fQww6t
LuZDjywI4i9R3p/F/2OCPSoZ037nkYh5Vbj5U9Nqfh6fQu+IsODBc+Z+UKYz5hWQS2MWy0BF6lH/
IUUiS7ZAwpOr23GnO2jTRCE0nZCaIvRTzHIpMU7T0xG8hvNGMpkak+6QGccHs/TCgAaRej4tzEtC
je0RwwzOxcagCC2aEuOFzAzI7pvqH++oTClP84KH3cowZKfD0KmNI45UjGlo3HMvUpSb5hzDhRXe
f+YJRo6KG7By2BNwBb1jOK/MDR0WtLap3kRWktXch8QqDvE/HB4CDtAjUJhkJa+SieZC9G2XkBkF
akb3JXgNrk7jEMlOFBe38ngc0nNwJjhpoxS+k/mFsLeTRK6HGW/WK5XdTmN6zLLYwuorlioP5ns0
tOwFVW8Tc4ATWnX7ERhqfl6Ok5ZKEN65KBgUJW2h/8JVas+lk2Y4mF94QKqhkqmF23PCips7EHP6
akx+mSaWi8jPtwxZw5+D+pqHz0bXTel11Q39C00XjcJdMdNpylsNax4Z7ql8idCMOjOc9iOkLrjB
1wr0t6EinCj2cMJeicbdDDxJn8sMkDLTWo3o7Tq+TFJ3/0ym9DAni1t9DGMoMbQgj0CGJ5dQ273P
WF/cDgYbdsujQHldJ4nDAt2E728mP+hGR7k0jTBbdKNtAVy8Wju6JnaQ2w6ORAWA1MiaEXVk+hTR
/Px1gC5i8QCwYbUuQ4okTfn7IQICGAiJd2Wc8hwkNuhxFnHlX8AEfjQQNA0tL/kissABnS2/gHvP
Q96R4Xa9dWk9v73187npup/Z1vhOvGz0aofJ30nm1X1go3U3jdpwL5OcEXFPAM5hCAi1gDgCyZzW
vSyN84ED+Bq/xodRevZc7AA1DDkO3zFQp9/GZoirSfieR19aX37bOV7qmXg7+Vf9G62Kd6YICgDG
WSRGVhQ2exj95GmwLqEy2z2hnHH93BQRumYHxfEe6DZSA4CW87LUi8xvlA7WsMjOkw8oFMDdoYBT
/5ItgYLJJdvH1NssXdCXYKegAqoB7pbp+hiK35GXtz5hz1vyJYqWmk1sBEbsxOYAdwUvtPT2saeT
Hd2OMAO9sabJsJ0PUSXYFP+yJw8RkgWsPBd1xKSgyAXG4LrBljghsDANEHqw7GLAvbABlqVj9Vzd
VvIQ7D3wFsZT/ufUPNDSB/QT++p/4x+HItQiLpfzxg+J2KgOAAZoVZxgDawOsMhN86/Fi4isluvT
3Y7N+dSPnBqWG2k02mthE3EYmcNTjNEwzFP85zmyPKBASdzLc0l1w6dxm4wVCxoQJlPnIrVODC9G
izJRrhzWQokNKcJJZjMXva8PeZk4pw4Y44ZifeVBxpDdd4iLKQDKPqyKAbHXdHgoDklUkOpk1YUH
Awz/T5uFhEKm1NeinErsmNdCwP5LKyE208joaH680R7aRAqRSha7pulsZoHShfRcvjlNvYP3FyQe
p2AEo4YKcp/EAYrYNFZROCNCYvBYjwDvG9MCPQ1V9//SiRLkIdTZ3hBaLyrkFCr2cGWa+A/cgQtG
Oj4FwiwufmhLQnxItXWbSYy7kiuOmiin40OwJ7ABbOx4xCiuKpHBZAJpPb16Jw/WESdc7mMVMlG1
806kVG5VQ3sevepRuE5XVCSuBg6AN16jDq4DByjLsHuVHumK/KG34hbnXR6RDOfIPr5BY3YfjVxO
oDENuCuqSymmK86t0fq5qLxEj9XDNzipuRgmkfNOV8AdglnY1rLqgETeByOq99X7wSkzwLMdBlvr
s0gLFMvsmfPRdnZdFXa9yK3UOruWAjC4QHq+jCmmDBMzqg30q3kbYD3bD51E+UY+51SY6IZfyqyp
xYq2JU/6weyLY6j1/8oVwlPGA+Bztrh5zH4cT5w+PrY7YUNnauquBXPgQFpW6RT59Z+v4mc16McI
WShDZMQRd+dO3AqAkmB2LIn9NhwEB8Kh0Naceju4pUj28az1uQIedklUuYuv+bvziqxcQyrIDmYD
CP2r/jVKvU8fgyxi8Gc4bkOP+DAzeqA/Cb0R/RTQ3HUzUf4Cw6mff25IcIohXBCveZnboOQNKVWo
HqHCTBTo6cWL24LINpmEWL4uYR+z2ygDl8GyX+ahtu8xWBWftMglVRgS+lGNpx1iipYX29q6+Uev
J1Tsv6qXPVv2dZgYScvPkVb1yd0OdRgUYDzAvVL8J4E0pXwqEQN72TEdmAw4/iySKaqoRepP2bgl
kYciCBJJZSf/ccZOLqZXWNUNjbWp5cBJr1NhP++7huCV3RRB0bwgHXIpTIjfDDLC7/lhfg3o+0Pq
bFV+o+j4+Y9mS1AwgojOVEJlM3K1+GQNmmHpo6bN6ZQ7rVYVYNc1usXKVft8YbLE1HGGaIz7fWZE
v//PHmogDKglVhhO6rtExzhBZphgxwADw8kX+RmYtf1UD1BzqQSMfGmeoVXD0eJw/aMUbXRPemiY
/nCl2dcXhVMIsDbBIGZv3UPS5KWYm0+ZGdzO8LOlwxke6MjL04uOdCeN2F+6k+1c6bl5JZy9NeGR
dax3XdPY202F7qC4qtMUk4E5COU3WboFhCHwpf7Q6tg2trwQj5+t5tDbh5TymDuptoAgTr+JXqY9
XyEJI9p4ID0wYO690dV6atH2gLn8iE8xHuFnJ2tHyH/sB1RAlZiumqApzX2hMHLnrdoIQwboKBW8
+AkYiHfNWxS6fXz/sM719zvcvCC8Mybth7jM3L2ACso8rmcO15Mb60HFU1hQx8BditfBuYuO4177
yNql3LeS/3i+k1Zso+2ra+3ovL1fUWgFemB9WPhCOo2MOWw58QhHyz9kRq5SekSu6XK8JScJiQ05
IoZX+xAFJZcC0n4pTPGQoATTNUY6oDni2o2Fp0M2RHMTU6b/hOGlgIOqUEwXs5B5V+zXmYnDIDAd
aUUtKUnCHI+INWQewAIp0KPeYDEYHEo/40tZg27NCtRlIC15iwq5KD3XZXYKKxhTEdKyY5CsYOYX
7X3UpiAFsYIeMViTc9GKRouOswu3ieizWLouWW9GfzqxUVNlgMgP5iZeCsNkXuBGH5Y3GopUQUfX
hKKkdvqnIpctsiM2427l4fnYYUkWS1Qdbc5HeKRNGOedJtabZ8ukTfQ4+iyvi0ug+kGGJlyxQ52M
aXco91lHTXV9F4Ph4bKaokgCHTXy8Xd0MvaFOWRiWJFmpAR2uDy4LOHWwk0LvYvmf/6dngd+X79V
hhzYee8s7fBbef/eF1okxPuU8A/7w12Zm+TNcb0bhCHC4NhJS8YVYLyGTM61ljkaUGwICFwoDw/A
QuUam+CMu9wqt+J8gShHBwCgCrSc52pwskp9vIYgmH20jvBaO+9H+k7xok9GgEKMDP9yKaTqTP4o
YuvmEDvwtzM+WYfDg5vCObIY/A9fOp9rjFyyOiMs5goMd2BGzg2fe1MJPRVep8OhmNaFBTqsVlOF
qtXkHuEwYvG8cthB3HSCV3wEzAZtgA90ZaQso7YauHAd2Qtl4wwFVFU3UcGF/0yGPgnk3kCT4RFV
7UT1+BJKnfTQzVjMLvYoBJ3PUpQ9pssaWK9Pf8IylCDoi+lEuU1vzBxXcu5VOjj4jsU6M1i/2Qln
Xfd/WQEjUF14uFB7U7XVLD4MgKyNzyKpKuY5y7ZPNj/1Fy7UYN5PrN+vu/LVHs3RgW9Ajv62KkDz
7T1BMbuHHjrNNcivKyabKdr9IGIQ0DcTDXyNbr6ZR64SjTxLDTBA/PCeJqYqS+cR3kifeCyPtuef
The6SunaCurSHVKE/Yz1dBXAMkdoxtfk67jNvCMa+TIzqmlowt3XPQCLm+7K3bgd2XhMWLwTWp/J
sr1jAWi95ACGv2gutoUm84Ylz/zBiIwBaVahLhsl1ExvjRhqGL1LrUcFKfm1Qh0tjxFCSqRmycUe
aFZJKCC/oj/EJIQPM6po6aJXVm51Pj+Rq+9XW7PWrEphUTGgkV3j85N6XuwgWVhuoOvAuG7VXROO
LXt2ALXK41Tdd3FKJ7YgFfyxWCuyj9FGTVUiF7LHong3PVRFMEGt3olGAIlttAG93G0nz/ZuXsTP
cecR+6JwUlfuUphmrfZsxgsf32eE8jcsQtmnYXoDBg6L91FlfXY+8WN17r3H/z+HpUZDlywdP3lu
GTUC3ZZsaAX1u0+dCf4NVI/wsC5kaJhK8Yo9TFgCqBFS50FmB1JtvEIaUeUxyrtC+arfEHmnwjeF
lefuEmhaM4tdisivN1pCeGG2o7F8rzs1yCHWxQBO2ganaLiAayEcM560c8UxJSfxCp2anTI/YF3Z
QtsNq8ts8uC9gC2gMthdpgxBj5tKaFuYSA41Mw1HtPdVlCSgNfQ4liY4eKH/gmvIjGM9hSu0j2gW
xb/V1seNBPyz8oH0faHV6iAm0YDL3+mU8c9FLWNEiDF616K424UelMQAhAwhPG8exwFCl/f34+DG
caxkm5s4RJp8E25c70nrsUT5r//XOfVP/evwj7LUa7B9ci+On0dkyhTCSyNNvwnUZ9wMM1VaNZMZ
epGDFGZXX5FWpaFUgoJ5+gaoHmP1zEqGoRnTQ3BOe+iP+jFas10x2wdJJtbFmmOPNgwb3tcLPo9r
mDIsfK44OsXJ5qFn+ewSiYRlKU72KVW847FfSn8dyl/6fvkRlStwNMld4Hn8OkoFIIqBHTO9Z5Rv
DoAecYDov2G6ItO34gyEe8zdAJN3G+cBStqdstvDUQJq40/UkOjkGmVSrpioh4p8CO9x0rfCsWxN
Y+hDc3m0OmVrRnCwxWLoVMUltmGuh+2Z2eX+qr6eOkZMMu65ZAz8GktLuNn0u2VfopRjGkb1pDb0
0jBmbZ2sZCkfI1B5kR4a5EbcNAqgH8MbhxHJG2wfDZypTqt0owQCUqz/KlkJQxuL2oALO4bKTyvw
xDsK4I6MNs3MmLOUUYZcYsLA/+cEVTN0zLwNy5ukqjDpJUbjYOgcbsuW5S4WLJRmGyWHSFmJGc1W
5t9dbNO0RHSMqEQZfxagB70xQ30A3Y6i4bFyFYsTBEqL04hjw+6pRfoUNX0xgOY4As1xdgx8YoQT
bDv/Nu4+fgGGUQWhOdPKcVNLOIJZ5Q47TQRczcfoc3RZmHglVOealwsjADUuuffhUnSHDOZs7NZt
HpEQMEGQqKdwo4JWC0ei5eQ24Pdc9N84QmdJi7wrVvtAo+9XnBIdE+rQC8wIVTxa2G/PT7TB1MAB
jMqzcT7VmTrzVvDJLiA2MMS7mH/Q0GrP1TjFdPz88P7HsaCv5WeE4+2bP+4lJTeYSK2qG4b6m6gH
3EsfBACuPD5dWxEEZS7gWHhvCLoHc7y2KBZ06CByXht0VuSdfORQQM3UVlSFpV4Iy49yyQct26zK
0k8NsQUcntS8Ox4AJ9IatcnNskhFYcQsnb/CvC17ZBtL2hwTn3IvnVlj8E9e6Oi5OJpN8+CLJncg
vC59SYArggTlOYhe5TDA7GB28mFTc6eiIE4ztu0pXif/8IYo9qjsIz6CO5ThaQh+4AtFZOZwZFoB
ZcOtTud9SStOBp7Q4lTkOxkVXaIq5AWIp2y+DB3xFfcGilLQRwTlQSJBKtTMtQ+ihUf58UFv60cR
xTTq9OLFToubBpJyLCM+itNquDy0fDi6NNeFIwtWxdTbw++9FM0bpRHpXyumcUKNlc+u1i3K4apc
RhQvkS2p6mUP+/VAWZZgi+nUGwULDv10fUirnROY9aicMJr1UUp5FajcaYARTley+Ev8KOe/n8Ly
YWp/cuLB/A3erDyvFXF0jq4ROUVbjR72SPK/Og+awq2L9D0tpkr3IAsbGGdEj4T/zGYoxES+p14t
/i8LI41XD97k1/T9m68k/qkGH5+dePHzWXorITwFpZUV1abjKGUWXQip9CpNFQ6PIvT6365/SDY5
akkIwhACAZDW2SI+ZfRIzFPzxPtqnHr3SLeWgP4AQqz9NS7ksx0dm1nyrXRqEINSiVrbZhn3t3a6
lW6t0sWtUSs/CVIRKN2HGjU6UFqSdA0vhR1xW7OAa908HOGeultekXG4Bqn3zew+iQ/3PzowVho8
LJ9xhYvvTD0N0TCdmN/SX1sRHLpd/0MU9iU6IEFEdS5sy+ALGK5oXyNDVFccElrYj44Snd/YcBVG
JlKteRv9XL0ioCmk2fHk4TJQ4cFMeuKR04Ye4Yk8ZWahKy1Z1p8dtRz3fuo9lq9Ru0bLl1Fu9Ebm
bPSV4f/t2SpBrCGoA38lvwqnZDV+KWVvhT/YlNfg/2g6r+3E0SAIPxHnACLeKiKJHA03HDBYIJJE
EvD0+xXaWcazHpug8IfuruoqwvWhQgMdx7eVF2mSPE14YTJm8DMdo36v+IJ2cYxa/RObyvdP1qVO
++TNFbY/hmLn4jED9xZFjfwRhfvWk2LPMniOpfPxpAkMem1lVVtVVnxznD+acFXt200NuyBMVBE5
IfqhK9PdPFu9V7s50BOMc4i7/M3zYNdCreUP3+AvsEtMComNJNRboKCByy2+rDi9bbIGlxgGL6Wm
NFzuaWbx9+j877wKRLGmde8/j5OlETxeNk1QULgeUzCe4zgRny8mTJKaNu5WHH8UPv2PNDtuXYwP
bli96qdc0YiYVr1MIqiKiP4Z39DI5NsqrRWUEalgXse5XK+ugspeSyxHqCkiWn0F+/o+g+YUK6Gm
0T7T+vZth1WknA7F4Yla72nVheiu4uSzLYZk4osvh/T+vQ1ShakVrR+QsqenofA0lTOf9EqXv2rH
og/lW6b6ZZTtSdoG0nMrmfMcqfe/p8iN/UCnBSzhyhFv5UG4DpAUi0gEJHP85QR9gYY8h6wsDrMC
sgIdoLjNPizWGNRchb9sdh5cmT70QpXG6Kg3N81W/Fsan6YpFnV//LjIFjL9ICvFiL9YVXRkiOKg
zmE/nVDfyJPsnAWg+SVlADji34XxSKk8oez9b04VHRc2qC4al2mFM9scrWcu16P76DLES+2yUwSv
jUxVmenNxy3Fye+m7oPuEmNIl0sMNr1JfnlJP4i8xJxqQDMTm0XUWz0UYcV0ygjRxcVE0OzBxMSk
6E0/o93k1bs4++ETdxDcBZFdILTys/DVLYd7xvEhZH2BZDK5zMuzGOcUZI07u9/L8Lht9oE3V69x
8xerjwAd8b7gpUIXaeFZwhtcts9+DZl6aw8MgkZ768zya6UD1CLa9/WNYwiv63jUwMWsSRmNsuxh
iA43/o7HXrFzD8kx3rDpT4Oyu0SfIvN2v6WggGf76EI3WERbRObj9hJ+vMcWaMk+9bP2ct6cFCYw
PK7dGF+kR78IBzAHyLRfqfokeC2elSAwX9xr3HtEtL1SoD3S0Yv93KQ6005RDauAT3nUq5wiL6gK
wpLcb5yZLF9eZULjg1OcJKQdJDbuY8iK1MZWilUxD/x1C3T5w1rnEdZ79bZsnCvAq7Wg0EdXBi9n
p4ExBfmW/V5f+2wJPWz4eg+UTMEhB0bv5b39us9i8ZnAjBxn5h0T6Oeo2EpbT7faugxItsL9vGTt
fh/+AZedx2A3ercfo4O1+zFmd2e5fq3Po/sf5YgRi/Dw4zWhsJdm57AInWrpnrZf8ZeZdkSl8//v
5mQNqkAJ3VSwoJz15FyCerhmN9FDAZNCrzyFJ9/8CctDY1Rh5l4c5DW8/RA3QoeRBJydhjsaUEJs
cpDyYP2sObcAJaWk03C409hHuI1ehIDIafR2Y3TakhF9GA+/Fja9bLzs84xs+Al3rSVWH+6JQpHN
xlLEfvfhH2U+9emcMSSZs+9gf7Iwgs8M9/H2btYYl/G0OnlV5wxWGjOami6mhTi466HNFosQGlgq
k9dYqD4i/G1AFO/x92GdUbivYhhV9cUFRCDRsKSzY48LaXG1/Gv8ySt6z95GkYj/jSvTF5hRZaqc
qIrN9zQHDN7sCPmucJzTo32cH1HfzaF4FlaGjppHct7Ckt7GMuoWvFo9JLUaDWApGxB+FAg1XfvV
uxPPn9DvpvG8Mi0y+14IAzfVENO79pKe0RKqJDnZuLcbLfuFbqN/hH+eVxwUPmujrA2Un5Wh4dW8
FH6jKF1LR1aL3/87ohPW+KrCjYz+CuEtQISqLRYuPXq/eCDCiZfgI2dJcWuJkxidHv5uc/XV4ERL
8tcj4dXWhhRj5/ZBcXEsdvdtKkgzT4ULLqnvXwB17I+kUDgZCBU5IaSxIizGLzxFbrQmIV6ACiui
n4YDQZnqU//bbNj/TFsyo9JeoTmHhzgLfJn3rtHfH/FrhMnerQwK7ml96jbZ/rfFLYHZ5APWFBEc
fonL/6OCVxoq9VAPz1rRwSFUuJM/RPBTS0decSi56HdVR7eVQUsAAM5eq+bJufoneqXZ9jAjU+lT
sb6qngqehcfEP49B01Wc8PLFy4rCc187n3bAl0j37KzaxpaeojexbnNAKy8hvElmvoBwjyUcaalN
DL69dAYPM/YazuPv+XuGR/RXB8384NS2672CF6bhr2ElBsciJugk8OSbo+bwzbJMk+DgEF5HxVWj
Hy1YfIkMTttocOos+2iHzc8YWNdZzZ5gpQa7VzaHFJB2zr5siiv0+0ovTWV9lKCoHDNJxPP6lsRU
ZaCUx5GoGUSaMrqXxKDfpEqDEW7QNAZ8yNccVehVCX8hkhCPtJnCMFAyrWId+qbcinWBYLNAo79C
UXEMyDOoW2uFBjT7xrZcz0+bGqNs23eQYPVKAmghwarDKpJRE6tsNvSl665NVMhunfIvpA1Caz3r
63IPNZwDxcsnoMlVKmhpEM8fmDHW3PvTAucFth3ySfB9OBxuZPIVGk+Bb5kG/drNTRGO+DuEl5L/
Kdvs5ufxDsY0TVnIfQDwGWThGcrMGM5QxT9hiacawY0Y6HjHQ6jiXBo/9GmU8Hz2CVRLjG/sY2qW
Uf/dPb3z04qZoGU7RfnJwjQ4SXq0wJeLSAYZP8cNr9wdj3Y5UMT5mtTpEGWUoTLwbHPs2ZT2E7ox
YAa5BcwME58Jem/jXrmkBaL2XQPhrvJHo/HqH4a1vw8Z95MJrY4SDIIwS5eviuH+g52Rbv1jUsiH
RP0eWg8kkaJf55GJ1po7Hb4awmTljBEl3ujDLLKg6Zfmy2+VWlOFfI0IVWUe0hVz3QPRWLyWmCwt
A9XZMP5afH4/NJ5Q+lz/o0uIsFhDoZmVBGQ7jNtV5t2GRi+RcMlg9/yeQhwUtge0tLy0pILogcUm
56e+IQVDemyaDLb1WoehTe+b2u8p9iiTkv7dnTUOTUAuiMoS8PiYqk9bbC19p8RL8nT53qg9Ujtl
Af/TPV2+5/Fhglsu9Ne8p2FKbWkKTR/WImuhlN6wHA4TlNgPuGtXOo0AR83B5a/Zr28+o8/oPn/8
xW08897ebVWCgaZwr/7zZtlXDFJhG4lIrqLurXMPdpiLJ261Vw/3ftGfzSnWOhef9nh77rW3iDLd
wyq5cI6pU3uZVT1BcaBWVydzZ23mJ+JpfRUSEFUwEYHtriJrBSwwvzuq9NANwd+5ulrF/EVg6gv8
JK2CpXqwXq5Sk6a3QHvKR7rfPZtr6/sUL6hmYCTWFev1GkaTZBZ1ok4OmIsPKxIIEmPtck//amKd
Lsa1HgLCvpxMlx7VWalFOMO2x9a3vlXt+FQ1URW7wYSm9Qu/dLv6DNJ3J6Uoa6N5wpq+o/ahwv+1
LwRWuVu+2AvD4edfbEI3cdfXOKFSpCaN3ResoD5L6YcCez46NDSp2aI9gIPQEUSjfe00YO7Qq/WA
MMUASk0EBvYIvhLiAVX+Vkkf0VxWgV31vwJXRGUsRIZ4YB8Y/kaUeUD48siLtYHHF8dmBGoUqleg
Zj0G2eLDwqAHlRYLQwCqKf+6InItnwTlM7VGaQ7uNhqd+ZzTQH/NrxN2cWYd8ROLw43bI3xE44FK
Jp+vm0ZFEEBRPJ08BtSEYB0vMi2V+39BqjVAFQAMS6doxrv5bq7mAEkiSSMyg/UosxpVPTM0PCqB
8TX4qARl8+XASaKfAeWPtsoOPK9d9oB9wgc7ywuiDPyxFnOpN8YFZL2g7pe3LuqC0zeAO7B/WGky
i7jyY4NtOLdWHaHHqpWFZEF0jqC2ji7DO1w6NVLYtxNbGAigMU2sUAwiexIBK0VD2jWhyZQpI5GC
UyNV3TtDXRriDL0oEImcJqK+CxRsHFYpHRnUO8qCqgdCFHQTOGk7XHAbzhXaP5Yq4BMIk9BEQ8RE
zK+rR8MMh63CZcmlaGlhLOy+UHyCkmGOC523m9mpXfJoOcSM9EOF5hmglGdtabCByqPPZJtCceLO
0svwRbGWNZ4KPfIp3DV0Ncw5SQIbY8EpWSXryd+xNdGk1HWMgtnDflndxFqGF2rIvDp4QH6PmYNW
A7uRHQDzE72h2d36MOlSYPknJhZvBIka1MsTL3Jv1HcPdi0nEEP8L/LFiu9J0bjBaoBUGkXJxKEm
yFn9Rp2KX+027CYXVeQPAdu5tKRmLx7OEGu0sC7ko10ChuqlNMA8bSITas/7Lm06I7VvV4HrPnAx
0WF7QpmH48e2pYgituc1hqneBVNFCA2UDK0q36nd3n3SczRLuCxNTggRGZ55I/OTEjFtczZh5y+6
TuavxrxK5hLBnSu2PCDOPDlw1qgOURWlH+D5RRi4LHb3xVLUYN0HHYZ60iAipHTDE4gJWKLOZsYV
U5oJ/iWtNbUOXLjuL/oLHui3wMUkgGkEFavdMGdboGJ71uC0Ml6kcIqiKmi71L9oSUANzOxP+qld
Q+pm/mdwLB8eEzXDIh3HCU+wGftD72wmnh5LMAwFeJrq1xXtO7/sB++6VsOyWuhfreeaBRQbbFAQ
6E4xhtqHhZZSeOyHQamlimBpJjKnkmCRAgm0IBfStfu9Z5QkR+eRWHYKvaiCzMoTxBExMM86inOh
2ggrullqg6841TPGgI/hm8pTBk527WuxqrbRSbLZV8XP0drBzjpFIfWFQqxgUBWOkvEd0ekPafLz
u7HKmE3/0uqsst1rrGIT9PtBAV2LJnywvfNcnyA4IGTfga3bScvY04qaj3mKI4F8HnYCOHq2QRWg
m+AhthY9SqteSWVfAvRTS/pN6zUnUv0SAEpIHGSTh/fm7PaQHjnqdU9R6IIByylCQ+JxG7AsBpmX
BqqFCsrRq6ml852yCcadk+cWaF66msgFE8d1eHjdNYqKkMnIAXzCnkC7eL7kawFV8VivPeUQ3ho6
DwsDBqu6UGCVa63GujAle03t3m3+Sgc39pu9jz7BrngJQ1UdWJhGwkki8UOs5kggxkvCFCPSF37D
9lodKZpHlO5ZKLY3UQoo8bN1Cdlg7Y9tbXj6VGX+Kv3+fwxcKalpKfLnYIR/jL9tEj0WR0L2UCgJ
Fw7b4XGPWhYdD0R/JNYcs0FpBMaDSlUYtyP+QhhFN2SR7LuCbwX1E8BT1XNJiAUXkFJgNMRb7BGX
lsRcme0Jt1TmzZPEgQo1N5rsq/VBCkJ04JRX43HOcz5ssGxEtFvgB0iwpuuAag7v98P5cQQssRWC
U3X8H9XPp3IjTC1dMWz7WLZhIOiIgHLZ6lhOuX5cFGIHvtccwT6US7Wze0pFNHl2HG5BkETBWpPt
8NOa9fNRTbt9skAjteIdwKj7uuo7m+t4y9WcFmuBR+LisS2y7+lBpxdxrzIUucLd8RQ/DMWH4MLy
Z60IU7SJJsKRIhwj/4XDgmAzLtVGbobqiszNyMRLJ3nhuXq+LrD2aQ3GOymp5iKUMV5M+EPXhOII
uRfmtVWSBGkSiMuM0BwvVL71Xmnzp+WCzYe7qk9nmvI3F+1XAgeKbThbTl25s2gwJZKGx4o6LTo5
+EbIkUsonjZHbXTCLx7kFoL3ccOjEEJFVxoPtC3QgL0fnminlZuifq62b9UckIWld0K/j8c4YD/p
u8UMm19H1EuXfxfa7UmAlA0NZcCoNwAe/JOCdP6ZQg3ysKlIaTlX8BSKUHYWCvXEY9qBSKlChvYA
+WkB1QKAJ/4mNOUhPIlpg169L539ZhcPDpZcdX7tess+csk9sWPSzq2CEtUH8S3YEiTpX6OT07ZA
gZsnRQOEmL4L87eQ89gyT1Wu+/IQqi2AplNQqTB00hdLk9F6b8+9QhGC86NzHUne9AJT4QpRMn/0
qPqFEZPOi3+yxfEXK2hBL19sQPTl/DwNOCwExaKdapxWubJ66NKJUfEYHlrSFXn5QAfCA0SXan4r
adK0QNqEkYpAiKAN1I+4zhhVs2Nsaudvd6uGsMJtccbE1dBIVCym2ysWB5UkuAMoHZDS6abLvpNI
Da2Qz5O+Gkn4HobZ9DCkUdtAaOSMR7vsr9S7rTse4W6NHhRavxnxwFBDQ0M28dVKc20nfNV/T189
kMsKn93Pt/Hd+LmXzfQP4zwklobPFhsnxaYxMzFnwAk53Ln32c59zuDLsVtKyuixzXeVT3gkLQoJ
75E3ot52Q4FGvDFtoJQijfVhcYmQpQBKhFsvVV/wu9b3NjW4W7WGcxqcBvqZHhDV2aHYft13ClZw
GiS0S117786ZmBHk8HrzaGyKrAoJF/OIMlnv7EKZ3ZnlyLr32H/A2OqgEwPwRCqas/fOj5FiMY+/
eCjLOiwbgheS/VQmMDeu/Oh2tfTTzziifZkRkXWr7dtQxUatUlKS1wpDSRMkCswFIjrcmLFQNanB
Q8iBjy7VeB75JNPG/YWXgOxUaolYezSC4jllF2Z9XsyS2B+ySy5APPC7lvnOQv0eKKaOtQSsgWiF
cCPJsTfZxLROaaUCklYDHyVyfFOHCgIi6t8vt957U+6DvdtgH4G+KN4jZgN5WRppZTEAvhsFCUNd
KnoX3I1AQWoepg3mqmhO9XNaM6zftWjyDycMEnM0pZ4dbASifK8CyYEgayXyrLgiEmBR4LVZEOxw
LcoKz8/Yjm5Y0KC2UqFAiiYZr6AExlZCsU4d5LC5kPpWDqXW5cyJzKkt/gsbR38tBZE1SZhEUw2e
sFAGpqIFy3tqzlgzCAzEI1LNQZv6H0JOjPGPyrDskKx1LEtwPNCWJHbdavk3bN0/bS3k2tTk2Knp
esGcBtCSsPbhEiOasx2XV/uaEhvMExRkZvxmz5apfnh2+y5wHXOVusDbvTtHDoVwiWRgtbpiU1j6
FuRulkeo69+wwzFciX+yIXI6B2sGdE+PHxHxfAUEw4ZYspbmmzSHnn/T9wpe5ha8i78n+0rCKnFv
0S0Q+xqtjET/7b7t62o3fDld6hCMja04EHvL+6VS0Z1MRsTqXWQXmVQ8aNhtkL5VMKoR/6k7Y1Jv
+9dWeY4YugejcdVdYYcz6WI3JpmXHA6SX8qyHXWO6+aXuS9B2+YQ0Eq9kjScBb7MZTUKy6IkM1SH
MHhniJXOcS9bTYJgNGpdTQn0it+LMFe/ZnPFv31F/J+gnmifKJ1vPgPoCSI2bDkAmDCrSWI6Ygrz
vL2Xk/QRXUNeCEcS/L7dJ8uSfel829zo9VLfsjd7WrMZ2KVDvrVv893b5d3FvPa2ufKsygck9ETF
Wsyq6xyZFDEu+1a4iTG/kapgrQJ7r7J5aIpUFl5+Uh6qAfBqoxw0PZ6bbrn5Vd2ie4fTrtUP9vMZ
2cXNZ5i0St1HTLbxJudn8SQG43GhCpWz50CwvMNCobewT8rpuK8TCKPUJdoBBARxG3ICP0bmcPsp
V7FSggyeArUEvDu0wMCo1UO0vuLkWQCLY10TdeJCxC0xV2q33yXn09byo71JzQGNiFPVJvVNFAgE
c0hZtROheneYiCoMCw7KQGNXFf6hLUrV5rOrzqB8n1TZ30C4R2GNQhmRQZX/UK5YcLCQGdQiFEEi
YD/lO33poZ80n96B1QB1ekI64TWC5oH+i6vnvVVcXYbFaYkyy/DWNZ64inzaV+T83ugjXjDRwnca
V1P1F6Xd6Gwj57Uvd8pnpBfEiSQ4JDGOWo8VTadaq6nJ4NohJqKiF23fiKEOYdHSmnTjK+3WAvR6
JNT4ol+JgCjtcij6XknWHVEbVYtoWRv22D05UG3kX606tDF5xrF/g3FD+IWsJhCzvpoUdYDZaXwS
D1axqZZ9WVjnEo3PNto6EsvRXi/vNoO7kSBFyUMG2grgFFoWfgktn+3yyd5B8uWzKn+iGMjzWsfH
2/C4MqG6ObS/pAhCznDC/EMLvQ5EuwRCXGStK8QaqbWDOjV/IYP8oLJDSxSnjtLRbi/ZsX2xdSu2
mvfgOKaDtvrp3pselphpsbUrrJKmVyMfKAfRy0bd5XJzs0vYKHnXQpC8wusrLNyc481H++VSa5gX
Cu5oHKad1z24H92U7GvZOwK73IMs9vGvv+DfefZ2Df8nzexi1XwdLSOym3cJ7l7YOTZp4pyJ5+xr
h8qh23BPo8Kc3tdFBGPqZZapsBAYUqguotJ6LZiH2HpfrSO7zNta1i2khVDjfMCZYdn/mMZB1JsS
cnV0vhWpCoUA+GR3J7vx1rEu39bVsHa0mSP6Cmraqxb8iGWVBvrbqNymeOGWANiopzhJJ5vtR+fJ
X6GfrptjY5z8lAelfho2uqV+Bid+nM6OXqMbgT/3q5vqhp/VrtYD/14kAvgTmciRlObN/tG7bveg
ucS1e7cRmSf8hEj+CPfPlpFIkK24aBDS/Bqj019zdBxT/Ub56K+E8lO2SruYkxKivVeVv8OwyQIx
PrQiwsEiYAAdtajBAp31yysA5ut4CZcKQBSphcSqEqHTITR6he9Hz7i0nhV///biWhBd3AfVITpw
jmj8WLWDdSs7R5JJhJEwosjMxiYqu8nePTydOtkiQlckbHfQGTqHrEo72xQp3y7Nc8N6om5Qspup
WyYfLYa1PVKPKCrazxgAoDA0Hv3TOyimk+wdxFG7kfnHc6d66O3Og9K5cyxb1apfSds1pEGpc+3a
lfPMYCM/tXZL/1Zzl2n/eneQyDOuNh3ehxUUlJ8E4uLfAz2pn0oQFdpFIoxLWPWrsblzjgGd304h
uLipW/cT8r/L8IkA8AW7tlur1gHhYQIfugQZdjO4e83xsX2BkXBvNwY7phS68CRNlcEdjZkTC8SD
JaUZJr3bJO2kSCjLqvzCc/QOF8fwwfZ80m5aKYVgnwAhqKAQ7YmwEzsHN53FXnnwQUiIsgOh5T7E
bMCJcUHej5bYG9AEzDJCe9S0SHxxdy+tYiDTmqJa9ONx9ZdCAYpTrdirj2gGYPqjfTN69Xd+Sp03
7ly55za08KfZHBm9cqcQVrqH9a5zmX3m6aw6N+aFFkSD8acft0nxnUfnBr9jR3STucQ4/RP5SU3C
3FbvNSq1nrPqCUVMszS8QCnenH6St1mlNHc0X2+zQjWATaCEtrZZpPrDXB68qfBd7ApurY8IsW90
tp79IukgpDnA+L19wVMFlvTNRZibhPQQfMD7b4GxR4rMxvS8/a5bpbsmzYV90037p35hDjoarZ52
HNt1yC3pJtrsINc0rOPwOSx3WA7H71XST1fP3nUWDQ7PzrFkwV1MeuxmX+lfxMfqS4BeZvvrN5pW
Op/5Z5uNmqP7uNF9xWaj9VoV0C3A98IqBNVetmr6Ndfwsb3EC+M4SGyU5OBwBEknWiECewihWP3D
xL7VjmA5v0ImQYjufmMyVvm0fbtRHMRN1s/O4dz9lEaPeLB7OomBDN0grrfPxOs0yxfCA+hL8G7t
e5TmsUJlMURrYGlRDxKMLyBf1oO565H0cvj5WHacikioFKOSYfS+imLU0zHVE6VbPorf/iuRAxLv
b/Q3+O4GRMkKziUxkhu0pC0x7vWesn7eYTQn6PxopWu8yUMEXBEeiJGX3ZEbYIULbRp/SOvlXa3P
5OSeXAkHHNzEw7UFH2+mHE6HoURI9MQdrJciZVkVjpEXphgMyU9xaGye3OLdzGaHh1mb1bc1isOR
9SZ/PJgFIIsZqyRl5ynSdXVGO3DGprZl6TLaZKjLxJL6cGLf60Gj7JardrlhU8QAjGS5Bi94O3eM
VEAOKedAu6GxiEyeBoO/OopHUCSgxEw+LLOb+GIlFXRErTukchiwB/OK5uvLKhesI7jyhnDdb1LV
f9gEYKym+O8Ut/V1FJmvpnc3rFKtFZM5b66ZVSk5Gbx0OmHof509eg3KviWrWbUaC+ZrhihE2YTD
CMuytrqtwMVOFNOocL/MEtkIlAhqagXzxMI7K6EvjZ3ZO4CGdeudkVO5mY/enhK1YRZGMZrS0BUv
dvXcZqNi1JJtvgNjflnvgmvn2CpVzCOB+oJQBjT+g87E6o0nHsoRVQQsLr39T5GEY3LZmfVVgWgZ
/K9iNtbF2SszK6xor01jG4/T93eDzcwXWREWf3DHE+I2e9m0uaZPSgKzw9m8Dj4VXbOLTt1kHX4W
WA+cG11GsdMoWo+lxU732+SdwWG+5qUp/J0R9XZQvwsQ33o5iKXGV5k2Z7dFlqLPuH+badFMU4c7
sRvcQuNo3XlnJBcixKitF4kDUCp9yty9krmk647qHGVdWpmIaBmBEiqhZJG9rAtqtYZlcM+HDW4f
1/Nq3W/2jTIoGqwgWt0im8SseGuxljU71cF+kvVv7aR7DQqAQfA9ZsfeZ3yco2IJ43FqtK69D4tR
++Tv/Ur/4KWTQolc6YAiS9ZJenD7frDZ7J4mp0kZxeGCd/ILkwZXyzYGT3K+TWG4n1AEc+5Pdz94
rpuLpHvwEwjURJnU836uPQhd1JRa7/7y57QEEby19210nItWidbbMTnYrsGIwIr4FFkF5hAYKRLX
ELPGjMtzu9BrcLcllkisO62QU1KQXtxe1nUTkexiKTt50gxcsm4lKyuaH0wbvCQ4Bq/OHsF2w7+6
4d2lW6X9YnE8UToYIQUM4RLi8vTgJc6NLqGg8lvsLceP2K5kKJybFMHYhUnNF/vZYXaB1me7CIMO
s1Vlegcc4EyL5hiGdZ/ifBtiCCQQGuEg10yKfmlQnF+Pncqt95w9mI0QN8wMHSok2dslv0TBY8z4
XXZUTkW1/zGLF8ft/k8y7QTeF+Q40i1axBB6G9MzUSQ1B2oPhIFPTA0NMWsqkcncPHYIrU7oXS4I
xIiu4nF5wO+TqvWi8HyFAvJq7wcIvzPJz1b9xJSBXZj0T4uPFPEvkzomgbx7Y0UPJBN2cH+b+KTs
l+YJFZyddYXAgQpgCfaiu2foeaeDfU5aj0kR+rgR1lMnNpx6zStWB4Qz5/F150U1F/EbzrTsEc60
P5l17JxTlkVmeLN1JsSPx2ciPjbl0Og+3ITudGj7oBQod9EsjwObV7GTMJ6xQRe2DOT+cfaJzGr3
M3xv4Dq04PitDYZTSNK8zCzmXdJ79pYBFUS/DPU3YbPwCyMwWj/tnFrQECmXoJlTcGpXF05KNFyS
8r64/2+b+DpiVnXu40s3CyodRJgxSjliJFuYlcLnbLmpzCGU1fplSuoMyXWUwkr0CtvnDDrVi/Hz
2rBS3+FAoBS5uu/hDxfZn5AiprY+0qrWTW9WHBhO7ES9Yyf2LiEim3Z1TAxEb9TRBxTxcf/qXybY
uFBq+vROYdxp+rvgHBwH0ajgP0J2tAASmhVPYsQ6s3DXebm7MebwY8O8tGKotVm3Hp5HTH9Ehej4
wZq23G0SCGRhpXXvJoMPPN6UNbXgEriXu58eNJV2wYV83r1C8e8dJwZ0zTIUe/EIlPCVPfbOgD3R
qbiT6/bq7cJjq+nDYA1PbMYe3Gn/1C38Vjjdv3OfsHBUbVMZrraZCWBy9NXCPry7Vfsz5wycxDt3
SkQfWCZTWr4ERls1YmAh4CDxF9icgNKefDJxJ/eOpLvLHQwuE9S/ZwkEF4qt6LDv20aAV4RfCOLW
FTJpobuneS8F+8RGAl6Jc+IJWfs+SAbPbtr/MOdWuE8cw0a/2f2EkZe2n6vlzq5QxP7ds9UNPgEc
434VcSMG1Dyd7LeHA9X8Z1jrR50S/OJTk+Vx6S7bdd4AfXSmTunOxobLyL3/at/Q4Kt4yCLa79au
g+rkoLxAb3pwdYlXfw6UW7GuAUlWTN1k8aXRuEcLZC8Kln4NycNqeO8dwmQDA2BaasP1bD9tY1xe
VAayu4z9hpO1GkMD6nbNE6MU0JzhvDogRvLufFpQqOmyNwbHaclrTs6o4azrwyprMttDYfiaQRQd
7LkZu438xkiwq78vWiDqtEVndLrQMN2pzAurqsNmMazNoeTSY41ICoRZChaf8QvuRIudl/IEFLQn
Xd9lJGdRSS39ZH8pu+2U3SxiJXuYy5XRb3SXXXb5R1gYnzvxyyKnRaSUW97kNFOKNYZ7blc6zXF1
jBqtT89FSBsoGAy0dbc4JKHpHAepW3ENq9wut6RHhz1y+KIjJRsiSOuSLwaVbrHVcKsMhGbAxAJT
NHppiApJsBscO6fw3F52Gt19rx6bzzkMkn6xc1pwZu/JaVCaGVho8Q1uch1QnuDcgjLpi6LegNTJ
1jKhbRWcASUxBCxaUec6o6mKHn1KLmeISY0Neh7Iw1O870MWhnxBpzicBOivmBcQrxEdTrI1nw3p
flob7AElitMGXUO0plwGuuUM1oXwSw5J3nbaxTvphPjhumaz/qkP6oNGrwCVszLa091VZXwu3ar3
ge7xQrP7GBJctvYsmjS29hj/9DGcMFoqIPdFNInhXUtu7RVkkOu/VA6cEu1xlUGD3gqowe6ZdjdQ
TbfmpGyM3MLG4DTFdg9SerUX+zv//eWiqOf2AKIDbk9djdYBioyszjHCVySEFFExoJ7U/AK9q8Bh
NbvqfCC2VKB/NPib9j6renEa8DlImehHJcYAR1lc6CugzEVBK2rYMhl5SoL39gehixjrtL5nVs05
YmB2ZH16t25U7EotliOYbo1B6uAR38mCQqs6KozSKf0ruNd8wnf/vD7BdE3Gtc4NkwtQvoN92xIr
AbQZXRoMnGaXOCrdXkdMQLyKm7F1e9gs4fH8OC+v4p9kBLIYmY8FfxktTuoM4DaL18V+rX0PiqPz
37vXGBf7d+wSPKOreKk+aGI7gWXFSHET2dlnfWzg0YYgm1mmnxM2QasJJ/q2oiOGUPE9OCKTSpKC
/DgLD2BvLwNSSKwTrJPYvxY46qAMooggFuutfX/bEOZvrZSWKAoDsX1/wBslWSCaqtaR0xk3UDFi
e6JUysLrxd3MjiigEUZwRee3s3UCp6Lr/oHLFCp836IH2xkHqcawEgUnv8Rln0OeIdy5WtXOGe3m
8RUhTe7WIhmd4cI/+9lqOaiPjGvL+CFnFPJ4ADzCbh4LHoJjcHRSMA7DMNOfO0vt8LhqWhlbE7sz
EVlsP0vOnoCccLVIS4pf+thVpiB50d1MybxG2JYJ4QuZH/debBCgpZ37LAFqnlVnAGH1GbBnjxfU
QwoUi8fiMMSKdpR9zYIho3rRrD5/D6IukBH8Zj7rMwNqZZ7zOeX5+4crWKI94OI/aLVouIUAm1H7
Qkuac+7uurXeJyjBlybEJnbeU6WC0bJQANbN+rz0E9xxBLj2Gr7h1XrL9jNIQsZbu+y+3X2H9olu
1onwU1q6z/DiVcMELtPeTzFq30/ODAikEvCzwRqN9oJQ7n/QhHzyGKsyutnF9pPmjx2Iu1P10t87
IUPBu1Xsd9SqzV9M1ob5gI2BrAfcK6F9rBlP0juWgKr3bu+6lQ3rxm17iGa75oKQ7EbJC2jjF2bo
Yv9HJEbBPEwXl8V7kWyqhvVCFJwUmx7Nh/lmRla7Bdr6oA/gVwF/vUmro0eV9Hm1ayilQG2jHoK7
JSCtf9XKb/xef6k1FBSAplVvR5JN0a93nxxZ1A9rwnGXSN34jfuPAVfm7/KWauHHf0xe61fYYAYw
ZognyZRmJ+yd9l4RzV+UGOrs86XubvX4efcPEzHOuRvsOIzC07bBVnmb38NoACrax1uHlICh6+z8
nkRGhup5Ha/RvghDWgYGqgVAn6cXALCOzvLciXCxFkev1MJBazxt2kB1mwHPUhuCxNdQUhBFgf4D
FBE3Kjzg1r5eqzdmDM4C0iIqvJQwxmCJ3+cupEur5nCqQ/AoIXuOoY0KQriYdmdK8w7NDtIqRelT
4oIwUdDtYPy7AhrpU+a/vO14MNCnSzKD0xFBU2cE8xkAVYIOgw3N6VPO5oIKEG3I6jWQJNYJMZDB
YDQBoEJPVR3yfzzzqzPCK0VNFkL51Qeisx4JFaTYeBdEJYS1ivKpg2Lr4m99JnUAHjJTlYAQKgMc
BH++fFjpqjatobg+/MLvdXijRYd3ASzTq14cT3i3JT584qO4aoTpaIvALu2tsfr8gYiDOQQgMB8L
2kSjNq0f4y/9GiwUGpEuSlNnDXK85on+FCnjlBvLhVWRByFxf8tR8PpFB5KmKBlooMJD4gr77Vpv
7rTn6kPf0nquwgyg29daAhsdIDl+ATHX5n0FoOWXeE01DWhBZrjfZnE+OUesaRMP+PTvJdfvhdCK
TJY/8ms1HG5/h9vvTV1v+/28f2yMMkNfHeXoOiKDBDD71UR+dNTv/cKqUCAmfftdWNbo3FVwpuNS
t/FBlKx9ezXiLo7msB4RJAbvE6C4BV6dd0fBiHhoUDS7TU+nJ642jnzB20QN3+uLYI0Ej+G199as
D7+Y9lf1mZdZ04AW/zEzl99GDg1GMU6MUABd/qjCuZJnuGRvJMIlMQgxGXN+kghGjEbGtZj041wV
YK2buVh3FjJHlwca3FmxgUgIhgvBNmdkECRmSABAqgMtt7NpjQLw0KU5kvzv5jvPDmYrUEUNmLS1
qTkF9/+hzmBnWOwsvDGZpSro/TAq9Fh8XU/oEILMiYHTRIIPEhQeICS6AYrnmbplotlB9hCWXTK5
1RDCvDo3nF/qwZszinLV0jHHKxocf9b5aOTk+CdzXcOLZ2rx0DpAixLvHzLq8HAPNSO5xehr0LaP
2JHmwvb/2yrouY97d2pTZmD8aQTQHAt5QZTdoSRJvN8XWPzDplzHjygBobygN9FTNdTEjuAcBOlD
SrL6MEnf9lJDW0A0QDdXIPs+qFEG8Pf5zcdqz75alp6oqeLsIg6g4/IcyP1yzdTgWa1WiLyMRlwy
Tmea60ASxNBXmbTwJvSkKWx0m07Ff1Fx8K8hoStfwCoU1WHZiib1bSYkGRK1ScRTGZdfUNZLJ/B8
HTIlaPyEJ9BqSlJRp/VSSHHSYBVOyDSg1BwCqTleIaB/2ahhiWKaaHNSvxOIKyUeqRjvrDptmbKg
IiLpisIEj5SUMSeXitaWE9zWN+6VmGgYEukGQ5tcQ1xkEaNmBUECVZTvyqjbygxFEGU4ZAnjCbBF
CZMo14hMwdvonbnHGtaoLa2hTbFsofLDSrYYM5xYSjWI+OfLRW9p7P9H1HktKa41S/iJFAEII27l
8QgPNwQ03iOMgKc/X0qzzz+0m26MkNYqk5WVhUCmyC6Adax4ht62pEiaNhEs9Woi7KmtRM+6XC5p
QBusA9Qc2K8MMLSxVOx2mYZp4rbHzTHbWKogamzl17FnzCS8MTbr+Tr0Ax7VHHuLerONDMcaMRgu
O2TkNhe13h8yCG/OcmBKpluHVrH4umDUea/sa4hr2/GmH+/j0eSxyLmsGeA3uB4fp9oipfbsAtPZ
a+/6uz6n4bbo/npFgvuHr69FFz24snsa53v7IA7jxo/Ar1ZelVd5shdWB8pgDZHi4M551R4xN+sk
IGSV+OI5uOzhWojNu+sAKN5Rad3RC/Yb72ewlBHhPrEMYFD5ZJ8sjAKgAKLB6qtmjZB55MfSP8yH
SDjAqFI9ColP0PJrdGUFfRhXBmXAGDMyj4WDVMFakgcyaASOdLXmmAOWtYSqdL9vQHKDdyXulaQL
VNA3qcWL+HSnKo3SJ3HbPmQ06mA+ulLEGZDmgZ9NL9OMCiByHYRcLqfGQ2Xa/HD/4UOCj0MmauHf
I4vmvbBwth/hhh+jhtaItJhqqKL0iJnLUFm6CVlPF2t9Gx+D4lST5th20+JU/9NX7btnQ6qTBHvx
eD/cDyGB9DTlpIj94sdylxhpP4zH75BfHckNqXFZRFY7/zhUTw2y1fyvnPKoeSIPnLM8JYoX/OrP
a0+GeNSOQ/5XoQE8pZLf2NfCVdZgg6SaF+5AgJtueksiwUEwp6eCR/eKNGOOj2sSB14HC4DkJT9p
AfzndaxuOeHZyLfDchfZtnG1t1MMaKAoZbRJIDiktl6Hg+5ycMSIB353HFbJUsiFLCwOyoYod34w
jLUB8jQI946bRQJ7nORuVG2xS2TqND9KXpN/a84RNZDwuTwOOUnhOe0CkKS/nkwq0xJLwQb0CCLW
6Qh7luuc/mlgyJSqf16f16DXYtp8kEROHQKhnFpHRKjPosIrEQ5/8VLP5K3XsHwUwp2dGiI4SLnY
vOAO5F0z4Tm5vEudBB3anK89Q0xsRY+04KTuB3b1FZ3zK36A2BOBI/5Hu4ReLAvUWD10S6STIjgK
vtMcjmW6zhSqirlyRjtU3uriY6ZE2JY4N1kN3+AEkbyzvbI4RnJk53aHCI6g5eZJwI/oya51Zkt+
VKhVGwyw1KSLiDPyGEECS3TZrhDHeELUCyHaDxB/V+yAkRWLVm7y4EOoGsyg8+kjjdBSi7vs1Ob0
PT827+LePjMNrr93b629z0wJpJhcCTKBL96cYyerwOXG+86l9X3aF+HIW1/644d1FeXh7KbC3CNM
qCca7kZ1wq8NUBvcHH3qdoT3sPf3PEwP0B0TWqEPTmWwfaa1yAOl9Sy4UNOykoqPJnewhTdv16KJ
WpzxE6iTEeqzEGzp6APtopLtXb3VHCUi0dxP9DIkjgbzXCYAzQwAoecP4fRz43ngdTRaowAue2d6
rD75IwmG4ee7+7EBFFNBX73Ep/qdVb9UsGMODL80KHtl7zj+kvOvrLScuaOceeOO88WnS6NV2mut
/OXptpAiRktMz1yl6olnV4ylGIlb/+n0H/2DPUSihCAg78GqKyDQ1HcUcW6iydsPqVjaJBpENRVC
ttakNSJ743cb6g9p46QsV0ed2gTG8nHi6+tGGJfOgCZcpqfKHqnEy2QPfKOEvRQHlimOQ+Xk9Oqp
kJcVe13So5Q0HfVmMYsV/Hnfk6SxOrV0Y5IPnVf0EvBd1Hy4ET7Dwy6IX1TBtF6e+SfWJjF8PTsW
QNQKjKHjQspkmqOzX3z8G5KSt2YKdAHDoNDQQWKSZjGIBh/etQYJmR3YMm//7qn2nGNqkCrIkspX
N7zmUo1UstbquTjRZtge9iPKia7OK9EnQXh/ZzsbSfnt7EW73785nFGd981KiuYRXBreNQnfKtr0
ifabba+e2GpiRRNO0WUUbkakrfxCCuAKKmdkPmSsoURN0VOeKQxfLvm2nA0ujM9BVYxMUqkltCid
NPU8aLWanW8dKgqzoGOWWy6I/RMr8tc3/BPxAIOpAJp6zG0YszjHFjoA9KOG+am+npf4q0NwCGji
Yx1RSc9q9IrJuaScD90SpxG7EatGQndarnylzmZxB0sL27mY7TlV0d95Qcucd3ZjZ4v6Vd6BiuZ9
3Zt9r11678V2WvShNq0sWg5qW8dkUTLfjLFV+jq3jbp+o9+xf7hteZLsJunHQpiTlaArb7jQDBfq
OXbsOCdKFvyRma962NXXA1nrvPKcn7A1fcXIOZ8vi0XBHT6DOo+zLV8Ks1Rp2Bp69U/wdC7kFc+A
CJbbUF8Wi7yXc6fVes4d/gubqoF4rtP6Yjg81XU4unsWTxHi8qeYJ9ORIJLNCkGqbUgNR3eiNS3l
DaRsBnbYTm+hTCQ2HQJpc1BSm+Wp3qOvOyWiO7o8nu3KPmY/b7SnMZU3pxDeePR/OcBKvc6TEaIv
JOKnJugDJSVFHNntMJDEArqSGqAyMlF8jjZhFFXd1YgVykPEBZ6MxKbQOEmtffihMkV3bxT20TBT
pCgK7rUmDu4G8AF7A5hJFESFsl5h6J5eihWM1icEo0nU7xOL5h3eXeJKt4wfX+60zRthcyBf2QJD
+Lh8sOZR9wPoYOf0+2h5thl0OdLza5gRA22QlUiT89nM9NUvBA/M+zULtJWlpFZk2LKcNeNHoieg
zjNQJfwRTcJA7HJ+mdKD0odnX0oGon6LR5Ix16Wfc2Mk25u2qmJUjEpg4ueR0ddXLMmkRLlxz2w1
Os/jsPjoGcxgLJ83x1Hu0tgCnRNbXLs3wLJDoVnaemXmHht+ddu7XhrnzaHAwFxw8WJv/ulACbie
3JGJhIX4AwSjnTdEI8gpFAhVviu0LUZ/VVycU9doashBqZY2j7dkhcSokUdL7C370OiyBJZfSf/H
DqcVsesrPsZyRp8uZByu4K6mfRoh2R+tkKTF/bmNFbNFVxF7gikLYbQ6YNhwGAYiIXxfRRU3ijYr
/t/ncogsc3NQUTw4jWjj5PRSSrwPYBJ1cow+njb64VJoHq9zbZ1Qe2E4rA+HrPSft9BWXxxsUKoj
VrN/dslRMKPtacHvS692ggJ2FKIM019JCdu0V1Q2MSsrDG+p9ghXSnJPWFW28OYSaMGvXqS8kQKC
rb+q0gGM+2eQ0AOQhLIRJ4u5Qgwd4hGRQV/yJuUgeeV2Qv19NYctJ9uH40L9e1V1eSqWal0gC5r2
IWzvk0MPP8ekpTgMecMc/9ElZ/5gXNoXr87baQt226Dv55CK9/uAb+nBo+qJZAe7Ub5RGwSvKM/c
GK1gIL3YUCt2mYDHr5wkC5vdyOAuoRerUUMrHSBNjunfZjR8o2E07sDy4x1us23476lFeYU2gyaF
XUrZDRHMGmZtF6DQg5Xm+WiUhr3Cx3UJMbBX6hJk1MoAGDXAz0ejyOEhO/RovBpVqsx8RewMsZHD
8EQj8Bb6k0F0teZkh7eh5i/J4uyoZMfOvRMTWMnUooaNECHnYdivs3HF0jpDPCw2LvV3S2LZQyYQ
YvfgJMwK9g3DJnsL/Y61Ar/Bl7WVPcRIlO2/cRdghEbFYFqH14+cAfe6YZNlGptkthvO4abel5FW
d3e0aaJr1K4viFr6mCLTjjiJOaS6N+C6q1Ua+xD8sRSNmuIYWU1JZYrERSFH9v/synHojehwOCga
y3Pp5737bOeA6tVuga2m9gaqSH9BuwnAgrzlCwnlLspTWOx6XfoJF6KpIc6oTTzQJrBCF35D+VLe
I9z0MbObVbPJgulzcAxPYLJJq7EKeWhzPG22Ccc2bE4hjiMBCJNJxFpr86/fL6HtpTCUmEyzFQAr
9h5hNQHCbMaMl1mmUNobDGgwJe8UQjd5SdUU1pDHaWkA/jJaZSWjSyNFnaWbs4exk/o1XkS/Zxvy
qAnEuk3EmiQCYYiIaHaoEyseAS4hcZgt1TUI9IstCCFJcn03o8nLw0Dv2wq4ni5GOg1ZgFDAcAgY
ByniIel+GFX+kmeiexHQlXBV6HQG1zxr+l4FhgFVEeKmGwIAE3ZmGlpy6Zk4TFeujk2YonCWFJwp
EvzpMco9skkReoUsMNWd9RJLjoY0RX3BqWAw6M4MGWiCKKrtbEDFNbnICG9ubia1pNithnEasUsf
SROQjlc2WRGrnO9aXqFnEbLLML3CImlr+4S6EtNomFyDayalYXtAvPOGfTpXgGU+ANNT9dqPCf4U
jKAZyD7Qef8XoNfri49XDbg3UTnXZ5G2vEzpYun2Dm66PNJIM1vEOxvopw94hwWP6iy7Ot0x2gap
hq309LjgR4RPZXzk8nH6WJeNLrFODGUOwMsR2YuudQsMg9SxY+iPyoFSk5UG/NLsFQjL1edj8HBI
58C6BqKIzggPWK5c/BlOXOJORP6j0SqPs5F101LWYmAt8wwVn1WhYF+vD2s1pR+nD2Fcl52vjcoI
N+AFpzfSoJODMRaoO1xow/RR6t1zQrHl8FVTLmmxJ20pjh8/JW4pwsDqOpus2ON6yEbROXYlbdFH
KbX5VwOz4IOuHpD1Cx39dxfiHC372rvURLkmuk2JDRV/xtwIuCCG27Q4YvKRHEqdF5fMu/pX/xk8
g0O90HiC/zRgDHaI7OBD67aHP1q07HMxTADwaISAvkgp1JaD3Rz9g3fidvCKYX5dDIvh2aX0zWrh
kHkKZcIi+lxdXoffIobnxK2je+7I5BJNs3yqBMdzDtMkJOZAIWITZ3filswbn60LOgZ74gO4q+Ot
+8IQB0TzEHiSkJFbAXNb4GdLB2zOMrYcTX67Ncl5Jbpd+CKLogzMCoRrqdQEIgoSIaZfcboV9IRu
8VjxbSqg8J/C054dLkFKjXW4IxeATBFt/Bp2gmAFXbS6wXZM4RRhGbjXNxNolcepeUTdcfSViCvC
Tb1AWdsQZoPeIHBf+l3o3abrTp13GoR7aBoh1BPl7QkLKhvm/qMzDVEXFLrV+pqnlx7SyECSnblR
slC8p3afj6t3qGZ0RPhYrfDKSdkNJncWlDnWmQmt8TpEwNbw6X97VzjtEq+X0VGLoHR/dzRCaTLC
ALYJk8IrHZjUrGq6AqMcN5S6YKIBCOT+zaI9ViCFKf0yIMEzIbhhNHWz2pkD1sCrA1f+0zp4z9Yh
ivl8tgphttLi4Nk6dgp4rU6h8VDklWtchqdhmXhibEyTMfqWwba/93ONXOMAbxYGGXqEr8apZdT2
sJrF1QdT4R5VNtgLIohm/v3QG1Frkd4P4mWobck8quqgqFg59zzSqJMlqgqC248pIK/efrUg0TfY
E6CtMyEoXs+hqovsRdZRrkmDSkzf5BY6m4pKgS6czdaNJgKHmIiDScE6z4DrMwNxqU2+TKnJfA6D
b9QaT2P8guZVrUOsPFUgoXEGtRTpBh0dlU5UjVBbvtgtWrTLtAoguXXsvFxQdlxZc7ukCyS+8E8q
l1EGgsuUQCgnkPfIDNUBJpwRxiA0OaIHAuLV6uYaIQQvNAy+LHj0cCk2CAYWtp9qV+tpuQkGo1CK
SoraxvmCWiNFHMmTdEH2g7+zc6QwV+xWvH2wD0QLknrHts4MyLTTuLKU3AETK5BtedDSJ6GzIkwc
re1TN9so6slQEU/wuARX1Kqm5l217e8bSo10Ff99SvhISoSAePTn8ZwIfkTX4ZXOD7MhrVi61bhH
nhZgtVbn6pemoASkQgG+dvxf1zGDGgQ7HZroPAT3TQGe3wEPqaxijsnZQvqXC/ySP6PCXsWBxmys
MgI7gunEp78EpC2phPdEXbOqGUJXwtfo6uTQ09F3aGOIB0iLIgNPCC2yTn7pElRODiBc3nSqJ+c9
5SITF3Hl0bc5cyqIOlCcRuxaagdLq64FKWOQjmmAPUBLGi6J0EQzqjLYVVPKWIgZxrnk0VxMNS1n
FzKryQn86kxmDRX+iO9hCIzSVYprVG0XNjwXNy29/nHFUWqxmvxAKyclOFnJirBfAdBcbO4vLBuQ
l4LTHm5aHuULHa42o0oKOh3ZhlBiDRTmG/19W2KvMkPabNks7gG1Wq01PRdjX9jEuw6jZJeq8Wpi
B8si3dRKg3kz6cb9jtSdV94UaJZOxd5gUquGK3OAGzgvfn4e7SXdtu1Lsxw9sH+KkjI4oOxBSiXF
+ADX40IIffzTcOu/6BZ7hXPSKt0kLZkCneBCGnqK+gfRoSYCou7Lxc45EgH4oPgiY0OImeIGyoNY
RrD6dkoylUICqPEzqAc5n+I0RSg6CTSEY6elR4EhWaahSdrD8qDypxXzXywzAaLu0biXVhip4MFk
RMaEomK6RaVLLqxdIL92JyUJblwjIHkROnTNCbQpAhJ9mz5mKQ15uO4I+RMKA1uQo64i4nyBSGlq
DA1D2aoSvZeCIuIShVRahTJDVdyHpDiy5U1wqkuZtzsT0EjCJtYUIZPurvfIPkaKtIw4lh7AilRF
fLnk4MPBKGzIhDFuL/09QGGVyhPQqpRFstXDXBpeLavha11pQ2l1/e83dEI6qDRn1X2L+jhjobhx
sjnn5DamA+K1yLmEsYRG00dTP5gOpeSkA65nkv6R8QMgKd0VkqKXR4TF1/EKqOHNjEhC1I6js5G+
M/bZIIvSC3UBVOnIHAWNahA6OSEoEFEf2fALrT9tbg3OEexJE30VwQg6SrAOUiHRm7l1jfQZtF2U
HMCcVVgqIZpssUDtIu6UlC1ZBkmIfISE1PaNey9PWiJoSNrmlZD9LkGQJXPD9GytiVYXWcmDR5u+
zh2BMMVeKiZUSKB4qOahX9P90sHHeXN64TSNQEOUi7C+TrXXJleft1QggH+u+3BQYC8NfkAeGBer
75erzYd2CYJmYcKkVp2NI6soinKQUfYkknsfvEdpRmpkhf4InlcjVWMDYkHYq/iQi0Gk3JeH03Fp
4SUO51H4NQm986VcIuwIZj6PfIEJnYgW1R+qeFG/09plDCc3SOf81N+QNI/33A8ZBpNnbEQAVaq3
vJgemz2n0uus4qKvuTArHGDt/QxNeKWwDGNuyOnIQkQ5yFaZVpqejYkNoxVPna57igZayUg1pudb
e5UVo/J8VgJTnWu5BGvUptSWyoybchXlIUp8W+QyZMIyWCVpNyjn1Mb6+VTltbG0FmbkPBosRRB3
0tAetH6CexpFqL5Hp5ED00VTs7jWsH3SQl1a9RPljA8ZB/HMlth/eYDspsmqQTD+OeMgnd7AvQad
9Bk6M9HRtBLJz1hdhD06dhlw8SAVQ6XB0H9bQ25QAatAysykSchC4kqPdAdLLE4xe5Uj+SE5Q1mT
qabZp9HLNMulVa4RMURGyF2jn0FALmYPnqClr3leQVtWARH6FOnr66BkL/XmFbSkJDjpP3GIqhn+
O3vYXTamVvqd7gXmwETZCRf/Tld3BQinRWWwePsXuznUyhIAJpgjTUX1pqqcHoVzWYG1A3IL7SO9
2HKMemnZaL3BzM2lb5WRX5oSDMVEPk/lWgqpwkG4itkDVMpMpz1i2nnv0AsGCGhhMPUWO/K1OpMg
KOjnuqXJHZ+n0VQaUCUsW+9LsJxS5p8PSKd3SHeaIh29P8iq7HZFz6LiPeCNZBGwUGedPB0t32Wv
scvqXc/i4DL5Gk24gpk/CAjOW0W0LKnJdcgiWg8KUMqKQPBxG9FqI3hRSe8XFDybkoM1bQhe2HlC
C4HMGR4IYQNAmM0csrfp0vA30d7vw2Pk/ANvJuBPm40CWPknssW0MqIALXVUXCVdrJOzS4fpqrgq
ayP7otSI2mYttVKepnTRQNzT+tX1+2pyEQn/iFdY6SpnWboG0WQYm8AKnqy/7exJROmBl+WRxUlt
Bn+8BRRGsFzKrqmS1IU3YQgsx/BB8jBaB+BuAGkQM1bMkiuns0n/o2v4u2AXYFS4Ey2X3moXrHSK
MAnUxJaqU2ozkquyJPI2+mxy+7Ie/J95leNYjCxRBHrgKxA8RYXM1iDTRcQh+CN4h8vAshMdixCb
hcjENU1mhqkHNimMoB3Dp2EiJq+kiOE/2pbW3qehr7gOuTqWA5aFgFsvpJhCz8WyTQ9P9ggrJtRr
BuMUFZNxcLGn0zHTY3QHPUp31pQ7xXPZsSAyy+vpbxo6LdtIPRAsMGNy9tDBgRnB45EMaLDrkQA8
MF4eGsSaHt0rDAO0jqAKSPSvJ4FYPY6AR0rP4nmQF3DQHDwLGPbm208cTq9OofYfB8Tu06YzUhJm
oVbxfj3ye/RNPpDVeIl0zKoOWfLJSssYmYBgngkVjLYKtLXUKWCQvimJg2uSZkfpW9MbZMo0xIal
9pDEn5mXQJ8QzSPdL3tOEsAgTf98CN8FjtLRQF1YK5YG0/4BPbz/fF7m924pZYD94VrU0dVqrC3M
sjoCI+lW7mUoiZzaa0xVjIJCy1g9Qq00SIm8fcXnCmvkVRTnGoPMq8oTs7tUKQG5S2EkOFrjNuRM
6YZe2GCQBAK4BqFZo6KhSn+KvYDBtFWYEJSlYqpJ9PJNR54wSx5vkH2CVzQVsu0I9ZBlBFal6UQs
OboeiO6RU8Eu6zTJmkv8RCdNISVDyUFRsnTPbMiRpZbS06hWgxngdETRrMVXbzu7Dg8WV1UkG9F4
9Of/ZxGVOFUN6ERdoweFRbSuluLkJzmt6IzKbVj/Wqtaqemal+P6pc6lnLocZdbqJNFAlzkcqfNC
TjjTV9Y7qzRE9JMumeSo1YOGv14gDcgoPAbY8T9kSKjpJykz4E1CoUgqSavSacKQBhrCtzQ3HIl4
gEJBhTsK4Mpe1dei4ZL0T2HbVadETJpolxgDCH3S2KRxkSIsXxmNPoFJuNKpIwPVPfpfIjAsI7GN
7Jc+FSep2DQnZ1G8hAt0GAOBOzQHd9rbdNHKvDXkMknf70iAsQvZcNoWSvNhFXGDosTA4HdD05Gz
Ha3RbPLiGX/KYqPA6ffEyESKjt5JUeX29Xej6qnlpsg2UgqjbZmuCjLdgnfrllDU1HZRMJrdgFqd
Qu/mfjp0/nAilYuduuRjGxEtEiA/RRTSa1Ts/K2/uOVr50Zupgz+So+WsDdhHxk4+APwU86lZaow
hi07ZkQ8PZVal8hyYgYOO0xhJtm5hc30GmoZwvxLA5VPOK/t1+/0NOhU/GcRRJEtUzJOkJ56IY4q
+UpVhsSW1afUqu81jbTTDQzQfzs3TkbFiVPG5Ms/wAlTF9W885Ma1d+JtCW773j8hyhWDfAFFVHO
IV3INXq61nT+cftAYpWi6APVPWm5oSfKqc7nAUB/jcFSni/D1wlN76RWSH+2aLFjWolxtulvQFwf
ntwH66rZTg/sK01HXO4dl5DWVgiWD7ca7Ghg+9CL8gnKYTm8eAko9If3h5YVUWZ2Y/fVCrRSl2v/
G1x9RSjwl8oFalLVo3UlA6mbS2ljZwdLUw3Cch98QgI5EqaW5lgx6SS8R5rsUZFA0x2l+6T1+jCi
8UrnZZWdR1h3d9AczqTWvyyTa5rAC9FRrVQMpidgbYEST4YCvYloSj7olyAlAUtPlF9Vg5f94eaT
rsktHTk3wpiuwz1xGit+56KbmE6oli9L8Ql2hMyaBmBVwX6lBQW7TP3nCW9DHM1UJK/SKDWKdBNr
BBUt/VQFN7T23t5q8KU1iX7q8iKevld73Nkqh1ruZrfaTRVSaxT0o33txYPbIFZbOfIxfKVh9YXw
LgV4cn6UjyhVEyGgP0wT7eYE2xNEkeIfiv/4sLl9Lttb8Ma9gwj+Jf24UcmZ2/ypuClseNR75312
LqpF81xre6wl9EWCGOMwOQ+9K12F6ivkP/pt+gHYAjHpSfIHJnGyEcUxO0V68cq0McIVHMxxY/IL
MfoqqBHsGAZZsC+UIpBdgJ6Q3cDCiQ3JNIWj6SZA8vmYVsqjL6387J6yPUfLZPKePCf70Xbxm5T+
4p17XHxezhFF2LvzTn+4Q8iznOzr23Ry5F1V+5d+zA+hkbcLiOR87Wrefv+9/86b99/RLkSvkr1F
O0XNy3mu+Nc2idNf+oEm9Pn6AWWV3i+mutCBPs1zuy7vS6td6lYJWuc0jCYNo4YUR2NXz8onqn7E
1GR12zplv+AW/XnKp8mnlCB6zwLVa0ujgq1KShypTlIhzPdNj+5gbiIC0pFLXmm4gqYuw/lBFhuS
wMWp1h5LuVySUIUGX1sD7BXCAo1ToTFciAj8TtViiqGEAZEugDwBxADxtk4OKQCcXgpOABsj6FBK
25UPzJTOnG3VAbYI6JDw/7MWshn0XqPNK66e6nNyf8q6hCoIckbuuy3wROv1H/d8QswlyEzPrKu6
JBZTAJxzNGEvQT41A5VwZrNG4xqCHM2WO6dz88lrhaopawTVc3Fx9CmzOp6gJpt62/Sg/8NaStEq
xdnKaJR4fAiistHmUlsV0DhpRCO9trAnolbdQNaxewMUQFGBlBybBgJp02e0fMBZcqAd2mxyC4Iz
Fb0oiRUQRZBCroS4IG+Y/s+BDtIKSLEIr/Q6WYgvJLhMLoYDW6AWWhfqo/eqe6j2oP7xLIXLjs1C
0SstWQjX4oDS7FhlGvpWQFgugC/0wOLZlORxIgX6ZAqlcnu6OHSm0zaMIDUIhZLsZUoQJioWDKer
WOEEqRAMdHPXSRD8IJZT5g10HwHZKi39RydSwndu+7MZhhWIgexZhvbYAIFUu4keSCsBcrJZ3qHQ
CVSBUKqHxQ96f3uVCiy3+1el8SOYNonofwGc52ZQ64FLnCEek3ekPQNiH7w9pqPTg5sP5mEaVaPQ
roY1DVPIwE8BwBlwkOcwic5A6dDQZx3pKghWHyxFEiZkwaQXnUkC7hQHvF8U+2talksl5hr/KAjV
RK9Y4RwIxYgUmIZ9nfcsaNXFVxR6cKFgU535AxAXPzvluLH25IxVPSwFT6/Y+eDkyXjSwPnp3bi9
/NijYj6eKsaU+i44OsyxsUq26lKgqT9GKT6hGUasI/FEfoyTyHXeGirRQa/dEQAvzUVB7bQgSF8i
1ZiQTi+jc/aRulL29Ril/FmJWkuypk8/lQR/kadoHiPjEpkEJpdmuqo+0QwlR8LberIVzFCLQ9Gp
mqS0zpWZKCpFd5Tl8CL00uoCW9dGVQH9X1sc6Sap1YzQE2LGDAiLtc/WJX+jCSV7SvISUGMSL21h
QTOv6CBp19IYOnbesg/9c72M4WUJNL/tmILg3w1iwc85YBsHpZdj/F3bjLqh7HKSWN8GJ/UlG8HF
Na3RYXKu54YvpNPQj6X9fF0ijO8f+sdoG5lbu9D9dkuz59beLecDqPXtQhMNGa+M3s5fiSRwD4s9
QKe3MCpsndKSJtUHNAlsCEMdLNvE+I4KGyuImyV27dlFoG/z2jCzpnt82J8/a4Ze1wpVAzKg+/L3
qOdujpwgRJwB866GKKl4uXYSxfgrvCTOtjq5IlC4uY+ObTwnE2zkuNeVZV5v9PhjYE6IwIf5624Z
K2YFFtPTcFFEiONkCXfcop17bcDOTqhYuDiCCiN2j86FmjqQ6S4s0CaMZ6HjF80E+jFa1vCKAnF1
whCn/m6FsglDccoolm3b+U7CUsONfndOLnFPg0M3niLduXUqy3PZsUwUPp/LR5SsiXYIwx6g5LAp
P5yl0xQlIApAhKvwPiw7wZot802qfEdmzOcYtvzuF5g9Ax2Bqzl5Diq8/9tfZYB0VGJ/c/bjgfyQ
m0fZjk4efAwaTYQIsAYdE5U9074kzg9lK8O+/eW+6JE8HnaMpHMZ4eXKXzIyJ9vFdmTSEnMfMc3K
hMJ+rx12wwQ2NOmdT/99CYbiubdF7Ogd7TGzL580N2Jr049dRVH4HhRp9UB9ADLUkxYN90OXvB6j
NpL3EmUhmoKL9pZhqrAfmBK+NNCVAUYefFC+iBmEBem69elYQ8p3pa9vxVza76KweHY4CZpntaVP
iiuwMl7+Z2lBVOfSJPRE28d1jjSn/RyzQ9f3en78PDq54X1R7RdbjNxD2c/bMpYCwdyjvX84MYH4
uBidmhXE76odFBHmdtI7weOd5Ia7P+H+t+nJR9DAmIjJv2uC37OoesiMRySJG4IdKzoMmObTppG6
felacMhP6O1RxoR2YOLlR0edz1q1uQvOX48giiix0nghscRUPuQP0GpZP6JXG2W1FxEW3cMlmy1L
XJRfvRggA78ZGhBezPIPR8c8OI8DLCOnsJ6P+EMeqXGQFJYCjOhhYYgQ2+MLsFFCjLVbROMFnprZ
enK1J+gLoDqBfOPDOxbqxLLc93LT3NI8eh9fRLudMyEpsxFMh1e//W3bjMPJqQF/y/FQaMAKTGN0
BohAYwShj2d7x4UmxGVkwMv5bjipxHDHzXFhmk5xQy2eOy/YmTzitaBjb1z0ZF0o71ec08nnXkji
3Hbey3Itik4jNv6Bo/w5O+wzWF/Jo4kbxTADHu+60kfRq3VvxQMLTtFtEoP9k7dCJk+fg/7x4tw7
nr3K3kugwpnYOBsVtS0eFxoN89rfzuPOnLUfcgeNwsN/D3Ixlwcty77ZRz4xIqx+1nbdL7KjyKkj
C4TZJD3GkuGsR6/Zu4tK+eQJm4YRBDv4604ZhllY9m5QF61lcSzNG8wDJNpx/uCa9CbRj0EPPBk/
ucTJ5V0jz1bENLBr48EP0dPr6FG/TBB9u03OX7oOPlX7scn3jb1XHsZ/nynqQJULumN+5eAVEGRi
W8MVQr0xcd5IVSwvf6XOcUnp3HQgtEyxCXsikM7tYp9nefbAtUWKF1wGxuTKsnspTC/snC2RPskQ
BpdQHG7MNzo0uTAIeBOFM8Od7rghzuKOkwF8vHkVIvDVGbbGUb1X6GW+wb6ZOsYEFsOOl7+8U7g6
Rzr+tm4BwSwozc777TCp8IbO7JtRtfOIzAVVixuxJfX4VWn1g0U/uEyOsb/d+aigWjPOy3yDMP2M
Nfe07O8MJVP0Wj9wmAiqz3Z19Zt+KoEC7PItqHzqe0q7oYUHnWPRpCS6W1+Gr+V5aQx2w1cYR+fO
vEf/TpGAaVPpFzbH9osN8LIvsbsngdk55CQVBnPstFTKuOfNvWe+bSRGRwg7fFtPGt/QVDjYiEXM
pzh3CjJVZV8kOAWaEhZfIhWyh8mhi5Bvn9HLRaklIAIV031w0EzYKvWW5Wl8HZo0DD6R1UKoN+K8
lrSPbWvuJ7D3CSS5JyeOmuXeMUmdgAMT53Z1b4fOoYOPeBaHu1zTnPvVs195tHKVhmE2yRA5Cton
CJIXhSECQbPK+DAlHfVLT++Ccsz0VfarJe+NesTHPd8aFSRtC0G+WrNO9Xm+xbzebQ8+48DoHoZ4
ifmC95bb/AYo0q+RKCHmuc8+nJAy2aQVmlbt+WnIgt1wJLQbPfFDASqR0RZBPtPmIuTO9o3WGEIC
1rGkxBx4behL0brX3q0TiEb56Xu6q+Un93bcebQvqx+9Nn/47wojnIrgkPsIY8ZZL1S8D32c5AEI
iOCUHbP9N++Xm9U216M8va9v4CXlERn/sWQje/Hee1967PJMFQ2vZZ8z9P0MX5x5M6qW/wxkBIv1
/R4yJT6/Yg1faGBifcDlJr/pcUkKHTuv5fFp55meVXJMspOL3seFUZW7VXFTMR02SOUlBeH44T73
6IxC0Ef+uhR7++WB4iycLJK2nP2ZWYS3JLeISWOT9qlkaP88QX7FvNv5O9Iq3o9Y7aVTjbxGzItU
wDEAT/DVhPd0Kq5uK8w47oMho+xDYDuMPOqMYHLFEGmWpFVaoi11mKDikZ88Nns8xwSvUSAbZdgU
Vg/NpQ3E7/2oNAG2G+Dln6Ri+eatf18zGSWnFViEzUpAMMaJJFenQgOMZVee9nc931QntxXQyf1h
M7g6GR4/9oHAtejifCqknev5YE5d99asFmtFq/m81irX8BgZc/d3c780d938HMxy8KuL+gANiNQ3
cHqkdCqIP25xNMRnAaVw/zpmeGWvOi11zVWxNY8YNTI0xxekiI8amVZigFD/cLH5oNP0vXwVZdj0
03NZXO3GpxEaxYfFhT05QAmEwODKMCuyEmo/R8dIYRmLtAadRmYte9iYAj0bhXZlmkRVFFyAUhGZ
fyP9C1KSbxJzgc/lx3rl5e7v3itWnfmI4UXWqLrUQa0rVw9Bw6S7W+bz3q6fmwaXJU20+a+7ZRZg
giqkQ2zGeIYCslb1M5r1e+Ik58zzfDUG7jM5QGjB6m4OezuewJZZ7Zf5FRgIkeg29u8bAJzTACHP
SQKbgBker15xTaiAokuHU7mPjN5tXDmn6jvDctOMWFcxBB3yl8VzcezmoxsoZZFYD+be+Amie3A5
wGNwgOT4QUz8VwPQG/IMhEwmXwkiZr8gBxRj+BWCzJJ9Q+3p744cDksTn8ih4U83v57Zw67xHouH
BivxRf8biTdVF0BXKP2DN1pvv532hjEh5CUqmm8wQWhXvdbm+BU91sm6ggLgbQBfbZxg/lysn+W+
iXIa+1mFrWMQB7u5j2MAHUMhO/h0ZicABzuDRPGYNNHRu80Di+YBpkjXzNVxw/bJQcF8+HOkrUf8
hYxmdKegyJu7uw8kiQArosvOi2kWG5/XqPTGeOWgOHhD1S52DQTi0WpnqlvCIqvtUMyBH/718HZH
yGqGa2H7R9ZXQz3RRD1unSciSkftFoslbcnf5sA4C+6PAvm7eUWfHGzhQeaKoPlh53BI+Fr8xoO1
N0OMNH4G+9G34laB1h4+V5tI8YJitl/d9YoVF81e5qmbZ+cy4EsBAELnIjwXUVfAD33i4PHxykYb
gxdPfxZ6PCEVmeLbY+0DUVp+ng6N8pBO+8In2H6DUxwkJaQ/OblueV9PfsMtwBDOqepYlstQxBeN
dxcXjeLDBRVqb3f2Cz/vDrBCeRMdvzBZ3J++ibig2WSMC+kjh0VHU3IJ9mTcP2AAiLSW+6o0zqik
G158opJi3Qi5QnNwXR6a1jnIHcOC5RQXEnOiG5vznJdhP88Kmtf9c7639WPXqha9LW3dYJDT+bhE
3kBpeXOjkEWXHaqrPyDcivuGTRkjbVXbnj0j535e4fvp7ta5RsFFM5Z7bp27PydRvTovcmB40WnG
dh7HfkKjFJFP3VoYTFO37APDf061B6HLMCmhVFZx7nRxco8+2ya+osHrcr1jxB63zULJvVNjZUjr
3WGYPZNU6Nmjc8zPQ8hJ7u1kFN8HJKf4VCaUGqBQi/2rWYEUsfgcm9VSr/DrbA80Eb56j3k/eTYP
Rl1NYpfpL+knh/AL5W16CUqMjjsGSeOKoOivU/w6DIws8xGVkX7CMS4f4x1PQl8LxTwzfE9fAIYJ
LQhm4uC3wE9/1PQKhPllaKIQBkflBeJYZ6omp8Gt3KoicgYtmnQQtsSq2Dz2TZw4vs0/1q6TXJe0
6ltpPoEpTGL2gp8rIBl5uIW/bfNe9eJrhEGsFptaBUe9/zIU/2rNmKATiOgc1pdsEnZcXHswt/fs
3Ct+dXK+dcHBWUSvxZvs/es/TgLJS/hDFl3JK+dq512r8h2jS084ZRbQgcMVLQHIq4+Q9MH6hWbM
iPTapbo8cbrn18aP6Vmneo76JKn/2S9X21+SenABQpn94vesI9dvXQLZomKPdVV5BVAqKpw5YA4E
/b+b98ObM1ji2uCxrNrrxSMHuh/Dx3VNarIruMnFsxB3AL6FtXuo5YHiHp51bTAL4HF2E8p8PPDZ
O14bXM1tsnceKMBCM00aPytQmMGWxokX5nh7HzHsBwwOamBFd4eqVRLOmZuAVtwBXup27l723RsG
iMos4fFfqV++0Fz4nJajQgsMgROGzDMx3LddRb/vbRfu/8fRee04ikZB+ImQyOHWgAnO2e0b5HZ3
AwbbZIyffj5GWq20szPTNvzhnKo6VfOhpTrEGB63f1u7Zcd2Vry4TJrWxmJ8Ub0orzGGpLAi9kha
CWRm4CEHSYCAYx1Jfvbxuswm7h7DVrwTYbfvnpwtX9iN/Q4UIYZdDwvxyjskkh7/8CFk+QHpA+Cb
fCgzdyiY+UrQEaUGW05Z+P+jS1PFoZ1PO/djYEBWjpaHxk2/aDd89+waHgnniNe8qWd0/iJKbCAu
+t4xxhgopV1aZ4GNDECPO6AX/Tfv6xfphT+lNzjy2w/NHm7csLljEUEDD4NgFMQVEpPWyWTz0lS2
vaMCB2f+/wXB4w8/KNmrQDO9kloA7T4yAv2WVxsaoRSZNE13dzWUo4TM4aqsGuSl2xwhvGJzZBT7
7gcVxbdxovXXuSc74RrJm0p25DxsPicOhKd14Ngsn650Vyl2KAGwcgABsSwYAn1WG2O/wflv/Ah3
T1X8tzRF5k/zkeEXTEs4gJKS84yD5WgpwO1FL5h479uLr4V0gwntJ4sV3owdZH4rtS/c5xVTIBqO
32wY8jox93TgFtHYUjYhHXpLk1fCOLdcUOHiDE6PbCSuqE9hsqo1forcWbgItuIKgoGTmVxc/pTE
qB+zq6adZosXJE5kFxgpRGE+J9gifbq88oQJLUagvSyxo8+E9rMddUmsEUCEZA1tSAq8Nt51bICC
dFTavC/svbscM/XMxHSQqYa+cEXLUdCCdPvuC0wqfQR0HjXcVH8PxIerSRMN9+v3TCYFk9ma1T2a
KrCH/8GIlohzbDh0hyJLepVUKyu1mGI19cbvzX5x71/Y+wrehIIwS7ipt/hLvmU/4VB7Bk1kl3cP
zKQ5GaJd0D2OGJP9kCcCfTkPhY6V3X1O/oYvBXvAGU/n+VN8JbRqAPo0aZ2L4YrT0/03Xje4ApDQ
RZEDCVnr/o0Ehithwy82FJxkppvcgribL6KjfCVxEHoQiyPAU31eY/K+MD7O/fYMQCs4UFpyTPam
MasVj8Tid2bjd118118RtRmKOHxv9vH+ReYzPfhVPFMOYbjHucMxfxvWQ2/z/55/4s9YHRLz0KOf
6VtHgqtRFkXtKOnklQUsTWAeuXN6fHm+dIM7BaBTA+J3AaWPlJiVSf4nxQApxRAtS0s5stBoV5La
lehW3+H/d8b64EUP4Zsm4m5XU+k+SehTdi9M0/SwnplKQD+UfQ9vl9VMOfZmOXJwjjhNSEWUkBsF
dEQp/th3lav/d8R8nwpxomypOl+3cn7HTfWLFjBz1WYlYovcubzH3Jw+eZX98Y4K7hXQc1MT3Qtn
y9f+LLXBydGwCYGMz4ESSMvy/CRy+KQgmj4Nv5wc0MLyUWI/oA1B3lGx7rQVJ7O6zc+gFNw0SMM5
Mu5bCh06SyFxP4H4cXki9GJ0pxUOhDlLJnjdBFcjuhMCV9woPwqV8YXLONpQOpHTSJv2tkcwgwQW
FsydqAkDKDOUeMSW2xy5+YBw6Bp0V/rvcwPY8tKWpXgeLa8MtEcct+Xsoc6Ikcilk1kfVUyvv557
cDlcZGm29YJYeT+bmbKnzTt1LlF36smioWEnysZo+4luOAnNU9p8d8M0ea3q3hGQEnBWArKT/vGe
N2+PT07jqn6n+Up5T/LN/RfYRCED6EdZAY086bQPg82ME7AeWovElbmLE1ejSXw+pw2gKv2h4LTI
hsiuoApb95fqPqWcH/FtD/CXhvPZTQV1IS2xD6WliFm6OJqq9mOtXXksFTfl/ol3AlDXVr2vQZHl
zq/vsw7/bxQQYAHqpFZoTk70Cw0AEMvXcip0TaR5YAd62rIGRHMuvzccFUTkva1pTGxxz58AiME8
qdJCbHqswkkoY3LscBvBBueRIFgZcVLxS25YWVN1oN9xDaxYl4ni9nDXNNrMuRWz9y4SlvIHPMoH
qSyaYDz6KUqxgLcwqL4SpEOBZk4x5J5HFyp7EQFX2G/p1D8BNRFig9arMKDCe4nb238dhMdCfG3V
r74lv89NQULLQGBZfwHEsQZjPtDAG6fNoJOk83nu8y4UdRDNE/eqSKDOmIxomN+a5fF/KBIw78RZ
MwIVLSb0nfRJnCq1tGDBVKn7hvapHfBMYXW3VjoDluh6YU13CW47yxEb6Eq34+KacuBDmaTFjAop
GWbgtFwz1XtXxJ7UemIevqJl+9ixvABv2mGiX8AVSyo9048xBiVEBQe3z5Q6z1J+P8NuxF6AIAXA
oMHWB7fMAp5ZhcOpPG+Lnwrcl9VpMbwXrYTKL6MlKy3VZxnZ5Jw7w5Sji99zf30VwzQaVnq8qAc0
clAGSO4/6wpfailsh5X8ZGY9nowRK3ixKnM+NmUi/6a2k6spN5UJKNcd7ljvT+ghlIlcXwUGVRDQ
wEEwsv4MYDoit4XpnOb7ppgkLU/Bvf8AAo2VlrrkdkVaYV5GoCW1++UIt6rAihNp+cEtv5tb8xfM
x4Li6L4H5zixM6p+ih5rRwfUEFmD+UM/oX54146cLLjkFSYSaWLBuscIKW5QbZrEsHu3O/8NccXs
GFeCMHmhUnLBUDm6L9EVRFm68af1h0P9+5zXg50hs/4WZneuKdJhzyLwWwThXPA3wgsoX0O9BtdK
/4Cns5MGsH7gBb5Qq1D5L+uFoeDj7cg9wiyAFy7u0iVAjSotiqErxiyK57oJnvnlUSIQnjyEU6L+
ysOF6qBqvea9yw3iXVyqXnyKDeW3EoBmAFhf2OlQV1NmiLqDi/HwWVCQKkxmsCtJzECId1bCDNx/
+T5qoxQDXSalY27LFEFT60ccizUWElweZEOVjoMQ2RUuQdP9nosIkfBiOH0uxa+8yP7LU0ZqoA0p
+7M36oh7MIrS6DxJpCak1xkWY0rlc1UyhYTCESTkBUtChDC8FhC634QJ7dnEWDx9Db/86bu2Sy6i
3w/hmIjWFiqed0g6avLRhK22pFj+U49CgzhOD03W7ZbkDgvDf09lC7LhwwfiJsjSDN4dhZfsKS6C
km3Ld1zUtza/0oL2Xxkwa0jMEIfET0WIy1yno4BcPus03/Yz4s1M6saRuOomkTCRA7Oz4z3nZ7av
GSBbqrvPkgtS/pKMjcgSgGZjmOyD2143DudSUPTmvDBCLunELwE4mAv4rgR6C5gm5y7fqP1Lu/lh
yhGPPA7wT+ETHoLvqWXXH5d3IUM0jAcRylOkXCmBoQMYBSAlhvAn1stJYLyEMVKPPC0UoHSX9Iqg
WQrRT+Qex3QroJKv/27BauvAW/HjcajXvOqF6vj7jkydfZhPwCLKYzwDY+eYTWHHeZdiADkElAf0
jXLkY7/iM6FYMtlU7xkLo9K3YjNX8BZKXI7xpHFLHVYjARikR/mGvgbCkZC26VOSbDhU2G+M4Ybq
RnwwH5Gf3+QX/W+1ssBArJNQ69oYQfUO6xbigEp3+OP8IpdMcHvit8ExY/8h+hlWYpwZJJY0hPSg
p2DDo5xLDO9VeJQ5dA7kd0U8yQiej13yoDdNHA4xHE//3u+ZSu17N32+6XjMorHpZwqfhNsFiD/Z
pwhHSeJbJaRGyRi2jOMS43SwAtKwSH7g5mQH9sf00y2VvnJTwy49INvEm2IpetHi43TzaJOAtqUn
Y9L/HaUSmx7R54RJ/QG1AmALwTgYyI0/ESm/Xt1epD0AAGLLTKm7UT2CCvCE0iZ8f6DL6MKh328E
cwW8WncOw5iZz8bkoGr/BMQIAoGD1IEYWnINpfEUxi03fbqW8eKQN0ToAYpQWH4o1z7neNn+1fEi
FdxHfzCBG2UHzOMTfOQ/KhYaKJ0NJCCByZYl0Xrv0xCKnWG/SapCfMiQwnOmF7ZZzzkYurOlR5MO
YTA4DSThcyYitEjnKVUlr3Hy1r/57eZgF8QO2o9jTFoIDgbPZctcRcJhurkTtIYe21pRzSUcBdl0
TDnr6MtFj9sInlFeSDvGsUZhsfRTzgrN0e8rIu1o5bNv06ZO1gjw0sdAIIxkoETYLrQqdhY5peoV
v/lvwRj2yBe6Ej7egJJIvFbcK89bPExMLA4407LeMSRn9L/70yP30XzHqJIpnWOo4iuVbH8oL6gW
O1flJFg39PcjitU1S+GY07psqToxqJfXEOPWlsAKBikfoqtDvXxpzPWCC4G2giOshhZEPYd00mft
n7VrDUc1bYIQow17vmhckYzD+NyKgQrot6X+i2Cy62nMQa8SKLHiUj2PZRNXfhPeCVPuroIKTy4u
GuObmrq8By9r10PTZ+KCIuIewEB3Z/mBZnRkYNV6jrTwXQV30tFwh38xdIBa9+HGH58pj8dXRXkV
ndik6eNvyHZtRU14kAYaq3F38Ot3mUiDY85uJRrpuSQbMYyBxe67ISwcIOBM2lg1LICHVOGlbz+E
d3J3Xx+foDaXAnDDosntovGaOkxQYULr+XVNDkIZPCoUWJ7Kv3sJPH+kMOU0SPh52q5hnbWhULlW
6Wevo4yWDzAkj4j2KN7Tx8OzDC+qDPsBTFMzIw3j8DSuPaPLT9YtU7FN6sV/SXJQlBt3uuht6pC6
nCLk/ZVJNiR+j0adNMpLW4YdR+klqSc9CGPrVGfYXChg2i6uzzqMv3H7QTNHrGlzHdGZML1SBumZ
U/6JDGFrt5g0EBV/Pd5SbTJLSMzY7fw4lpDm6pT+zKqoMnXkf6l3x4MwjzJknl+mCrQIsGInjITz
G3CimAmgRXu5XfW/BNyQZUK3fjWOkltOc+iGqYqhxexBIeanaDCLg/JV48+odC6bwNd6MM4wGTiA
x6yy5+jOTszgrSDS3iLURf6LjiDDwvYh2s2egM5xNjL7y4Gt7q7ERBRoul3Ju67zxch+fZw6pQGZ
NL0rF76FPphInBLXjRu3+QsjWnAf7HEHyRGgCW89VqevWQ5/QHjAJGGNReFT8l5z62L9gsA7z9tn
TUebSq71U5A9JPtlP+dlwIHjJrivYozzMPaSbmCsDRg9EuOvDu2AzNXqWrFLvZL+QaYze8JQQeyn
kk0lKAHCmWDjdioCjgUK2vSLcRwC66+vfc1TUEcSPlsHWRuCxVIRJIvOsvWYjw+g5UHPgTxOimN+
rcFUpzRQtnIQWkdBD+eCjON6Ujhx5VlraNYYETbwPqfh4MfX9k+6VXNO8fsNY1yshdlKMJkaYlTG
9kleOmfT6DvGPYm/OE82yS+t1Zp2mCeu55684IqAcEQqBDswJhaNW4hDkkBVNgyHrUJfCGgUf3cC
c1hJSIDoj+BJNjXJ87rJryIpdpCRa+tQ3/g1was58xFQYGSR85zsJ2sVxM8V52Tv4ZPGAf1S/Jca
KOtqYVBJSp5hzMugPxsAjusHPyohbGBi7LUVXxTvYpWdrP5FCD4mn7/uLz8qNH/euBxxshxRejvx
P6AxEZ/izaU1bY4VMkAcW4/lT+a8a5QtPuBpyXG8icdhVIZTGeVfSTrBBu7TJVmN1SPuUYhhpAEF
RqRmi7PGsG/s+fuonq2LWUGcYI4sbK1tNtZj9Vz+IVcoOvFRJQYaN9LCQusYwq2B1wgbnRsH2Yyy
j9daODgfmbjUaUnigw4EsQFBIrqzn6HdQWrWcRJvCXvVifq7VcuRmOALdl56y4qv7hFGMwnR/Eol
DySE6AburzwsPXAblbf9dzsvLtUGEcNKZ1998S8Ok6R37yZuOSjanq3TS+7jm8ApHqyrGMQ2SUwa
/Rb1mQKAC3UsvMGyKLn/+76MhdacWN2QwE590pKqeyaaiawfGL977a8Qnldn2j3UFZLqSlXAfYXx
5Fw4SxEYYQf5cySHjhajxkWCjNBvWF40Edy7tfvIwlfvPK60fjKg+5SV+1BIz0iBLgXXvHC0cVkb
0hziL1IxeoHk2Bk3eWzEdUadCG95jPFWAiYSO2IVTlxHxq1ewjxgU/8jEncFJiGOQv2LHIJjILZD
24TrMxNyFzW/FatXyPTCX2vQshFLlP3Ji0+0sHJyMunZtKkyhXMoZGSx9RF1Izvjb2yBXbpDOiBL
oEJu1B9+aaRuBlvbfc7lZ0ynATV4ekq00Klj8K8w6PzshhcueTrLipH2vSA5xoDHqcSbaOJZQwz0
p1pYzxhClK1WkDACIkp/31ZHyDb0KDiRunxbLj40/MZjXof3dKmgJ8rvDivvTS4UxBnjOpIt8oaJ
3Mx/4Y36ctcz7e7ct8/jIzhINK8HziyM36gbru1ebxEH2ByhQKODtOyoWb12FX1zRLjageYPqGU7
oCpt93fmyssZAoi6nb4aHAnxEI147sQZ54vXfSUuo0MdvgDPvefNRN89GoZI1oK22JoAavMIyaXe
jLFJsmVz2hTrnH5h+v4Brs+W4OLwZWhDqIrgTG/jAO57/vySCWz9zvQZl6wCBGyDvYjeR6cilnNH
EH6kH0EPlFUmecUHdGMPfDAUtooECSHkyoxcCkjRK7Dcw1374dJLLmGIEValW1m6QLjQRZSGs28A
1y3PfE8ef9BQAPLNbfBSGlq7ggOat6Byk4aTj2l2J9+8uOBv8WkQ3Q4th+jRqtC5FHuKXxAjvsoy
2/JNKGv4ZpaH2m/1BpiBZNkjR/81tslfTD3MvkBwHEqbzNbciKKOaf9t/UvZR0QYYlkyQLDse47R
0fFfCUr6eU6aM2MeDgI3/Iz60ibgWrzS1YnWOJyijZ1Bpbngahl8rHMfZsQqPa5gP9k1YoqN8xxu
/Skw+2mAUOyJUPy4SRGUIEdOtcbYvPUElHN+49d92N6dCij9bn+23d0WmGnT/CeJMNcMHjhdfCw6
bOUbIuikEcgVhcma8Zt8DYvO3lihG+yvPGx+JApQv2XUPGgqX79kf1TdphuTMDVaI1G7Q1+onn5p
OKewkHkDYY3QVDurJYDKIzk6DDQaC3HxuiQR2V0zdinh12+S56ClTU8sfxPMLRGCcAdDAohTKyKU
FvcFzrAi4EwAGqBNOWaWgyoKxbI5uNC2GoGCzjto9SWihBfjU3a05tmUG81HykxZRRktiMt7jLIJ
kN5VHw4SRpJ/ayLEssNoGY5Gg4ttBKhcRts4clRr3o/TDA+/QVGF/ahjLu4/zx8y3hAerxhyhMtH
sEMmENHTMKkb4nAIBhxnj9Q/ABrQs16baryHljEJ4rGqHzmeZqmfZSermWknERF5PDqHx4yu2vTM
+CjLU1M/gzbBohByr61AmHs7mopwBfLPAKNR8TGfWFGH2kXZKhdJ9j/0tB6/CwVWhy3T+ACQTSRE
npFC+tzpdnwRAw3PCa7jaTRN5yXTWiiO+0s7InHUM/kxYuB+N8ROtFOhYhHX46vvmMjuoMscopJg
w0Ar/I8+Kfdi+aUc35DV7KD4s4t/9GJV6dPHj3qWOcfN5ZcCEhjktJd0byYaHg5O9xlPu2XiZ2ck
PidK49Rp0e44ck3UMuUA431o/9M9/8lJDem3bljPBGkzkXhLXmuipW45AGf+90YSypWEUawGpzYx
wD9uvEnaotSCvvIlSsjQ2kjXhKHLk8lJw3yruSxj9wmmcNXFKbKYeGIR1f0mXNxNEThooDqmEBhL
Ffnt3bVYB+KPGNQ3YsRgQK+GC00VfT0Wo/kCr9oW4qmB3NDWIrtbcQCyc0a24iPY8q362BMlTNeP
xpVvj2FaHJl9oCfkXmOoYv/e1jdyAKTfD0lMxHlOO5Csnnxbp8aWX0R5j8hJ7gKVmdNas7VnUGLW
tIMPeZEiDBTNq/3grxbvenla1DugSAHtHJF+JL18uvXjbccdOq04aLPbi/XFVvJpFUweENOXWD+M
WkZ9PAUKdiMaiVMPb4F/2Yh2ffjbq6fHfyr8No38PXEmSIdmJnduKk/fGTylbrONC/1ldw2xkaFA
xmMcPB/7Pp9ZEBV36pYzR+ehEh0Ocjqap4nmBmQrCTRxErWOeIiOdaqgK1iPuD+cNE9UdmNQCXmZ
AfQi8mbq+B0A09S5r3wbIwnx+R4WWUgbDaaZqDBYj+Pg4s/ABTtFH8NCuXTjD3j4cpj6vFUUQOlG
54JJQjU/poadaPYbbKOcaamrvv0nzdyMKFHGRaxRvgw7rSLCAF0luX6EAJEUP8LsoNsY6RBfe2s9
RKJjTIXTzJtVtFZm7QJjMWpstzwLVMKnjNmLKQ0+zJDmokXhKxlGDIQ6ee6Bfc3tMxhI3kvsdMl1
NaFhDtUrGkjbuOG65mWwQtIUgnHe87ti4jleWOS1vznIXcXX187UOrP3/wo/I9KlGaWAuP6XSPsm
sJ+EPPK4zSu1UfFgopOYe77NjIsb6QeYFoO7W3E0cct3lHHj9tFD+dAzwTOvgjTUd4kz9qv7O4O9
ze1dL5ATZMlZB/wymQyncX2TgPgU1/WVMgyuQN30BYN3QLJcdOjtFDTiY73D8tqOReRjxmxH8KaE
3bYsIvWWhd3u7Rvf2W9qMylwrpZKKCO9cJ7Qa+QY293f80S/Gi/MZmFYNodCQ83hlTvjGDEjhNYW
+uP4OVi/id+4krjvKcRouAbUeMZcONJ05Gj3bslR2fBQpHY6KZ6BLEwe5lwpXOHpD9FfGW2NcteY
nMa3+7AtW2QjE9l82vpzGsdwWqCtbmp6n2URkff2HhyD9AjUkOOCZAeuEmuak103UyQYnFOb/eQt
arR9j6IJPDRKwvaiAx/VzgOiWTuCqBltSEnDtTDyUSPdqM3G5BFwU6pqcFJegtQwljQonmYC19VT
JtTycGCQlVzZI6/gM+fiERVGG8YHPLj8A+RIGU1LB7sBB2KN+gegW+FbO9cLThM/mZrBEyyAF91O
qu+GTsMx9ym5ayxX0KZr8wL6pEAeAdAqnhso047p4PSpz+Qfk0cPRweC/QyzfK2tJHwGGOhHwdfj
GqIvESNe02V9YoR4jtxvIx4j2hvkhmATdiZPYW5ZYlD+b3HSfqXkVwCcOsmSj/ErHl8LaxmzYnJO
tiV30yInfu/hact3SG+I7gezBzbxeBAwNTAng1YHRCbY1FFm5XHgUXn1EZkD59Ca59qsqtLNZjoX
IeERYCLoRBD0KDPiOj0A/gpRpEzys4gSGrOU1FOPn8Z9td8qpzBMXz2JmLrpr8kPWXnwUG8hFJV9
+1nlCDegCYzzE0XoUB5fIikUIxpyP3x36E2S7NCkEUrgl/sBQSdjjzGHOB5ZH483JcaLEVurC6xh
51mzfWsPxHsHC1Whjhcq1WM1r+RjjXeZgTxZYLKVSVntv9aUtj4SN/fuBCpZs05LT7nP7vqa1r0O
IZI+y0a7yVJI59UstIN6KgiOqe3qUF20ayaPe4WrToZi3CSqZ+L2YNgy6qgAhIB5eHRfJH53Pocr
VAdmjCtx16eAFULQLHtcc9HqLZ8LbTf43Ow4R880dNZH/VxOuf/wf4n/4t0R5859v2F863V80WLi
i7XBefrnvmWYlyNp2l0GasaA/uw5L2dw4hwW8ZUc+S/QDk6Bv3yOqIzEbL+ao7lgaHqNmITyF4V5
v1FDeIV0NBpJ9uh8OFJ8nLjs/gSUDgnr5b/cBcoeKIdl5OYeAhZ6NO7OD09QXFpQX1BuaOkcjqlF
ehVu1spcVrcPkDkDCJjyUBWfifD4VhclxP9SvWTf8ZTmit6L16B6SOQwtXMHP5rxLILq/JjBE76u
CJIpCVk52py/Cqqdo45VSiW9NdH2PvaUJnyqNZOSWPajqGdb2Nm+JP8G+Wyo+dE6s9M9sTHg97KL
ZHsYtfKIiFHPPwIuMOr4zeMAZtX8FCsJWa3xzVJnOwU8pfceeih47qlHBdQG6Bet6XNHsg2eBPev
uyPx9+v2i7xZuGsCKslPfRxSEI06oORs9ura7FwgVlFzouMdCMEpwNEs12KIINn0T8fEb+3pWQQL
m6YNb2wgzXOp8fPaRzymMZRVIIDtPsy24bFzP0E1FE6dwemSOcV9+SKeIrcr6Y9JmlJiZVRReGeg
CPFz07JF398pD+/x9K1kbuAxmwZdcbn3Ycf8B6eaeT9VMYPV+Vm8vL9SRrVEkCZsKjoUx+2UpfUq
3BSAdNjSfStCkCfHsYlTfP5XYcFo1bPMYvDa4lLhbcnX/uNoGTppcNGpCYLfw9IGMezJAQ2AAemU
ap7I5BfzkPK0GkKZSqd8BTLYqgaUwiCQo2FnS5QvWTci7/snaib5ASg2iakMgsfztyyPbb6DfIIF
glzh+0Ga00YhkAQ/QPuGWNhX775M8ZUqE1+ybAPUgZC+C0qQIV5mGLHlh4LGOpmJXVgTr86EZY3I
2a2ROEjXJiNrHgHFXBnR4lsvH9FTPGh637jwnXuxsXW4PY1AzuAdT4YfpNHJlUK8joC+K+fuW+sC
vxgOZA4e8JfVG9pro73tQcZjOEctWHk5aiv7ufgkYSwhuPFkSDjKohIIAWeg2P6Qw4uZKOjaVrzc
Qczn0NVytsi1NQ27tJbNae0/Ga8dB6rQDC1KP/eAIgbvCeJGYbWLz0QJ3P08pM7nZkOWsTGwChCY
JCN4oEE7zSr8Uk+WQbsPRDaMmL7CYbr8i7YMYYChSj8KLHE+hxK82+Lm9XLwSlgUDGcihQF6bjfN
c67gp4pBdzQzGOCEM0uZLpJctV2L98QBMzTIrdJXKbN41nTwK+PuFJBZCSHIN4lKXGVokQGhguIJ
4xzrAE6Y+CJqb4QhsIFV0PNPCzFzUOVJzJ6CX04nWuRS7BfLZPZh+GlvEanGbaulU2MpbWTONzTD
jCQ07oPdPhcD4M0Nyl1f+Ht7PbAIMOMhQibpZftiiRdCDUZfz3sUUjYLrp7HZ2hCqHz0nVSMndsd
kk25Uq6mSL9tS3RSj1AJ3zDWYXSuV/L+EQA8K4x1fFwpR349NaAAq40Olo/cALYQT510yUATRcJ9
B2fH9DeYHXXu2hOWEI2PXwui/dQ66rSc6qeOGd/Vy0kwaBgLNnWahFChjPDOgDtJ635MAUHfXilP
+E1EvXlVqH5HW4Ccc7lN9hytk546nZn1b+2aoHQef7C03H9mnH/pAryZsHfZj3aWh0ph8bk0pEo7
PBdxrzzdxy06t3tYAySobk0E1lFsXIO39XFN/wG9ro17qqWxv09yKTBvA34fkNvMniGEx40NOQSF
bI65dr/SjgVii0va7YximiO0zx2D84lcewsmunP0U79rMgc7F3Pbig7P36RpnfGoPwwGVduk8Bpy
RQrnc1EZwnaLUJcnKmqAHc/7vnxua2QRiL1+iVuArp+Yi+gXIL75AZmFBf1DoLmnlkD0DL/FAATj
hmx2xrB+ecg6APPbE76e7n0JRP/7xrG8Z3SWsMi3R+PPxXQeceI7whhKwnMJl7aSsNI5dH+C9wyr
gzgaobNA8usk8kXwdVj0Y3Z+TWNHvQg+NnUPRwWhE8gWb8lzVByktowTZLN8pZ36bX9EzbfUDzF2
EEWQHhE9EiXEMC3E2qO0q4B6+RrhOJ2vKfd9gGUQglE9pVKbcUDB9aFwuap/lML8KO7J+MpYIZuP
PCM8sYqxQRFu5fJhzfIfVHEfZrV0piPdnDKNBcl0l//axgvUtgtlm1xHKyQuv5zcOvhLPjKtV73t
B4IgMtERv9t6HJvuEGAy1B1vs23D57Z8fkrTomO1X7zfr+r3AXCWufxmFDpIgJU+MImzjhylmFj+
Z/HaRaPwy9HP3fWjePWKWqBeRSQ0MxAm+I8TeLt+D0qgC249rp+stl/ZHk0/tMB7nWD1Ym7F5efM
mJIIh4MQjREIGP32muzlhfGDwtb85qw2soAtwyM6fJbRKkImlPktHEtYLf9LgRiCaGepFhhfNQoB
xna8UsdBuZqmu5rt/7YZlhh8g9wbwy4uXRwYIwQOX8RrhPbZWL9tP60OpeZ9vmAbRY4b/t/+04bR
RsbVtwoFSsxta39uKCfUi7LvubgCuF1r8j8YHIH3Sj71lcvRPH5eICuynX1pwZmZo9xRN5IZvNz+
OztbHCpQnAcIvn6l0sNwoxQ4xo4SXGoE901zEReTB5M2E+VovCf6d4Z47TLM2SqxOB8CoG+Wc2OL
+mKQ3UHjYJ5p0kzg7pXUpUXY7ufMzaUuc+n4VLaR7iAggOx4wQVXps8NS3mCK05GxcCeFxbSiKA+
23CcuhtOOLDN+8OrQIaOhxO2ISJvB8uyP458wDqJ+Z52C5oY5yGKO5DFu7ZtX2sezJs9zcGJV+q6
mheO8BOf8mFa3UTgDCrpHWWxth9BZlBKzvfEgWVnhIIho+HPMgKUnCO9wPRJGyLzKzcgA+LLzr9U
OGYz97ji8glzsyqdfc2IEZqLjw2SWww7Aw1dSoMSU5LWyFH3iMDBKSTOUoQkqsvoQlxPh2J550Qh
8mI27Io84DQEXct2OXaxlBUV0KLDBBMg6vB0R062n9EvWK75ba1fJzAw7gyUfa0Nz5HUvjCsdWkD
sPK0vDIP77T81ECPRYfTy3+csTkjvYH7yG1makUfcoVpEPTqT6VikHusJ0fc9LEdxAUiESChh43U
UX47QJwjrrsHcEHpE+kzlLfINdEEx6FcTE2c4UbXWEoA5rYymq4JI/90RZBH8h9zOh9sr5lP/iyp
qfij5jUaPEGwqWFLBExJCNhlTCkAnvhQcGMQPcENvimPoDsmk07kj0LN1beudpJz7TFuWO0f72u3
Ru7aQ6FCEgAEwv8fc+bDghdnHV4nLNh8HqMMR118QuvEPAcvEvYMh+VtNyerbknz/byhEwHdMa8G
XAdA8Wv5/iy5RqtiUtHoXynwo59h3ZyKHY0xMAxS4wfmmXcHQfEotYAHhNep7Q5jLgY/NtCw1l85
7bC8E3Ak3cVMAXCAVxvKuX7VHAs3pqznL2I5mcUBRwam4Xp5GaOtz5z+wHR3H0/JYT2UBkRbXNg0
+Sr2u7QwR4YU1DeiYGYYDz17EQSssbMw3z3IZXSIyEQHezdDHlGxQof1OtBCbPtztKJ2eJ2NUOch
bFCkwD5UX+jmamb2Jo/MbWhtrJN6+OAsVwSq2/9yp5dIBa1r9PWWOAXQLqH3xTuZ/QtfXJgeEsr0
yJtCSUOLW/QMF0f3ACYthUeioomm+Vck+op2ZGiB18AoXdcsYg4+LnS6bk7CV8ACaBfJVE/C9w6t
bUoDmzW7aNvcrCaUSgiAVU34g7R7oa+d1MeOo2LbrbItFGIApDhAFPigMPVVXKCDClE4bckPgFhz
y9//XizJLcb1iu+arJNfdHhBunwhduDud7JZtcJhz+7Gtg1yjIXxAIMd55bKcWafhQRjV93Khiiw
FEjMZJjd604Syw+EZZkWaCjduD/oId+pQTmK6wXO5ZgcydvEmpR/1RwpAFZdCLlVyeZ4f9cB4JBF
OADQVLygu8QHbjzPqltTu/d9rE/58GUWjgck6oeSAF8sA3qK4wlule5wxIFkVx+59djppEVA/3B2
tRMOS9Cpb7rSXfNjjVVg1NvaMlmK+Onh8IBm8Dvq9syDMnIHxAYQjnInSFYMk4gmI08sp+goMvDJ
LMmMtcNEAIucMUeYmSXCKEXw/pF0Zk2qYk0U/UVEIMj0KrPiPJT6QlhllaAgo0y/vhe3o7+hx9tV
FpyTuXPvlR/awXiB3Z7jkEiiuOxkr87nIY+uQBP+OvEiZ7Lz3MuliSWK8Qq/SJex3DWkShE3ZIuj
k8Z+hXBv4yH47VaTFPQbn+NslEG6KzcRxSM0IVbE/bza2QBKRAt00JINWVb+rNg5eqDvE5a57bLe
lUii0Cq/Czarb9LteErDDeWVjMzBKTw4KxYRLaZvC97U0uvP3CxM51fU5kv5G82RgeWMVSqUE4xS
nM7Nx9YWcj8fUBj0Z/qpMQPiVP7YIJi82scISxXiwVKel3ank5ISfidopX+TcTgykFPxyXsPXyIe
WEoqPplmz+vLGT/Mqqvh8dyYiPX87Oid53hjcby9WbPC3oczDClYhSr7FiqmP4RBXPEcIt2YjV1f
B5JDK9FLfql1RfbRREs2N9ixn7FRVV1k6BNrHnFEuvpk/E2W5S3xtHn3l6+01so2H05S0n20N7rH
t9KyBr0KMus5mMI8XFcH+a82KfyloMkXNFGmBPPru5zHa+PQL7TOLO5ZaipbHXGbZFJn66AuE/Pl
04mUhEGhM2EjrTzpRxNoVvDQtI7AIr6xq6Xl4kmLyXFFFhV+G2in+MIXSbDlYb30Nb6mT+d0c5X1
tdlXU5qGyCN/rhr/MZy10qxRmXWnKVw1P7bhnwIKlCsZL2VuK7tB9sU3w2yJ5/UxLwuSzaSmjUM3
7NqoxNM2m9BF9pbajlkARXEJvJXid2Gc+J1JhfeGOQR8W5QYlE81vhe9a0zXrBb8tJ4kVqZGdale
1eYy4YV7WeNcEpCjTQS/xEGEQkvAVU+/0cpf29TrGn6szDEF9Fx9IATBveeMQk7uhOU12T9S//0y
w4sm+7ni5uk5vk7I02tUNuWX/C39ciU+NW0W4ZaR2O5Lv6yOAcLkfa4FEiEkUZwEp8Fr3eMxlo4w
AAjAD76yQJTu7sI3mfws21WR1yBmkUSOPKHdaMb2w3NmhrxZBkWRWh4HemfdilHHFCvCYTAOStj6
NbiTQ4UrvCBebjNuQfKm/gm3p/cyOUdUwtkKiQQu7J56bTpGNht4Y1BMJZZ549m1iyuziF0ZpBzg
ZUBfsidzMaCVDU5+Zo7bM+b8XDruoniu4cbgcJnywzHlK15EMJ3T+3Sd/ioqiWlCGjOl5o6THL46
WgedqaqZjFb1nNMTMWf6tjIcYPab17ScZ53Ptc+fk05R7H4GF2GsMzycwcDjMNjIGwXSK1rxQJh8
HPEYks3GGRbskI4BtEOB0roaVgCddfWvlEqB+oZoJOvt4OYwBMf5gmO32PClMDq9pKS59+21GegD
IeQibBJLJoS2bKpDwWsOlqVlQPi2wvmDco7atBQdRkpYS2QuEcnqaghBbvM8CsaaghWHDfFckmCP
VQVv+TfymdRkXzRfeTuSfIwNQpriUNEgr8mYgATQlc5nTixK/QUVDGcTBnSyaB1mZF4WoMIzajrx
2P52h/IbuoVmV3ytK+Zgi2RBE6QGkdMklrylgGXE+kOurXXSDNnZcFGTt5UV+thz/jSTwVhvjBk+
7jyap83jlyX05F/8dhOXFvvnfaWc4TBZN6fCkefihhMLbrm2EbaB5uYzNmNlzstqXObRRCQCxJg3
u4d4vNsg69yn7oBmmUwX+TfDnvo7ZEYr6w5mdQNne9Z6hnSk7Brj9EtezZ6+UO9co3DfGulDTldO
eMi5vyCbhm3f9hYB/HZJBIiRJg84U8lub0jFSD8igxrt+2Py04Pgqk8TJdCYomVbIcZRaasM0Mcs
zTpjGlnQCUZ4TJXDk6qPwjAyUd8Dnli7PRnwr/VbfK3vDGVfY3za+J5uMbBwKs9f+6pkRjewLnqy
5B3K2IBBXItIIV560jk/hiPsuJcHn/sS54fyM1KONPYCKGeFxDk81CvRJPa9/NEsv5flfOwP6ZJo
ofej9lDNpzt1Sc52QWuy6f/o65t7CyJL+n3tGKunqMjKIv1lNrl4LUVuebwEmdXNjRU3MqOh8U2l
ua12rIRm2EcSbpfxj/bLYTQxUju44RYfAluITus886pzMx7r9H9/1MQXbqRT6/Ojs7IwXT66905j
Zdj5FSgyD2i2a6f7iQo8CuWWqKPkEJMkU/HSg7YDZeYm+xfmQhlR7OVGoiUpX0V3aEgHsqqhanjp
iDuqS4U13dyLrvzdI3h6BPVkEAaSEfSRLz18fpbP95Kf/sOW9fEN5CDEYRaiX75nIXataNYSku0v
QuiW+/AEO+P1/sk0oE8wczYAwaKPT3iwu3MQkpDu2dWEdY1lLXbFRBw2JiUgW2UaaSNTpeGpe9ce
/6tULtQ4ar3kfU2wCUUuR44AJoaaHESnSvoVsdIb6oPCkdyuEgGJZfqdXKiAmQSOZxa+4+CzNRZ8
eZ2VcLE+8VY5yeuGGfcNj7o5x7wg6ikeDQ+Uu2AfRhgESFnVaVVnOpc0CEi2LqwYcqjxkrYmw00J
scGsdiq+mtpGpB/TAMAyAHjTfaUUDeaj5AfKiOBteBFm48p5ktARvkWsKNT8g8yEB3tROt2mE18k
H2O9FUav2D4p9RjiyVQspBl5hQdYBD9NwilFjnEq4RVVHQBUb39Q708oe+Pxh5melJC4qk4KpkUR
/IUWY0fK3Q9PwwdwAra6HD8AegsaWoHqoOCYLh9ONDg4PnpnquhfxEfESe1q8t+r5x3CYU+7X/A8
g5LQOBAqL3mMCQ8x3Jf9lyT3boMeSnUtKDusiWPk+v0HmodKFe+mKh1qoMAEUuoSQqLXfbDdPf3P
Y5kBzuX14wi6v7OLKF0++O3fazIBtOC1yIxH6Xy4s8a6wj19ZiJAAffUvmMc2xUXivrehFXwAdT+
2I2v8vFJ6/s2xrB1/F7E7ztikyA64XSJqRObLTXme9m9rMBAggBBIO0mzL5cRMdoHq6O4Vr8Zjfs
e57glsbWAbLFfa84kvFLsP3uCQjtfWpc5HTc6FDQGV/+CXP9m7cq3xaUhIVOKSfPC4s/2ONdPowR
IRYYRjumi6NDhQ2Zn0XtIIpS42IzbPFzG3OkMoHZ7br9fpxFknXk+xr+/a8/vs2n/eBXMTZcZUyI
GHWvpEVyfH3xl7I9/2Ll8FlE2+74vFYhxWnyG5+GfWjH3As+ir7Pho01NMjfeBfWlrxTXLS0dlbN
8F7ki2TkD1EkA1PfEhHr0C2Hr9AzVgrueNViSaDDljfERLCfGyJJ/6AMRIeKLdEWfhSEZJof9DPq
L57QxWCRaSthhFJCEBNaPhakd7n3iPuSWCFF6CYLmoQan5a2pGz0mU4as+mNK7Nw2120Vm8FPhcR
O8RnmYBcD7ffoBHqO5YNGoX6HuEjoqtaJXtG2MaaHy0d30n7Gc6Y2+JbfYHyp61JML6uil/T3f7j
7CGnkDqKLPhVf6+dsKaUef2VlTd5uAhuI9YErzv5IbZ6ILhTORdc5a37vL8WqSttUr40pqBYP2gs
mm/cIjQSzNNJySSbj5uZBtsWWaM0p/sTno66eVo9crloYfRXgnTL1FC9NDAb4yO7G7DEMK7C2gir
5U1RgUUDWwKo8ROKioOplgkA9msjQITBjXJS0ItwyWTk+UYXDIEIxLHHZEk8d5X7ETEUU7kkWDC4
L0atF3oZFhtcdSNDCLcDBcvjlmwmB36ZZgP7z5Jw2l3BhRH1YtdNtK/XxpkTUgLAPkJax/4I06cE
OWf0+BR//d8DdHJ6Kh3kWoF4+e6fgD0vvt/LNnI+3+8fcjtvxt8E4vlpM7bgPpWOBMVN/HXqKfTV
IN6KLEMMnjzpGn5APmWmRbSRNStBMydsbGq25guvj5MWzF8cQA+YlaYz44sPmywahvXruJGPiZv9
gS3L7rr2r0WrQr/9Mj5IBu0CUY6zIsCKCm/SJRX9ZG2isGtX4VZbT+509kRHKTBk/3UiBculhZXh
ShSV3BQf1ej4wTQw/r/s5U654VeZiyzo5eYSB3c4UB9QTYJC4Yco9RcaAkhUMJY+DlEkCmfCpEPL
mLH1m9eaezMdJSQ7jxZa5IaJNxkc8QT/oJ8eIiCrH9H7DHav4jJTHEEEe/N29eRLFP1nv58me4pV
UTvH6R6OC68amRKjwWYcpI8lslt0gDoJRxJZTxL9l+hlhLFFGAK3WgJw4xjCkl9WJnAKril15Cd5
He+xECdugkGA6SxpVATGaMndXubrfDIr6efRtIY5xCB9uurzQFI3SmHT4RDqS3doJJ8dcifJMjjo
/dQhXOhakktKVHrO3zIKNlE2afsm+A8xAGmDJRLcl9SErJLVbam9PACVN7jvZrVOUwZkK37ZcDMD
7PKa5seoKtMfEfficzcU86o4Vsbp81xllCXpMiesLrn1K9BC4H4uEbdO+RaKs9buVW5fIlbCknIi
eTp1e0rbQ5mcewU/8LYnS+CBv8Jfx9XHAbFoKVxyxB4mpE5FE8eTUqiLaUu7Yma7Z0PAlamkJQBx
UpboFhiaDBZ41VbO74N18hjvGYof10es3DkyIz8DwJz5khlVqbvTCUn1HRaL93myn+z1o6ziFbR6
yX/rfi+5sWj3tVOSDC34yt5toH/sOocBBR8QM1o1e7+OMIw//0BwjWNUZr+CYDvvmQi11jByTmbJ
hb7pRUKQKryxjX8TrYwDd2rnQKNZ48JUfuoDi5Njp8K3MuJF0P1wyv5UhWmUXmS41M7SDfAHKERh
h1r0/B6/V4bXOr98RNMz8UlE0HAi5ZC3GcR2luJQqdiEiOauvjxGVBza8AWwTYKbooJCDvsdFs89
tXnqjaNhwIGanQB7xIakmINmt5oZXiNuQ3pyfNoYB3BlkmblC8KVh02RVitk6QX7pVjzYsIzg2Oi
cu+wTpMQL3LyY5ZjLsa3ApEEfG/qJ/1OY7/PNoKYVNnIHjR95+fn8ACs+cZJE8+xePy9DjWjwpfX
Y/86UeDlPUMOlNtBsgcwBS+rrk3A0BwSYWfHNyY6fIf4H5msTUTLD3OHt4OPkRL3M5LRnBrSi3ES
JVgCNjDdZPViTXHvly38u9VDAuriJyEsKmIEoFmp9UT6OH00BQLLZARAU0c8nMkfwUQSkXi4Jq6y
f01dDbO0sWuQS5mfH/hbKVzbxKPNhYwM+Fo0GBjwr+SnyVHHxQcUCXy5fut++CiZORo/CCV4xdCO
gduSzGZJLVVlq5FPHx9WHllYoOC39RGwaxAxQof77ph7uMquZFewbbA7A28SRJf61p/lv/A8ncJd
njF7RjCih1DmuGHFdosEj8KZK2tYFEmII3zJXZ5FnhZeeCqoMwWGDzdcqO+U1SjJKZUdDfzxsFUx
lE9ASW6pc1VAAcWlgWdNaTFK2cpOZodEMkZi4CxQn+Lhlytbo3tiT3PlUGjysbxCoo1mAVKUI45H
pV2pBLmpoYCezWhG6ERYNHqI6Vr7/PgqsQoxMOrnJUWOcXg2XJEcT5m5SDnS6majdoc2NPDzLuvX
ZQh5vGSkokBp4OAsnsDNMbTAqRmWHMggGWSMFka2VlnH0bDrsVvg+Y/e/yDeLB9utpPabPrNcB7O
aXZKSp8GtLpyo00zh16z20vYsAw6KvN1lX6FzKOOwHymmOBMJi/zs4r5sJmNvSsoVIguFLlGs5DD
UYZxY9xbsdMcS8zmH6sIKa3ofPEFfzKvxoqh3TXEU3HLOyae6KayJSftuJqNETol5O9k4nid9DXB
zaLyQh65XIgJ64YtFIyBoBXNDS+FWnnQxYvhKyOVILp0DCRfQCvGvD8J/Wexhy4oQx5CmJnylvOX
8asRAm1x3DbL1x8B5ae4ydL9g/b7L6qtx2ReC+5UtQhFEFrFsYgEeBZAluK5a1yGFxUDHJatcjKp
eI2FL7VZJ4SAstsT1jKvTnpJQk+DLRCaD/JChsOkc1p+Vf1P91zpufusiShhazgVnCUjcYkk8Zrz
4oO5jG5oK1OHkXgeVgUjKLwgoQdQosfZCmJAgWdO4IuSj3Lg3i6RCp5Q6dZR47TQUj8e/BbOo3rq
4/GQTv0fAU8j0NC+J+Y04kC3MF+xKK7ysPWAXAUvJTmVp7KooTZhaeQfF/MdHj7lC0NxkMd+/dXF
Y2ZZ+v3wxq4qojAg1ODNZCblUETUYN/feAbKl0OlDXiE0C8PX2Q47STgLFRh3H22cX2hYBpyV1jG
TOfjyUZB7QpvCnXDz6Q0kQMqFsgcqaTxOKk5BUdtPlML6/8TjtLLMZD9+DxZKvFV7ztmBcal0oJK
IzeyLJAT8g2vRV9BGbFw/Kb6OHkPNRe2zxst4WNJw/nDSUhgPCSvYua93WF9mhlFasWYYB6/YPY4
OVVGTJQW1HwIrbHDl/OAo4rKyM8CwCtOvRc1NAXugDYRz9d4e2n0J1Yo2AUeC/4D3ftBrM6r+mv6
9PXH8onTtDCZRU3yucRMlGYJSjrl2jPAfnjCJzN05BPwWm+Sb2oAbHJuygb50MF9zVs2VTeqsmEw
03wxkMAM3hxC5tLDpqLSlWcGsmSNEnCjUESjQKv+WEa4eJGDGrI50w/ugEMDDvpVXpFbpt3hKdvC
94DcTkKF51qfeGLPmOk2fduf03NDy5xrI0egki+SwSbBUg4AAJBvK56eDsc7nIv0reAsrLePgTcW
WWNk6bGZX4orIzssdjWvZbhIAVpVrjSxIl6tyBqEgLhGJThpwqM4H7AfSd/F76dZq5/3LPoBNdrV
5gPgiT6WGXdAS6L2Jhw/qmM3kU61PGUcFpV8wJnaUIxy+Y2hHFLKa0pinZVsPRlpkrN2Ee06Uoqh
2SvmLxWD9HQHmKE8E0bj5LlXFqPbZE6Lp28p3STeP6zgxuhBDHRwUMqmGXYpaYNXg01iJq4TzZIn
rkgc7sVLYocMDwajnfVsbZP9gRy4kvpABO4Vh28cMNNQe+dDLk15u6oxi269MccCX6dkkmf2bQKe
pzAv8StIU7O18hO1pXsszWj1u6NcRmmVrzzF3dR5Gfdmindjy4vo8SzMHh+cz76454y2wG6FXznX
zlLcT7gkUvrUA+ceYerKep4Y47CBAy/impnUFR449vypIx/VRbGuj3wpFmTNGS377GFOWUVPFHUm
21NnghiQ2JyZ2KkQuBlccfLZrDJQdyXlFlpu5X983YF1tZzwdzA3ru4vMrKMXkblYd0tqwOKYB9k
ztTTv5K5SndVwYJYCy9LxuDFLpDxN9EB+OATQcHwRXPF55D6w/zl63vZ/TihJ1+ZKWGbDcbFYPDc
StI3+P9N2RzsNiAxv6IIt/MVkcegXKUbYz7uF4tWgMI83jW2yqniF9MS44Fgt+yefhyEzsMfwL9M
EPrZaDj+lixI0TXaLH7M8acraP84d6Z78Uy1kG2Sifs4hPv3Td+XwkYLbQoOTXYfLPySV1yGKmEU
qDFT3iMKkvRzYRr5yY9TVoDAieHKQYkuYAW8Z0rDCuy14/yysnq2mbkXlEKbp8RCPp3bz1PuwaQz
elAaM6jnyIpQv2YM6MKf5qTgnmuxmnufw+cQXx6XbtWtqvVIFkquT7t2qw3pKAJeET4eiXAFWuwN
0SnQ/kSWmGWBhlM+nE/CDSr/lDVy7LhrDkNP7mxMapWwoCuMsU4Tr9NmiZUXCnG/Nq7lHzGq8mbQ
g2JVWuGarG/lLr1Mg3rXHzLOR+ZYs9car6CPg/xe7jDe/WTUjNywcSAcjVuZkO4l1co2THmV8Kbw
Kb13bb3+dNytsETgMhCdpx5/narqmjwR+IiW8+ricFBG3tuEQe2G66zvR0VYh6SrWxL4qtTtez+U
3fZDobEmbMzBKHnpAA4rSF4rkeXCSF3ABkNixHOh2zwFp5PuOPUzjF79mssW9VL7nFvBlrP1IwGk
U17e0S0nCcnlHzzXJBdEc/rAYpoHXTEiJMkHG8iFBKwfN/SrunO1gLHX+8AxJBGaEbzst1F8atap
9FVjfYD4Iks3mZVDyQ4OyMPLPXX9wMnlMVulgGc/hcNJQiVWxIcS0MR3vGmmX2Jopar7pDGVQey5
T36U5SwW5kolj25UWQhqYzNN4UU6Wop5fM5wJNbttOHqUpeStAglfIIEJnFUSS70kEHm0jiI2FS7
EG4XSwOkAF4G6QFW4XyAHewm+lKILfVKfpqalaUSekYhT0CP2w7P6oZIM2JVMsViey9A96XCPsET
wkVe3FIa8mEPeUYrzsyjQjxjjI8pEUnq9nOtwOzTmlr+xWXM/VTlgdptdcZFPZK++Fo8Ou8psZ9N
uSViAIQkBF6Va3gfUU3i4aeiLk0Vt98CTMAQwoGuIgjJ3kS+1TUO00XBQmAKSyRekLh08o0NBJyd
E9XLppOn9h6oWNuwJezObBTiPmo8upvmqeqCZtWYbMR4qerksJjjO0mLaEnnOkY1zCd7vQovLBxC
vlr7taTM59Mx2DRco4u7hBhkW44vCXPr11om/VmHFp0yZJRZSi/Et83YWGq9GrU4VqxEm5eMawo7
pJZuVwVGO9UB3z2pbFGwh3wtoHOimlOoyz/dGRUl/IN5T3Fr/ERg+6PDCPK9IZ/RJCkOod6MuIZu
K5a0nPjxH7g6ny963A37b7cUGSR2MHKpWFMrdgklO+FB/tcECAsE+Dk5qQ17VFnSi9mXxOqYjOC5
uxM/Av6CgqKKLgSc+AX00RWM+QCrAosQAuQcXD5EEUFjNO88ITgb8N0wy0H8slKSBIClEBVZh+tl
XwL8kZKsnOBnbD8jDQDQJPvqn6bkSQFX5m1qLD5fgxP6I/mo26gr/kHlIvuqLQStJ/jFQl2BgnP7
BfQHJiVE1RbTlXwXd/JmXBzSo4wCwQiAwiaAZ6S5uu3nLGwa8WLaIl6UB1xdp+qWMwmkiGPAj7qH
TmLUM/GXzxqJk/lFQiwY5hSlT29DnuW7pw8AONKVyI6btrMTZdyEQTjm+GxxHbniPzgJxJ3u4RaG
yaMwfoKOf3Bma1Y4OIfvylyv+TOEOcwD26RYTD7M1o/Zgf97O378/59o0VNf5gQp//uxbRbxEmeW
N26QremNbcb99ss74Iz9Zj+L/Vk+98pqutFcaZF+a5tq3fvZWvJMwdUX4ap2hWC8tWNX+0eoR0gP
MeCxoON7eqGkpQN+c5vyc1nSs2LOZKZGa/0vrYJnjn8I3aL/JUuCCiwvUDZJnIovG2cPI/TJF1oE
L1l1nUClFpdjqpvQtJduedaB9HewR3YjpG4nnvJDcq8PyYFsPZAKTbLw6DEAA8qVXXl9f3jEhvXr
hOVR8Lqfmg2owhdytLaYPl2ikwx4/WjLMzaLcXBMfhMyKOw2axyFofBysqnmzPpM2cPfs0PRxK9n
wEFlWUtOf8TTNdmzlemfr3LKhhMwocYsxyEH2eLtYp4ibZadepe9jbfRfbkPlwxKify0WP1B+Q0+
/2xHP/+w62I56C5aCKgrDiJETJJeUorjibcTHEsD2QYWGAQDOLSe5icBlvDjM0jOk4c9In4ED8yB
lfD9GNYCiNVR/cbqG11BVHHgZobViybnf877CZ4qYmigHTRKWkIroxP5/TMJ/dAwhcQnSiaw5Li2
FNnB/axSr8xYGcU3bbVsCI0cXgyQr1OaF5oaQOM+ftHmd0qklO0N2OyO2b3ni/4ydtJZCrrly+n+
ZGYjdLXoVFs8/APbm+69q9xrrEoXTiAG6yhRP++fDmcB9zeoZmMyGpJBAkGzooMEW42n5aJdhk37
9dinC/6QzgQLx/gG87by5cyFQKNd/DU2tSsuyCcu39t8nm/DnWpLczAbfh7o41vfY/LkYZ04D6TN
p61zuZPtiZzkiU5lQ7TX5Nm03jz8mEJO3/OZBvH3g9PlBGzkJ8bNDlCj+mkDbm35kLGcE/dhd0H1
W/AdTRHno4AuncZuLVh/8oaT3mBqWdo4zGs40Ns8O0weVunIG76Nljqkt160Ryaiu116LCQ70pcV
cL+4thairbBZUDf/xgJZ/+KNtHBRu6zJ3HwWQlB40k478FBmoUkb/rDo1KIRNDw6YBmoGAhOEMao
Pca9opQX7aiQsHpN3mOANjqHoVAK/YaW4NTvomPmP9bTXQc3kpIDUyVYA9TGYGAf9cagZ9Q3D80V
BXBbXs8RYMbE4PjDCFQ3o8TFxzMCnhqvudbEidmLw54FT9bomGc0Gahpyd/Hif0NgtlsZQeYwfhP
ga5SmOo+h16QI/KZmNtx1o41I7wDU71jUS15QVfTs3rv18QpCPGtX8KImFXw9OJQHpMtFjlVHHQd
HQcjHQiD/rAlDUwCOOHHDfaJzr+3GipqgIRIfUXtgjAQLwo8KzP+xYSJ1q0zbPn32/gD0Wa0eyzO
O0uMVlmJOfxEmxfDGd037ELGofognAVELZ4F+rqyFNCWRNWxCs1gG8igDya+NAWBIKFSX6JyhpUt
gVuFHYUepbRDPjp8AeRn2vVH4B0F7M19azHaJiHHOzENCmwXlc6gI7PlFLd1z9gFfxD+D+Ms98dB
5CZR/1JeJJDguJCIQ1jZ59xjCKlOObtyFMJU/OPUkej0himLnoHCT2iLU4o0KUSYl5M+r8+XpyM9
+/xKwjBHNXP0C1pAQzlJ/lbdT7YE/Ctu7MlmgoCboKfE3iRHL2MHDusDPjzqNaKaHl2gfLKsafoW
2JGwkzEQXjBWT1pfIeDc8+0CWBKLeffKCEJxBbO2SH9bIssNoD4Z4Xf8OMTMl1SRaFnMKavRDT93
KtXgCzO0grGzLgU/QiZtygM+cglGTtiiMGB4zxXcjO94xyD2ecHp9NxkY3YiYt2S046LyqDawoNA
kRMWYFnKDXx3/l1YYp9j2HqMlY4RJk5r0Ll34YywzFj0cRP22mgP5o6hTGW9MMk85FSyLAwHVfqe
OSIFlqriVtzE0zj278dtaBzvn9P0j6QKk5FyRA6LPKyElk/4ciRgj7rfJnMk3Lp3YOJp8LbG1nvB
L5ayOgK0M3RDHI6V/2bqherLZs8DoN//b5f47aa4AxIH2/+YsztR32FeYCVD21odwcl6DlGRvzhy
eNmZghbOLGdG0Uw2gX0bjGh6iJzhkuzte/FhKQ3Q1J/0/vETN/t6rLOFtCNN5FWe4alzGZRqsSVy
5/Be7GQ6ssJVMF+Ptijro424rikBI9YOQkwFy/4Xn/iIWzPGXL4NYfJtuabWHFPPY8Za6p/yTDJ3
AzzWgZu7Y1tjTYZjJtw7WBo75YB2Ssgm+9LgMSlf3ToD2ijODZ9IJva6mX5MdsOp2jQkUfnVeE6f
Cy2Iv2Rq0namIFmBQApYc/vHT804lxvM+oiVXCF3FJNxbuhGfrZqV+KSNmr4fhzRgwheO/y002vk
IMgtq216NXbySofpoQcIHx/UP1QwKh9sbMSVdjTTz332i0/sQce4ZAgA4BsTscXY5umI/1YUaVis
kH2+MdzTWb5DB8884zIRA+mG3UpgvE6cPrMzD/rszKB7djVmSzw3HD7jf8fdof9WxwJW5x5mmwCx
sL20VbePm8TRSo6A5D69/AV8trQO7wimkGdzZssaXI7duLwNzyHmbWoXbeY/kPohSHhkp7wHFRjx
vCPbqFefEZ31WjTrdJktS0xbGJSt7CZtU0bI0XoMH+M8eMz739cc68LU1wnxjavbQZO7n18+3JGv
8TOyAtOO/SNemrv4GjNbkljX5TOpgOtE4gMLp52wmcngoeKBcNgbfH1tk/VkkbGjYsJSb9Y/uu81
ZgHZK9fPfbiZeMBXvXytbnS2+iWH6pgQTtB2KBg9UEyMAIyaTb46JuzFSmFUN2FIBC/OjVqGkB6z
ZyXCRtDYeKeimCzAL6yMPeTfXcK92zk9kPsHEmf42Vf6ssO2NPFSFfaO1dA3AXQ9o4pZoiX75bLe
tYfMT/3GZL64knGS5zdyCDvSbHt2925ZBgWuaJb67DNYAEe9l6t8JlKs+uUJcsUP9vJV6tczLI/k
ry3AFhun25I/OXbw6wLkNpOIABgH0lA2QKIPy7nwxVgVm6rNChwUFxmJDYInml0u0iffkKNvQqwr
IAy3UyLVqjm91F/clvWXQvtqXPRmWUVzqbp29QIXL2Qftn7gSRv7kh5DMuAqmTAJzJQT072Oexrw
q/Gd/DxYUQmZZAID3ewc1g2ChcKQS1BFpj3WlurzfakmjRl1nT3B8b+kEWUWBrLjg8qHko7CPt6R
7cRCAMGa8cFpaSJucnvzv8ZVXVdX0DVEbNn4OeBCTy4w6+6MWhH7CSvRmTPo4tjMN8W1/e2PGK6G
d46R2OZFAkMzu5Z+s5Gd0j/VznRFdnWj3bELeo/1h8br8lgznGJCnc6u2Y71SzEgCa5/YTcJyLig
qkeFlRfW88MGM5vAEpPwUSTpx2FFtH29IV7hqBizm5E7MAAWifN6mDIgCfiTS7WYF2+nrU0koYLG
inKY9cF8Hl8STR7NyovVSwKlbDBsuFFqZO9xRxpRBST0vFlM4c1gmWNWj3kcZZixnzelZdBRD9QO
0dtkXQ0eAhiN9TL+0b/frkb0YCTuaff3sdgXnAYcwAU3cHgqShzLQJIp5VJb54V8Z5lNJ/nQBpuB
6+rzeOO/tYZ9/Pf4foeejgtlXKISdLH7FhdiZot430lCHB5Pr6IkzuYldg5Xbjwi2GLmsSKX1Q/T
JZt8vwsI1NCG+RHk9pBZINgp1WRvimeKZE0b5C1OewTcaIXQRzoIgaR05SGoVTdhHRNQQLadK/6r
sz+J++F/Mxuv0OeINbRoLFSVWB3NQ8/SVrpNxu+gcxYLoknsCcND9bmCDgneZxYNoGRSdyOVrzEh
LbHd3YzjdE+wVd7xf8un82ICRrvGmfVimYKJqZpukikAyhFJPiwdCuwraFpEPDkaUL8RIl+WwGxd
Zv/mrB4W/dvCSzlu0jpphF5LVi2MKHWBzOsNqxABNdQfAjg4bQfqjjskNiAoFGX82nANqeJs/l6e
sOauntC86n0EM0sHpMTiKco9moOZeGpvcsAzw/dYxMsCkALOEazA1BoNuSD+sRfWcuoU1Gm+zjmV
SZMTLnW6565gKj521DzDkLTBoCMx8a+hUiEUTvwtNTEVY3MAdve816Pxy6GUAAyNcwFICbABJle4
6OX7nc8T8irtPTXaKjoOF7oxIOfcuyxsxr6/r7x+17A9OCYq8tiyLoL7532ICICB+T2x+aTEpg9q
4vvB5cnJRJqH9u3rMwa6oq/Mjw/aNlklznOtrbQVAXY2JDDQcRPr47b8Go95vVCtiYvK3juTlWYr
JC8w6AM9YXqIaLXnRHfK159IYckb8q9L4Metc0axyJO3o/VzSisHqQNnEgU96w75nYoX6vpCFBhY
rkAZRRj2lN7wtLJ/qbkIa6zKR+mQe/1aXD/imXSQgfxDpbMBYp/7FWbMebotjpPv9/ppUTwd5IDN
9YmNi40HAKuGcMbfgMUeLz8/phhYxg8lIoRlLM0H9dSvjIV0bPbxXPhV78m3GjzmxXZyKC+yJ9n6
sfqrN8/L9GRwrr03HNYLDnVIRpL5+eX51bhMh1kG3oSjoqodnqpiZ/xMAj7q4KGNogh/oWb96QMt
/G3x3PA33z+3+PYWvx7KAaOTQa2bsk91GT13eeR2JOapYbEHsxgYIYJ1uah4pAwY2uBipJFBrJia
+YgfEk/TOWqLj2UYRzmOlXI5LU7YBaEMfm5C5bHogU1aoIfEfMVlD9/ysYvR0NkPxpVXsd3BYy0p
ygjLOBFlEBjjxEN+YBLI0LvjA1ccQJ0EQYmT3siUTnQIESb+VFYhMBiF2kIz+j5Ix+yvpk66Hv4j
6syaU1d2KPyLqAozvHrENmBsiCG8UJh5nsdff79l71P3+CQ7IeChW62WlqSlcLCzB1+4zC8uvq/5
Nnq93izG5jE2RgraYmh/IJGPXzEonHJrAG5hgB4S42JVmguK4SgFJQ4NbHR7W+TyYJ1DGIohxPK9
de8DHpzn43GqtxaDQUjwRZu/ko8TcYIl/2WR43vFJ1tbJF1Bd0JY+5kVQVPCTVIo0U9yqwck+1Zv
8C7RiRdkn+cSgXZ7A2ywa5O+dSFla0e19QE7tqBKO0oaS8wxpj0FVWzs/WNa8mq91fjZp9bi9EuY
dxUQHKi2SWQnRZHMtTEuCVn9s4lbH6Fe3UK47ulrFZOlkxQdoGv/6OEk4Bx58BqtzfqMpH+vRB/r
H76OrHebRjk0rFfTemhcLURDb29ic74dWnhYpBRxUMdjjHfdosNJOXGTfFgwL+9EB3twyAE1bSG2
PkmhOujfYz3iirlpwVyOIUvWFFSmPy7LGb+aWbxwhKnmBRXFQVicyNWhQ8UMPGYXM0xT3gCKDnOf
phK4ymIVmAvKSO3FYm3Frt0umu2/4dFo94z24m704Dg3iVxiSFF/YVAdxXecM14jLmCyIeO+r6l/
mPRW9toCM3CRig5EHVbD2hEYfZsENYxuv9+PojkUPE4CHmUie3ytjSWgmtGnBS415xT1EGFsGERi
IRp+Z4eu8xh9/UqIEUPg82xMJ8af7kD3dDdmM+6PgxQTu/a3cxtWNdY9FUxMh2wEJL9k0SLHcDtm
gh3HBbP35KO9xWBDS7Qy/dZO5tdYaOAK9gLRXwyHXx8c3j8arIawCH8mI5eyDrQ+WCFw6m/7W2tw
MeMBC6XXoyaFk+9DkvMdYCEOipdsJq8zGgXBy6fXhjmmplA+iD8KU9Kk+AQl+dnhhgSbOJpMXxoO
VBlFZxdLTwYFF9/X1HvpeWB+4clgMDKJVjG2eHnZ6tM8axXeWwfTXbC1giQ5JGHBWknqhrl1xK6p
iXq3nq0DhCXkglA7k8kFVTDRWv2SwZK/wTdY+d/g0ikGOsrBwa9VrcfvsX/OjkOElW3zlNYu0veD
Tcihi7RTSPdDHln4oHc2bMDRNbyGNbLPbeHHLhUVcC2VW2BjfEw4+c4+WusZlYYm/5rUtFNF8SUt
o2ISuggo+7COFr4L2LLeU7FL2VG2Xi5c6C3ga39NfuPG/t69+gHutAbVpYGSaHvomCuEcFSybWiu
SDIGDWtwEMwXe+71Rs6OzfciBLIQj7GP97SuKUsCpEJ9cyjrV46kFhccKWQFQ27jVflplAQ7I4iW
v/7vMpgHowBHc5R5mVp7J2P5MaIoSILR6MfsJMEy0C9BxH9LBN49mnNof3ll9HY42Wg8RqC8cYez
dMYdYg4hjZuNlCIPkEsaolkhsrAyWJ294bBd+nunpwUNKgAMUGl/mqaVv/FhvA3KDC15WBxrjiKl
3UWy7EntbjV89iIsnGMP17BVbOM7dNGaVLG92+xJly7VKPvepQtJti/98rI1DF+ax5CIzrTs4CSB
rpBC5RKM1ewzZYcyIIeoIV9ERr2af0YJQvbYsFCn6/ltqoMscYoKqKMjsrWK5XProGjA0UF2IkzC
GpqmNd+7L2M+MTWegLc2JZ78W2X050kVTsNkTg8qi0ppFgfLVerqbSxmMxZwrub0uyI1moAODcay
mUsuhkcnP4P4DaPiau+SussWOilx+unCkn8bcW/YG/bB8B2yvOyri11kdNu93mIRK/SjLwqcUQ3k
AHM+fljEi57bG7qoGwq84Ea4wGprUNeP8wOANX7Fqw9MixrkptN0YJVEmh8RC6Slmc0lnNRJ1Pkp
JtR84hq45PSEYfl6UN/RZgJbQnYxgkl9BKZql+0OpLS7iicRef0nlO6AygK68RqUvrdhvUpu9tNh
nMwkmUfLlRUBNVvzujXhBYkyMRi+q/MG1JBQi5xaOF1gsfrby1g5LyPaMepweqOqCOZznIyBwl63
jsYci57jYA4OVCaceEnRKA2gDsrQfmOpfs0FDBVBAWUkzTYTLC1djtdluAu0JKrLRfkuZheL3D40
G1qYjQcZl0LT24d3uzeMYU8g12eCinoTT0N7UdyxQk3p0EZDUQpfBZTYzsRxRyGy7fwuUN4x9zxA
UkKQHz0EqyzUMuL1hhU37XghtZefnwsvZr1Ze/jXHs7cnhvzFPmTngjZaVMotootNg4bIxW9t7dk
B5Ge4qQ1U9sBv7r6jnD5L/dMzSGcq5hJVDZZF/5NSbAJoBOl8pRaF1PKTeuPRiIoDL1xFxTY30lo
pcMuaIwQmZ52eii/M1H5slVLZPQpOpHzyTIgD+2E4obeP28iPMBnBm23jKeH0mhDjsM7T/GXEhai
6FKeZliy2b4IhxgTV9/D0PFCtqNsiOrcSpOSDchmHJQZ0JnmP5cBMiTM8Y85Ho95+Wqh1IJUYxm7
bIQcRaODSlw2LT441sip6C/kSulYwK92tDF/QsONB3SpMeOYT6cp16U8ggcfF5gnTsMvihK8uXt6
z1AfxIXJLebTGCzjdJDyH22z7froY3foM03KqU38ybtNSWC3d/F5AAU11Y9vVBjJYAwNGTN+w4cv
fbRqybyCRxTq+ae16b54l56LgKXx5n10ooBWv4jK0wHF/0AWHlwfvJabXTC3mlVHKvDdfrb1GZxC
zpFrNeGIHxi3D93PsjN+YJqaPz7xPsZLC1LqC0J73kJlg4+OGo/DjXG0sLfTkE6aZgHKRKKWPLi+
GDqMkn82BGLMWHKrXFBLkkRjFCQf4u3q+TAxcc3MhLHn/1Q7CCYkl+dybFTzZRSMJA6cg1whI9RE
PGBtZ9QLugxzwQXW2JkeGnScJKOdofPVEafxKJtxqPyNZBRoejnBBu331U8ARbqk7iIDWTVtiA5W
6Ivzy2SVdDTcsTMmaZqNjCU5GLAED9Klmd3Bsh4MvDBMOR0PPYG35ew13JIvlPYAiisBkiyi0ebz
VtOK5myfczaLYNQpydxFqq7WqGoEibU3Iz4x4ml5ppXNhWLpdre3cOOn4Z0wfbXisMf+3fV/t0gJ
ksacJyo6CIsGMr9uwvBxrYcBnwdTdrUOxidTjRoH7lp5ADHX8TojQAzGF24hPM8fG50ZuwtXiitm
+5F2wOQGs8jWe9EaY9rXSDFAnsNv+4to3rD8CdD4EkvFyN7EBGCpwjnQF1VRsJtQlh2SGArV3l1K
fk6WBQkgl9aa3TOaRwmmSDrYW1yQNWitjFEA/mVhjUhcsinSBJ0QiwciF/AfuyymKVYIuyREQfwy
XzKGdSOQbaItW+t34MY9aUwcT848Ht25k8zmke0SDxjlxTvKfL8DGlj7RGZT80cUJOgB2hGplFWi
8S9kX2Py6ZEXrTJKQHhRNwYFVDbbD+Y7m/w7y/K/yGGSPLI75PYQ4uxx/p0zDLMZg4M6O95OkbQE
2Wpw/WG/JfSZiCKdMBuI3OE6eqtYSzsTBok5fT78g/WLJ+KXzemUH5bRxGTuJVMdCZoV4XdoeJJk
+tvtk8Tv1w0UYyf7K2cPPobf77+MJeuOhdAZh+mRDWPMn6KoHyFEMCazrGh7zkN/ndHDRoJFZoI8
Sc6lIvIohdzAZ5tQW1YeiP9p+lezXzL6/d/lB6uIJ9G0IetIrWw+1nDKCkK1sFSWy/7G0jMfjM7b
GkkdaB55KxMdxwv3r9vFmjxpb2OjxMn0VmzhBTu+D+VDxPdWA9dN27q2eP3tgK0zgULb+CkA/Lmv
Tr7ac4GizoI8JNoyucjTxUZwuHuEVjOsO+SiWomxq7UyGHCjqAj0/7tddVhHA9arrhTvzNjjLQMg
d/RCOMDpyhQDDxaWrTSUtuQhCmxUIcoL2eLNjDTSwkOySyURMzlKLyZaSsOh2X3YmXToPogXzWGs
QO/TWxiuY4gwtr0SnjWld7AxiUu5EE6iDd8L4Ys2fVLx2wFF0HSblnC9LakKqX6Vy7pbHHUJqOZM
K6zmSmPlr2l8ZMPmB/YXIROm+OkwKVcgY8BBN+Dl4O4wmbwrrBoJnDKIgJwNklz4SY5IC0NuPgdW
1WeDMqrvaiVauLoSnH2ZhabJAr76ZaQHMZ4dQ47pzQ4ikxUlL/EI34bba/eOuNegqXj20hIbLOIc
z5G/KkkKGWIy7HmkH3QAQsu1sp9LJpMeYgWMuKMkQkVHF/tNIg0qi5shusSSVpNDjY9WLfmkvKp9
BloOFnmR+BNUK5kdDjugpb/oSpn+lczQXAYoRcL6DRkm/bD3tGfSc2uvJBC8BkhjGSRtq/pJ++4e
vyy3+KXYyE/DmBW+cGlRS2BC4cVB7tu/UCDyI6fqYKf8pPtL0xtPrjE4Mho6EKpMIFF32JITayGb
ERBi0sKaPdu4HUgzZK2YOfwZphaCBdkJirL1UvV2zB+b6gb4gDYt+BxQNJKUPWoWwNwnjn5+mlXi
nvaeNljb3pmTOlK52puR52W/7/vT7pTtJ8GZrPMaSpsjkRt0bvM4+cAgKtlnGEYtNhTyohc3u/EJ
BYFZlqzdByXlMvE1SpIZSSrKnl6UAplYHMKntG6kX5FI6X+d1XqPPpCD6dfceZO4Tdy3NRY9RmY6
jlF92rFkHsr+lNBns4lW5A6PXr7v8KIejTWK3SNbUKfPLMqBjA7t/rzI/6iycajLoLMj3a0MH+Yp
LdljFMWYR5TC1CsSN4kPCmRnOykaARln57ORds43HsE9IXtDn8oUgD7IUzKM84/RZ094ISdSkfm4
jLGc9DgMBXfKGQaZqRTMsTzkNAWBzA5tljBfs1uYUdlgNerDdFVmn+RjDM3IEjygQSzh4L60MHgs
vidAlkwJMQB/RAsf9k+2X20sY2wigSKA+asIHCaA38MHi7FptIbbEaaYx6hoGUnZRiHW6U0LWEAD
wjD8aPdgzWJIY23543e73oIJ3z34zdG3Cd54BXFcIZFVR+KOC49PPiEur7HUwi75WmgyOCQdGlNt
07w7lilziHH8OUYNl71ES5uqzAyrkcvyRdZh7tuYgPKT6IWpIqtZpoy+9Dl9GqfFqS2z9FfKjV/L
/eAyLYxYA4DiO4iGzm0arYEf0LtgBJ2bI8NHB+V87iERhCp4EwPICRLNGlvsQ77qnCAkCxHjBaEh
r4PblgNTEmCqpbDKjBG5bTJyayZqkLfHmSefW2UpE85a0ub1wKrWFz41XGFoooet+yoAyzFJSBT7
uFSPFLoswRLKXv8GQdXCGtW7WEM7I+LWJAPLjXU0+9GS3MFMulmOQYefUZaMpsyRTGb4Iyx/BraC
h9/rzmZufJC92kMLSTl56KLcoJtYG5xg/Sy9o4fGjBxRp8Yht7AoKHKAfsYCr7ETc9eIyMaYDV08
NcRblpd2sANkiDqgfQWI/JA4rMmXdyKjia4aBvVfXXYaAQV6XEGXOTKAwVHgfbCLWGxQJH8iOU3k
s8y1ZX3o8TLD5j/LHMnP9mypHSmsqjEHkcCU03zSITEzRLGOWAzyBTU40kIy9zVEsofAIDBpcU2w
eYPRE3oMSAC4n0trawpk48kYIxa6dvv8Fog5I94h60VPORr0ZosB7xxLmRQyWC1NSQGXmYBFAijh
ouPR9QfsV1mwQpOEbKLNM6UxCl5GP2rpjvRgWidStpk5z5ZJd0DgOeEbPQq2BIgD3mLnhKlML3kz
GqV8O+S62X6Ltixjf2ryrgBoJcTn62glbwz0lmY5zlGIbF9mSWoP1SUl4yF+di/+Yu57ODcDPhPW
HfY04Qm5WaC1EI6LUgxCErHBUM75AEkyMp+q/J9tK/sXkQWiJHXP+H1lf0ZZpycsdtmMLrabdCmb
ytNBjyHKkYDN5OUnJSzOIJmT52kkUnRS8YMxzrvUqH7l5Nqe0bfLOabOSHebzVVAJmdSyHdhtgWZ
cdrp+EyamYEo7nHKzLJB6FXt9ZwLEWQxApNuAJaL/Kyn0tX4UwCyCo64RLN+KL7F+Ic3IeTJ+n73
1z+brT7k+xJFtjk5jdjvWtlYzVxX1kPE2TWcgua/aTYD2R6CqkVVa0+72bjCSPFybWPqzxN0uAzc
rcUSS3C46B44B+SdJxE+46UrgCHF4mBX8uKNW/iH3FdA9MG7NMNSRKxjNEcAGsyK5arY6BjDrjSV
jswk0W2dB1cPoda9ZONV1lPcUT8JOw2PwIJBl2TPslzi+evB0FkckFmwh7GZS0+xyjpSRzgKskDn
ywImJh4Sw8aIDGiG8G9YdUaJO+4bm8fXSsdYSdiTjJg2c4ZuiNiDmaF2ZAQt3mY7D5ZUgPZBNvAx
xyxOnqg9ZD0wBhMrw9dQxfzPnia1wFU7khXp7HcwKOBs51OisR3ILCOMwv42HiWWbDrSWKAE2bq1
rnxzrE6pOQ9cb8UKjgfp22LPDD3s3QpDyfUYSG5Lq/qCz7NCJTKyWMp8BLySajWTeMva4k4zCdaS
c5xBZkrLv0cEuBEGfQTo2lcUSXKXK1CF98ZAJSwNlFaCSGnIRvMEYco1hZxoKTUZUUydkB9skhxd
lXyP7+AB2KOEHW0h/kB3yY99BqzPJD2fQ4QVFAZnVuGzHwhOqQEBViL8wY4rpd7RmtKlCWRzOW3s
uT3IBTKjDoln3lllLPuGWbVgIbaoXs5M6XKIwxy+ZGfTyDI3AWXradlpZ8TzycwD3bTMBpkJ9MtF
OzhJEM2FuchuyI1nDbTiZzMiFk972Ea5kl2BTix0hdYqPCV0ApWO87lnU9Oh9YPTx4sKxyEc2YKS
rgNEJUS583kP0Tbey2XSNNXYyGOQwt96I8FwTFDTCLV7JIizpHoZzaV68o1aUZrOGCAUgjQ+JAOZ
MSGHjx8ZGYIPWySLdCcAcwYo9xeYc2FAilTKhj6TtVztb9vbNjUJHVYU2weS5KW5v6RAgUkzEYU9
17hk/+40t1r/s7f+mxicjhYpTGEpaSJK4TM9nOJNdbiqdbdsjWB2K1iPavA3QPX64nGROky5lZpo
f2e1A1w+JJ9cCOhQTHR03/XWhIF7xBBfNYhh39uUc9epeXu8pqXLFsq9KV2J7uRxcdYPJDdHIE5B
pYeujDVBnwJjHsl/kCfpGOxPb+s2BXfEZJnAaPQmZxOYumJikPNsg50/gAaH4nxh3Z+v4ZxpL0mk
o1slckHV/qQ2WuPkUMBx3jVgU0wetDI5Lz5Vp1azOmda0hTJFHOLo5dfD2k/WQ1hIikUkWEyywRs
3c52rex+wDnndUrkClQvUEGMU4L7tVYWKAWGkwTW7OK8Nj533nCgjeERoiLoOHueaY/+9S5dsucG
JOoCGD8i0lbgUUcnwpSXVLqksYmIg0LIn9auTrYGhFZP0lC+Idk8zYJfqNoNWu/S0XdMaUGfpmoX
+2ydltXG7xMEICIFlzYb2055/qFAvWxQV/EsGrCmE5H/GOc2yR5fatt8wNreJaBHn9gGSFPmjFDv
V+nWqOIG8pd/llRjf5qmuu4gxlQ8Xy0ILXfBpbspi8mieKDhTmFYwrq+28dSV9kw3iqoLUkQIb2E
JIvXxZwUhvdyQqFTw9wWSaN+ThunbgGCCB5m225cKdX2O6UPHbbMY4lKReq6bdpVk2FuXs7BYxXV
6MkdHS7d4wHO6BpNd3wG7gVFMi1l6LOydmghU3kVDIiNi9S7bNsw/cZnb1+dHxvpJobn8mKeuvA8
0ygbGrOlenfTo+ddnX9LVuMbnsmXIXPg0yfb5UkTlMqyfIH/nLyrAb7KalqhU/Jr2ITAptmhZ80P
bQmoUCYz+kqPAXpmGQ12aR9qszadevxru0LkcT/YxDuOfY8kn26xDb8FPhSpQcTWr37jS6IGSeR1
tYNHO1Il+VaD8XLDXV87xH9LxPhHheE1gGimRP0s+ctPNpuJf6aI5zJlmqsj8sabXJlKxKtyeHAM
yPeu7C2qbOoYwWTmo/TIFgMToeZTufCk1rMQP5QwJeRN3//IKyyHT6wiXGp62Hiknje2LTgxiheL
XFnm4HrucIlSPD8NEeN1h2K8decWNLqTbl0S5hUcKNZbMBYBUq9oKcYW61AQ7G6dy4KiBP/dohQ6
pVKQlqerHcTcYiA5kBJGwhEcnaDGa/d+h3jGQDxYJJetJLZKbR97CVVZe2CuI+i7QPCJ+0mgS5sq
hqKoO51tuNprumlBn/IgbgOhc6kNKVGBfMvoAGBDvezLKNODhiIiSrib2VfDvrGI4cyEWEsLR/kw
CroosL/DlVFU8YS1PfrWCBGMCtcWDPH08DRJqKPX/WYoA04HPCFocQFRJUJhq4AUdxLKm0SgFbBW
6HrTItuJ8DboC3XjL4MM4nE1uPjfp1sj4QqsFlr4SnGweq5E9bKt2ocpZWHFWSEkFE21wXR3CqAO
lNDTIay0NiGBqFL0Q4QHMay49yssxTZCPzuf1Mk8ofTn5W/blQhWnZ2xGdbo7Fll/9CYQgpDG5vn
xiTV6tEg870Uw4EgFT5UyhNF9UZ9AHcJ+YeUrA53Bfs8y6uK6AdCQ/F4TxpQRLXRu82wsgD3c+s2
sS+QiFAXYm7BGrs/0dO7sz+SbnH/+wk2RReZYFePq6yUTgkupv4jrYwp9qaK4T27RJWPeQrehN2U
o4OirXuX5JJCSHSgAO7qkF96iot0p2N/hpAKMk2VeBRbr+XnlyVKUjtiQ+IkBRAfg3UOhdeMEATq
zmYoCgF6q2KjuagAIJkDHsi1TWHAxb98MJjqD4NBxJ1rPcmQdXdX53qzqyymKbUaBAaIYakciL2M
bWsHtRsJcU33PFuRWhw0KKf3nzAYE7ugUZq7QrlgB0ZlkPTgXTYP6ni7oW7GxbjAc/Mp6GjSW8O8
Dh8NE3aqav/Rffmkbv787Qc1kdHtUEy1mtPsw/FHUHh5J72/B47x8tdV+2dZHt0o6qHL1qgevmfL
b1KpG7e1Q8/FU7r+Y3LOnTPdFH6/V68YlNz6xYInTw1Z/DI9Pqibu1cwV15Tzk1B+uCS5eGx8YuP
4+lBp0eNNpN4D7dwdoip8JA+jvb9Zu5UimLvPbYSRMSgV1QRzgv2KetaoESXOYX9DSy0T/3LE5/o
bjWowkuZ4WYfCZ1Enx8+e5nWxrSzP+KrU16ygdOCcOR+cR4LyWKmzWK4Ser9N+0HKrCa19zq7GFf
2DgKIeqZb90anVPondJp9o/tM1qe7LpuhYI/cB7+JyuvPrpMKS2meEtZcc92iQ6gl86WYocdIMYM
LOMx+zxIErv9VeY17z0sD9/DmlWCQDot/d1Y81f8mYq9gUh8WcMKowD4YJM+coXYYHj1fn6LI+6f
VVPwmv1D6+dtnxdwCmwH0ObDu1lXRdH1aZ9fxir9LJvvHhRbpahM6Ngl5/E8Y887UItGU8zm1bt1
WBkT63u3q11KvJutxvQ6LC134MItirlJle4fHs4HRCpCOaKQL8w3jQP/YPCMGfbLGKL/NXlpH3sP
iMJAExAhs3LxhWQsrJ1p0+JQq/K5uyS60rGjTiqjAQ3Ni/S7v0bvUjVX7s2hZmSfHgNKSTYn85tS
FQN4QHeLL7YzBggsUAnzj3SVa/YleIe3oE5/rHDdKY3Zb2h4CJdN2cTaofIWd+tOHqWJtriGLGro
T+1bUKAM9Cz4xv5WVSfUpPXob0llet3ngrL42vDE2qwrS7VSpz3h4QNcowdBgW5ItbU+U/VsJtFu
A0EvqbfkGlhw4p2MqLYs/UIY1xxdIqhjflEaNGX/aZqfl/FJ9sN9+B40xtiAWKt/7C7HG+mfVh1O
QaM2oNXIflb5+3T3vTsMWsR9Rj8Vp9SFruZKkTvG7XjTHuxi0EE4ay4Q4dYsFPFp+SSj4eDAsYwe
gJ/svKFbEhSJmCd1m3aH8BsQC11DGYeRRnihX2OLoBaTXFcP84LkKLzr4ZtMsM6uapAxXm5t4bAm
d/9oawcHyStnHoS8CfwyZoUqn62F64jbp7BlCj4xXrVAju6kMQllPHrcJZYZOQRCJoVNsqYyR4oq
RWINVPKpTsLadxSHwMHAh4ioTTY+mRshyDn3P0IYh62tEobA5xQeEX7LXeiQl8rO2JKfpOCC4ifg
VfIJwbsUSQH9UdSeJBacpwNROxcqNOPv5SgzEq98sXi28HIVGSIZkHxjb+KQKZmhDrhZSuIr0hYC
8jkSUZQ09l/imDxQJZ8IsWrCeT1WjEZbL266HMyA8CLRTH4ADgETHlOwj1sZkSpuUWkKpk6OHH+S
84gzFjRMsO8XnK1C/xS00UauP4Ig8LQaZ4UEUzANoZBXR1t9ZjIbc2SLQcPI5oRYluBs+fCkSh8R
nij8MkcuhV1SDQuwqGQW4HwzJV7IT7kTGyQREVFuegRksvYgbKUAhw0xm4swR8eIIBKz6AjXAI/d
2YBSAoXQxbyL6gqWKS6r4Ay8VFAGyUAZYITAFyg5zloWSssBPqXzCC2X0CgzhHDxVeTupHmAMqPB
q0DuyGzFLRHTokUJSoh61MGJoL4MJuqr492wBZxE6Hhr+39t5rfd/iN0218qV6u/s/p4pnuz6u3N
JS9B8s/oC5PiKansZCx1gEOQBBLNcfof2CnyhvNUMM0mwQwwoQwfAIMGq/2x0yLwBNovSy9RqgkE
SM7O6LCV4+4S+SNCkiifMTqaS9zrt5NFj4heAUOx+3NBSqjceaIJBgsWVrgk4pIEH1fLo/3X7/P7
knwFGeSIiQASJn9MkEf3o5AStwKwpqkS8i9IWoCKEA/d/7atDpdCh9m+MCOMHzc3D4VW5M52DnWO
ojx2A/TYJ6evC3lPDSInbkCrEOCJ63B7jDHQDc/CPeeLEwwzHKTZVMcL0taGDL47jHu9OAbZbQp2
GyWHIKkKFQKmJG6lj5I2cfORmdF8YjNQDFvVmgfzKL87yT1pn8oXUBIGHwakHM3BLBmkH/O/S8be
gtRC9A8KAYECVyTgOrGZWDC7DCwTJMSKw1fyGECWIHPIg+Yrq+GCc/BX4D1maE4SAx0db0F2grUr
AQgEerLyeDz6kxAE5pGkZVIFyjo8msJUWooaTt4Kjq20HSU8K+6QK0YloAsGurf1XQCoEurEoyEs
SCnMugBhfCHhgPMa6NEoHJNTwVpmCED2MlxzgXYCDL23Np2YjEtuiteV7yuAvkaMiYzJ5O1V0FCH
Vo3vJUFlusjXunvKBaDLBOqKHlDE8BWekq7UIpTGlHsgFENhYmkdPioNAsSAgigaqd6VoiXyLJNR
MpcEEzMldvzI5A7HzPmJFPYRhvd/McsQ/SVrGz0poASTMI+m6skcTk4SfkuApnS5Ygo81YakQYXY
9WR43DyClEquIYRgfwDgap07CSLZLkCAJ9eh8FWzF0JxghpVtYBul6Q+Pp8/KoUg1gUAH5mmFShx
KSRZmi5TsflK0I1LtIGVNDKMkW5A4q8H3pMhykLkA4gO4hyGSsgGk0y1mhSSVkTliXmJructUh3S
LSiOZjtXNFLDQuMEOmowSW7hjRoAUsWN8N7j0bmu0D2aYga00eU3RUJQ5alESWFKIEQSZLUZl8ws
0owO4EGI9M0R/g7aRBqb22QzwpYleqR1pPeTDgKoqjWYR+f4GLc67pSdLB6mRcpOrqfRzeUZOPqJ
oJ7C0f8QQg23Du0fChznzy6p0iWFM4fZNJL1z2LRUOi+9X1HTG00/kgN8GFh/k4mauSJZp9kcO8W
wAMn1/LMxpgEF62qQREUUcKhnMk8kKGTaP3g1hsxm/WXtJlsbpJRNlpS87mqV1yKzGWLkEdZq+pF
0FSJRzojQVFOk+oqb/7FhumA3w9ib6M7BFflz7p3CR6qmxA30DA7x0gbKXu28oXRcmjXA9sBsw3C
PTHZkUDZ7Ii4JxtDpvuVA0WXBUmjQmrK5/EULNKCs6rElchD0mDR2YVohXRLB52guA6Q/n8wusSI
yczVWOHBTP6T5AQNmalOdF0WdtIgatHwO8KB+twq1pOHInPNJgSZOgzGQOub5MdU9yQ1dNO41gOY
kC0B5mGZXFrF1NBGWrK6IRQgTrATIHaocoxYNu77x7mkVfwmbM9eLd4tIfXeUBsIZDRvAIhClIXM
JqAYtc71IYGCcBX2nNEXRvXFl8JZ9MmUkqL77IopMS4OirM3BZXYWFC5JSLjNioYO0scIDjBMWcb
nQcWyow2zUkBgcVjnWJ3nv8e428bx68+m4ybTnn4bRfoslMdgVLioiUb8sUeSY0qsz+qc4OJBzUB
SGFpSe7/Yt+ufFSLSTVGASKVm4HHBJt7lb8Tlf9YeNIQVnHnD0igRs20CGcfDOkraiVxIEG+Ch9r
FU1gPfN2XCGtLOkVCuS2Ssp9fJCDWH/fg1NyHNBGIXrCETx//h1ieKgO40LS6JWtZkigX7BNNz2B
0JXjh/McfumacYlPv1CZDQ+/h85lse9fouaw4VdAVMJqvKFMkP5wv0//Cnc+mu40JIkOTqyCUW9D
ceReusS7nSr08CRq+2/vEhU60H9zQfA1g3C3ST9OZ0YWdGcTbWDGPlOGAE9Ctx58yZQgLuG+OqsO
bKLO09/8TgZk3/8YMyoo6XxesWvdzbTuFODEf3XorVd0hYY9Z0UKMO4tsoDgN6sON2653SBvo0FR
xWtKRf/vN3o41JySfdA0VaNOFx9/06FfQ2tSNH6Cr1/obP1K69mpuweH6vN2jaZS2NBwKiKinVJI
mkel954WunQKcp/upvca7eOnv7WbnaZbc+rmN2guD73vdE074+fyp087efvRLs4vwbP7mRXiunsf
7nrneB89u/vxlSa4705peDRX1nqxcpoYFcqPqnX3vCL3BMTaBJcgBkyXvLJdokC/aH85PlZ+vO0f
69DTz1SZZsfHqbt1973cTj8Ul+Jeu9WozHElZV2+8MpjuKyzfdoahcVnfmwVksIUjtTgHDQRwIAC
AIZu41KlNPjAszA4D+s2zMqUJxEwInS3M4cEFXszSguofZq5f+22Mtc2voJMB7DDAyFVt2YRg0z5
D/Ps2dKLZP3ujbZStXKQcbEoUHaQ10jtqKCCLHBe7SrNscb81KiVelIRBlnl1e4R0nyaQBgrT8UI
ELa58qdmuE5kz/2dvIlRd+0uNB2mD7Zrbo1f0kWlj7WXEkMnT7RoTmgO/LH+iuYPzKwUrV08OLHN
M1boyvzDEN1O4aekvKxIkRksdxTItfXDkEuB/JgAKO2/t/0H1QEf5x/a5ZG5B/UIJmz2Rt4x1P1R
YEEJxdOoEVPemWVyR1T3tgVLYlTzR2ToOgWsrF6P95qAVXz0YQ2H7nBjurOHo0u275B2DmtG98vt
/TXwNRbsPDL84rjX4LZJjd058DlSHbNxYK/s4I+z86yN33b7bcqybnfb0yk1yRwvZIGJw8/JCjro
xAVzxtmu2rMGjba5w5oFyabN2NvMQE+1gjvQu2dL5R6F7tp6BrAGP4MnNdHvFnXRPvEemmFCJtnH
EPXhpuD/b7BBRTCWziaiExithSYe7259WyT9ODSzoWgZhHlxovqNfA5eQe1PfGyP3C5bYZfl5XQ7
k1m/2rMbFXMqtpOTJ/OUPIsewgDRk1F2s+G+MVo368Aji7ACKZlB2EQ5XrWbTwEzQccx+67mgxEO
N4wN2XypbBKuxKQ0+xntp8fpyWu65SUFvCOtpCeDX/RhWqpHO+9ui1607D9gD321H14ZuqMyAoVm
cB4cV/tu08YZdiQxrp7tB9RCRzqEHVs/3jko8XUOUGedyaD0V/l7bK0PLI7x6nfzex/W/gCk6BnC
WC7e6ZeDcbwtbgs0Wzktp41Xq5zKG9iNVeWojE1ibPrnAfsClWYqvKuih9czivkgkYNf5ByWg2O4
d8p3wFlij51bp0zZoCrS+Jj7yIr1XvwLSNaCE4LWT/DkQTqCfqS3M4h+lbj3qkV2bqvIpGXFNuG3
dYJPb+JRrJil1CC+3e7v7/RunqyDOtPSggzACiV1GzzpXl6EPxaqY6fhPF3oDSjkOjj7MU1x3U/r
QxZtvQcOhsCerGp2hrW9cQCNnbUNBZcJwGqW6AUZ/NJGyj934AhyL8661aSJTpOWz2bN0cnpqORA
JO6qVmxt33+vtP/Whe7uyTnyNxgJXJMXIebd+nT35g7LZpk7pSeP9e7w5X68PbyrxWkpU64VeHQl
AB++UAN8/f19LLjx/31uHVCbbBb/HaLUvbSLvlSJjosHuQDKhbWptNf5covpBp8GBSUFR9n/Sn9V
fUiDQ9F+glMKYFIoplhMXsCi9AHlQSt9TwkFivcrFqxI8BFUTtHhii/beN7//e2iG6q4w5ThwuLL
fbxtyK96kB8Y5ey+pPh0b3s0yYu259DoIq0bPAj3CwhatWkPyOJH5aKftPhzJSxyRJW1aj0qS4RL
2H/LOeFHnPc+KrDdlo65WSjI4UyXg1gMvXnx6j60xZv5PsaEgZoXWiq+UJewFK8DjfY6aC7WUMd8
beJ47ltdOBn7x4AvjyCcf+MUVf9GeyV2UpiMn1C2e1LzVfPjlYwN3EtmNbmbDYcCe6afdnBIC3sl
kpPno8iFOpvaP2HboJRQsgTJFTOvdTstOd0pzZ78Pxa2VLZ0AhTkKBXUu3M22mwvG7c2IGMCTa/S
a5T6TBQ50kUHYK+8XlGeZF5wd0Cbu7H427IaO5SWebP0RXErbBeUBe+8vOSud2710FJlcmEqxjfK
NTJsCuxtb/8/5cS2Dd3wCbKcDR/TRqM6bH1VnIdXG60ozWaYSsaEDoe9e/dqTOE//nDVQ/tu7Jfv
6FtnL26coi/Ft0bzlyZxCUEZsOz7xXo+h2co7SZnsxYR64Yuh+5N0gt0fXQPBBfp7GPde/T8pkxS
Yc0dheoXsFgl5SwWNWtBSTYNG7DlgSnxDeW3yAOoUC+z61JqQOmX5JUQOt/l81M5Rymx/Db5BfJV
SR0F81OeCD4kDRajN5mEwGQ4OpVItfgq2Xrjtr4B6R6Un1HUTy4qDa7IT9h0N/Rfp3tfVr1aA3TK
Ky3zFJof94fIbMklesi7a1SclR3hFira4zvnUITlkuicAh1z3FiJl/kV8pu+kDgPkkACxr5HSygi
nW86oLc2NTrJ2PT43HXh7T1Niw5cbHLbLskhUZ2Fal0EU26sAvotoiwEFEfOY4aWpvi9ercy4nDs
oBwERlOdgQBcjcdpOiGXn+xDkBPdbg4pnB2N9tm5+EqcVQJWKtDl/y6j3NqS2fDlACunPccvCn2B
UlIVcqoENQx61JNgSMiZHmX5tzhiK1AAzbDeAAijM+uyctdenbNz8AW06vdcCE6/ZEaD/gLm+8qZ
KQf4mlQVXUwnxU1XIVbu6+k7Z0tTlVgpYU3/prwCnpHSc96FJIgH49xRenRUmKQaCaFFAimU2fY1
aG5vHEny0s3ofCtWINu4TCQ0z5FNmDgpapd8FldW3nkqTdR0c330NX9GtABKzokIDDCJtPmjnbwh
2OHCibGmZOHEIF7nAEqjlopeXcyyK5WwSKVR6OinYWaj6XJ4Mt4OdqyqK+YF6X99iYe9xPpcYXwW
bVYj2hhjEeMLFgUSHWGzxHw/Wc2Elk0mfxWpAgp1b9jYeegXftZZur8y87eG7bPhdKV72n8PiyBC
ZovqI7qHqz3MPvLjYBa+LLghdK8r7wlzO3pKtz38+2ufDR87GHvwf0ydV3fiXLOEfxFrkQW3iiBA
ZDC+YYExQeQcfv15au/x+53R4PEYI4S01aG6upr3Uzwrc01Uy6tlUGDjeJwEoj4Pu79RsC0iGAN0
oH4JN6yG5AwsNH39a8VQbUOyBcIWp7TwCWfk6vEbgq8Mf8kS0lfAkSImHXzkrpiNpmu6j8Xg1Wah
Nsu4tbem+Gs8AxjH71BCOas0xK7FNYPQC5tR3fRahNqESc2pDgjasgT5uVbnFpNEu8dcIO0flUGG
mTzlr5f5+XP1FazdWDXI5BNIjn/ydSRTGooMx2N50hdmO08w98KYKqqURT/UKk1GBbCd//MYNo5U
nIhb5d0R4mWOtFwdwSILARXHVlYLwD0EQ8bEmUB8sTyQ0/WTpKIkYjbsv2t9iHFxrByk7E7oCKK3
byJwtxfxZyIKMDJwbLxS/+Dzh0OCLzr8dBMevdecqlTtPCSqbhNx+/Rjh7qQzG+ZdkCTW1ZXQgoc
cu1bErRL7dSoKA/mJ6b9U4gowyWYD4zixLEFiQ6zQKWKHEtOr9OMmtHEnQRJkmh5z3LBsFKj+u4X
grRxcenUI+syK5+PMR6PO5xxaWnwciL2MXmM1l/FnVHb5ONQj/SQHmsh32q89NvN1hC75qSluncU
mzN4g7M54eZmcIEN1uUBmUIREvHwJj9ZROam4dEUt7V3J7r7a8AF+WatlHabzgO7YOj0Z21I2rFQ
29LErkZ2NFbgRHY4NPanjFC7BzjioWxb4iccyptsTz8uh7rHEc0xpkYxFuosElYh+ZWqge6Ea8Qb
N6Qabi/MKiBe5gqsoVkyR8wkfwgKzBVS6cxb1ZApKY5CCmvgdOJFNtapk6ICLHjeQd1kWt/YWIyk
/p9RxsbivPocPbV491jXGdMa0majGq1bhSIV0mJGFRPEjBXM8ArlPtrM9UAOzM3Es9ktsWdYsSLD
+sh5FDEiaBS8giRgYpaJnM0p4koppiKzLoZQ9wbW9J1DmDrm1xRm21BUO7AGUmdUz2Z1jvmaEq4p
Y714QwzlrMnJhCDlUd/Rp5C1fpJa2U1Bq9KwuwllFc4qpz8TE6K7Yfam6zaZOBEf7kNqrvrQLyCC
e8Os/+giO1Hy9icTjL8HgEN0BAF63v5VBs4YWTZ9WL3rD5HeT8QetCT0gl+spO4a4RQP99Qvaxbf
aXBY5ML71f3JMSbXvYbT0GnJaGjTJaBIPkB57A1NFCd1C9KZorpnSKZI1PzA5Or6/qC6cOXD7UbK
H22mmQ81zUP5h/ai1F0mSaZIwjFFLuqptoryixPa9Pm6kt31WCbcYf40Q3mC87+jsPfNivEkeZa0
cqqtXx6/3WMbPVzAg2P/gsAGyZLcplnZU5zobKbI+cBwaWFPDCbjPle2xKvDbchQ4gFzQvh5kTtC
t40uxhU3dOfadrRYnn7a0wf4gE6RVQ0RMPZOvTxpnq5Unp1hGb334BXlzYEJs5AZyNTBbGo06cxi
uUewtwHGZPL0tVjNLc8K0Z2ge2GuKEjFr31raroTBsQZig+exFrCm/UsG16EXzdtOnBUQ/QhG+qb
3gTyTnJtWLmedor1NMX/s4eI/KuRf0Ir8TJDdI8/0fPrMg3W97BQ9St3EI09mOUDTbdVq4JxLOqG
0p2jc6glmfWPHXTvOW45GX1V7qUrecV9nIJ8/wpCoNRL97A8sJKvTVQNhLMxiqGuDbBF+Av5NrDx
LwY+OjNt+hh9AFTQbeA3s5Cg/73MQmaCza5hEW05A0KwsGwCIp+khxaVFlcm+hBuKG4qxce68rYK
I8MVyFQjnWpZBj5Ak85rXWH5KZqxy5joGdGVggzlMq94TAp4wvrw+Y98Tr3wXP8EBC2ggk3hWNlF
hjtNLV+GWoGsEWdZzXR4e+BiFWXkrU99wUGKLX6pPP7y4c0Hl2oJbgtICmcVTAdP6nF8y7SN+nou
KSX3zbzef3ghkAB3Frc8WdQP0CtfyON+xk8Dp1W/meaj41WceHJ3idbprqev8jOyLH8CV8KTZFhl
GZQdMw3IeP5nx4E29Jw4wSr62QDbXUMl0Jt6IZLhdcxX6VMBI5qIUKdSVx+WIPpZaEGw4GweopSI
aDiUXgUdSdxMEcg21APJkDF0N5gOM1AA39E7YkY3fQG5hXoEhBc84UlAUY4e1EWKVLItg0Epknam
wF+jJ1RdfSHr8yB5knKHSpuijyjfepq+AlVVVK6jhOTQz04nq8o61IJV/NOv/v8WNGU0/GrqLej0
4GVQ63iFmAANe0z69hjACdCkgRJV22oz06QHEbADFJli+b1WmlwbaYReRFVs1FCcVKej/+nN9QKl
7moSVhkRLRw0mCXM31JP2ZtvbInTNgXuaaStU8FTR42aTQbKX9p1mxBVaa+UhIhUWEjL2Ob0cygA
sMGAfmISNj6iNmWkt2b5MYThjHbfipHtEaPfX0iQrlcxnNnxg9EcaKYXMFPVBUr00QUWMilvQAXp
8FDuSqUvrSNcel25U4Z/MHcpSBF2RO+csWXQ4QvBuplvFShFxR8Y79UvRM436N6jl9i+3JAoojzG
bE2Um9aIb/voWW5ODQjhDgKKxLjMbP16U/VGpvoEIZ4TxdScyw/i2A7tVJDKviFb3pe2WkpYrL4g
f67wWA/sIlEitxk1SIps1NQof0rtQF+ewQYYMV9EGDSEyrZuotYA+xBGfOELcb0RUTrpne5Y0kS7
YS+jzo9VYBIZikdjF24pI+sy5DC5Zw8JLOIt5XamDulyMCJL6XYn02zROUK7mGy0TLpFVZCLA3ui
LIBDKxLb/VaD3w4+nOFSYFXEMQRGxEKiYGnP7FFXT1QAFf/1QT9NlMW0frUpA3Yok+coKarnVXce
WUp8skbnQHah9z8bXEOBB6EZYZKCMXUmKe/4yzYcqMx5PIZuC9QqRxVUSXSfST5LCX8FkkDWm9tP
S/O0jspWQNX5o/q2jo+aOPw6bu87N2Cp/zC6W+yiJ5gPpnt0BxZhKgCwiZhKksMo0ElqOd9atAJV
NJcGbdmBnhWswvhVdNtwePSiUp5GhqkOgExDD//b/9syfL+J0/6D+YpUUCvMEaiti/X35D7ZjR/j
HHaJKVqNYpkBTsHqGmRaa0hw4Y1KyLT5aFg5OFE9lGvZzZqIl2/Pg0V/9DN7jrJiggnL0GeG+GWr
7jpjOoNiFeginelogvcILCP6hZAOSXA9BtqHEBB7d2ZNd719pc7hmUxRa0h4tgh7rGo+OuOMjPfW
JYD4SvaocNpWkqkl90iKYcESHpEEUTg1V7vYB5qHgFosea99fdPaFUmEnwA3Ja8I6ERkg5oaw0Om
36VVwKSO3M+l2n5fmA8Q3ern2W7x6Fza199HFpWr3fw+mSJ+fvU+NYB5BNgR60Z/z0G+rQUDm37g
Asi6ZPrIoRH9o8nNXJ1MwJQaMI3ay9GQ0u334dCl/WSFVnWAmPImdnDSZjQEhd5qQi2UCcAb9w2r
cXbE9JBdnDu7jbdalOgVcUsqUqDumTyb1Zj5DEDg7z7jvvuCw7dfr+hF5fIR5YaP6BCcwU+F0d8Z
RCfUtcp8tF1vP3iMGKE72s3ykHcB9T4dKiQJY+O4wZgM/5Vl+hgTZOuON1aqRnSgHFVkQ2Zn1rbQ
3oDyUTzJ+KfoFB0Iu4JtX2PwLuAgCv8uXhpnG4fWiYKrfqaf6sUK/yTKR+FdsMUQQNvEH6/gr7z5
CISK7tn4WqdQW/8sM90XCbeSjBxn4RUcB/nw7V8RzbTxF3gNqVNdwbiiIJvSKCtxoneokJw6aXyH
Q9F51C79ey9fhgdNlT7kXmHircOIU+wLfUWsZwBoohbYeEQEDDmFYQxC0uYkcU62Z/dG7hxB2EVk
Z9vJfZhwC1mPSto7+sqehqczwTQLZE+/zwGKfYDMeTp+9QqtksM4VP92aZ6ZC9pkd5flI6gymqWL
+HF3SiUR07RZoVvez9zCPPAY9YQWs0LaJI87/5bWHO8GJZTphije4iyRlI/L7VJUgL0Z3YL1bD17
AsMrl8p1LyQI99D+eyJhOCsI9RAiJoCCRkGhd9PatE7zW6O0Z8llnyjRVADJELAkRC37hV5loIqB
41WaSjqUlpSJCD9xtXUEnmyXui8URoV8Nylr6lTr6qx7KRUBW0fJER0rw1TKqq1KQKqg1OY9DMq7
0S4RleJqlN8QUlYpEzjRkQvuRIW4EO+pBpTifFiNmDGLvrIWkBKUC9mk3S4tOjB8rUFm6YSHiLLS
98b8uxsiix5B05ysf00kQhwy3SO3Nw1UgV8PUe9tiTMsvYB1oNrB2x3Shg3CwUw0QtwKoICS47uf
6aYKHiFz8x/VQgQYFSLdN4T6Nm1TclfulyEDPOJHXABfsjXb5ZDkhhHLxIasYFwccAKOp9NR7qhN
tZqnP21XuwyjIXjPmpzwNqpGOnf3JmNeZk++at0/AiA/JrBWSS7Axj6opKi3E09LbxPNDozHhRMD
TwW1M/j00+RMEvRzXG7S8VqYu7q3dmhGShvS+k4b/wmolxm2YaUMvEyw3f6Zct7MyP4FlQ75yxC1
V2Zf8e7FCbNNSVQq5Eub3yliqHyHPIutB5+jnEqOqBYrMmPKMvqYz54TbhFdpGkI54Ya8V6KQPvk
0Swv77MUped0wXhWRueVSPGoWVAKAhPP+5UrbnL9iGDL8OkgN8fbZdqkabH2pJOKHq2I6Wm1c+3c
KNRLbNeavqqfUV8l2kXfTFiG73vyMwS0WSY4FPq3kCEf2zE9M5/+helqrXtcrbYq9Fi9wrSejTVq
iPohNYQ7hbpMW8E3EtJEHY8wH6E1H10Ivwv9K6NZCGqRcGfm3TX6tJ3sMn+eS2LuWUag0/8w4GG7
zKyHKQ2h4ZEK2DWa0jbc2MOkOtacgWJqqebc3SV/FkTXDB55d2GHHWsLdIbJErRYsxhhsESF1mr5
WlFmRFs53Myk0IBmfV/CxKcvojuav7TBgGN7m8hIcQQBGbjuVpmNgVturLksozW1NkGlfgmOMKAG
PhXBQZ50DZ3dEk2JrvHinCx+VhUUgTWZNi3kCF4PpCLYC3cFQYcJHGTbys8F286JbBQX0Ud9DMrf
yJWHdL81laaoNoM5+5ESiao1qhCJn61PIo72p3/6eUfVGhXUChTtlBF+jJjtlNgctnutWKjdKgFN
K9iGcjXMA32aYqAsxkz1NL4ItFeZWuCjknjRkic4HoALQM1hyRvipbKGXCFURHwdsMuh/JXSF8df
Vv0lHJ5g2153D9F7rtLvYbgi05Q3Y2IZJgbkoOfUq3WHrRxAq0ub26XCQT4yF6ccrGFj08yTlPxM
eKFaXB4yMap5p0qc8nMlU6V/HeLq20NtO8r0X1+M+ftXGFNpzOrDCtlQhASGbISgwdEB28Jd38gN
g0auCIKAh6NifRWVgvuk6DOdw2NOFJ4gSCH8APkCYikHxnVaVCvzndq8+EwKLpoIqp2wWoj0z3zl
4gv75HLC+vkTVCXB9RkUINWa/EjdgBwYD9jI0j25zt6QdEXIp60KypZuH3u51UMAPZ8Kt5I+6oE3
VgZTNfjPhVSYpvu7x7Lv7mEEwlAc8YMuWawo4wzGiKWulNJVRbm9mUOmb9+wbfUS7LtoNRkRK9YV
b0PpEU680iY1peZCGKmKT22caaubVRW3WKWCXckX4IYyYdn+j+KXyYlUHq+DN1sVjPlA50RnRUlX
zn9QieJqgHiYE6STpE2ltfmGYHYOhVWpmcAspUPcIHy3Vb6WUvfixnuZrpGeKFf455bYML8b8h3I
/qjn9EDqoVKyF4sQ96jXv0RQBeEW+MXz5E1FTHI1EdCV+r3mbBxFpFN4HLS0ypNqT5oSqjc0ZwH+
nzgYKi4Xc1CH66rDAYXmGLuosvz+1ntUfgi6OcBBijhKj4piVP+BGQY3pzf/LtbjOO9Cqxpm/WQ2
Uc19MzkTUQITcWeBxb5DwKZgMmFxAHLy/csDllYzBZV5/cpvD1/Bh0O1sTcW0QDIqehSg+C9OMpk
2D8luQBUkWJCOJlCEyx27g+mQV7PfJA32FLvgQIt0185CUd1nijuNjcEP2L0DwkAT0SqeMlRWpCJ
E2W0bXnnF7SSDMNSMFLaAaj0Fhetg1DIImBYyDf4JlyCv+ikFOnzqbyoTbykHdkkiYdNOIwWOPjU
hlhOkgTwJTVmzf891X50YXVM+E4dypS+Bunlsj74C/3G3F5XWunOscw0NJ3wGjFJBAdK4+7BZ96N
U4MXpPjZoQGq5i2nJqCWK9j42Tmzq8BzTTSjiDvrPlpbAqY0zgPqiXcjOzXFiDLBFHN0Nmr4F7yb
7hm1lDCplbtEUkUShrVlfN2uylhVY5buyYHmL8NVVmPLHdq+vh4DoUwiNq5beqR8N6VJxlmU6oKL
JByyvVILcuibKfcsGCSFOMFRe/r7L4hgjGinQNKGxhBJUz952VT+UP6tQ3f6cbTmHJOewKFWxwz/
zJVfChNQ9i0e9gNXx8AFMk5oEJ0DTSOyPTCWwUEU4tBaBb1AwMioS9NUn562Ehxu4qBJSs45XP9y
/HiYaYA89sImK7sWhzOm64eza6h4fY0f53+QDjdhn4acmupi5EdLfqmLp+jy4+7G7y66gGmrW8Jf
J1PfM8MR6PISrViK8HlX8fGKd3kd1G4PKPPgNAPMcU8+kAnoXUnsLgNGBJ1vIVMuKtn6gSZZj+fX
neI0KTM0/NFDwLrxnKUT5dbYHGN9nDF495xNoIcqVrI7AkL4QepPJ9zrsZBwLM7LLU6qAZVTJqom
MD6olJ19OHmUmkswZZRP32L096gNWnsje6XdWcCHtm9j9dBqJkc3mpa2IcBCVLo0A+BUcfOwTz29
FFPaW4c9uPwoJ3q7cKAiJMiFCpIRfdR1wEMin5F6oNB/ErlHjlYsTxaHvMMjRKiKDp9jrTRgzWj5
0HfTZR6f39evaSv5+YQImLG3ivnOnNXwSAj4jnZfGn95C3OESeLaXwO5B4mxwR4fCTfdJg6LRW0O
xxogJzx8YU/qodImBFSi9HS1R7yC5wWaCgVS2CxkxF6Jf0g459uU2iHV2fP2MXgYBrur+10IpWld
MNW+hmAqESH0IslgS3fMbvIbems9AFADsNbaLjqwTAWyVv0DoWFK7r3l6576zQuK3PXgqpSzIUTU
I0Nr5IrJ36s2a4dVyauu42nSXYUKI0ViqQLirnjsCEElusXfvDL+v43CbZB3Kw1T2Ylukap6+/ZJ
lCw3X0tjvb3eqYtOHyefA4QZF+l+5rI0VuEyk2q6HoaKiEv+At4YeY34Dczdon5FlKboTLeWgQZS
Y4BVc1FctoEtrQgty1dTvDXFQTG9eKViOsV4yt3ujFdnsFYwLNcQJaHES3CX1iiP+dQO6Tg3fL83
bDU4t8GMMjseSzxfVQcmeCF+bOt7Kg4o5TWlkHgLTytHJUBFV1XwxNIgTHKBRwBHsk0dAgkkmInB
SCj364PrQfUfi73g70JouMLEHBa8fqerA3S2tejHQz77UB8aAoAltMH15xynbrkhUgEyFwAsB+4F
3oJ3Yq/wK90+9FzJ514iPS7esf2kgEmljY3lsA50dclq/q3ekl8OtPof4RMh1GyMQgF3wAsVGsVn
mx4NwkCSsplay1rNipGmALOML6ApuL6tidZBuV05wDMRVmjRQFlZ7SNFORT5QJNOKtar/mQ9gZlC
9hQUIhWC2dZmcXvMlBpCgKtlsYUGUu+I1K6CzVaJoEBjfSqBD249iVnYnGbN1JgirU7MuilXkw3F
F6x6pn0d6Z3eINB2m2eA5wbzG5LF81d9PmcgHc/cE3QbCVGJzohd9ZuHDj+ha80Wbqg0UDPWz4H1
ETknXBQUTFrNh4Zipjt8zhBLdkAnHs1w5oNpdzyElEt92UilDSg7/lfKnM/VGKeGIPVF4Y3UcnZq
Slf0GTBO0Jx1wcD7Hk2tqPfzrQ5CBzrHcE6xlEQL7TltevBi1GVLkL3hDQjUIEEITQaIVYDYblOj
kdvlNGoXIvrOB4NftIC/i7Gcu1LCv2unPmCczgi7u2hQVlidGq8eciFg6uLh2e4viwkopH3UKair
zneNVBQ4er1fEMp6FTOP7Bd2nsPUmeFIFFFqe9QqHKMK/0of5DNEl8DIEZjhBY2bGhR8E9xiBKMe
3CNezMDGUNPYxWBRkGdS0BbjN9iRGS/BMhQnSYosCpWuDN9KzXgUEdBlOVWpOEJI2pkEFqcXpXQg
wSnivInRoXdR9KwDRbAMdZ8aAbi+JyImLDYqyaiay0tt0KiD0UfnU/ctX2PETBmjgYvH0S/fNSXl
SyKyLq3aG79PAok1ZJrsuwZOih3mOxOE0TfWXy53rUNLnu1e61L+4gbQqARtIzygTPKGQM99jzcE
GCSYxpTwu2RAek+Hu9r8DPuqxrAU36nKmmw4Jp0vC0mXAT6gMEczspqV0aYbqU15BCNRvstKJ6uy
oYBO3eLMy3GTlLel6sjSsWGVvm2xPubkPhymutIUSTFZKVRdQH4P6YD4exqhXsrVwDTwKLLK7etl
DOQmaV/GIiqZ0/90CODsxlj8Vf0u5HQZaNSjbjyrRhNVcJWpM0zYSxsljP69LisvD3HpMhqbOvXM
knpmM7jFo/IGQUgyDKYekY8kyaaz6UyST8DkSvGuSDzii8t/6LCKxWaY2L4JWClQYoJgrAIVmQe/
NovliPQWNw9kQNQI3MiQd8FOq/hvvQ00vuYsaeo9eagMjCdIjcuUU0wmE6hUMJAt10nPsue8Gx/i
4d6PIQrGWV81+IS6e3/4CRAP7HJkCYQbkX1mQ353RqE9mCQztBS3fhB1OpAEcx6jdDjAJQkxRLEL
nO0EfiClb/xbxTXdQzDPxAwx7JZzfRIPoU/3hzOYGrB3/Ge70jiH+L5ZMeT1vI8IW8cQ70IRkxN8
ABt1WIVP6IVxjGuSZzcFZFANxenGoS0Nz01hmiIvPUywj+W+TYjCuNZaKnb7yyDE+FXg9MQpMaqP
V+hhBgwozpMTlL/jqHSlSrDbxc+afmk5QEMYif8uOkLlS/EDZ4k/+tRKyuSrt3UWgBM9gnMTx14x
LUDy+oozRF0XSi3aKMSl0Uw7YGngxYl1VdPXuwEOgRsFzWbUCSY6OXmOh3IL0Y+u+9StQl0RTepe
p5rL99p0sOKj2jIFcNpMpJA941J1CMe6+IIfj/d/k04etY6g150oIbmTaz2xH07rVAQDkQl08Q5k
zuY6WqKUUk1Atp8dNEZSgboIT+I8qUmIKIMjHkfoXaKMp+T1j+qmlSwu3t+m6Esf58KpPtFEIXpW
sXYjgkiJlWJWhTj2p9YG9hAhHc9beuON+KJYU9B3a2H8NkQWS1YBTiOFrlDALBSQ57V3twyKML07
ABacbUCwwsDe5VRVmH9sjU8WyFqz2dTYTJe9XQjsz6wFQlz3Sth0raGmjTZgAPBzCbtaYVpp6k9A
bp/1x8zThE5liu68+c671hS/khjYnlaaaWlTZLntGA73ChWpl0gN67I9DqiQxCGQbgskPW81HVVx
1cNRbG6GBagWa4MiOUqFOdaiyZbJummmisyghP1MAML5WNfV6AENw8jbq9Apl/sXJhEoYb4JrMMT
IZ29Miz4nJdCySvQvsKQcexdOWSZXDzVzdT5oOrZOlZ4efKyjTToi3Ssi0tc7T0w3IXRuaMg1F5e
VpjlbtnJcYbM42VaqkVocVF14A0Vh2chbTGtmq+nXum/6t3/yiyEkdz6VSDKu9S3ncfkSC8nFb5W
n+5cp17BUnBhrAlgISov9gljKcu4mY5uaYW0j9YNh6cCy5D7dYKlklEeg1AVJ4Jx9p566YSiiASQ
XQhD0Sb2TZH1/qOlD3UKzLnid2iseHmV9v8CdYXlZK2Qrd/tIoiM2D0vsE21kRV97u4/cqrITFiN
XS9LE1OJjy8qNkf193kJqPVHt4MuzGwILWrB0mNJ4enxkHwyPcE/yvepO3mE4WQaGPE1XFm5ihJd
K7rJZzN9TNwDNivpT4M+lClpn9LnN22L1a5OTszVeHxj9tKY4rU50EiW6BGIxt6HzS6rhPNiF2+/
GIqRd66/N9iGIq1Osk9aIjrFVGK5dff9XbcI+kS7IOvEkO70JLXWC8ac0KO/5NOJjMl1sBudNgYv
0kcweUOGaEUlBgpmZA8y6qIuFDDamdotvMcCX2W2s4luR930xAvAKtbp6zZRLK+sWtmzuRvBw/W7
3KjWzONACEYaUtYXMAtK47gQLQQ6cWtye4ptodwBZZnRtKsBQdvZfrQZ8czdLR/8wrn+kF5abuXn
cCDlGjJf+YuElYB0iJGJkglYFMUjBUwbHbkLUanSGIQyhKLSljj4hXzyOwBTJPo6IrdMA716JnTn
I2agOBHAl5+1mIWkvMASFqTSoehGu58LmRUJWWlAW6IBvEYguGbVQH7RQbBHjSN8uk5nuYtq3SU2
Di2X/taHCdk11kw3yZs1119iy20SfsaULRTMLYR3dPtkvqyzPqoyixFhZrdf66cMJ2Ep1pCFRvLl
xDpIEtYrvyUL3UUNiTew95/Jm1kPWiL52m0IL7Q1TR5PjLbj57u7+sWvVqKLkcKkFa2f/X7Rt5KJ
do9uyV9NddIryFgq1fp63pqrjYfgGyfbad7ITleuQ7W7oVGntQJEUjffOr/RluTLnby9fkNo4pwo
oZyLKzLYhXPTEkLAqMsiTE8TslTVEAelTBApORJtUsUQeyTXRIZkRNG+od1IAER64wL251w8m2mo
aUFBNDkHxEpqk+5q2OMa98adlxc5HtYmylT9zvjnQBHW/qZ6TUT7rXq/dJ3yYyBpsUnP6CXQaADL
SpuF7Q2Hwx2AX4ltmooSDmVTfa7aF1nCHilkm70IYhP7QwXRvfcR42gDJM3OlUeo2qrZr8ghR+MO
C2+glLONor0j4GXEf4x0hnJP+SlBmwThYldpo8VGueeKIYHMaq1r9pZSaqV0IsVBrRkpiRdlxz5o
6/034kvrFqlNO75HeiHCQ216S/mGX+ftfQn/4FtlN8QSpt7F4mRVGbTh1rpgzU/dXVwZ7+IHxgQY
AmT086v4IN8QGpEG5hV4q6wLLQVqOj/UzmgMZYcCR4RKHJEjeqKX5almi0kx2b5QrlxbX8sGVpYc
BohzTM4Qpc03/6qNUni1xnEBLWA8mLz19SKh3iQ6X/o4YI/6I5ZRpSuiFaq7Pdut9jLyzcpbdJLs
ycs1i3TIiT6GVm/zsLCT4tC/tiQm7bPKWGbviWoDLZo3zrHx92YGQBl9HF0Wk5ArH2YN0dDEopWi
l9ScDFJZdefKWAd7fFip9WtaF4wcGfn0xnCalf0qcVUdyZba5nMZLyQuGHs3b+eU+2OgWCQEOJS8
FOfwNw/mIplBwYNCLYlzYs6a4hMNEgMDBTuRmVYQlNaF5KvOpjhMGytLpwsMVxiGhXfAjGkJFH1P
KTulLZDJDb/77ZiX6OPqzkEEQIx5egV118m32ePXPSM25t6oEf1eahSXMjxrtxyzNwpZk6Ezls6C
QFrCWn/yI9wBI8ihmEncLHUL8Ep8rTJdWLJ9RCf+IbLyTaJx/G0kJhYjtR2iBsp8RwDG59pCi6lM
DZYTJpekHERpbNYTeIzJXLtY4i7lEQ8DqzeT6VVazVCErzPOQR+Zc9+iYKClqnBIQmBlfCBvhLFW
qDOkxeJefzepjCWzbEgIpsoz8YVEC+h1JvEbzpJJvKcSzZ1j6fEX7xyKeA0DRaoUPKMvBHBkr3j4
m1JQeWqHBAOBTvM9VW11ZSi1UdJScWGDMfU+JuKA4E/OSeYcEjMALCrg50BgTnUU8SmBORFO4P5h
g0NlpnSherdAYKKEXcALDKKq2LLYuHD8ynoysMbVWr3y1mTj9M7UiFF7hSBHB4C6AKRY8QnWIK02
I7IHqjAomQTiuiiqUUovINYmTDZvW3MsRDhBgv8mllFMY5/QZ+DYmPo65JsPzSlK2xS6PgJSdAJg
c5Z0bvgstK98aMm6sJt9J09oNGNXK51zmt+J8fSfJxlbyRy/3klbsbH3T90De9vBIOAS+Uij1oqw
569w5nMeDc3NEjkeQLVfDo88Wwj2ExMm0+qXax39M60VavtT7wMxZRPZSe8VqQ9iRSezDiAPiqsY
TZFmcu7oqUqY5+Tqu1OsdVGu6WCgNwHZq81duYHCLwVhlUSQsa7Qu1HtPOcQmwzb4Dw2zISOQjSI
vARjajRVqKYFyfWk1rYC5efmiK4U/ztOfcVyvgI7q5YhoyRbIbMgzLbES/82/VwSi/qNDAJrdLcj
fa+t4uUgR5cGr86rI65CBf6ziu5K9+SktomwXnHR50JEc1gO6zwJi2RciowxsmNxwGIpMIvTuYF3
e6s/GPFYiaXflReZVJayVNv5R3TetKFTGqHbCraqfWrD2IAFbrBedAx0dSfLGygqUyim95YRIjao
R8zS6CnOsAncv8BtTnT3r/LNN4Rwf84SA2T+KhJV6dOmfHIAuXCf6KtiD0vclW0+8zZXHpf+gWJb
FjF2wZHghr8AojLlcitFjkyDDnV0EJ5QY5jPjT0BXwZRV1uEZKR/leZQshc2qgY2+YIzXzl30b11
QIBZ7zW3MKoAWD2tUwg1luBHJph4gx4a6tz8jaSrwoCUqtejimc6zeSaco0NM8H+7dcFzZ6beFkf
xcDxR1UWa4K8lbLq1G4SgpDlHaRawYvSYZ0PxV9SL3gRoMiNCHvneUSC5IIVRVN7a+v3nzyDk9Hp
0oXPcRbkfLVk1KygTb+st+Pyi18kyBeoFxNdZDQREkumuqtzjz4qctlKy0XJkhF3OPnhPakMVo18
r0yLPLMaRlevtHU/OFb2DaJZYt6Crqi85zMActUkU4PGW0eJL812HQrEJotRNwEnheopY4vX4MlC
ihHoiNWmnIIRc3L5I0hbTaxwOhAH1f8ktaZTSycPhy+9T/KBq/doO/S2Mj4bhyp3ysOcLw1I4G/Y
glHD+dEpF75gEQbG1AlaOXGfqTUEV3Ot6W7X9i8BIylTWvYkKrJ1en1EJjO00N6UP6qdCl51hX4T
nksBksAWuX3e0wklBGZPiOIlbgcdKuUDDb7X4Sl2LHOidVZ0eQlGWIj8ppaxrq/yO4E92snRZdjd
bS6o/9GY+uXJnsFIvAGZ4ZbCogpf57H8Muj1CM8uBFsO+omv/0I0zl2sjHzrBrcrLAH/SsCnxFs5
pB72+iFIpzdjqASDPaifoSXZXWo4I/csx2BiKXIugdWcVzsmUR+P/wm90fkR5K2BmoK9ZdI0mKPY
W7f+RQ1RSmYk2yqPCJS/zDYUtJ68fi1JTLrOgI1dUKlVfspXPnk+Bij1gD2GK9gd72DVp7HiDREg
6SV9G0MzQ5Igg8ZaSo7gdXEOjnZaaJx5URYo60LruAXp8GlyuH2KrQzPoZVT2rJi6tEzDDOmZwoR
VNkFUpmwDbEcpmIDdXqg2FNQgZxHYIA/5O8uSXvq1zq4Zw5bzV+F2ImqXamZ3OlcK/9sBoIpLYsa
H3z3C7Ggcnl6eUp8Pf5cEYU6PSdy6UJLJ+OHpxZqgepooyaxrpfwgG6WBNQ0ZjaJQ4A62WemCynI
MoAVBejdAEUsRTjb1DuVcdaKIi40dRIeENWcDdJPFKQwaY/bVTvpCkUeeUz5y0t8iYcnUOuhSr4o
xrOjgwHPgPhjlXsL7EqbBW/l7oVjKry6UFgF2Y92sTJq+7yeU3Jy8njH4Nqv2UZIOeMzUkeAIsd2
yoOSd4jCTSCcRyeGikDONP3L/x850CNPUrcNKMeiVRMrFxKwTg4MTf70u6ZMvut+ylxe9cRaCZxy
7UGl1x6uoqxDT2eF7nJkaHTeK8RpwoRFyhSv2xGRShsRJsoDYDxEsAA3QvGHMyKmJcGyiZfLie4l
RaaqFqkdWwuaVC42lWTwqRmSWlrcWqYEWjMAqhuRHOEqYRO6M1x1uxjs+V+BE3WFDXXvtcyi1Oku
n7VFTaE1MAUWVMZFCYKa0FobYgFVOPEfDFC4LlV1ysfGwMrOmdvYDGKTD0BH8VT/1kA5WT8cMPNu
G2QoiONhZmykrvnKsozakRiDR4J5bQKWnDr6r3AcCJn0macGtFzARUi95SGS1uxoVCE/ONYMDmXR
yimcy9RjSAhBFLtQsG/TKBE/bpTJJVusetWflbQG1KLcooKYY2OYgcCuo8nVLSnkBr1TmYheyydj
kHEVv0dQRH6tC7KgqU2MWJAkRB61f7uhBI9G4L2V+4IuOXj9IIb+vdpLnvC9PNzdsNAE1uiDmZ69
W+rfR+dWNbn21v0dKTjB2uTZyo3zo1Pj2Jt+HwbMAejdZ9dlITz5B5Q8S0zhrsRl8GGqfK08WOkM
0Iy0N0onVcI0KBRJOaY8/FNuZVvXp3vuHcjukguKDUibPb0c4jcgBiv32sv80gXfzo5KidPLNW7j
57A4ubSrPRbo1l9poMoHlf3cmNbqovvTGVARx5/Kfyh+e4SURmv772krXTjDLcRuN0NkVW1/Ginq
R9mdGnLajIFtlpqvcS7LgRVCWmWq3Q/WYXimM3A9KP08EMR35ofxwX/9MAC0Qf9dsmNeF+rv3Wmc
aRxHp69SWJnskyesms6tid+QY5O2RGVZ6fI+TmMz+4SrpCSFO22qh5+NwArDjeF6EKgv4Z51z6Mn
L+1Xx5zrbbcAxDxa94+8KEPbfWNPj+60cx5yFY4tJ9lGcAmZPcbw198ObW1MjHvUesjZiYwY0fn6
chnO+7PxOnCuMl6n6v3kCBfF8+xR0d97YElzSjn8vo5JVEyFFmewMeXXG1j1NOMFz6GSdG17YmiH
sacqwkqj9+M/0ONQICxI6MUNpviJPlIRzZjeNGAwCeDkX50281NG1seGVKJxKCGwW8uEBYqCkNXH
txOWBkhQcFiKgYyKsSJ7WvXQ8gSVheOv+IwAYqZxv7vOmccxuTW1bfmX8GzdEeF/3zuyHTqnQZkh
BxXMKalXR89pFsqlXqAzS8hhZfmc3RiMxCpmUkox1rwU7ei59680ctPPoOkpCgyrX2kn5SqvO9uE
ls1tckecc9vT447eJxqZX/cRupNBiX9LX8fZhTkLkhm6MC8i0171dgM9DntvN9jxg2l32k0H0y5j
eZh5c6kX4+uo8MVMgFHua43o5n6kr2q9QGKzfjEfsSA02w5oyL81dmjL/jfJiq1Scu/L+3JX384Y
kvTFMKI3Y7FYYoCunMOf6/L69PmyzKdjJoR8rXg8vrajx9dmtAX5LvUdttfXEZ0npqScR/flBZTF
PY70Ij1XPHlO/56LU/Bt1AswqcTPcFWOnQ/apY8vp5/vOv3NqNAGYGvnu8wxicv0PKyb1RqHUP7e
75m/UMozeinPiLR8xISRKnr97ukWFXc+IzcKoO2MS3G8Iy72EmBRNTUKZJYKjxmMkN/Un4Rr5u+L
jl/iBHAGZuYgVboAts9+5xa3yWq+mmcKNDW5T8A987dAwLBys9hPRg9t2kDJtyd9ugx3Oc4dyk7Q
NKkwOhxKe4tP7OWebrESnpAlPM6cQv+EBhBQ4iY//1SCHX5i4+2hX5+CKrKJRZ+pFwUGXNDLcfGZ
VHWFh9/KOm7xO/9Lk+91Vp6xLq+8BvgBLliP+/jiuOtTcCXAqHhrmrOYbQAce/I+eEtAl+9r1q0g
Idq/fJeGl152nJ0fyPabzmAzyv2UmoitjvZor2aaxeYKnkr3fqOJGBu2GnN51njG7egMBe/ap6uh
dehs+obqTtiLf5A7Oj2JjxeGEcYoxWSIayLKtb3R2EX1chNMj8hde4MIEjW6xSS7A1NvsAMgBaMB
lVGZRWyaEio1hxqhQj+JE2pMTWLRtbt4hOxqcfCkzLB06vBElptwuWo/3U37TflAiK28JTAjAR6B
LFgZ2DD8Q4IGOvwILARCZgPn59NYD4pJpnEa7pebWTbJocBJRxJDu6BQPF3O4GXBmvh8MS9D+JpB
nAJVNMVcxIX56261SSdI69XO1B1/HZ0Y/EMZwekcklW/Wud1mxATdkvOs3eTwvBwO7swHWIXv8fl
JDMpIWAINzOgj2dUWpzB175Kjcr37Wv6+5lkJjAQ1/G0cW1g15mH0S8w04iKE+3YU9xJoX1NKgyr
W64H5yH0sng9oAOPat6kIhpj6znKMffqHVV69ICvdi6zg7JdLuW0dRmgFtKttou9/eh7NO1B8yOU
kIq5AVSoX0OGRoAa7wOeLDQjR4xEpMQAHgyEUhOcjklQFDoR/CgmEDTTTSNOrhIsxUDKyBDXVu4t
yJtET60jthhX0PlqgaQrMiIhF6mPfWq/ysb1GhXfFTSdqbkpEQdTEIXa4ibp4OFDhKUKLhlCpda2
+Ka08UnDmXUjytg1yk9vbnH3G3NFphEayEytKMeV2PmCvLZHqxIRHvSK0ma5u0e7EgPfPTF6vvCF
VXmgDIwDj9CxP7qXRYHoZu1xZ7E2rsmdKsrSgSbO/djbrNwcV3Fe/C0vX4Q9CLvQN3723klK86xG
eH0YseV+6sVlYXyf4URyBS+DqFoxLCExRcZ6lSa5eI4aBGYkwK+/rzq/uP14pGn/x9SZbafKRUv4
iRxD7NBb6QRRsY+5cUQTse8V4enPV/Dvc85gm50YozSLteasWVXzHZVO7dtf80zNCXj/tXn8YG5H
Xy5kvVS8hucw7TVmDOFXYtMRJkqC6xdDprwpz2p/t+l2EW8a049/mqazyoaWbteJ6dIQCW8x0pyr
jbhgi/EUKhmotHCnDu2zYd1Yxqt2zILO2NZMU10bgEMzDnC/roYVutFvwC14Je/Q2MB25PMrDOnm
b+23yoyIrVraS/vnxf3ZvkxLX7f+SLUODnfHCDtHxDi67pC1ZndYz3klgHYFQpP0mJDgr4SkCe8R
uCMgh78RMKXgDFWRHNNY4x1Ab7qvwgvVuDz1v4WYnEZCTfTjO6QaoClJXMY8bEerdKIII3ajHgyi
sDV4NLrpz/2XtSoPOt/g0gY0Q+tdbi9BGt0zXhqdFxHn3m5h3oJAkOmwRohzxYWP9iw17FDeEaJb
6zrA5nmY+YX0naZUjupvI5VcJ4NBFSPqZu/RNwkoanfqF9fJ6+fj1+f39XZ870LCnhOLD3p8ODGU
H5Pdwm3FPuDZ/oxPtBSBacq9Agp1aRsQfrbtV61dmZ7+boQ+afu4YOFI+Yu1yPc41/7SEZGxEH/H
f3vMG5qE4HZaa1dHpz/k+XWUdIPl5tKrhvdt21xtkV6NmAgfU7Mb/zyb7R12DJSjx58FNweu1vsx
QuVRPOQMdOtxu8qptVAAnXqnaXW0dMv0pKJsQn/ynul4TPgjrhGUidETQv9k933tZl7NvnjVLkQK
AvJ6P+7F3s5psSjidUOJc/iEXbHjHiX8dJ4Bn41V7KHLDRBjw3nysaEBItQmbSf0SOc9lw8Oyiey
+R+oSko60bGIvAnKaMVT8TZOvS2SYowzIWBIPKMsv+6JjfUJCoLGC62hsP8xckVkt3IFATEhx0QH
pFc3+CsJjPUoDNk+VrquD584JqVImms5nUPuSAU1isyX9FZkn9+tNxwXoATCpHVEOE75TVQQ6W4/
/ymUX/Zu8uKvRbDID48Ae/2Br5WEJlr6t7MciJ/VWEt7XHZf4etNJaUaJK6cfGRKJduc1BbCoO1K
3UFJMwg9CJGwCW1KpCFFwa0wrNIQyxnUzipLFD6zn81ycAuxLgvlLXjwX19hq9fqnSmQf8mr0PCq
yNSffJZ2BSoQnyEinGhBelZi4wyf1N1/W+70fQc0cOo4Uh1CnbvYP31lnoF0Q1dh5+d1FfHI/s8z
rHC9wZgqRKlsPdv0+rSNvtQfJmSbW86aaWBSJRMjnHF65cGbaqW+1+XR12vnzlbzRUF78h7Sm9fG
dwyRr2ATV+eKshClkpNGNZ/mW9cO8nX2pwQZsJe/Az47n1Ftko3k1FAdSWmIIwhm1IilqMN7EO35
Jy8zjijUh5sQeSr5jogf9NbdISnVG3Og4xx6MMcgVySRfASXaU/+dz/wc821jFs3IYoBE9tc6+2G
0Za0XYa4OJ/btahpS6+lt9TD/cMFGfPxCNenE87QGvYYa2uYxn6Fs6PjkPa10Ejin5u7F5Ucmvrl
/XblYoKXHl7iXEldAHGwjjPdDTq1+vOC3aQ3aGAVDfP4Osc73LnOpbo8IV8rsTtKIqn5AaPJa0mD
X8e4Jodj/+V0YenktriOsprTgzOpciz7oceOd2k5BhV2bmhe0MeJwrp3S+RyzJna/FE0j7BQ4hj7
4o3khcMCXZrj7ORXxoTArkkBQdsS49m6I59FaX4lqttZf/P1HIv2fxu0Cu/cSaNGeGC3UuyFxefa
wbzgcOiOJVc77aSkdnPVKDnDJ19yQakq7k5hxai/wtianx+2Rr7uDJk4iB65HWVWCPKu2odST5FG
VH4hcebep+BxhOImymQhp5cdgWpzMrBGwdJJu0S6XROlkdTETYoh/qWT/UoiVGF9dMp9IBmb/CCH
hUV8O/dkiCSgKYX59G8TQk1vQUI7PSMAqOFdQ+xWWe879CeBOC/wXhEgvW0ApCgq53QeRYd0GKUP
wPav2a8DPZk2unUESg2a0rlv7loV3NgBfXhhnaQe4voIlSqAyXPgXEuuKkp50xfBTuQHRZAOIX28
hI6jUt9MajzaR2KjCE3cWGzpE9V0jIika/lAKbX1TnOVxbFmIpZ8IQypeJ91hY7LLxTk1/xEmOyx
qT1Bb6S9JzvJt0cAogQpCd2yKvKEszx0OPqavxgxdML5TiGG1OAnQXiyQePOHpG/d51Ktrh19JXC
JJmENiGl997ewXDFFQLO8JDVViEWksUet+J6xOUfcbElyZEd2DM44k/5pTGjVUgcR+Z77j3MzTSF
aiLNq9kdUboBNuHCYYKnX2xEVAl+iuELb1wWE2DvvCANp4Ul3mUstZMkSEI+JaEUS+Df9qJ/rKRm
HDOXVNT9EidJ44IL3JNWXeUFncgX5Qasl8ZNuDzQARA8yzzga7UqSBNaQ5nEujU7HVTGcVjvmVZ5
cGNiM7lbmBJyFUSx+mr0k+gBJ34LFE3y4o9sxhTOyRvik1fQhBUR6a0U+xcs/6bqLoKiuQiqvujB
xlBVOUTFJDMEyednIveensudi3mdyslJR2WceFAcn0pQJWBOXX397d0GLNCYkU6H/mr/QU7EfaoS
JniUFR2vpT9pBtIalSn6qUENKLB2AAoaojsZg2ENZu3mpy5CvoLtoRtJOLaug5Ze1bCLm0ssYWHb
4w3zV/ADYi2SASghVYWAf8QYsoPMZC7FnZn1NWXqXOvrfAFrob/AbrTgS2uwnBZyu98Cgmt9516j
GkRFyKmR142xcO1TBxF3NUXW3B9rp44WKTWNGLTMimcLVM9n0YPaR2R/ar9jlPdaXl+YsyTEM9qK
74rVXoaKBqR+Nf+ghABNQKUBVSzQ81EcYmO/Ct7HWrN8PJWCWJEZLTsQ+rdwOLp2z11Eop0z/T3q
rKwm87YcArVVmT4TJG/pl7xwik3P6vdaZpuED5oxVZUp2yqJjANu2WIw44NAsULkCFyN/+2IbFxk
5oKte96NRO95z9f+2JO3gNZgfXLiXsIb2yN8hbXczd9wmlKUisrb4qxofb/ZWOBQE1N8QycG8kc/
cU9RDe11wS6puAnE/ZS1fa175cbopxbLGa75I7KcMoPpGmo4Cbot6v5Z24RG9p1AUvVZ9nX6tWIr
WtAms1atX0tCV5MVLdIuH3D504Gk7snXYSUuq7Rfss6dw9DonGnvc+iXxpef+lc6e/TFUdgCylKs
dltOeXHwZK6riHjEqhfNDY/YJBKky01IYqbllrRj9IcCfxH2Hag5sYXUYHqxKbSgN5Ar8F8UzqH1
P+wwhDSDuIT6PQslw03+1xI/UFJTCxNV9MDWGwSACrVV0Hs6/GYhS9EzAXiKdkAb82UIydUTp4D1
rQdfMS9fizGpQrz4BBR9BRszoazYU58Akr+af/idGmWqiA1WAKeDpLIo/CrtK+oWqsWSPcpRAcbi
DcvU1KHOMWDWQQbkSHundlhCqQQZ65yTs8w9SoIhuyshpcjgP8j9p+MQOmTUv01+csHObiKiuo6O
tADDxxPujrX2fnMxbFoGWTgQ668pf6Kv/5e5iEFt9nYEFEpFgHmG9R5PqXg2n0e8jD5/nGB9oihf
BOshAdB8wcBGJpovEiIqbs69jQqyZRSksh2KGftVJpZ/m3ZLbpiVl9VYE51x6qdgZaBjuqixxaTw
+8ubQ8DCNXVx7Gs4KU+RDULxOPiaQopNIWHhzlQeayBqctBvtpgDejtaqAbcFFVsPI/QkURIupFF
GET6O+4XhTmy/Pw4rYB0xm+6F8qWWmF3rmrJPw8US8Q/kfx65bOUbS5+xW18tbh3FSW9CbxeNmSJ
z6hCgyW68lo0E4iqo8PT3l/xLtu9O+WkfV8lmJWe/dNfDR150r40orjivuilZDhL7EHglMgqnl4k
npqAs8WIROlajOFPy6VNNaWKM05p6j/S6uorZSX7AWXl+zS8Uc8QK/AxVU8Z3DcwQMUClch1sXUL
K9Z37pna8O/da6fCRKc5tjS90A0ajLHuvirt28l60G867ZoVBD/mqEIC2V+OT2HmvQOckrBc7J7I
AhYnYsZtvzrarhIAzkPviEXco13tZWRCxoicxI8x+sJ/V3PCJawTDOSzXBkfCGh2/XL44OpRGoOz
g+2eaJIdumXDX6J4MSwN4Ed3tjCXi244W7KbfM5xnp3z6oEjKOZzEZ3O+6e9Td+YDuazTJTym+dq
46HxnB2iNHx7te6zV+uU7SujTRvYQ7vBjo2T3mn4JCYYJr2GVbWTftW+LxIv8U40gsF+dbw/WJep
NkpU02VUujrx8NPFJZzbtxcPt4N4GA/3g1vP6D543HqPKVW16XF8Gl4H90Haa3UPGD0eaXV/QYZJ
dkKLGypcUHYqAdaW4NoJMGwo78Kjm3VL/Wa09J8rmt40o12QeI/+rU9/k+DpVv1trxTeuiyfk9rI
iF5BBedSmVHR1XeWzNLZfXKf7DpAscCCd/81u/wcfqprHKaGpbE5OM3qg9pw68vo6Uq4ErQ6pXy7
rvU/7eApZ1FNpR4x2IfNHr3hx7XhYdYalwOgHLcMEhQCIa2ztTmWqc7D2VPuMLn5Q6yjsPoL7u6j
8+rQtNqnqj2pjLLIiFoTOhb3xbNpOKoFb/2yV+uZYYkiY7MnwbGBtKi+Pvwc/VsNILaJZnaRAO1e
wqvVSboVYlGSWDSRQQroz4c1iT1pNTbd0hy0tchoNE8DnvoXKCDnlNYZYCLm+KRILYYK9oGlBOiX
tj+YIYA2f9zlEay3Nb7NzHuHRnhXf5c5WNpgqUl8ifB99hol31gjO4+k83xYn7N/M8Ps3IlrZJkM
edrB3DdHjAInanHuHH6xsP++lHA1bd8h+CMrqyC6ePmnvRcfsDV/TJsH4he1gj4SOvkYoSamfcqs
OoGK9Xy3jZcV9yv4bf601qweP5c+VRblhg37TMEwWtpVQhg3A9kPytP9IOnF3x8CQ1L9m8O9fYWQ
MW345tUpjcrvXgkDfoySDQeXVCCq+aUp8OoSdw5xUBo1okbUGrVGpdHSP/ypSRFmZH2e65PWjhjj
ZENRiV83UKmMeHewNhAtZonuqffuHrC7a/Wf/K8GV3qG52DnqwOW/l/6AsrAKUbv+dMQdf9P086T
tk6KrCp+w6+xxciRqp6W38KdTiocAw7sttvoYPARfLxjJ6HBjVrcXPtpeIgOyFD1WkSn/FXdY+IO
6pgaGjzDz+A7weHdvoDA8VNgMoz5xYOASX/QHMhprz5s9WoD87/HNW23QI4aA96P/Be7OZFCBL28
sefTh+hvtXS+iEgvuCeq7dXNL3kitkJfpXESTvxsUvjtSFYUShcJgMJxhelSrsmzVKTQ2E078ptA
3kGyINaD/MTKOIrtoLMltJRRMVpTxc07j/F4ZtpTyUHEwMZw71c8sH5u+CN127OfuUdf96AMOMDH
ef8ijK/6t26dx61TWCGfui2K+SlGGyQOtrw1s1CfqQrEKzfvkLeZ3OyWXtyBDkgHl5TahCyW9Xlp
8HaX3xX+nonmDYHt7SqjV1Z6tqbcLTCGUuJtEZole0q4/wUJKEmTKYLOBLUQVXNVH256JWh/IroL
PFGYqQqMKB9ZbvF6J7+DluuTJXnLUUI7ZnnewHQTz+MGfT9XqE8n8hJRhixy2Z2OVlqocctgilGP
aiHw1J2AM9TKWrX7O7D02UpI8gbvtbFJbDMQNbnk1Tf6jjaA1joifFXYKcRWtl+CYpUIc78rAE9d
OB5kNIrf43PO3N7nY/Tlm8RrBPzXuH28OC3S5re1fDB3ENpXTfu87dUP84/51VzT1YlqHs5NpaAU
tOiXGYgAXnXok0MoUXYvYDiEK/1Sr9T7YBEpPPPhxj6mfT5JCYkJERuxCsOcCZdd0lL3JnvYdsSq
PrnXnJkkkh3EOlftv9QgKuGOeDGYS8PrLJ7oVngHsb/saFOucz/hk69PiGlwV/bTKI3KPLK+nl3S
m012jLuwxrANd2z1Hn42gVrifWiMZ1pR5uGIlnkVcKcgzl9A8BgqC5DzqOnp9n5NuGvIzuT2XoWs
duMeurnmTK3HGm7mmLw6IU5Iodurc0WOFI9SEhbuSRbOe3frUvNDtCOTCUayS/ESyfyuA+mZfpPv
yW1UcQ6Uy5Zou+FPaDtR/jgE9Oogofi0FT0oq1JnEmVZebuaNwDT04v9AyW6IPOqeIWWI6NPwrmf
F0mYzseRc/8gkQ0FKJT9ZnjvPDsN1vKYhBggES95gQxKxIrfKOyJ1muyDjXEU2iJKSVAeqsnr0tF
itp0wTWpKFuskK7WupXOEaMpmb7m0wok9huI+MOKWfzISFLvmfjl1ZaG0XBTru5FwXMfl4M67Dhy
R6qcK5yt2FiFu0n31a1yF/X2PfCrXqOfPalu6tviKYUUMQBhN99g/kAa2NEGrNvo1/qt0Ki2a/3z
3rYvPGFEpcmTszcyzlZt1Bjd5o/5floiIjYsfJ+mx2kyP0+30Bmbzm5Qis5YcrIDCgcUEDRiTBpu
KwGGn21wwvBvz2LsXZZ29saiquZxdABtqXddzup0lgb1yb4+XORGkO29FhpYUItpg8WVhBW98s5Z
xl2TK/3T+Gq8oVbGmXs/e4cndtyAUvVZefKalDG//NljUnuYv+GgpUChWSuqwFGT++rSsLEF/mxa
0EjL/jFzniVnV3ea67dTSdp1FlDoTUn7vXolkzjpNCPDe9loyTtcDvN0cNEnHPvVStD8etEfMBsc
+7WtTfB8WELlsA2o96peNDCeNQj5MuQpjfBBkNDd7Z1q70HrCdb8dfq1Hy0H8i8thkRe8QHZlqmg
1qMbQYDKC0q800gdEKAxMRcOKEiXsRzP0EOr2iwVtgrTqJRgEt4JMQuTlQb/ZzQUgztPfyIlqfJB
U1BauLzFlAzoVorPcskixSOZJDWWUiMGLoHYIBypYFMIo1GlJkWYLOKj4EAStamAIhDGuYcDnZLT
iYAFfaPZlBYleYb+BLUcC2ICKRQsqBQQaa4aH0hJXfRPETz5cWJrikYJZBBJPC189nBy+0pEZaco
qP7awQX62jGwqbTLEbg/qEM20k1dmtboFMNOaA7/0F6mRJENKTREaioB1BSec+2TKg7pQGULOfSq
oURjsp83eBNjVPPVhFIxCnh/g94SH0Iw4STa3tzy9APi1m4BhOy4QkVBh4R6oLlL4M3bUtGDouIW
ZEQ+hMX/B5pQqDLRInsh7mTe2GEoSWuSiemwytBXCXyiQMNqTCe63i2WIOGV2mXBLCrXYoTFoSm1
I0IY74ZQAwYTMpSeqsARmUlvhy2ZQbw4oL8oFmVsJ8AtapQkIHQnHeCJxeNGlwymRnltw/iisA6K
h28yx7MDGKOdr9e0Tx6v65kk7/zBh2DvQ26qYSOmnDhqmnpxoGU4HZwXLTFfeNRKW3HO01ST7x7k
PR98a+Rla+QdNROv8nehE6cepwDSAS3VO/CZyGePdr2LOGPw6BUNsB+AJpcg160gBJaSJS+2DElx
ubS6KrLGfxAjaYmHioFn+FkNM4jeiaa0VoAtFfiSNB4TCQz0FqIz5G/FVz2jar3IJFuKA2/7Hiqn
SinnF/V6mRLI2UiRhG6fWyBG4JsOCnqXvT2hui/JjCr3JlV70UtU2qd2cRLViK52AD7QUsT3yFwI
XK7J99+i3hf6DikJTNKr4v+Xg6HDTB3ERWBJLFEO2t+qtoMuCSVCN5C/m3aRb76/vgf47cB0VLiI
7EPgkw5L0FRezEFhEVFbCkFY5lHpW7U0LVnLDn2DQcnWc4DEloPKly4t1ZEasNIGtq8SHmUmZ+Qt
gp+pI9RHn4LcdjXxfT9uI8sB9IlY/yUM8kYkEzkkJrLln0a+aI5bHEBR6zZtBLzMMuQTeIfLg4iR
3UOcAt3qQoKAQWdjCK0Aa035PY1GSCL/FeKK4yhkkUIB2Ycs9moliSEpXVjCfdWeTJm9anrsZ25x
v0M4KWxRl07x7sdmh4H5+Ac/G06o7/H6NvVuj1t2BKrHVqY4pKvItXNRdJE3zkeaEmWEEnJiJ6Mw
BGTbDFN3T0AVyUgTsalERjcdMECGHmqc0+Rs+CVJ3yGU6dQxcefNtJgZ+UD9rEkF1kUhAVHpabgZ
UnbqYuQB0AlTlbcmn5I8Xi+d4FQ64c10hiWe+18s+Wfh/ZUszu+e/IHuMLkc7Kb7yIF/Ib//R086
MZl7kv46WHAJUiy1T2Ay/YgYBr0UUyiGpRgQchujF/Mu3yLLCmG6BUKZ6l3di0JK9FAcZtjln/ek
DmG26pa+JCeSbhjWINlNwbMSo1QumLllCEQv8dBxoRUVS9wW3QbcHO8QZqBGr4qQqLIV4fVkB6JL
p2RFoCoMSuTvFUtmYXcfpyTdC6WBblLYXKbMT7o550u3oi7l0uPZpteT7xKLJV7Y7gps1mDS4DqK
ELy1+cJUnZ/RQAN2xHj/4rZcDdCUq6nQiFvrgjTM16IGm8h+5fo5RL6681ffT6i1XOPVYCDGz0TU
IG26+pjAM49zYiOt4u8gJyrP6Y29cPpAmgsPeJpmhiC38+a4PmT2ZwlAVB/pehy4+0r59P/m6Wiu
rop6AZwZ8Hs9iPy+VKIjh20v0MVALBFMHZIGM8JbQwgZC7Uwe1z0vvPa4BSG3OsFhK/AFAh3Tmqr
4gkkrh79wgKh3aoTYpU0RdZBHqFtCcHBOg5lakENA2UH9RSqe83uFf3IvktHYOcnz2jINFqB7AiT
UIpPVSvUnHbfV3vaHT0jqYVTO5FF+4Iu0ouL/9HhC8/lnlRg7M3Xf9CjuSYZ7WqoRo/+coMBhRPc
WRid4XupSyd21eSzeq+24wyrrLHwDG1NYnKVNHZkb9qKWFuNsQrJzJLzVMhVcBJHEKPjU/uujTgn
pPGiUEpTIoEMiR7qnaKLvLxrlcxQ3KDoSX6mE1bY1rd6VYo/ujQQY/6YS4l64rbrMrIblFQ0FLUy
wFtDpCAcrjGErnyaacorFA//FhoGnpw2ZLgH+H9AjSiXca36J8gIoia08hV6XXycJE1c/yGoM8kT
O3G0rpsjb031fNd+n5wsuG/4ocpem0MjKOf9usHsZceidEMnoPPV7RCTbWmviQnrEPG2yvSEfRTB
f+G0spvFVg4yeGk6Emjtsw/5OkRsUnxZCfCi2azO33U7vAMOHAoMESRzaf/1AaVcwGDMLzMNG4YS
MqthvCrRqpkV7BrZS8nrSYUBFQEXlBQA/xUsQnfjq/hPhfcMfI6Sd4oAeohTf6qyqpTD2H/D9sP/
KpTLsUWlaezj7MNZXFy+3Trl1W68DcpzGTRdp3eaIX6rfq5XqmKJbji35NQtcOdgKpwehM3uX9SC
WKPlUtN5UR7G5poE0+jyTNHxM58ZNA8DabMuKEq5TTXV3zDyjwPhxwBq9JQEzlYZjUZZ8hbP8jJi
lcuoOFK5AJwtUseb//CFOJlBHJWGrWGJTS25DEceNn0zyDsRSg1OYgg6Aeg3arrE3Pf2JTosYguQ
gaKLVG3FKZRsHB17LT+fhei9OOE66TKsZWaInu1Is+SK+MpicmP6bCEsagQKisRVlRhCXFaZjmD+
TARZGCTChAR+PgDbF9rjPBJxiqVOs6LWfVZezW7cLPossdJECsLWLdDKTLdPLvnUcHTiVUhWKUhS
tL4ssjUGPg6EIFZwCfmYxjXvKnpTbKbIzHQNGLIV5zGKux/qxx3EQl+yqQXpclP6JR9yNZJc85Nc
wyjICPFAA5BL3cAa3j0kCvgpDSSPQBaNSUUjeP0UhlZFHFgkUqyjLJCyy1YqpZxDJcxnR2QkcgoS
kxYRvqJ9xfwCSAuQVAE5wTW2Jnn3UQX0aFKkTqbcRzCq+uHqi9BxNuziVYjvoFwQzz36cZB+wRpA
uH56QA2RxXIhHq/b5T42QnBPCgd34YI6vjRAzzogL4RFADuAI81eBKE53saPMt+g4AsgaLCoF6Wk
onGt8BIlHiVdKVX5i+lUUZYma42Ywv+tmZu1CYZScbwgjYGUM1P9I6SRubjqgqzWdrpYiuR1AhVO
qxiq6EzcWY0t7aFwQ/aVa6MjgP8Nn0b4JtCgaBZYRKAqRYSv/+VuLQpRrt7Nr6dUYJqkYIfwfhqj
+oQidM+bJec9eff/VcMO3n2utEwPcmsunOhgdMcj0xS0ZXBXqgQvdPhAOV2gmypMaqui6jZzDvOT
zG6p5OuGxO/AqVvMrj/TfQfWzJlxPNXdiUqQcul8AaWEkJj+U3noR67GbYaS3UG5XHGqoZQ/2uF8
KXhTAJOQv7a5Q4UCjQDFpVHUoBYo428EjJQik+E2ECFZl0tDDDLiKCesMergsZLgUxpgtNkfSkzv
rhYUpquhcmSF4gUBTOkScZGiWM1sMJBZnKi//qrRwgzaleghYDx/ou9g2OWRy8s+WUbqLTvbt3PP
uAetQgz/Vy3qgFlwtau2h7+3Lt+gvgabQJ3B0iIAHENugPEZHCmu2N7PiLgzV2x50ewLZFwCs0cb
r1YNmWIr7jfS36ES3Ym8oeim3OItmkPo/XhQmwNz8HFbL5YtjXpZY0GbYTTpXlh+6564sRDL0XN2
6xJtD8fW+D9CwEJNjTUfiQsqdskDoBDO3PCTs0cVdmn1Uc9CTaN5M1Y1aZriHyXtZ8pJYgVV2VqH
SJew3DmmUDCm1pFeKHRDyb3fj3ytDaWNnDUl4uTWP7WHwzuYh16ugV/q6Hbm5GO3MjckQYEE18MM
XiQpTmrT2XqSRxav199o2Osm0vSsiFnxRA6bE8RrlhLMI38ExoNjMkSIlbzmJDu1wR8qUbWvm1bQ
Rhkn2hwQZ67WtrXP81HZcnXy/qnVxVXCMweRifhOHK9mImQ7K5G4SiElrpX526D2p1OiigGApOYv
ACRq/BozJps4gnKTyf1k5KejiIgufYx01SEIg26MStdVjq4USItIkfiLdaFEQYvPFoDk3snBNREq
YWlGpf6Jku12TJH2O/4+IiEuWQKCM8q0u+Bxax/HDyq15/Fh+JrW569pMqWlVc/sJr1bYHZfgCO0
c+dRBemogSW/RgWqXEeVJ2NfKBozuVfoRnyGQg1kCKRzoVLMb2OUi7khfuVjL6eUfZiT5F9YzEnC
KzTZ/nkwMOY0HI4isfAUvRbRPwU2gr46OQkNkEmStWpQ0etQkvuo3ylYVww19TrX5RTGQ3RMQ1Zq
ekXnIE236s13tO/b9qNBW1OjBmJ+BMkVr1EAG0GeRo9Ou9aCDItqZiH7uG6R7NGdJDSWrPBIIcPa
5vbTQNmyjxqbami6zRnIS77SK8PWhdA8roF3GGnQTUAISIpEZpGaUgGE0I49wkQSsivz2Teu0IAk
4O4kiHKoUJzcZRr4yk1zc2mzBvRz125BnMMpdEYN1IQUYcI2est/i9CDcY44ZRloH1Z+iuTmgJeE
/CTkIcGU5pA0M1MwP2oMYUhxZpE2CLkpuMlHAiM15bPFCsHEy4DLuE5i4wzwZ9vB57Lgz3GOUozG
c3sEZZ6KfXZdLKRFm81wlGJ3DHbmO3GQFlHW3/tLGvAgOzlxZegaWPmr/VR+bqydlAMpdKOnYYRU
6ZfQMKxd2U5LJBv0YIGeCumBVJPK8BvNH60sWvMlnGlKC0CtBHLy5qNe/TrZZUpgqOmA0G5/L1IU
7AXLXrxpTpt4jawO89eJZqEZ/SXQRn4pxgmkyzpHLTdtsI4g4GowHR1wKTG39MekyI++yH/8XIjv
k3mXawn+1kzp7tFubJCeEghHzSFx0rcqgUuKmlvKkbuZfMONr3K9jbyX8d74vm3YUerth83yu9kz
JWlXBvQB+iqyicJY9Ouyuc2OfsKkAFFuPBa5V4Z9oL9QaZs02eCZwoensGreFUxBL7YR2G2dscz+
NPUq2qcGx9e7hdcuZvU/8Bj1myFSAhiNeB6McWWFxxNQT773FU3iBJk75mM/UMUKCe8E0RdVEFTZ
iTydc2//qDuzWpkvXiGJiMpSRKHyhuAnLes/qn1ioIBjEp4JuBQoFa9b/Wkgz3lSLRGGoEemFB0r
Ctm1egRyosyZtYt+yzOsQ3RtXybFx+fpzgJnZQOekT7x3I6B7xT6VvKgXf3LjY1Cd/ZK8fBpcprU
09ykNySpX0dyO+aTsKrEy5DPYtf0oEE0VhPiiFPNDG5+FWfgh3+a7CIFLzefKp2P/UKI7sKnJjc7
j+79xtdygLCDTAU7aYBDdh9Kn70d5UewYMWsBs7/43Iucu8L0DJaUgNMsCNvp6/yBueTI1L7QbUm
5AVgHRDaiYuJkWdG9k21poQNWL1zrXBGFuQ4/TP8sEWze7HPjvQhqL++3n9cw8LjgnNDdBWjTWhh
DFjq7GldSJ3pues0L8E+Cd7x6FVunwlsU69OuJgwELRNf0iJ8KcGNJkyjEhYl5SI7MfV2S52j+5T
tnvbA8miFqsERrXI7ildGJF34h4FXPBNppgzrV9zWUGU+UpNiuVNibQKJ1KdnH+WzE9kk8fhvdIG
u3qsluvY5vblI/VS/ZGGrSiqBzv7I4iQwR/ZOD2y0Ck5dF9jgaRZMLcP6UCBDzNhKrLV0q5ZaNfR
rFtmknpDXJYfy83JBoLY7liUlzrlYQMQCiVQgJCTJAidHGZYvUk7IQrlHTTDStL+L+Jmtni6is0q
nt6qOlDiVKXTB89+sbnNXhKgGIQzBL9ed7umRsCNzTk0yTTQID42qK0xyHvTfRldLO1bH8yEu1mN
hyjNaj+gvjf0ZDP8cj8byPpKv8g/ECWBFtBj+OA0wi0ycoV1rWcMzl/QeVJv+VPqbHnzd04ZoNdZ
gNmgn/kfv+Warjhyh04h4991ajOW658dDV5oghduWThpv1Bdto+0w5msIBsJ7Lx9n93Sqt55Qf1C
gppDnOpqoHZcdcojWgy0mTkZgxNrv7/osVZ3Qf/iTvJzhUKPalPadinurz6rZaAWAWJpiKeBVpO9
1UH/0wLsmeLE/7/aT56v5LQFcUZY7di6OhGSEzSc3UqMbTHiKW7CchjSdrqI7LRHglshb+AOoqhM
9o4v8dgDxYKKQwyM/ErIZ39lx6erpNxIy2zZ2kZVQhMHsBRdoljlSr2UEW4jhSgibmhYaGAofdTA
0tboFcaRhfmPUmeJZPW6gp2uxATiCxpMPAT2UcqPKW+VW3IqtGuQY5vgsfi6UklQAUchvDDuOtay
L1ZkLcZnm8q9JborzQhciHh5y2SaLwdqn5yXvpxDwKupIulvEg8Vce/qiiByds05vRIDYoXaHxeW
H66u2W2xZb4MKlFFEisMcCWVSarZVafjU2fXvaAWDM9UwHnllo4H6nkgY0k58SsLEwwgPo8CJRms
Chk/8wptLwl1CRbRW1qt7n1xCzK/wXc6FDXMEBVFURFIPyeZ7mmyVhoCWhA80I7KPzFCGz/nxQEC
X22WTWRCoVbKxSAE3xaInqfKhMRVlPf9pGnfHu0qOCW8vzr/MRQFkLdoQSKLqjPyTcxLmgFVFUIS
PvDWxq4LH1/gavXuIHmsEpjlGRZCro4L2ViJMuWlLCQOMt2VGkwSF8E+NUIBKjKlAHyf4AvH7aHK
sv7fMg/bdfcQt7W/N8Lka2TYNCkJazPonBMAfMd0H6P7L+Fk+KCCRs2kf43ObDVrSTtH5/h7n5Th
MDZu1vXt3fpEI9Ip8xMHl8yawZXb/GTzNCPrwCm7tLcPe3DbWXwXA4rCGW0G95oFdXS0h2XHHzU2
DdJmYvRZJYOxYy83y43R8s+/ZsU+/5Zn9zf+ruXZObpPngS5wOxv/vy89dJXSJvMcxRfPNh5PEso
Uz1ZSQ9mQkXuBtUwztqw9/bUfTNr13BT2B/s3cv7VGzzbu9eYavp5xYvHu2mKsfgfgjjileNveQz
bWTW/bdF4xxkf7F3zfpmJdzfJlkpoAjSqLtLsruTVzOC+NJP6t207BnkVn41SomfwCJHD+zDH+kz
KFemz+15XQa3u9rbo3P/dJLEXVacd2xd76iKmnQHgrhxoNfy9ETEDTz4ab/K9pZKDSsx9vrfd3LK
g9OodkyIHHDa915569auXg0u1c1tfJwlNfmae34495d1Me0MCg81HLL+Jleqfa87F9qrOkuze8na
ycVpMsSPDh47tQvq8XYLPGJLu/T2aXj6Pvzt5+X1q9LOZrvoASJf8ngH/2iXn/atOj8bF6tURpeI
U80K/x2w9xL9V6F1VVrOAx4luN067l4j8xUY+9Fl12se/GW50wRF/GWc5CYkxqB+sw+PEbtdujuX
pfMK0uFuVabCg28Erg+rJG/wlrNpUqg7sdXk/kb5kTjXzGvgnwvtjSKw14ip7defWGlANhOVshfX
zF5rR8TZci7ux2u6r99Ww912YTB1smmLtqDL4QHHwvToJhBMxvthbVWjOdmz/TKsBrA5YBXmnuo+
CvfTugqUZDZZUww4V9qXDH5Im8GKicabQKBsnz4vJz46tbr9uFgwxR+9CxSk7dKt1ltWFlecltla
CO0srQnMHzPE7jd6AcMm3VmPzDoRO/XxZ3Bb3aubIXuCLbT1G3U7/TiveZ1pJLHK0IOdZK//38zo
eztBLEf7LSAsrEr6LSJO5Hl4Uj/b578yfAyEi9B/zPbRM552a0HT5mW/3Jzc9/YJdyHiWM4yvkbz
avSpW2dI+KT/cB+RkBHP9K+9x6q07HxI/mH/oIj5e06fvXfvUmZn2ibPsVfVdrZ3DEpMBJro2jHk
RwFfs58XtwLFbWk/cIIs00Hr/KPW3ctuMi9141GpU1+cSepRepNDHawHvE10EWgPqC8QQFa6e2y8
6bfg31a10W6wgVQ0MF0o0yNcDMw1NjXBPcpsDGtIP/IGwNlX8/uAN82HNWpnXR6YXez6zF0qEQtZ
HBpOGooUGFx+q7MG9qMI2yfGdIlbI6rm+e2I31KywcSFUYkty+r+R/fpgFjXe4QojDo0nh4nbnkB
PXWSXih8mGjSK4PmuDyGmDLMhuctfaMPU7NfGd++UrvG1JKXdrCb3SQu7/FZ7fz692eIl9RnZXSv
sOm/d0jfYzj4dzTRLAOUWI6kFvdG+/TbhFyW/dHX7PsavKLq9Dm9Tj9/7+/T4oFKf7UcPch8F+dh
TOfldJLR4JZyYG87TJuEu7ykCYBasc7DtN6udN/X3vGSTCpno9O639z7N8++p8PHBYwfgvzz68pk
84XgHyIZThl7+tVva53TfjfdVWrWk+biLInR7useu68WCKh9qkMlwbUmBn67Am+3/JTlgWKB916Z
EC8RHa5a1EnU3fkC8XNfXQa0oz73LuRpWMg8280T7gOgjtd9u9b7yPRElg9pe7lhwq5SyEUYiIMo
ls3Ucqms0x++aVdONhlujTaUkIw2KYVFqqfrq3QQVKixKMrcZapfPkNS8juRDToQulUg8tyAp5zq
7ulm4VkBo9tk+W9ar8QuZ4gunE/VatZc0+D9rRvwID8CxTwcw7BNQ8YnF3h6hE7k/ThtQl5V8fHY
4yjuLh5exFV1ks4Xpt5o/XaU3V7Uo1r+Zf6JKhzP2PhNIUJBeULbTsufpnupeyXTuXEb3pzlxU6w
20Vof2G/YKS1j8OWv6Vu9ApJqxLKlGJ0Xv6OY6NTAvCkjuadMOWiyjwtQxz8rUMFIjSrtlv39hPj
YNq8ONWg/j9EndlyqtoWhp/IKvvmFhHpFBWNzY0lxiAqKvb69Of7ce062yQ7yTI2MBlzNH/jFv1b
94QPZixFAVDQUCDdk3XuEVJqTmw1+xL6AzuBzKYagRBo7TeFSMWB4wmqEPjhBDzfYVOeHoZZcN6w
yG69E8VJb/L4oUaGLkj9wbCpYJ4nx83Bve3NZVTJjNImAae0OIGFIfUFr7IzPp/2lYwArQWcIEB1
erRoGcSdLYHREXBj6CCUVzJ+Mxpji6NlL2jdqsWsGfq9OSCjaNMYoxRXox+YewdZYVxC/zg0XNyC
dELuQ1gRi3n+/ADwudambEWsmHVDpY+HDj1hzcWXiPxA7XQSwJwVZo8xdSMzc0dw6WL3OWz2Mn5C
lYeEPAObcgExjsAe4kX0qe2rt+0eGD3f7TM6OWCp3TMKxWr61pyEnkLLQULIftsxOHJCIf+PrV3v
PHoDfmRqOr+Bm2t1C0MEKEDVJQgKnDuToolq7dkr2WfApxW3aGH/ZNtC4HYRimTAjRQ9O0yUUl3E
IIixlkJMh2HSSFn+iZ4Ms3LgfwU4hHWrYR6cd/eFN+gHD2KSYcn0kkWTenFVgc6N1LrdOVhCiIR0
J1ukXY8/peYuYGKYTrR0QOL+ccxoo39zSgOct+ihnpi9wYexi24rrCAE+OD8i/vDddNJ+2cnXRGo
PcZEAVfCrBYWPIjVsXFHaoRNCQdkvmEshqE9vea9BecULgr2GwNZN9a4qjQn2nWvTIGBjCPmsqTo
lmc9S1I02N6Oma98tYCiIwha4MrEFaMbU5jvmPweuhlQVi69J8jcmNPLE3HEtm4SlFG+RpLE2nnC
WtPZgFz2apOY0DryG131l8AFxG2wGbCoEZ/gkH/A/4K/aNBmUvuiyJy3yt2lyNmHJAfr+4iAZtOa
z9VB2gf8hivqigNAYbDrvansRCm4o675YknQfzgvLt2dW53KZHUfMCh0d24W6l3DU/DFeCgCYh9/
8Mw68g+kFixidNVpjrCOK1z8Bv1Hq8L03KqhzKFB8SHPAepAylkniHACJ+8S5bt/DMV7eKjJsXU4
xM4b1zYOeqjHgqxPofhkf5ToLNq5SF39yjbNRDaSvi5qdZ101PIf9DBUXModSxagKkRnO2zM4EDD
UGrxELw/blweVo1mLEUKhOiMU3PnuSqD8E4p2aTjQR8wZC/waoNbtzLIpmn4mhzoaR8NcgTADzib
V9fEvqt3mtZQiLmThaA9tyL4IgBJ0emcx2eLySkkKSg2s30n7iOGRfD/OXW2YzTdBheLmC/ICXgh
KsAqq/3lMJCymoudL54FfVHrhVpeLXgNqPV7II03GczrSw89VCgCReiVe/NApnOi6QNHPyqFCOXR
M3j4O+fuPiCmjdB0IdZOQWQPZL6UhrUfdu9kfo0e/cciG7TmezpKs+R3uSYoE71LRL4xkfnR+6wa
c0Q7yT+nFxxaIDn9Aq4mpavGRmtWmyEPl/X3P6+wtL6Ni50GoqDj8h9COksf6luGnBDYrbP5HG2B
iqxhF02q4+uq4p0BQUfNeUZcgUA4eHytgVvh04WBAvjzMDjPTn3y/op18HfkaYwPajPoTWUK2fKk
5D/UAeoVwvtfFZhZ54mMYMtu9grBx0EyM7xTVHdIWp9Xo5y0MwCg4xOVAvwwZkjuwanNamx6IPrC
Ki9yVZjBoKq+jcYs8c6JQX2YjBbszOzlz/4FThj9rLjN01MSZqPtuhaRRByLBk9zZkiNOhEwNEad
pEq/l0GTlPrURoQSUt+eLJbLkJEkBdhwz9BkzMwBn3lewm3c8k7i4K3evaVbuxuv9fPnNCp/1bla
J6O2LsxOw7TPBn1xKBrJfvvZpuHtZtfusleePKZvTEa8pLecZ3AFazLc/Xu/DVqWWUTcWg6pg61s
UsSlNLiEz9FrfJ4S7dzaNF1sQ+jXUC+HyRC1liX28+TacOs5aEwWkcStGo2b8dwk7p2nosT2G3Zi
UHvSwTn9oa7E+6BiObNdDuPo3jA+4dM7+KivdT/mExXMAe065pC9C7KJjYBKhDVwYRlY1cVy8uSs
0a6pWXTWwqI2VbfFOPnzW/st2HGf9n7ekXugT+h/5nf3tmYSEGR9ZmbMoGpE87cNDehn/7PsJT9J
f/d7Yvrxh5pU+OwnXjb5+NXVJeQRp1n/1L2EpI14ttvMqhfAgq1toDHeE5QElWm4C/ZAfxFr7R/9
bMVusImHNWYXRbg9U9qa5xB7GJDPh3BH0FykjHGWDM8oG1GmSyefaQwgevIIDhZcth09oditEui7
n2h5Nh5TVkoFXZBJPHzYu+DdZ81Tcz2ryMi+J8UNnCAvQVKK64VVBjE022Qw/iHH0fLPgFs/JzFA
1SjmPCcL7vX64DweZU3zjVDEvdskjJA0jrd+HFIIZhALQRrMi8RsSJky5/6E8bTgQ4/sHhiW+R90
o0FkM8KICrRlBijTETK6mP3NSzsjDo5kyVSuNGIHW5fYAB7C3ZatUoFE/jg5BXrsEkWVefUYHTOH
HUHvGC83S5ovdGoQVPFL6ybwGa/xm0alefp3sQ4T/oKcEjkXpSGI/VnlbrNfCqq98rDgL1fJ9DZv
ji7Wc8iACrokcdLdmgiKujWCe72dDevUYGdjt87ceJT165v3pulkrM09RShl7QEsLdpe0XNR5d4T
fnyE7xUXlkfn4Dqs0OHnfA0KU8RsQ9D74Y7cimVQn5eA8C/9HROIECkyB9Atsris/yNihZwxjqd3
Gl4Gy783zFiABH7sEV4H+2OnxnB9jQyu00Dh2i3NSSCsMiC+sBIuF42QARoT2l96w7RvTYicbw5v
RzS5R4CmWtJrjJIXXEiixP5lVCA/sjRYLdRc6SRetEY3G6JIfV7Grw5ZIPTyYPyTSaB49iQmI4Jb
aLM0DlH12YZHeW5aWcFGsa1ZMd4IWzQoXMwGi+1mlmrda9y+M1Sf15kNZJ3qvvsii+Hvd+1L0img
Woa/Q8s+PNwSZC/R9R5qlz0OfpL0PpDIGiZ9mvMsme6Uw6TeyY5DScokfTXQ478dWDCLaV4RST5M
JiibY7vOUdHB4u0vmsMHiReA9hD+37gILqO0Po7hMl9/Mns5RFBwP7o4z7/E/jgYw6+bw51/75IK
uvsfJArRUr1D9Evs00rDP7gdPxz9C3Xzeby30wlXZgHYI0C9aDmHxTpt/iLzp/2Fy6jJzh6htjTh
IhYu58qFvwuYcBNSe0ws51fAOU2QGvN4Agt1dLTLT2GT4h6/ccDQ9cvz+zzZvKb7zNhCjmiN9pMr
1+veMOAxwBoAC72c06q14lG5Zpis4YQCPZkeOBbL3mzrfILaujqs9ipwGSpmoN8Dy3F34QGYATb3
p58G4tEX/z68BRXp+6d9mtEBbePBe/GKIIHbz4n4wxqzTBWHNst5HR9yKOHEo6gyRV9uChdlpPhF
rY4VAjwI0NxeNiwg9DS5kw7xlD80z+6jY8hFtWJrheJlX8Z0FBszto5eY72coJ5JoG6smepeV4Bb
+jVY32hFDqGFQF8/TVr9lNnGw056/NTbWqUpq+/GBzEqAfvTBDFRHBwguS2dQwA3Yksb94maZDrc
d9Hko/dViCpeQkOeq0/96Z/X9BymKFafwzsBmot0+EJDYEmgpj3XPQG4ZGDysRCXpEdbztpVUCZs
AFhrlE2m3nxU0AK1gMUMyE1QLvqFzN4nP7k4iq0trxQ9kTJWXxuZ4eO4ioJxYdYK7y5ngiKS+ofv
6kii75CnxrfLEulTDwlmzKcooai4clGUOH0NnUJ6Uh2iBO8fVWlwThkGaeZpErtczFk3GZ4mhwD9
Q5dltvjA4afhjzAg+IdBOqrMrn/3TsWhE8o85Vec9Rq1A1/IvykOtj7fndWvKqNezb+nHt8v+63f
IZ2y0zTrNAZ7kx7ZBrLdJPNg8G0pmOldqhfJxkocbcHol2pwtUtS2kEm2K+j7M55je2Hf+qjA+sC
znOzPi4btKJNUScA57extV+kmzrjE0Bhc2JOaxRv7vDTXx5EGxYCHHL3So/r7u0mV7LjK7JRB/sA
P5cuWw1a/slLpwB2p5l94i4AohyJaDVH9T5tCEZM9nv07hYYCj2sJ8LGBY78a40iNNJebzjz8Yg8
mHq2ivIhnHswClxf4P81A6GtAkBt9OIS5wpIN4U+HSF33+dXZRZwEXYJ6gZYCZYwUxuXpgVyNDhP
kTCD0M+vvW2Quvf+lXxLiXZFEyATPcnmgI225HN0NMXS6GoBSCOIxPFgVFQyrHEuhcF3AeMVJhkB
qIyAiUXJDDCJ25nW2ALMKsca4VIdUCGOVeylzF80RV1gBwGjIedJn8eCFb1/hGnR7xIPkAeOnK/5
F4/NHwaRlT9QlBgOCCUebQQNBv6/x3fjrFuZppNSJO6FCFt8hnDx6UeIXSwsVsZ1TgbGUzJNEsUB
0lD/8Pti42EuQZ10GNTdBvMcDcw0OpNWjD4ZqVIOPSxSeiv9Aeimf76D26PU/xUSVmOlA2Qq9lCe
Acp3ftNpu/6kK7pSdRjkR0dyroL/NNvenS/plKEkcFIRx5n48hQAL5nrMVlkKijQEkeVg805kHwG
8Z/j8sqHhGKi6+6CqzEmsItgVCnhzJbf8K/E+86pIwVVgVPkfHkjq/iORAX11E3IW72oJjYpojOe
jJ7pmVgXWL1c9J80BUpGD6sVZK4spltWzwqcwHAsEwhRD2NJ/mf1mHDpJ05+FMHHcMbG6GGcI2Go
xHCqDl6CabuoeYAlY483KBlydNvD27T6zJz4pegeEDm0nkjL240pvj4l0UUggkB7shyA/SyUhblo
5M/G82qqFvWCnhyAWDXW4shsbBEserwg/lFkm7ETOI6YDQAr4QZ8WC+BFaQ2LBwnqtgVO2BI2Nu2
LXBKH5vlguCDhqJXhEi5PlDVZbiHjDubtJr6Jwm/o95cmaWrMmz2DwV1efdz8WPq6ri/BFL5NEvr
yvpmnumIMxdgFcV4GOwuZrwqrWlRote/fs0kZ5783GaPdfp3Wz/2QMTMRqVTqXcecGUHjZJ1jUgS
j/QGm9Nzdzs8b1pVgwHJ2U2Dqv3p4Z37AuugPgkoG4QuuqEL6MR12380JtTLENQMRWJbAMFfhv4/
147HLwD2IKQNHFQQSdoZX4CQptP/sSEyI/Y4l4Q+X8sfBHdOoGDFCggBfkx9gXxiyVnXTb/O+UTC
NWjKrV+RTvLoeoDtWCJpz3z+qhmuEFyCkF1hCskxQz7KkiMQtiIaQy4Tzeq7EMySAZmRJVHs0bgl
okjzF9hZbDNN1YvQT5GwuO9eDfCZELXJkCYz17kGyFfeBTip0ctfuhQ9DE4Bq9Es5q+Em3sBMYfO
jd0AGziPxiOx4Hjyfecy/aAkN8OBEPUV0HJ6yRo7a0pe2VJzS1jqiF1P/jQ5hJtWtLpyugPBRVPa
vb373TMUBIHQ02uXwYEmuXno5NXxeoWtBKYPRjgFUkg2wHs587C8guAcXBdYiFF9QbCEo8qeczcL
gDdwjMCTyf7Yy8Fneprsws+0BIXzNgAz4QlLcUCoaD88hrv1Z3wfkRe7nwjWZ7Dl8cn44qEsGE5u
afzuibNZXj38I+G+4lUnpO42icziPjmGp0V5I64/O7tJ5tGnyH8B309/bjgOXH/OY0TD3fdPtjo7
5b/0B4hi+wrx7GwtKVifffYSgwEAAtrWbnDtL9AFQJy65WFPMCD97aYks1BhecegDviqk1kyQQVy
aBYl/ZDfdJASFxQ7l69OcAZ+c1yC3vGlgnwB3VyyPIK2F6pBbjqmOrJs6XwezXGUeHrId08/6b4C
HOYwSTazCt6hdAscrQ/Ql5y8L8wg7ciwTU6QoCICbXtgKN5tgJQEF2mn0bviKQWJFY0g0vLMH5Z7
yuNLRjLXn2MOD9DFkT8jJAPMdfWq+OMrWzTJncuS00vlEfMgWaKdoHdKbxdZJA7/3uOwAMIkRTOj
1I60udas2GOMbwiEKSxulHYIwAAG9Cpo8ppRlcWI7Wb+tLwkAvQ44AxxfRBaHciXGxRNYY6L2q6z
8H1SMrIJ8RAEZzSWAFrFgmbHX3JN5peHYveXbqfVqmP+Per/sStH2E3mZHkeNYoEjYAdq81hzOaA
y0akU807yC/gPoUC98ihTB2gSupLUheaT1Dj2msvFX4QZ/Hsg6AEpi7ErPYqQV45cbwpPVIVfIYK
qDiHZaE8gtS3jr9uCjaxJ9cpbfU3/kXEB5EgtGq0X/M6ddB000mSMIrimIycFc10AsV2fHcUFsW5
KUFQYftpxyMhanWbCbEj32W2hC+9mP6I+XJAm0QJSlfnARVZA5BLOnxFV1KQ2XNUmJVZzMwMqOdX
6Sgb0qmi+fpTOxoY2jBNp9579wgTw1d4YiqpkopsKMZmktR3jeq6QpNYrORl7RnSUPDEgMoqe/m+
hiaxVRozZI05AOhhcnfd9Ca1HoiHOoV84QhgciO4jGK53rZQo1iULXoBVyNnnvUCw5hk9x/ZUht2
nvWw9PMrVyvt5mT8wOOBF2JB40Os1Ci1WckVW9f6wbxP9He6sljbTBtAruXQFwVM7St7m6UCDU8g
bdaWJ9w5OvNcYbjUcckYEbAWrhzFY4G5Kf3J6gjESLAjIAY/gdqC7RwG/KOzJeg96UDRTaxuCKHU
qPSdamRHaCJdQtJQYOoZGPRDWGDO3YkuOlGHAU1qOXZnrfaTZkoRA5aXfwxfTGhphW8Iog1yQvUG
Y07ujZTiDM2/6YPuZzt0X+F9VNzQREGmvUnEnNyubX5ikfHOv0RV1Ne5SVOQDQf99zwWWR+fb4QP
ir5XG2RvxNJhh6GgsIGyjNFjCzDwYhFFnBH+EaGH7kAuzCN+znBZ/G9b+h7jgEipK56DRiCIlGVz
dg+DpquIpyiSny5dmAQhYq9WLYXxDYjQ3kMQCx+ekhFxunp6aMXivCMP1v9Ft4CXEHfGI8WAsZQE
xFqrtwOd52N45FGRVjJ5JyI1ce9J0xzoXa/XIIja0BBl4SoSooSvRfcW5FYKUoxrnHkfOmwMh05O
bhPAxWHRDvn/15i+DxgVis83ARJ9kO+Y2kgcQ0DgfyawTEeAqmra8yUsChH8Rgm9AKRW3BOZk4kI
mZMk1zjZQ8aH5dmFoSvVSiF/heAV4SR/RGGKDyMR+3Z2k5lNAY1WUVb1CWeRm0ZUaHTwUs49XvCe
0c3O5QdGC2/ah7cN1ekUCpl77DICW5QTs4RiHnolszRtY21X95KY0w3xxZCX5kaMdrGkdNjEB1vz
kcFrfsGR+qrqicLZQNljdVu9x7XJZbgbtpi/pJGIELm9WI5QvABorZmvwdlUXaAb+tEUCw2zdGa8
8xXThemV04lqjvhdwn4zfGMcBO9FJDC6nijmSmRKeEQxUMWXYSIeyMzsbEJrYBY1m/3o8aCmkGvG
FkQlcLz4IKPoyFwQ/v7OPXBrRje87DTTJrW9Bq/uE79ZgD22TlgT/VvOOvpiHfFAy2KE8gv6vjn4
eLWSHS2I89Q8dFCvnS+tS9Nr2mXv1n+a8aBoFYYSXrqbqXM39w48cMJMRKPxYoskKDb2eqlfQzOa
ro5dMNMiems2+EAT6ZazzurIk16td4AuB/QOUfNwhiRPipQ/6Cr+yq5Llhyh41x+VQr8Iolq1cqo
DzFmZekrPId5+bjr8fXtr/qrt7nU4nox2m/ytFr8KyjCciLGktAN3TBkkmqzaEKWTx9kvSi5bxMs
N6aF/AjKXDBssOYTnoK767+nHf6FYRrcKBDwMncf8gkEQZ0EW5fF1+ZtItriftwHekwfGwwCeWNK
P2Y/OUcJLNJpvKBgjlKJL+bKJwrB+rxC20C1toNqiKW5sjbNPPfht1CDUGthTgfJKc9h+CqH0RiN
Tx1iHZQzMHYm+UjItXrSyW3Aqb36mSNh3a0Hdq1zGx64LCRXzTAcPL9IfGXjMZJrYt0ug+3nkn/7
Z+S7hOn/dAgEEwRoJ+C3FQDwKMy5CFCOCAGTVac/96dPduPubuVzZU8HG5RktY2pxqMchd2dkkaL
vVfHU0F0KyU2Iueh9xLkNSnuEKKJ6vZvk5ENKs3DL6fy+y9SRcl7n5/p1koWpy5pYYSGBJ87pOX0
iQaEW/H4RGEUp10yeiFtVU+wPVIwSDUrsb+458IsVX1CPwKSy/fG7hlFefrFFjwaGIjwCgTBglEU
w4+I6ROrqImsazKWRiuoNh9hejwhRJoUtXkPcVJWElrxooxKpfUGiEIBcKnVJ9KvFug3jj26X1tH
OVRqrVLXovgBeojIcwFh9fLKT092ALo9GGVLlKfBp+KWbvv2+r8tjte8NdEp4aVvRrgCADEV07OD
Asp8Co9zhxdkFQ1YKdpxpXP+D2iUMRo34UEgu8yYn5WxD5edhnPu7VyEEY69PVLT91/tDSIofKhO
Ga/vOvkaoOu2BdOxN+sR/TdXHpbb4bFXFILDBCG4KE/f08YcNFwcLhGzP26IzUD/VTcLP4PggtEY
Qj/tPLr7cDtMQ2QYhifAITu6KcBJoNm9PVBVc4xQ2aIA4oGZP3n3qWQJi3aJwGj8EjQbpkIgX0Ry
/7IOuKLRteUJIK3gnq2YBhEGYkvVEhtl+W8fVDyCET5qtTd1E9lfmChTKCT5pqR76WzpjeN50A6H
ocS+/4S80BNtDZ5E0BgUKs2qXfcYiBsPUr4gDq9B3X70n046ePzsRlsAYGPgqv3rYOs9wyy4TBKS
z/mSC+RopGFiVqepVfX2gSj7wDn1hlDDZ7wOpqFT9areG1EBVjK407ffoARPrQzWSqFTLhvVMkvz
zIx53HDBy7TKLuv0BhOZ7a6CgY5z+eAu1PYBzLbor/2l3P/nAa/t0C4zi0fqGVUVosy23tv9xM/O
biupwKXDZJchHs5RKAwjq9we0wFkX+xivSFljVIbnQw2j7rBauyI0n8351B2YOGs+nG3SaXDFj2B
liQxrbr36ClOS/+NQDrhP4xu+z4uHhViFWhUHqZq3FwAoAsoL6ukXUOC7z5fXs26/zwbXdlFyIWk
6tx3xpXSBYmLqllpmUy0+CgBWySWReX58vccnaMdGl+TpkMKykfTKbMINzdIhjecLTSR0cCN0Kta
PSW4KuHKaPBSfwVj5V+U+xS3NDNp2ZIiE1q+TQMlzEq84O3mBRbyrB7+Ug6yLqT1AWkZdQvpnoiB
FINiqpJGkg0yKht/ayJVFJIhP6GmtP1VhcWQriOqyqzZpR4zKS7E2D84qslSYzvGdIsiCCrDbixf
RmkuITpJ1JJ003UUkciSevLcFL3qDNMvfAIn+VczqSKaFd0Z8ufWbDGjbxc444ia4xcuznD4M+sd
Ka9Uan2VnxbKfrkfz6cajVqGx+OXedWiAPltADDFHyM/qJplhAKSNiNVI6oKyLWJ6BxYUufu1EeT
W1IZ2/6DSMgCqeHZ8OqwWPqVTs7cmnfQwugC5STd34+f3Bsnj2bALvRVzjghnwINfT5xSUb6ysWn
EiN8D44e9Cq7BQoMqWRmlbW+kn29AN0I5QFZso6N3htHZjGjfluM9Tqp4/nyoVLiLXzbGRvaYoMN
Oct6XevdrXJA7iwBxEERkf5Gm8x1fjfhoH2VHRQ7lE8TLzBHkb6Y7itp9sHSriyUDMn3RvFfws0i
1T+YGbKg0IXNHG0oaFWwufTZYt0JqiLkEZ3L0F31r86bsKwNgWP0zdiVteuzr+PG/d083UXeJSja
9p8bDn8bkL1tdmkCvdI2YJeAc8TaR0rE7bPxaHOfTFKTsAXahqzzn3cBFJyvykD2T721YCmhLVjD
X1qjQLp0w5+rgAbnZagfZH6gZBx3LE8Zl7YvGu+JsbWP/R1VI41pUmWiDrGj1gq3Gf171FBi+nkN
88ViNvJjPRpMpakwAPe6tNZ8fI+odGnTcZPDw1ul/JBYzdcGWTtPYl7Iu6pR2UOf1oB911oUFoA9
Hyj6gXOdlYZlvDGq5tK+zhU0CB71sWLHc44YYzw5RKrrofyRTwIv7VbnKCNORD+GW503sWmeo8f5
veq/klKQ9GfXdnmCPBpNKzWJ4NZYugLPzMrmtcQA+8fXGwS6UbUtyU6q0BEQwV96JV9pQlLjbTtY
8FmiQKXlSCbksHpvNmJI/0lmhLmCneo/xLSkzkfTMuByolYvd+g6NfKiVUEqiD1dkExpFL2SoZIk
tff5s7zvr2JQaj1kCGRlXR+Fhml3d+qvuy8kULSyO4go+X7rbQ9qVYPzc2aofW7f70a3giNVmBjF
YOedt+3aIqt2ztBQD+0EZ8xSt/n+26X9W6tzIYOYfz5oXZo3CtPYeiTtY93KPhYykYCgWQe1Zpvr
et/qNglytHcwF0cK1i/0Pu7LbfQ4UfguVE3mtD5MffacQ9FY1trU9xsS3TBF72itQP3cEHndQ4D5
5jm8kO0T8/KoSmxLS90bc/sOkGiZKItr/Y1nsd1i+kox/m24YE6ngKlYTERTSFgQ1s6OmPiM0Mb/
b7BtJN1GamoVciukkQNKAYFE8trNyMnPH5JZecgj1aKkV7+NAjw2HGWp3xwdSzT+kXDCB9qDvM3B
lGtXAnWKa/I1+OZzyuOY9KvypBHB1jtYlqwjxCPyfMZp7EGLE06GsFXyfaVHM91vzZKrumF38E80
9t0z6sO6fSXJxNyXwEDNEsWqjJ7hG079rtkulxav46JBY6XAaqW1Q77wC/atZaGGmGFtNxUoRtsP
RyTPhE9QVaSqf0Ns4yvtyKmyquY3MioSJpMD/JoHVscvPOrtcrXVzir0MzICDEXA6GWsZWpF/F5u
y/0yV/8+KzjFnXlbAexjn3dbR/f2evvNorOvDarbu0fvaD+4e48iySyrmf1ZhQHtdLVqCec6g79f
yihDVgVv4+zV6oCgR7SSlvMyslLvv3sBDOaOqyBUj/JMe1HGhC06m/peo5DlsAjUsbWuuvqt/j2m
N8b4Lz/QWj36LbQddCdEQQXMf4QpYcc8RBkZj+c/KQcVEUVBCcC18Nc8DGRxelBEQm56tWp5alW+
2VK1AWsCp+JOkpBqa5NscNHr2t3m/lxNlCokWglmm08SI7YaidRITvRf6Y3wcEpLGuQ6fN+Yb27Q
vg8wMikpjmHtatXoanQeP0VsHKTuLa1iyWkpWSuun+v7OpsVw+v8FUvdneSJRCnZPCKwk5+oFEk5
Qjr/DYiFFahtZ4YLN+ed0GNNvJcDzFFTEBVpmghhKoAAlD4/DDY+iDXE7tIh3Zqm3focQIxD39p7
eR/biTGAUF33FRii+87pzTMqtUYvhYm6qsU23WcI/zTSRMOD+kbnXXNfKaRwiXUVrKUcobG62gza
fJVAShNNi1JNGxqHtQaHbirx9bpV6jRoPoxS1NbT8TJoDRvc4rGcZ3b9q4+/z3/657rvERbGjWLE
tf/+2OpYIfQpJC31vYIx3bhY1ab3JpPJvJQCade7xcaeRJmdteY/gPV8vNUdBYT2ceuRsr4ePj81
k175d1/z16TYo5GSFOIO0f1xmTfrVv1K4o5el/qfnTO9r13qdLOzf2F2cTC3a4hPrQtTVala1BCA
kTm82LFv1rJ69jp0LC7BAOglj8cpl1cyuQAWxgR0+/u+2/ci2Wfdfu4u7QSWHjYelckdqlaz/ZpW
PwDHwcldiyYNwL7+2zuFizX62EU46V4PXOGWnhzH11pUWM/tAqovRnrtHGC/tEFDGBeQNUbpnbZJ
D34yC1j4AaodORYcsAx2UUxiECwxXACoV/lDPY2dtwJXqJueo9aZFSH28qo6flXYJEqf7nv06V2X
FpnLe1549U50EJCq/6Rgxu9tMzv4xXkLAM6ihkQ31VSGkJSXDa4IRzfwT+1WgPU3w+NbNU1cQuCt
VguQkGvsV6WmtSezrhi33+CIzn+wixpX8wb4XcK7aeeAp0P7KQD9/tA+ZVahbFbvdIIatJevj3ap
YsR18t37FuzuywOkxhE8HcOs+mqX5+Wy2ah2X3AujpSQ/SwZ8cEROrKRMRvZHuPeqzjZZ2WuzCuh
9mHVf25OvTJ+HqZKWL/lCMnohibu9PK3v207y6d32o6Ub2LbY95rzudlnMHwGTadGGdvPdchQHij
Gkgb8NsfKDtxDz3mXtx7PlmN/ePVqj+NrNCrXNbwIs9bFhKXDRn6lIPaPq52UAeM5xbMLd4lFbqd
DXM4/HuSLerWyoyQNuuw48Tjt3MbFVnPwPHjMA6Qx7afU8lWtdC2l/vZ3V52bpyRa4SbJ+ZYy76+
HrqN+QEuhpqUYnwn5MWlfQfW4PPkPPl20Pwwz04K7coFu8J032mW/ToG4jtkvsgu9z/3m3stW4Bd
BV9FTZ0JGAPdmuSuDy94Mi3Qncd4AQKqgeFhxO7pXqlqqt1jVGSN7JH5xdwEnTpZmVy5HcNv4JIl
DXVCpFFHPuJmwKGiUOcCEdx2NIbVnWcI7PPsjFy7ziib8ZjNZa/esAtp5/V3ndwr4u+d/MPPrQGL
lzaXUkpMWMdBhckYOEBzRETPwqZRIzlgrlAyKrStHwgQ0jzvYjTJuKANfBIkO3DBnvSKaeOTY+V9
HxUfU1rmT3M5l0DkI7pF+00jNi4RX8q8VZsvmtqKfa49KNKGpvDwJkDA+oA4Na4s92byKXT3D8Yo
9H533duW/ioycO/+o9JJKnjoPpGQdp43/wEnegfu7zG+9Jf+7fbwTs23UYo+14pfmz62xWB7LxGL
4nqlmzbMRyt4mBVsh5dV6DTnl1UG3Yjuz3mTyTy7tQ0OH5N1PUKXNmkP4vdAmq4ith9MsqgtGABG
I2TPuf4NWm5f94QHSjOroqu2uJR9EGehRaIaRjwX2StWuP3iSv42bJuu0H583PebbenGvWiby9C6
2qv2ioI/svPSuPHl4fB0aa+7YJTt/5r1227Br9HYbwAXq0FQIIPoZdPySMChU44EQtqGG+nVTwyD
XCm58AjoUcKUGV6CwhJ9g3Yl7UEtGL+y7rUOQJDU9Wg9Sc5f7Xscbs09ijdc3rrAB4MMgoxmESoo
ueBPwKuZQm7D+ytEZ/7RwV70rwq8mgvD+XYd1Xm8YOhxtzLziU+Cuo+y8NCthgVU6ijPLmFO+80x
lWfyLNzgi7UfMagqhEqrW/C6JrbHJJTTh/mHeg0pQhNuGna943eTJCqudWjpvKYLpnxP89KMXnZx
udrfzWyHlLt9IIRwEYI6hFhoPri20IqbNsidYXw+aRfa1Or5SFON3wsGw4U2Ur7kwp0G5deRXakr
+slIl5Sa/QgOR+MxFurl1k+MDwEKisd2aXp2YGS/r9EPSmtSjLjaQt4QbejHaXzy9p7Y6rIkvGWf
0UpXhul5E0UFAR0RejNXwebI+vnN7IeO4W+BTmLBLzkANE9eibV6d6UqKKwXPZi7cS7HkJodyCaw
nrpnwKQBV+jHYyfjktJcW40eVJ6Yjpes4iCBqMzpq2p2JNlHvBC27UduRSGHh6rT6NedG5n0g5Dw
8mr7YToGBtwuPqlA8PHGXbndxXN4UDfXlRFYYEpT6ShSBPKVcpBlgRpnyhCBRAosfzJJZcjjxZvG
mxPgFGh3MVy9CoanqlW4BonLCWpRbUvU66thLFSbfEtIau0jDUJ0zyTggVTbhdgrgSrSCZfx0g33
yTv/JkgSHk35Z8GW1Tzk7ht9X4qPa/fNGNAq/nFoaRTx1zCnAwGSykAM/kGZ8uH5z8wDEiVI3sMC
qNR+DivGz8OCO4VQl5c/cY+elB7+2UYHhFKNMwb4iZYQg3zIn7xzlmoj63LdTNU3VDr8vSA0Y6y5
JZqS6qPTYa/DGzw5Vx9d3jeqDJ0CMba1Qji2/LKO7/axc2RMQFZGHPS3wdkuQlHq45KAqRYwJ/Jy
OGE3fEWGGX3qXOxVNZvvv9r0hpu5GNGTSxNXSDwTZmqqV6XawD+8fkQn5XFQBdKn1ElpYvBx3ZrJ
Bi+2dpNp3RXyF+sJPzTnDCWbrGnbnlawanlCyFQv9eu6tmeS8DSv9Fs1rKWOsskj3jOpVO4d+CZB
pctFnis4Fi2/QaC5UlW82qSr5nF4dNXlUGnJdbec0/fMVcsZ1qtMBX+yAxotZKCmM/ncU5WanlES
gADdLl1uVGAVLgLGqd5tBN3K4kfe0HxFK+9NhJH+ESPkPuKmsq3b+2sIXLvM8Af0Gdivluee5ifz
HYOLRRkg9uZQR5w2hV5Ia9um+GtP5IkksxiN2i4UwjEDKCQGw1qvNCwNkSskJZVcZTEsBtByucI2
PBoiuz6Ni49L6+JEl/FpNUMpRuf9uG8vCUVqP5eH8vnltITfd+bjFsNJPM5pR3U47MmdnUi3wfRB
PotWnaqHs7EbPTBZO42T3ytmOhqgvR3dtt6lfxocRofRdnRYPf6K69biOkt8HGa9g1cjYxh9Rs3x
cqyr8yYPKeZbmtqptIPYlZcpB46IGoB6uyrdKnjsyIRPXS8ZQVVwacLJ22LaYOLRV4Vsd6E9iEIF
RZ2M/Erksahc1eAsM+HjLW370u7UCIrElxtEfFbG951JeE8e41CF2YYMsqs7yPr8owJuHfQ6gFDY
7G/Dv1oPV+L5+FmNcUShM1OFGq2cEoMpDs6elr1WiSZSOveS2xLH+NG5ooedv6rlwWrizXqzn75u
LQwHy4ADvgPmd1Yysnltdf3NfpeIYv21/moYF5IIHRjV6moRfEAtwG+DVd8lgwI0qUanANKBqZ+9
tSgnU5IlCsAOBb/cHLjlg0AGKgSs/EPIEOpQ6QXKeI6uQoHu6+TsbUeln3hSGZUHGT4jg9a5WyCg
07MYxbhl6PS9Rk8sghhL340jB2uNgc7too86NHUI9dgM1QPGJ5Xuh0nKQPrV5Xmj3xqJ1CV6xiE8
AC189oBM+hUcSkpmOjpBDT6MkXMIlkO4KMTQZU+CU3d35x/8I0JHaGL0z3xXBkx8npW7iobKTrbO
zqkOW2F9GGftQpjoSyF8I8oIsZI/dJe9J5qdvYMfN8zsbTR53EYQ9xXntwNgXLlBlR65OixyK/fK
vRNu0k9qf6notdgMU++S0xdu4hsA4vpCqzWy0E9qZFBUCobnjNioYxd6ochJdFKpmJLcvqWW+8lq
RvmVGVVuotnoE+tW2SwtrSW0dA0lq7mGcItdDj6gp0RXn/WvL8nNq0DTyu1JtPuBkIcjl7iStiwh
Ri01S24sQdoN+InR5Pr2DP7H1Jltp6p1W/iJaE1RQW8tKaywjN7Y1ESwxApRn/7/OqzdztnErJ2s
ZMUIzDlGr8bF1c6mAhTB9b1ewE4JGMhrlM0XYxIYAV9YQYP3gJl3v69FuAnn4dyaXn6q0/LSWpqM
BXxj2x3ff3SEs3Bd2trbWj0c1bbmrvRDTONjVvnBalX6Kf1ojsXJ3a+T3cktbvVjDu57+/HsQYWU
VjubgGgTk6WQqL2DiYARlxVMB0qV0kFT0s3kZHpWEokoGJDg076qTzVLZJUjYrFdPA4u0799nSPD
f+BYsDi/WMmDyiDeHUjhkmTvg1hPRbMSoUhlHCuvyaQwzsaPKOtTDykcFWlpcqkxZa8da6gOIxI1
MPHTUXmtQloD3cgnoEPTHGj1a7Xhe/ZKG6sOOpWs/lYVfpC3mW9AWk8xpkmIZZi1bJq15qZX0MCw
x+M1VoBxgo7l1KVVpY4QeiHk4qemWkopl0DbeQrVJ7v23vju5VQXbPZyl8BlYCt9gMoyKqO+DKaD
ctz/+F90x/VvrX5hwfs63QtkFY6m3RWp+B0x+OZQR8tZ6HuxM+C+rfvI3uoYRcujI5AlsFMKA4dj
5cia7eDzIQAG1tj0FgiT5lvtm5IsGNSuZ3B1GkFxgMxFGCyXT/KQ5kRM2vfxMcL/H08V+IOpL1M3
5GpV8YiC9NwYIQKwzq31fnrvTeiCbodmEysd0Z+4EaEW7YCRNTRsXOKnwdFohcEKaUTxg4UqlzOQ
9sm1rjUupl9SY8cyynvY28x2AerM8sjoQ9Ba7eiiAnJVifRs/EfgxxcGFt6/0ucnV1lNIR32VgMk
tjbaowe3hlCkvtFa/WpitLJY9eOKZJDBi5YclBl8iKuc/pVUJJxvIUsHUotpyjr+XdrT9y8QmLGO
5rdSfY7iB11Pc95lni5vkCBwdsceX4BakE4BFWlL7TUdPDNh0ceQeIbly7GdM/fKEdsKavJ/3g4E
7eSFWJ03EA6rH3PcSO2sOZu8bVCvy7RZXvg/Uhiz+qycbR7VMcRAhSuB8IxrSzO9SVJsjPRT6TkE
rAoo0QS67RC05baEijqbXfhyFEpZGnaFffTo3nd3NnntqaoPOvvuq6FvCt3S8slaO66O+aNEfdS8
M23rw4hMilBNZVAlZ/HDb/Rd7KLOE698990Hk8wIc22jITUZeSHzhBuJiI7554czITnam2cZDfT6
6MpD2aF2cStsU4KFuFP/y9QKEpQ0APigyJQB8qS4DBvravvkSAyFb50NNUSXJ/4Mw9ZHvlpMMrgR
XaWX0EG1ySux4fpfVKQkQKLy+dC70SHjkJKxxWgbvmAvz+5em8WhGuGHh1aARSjqvok3lKuG0Yws
UA/fdm/PeuJHqOj7LAh9Eh0UKQltJ8EL+g3uQhU9DDHLRljGbmKyvWtmMXOJKRUeTAR49g9+fhjk
sRjeXUMyf+2dua8To0l1Ho3uMyPYT8IJHSIDLskBKqJa2qY/h5kBG5j+fH5W48vs83OZndYag/0k
BvbhVKswYL7GX6pg0nvmabI/6TSnbdioQdg9+U9PIel7HtmfBI7XyJLWRDwVc1UXsSvHjfFR8N9n
Wn5B5Ajfu4/+iVRA+S00xZKlqR9mx4fOMk+uvzdpP5hvGSPm13F3JYqXVkBCUclFTSYQKAOX24uO
mX/EhNv5eBhO5YqSS+SdeaOsLEM6z6j7T0gvQwORghlVwr1Pt6jRVvgBA9aU4IhBnwupja34zVKC
hws1bbkFtQeAkVsqCIjI3FyRRuzQ200IUKfOOrMcMO8FfWR1Up0AIeSXc7bZ38ma0UWuS10l2wKK
n1ofXhvggHtx/lAaSLejj0UTqxNQea17iYw6F2bMA1HuXIgJGZCbdmx3rYEdGL3qQPNPbZANuMOs
VDY6a5gOJqvxr9KLFRvrhIJZTd+C7ISsKK3W+33dBqjYgOoXxLmqlSFcmTRYkmMoWXWgh8kuwhzM
V8+SkwZDlKCPl28wN4gBttz4DHenmE6gu1SpKIb6SRw1rGDrNdcLw+sERSfiEHxBbjp6dKiiJ3Pm
Ac6I7XsyL0LYENYS5GlYrnjZGWDNQidh9l4xpaJBbPyhcSNbDLVnIEnx9PIjSFnq6zmrfHcWbU6d
qQxwTWGCDpsemiX/xgLBhtExZiFnSMUYoA5HjgCkmSyZNOuMforJI5ZyHYKwqVFmHFwv+SwWEW3A
DTL4IdUDMRKvUp6o19KLq1OMigjdhob3SX5hN740TlpUldJTH21Z5FwT/EJ/paYhlz88aBLVINAv
cknQhBEZQ/RztTWdZvMDkPyus/6d06wTrR4eheYd0a/SgZ/xr2VtagzL5caer8bR+rD+tAs/WqKL
Hre9huTuyQjWcYTO0e1d8mod/o3pld6Kn6rO/QJfmCKDvS4vy8NyP6gNw8FqxAo1PUwjDmOSz4Ws
YXVVYaPSBvUtoGn2gpHVg4e1rdRSVjqn4pL/5FKaMYoS7NsxXCau+Ie8Ye5ofK7CeQpI5AAe2ifI
JIJ2WAURXXrxQFNd9VlEl02IBQaEvve9G1Mff05YJfikFnNUgtMPv7g0YthrAaIMhPYAKKivaW8i
GJ366+/1Fw/KiKv0eBA4wBWIwPQPaA+pcGA5aKUG14C8HJ7etRd5pn9ZvqffaQmigiC5geVPv727
93HX6EC7Ecre2zAeXkbx5DB6zu6z1WBxnUVr9bjp1pieNUhUxbwSmJDIjLdsnkJEuLtccqZorzOc
8daEf1zefq73+hWgUoFwqzaedqL3S32blmErfc0qHJH2cd/Rwx8ytUAI73Aa28R2VNoRrBCLE8jQ
z2dhN4DxqaXiJhSGRjmf/zRTXNWPGEQtZCWC7D+qdy/tCkYISSzkfg49LPaiHsle5FGOfvWBxtqo
7lALocl+Z9ZBMeUkVHZeXRZmQm5tCuzSQGV2QsmcjQyHaGdch/v8scdAVvsTMVfh7NCNIHEcbYgW
OQQaMU7gH3U0MSt8rCq9HDyx4NE9Zm8k8NW2BscynRk4HjRkSw45wnuhnijSWS1YIzwCJOh4WAhU
BYAX7zuqzygxI35t3d4SLCBZlLiUooAyawTW8aQckFCfyarMjtNtcuuKN/qiPB6NJoM4+OLGYdP8
tFRLZIAlN6TdWk2EFQEqZvH78gdSZmiZ0ww7Bmp3bBwLjuDL0GogUVi5ZB3ow+P0zLFaaFXiSJi+
Qc3i46aDsP+TJJfDQdHLOdKhmWqhUyVVWIlDyrZkKA2zI8oddWo6IvdJ7aG+iLgucPyY3scgXM3i
dr3Nb/N4XpsgkndjZ7V+eAZd0ZGwskEaJB5ZcUD6ZPbQUtfG55nB44AqjPJR2bTqKtDQKNeedlYU
iXDnqElqSiae0fWkyhowgGevKlsnQJ/FTM/HYJIS3+mx6sTlcZmZmQSd8tB04RAQ6Anm+2XmbpEH
Q3c53l4RrDJ0pZnI21/Q7wy9kN+A0rvDy+VIA50pvHkftqzMXikc9wojWCGzN+Eqzzfs0CdGgFrj
OCJFCJPseX1cfxpXZm7Y7D8iztWxX1zTM0kaOq7zEGMpAiU8ZGJQRS4C0cbqmN/kOKsZLZPTDBMM
HExryC6mPezdfBAASuxzyDTMaCGVgwzjz0EBWOM5TPq30Z0QWyXSmrvC7okCik1tF/YFPoT9ff/M
IU8vIShtOztI9kSSQXFPpAPf+maftMnvYtyxDm2f+uGZTTUTY+eiHNXDT5YQTXWGFmYasZaVFyyI
OWBN0l5zaxYo33KRaJFhp5f5irAh4e0q2nhPQ6NJofmY5Aqr152HVPKftt2R20R2AgFsp9GXWHzV
zYkLbDukYu/eR5eRVsTjpFWgqoy7e/fcFbwvmapEiHfEpaoRtDmrI1GryHNPh9ZpVpu/Du3ao/G1
vRAi8tP5kjWCGapZwIdMPrwmV+tAJ3dLGva1YXHZAQuz6v99fm/cZXDVm8PGYncMleQT/u3/QHOP
xA8giYcG9M/T6vBMrsiqSYn3oCS4Af5LKzEasixEgGboBpJvRxIaHaym/45s2KBabSksVGqIAM2R
Hs2hy3ol/Efy9et9yELDyqBMjPSPKatUKIjwHRyVlENM/YLZeaDpu7e0LmlfQATAq5rDf+lFyxKh
s0cGX+zKfon4quWFl2C5mq/mlXeD6M7Byj85woNPzuP3ACp8cFAyYmBAvrHCNIb2jtiaBzqF+qfQ
j89tk7sYgDYH7qvblOIKCHz32oGvH93ywFhaY4bnjt9BYZwOwfVGh3l1IqlweUF/3wEZXBzG0MG9
yvxKMU+wdXfvJzhrVdJfSMs4j64EdiRAP/KkF9LmEXP649ws/ZzMJh423lKm/+0SLPUk1Jz1RvmO
G5Dc9BXvJUJbdWScVO61Su4LCR7afLQJsUX1jz1raPdJe2kOUTOJ9a0BwQKZRfX6vgs/wH7aujg0
2NpL+UOK1M9ARzEoAUZWOaJ+LQAKN/kBWV9U+DkS7HidFX6us0/URI9Z3YZDXcT32X5ibctbcxut
rbGWrou/6uaH3aj+2n09JUbMDNgnuYqkvOFyfezR3giPU0EqI9qVX0dx3kqotki1ejf3o/3oMSPC
hAp2R9ty25FEc6edQaZGG4oEipJt+/13sJ1eSMufRa6o2A+bwJ1Ymue/0rnU1N5M6nCG/WVACFq2
XIJZa2Ohdt5kBtAwBcQCBEfWmUcfsJVmjKTzpTAERed/3Zt381IhDL2SfxqQsj5ALzkAY2Fc64vQ
r4i8sBRpaDi1FjKoQIigkvzDS9fhjmkXO19qykNfMqH3Tkd1ux9qpkVt9hq9RukkciIHYSL6V6ud
ukdiFR3DOw+1YLyIwvh5zjCOzco/1va7++7K28P6hpCbQDKkkeVWBlDMt+o9T36pX+pr4RL7V10Y
pGn1inBVjCl+g5R8iUDBJMXfsZxlRCJaPiIfcBIJJGU5L/qF+IMGbRMVAgAte74nWdvlHSkf/dAv
AUGWskP9ybmv8T56HPuniWLyhSWeADI5c1YQdQU16iixUIVN/mE62S4hr9szEVPJ7ri2t+xC/9pI
FV56rgqv13Ue4kkntmd0mHC3kI+nXIK3oCMi58489qNwRJxzNIz7xDKzJLECkZRf8QkUIuXnokw0
Hvl5OgNuWcPy8OmjE1UrLlWoxk+rRyUuC+EZkebzCut+dVIanTan+WXVOM3RtuUKNyKtWDlRMdKv
IGUUBk3tk7S3KbZIDQd8Mrljn6K9aJrMyX56l0zFbbPHiOVAEptZZ8Lyk/ReBrch5k6ps07L0s46
Vethgdv7Tit/x1ZEAEA4/JrLivs5BM/CoNIxpZcGIgwewwuGpPaTDR6xK5Ip000K7UL3iGGwWSwu
wTGP4JFF3LfkFNVq5fapCGIJzd4ajrYjtVv1+qjdHrSXPTm0Bf3+pK1mz/d/r02/5yuYwwW2dInh
IM+D/3rE60OkajRzr8c38nlXAozh8NXo1BtTjVLBjYG4faEpoPcZnTclZexe6/VWq9NpMfjz6tuN
v2f92x/KdDSEHLk1Efe7CJFJiXi5Caew3SO2pD1xRy7PEH1HvdOljqm/gMvQWRJq2zvvf4nDgza6
Nd6kG56MdQmSJjUIua6U+tWQdCmAxSX2A+hfbBPKuEHrjNKWfxU5LU5cfLjDbfK2WulrXlCCoIUT
9Vxnk3xiAcG8t0DtFIF0EpaXva3I2SZfB24UuBPWPJyuJpVRpV9gY7w6x8aV9RREo1vqhd3CoDAw
B9a4FJQHp1kluLAx72uvVun8XET9uBt3z0iXK8FhVh3rq4qwbDoe7e+pWZtKdv7tiAUxZmKQtNd8
RyQNd2tZJ61e+tWYw1q2un2uP6tbuzTj1HvZ9cOhVr8lbooxwO6w/R92XKLo/Gho+na/PICyO8xW
DuAaNVC6ONMF4SqCmgCeKo2ql3ppZIEd6bNcV9F8RTeJTu3eKPbRIhbcW6Flxi2bzJpCX/WyNf2O
Lz/JxzEJk8ecS/ZRRW8vhh1SF8NMZ28IIcJPfTW9ZowIo5cQViG1+yOEGuGE2S8O7+iVhpe0YQFB
kp4OznhoXNHmpHXUjF8yUajMj7vjLqLHA7ljr1617kSyWMvXtro84fun+mO+Z/ZWhgdHhksuEoEC
EYm4yisPagyVJX8UCczgXWZrxzyVQreHNSy1/FkhXYzn9VsGk6zUk66QYrDijGnR0BEBZ7dWcazk
n8pYg0oMX/19riHR2BtjCPCJH01RxMcmHgoDaUl1VGuqsaf3lrlWzjXpTbDpEjknyZHG/1HJsCRC
jCxxJDVWPYmKbpTRGVoAo6LjCdH0WsQO0rTAaH+v9bNfo0l5Ml5KvY4GzgJqM6V4HFcb7583mTV6
wnrcWh+YEiRinJKP3q7bOyk2dUKszja3D9xGrWvhGyUjya4/aSMXMXGH8eYxLxJZgeguHAjVJc6X
kF0sI/eGRwvaxirBgbQvnZ86B3qTdjoP2wTxdtA/AXIY7UwWk7DKwwnGjD18oKq6NBx8r+Mxljqv
/2C6o9mn2+L3l57jQ8Ktko4QhszvXTUl9vZLCjR95GjfNwbXLlk+1dNfYN6AgBHxnOCMQl76QxAP
LsGLpHzLt3wshk9MkQRvI9ldAQ0rZPjI2WHCnvMgkDZy413kFl1RloTi+tYoAsEhdfvSqCyqcEKG
mwJDc9A7kj7Og/xxT5BO1KkydUixu/ItysYiWlr4IC7h7BW5SkwE+q3fFVTcrWURP+zBcKWFZezM
cHu712YBepaMM14uvoSD2LFTL/VJxMZxbYFdV52P+wourVdwSNcrgBAUq3384gbm9MMfushk89kc
gjfIS7mLQIUGHcrptjijF/bNrsZOW4gjAGveBBKfCDbW4+J9eyv/2/v2LgHB1SA6HyfhJVF+mfjj
0FlhABCurAk9ZYDjkxu5WSzV4tOJCSmPga6Kw9LQGpWGNhpDqEW9VCjuoXIAs9RzqwyLYJsr0Jjl
wOrhQjd7hm/2Cv3K5DMi4XVeXJTJU9NhD9N5YU7YOWbPwzLi/Wn5nK42z+X+pzCxZ16J06gjcgwE
60bn5prAXeRZ02Pd2jrKDiZKuAkBZt/7dC6BO76fYMdkN05Yntgl4LzIUe0kyuzK7jwiJi8QfKIS
6XbBM69ZbXNhyK2IWaEJwhNEcnLZdCr0tgRsu0e/wCBEAURnLw3peDSPp0TG4LlV46/PYqAg21SW
S8NeAQWY27zbPP6Km9ImnYqhUqxayNilFfF1SnKj48IahAh6SLULAX/+1EOsEbvLNuFko4fLxpt8
U6XjwZBU0vp9vfp5TJLJq1/sjcdlX5jgocXJXn64FEl1Pg/eu/A0SfwqzR8RV1Q9bHPzEnkIk8pC
+kRY4pEBjLnHPFtASSN6JXHFoyTdFSA6+oTVOO5+vRhQFJB0eO1LuSIdy7dX9VEQJ+Nk/J2+p+X5
Hff6fmAMT72Hb/Uljiu6xd9wxzAs1mhWZ9ArWLcyFWA2J4A5iCAQZ4p9XW1fmFnvivqNSOlnt0wo
5086O5N2mFCP36/1ms/UlJtX7Kr0XHU0Y1Ldpg6mW3oxxacxIPmWBY+8BE4X4X7c8Zq/WvCf2Q0g
gJNhGgMtE2VHxulnZ8xLFjA1b6pDC4TA2AuBAHlm15RLjC3b6MVdjPC4zibKK2D9ncSTG3JW6fyv
AD1MuijA3XopGmS1nre2MsYLvqOxaOEgYV6A7pSbI/RXwFTcOpwa0gwaBBw+PNbzbokviHjtErLU
tQ4UWIeUbws2XCPmoUYChHYOziX7SQ7qsgxEPR22+8HJBtArnq5O98BCi661PsYUOBZ+LCb+M9cS
rtgLGZJXc90yjPJuS2kNs8ValC3VjNtaod5MZhegFaFctMvUXsyNvF56BK9sNlID5gfiYDGohH9x
HopgYog+2DVTUBg1q8IEUDrqquYbBCxpDtaLhPzzOm352kEuzDggFo1FSlevF3Gwj3oRJyXCy42n
e3AcnAffcv3gAUibnM2PDlnL/3uVEIYjGfglpY+d+cC9LdFLBcBOsJWOVzOTN5BQpGHJ92YhkGpB
OXv/baHoLjJ+WA2M1BZnWo03s74EYn2bVL7NFWQh+5vNaeDHsGmjaGs90BNLyagENeUQFkhD0mqi
XA2eCKfBGyOCI/cht3mz/WZw/r2RDEzOl8l2arI54TNvHQLKh7FOUX6CUMk1kyHDmNgDkiG5C439
j2yTKA+z486/pBwTSFGvwJ0bc/eJIj3zmWNzije+pclnAHqQftpZ4534CGWNaPMkRh15iMYkZFcW
FQm/GJudrk29NoS2b80Ow/WYTizh8pN/RamEWhY1gUAqj8qEVxPbD1F4YicfKF+T7FHuCIs9wVMW
Sfw7MecMH3OMjAAcugcehOlXQC+wOuhQHhdEr5w7byegRFxz5HuPHqKuSyA6HfQOoAH1DRrRn5mv
aiGf4aYxe0zgcHBL8YM1V4+lnL1Vihot4UIQa6wL+cqg8XKIZLLB4InDkvhlgDz3TS+BeK64uvwL
He1gVXL/vtviNlyfVVCRH0g+975/7N+7T7D9KlukRtkp/EHCLCpjjtKDy1svkrQ4v4x/VgWgl1pl
Yq156Kn4g8rmqsfTwg2oM7gfkzwNGl0e2ZPK5DuuTm0o3CVhg0SOq+o50ua+gFFXHuAqAP9jVuT5
1Ma60HQ+n00Ve4JfhXtU0XuQ4C/w8zi6DtM+obHdW3DxE9g/AxRPFKTlXh36G9pZGuKFnHnHDtws
nBtTs8ZiWS4O3iEhSHx1rZUnbhgNl1CpPV+Jrn+y7xT7/A9zkV0Zl1dtqRloYgR3kPKyAmt6wHpW
APM0cJhGGyekfrCg7rJbGOqfl6ZB6kAdplvmb8ukPdnouAzQI6MvjkUsi/iWc+/Yo+vmuPoZGeS8
cH/Welqbw8r2SF/19o7dY9diCNTMHH/7eqp71OikRIN3SMUnkPGGYQNQvH0MbvBv4YDAd3wlteGq
xcgcltJcsmAuDQw/sBvAhVmDUSPckEuLuS2oHRU6qjxOVpY2FyMDx+6GmxBsjz+cUX4q4J/U3pwe
JEtPCg8aZ9TtPyk0vuwHWoN05WrZkEp5w90hekF3ldJ40KGz5gfjXdZM7BFwIuHkwcckZnD9cJ+z
dmgZ3+HAzyaNU4VTemvn00hMScFIGaVA1uWne1uf4cLM/l53gco5pn+ROKo2oeZYU3J2R+9haaJB
IFHvPFeZVxyW+zo0mWYFB8xeJaFX5OZQG60Ty4kmOBVYSu/tWZVZKCg5uJke/iHz6vCsekY3Lwcy
MYhToKxKWCi0OLybdxQ0d0Z9I2uYvFlXaRiYDuE+EoW7I4Wp4HrbJMxjIw/GNV4uuTNk7eyiTpnx
tGyghY7Vkyb8WCeZty4p+Cxt/Picll9/Nvv9fThM2AgO7Am+z+ir+u+McVdViK2XeyEcacf2OCaR
89SaskZPtYkavTv3AxtjvjzKipRwqSTO7zhlLHfANI8PsfJ4RFJyYfnwszlyVxNVMR3L0T71xl7V
uXrZtNtXJ0ZNrrqK8Tptr8o8FC3QxXdjvNtrOgjBI7/BvV2d3tv/0cKMCWI5LTZulU4UNj7zB3dY
GzlNS4zvmXCmiGs1X7l1ziP6CKVE6RQ8mSs6Qy3Pm5Izaw92vAtVTcV5P5me18QpOFmKy9eRE9M2
54/BULyAMkZg7Nh3aMihvIc1BGeaQ65WKDsejq6Niht1blkrEDsxBf+dRVMJtqLYbhnJpq/LyG0V
YJL+rTJFYrVvjaxReVQc1rqzp3Kr7ugVTwdWsjvrdspdIQJJ28j/20puaAYtWi30s8hQkQw8aswx
aNOUXcfP9Kosdu9YHLwsGsLNdawBH8dG2in8WuvrQvck2kDe+E/2Twm99F46lzyaDpIDrd/wLckn
yfi6XZWakffh/Ltta4nNh5t6v+Y9kfEYejra4DWiVPeyrq0rfpFZlfwtFVPVLLBL00vTQI3es82N
FmXj7bUfHbNVPWJTTBXzxgKwgRPckKfMh6vOhWzlKvGcKlt0SNOLyBNEwD/azYQ5sqwqnvapD4+I
/owODdj7whisUlsEm35PZjRBsWaKE4USQFzhvJGKWZ7aKsj/9+J8WU2Z97OWyk3GAckzLNQTClRj
qKFcZHUxv0n7PXqTPxY1TIy1yFsDRsthS1DyD9IZJhhfkHdIqyfRrsYYI9uBH0YSHruR84RY06Co
a0u0Pzpo84isPBPuoAMRA1brnekxNMXti+xncWIYtKwXMSak2HZutG67a8HBYHZHRv5gc9E2QhY2
yPV1XsG8QKA4m3lG0z3h0XQgImHvyfcW4813KYn9govGdE+by2b1e/szkvbo+tmiAAMwZ+t6bMHL
0GuHCpURovv18CghDLq3Xpm8PxcuaVPEY49aUC6IY8uo9L6bA+P3Go/QI4gbjJ2q5oRPSkpZ/PNU
xTpEq0qOenezPObeuT4rNBRvyhXwbT9mOb6agMeCxqaoWWXFV1vEK8a3a4pUbmdWWY2gdUNkHzHd
I3SI+J9QRIzKLoCkryxnTIJs1vD5OCjsBq6E4ZYoFelRD3MLCwF/sa20hsMicPARFQ6yQDH8dM2S
WVWJkZL2ULKmXMXD9dJn2+d6UkmWU9yTqIEWALpfpiwmWfr3jZj+HEmX3FqeWfGYTvwX8YVffN6M
GaHmk10EChc+9ulIcMSzlfSnqUpiODzyq5SbhIXzX1i3ure0TmmIqBEwu49cHGGp+G44dxQs1JBw
iSTq84/IK3HMygRjJIWHgZZeyn7VPJnOnwvCRl6CTZdoLSmKZL75Zu+FzR67td7KMel1Lv3hFusJ
mh/OPXdAt0uYW9/rh/BirfJ9cGLpSKPMw8lP58UkJMuidKlye8XSSzHvS/50mQ3EahLJifaSiG1I
ZwDeQPL27HkQcXPhVybwLFNloAVDpAX0/txUGRCJd52hjyjZ2ZTwJpPTL3nvAw6q8u9gTA6swY1X
BqIGcJ1ySZq90JNnBE4X3QFYOMQZpP2bvUEdD/EMTBET5qg2pqK9gspaTNxzUEG+AbeoqLPyOpf0
WVy46L1YnLVLCA/LGtFW4u9JmzoOCj4tGh2MmsmohfbTpyY5tncM6d4FmLNU5JzJHCr9rAJmPmod
p6IiYBQrVUDhgJmgyGBsYZ5KZtW8M6lomC69xlnjV2cWB4qBiZQD70kSvMa1eQH9vj1PpxUeT9rh
TW1jbIw56h3e3r+v3wO2+i7EEcwQubv8SuIBcRv4NuwYMous2mSdgMeB0wnJVuLiIxYV/BuZF1Q2
7MWtDrWwX+ogHHYpWaRC5jg7mVRQ1jH212zZuzXNQaUn+UCp9x6VJxjQR4VxaZlsL7vLjrXw7WH6
UHlKUE0mZWIhGjI6BdkLMc/e2TP/KuSc2/N4qRSEG8TuqW2jYxZOxCBHiLZzP5MDwm4dA/VMYrVq
I3tUHlYwCx3m35E1KSwuG5XzUbuozoqmSfnmjBsbWcx6BXivOargmDmZwZ9lduMy8KdFD/LgYF77
lPA0j0GYpm86r+lt/JrG48I8CsKx0iojmT6cbPi4ZE3svQicciFvjZJA+1/YVimqZpLdiqtFBbUO
RuX0rMDGuaIR2gJwAL52EnWUWwjEuaxvhEHIc6j7h8Dl4IHDerU4TtWd6KBhkQ3yda6bLmyN3OmV
vs0roEkmojAVuYVPFtuM7d8YvbD3n0Nz9pqYs8foOXwOXwwuejCbRMd9TJ4zktYTHQGjlv7dODCi
Q5aVM4A2pKBKBZ5WJqhEoqAWFLGPFA0seixBYrGVEGjx+r6HlYk9Oc9V/erAhEENDPLjJD4vyVR9
tkUdbcOIpphpIsQ3uP7dC9OghBWWuP4gK/c8pdx7lP6lf3fmjvZuS2OeBCqMTQIEGy/Wdzg/Uo8N
Xn2rl3iqNw5Y5sGlm7WhCn5mpntQ2iNaX5MwnHqIG82sWx8Gzlwnn9l9Eo+ihV6Z9+Q5VA6H9KNp
Lw6u49KccVG8IpJjxXb9jl4GFXY4+BDFdwCZFWAjzPmFpGVPutOo1CKrD7El/QgD90J0h4UmMhgs
eaR+UlDTrVCxf14NY2oOKM4QYX62qAqQNcmgBi2Fn6xCVAD6qxOZT6vtfV0F2BTIqDK67McDsJHg
SF6m6SiJdLU5tz/V+pnIQcCRTtkBFXIkOgcyxa2hZGKpksUHE5XM/joDVQEjOQWg8wHfRu4cq7fI
gsKKyUKtGKElysXKrNouga1UHe/duQLDgxdy9QuX5vGuFwr1C5MImceBQf8pSNUG6AeJ4h7LhJMA
VKvNZ1wFrSYr8AGQCi/btrb7CXM18UQStMLzfRKNyKTEzPyibjAG/IuBTB8+AxnBup498MrWt8fk
REpJaJ5To9zL79szmGoJ2X3UY5KwMZGQ7cZNy7grwFctxebmhDr1Pa3On8EreI4+k/Kqzog8gl3M
5m0IN2KiqoGCY9ModN8kP6KKYvoSYbRnJjKfAtyaHROjIBQKMOm7d6Vl+YwvrVILcyVnNncZ9tcL
vJonKO8LljtiVMlH4cB2l3KsBjokJ5EkaTWuBJWA4aOtwsDuMekb/yrOSwoqRo1iXtWFcCTyMj9k
Uo0ZQ3qkumKqsJtSY40k/Rm/YKAOS/AunuFleSdFVPiJ0rzoU2iBhNso9jY3BgmC1AyUF3uXwu8E
CunAiYBXTe2smlK1K8KqISJIVulH07jYiKawG7zwaqquzXIHM7M6A6vDVL1Cpoe7uPZWHMH/qQ31
r18YkHRvmoEZCIxi20MGMbyCXyd9cQJFVhW8/m9SuK4IX1QbpDckesqjUbn+32Z7hk3gkGQbafZ5
ydQd9CYJIy6wrpUwr0kNSfbGgNQLFq1i9tAXPUh+rvj/iVsYkpRtoqFTos0Wp6MYhByllKetwNgS
TWmWmrGMuUw3i7xfeRy7omAK3hHHwHcgJEMAYKEv0jIkckMYJUGMqA1076eT4mz/+16/17VTBoG/
gc/lJzEd0t5657HFvCqaVkHQBcamaU5rjXMmZIz/kTlVhUOUdbfpmNuTW7UAAC4ijjSQHnRX6wG5
SO7HWDRkQVZolalXBBExlYfSUKXY/7YUyyt762tG+B20WORH/rsjpDW3uLz+7sxKzG5gCBQt0FGP
meY9RYywcvKnICB9Vq2toMWUBIjvcD/XffdibjJYyJP52yKteTt04o14IbCe4LmtTO5/xS1lw515
f+CB8EHfEjMxq16BXIbuZSJYDrEd2VF4/sFEe3r9M28VYlrUSOKFKrzPZPX/5F0yZ+EUIcZN5tQD
cnv1FMIddWmreVf7TqKzwB1bfCgHgJYrflRtqoDaVIsN/6/PCYICp+F6z/pXgZM6FVDVwNXiqLWO
ohDnAba0+90Bc5wgUxTKsmrd5ilTQeUmNNDW3lolSPEYtvc4j2nCeNFinICfTs1JPYNhlrmPcY9I
SArOKiM9Jddl3pmMpOBAQpIPQFpmMwL0CRFfdL+z5Nzg7fRPLSlpox7ST8nTrCjHaKYaXhGiaTPp
fprn4YeGBXlTw57S1yhGkYaG3eaKtvIwxytKzUZ53MFY0CMDmi88Zh2dPquvlX1DAeMSQqvzkSsk
nhidyNFyVOuUWeRikBthMNacmcssQtcG4/i4chFKUfwC3uuFZyuWb3E/j3kVwESc64VP4IsF9uJ9
hvFw3WXoSOLDNsH2GK7hisu4dmQAUMApybm3gY6psHzWuLZEBrlsQFDetXnZXrYyXQphzI9T1x5T
GXWo03F41pyim78vcbZE0sIrMd9Xibsmc5fFOOi96BYRLuOyU/YV923CI16za2DH+NpfwhYXNpcG
F8Gv7trA//V9v7eEkVz9YSX6KaJnjBEz2lsljl7cEs0rCkf6jSu6ohreRPlVJRIGOAWjSxs5LyN9
hRycepRYMIXglSY4PcfV5Wop8P3SZebxQIi7XHwKoED8RQ997JuNAyWkAK6cA5SWXa7uDOHABUUF
wHAn5iIif6P3w42icAL1lbSqGaA91OcltAWYHkt1LtuSOrUzE0nPBI7JmqN/DsiYIq/ID8oZr/Po
OEpm8fqGD0aoy4H3t11CDRgA1OyioY4DB6PpuNolkWPmx+LDeBbNJGJCEVc/RTB3Rrx7gR9nfQ+c
i26jKsyECEjAZFZG3W6rlkBIVshs2YXmET/GBSNeU0lJMIMtYyJBwonPcIL5OqN5pBbQd2lt5drM
Ch6mIfcUgiljCAjk33VaJaEK76ADEvooyB2CboFrASUHC8FOQLNgS2BNIlOnLAWOFgdIjWDf5EIK
tC6ID+OSmM2ki5HzV8IHGEsWmt+A4UVk5w40k0vLFLBsydVipIDaV9MYaJNRUKC2IKZNMEBjsyHi
Ct/YpoAoiydHL5p10cyUEWSvnl8aeynqtV8hU1O4B6sfu22+DmpFEUOl/VpXXdoyMHObu5QpSfm6
E/ZFTqGGLRFgn8McabPW0SEsQDpjRZLqkK4j5E9YOunsZKo5cwPphiSsvRF5e8yO2Y2k9TKAs2eb
QzHWUhSrScG1XxTZIMkfvZORDkNHVnq+DxUY6S5iUzRnCkUsEgKaPqNhRREDzwdX+uwD1mkuh0W2
MPfIxmb31CnWPnrjmuZ/2VrhcZ+NiyfyL3tu2Q/RuVNodbG1LiEblG4C5RPRqleEA7eX7By7PQvr
hWM1Ps0OMwsb6mGGE1JRnvyBApi3I3X9D1m6oAiMfkdURboNVsJMIo2AkcnZyKW/fMb9tkjHJjtW
u39WATABXEsLOL5gbK4ZrsWBVknQa37t/AqNAn2cyWS4mIQa6HeQ33MPN6m566JSpZQq1f170wfS
//3NWZVqoIpGsNm3XSH5uEqVI/JW2JlCexhwB0JFmHGBVUarT4ZgCK7Nke5frtKwHQRj8Hy9XMRK
p9ow3SSj7TDP8xyN5omSwef6J6qfLzJ1m3DwvUn9B5rh0/B/8r1VZAtZb5sDFcSZTG96H/wm6oS1
M6MjYtSbcnGrLWJsUoRtKhRRKzUVGCRVijgRrZdctcD3SrCCfWdtU42o+GgwNLjT1wk516rJ9NNj
2qpcvZec7wej+TVbK+B0KgTVknCSlHgp9wA6Kp7kpzEz2jPdjKk5wYO9/TZDXttSIMVPmEXam2pk
+/pmNU63T+/N6iWpLUb5WyOZnSa3mW6e1VK3mbZvOT8UGfpYVzsAN6QZNcre4dgh9T3ySgu5IOcr
kv2LDbtz6H/aNG1spqDDBeBlfSjIEUumgXNP2LP0/lIwSAud339rrl7+n6KPkJc11zi0jMvKoyIF
OmxMoVlfixJDjDYGeIJOoUbURzk7LsYMw0C9pZvY5LkA9l6aK/95cvi28X5SRVr7al1nadPokPML
Ym134gllJDD3m1JScUBaGCLanxUZKisgLqNpMjGEG1FXMlzdoRdycrM1mzKL001Pp1ADTRfWtHq1
5IpDptLp6RLRum67aFS4rnOFgRJWN5xWfDsgqoGq92fmFvpmw67KmYSCCeL1Ii6jf9PWsmQmtbtF
llFce+5p8XYVHFzAcLOHqpaH+NsmL8RhplKvCU2mQCXdMzaAm6hyeDzY6k/nwFPWPXHoibMGAWel
J1T+2phWPHXwlGe852UX9Yh4T+nP7AKvZdiEXfulGOyuGhUEcwz5pNiEe5eav/HpCQNXJw6Gwi8i
4QjsU9phWpaW8LdbaUN9IP9l5g3UaZPku+Vh8k0Z7HmIG7Bcqz7bHJKP+Q79AHU7Z3PfDn59Z4f8
gxVlp2fXj+rrU//UtztfKje+huB4OtfgRNm6YiTfvv3hCUfuu5fUnzN791y/ZyGO8XAROZLTJqjF
2AO8BUZPJeLIYs4qqevq3rj9mk8yqYstwzs4NijHY8iySrf7bHhcD1xaqPa9Tz3YQbCxwH/qvwWc
82wFzbhdbWNQhastdE/o+6ugAsnkuJCw/+EKI2CK/QSzPSvjlAKNkwPPxr4ftqGSAHES2lZws/Ps
+iOJpgcJHXMHWiSNIFdVJB1KNjjl4yz1eP3rs+s29S7/I+q8lhPXtij6RVQhMq/KEoggMi+UMZic
M19/x9zqU/eo8XG7AYPQXnuFGTDEO4xQimAQ+4EHV6b9d4vP7p5fwAD0L8/Owr/5snEC4tv5hrWJ
euU3SNh8ww8aq+kKmfu76bDR1pYQNqCAE9v0CCHsBVT2Ro3Hoa54pBd77RUb53Z7fFG/EVczEce2
CwYUKlRytqKx+GQ12GEPh4FaUrWaQCmjiwcqmFQWNIdXQetrM0I+DP1HJk1RPTy7upIUGZm2M/jQ
bq5s0S3E07efoxfHxC5GyooYKc36G7Bv5JiHXVhKUA6xJXhL3kH1bBTgzuscwJePv8RGjf2ktSsE
WYnoqs43XSKLNfTxDPe+u28W27nwizQBg0l3uJj8YanjouNF0NEKUfj/4/KDzFKzc6RE2gD0Y/bC
QzW+Irr3e2sfyTAQp4MKjUJIY7Ax6gUbJ344965MkOAylXx6T29v1SnHuw6p0Rm+72nnAAd9ldov
O89QEDQQ4BfLo/qsA5Jt1E/+h95E2z20EZwbWNPryRmvLl54HXzRoGvuPg1v8kQdFT1tqpXw+fJQ
UkSu8zEvo70VImxHK/GXxmtDnnnbca5mF7xXK0lr+I894XiIiMPVwhX0IkQ0mWI+mQl5ayIP8nkl
TkWYSScD+eRgfEWb7RVARxrs4imkzSsM/SFaMl/vuODN9q/tYvhIbSgkd4BC98Xvd+PWG4m1dh/D
6yoIthIY8j7Joprjs6ADwlm0P3F95CeJ6665oAstMMvfhfpfapXRspHIDW0BOtZ8bBQ0moqrN6D8
TKCoCna+9Et7Yk2LO737fU8fbXw53WuXZuPbsS7s55XGpXcSpWw/fYXVZF9vltv3ABTlgPl7xfL+
VnxMDZISEl66i24Yug2XiE7KNv+Is73rHJPFEAv6/SB8f519blF6M7iz50W3/m3I9m4qSAi8CQ1g
PqBBUBHCsFOxt0FGzIfRGLpcP6hdpHzQp1H52LyRNtKfBlv9Gd2X1sPdY05SuATJcXz9Vbk+rXgq
6NGMg8bF+ALdQuUma7ur3B3019VZoGjo9no5Vxik7jbpNWJlH2Xl/I2QRMAlGjYaYdylngMv4Ybd
xZhRkMqceVvUPtbEzcZCdk2L9dTaBdN20nCnYyOB6GPRB72iH/WFjtshfllvPB0sf+eyEm68K0EH
a2Fs6/pQZY3NK2wTxQFxPTJ+Ruj8OGGVH0TIQfEvkGHtNmeJvWr68nCzdROA/A77FpGFvxzsZMwu
FoYhF8VcPZRkYbk2E9LUf5Rdq4r/Fv6jAThROLoJzrg83k/cNtNWH1NZSCzQVj7xsD3yVxHy04QQ
BHm2PYghfS40XkZErc//+infRUHBSaGTcpID/9BK0cSEM3WOyumDdGEOagoHA3bBktxj4eu47/m2
TI8Gu3sQTstZvxLVCf3Ml75zOFfMEyDgFAczxNerhB8mmtfGKPfmGsjHynAfdr2/3gXFkvtH0QdE
/HiUYc1xwP9hB37e9mtn98tYjsOtHNEXdJeMHu1mv4+OLHPgi4NNZZvvIxtqTtQ35gDUtE7KgKZ3
o7/0uRD3Om9NuvANOCCkw0Nh2txDHhTpL/prymlcLvsViG3HdnHOavY3sT17Dta5WBwHboKoUip2
sf5YhEoAgETUPLIDrrhXCHx21ur+sQaTgbMqhvmTC2p9v6x3QifUn5Cqia89bsLmkEY3sAoZ84mN
sYqEeiQrZpZGOOsKf/2Jn/61MyT7H3aHLsn74t0qEgsXXPsqmFEmnrmvOd94LzsE6VN1G4JogK1x
u1z6biNsdEm/4/Awc+87r9SFpyEaAjt37OHE2+vV3R6TDJo41rIQDP5iNUbQQYj/egL5077UHKNH
D7rnxCG3C89jP5HFLPivfNNCnvrkzCCZE6LztEgIsTW9T2LFwyZejLmq8eTR35NSGrqKIVzWjTGB
GLZVI9Gl6fdPLa26Md9GpGw6HwSPguOz1qh129M5FQ0WyAneyO2IzfWGUkGZZB2fxml5/gaNQOI+
iqI+SI+Lk94YhHGvexyhMs01cffZ6QrRa/rY2UZIRL7KRwAj/B/30eaZFXFzWGt9EJroKEG8mwV+
YOMqijSHFsgGLakoKocVfjUYHDtZRjiGy/H5bUeKdDyK9ej052zJvqhXZHrYuZHiyTNhjonCsM0a
bE9ZjPNk+ozwh9S6VJB0fRasz8mgYNMJYUmiksVdWen8YM5jRDzjPvhFQxLDU5y7tXks/4CDNCeQ
G3qfbX/s+v5cq50HtNtlfngi2iHnStB7AjaidzHoDYqUyyhfG0mNq9ONezJxI3tTAr/gegBuB7Bu
QbeDq2jItxsf5go5QBz/XKG7/cQIxDiB47CN5LmUqPGd3tWJ9d9Kf221HEDZDKbCP+zeqE26oHtD
2EEhOXWP6y7Gd6UnM5WX3VvrXtivULjwC//4P9ePeczO7zk8R8xLgoDjhJjOOQNyyp73w9UorhG/
K24sXD2t3hUvUOwc0vRBa9ADjKZBlnFuozGPwYI68I3zgIYFVS31EQxqZEIAm9NuUJNw5c7Songm
R+duOhPDvxbvg0X1CUnQDzhT0WKiG3nzrAihN9Z8rvNp7OmDazUKvriga6x9isVwYDh4xOQOYgst
DnWsmIlKNcpdL607kEsAatQSn1BYAoDbWH3RFwEyuKYXX57UmzxocGcwsbJ7O5QKj1HKeKRXZXfa
9lZkwQk6rfgy51rvOXlpDoTHCOBDbI3AjKKePX+PDsksKtnpPFpi2sSkA51uMtNNo8jfJMQreLqM
QeevhFqF0QyUdGbyXOYBBnL+AabvbfkdzSKrAekaFvCaxClGqRZ8Dapm0Dawkx9d4nvv0hUz5IVT
+S7MO7CygFzk2ivA5MqD1asAwUOYvaDmoNLojfhhZNltmQV7ZKuR0Pa8s73LFzTiEvml+1GQ0MLA
3l3XvV+YspxP440Ctuj1+P8i1c9y2MXtfkpQ5+f6A+kRo3ZwN33IlIyqBcURdAdaijGOkCyCREFW
whKx9jWV0ne8nn4fcyrzTdtf84sjQg5Pufe5m3YalpUNo5LXG208rKD0exC1476sfF9Pkj0Pr5H+
y5QPMsvdM9S2RhUPh0zLnf18F2pkr/5qSCiWprrR8wGPEhxaJY2bzgvUkq4EEGUIGLVQ4wC0Wzxm
zuvQPIFyV9NGhxCYKte0Gij4dRToXNJ1+0FZ9uP+oHiKrq7lnJF0+riSPa0HKCZLERcUh/SWN8wI
NkwFSoiryWNGGqlSGpMImpwu30HF9MjPAy5UhqUamWKDmKxQ2jFde3E+NN9Sl+4caJArygnbg4hX
TJvhnBSxM4OZxt3Vac/ujm/8lMufsRg7J9QCzWbU0hfWXiJgdd75b/2XMogWciX+QPrurNJda5Vm
vWb1m+V4nxuLS8QEnNss3jTWqD5EhZ8NigH3qDDMDzV8EqJMBsxqujKUcYvsuS8jnKHOWeFPPQO1
TkVG1E2EmrOZOGRQR42KXow9jH8fMUZNRrqjYb4perLSb01k6RObkcGfAgXZNCES2S18qiiq9Zi7
04ox0luHP5rizWzcR+jPOLeePOsIMXyYMU3UH0Sc1EkdnNxX20r24acvlIFsqPLU7HyYPJaZkau5
NMobRgX3SJ+sYzEGLDIequNHIAknjQbvXBxqbgj1JPpGRlUAg8mA9APr49SSnBrsQ/5tZ/O/K6iV
dbAZZe9fmvFIWpomawXN4ZIByTAs+Xesp7IkUIDTfEcgWbEgRZzgebjgK0Q6qvK2eJkiUqx+JPaZ
QWfrzVKrwlHtyPygPnmJnMEQQLjjmXcabYNcv0qTVG1S/Xy75B4O8HU6juoISwwKqU2qygOOemYq
hkYZ+matAc0RfSqqVQ1R1d0P1H5Vc5VyychLqYfSGxRsElp328g3KyDzWofJYXLiVh1WaGMUGfFD
QQFrkV3qkoxiSAVQAcwA5JwTFztSHCWwYJmP6ZGJqiBDFfKxjjq9Kw7RQ7OTwhwIxdlqu4bugjW+
DG8ctBd/bj/1cW78GT6Rv+jfkM8QJw95OeTmUKED27dJaEyQYmcgJwPQoZzXIEi24RJ/UVuVGAHT
jQA1lzqP4t4hEVyHUSqxGnwRVz+2WsR9gjyPhygMDokBLEIUAlshOEPhHlobwJob0qOjkZFgBh9u
kLHZL8RcO7UsesHgaY4lpz7OxGlkRM+0iD3hFADjQykGzSNJ/5nAopFjIRKEqQIgVyDKKjJTt0CJ
2HvnXEEIxBKewqjFvKYqr+nzIx0EHdI9EgTuaLADks/gARcu1pA0Es0Xekjb4M1Um2uk3PmP1JMN
eaX7qtr5Ru9BSBINJjOiQ9GuTEtJZjOs61upr4aZCkYaMmnCo5Uv+oBoBDrUvCRRYBvPrnQJmlW8
IVwh5kBSZy8D1deHoNvDtiafxpY1eEFCD8n3xmlOnvwB9jeblnslmDabn/LvpfWN3tE9stoIRHaw
+0yLLMVKvGrUfUZoTatxeDsf4hdJruXOhoew2DyBo3er/ryPWwXjvA1AsV1wRPci55XgSfK/POnE
8m3QpiArQesKvye8hbrknHqbnPrGhSJdlTrficymK0YJMLsnl50ZNhkpJ+6ky0aMto/RGUJk8a0u
1P+Pj5SHAJt8/VlXDAf568wS9faFKc9w5YrsmpSJVKxapcoSxiOFVA/MpFmliTxJXFZoTwWW4hV7
Hle0dk8du4PLVG1Y/0UxBlbSsIzr99/pb/Wz+dkAy7aoRmxw8rnGF8NnNlMUUu51e9/8dLfNwvT4
u5mfMduYV3uFOI9zbf7nlpab5Zr9Sj/TG0o1p9ZjWuCcTGW5fuainG7bu+kT1hLdei65KdO57dHJ
P5unN7qEZRo2185+soaHReKCfHAtKQCW+qljBdM6m3V155OVcpR8mTSU0Mmhocfw8+6LVq+TIdaU
Iq2mJarrROCEpDW4QZyfOZVUuHpNUURS0/10zQpbL7XpjDSgU6yTrP3razD0wtGLqDULipQzeTCH
eW+GvA140jKp1QesKTSpvqK/xkbZoc9NMxmh/kX91WQWfgO/VGFciK0a7rOF9DsRfxsGDUD8J+2/
7sUDYClQhF6OhDYz6o9eRC3IsYEL7iEotzZfhSwBHXXjkmO+Q0BICFBL60akAmra1cUqcUcRjCWp
pAuXHhyIny8xbTXYoJ1UBqfQBUgEWjBB44VECBQE9ll8VpcBYQjQtBDX8gqRtYR8QkoG6VAOcDgg
2ehhOIx+DkqV65/Mb/gOovXq1adGfAw+19kgKAAuG9SrSAIGJp5np1kxTH4HGilXILZgHkQbyuQB
/9gBH3bpCfhp1OGQlmQKDwyb2yqQ5pUYYjf/zFfp8t8gK6F49o3J65pf9EsDCB3bn5d/HL78TbTh
33RHAilauM13Ktx6Jpd8Qhxfbl6ScxfQ20C9aboWImSOYoRW7hIODzeAb1eUsM1d0bmhJjS0/jaL
y+TRu/Sg8btlRzmDsgagQ9AaXm4e300pj9+hHbxgLLzwStkhz/ZE1wXBjyY6OykyIKlUoK7zzfI+
r7dopHNbt9V9zuAD6zWobIhs4AgA9Y4uwW3nvrEnGmEsnbwSaWAh6o1yj//uXZwT6sZPO+/tqLCZ
uH6wPqRTriaIRLrl0qUb4Cyz1ela+sI/1KZA+ULW3ddHDVh++ftrBVKLEyEPz1AfyUx8EAWDEG0h
03bedP+TYcpY7GDOhGbVhkj3kpa5jiLPrpBrNfUVZZtMvy16NgE1SZdKOnwzdY7JI7V0dLtygA0y
qRadIbVjaPRohCuajwBLd9qG401aROHQKXFlXYPrznmwPezsTbglTYhLPL3zbT66Mzig7v7OKSvC
nT9Nzz3Za+YQvqFzPwcefx5VmsewnLzjWa/EezWXk1+GWABnuVFn182jGnm3a265pQsQx8BEfAmd
C8Huad5YH2/dIz9Ag8waCWaF0Rx0En1ddbe9bW/XFez+QUH4CkoEDy3gR0sDWvZqBKYsQLyPQKen
ioZA1V8BPn5HVvPb/Aw/wxuJTXVc+vsykNAX/iBgxECA1P3Y34Ao2aR7wpBQ0YbYzv6D9gmfpT7N
a7hkzdh6qTnRHvj4BFdRkBCQUCwTM9UwiYfoF7uYOG01JPZ0QL9XNwkOY8qD6LBwhBYZxyOQaIGw
f0UciHdEieg40SeMB6ErBDp8jYrD4uKRtQhKJstNUCn8anEhZzYGuvc/9YtteCW/3yK4Jt1obNuM
LgPcN19Fj3LlYwySNKyha8HAOs2OT//Wuaa6PfqMZktIpOMyVHJOJQecwuNp3572g7SUKvsDEQkq
UhujZ5ayhb4VymuTw4BA5x+mAKYhP4DUTjbT91yuVrVJHfUxVN7++QJscAYQAagOYxRjeyPTUzFS
f3RoswNfgYwe8vAR7h3d40JnhgVHvpPvCD/WGWWEEcUIahjETiEfdakyXYkAfL1c8Abhex2+vXog
xJhgsYyyKRfylEgUPqp02GTBxwrp+jJDZdQD0nUIgpKHawJejF9MgzJOSh5NwTJHMbiKdAI9RoJt
0oB8A1IDEdKuT/bLx6ge1SS9AYyEhE1FiAQMHnNqyVRYvjXpnFI62lkMESjLzOw87EJ7pHJZMh1H
FkDDk51/6Qngdmqf2tioM0zRQa3g8yChkNTQUTqpEkSgtRfwNYCAsP6EeX/RwzZjMVEoM/RM9o71
teJT/352zjtREf0OXtElehkWjjhjZS/C6pQeIrsEpq2uLe2pYwfvOXWz4c5EqRYCnU3aHF/+GqXB
JrGDdBnRqqaDErC3pTsITk87kpn9conMVInxJb8RASqkSZ0NI0FFv98NSTk67+jXd/qRDyXqbks7
ZS+ODxKomK3aNgpUokjxX+fDa7/b8HOMULFaBIobJbuD8peEnHn+DlJVoq7DDMBrFn8TmG51p3nA
2GrU8VIYcfyCF5bUTwTATrjkbcYFl56Ds3CaExp9ooZqrC2cgIrr3tX2sKjOrHfRAGTR51aTNz6C
8y3Uf1AS/KNXjguo29SD1bmdpxJw2NVqi93JX/996M3+Fff2p+SUh3uYIgcXTUMsgCpjWazMft9e
UbPuC2CLr2NDhfImFZ4Rf9A6qtoPYBkkFVGum+tilNcRS+oSPZoXc1FLn+6KXt09tRIGaRgEKRAU
wpC2OcP0C3s7ondJaVJGQLOYfLvID3YeeYp0r6Hsj4GPtE/zzpVa26D6+JHsyKfT44JeNEUcTTIn
dNwksiPNgzSb5aseNfUZPsmgV7Cvt8t4R31l7YImk1duKQalehwvChGBXxJl41hAyGqK6RpjYpC3
MEqZRZJa0SX7cplIVBUB+CDA4QdV/GXVsQPbs4Nf204dL2WsZ9ujTvbRP9lGNlwCmGyBmHYrUVJ3
foAYI4XGpdGJ4R06vyPZUl/gB0G8E/AQO5z4bnPRRfgw5fFnQr+rdfc46c2m5zSrwaTT9AJnEvAL
7abT4i9+0+cltMChlKSCZkdzikigCcWrbRNqjrbdtKNlf5cc6ewdnBYXa8AYhzvadpvLkhVBZ55z
2NFUh3/y0T6jEL0wzuIudopkehRA4B914N4hyFZi3Xm8rYDnWNExDDzSB6C0OidIsjelnKYV1GE5
9iPa/szUWJQMBhL/9wK7r3/jcbQb+/ACtS0KecUEsOBMZZJsBCCUtozlrswXYVHw+rq7YyqbceYD
MpSmFnImSGcJ7KpU/2FwEBkf+DAE89zO6qo96rwkE4Zgr2JCIDDVWerqqCBQyVTmq4oKISlutF+z
gx6iiipyX6oMxkkqGAQe0/H1zwUQMplwSAWZErFqP2yxwuvfAkYt3PY+wPz4BrwRTUgx8cAukrkL
nKgaE4Zt64lY7MVkanqjebAGyqTWzlQd7irYbMJm+F2cGhCCeJt1wrO6OBdYZ71MCkR4YnAgvPq7
Pxusow1CmICLNaJQP0c6U9zBHIhI2cN1s2RmwbOr8z3bSZErXWf7vHYttCHOyCMfAW19nPH4zQKQ
lK8SjTJrQ8vk4R14wPBPOLsqv2ho+VUgaJUASTf+IZEWGlx9hieUbKzRi9392CcAipq46GxZPgT7
B+f8ZBeBfDYQp3QwEzIIXyhgNZZjl/XJ01+gvpRaFvAPdRW2Tm/v5JrDbqPLw9XcbQAI0ctk6b+8
8TRp014W5UqCuFQ9fGcZU2cua9U0ssLb0RSqe8/GOTw4W7Zbuusp/ek+ayBd9msocR4o6uuke28k
DXWRNhmXRukevtiN90vDh9q1TzZHcoVgYM6eM/TShc10ySLOqHOqqKMeNOEKMUQCERO6NxIxBJsp
Fzfz6DYDO9r2PIhhN5MrHqzBneZ4zLaIcfqGhj4Lw6LP3p77as+zmHymWSTvc5xmiH4Mcb/Q+3gJ
TADoq0PjtxmU6RUogrJi9HL0Vw0U6jpZiouqrnma6dOdEmQ1d+c3oqaq0aFmiU5EG33e53NlMr9k
yCrETtGnWSM4rkC5d7dBZRuo7SuNnqwtrBj97/BewdnPMRq4tsVPOXXVhCJVRhS5BvX1bpyccF5L
uDHf1gbGgIEadO3vBuLTnZDA1hoRL10c5XJLAUVbsA513ol1VYePT07MWWf+DTwLbxuzV4mTfXFH
G1RVf4NfAlOQBmSkHfbmIOgsbUIpYY7YlDIAj5RR8IexfpCSGCxTEoSUxlvaSdFAgcZJSgAJv9AB
Ycjdlj7OLtxPxWqZuLgMAjaAukOKIXJxKn0Uoh93pKASlxohyWVnJBrT0XcIsDy0GThNj1fRHAUd
DICOtsdf2V6fXiuO1ay+yr8Ad4saCEhgBCTTrRabALYI3KuJMcKEF1X6XbnQq/g5j9dTEXlt7swU
Liab9Ivxn+c4mBXZI20ELa+F3dCEFOZLXKcwyLd74HHHfx82rVH6u9nIHAhtlIu7NOtCs5u+H80j
5r6gNXjz5g9pU6Fot474NzydVDxsKlEK74eLxmnF7uwxyxNb4nckN1BO/hKStF7EaFTiw+NcBA/c
eoKj+UDSzsNtjjzb005qs1DZUt/xmffUD/pzmmsqNDd2SvNurqKVb9so/eE9uGQPWXZObDSkfu2a
e5BiEFeLrpt7o88JWm4GWtK6hK70glnvbL6/zVr0Gn6Mwys7CgKNVxfUgHptgBLNd8MhmPTFcAiK
aQgF5sEGgZAFX8NuvUkHk8EvSJwyHbkFiAF3MQOg4prNwtVYBpyvAz3BWdxZNIchK+xOv7mxRyb9
gVG8dBwBIttggoV4hyBw81D6J2YOtdexRBU//2aD4oMoCqgBIBD+0/EKqKbmPALiSsCBfm+JMvxs
vD6k555Dd1TM+jUUBy056WWLZy9ZG00QxWRQXZv1MQlHYmIUUHa5+iAyRa8wdbeRR0ZEMf6acYfa
Xyg6sLjVRLgC2ZRlwQeo/FjxTD8UIUzdADWkCepq5upAawvsR69HN3fr9YDEMVUB8y/qkbYk5sgk
w7T7BY7NDtk1azrCT5lhaGph+tPsv+rnnTgZQnqAKEY0InmOS0AetZNrT896ZQp9aiuoTVjlw6BZ
xJOI4ISSmiAk1EM9uteUOADIeaVZ81l9CB1HngXtR6tdMz3XC7NsKWAJkG26exjzQcVA8sqvtmF2
INW970DYQG7pPJGUd53jAkn7xE0cPJ1/cUawqvdos5EbaKqg7rFA2+Sg8SmVX6q2WQSowDZJyVh9
gUsqlPXOSKFvUWTKQifq8uaz1GcqHX8V+BLNlo+DEoc8nQHL3/bVzdQ+hOUZF0qBXkER2RwGgSCz
L0MJi6xSSV9rTqAynr4h1f62fUI64LhzNERBHEAc9oH0kJ4cde+OkrGO89/uab+aW7ZZmnhq7n2d
yRlPSA1Dvx4lecHft3L4itW5SRFw9bTXLYQBscdCvyM3fYzh+PakYbti7FHqX9Hh2NDrK5EJy4dY
hW+dFjZNtVnv5avNeOUfy96LYPNBlNQJaosy64h9QHsA5VZ8J9ehRah0+uEjeK194V8JbFDkqoU2
Ublbn5bs9XzHWwtuJ38XUC4XaZnUW+fwPJL9x33rPAHYOme8vpHpubqqTGDVVRo3Lj5a5q0ySMc7
8E7Kabh0CCXaZXAHSRllpnX0wGTxFZ8QJGrvm+Kxr1rSlZ11JTBG0oiTG18v8FUYI5ZAUKrAkenB
JnxC/9xh3YeGIZ8Ier3mKlK7YutjfWsWMaIWde8412CrjMw0KQCSzR3egowH1txnN0ACAiGI92g2
QdxiknmrEQYAEyC2QdjXwGOJ0DJx+upZbKLaLlsTWV+hI77rz9ofUPfG6IM7PDnyPphfSLnlRMrh
9Eea58aKnslOJKjBe/QebRCuzuP29MQxM51FXO8IWzJ30v9oZ86lU5ClxoQlHDuUA68IVxCrTHdK
HcRv9GnBwwfVPEsVFECQzVHCldAidNIsNIDq5+cZrJ/RE0gTcK+bHh2IrmKGDoHoYV1rMPCfvIBG
UkPCLX+ebhFMc9lfhXTRyF6F45UOuTgh4I5Ihj4UEpIpkhApSPiuVryKAsSDgQ6DDnr7os9pZkWu
CkKFRL2jzofVqRK0CHKAeMTiZxCRigwJ14KvCmhGJJe4p/gniT/0FknPs0G4oPSi7yjiKPqswT4j
kPuV5JFbSkyJQ02ggCak5m2efSd6V/YwaCi2QpVaA3oqtQnYmRqLAogOvrc6yqcXkIdQsp09/IWB
1AlSKCCBtj9Ff+oOGskS/VDJpdAqoUOLPSzvTTUKzYanWfUkLPVcc1MwIqHkWpC650KVUroajxpW
HEj+1JRRPt5XX4ayflGM2CLALagCw0o04hIG1ClhRP1S/eoXG6E2Zh1mqpXtKey2GDt3MWCvtagC
FjVnCOyaOzRAfLBnI7O1dxpDBp3cjWkFpXwl0Wys0VDGzHPa4xe/hPyVbVom0cx/9XipgAmrrJJi
mrAPK3qipkTOzD5ZJHcfU4qCgVDbYVwn9/amU03/2uBN1aX+g7lBzgXKRFNyDqD+meqi3PDyjTwq
KDn0rfQJbpFfWyOFdUYnVgQ0rr+nfcHJYNtf9wtQx68biTFchl9f4rpZiMgkmxSwdwQJcYBfyGDc
qChF98YbUnxwX41aCWWIGSzzr6wLrA/oxgb+RafzHQkRSB+IHr62F2mVSE0GCRzQ50yjZ6ToNTpr
mkgrPDM9MscBI4A7kEG0Yggmeu/ayeYWFYY2NLpaQIx00wBK4/MHSG9VAlaomldz1bVbn+LGRGaQ
PH5n4ZvkXd4oReI8cdbi6os+uB/iJRw9/CqDJU1yvkF98O1+2vuGGrEVAtCFC9WYLILAMfUAmbha
apIT3LCDL9/dqpM5t2gXwAiR3PsK+gR1J0P4RbqNLBhTInJQ7RSqLaQXuKSpyGsFAvDGbJJNl9b+
gWrw2aAvPEEtxUUaEbd0tBCIwlf+7R5mGknLi9vhKUcjWoTQlkZSstJWhGldLO3BA3IGvCVmUmj9
J1I+LJKskpHq7D5D8UgROuzkkItSxspZBnab0ggqRHxR11A1qfLfk1RGIPdk82koPfQPvipwfuu8
S0TyYvv2q294YxCbNTorezVqD6QadZQiNjmqKok2KjGWShW5MwWtbhfa95kOI8672x72CN0DYh/l
ucRmcF3Af7DIaDemtgPEJidNfdJG54lyAIhZX4YvxNGWUo4P89MVBkxZSpORkwSiO8NZB/C7c6tz
5gtcwsXGLcksGPZyNEaviVmnJKO4DE3d91xxJtbz+s9tkuOGiUiI0jz5R389Wo8K/ROIWhz+lA7o
oEVJy/KAZkQuyWBbV++3Q3FBiaAXC874mGBDxCWsQwMUtWiBR1NPM9pntRuH+CzqLK6u2KiKS2qV
KAaih85IXLtWtlVrLaEvJMCAtlhFvxPCXGzDgLr1kZEJUj3SZkgj6e2UPNaNeY8iq+qf9Okua67E
s3At83LmzbNgWrCTO3hfsXjI9jgxW/DbW/cI62vrajXew1oRtUl0tbCdLhLwgGOil6X+9ZES2KSf
DP5L0F2QBNVxGb7ZzCgDT8ZPBjKEdD2gAj87SsV1k6yhmGt0l/4l5OA94Q5LYYFk/CVpaZDMrTxu
p0azr171toPHaDuoTsS/Ao8kkV36dsTPS5DrVXD0IrZnnF5pN+n6sHzT6EPmMT7Q4YL0Bo1T44mN
UYGQGgRIKTNKkO/vC5KoRB8ywQfwTQwWtgPBhcSApUKAEXsJa04+/XZQ3QVerT0SwQjKD402TuhP
iTRKZwy0rYi56pKJ9qwjm2Nsd/Z6esAInLf9GYGpDZl8cG8VLIxOSDjOAaRovcKBvmoekk1FxI//
AIsVYfWGAkygDEZPI7a/pI4oaGACinOiWc8JnJkF2gzEGdovGuHgJfTV/Kocv+ETFqB9QSkGFbvn
xW14k3p7AHJITjJgWCEgZkLQ00FjjX6dvG3QtEVR4QLOqf1tFxIJUYAYS8udLfKl0umXiKmUFvXx
CX+W6dnCLzgjSqL9NpMJkGyx4BMCUchPWT/V6ZUaKmkGyo3ViTKsdWBNUAuNPlWg9jWVa2i1U6yJ
sSVJkHJP7HVBOAQQ1K3mrHmcBkwGuJGUOwg+cqjNKpXKmvdBFwKyYRMFqfHV9EWFh9AoVQf8QLNm
FQ3fSiu0+bTn/Bj4RI399L8u1cskEHoDBisCNqRGPxWmpXIsXRo6kDXna91A5I4OmGMuGyVCOtSR
pbslTiw5BH9EDlYYUHdP+aDuqBtMOThgqCmBM/kYRWP1yt50/ZRhii0m1NkKFLFevio/ptlgyf4B
VomUpkTTUPfCuPhCS1V7tSKMbsC/bMUZWQ9C+CRHvqXoBVL+Z4gjnYC938+2dInMa4N/98tN/b55
0Z/SUBZiuAA/TrrbKKMjYLZllvreow/fEN6CngldUe0ySta0m9NPzQ5BT0SBU82qF7gKJbCQieQL
tPJEsACQT6v2p0UtyEwJnLTepfqQOkij+MMknstL8BhdHPpcqqS7f6LnDrRQUH7RXBEu5JbpkYi0
WgL6KmjhxTdzYswKJHwEZjbUUeAQknY9PQZSUt+iilEINZm8Ds6DI2rtNXTLpFwm5SvoknDm9Zvv
tMwXvd4PAwu1ppQW4AeQHeVY/qCnqMZEsg5TriVMKpPZlRM7LYFKH50rY+oTa1NyMv8sNFnV2aEQ
A/IXmEsLZH2Lhp20QlC7PNLYs/7xlTMXCMUfCoYFbGSjA/3XE/J+xVMK6Ap5ZQiutei9eheQlevG
tfWgNdgqDsvDT//RuXeF2AezL/Hz3sYca963YtIW3ik+mwQZEP0Ga1qNSlVbJ+JNd31yJc8Z3ebV
Dtd/D1qaEKmKvDtfGjl518IyVDBOSWat4wenAnwMW2nN5s/Mcqxzs2Y5/KQy5xidp98B5NnD73f6
WjwWp0nx5zQpAxv+uSwsbqfFblIc7iZvvAgeuFBsW1/vFqE2xamlhSnvthvnm9M02oPjkcSK1EJF
AM+8WnFq5RMQvYbiCsYBcZaSKzsYNbMDSAJDxdSV1y+Q8BX2bRbVVVpB0WeRSzLDIG+FTVRUMFWP
QpuGQIoSVa4NqP0IkEAmJEj90R3tAVYC5X2JLGb5GWYcbSGy5UUuRqoLPaHK+OutzMefybtkVahG
4HpVCnWqyhao7XOWTW2mn1RNwahXAk9Jv0rAdPpkL3Yf3XQIFI2NGRjdD0jdbSuXyLS41n5CE1Nr
WJuHoAT1AHWbfm389ipFZ88wkGb1romgGOjBr0MzJfuDNkP5Y1vkhlAnF4++B/YAdgqLLg656ihf
xA58I+l1xCxFi+g62PXOg/X0NcpN6h3ayeyodm8I4g42+GVeorCbvJGPWMx+8tPVX2l6Hrtrnhyk
YbW3G77Hh6GadKehoHJnt+IdRsoM4H78ZbUnPBs8ImmmYO1TSPOpXIMKT8PttSLUrzEcubvMejTY
3awwsN6lFbzQreD6NEj3J+Ipz+aWnPOnTHJTx0ykjG7KLKHd0ixh1u1ozNfoMhOjyzbWh00BmOTI
R7aRIfuMhwf0vfRpaSsAsUhjiWtNKHDNuQRQ0q5YA5hdS/LsutrF2C0TQhmg7Q+lXG2g3dLsdxBS
mZs5+pfiQvBZaR2dJOtjsIIqqgvYoEmlsRJL/wU+l/GTk7G3gEBgR0sBOkmuVLN01ONHhAdhLrak
LuBViAUs0uXdUZh8QBDfQiR/t4RMK/nVuByvwwLRR6Wo+IIq7SXRJdF99GM9Wpd/1fbd1XnVudAZ
KTDgLHPRn90xZXSjIUQqAywV5uPheHhh7EeG0Bg2tGrUOVAP4hHWUrH6YCEhdhASu+AqYfHFCEIT
i0uT1h/BVXR5I4v6I8NhyBgIn4gPz9UelOakWGqF9JBjANYqHIr5q/YEnkwdxivLGbLGwT/5iok9
6AqJAOw9BddO1ekABoKYwdwhYMTA72sSa1sEmBbO3d7kWnNeHeovRoC/64p/bK1Di3M4G32XN8wk
EBg53Hq3R2tzhO0bvBqzFZZq0BZJUVitgluYjJHfPBgQrH6EzkH9LbXYLYhKolDpTBMn9sF6sMOA
CcuqT1pAw/HQQPSrX+yUoxK9QhKFTiW9zUtpzq9i+CO5wxNL/EGuk6cPj5EVXkhmWYWF9ANi9HKw
z79kca0PKGcUyPpfhDUf8Mml6/LCigPZlO6qjdwmJ60QPtqfSDQq6MqGd5ChdEwEcZ5IbWScC7Wb
hNYxyY8SfX5+TXb+NXiS0ebD0o2EV6Y/2kgL4PizjZatmBC3bjy7OLqw8b4HD7xkAHF1Cs1XH9mY
fgkQ1wcVSJGyvka56Bavm3e/1KVh33ywErnsr9Gx+fYvGFzeo5tTbhabqAs0qg2owWDaX4E4Uf+p
KAF9Pds5Upubuwb/g2tA0Tm9QE5b9+CGSuLHu1x39hdOM61RTg1dgBYGvFKDenjSDcqk67LRRZZ4
8atwjo2qeOp2X0h8YA75nFgda3J92c+zfav61X59su2uelV+9dkub+0dq3RQfdkliB2IdCSb0bpP
B2iqTqCpB4Xm1tBD054SfUGlhoxUIWJyL/6IT6jGGk1lJsAMfE9plsiuyaiEK1faJ4ixMioNMKr/
Ru2CK7ASx2OeZT7v13jO/hwTgETWdfx6Sis0oKfj9pxZ9LMDOQHzXqld5RGT0+xds3vy4hsy5yq7
Hy3lhfpemZykY3Rq9P2BM0+WZ9JqFd463rB/mRkZNFSHZjH2zyNWcovbxyWlQfLHtE0O3COTuV4x
X9LQQA0JS1NqvT1Vy/o15q8qtSVPY5oYNuiP9nxPUasRBl2HjsYZEjZRr0hPql/AKJUFzsBVBbIO
Pf9jAI4PbH4vU7xRyb2lk6zRF9O/aLeUOBfuuN4GcPTMpfDv8GfUoROEzzuJhVA6dI0ASw0Oy+/d
fixTFRMaeGavbaOy4uYwbdfb2HnycTph7lkN60iHamrCP5UbWyAeRZgY/p394Djf7fkJpspxdszo
yT8bJdY18/feMHR9KRvPuiemmsuHDE5vfilnlx9B4eXk7s3ncJsMn8MINkgdQOIm2SMAFZYPNPcr
UZ62jTmYc6ixRGuJYYnEhdetryP9dZIxM/Qo8fbodtA44g/vqA0dWJ8upiAoOJh5EI2ZIzPtz1C6
j1fT/VYfHCyx1AJpIiDCoab3QdeZ/qfcfUhCREnFbi0ZewoiQ3VqMgIJh1s2B1U/WbE3g62hjS6D
x6uUos0qTOB/I0ECPlZrJHPduowSwA6yqSDmxXiU51XCpFap+vwkRezEl7aiLDFW2REZs8mZFSrV
wj0BGkG2OIPr7Cnz8KyhvlOKRaJIob/pUbjzfwXJ+0CMOrHHxNfew+HOKE96Tj1isWCDUzZJyCYx
Q9ROBIPtUtKGMwczM5JOtj5TRdJDNloIBtZBNGLhS0lUUJ4sNOR+5T16aD2Gapu/sWeRtVF2XrTt
KtMs96XLWwLIpFQDYROaBhKoKCCwJ6aNcPLqJWsf6nEOYBCwNecRgWJjs4cy3rZ+b3/f8fuXsWi5
LRFFKGrNdX/PUPmIFBlsNFIPwTS2nUp8oylILTN/wLePymwovOdsDqpPSXXamOG35ggSJRI312Sw
5NtqrTMkV4STOJDeyANM0NsVzkRQZ3p6COGw6M8Trrj+NXLhVEqe1rgcGnCVAEIfWmdiLzHXBABZ
VdPSi3YtiV1IgHXNdEAJ+dV3BRmV+uqH9h88isP8MP9ubdmG8OnIzkqGVgf/sA5eWxLke6l/Lrnr
/cByn8h9lvgAbzP85s83MFywXdp39nqGJBXm52peI3pDorL8H09ntpW61kThJ2IMlP4WCG3oQiNw
wwBRGgVBENCn/78v2ec/uD0qEJKVtWpVzZo1q1BGgb44eHqVcCUuINBEoyzhJniy+/l3J3nsW9cx
QFJNSN/uHDb2+8Yx0F1cbskKTT8e7R1VcbCfJ8XXE4aqumFV4u6Wi1/l+m3yCE6s0XMlBzxU15wG
rcaxTGtUaiVyrevkXi0hPwWVKiy09tGhfx6lq8cojROocG6GmOmnjBrvHm1G5gcCwTeYuWHQqrxX
G5UKohcD+qtWuvA/hjr2FjXqfWGu+YrTquChJPPwYYx1jXDt3oAfg3ujU+Y/qjJdaIkHOd5zgWpr
lXA/T+V01UhsPGZN6sG9D9aDNTkUJ6TBfor0jr+55G81kZThlH6xU85u2EBioVOtmZZxpskYQyGX
vS7BCEoIscNIJdWS8KecDIcyLVo0PpQ1s4/KQfsqF8kVPaqX5aNqdsSHidRF/WNXuSzPy0X9PhF1
yVC4o41LUAioWOAPbb10gj5aOG3rh5cCtA56lJAPc7ozm/oE4pgcLr81tqB3Sa9a6yPh5cy6SfBO
PX/re6CT1WrZnskafRQieMeWhfqJUAT9XLotesIXGxcYeGSh4X+guVD/vVf/ppnXfN3Ejn07VDe3
qvYBiUrGq5EK9Z6TG0Q8pG0e0Aw0oIImWl2Ye3Ppj6j54LNbDJVAWyiChOsTtfSJCfO2DFl31HcS
3I1h36shlPiw4y5XJGeYqgYJSbTEqH9R69I06P6lgqWAxlm6lp1mp/hZJPMJOrnpyKqBdIh3iEZ+
UUSqvDaPyqWv2qmOpRCphaPkOHEpMVQtXVGBhL9JisleQlhQxruPQ/OjeYVPbMePbwrxC9BJfZhP
EYMS6rZah2QLRO8I+hTbtZQiWe2ZgT0oLDMi1yJQIEwAUcqgw4cMeq/8GYe1CGbEjM5UC5AS05Ud
ilczNLb+yikkzqkKypUf0YJWu807mTjGtp+Zf5TKh6mZBDncUs50Q+KTIkEQb6fk0siskTtzb+Uv
QaprqgLwHjJUvw69KZwFjFqRhpP5Nk0U0YAlXMZaHW3yQ0hRxUHuy4amfpHN86v9s69cXkBAyZ52
6C/Y/4Gavw1++jmkG/djwXhAoOZX3xtx6mZrcCxukwUZuLcrOi1vaHKeaRQGsR4o/43c84hcfIeC
ijeqghCJIQpEEJ1oq231OPB5NYXlz/QPLwgYA7xfXzM9VKsv79hI/HRijnV+/NOSeQlCV1cFO9tV
qJdcNOe2foBXWi5H3z9gEox7s8iemxrdGzkwYbaNqLQujfj/ppzFbONhr7/35UJIM9lC+BzZR/I0
xpQO6Mk6fj6Us8j7UiZTKO/S5dJJCYdjaVIycY0cytfq64Xswe6vurtUQJkvWBdi77/+0zoV4qWX
gI8f/WvtGAumUse4m1xfn9CcmMJyoTxkUkADv7brFutXVO/g5pLpP7d+O8VJenzrnQf7aWG1H6a6
1/amlXk5UsNzpqf4rv2NHM6+po72HzJVb6f+tVnEwgz2s1KNIqcWMESpaydgTv61ANbwOfpafrH5
Zlt89PDp9Wdyo7PEov7ZzxHXZ0IlYU9818XfQRO6d37Jf3aPfTZwPudQR4HkszwFKw5tRP9FIu4H
lYiPwW5wHueoEsqEP1S/btCjWODDI4BKWc+xSi0sbAY0/KdPmAssxRG1vMQi0rMbAwgsDtBlhSIB
o7sVk4qdH+00OCu9X3oMWJQFp7n6jZJumv5xX+07vtGmmmvShRK35b7ctL9ZllQh6flmqvfOokVh
JFLN3/CessHnGh1I8oOHYLsuIoikTOG9brL6Cl9MXnTq9TSiTzDJ7TTdYv+q1/DcLdT0j0q46d80
HPqpL2BScew6ddbUIKXwgDMR7WTmm/Ays8wm21w0qGwJc9S5/EHc0VxdyJbdp9/0qivBEEIWDX4o
NCvLIdGVWUGgNVUqmRQZJEzJq/yiK8bj5fULMbLIuMjCKHvkQBeGooBfT/RGBTGx2KnpXrSCD7sa
Ra+vUhv5osgP/uJsNl62Zt0QJmOdY/ugg3ivt3qqzlcGOma9oe7AZDXLLvVLgF56OJELQ3Xhg4sT
BzQXlsjZi+KfsX1JeMSHSro+R0Zoln8q75kUgHK4weXN6k1OeS7jz2CnFPnd4Cm54j+knIy2PLEU
iXlptt+YV/viPPgLqW5ylReIABJvWWeYPIrX6HGxQvqjdeiwFGrFKgm+Gm+zWiOQQfRHqhbqWY08
MUNe4JDwwrrkHXPd7csdSchdOTu15+l1fhiill59V4gVp97yZTz96jv/sWOyXT6DqIzZkpZLCynF
VUBUIB9dqk8EiYfo1NjdXr5pcPBZoRfLvZyf3RoFLCiMH1yIVYYyl/Jjxc8b+jZxw1Zx0Dbigon5
zGpDyjXoC0CYqbnCz3pU6qaGJTzly7+vhkumiyncsVqnCDuyyBthScKCMKaVGLGA/OVD3edN8Dn8
7KVgrnzUnw6d3486pebpe1C4dTP5XhqdymOZcubPag1R4o9zja7BfPFzrl1IV/fo27HzZisb0Exk
BOiTsy0XYBGHn8jA3z8bn8UdEfvlUf2kGUOMLSi9b9BAwU0MDljFcg92OXQeYKAOJvkANjyRmT6S
TpW1yLg50lfblLCghTVpiwFCKP2FfGqvMIuX/6rU0eMdoXqIL/5U7eXCdAfyWcuq1H0PhT4eH4Nt
7UZhowWACCx752lgYTVqvkLd4AeZzMYCsHJQan/9sbSLMZqpdnUeoOcJJ5bKoZhepaayD4OS7ag4
2I7y9PGzF6VR5mdo3vJOK+j83Ey79e4ytvhORlBRi0KV8CjIRwnIT4CEp7GrPr8cenqpaKzigRjd
Cd7qfxiyCL3nqulISP8LT88SAquyPb7eafL4Bf90pH2YY/RfwmIHSUGJVMkHWszAp8GisG4zEO5N
iiUi4E4KHwmvbhfkVugAQL29jxk9ClQfgwMcFhhRO3JuiDhiF7OTTEiBeXHyQWlTH8eknSI4e5De
+90AI/xV7/Mvtj0sp4ZBekEMQrj4/xhzBFtyDRo8Qby7rmR2QH4MpfdIJ5CRo62wZFyp1HRwiPLU
dwEtuV+zJ7yfmpmaG4XFT9whE/A/k18cQoiJE+Q1VY0BF3v6qX9nwm2fH9PvT7/D3KKHxsVXunEr
EM6xZ0MIhtLWBU0HoKLGCl7utbrobLq0GV1uukoUCyxbxSv4DPV2TaB/oWEC9KcOeFp8h6T44m4b
bBDlA2CPEUslskhiC55JQnO6ykMANM9vNsWYlMwDrXMma8VzzcgaclCvoAXFkGFD4Vlgk+PM8CEg
ywr+9BhhmT9nrD00PdopNG+Ep2j0E2Mi5yjHnp9QOoxNMdTsralr+Zd7KfnFx3fvt/PbSbp4e3Oc
KQnidgtdmQmcd6rJetqyTVJty42VxnsIEOzg1niLNMr/fzCffAiZqSEhMOiJcfM8r29Sve5OvBWN
tPj//IyMkkyrhDOScCj9ja3L+08EBtSy/qwT1dve0h2sg94isukjKWIgbrGdlBymqy3O546Bhh/Z
H36IwT/o5JjB2Tc+cCfxez1NB1g5jOSMLLLMtJUaPA49efFDU9LZgDsh4S/u5hZzPX3zBdqYw0pb
NDayPR2THAvjcAU1ADfNLc+/m3xzGJ5Yeg4v838EgDVKWg+deocBYXUHAyTF3bXH5s72BWqP6ban
XSpGDWU6iR6y02vslZHe9KlnZBcAy3x9s/rzTVaN1y/mmSxsiXNQeXq3obcxSylLcXKaHWdknq44
MBJHNw3zNfb0TcfVUUnj4vtfZQuomqncOVj5h52MOFSj/betZu/VPalYLnLyRJNCaAFXFpd2HfQE
JMUQ2MUIIMfDOiutkrgy4mDQwrHoR5r23idoO9VpuQ0w5798/Wl6ImaeT6cGlYfyE2Ad1QPhF4tB
HI+gl4o6aeWdYix3f6ud1Bqk3ZohuiIl+Jx4x/PVlqnJtNiUI1BDKl8IZLjtjcgf630iLapLIphw
ji+UwFyXylqGsG6p4As0OupP+iesUXijZvGvZT88UFbbZHw1j6h5H/ju1pvw74jbLHO1AyRvdBOm
ABJEtl9/iQ9wrgJnuk8LUnDLYiGJuC6mu0QMCn9hSR5mG/H3LrLgKjcZqRIE5pGuf72TGC0Nnvfh
PlJunuKX6J6d3N4/wuML3kN2H5QO5TPlOttqelN9AC/AQu+DG6OY6VQ4V5oX9jikIt7Yvn/mi3s5
jVEdPrFkQOFPtdG1h+9+GDAPh7pxKxco0mw9LE60t92i1jiulmFEKaikpPK1T8PUClc4o9KSihX+
xNXiR/JQRkKWATJM4zH4AjgChelR5oVbAuZPZVZvDtovtYX/gdLRvAOO2pzaN4DVuGplMl9F8OLf
ZLm9kQirh3xM8oj6ViTVLWuKIqtTUfAlHZopD9CTiQ80mSKGuX5/H2AvmEf0bEA7uzPBwgrBmivS
e4uRns/w38dPJjEizG+JyzFpQ6ilEib2RSZTMNQBFigRo4m32dpuYhsXNGWWeCGVY/jbEkq8kTZx
uiZyFbb78J+vQ2KXhOt3TBszIenCcGlMTUVSYwPR1zl+D5jk4jvtSc4sJdsNWSfWDEMFMotMLOeY
4zoBrvmJIUQh1OuBHA1oLHvHghtaED71pQHgO/lfKsTtBOW2ibjulbLbE1iBSJC2Qb7X+WAt8EwN
5ATvlpw2r/1HVRZO9TzApjkQPCegcihPFqSseUnikl34cLrqUddJQxycNBvtHKhGkvbtvpbQkDII
K8dnR21kBe5VFfwzYS4g+t21KEUmzWCt+5NQE+SP5JCiG651cTwNT2H9rosDwg98VoRofatuuo4m
sj/EOFPQ+sv7rZYAdyJRaQT6NUpJ54Q5TYicao4hQ8gbbrikInWammId+8MABSBsj6rCv7yG3wpl
qd3aKn0EshgUWfPHJMPwzEkIAf73kCpobpoMWk/GFaUTcTZNrzYeSe6QRGszEEw8O0lfgjyiScrn
XKt/tIHx/3eUw50xTgyp1Dd0wE9hYlAdDQWn7Emth+KJcNQpmDdXdAf4dmK1uUN3kDg/eNuU+Jau
n4Np+7s2yXau3JrBIli3Jz+Vgcn9AW9Pc7qaa/MkFnNJjqc9Q+WXouPEDAuNWq4uMUBxcleFLW44
n1A3HdbYINWgGo2neJO5xNOrviobOXMm/tIpRu0SniPQB12mICrSXtihYUZ5Xk4eUwNczoLBg/Ix
/KVM0/Py04UdjGt1Q9QHgj1KQ1TopW9gVyUAwdcrtGq61LWTBjjK8KTYTFMVy39IZfEdhQ1yQ/1d
B4FMgk6Lkcy6oSWyIiYcPoigNwMiX3vs0HMVMRs/iN+IgtmjKQ0gw0aOjxg95u3h1JZpsI6tFFLD
r1npY0Rv/Xy1/xZFI5ODbEh8ubXnEJeWbo2FuzWs6UWmQTEOAnOjuA/EOyWTx5sLvINkw/EZBG7c
jYzdXy9VZW7yJgRB7NgDOKSAov/6+Iw+OLToqHKP5tQ+mg8wBvU1fohNzVfsgCw1pIsQDfZKpgNj
FwjTrbEU5KJCl9IY+NwKjH0gOFSK+8umukjR3FYG2weSq4zPvzQoXj+XjkhpSx0mPaWnMpLKCLxB
i67z5IctRRmX2HHztb7iAIN4E//Jp3S+sgEOrrTAC4rb4kOy9mBGjiJymqNdiw1Jrn9cB4S3qNJQ
fKuok4Y6qJZ3vHLbZJQBglTtppaVofe+IRLDZ6y8UxAN2djYR+pvYUiR/0ia+qg5x+dz62MHpCAZ
DWCrsRMX1QvdBF4wTlqTltDHbjc08WBzwC53JqQwlFbKHFKYlzZMkTT4UtdxMh+874GK1Iu0lZBZ
DTTs98ObJURoEwGvMKHijheEYHBe8GAvY4nYuKX25gSB2QQIVHvu9MRr0RmvcbYq/9BCrYyWqtly
CqS+V3jJrb7mhVXh5dB64LQEvuKHdnmZxqF1RHhZhkLnp04w//L7Rjk/Kj/8oy8yXg41f1+tH/YP
+q4WIDPgrtKljSqN7k9Uqu2nKMZOb/Qa/3z9nefflID9HV+HtNK99u/d5x3BYC78Jh8Y3mNpzr/w
2F/hnEX37jcvuAK87TPlzxlh4ylTJXLkdVeU37v3bnq5n90f1eP60v2GJtE99b/pJniOvqKfZfY9
+55//1mml/lJcfI3uo4s5Nk0vokDv5up1+z7dr1d35c5OvmsTzwKDNK6+F58z3AHH9XUtDT9Wf5O
eH7x/keLjck3HNAJ0ouQ0bKV+6QwxfH9pLygn0OHB7lDdA5Hn6OfyZ6GKKwppEhNwRz7f9V9/5Nn
fHxEn30fH4CWP8uP6LLkIOlz5TgqsLfsotLr4l5NvR451Efk4b6gdh2WT9PsAL8NLtJERASUbuXc
F+YyFGFldHZMszdK/MtqKdbDF5yrIOy/WA/RhxxE3YcaK7V8L4tEkPmwK1n0K5UgynowCVtd7MQp
6P/UXoLuOKxHGAMqtGcBxoGcel2qEWQjOlDHZc92tL6VT42Xl66Jlm4rYGbP+LiX1024UzIDCXBM
DUbCvuavr/mqBiyyFgqBGo0r9eGAT3jHNI6mn3nSTT3khS+vGi5OBJEhgMcdFS3X1g1XeYF+iosl
SU9gwIQlWUSzGa56GIaAXQuMX9CnKPwWBFRhPyqYw7D+N+jjIv9LBuJs/nLGyxaMVlmNZP9IAZo8
WT7Ja5LZal4zyW/qWoyRsB53+UeQvsQp91C+81Tx2WWX3NJyDF+NNNjY98L04uVQZluVoIWarmlG
fXj5V17s7LdGbpIPJWEGFPhdGZtrbCxpIRqfUXLsK7KpYIVj/P3lGEiA9H8LnfVtGV2UkGSWKR+V
cZZLWqkuuSb+ggPdWgZKorzGmCIvUTeJRKihRPyhJGyXRUbpXvP77BJ2N30wwm4wC7pMB4rzx0GF
IzhgP1XTOdTn90PuSIAmC0Ps/sIgz2bdoBz2GV0CS+gl+TIaObOZu4lJVg7NQDswoJxjcoWMXatb
6SIJ3n0fkLLtLmm8RccYS/75GydvLMCnGRaEZbQKILnxwKGrcBIcKl1tQZtoL8cn7keFvO2pPN5U
Wt3hvtJgtCuVIGAAyowl486Bkls4bgGwBlTVlxHgXQbcLYYpVqznDbL0MMizJeM2Zj6MxwC0kFUZ
d+4NnwydLmBSzRAgqI9RQK+M3wdMBBq+BdzWYFjhLFHIJxRb+pnJQ+3eGQw+dMghe0hsRnXI+72k
IU680NyVf6qz2cwrgyxt4zM+cMxaqnTHCwjXvnsA04/R44ml8BCi6fvGbzMTIAbMFx/7Wx423of0
GeI81FFg7nnDWFIbthjmSKkeMwKfub2ncqVb2XJFrVnAc+kqmV2uoBswvzKV2TLknpdJ9XbJ1iNF
wE14BDM+Guj6fdideWtm5OC8rSLKF4YtbEkzDBkbg1y9DtYbr5zV633EI4j44lnnUy/Yon4fcKof
wVukuI6f+kSHyFqBStRXMkgwa1o1MhEE3y/4P2hNvGK+SmhHvGEy1K/CLP2DgABZID65u9qlkM1y
HAeXh3r0VujiziSIdqnylq/SWL4iKhZFbsQfYw5CdiAu/uOPiedDiG+sGpLTqLP1I7RQ9hGhhCFW
AiKOJzaKD4Anx0bd0+nVfwaz0YMAvPmr0khqBeLERcjPGo3wH/AEOWePxenXMVQYyZ9a/+WIMcN+
9TVt/X5i1koVnL9+RPb3q+KlerrNlVIqfs1JsUSRFlvPgYEPQu4Ux8Su1l/JwFJixZuA7cUBk1Ab
R+YWe1zuFCJFehXNc11Phs/Qy9jXRihm8qTviN9lwiTKkxHop/BDGLgUoxwlyOJfg9/f+Cvxtndm
0eiDg7jfDAaEzYOJHSuU7YcRaxGARpe5yawJeCMDOsLZdVwx/6BQngGPBMfakmjWw9I5eyDxwg3u
4YMxGP7btT7RomJI5n8o2FBx6zkn2Jy4IM69YgB6if5ZLRWuGW+bjDWeuV7cmfo7vyM/zG+ibwd+
Eqtk/p0pPvHx0ej1+7MZwtAwXNkWMK2z7oy95Rp8NLGIABd4bC/1A/hNOeAeohryyo7H/sPMl1kC
ZvQH1STE34P1gp+XiL1p6FqsdZgTLLmE3SWpFpNgO4SvKgQWNP5qkkxgEYgNj1tuJ0sWOY3GijWM
gklMXozNpzjD5YtN2UJTGLekJ2LZ+IQZ6/qKfZ6V6rlWjtSPQJO4X7Mf1sM6S5jpw1efYs36y6XG
9t8P+xe4MXj7NWIFNN5UZzlOWA3cYqzFPw7acBl2QWmWmFAXtXvZ0uUfhghyzSqYPECp8RB+MgO1
9NazD/PtwdaBRBefTE3JeEn7b7FJrMOMMbPMgWKUPNMEqxRv0g+oGG6yL+5y7HBdbPrQzeQLSdU9
3GG2Rc3hUyBoxGvYl4rlc7M748N59bg1ixG47iPArQGg43K7s1yFJmVyWc5Nyy4YoHs1jHdHLyTe
8xm5rg4N20G3xbVwcMjY2OLxTEFHt2KsNJYP72rJVjbjOhkwqnprEEWJIxPn5INFl0iv6vs7R52A
QmXPAfguU/UH1mm+cp/bWuuXXPcJgaNjlWhEpPiFz3muLk9cMdSj0jjdw+REGBBuTB99vreQadTq
hv0btaHourheSW/GkLYpEY+hJTVsStYP64jAgeipTQ6H7gk1w4S4WnNIJBGIn7MuWVvEYRY5G+74
KDTSY8ifQNE/dVB/qrCAuFdzrJGZrgP9WJD/xlE10yLdCPwXqJZIHBBEMADYoz1gqrNxg8SYk0vo
T52VbGDi8hjUS1QF0q2JxWZgSuAQ1pbFD1RVRPKlQFkHYSzPWz03rzN6yxXKG4l3Gq4Upb/chude
n1Y1iB+diXiNff9aedxJDefra+wjQ1QjhP5uIFzZdH94jd3VFuMJeTSF+iEN36oYueRBFFdnGId/
6IUq68CDVDBVwYSq3tefzojUQJ0x6pitMmWtdaEUJFhdBgRDwS+d1cT0Y1Q/foJcBrMh7Wyo4s2b
QzED9w1MlQZAPzV97Efm5uB9tdSpgiYGVPjR/QC+InkFiFMCJhQyFFhJQy9ItxIAS9jDFL6Vg0lu
T1DE3cp0kSh5Ak95L9p3tM5Brez+IgVSKCmGsSbtc1AS06QhFJDiD/hMGvgcBArASFDSewsca+IS
TMjm8pr/GFo089XOwqBEHmB9gdolsMSt77T5ED6IOGZPKkvMcUrKhoO3JxBkkTQQvPR5MKzKCin5
Ua72RGQHr6MvaC+3+5nxUR/RmWZ+T8LCLTw1HR2hO68d4QLKS8qd//ZomXMpuPGLgdLX8Sc4r7gw
T+i3ArH8G45qR92BY6xWxB+dvowMsCnJaGC+axV5BK4c8JYzBRP+rjECwn98EgcbrM+NQXJIsb34
A6ZOZ54jycGwShJMK6zA+2huZDexZDi4by1gQIazPSlVwURpGWzjSSHO9pqT4BDIMoFoMk4yf9fv
MZ4q8W3/RtFx9d3NF1+NZTag4ou8ISlGVYRMPFLxSwyBAfuldMw04iJog+VJSNgGQ3zUd9nFyo3w
elzthsDbxGnEWZYaKN6FfDRf/NlqQrBdzgg9CvDVAc1a2zHAS2+ezoDp4awQm8MhGLDsRYHJvIjz
Mk8YLs6e2RS3RhYq5xiQT+vv9Gfm5vO2fUchVn4ZUNMMRihCb9sP5NNR+QB+pCqHYbXfTty/iuR4
hYTpO9zngfcDlJt7wZm9K+nqaNk+zkexsltJCSoG7fVk3WC4ID9W+ZjBpaG6nkjjhEibgbZY0g+j
8geFDamJ4J3aoUvgXfvi+lxQnSk91GKLR4suDRo5hPZgKmeTXkoDSN6cyPu98T5osU+/E7/QMGAw
HMBopsiNwd4H9pEenqjZY9PnJTQ7sdkRCj00RRxeab7FLWoRX9Mv6blKfMOm0KXLZqvFb+yLy4D9
z3e6K/8RjhCFxXkjtyfCkIQoOCMQ7aKhGeJizGahkXGeXawbsLmxo3GbyHts6+tFZT1BDAytwQFD
x20zkeq1FKqM/QSs1WWARAcJAE0Kkoj8zmrnPe0ONj9BtadTG4uhGsLduMTa/h7F5/zuv3RrqsLK
3z/W6xMqTRSG1XfRg3VCuxaS93pj1tKqw4V+O+nBxAwmh+nwOpxi3G5c7hrZX/YldPyoM+H3LNsq
SGC20luhM43FXa1orBr/xZTrtgLTY1cuselqqUmTp+Dg4ryTNQEEFDgWuGfhcmUMxdrdaxBn6yGS
ScF439XidlXE/9xISuW5oac69+1doRXQaK/6pmlPvFQiAj4dYhZtNmkPFu8NK9yBmDTOq1Zk17kI
zxxFQ6KH0YoGiSs2ll7J1A4mKO7eueJNF1NjxhSBjjOqChKerJIm1R17so6Lk5XBQZ+6xe4yp8nX
I1TR38xtqcxYYSRpn8SlJ4xOThC/ngiiQJKUBFsy/DQz7PDKDLlS65uVPKMDnefS4Yym9G3kFZqw
+aI+X2WQF0rhQD8HK8ecvDvF15REdzgvpBpHDMCq5wf3YIp5d93SppzCiovkrgnZ+gtOf73HC1R2
jCVo+BxaVXPhHLS+IpP/5HWSNl/1JIrwDt/KkJgRpz2TV0xKA9sEq514ZI31SdVyFC1+YmASydAM
i5tx5ctMCkbrF2M352JI1yiuSaWT6zmZzyYQkmnH0/5Am+/KdMIEwYhzpkCGhmhYgPaURYIjwzKa
UDDAJolYm6ZhNV91qPgkszhgJg2HrKzJtNrmBbxxopms0mfSpcFe0n5nKjHnNP3uJCYF52ay901z
Mrbf/kEnlBWpoeUD9ZXc5HNclVfm9vqOCN3ExWpuU8a0pSuJsAdDEw8L2RwKBDDn1licKs+ILetc
+zRWNyaddPcdTy7O5fF5pOqwNfYf10RP6VvlXtbm7zm9viRDz1hyGStuZoGTm57xBDmLr4CNwV2R
YYYueBxdYYlaTj/PtjaRWVCzcvZf9u2aEk4cq1xqDhboSQ1QGqIVeVwmCZUYQ4nV/E91aMjqo6Pi
kCvmVQjd0SnOPCeN4hzKK12TZFZxpWyjmq0cI/HoO2CeEToHSX8NiVY0sE32w3jPcN9IkpqMLXsK
SBz3icnJ1e3pU/pvmUkMUeJOnxsRMGZE3AiUBK2un9QRZ2qiPOQsNRI3Fj8THkghkY6pnqD/31Ys
uqLibdSsU3xGQKZOqMwRIuHadiir0iDCkWQZsFwiKDAufkwHcV7d9MWtgQ5kjN2+RdhGFh7ZW0uO
8A+KwQT9We0pnvTKABzQBaOya9Gl2KwurU695cyRds5Bw0Fz3if0TtacbiuLzEXhjjhBKHXFEjQt
MxqV+5c6myiuA5npdTvJ4PdMnkQRcz1ZVWlur2Y3Jpk+o7HP4fjSXf3lKR0xZj7TYElzG+zoieGG
fxKh4FB321CC+FHz7nkPP0jP2nVXy8uKslzig93EfgsmFfWArK8qYG90GX/5u46uZBMzvO4rXB2q
MHHpFnN1OGS7BgtssAdi3vASyZJPNCnxtnina02Oqf0LCzxZwfPYIZrDmubWJO68p894W7Cvb4Pv
5Dwy1an7w0TS6WJ5mi3FgWaBejAHBSPvQtC1ZvmAaWwCjKd1ixjESznaVQDESGOCkBii9OHhAgKB
0QDpvIH2v7wRMKIBT2wo+C/EFo1Atz65zyBQdUR+56M3aCfliE2g/voWjebkHr8bgGcvpgaIm6IH
hZzeMwgwwj1+EPOEm8KU2/CLCFC9L6ozAkoaRVjeEbjYAS1W6gkViPcpdrMEW+qRZMb1ZpiRuu49
B6bNoNi8gGOADJLzfBW2gWfJfEoswZRXOKNW+uhgZ6BlJCMgPkcpmop8vOXAs/Z+/QxyjdO1/DVe
TErXMhnZ7m2Vn907xRktL0j7TQsDM5pRXxVQryLOppEmk+12pHtWcZKFoOwWCtmxzFBLPUPwqfoT
ZarwVdvPMS3RqakKEpy6HfQ4dC5dhKhMPqP8kUO70u5XObRYWJgIrbEDdGStxG06tQg2FBxJZkmW
wJ15TufdFdgV4Tf2JBYEd9ZMsY+quJdYB/F4P0AR49/hw/hmF3uPgXzie7xFJGbg2kxEpx7NAgm4
R3MBA/2plplaeWYx6hec+2P/0jXHdqWstnIdncivQa4nfVqEx3oLEcfk9Fh+MR3lD9ZXoXaaFbi8
DI/U9EAGSz7/cUQvOJitx6alzd9N8mTfzSS9ZboLtjuFKC259dq02AbGH34k95UDNriVs/A2YOUD
XnQP3X3fdn2baD9K9aTK5uvZeLezqvJUtc84YeQUFVRr8C3CorJnjDPc7RqnTOHKTDEAa8IyIYYC
BoEtn9BE/T+a28IDnLPzT3QPoW0E0wszTeU8DQi7F2sz3mtV+b4T43GMe8XdPdntuR0jHLKVdgXS
zRf+k/eTxQFiDD2MxcWyAkYDwM3HbRLJPfVfLK3lib5ZMVgGoG8k2sSGUnFdDdKaEGsv9cJK8AAg
kpyqBEop8dnggbbqR+MvvDWLVDWq9PB4JkO4Y5BKDNGDlKC76a0GoajyDrucK4ilHtmk2PyGyaa9
Zq+SHaQnO4GxOmmvreCEk4qrT8BTZ5K6ARrCtIk7ie/j0I0L1+tvs/0ucPWrBkFEwoTwmlu3UB//
3nyrxYePLai+IUPLDo+3h2FlLlG0YTz0E1CzPfU4caC0koCNP0iBAb7nfribC9kKQGkvDoBONGYA
/AV50QCySZr897u/CQwLGrPprFZ+IuqVfD41CPHTb2+gZDDaRbi/wLB9U4IB0w2lpTCjeyhIFx/x
xQfxwHDD1OQ2YLRG1mPT7kZmAr/TNnrEmYIm4Oz1VrEgNHvlCI9ML9otfs7soMsY9/HSPY5owdPb
09TjXLnvKhCR05Mndqz8upTuH/PRNtU7nnq57fJ8rOcj4lwazq9xUqgT5A62jV/o2E4EodoGIETr
GCr+m64ndcT2GHG7UFWDHWKYlB4bb7gn/kEiy7HgH/BidHX1DtEUgY5JNrqmQ4XPzn3hK+HmaGPs
aCkp/cbVRkmERrkuuWZ/dmo45d3UhC/d9g0DriH2h+w4yr3PaDFnGEIaYduqT/1DLHINLkDjD2nX
R3NHz02bFaJCEKs35tq2hSUP4d22+xMrYYvfhJhmWz0+F8nrpQbNxZ929Tza6Ujpwqn5CH5B2byb
xgPOL+YUV0VI74wUAPsylDlDldCxoXABwbhH+cUUFXnhsN7kWeZC8IUkXnQYU+s0zLz8js+D2/A6
TL34yI6fx/Afv0HUqfknTYCXcat8nSo/pPLSldOu+nUpZ57LT/HXJV9+BnX8LGPXCgBX6Nwuyj9A
jvHXnWzo+0eE0AGl55laUvpIOVHCREfDmeWUAczY1/FMk7FXGtPVh1maQG062Zvhh7bcdksTv/O5
DuIkUOZwbYR56L9MAK7oNAnS9S+epDKvNymvBvDAg/GyZNF47YliPm6GceboiLnZNRTURsfaTRFg
2J3KVaNbydJNggathM6m2PaVfweG1eX1V84PfivYBoMdIx3RZIucXWeyn/RFoigs9125UqDl59ha
QU3tLEDylQOy8yim9YhFbb66WrpdRGXrzwRKcWFKIfn71/KEvAtUfqYd6qCM0TPBEB0V+Oc831dY
SgqfgtYweoTt7AZGWIBOdCOePPirdH1CQSREH+Evf7ui+toZHLGheLwLSiYIGN+NK1rhDPGWVms4
dF7Jc2MrJ9htD2juLHkU6CcOyXeNXmfusuitYEh6V3yDZpUIqIe91ALP9ZEwVmLA7EHx+sOPZlth
rJzVknmSGijKmshgyaj3sWOg81CvkI9fxWt2RX4rljtHp9MuPZuO7NrY2RKX5wTAtmSAdohlt038
/H97WOyiw5ByuXBuOBBxfFbgzHVNyPRwNAMN76ieTVJ/5Yl9dWhBwhATngrJeFbcUBhQJg6eyjRp
4+UFGkcb/QBIQE6v5Fj2DxZ/BmqcJtiZsou9LMVXMbtjmh0w3dhIqS1KLt92kmfTENRoOVwYWLCC
+PT+4mnHZUYiCMblDGNvzk4Rpz58j4Vm+FDTiUIG7OjugIytCdyFT6x4xweRM9UUlYn3YIVrat4k
fgRkUb3+iPyoW8WKBs+gL9ypK/3YaV2hHQT2625H38jAi6KLNp+aCB+EnJL0ogWKd9pVZ0NiKCli
umEtxaQloIpQP7d0AWU0/1boOkLYC+I/oD0I9UOAKt9UcybRr5zSY1OFdL0OIy2QF+acs0yIKl/X
8EHLbKcNyMGluGqXqnTkriEH8wBUmZ0/zwqBZCmf94KLA0jJ6jCWJbplZehITPAJCA7bAJ08J9bs
Tp8EV8lhXWRIE1ZzOEtGMHCoCW/aA85AK2SIJXHYB5s8DpcH9k26VwQ8SNFzqRqvdhsiBOm41rFC
fGUZfexqzVd4AqOvOv/4w6JjLKdBJzp/l0WB1tA6h2PmX5JJrbMcM6IIFTQu4jAAjpsu1wP+0m4z
e4yue3y+ZzchNGTLirshRn6I0jWWI+gfF7j6gURwG0knmxpNJd1nYHxKA1XL+8LeliEG8DI4Lz4H
fwubx+4/wqelSzaUqzIsQAJ4s0FUe/D5VDcFh26PXD2L2zlFZQrDM40TWexHXDcnbvCntaSX1gsZ
S5JOMMOYuX+E8S+hIZjX6CJn5yKUcBd0dazcBv0XI0DVIm4DuRH++pQE91uCHpeZ78ZPjSL55A+C
6h1r0pJzDuEMRcXAUiL9MU/DIC+yZAiPBzDCm2emSSpve0q9JRfptsJK9LUrKzrwO2yRvtJr4u0s
fc/RbCJhivj6ngOA5pGBYsaA8oOuumm7sYxGBK19Qs9w9YQEZA/Xus7eE38ATldzRDhpRIkV1UGa
M6PeGwmcY4cWlxEnQlz6GlGQSqDk1HG6eHjXJxZaRWE9ijfUbhXhoHIGW+vK9gAjY0OGzbTcHOu8
YqgVBXfG8WO89Cghdxq159sa84UF5grDODKNMbUljhOvHO6ttOcJPPUKJ80tEzy4E/JvarFrLmLC
qE7WyUTmSF4qA1di8XgfQbqY7tgpHHNiyaRr8Pxc7+RpP5EyMjmI3mDOqRwC4OGa3fz44Pj2IY40
inBYvclmgkfCQ6AxDDfbEgArGfG4TiKZfWZjNancBsbWlTHv9dHKT+YBdh5SbIwp9A91WiA2iv3d
+Ov10WZifdS/0KJqnB/Uxe4G10vl+1ajr2Ch/ERp69CGq7jX+TPMZZjBAAXOdrzlC/lu4W6QQE54
RCqYU2fQeIJZ6kTtR7yQ88Ll4eb0mJsE3gAY3L64/Qxdarh5ETPLqen8aqy9irjLGfV93v+SeAlz
J57QXA2MbzfLQ0ztZjbA1tbX+SMlrtHXoyR91B4yOb2npOH4isc6sckcT5zaKCM+pOwjplSdtSlF
KL62TNVzddi/2JvMLxOHeEUOLYApyUZ2opUWS0KRWyNJ534peGuOSHezJIBU2W5WRiLOaC3C28aA
Jh6ZEXQXmvcwDjI44ARAP3k9BcA5MLThPcnNPOBCHyqvNvaz69pi/cEfTHrHHAVeDSeTL7SMKaXc
f5dTk0utQMHzn/XNp0YpXdnUi2pNI8UZZat/R3dxDJIm6bOakUYA1ZjOGZgnfnK96X2U8E7j2i4s
JAlc7qWjKlYE1x6tMt6vSYiBfL6fSHmcSBA8ARI8kedx5v1VVwlFAh44GtsXeMy6BLDph8ZqyQrW
/aSHEkdOZMMJ97ypUiD0YARXDeH21Z9xiQg7S3zyQ5EdnskW650hpACYBhPaVRZ/wRZdg1KN9AxI
D+Kt6qXZxNwif+Ic6t1w88UMHxhxZyPzlCky+aywBTrfFGrJAdWlQCcSONkN3lnpcmSvFUZNYGQL
XCzbTFEmVt2HNAKj9kTxxBuhmzbZ3f4Zc8mmg5mbs9C1Xjn8AmtWNFJJXYPnkaVPDRGbf0w+SBPo
PXAzKHFmrVIt/zZny9P2rfA2V6PV6KmhgV719G9iS9HcEgTYZVa77+1yWJMAYMNExxOMv8eDz3LZ
tc60yuKFRmHst+5uPOTWyZzIUz5OAXnTKfjKf94n7hmK8U5L/1lxsQiPtJ3NdGGnweu1W4mFihYZ
pApUD1ceLzn+P/8Yxz9D8IjiuIVNkuXsafP5sa0vBP23dJ9PwSi8Uf3eNHR3lfPF+ugDyPAMC6lX
qrEob+3N/OcjWOAIUXQcw/XC6gaeNA+xYwi1G1f8123MjtGfTEYgiZa1KM/4S9RgWdYvpGzcIaRb
wI2wiPbCcoiwBq+Pci4icEXcBQl+2iNT6ccwyfrByMTDYC2Fidh7dRspznCcbEZnSp5o8YwyS/jR
PMOxLMHXUrntjB5BloMtao7oawmBrGLt8bK9tp/gL+9rp96VrO+1UkqXn/L1Uqqy+23ShvzWy2Zb
OUSl599w3M/dDPX1tB8isF1voN1QXEtj5PWBDsWHBm3kN+3n5ZnQdoFkyKb9CNO7Ton1G27al83o
eXkoVT77gJw44+HTUz813VESzGKOvpuHKHfh2+Kvkptmqvtbfdtf/JY/+0de1oMc/92B9d49/AU5
mhpf6Oa7QV8RT3xZGJFvSdHKA+eTrzin5lZYSLLwVATNkuKwbXhpbQmvO+fg0aNWrJ1q5xEGpxMy
wuBUizVdWjYft0rMOK6AZJTeZZyrZn1KODk38gG5sDWEAl0HElKy6l2rK03RCMtNbQ+WBVPtxDYa
sk72Uc7TKs1+ppAWv9tFnCaDBWYMxsYmOmxFFOG8aH9SXa0PvlcPW+ba4BByGYlCtrz2QAk7VjZI
QS2Vwkq0jS+yaVEhhPoECEixtqFaeFsuccItuI7F5uU2y17oMVyInvad50xw/KZ72QLZzs6CbhH0
/On/flayNl5IoxSSo6no70+ZL6Ri940v8oafZaQkds3t8hKmAKx7ufpmfV5nwKeKsNVLrewKGbHt
o7KjEg7ZN6UDYgIEoxn3nv8fUee1pDizBOEnIgKEcLfyEgjvhhtiMIMHITxPf76U/o2zWsYBQqa7
ukxmloSXAKhIOJViI5JLVNmUWuUr8JLyD21Z6AfDjPDpehuoRC65+ETKOxP4ym5CI9Rbx7CevmHV
g1J8t0+CrktSWprL9/Z1tW3OgVKFjagQNSKUfhrRqyWN4WM/aQM2bu+6j6e1byAghgDwj0v7VbSV
bnw9oT1fcau4lH3DO6z0Z6lqmCzYaby9WY9W+eTw2/nr3sFlwvc3LLTGnuRrIolcq3FrLTrDexob
HoDJyLjwDFqyt+wb0k2Gk/yWaPhqTqUQVUSzvo7L6J8QdGIvQjCKE5AjoBsxuAq1EQJeCN4RTAaY
QXWCP/0A6zwD5wASPzh4kHFR4kuAcCMBMPs0z/F2lsN2FEcpWnklEbEFrIJCdG+fEb7dNq+oOh3R
RQb8B2gjGhjWezxHP/oWNv6KXKtzX9fr1DUBE/brwLrLYN8TCcI+M6URIeyP7RPk9z7UYJgJ+sPL
2WCwWXZQvkrHh2HRE2512y/i5thvl1f/VJeod0NtpjtvWJ1u+3euVNG7AYr9kdQaH4hiFuf5I7k0
SVBJxFv8iYvzjfkJQW1Jsm7BukjpVqNDGZc/WjC3X9BvdcJqgF5SCiZXu6BvAAsDf6sjh5iHlxtH
TdT4zRfkSY0FhEXaowjyshrDKk2hoFOgcEsGCDeDabmqb6i+sZN1Dc+7CRyI9+NWUyeW7kLQ26I1
ndjZsTyQd/47eMqgDYgs8P5IBAmLQ48DBL5S8DkXvU0uvELtXQfIEacgmVzOh7/quSwu/mO9V5bh
QT43k0xkV8IvZaqNR14LYp+jGADlKUTolRlwPzLth7115wNT+4m+2NHlq/9f1EuxvYN+N9rfOl8U
GhGdmrvsnkywVQ5Vuj41K0Mz3owRDvxpOqVlYbAbI4nIIdbVDtlgfM7sqyr3J6/EqRzd2pXhoXGz
hZYC9cRN1ydEeZ0/LuA5Tv09H6rGD68giRtd6WftZydQSWZw8Sp2lUcpPrp0cmKWo0rspQh3sQvk
j5cJUItlihKf//RvA2RKEA6se3dOTDq9Z7eOkBokGfWCeHTmFnIxrgF+6chhHINC9GzPm8/2Mdg2
afudsR5o3YwsvuEVfJR40XwWE+IWFh2IPFxQEuPUfgRkKrKvvSvFrzS+gK7aHlxuJv20wFVx4RH3
dVMf8jc3GS1hXi7ujx6i8ujifHjoon2454zGT+/7sIyKtS/TtGl+ALVU0pJPopHsSS0Es0Yzjomg
dqKKC0SRIbN+ubUUqQDWMeO5gmqfwSzf0fg63vaKyPig5KIPU4MN5TVS3ilOShrr7/zc1IHk3BEj
O8wLFmOPzdDr9EwuZgzMz+vVnFOnhG9dnPfve3v57aWkcmmD0E+DwtgcvoBQ4+5XjLDmHnnz3To+
vUtc3S93vecl2JlW6RQmQfHHoj8OsP9jyW7QE2hv7/a0lZt71+nDIzI4E0zzezn2WxBAR0/Y4wTX
XXMlT49YpECagnTv4BDtnTOuepZ2KTvkN7WOCnx8uNgVUkLN891KIUVBy8BPIv3gIRab+5x6lcQy
StTCDm6l+YpF9lTEIebuKUo6BJT4ZHqQVHBP8EN5bqTX7DKYxWKBp8uiW2LR1edmEabi34XShvLW
cYK1Jg+Jv3htFl6qvg86iayQCsM8dyIrSYGCH9H5uHNaymSXmscO3iG/qUhVwN8lKiGjsLEO6znZ
XWVtsy1Laeb+qQLA+yRdKDAp9OUx5Dp/ij8VyfRp3kQFEfA8LDDIW9LVxGrCBrqxeqMEijQ9KwWe
HeNKM+fsljCo31k9qAfzplqpmK0HQx9vNkCsny3JdrN3n/EZAet8hLNP5gV7y5++2/Umn8OU16LB
ysAq9abxuYSoriErBjZdpKycQKV5dfHUVkDqn/pOQ8DBWUQGDUUNT2CITGckQdnuTM7ffB9CsJve
bag1Qpv2x7sS6Ff5oNYymDMdMhMaCCpBXzckcur9x6RBx4LHonq3aPawRo0fb45Oi0D0Yenl3STy
1TUDl2PYf+twqiRaKf5UPcCwOmAgs2PR+eU8A30V57k+KC6hIMB3UNuqxPqB7cQKxv+RIP5I8tQD
NYTYc6Vkb17DSqYDWYqfvYr97GUXG6FFA4XStJ/2q1jVbfAIt4G+nlbb4Pv7CDe8s4yDs0nQDy22
XtkfYDEY3MqLs2/qpqbYAawE7RFyG6DrDayTIxdrUOQ9HbPO7MFarTb1lWgv3+Q5bvhvmhRW6CKm
7YNj0vB3Xeavf2sd2/v2tXUljNjtIPt9PF19rcy6VwwihwNyDE9UC7W7V7fKUnSFqnEavhEO+fCO
47jif7z9b82neyWCJVCMxBOBvDaWhGUjvqN7csPrRLqEtlP+JvzStGyOE3oOjLDIIGg+KmQT5q2G
fW6KGkHCAXPjH8L07xCqJVrZT+jEWOJt6tclsudpqpREEqhH2H7RsBMCRWl2qq7+5Hue2VAQRIP5
5eQndzYMTmzb/ISaEbW1+n8g2emxPDFktwx0lib/Wkd3/zzLliMk9dOeVq+8bcUO6y3h+0dwWVTC
W5O+DnwLTosbMqk1B9QwHrEcE8UW6pdxROoXCQoJGFSsUkc9CxV8qDaLJ90YFoYIQtKhSY2Q9IC7
IoJOzo78+WW5h1TyAwNm0no4dBV9c3MfxIIiizZIjkOI4cVUEsmHLmvkdsptrp5C5ZywfyBAVPvn
h1PvfO0Psi81fzdUA1E9kIjn5pYZuGV7h1OWZr62hmxKnSBfQorWidkHwQnirjq0aC9iL73wnUv2
g7/Js+TB9E2sWpQweJitmWg0poQjfMEYUmeXeeYXXsG0InZT8WtsX27AyZOWPn5D8xg/mnsejR9t
anWFT+Y/mmW8vhjZMq4QyyegvXl70+EE5UmPSMUPRhEnDYSJK4e/pJqc2FccGmMR6AU5THGuxDhk
fH7x0L/4u8jUgt76LeMlA9GVa5n52Dp4/DrBQgjdHzhrA4iWdY7+949UH+BxTUF8hb+/8wiXDFEd
1BeNrCGorrmKl1hr9f/UgEwQi2BAwrn2qi+/gToCGLSi62epiDRY6lnxle+RaRkDH/L08t2Tuqru
Wn7n7u72l2n5V4ifEHARz+s/uiX38COToq4qZXeC1A5+s9psoerMJo9LVnw+uQ1OGt74Y7TAcV7e
+03B5hhuLtNdZw6+hkTNNTQSUkJfplzyCL6r5AuKVMN57vJft6EHLn0QDVCrzYljojLjt0BihnQ1
OgYo+HkS5YHQJZ4qXFQUkd02oYiFtecqMXxoResR0XB/BArlW49k1UdVaUIWDTj5N7ljlQEK8b6E
esc3A0GqTmEb5w6Ssuy97v7jZZUT2zT31vfgPAo13RIgfyZwcFAkDUQx6m4JicWKX5oLtIuOIDlj
VvyCVSVy7cz92oK6PQkxVVgXsy+QZwgrj4h0HWAgUUxWfyvAofRZBTDDMcIYWFGxxX28NoHnjRvk
B5QjJ6tPQp7mmLiPA/l0stQDuf5yvrQMDgZ/g0FAddgZcIWyCzn6Gax6kCnA3zC6mDE/vmn5dciC
R8v/QoqHcseQFUuevC24INhJrIUUZHCDDvQCPLVetDylLuo8t/bJcA4YO7pS2uWXzxSAT3gYtr4u
SxUKUox6qMG/kUKuLNziMg8IXQDYPIRc/KO6R2eRF9qAq3mfwIqJUHOkHDfmFnCzFLn0NoMHfVQh
cFgxlWoqfz0thkyi32hEHxJmDP//erkcXeTCddzZ0v9gUWaToyDbweh3l+jCbS1zP0ba//Ra1+13
dEUsMOVT9tAdjKY82x1WNo+WVLDUvCQERNyOJnY/l4WajvCRTF/KJCB4VS56/2JMQnddfFolRHVR
PbE+z7hIQ5rXqtTFTs9OCeHtndzxqkDu/+ezt6iJb2lbF/efw4K32vrSQsz6rjX/KBAwMuQJSikS
Q8C94n7JIAAWV9Kf6v7G++O6QUdiAAj8wF/5XRLwhXDTgSdPmxM2xaJN6CWGP16NQVI9kNABKzqG
T6KFQpv0bMargWga0CEx9RW/7Fd60v3CrlMaqLilthLzxhD5VtKjCcvkP3wFlTBkPsmMHuihmZv+
m6N1+e2W7F9cKZiUGDDdhnbEDR1ITUCDQVLmmlei/Yj2Ecmj0eUeKMPGyegJsUt5Y7YWaXpyg+zo
rzHa2ZvWh5wU+svESwpBLx3Na8LdAXSUDFsGep25HHCbBtn1E0yM1rTsGXlTPgxe0ZirNVag1ePI
+LoCyIJJ5xmmmWZahovgDlCmroVzsgfC5viwsCHsQdPrFtw+xr9C90pJ4hApqMMzlQT+uqYQEZJm
VeVkR1prg+0/YcXm/Sjh0uBm4Yv4r9bJLntrZhpv7g+Hqk9Qr1uAYFlT0MxKKWFWa1B4Qumx3VLu
WM/wtEQD5fdT2BJZmjCGuuMBSnc//K+MsYbRDnAW9uQmCqmOgnwI123Y4/RZ6SQdUEdEEsQpFDF4
69fhczl8og4VmagWZylsFAFFBdXeNwwIIoK1+kLfRkpB9zlGct0qOH3/y0TmGN8sgqG4AYdl5xYP
0XVUn6NbS117pIyikE97vZvEd5dFUhHMBrQbkDmKVXgRYvx/WHHkVh5ClFnjd3Rg0YDhTADmXFok
d8Kne9uhHbjzJHaz5mJnfVCU7WoPKA9SXJe3DEIGpDRxr3jHRBKs2u2yOxr8yd3rtrJhJ3sI01ag
/QHi6CzLLyshZ0B82TlH6rlVJ7LP3HAlu1tdNU1iumiZTF1O4BtN5DgmAVRrLhEaAi5OUc1VKTfH
IklIvYvOHDBL3EIqZV1wy/j3EldgmDO2lJ/KWxYxJNscs/yCPxlpxiu91bQkDZhC2VXj2qkGAkCQ
r6qF4GxYxAt5+wDNuvqUfuHkFiXfi5YIlyLBhTr/SvRP4n94dtUHeXuzA2yZpsOBtEKrINIxPxSq
leG+QDK6WoBWPALRG3UbBa8aHAxUid6JDAfUI+bHGJS6AbORZ6g3qVpd79VoIpD9Am4AgmKUieJB
l8kUy3gPi9jLRr9LxVMVVjPLx7rYkUQn6MzEywopDBE63OfVV1GP0D/krBezJmBapil7UU+PGLJN
RtqBITOL2Uk2RfKCqap2ggyz6gKnxwa7lGT5QO2Nck2B4pnwEsy9zmLdRbFYkTp/FhmpBCCuhqkl
Ll/3VRjMOpEbdlzyqIDC/BrnWBqqVyTUIR3MgPdM83p+R5INiBPw4cJt6gEEk+KUkg9ZZRxmwtMR
zUyQHGaxtuFCpUnKzSulZtD6UCfWBjUM4R+OQ5hG4RoYfF/VzrUkM9HTMa1zUHE3LURtJrCK+VqD
IY8Qzh35E3/yIYgkkvxkfen4hf9dDmySjRNGQp9wEw+6zd/WuK1YsKpjhvfmPaCYsHUa4NjDN+kG
ympCXLh9rgY/dHTjhxSysDTKcIj+gbADCmAlQJRfMN5lKVmpduXWiYWyyaGelkt1dkSJJd8kxIOL
wWfrtMjVvIfPE/bm/G0eyNvRs95afvC//eQZnWFpurf78BsXB6e7VxBFeeNvv0jDUSUpWPcbWKKT
/f2M+ve2iR/QYA5SE+Zeg9ZYrxcq3YYkQzR/SArxqVRBLD6bJAco/2V/WPYWCxIyUO92QDW4yJDB
FphD0AX5GGVwySAqocI+uPhrrA31UOQdhLZX7ViZHc3NzjTD91zs/rIFnorXMaSl/xD6LVVQBVRT
ib2vUh/QXBwrvZGDAsvB1Z3y2mjbOZiYR7HhVZ7pIoLU5zJz5xHOYklW/XIjn0FzVhpta99FGkBr
FfQFNBi63ZTy5j1L6GBe+VeHZ1BwTWpJoFkFqiB9tAEb+vNcHL/krDhpDqDTF2SAicSSA6LvbVnh
3BkC6JguuGDqfMxnmSEzhtKmxSImwLOWEGrdDdfowv5nbaTAb6uVNxEQWgRYzW6eo7L68uQEOe8i
wZDZQMLrcDKR9gxyIYIUkI9KwNXqYAu2AZfCSRcFSLD3zr4A0+hVte91pJe5q5mPrUKyWABzhBT1
aCyFKn63qmfHGKuGf+bybtxDo51U++fKzv7ALbw5N4Nw45LGy+oKxxExvXomqaeamETcBUDSyap6
K52C94J7kkmd6aYoJQg6mxuONhwStdzgEveVHrKWJ4XwEkb1HArCLIzznOP6uGIyFBB4pR0rigWw
OEAjA09G5Vv7CyXMB/Uqltb+KX7icMEdiTfRtwlxKxJa4I0AthAxMNeE8uIHfpFt7gzlAgz73AXW
BGarRumeAgGS9CU8BSnz5sIK74WWfq3DgCHj4YVBxDDLIRRAxzkMRFXsb4CAY1CIE//uDB44yIw5
VcMJG8B1KPidKFr4mVztbn2QxqyLTx/EMK4h+gbdiutP4OscwrJvUIbDt9SPD2cLCViOo9mp9E7c
A7qOSFX2TlN09on1WS7vEW7WzVN+oRZXB/d5747S25aUtPXaUKcZ1xfz1H0H5nvwmjyAJb0oqQxK
Vv3tFsBgXyx/2+nQqt19N3EiAquAguhmYEzJKnnVqeGhPfJ3oe9JViT74yvFP9eYGtN0/GJvWVeU
G9myR3hZUUtASUiqHAn05MTa9+f0Hf3S01HNWLNwmGz+6BVSICEJqY2gmLxO1oOaaEy/KZGmVt0U
fEj6N6lDNj/NU8GmOticU++IP4tdZzWuu0CpyuCrcsgwSRuy+XMbfwB3+ldRlkIffpOHfOrQacgl
hUGCTiRuMLDcI8XDe+akvEXZNhBeKg0ru1voPyfZdxdTiwobX7cOQDblufvAdHe2SFl9VjqBg7D7
GBwUi3imz4QHBcQ8xwmsZhieHJZKd3Nn3WjzSuYoEkjWevKzE6oB9xPiFN+PtKebXJHgmVCPU2JJ
cbea4J7daKBi4QjlLK4f8jPIiag8R0WQNKeYniKWd6lYqsmP6SnD1x79jXuqTSGmwlVReWQEibxF
PIiiGYoq+FJtMW/KtK7s9UYtGC10fkE2heRtsIp+sSyIHLWiQZarwTGaVLmoIy1GfA4mibUJFRnU
wqRR0yIoOiP/G0CI7UEkpSY3IGbhCH/cydpf8nEcSWsyITuNkA7uGn7ciDj3D20WdML4KBy3VTBg
T23F55KDafg4qTQy4tz5fMRaooFSFyjX4JZ9owe6IKzhtEcg+iGIYfAliHOR0UBYBzqaFkvAN/1u
xrP28SR9X4JAXAZ84Cr9PZPxFdU5DhPPj6OioW/0h/kkGFbJeo57rbTYD1TMNa+SUkyZbjhzi/Wv
3xpFPfi9G1zmdrvbilrrfut3tJ9sQFHTkKADqW4BdrFugyfszM4QFCFaz2jbqsVNjqUPUEfOSubQ
yTLxX7AfmWd+RNM6ni28Ia6SuB7C/mDAtNrJ09ELF/+4H3pGGCOJt4DfEusbAAR7mYGuDHq8F9Mv
rWUFIFlBhyCmH2L+UHWuAWx0lYVDVYARlGk7o0eFJCnZAFyO2sh06i1JB6K26h5ixjUhgN3foP5F
QKHlh6WZJ2tEvTj0FRz6ZXf55TU15JS43e0fBji7W1YqwT5UfzSDfqEE3PiXmr6ayCrG1e0qXdSv
zaxzAunZWks9D3IgiAAMzHj0RnJSNFOf/lFi1lxhzyDS31Gfdtr2eQI86yHuAC4vX+VDa9HXJf6A
CQVAxBUhmBvKY89vASwKebM4LVy5R1usvc5My5UIvyDswTdyPbkPL8mO3HF24aBlOyJvRW8mRFqk
Q85rkuFbiDOwNgLOswRBAjsBXDt7D/+AdCeqVZEgbSqGqdWBFkG5snivyzccK93+Ah8rZpO2G8vx
lkejWWmdAN5fe+rBgmQoqNcNtuQ52dFqptBGqx47rjssML4Q/MP+GkKp0P1k5YCef2GpvGAc5Q/B
yHM536yr7vjribD3hfYo7ZQkrEyl8C5FIOnEq90ivX0B90kS/oz715jKg5AW5wayZMUz3Jzz/M9D
y0t7cnczDo8cM3pZsmh3sJhY2b50+YXyI/ynIyUCBdNxwRMjagzUJxemEG1Qd1J8vrcnCRcl88bb
cBsK7aM/TMGJb8OpyDFgePlFekV0AOJpAPYmCzKwJNRT/TeAcZwLIfPzUEEtD3LYvgB3RZvG8tbl
Fw+PRn6SmCnWAOp9abwkoWmRjD+A9xgCzECYIFKI0UERlFEMdXRk+9DsveD4SL5ZvC6NEm16nhbN
iG1IZoMBmrEamwwcTVztRq/52Ds+WIcG0ZTxyf+G3CQGKnT0rH2HYli5jrhX0XYAZImK69u6T4g+
6J4DpgkAK6XfLq1u4OQiDcy0I1u5JIu9VOpFMMsTICbt441Lo72xoNEZgFCmQGYm68WAbZjLNhSK
XRB736KIVpnDusTGM5XxbsFQZbvrv/GY+/x28oEfhvjriDwii/cNCAOGXnj2SsAXUcQgSgWn6BF9
Vjy0JLwO/1fFNro1kj6EkdIk66Q8Helf5rHh55QFImKErgX+zqn7OfT8aFdCMR97guxpk8y0qo1z
UAJ3e1mKi7MyYgEOfUKm0vwgk7fCeGA4p72egN9gc3s4hdiT5oyasjDmqIOAK1k9rPGTN4mI/gAf
TmGIG6km3h8/ze6cKg7skp2qqbaGG+bAU/4wZ2cCnmdaiRQieScpbUAcVKPaPFxVyJqZ5sUC82HY
8BN4iTiUemgGKaz+N4fUV5aZkl1tuRENexNL3Frhwhwf0H/91GwjxI+YlHyAwKajIpzCCDmEJrKg
Tp6hXOJclP3Wy0v5O10JUNJSdkOFIhAlLKcnai64HZRgGr5iDyLNvl6jQhbNqFOsOHKPdnfJ3u+s
6Nx+5VPWa1ZgQh7B6PB5dGTrPqh8KRpfRvwNMzWUJy3mZdWeZeBVDegsJwfcXN4T8oq8SoOsD6Ad
T8hPAlJDhLkZOVTxBOrJ4O66hTalm6w0kyNFd/GJQiI1JHpjt3gLVXgFyUos4mTZLMGsVUROS3JY
3SfT4Umzp2q48c1saguJW+gosSDKBC1/CIPUd3ETFF0lKhStE7QERBRwG6E0IveQkQ3oQLVZS09c
vasUK+UhDgwrQf14FweMZQOg5QiGCExA7h3icsJXoKfN4RE0ShJcBVA9LQ9Sf6sx+c42CuU+2ZyA
lmAJtMlK2+zWoWXIsD1BGUtjX5u6amu7BqcJ/WSCDyE8325Bhb6it6AE/KB5o9doJWsXWfB2E3XC
o9E0WMutv6U7a72tlrZaXLWMXt3mlh5n8KrU2Obon6ktnf3PJH9ofmXcIsCYaDCQVRJJiUw0U4yW
3to0LzK7mFUgqNCJiyy2EdOqHK70s3SgqizbKMDzM/1ieRi+cmTMULLJGFFIVVVfBNgXuSoZSfX4
0GTJ0KSyl7KY32xl59O0oOXXg8OiFa0rjyHXt1LV8P9bVi+UCblFVVcOCB/HKU/H0rw/tlhAqJ9k
nFsxk3LRlzwDNtNx1I8cBF4DNhkTqbyH+Cuig7HqL5jP+kV+RrYkyNzLrcnQrJSUZaX0cbISwrDS
MyEoAfna20acO0AVKhDUbpTPVG1FvAU4YDKEgobna5ToPSwMHXrn4SIom/Iv6SzAi8ar0tAssgTe
Eg7HDcCB4DBvfRaUrb0A4U0eRWuz3ljCGV3wfImz4nl5MHKecJkYY5WcAqNOFPO4NJj/vruNVnW0
m9RWRUHLbpPLpJxYJwBNplVF74VsMHX9u0WBEvPY+2uusjseryjEyX5/7PjsQ7dsOtM4Zu1W/rNo
f5si280jj3TkDJkEpXRwb52ZA1lPZGUBvuUjq7NqPCXlCulqFksmDntu+mZPTEg1cNIaSr2vwoio
wI/LydWU0UC9yjrLXuuZ3KbTFQGuCbfq7uxDmevcMpehMXwd3WeZEM1ACeHX2hgmIyRTSKC2bvld
wo7lZEmY/rYnmNYbXUAlWLgjhXMnQKK2AQCLyY14gFDtwg1pfxgPcPX87OamUdaP6gJsGv4rRZI7
6FdSn1qbBc4/xTm/khQEb9OaLQkZlQbYRQTsOLc00CuwObxWSRhyjRkhDHJX/gnaXQdjLfld7O3a
zOhXJBEvfBLaI0JK4xD8Z7SEaGKAy5hpR1hhGXtsc8eahEpwy95T5hBTQKkTsS9BQuNYkB7cgRuj
V6EWhyWhdV8+NGfHIb0tE0N+EHNo76yziwR4DElxUgV9HNVsKYCM1sET78DGzQRxEBRRbs2DsEMc
hYQ9R1qbnOfeodH6tFHyGIvJWZ2plUVhVX7ZmwEgURrfb2Ma44L6qIQ8aBX6ARgdVzCWMn5Vtzws
0T8y3xLn3RX4/DtIvRQah5j4BsIVz0w944kh2vzufo/hOyPYV8mY1clO5X4xefqxcmn/vORL33Dv
Twj2khoxMqK4OB96nMOHW15+PSO1rmNYz8szpk5jVlMc4PtwHhtxFRc7PrvVxWvnHSohid2OuThG
ezCLZHQmQDTp4NPmJLvVkgtYO2zAbJ/bxXadbirgJycUbNXyO6sSq/hJobiKAKTcJHlXlc57Cp6U
Rja1QaVj9va40pc/g8bn+cPIOtqJof74r62xpllOXXlBN8zbrkggatMuLeXkaFGSI4R/Liul1fQF
y0bhRt5BXf1yGgP5ahLaydv+Cn1T6rLyUDS+BbUQhG9Np7LnFmFB6sSBhVY5vGCm6SQC/1kx40ez
ujbgcR2izr9fQQQqOyiaOIXJmZvYPJFCKjrvwSa17oPGogDuOXEa3ht0SHiYmZcWrRbzsStnQ0W3
XZbY4+fohYHBMZZdlFGVIdXPGt3yUo4UQbYeETswQQj2aLpRxcA6ERhJdCXTPSL4Jn5k8OK4Y03z
wJKBO5SbLz8RqwnNOC/4SD1G9kdDQA4u6kE0EFRApkCC6jjmcvf7xDiZfoFCnYpDeX4ARgbCoupa
o/q3dCvUTPpJVKPnH9wk/prn4Al3WS10oDPFrgs8LZkCTiogZuhU3/49wN2okZbCGKyH+PBKY+MS
bzPtHM5DzuqNktaQaTy8+aGaogzJ+ovVxG7zdtdf9Cq+XtLa/dIAVkeqTZTqTd+MJHXwYQjl5GmD
Yi5k1ICAWzHjzbp3t4TOtF+1Fjef9C7qG4sSP+u/Plonic/cIX57Ooe2kfXEodlvrCtqsHfNLa0G
p3bRrkbiXeVDtsguFV4v1NJtaz+y4oPWPDHRSBxjRhVWabtEZSoLHIHkcUTyPQ6luLPriy+W5q0m
pptAGhllDlprr9LYWZrYydLFzqWnoJzrGr6b6jZziOuUhnax2H7xvGWE85Yo/smCbqPUYrrH5q7F
ggEkYBe+o3e0C81OlZ4OlR5IsAzCd2ltx8fUfz3sLbkQ6zw6kRQ+wLXASU2DJ8jij1UdNEYbMGsA
79KPW3yWrHfB3bd58o0tw4UBsn4N3qw9ezuBckZfhb37sSZPFklGI5swUQoVcJHVPCcvxkpgSUEl
dH6myZCEeb1bwg3wOAGayLi7Hc0BTdpZwxgiRz9Vll6DXANZg7qGNSt0Cp3Trzj2ui1JOPcftDZH
zRbhh2pUIzb7lz+okGHYBNkNv8Ey1WDVDROFT+zm3KXCETuJJS9fT5ZENVF12XpPiwirSDQ3ack0
f705b0WOQl3VJTKR8skyx4+evt7DXdAwSGLozqqJpN4ht0EdldT9SF9lwY5Dmbs9CREMIWNADYlJ
jbBD/ZSED+pKnIfOQuGCzMCtLbwBztbVOg+Vx5MMMIWMXafU8K/7tqiHh7rTmDJrpD9l2PdQbu2b
ViE6UQ0urBDmhFlHl+LWQkbkwlU+tD9/ORGW7Ic8XnmWBwx77sebbdJiltHWb7jZp0md0PaRvUTf
1dpLNCAcbN4u3VutBLlAFzZbTFvp9HLddehEaS8fiq5uAOUT5mJeueHUCE/Bw/UuH/89KfT3g3oh
KBO4VCT6UmHsLHZRJYVcjwFBjuSBCpKyZ/RQXpVa71DroRJF+XYPj6uKdye/CjuTH4YaA3l2SVOP
ZoGsP0rDoT4qm/bg4skL/PJVNmmRa25qusu0yMOU6yoAC+gnYnRgkYEw+B9Q+i+oG3j/uZ8tmp+s
q1ItcvxAWmUji2eJSWgAPIGEgYqbYqJCUAjU3vWISI4+Rjdh+omkWVcYyC/QSvhmAOXxgi6m9EwS
DF6+Gb7h12P5EzLkMuzaGtTSpXigHWoMaZhk44BnMpOFVg1GqwSVrYR4N6kTgeVZmbi46tEqN1FY
E20LdQBVTJIpNWVXLEuSEdykHmAmCHUDkVTViO7mlju1wdX90mIsJ6tKH2z3+/aOSAdJpOLlbpAV
QJuKI9G1zfOTNwIDgg2O7Y0DqPyENpCi0WskQL8EkzjgnpRnrqyY15F8Saky6UiVi1TWUGAIxpvs
ttY58dAkiIQkUpQ/juExpB9kw7obTgXkKXnF9wpisdtYnCREJc6lPp4rQK7gHZxGcnD1EfkH4fQO
FH1fbelO6RBoX+18YTffRueB2gfo4Fj7e4Ll6CcODHVWVWtyP5PiH/VpndqNxJW6gepEtUftDd3w
GSso7oCyls+JWjTIea6xeMob19cuunk3r7trqaBbs2/LDFoNxDbPtQjVGgGxkeGl2EMdI0mtsm+e
PWiCpQmnpbIyYCSSphzFjoSxjhp1I0eiFWpJWru3jbtjYDlIMLbDg3+jB1OJnIFZc9Om1hyRd5Uu
EmV8R/lxx6GQAUpcah6OwNqpawwSuKgmmAK9QIxyZSHqYZ23zkPwDMaP8hZ5ZkffD2R5tEluSd+V
8SFHSDJKmRZ9lrKAOBEZK5/yAQkPoSfgc3BCRE08kdHWlxzJ1ZlDJ+QSlHtafSiN0tpA6SjBkhLg
OEIqc424PBJ/71I7oCkncGEAZbX2ncpzNSxwePlG9QHPjSgl0KpOuPLfJ3EwHCX5F5Yz8ifUECGY
uaUaGRXlUxqgLXYAzHb+flJqVyly0MSKA84SajsunJoupVR3d1RdhRgSGAOynTmdLwXdEzuxbFcB
V7VS6+MIRKmDr1tF0QbJuypXZdB0KT9jJeJ0ykJDbdsUiVUgFvpeOTrujwCDhIqCIpP5OdmH2CCb
2SQhdIiTBXcneE7Unk35v/yuqRL8tqEMEXVqrzrKjDkRAVPx9VvLn1CGAclALhigfTYsBHKgYpAN
EMFW8lup4a3klYJQ/aQptVBbjaEgbvmt53pyE+lYJ1xWtwWDA9i2yn4tAmA1qChOk/GJi1WOTuED
+NmDZ5VgFMPwxOjihzyfqLZNAi0Cgc0AV3wVAplOQnMrpYRpmyf7Q1IMJTTf2Lnv2X12gdrcqW3C
I3mD8XXVODkP0N394tadd5J2WpsCk2gf6sHhZB8r0J1u55/0g3aFb6Dx2zm1rvOIn/Zn/1WICh/r
2jURAZpbNYwZEJz4VAUlnjbnrWPRqr/sfYJOwYs0APCmc7eBK15u1eFhUumJdtPS+hg8AMkeUNpt
EAXX3d0G9u0rfITiXH6A7WtwcC6MB53Yr7hyAlELfixyUNITbO7g3GMevhGYgZFtgliDTPbMySEj
4h08NrijlD9FbjvHwt6qYJ7QL4q+GnSOUT5h3qUaJNzHiY590Pez1oZQkNmegW51riZxwP006ctq
Fqx6V/h3jXJN4P9CfOkE5JpeAmEdIlASag6rnsdgtrMkZy7IgBITAiJ5/0QlQnF1SazmkwowEZsm
kzbGaHSZAuf0H+SeU+gmAljdITfkFIcilAdtRa/Q296yXxp+6a/onUJBZF+QV15efSCeytd+uglK
Or9PWC0Vci+HsDCDPhEdeJxaVdznN9gZWVo9NkMRKEDYRndYjhS6qVRr3jQ4Jun7aMZUesXlC17c
fvzgowD14niXo3zfAmE8vJJ/nULC23GRZFM1jQQXm3sNW278flFul9vCMG78iltG84Qkec2tOiUY
eOL562fBiLQ1bPh4dHXGHTfCpKmQwAxNTBlY57SZNrcAPGP9pYJrQlTYpp6Kw+EWf/QBNfvLB20n
cyBeGC0y7XrosIS8Ub5HqWXd7HxOf+lbrWf0u/5yWatGeCDVJggCZkSgKIwOD/n/Mk4bTI86QZId
tyUtoouS0pCykm26SW9X3YgFXNfdEYRZA162kHgc6MUo42KUAPLCJmGcH6FHib2i7dUyPHGzxaLO
ke71psgQoj+Iz3kfzW/gy4tNo7l1q4xD97QFqGHwu9F8oLQBHVSz5OjuM/pTCkxahNUEgro2yMhk
rIUdEXrkMTmO5PaJ4D4n2/DtVobylx9c/DhxPv3EuXsXMhe5/qLRM3o3tz5TCvZMKphw3K4iUdDY
Whd0T4OiXyBblD9Sp4ovVbfHKzibymQkTrHNrtjdd3Beasd6zEfyH+8bp4acQ2DO5qO7V1e/XbmW
UvJaUfPKsNbAVWUpBMEn90t2gcyDe2zfhvfeyXutvqNicIYcAozyBsG81n01LzeYGcW6VzKdV3Nf
cQrdz8UpE8nTcHjrJbASC9Y5oiehVzC9z83NLN7RrYzL5N2MXrVBzeLbRqSjdJdGZ3SiMrOjWeS+
Qw+prBjY33M4gVmxa4lb71JxvJANLbTTZgVhrXadRfqFXILpGOj2gqPHdm5MZ75zq4Z9oPx69J6F
7h6C1WNUHBiEpYhiYXAZrDcr7c9P9gtWsRmkfrFuHYqOWUI7Ytd5gVLfWqXRNax7SfsOVRFKMcxj
SE6H4bHQP8dz5ArWwIHqZEn88urLiv6ytr0Kjvp3WmR+UzVoPl9BDYgbODkCyW/BJmAp9IFJsqzV
PezedVBoP2GYr+4Pr7p6sOZtACVvoLyZK8wYMzIJ7kzVewDzjYSMe7845k8ywVsYmd3NqNwvtzU/
SP6+8RCEpAG28sWgtB6eHJUWjkq/j0soF44EDBl78kdXW6XUfv+EJA/zHVOcTIrdYmc/fk0/0+3v
pVWoUJq7eTvsNROZAv9pdB2dZq9ROrj2inGFlGelRStOFJK30+00HVx6yUBf98v9Mv2p/qar7U9h
+vp9sJ366Fceuzfacb5DwUyvkTG6zRqLz/rFaBqFp155cph9F5f1aX1Y3xf3xWZt/pwX50lmo5Ig
bR6ErCtahbZKzVBYsPOmI/7wDttYARV2AhvWgNphegZ0p4tTD97xtVM2rWvnOngd6IfVaTycDRDq
2Gzq8Yyrgba3Xw+EXv9gP/7ZE5ngFLc0dW/QJMtQHMX7MxCe+NJaD2IAdPJr99y/DudL0Gf3o3Uj
gUc7MPwqGmIaHR2bTPHOTynzlTdWGlTa5+YZspeovbvMk6f4GJWaaF4B3JWui4kkixamIrjf6rSB
7sTzt4CgRAXdk/ar9Qj3wR42+y3ct7dtfAhwQ7thOr6PJaBwbB/bj9a5jQqDe/oxvRfOnFYZI0wZ
UFW+Mmuwybv4jSXs1/pmV0vlgUOUSZccTErZdsMBazOdXfiNthnjMxknY33QYbjt77p7HvNOKfpG
75RB8vLuf/c/0dDkvZMxlY0PvhMaG2UNYgkbKFoylYE0Ki/6hfV8i2E+k5bqFrtaoo+LKiNdkqwp
4/x+yhYl1TvUBliFzauvhBzpLcIneQCSd0fq868aqWuUvl7Rgn60d81r9ImTzmME32Gw7cy79W61
22hX8dXNbnYDgiertMiOSm9tho1eozfv7GlZuYfeumUrxNv2qVUG+qj4RD6CNnkH+6q1wRM3/NSI
a0drX5/W/r6l4FNmeRldHOBccKfUL5TehGiNadKpcsKFmCjRxzIY771drzS5jR5EgclAGrEV2kYN
Phtb80eHXVp8J5f1c9LI7pDZJVJQoVgF3lIgafEEWXDB3FUeNkl+CcN6hWd+4h7DjIXqqjTeBaIu
PkRqna92o+TjrXw2Pnboi+vRv/tItJjWq2BX0etoHrw6OTkqrHh65mB+CUQBhL0QGUGx+cBbJ0nn
JLMXpdJD97lmleTZApk27N3B2gE7d14lO6275q2ZvuzdAun8ul09RIWSVST2rwWFsjsniUA5pGKf
Ub4JUsO7wvQ0A3Pu8Nu4jtvwoNA7/x9RZ9qdKNst4V/kWooi+FUQFCecNV9c0STiADji8Ovfq6Cf
c5pop9PGAe5h79pVtR3AvUrSvjfclLrfF3Yqy/Ly0klgISHr8+/HJm/8QwEx2OEzEWS4wPnxMD14
lQteFygX4XMO15v6pZUEpyAJzNQxDEyT3cr3FRIE0T8CEaOdBGzjtuknJPKLZMbnr90HJpW4m/N5
to1u7d7kA64pa0wf3drbTcvNR60zuZMCOeVqcz09kPAcnI/BxK90zUFaCy+mo4g93KVe47s6qkbO
1XITXKIaJScZXnxzUWlfIzoBoyiodquL6uJ19a0brGgxkWRhC8iWhCIxCciDjjGvzV/T2/gxjuOm
RjZN3SbJpLLYf30WlxlWTewns4PdJCVnRtE+zGssALv07LQTu2LXwotUeKgai8MYWEWeKNLsteuO
9AFZt87sMMfmAETYh6dxbVqzdHnzSn17qKmwHqadS76sVqFpENAS1lqjex4mFzGY1kuSzG/LL0PQ
LXsG6xY2LyWWrpKGWw2TjQjZu1TUiEIln6/tkc5/OBR7SWBWhByEbva2yMmU3yIhgpvK4C+1rova
6lFjG1JCCpDRYK06dS8QT7RC7wBdgpTNLVxHbrnm3Ndp95Ha7Sd4VcSsExFEsSRPMM8CQmLn2t47
ZZgXh7+kDZfcu3k1lsrFNmpuYTAf4W1kwcPDewkt+r1lD5V4i+JO1t/wz3REgnkZ6ANQ+6Eh0hpJ
qz4M+mD0sZ7O16Wj7DwaYyuUAqwQobhmUBs+yMaBt3kVSJ8NJ1Ts73fQpHblxrvr7Ji3WnSrfoXE
EPX0eIE1ASY5S7bzSqCUQqmKsInnP1sCTtjyQGTROoba+aJ2ya9zfx88Jgzw7Jfdld9346lUfWJs
sz+J7UE6plpqSrGWJamV5m6k967QDHaK7jVfR2QypoBbq5/B8WrBoYaFU+BHagSslFnPLK20EAdq
8GHUZhd9ksiYvrGVeDvuyOCIU/dd9mQThDkAu22hJn+uobM1gFmbGrRaIYUandknkft39r3Du7nv
lYc6qn0b1b9ymOITqLzx4h3vZsbKnn7G1X5G7nV/I25UFaOCeQDJGFv3PJof5h/+b99Jex9yKmnK
Y4wfKnCKZHlQ+dNWq9Th2asiVKeOmefMYtzK+UEeF/hy4yVT84guvDWftwqycRpcv6/fOjPilpfd
Cjd06t5/Z0XOrRdu0VwZXubEtPl8oLcsIhUNk5IftXXVJLl9dt4dPDS6comozsrTbCSLpk8/Jm0R
Z53XdwZcMlxKRLkUygdgMjwyu0WWW69YEJA/vBYvInLUAzqqmyMGn+gFuMmHGxaXRCk5eajwzav/
e49Ka5VKMZ2XVn7FqwFii7QjBCXuVAIluYKh9JEKJM/o1KeZwlWKMXl2XRndPOWpxa6pnfPJIYzv
gSwAw5g8vGi0cOtjNoszqvd0RQTJuggdlW6IEjdIcCj9ESmrc4OZrlPI0nTjmYs0sNiTi2QvT+hI
3NYLhWVyz5APxjVYdxsUEEpsLnb7RIj3/Hn+nOnhyz/r7XNQ3B7DSl/Hp38NDHDQbr1LsDhMRsno
NNKILjJ45qP/2GIy0ZOsMe6V+hV8LZShW36PULlf6oOd4c66PTKyKvkJu/TSjiwzbr0bSNr8MM7m
p/FpfJs+pjL3yAa2VwWJkVFR6n1+QV5wTcI+7ArkeBin09M4GachfhpcfUWzWLS1LnhMpJ72NaN7
7Ze75/5+mGB3cOjLYM1Eib/GIgrLE44Hdk4WeuEKZv2mAxerSw27a+GlJqn5nUPgzxXxJOCP924j
yC51zn45T3qlSD8FBVQgq+vY8YhmMsaVRtyrq50kBt+5AxXUwA/w+gnr08+g3nuG6za+BfvePXgx
GsqTXat+AJ5Jc4hmTYQn22P4a8OXJDLRBKZZGE2iCRHer0rBWuCFdWZUEjVPDx+HchXlFuIZISKV
4NbTZqPtRu5NmkGamSlgFrH9bvv5rbVPgXM0nFOQ9asMgm4SoArFLc7uXoMHyBj4WM8KOM9EfDfu
d+FxCuYzPrJ2lQLbO7Vtr9b7aFiMLsN0uGcBHZa7h0CnvNyNgmOCbptTRdJIkggWsCBewCHGYxZP
r4NScB28ewkX+zL9zC9TNsT43jL/9is9d10QG78rh7ZCVfJEUIIZl/zJLArScjDguu6HOsqLw1d5
YSzuM6zDEI4Uvg3ye6mwAylTL8bpkbDyMvssXov1ShnUdXPeCFiWrMsgJX5hq6KI+rxotIiGx9UD
MP11A6a7/z1vqmNR5IvJXSBSjf6bTPBCg4Tv+9/1r7wtb7O/aKBg+dbTMqlhWevJWEboB9ky5hxG
+wNim6DyBhsJMj/7kmMK4OQtLLPJMIw13jM/xXVOVh7ldhREAYO1++BmdaoQ3hm5jOc+sWLxZdMu
zArtQSO0Qm6cn2Ep3A8Zqpz9qw9g07wGsAcY0YfujrdlzU0s0DRbihkTu2dGudQrO2xLgC+1UWk3
14b4Iq4RBFj4nGiXsreWXxrJPyNr3Y+L+r5X+0kfo33DP31apHpn/CiDSpmS1OHHWqbsqdVRfGpb
2wrOGw/HOjm3xKcqvWdlrDSzsps8vQ9XCRvPXWB39vAcbColORkzL2SoB4XKQ6QJ7TdCzMvOUXGt
ulA1/+LL2z7JyQFVGmA8/DPOsjFE/lrLyG/Z1Mi/O/NTUftlckvK1ZbkLWLmKuUT4Ke4qcwKrtsz
fA/NI4V2sttia6JEQmUjzIgOoJbxF82W9j5FgK0E8wQs9UnmYMpDMQV9xW8J0QW5DRUi0psWXBS+
9k1W8u4v2gt2f+PaZkH8gDi/m9W3U8Hbi1FESeAvjqj2U+pHXFhjbfhqUPOk99LUnjDYIAafMQ6A
17UeLvfArAgrTC+er0fWJElX9rt1g9F6c4+fJrlFg9NNNfEM6+Lp1BBzVIZlv9anHNo/wqSsr1sZ
KNfjr3Lo1UdqwnqivgeNm+OZHzz6qwybWrfT8gpWZlPTF6tVJCV1a70jB/y492khUTx3bGgDp6lq
8Zfvm+mVSXPu4yxyT9Pd+DSlvcTYDiS6WNNhp6jqq65/7q378uY99fDmhShI16F/1cYT76ogCKz9
eiAKg0lVuuGZREMJCJiS5z18X4ZOWHJqCs1YcVUd0GF0QBTYftMtkayC4nqvNo0Wj1Xxo7t77iW9
2qgyfMLoHMErHdr9NYeqnCkJLDyyzHuytbZMuEwiWkmAId4UdIqseZvHdEcTJ9wkIam4Ju2ojv+a
MLzoZZUN13P1aKAManobOTPL90CFSEQArDyCNIA9sHqLl2WicXbNLX641Alw80aVrEgE3Qj3gpjA
SPb98hP8ed/XhywAaNGMM0814qhz9d6odeBhcbnvLvwxL+NkHunCYT1yAufbSXqP4HiF5nuiyrzu
J73dQI1o9KFUEVd3mT9mZmPftBiviFVj5wHBiuYSZJvL9FuqjEYT0TY0ChHrkH5yxW0K0qKNVL0b
xBE4TnPJUVSQzuUxKivnJQkFVphKAFuoOCZUOyHXkP/Fa6wgqQD9wTkpW5MOI2H5QLYQj1Yl7iQf
E2+uzeXv8qcRkuwh4hq+SCbqmVulXp5BvS4uEwOTC3WaipIQi4sBqUIAcwP5geWWegf0SjYE41rf
YPY0JipoJ50bqCt4FaXCP2hMje1zTheZeZI5n16cwBs5T3W850mYdSwGouVl8FTuNP66djIYNAZ9
KjSJXvAOdBStfjCNrjPKDZgvOg5Uz4tqukbbnbbSoufBoc5lOqIoXjnDFOJR+KqWXlA8ZJUtAdI6
EN+m6saIlRLCQ4mTdDzhE2fDTwdhgpNQMxeGpgKhDtBcGeAyjFRJFaIlZj3VkbbqChZXQCkWWxtB
pIo/i8cWcAGiRl/HqfuhZoIeH9yV31NZpNbh4uHIxMLZUkH5RcJGIqmltLWb1Vf2KtusV/Hva/Ph
uPzKxFqIl0j6wqpy0gkE9hRvm3OzFuvL6tTHZlgfVLmJHW9ClxdbtADsr560RsWB/0B+pTMvoYUg
5M93oMG87r+2R8ojcDoyT4uTrr1O7NvRCSeVglTM0uaUR0/US3cqCmpFyov7BbdTy5qOgvsh9scT
MssbxtApLMlnQd8e4ZodQrFMcrJoY6huTyKcwZtikYAOP6qPoFEOjZG0bndmJ7yOk1M+uebFrX9d
XcNffxU0E4O17srbkJ2Zqg531lrM/Oea1FWIQvzjv/kpJmsq4o9ITCLkGaimG95pa7WfYM3F8e4L
4AMIIWnQrCtmnvh/yy/59eekm93iuWtSXal2+LsBeTPyd67EuAqX8MbG9mgXko86ZfCtXPFL5SbB
QEz+rzfsXTEczs2GUR1gWKoA+9Hlwo3rA6kWtAzt/0ptE0PldkxcjQ2rX5gcG2OrVx58hp/hbm5/
fbb77+qyzmaw6+6664AlZ42Q/NUrLaOf6Ke0Nf6S7F/Luve7yVdj2KDD9tAepfMq/JuJNYTFeH84
e0g3XOD1l/11XV6XeurPNrXczzbpxdC/mHknKDPXHv3GoZ6NMK7q22w5JtWdeFEnN8Be7hUeD055
bE7Tro5qR2ws6RwhKPfNcD2gxUt/zb+saXVqz87L+lcJbgQ+x+zkWNHDajebKS25zVBHvHitjvnt
0r60eaGIXZTWFjkH7txLL07GOgdTftc+T3fkfGC06yDDBbzivgda/GxWZjGR1EFdFLdni3UJWs6p
V+reggf9mCBXiXip9VHrsmj6mhhnRtilpb3zypJ2xkNaG5kWRu1ipUmxNDX4W2QigyeqBVp9xAZG
BZUXkkW2pB0AHFLddqzfxXYkLY0KyejZKDPEqPhfe+96c9apd99klCGOOUShPUqHGJUmhVcjxJMQ
xB+1DMtRzrwTDfHZMvw6c+G1XX8dOns7J9dWGB+vYZnBVPKghLvx5riRCObgN4j9dZMURqaA4spV
OtdDs7hgZqeMmKMbL44La/oKn6OU9SLlJe5IvdTdRpXCiLOHkXm/PDJx7N3Pj0w2evtxru18TGhn
ZM9f93eDBJ6izpDYiteOxJMW8+4JWy4OzLZJy9j8LLEqnzuNoQlhi5ZhzGGt7TXOKxYJjI7OfrAf
5IO37h+MfD3SqqQ+ZJh7s2dpliu0KuHgV5nlHn59+APKYHHzVva5mxxm0aw0rY11HhhKlJoHRr/W
r/OWIYpxnGkNeWcDEtyvrUidvmQZoSPpHHkL6nOk/61iOy+qpYiddr5k3XK1ktRzpTYhxBcxYvfs
Xr31d0o5tc4rVId1Jo1YXyKfnTt0DaejZaUXt2MgCmtBFJ4X0JCngCYz0Oo+5OZvaVSlky04lOqe
KaqcVGWfbtYtDTRahLVmBHAK5zGYhbINj6G9Zhk43nC9P4QZbcrsIAnT8Tms9i6IFP8bm4A1wDfQ
2lgPISZyhY7tXTejjyNltCk9RmelRfpVIeXLNsff+mo/283MsWqC7GPAiWBgGAGISFXkAMaP5Yhf
RKUpbNDztKEDOCZPFCnOayfNC/hk98cZdVYRh+/dBqMaEcmikfORRD3AhQAtBF9MT5E2xVvUzoNo
SNRHFZaJqgcvGshQTYAIKY6oNEf6vsrPDijGXqGBqDn4SVuIHKXK0WWRvlIqhIIaeYAEq0Oxm2j8
6Xf5rzRUsKT24CJcn+AximGudQ8RjoQR+tbASpIBemKYEkSp82djeByUhnec2re6ZnL1UGSr5aCC
/rkOq/GEtu/IobKYDiJS+wePOD49VAgd4kwk7esO9x6jowAXwgoZ9qooXt1ZHXTVZQIiLBWjBQSp
wllzbY24eyL0A/SLPMgdzQu7Kc0jcfRiDRKfHSNgoNhXG842ZStrsO+vp9VxZVwZvEOi/TbRPodg
Npko64AWwvUEGgegaXPx/AO5rRpOsJxhRyI9tsahno6oe1AOGQC9N3gqbC3QZh2fHNwTbiW43woE
2R9rvdLNswG1erdeXAmxiQcbeeIUK0zsuby3Dli2PikVNDD4E+q1/Z2OkcegMZUC5fktNbnU4oVq
vNKjc8P0OD5PCf3muqXjeFw0j1Vd+NjOfl4d47vC9aj2jt1y/9lPEBdDZeSc6mqIIJdTW/rRvPSl
gyLLG3i3PoE0s3wsa5PPKOnaLMdSKSrN1u0FqCTxJrZqjNcifz6rkWBQLOTXbv3H+Cl9Gz/1n93M
Gt+pvN0XYFsLiuNc3z3cuYw4sTq6uCobNvq6ZX/Ue1+6u/8tOIc9s2/1UzBBjPODS8fkzO46MAsz
wPynJ/oO4H9XFXvNUKVo8fJGCPreXv/uoCvXv+IzRPPPKF0aUx+X7dVhQyGWPYaSmDW4ZOA2TG0O
g8mrPhEaVTR2ci/s5pe1s6Mk9WxyjxTOGHMMPmGt/yRybLDP0/6TrOKztb/Ko/coY4Ua1r5qX/ft
fZv+Xd7Nmkk9rGk2mmeDlnTMlF4U3lmdjuN0cAovgwxidblprdWqZ1al0FVHJ3wIlziXY1X46Jbg
P6D11CGj29q4EuotxF02Ix0v+J7s6Qgwg3o/fTdt1nbl2lcoKA+n0Sv1ylhFhY2p3ro1/YTv8XP0
mbzCMtb0OG12sPPHTbeBC4vCswdy0qh/A9e0psdFdfqZEF4qOD6TX+b30RVWbx3zT3ZHeMZhZRX9
Rr+fg2vQW2JRmiYlmj80I5CsCrTqA+xQGqK+/QYh+R3Hk0Mzg0yC2iX/Wn+axhuANfI/q0tbUKqO
V7VZZhnTTbuxjhNU5f5nWCE4lg5AEYoyfAkNPoR/uWyDnJpD2tHu/E8iyyfkokPL7op7BKz1GwWY
s45k0lruAnWxWe6HUGv2OMhsuJMTTamjM4GlNeJY+V1KElsfMwo+P9Gu9Tg7Fag+wOGDH6tK1Voa
rZfVw0m4/nbvz+bh6fB5apR9K93d5v5olh4oolKS7IT8zYYCXuS2NzQwuAH2L30grwNeSuvVfXFf
2Kt0Joci2gxTdcRSHaWABEjSFUhwpYxEImG1Qy+eShoDBWnK4uvyzgSjVmcPC1jPyuPJ2oARw602
QJbLDWiF2EbkpTI5MNkNgcfVU8R0wVcZIXC7TBsAEEBgRQN8T2qSEhYLUqzOsKb5xq2F4D63S1Zo
jwp5hVctUa8iDAnplZyq43Q8eKlLaKdMyoFQDkmVAiCFQGmg9LSC60W+P7B/EzQSjg6/ftTGuD4G
o7x1ufsAF7U1GuMNmHtoEsUJx8WoeYg3Jv7/OR+sMCm+dSWLVvJ3ae8XGk18z68qJZRumh+vnfoO
dbLCdxG0pE1TWq+DsQf96xGk/F7++Gqn1NsDpnelp9YwfI+qTAblCbvvzxLTiPEhTAc03aZvlVjc
OFKxtN76j34ckFv5yNI6/98TOsvza9EtJbvQxdOla6B5FU6hCDFuPbjoKhwqZpYYAF0XzmTIKuQu
8EYtoehPThXKUYuM02R8XhYSXBcx690rQju7bw4LjOfOjm0RSWl335Hdj5OffZeVJ6gaiF8O0zrZ
JpEsGYOcGApbA7l1HfAGkQBN0hELyww1a5O/ih3s23G74R3b9bmgUsurowwobkA+X/epudwo+VSQ
AC7ngjFpOQKcAzNTrKzQs943Yd3TzqwdaYUwEGMWN9H0ykBrn+HbJ9d8s3TwGNIfwYt6ly/CEAWT
956UP1IV4WvB6HlxgrUz7mlyLFxNSiSbR7JM8MkQ3gFNmshkJtakPrJHtDgapAOlTjl1ig4Gxi82
Fky8G1WVoq6/7tRXbAhw8jH8I7zAyIEXr2yFibK08ZTWUFnlelQaajWSFAocM1QrdQ16C2GDRYSp
eJqVijdDeMtHkPxUH4yVgVUx7trELUGjfc8VmkIPtY4pb5fwUK3uFbpeRpVmOlLXZnVkzqXC7OP6
O688wg/GV/QJMk4pU7tYnJfoaxT7bHhDipIrVKcjD6IwQJqMqxYLaOPCm4sIVWAMnfwcQltgH0Bu
yXwli4BVhOrjHkGwMGlGJs1PEW9VQRDoqxg3UXHDIieUJxbA+sgFtiYoyJ/Bw3gVsDWHtceQ1cey
E5LaWI+EgtzaTFF/f8F8bOEPI+ik6jHMyFBv/mazx25wHBIB/dNM4HqCxyJoOd5VY3wzkDKi1Mfa
SOZGIVxpzI2In/kRzhCr1cLHzCL8EMrJPG0rCfcCW6keQBXfiZbwj5Mf85Hp08lFnvLr+xYCnBZP
zMEnEv5KAz0ZIWJ1oUYZIDILZSMFiEaRPTcxTIMNeBrnBiRNptZfiDM3eod8HiJrKZuwUBxu6M0N
SBpmLk2KDRRQyyWKdsmbbGAETeRbsP6WTb0OTXMF7kW4rqBc8CTzEPdQfHZ40xQNcNqJvHt3jC2M
3JsaAwnSQUoRAfza4QvuWAkJqE3Zwl7p6u5nSl1UghQF8TijQzFosQ445rr0OgTPEYUDj6/uXVTl
syMjib/xJxHrzRzEDo9QEM584Y3YkPmInWCp8UPqj0jBxSQQG0LldUnRI34/hrB1QJFOaJ7/VKde
P6V6M9vV6cml12aAtItfkjBCw1G0mtipsaWT+xGn5S99kNiVduYXjVDYaeoMD3zp68Z1Q52kf+tW
3H/axy/1j4Q1xPD6YMqZ+nsNRh6CCkefhVfLy0dyW8j/jYeRBoIemmIEtfn3Cflc/FI+OnjASFGj
uoyo96E+12Omv8Htc0NJsUIYyvnY1MjnxDKS5S/KENRQRCpkD4840kqFUoceIFEFXQjGRSWSGi0N
nsQTebv7zDFRGSbO69Ok+lf9hqdyP+EXh2gCSm0yIHIn7jgE3B/YV7C0pVr6fHVhCNdFJoJk+UBn
qoZkjS8YPqdve/u4O+sSjN3o9EOBEZFgyaX0GiNxnx1adXKaEv0fDm2DgPfRvBFbzp8IHe7QY+6l
1lmV3p9Ky+jNyi4G2qqrq4B5olY4I1aikolDfdeAOAUsClf0EpzkHocpNW22ouYMIBcfBVpgtkK/
dm3ZE16nQnZKaZBWAahQeADsD+RC8HFxzuTPYkHBDHdoSeJYZSEudjdDyYDZNfe00JHglzAjDtIg
HT2oX67dz0IjlSvsH/smelmoHsyVI9UfZSLSP/GMNkOPlE/TXpdJTSuzLjWVXBeTUURhiclVPCys
LbXLIF/FmlNk1D2166oLrd9AT0o5FDpbeKZPCxTOxfiRtSKaqcS998/7ByWwCEM0+xA9ROQQEX1E
m8m7HKjRk3mCIqPWLrJZXOCqB/GRMYMKkMaQUgkynlQh2nUjJ0NfLYifdq9eEkYr0dwUEQusiX4+
aGEf1EnbOzw08CyT5k+BR5FHRs4HvV+eNZO65IeG8nEUt6qL+96rAWoPoIud404CXY9mGovLl9W+
xkLCO2e3QBS0SMl8Q2Ynuo961JV67OzgFS51oyrfILwEcciXdpZC6SJ1KOJQRKObcC0tdnTd9NL2
8nwhgH8SrtFaDC78zi1cU+SfPvnD/YXOWsB5KscwJAOJYSnMtGQQH83MEGcEOZYTT5L+NH8Yb98o
RPRnhl3+BDsbxp/RxhHUJZJUrpA/mI6D0hToVw/9NQ3epLudm4SM1SaNuEc4KbIE8Zy57JbXnyuL
OvkRXJHqquHaRNgH54e+5j880XpQQw2Zd0fTB5F71RtDbbpdqOv8Eq+70Xwij0qUFfp0GPLkPeUs
WoiNGvQnUOMD+l3g9TBR04C/H7vFJyKKcXVfR+1gDATyCObRLvEM8pKVciDJnIXgUJ0DLEb+GwhR
qqDSRC4VSEKvwHPXVlxY59+S3BZGPHtQNMQFocpIdHA+EYJcJ9JIPmZCWiQFFeYiVOvD0ovWUit2
V9K80iKaUFgaEgDEAG4nyuY0iAoefa2/AmO0qK47DYYi8y1iQxI7GatZ5mEG5YmGttT25K0vFQ47
m6YipkmR22DGsmOhhOImZX9xaB7cchGtCvilbQrmscvGwsYvgzIJK2p6hnxRmBGYJhxNzkBvv1CY
FxCbHHikDKdiO1T5B/ic9Y0Ha1tOQVz1Hd4a3KsCIb3vjQcRYctXhrodBiC0XVRVSApc5kNAJsSs
KPMyUpzoKN6EvMA/+VXQmV/7pK/JFBW0rgVWBqp83qjSKcIy24VWC+VGV2sbns042nEKu2xw+S8D
DALtZR6+/k63zkQb3rdYfkzhT1wGsbrU6oJLCY/Bh6eco8Tv3fEy1OX+LxfdVIigLV5MvssQqqk2
o+lNtKGB8YDUEzgCt+aCMHtlpQHxwIAL8mrfP25Oj4PpyG8Qj8gJkAWkFauxq3bwKZ1s0+YPfk2j
R3ekWapaUoFbSq1uMorlxabrIiTz6urKJMsCw5Bjkka28c9GBU232AYR+Y+yzHgO57Zvj6AmjMAj
lRgJJUUgvtTrwJfmOY/kF/ppIYkWmKoLo4v1Ijt5olWWn4amg5YhgaJyclHSUxhTVDSsOHMQoUk3
TC8df+h6riUXDjLJj4bf2UONgmOIgkJh2gne2bcmVqDEd+fOl+0TDA6/6Fr6f5EIDyx0IxsZqfNg
LrmqMnodva5SPZwQSPWlSC8Wy0duesgMZ5GjDQ7Lx7w8Vm+jUjdtz+mYMmGJGGGdy4pXLMxF3HjC
0pcPhmEHFiISxRv5fqH9g8Hm3IdWN2bD3DPglHYKsYUcA6eaKFgmlvqnHKdySjUPOBMKa/7nhEdH
EKimZSEwFSP/Bd+CFNGkil5ZNgwnwaCRhCfaD7jONGOiNENHWF0hwdK6RlqudOZ1FTBH/CJYYqsm
s5kq9hMAS6g6IEBF5wvmHmoR0H0BKzda6C4Ib8HbaVislj8w3VlBTt1dLzrAv1JbvcbsNar2RXhc
Vb7E2RGDAJo5vaywV95ux1g/+fJjp5tBIZfLgty2V6EmVu7CnFnDuECaUip5oehHUdem3HAZ7KBp
XFlyMliJwJo4GMCtGETmH7htrVWiBWIrHmfkhhT9e7v2c36eGk7Wy3rRzyE8hQJ4mJPbe++ecfFf
Li6kZec4KMYhAD2jcT9I57p8egtaC7SF67degARDNY3XhNYqwva6+SLLePos1aSyiv/ziDNfgrly
yEZYVhWzwxjMY+1/tX6cpbQm05yCe8XbdqcWyjG9xOqM4/oWQ2obt8ntdt/bVkZ47lkYEy5wCZ5k
/iSY9cgox3moO2VNGWJYjwvUwmyFyIc5s61vNUVCF8x5Vf8K6hwKskIiYOy2ZOPOYwatAVvd398A
q/4Qj0LoULz5La1aiVVL/So1+bhlV+b1XauCdgMIiWiXUfT2Hjl9++lavmhmYgvLLrjk3+GSozcj
lFJU/XEaowtyZRHV7lDQzdHNFf8VKHlZ2x57ybx+6H3o6rPkpZJTs2J2P3EL75UaNEj6cH7fzz70
3Dd63b/6MHk34WWm6BX7F/rCta/PXlRbYsefVgfXkxv91XtZ3RVj+UY3AjEBRZeQRhV57lY8sBo/
VeOCPffaBguK2I5gVAMUdvPS7IusK4q9qLt19zPi9Z/73me0hzqWBXpOdbBqzETKkPYVVnRQAyTP
gnVbz0AD+a02WD1/mAWIg47Oh60MgXChd6U3gF/72Ts3NMhtUTrwGG+XO9uQVgV068A/PwJjIpb6
fvYq/ePTg/8LL4/22HAaxtap2ZhXdihEnvjdhqXEMazmK/UsIFIYfb1ke9i1bnX3AIZ8bR4tN6u4
9Oi8nf2b5QGr7v5KnJ+YqCq9YjPCpllDykCjt8CaxEDatDxEqQEJ59isjU7rIK4Eu79ku/tjbeH/
+XHyCU9nNoRT70Q8wCYiqoSgFhWv6yNQ2ILEUcBmZjOipUfFPWGGf3ETemKz/69qVMoDK+0nlUlj
3zLKzqHiNjAMey1504326+WlT8pvr+Xbr9z96vYCr2Ief9oib1ATpxTMRj9cf8mKHpzQncuyUErQ
Y3Oun821FRUboJa8A5sSrXV+cACcz+dPZ46xXffvT2o49nEolQbp2pXvwVyvg4tnUBbq2Gxy89Sl
0XLNMXfLeuTiTnDlw0bu8xG8exeoV4Oydwwl2n0ia9BojwaSOBTyBgsLbfmCqnebJtwqa61kUE/q
tSfyQkcnnQZyM37G1JVmGO8K7rG2JPEZdxSRKSYjdWJIMf3fw3yVzJpVBC+/8jXIUyRor1B7zgAH
a3zHlSedEB1qeBf66tzSHpGzr2eNnfV0PZVdg4I+5FOUVusdtEAygcBiDmcq5WP52gQawH+yKpGt
MZDDRp6blVjM1i5xCXgG6FdQ65T68I7Hr8AcPbzX6BVotliOuOZbfZ7CUkHs++tf1b+59gST/5yE
Lnnanp6HVV8Jsv9mnaGkRz5KXY+wlkZ9KgDnFb6XdOgS68F4RYogim8+/Q7BM5scIWsfezZqIAg5
w4rZJLWlW9hr/CTO6Ma+CXfNvmpZKVdcq28S5Tx4qk/Noz0XK0jjux7e4N069V5KiD7BpGKSgPIP
wxALVF2ZE1oapA/gWPhrhNvfLWtxr1fzkKriCsySgTCAq4ppO27rQG+d8XDMis3jBYiBfSFh3dDg
gpWn2A6LXnl+xlXxObfjkFWIV2IYqB0a7rHfA/L1v793s03yji6M+sCdtFUNs0jKZf+OK0CIOwpW
7ohkZT3FnsBYKpQKsgFhWMmISgqEcgePLAcwT/uDxLYQYUlyaUDbj0Aba81oSydabw15H3bMMqZY
5prgN6qkncIK4BkM4Ofs0zmOo5BKnE2iEe+c9SplLQpqduvybNmHbvpqGlgpz2NUVT/J6tN7YEh4
7Fkk/Vz3AJLd2gQXRzRN3QFOf31WdxpW89k/jsHjh7yPFBFwwy3/GJ0sbpLHZ+dWGW4GOeIdlXQz
5jT3r21SfzNubktkWUgBYLV9H5K2NeA81lYmdvMH506GX/FEEuAXy4fW89C93xzcKIwMBd0M+fL9
HDTWTgJ9C7vavXcu0/O3+Yv7ZpN2J7j2It1vLjDKp/mP1m7mm/BcWkeY/RoEv0n90ty3iT1MmIjz
89p/Ju75x7g17SOaucSrv/01Z8oHq4sM10ai1bpCHxk9X86t//r87Ee7r+rienciXAGYRteD9377
1tqpkfl3gTTitFcLq3QSwb/KdO5allt87ujUbyAVmJ1BjM5UQl4Ls/2oenG7IpurZgliP5rFzG1M
K5MPTlHGw72guMESBhL7Czy74SVDq73mPKNtOfrANdyf6YiFnBA2JjTzIf5TKZ4jmNBwity13TtT
3zk2LVpJv4MbMcLFckobKCB0vm7d1x6Dx3Ie5BjtMq8AGIV+glkK+Ya8Bh+qwSs4LQzqyeziMRTp
2tbw7GZku1VkSKROZa/yXUZe5633zfK00npP9tUmoFu10nlPHkZ4ujWTuJ3+HFfpzxmUHkdKttRD
k2/4ol1G5jw6Ru+/4zZNxib58/Q8Nlilx5/5MUwG+/C0R9EWjWM0wMepxFMWu40I88QsKRVv3Cq4
4eD8Xd8ay/oW5cYbJAUuNfvLwyEA4usNV6YyghRu5wgdK857+1iaJ/e5ZekZ6Van7jmvjg55kb+8
Nba1bTWQEtEMSoCCufIAb231zdCNVtdM76LRsY2U6tFhp0ECXdvT9vTWuQ+iboZTU/fZabD7Eya1
1ARExwUVQobyv5DTHKmzHocnQs2He0+hBp7Iv7HtOox0HIfxMJulk3SS3yOtg/iC0IHG02hRuWBR
c5foaw0CO1uP7XFMlrqg1GyuUJbeNrcN//NYu49NdfUeq1Zd/6rC4RL/C+EtFcxCxWLQG/3dpQBM
3HclG8i9kWhwq0hfriAp51q6GG0IWqsUbYnAA2zIxiPMWCiz4I5L/zi6k1tMNFdsCKv1FbP0vpCL
LCShgd2TYQjzGweF8rNp5F/11XVTRT+1sQZVqynpNERXRCU66GXzJZaKCE061HSHdUQ8l+oaqF6F
YdnqEyeNoqFyLqB1r7CuxYwE8YncPqRVE6FIXFtpLyuIqz7QJexJqc+KSyfgt0cYSkAotnTSLXeu
uyafEm7dNWflRMLS86wUCyrZzID4k2qRUulgNSOdqkP9laWIwgM1kTszRkFlbzBlzm0YPTyqJTWM
dmFStIlo29gzocoQuCoHKv22bEf2nGf2Ufw+XXNkjtYTwnCorJP1ZDddTw5IZKUikq4QlxY8vPxG
X96JVv/YkxS79I0XS/8zKmMJUJ8gaT7bWC5BG7nG7gc2IEaFTJtLR+4DhSqy3ENVg1AJhwE/QcBc
Q7xWZbSy22JsII8SVNC+/pbgjcbLCGdfreP06UqHWwZ4N5F24UzCcZ7dNtEv5tuVVbwQ87M6FfVq
t9ltstV+g2kFDM7PKt5cNvaYDqYTWuaGGn06Sp2izy7inG66QZUD+8LqFFKdRkeG3M9F4kd2i1Fv
MwywLPR5FgrVJfXk9NWk+IrNwil4w4NB87Nb4j2E/u7dOXSjbrqqfB8Qqu5oZo0vCxIuHalXx5fh
3j8x5+JJeXGevRel1XNz+j1wXDZQHBa3hXp5F283wQ91tpsks2RWCs+zEz2bR9HovWnwO4+NtbK5
1gjK6XOP2QpwMcxJc/oe7xdwKvmqpS2r6u4WnA2YrDWYJ9VQLMTLIpoZ+6EZHvofvERyZqy6eOoz
7d3GoYkSSemDFe4m++FxeBhNyu1aNyUOnuWtor2T1Ofs5903fbBQ652+ypvD1/W3vEkvrYPeYxsn
XXEYrn2ja2BIcQru/tU/BSj7oIOox20hjTY8FluUhnT9lu+Sc/5VJ86cWwBB5DqDJLLZw6FMfCx4
uT6413bssZU43IWn3+S3/HHPv43wKWOTiJT248MeI5XU4sGUgqgmipXkoqJ0aELZLnuoC97J/yGw
hZOGHmmDRA8zDWDUrLvHF182JQ2qcVSmWpXFCTsDWRrEI3MRGY4p5TnKlX0APLd2EyKEinN8ts9H
wuR1On4cXfPmZFVEKENw2aF5IJpOEwxdSLdJbquRs8Yx5+ScTe+9jDudGm/YjpoRHKcdvjHDa/cJ
1WPvrTvPSvdq9i9Wz8jaj/MDsG9dar4PvkFhh92TDJSmwz0i4tJaXclZP3UUbhm5qwZyNnhuNPcM
ce8axGEalgI2xlJQ977fvf3NjRIXO63OJW+PLIbO2W+E0SyFRBTN6DbNxVAPJ/RwCBJrHo/tiQbW
CNiJGrDpHp2o2H6JQnOTIeSE2myiESMjn8zSdWZ+IQettW/MF8ATmq5itIzxACOeSsFKr6ijND3N
NEFPwYUH0uvyjNARWwM2IqwR+OxAMOXmhyFtQo1iWCM4KA6oKjLiNzvwRZ5Mi7PYYiaibSKWMkUv
OTrw1UBot5s0YITb/GqpF/VxxMH+5EhXZ0n9VAZAY9NM6aDrxJgO+ikC4RQpLFnB/2g6s+1UtSUM
PxFjKCjILZ1933vjiEmkEWlEEHj681XWPseYk53Glehkzqq/q790DenolflznKMXLGf5OMMPKTei
TKgR/tmJy5O67XBT9k9kdSn3mk1fJI5vNnxX30kmiUAlQihibp/x1/KcvHqSPx3Uf88MvwueyY+V
k3/3sVOYKQBTf/ImDRTaCLETRg52AM7k386RVAtPMs/6RBpRSbAghgWvTIELuz+p3QFsplgB5dQV
pzI+j3nvh1WUcqJGjr7Tx1fv2vGuQADfOQZSzKQUhVvKSU8jaU38mOLWrdm2K65pioZEfjeFslKz
ChRzf5sk769PaE/rsY3WBUfNFu8Bm+Dove8dk0vvWO3f8xdjfhFIU1iUbysAsuVwpoR9W+ALOXGp
PEbBPPkcJZG2yqe9hTIzZ71FGdnG7skCyYmcUs7ZvnOUhxefpMRToZGyiCATO3mIalhuxKkg2RBH
eeRVf3J2yQPrjK8jH+Rhou6CW3AMjsoh//ZhYO/RXd2ROIT/zJ+T7rhSJFtI0twlkF4y3aW/hZfk
U/L88ZEwlpJBDDuZkjqEdMECA1wKikyT6n72n316gRG/CCdNetxa2Yh71ceV6v/SU1Cd8B4QiDcZ
9SeazmoEv26is1UWlCXkYXR5//DFRLmWcBmzYxVzpvv8mY4FekWuywFszOkeUfeK+/I69vnW5/q5
LhFDaVPiuYUCek5EfIKeBo9dhnWNgAZJX5MYAxmoLtQn+ZZ/mJy8/5ewR9C3K1WZ3DRWkjiT5Sau
/n93cfqLtlaF4PorlTsp0YRirtcmEQmMEueAU3xGSR0tMN7LVwvSm+RzxYzKhaf3/+qD51yMCQJ6
hrwEPdihcKh8PYLDA+8cV084fCpWZ6tlNh2/viSaiEfNOiPVS9/UvCz2Q7Tgs8GNXCJSv8m1WVZT
FccVUggYm8mYjR4LQDuTTB2Q4rG4v+jZ3Bv/Cy1ew7EvrfaANJD4wHhubvpWW/d4guVJVhEXq8v+
PAMju7REkGpzba7PRMIsAUj9hY8Omed/4jPgb6JsECgzKYgRjzcCn27dTQONL6JkiWhQqdV1r1zh
2J+GZHfNO8RpTAaEJLwm0TSaVonzBODk2oCFGH+9NtGIXQaPtzLp8+xL8Jtvy/4oBUWwFneLhtqQ
3Pql/+evJtCavYS3B+y9XHKTB56Xh2zAYe3RSPW/KF84rjuWv32gNIxpHOVijC4gCxzJ7yGc6IR6
veMsyDcRNBdrkaWsaa1AIoQqH1gE3PAek+sfjnVGnAh0LPwqA4NLawSw9o+Xnr6cdiucLTQUdC66
eCFQcYK44tx5HKGIySOFuJXZ638DyDGV+Yu3XXW9ogDAWcWDGaWbP8LJwy7Kyfe3/ZlMNu+u2pWB
RFDb+Uf/ONgP9tHsnw1WGMDuWCgOcRZe19WfbzTBO5rM6sK9zrF70aihlyQYflZMlOlzqszQ5OIz
lHpP4jqkUO+M8280z0FspaxznCGH+NA5+Ttq3ZQMECpcateI8ALuI9nNab0khkvOMJIXOAHFHF5f
6qE+6v8mUjcmJDWIvFPugsn3poI7fvEF8BpRfP3tH+vXspmLNcyciuJP7s1FzGOfYV8u6ancnhOJ
yzemeo/GXGOSDvQuknh/jqjfkWiJLlEnDy7hf5eyON4/38XpgfuKvKhwRgQdQJVB31BGLvWKyq8N
2KCN8p7T0AktepkFDJZHAjWk0BaN5+9ocAmgyxSX7jmikZ/Ru4z0z/jxsFqaDrDl0il/r+fyt8HA
PWR2QJGTMOfSqfnzkqnaF2NdhlbZASzFNY2uHAiSjBIalHz5Cu0BHLmjb5dJPNc22dFH+IOC9BSD
nEEFDkDI2vUTI3MM18MmQ7k16s5Jy3iSF5qQ49ReumCuZBohqoFHhfDEWSnxT0FMjiFl0++DlG6O
lUZifhFZAIgAdSAa7ZDvbjcMxsytjKVNHU48BGao7jD6oiZIdNLPnY7xHRIE3tpxTkveEiDQvIeC
GjL9AAxiH2M//mCmAEUkuo+mCRaNEKJDMc6RBdLzVnYXTCh335fAdLMemPzExOS0KG+IzI+1IkV8
Q+b2FEHzG+CAAQO3FwZUFP6ECz2mPmvg+DRIovLKG+F8iNYptVtQncTKkTkea0iR0nqSwzvlX0KM
RPYDsWuS7icLUblrZHN0vwRrkOJHwhElnmhgLZ4OvqWB1RCfJcdrCuBIOIN1BvTMcP3+i1eBvqC/
7WhWHtHcRkKKi2xMOlOQWfi+3ph2VIwlkt0p9hJpdcWhEzginIH2pNVVXHUM0YENomRKc8mW3LWG
hg07zhzHxj6dfAs7D7W4UIACQMNxU9EiJhV6PxiL2Dm8q5UT3tG6YB/lUm4m/iJ42nlnmfw8R72v
4DveGl6yBUVEEn7pTlOKSeHgRJ42bW/QnOta3v/9A+ABeCo43gHARYlWMeJyAAYOfInAU27S/wd/
KSH//NDyV/EXup9zcO+vdYIZZ4+hxFVLzSDvpf8WeEEMTyI/FoOnDLwSD4gACUKtynshbkXtKUAD
/8AeiAEZCZCHT7chI3mNm9Q0KmFaXrMXqexfAs4vpxrpCjH/rfE0ChWegSqK8FVm+goHmf0FxX+G
BvsHCnDMVuJ/xpmCPLr9M/XnsKczwQXl2xkp9+cdlOpGUovIruOWjD4lwMV78oIthgVxjXbEjsiK
f4O3ohxIrei9iRuZmTBAytSOzReN+0d1cmWiYcu8c1EVxJx5r8oG+PSnwlFX43TCJ1O8ix/b3FQ3
NogG7Qv+wy7ipI8VrgmWnhESHAQ2oUniahYar4NnyB/+yv7cLj6rdlGvm6W6bZbKXtn3tm88cFvQ
uP6FlShAuz+ELKkguQ3uKHMOzcsSH0NOngIqlYIZN2RnfvW/21P3+3F4n0RqHsdMjhJDY73szWG0
/umD1WHM+fFBUzdrGSWMIaK7FPsdrNSYO4I8GLc+JataHsSxLnJ34aFkNqGoViSOoOAoOTBVAafn
G76MwUZ/H0uegtzE4gqnhK9YLIZCo8ntz833J902A/Bk66M7/v39rcGgndptiuFaJPZ4OZjwgjc7
n3bPxq4CNTkaPzV18i28PacGLspg1pt3hp9JBxl1wxbiNCoeVr21g9DxMVrt+lgKATRnDUjOvXiM
4PS6sQ2CbGCW7C9hziiz+NF/bv5mQlDeQYZSiBSnQdkhBglxR4srTtRftAl8Rv5wLBS2TB7reqot
RZfcZNmTkIXqTWSau0vl6GtCVtc+k0i6J8m2INXh3lvrGP4faMZg/dEwJMZID+wSDo1UD5SVjfVG
nkqq2uw9Dq4Wv7+5LD/OIBy/vhkvmSNrSWaYYLAxnNDjkRsYMkPoAcoekkEh6WhsEDBtQvA2kDT/
2eHIMPsD9cD40UP8M2ZTm/2Jyw3m4ohmRxQb4qQQ0bk4RvJJf5quP5zb4rH45yCRrIF/N8Iw7r3Y
+nz1vc/XE90J8iAxdUoURz17Im5pZyI3kqu25JomYH8J7LiUi/GNb0o8ecmtpnCKgACcJ3rO6WNx
7U6qEnku1j+T9GrdfZO3hZVrBrvCyJVyiEDi/fQevtVHjjHt7lS0DNn4ntH0+m4PD8Lj0GNcdrMo
J+ZW7uqaoUJMoQukLas+4sEiUhCNlDKMk1lXc+Bwe+veHE1/hRZrjZ/+VOjTd7pUkUSe2s+UfIal
9h6Wk+ehYF6Qab2+TYJoF8X0ScY7XpC/t0i3kz2Hn2BdnxutoU+hus+nMrBAjK/ZGCXVyJwaU+az
ki/HrIG/Ia+sGywBmD84SmReAp6Wk4wSELlMRu5gH5GWIKpycsj5IQrSHvEvvHd4fQczBujG097f
mcUOIYgt6djAowDS7Onf8nO7fwfPbiMDIejwkHjI5Ae5f5h5JjHFuJDlqhZ6W24iBiMUBlkIIlR2
BDmmxAOB9Zaz87v7Z54Qc7iksQRAj39RSR0r3HYAu47NkQRJQdQ6t+ZonotbemvP7RknFqfl2zZ8
B5rtGtjinCi4EVcy66DlxnVbM0lV6lwqXfxvySk+sTfg5mE34crVUSJx7bA9kxLPtYK6obAe5LrE
qF9yXDT/ispy2PymVG8c6MiPc+vxi8zsJQ3M8eq1ZCmCssGazjordUUY+SoFjtemDaTBpdk3+/e2
WLfjioM3JdVRnI5yk6y2HB0MZSVJkjosWCCnRHS1y3Crk2bE6F3PZ4wczIQ/Xu56bgfgn3ABiW4Y
OF3UUm5bOKHPocEWlcEhIpvtzwptGGcs8aKLIaYaJ+dy4CDnYcYuFhPYyCHpvDoPY+LVnybn6Juk
ISTMxxTwya+R1Ho9sOevhsMvsGoctEtcnHjCha/jdwm+wzX1QGFrAw+tE39t0zv6l6rgMqxuFI8x
TRAi49kDk/qoO9S3wmuL+EMSmKg6kZOD8oCLt9D/BtlLojOWRtsAGf+HqQlCDisKEvQvmanxwl12
aO8STSi3fyiRSAkkL+yfhIBmW0KcSs1+Xi33KrraZiyRVE1nRvIoFaDWd2oIIEO3lNx+EVjgGg1d
G9+unyQ0PyF0V+7y8V519mfmddc2hLF07AMe/Z9yRzIhGRWgDCU2kBBBpz5UB/8HKy2wgTZ8wcvL
QFR/FuNOvc6k+SUgdxSh6Z1oN0jIkUntjsl3o4FQSD6tiZdUflj4NYO25DmGbYTuL6AUxAXrD5tV
w2nerLQ50SZzTvyQ+U1C91Mx/NEawrNA9LjycP64D9kh6kixoUt7/68sCpbIIyVn9gNYht68tdB3
yunLZYs++t+9u+1uB/tm02zgm/cJtrL0nmIkLe7lnROZzdP8Vr4bV6bHil4PCScDqjLcVQO4PJpX
kZbIwS7HaUD4gLZsqCjIH0oIbkAlNZO9ICeCqCKhQBJLStyDov6T+4v0mXAkuzzueSpB+Hamq2Gq
B4TuWYOzuXlg2pUwYzH96quBuO1HOhMIVvQk1EQrcbCDIEFxyXfwvQuDzhhgKZI3Hi/aRnBkMVNZ
YIoNOxp42TE7ciHvBjvxEmvkNmuLeBpPS0hLaJ3riCscKf0AV4o8zZS72Oo+v2y3kNKPS5dkmAfg
mI50ioaIaPIcLZS+7a4bmsrgS/1+3+NDGDjNKT40pw+B29FXB5SbFSvoqEbLIJusxG9LeE3I/eqp
Y4HmiOTf9Ddi9FdXBO/9dd7E97Mu+q5gLWhHCCOkzqTfQEsyufoO8agzLBtf+un1VR8Gp/qQ7mpi
6fKdGL3lFo1CwbsbQG6VlpssU6AnfmmhFv+Ri9LNSNR2OvOZyEgU9ItAaH83YNLBk+5YNrveGMcN
LwyWwD+f5D+PC+aovlfN/M0V95lJjoPkLDwWLw75ztd7nKyyXcz9sSHRgTNnNmBeuYxoCqftrHP4
fBXcOvfrmileW85LVo0sHGrBO8kofeQmEAWBzaAeapn+qfgyTsaJE0RyIBgihO49oY9tMIrSpUHT
esa5/1Oif4CvvWcm7bsdPp0kIFHMfmEGI3IMgRkznE1rkK4Ic8sP/ka/63fxF4oW/Tq8ida5Swss
B6qonUXjKFpYMQu8mDQnM+BkV40JTGEisyPjrfAXMgEJVRVi+/v6fgdQAvuBShLNAcEYn9GH0z4Z
P/MhlShAdksSJGB2QezRtO16OEHpwBeY8PIhEFD78/qOsx3zAKgFKi+lAVfd8sZD+UvC6TMiJYX0
S1FofOvzJrCp5IgrS/ou9eskK+ai8cwXqK+RmPhk2Z66JeoE6tYBlsPr+oWWNWSsX83rUY0FSTEI
AxEvv/RLRWuVi3KhqFa2ItGdzkj8+8+RAdbSB2fBIf6XhSSBddJjhYiRiXj98wrysBL1wnOElbNw
zW2HPlRyo2Qw22AiQ9GeouH9SytGEkpDSKXNgmLcxrJLS5eg8n+6zAkgeAwcubuTNPl80sqKGZcH
UmUml3k2/jAlE3UJJkoTzTX1uPnnbZ8lEBgNc8x8lDjR6kl5kKwu3Vm50GYfGkCBi/p4YnP8OBRG
E6IHuOTAJogIdnpMKnqewLg8fdYu2kWCqJsMtjh1ONmyUXluN/JtpfeAutLdltITzOT85xMDa8dM
NmLHuZ7xTf8WvyXFQG11qKRvLVmyVIfLz+U5UY51x0FKQmv6q+5VvgPcCwyQtP3v8vJKpNM7R9Bl
FAGm5SN9bbwXSbEHc1JSsqSk0tYZkmjvucPdtEncGL/qYBwnw2qDnWpSIyGc1E83WPTnUWeuPSZ6
40Wb7MCP8gD8LSvke+j1+CSfCq9Wp55yqbnGOmuWBe5Mm4RbbFWOdr+WzDYxaTgRs7A1npDKVInV
3fGCq1a6CFsrGxfYh1BaVxaxfciLedlgnV72Y2N4ceFEz0u848Inys8P7ThwuOSeHMQ1oyTcd99t
tF38WvsjXqbz4Dc+xzuFGofRZg3xaXIjGjtGhg/YuulQqFGwNyhp3AeXOAgPUjxsIBkh3P0RAQYm
2Qgwle0RCRNdQoW87EmWfrQg3haE7z2R3bM8tZPkYKxJYH5xRcxDOHrgKmA1XjsPYVywAOlOfxiZ
uAt3iBV4ygHDH56SLHp4IeadbYaoXc7nDSf0sl1319nLg4BM7kTm28ZacpgJGXK71Or92Xv1mAIn
MOqOK4vV+DkkhAnyPAyebsXwISatE6AIRlJbBtFkx7aiO7Gb/lbiGCA4mXeG1AgXFN9ToAhLlk83
bCegdNeDLOGIEpsGfq1RqAaTumv3NyoJCeXnvJOxW9QNVI+cLfGtsqKjypN5fN0Cj9eMjuYiWMlj
UjD8wb88kXgwleEYU6vACSG2uLKlWPAOnVV0dWASXrc3Ox4kHdIYkldB1afF4kM69vS1/WBsHhY5
SMAz8LqMf5HYvZTKPFuqQLKjdMF/K8SIscvTN85z4tVXnUUxaTFiiA/7Mw2/qNDr1ygHdUZbri5J
ODDQInZn78Qum9sDWBzaw3de5hJx7LIGLN9V6P3flvHzitwORSQEHW+r3sU3nPzptqQZRyN0tbw9
DCvCauK1idcnaaIchUABMajvOYQcQFVPNQMlM9gWp4oWnk6DLHdWHrJJfq1oJBRIzQhRhtF8nPhL
R/cEt/whSJEU6V07DE2yqZFPsqyefEj4GhMRKQJBhKBQnpQ+bs+0KgTM30Hi1qglEbWmU+KpKZoD
p4dPAfFE+VP85D/RKC+t1yW5DOC6AivdwiEmCAoIoyX8pbYQMqnHV38BC+moo3yrk4UHy7us0H4q
dtsDtyTuXhmjH1C9GEFZZIfKdMD0HK4cWOoa7rC85TfOSkRxncxO7xra6Hv3OyAKu7TTL8lyaWd/
eyc0HhCG087SRUbQbeBogaOcYuAnUl7eu9fqtRpg9NmEIwMIlXClJ8EE6cC+Xt6Uk4pq67lnsLMF
XkGOReo2wVJdGLv332t1zYYawoOCITDNRD0yOqa2XqlbrdMzhXv/CwciyHiCVoijDJXOVxe0mD8T
yNdYaSuI0hYaoFzXS8Id5Y8m858nq3q4Tblog4lJWYgTX5tGsVtdXu1QIeKtHj+XDQ0ItMy5/aGM
5XwEzEmImOIEkSQqcAKCqCTqUPyDwEPbFlfhjjUsRx1RZv+FJWJlIRFNQgFAXL8kt63+9g8kCgAY
UIWAX8PEKztl1z8brK4jv2BEFpYMitbIwjDhWyQxRdIszeV17W/CTUTB9Nxkq/cuJUGHp5RNQ3xU
+SJaBSsJsYoYI38STEwlJ02CMyRKbODKOPoCgYhIRLLhQ2jrXeJKPK6Q+9FEpGcSrxvti2N+kwvn
WPzpfgYLlkVik2YREEvyYEgSVLr3Rj6nj3JPcqk5XLZPL12ikAEoj9w7jqfeiyE4zMsldgC3fGm/
VUvKuTczDT6LFGvCIjgJdgPlCnz6BialgAyW0LI0xTTGowdQhjYr0NBK9qZC7ZgeBOF7O/9/RhOi
E/4NwO4BLBX2C3M1+RYAvf1RvhbsHGgIJCTEWLVHmCnhjP0b45VFowZgv2ShAmW83SuDvYKDupVs
edGCQY7/VS+PUZ96lNtOrZ2U11xx4TQ2MdF2jxl9N0BRqSFusUyS27wYqi8hfoDg1nn/iJ8GKDWf
dkBDRrpu9wliR4DGf3axcmBMmxbUMiOwLRXjBPPnVerHfwVwdyY0ltBXjHxioSnLYIUHB1A8H3Jw
kZNP6zjNPPlqhz0VJ229yzf92etH/LT+6N+UTArUwxX1NYGexuk6BHLjN2l3GVjGmzX84qQOp+GU
ic1UYQLLCEBTEafBQwD0j6Qok+iajMHDnObkQ2CLWEgIW7YDw5s93P7xOf/WlyjacIRTt1gwW8at
tze9Ae6uUbjuRI5SegbUndOc9VnCDOmDFq1l2rNXMfRIBZaGZ/fILNs9Iiepyd65YqDUx3k9DLWt
ejagEmYmauGa+eIAByfzMSFwH6Dmp7vhIXrn4nXptpuaPhlj32dUpaMuc96qQ/e9UHE5qV0vYLBZ
Zp67XTcKl5zlWWMrtdvnfUMz333BmeGQoYwa5rsVrfzDiqf18VGzJ23lECULz6fcfEw0Og1Y1VZy
iXW+Ym4jBkyVtuYPU5Dv0C0QZlwxThrLAgs3nKy6T5Hc3X2AnFlDcljOtq1DnZlexnSGws5KJ3ov
n++FmWBkH6koUfKpQnKSNuqf1Q1BREG6ZM54WO+v8fHDYnEpd+KfqpmapzxD0rPBQNnd6XaUeJ+Q
y6A1iWIxNcL92KEKyF2fMRhWe3oNxuZJx6XBiBi0ySpcBpWv/AQfa+zW8ZCF+UZ9ucsH084hOJvU
gSQnKnT1zHh603goS83r0rmCJX5YJaxILjLOpsYNUHp8B7PrL1GTxk/DRfryyGZ+kcj/tF9Y8BdN
4WVjxg53+25ijiJigLqLCiki65pUzF07fh5qZVJ258prHZIBigmPgbwDL2kFvdVuwP5rUOzeQbnl
5MlU8GWdnw+244FdGzDzhL5b16UGjJNwKgYkN12he6hc7yXlnTmOiBHaaIWXkweqWW/AlEl+XYbh
pqy32ntj5N/9dGV2d4xh5AD3A7dOpvCVpu70obd9R4sdFoaoPOf8f79zVrfHep1yrZpkXVIcBtqY
ddbg5BmX7OX4767TFgm+MgLSu47bgRe0DkO+GHqBimP0Sb/8z4j/eAxfLPi+DRf6xlu0NzwF3iNd
aLeYOdnV56Aqoyulmk9M/gfuhA2WCh8h1GdkEvaJvo6HQ1+3T/1JJwS07W3zyko2T4ryY46IrHep
e0QdpChrW7a70uksDWwiXImgDRugEdOtgJpXz7me2DnwI0L6M0FyAEOIZA99DP6anVYY3w+d7+b7
uulcqJoyffTOnUE2HOAnN7AqWM8zVUuy4WyupChuzsUeRuxQZ6T5N1MFWf4ARVwn5ncI7oAyumr7
DweXdTatscB0tiGxjsSV3HuvEQMz0QJ/YxoDk/KwKTT5mNA7Bnq0I3PeW4KGIcmlZIJ9Ku1YhgTw
ZKkeiyA/GSglSSk5XZmixT8+yVqrf79iIpiXo45EE3KiTZUhpVqGJAxNEZwAYvXCbdffva3y6/fg
zP/W0/alTrSPk3yFdCnDQUyHM+0RH4e2rweRe4jqL//pqc1WSYToBoxUnbrwVNVqVEehxiEjhuGe
4ItMBfWhmzhx39iMXg69G6EXL/5MDa0VJGBgf55L33ArODFeEkB5xtb3nBTPHKPs4MkDL2RN9Ses
kw5cKgi+uteYyYoDgh0zqryy5yCTMui73C5ZeJ3EZvFU8uWs+7Ya2Qmg+AwOIVpXjvd1u6sjyj+b
U+sNTmdMEgj2eN2r5hnaSn4JinAC9Dg+Fcb3RAumjTzsFGlTYeNdyZSdCl1kMLSvyxgitJdbzdEP
Pd9+6cN0X6N0pUynnLdCyqr+mEaGzTNemYpNNzboWRohywwLXH8W5bz3i5ktZBOmX5m/qVUflqqz
fdgacZJLJZ9kGrKcZN5/2PneGKX5jIYva3/DwSqgDYBpxxQAEzzhL6VhLhcFfozPQuvteSSulwjV
buQp5TTxneiberQLlEggqVegH6icG4TJDx9WoXOllM45Qka4TRqCm5RR3Rviq+HIUfqo0ZyEmZ7F
6EFh/3ZlqIioj0zdU2qnjt2QStHrMPqDATxGfxHiUYndATPZQRKyiQqmbXod00PfDTwK3GTr/ZGh
Ta+R1z9k3ZH+2L86yxc7uh1oZ4Wo1cT91MdnaTgKmuFi9gqJGzTn0V1R7DLdRgxuo2RnL5Q8AhkB
Rng6oCeZOgJ0IuojtVY0+lRYfFlGdqBrZB6aiF+UhWRWMomzHsUfRJ4DDEwWkkamZwG4qtNrPqzf
S3OV06zE0SpsHXSi0W+PlwbvI04xDO5YiMuhgR3v7b7+OAQ4hltriP0o3NOBP9eUW/vmB+h71b9d
WYofr/qsulgTzv0THPLyigw2nwR9zj5yueJ42QxWXU4HXCwwVKjEJK0sOz8ah1eN2MgvSdW7IZjY
EPiwy6eNDJsGRabd62+V5XOBl5nmIyXfhlEeK/VnsHqNOTg4h1QuSNA7EA9cRS/vSXnXdSLYBHD/
e5/XDScKmZIqVWvXd9++W2nQQI4ROWjCotrG1WEiAfJHpQLrMuv2tlq9bnW7yV1Dt+sHnQ/8oqPV
u+oxfTeT9GHTjKWIRXHl/ylX/Y+X1PaHnKNmmF3amrPXu3bxU3l1bUfEGGUeU3xfZARSSP1m8VA3
5hV2INbJdV3Uqz4DE3wycwnCyZyqHdoo4rqMw3ruXrGroVIBaHeRxQdk6AUjZhQXn2HNVa84L7JB
mOvCoOPc6xBJXy0DiuqYfUE5v5PbK16V/J440WhOX49pQF9UTP14HryX2nVTppMWpV2yYRra+3y1
n69pqi1rMnwdgwsjZksidw762yRirFpVCBbd5IfKy+7hfJ2nt35io0TelijubRKlS1uZdtbkBpwa
Uv0Is2gp9KG4wRRZUuRDeLAET69TzvSnU3A5YCt9e0T1ERIanxFi8IT+pKb9rrCf978/6x6nyLjv
sZBs8wKIewa/KNlDC4d9IqI4B0VZkumIEk7SaQSvTRHjMHCTEJwHXcJ10rhEdCs4zStEBEgwZsYP
wT8sDd2q4OJV9guAqy7ZbjitKKuvy8FQO3UeozQZlofrYxwQ6UMFky2e8QRYVWqtcvhUJ32oOsN5
M54SnUU6/WSr5r3hqlVn13ZeFZOKCBMijsad55Rra9CZIH9AlXT4pAeFEWf6qfpmtkgDqnwhpUZR
nM5msNeY+zd9MlMFE0i4QgFYwey3AY2w3alnKL2VH02CIHlqUidRRimRKG+rTb+QILfRCuV02XXN
9qRgCPt9omSElTUsI3LL1/ZZrpAWW9rZIAKMaIdFHjvaMp/Gpw5bpJciEGGbkxD4GIYW5JwgiJT+
gNf2sTBPRWs/QH3+Sr1OzUknjb95+tCGnh5fCaS6CcBUWJCo+zdd2xQbHRoppzZA0/8lD6JHlXyB
bKXcLPChCr5S8wDE8bw1R7Vd8jKlvTVh4mguZhT5GWoofg/lWxAw9oz+VD0AbE1aT8bq8uRDNxNH
bSFIaU907Dwz6chgpsCqcLXxdZEM1/wF6Z3Ic9RkvxTmDX3hfIAm5lRiU9ZhYx1zmMzNn+5PGNiY
BLumcMWsBW3G8aNz7dXQAP2u1ey1Kcw5LF9v3Erc+b0BcNsw7BEUZtV1QgDglKsRC7AxKaIBr/AC
+wRRbd/+JcBX/tt1PnOUA4gOQicH5aC9spNVX3EKNoSv+GeAMIL66pBO8KFmLoe+dntymr9/9AOd
dS9xAJY/+87D0nGnckQQNnQKoah32RiolfFCIMhLXu1luCkutHp7cwOzAEUf7HTkLn2nNy95nEsf
wCAmRTM9krlpB7/ssT1UNzISgCmwNzYFj8D4HxA2H7jEcJWzvjBZx5aGMpXehSK8weKGUIVMzNDV
L1HMOh4lmp0/sGssXuawd38XY0DCagBrqCdDYAIVRGIB/U4CFDPcnTjkn6t2LAjtlPTsq3GiDdfM
4Xxwpylv6Y+fG+DGyUAhg7QqxhA4A1E7ckCDr7BJNPOapC3oYdOt+flk2AaOX3jtYNhpRgMcY0Sv
c3hoW8PpXIIdUTdG31WzaVHOgl3Vcx9c4rjR9c0jX/GbPotDSZvHjtRbP5HYfIb64QXsOiAJCk20
094GyiaCq7/k7O84aPVjZ//WmMmtwagH6HWztbmKOQa4dgSo85faGEWCzXn62LCKO30uPZQfqKQQ
kB6N1auH5RHh4hyVJktSH1FfFjNU3NHmsy2ODzbxEWeQmkP8oLDSN51NRRt2bkbs/YFhKVDiFTYH
1NBd7KDuFe0L4MD3ABg/cXvXYVgMY4bm9BhaNC055NIZ0ax6PuzQLahuwyW/xZGwYWQYkw0b1KTI
TrbviUHNT0d8N+aDbUAO5JB2TIzhtQcl/bo/VQuf6jMYdnqzTjkpELMBeX4HwTykaw7H0gAUTCiz
BonX69tVB/EGtQjwfHcaZC6FXGOb+eGNLpiOO/wy0H9hTnotqmSrK8sG/c29+so2zxWT1VHQVXaz
y1dlgOnM/0zaJ1Qm/h3dH+JbJeanO2w0O4DjwwaKvp7e34yOyGOVEGIktJ/0tS8HhS08LMlmuEOw
1tr1+srHxvC1YAjpFQ9bTJDc6057Y1xoAzka3Biz1AFW5B4xbxuTqBE6Uc8cffSfOpqiaptAeaOG
U4ht/YDlKaOYFGSNGRGcRCzyv0z9zppNiTE8zGtRRu1S26au4n0mvCe0/nFHXqc7XJHtto9C68mj
yry37gqQZdcfS8DW86gu5COJlh1sBqiWnJIxrz99rCbmbpBj1jOdMHMi/95pZjRi14HXkJxvATQS
hLFh0NZnRAX4CkbKZ7wtB1YdjJJ5eQzW0yduIOPcuaTg5EftjM8o+BWXQjhTDgj+dySeZAsCwmUy
eEHAnkmJUETrDifluQ5XGv3uLUDrn1mfG0r6KqU5lmVZbn1SBab+wy5vMJYVzWdDjJUo4hQkeLRg
5amxnJLA5wez1IONREUwbh7ownAguGbxneyAc+gjMHbzYPQhtYeYgMc8h1MvZnBXnEsgT70f/OpY
23vM0yWehilBEXSO4//KNN4GZ3jrvtUhS+vzR+Zo7TxDZf9lfvin5A0w/3T9rg/de8s2sFBLSiqI
Y+9VePiI6OqU++dqPSBzRbOMS83Le4g3x1EqQ1B1RBvQ6T3aOzsCRDLHSt8rdlcr8K0uWxY6FX5m
gIrcQjMdMxGcTe/AF5vZ68APpGihG6v6amg5Txm7yPnB4Xsa8KQTQRA6IXnANJ3DGgGKyWFvFTse
E9Hp64DvQ1Nc5OLBxrzzD1co6ZyiGrbqvPwZXIfFNrrE+yZip2kymrNLpG3ik3/nEKOuI/cI/uw5
vJLiPExJV0qZK0QdzEQ/xtqM9UV6dXAXFow6hIH23hfsnRBf1SLbD8hcRfGFS62LxM2lfFUphdH4
b7I13vR+7fTpiAfgo9gMTRskP+TFxvuq7ath9qu3YPCWQd0r8y8JnTmpMyRxeAp4/tipv9pLuX2t
scMjuHkP7NehA1+5V2U03V0/QWRmC9X7sE4Q/kioI8mKk8WC58jtnYKFMb+SNpFNrugtsKefZYqk
DAFHsrcpGdHITK/ha49HQ7xSyaaZdb/YW0LdNYc647mDqbAM7LX51P9+U2vk1kCxOzuaJxV1OBJu
NnWHF9A40OzH49TrdSyK6c/rGOurlnmX9ARLvjupnOsRagYIpT+kL8SgSbIoOXiirrdKuLSzevHZ
aehnYTwLNwtc9Y5cq8PjMvoudHrAdyDqL0iWjKre7v2Wm+hEgx1861/EdXCWoLUsF9mKIrZzaAby
qQHWQXXI7I7mXh44UC8lVZWX/VA/vnY+wvwR9cpz0eX8bK3mwpQFSl9C9l5LaZK7zvvn8bKzUIYn
ICYY5V8UdugvpAQjUSoHBUGpSokvMlb33XoxM5prh8EL65qYwOScydd8Vj6ZjveMNYBE+gELNqfD
CAkzRGBTjt9o8ulVoBsC29g2a+OHupVyIhYRMZBqn215hwtmzwwPw8bNuGz6It9TASx7DIgCxHby
kWp9xh1mYSK/eFg/JtmM0QSMYYhyPxnW+88RFYb3XPaOMs6RM3SUECTO7Gu3Yd/7jHxGsSC/s4Js
Fj++g3oNWtvrD5VxtMdcOwzptfBx8s14pR8WfVzgkgApXkw2WJWTktd23/RGuJj/R9N5LSnOLEH4
iYgQHt3KI4HwwtwQMCxGeOH19OdL+M8yMzuDlWl1V2VlZr3Q+GU+5xy6x8GvjFNqUKzN7q3kwkZD
EXpaVp7xE7fBGW0lS4gzSiVc4A8hKg3yt5x5AAuTZ+eK3KB+tpNiLUa1UR6BLhRH99kGqxT6IJYk
F/+n39LQJGiA/kx1kKrMH6mg+l6rKfZxP33OHofO8+DWLs3TxTZxOpM6kre++DtkzlAIucmvXD2R
fpbpuzFO5FSQ5jhZNjgmydklHXUKntyCIFB+e4/9DtfcFsFaQiYuajpabr6+7Bdbdg2cga+GlCox
bAOymRALIUf9Tb+38D5jpmC7EWSZ0/3F3V6tlBIlenOZqO88mWBm/gev9x3CW50BIAluUkurFqVu
r4v8meJToL6jWE97uIbR6BhcCMgLAYPs4uSJ25TRr7QKWjPmTr9vota4fz1nxEiMUXie3P97HIVM
B1t5weLYP5eQcvT2wwzZ7yKMw60VqL2NOS1QR9MmIdNmE3tYasLf2brkGp17G/0ZlYDOyV9j6+/0
gg9nH8AfDfCxs/MwoLA/WIWuVonYcuIMye685sv/Ub6CL7kpd5Y4H/ZOON9JI+HtYMAgQkC+2Ukb
2PsijvAhGiCOGN5GXys8B0twuSPmVtN4Z16ZMGUfc2xR1PQIAl0Je88D2KIc1t9tFMpO/27jSEm4
qI72P9mjuk4TOVUmVy4qR2uxumaaNMp9fd0LpOPXpH4I5AcrHiQ8TvYx/gyZgXuF7hZtO4a9R2yW
uqdX8xDeKNKh5zvbZfS15WY51cyP+p09we42zpz5qIK/UAcGeLFZSwp3F2RnE13SBcUoAvIKDoBH
u1rszknDTJ/Yu0zdCXMadsq0y1v44pQnTFhY4twnSe9l6esxllEp5zGJZhNxkc5WezlUS5s5Fn6Q
KWySqo0gAtnYHa3JpIz/Fcytl/WINg4lanult5Rb9r2Fv7Usrq9423XIqKKjNZt9GdBqUdOZyb5W
8pG6V4LTAxEeroa0Iw/OE/IPbjuXUWgdBvhXwmxE9+OmA5laovOUNoZRyYLy5eEhfhmARDlUEBsJ
RGBMc66x6bFWgmBE5ITp3HpUvfyPrhhTCtz3je3UB9ck/4PdgBii0nuta0gYtpNTB4saQF/eoQF7
ax4ym4OvGYAH0+uzBenklUN4Z5AVL06RjLzk1uouOpMtyQdEmjbCtsofUclt57wwCPRfO4eV8TOo
5ojsjckF6jRNuBvIL0l/V/ePc2NojOExDt9F9wDueXXBQIHvKANV7DMallnFBWiq+cYDvzN316sD
+xIc7pjzSOPiqlccPpuXIqyW3atTWCLyb1DEOVNPQeAa4WQEBbQamn0adaVYd8GPhzRaxgfkDJvP
Qbq2wcWnk3YgYQN411HIU6t04M4UN60t5FCP9P8FMyNxjuO524iZdwqAEKDGU3SU5qr8otFCEStD
ZDet7QQEvCx2DTbVD12LbDWxMz3r+FpRT3uQdbLRmPkcmPMH24Lz+feJeYDlFzvkqy3Wv0nduEPI
K4oF/Vd6hXqzADeGBK73WTOoPzN8h+6I24Hh69b+1gFUpZS062EYlU0rizekSfsYPGZUpqkln3GG
87cTQI0hPkpA7Df0T+D6Jw9GWM2GblbneFzwvTwMMaIKTes0lJPlz2+1QksCubqK447dnX1fNeAZ
oVsavE9WNri+LThFgLfX0dZw6s/4PmAcfvbMOMUxhPaNzdOoMNscTI6bYzaCHIZVfHpMqCVfVWaE
FAwK26WIW9w5JMu4Xm+oJkQH07OO/zDyrEdgFKA9N8ACXCtoNvOQQBBy0caVVVMpnLvpP/Orhofc
eEf3dB3k3cfFh0RyO7q1vXqu0IHcK4WgT0wChUuneGtmlfWLMNilKR2p/BueA7MG3F9ghTdZTB/Y
qmKA4jnHPgQOWM3GKQIEhrnBj32QZ+RzAFvPR1jZ9k7UeDjN9uXmY9j9ah8o6+/9Ayzi9/hztotD
yBj5Dbu9bbfeOQdgao8AYxFKJTZiIC7E1nuav6xaZl+pwkDVySZsyZZolj6cgnVuSfUWNEL6kWJ0
SOm2g5lgM/NKPXykWQyWNYKfAWjyBVkwJWP7XCCyBre0TplzIss2ArDH6q6/AxxZwFP5vEZoXdg7
lAFcaY2TKDomLN1DUMJ372EfF/ukgAHUHp4jMcrZvRA2chyYDWBzUHFG/bXpoA6dE9TQXiqpUbBC
gxcdt7BMEb/sATMvXAv2xXDv6P25oqGCAyPQ8gJ0sltunsCH6fzxsV9VK7/0Hp+A6vmrGB42VBjC
DeHshM41sB0x1oPq+R7dPlHGkn+0IOecO4NtD8uE6rRctel9xwG80dpgj51h7UKe1b/Ug3ejWRvN
P/0KxiZVG84YRxpqb73o7Eth/eYa6/RJ7u9tYmza7pT4PxGYJEfHCGujIp4Q5fhYBKULwCG/ICxu
mHnACWHkvoDuGJWf9svf9BvtA1jNZbXrV3Cj/rAQhZIPQpEDXKeE38u3SM7QXfj73h6938l5D+4D
HmTGQCnC1Uy97rlkgmLF3ttvimNlGxEoDZ6g1XGAa5R1bLpYmBGrHAKUO+zo+SyfPN8DRkPjNcqa
OGDHbyM+lvxL7j2PXrVluPWXV8AddAbE9OTa6WwItkZGcoxf9Mkx7R2QEkV3SN1AldvgDsqoGrZV
vkVZw6syQ+IY42NDGdVRNaB7H+AIsbyAD0K4Jh0Ai3yvmMfwsaD/HCkKl5FV7TIblvbtN7qOZlq1
UTcFRVpFMv3ZiMYxdu+VYGwzBN35lQngPiwOOZ6frHVxjJ44VQnjnYm30nvvlxfaFXZvpl/wy6QR
ZcQfeUJ2R5tlkGC4gS/C/K2DTqN4ic/DUYmLZbD5o+5yHbAG8VX9d83c4r90VqWC15933smNhMJw
ctO9zrG/uPReHRPx0r5ZXqMpb96aJe/EUm8vbHPdmOwK7fPQcEqtR8fEwG1vZ2e7hksOLMwiEtrx
nJNqb4hguQ7vsg3IV4gYa/QtRGVf7B7ivX2BBXBG2Ijvxce+oXaHa7x1aww/orLYGFIjh5omlMVH
v/3vNDOWtdx5LfEX864dgqHH6tr9AlnzS+dx9Myr/cJmv3fYw3dYp6MGyl5ipT7FDkAYJsIRsQFx
iwcJ8QgtdoA9DdI1fGaQRtOThwpuE4IgeOaMH89kHlDvgcVK57bNcN+8I8FP7XScjaEpFJmo4CCU
ITAEuEcg4M84dxvK7Aama2mQ5s3Cv7J/ikoUDOgcxUKfrxvesw3wWKuDCEIPy1/0dNqxGxHlBTp0
1exGw6PwYIxxqI9IAEY7795L+0XykiYAjYcbBwWPFca0lLy5IAq80YXE4OnugWX6cCNLcMfWFMoL
rFs9/JDhNmF23n6TPqeb6VPkoAOUUVD4cP536Wfh4eDDjTT+oPREn2kRBcene53QuQLTXvTaf/O/
Av1NKUJFm39YYDADZKhjHqhdWM/P/q1371L7ZbO2qH0ObQ4YVfOy6fxVUBT287kNceyEmdibhmnx
B8PSQsQTjs8gPzY3T7chAw7/mQb5gTLK5JKtdofWvpqU7m7ZZlimtMnCavrVKT9mDFcwISCdODyu
SgXWRPfKQlbr7OZe1mN028XePWKbfCg4e/fZrdJ87aKa76PN5ERVx87j3cP+e0b1UxNf8/Z1hMkg
M80W9xL6G2IKSJT3pox7Dl+pTvGJAjBHm3SbAQFN476zH3PrvbhsPHNN8YjJkerpzsYr4NbaP20g
pnnExll1nE3Q55dDZv5d1X3lcfeFDM67tS7WeevW685mtVk9CLor7mB7Tc5UFlrpvgn6eum/OtRP
gK7hCK2Nv2rvDY9MCLZ5jnIsx/IYSsX5HphlnPUyLqayb7DyNGC4eFctr/bmEpwvzpFuMSwQ7Mgd
HJO83zLGDYJ2v9g+haRYNi5/NClkVeb3I4wXNPtBLdji0CFa0G7404k9k7cLioeklingubg155Nb
UxiQbhnzgTGkPQiel/xB2qfcUn5cGWmfMlj5cF1o6qXvTwSaQMUN5cUXKqg7GA6p34Oy5LrTsCXa
+Pg5hKiai4TKrbd0L2VoOjboWcomlCDLR+pAgQU3YRkEUal7LLEocWS9pI9QfoYbYWhYB77ZGF/5
+lGeVE5JxQFSUd0vbzjZnZ4dGh5Lo5bbvwRNBnOyT4THBvRIna6re/R3GuBFyl7/9h4MMbzE76Qe
1vFuYklU9qc3anC+9GaAk+HDGU+BV5HUlVrbiGy4bGOBMoJRyU2NKYQASNPdcItdpM1NcGralTHX
sOvfXrDRh4ZeKL38MpNVK997rAbvjdvgTiv7A5Xp4Pdy/DvA9ie9MAJ9NzxsGQFGLjg43/0tCBwT
PaxT6u2AK3rGEffO4PyK9TyyH+wdlwZWz6sqVhrg4uVVg6v26WwbI0J95NoETUY8OmJUDMGJighO
xmR8FC++xk5zujN7wNTvN6gRUIC/+ZPb00k2dV4DxsmoOJKBV4aIkAnduw3KVGT1CrlwYjuJdQTY
MuUa0pThFS+bd3x23lhSEmi1UuowZ4cNkIs4TT1WK3nMsyiT70t8v4nVdIRiOoI4Qlc8BN4x3Wv9
8qo2Qja/5XgCj4AVvOzt26fkpv5zVOwxau1fLy5Of23yQJTlaJqjEu2wV4Sct+BetnZL7lbLEJ0R
+qGA4KT2mgR3vUpWNCXoYdgfJXVrknt4156thJmJIKjkyrPp1y3jgB7vCyvQm+iKQkD9zJDCfzV7
T3pkVUKYSh6EGKcNz91FrH6jYfPTaxdpOlFpqwnLfm34FyciXLCTgkfbFaj3W5++ikHVoccYDaYi
9QrcjNWYUJWQSN3DMRKYJQDt3mlSptpBD0hcCV+UyGjSHThmd0uv7tUjuPG+V35SbrJpa0hr6s34
7lEEp6oCAbp7oKliobvppG1zqvbe81j38vzvb48Ii8HoNX6NC3ihAQzSUwPJMaUKLisImZyzU09X
m0AnvA2dURlzmlengakKswUTzxNjQ80kRRfY2qt4uRuOwgWAM0ETP389c7bBgteBg23s/bRAsQrl
jdfw5K1mtPTKTwtL+IVUpkXA8aK965a8uGxPF7Iyno4xMK7b3S7/O90py5tuF2sqD6IP2lR9qn4v
+IQl0PL04RBn3WnuLrhyR8LdFpjcje423dExL2LXBuEAU5T2fEniw4R3CC/+Njy1T6N5bNfp61lA
T2FV4k8/o219hbP5AHSdndfZRIwJHIWwNXhOnhMU7z76+K+LQ+7tYkoADrQSRGc55e/cWZYSOBwo
O1HVVVCOwndh1KjfD2VcqbRblL3TnXsM8jkRNj0a7pVWBZowK1bzfqczC5xRmjV65/4H0Zca2KsN
neHe4lJSsu/ND57Oq3uzAsvgNL1ZWRdmmt1ZSrr3awpnes9mee7fVxdk2JSZT1OwIxqxrE4PVHLY
b9C1cbpjJxvOo59v/cOqstgFsmVuJM/mjf3IsVDIhvO12uhJpQoVe3GLC7RPuzcF+1RItCs2rZaa
Egp+YqAf6Nwl9w5NRX0mlxLe48eCdevwOPv1CIPAbA/3tG9D8qauc1BOl7fZzz1BfmlFa7j7vuZA
CPBV9g+3dqczlKIfHT7oX4hWDgsV3WSigmiueeUZtHnrDDtDOaeA7DjcNVyqH4N8JdSsabkEwiq5
YFjqj96hi437tEBIUbbgwF765g8RWru3VRmBY423iPG6zy72JXDPzOb2EV4VF3hzLLH7jbl7pjbD
TI6kF3CDxvPFdFkdYDjzWueABEy+zCDVfqMKmCJ9IkQasrIQriWW9cgub2okDM16d0KRAlUrKW+i
2v3vc/873r3bMcwxVgEOY1jz8agVsRmGzoXe1nSxyv9w2EjQ8bZgcZmQI/IRTKAZ7KSidV4gKUOs
QZJLKlidHFZFUJkonZIMF3gJ8ebBplU7Iqn6tXkgcCCJWMIPIP7HewJZybdJy7vznKoP6QaTDaWb
PlcFsxf93nuIKMuTkhGSsGToO4rhux5UODQ7wNGnDw0IcoxBL8jMuq05SLUeK9HHxrlk0iiMQRpm
W4pErdL6XnKg1BB7wi4Sf43Jl5zH3vRzGr9cupJQELBdpocqNGhra8JnVdp7QlL7wfsNJkOJwQkN
smusqYwgF4W48/H3YwSuTaB+q3Swb1vHABzAcj79uFUsMmHzWo0lGQ050d10kMfN7qP9qsRxWJfD
EtUERFSOsTxg+VTyHhS2WsABRj2YplkmEQ7SFr9CoEiIPyCJImY7/Ksgqh49/7HKtzdDDACIaZDQ
eukaLdTLm9ebc1qIAjBTZPurGJBtIORuF+bMHNXu8NkHKS5QwX7nYnZd8z7OfpgmCOryjDTLMsU2
PuUW0+/4Dpke7srYeHpkIZhDLOXKullho9d8tk/ZzGTSQebfr9NuZYmZFe/bwiO0QdCFfR78A7r8
7rzb04XvWr648F8xFZfHg4rIL+R9M9KsOjAGrhbAK0AKQDOM1EGOQAZwjoTr4xTY8jwxWhj8uaqn
4MZrVfs8A3GUi7XDiUrEza6PiIKV3SBggV/0916XCTsmmXgkDtXb+qgyfPyZ7Xv46aJ9gHCAZDxb
b+hw8oILCvvWRRJ2ias59Uan4ZUr4WZC4eQJa1Uupe8ZxerLIZwD5sC8qRDnXT0ctc4eWjYA9te4
WHdLFZ+mwLfxDiQCrW5E/QmX6nlMvYVwFHM5Z70uqPMYX6n6kl0sl6XHJ2vHRVldEBqOWq6g3ca0
k59UiZtWTuLrVjq3CW4hyCjXBo2DAxTppzXMbaAur8g1gzPrNKMR/LRuwC1vbih4MvsPbt6r4bOn
6OFooj3MQZOLqIsroIM+lIMHJLrF7d6uea/OnizJz2YEir/oT7HhEXIpRY2jA53yeAlKrNGP7gfE
JYVGUHXSf3cOSlwdPVhI9gEF/BxFDxLWft0vhNt+9eZtM+rAZZzPNxfiwUtcRJxDPrm3Ke+lYdrb
YdxZSIkOTqPymcqEWzHse8GnszRw1/Zt42yXU6xj8b528OAFsXPK/9Kw/O9NIgRLoBHABmi8xyS0
CGqn1di4gNxZWYZhHokUTJKJISYKClSUp02TmBu2o7e/u7vudfVqwtfBLA8GKRVEs5sjPmfnCLPp
DMzgbeLGtE3d0x//1wz3igDBSovefMGD8LGuNGa8DHjsajoIzwATcAuNynReJnKNGnVvDlhDkzt8
YpGltY6RSFv/vc2egEt6FCA95vQDdg61g9pbwTGcAJHuE3rLttPekwv9rarWfXagkXX+74gxX5ON
nZcDak5v/GUNYgvK1TnIxqZz5TJ5CPu4+/k++qgkhLtNcY8Y0puPCb4K3wQPpkgaHlGcQsB5cMYB
m9sfFt7DCIpPCsqGgr8xgdBUdJ87ewvYuCr4cqFzGxvM8K8kPzfAMk7m8MQ8ZvpFWmrUPFx/SQOx
0tsGpLrPtwML5Dbc7dwPRoB3o3NtUvMCgV/j7gceNf+7tV7e1HahHFQ8KAaQMKR44AGSG9b55hRr
WFA8z48HdkyopVIYHSXt6RQFADekpJZrxyGOLK7h0Y8C20jUi2P1zER0vaHDXtMthASLhkONkQnX
GO6m6K3TxRwiI0P1atcRyE6Yavddsm/+GzKFm1hu+2lAYMdXlYhOFUvFqsocdeMaRkNgN7juxoc2
v46UtFK15Eby+rVzrPM7RPOVSQvubZv8GgP7Jg4u9PESlPSrt6pADFjjqyBWoNh5VgUc90yMJ/HH
/vlkK63l5tbi1OcNhzfqwWgJ7dXWL3i6ZdzKTTg+fXOYfj2UVdhlG8kgQxqEbS2ZauLBTH6qOPXT
lAukgmMa3jH9+dhnv8bVCvxEov9m+glP/qENsnbZhiWs/hh6EKhhEdbaF2SyG5Tj0403x0Cogis8
WaZz9/cdKvByKH89u9xbgZiLi060E7j+OgzNLnIMjP+VpB++STohIYm48n4dSX3DDz4O9t66tLwg
NIG8NNDP/YAqt7vF/vtOekg+6f5QA+3gxQbwWJ6+HdA5Id+SJExu74SW1PAnM2wkXHgB9NudtZ9O
+6qGvMvOcIirlkUE1yFMI0j5Fh/hq6JFrdAwUa36aFpEUZJFxjF8L0kmk4I1a+5kxdtUaMireWnd
cqL2bMjfFDj5e+bNZMc1W1JZ7tz0LKJC5XwqcKo9o3re6abMFMYy7YDUYJBVBpOYtzdJgl40yeCD
nq3JUtHsTBuBzxlgjfWLL3dW+2hhfkF7oUlbmzo7qz9o/231h9oP7tAOlT3TerZ47Pe5lF3ZKQSL
k4B2llGbv9pLOVSpNPv9mISnsMV7GuKq6P3/21A1VdW7eSJ2LJhR9Mqtw7Sy3l2iHLJA9pe9o/of
Vh/4iWT1gADvVfEQ62Gv5+ICTB5aigsoZuG0wH1YVfqq4utsb0NO1nv0QdfBZvx9XVx/lIA1tIDV
etVbragvMyz89aG9Xl/s9brXW/WSXrS3onDAsCbFj5KXndM2HH6gjSaWw/SeSHZ5JCWuWzNaqv0a
6dU5DTrV9Foc0l6sv+P3Bn3OC9wYEqBfrv7Ap9Zq6pj0OaHcr5fQlI1D3OGejcUIWC6LzqxEdrQs
MbJ4P5J1UoslVWoeIRrnRSLD63N1Qhhvy5pNB22GDEI0eD161fU/oxNONF9HKuIPq8evptUhf6GX
X/J/4EI9JBFx926hrL+IV+MXjQxXq40Ht2EFD4f8vcrhrlq9HjjDRK4qqrWXQtXbcTQlZ2Ml/a/r
342MBUit2RedAeLgPzKbzr4nxx6ZZel7w+nAC5Igw5GTZBXiFXaYDZiCaiD+hvZcJ1hRxz01hvg1
NqtYQ5IhjpBLa2p1P/6OGwYR1BD1VNYg+92WZIwcTa6TDimU3/c5rnp8+TuyCBJc9aYFHSfLk8+a
sjTdrlCBwWl5G4pE5HUq85NRnc5TaagHwUBjJVolr/CKB9ojRBohYwspE2bLOvrfqtcgGX62zMk5
zobqw6dLhP57oDIlZq3kkUidSyJMFo3ljQ0P/txw0tw7mX71PYC0RLR62LqP07/H0T2uKUFCA0hx
W2O6LOI1jAti0+jT0h3MbhejJKgg3GnPaYOAnzpmc+mMxdr03jP31qxrvWHBBMiCfwxALilMCrm7
AfuUgi081Rf8Vlq7JsfEHLy9Y8Ie4YP483t7/+GJ+J1CNJUYPrp2QaRUgnJYRFs/orIi+KfYBPeB
tY1P43yRedUylyQER1TwumJ4f8bSmeOVDyDbUkXS5PTgffRuxRWsxS/qOHfhkfFuBvNY9/kUJXW3
NPDRkrWVbkh2LVkYwxNytUz9MFsBlGqRoaufZQuT44Z7Hov/BBkPFIkjAlU2tWFlu5oWsPJZrzW1
/b9jGk4t9MStxA23zC7o7Va0wgVZ27ICg0OTRhZPtol0g7IhCn+99dbP4UBX+chzpFdU+oKI6+z3
q1duvqe/v4rdQksxuXC7H0z4CBttmKbulWHThiJYa5/+KvGlgNVvmCK1xnvXNgdAnOVOvioZdhVO
/pTzWu/i+VBKbTPYJ8cFTeOOYzh06KlDPjHkmNL+UlM9dDvYLwTnFrDepSk5hmZrzc9ps0rh9IdT
UrHhHjlYYkYIzIuagpmz2i2sBANDgGJGZa74HSW5TGt+wIXGAznqIfiA7kuj0I0zmXB5DbGU+xqQ
wcvBToKbaIUwFc74Cvr4tbtbXMHef8CA/rwNzgQxSuQe/fwuQpqZkl5CRf8NdYmZttEzZt+wFa0K
U/ODlz+RhCSgUDBi3BTNG2L6HP/IW7tsWMtDJ9sqGTQ31uPfcQYrQRJF/FgL44PhFKMK/dNGiL8T
8xMBUFAhryVvSMbrDJukWvimhyOI0TG85tZp9bwHKZXijB5xuEJc8egFtU7KnlbX33Srq91kKZYB
45E0im9c7v/9Mqo9lR2cNv/+WuPTepvgGuBg2QSzKrcbFdcEM+jg7Nbs/qGgOdnHf9SdYZvsQ7No
37BwLwaFMe2GxyjGvVf/6F4o3CEJbaqknWPhUYBPW7HxAhimq8fijGDMgY1ZPHgIMo4LZN3zD53g
3BfByhyN1bYLyZOvW3LGnCzBBECymzeEFh/VGG6l6gL79uQicGkVBvWChwMEehvonhvmjnhz97ZP
5nf5aNGHGIj710tbvwsdhHfkYggDmEe3XjA1/T8PhaTJyEGTMSs9hsS/JqAYYePdAJOI3pR/YDu0
jvz7qzh03vTNUQl1wpyKE+iIS30UqfHeL8b3oG5XEUOAzxfsU5nVbUwnr8sDl9J9AOOSQe99cKbA
TQGWCDap7rbeP9D3FscezvjHfazNzu3jNlDHWtfk1KrCLcPNrjYfF6/tTSmEpGuyxUWnPLkhOcpj
A8QH1Xq6dUC6butjgokIYM8RWtA+x60VpRd9IFr3yQ3K0axABjRotHNITkb4INfcgHtvi04CqQPa
xGBDQkhsRoufkg0n+6r7SrMUO13D17fxaRPNoBxrtCshWFvjY2FKgBlLfu7AhbifLbyE8T4/0kKX
Nfu75h19RkURbBRklGNewVBCbZef3UZ4bkTHvuHWMP9HepMOkbyd43RYWc9DGbsIrAW85dr8BSXE
E6oP/LdoLn9RxSbQ2pQ1P7SVpfDpaglTK1i5cIJjEfMdY0UdJ4zTfq9g3bS+L+Z6oSW4KMTpMB2+
3BwDMVVC3rAi4UUytJi9h5A43lv/iM8IQZoMBfH0QbkJdlF256ad4oKK+q3u5lRJEByvKOE/z141
daFZU0hkCcufrnFxubNUZz2+LkX8apE3G9HHvwb5YP7vV7KCk8mSxY2wBuhOjZrnWMqta+1a+2U3
2pB7bCSx/m0tjxK8t1llyiwMmhPBP5sU1v3v67mf2FVOh/dvaYcJD5BOCDl1ZnZak51Ii5pq9Zb1
wS5RF29dWvgOhTjfFYDWBa+bA11th9bNVefOqpUkVSeZaHYB/hx+LyRscjeY6eEAWknUDhohGcAw
feDAlgGQv1Dx3q1H+vvHGJXHtry2f9/XK7SA2ERs3rns7Q8FBEbRvveiB/t436vH9NYYXCfj2uA4
qbUwC8Amqz4qLEqrz7TSpVPIynjh01iZZsvjqJFa+HTPXrjzYN7uAIlDz2TEfsjL6epjQUlHz3cE
0hcS3y17s9mlK4xaIaZiLln+Z4eCy9pIiI4yeJJSyOaqg444w1GnQmewi2Wwan29eMsrAps31RjK
XSxDLBLkkuNS3cofzrNfdI/Tk1ukCKdvMzw7N8AV+jiU6DbQ8GoQXynYGUFRIm/doww0M2295t7P
Sc73g2yfNPqFJk11Vvcpstbzetus3wmK0mr/gy8vG/agO+yeTSwBRd9YLKlDEs9E5dWZN2YMYGCV
uRUMjlf5SR1rgt0Aiu7u3KxEZlLHRhsO/h2aOIZrh1J4VneJ+2K/evbrsA68CjUS745nC1IyMjQ6
AjGUju3XbrqvgU7Pj+377NHJfCATno9FVHGELwHkyYtfbdZZF9i1MwAkE8jWr2PiSe2IOhe9SiZ7
upYAp/UziiP9HW7k3raEqRqgNPg4RvVouRBLHfBPuyOUwaIUuJv9rDmQRAIIIwZBME6edGhycEKn
VnXQ/9m60L4AYXyAXaq9OiIQeUl359P38lohZbu1N7NqpfnCFCP1ag0iaqgd+OQeMQRCVkmTlsq/
rMEfrHUeKsfr6Nh+4Lk8zfHuSSqdXQtuKo50p4TPwbrCuz3gy/9DX5MlKGquCBYp5FOoQ4L0pFvX
9mNfVzsyekBkyvUfDxKEYY6QhcgvYv2ioa3/6cDoObPKfK7OnQMmew+6Y1I0xiLDxiKGKWxu41J1
HRFCoPiDhLwDNHj5kAMxWMDbah/hrkDbiSWdrv95KJbq6ONNt7Csm0GdGMQ3kH8zRPABvsFGf/u3
9hY//fZmVKCOTOIbsluQrXFxpLnIOyzBuC/pFBwPnlmb5PughisXJqD74Hrw6AdtrDY7ttmgcWR5
ax+nWfu0d2t9AMriNL2KY1ADK8DdrIsQ/eGU8v6u2ilUQMHbJ0xbewgiCjbNyJCShEWIngNUQ4Am
wBOsumA10bz/rtCHyObBWrUJbwUZTMkq0S/LsMuYJCQHQvF2uRoVENVjFRPcst4HYiNll4JzXYFF
R7xb+d95hUcGVOIy/ZMoUT77Beb13D0Pn7iPThEmA0FiSE7LEdq1EcZel6+I7g6V6DMA7UYsb6KX
h+T7xWiEO3ExNq/RNRDj4EoaoRv5aB9IkAT/6hY7GfLWGl6zinc1SZMK2Pul2VqtFKSjOgcvpAkb
+FkIxZ/6/g9BI18L1hD4wX9UHGXCoFyq5pPUdjcQKX4VWDV9yWXfdolrGb1Lm7SQacGP3kzydka4
gS3tBrYuOtzM+/gQy0GBgA0KXzXDOlivaP6ytsH/wgF6lLUQ+EEQgjCAww9GQgXRFsH4MMDBYFzs
HSCnwScActK9o9HRC0DqgRtoWuHx0GBEl1d7VLXDwckOegBrcyseLUYHl43mr4FQrd1gTUrKllBM
t9aUhkXj4C9nVXVANQ5kSVEPhIQFiQmXOI/MH6xGYRvy+y8MMCt7BqVYrfK7oGPC+WPUuPpfRbMf
eFFnoddyrwyXfwT7vqIGaqEqyz58lT6X5L5ULb8Vyps9VP4/PALwCK5aDg/OsLMnCeBvoWRLwIxl
G9ApAqq4AVzgZcEyKtCkQ6eizvJsRXSvnkwuYFSKT4m7Q2Ux3yBjHgo+2RB0D1PnX80Zgp0oPpm1
2bespdRn1obGr92c0bD+7Rxj7Y68jr8P6ngo4yiTAQHLsBdspMM9HAzhaMB1bITAlQlBPpW9Dtk7
+5/zhuYE4UCRKOh7QBaP5E04c7bwKUBFwDsWItCiBmkmwYISnCiJDjZI0pHQQxlXRpJ2tNqTopcR
VAH9zPYUoQUVDoe8p4y8UDdoX4UN6gZd1WUffqftzosM+/U1Y1UEoucrvtAhgvfBRnWILzovGgLp
4RoxjUKQt0cbkfjpFDo5OYDiMkVmr29chvGR/3DhTOeTl6sYXzfySmIYTI60wcizYvwPiIpEeFkz
2m9oMADyogQLfQJd0MYV2SBwhK+8kQuUyxOgqQeStrdQon4RMrYO7LFO4gE5haQziuoWPJMlkcKQ
Qrd2EBIKu6ININrHfhZC6X9HQUeNTzyAdSpeZdzgJGtzknTTWSVS5wBnuA3oMCuY4uk/UCtR3qrM
VQnwD8NSLq6cFk8UGquz1LOvn1D3rblmgUcBvH7P0GkkmrMOTbOzHb4JZqnG0ghCJ6nxTXF1ktgt
8EA+UX/orKIbwDOMC71HGUhjXJcCl8E+HCIGEplheHI00JWGQczlZddE2TAh8tPZL5Rn6jjQzgoM
ilJ3lXVc5Hf1d2KLi+yMEXJVkJp8f1EjiRSOcwmnkYXOOk6CE+1242KrL4feTkidolMdoxcELvrN
KA5VSAs1j6d9eJPNAgXThLlCEazxsXfJPQvKHX67T3AAKOxahwfSJoLpBq2l9E0Be96W2ImHd8mG
mwCl3boQAI4OmLAHV1corRRSm2XBM2ZM7YHkzz8JNLgNUBS8+K9u7boUtlOdHvx6s8KZpDumdGQS
tqEk06zXgdxia3JnHuQrHsXTxTRG+uwC8vpqPw9v9J/f7/ZP1rhBqAK5Jl4ssPaglHCxxmNqmhYE
yMUCwqBYdbKKx7nZpSUY4CZcKgEcDB4GDtmEy1hATOhzYX8zAH4k/PsNMgX8xL8MhhlPW6EgAGC6
0XtVGjrxtFgwQFPhBroakxxcDjWW0y1iLA64RmnCBSScJWI+mLXxOAcreljRgtJTPGIHtZ96/DcO
GWNMEZpQzu4PlfmNY72HPvs3aoG8mpzSb3Kjz9d2SO0XBR+LBQQyorqSqpQkbCpYSS6ptAfETj8t
8bNu8NKoA3XfHWL0ZJIk0U8VyKIo62uqIvrWGVGFZNtD0wyHilrz9KTD+ms3GcY/f/1pS53ZgUYO
Ft3b43jAdaaXswCWoHqq7jJYIe5i4vztlQAqHVrlVZr4kWpxWemSUP6l+U4TV+5wsamGkhi+Xqce
Fb/ZUEdbD3AP0YKOOQVfZs8aqLXm7hkvFHfpheJDE7tyXj0HjWusc6Xff2iHsC4NXSQXqMpE8tNs
UOSS10dThNEMRlq+pBjznce+YLu2XwvA09PFqK353fRuV1db6bEF5e+yR1qO3peKAZIZ3knz4XKp
JU27jdLMe9JmKfU099kssksh7RwMzZjHmDWJEpOaMPG4jtFsdmrOM5xwIH+0qhMjefQIVP9BPMHa
ke4ycVE7kYGOWEWi5PWORhnzpESpl77kAJiUosmkb2M46b9BBRK43nhcGTqaHxt7m4HmEmYSl4OQ
rOpN4NKoRwjCv9XDqrJs9OoOZQK9gOvo7oDuMeFrhOlbM7QmGO2CCiKa6MEUOJqkzNwtzhm7vxbi
gIKKXWTNo6XL/29aHnQeCo/vBunyoj6jRL/GZdJ79SgMPTBPZVIBn/05slbifKpqJvkSlU2AG6Yb
QGFksppuUn87avQpNbqUUqcUJZlrqIl2doNTG1KrOghTL4U9jAGrvlGNEKmpPlhPrko+Pg7dHtVg
Zdzqqs3dUa2rpwvVjsXai6mKxgvILd53LuLOuObBv40X0xbVZJeZSBcSF5Y1gKrRanX/IWjsttw0
zpJ5h2tKU9hoAaGVmPB7lbVaT7tF3dpP47o/jRV5Dga9qMf0heUSx1jI/m/dw9XVh3oiUyCt4Wto
IT2tabqaYK+4XNs9LsRA/q86rmQZPU7btpmoIsVwZFjp2CMg+oYm+MTxalW/iAK4BPgiAiM4EyIq
qC+3qBq0Ob8EULqAqSnqXeh3pAW45DOxarZMqNQxkzKvvmymXUaIBpwq14QSfK+/Xwc/6uljNC7+
CwM0BfMqvnDApxGjoG+m59U1qtH8ttYvDHVatabIQ1f1goZ7HX9bSDpFVcHPS1G5V1cUwAxYHRKt
J2QE5AYcx96KytiREgIPCxB3q1BUy7QP/s7u6H1hFvJ6VUA0W3LAVebYtoj/AsZ+MBiEB6Sr2jUK
5ox4jXcFg0y0fB4JEPzZb52Bl0aR6FkbexSsnVUkCq9wtf/RdGZbimrLGn4ixxBBhFsaQbHv9Yah
piIqijSCPv3+wlr75D61srLUVJgzZjR/8+8Tb1ZTNs50xXWuXEm5+OB8VP6P/2xIpySrR7eF+S4b
k0t0G8mT5aoLwPELlBH2EqNAGSKShZB3cyfGJOeMxRjOEqpyN5D7t9vRrVmMm/ZQUm82GNHp8HMN
jchmfjdfwjArgRfgZkrIk+YOqVvtyE+l5JfpI0+TGfDu3/CRWMVDAUZK1PoFLgnnv4RJVhCOcvzJ
7d/A1pWLOyW7nMpJQND53RtZIKUtk8rNL5wwNiGachbZ0w3Pk0Nx88u65ENI5OS1+RE8d1p/XERf
NMvkqMT4h3ac+HMxrR0jHi3xl6ULj6lPD/F3PEuaJKF/SC3BYH13kIdKvvkrTiLc88bBJtjsCPk8
U7aBpG6739R2RmtW4KC048T2xMKvxaE2gh0pF16hxOrumnxcbiG3jpJA1vofkyzg3a2IDlPJupLy
LerK6s/93w6QZYlzJgVmwMcnVNpOw5fBfuro7urisQHYRP/9kft8N71609Xq79/a5jpyUtNXZROQ
U8jsTJZ/6MqxbzL0+jdBE04D9SxhobJADzITooaU28EfcvX/pqZzZgosVYy8/X+JC+m7fEtPtNvm
8uKJevd8VibbUra5xBG5lFyexdOuGZUsOHYl6kjMkUbrB7ND2Rd3yksWtuw5K/iXWv8qHtaQ1AX0
fMe11K6UbbIqKfV+A3dSAZYWy53Fys/ktP9FnX852Rg4bMRMWMbEsmJ5I6wPZjQzFu2Yu8D/ginb
lHUmzA75uFfe8n+LyfAExQnyYsOxlTkbAp8sAk2wueOxbJzNcHxgL413HKeyjIwfylTCnaDoJXX/
vRQFpDilsUXko1978vH/jVL+68A3eEawkeCxOkgfuWnvDszOSQXYOQuuGQATFtn/8R2axwRhE43Y
/byJXw0p9buU5gqYCgqLnDp7t9m85CjtkCb9K2HkFsnxS0znbTPUrv3Z4uLMZqdJbHvHiSLbExiD
1AIfW6LBDBwHvyIX1Adv5l+ltdnIdWNrglRZ8EIylIgI+eJBlhD4Ff/qtBHvFpkGHKa9gWYNULJx
riR5mDvHLnfDxRSIpyU4T0YWTYfhhpvHFpHfYHhym6juh7Oe4CfkZ9x04of8pt7R805sNGLQTu45
H1oa46ov4365eDLf+Jc5Rb4kFiR8p8YaH8YMgVJljc/Cvxs8/L2cQDQOiwO/gZqcKpUfyu/2EJSY
YZljyRuQL8mqZN0TnYlncu2sU+HPZrS3Hw4oH4ElcKkJNzaIBp7IPaBssyE3A9mm7hO4NhX+6TQ5
ydtfCE5cMAZc9B88PHJ/bmxyGTE8swF/H0j1IElKhNoIQwN9FDRSlK6cC7+hAbuMbcbWvHtyHCBA
8TtrCAB/UzSb4EKw89nOOML/x1NJnXrM5vx3tkqqIUc+kSW0p0TZ5oiESRpHctjI//ARZoV9+Y38
pbQJP/9+N6AjPvcCKDmqBwcK36c1OXbIVk5v2V6n2UIu1mYVQNge/p5V2huAhxSIwAvkxYj1sop2
m11DrvZs0pMZIS8bAwbB5pvLBZaFGv9lDRts3KbLJjok/hjUvFwPckdJRqSRgMxNT7pT6UCSHEm6
dfaHjCglTf931oQeW+q3F2QnSCNAvii4/mjWrJ+cOyQflHkwIofy83/Pl13Ae8UEiEpYsiLZeB/q
q6L7L4Nt83HkDGOe/9syvDFuzeq7SdhiTMW5zWMuhHQ9ZGiuyy6WL3oegrHCymCo21QNfMjdeLMb
sqElMTYopUnIJML/axbJJZOPYlpjAZnJS8As4q8SjyLIGACFWMRjCZXyD/wavhMM2uHAN1QDcrGk
PyThQL7j4ewnlux4Z/SZ1/BQgZmxULtjWhO/Ka7URqrTwqKASSwEaePSfw5TLKVm2nOgT9LPwJjU
aCGi+Ohcxk0E7LbGJO9GSCpAmR7qvcZIH8iJGbm/u6v6gqyRWdX/aQ7wHe0O3Ar5ou3GPBctfFzw
YGAgcc/0eMBIFo60vJ/HJPbfZu+FLisqggaYo9CwI8NgLruvYaNDsn3vkQ6MRlcgpyVAYpbHtfcY
ZCWMluozLpXFJYYS7dxAYe5US3fRZcs5SUvU5YFSg3HVubf8ULzFvRq1iCEcrVdnGoOCp7wd3PFm
UHraG4wzKWqHWrfH8JjehzqG6G1yEGXolmX+DbriGPDGBqeOOXQE8BwRAiwfN0fHwISaOW9v8lF5
xgcVGgqoBD+aVst8aUxeQygo8A5r9FDbPqWh3Rhlh9dQQZS9MQhnzyB3b/334cppiPEqjfIGzIWH
05jxGJ95xWVeB/SJqJrUCfMqB/Dk+L5Utuq2PJg9zWMlMMst4bvw4t57HPnYeu2ZbkcrnAoWt1dg
wMUEaQm08d39co4sDxWMSqYHVmtbouShjVsT9KoRObnh2eOgTPGVU8dwP+fmGVDBa8+gGV0XGA+r
GxPBZPbk68VXNapG103rhPdgcRHDBeaJD0SY6WbDqNesJ6H/2U1Y35BzD7zq4T5XMIy0n5kNmwgR
4ZiWRWGXNbr0VoT+Lv7nTnGMRjwK4ekTekD7BAOcY1k5CcQCPBtvtfWgUQZpgd0Exx8bHXRL3yKE
rUCPRBOE+g10f9jtLPNu2FVxvjcASSMzwqLfAWrvYpNmh/Q9sOj7jlrYHKCcVk9RqVXXCe6SKG6I
QarChE1UBRp0gooFBzp6b6T8+KuB+UNkHpRzL7tAj8VcpbWK6aC/7BS/7QXaip6GWgSeFKLcxeI/
X6kt9L/rom5Z6XV2jfD+ut4GkGaUtmjjgg+gYxE9iWnoi4Nx8KjZQ9xy19pIeQJiqsfp5rHQ911+
DVPwXUOBVHLvaSuW8IDJJjgabHxy9JhK76KdldJGYpm+oR3PPgCCwYAwB29OUhOnAHRY0Zcm26Tr
mXg3Jm19c4wLFygFw0HCoMV8rveNLf387TZ4/rWnbh92+EH0bVXWA5Z+UzTU0KK4Ndwn+4bW8KV/
TX0WDpLhsS9KMRv4O7yp1LDMQ7l7TMxD8e6bqq8rQbY2mzaesADeSSGemwIgoNua6GgWvewnvHD/
gpT5MNy0Lm7W7ME+qI4KZIbBc4PxHx0o01HhidBSvtoZdiGYD47zrvmVASBy6XH/0r3tGFqixk9+
kqUOaislYzZsD9B7e8DJRxHbMUC1I76A06ka3ILEffazbTFGrqFb/92PjfUHWpm2f80eHF+x/ew/
81Obm2j6dWNsbj578DP6+TVqIkAeXEMvCkB65myQ5O4jBvEAINQJDHCUmBwIgubT7sb+ZcKyUBHq
cxs4x8NV+ZD0QUJqjInWFVgCrKY+AnDRCuxqyaRpGmPX195o4Fnc96dboE5i+OBgnjMd5Cr2ICFk
b+bix5xjDOAi9Ew6PshzfEkEElA7KQSHYXtTTF4n3E2wmYuJUen4gaRE22Vm21qiLfJkkTNIbrig
jOrSu+Kefi/FACwDzvfTw9GdJ/3gPWK/5C/ZON12OBX3GjLIfUZNCZntKktEIkX3wAKMbwF95vNz
Wq4aPUQ6p+YiAa7C8kThFUCIgrw36isQ2tCv2oe71xRdmgo6NLbygv7lirUxf2Lbbb6Hh18CUv1a
TGm/Cx1KEbasTf+B9HDlaF747dFcRzyT8fHktafd/kIVBFvDdKsrXhtEA3SVAllxvKIT+vvqUdtD
SkYVueFWH6yJnEeGWGVwz3r8VdXcqnLuXOjX9ArvqePnKBreu1pqVyQZD/FGUpFQu3V1xve0sj+W
mU3TiYZ3D9sHgcTMqW/IZx+QFwKSppMiztRBvH+oDp8sWyiErTW3PZ9etsgGnaGY5TzL4pelEYPR
K055+FZTJSIySPzYd9iHL9huxuOEPv5Pf5CDJ19hNXvkOFTpREONRsNIhCK5EujWYrqoHr9z4f3y
7MQu1s1zOs5n12OCe9qcm879avgKiyLcpmvUSbLthXk3YtUuUZxdbG5KAq1J5AehizcwHBWSMED0
Hbuk07PDYITzQMPlCZrZ28N1ObZQ/v9W3QdslVlVozNtgdRrpI5muPkQ3qIxSQDF0hOhYv+lFw22
cOm8dk0xBeDXEr61yiK0clSVKKvSnEKeg+McJAKEECS7KC1BBk06hzQV0mmkd5XcrxnQMOVE9btN
qVf5WZ/J+AgJkIHa/WLhA7fPUwK2aGm/UNf7+w7jY719N6xiaaw/fCoQXrB+9zD6CJoaTUJ0MFoe
LilxhrYIR1D09jv4921JmTidWlvx3NQWzQogARLSBK96jeLMUkPFK/fMt4eczbcFLMl+ooQIULUX
+fcJauPwJ5+1g0h6J+k24JBMzA06OCaF9oDN1AFYvIs4YQAEImlk8U/x1319XR6QtQQnCYqY7Ylj
TIaoHW50TLsvrkI2adgs0lgPzNxFTr9KnCerEfjBHcaNRJmCbgxJzHWAzxfZDAg4PR+UkMG4XjQM
weuAu+DkiH+iW3u2fXvTPrY3PLU8xyOOjqmK+nd4Vge4SM6V4D0vkKZehaO4C6wXW/Z4lC5yuG7L
1sMBq0joZ4WQPXFxW9OSDQ0gblchnxwrdhML7WVI+2WcTCrOiFW4vnttuNjbp4LNXLhjkbdNUV6i
053YcE/DXbi/7YvJlXcKroNTHzkt8A6pUAFzaDTMQLh7OARRLyIFoIv+SgJ6wnQuhxyxxysJbXSj
Rk2GLMIYGWBsV0Bg2OZBr9Hc2GBIgRg1kG1SHA5i2mugYmg4lWe8hVQkY8hmDT9JLOmn4+JGln9K
+o+xGrQDk3vd8mrwmojTTkoGaLXVnCWpe30ilMKEiR5iROz82PTgucatPbsvYrFeLZVVf4Hvejmy
V8BGJjDWIuu+1fdkSJnBtsai8n7srJObe7PfgMBInNoo4yKLLBZVlWmTOoArNAA5JF3eAxDRG3iy
jxPpTgfCBSiv8O96iAePVbp/7JHuyfYwruYvBGl+KJlqqWKrlaGFXbkInCG18s48dc2WRPuujYPs
VfMRR2fm2YD5bKFlUiI9Pf/20nnMZ4ichtV5uTmWCGm3l9OWwS60lwx7dAWwtLiMeQPGtlhzXmt/
OVpkdC4w6Hx5OthnVMPwXFLYD4Q6B5anfgXj2k3o/FdWUgJXerRhJndr2iuK19JQw+/FpdeGpEmi
TLbMadHAoNKO2ItAzTCIfi5wjA432ay9+swxTkJuViSps1Fn1TlVD+uzyKb1MJ3eT8k8gjWcWMvK
iXrR4DUIA2VVjN4jOGmz2ySZaN3nItxAaGsRgZlEYyy5wYsaN+lsr20es+eihbEM8tvge8AKh5Z5
hiWo01hI+TbcXIJP79V7jPLFe/9cVOzokdEt0A24zwwUJukMBkiEYNSBdHOri2rEIBtlSN9+3XxR
x6CE4FZCWCO4L5BQ2Rf7+yzafnqPWbNl3Wf3GY4SCGeHiCFHf7wk7fi+ChV0lfL/j1ljeOUdxqAM
AUyQZRAF5B+1DVaim+vo1bI04NwjrLHhvcHUnd1Hqpfu0xHaBucCE+T7qLmJF/eVCssL9TPwTh8H
T5+jdkxaFuIzGdagbJLKuVJMohpOe2YD1w5sCXMeaHqIdcJ7Phb8ykodGNgVKedkwbVMJlCGZynX
0DiGoE33+rFEFOnD8ys+BNYQHMP80mNOixUbZG7WDooDtDPeZ9XFm+yJnmg8TbzMR/YdcYa8hfBD
uQgDE6DPjDuQjZA+tLf0WnIaSIj8B2YXg2MyF7wOllQhnAePsTlK/cuqeUx5t9gmdlubxk5XnPvq
2y83WEu9jkiqAzYr4Zwzb9wChCP3DNThJ5VKooIl0CaNjYct5pCVLO0arCcVsglPnO9UrB1wBiFN
sCKEEEGiDdTR7VSBwSRhZkyq2Do6bn9U1lobJXx5bGd0xBjVv455gegULQkKEZqc6ADTiYosgPBs
lvdaY1f96ZX8qJA6KV7G3uPAa/IwRJJav5inMsq40nrCnDvSrF+1xwPI+Bgc//4Ja26+B0NXWWkO
JZSzju3K72i4dXCZ81B+Bc/WkJMiZ+Bkjiye8z6Ys4j4cAon/CfcIhX/RkkCDSzeJvIsTk0lV9tv
xF6oqNvDN+m2IQpOvALft2l4u9B/GB1XKMSSCq+OYU8JaHJKAVEtyyXKBvlJXdc+mpEcsteW+w6w
wIIJUKC507ApLGGDf9fiKB7vQoL3ASB52LB4EAUz5lvAMXG1X19xVedXCtIvnuoYf0FmOb1Qsb1Y
C96lcuAbZQ2iaYfdyTA/JSdzxAsIWe21xDmwH06+a37AMc8DQ0dZX+ewEMpTjqfgBxB7NFQD/h1W
+mv4mFP5/is1JMkREcXnVDgAwEae/XJY8YgDtImp4hdjBKd2vGY+TcmSDu2gmFfLzjqnZ5CRPH9G
CuUzbfgRGe9K3zfx3BEr7tdMBfaPcQqn6+CL2FzLMr528qAEsNGTFgVKepfd14hUn0RD5SADYKmK
djSH13P3HpcoR5lOm+yJ3uib8vPiGuDpqRSIKlSM6CWy8kcqMJ16gHCHiTgq5QumCwjctV2pYki0
kVYmy6D5cV23ryBHvAxZxouTqbb+s+yh+aCMmdzCZzmDsTfAxoC+Z3eLBgTVKlmItnvhsACKvrSU
SFQiEsRYjdEbVTy6vaDeFSkxM1CdKDQzGo+9F+cFzIrDG1s1RFZxJNCcNyudrYiyQki6hCuknZNe
YGoLfLeJmYDHN6rmIIcvwk7tiQg8CS6RkRTZxt2ut68syEgVNiWTJUVDr6QWgLLdYlbHFmxS5Vta
ZNWnxlZbK6cMr4lVAe/8g80DxyL8B+7fVl2oNKjvZHwOmQPZQsbAAN4pXb1Vc/+e1OviwNZK5yiW
THFbHpszNDTZvJx8yMex+dj6ZMwg12YYyvcJEEjNQgG7OhktDUL6pUtU+dDkDbQ/nqKGXCD3wcdF
5YxxNHuf1M6BQVMEL6XbCv0mOxmrIktDWoKL+JciE/JjXOCftaY/Q6+FoKUtOrYyozFxaC0+D1xD
LLohjwPAcVTJiPrEc3Kp+/k7e6x5j/c5Kfpt+to9+8Wctr/dGbbhBX+HLT8etGf1Idy+NKd8uwQO
je3GhUWvgRnl8jUNJykF3DT8Y2cSRfiTcEK8ki3oGD3eJ/KwRImaXIR/o+9OcGmQE8GPjPvv67aT
9htt7wL6zRiwBZF7Iw9MCeox4lOH5sercGjdUT18TtXsu/iMSokDr5Mad3kXpI3/apvb7rnTV+HZ
PIZTmHLRIW0wJ1Sd9zpES9whpCmF1cCX51AcijF6N2z0iLi7MY9U6G14OtDPZyUXISdRP+jb5PQ8
EQD1ieYkA05eHNFvwW1XY/al99qjfPsCPq6v7zsMPBBFWsKqQ0+pMbiQg7QOjUnLT/ufXjar4Se/
gYxe/GShH5Fa6Ovz5waWfdCYfWlJB/j/zW7L+9oYRENjEnu3U3ZozMyZMbnMdc4Zn+TR2JOWfReP
P4RC/6jRoHRgzN7YNKAMGRmWQ9ZloS4wAPSvLWIILsEcl93vtjmKVk1W44SNGo9uI9p7o2pV84Bb
wMu+F1r/vXlwhr59iAJIYRJh7qEFHUc/w+knZSY6tAz7DrkqIw2VQviR+xQszY5DVYK4KIqvITA2
DPlgRY1hTgjgUXr3318ICbVunfVyFLCuvRrDGtTTUvg3Ax2VdeWcHbWOjfsbSoJHduewg7uuQjPM
Nhft+dNPB7DLCBesuY51xX72oEGXx/iRbicKj8MYjzs+HZFzjvm0yVnbIXlFWSy+dY0DuvCED9qH
NB+RvmAFzYuT+afjafQeZ3PlEBqqR/lLjwXUHMIvSI96if/aXccsYBqn/Yf/OiGAfGvbnaU+SDaQ
m0bxqYPAqCFSik0cZw/0SD+77E9FkVO3MA5AUhaPUOKytrxUiCwMNPoZkOouzgutHupUYDOvymn2
L0CCrtb1BCFB7bg12ceW93gH6URfm9gAPsHBPWL60BxlyyNzCtXlm4HlhjqS24MgQy85tbacvFen
eUL8t4s4L1rVDWlsDrKBtHhRrEajKXLZerjRXcacXon7OpFuowxuhX3NjXwsEtATX6FxTCLQh4UE
KOd57pjSqSgGjG8p1hpHuBZoCuFFlU7w/B2FdAlQXu7SeIt9iK4UvuWKbdTqs1C0/gfQKpN9FiYt
LxrMM07QHHbEHKufoFrGO87v4sBlZAPHHVuEnLPtr+1Ae+PdwzO1XGFtnOciHxwq3vXtMVR409vs
HK/PsUHLR2dQsxS6qAHMYMZOGkAR9unN98cdvky0Dh36OogvVFYT5/ItV3GC4VyIpcxQtR4feWk+
oj5FVJUAhcgi8hxoFDQW1bQzV4/lGY9VLBXyVbKCxOtdh9nwjs7AtdcZI67g4fEy+fiNAXXvjhcF
UNk5XnrXwXfTGuq4vZg+Iw2CrReBZlE4rpkXgTfe1ZuKMFXuOZLvi9te7UoHj303gf51RXGtsUWA
j45WdYaqk+8bm2hGIzd4ToVK93KwPKZzmanOY4I9Y4/OIkz7mC7UttoT7wYKbUXTCqfFBvGQ1p1g
KKpJBs2TJGjh73ybVftk1tk8JrevtbmRYuxZsHKTdsn0NaznyoA1rAouJP177u4AASPKQepYHya2
LSmMD+yuj/b0e37raz1kmedI3ZKNUHC/wJrHFpJd8gcBs6/TGf3s4cYEObe6nzade1dGKB1mRze/
wN09tvEUO7eWyQyIAD2TakV/i5Zo48hn4xLoZ1PSlxwG2tHcwBrEzBl/boRb+zTiAzrjf6yzSnpq
LHkmZ6awIYWtRh6FijHDTxxMPU7hOaa+FDWAFY0fGCV3GdIwsatkYOoMOdsBdNMgkJ+j5XTLuiVz
JpjPPIaBMhPGlxuA51TGTGbBispsMXMuA1Fl49+VuQaG6G7TFJmmsfeZxevmSF/SJ5nViMfAluB1
BQTz+DGnG6gsdxYd/Mf1IfjewdP/TpRePflO8n7e/86b0xc8i3AEgvb0wgGcnA5+RYf9JhUPjlL7
vN8cPdetmTm44FT0DC5LyYTu/Ttsqw8UVuY1oOVezJEEIYGnIm3kJ14dggmOR0IaiHxERNENrNwP
h2c6iYP2WvXzkxLE02oo+S2KZH0MrBdF746geT14QLvTsId8QBpml41rgP8qAtrKWBlfB03PGPKu
pneG0FxwVAYvgwhVLOxBGkHeb4E5GHNN3Jdf8lX5+LCDjQndh/eL5pVPPEQbQunlwLZVmPLwwoW0
7UExoScliIyvELLXuW/iq9BEhijqqpMOt0KgWxiGdBmlsSWfvriz112BgyK9KGx1w6U686YACIfo
NAMvLH3Ud9ikTPd6yOL/iCowrrrgbgC9RIyOEROB8YGzIxf2grsTWn2gcUSb48tgXCbTMtnJwXaS
1dg6H+wMlhgM9JM7LViXgvtUei878e5jZmQOFUv/Ov5inv5gHCXycWqgQBdVgm8AqQgwkojqp1sk
uXdfvxf1iZO3oTprgQCJ3M7hMW4ukynyDEExrgOqmPHnxL76Ghbn0AUBZnSwZWCH9PdSh1zN3279
e/dzUtaC37jyJvKlCgU7Hz6cAipUBNNQ2B4oNW1byzcLQOb0MA4grKbdh2Ou24Nrl1nKFM/mAdSn
KVQxQoPSFaojXWkXaxmwIuIp/6Iti+crKld8Bqy7aTZ9A4q/x7g8iTg1BMhuAs2s7ec7aFlQzjgL
oEeiCsp4ELaZw2KzYqiLxaSYXKCAjA/1As+c2h8uJFoYZ1KeOdfNavttCpDzdVv80SgfQrKGNs3u
18/N1a41ZIA9e/cUXwnSQz6FKP6a8Y8kev/6pqqjre7bh1PxJzGrcSBtfeFqBWvSrU7kpq/pbUon
m9puTPWnHJheULDOizWHbbTTejSKe/cgHBikHFsSbopltIGpH299RlLJErtx9MRguTvxUopwYKDo
GWMgTvCsZYhKYQpXlhKb9CPCjMWW8edY9bkoKONg4Qp3k+4bVBJGL1QOi+b2NizWCTefvjvlMT24
bdTHe8VJ3MKncxBPzdE7uDsaohz65NFlrG8jnT9W1+XQ2CowSdNuZ837w9q3mBurz6g5LJcs3Xkb
G+oV4ysAK1ofOUih7XMckA1wqhgEcdXJJto5XZhdlmkv6d/BnwfU7Crvo5g88Lq/ueHkObwFNcSL
lEfcpgWTicinMT5RB22/2l228OTROAYeEFMLMnZwHwD8e8mIbjBxXkObwaLXyhFQlJ5TE0oygUoq
/UvWa+s+UACUJ4i6ArvAPpGtJ9yITUSbHEgyy6tApyfNezTGKmTTG4MCqsumON5W7QUNW+UP4cIY
PWTcPvdfUzIj6Bj5+Q64v6CxneM5K3qKsOmZZ1H33VY4xIGdQlkx3NcVXR+YNdf+ffdAvpHUmNY7
yQXZh9caFfg/0q7AeRkNe2oMBKu4DaIhHsNApZ59uwmmbcN4fR3wnsg5+p0Nwx5U53FKs8V0B4Mi
pzU35g/GRohKMH624r/nwtgUI+2NvKOFDRk9sGJU9TKBHrNFi4VIcOrul34AXYLQgqOd0jRTacC6
6SZoR9i7GKNo3kBWCt8lN5nU+yt33E2AHG1qL5lnSz0oZvpBO3Q06z5laD+9bei30WxH70+DaYGa
1x89RYODxEKtt3PCXe5CRUdcocEVWdTbUHAc9d1rU3Dhi+mX6IzmNg7HCo1cqKennCnAKZuaNJuI
rkhkgDmAXssveP41GGWE0seM/9AHznAOTOhHhtb24+j0YRkwAc4iy6dJg2o/Fl5t74lSbOq2wSKG
Dm+mRbOZDHqpHcJQyvb6pAW80eRY75J5On0sUbC6UzpAr2ZMzA6/khXaKp6CS5N2+UnFw2mqATWg
XapZJVR2ylsQoOAE210WZBPfIaRMEunB0FMxS1tpOeW+RUOg4eYNN32Lj2q1v27VY7wylrdzmqOM
7DQ7NmQsypumlzmAJoHUoSF3dcOyi4Aw2SaIFcjUMJI72xZyrzEjZgaDv0EeGJv1c4cZCOE7n97I
r5MZ/l6UZXjykN7QkdForVSOQ07+LWUgE3LkPteM9AoeTIt212h2WYrm4K6hNec+UzdW/Y/iqrAx
Ohy432f3Fjom/AzFbqVuztD56aA4CWtVQ7ikl0CfpJBf4w2mZO6/pgnqxqHpcPEvN7cBlgrNZSiF
3IWv+DdD/q+RSG2jzM72dWtEIFkR0KVZBqkTAwrYsXDQLBk0R5gW0lmmr06Qvzja1y4mjNVyDlNG
mSCgCUnMTrr0GvGCviK3neIFQGW0zoBjb8PZJbJbhy89AkyaLW3NusUVquFg920U66JjtwxL3d+O
r7/O3jxVvfIv3KRcvLf9pmyBZw1w8M9NV0/pubfP0vcvpne/QmqOyejT2objeEFbvduevigLt61N
3KNtQkPbnBr4M4n3F/LSs2cv82NkkEK/NdaOlz3L2K66bmbr3byHbw2t0LQ/wrWn2+7Dw0b426vP
F5GTUz3dUaaXVYf3Osbm+hxPtE1r8z3nBIcjPPSZDDpY+cWpHt7mz3HtiSQQ2n0ILGNw1mOz9rcd
7+t2vMI1h0ivI7109N4YHNXS/2zM6DDrW32L2sr8Me+IsmzfDLBrH5Tge9LJe24GTbJwWgL7onej
c46ZJ46aVnPIeM/E4di5vHqNgxpcN48tqiECXcB5rtpzp/DBo5KMMeSmlXvSiHAIibDNSXioE2Cq
cdgeP4r1mRSHJvXrIfa+04JlvZRhALocvWjywXSRPgNi2khUUvjurtBNiVcp6Gfm+1k3pj7al0iv
n5/wcdHi/HRfpF/gYcjhCUmmVTlbHAEmHa/JNBWjFYMmHePabomn5NtGr/AlxYJQnyPuBZhkXhGg
VsZ0H9NVHAWs1yBd8XfeLyKE6b5mO+HKYkWMc2Dkb/NJvUqZHbmdPk9nubQ/1DldLGhj+wsUqJ95
SwYUHwvVQxWvKN0tRs3u8p2O9IvLL69XTa2wSc6Ok+dEwfKv6LdU+6auilXbo8F85reyqtoM+NHs
hxpSrJqbx6qkbKar0w/nDFyUiy3CnpyP4Ah3zbE6rZwOdqmfrgptHh0AL+8qfdNWgrAX9nAlGOqD
oq+Ni/79rMzQZOl/R50lduS2OmQD9ENW9XX19fJtRA8wSINooO5a4xI/Uau5ZQQS8QIp6iw4GTT2
7+C5zAL9r7V9BIjKgtO5HuJluL3ipiXzxWE1ua8ffKmj1qKe5dvPpD26H9RhNGjCstF6WEosc8xC
G7vm8TOOBmkQD14MUTzeiY+GUqCM8KofqbMs6GVBa5u6L6fVQ1Rm+u0bY0Z0zS6Lm0+UsY0603f/
bcOzYbmH/oSd1Gt70SALsFLv5U7NQ2pbFLhxP0CN1ERdFZiUjdvoMPWKEa31yW1tUnWkWBOCNmFT
pUMgWSORKbCWaCKS4VtMW515ZvM3fwo/3A8qH3gEBo4ZSHF4pDHda6y4wT3um+fPqkKLC19lVsYP
xxG0x9E53CMWGtB6Sw7JQZ+9ED2P5sZI7V0GJRLo+PxRc6C/sq8++HJa6FrcVvy3PZc2xEE00pvT
Vh9r5MEHZfVVB3NY+Lr9+6A9bk3bc9Gh9wPHsFG/Mx1si+AtC0mGgxic/BR6gOn8TYVB0O4BMYYQ
BgiRn015VBC6U6dEpdCEcvPPHgHM8WU4xXkNcHKnW1IcmU7wN/1DA/+kk/H+emicuPTT6LQ8bMwh
Ek5eNFdoDEw+cBD4G+MxRld/JvDc39+Sw4v+LI1ipMOFkP9VAnY41kocCyZd86G+Ln3h3CACSHsK
VW8IEE1cTjB0bFT0Hi1doWJDUARgpG1uOWtUcjBUwsRw26p+L47fHx2zTmVVIFQ5XZhsGSRfFgof
pwaTI9ALDM5IWQhYENcRA6OoY5rFKmFMSwesiX8Q/jj2E/8uWlI3cD4Oh8yVCa7MoJOxEvc7RffT
RIIiwEL71mM+zKxWy3slkC3DQbUakmDLeRWuQVvNEF+Ptt0aXCk6cLVA5BtdIAYtdEqL/ov+hIT4
y72fpZMmRuHaqVkHLaTVNkbR1zf5Z07YajR900N5+zJkzNpCv5ieoFv38Teh37Ca3vc5ouCWibO9
y/nUgeSOy2NNywL7lRuyP52jfsd7G7Cgw5+ZQQMezDrDYhcRVfzHPMxY1YGpeMiE1J2N2id4XkA5
gg+jRW+jDdy4riuRVtKtI4GS0fMeMVSte/VJCB+UX6CpXnYZeddywKfE9oN+M84cpHD7K1Mu2zim
5SGiOZ77uANBgmPinRpEyBAtf+Uybe+1rhotimhx8WsPTxu0oBrD5O+t9KLYSUDCfebZWcGNGCFF
BlhgvJp+i1QLb3BYgVdmMQAzJT3s5Qh+P72y6HW+7qVpIyaM33v9mtwNBO/Wt3yqt0+4oGT4SH/t
toerF6P9MZIqKAx1iJYfGgxtF+/5EsVzzlMFkTK/+LocMUjykTXjb43qRgvTXyb2+HZ8ydSPj4Yb
M66TEIU++RMPgTPKKHYBeiJxP2b/dbzZj+umgD9Sefl9pkP1BySHttpHzhEO/D+UdOO/+K/TcFHZ
JSW5Pxzcva7EDMKbCFST0nh0stvQZshrh9GDjpSrN+zvjrMGU9EQM8IYg0YWP+kxQ3JkPvDzCg+1
boswaj6vh/1q3gpeYw1UQifqVcYwW+ZMPpnlom0C+mpAogxOG5wDy1a8JwEURH/VOCPhWnJ2flf3
j5Ns+awABLK9MnwPGwsmaQzynqSZsIMMGQpQLyIoBM6mvPuYoDG4NIBEPizyOSB8xZ+i2cnTe5p2
hV8NNPjQ0+++qa0qlzEEwDKKfNJqLKwYXn4o5i52iwkoHHDmFgVTdrfTYpbp6MA6DIfCMQFPsaLr
B1AuB7ALey4RETFjSiWI5t4qxdKLd8MAA7tGAFUaXjWFyyM6dxG20sM5/UNS+xuyxCGljJWRDiBY
+rH44fezTvC7uQ34LS2SfBppd/82a9GeLT3t1+EuSLpUO8EuocTp1mkzGOQEKfAysHlLFAkY9vJs
lN6uLacN8JAmUDp6RwSI3gON1D5930b/3ejH+Pj8npMOhoann5nmFK8Fk1RwXg20U03P1ATzpXR8
oI0lQHrIrOhcflGa6MATd3njQLuo+z6cdEYPC+OMBCx6nJOHB8I7szYA4Ap68jJ/8bWvr197WPQl
7e5T8e4XhzKbFwMhyXZXoEPQOtWB3V9qAXu1w76C2QBtLsgUXEgDFxQ0ZFygpN8M+QO8A51v7gJv
5EMwJsV1scFItuM8Lo4BsvLeBciX6wHuA4gFMiJmDFIrTtixkRADnIbb8psWKzkX4pqJV3QOIYV0
jn3S63Gqr7sqZ8gJhs+gEHpRZoXpMRelI5xyOyMtn8Shg0OLQQ70HHNQFVyqY0n/NrUZS3/niQyx
uKKIxe01Nzl9vVrrZdSnSAshG3C6Qp7vcKsc4+HGpp0DcGRdqYuC4PNaND+7JqAuvdzjcacwuDBH
aCgsUVP+H0lntqUoFkTRL2ItRpFXmREcUJxeXGoqKqIoiOjX977V3dVdlVkOCcK9ESfOYCu7NmFL
Y3xFcdYKgubdb6b1iRF6C/0OszwZigqTMuZAnQIdelu45NQRmwqlFCJwyaTp/Afoz1t2fDwM7biH
uKB+2As6BCQweYeESkFB0gHxwzONmYBFRUH+9/C8sQBHBh2l0QI+3bibYOMAlc6Ii+n1IONZ+tzA
l/+RcLq4T15/dKj8RPyY2lj6U5cWwySnXF7GQteqjRkgAqO3KyvQSGtRGRha4wcUrxxTOqzoGMd4
pYtWcl/t26XiXZNrds3qfT6zYkDKrBgBuE+uWQGsi5YmvY7bcX3ST5wSOeutGQZXjPT3FagIp0KM
ywn3ukwfR+bAn6PpyUBU1T7fMEwyUqpLs3K38XZcj7dDlsRqpEV5DIdF2smhNe0WVsTvCaZHUyv5
MJbFhgm6//q6FJNSjAdZ/T5i0FQfSe5Ez6k5EmkAhf0+qozFGAceVULt7y6m46SY09PlfuEy4P6I
1M8trmwAaRsoPM9Df6xzAmeyd0n6OLtNMDvE+vC8a5Gdb3rOfQhtSKp8FDWMo/OpGIbBhSGJ5AhN
5O7VKdM/7FxiVg9uJHFzeVySQknRW7cB1zBqKtpt539hHVibe8RTFz8qiB2PKQNIXpGhGdQbQCbQ
w/MBpvHtAE6oAGUQOXrGCws9h5CknT248X7h98Im4L9hC4NFRDN3QTskodOFLF/mrMgDq7D30oBr
A4Jf6ZrAjdBKkqvQRPR3kHyv6wuo/eo5MktbPhbRPzGs6nagavQK4XWeB9fJNyk2EBpgCTA2jPvz
atmCKypDbSkfX+DTD7w+86lw5iW98yY5Jkb6kJgv8CUDJB5vths26KALuEIbOb4A9NdE0DOC8ok6
YYpD5oZc4zTnwlGBf93EGutLPt2yxDD4ov4nIMftZtZeI5qXftxwbgpRskRjhDqO/ZLdzF7j70YI
PTjLqCQvDrAlT8WcHJ7VHyxj5R9VBr74rXaYpII248rWG3TzN7ftuptJ9Frs0rkPVRotE1vatXZK
bVqzp90Z9kEP/XaO+n4BxEQdwFyfSK03FO+OIUFBNIQ6yLl4P0Pj4r4uqcQjDDj73Xcpf/D93BWP
YQXDnLrtA8dQMkBHsKiEMvOg9qn6+wJy/PfJ2EpasklYj6uzyvkWyauSdmKczHpZyyiJcWp7w6r8
AUh+CTY21A4GIPglzExFjV9f7wdO3qN8AMwyrXFjHN55coX5jtUmPSviK7lY/mCb4/zCzAv4GxlI
ibeW92WrlUO1N2SEyTp+byKr8NAgaBq1GQP3VvDnBCoqDasD9gxo8x6Lz7CGEJe+xx+ipBRalnr5
pD+qIwP7LcYVML/AJuQjhhX7mooEsuza8K4zYG/GeScxOVxg2HOsVjRDzxOceYbAFAOwGood9dji
vYPuwQ3H8d1m8k7fsboDiEHbb9e8Na8pof8C5Rsz3GH9Z19kT6939zk8CtbB1RslE8QJ6E7PVE6g
B18WtzlMtGVvbqYtEbBgmhyUnCpjVZAdA97g+3Wbg/H3W0M2wPV+KCHc0g4MIw+IyTiE8L0XPQ3t
yxJqkfGnwqzgr4xZmUora4VyhummoOFu8gTunnaPFNgdBkln0wtLFcSH1oUwBrXGfNliXcztag3i
CNBiaja5pAeYV9sN2grOeL0ULi/vCCEEtN+tp4DDk/f4mQAaSFkFCe011o8IKsrK1uLzn3UAO1xY
f4+GQeYvLjPmGt8MUZQMhjyRx/Ls+Rl0tQ3jnZXZwCbjiDiqYa7U/skkRNF+pVRkENfJtO3ffVQu
0OkpqdjuoUShDWmw8tgo6/dSNHlXp1m/VsUCTog2vuxA9vnrfqaPmnXpfUOc3wJpQlxNTCuREJ05
NcfaGoIX54z2GH5/LyHIlcwiboO4CnFKxX3bmvFKCZVJ5fXibQBhDYEtmY8pE4c/Vu8167fx9EEl
xsyTUNzJjFRVXv6W0XWz1V0T4qbDW/whE/ssCM0zyrbEcKVRFQthjIib5KpqxfQMKdoAjskX1b8x
+SzfS5pVLmXS1J9jfLtDMRfTI6xQhN4KDOOMNOw1+y1ZSf2bh21LZqb5UUphAybP5LdU4iu52lev
Q1r5nqJmWZhcEui9JkWiitGrXyRVcAmvMJOK6HmENuUzDGb0mrN0DozxNfwFJuM2WBzu2+9NevHF
5xYNoX+QqXbz38zlL6kR3ycl+2oxVZaYSsSPISxczDylEddYTuwmGwYDJ21vxOWOKglnXGWckyhi
CKsPE12JOLBX/DlRCwyLI9Mra/Wit6OkuxH365N+9FAjWBdiQTjAJ+DDy4GvFqzSrB3U0/1UXp5g
/a/NdTEzJjlX3Drfw3ygs4flsqUpSLepmuhT3LQnb0CMT8Raeo7FwPezzD191PNf4JM5zF6SRMJH
JLJ9MYf1RXrcZ3/OuEyk4OmqABS5jas2XCPCRNlfI8iCCK76UTNBl8ahDh8E4WyDi18F27my7E0o
Li7H3vqx0jb80di8mCaBVVVgVeclJs/+a2/Ch5MnW4hX+hqGqpQ+EpkZJxntw45Brr54RkqA6x66
4fvcOMgnptQ+osATPc5VjMGCmh/o6b8m7Xgbaqky1efQcL/r71qe3HZAxCf58DnIazn0u7QKvm3I
lQurtprxqSRkrs447fn0srGWyvKMOPZlnw27Yw/Bazf3wGRfE2rVz91/gF2xcXIWP8F2BDAip065
2E6pLz6na9wb1UNrbfwVCybx4J2QM1fs3ovyRDX9XBizYvcG2R8zfoLy9oT3IWcVM36Y1JE5zMXZ
Ht4TrMBGb7SgdUYRhKaozphuysfbn4r7LsQhPjhkE77sGkGZmFDN80xwE8d0izKYz4xS/bN64GzE
Ks7AzZoJb/2PrwVnnHMvDDb6ofCSNrMWO8TTc7WlFoVRANrDoGiHRAkGB/O7GfkG/yKSv5AuP/+4
hRwmyk+DyTH37tnesnFSUtF2HYSQWY+eJ5ZMBm3sPYJVok/fJygTzCN8A874d2EeIKmNKnjj1Z77
KTT97eEyue9eu2KOnWcibWC733YUfgDNK+1kbrpUbpz82F+3e4qzbvlgnqrApz577bDDR4EPTnzJ
MlqNtfiDOqm/ZpeybCJ4l32KUmqhxtYLp9LcvOfcDg/CRs8TDQWRjFW280MZBIUYv9kHY1RV3vyI
MdIixfJ1mZicEXllT40ocPuDNXg5O9fh+ZX0TacC+sapu3RvCIk21eHOZowliCFmYeBietpwhbG5
0K0wpwatYigV9SI0wJzSk6QQ3FcGff+ZlhvLe2dUmpcgh/d2Hzfj8wxT70HNOQOFYdhMKARkgvNY
CShTHcS/qFkoUxGWDEHhzpE8QBXMqDGf3YUn05qcdMckmbRxni4gFKmeFbNLORL+1E93m4kYQRog
slkEW4KJJtr826Tz7uifBV8FnUjI9foYMvFwkPyLHx1TRBdTbGgXr/AGbUNwWjpPW1GV4o0F499X
Xdzg52Ls/ObPd2o/7JmdSlSvo2+khNsE76yToDBVITn2/gcdnsI74bAET4ahUlCmQqivQos4HzDB
cC0iLK6wWZFp4upMuUxFcYUz80SO3rdFxgiJp5Pr3MIzfygM1oS4vwm3qMS2PlGG+B8WLGl35zW2
PGt/YT0pkmM/LG3TbQRsjyqf/xxQDxtk07c8A7a3oEVgWj98Jg8MxX7LH868RHMPUUmTXfhMLtP7
+Oq9udJuzn4xzZ3zoMCH2HLKGQCWX/lE5wbl+Du8eFKo76vkSkqUsLpDLolhgYJ1lrz8oqZ5Q41k
dis8V+VBxjgRexf3D50U2vmG8AeqbzoGcRQ4O+AgglGL8ACA+AH9g4OhdynxEGUwI1wDPK4Q79gO
m+F9yIkLVoIeI/OZQOwMMPzFJUC4aZw9RoY8Wpjyz2mEeSoYkX92PrRaFj5qW2iLBbu0xMZnDPk0
XjFeV8nDtWijAGwcGLG8Zx+5sYVtAxoqfhoUuS7KeUau+LZxAPRSvBdYlT3fKB7OFKLzeXL0wqJP
2CYIzgMfPl1QDoX7hZPAPemnmAJAWGOXXiDMZidyHmk1hgJCN8Z9/pvfZu2+wIIjpb8102b/9lEl
yEIE1e2/MPY+i+odQbynqmUp0+a/sZpSKRb7e0yu/FKBaL3kFBBV+ZrQ5LPB9mArmbEZP/byBgiE
hLDiBIOhtykZVSGdREIBZ+BGHLfQJKzr7HF8Z/AzCv8HbA2ix0K3Rbj8mBZDdYHyV94RyETth/48
4J43Z791sewQT5pLVDbHywaatbGnIIfILcbMGyNuuGnAKVDJ420+qf1mYsLcAKWAhGeiMPyTwROw
PQAEqKEaCxVmQ7PFZTeEPTZlnVUjYh1/9Hj54AmQdYBEx8G0B77FcfCL77JAgdvNGU5/2cyH7Plp
veT3RCIl7UvdfQ6VtZ4aM2n8mJYJHXl/Ym2aqFoCHuQb9mWWHL7bDi/H3xCuLnzOyT1Qpv3xjSjq
JntMmkWHM+dJPwAP9GHhNLYKhY/rpsfQXLBxele/qFADgz7abCUoU24Ox/E9drMLH3uLhYMadawK
QmOkMAK7zvrrHx/wVE6AAVW3mkGbomDEOxfIvSfEbq+hObqNPyNaDa++s46p2PirCzLaw/v8vbP2
nGU63h8pVNd4T6tjet/dZXTZVbNHdh5fV9zXa1n1hfffXj4yLC3itogvrwXVBVKNJveBE++NS79K
JidSc4WqJfdo8N59IRXJieG1ebap0sL2Tm3MvgAl5C7K+NccxrAcML+lWGLIe/6nKYHSQEetmg7o
EyaDgKG02+zV2Ai0GF1BUxOQlFtdMy4cejH0W6La7UUlg4XO0y/hswDFdUHZgM+AcTF/qMj0E2/K
j8jVT62IzBRD9m3OIK8MobosbyFF8L+UBm0mj4px5Vth74BILil3jx3PwDJkAWi1jQiind8n+uI+
+zG5LlmvybiASg1DTRnTrLnInKNfCB81NVkyb8jRcfeM5ERjQON2S1JMvQp2JllmMHJ/a93HAlWQ
Iih9gjzqIL7roCC/8DY3V/BiF9cJIGO9gxWsQWfsYMz2Ej7lsJqTacrHxvKDcN5/nvhJKH9a9nkD
khlOJe5zemE4guRYgnkIJTRE7k9OLFzmhLE6kv8+ZgJKTE8wRc01B05Efqu7DC4n8qQNjOVrbMTv
ETYc49Y3iert++89BOTYiD9HYwgwG7wTLhTkHsPtFCpGNQFxl1aIiDBLQNHxOhWMihBDg0SJ1M9u
2lujCLmN+yGeGVBZjcO3n8nn9EIEIgL2xr3/XAPcEpX5mOk2GfKEG3d4z+O8mpdevw4M7ufGJReT
FtHqUstc62/kRfa387XLGHQveS3qebX4rLn+tw7eDZDd+lg12z94NAh4v5/pq4qMb9zh42DSfcS9
CN/nUBkp01yQfO3qO8Cyg4JRpVDQ3KsaNPfIUENLDZRmoquzGxDaFZ3edl+sUSeeYX/pNMH57ivk
6aIndO5Zh91+SvvZoRcdyeCAGeQDJi2mSRamYInc0au3XsW8bEsMqq3BoAV0zv31i+kwlugM55Oa
PEwEO6czE4ZB/4AOkvnDVgz7fqTJwuKYPxrb0Af8kvfa/Do1o9einD+c3xGiRgt/keAamEn/Zpc1
1D+YNfgDrh4n9NZYYDB2EsgM+ArSbxAKInOBfLnjYFLLu97i9cd6ru4KlhLuVkjhl2ERfPg01zlA
AMcK5suAZUQE846BMQmRIOjG3FIGxelsDS7L++GyLJYoQ7A/OwGA91kZWyfnDGcl6/wei1jmVcXb
bjGc3DBNGxHJwMf3XfUD7djbMxt9Lz8IqGBq7RFgFQRw1jMtex3BNrr1d6rNcvF9jgrNhfXXAupI
yK4aD8OaJYJTJLK7Fz/lFH3led9sMYOx76ZANZ7QpaFZxGAwD6pVkQ1sl61NJAD6UPrJtK0H3/A9
6QcMYvOxnvCqzjPQp9LwS2CSPi1hN+qYyJL+AjyeQ7iVXOMVKP2MdExIgILoHjNHvsKjjMqvdwVP
Yr35rsx6/8GWjXsx9y2/P2bEmePWwrSLnqOJS2a29A96et3pY2mK56fpvoYXaA3AbW+6x68jolTT
79vdovGHHOLD6Cgk72NFBoVzrIysF3ise6XbHRFuy8Wq4Uuj3VbtXjESA/na5qzQNalHYkHfA5Wr
h59RAWKxltdVH1qGUwbvTZ3+4idL0Hl9/QO2fI+S6q+LpdV3hMEAfTG3IglBxegWaugHMJ0+aasq
TEpEff8CvVkvKTdFfQzXe6ocrPHWx8ITOub/xNsP0pbX+E4aneEVLix9MsOJkg4bj42ntEHpa4hy
0HyBb7l598i6kIwULmJujqrHVN/A6MB+4Dueh1+asMM71bOP39v1ngMYo2r25MUa+0EMFik3F4rB
z+aekyw9Aliu1uwIa42PewFtkEMmZWGCtRFGIf6L5rcdAzQxqvhjOEioE6QrmOKMtgNhvMytcIVS
uX5OyUcRXbHPWAVkiSkZD5doMsHM4PFzKzc2d4n0dL/ngJ/xssmnjCjwBJi8j+cxO3y5YThACwn+
BUta/EEeFFxCgyq475kh1J6UWdOtGcAQkhixU7gTtHziWvngerOrUn0lTfserM5KBGxIRfBFzQyt
BizVcEvV0aKq5+nxg8rSvbsP5PaEqFEBl1EN/EQpWYTwgHQogaTO2jXgEzYgTB1XH0xwcaOCQqZM
zpRPf9vhm4J4jfBlpfcHBrh/4dQS81aarAYCWkU5kSkZ2QwwGHIYgJUD7c3INFeNewx7dl9EpZhA
/rW7r5eH+owSalf+6fF2LxI3QR+RR6yMRS/gDkdNj0Y9K8e/rD/8ErDabn5Z/fec1LPKf400cJ6w
G/0S4GACG/DTcj8OWH3UjKToFZ2HrNxBl1iTq1+i5tb4ziuqppXPBD16zntecXiPlew7L9aST7Dq
CCF+DAFMs+tYXqkSanWht5IWkv39Y7lgl3vt+iNwQdYY/B4sIYf6zMr5fRdevjMk/FTMCDMxS7cL
Usr4sDIZ7RzuXAlt34iBLhcQlBwUSTKUcC6/GUhL1/e4rHPIg9kvvP91VE5wHFa3lUbRAvEJ2twE
et3kk1HrUWLWmZxgBuWdkRNcAvy60mqoTG/D76RLf1Np8UuNBJba90B9eiLClqBWMqXAHSVHDfpe
6/eGn1kzekXa2SYN2e12OU0AwgFAU+YnX0F8VZk0MORm1proY7YsCA/3RXvKDRen4lvtXTjNXOop
tBAoJSyYX26OavBhGo87Ei0Ez4cNsWsgUe4EwQ3Grhg5i8fBXiDbhothC2clZp7WJ3yMOQxIGKU0
1fngnPWW1RQiRbVh4n8TSc+X1fcCmiK4CCNIAQAg958ta9wFTcpjWhiaGcnQDIt4aVRvjM/pxul4
oQgA9SHyAWyCPbAxe0y7bBgbVyWsUGPUXqUkTDueIRHTreTyY1OfXyGzdIvtrHJVtri/Nu0g3gAX
8bKM+XFp/sfIVHYc11cdQACsQBgInmMD/MLT+ziUGS8RBT42Jz9p4BCxiOAP9qlF7DBrMmM9XChw
0GfRnb4n+boOjUk9/Oz1ZX74/Gm7clLO+8E9K1FNQDdiDRhaV0dH1Ykud8MEkBqfxQUuw1ADSV1t
lz0u9StcVVKxKhb6QQ0wjgxomEGVucwf1bgrAn2l/MTvz1jauhfYLYfm1JqOuoJMG/dBXZiE4AkA
O49lhhKj+9944evi1cZl6SwpQSDqNC7BRDgkdDadAwvGz+7st6NEH8/w35QpAPS75gHn0Nq6vjDL
X/YGfkyAcm8sjPPLeLl8e0v/7XV2w4PXcRnGS5/HQdbgJT/eJYz529Y+LMWzb4ODeA1+HXqDCczo
QRcJUqs+frkcpyNeU7zpGg+kAUcS9vkSGwiImMJCO173BtQB/EnhxSsymtejtWGPXoMoI8x1RCjK
z40ae5f1vRlX6GBGYArto3cheCU4nQfTGd8OMHcuADNmBeS96yCDmDea6UGmDrJdO/oXyTKKdqOI
QICXHWXXQbTLRoQKrHkbvuBXxEPFQ3auS6D6lnfntxHvTy6LZpN1PII+4Y3Wub0brdlZONXL1v33
dWZnmH/zuH9eEyKIYL3jicIBnBcQ4dLiZPvCIn+9znY7epF/x3HipyZBY3qaYasu3PanUjg7TYM/
YmuD9wAXb0h2p5Nwrz4B1eREwYhoy5sdne4+34i+PAMxuwBi/j81wvBTBCEzLncqyIguMTIzngU3
Mfg/aIATxtNwEj/zqhnIoj0iLIcxC2ctsv+dqNLLZhWHlEUQYMgmkLE2j0YnTtKMaAEyFDg0fJLs
neauzwFB2dkzhHjmRhz0eu1zedtAhhw1Z+RLyna01uwd1Y3N6f7Ct4y3A8sfqR4xAZ277g/4u48z
WnM99Af+qP138vicslnEhmvzUXIkUWXrAe/Mp8cbi0PpYWLPBkxYE3nbjxDHKj14qu61ELehGkgn
VrvzbwCTrvq6v0tYwhnB/Eb2z09fU1xE7/eLV8PKZjMHmYKOrIc91Cc4aK5g87J0shhqiBzpblBi
v2AKOxdMB7jj11scFBR0825Ou9KIilTHn+4WnaE681SkGb3RD9aoNnkY4zP8wDfMLPei2oSuv4T/
ZPC5eubHvXzEDvwqHOjMPYK54dTv++kPcAECMLpYsD6YX9jfIEDBE4Z18tY5bxp6VZAGCyhKzHmR
7Z6TFhIaEgz7NmpPjfvIXepquLlPpzcG7eaLy4Zh/5xKlzJkDyEABOPhg8VFuFaMab6l1XsnDOaU
OdqnqNIca2jwGdLGMWR72HeZUQlSM2bm5HD0hfIJ9w00+levIPVJwCFCjlR2/zswTn6K/S0WP8Mv
pMWFA8WqnQqEHZphK44jsngN9tROcd9SQEpXT0cjLnwOutY742M7NHBY2r1H1zWNjtBPCNUhYvRL
2oNcJUQ4wu0e9BP3K1RGIG5UdQzq4aiHYNBVQEZZjo5Tdcw6xIfq3g+e0qgmbUgY833xfDypO1hc
cJ1uczLtWnu7AMqDiWDuDcrajJKvWwKTMRZ6TO9egV3nl0yzs2dCZg0kOg9rEP+mNCh3vN1xakUr
CDg5wyZphnIOijtQP8aa2YsljSBLfAGZIbCBn5E4RB1YI8wxtEq89wEeFHSp/22hvqdfuD3Jmc7Y
GhsJBqH/N3uQiqAgNLQAvN5Cwn0E3oqGNcLVeT+dHzVnE8VmOawVr8cvxsIPR8VqFyQMhooZXyXB
u+dj6xQiSRsSt5B2mRGebJ2ErYRXksGCAQSymR8SEyHel3RXW0Fea03oX4GZuzgAMuCHpPOGyUlD
+HTEvASIp0QEZVd/d8dg5lhh1wuOAirOuBWaEwb9yJ5CiufrgTq8w5SFShV80KPlxCZgCxsMvDXl
FHnAcpaYXweSCWDnXDr4Lr2Hx4VSzRomJA8MrWBPdMJSzWSnh1BP1N0fQ0vkTIgIpkgZfBlmzxeX
HkbkNJA42FIQUopxiFwS5wAM74Fsr3C4XEFn70/c5MLz1ZO2SH78t/h+oEm8iQ0q9cX2BAnAgruF
OShILi/GpY1fZUHCGQUx+pUavxWXn/y3dbhoUPXdkbYoLkN7rugPwqAlVhh2nehH3PqPdCE18YoU
gLt/UAx9yk8l941qgMjxdiWN0eIkcthiJABFFLp9h9UAroD/WtD7SaCT1kBHoHBkOTCO0DSEXoYQ
gE2bnImI6+zPjHrr1RMsZpOSRsJuBWMMUfFXxxuzx+u4wfSM6UYO5GJ/qFzwu0OzNNgu33im6cI/
rRld1rpki7IsQnR173mUZbxXNVWX9ykrmW5hTOBIWIcUtvb1qQEb22ToWcXt7QBU0tyGLI5S4WvQ
qWXnXDGRtHWqAbJxRmQMUjeQoIjZJ+gE0JHmvGNLEuWc2g8QeNWxDqrvsMR9CKmTljCMu1Rthx8c
7WFVs5QPiLjkmnzaeml/muBMuGw+fAHAW/vyhTgr7D/WNyrHG+Dd4z6GLn3numPyIIdvONTztxr7
RXz+OCo/+mA5oXDm98PWI8NmcjhMMLw+9Jx2IIm034tvuJMJhGIQK8kW/5Z2WvDb5NgEkpuCIjEu
EN7e+eCYYysezgdhn2E9XC0/hSkudLSOEqTHIwHdTD7wVeKhRSaeiBSWpz7sI3Zp/x4JVdPlL4Z0
Fy4R6/mUMVtqjeRQHlOYaVMjgYFmbydlok402qlqQyELrjLXIEEc0WqjP3DY4CN2brIxB0B8BJHI
0M7ZtylmIlHe2PK/SkrUAqeZTSXysr9s9v82XLjv/Mv2Kzb/ymb/zcTfkR8gaixRNFAgFB7l1klM
7WyGRc4noAQ58RDqlendFxIKpomvTY+LhjWXj5kOsSztc08IYsBSpI17Htmtf00LhE9n8ik/fjW8
Ls4IQwxQfhQCaAb7wDDo4pjqoGhM+iH+41iID9LDsRlw7vl8OJvYobhHPoRjOvEPE9TPTHjoeAY8
xU5Tyz7qnFke9u+0984kRnww3ajujoqi7e2kZDqyVpiW07KgQl3HRIKqTcbgab5VqGHqOlSt8YWd
5GJT55dEMI507nISzPeSPng9vStVl4bbZGkd7mJxY1AigRBoZjuovqTL5UkuWnmne7lq6eckc+rE
Loc5acjh1xj/AG0LIbgr7yw+vtEkN33Cw3OMfyALsieypkNcIPrzObO2adNFClbJzIp89ZY0V+fL
W2+H+jfdQhjGmC/iFjTQoZtQU4MbtQ6+mefAwEToLQABpA10Kg3HTNtTDF+ZAdxyrCcta2LPb8Co
CEOdaNWwj9sUeaXb8fY3oqsE5DDQfl7j8uzI8sRSI4Fm5L4RQfUHGqY84f+WL8oUCAgQVVDukYSq
+pLhqZ56dpq7q9XeM7wOPrF0+ln2c00Lbc0hBcOMFiyhOviimUEmdUcsMLgy4Lr6/FwNBYZ3w/HR
cPKVASv/VK4/s9xB98JBdz42Y0wUENBhQmoFt9xre14Df//h57ga4o9cO78clU/F9AMEQJlOVKRA
CQwm7njLNVKUtJStrPk4EiUVfsIMNwD2IT1meVL9szVjA2CJR/jdLi23F7LFQIjiKd0yz2RtcMFC
jV1Hc29cu3wm/8ZGaralJ1LgSppD5emjsEKlBZ3qgx8RvC0syMqphDY+aCHp17aBfT0/E3UWhqOV
3f71ds9NMYUnyiWFMfGs+0NiP2OIBN2WdaCP4TpbPWVKnbB3Qld4oNDpfEEsRdvCFoVpHNYDQ6Z2
aMRhhzL4k9L6jTzUGBZ4Z5L+S7aUJA2hXbYy3GjBvDQwawZqaX0Yi+ahYjo0V2G1fI9vwt6shXUZ
g/np77XSLizdV7epVCTmJ76AIoMhz7qUqrMHgVNxKrb4u3fXwvexklMmWPXsg7L+sVGr/a3Mfr2j
IfGm2fl7gBd7/aESWln8n561s3sPBot4mU+7v9cE4E9DRnsLMKYuUgFg6ph6M3r8Z1Sr9UV+OIAj
kvnG8PumayIb0n3Z62BzfsNtcCtDmc8Gbh6vCT5reqVh/7CtTUCmTbxW6BuMRFojbZ3OpozAnYBW
s2JZvIim0hXNJ0se2T+zgFlRMGN5pTMS/4hoTzpJ/pGdKBZdI98XXRLJdaIB4s/xKKJtHPVF0tNa
hNbxR/pH/j+iGaZLpAN21yQgu2u+GBERBdPVHf1rlXlQ7MaiP45bN25c/ko8iXSotX4wm/hTxCxm
Rp9lgBzk8qDGj/U9shbNRkGAhgL34125p1m/1OimTk2Yra9Eu7u5xYzA7jbm4rEdNFQid/f9ju6p
ubABe7aDnYTBMlglSydDEjYn0EFGDMAsBnaLX5SmPvS8+WP1wl6KwfxvUKzleQPTI35mjExlw75R
bm5wOTj2PlQTTsWIg3DKzlZ3JlQ/+Oj41zIqhhg51nIH1lsMgcSWkv6sf0D5pM/fGTCtdPGsh8MQ
75Jdx2BtxF/2TOEthbcRUyq483EJMa/2fiewsAfyBuAtxEnwhzaKX686u3a2BHdgIyPoxtwSQz0l
qNAHleQGBw+nDh/3Njo0Ci7WMdwb7M2289zfBl2UZyIAmdKWIJx8WIyoWiH6Vn8yvCn87Ht2GT2w
Gy5s0RgJCQkEx29JTRjcgHhCzHsR9ZwF1xvr2a++7F2Hipp1VdQ8goI+o6agHFj3UHv655cP3JzU
Z0QezJfPEFduc+3wHVE3q5mCNSqqt4Rf98sOxLseGUyoUbpuhZ6gd4L7hJH8ffVlwvn2P2mdVn+N
zqIyIGn82RsosIMTne0XMLDPRuBaQPt1wI7Vo3hhycjtF7xKJmO45n0G7I0A/I3lPO+2rpEc51pQ
1V4B95O9fbLo0O2hvMBKROBswHuMvuqL2yFukcMf9mdzjUHhSmGwCC0Gkgv2Sxot+aAg/whdHkBO
L8LD7r2+0UQd4YGhIoU/8nA+VNgY34sJSQeDg1pUyCNa5mZbu6OzgTpLhQSLkyHiC5M2ZmZnETfA
VP5BsUQVDjXzObVgGyPVEzSrj2f6z7CMLfj4l4kBgHaBF2n4zDlTXFZ4CEM1SD2qY+E4gntfxazc
RkDYwqeEWE1z1HnYfilwYTCQ/gUKa7oeUXJhKPB8CzwOOB6HeqpSsAYTU/yZur4cyeweGms51Sa4
De5uq152F9Rc5hDMpqwOZZGX3/3iFsmmcAyk67rxgeygrCNZ2p68s4aXJWd7cOc9MG+EL4u/zdeh
r0TDy6mclsF1DSxdzTkL72S72C5YJitdsN67P8jt1xXP+OVcKgjSSTGwz3+YmMzfrkK6yBDOwOg6
xg+Gont0Xpsr7kb27S/og6+qPsdtNTZWcHkKv5ImTgEtdp5gzFDtsV7IHeXi31r3s//sX9pQ8Ayx
62O45QF6fKjeCltJhPuEiV9LAvwp8wSSmGkC+gEgyy1gDHH5Lm6ZgWQXcMWYgISoqTxi66IlgkZK
b8r14zxHypzdNSXLNt4rAdk5R0ZFDKdq/5GC3CO/6n6jptjAePgQuf4FXzbb5a8d/u8+AGV42Uug
1kApua/Kq12bxLIPTLCr92BtOpsb0NKWQRNkkZmdOXbgOEmABvbqy5WLYLWHzEEYfhkzLEhQfpMU
yKgqg4Bf5sk/x/Ch3B+9sVu+iPz4ryCzoGnK76irhEkBm9n2YT8hzegZ9xrynh995lHNqj40REdu
XeAQlWtesaUyZBwKPbFddPRyT8jEXGgdpmQPh1qIuwp3kLCPrruM6RLrlTq+IYqW16/ATOHhsoid
HWXPxJCB2CtUiThmjIfyQ8d/tIyu2Lw29vVALswWEqzFYI+HINzAHMwTvCquNqcezMmBtv8Fu1ne
XsQwkRAwEMyom8NKH736+L3YwiUG01KYf78QatKf4sBoxajxMcWRz7vNYEkDnGBgpCy1/X0GBS1q
oT62gZD1jC/Tp/+D8tUHJlaClRz1ffhT6SXFSygyD32YsiJJ+bGzxmAPxQ7ZGexr9xpaWJHzWQqv
9huJCsLRAt+17L4CQgi68WXZTTBoYwKEaydBfy9Be11u0z7Gd4kEWefhlkslNOaP5RW/KIY1S3jG
KGpQIbwSeYjKwFoXY2lyPeazz7KY6WD/+lKunB+tNo03XTKUAqDszS0K7okgffzGj8CK+4TeTumE
GDny70JEvTp/wckOZhQHgKwUDbRbAfmZXG/0TZJD30Q7BW7g6h527eRdfIaSh8uGLcXP4JqYoRVu
UzO8JsjAmbCG5+yJHlwLGTZHL08eDR+BEirjbVZH2l9NqqvQgp8Tg+3qSuAMbmGkYvZZkF52S90t
rBgG5tyaE7ken+dyxJLsXHDx0UksunvNrJ0p825Wb1hMGZ6KTw3xFZ3pVSAnZyACOlP6KU4Egeuo
QhFTjySx07Nq84VMisoedApMhF/4gu1vLAizGtVUNTa9msCYag71eY43VHoZNXitO+Xuc+pW8CNh
O4yN2T3eJs7D7aeYeWX1Hscv7Hr3jNt6abnsMDpc13CDRuZ/PJ3XlqLcFoWfyDEEA3pLRiQYMN04
yoiggiACPv3/bXuc09VVXV3BgLD3WnPNsBziQFkhrScvocClRPjq/UmnwamgolsOlunhtU52WICg
4Djfz90Dagt6dzCohXwYb6n7KpRm3iuI3cR+mXfIjpUde9+FQk+yiKfjZe/Uovpbc+3jzCPhBjja
yXOJ2uCqvgHZnhofsfuBNsGy0mHOEY12g81nLC7/ZElAEHZswzkkvg1fh3UBgfY3YaxWsOM83PRa
OEp4XqkJjC5qdIr/+kypL0GaJIWr6tPGCt1KlVFl0DDiV72fVH/3EA3EcYgNITgo8dYX2ftsvzDn
kZ0bHbLh9yj7ofNPv2FmYzyoY7V2vE83uK7lmjwbYbY4CETmOsDqqp11zHtEWo6eBOynkHFGOjTk
toPeQ+VlRbYczRt1zr8QUGXwRH087/AmqJcCu5g35NeCjBjiC/DkMKlvcKazed2RmiwLUpjOtfAc
kxgFgVaS5UX2vLknYSXe9uAQDuzilCEmEIFo8BH98eYxRxZHXs4Ot1fKQEyL6DXU15jCcbRSbGnJ
aRomKImwEZ+PJpBjQIVrIHCzfxlN7mGNX/LNhSE/o0+Bnpu6n7DYIsfHtASLQRyxiEJi3aKLnjdL
GSue4aqNbi5Ngc2Z6uXu3uz8CV8MFFUtzsSAyR+9RIdaGFek8OyElZkr6hknF/0MiGN2jOcbgiHL
2h6jINbG6OtmWvFUK/Q6KMhZ5FMRagH8CWpZr67UNRRdduuPuaih0/JS3yZDvA/d+/HGzZP2oYKZ
Hm9u5cvECiXh0/mQNozHI6rWhw7v3gIf6eOEMeLEW3QYozJ9YGwMqI2tRK49xbRYBy6TF9lY3VNC
LstttU21N3UDnT+0nK0y35+6RHuhb4BB5T2YA+7tasv32lP3RLdUMACgcrU+yODgXyKDgCuVaDVW
YUONKIAu6wA4EdDn7yNA7/CczZoFrMIeyRvC008kL2MLrYFy6BuGLazyoCdmxq6AL1mUB1D1rL5B
CrIHBha9EKRcZ7coi6COk6OGN9jkyQ71VfcOFRKW4dTzJsaqv1kTCjNuXpDFK2I/BJlgrx4xSbKp
TqyiUQdDIVrfD60bYMFS+mM+jFFWY8DJCK5L+fhFDTbrOhx95j2T8eyFSQ9NxGcVz2/hy3mZJSb1
2TINW/0Ocond/4mbuG7T7XU7uMib96qmF+uawhZmPOsHyR8zl0U/2Jt1+NoMA9n50oQmbg2tIbFv
2+SqlqcW9sxcnjKzYVxOVEFYT4sVY9tpD5lp13z6iV3xlcSv+N9dhBlg63UNkz/MgGONlmtZzMtl
H2YUlTzztMvnDxiVm0tPSPo3o03x15ngc+DkkN18hlIvvInGsyt44TX8rIaY/6dLDAWWnVnux3ye
r17TFHOBZfIH3Qt4mTPhNlW8vY0py+LpNrPr9EH3sGxPj02nUbvOcNoNbtP8cqOkFrZEzST+61m5
0cxqE+29V/JR6K5S5+oMF4qH3RGdnUAve96zEFM2EyAIDlrHpCHPNgO2i2mf+KY2UOAnNhO4HR4d
HG4JgL6UOugrLorX8WoTAmCjrZk8D0liJgO+r65x7acU4vez6SgYBd8Jigwsax5TCdVvX19//ev0
re7NwqanAwGSsPynaptjGx8xa8KU6aMVQLmCReJ2tNQTyO8cCJEUyB+MiPjTAInF6Zr1keaMxg3o
pDmIXW5HswEp6DZrDolYutnzYOCTLnCoYPgxk8dvjG4+JTuqb4DKcCYLayXha3vDKqkIX3RqOAxD
EGVEdLNhdfki/NuDj+WNVRzy3DFmTBRohxsFGNh38LBGzth/u6OQFh2oWbDfr9Fc8cE6FfQjT1sx
GE5oAy91ahOtrFEYlfnSWzN1WJucjgWrBGFdF6Y/gdfBw8TVzSomjSUZQMSxXXPyYEnh9CYtnDhy
IqAB3JzU6Xil/lz1QaIHs9T5aLE/sF7TWlcm8JBG+FU1xn0um7T9ocjOwP9pWTpwL9QO7iRDs6fV
4MDXrTJh+GSWBHVgBAKNZ+x9Z18Lf0RcC5npAuCOfcZtyEZeFib758r72mPtwWVK4zgkZoGoVuA6
tqqBdgOQA/RFwUl191tv+Si89se4sna1w32NiwbdIHmM1st/TUrvfbiizpIcxCPTeziySOrDppRe
1KTyNEc/0rAw0klRAGJvHL6nN7+1ZAPt+YRoWwQiNNU2SevwiRV+/uc4mc4JqPNlRHLlRQbkO+69
Dr6jB0YUJBqCV80+ej3/hF/n5hIF5BJ3JQxEcVPOsUDczx4rCC/TQvgwWo0L3Z+l7wN36LnCUd2L
V1gz7cg8grQkh2N/P80PMCQHMZ7YIi5JWkNeAzT8sudyDlJ103EwtopV5mV9CGNMqEusvunaSYWB
UU+JlCN3wILnlESS8fFHdmERAGWNmLZKJoa3BgMcnQkQ6psPskUi6tmwlfXAzYMr7vO1gX/oJxCy
l2co0+hPZAKXsOpVqHPMWgM784hd+ZmfFhzs8XQQjub1OocyJq/tbNG81ArIjsuCvTHXxxC6kIzg
fIUKKXxvY+QDbP0YheNAzq4+289ePsNE5NXUjEgMEkSg6hgWFLweYWo+wyc5uK5FRUZVqo+RfJfC
5e1JCwV/n/KmdvGm6zdwmfWc9v9ujfZTucFlsQ+Er4CKmRjk5RTeOM1BV8GcAt48ah46P2ZxUFJR
kdAjhZgfgx7zheuYsAGMKXVU0XcoVLV7JzcMuT91BfmhHzce2sXH7RbTdOQnECN+/ufl08AIkEQn
wK8BmW+QU2GTxdsNz2k6MHO3i4qCIu9tkxknQxnEwK1mJOKmc1zQz/GRV3UE+xfm57JDSiq0g6eR
ioworWU7Genylz7ciDHSRw0Pj4tv8Ygvb1mH/88EvQNtudHJjVIKHVEAWUFd4T2iDe4meu4XpiHA
9YgWE+fdmtixf2DQStPb3sharS60rn9b71GjFkydRUvaAeejVhkZ73bS1HaK+7P+WreYzOAGBaUS
2ySR1Yc+73bpnaRjzkz1Uv4h/khO4w3IleDen3E5HTfTD07pe514LcDwLFKgWBOJg2QDWJullpW0
ppsk6xEh/+w70GBsxVQVMlqiYp2vwYvO+5NyqDkzgYXdolIxsNvBJq1FHkB85CKhKgVdbtZtbdAk
ixVjP+14kJ9WZDFR4sPmWLWr7Jd/wWyW6DRqF5QJ0N7R7ABE4MlGgg7aQUXPUruSrP3DarOwSKbY
fdwSJ0sn7d6I+8ZbgvqhPsXJxFxd9O/8zejcOBxI7CCdd8c6tp8cpmEX/1YOk9F7at+GobtwXcQt
8UW+IhOeodYF5cLTAigIjAIRExGeiN9wLCPVlkFvHztFgxekQUhGuMIWWhovSR82i6QJ+CI3uj2n
aayCxwCWBr5Ziof0opabdpE58DLV7tXEgXybzK4MlVlJaJo4WgyPBQUng8giHsGQ0nGdRPksnn23
981t3YVdn6p6TXPbCGfNGMLvCFEAHim4aKjKamTTVWOnMQK3+E2qmXpsv6QBvZb3q9qfCjOikxyr
dZABqR04e3gGyul6gR5xQc5PWNb3KLxZUNNLgUCmEKdSEsQawovuZXipL5Da32PBRcA7s861Ktce
yFqw44Quz1z6JpLiOTIMvOjiHl2i5+EIY1kJp1hSmyv+MipIVsyVwODlo91Z6I73muVUg+hAJ0fP
xn3FJwj3bGIsIa0K5QSkDBSM07cr2Lkqjjbca8lkVNTf4qY+lcqlr6FZehJ1VWtD3BwdbMKsROTr
OSgA64kMDp0Z5GvpN/MWDMKBzgONM3P/98aJVsLRHXcX4D3am+8GFa46WHTc215L19IpBcHa3ta9
LSz9qBcKKeTLRbaC8TQUBwDRSPblw2g9niS74eH988MEvyhTJuZEkmi4dg79BIsP/D3gdyLuqtUH
OymjJ+Rj6zHoIWFxOHrGdFmuAvBQH+6WMJYb+o81P1YDyIasToAnScQ5+AYk2JG4u5eMbK9Xw8n+
7fc+tpSZPcmscrxM9RtrPfS377y/1+X1uwqqsVn+NBKMLJk9gVcyzr7vHgEzvei5e876bj57n3OA
BVs222kWVg4E+1Uapo4wPixWo80rrMKR+559vHYd49TdhacfXlEfnpJT6T9DgjOPg2NnQaf8M87j
0GLPs2kvzA8EughHPvOh3hxZkr6InjsBFkQYpfecvi9tpbDGP68JXqsYIdQFzLyie8b1opqUGDtA
X+kEj3mBJcSXFFhVORSCNo7Iqwc+crh6rOb+MHyv0+gjXGMyj74T0+zvUhQQJPaiWb/NkDbPrpMe
cn581CfxYg92PNzi0esiWu5vB/N6W4sWraA4ag4VjikfpzXy6RiwpD9BZG/1gM/uYSdIfRywhmzx
oP7L97RzLP8+5FC+p1/4840z4PPbPEH3dIPUxAzQQ7tAwTEwrlSKV8uqwzaQ5t3tPqSekg508ECV
1Wy0GuHVU0DH/11+KZyxIztPe8HgGStGLAz80bQ0R86N5vkx7Tqj5XApGKe5XYf9Ze+L0KM8QuDI
LzHXy4LPKWbaoOVjub1GsFqj+NLbZViQwG0fzNrjHZxgTqoJdbZLc307F4cEF52x8T4Mt9dzeiY/
lu502xw6fho1fONmvd0rAGPfgbLBSmXhW8t1YN9dOYBMe8n/SiIIVvLmvuov6DgKmtNwMGeGWxzq
j8Hms+/jToXvrwYBiXHNHdTz1DnHa4VytAS+lU1mjLT0ADWPHZMkHlyCjInxCqAmVJNNjINmhTwJ
UtO0DvM1tWYm4kzpDAhE6J/q7WtDzylv2L94nUg5iDged4arp9tUsiyIZQ+qZvQnAFskJrLILLNw
v4YpYeAx5Sc+1BgoMq9Yz+FO7Q0+3tugz/oFyxmgHW0L5ixI1th0qADoPK9kNrnNzSTskE2WED/c
U/JJPxWDOMxw4Pf988PhrrD46QH9glFrQryLpQ7l3e4gUsVZpjXwTBLkRTQ9Eh3VXGKmviSCnGhv
FHiFQ2+vIQRX6VmQaDfE2n94H5J4vfdapkUBbtlFaaAtrRWd6whpYNrCE9A8meADMHnwvH9/KU3Z
WGpSOU/ERsVLZTEIcJDYXf/Kv9HktUpOAl9w23O9q+dF2IXCL4SxgCsKjO8JNkU3BFKIFT+yiLqh
PkS5sItDonsgBcBzYXh5+FJF32ZvFxFHbw6njysN1RoHjZecSi8Rwpw3a/UpFXFov9Q3flT8NPwu
UAc0twC6obylGYTsJ9m3Ha8yLIHXuVi8zp1D7b9P0LyYz3ywABLxotR62cqrmCXjVLCRGOLgdsV9
gmNuuzt2iu/puenPxMDlb7z4SRG4gC0avKcDgU/GLJw8tHZX04FO7hz91xx18WvSQdgD/FX6XJKo
O4sl0a/ypfRNYlcmN2pHdEPJpvI/Qbxpo2STb6lo+6sOJNmeSqHIX46YUO++MG4oFszmengVQrkA
6/xL16X7jGClQMSughE8DVViHxF8MLb1G4P+A8X859ykmA+KnQc6DI3YYW9QVAcFqzJcZlcCsZa2
w3npZuv4XB4As4FR8WrGkXMAmAoCiYv9Od7Ve/1N2ai3MFNoSqNkItuU8jDyxb50wMxm2xGmocmZ
bSs/P8U//MLwAA+uv/4yxDyXgFFLeZq4k28k0HucuyHBBuV6PFVC6othol0pcZj7jLTOcjgfCC6M
WpxfARFAh0F4x5EZ85Bz36diKF14+WICAxZM0i9Hk9ftQGkmz9M1JVQ5wTsI/0BcLzxKS/A8XqfB
4W7KIFktlz4e8VctVYSd1ju8b4ljYXzHHsGryBrL38e5jfosKsLs7E0XjfE9wnpE26MLvQ4EVpHr
iykXn08hP4rTgIItYkHipOCcey4yj/MuPbNpsJnvRf45ixR7EHTF/CMolNkkPiLw3nKNgnQ+FziV
EIDY3/bJsccglbEd5y22HslRjriM8iVyY0ycKXOW8DaFN//9OHZLT0QDMMoud7U3PozONL9o0Hr2
10r8FJ3pdV6wh0ICIe9p6A4AxvfS7P0NldwrzOG8MxU9QSSF0paDKM/bOYQDh4AWQiRmKKQxMIte
FsMl9zqDG3PD0gbLHOPmSYQ8Xjnnzuyg7ItIfNgcEi0BOzXqnkApe7txJC8ZvLbktjE3JsEshGCo
7Ro8g33hqHedxLnxdKEHzOTFLTO7CZqsCUs63QRtLWTYr/262Z2BTfM8mAr/gjeDDigwdH+8TvQr
zFx+rUU1+xGFaR7oSjDwSHeYZrvD4MFGECqrwer7J61e9Kb4XoHCtmJMnoA0GqBHBDyym5Hotg+L
Q7E+JwdionY3ZDqAPq2Q9ihox7CE9AoDpEyJmlanhsDkrnDbbS1geVQ+2hnoA4ppJrnAuaxb7D5v
JiQxpSJmmMC3bONsyQPCTSgwMVzpGllixDACW31AugpgyYGSAvsavGcpjtcp9m84C/lyq+VEhTMD
wburHhOT98F5cQiQrUH0hdQrp7YU0LEOm+mdFp+A8MrNQQlIrcGzjj3EHh9YlfqZedd7dvE1mTtX
LPWXwVhlcaq9dnPdM+pVZcakJ5gdYygQvLZDYbzF2phC6jly3VGiwmPNmJIio8f/o3eAEgxpKhMw
BGZuGWw15tQMG9T35nphuI7LBL0LGwdBjADOPPJZtbzPC+zFitln1kOI5BPlusQpWiOkZXpbfRfD
XX4cMxJMqPAF7q6NMSMAoFwxXLz+USF2FumKpo8K/LMhB5jPVk9GkslyJ0/KFTpysT8xq+TITe7O
zY+XqY/CHTIGCm7kyjBj6ClpEKge2asBYmA+011f9rv3Jt9wp72gnQ9C2rvpY007gPgDZZ+TrjE6
8BPvFmCAtcwOiXfHk4q1Khz5GHXaxNkbgzC2nqjR5DnzLqaVNQbVGOvTwZXrPqMbLDoWz7PoBTzZ
7ThjmxhEJZQxBBORc3ufuQ+GVePw10No9URZFNNig18SB8BWgjZHYv/WOagfxvSHx7p7SHZXnVed
yv/XSr4wb4Omx9yGMpUjAUCHRmmb2QOHLQDCXryr1oihfstqLexlOlsAnusRx2TkiM25XCTk12YL
eY0Bc0QcL6IsBTuoeFbM3vOP3zrKqlr0XRRyYd/Fzx6mMVfZWCTleeW6XMsKs1ooGulBOmWutE0P
dHjsJ/VBRr+0/kb7A7q17cePbYRp123z91rC/DfzOW+Td8T0b4aio16/Fm/us1qwi7C7vc90Jv3D
s1El4ul2XfE1mqcUbw7CrdFK3jZ0VFfUq9T6jfbc9UiD2GGAJBvv6B7J8x47JwMThkKMSkB4/vZ+
Z/utnYfecFkF0B7pltGu72BdK8xQz52JzOa5QY2WLTKSS/4YXz+2Y5FKUuPVZ/G03rTc1Vr2CBvS
2C4DFjv2AdRvmMRQ+HRwd31aKMRpiAeLrpaQJhsVNO1jo3tpdCx+8etq/Q58e/CNCgMOoMCablHd
n7lbUYTlYjFuHLaEG9oStRmbbURHAmyNMwNoMvnTDXc8YOBbGPgn6IPp3ex6zNLq6ONisMEI4KOl
DhugcbXeduFSXI+cEZFfZcQc88wesysW3Ug4GzQOE+dt4Xyc2GwQRtfh1+9Sj8OH+iHrFNk8PzbG
/nm0InsAitqynJd+AgUMbHZ5BTVvvZdFpg22NvCyMd6BFcNDkJ39VPFpSUKULywau9usWFRRsejZ
jKqARwnd5p7D4erG4+jpwz9p2UafYKh9nGDswhciEEh4alSz7qr+6646mzhUNi9cAV/z13zsVhwK
wQZl12ULjhcQK8WajkWiWOK/ErICweyCo8Q637G/7ME1nqgMAXK00/gGLaq3OVrBWQ8rDyNM9zHD
iZbwM8bBLigKwz3Yzr5oaAT8xdRygp+ajjR5xygRIklPTzaD6XuR40uXeb0D1hXRKDEIz35h/ZOB
nfO4eIwM7JlbeEJEAS68rqIcy6aAIJo8AKfdZch9OhtqP+hkLN2gcrga44o8UAEO97PPXYvpVVF/
R8NJj5Sv1LvZtwnuGjh7oY+JF3J4pS9jXtxjDI6jKgE2XDxUJZhr/iqc7hlAupr3XGxYeDxsDI8z
/LInRRj28CQ95EbOgcJyRUfsAbN1+LHRUDRfYhmEgGNUg/IZQwiduFZg56z21m9+nmHhNXUfrZXn
ehlBQ4kn1DpUPNyBslbI3SSYfMIdYl5IuUCJTmWEiQ1T0oaUIo3mXDrA3MP8j8Fs10u2nU0JnfaU
zscbaJM4dXS1YEwvs/N22D91NUYx3ge2jCfw8R1fH6tmIHqk4KUGHfWwO3gHj67puRNdD+P9j66o
m0zd4AjXGhvRFHmmonrAfprnbfi2aKvG6gZXOYPv7Tw+E7/Ir3oeRmRGZYjfrrAx2s++Zrz0aoMf
2f1uw9OfDjfPrXAXNJ6q7j3Unb7h5gGWiukQKT/jVm6Lb31NTxe3Lt66mq7rJAFwH2YQmB5vgWma
zv8+OsvMw6j9TO/kQmpMZTNe3F4RZMXaSxYgsdYXb7Co9mRcAmbJW5OW2a4IRDYorzP8G64dHCf+
SsRzDBIFcgYBqn9JwmIJDbE44RgL04YRWDYhJUAdj4Qa7RbFR9xuPmtSSHaUoj0/Xhc29naMyeEj
V9HrGVDVtSf4Tg/OTDGSV0ei4u/ojwEu94y8bkBDCHTZE3CImY3sxL3PG4Mh52QwycKnD8vDrZbx
vDNDJYeAmkYuSuxM36/rRWx/yEAfXCoZO39nDMXzaaHQ76CAozCjEsCmhgLAoGpJVnIAI1Ka5awC
r580iCxxt9uQQIxBCAUjAjL2xJE4wfundsuKyJD47jMMhmPSm6TM0Z5+n1Pf3HHK1auaJRknnCmF
k1vOqb75EijzS8O0oqEsAcaBximf8WhiQDhiC8RthsQ/Y4is9+vk/Xl3bzyQkWHwTjwUiKnCTH2P
ur0Hq6XFMgw8YDB2j9IcJTqRwlF7ErNaYcgL/GyOWlYxzK2gZcITAI3bUavWItijDzmIKw2mxfKB
PygWWOcU7xoFUaLWn6Hs8zFV22InzNxn5Fy9r18ee5gM+qAv9BTKuht1DpDfGJvArCtFO35vhTPs
sxte5/AnAdaRGYAjSU5xIyLISLpmUeoopLK3+ZIcREalXb80UNA7o7dWe2OzRWZlrSaTp69c9u5t
I2UaW3H0ZnfuaHmGKYIGGk4pMkRHdgFQUBg9Vets207HwFa/THpgIXmT/7XT/Kv2WLx31CNUS1Sd
VwoZvnaUNnTH3yW7B31HdR4fpGJHUXLuuhgYHpBLrGlb0VhCZcD6E7pNbhQU7kTKKuGHORgZRC5E
TRI0ffpMNmEwUsqmkY9FqJ0jEsX51r2LBztwEHQGaOD+ktMyOIB0GqSNQdxDMK6JvDP8+xpdbHkC
VGHPsQnG5jpWKDB51cg0A1DhXbw9p//+FWZEEqYoHVeZjjTR5pJZAr9R5H4kHnbsEfmGvCn6cC6S
DnEF5Xs4zUKoBvq0xjaxBBsQMqzcOHfUoSUQIFZwlZZNY3iYaLc1sk4CJvcGOuU77n1Xs7VFEApx
GNoTz4comhTQD6h8VWETl2tvS8iHOPLIh3EHgHDJ7ahR1KqnSp25p9XKpfHifvp49FWcXJXBihUo
eLVJ5HLj2GZhHUm6SWa0Vmv18BXrnXrOi2IztuC92YIrV5FScjVvUJpawo+S3KQ6666BICwQ7pYj
n1tdOzVT843+mZiroA6o5+4MPEEItiRVYBJAlNMl/mpobbNY7wmISpWPDfx//wVK8mvocpDn2AX2
aM6IjsdboIzXuvDiXSckqoXCz2YAGjEa6R4Kj2JvPy9mUvScgJZ8keOzbOBySfG2IDhhNgLjvp8H
tLbgdiG/lEevQxHxP24WXyU/nuIRLLxTx8v+rp2Xk0ai7sPrLf0D0ubvfpeuis0oKvT9/GXGEwxx
ZvQ00RdaO8bI7OfvqTyrVkyhb8KzeiUFLCLgTPDWKAJ7wcNN1x1emosAi0scPHGMm7+X9e4Txozc
WXZWA5doxwOgxYP1vrSYxF2R+Rqs3s8FnTDGaP9oQIr9wASuno9WzaklYrs50d1JODcCdv7G00Nt
+dQrq9q9A6oRnGkrq0eiZc9uz9xC5fWohxKzjDAG1Ok7VEE7LbkiAphEdPTi7G/YiIcrXK3ZRxT3
wT3igGnIlKQYLZs4uzKmR/itH0ogTUAMXQQOYyOoC39FBhMY3/R+Pyp+5TuVADz5Lh/7uI0iFoVz
lApiHrLUhFqM6guI8QGwSG0GTw0+u6aY9Ky8xRohJWxl5CAKg137CosM6w+nWYpbu7oCQhU/P+Tn
yGlny7vruFLxP+pOviceFfUOb3gNs5FvvjjZYgapdxZ0n+ICf07FbKc0eCEbE/d+QkorXGPFXi5K
DbYOfChbA4thEU0hvqioCdWB+AHxbbFYCEtCcVGVxtcUB4dIKu4RIoK9t8q/qy04wMIiU0Qzi8ct
sjofuL33z8RICJYKcDQF8id4GNkEllc2Yfvm4D9sZuR6tVPcAW/i/+I3hWtio+9o/UUBRWk0MBlv
LsmD4L2HnypF/xSfFCedgyxkPtZ3mtc1fm8rAj2uNlwXTEWvNlGOGBk3y+FKvIYSz4XHxjCM55wx
tUnCh/9gXRRPiTNb/NPot7n4CLVi3hqEUe+u9k48IPGwhrzX+GGJm8KXEOfS3dvZibv48Z8PfQzx
kG6rJACbtVdHFOuEnRI8z7uznM/DcLpF20NqjUohq0dRgokQ6T13+05szdsfaAONpW8yyVUDsQ+C
HdzIeftOBrMh5hnKTMHm2hIsHOEhIdwhhE0HhBUHIwzMNwaW8Mu4LqE88haie8Q3/5xajXoO+da2
S0yvTxTOH+tqBEz5W0pb/YmoE3s/iDYAfv+/4X/3TVKaej7iwwKVdL5cOsGBPYar6aryhOY4SRkY
pXbs1WoDrI8AW735nIOCHCpqUVECo69GxA2N0qbOFTzNwwMSDFcwb3QF1ktAdZJdCWW5oCf1XMjD
nxTZM/bWa+HvKY4oc7EFv0c4BBUEVcS/ywgFAre/A6jbiWuJ6BtczOBsQnX999Zf9X8/EmtBKf5S
GmjigVvW+bgOw7s6DUt9u6bw2GUb4dUsWsCvxVwehtlAWCE08/6ys5IdNMOO7GDbbigYtKKDRM37
wC2UsA0+AzbBqBVbXj2Fll7izE1nS6PF8ysxP5C41MU7z0+vPWE+Wlu0X2ZnTfou362EKxWtGxk8
4mZYNvAdhMvzQJ2aWmTs0QZ/XGqJNzM3BTat6FcBhpzz0IFBKgTBcLj46IjXBboA4ytYv7w3PGE8
VPEwFa2d+Ff88BUxcgNLjRKdt/30TJjfwDgiYl4fj5VJ9cPLDtFBW4szFj2wfSGfC7EvZyf/W0wi
LFAQmo09uHbix4QLy1r8ElQ9frHU+yhqxf1ARL6bgviPs4Eq1q8eL/KLhgf1k7pjCM8i82+pAUiw
hFlqcCij/SqPrQ7TwgzLyqKcCNzcBMMgCagJmeenf8WpapA1FcvHH5Mg6NaoLyHul5dq3lk/dngH
tJTABKmjx1EYsgIr46N9ZC9LqCAQ1RMZ3xrjl4dtKqNZPBTPcE3gnSA0vAwwUMNwqwJFVPMjY9qA
SS7O+0CDUHS7oP6JVUEukwyKsj1c8ySC500/BgVcxMDhe4ubekfHZ+ZmQtFPcFrQes5KmVKroB6x
CXnV+v6/AcK/WoqMVZXGVjCfMGERBc+Nqb7QRiNUoe4iYE146Yp3UWgBaYattcIKP4Ia7Ygv3Q40
yNqpBvChphIKAupGY0A89RvJE+sMBlNrPsBcgldFElvHkraEoZFMXdpICixR2GHv7toAf7gq8w7X
Ham2kZoP8sAxd8JR+YsiJ9cWucZZcNMXHaogAscs5gqYl4i26RXiTzYkuku8k2CovefX4/dc4WN7
pk5OuLXEEB8FefBmPhmZCOCRCov2myr87Yr863QB6Icf4G1xNa9kbENJ0U4CyNwbQ4rgOII+Lxi7
r/XeuFtj/XI1oT5MbhwrYmh5dnhqUJHSitkjjYx7gNEnR4FyFozW7tjVJJk+LrGTUD4nDmNC4GXY
GIi4WLo4E+nwRAOnMWscMM+XrJQiOCCAgPwi1CRFrLeQdS5df8A4h5D1jrtv9V5ApsA2+x6aN117
bvQSKA69xWM1nDEDm38RoEToJ3onUG84Di/sN3GQ6c7j2MbLcZ857100brTr5t7gb29L+COin4IU
zbALVRqTx90A58/abPHnwwiUsub0Hmt+9rYxTv1YEql/H4uxwSvfvjAKaGHQJJPrAhtGdc2sHG4n
C1swPMbQ4/vCIGYITpROBoRfcpGi4XjpDI8l9gU4xi9hEMfH4VjF9QAzqYyfGVtJaQqxGvE4o7t2
h7oGdz4UkdwoKOF88lR8Mr3gbkTS3xfnVzCdUkf3KbVECLndsUPZ+yYRDtk+em8Jt+6RtsUTsctT
oGFgLF2YY8r9QsWiDd0nFCT4v69NN3jQvcO2krQRlxhxY7V535GbdviseCYyctD5J8WMGkRWexz6
8xenNYuI+ULE0CFLsYBQmeGhTQRAb3G7IK+cfgPRlNA2cMpwhbzc2IM6RagwlzcvX4igTCDmc841
61KrogviwhKXldDmJJyBJDqRcTjysTKBKX3tO9jxNBjSRMC3MclFYlzFusWa0cWpBm03Q0j4rYMA
ldt+YEmMjYbanvkvUznYi4sqGPS5UABzP34TLXpnGVzkBNeJQ4mNm0wHQb/LFAqQthVq1RTbtRnM
iALBG5SARQk9AR01Bme8CL/REQOk27Tc9GYyuzGV5wwCwP74/BsdwSW6FImZOjzuKR6ZclMbX3gt
AEkqXLixF4PxwFk0UNfJH5/IR17tG234SOtL+hU+G7OGAaJoXdndL6gXERHIzmgBKeFJ3g8Q/USy
CKyTJsPj7SStstOVdm759epTrOABVy5YFmScAvTrkafMCY9Nn5MQOyXb5WK8qhfQ2eaxS3YbKNyC
ccOB7qhijoBr7bmJIIXlk3ZZBe8ZXElSN/triGRvEKGRGrMHAl8SO+fi7mS+/e9AB9RnDVugKlS0
Dkk78OCf8zRUrNokzjAcW2De82zNNVoqgspEZ871DZkA/RQlIOvrbr9Gu5xtlVV6qpwyvG7qRcuw
mwghxiYBIuhFw5YrMU4jgFgMLt7nu8e6lvfVmnkjo2rAY4vOrF2CIX01Y7SJbbwbvadFe/m2Xrjh
smZiph5POAs1sVY/DuxLkKnIHmPkP9zto+uFCXR6YPSfv/UY8glWuGhNT5AD97g/wgM8Yc/ILs/W
j/YVSDzE6eEKIxI8KdEHaHJ/5yJcriZiyWD7II7zodP7UT/SIMhGz0TpxpwIohBM5Q94UzFVFowT
cMjkYWl0g+xp6gitY62id7R5w77DRvw4q1VdczXbFXmhtOaurbsbgENvA3Com+LD7vev+Mzj/w+V
f/UNG7UHtqjrG9fV3ZmAGvWTPtPZnVC8zX6fu+L/K74h/s5403FB07lb/p5sG3xS423GPdsn7lb8
oTjlx7ghl+sXIoztem6mBvRI5ohdFtWStQIZZZbhCFiUh8DjFI8HAPT3ib55qL+vuTw2fbPSdfGX
h4it+4mPfL5yQUW5O37+9y//8J9/f/hlflB8Ln6dmze5aW4ecJW74QO/JeBXwFdxPH7HQdwvvyf+
w1HjX5MjKL7J74tPdXEjAqEFB95sng43AUQrDuaKJ7Rxdepxcg54yuJBzXR3xUN19UodGRy5VaVS
gugn1/3j1Bwvy3XlKuHeH82ZnU2eEeQ/U9bhdxgoHD1qGpcqYSKTE/Pd5Ho9uwHN4IjODAC6n8GN
wuyBjYrptaIrYeINtmNHaSwskMfhOISrIW7yqcFGRjXXFeGpXABcoF2uRxh7uRcTMt3nkgP+STTm
DmqUq2RIElZg0CMJRge7Rt8lxhQEJgcsAoGxnpOXmU/yCbYghkT7kk86yLQVq5x+NaGE6aCdqdEU
1PqbRkroGfBB+EtNGf44NhCmnVK4ZGbjfawHLAWrFC6TMgtQ61QOQU5mV2c94Bqt9VKH8EHuwEh/
4z1C7d3x98ylPjj2WACkjORadr7CivAfC9wThEjqKcLQEctyRf7hoeVAmaETYbRIWcIFTjxFR0ew
afXUE/sDT+6DvhmKvdHVR5RSd9aszkTyaucVtlMor6C2WqtnDuaMRmN8MGokAVZtjIp05i4qjQcM
vJ7VX3ytELovY/KmpiZ/M1DDbk67c4w6VmwzL7VbJ+MYpME7uv2Ku3hSr0d+e+iuCWGZPWcYIU61
sTZUCx4ep37CQSI+CXs9rDTpYP5KjpDsluFjygNajqjnsfLhqXp10J32Vr1VGcYu1k9veOIIo4C+
V4LKh2QeWIHM5IoXaKC91q+D4Ph3rOcfJUdxkf8j6ryWG2W6NXxFVCEypyIJlLOsE0qSbQRKgCJc
/X6W59v113hmHGQJQdO9er1pUwAeUYeRTV1CUjtcIRYSgBsbX9i/YT4moBSw/lpEK9Lqvy2t2MDu
ysBJ2Tn690W9Yyt7gPMWGyG5qp7KlGawlrx7SpyNr7QuzYkiLcqRiiCPxOmDe4TBac9pjljLzhx2
HgxriEI8nNXmGmnAyzhiYZJC8YscgdEozpYThzbkxVei50AVE+/rDD0Kg6azuo7eg2xSchz1SkHk
8vS1gzVuCKS+DFr4GHgGj0AcSJ7DbdMZp+N6ZY2LVbmrBvbUGpsNp92KhV9zSUiqxwszZzNqzPVt
OxWuI/ZVS0xlknzLJkniDtMvZ6FNiv11rX2pXzpUz3P/GX4QxLBJxXfSIbCQ1PilPssoAs592wMJ
6+mj1Mdmzz/BGrzw/ZoO0/y8QpaDMd0nYU2v2x44yWWQzp15NhDt1gunZZRd5jTHFlcbqH28e3t6
oPbve3dSkd+LTvbdh3Tw6Z6ZNQo4OyqcgJdQ9vnQEFofql+E1/qYGC7kyZIu/QiPg1vvBhUWRXGo
TjvzS7+iPcy6hC6FHUv/xHUvcEUL0xHFE4ZRR2gz3pWGGLHoW6D/y/ga7V7eM2wYzZj0BshB4mp+
2pgIUpBhhOdhuaRimLMST4+g7GcyN0gnmb5Y+eB4jClAesf+a/QeYw0Ldwv5G8Tr3hsWMRPPDS06
xAPWaho+Qo9XZwYTJR38YT4nCtSjxkly9E2dyIzghtA9uBL/lKPjgsCJtfcHI31lrQ5BqESh2JkV
sI+miNrm6RxrNgvZmr2l2kzsiF6rTw4G7QT8s8bqmHs3IbX4N2NeWJVQT8lr9x+zJj5NqkH9i3Uf
xVpNSYZpxNCS+AlrXpD35+kJvWbaRdMOcFUVn77K0XlGkwnfWZQoYfvTCToBVgOexhaTJvOWoN1T
19l/lvWU+kZftsPrCAFnee7fSNEIE4Vmb3zz73170eybxWPIVg7ogyJKQZRmeZ6NjhUAAwqGTDXt
rl2hgAw/q5pOOEIIYnIXdvThhnoJPLoxtvoCEjpVnEQFG2s2N+xxY8gpQ3L02GvmrM7GyB1Uazrb
/z5cg4Ri8og8SODw60Bix8fkzOtSl4H+Da2wQjV2nQHSUHoauFTeYLv52RM5D458CQgx5ACbJhWN
8pEyk/hKM3ATNqoBYwCrV/yBdp9VOeOdnFB3SFZrojJD4Pf9zWmhWNUR70PaAmOkK83r0o/7eY6p
/fSVNV8jvaKdT0YJ2nxckNIu3htkYBpkfyAKDx47TE5sWsdZyLbtguMaPdcs/DDrwXuDVMGui6QZ
whU55wioIBRslY/XYO/sEBTcTZE0nbH3DrEq1jacVmyw0fOfVOGAuqpfcRdbPrmJ7/sMKpRx9D7I
8Y7BhQRYdcjH6TETEwvH0w/tISfHAodTt3vFyIUyyIWVE2Gb1ZlwYG8v3VVQuK8kDmMsEd7qfnUM
XYw8PxSlbzDph88kAQ5z7L4QTTlhhliEWJQ/rr6d90tcUVHOZF0SLN61d2e+07BYgg/e5SUdCzfG
ED05Ei2oUsY3gjwVl89S3HBw+XnUkeYMdKaop29qweU8Ubmhrtjao1HLLf+Y+Sbe7Cn+HoHC7gFX
CVr7j1B9hOYxepH6fQs68A2zkPiyJ6v23Vc5v2CGTV/Lh9uL01eDrDNu+BEq5tWT6IXjsD4P+Ndq
PQmOvgbXRXHkFFzC9sLGt/GRQDm/YATY+oPvsllgM+zGJ4esJ8gzuHMioMJvAo4wy5lNUNKJPppz
8eo3CTcu9h/nNXZD92qVPva6vuLpWjL96tOgAAABUMmrTuA8ZkRtEdnscvVuKrKbvpIO878QZhXs
6JEULhE8iUYzy4lPJGbSwdCmlQYVMXkyMjjsamG08U2b6tWC52qsfpquW7zEDbi11aK9jY3zvHoM
HGJT5XiszUmbHtUJT3arVlaLZ+LQuk1UbaFWh7paXCHmlWhgOe5s+KiGkt2Mb/TuBJpauk3XxZ6p
TYcq5QaRugh8KoB6J8V8cvbEuqFcWcVaK1cOVDImjZZVUKVBoJOo4c5bZ9lcoifhravC8J7k1kNB
2nBUDdhig8qcaFAPx1OUZa0RkPWMl6gRXbPoWsNTi5BQKXOFieIi6c5nBeUe+26UR8pX8YOtA1YK
pdwShdtFvKeh7OaQMe56drE+oMGjb5DRl0D5GPDs7jMoB0zSDzFqx5+GHg+v4joR7HO+NBzvhOai
onX4i4ynHUDVgaTTkQA2dw77bcKVGBEoV3gXYnvsPRA20TtDmGyQ3JoZ3D9zQ+wT2UUQL8m/s8fl
5PjFcHksADcG5lojgEZ44CnqXN4sTifYqDIlvtGWXpLz3O7fpwCYQ31sH4wkG+m9NIGpNQUVRs5R
LXEuev9AWhHQHS+UdR2WxIBKzZ2tGF5k0A3grMzwhFsCMc1RYjKN7U9QskBWt1lCyu/zhwsxYRpY
XgBlrqCRxgw8NbJ7L4iJQ7iJfeR/qPSgG5t7bDzwkQyUQx0WW7h+YYEjiAFCdoN0XhHba+8BXn3s
rHpITHzybyZIV4fZ1kYAMbozTR94J4xquKsoDQnX+oW/UM0wLTI+/ssKKlpW7x4edEqBMa//NH2m
0ifkksn1FR2zqMA3C5tDJ7BQ6eq+Ru3keioL2e7WGR+B+SnN0GuHjCoF9QDUBhgHZIcxBzLBoc6D
dbwmx8H6eBU+y1WQQbeDIEpxlBI2F3YwfRay7f0UaKbf7nFE+ED9JMIAVfJKJ9brhV0VZJCQf8+q
X2shoUY4ynKkNP8EOhMERAFCpF4Re7DwNRbMkgAwuvL41+DBVELQgqIFbEBifUSoJ7AlhitBKFKK
v19kHPwDOnEyMLrGa1hQ1XGSxVhFXDQKaFvnUHAGTSCHC2wvid64Alq1+KQ8cWwiM5SJCMloMzfw
3D36CBPdg/arYzr1KywbilKa8fRt6OFi1QaKlnvVivepbxA4iT0GP+SDe4RMqOM3n2q/3CjHBUaX
DQ9F/sSHkVx2Nr4IPopQZZzhCp1OcWajAsQMA/cGDdFyPuuAIuYjNUnFU8nAicSY2nNgZFKumTnJ
lqAMpiONtPRCme4js3J17zO3fhDTGWCHFQFZxzpQh09aoH+pHluk8ijpWdmtSVZimkkAZIADBg11
1oPz9iWQ5Tt5CoDpSdqfxc0G/RZmXjYjVHzD2xRRKZtsAUAtJnewLIYoGAS8rTHZUnLQWF+tuBkJ
3ZIrK3wrJ3pDsWI2Jt9EYvg+FL3PQE0gccTPAOJBPbjGPPFtJYQtmpQQef9wxoyzsIWg/4eVIbPm
xMB32tx299U7AH8UGNeKrsi7tYT8SrqF4Le4dNGKQasVl4MjkNxo03js0IQ3DOPntDsL767hE04U
j8BExpm+fwXMxS1sWgPJIZ+KroN8h0cQSzgTFA3w8wCxNMGESRUITYNWQSeG+XILhNCh0+8U9zpc
aro4AYMBb/qCK9O42LzAaQXkA8kBKQXSgc129EIsnHCgmWE/C8z0AxAUd8M4DsOjNw7Hw+0WKhoe
LkCEcnOQPMeJk2eD95DIFsG4SLfdiO5wlXwGRAotDQoCfY2VHB6ubbjvCbeEVktfPELkMyG9Dbco
8YKQ5ojgKFkIKACA0p3/9no9n0tB2cfLyZCk1b+hbTIQxos7pxskzRimITafURtCsQv9cL+FoGd5
4XjLcTZcds1Low99MCv5SNtGruaGQQ3RjlhbzgWzWEhHBgyBL2wOeMO4p2nGZzaXRcynnsEQRhUv
I4Scx2ALDXD7WGAQ2hPKzngY7vegzYY3bP0tbuTwRdtBmgjSrAZjpQs3oRIWl4ozQBfyHYjriAEI
g4NRKE/6DobX+L5SPY7DHbehjjdirohoqkTyBa+vhjB+YJS8+IqGEVG8VmRhJUAPOMI3ibfFyfg3
dqnYuo9QTjuPY5gJnitcQRQnLGzyXcY5t+u4Qb6fjYQhADWVP1d6HTghTIX2I2/aHV9jfvsTNl7G
DB3hx8WNc41bvkHMkcnztOHGmWocxYduoBNx/kA4eG4OBbJj43FQp51owWQo56NiITOOUJjKQTn4
hEMu5j/q0tvjDv5jQA4VGVRbOWquk7y/40KIQEIMkqNsQ2xdiDiCpwoRSp5XqEPXAc9Q/RW3NCU3
w81WbvI/RuZGBqg40kSo0Ib5ihwYLBbJM+L7NKUZXdx4QrKgNKGPhH7Y6NBOlJeH/fnvzz+eJkQ0
7uGrXAA5RAaBNIZwQ4AOKp+F3E1yP4VjEcdBs/yjkBJnHMkgKwcNfi9Y27OK3p67XJqagF4gW+BQ
3DD8ffjpEK0IIJhAYHIH13xfmrWoXvhfGrdSxT+ZpuRcMBHAEkEZQnid9KdS7nLiuv/mqX/sEp12
6QcGyi05+/jEjv5xPNB2AhNi6ANPRFgqoDgcCSAcG2j0uBj3iBWZ3KqY1vOMGgwW/gTUcWRP/PsJ
zN2piWZWKoV/XBZaM7y+PBbblAC/Oo6MXtkfqOfyPuXZUpitFi4o2OcGgsRjls1f+kOEckq06z9q
i5xGofxQTHCWAFT5I+dC3rH8hA3S389FrZPSbWGL4EvkyYnfYYQcZHxyluRMMSR0endyduVdwT7m
VXBnhkzCUsCIfv6dWTmP8p7/nd83xyq/wXcZJPfg35mQc/FgTeGMQzNSeW6h17M88RUrNmfhE0uw
qHBhXnM503f5LiQd+RmPmciZ+nfGW44f5yuIA5SicG94JzyegrW3bXhama7kMgJ28wcDThJAJPZD
oV377w9AFgfYIf1a2AdCYYDIgANgzsvLaZN7U24WhhQsQHJneQkaQSBfPN3nP17QHyOIz+Xeku8x
hZpdUkYIDeLl/kYfPCoZH1KT/KWiAiry0GwkFx4kgVdJ+Vdej5Clv4kByrLcl7KMytnnek/l3FoG
SB5aBTLH5R3YvjGClMpnDPcAABRIuv5BSE8rWdzGiQKgBfQHxoeCukN09TBW4xLJU8oxyOsJQerf
i9T8BFJ4YI+59HyPwcfZ44RjjsYbk4WZS/D3HU71vzMm5+wfDURMzEDB4KhUf29VFpB/b/gfX0WG
v8VfYX6bofN7/GZBrsPrT52h86j6nOsNP4PxkTHrv0Hv8ZgcHSObjFKHIfmQI2DQwXvhj9vTmSAN
6j9kF/yPAQGfyw3/4SbldHNjyOCVZRpBB79NtcejcJXBXyWVQRpwk/EbMEM5LwXDnmdjYEOd4HzK
VCD/cwb5I1OJeGXItCKDmlfwxaX+9nfjfbDdwaqe8yDHJmfhwvukdOZdQPrAKxT/9T1lr3z7xcHK
XHGk1OUhvCE5+IqHM6o5aLHHx4HUy+m1Sg/0xU8ocofyM3mL/I+kWt4Gzl4sntJZb31ZKMWTUu54
7g/4ePKZ/PvvcfIVdK+BnKr/HsNpkcv6jxz7bwVTxnJnyil7+cqYVsRAbhxlLAPh31/W0H9jRaZb
1nZ+RNy3/Mt4kSlD/mQjZypjSG4G8duTUd54GNEwcf17IfmMsfXf46XIlGe1pNL5359/L/S/r52h
NeWyMEvLxcR0gKOUzxnEB5mz//+RL86CzGoy+IQzKAOOEE4uhQxNXDr/mzPkf1rtfAd+ZQ8uNkNB
nhPjHp5L5j0ZdP/+57Cp+2S2krnw3yvJT2W1+feVDLW/t8fv/nub/1aAv1uN76VDCayXZ6fEoDKg
PiCQW54N03d+AmnnTzOGamMsk40M3sfgePaCwsFZI1bSSXsJUnd4Zcft7hxjduVuZoV1sadzh4AT
BqFjqCVbD+RaRdADQUb3wLI1Yldt2kAhAaPYTRsbPdF/hUBs9cpRi7YfyBs8G2Y3H+Y5sF1i8vD2
CLQ3PtAGbNdjAJmfDh0kX16k+n5/OzTlDoEOUeGgfatUwXN23B+c5+nhVrPj/G4EABrmGx5Dnfun
uC69Ww7TmVYqCLOHTHx/hDCYYPgR1lCL6A+HRzOxCNCBwebegsT1tpafRKMfh5RyWgNxkWzAWQT0
wyqnu0pWij8KDIoofZIXwR3r1r3l665vXUOEn4Wv5ZEmcD9VG/Qi128m1x5GqhZagVTDqzgFKqhn
GLXRTC9ZPU/Rk2Tn57hawiFAWPvPmyzzYOQ9yeo5JjB3z6vOA/jKGlfuAAXH8aDt5K5jY4gqY0p+
eGTv8au9grybPuE/Km6MbCaQjN1GJJ7/4rxuu9Hz4yPoUHd6GusDBB/3Lg06NPcOs0ApCqsz7o4d
nHszBjFpQmCHG+LNEnbKny76IPwVDBuXnCDHtjAquPOX5YBI3Mlp1m7qTTs+Qvj6xWijnT+UqIXH
91W8aKoYUwdrLVqk/le5Sw/3xWVy/3Z6hL22EjYBM4bAUIf1RUMW7tWry6tr4Yln07GSkDm6we+4
s3Ok+/ogeQXJwwFLwOvsCQvB2tOHVveA6uZXx+SE+mbsLppZtm6mjy994jCb6hFnVj086HpAvA+f
m/fhdqhpkx5c6PEHhiHalApI0IUWeZCYVGNNgxsVa4bdzNJZt8PLARFBr9kjUqj2ylezv41v8/KH
QpDyBedgMG5TLYiWmT9hVM4zDUI93wTUItpQUKwPRFP1CmbbTiqIceHzw/6gpIDuHbFzytbWCbZE
Q8dCJ+Tg6zjQos5cJ9DbYqcJjav8xK/Ms2h8ScjGwCWQkpwqJPUDuUD0hmotuH2m9Wf1umFo1H8h
UIaYA6mTPgRYEoTYclZY4ytWouXsYcbFewL7d53lPRsPdfBPTCUIPlD8VvVfZfxsI1q+z6iEsPMO
zf6x8iEUX79KtIPOCilh00IbzaYnD7287iAmC+s0rJA+SM8c/XD9dfxqRi0QpJSHbl/aUe+kHGg7
48eadKY3dGmyU7vGYFQDVHvo3cJCm9G679Dj0Qmq8R9ji7r/vVR/sNk0tNC0k5s9yeyJ9Y6d8yd+
SFZomCo4jkQGPiB6D+uMwohPxeHMRAzxy0AKi9ep+orRYJ+MEVkINTTBYmIT2WgOn+ZEe/WeWe9C
88K8JVqn/1R6Er+E3Ub2XWLUq/ceDqzSq1+eh7oeuzAXqKk7/QLxVLknDtmByGFgV1TNOyi37fBT
TE/FPg2b8+xVABGcA+3bTQefxMkKYoDZXx+JRQJUiDQIMf2bGmnvLfRKyxb7I32ObXmFDBvjpJhG
KsEax8iIHniTFAlW5oPVZ0BPHuf7y44WzXGApuIL05v4rPYfON+gIH18PUxPCc0JdBM7Sy6cD1w/
4bDgxzmr1gr+aHCfcHGgpKgiwAOVhLWvbKyQzaDRDQdxwrFoDmeGH3Qm1vA6uK/subFFEPOT33oE
lpggyPBdXkH7hrQZQHfp0Pj7eOqji5/Eva9F9eCeuAvzC9ioY/j6n90V7ASNzF/D59dPiKaNMWbB
iI+v3svwL+wklJ6jx1keItFRBuaBfCUQwC8gCrQi0ILuMc16GORe/Ui9K7YRt5d3v4l1ev4wgAW8
DqAfXba3Gin0sHgf1BN2IDwemJpwFeAz0QSl+npMNZhnbeOZ3y6weCsCZXvVGb0XjQlVd//8rtlg
rCTGc+muZJEo44o+Yjtt0vBcejzIpusCdxFyJZBMotBKQMD2HneGBgI1oT/Vy8wR+TTN8TOktPPw
DeGj6r+n76kx/IxVNtaPkFSqxeerU8JXOIuwXJ26WXAmqxyjKj2L7A0twycSNPPbVpJXFtVOz0hH
Rb1o7ocLEUzExxezY7YnU4BePl4i2l8CHAIQJCOQ0egrwFhG+fDRfewQMJarHzHqrScWLMa0QXFo
4gBQxg4eiajH6N8psAZTLXIwD7VvZFJ5j+ljm8+roJwwATh4VGzy/pkGpEofHP+sC3zhhu6up9TB
pSH7DSTGr6CkYKKIaXETIj1749kBAT/HGO/eAwkObl+PVuLyUgqAsovDakYMrb0ifHTG1xYMO4xw
AG++CwTkXOFRMcu/X5DyK08dnCFbgfcQ+kMaKQIBECJmWBdNtpfl/jN27nEHOemLqiGkCoG7V7kx
iVgEaBC3Sgo60bJivdogd4PIn4Vvzb89gs7b14E22p4SuRef9IxOiwAO30Gia4LMU5I3FqPcvQjS
4AH+Xj8+ACKHwEe7svqYXb++iiWph9QfR1dYg+5Q+waQOK+hf9KotYgw6FpZxCqWHhpSFe1fFboP
lXbl4SHxWgHYmhffNENLzmY3Hb9DK6xHzoZ3TwcTZiA71GZOQfWh+3QgLEujqsoi+IQl7ocHrI7C
howkISo2yCJXRojNbYgNl0+0w2Ol//IrLci5GuIc68MDAczk87G77Ezf/guLN6xAWSkHkB1VmKJd
FUsqQNPc5y7hFjEwVfXyjb26j00WMqkSusdz3yRc8NPj39tYo1tJ4xI/+hNJJJ6JbGGckcZ5H1QD
M9E9YoK8MjpDN0KO6H0GaJXZjUI+jd9w714RlA9yHJYaAU8pPpAj6zF61Fvt2oPpqz0mHWtwvY+r
MsLoRukMzrpXkGRv0pMiUKDaGfS4AGWAzvANcHxsm8EON2+qe4SSbBx4XQcgygNPwt0HcaTeL8se
MTSvbw3siWw6NNUbjRID0THO/fvj2F7fEdaa+6aJHrCkSW7N5q05tq3h6Tgvn/0LXTPufWVxaRep
iXFE38Bg+DbPH6uURgCjwm3DIg+ud1/hpHfiD9v6rK8AQNynJvxtp9c8B69nciVR4Rjc9KR29+UJ
/MrevNIlaXvlPW6NXwuFtmWGaSeqIGTFzqnXYoyrDq330jxtnffyo06ydPRwl890fmzW5iNpIIFj
APSM6OkbCTgpH+/f8o6Tf0x4RZoGihPZdk97zGgt6Bvt7UO+5gOkjX/pvmOGwQORI41d4OOjB0Ao
nUb63E/HMxDULI5kmVzg2MacuarnmgfFWZ4eg8Kc3bWpiwc2PKxsp1mbt7Y43fr1gwwVNAHs7d79
pwsjaHl7MNqmn4asjrDCnTG4WP3KHWVI/toxIKpSbO+nntZJ3GxXo24iC8cMn8B2xUB3llWzzciJ
S19LPEieYGpGugYobdPkjIcBzq23ft6O7xnO7b2CHdxtdPzMVXf+Os4+lLeuNpDUl0//c5ydXnil
ED+fBrUTV6CuVM+ESbgIqcfpfVDS3UsTbCMV1DJpctEWj/uGt8dPW41qTbfjl7YC3ydJxkGeAHJg
947HmUUuJJbhxVa7/DbuqCSRqxxm15+HEVw4GrHhmxlgs2p1yNoG0S6g1iNxjZmdzd7NGISZYzt/
5qwi1fRo76v7/ob++TT/ZLv0NM+16a0TvR7J6bVUSdEoHTSrIw4/w+vk2j87y+y1zP7cQc0ME6zk
6MTnauiypPJWymlrHJ63yVGHEsxvm/byet88T8nrTp7k4X7fl/dNXq4u7ojDuSFdIKOlRS7tzqvX
8pMvrc4iU4dNZ3o0Zxca1Ejw2vjd+cKWtaZJ3km4E917wity5jrGrPNeWxX2jnf6U7qncVrdcQFf
vxxayuDeDs+38audcGYf2ipzR69mdOQB5aK8fhX5Mr/vP+2E48kuv1RRsBiWlgO2xoEz5ZhvPMwh
cfClhmMBdRVzmcHf5wtGQSPYJ1oCncroE5YM+Mov0NYpYW6GryZk9IuNDbsqPOMtv6Y/fApZx8ra
d86+VmLRQe/GYHYCmGi6V8QgINrw5y8BiSLC/+Ci256O1g8DL1CytqeCKrrMPeERKn+HEMywpAOm
ew9rr/PcKKvugUgcaJSdws3Z7pU0xC4Mv0g1wjSP+eTTjCpaVRjYn/3ms71K2gze6MTTsq5281VO
G4nsCVyq294biOYSdTKOR56Gf3U6ucyHfx/MjdcBL/Coe1cnqmsevi/rHh9Z2zvq38ptwbPzJvhQ
qfeLAf9yy2hmvzIocRWXzfMDwigHwhanqNm66Bf/Bt8HuoCRxzhPPOl4oEamVViHbxawfN08d2Y5
1ToLp5jn3OylHDGHcD//FtqPbmAze3zCMHpRaVhAvi5mPgoiiY5ngijeJSKO0uqGH+y182NbKeM7
MrH7THPIL0jxLyxJdlX5L36rIOzo3oHUlFEhcH2uKULbtle/1x0Y1J8Avk6rB293UuRs1Lg2ByUf
FOT6dAbzTzPR8vWNKdGKLzaLRwixASPYjI2KOPathbJDDX75vrPcHNnMtkOnSODWADfokwqiyknS
hki2EIO4IoA2B3beowsailRG9EZcaTqnLqxqIhqHV09hzRPZEjT0P3Ickou+USYQyWnUY0lWiycb
bY/XiDSiA2ghJqgkgdYzu/SQBFB6cpqOWB5G9fQIhWiIZIVtMLoaY3XPQynN666zpOx/8mx0Qed0
JS5gUTv4W9jE6nixwbhd8UD9K0eMzEIpSOnM1bpYKrUDZQSWdtnVA26bHFInihsCf3CGe0gxU3v1
Nh9rmC2M8QNVvm+/YGIZDgRW195ghHf+xusVUr8ihQQub5PG7kI1EyIZx4NvqLkq2e4CWW8NFA/T
Nz8mvAjzdmR7ty5rY6tJ8Oxt98GMr9Otvz7f9hcJqPVPMcEeMyaKFSRtby6h/7tdrGkCDfpvA+YH
UvmjIBcdXPJQXVQ42/XMnxTOfz43hrdZw26GUGjK3Xm9LFevKQ0IZ8NCTEdg9KCwhTLjftsb95D/
oj3HLE6ZP3vG2tmfDp9t/qUvFfqw2/MynfGwxW3c4PAjet7j4L26/wJzhIyRyF2wd78FvB261zt8
4DwaJT13/1jQZpnfR4rdrYYC8K8qvMbt8fuXzCl6MB9mMjF0hb2kgm+x4cxEfvFzNbrFj+lPSUIj
18SKLn3aLwwPqjjWVEQ0yPyU+Xlwhbs3+SzLoT7HpLyVk5nvuNLFl7E8TqRF00f2UiRsTCqegpuW
44Wg8X09FFNE+ExunPgVHSEaAs3QPRhRi+vHwgmefW5h6tYk5YLN7uPbNy30AnSULhaKKRxk9/Wf
om91xleS83uT9F193yyzHg7bvBU2lSlZWV2c6Nhefr0oZMin83kO+8+9WJe779IvJrQLqC9ibZo2
3vGLFC375b2IN6ROrnxzbqBH4010hvmzi9+YhWEFV+5moqy7/VZjtfbaDXM2PlNsgloJzmst0ki6
N3KCVgzhB/DFHNoIiGf07FGrN4Mja0GXWwDH4Aw+00Jbt9ts7HAq9nQ1dg0Z7kqMm64Or6yrJNep
UsAG/8y4k1hxPsvm5ek/D3EcYmij5pu3K3R7s8d6wibj5J+T/OB0Hys2DdfkRc9koU7ZrHVw2hUP
s0csdo4xJ+0yOs1e7Atwqkh4gL7WFCo/MYkvB/Vgo00V1s6/0w4zlkSdof70tJWJdyLhwFg3N7/K
uFg4azbo7yuk9maQf7E6Enpz+72DjSwvaOqnZqIuLrIM2YcUXfsBBw3aXQ5GXKaHJTtslDkLLGQl
6pE8eaztO90O5nRznsOkybsYlctkTQG7dz5imM9M3usAyrInio0xYXM0cSyvGD9BCWYlHIJKDIcM
YJMlfkHq973j4x7V+BVxH3iQXf30F8NElubjDxRkpe/QRkCL0zVGIGVgZW2owzSjZgiX7+6K1gUy
BTMWmEvEC/e+7CqIrkQmcwYKTyMaQX9qW/x4oVGkQwyeQxRC4fbGREyKDn1eyKxAJ6R097RJ290I
gMiqB4bU4XdofSCUvww7e7wSN+0h2wEpJsasjJrk3TP62MbQYtpn8/PQjZt9jYbzIej2DBjL/wyN
EPtlVBqkswKdEUM1fifwDkCEPLMLWmexIFhraNZBAWF8hNlid7CcT09d3njtb/EMDNSofwtQXaBq
yGFUKP6yCZvx4R4OkBLga1n1LHZOtCjmatIOcEDhHAkkUP1KWx+APXkn1vAcnwCO76MPYRVAgXHj
zdGDjFEXBJTxMO+1SASrOFZM6Rf6F4TtodGH1D38p/ussAG1Zk5wpIMrPI06vk+LcRqXYRvrfei8
/aP/6usYF9K33uA51W97aHO9qmckdqjsRUd9AqE7RQbvASGBg0QGNSjOebiUdmH9iUK53yFofnYa
/vzc4G5jCtNjV42AuQPux6o6gyGIW0QbCzj0zwBM5/X0ENrUB7IGpSYiV/qz/QdeAu2QjsIjQjeG
HrFBanqM6UnXMiqAXWY0q1lQvg3RZCBBWaI42Gfjy15LSiAnmC0Da4jdYngdPuEHnWZsgqClnmao
x2NCJ7wbFjp4cfnHMfWHl+G/TAcsOqxJ10BkoGBYSWEHYPDD/pchp/cz1OtkqxxmRmAEZk9f26Hl
PbfiW4CHRh9jEFhkxzGwEDwETkWfHEvwOPJFEI8DRtBMCIEqcewxw2xqxdyYM2WEdf0QanX+86Iz
Bob06msxm1n82MAegnxHin1AFUhGijvq9P5GHiSjKtg+EcFAtKIOeSb5ChN5e3AjXjGq+vQZObLa
t0b04smlJlQYLZxCKlmG+TTedaC2F1Y2kioiKgOuDvmFk1gOH/QEzw3mC8XLh9kwj+xZ2W9nwOOj
8wZ09NuCWGX3ssCaaDH8OVh42HRwC776E23+6T966UD9xmGJ0rTbfJd9MTvCm65H8gOf1RgBqHN3
iO6nj/IugdKPhuKFrqLaIPLAoSn44L1C2NEeXA1XbaiiJ/9FWGQad9LIWH2UpQ4NjUVAzK3usmTe
u0XTtxrLfzW0UWDN/jrLI0S1LTu/d0D3uhwxJ1PzQlplf6pkQfPaFfoAH2SK2OKRsPjqtzHW9o7Z
z8tvVwkz0IbqUFZTE823xYZDwfiDsulO7iBDkHKKPhp3XD08jSWGu8Qrsulf3z0mXvr5DmkJPWY/
IIJ1s+Arh3mT684dBnIA05Yda47DTMiul5ygQhIBLJJdCUvtIboaIdvosHnq0p68UUGzmT/Ymwaa
3GWFXVEj259mlBvAPNwM6lQBiUYL3SDNNY2guvWJtyA/mOXZwigEX4UrqECXtpcO1+EWpH2XyQWK
CR4g8KTPvfY7HalTiky61+efjykBkBVt1o+nnAL9BEHUh3NOVxmaMiJJXssmYfzaddc2nKC+mKXR
mh1gbbv8oNDGuBnTZqA/NGkJax9kTVC8nrp8DkmF8LHQCU+jJ+YeZvgAs8X35ysjSwrQNzj+oHFA
yHljx+0jLB5ivha8ENpjLYcvAsa1rB3T6SMSHJ1o++CAcAYWPXIvCnIk8aDPglgT2Eaq3n1Ee6qP
8QDBndRGhO5NSPLrCSX4DcvwOKH1G5cjC51Si5Chjj4/2CB83XbMfiS2WcM7mnh1gcA0MH/0r9Ou
XBhDY5jP1CWmiaTMu7AfWeYF58wHRmxiBIsz9ouUKvaMmGNS8L3XsPQ7GINEL0nbmmFXFuibY2xs
2cYAN1A00V6+oKzO0L2Zend1jFLIWa/e+cfGNw9n7N7GxVbwRQaZGdcUabPrd7XFtnd1/CoWkDSJ
vp2zz3jePRvQgFM/vISXAThgJjexZNl3L2OXsBl3ggdUz6b8mX6G7qRhqkUEERSDobVDuf/VZ1ca
nr/F6QlzAP8eA68mT9YNY0ovDncbwI3RHY7MjPLN2KW/5QTPv9uwwEPyPdTiW3zu4SJMLBzbBvJF
IryMZHkHRKPEwsI9oD689Bt05So5R6AZ58U5vv9SqlBPYlNR+hRR99VrAJUQ4eKhxqwZx8F1EVe/
OIzGegwpaEMg0LQJ0oTc9wkK36G1t3pgCISoOfQxn8lp99lAmHa6p9n4TtZP3qdDyN5DWeMRl0/v
kbJ+QknHrn38hHuGmQFNsQR3RdrXNYA+iFcGG9mrDMnl/Wje+4mfE0T2ApH3n5M4PqpgIvB3v8EF
3iyGmZdCoYD8MaeWSwkJFrTgDQxjdXFwO1OnVgEw3IcKb2vM2Pt0TDaawRUrLTYz49+extZi/SYo
Ezfa+Jk8E2cIHY4rwc0ixCZA8T8vFE4+qS3r5xS7cifg1fVvztuHbp5wdcA6i5M/9VTIIxgcwVT9
gAaCDleeAv6+bSBDLvPlc1cA8NuiKIG/32RinA0WpR9wpeKiADexq4M6ThA8W2g2MNSEdILfAZUl
RavyFhfvJ6XBBTlaNXtOnz8xU/bpB1AtLYLOnuWDxgmp7BBbDPod4u9LaLROo56d7jusbuENUewn
cl3ydJlckAyIjV4NT0CNdC6e3r2nHndDtk5/a5yV+5TroEnspdHpaDtSveyUrHdyaWSasUkqYYWC
YLhr98xjD+icRDUynd3H+Rwd93tvId7xSnyhN5Tmtx/1V7dZEmgyiYdXbnWtPZq5Iydph3yOcnAG
BHb/1ZYQEAjdw6VmZEOe/DlrwVGl0InHY7Dai9f9WSCnZC4ihHNF4PmTfTGDbQPqnlOW/lBJP9i0
c9faYuJHUJDuCrOeU08rlr1tS5vWZh3yKwfWzZ0KxwlATE/YOTGIWELsrqLKmgiv4vMLRpF5j50W
qrE+woVbIfkR5QIRA2e6LdCbnoR/eG7qH3E7AfL+vmqjsw7kObj8hR5V/0fUWW2pjrZb+IoYAwhB
TuMJ7nLCwB2SIAGufj+TWv3vTkHXqqKQ5JNXplDYDGFNNF8vcoSAeyTOHyCws1xH9S3Klp6sLfaD
UvfGXnMb1ZCgtKmG4kT08S8jGEj7NCDZK7/dcyMXXEY3l4ci0NY4N/jZxbSOQGwefim/2B2Dea1+
Ne07wrGv7pHWYv7QniMQASQG6C/6lgYALkrZRbeEbzmy9tUnKlf3IV1iwqccKkZP/9pG2grY+iWq
wZ7uybqRsA0ozrS0TUao+ecarKSF6dy+R4XV9QWm4nlykCt3qlNjCQcigCf4iLDmvQzob+8naEeM
stnhQ7Izx8Yntc/oy9OxWWE4RierCxZ834GeVMAskkLEE8tEybIjzgivErVyOCp5akoaFPdmcQNT
AsPnXf1Bp+sc5hfZiJFOvpfBtFjfGCMBF4DVh2Jgt+hTsQK0VibOLwzeY4ht3zG9ia9z4Sdkq1my
ebGBLStFJx1AP6g6+S+AYRQcF/lTdBl9KIxQL2T7gJrSOCV+ecgSVuvfAhii8UQP+ESocc2jGylc
RFtdlsFo38475Q7gHPwEA1I5tFEwpydtGFWjR8MgToB2c8Nn7S39eD4+FxubvRGru3l1duGT/Meu
rUg6qLu2v/3X6tArLoyDy3Uwg90MKm3Fo+c2QeR134aQRRd+D1+DZIBZY7bwMiVfGJBjLyGmtQ7D
echtUME4vtze+TBpgndQcmqwY2+0OWuSycB8EI2U++CMNsXZP/XRnnCA4pgHpOeDM9AgWOGNHVbi
314SFlhnMeCC6xSakck/EnIflCsQ10/c/T46kbHPMkR5qHIVHXP7Bss0KE0axSLx/alkV3dutkef
XeIcyWpOy5FtgEiMkIre8sU98Tj80OjC3kblB6xRp7aowf2BeW1aVSR7iE+Gd+pwUCgGuUVC8HON
PowrYAWDAkkM6yUybMzl1C5hJYVQMZ4bAJmxVSE6fPtXPFmxk3u5V4LJl3faQH+7ndxd9B6/QCqD
rgW5iOwRufDcMapedSdl4zlcZoi8VStGTuutDQtjaJhIcP8qpfAJwrh5bOf1TMTTT6RjcCLFEwXZ
aqZSYt058YglISA4/I4fy8c4XlaG7261fwhri0KvOjCaL3pHQnXtzh6QG5OMhFrqulTEbzCFvkqQ
U6b3eJkaZasEOIzyb9GhmgzUa58Pqmlw3B6hj5ITnJcflDIZy6yG6xdnoWifWKVROaanDImIlnTb
8F/E3eALC86QC2G619EuLEGoXF6XZQwl8bzEgPPRereyfp4el/WK6/Rw1dnNuTfT/eQ7mOdGdGIf
xLZMFKD6p0Hu2zwhzHFD0YCsJ3kGV9g94+eUa/WkdiWl2CoUQkXoFtdxHKfWk5SKOnHm7D7erYrr
u3cGh7B38oZdllSO+8Tw8rGtzAq0LLG92jnn+rtnfoFe2WwCXOcDKKFmblR6hrjxosp2dlb7Vqlt
zhhDB0rVlL8oGOIXgmYk8aVVmX3adDfQGDp200drd/SPj056w6EM9jTZE6eN0LpQ8XZHp/x0/ROI
TuqTTw+syuUVHI5+PKc3sfgU+9Viq2BGT5QBYJPF1ortwwSpBiwGQBkSavN1rftEUyuz3l1+QID1
qpen/DmbzLHgclqqRWqPiKtap0aZieHtRwn9AavznBww+eTfFSd1Y9b8kRnbDxQjfFMeklyJ7X4k
l1A7Aafx9vdwz1AWxAWn91mc3M/brhghLnGttL5/bP3YGkbbSgbNDHmnzatJjnKYquTfi7EhvTk9
Cg4Iud29h2vu5G5dXfMWi9NdE8FbaeM45O1+Hosm1Fu8e2svt5cjG8A6sSs2EAqPJyPrYZIfr06+
0QKhsOX8o7bLddsNToNj3RgpxSdXekOZU5E+XVBfrl9wIyEAeGzQMW3WGoB0EOm8I9dPbS7eqEdF
JDWurY0OnF9jmkhZ59CuSrT+1SXu3k0Ok6yKwzXdhfqru0OHY82bASZxmNaiS6f2wZYTYNz2iIIO
+znhEWKM6MiT2x2sDHfOc89F/PhJfZbSIfJRg++2vPpMCikqyLBA9TE613HJKXlZv+Ay0uGsHxcP
gkPkqTBUfQzz4acD4pfaOkAZ9IFpMzvV8MHYxTE3KKBWcApXsYsLEnUf1OI9FCPY57Bsyk+q/WLf
bB6xfaUWUb8GnwlbiLNrlsJ5uJu9x3EdD+BRrvnu4ubk5hafDnPcwbWj8WnemmWAki/3gP8sib/L
B2ztBjvDNik8ELD25gMQKnyXn+LGUQFpiV0CsnAuEVmZZLrJWC8Bag7vFJtJivzqdJd1547WDzaT
nYqolaP9qNd6Z9NPwYQD1Tz6QMeSZPhE8o1RcCIg7xDe3dHTGxeWodie8XSP38YblxLPCCBAn/vs
QlFhfPtJk3/8dMykSutEVkD08azcZivQhjfkow20l8BxIP3VgnAaZZkVi9mI5XQ9y8JXJSpnQbLZ
F8GPBWgvmuO7/8IdkNzk6Jng4dHAiGIpv6PfjRQ+e8WSiPvkHiFXFN38m7U75Ptk9sbuYW+h6k1g
wMMA0w3zvOEWwlPYaL/CxKYbRTkIeJQNA5/2bjuPPiSrV5+1/Py0QDXYN9YJiIuPTlGarpTujSUk
8CC3TFoVr+QeujVq2XGQDzMHhYogDR7BzccsAVURrhGSJ6YbB+g34i779Co0FaIbAg23SXFanV7x
iaVWRZy/Z0/APwgq5WXGvsOJzmDcgxmTmY2Jnp/LtaSgj2hDMmO7KRFA0BGHmAKT1aktv2FlCUrg
bZUX+wm6/3s6FPSk6ylRK+xa/gEOh9JgyZUCLNZYzSsnr5sSvDi89mnzXr6WtB1B2VI30xZbsfJr
FuMqqmJPAERW0bAlWU6Znuo8VO2+2cEohMqB2UHOhIgCL/p6HFUWQIiOvdeCbYQSLmzqr19NJlnM
a6f8JaVk0qo3HnlddB5mCAonRVv1xkSoJ9pRNENYSjfkhO9FYfMJ1SU7WOfeo/Vq3chgMktQH4a2
9UGpJkg6p2l1Um7se0kKnKbIRIb/jgpOg5mPXgWMrsTJpmzEqXVluLllq+bLtffakl7NxwN4jcDD
zkvtm3NBBhAzLKfoAapEX7Lm70Ew+vk6+XU9o/J3tvP1uCklwhg5wGPzQ1m6jgRgs+Jcm6D32tIs
VCEwBcKWBAgfUmxG6C3IeRUnF+DoB7yNNrNzpPn57UhRaM7rGS6AIRZFioHNjLoFM6J7beYa7OJ1
Ygzn/gR3lDlVyjJU7/wbZYd5e9+iwucbzVuDLWN7Rxfo3kDupVeqf4Jfhy0XTF4rICgI/nwwJ7q0
SvTTSv6+EUP6qQXvab5VCR+eBLSkgtR7js/DfffSR6EG1hT7KZocBIrdy7owylOqq0r4KIcsZv1T
J1o4rJM1goB01BBKettF0qeXXYTEQHKF9PfAGCWD3c65lWwTAC0e61QhN3OeZIgtCvhlwozFaYJs
mU07G5WyT700voe5LmCs5+Bds+kI3dhbCZKeIbsKzccny4QRVmKJsdAePw8rnXh4X16HjJ8Uf5M1
5cAz+dGek4935oPxjYG1sTBe7YrpnIRod3bl8POK6Gzm0AgAZlisU+1YzRGG9cj77DJ5QtLJo+qL
J0iuH4ONKw0K+TAdEQax890b2QQlArrVZkQEUeqYSIa2CHywLHrfEArZHLe5zamwLT783IYQZMeS
z6/NloEoPg0XTFZ+bk8suZg3PNYAtGptk+JYLcioHFPZwuyHQtKAJNBIujCf71RlX3ZpkxD2PEQP
LwxOZ5c14HNyvjVvtw+V1eWIugG6o0N9be9Xl8AMijRYHzZy1SV2UWL1xQWXERoDeHzRRIIcCAmb
H1M22xwzq7i4Th9rtbSoJPO2C3IBLGPc0nyZPh2r57FlugfDPgywKMhP3hHGiKFeqLig4XWDe7uI
L1TvD5FBQ/fTuAzNg1cYnDv3ES937uCoRRt9QP+ST02Tmg44khdGlJvM0RL4uo+anw7mb5RSEYk9
ehk4OapLvJ0qlVu7GuanlCfOWG89rSKOtOD2I+4MbKnADnxIYkkwAa7QQPcuBmhHWh3zapDM/cro
sKPqmKd9mQFmNWH1BMynxxtBk3298HWBShyDt88vWLmykLsctfKw+O8P0FoB3PqY5ZFB9E1ORGnX
PoFvOeRdFup8ZlM3yGdaNYl9VYCpIlPiGXsv2QUfnK2A5VKxBHFwtncNltJjzgWyCDAR2SXW1BgS
tGGzoLJsoakCUnb4flGoRM+lT35NsYc2YG7MGn0Zkuq3nk7ZKQOa7lShUHYIbLHSrMtRqxhWWmbr
RJOh1iMaQJi35Ge3n6v2zUuycE9R/HCzUTZJDx5FlqpXuNtIWPEk3RgUxMslZn2iILo6MwIrDO1y
h+tPuQXnFTQ1bbgOl+actZloo40vyvbdZdBfx3sQeFSSGeOwFqjZ0SglNbrjz4iCDJQX6l3K0EjM
SgPoBbRUEK00tOfnqOZQWiu6acHGE+Pg30oOP+Zs4vk4B9QHRRzFDfteDeeP6A2+LQ2/x8D8NPPF
fvkKjKETYxBf8a6f4HboXdLuodh4X6PCzb1z5oN3JM2pj8Nech0eNyguAt2loiK32OEeXSj5+p19
Vlv73JW8raT/ZdLHIm+DpIShIKE4TC4h5yw+DvbwBrs3o6xgY0Ud1thGCGQKqF4X7EPnhsl83nu7
Fd/ghU8hyU7IAC1NLmTRD5o9fiHiW//jEXp6GHfxSHhl4cEGrOOex0R50dPbhReEsF78nLcflfrF
NognF6B4s0BvaO/dVm9oNRiIu0g7NTLDuplINGG27F4ya/e0T4giwvcglQE4RH+/Yr8iVh0ydChs
hHI/lWXGsp26d/KOu7PqVOxO+cc2/doodW9qdmdFIckdvyL+NOCPjVlleJmY7txTMKOjhNgZFz4N
NkSxnQo9t0OzRu8NkgbmSSlDAl7BhrrFZXPZfLH+IXr81nn3/m1Ik6ueNL809Ar1++YyKwR3FPIP
rlrLRnCKKssrAhKfIXUVarpIR8jLk5755B3WPBZDaeGLpYfXyI9XB8AF5pw4q3+HKG8iukle/o5E
y2EkYYEiTTy6TE6lUeLPYV2y2arBi2dEbkDxM8CLmL7LhG70tyEyLVVia0Cji2642IA/1h/MNAli
6F6/SXzYV/DVzACFHX5SQGQa2MPv0KnWjagZeUKLWUt+heO9bfYACHDoeswDTotf4vc1rsuhySOm
ukIPyx9THrMpVHBhAHgjxcYeIAk2fqe/rdnIFsFzrDqVVg4twCLJCUUiWoj0KJZL9Y//RLX1xJTU
67rPuZT7rM3LWq1KDswVl9oZx5fsDti4Q9zpACfh2V+8il7r75XYi2m25rjHADimCyLN70qv1qqG
+qystGHvwu/1UsicNjcXezMP3xYS89Or1ThbK/IuDnDH4abXilrDqOBKaZSIizK7SMAAwrgnyKIh
JYrnZykJZaAa9KPO/lo/Jh9mMuatqGq5BSbY31nJiIsYtq19j/oS0osISSMnBnIdwm9ss5gwdUEC
EYv/Ai37NiDcIjantWPT1ueQAvSfrvQFRsXZRV/aAQjgSGTvQqRH54THmva+XgZ3vg90XDo/ETOy
zSSU0CMCTOgNJ8zzW3gJ71jRYKLC8VxVZpVZtvqs1Is9hd8Iub3mofGKHsytW80iIvaZYAoLtrGL
ylmyomgCHDiae/k1WaA39whgH3DZG2Zz1zg0iu2Cn60KKPG97HyYOAQIaBPfnc/qbdN2Y7igs+jW
uh8vL2nkpLFvvSrOnnZ3d4424bF1blHuq/l/BwKIPD4lTaE0RfqvI0dfvux8WzSVsT2jUFCmyvCg
FS37M3mjsVz/5vZ8+g641XfENWSy2N3/OLGkKQx2WtBOiSGWOEY3dSXNzgVjRbs1tAKafoXjwoqp
VbO8SkcvN0VW7gXwHtQvXC0OmgDQATKnhqhkaZVnOY0Xea/iy/fwOpr32VXPI8AfXrWNAnTNqnUv
4Wt7QXbz2Np1zq0MGSwSF5Zk3T7eGxqvZtHdKXSfXual4BJMFuVTaPjvCM7Ib72rUO2o2IUWvfZg
16RihNwYfbLg4J/HZUen5tOu/D5izY2XNdfoGb1859MptGgBObqxXPMauiwAoewXaQZsv66EMve9
vKeRUvndav5jobEjWdDTQJ/T2NZ8Om983gpKlAYyfHea6dGLzQN+AqOe0/eNLg1G0UzmCxmP08nM
fp+G8eYlzhf1aw0b3bPb3jGUmge6zT0NPJXLoq+/30od0HT//8j3Car4t0wFkDNaUlUohUX8CG3U
G3EsqyH1X3U2JWe1ujDNqUCHp+arzhrQPDWBswB4EdVaQkAAhutsVqyZuk/spcwOBkiwbDb+uIH5
Q2xNF/w3txapxT2rBHZz2EXkPQJgrnjGm0SFkJSHnZV4n1slKnqEPw1N8nuIPwX1J56H88RDJXD5
twYoItw+RtSwbcS5eULNBWmv6gJA5qCoyuNBAUSMLkRJC9GVFfDj8YoJ9c1y/ZgP9614RGcJh6sq
IxGp0YbWYOh+PtKmMNZg+b6RWaR+Gj49zRwmsy2jBh0SX/yTYNR32s+TSTLhmqDJiNolF4ILQhmI
LZTtM6VUJFuFx/jiH5raR7WLvgJqKSA6Wc5AAtS5A4rP7olKmithJmpGAXvpUD4PoviLOQ02gO7E
fzuVrgXMdBZlLt9vGdeSjmATR6X5SxYdfB4rU74ajekYsFXj443H1pi1mi+WcB3azHRJC8vbBs97
92/7E6xGJHcaiGy8BVzkqogD6SaRoDK8PARz3NfE7NOo5BtPP6B6Svv12vhS9PWhUpzDwgppmvY5
LPm7RYm8OIbb9sQKftfKk6s3gJuUu2+kgmp97eR6hLQ4kp/uj1QrEOsQ2byK/j4KIk+MF6qkspIO
EKQ415DEAlrqIBlQ/gXJJQUSCUfot4CQgbXdabrdXdQ+SYgJv/m5/oIYCpUSWVGhD8gjTQ4SSjJ0
xA/46wK660nAxCBcoFlqCa4xWq/pSQDkBWTq7H0TS9Na8JNz55ezCcopM2IJKpnWuc01i7iSXSmK
UPQB/kUjgzIxvOEOVUF+xhV26Yd+64foO8YqkSei6AXoClToDARhYXmaGfRNMVxULy/za55iIxK9
v695SVnDB5vIjBsuybT4+AKmTp7OKki/veiqbYU8GbAXkFYIhQIlbpfJ1Nsp5SLVyZqf5gHnCVqn
SfQNIY3UT3WjccLp0Wg8McY7Y3tBWgluYQ38hj7wda1jvtWxQwBxVOODXwdf1mDJc9FIMyaJ0sHC
5DhwjoPjIBlJF+pCW7TWz/WTY1juflfwN0/UUw6iK4GM+PtiNMCpxplWt1LE011DDZ3873ggEH4a
aai9YA8mboXNHdsE9VH3MC6xve4Um/lWsYn99eDbrw7jCayXiKtP52DydxxGRht6Q/EnAUZnrtw1
2vvGM7pHujf6uxEWHsAoG/MKogfpBL/dyTxtnGgZ75xys9x88ERHiazQM8TivTyDAJFijAvFaj7M
07AF7ag/+7sdtvmyk6dUZPRVGKoF4JZqAYjdYlOGuA+8weLVaZvbA0FLpQ3MB0I4EA+CrlRByITd
97RMQHtdGQMQmgxuhVAy+pDQlEInHT+ftH8Dvwt2BOA98VY/G+8wvSDDiQBuBo9NOkx9ilr+a5PQ
RCXZA5j7sbb4CzV29deggIn0rQfUxsvRM/SuHUiVgNgKTtqBnoQkFN0vInL5KClwVnR+CpCn9EDg
evRzGR9A1vdwGInb6B+HoD34qgGQ6qi+zB+iKU3Bp3WhktDa0fuUr1WMx1VtFYeggVlkdGTufI/2
0AORRMhbkKRXRe6veO6BvTMxL5aEVDE6sRaGEnGRGgzgJHSTqN0SEy/bs/q66jJZwYVolrMOPO1S
k/pyU4o4GkAaRgmgec47GNXrJPVYYIAC4rbh41Q8gMgnIDs5BQk/cx5CBn9xYPhpldJ6IPEueiV+
7ndWDsHzbj1bdL2pelzhtJatEzUy4uw6lFF6GUHNg11AMRmvrRA66jtEgrERU/Rr4qU6iPnN1Xv0
/0T7sqGMhwSZhKLuqU9ck9EtSfA0JkTCnSH8PeehLhuxGL+n4BXOIwpcsM4ZgtxipA+pfvPmrjIJ
+nlCnR3JKWktoRZgyeirgOQBlNIw68ltSuoxV2VhKwlzxORhgPJoT6+UoOGeGygPkqKOXJWATgUU
F9guZCJ0bWvjwGKSLAoPAJe3SNYklaD7DN9c/p4n0h8DaDHZspuvtuHICU0fTh+xhlpbimHS1Sni
d3Xv6SX0bj5NWskcnBhyRIQJuxdXRPzjisUM9URfZ6nmLRV0ECp83QVRoHPoUAcmOCQWeNGNe3DT
dwrPUNlwKQh5BSiiCFJ3/lKFv3QAIWFyT3XN6zeJFTtJh9a3LTFuHQWXQoAhwdqYjaI2kD2OrGK2
+BNFiwUFA4LBJ8nKh1a5olyFH5K9pjNICHchOTD9eV+pg2CLMYFCMSSU+yVlRPYcJDCIxkNMJejD
wJMo4016fiWQUHKmnIwInFYeewseVrJYuvvQYDzOMwdyFZxp43e1dkRl2ov2pI8K6nI/dSt0LYnY
3sg9IIEiyZa2ckiqPjYNCvk3sS11oS5YbUjFv5Sw5pIFug+aHmWEvdPgL9JQ0qjoX7en9+3mhnhF
OCYu8PJx+pIJlIAJKDrTcWsAWI0qzVMj3tJd+HeH64rBB9yFlKHbdLYpc9f4zmy+oh0q67uQcDbA
fZMbqRL6Bo7+91nPg2T19YFYoD+f92p+0YPsy2Uqcsn+kr08ZoryEfdz0wPaGxfyxNsvI5SkPS6r
HeWRFy7Rx/kyKIhFHZQoSdQUGSkiUor9Z7Al8Z+/OGnVGTPAmNoKaJVwHq0bRkXDozs8R7ir9WO7
v91ulcbWHLPzC0Y0PpT4brd7Cw+r2MLDasz+S8BNCdbqGS2jhxVWB2wozws0gvtchI4zB1STicLn
aGhvMWXq7q0tex0HZpVRazqW5dpqRaK/mTc6q0ajtYASbC2GQ4LuaYVHtKZyIdCrwfy3/R1+aipf
LFHmsZYF5lm7PdhZ/mqzCXuDcMAvB4rhl0v9tNMYT3Xp0Nb93aC6I0p/tIb0//nkKVDSc0Tm/HtD
PMYgYKfGSQ6ugP7vbNJB8qh72Lif8fq8CEwDSfEhLydbRFT7AGNrzV7i1IalneDwKrZI5UpRKdUS
Am8y41+ZRYWITY04GpzS3OntPTSZGP/1k9w416OLhUwkADUIBm9n8uaO9iDDfLlsIw6pmUB3zFJ1
ZEeaMhiwxyGXcgfcCmOcMgJ9IbpBf6WEIWQPe4FxXrS3uvwnqT0Apk4e9sQccBPwAHZEwxFoXZ8A
mjD/r6AudA2lSCTlJkQcZ/pASwzoErEfbtaIvtb4o2EZsmn32L4D1R6vP9EwGZHKhnTBQLaiBa+M
w6jkAO+LNMxclcMoubKiHzs5tBsxeGedfyDctge8u/w28uwEumFnCdic1Tb2zEA3I2B5GB7cMlh+
2lIIGEo0VzGV7KgkpIgWFGf95r/J+ynD/pYLVYN2tKKV06gMUfpVjb42Y//l00ynOIpEKlNHtYXH
r8wIwOF/hwk7yHRT9sLgWi+FPZWxKr2qAzj+l3zW3B2ZEHlRjXoTZGh4PsTFWFojr0V58fRLNxUm
K/nZuaosorwncz42u67utakxZtijdGaGUD/rcU45KSSMbx0UEDcKVAEfKngFJtQqVM5uTZ4Jv3Fv
PkU6DKILZn9BNrwjOfwELGoEPK937oN8o1+K+NAJEJyW12xI+vW2KqAfUSZqIpiG5q2s9N79IikC
ZAP4o74sKDP/FkE+4C1qv7q4rw5YQgRd8I57dmPPcNjCes8emEg0G9npDI6sRUME9Uck+6JJezDw
ex0sA8Me4xZUHxuyNmcpZjGeqEYqFQDaHJ6nBfi5aBrteRKoPGG8zi/iznUNfZHhKBSJQVBlMGTT
sLSVg2V5W41OgI0BJiNLllFQZbb8SqgKi2RRJaksVN+8Cs8Qh7ppqkolEuS33W4n0VKVx4Km1CBk
TaEySE2JiiMdKIvNosVPmOjtNo9a8i0P4bNspotfzu80+pHdak2n48bY1SoPqZ9NZJW6lKNXh18m
qyqmllwtwly0EiVPzfgqA4SiM/Pe/StTaFerqlXCUAVCoGegnvrbeoxuqa3q93OlzTXeYtI8U1Vo
lTidFcVvCgo/X0FW6y6FxyxgZnJEC+KHY2CMdvYiC1lMuUbWcG/1+/1tt9+tOd1+P+ovohafgIX8
ZXemqi9Q/cTGsKN9lLoI9A4tpXz8HFdYoTJV5t/tycXTRdT6ZvwMXsjnSXJgytBZZJFTUbjQUmFH
dfh58PVBzrEDAs/9VQvJ4PjZ3AOXws1EXScOaNXEgWS4NGPNlrbnktPJfweoCZ0nObrRGf3pvxXs
gwae1EW1Zmk46NIWAEsr/tYFV6aL3CfKaVLb/zuU4HaJcbSFcSb2FoujtkEdU+2kNNB7+57KMKru
TCPOJf27Hhy4X/YMBB9QNn6HLDYHksAS7WkJCpd8UJ10rsM8Is1aMnVIJJUbnFtCKZiJ1BKoE5QQ
fgCTcxSU3SFZc0ninI894TQLNPkmxtFoOf22jJhyO8gbpJdkIQoYhtuScWt5TRZTzkAkbykWZy7Q
XyUf/fNervfv6v3mGXhpDskxSg8PKaEfeRlSEJRlEZefumHgjBC4C07wd9wY6iwpMLhAehBlISo8
lDyjamXazlQjU6ysAbBcFrgCiG5z/mGLMk0/7nWTO/qwoTF5U4l83mJlJJAgnSPbS4fK+3bOHi5f
sjz7crBmwLJ14SHJDbc+QA4wI9mat5Qu9KZGYLt/+xYY2Z8uqBJI1U5UL9khWfyxfn+vbQ+BL7b0
oqUdPvGO7KlPy4RlpwhX3o0KaXbOtiu/wwMql3msPUgmpXkJSU8tNDLS6Z4Gm7LTtZwS139FGL3g
nxueUq1Ss9BOXHQgrRvdGf1fZZgM2T25Yan0I13MEjUfaRleKRNpd9KWKpHVXLvg/W3ssv6tRknr
wMzvGWR/GsUkrr+cVFPuEiCmrL3hb38oDJIIwK77QqZc6QjkMGAy+h0YeJZX6CGswTDAZWes6tS1
8UEtHIVqys/sl9dQaSom5+yiJB3Nsq2FXMkXDWB21bJf5dBaC0EH12AdSgxl2AxdbkYYMBgwxDqb
Umez+QtClmjxfuwZksinhSbeGX7iX6lJU3E2azNqf0spK+ilS6HVU/9FERHST6QYeQ5VkXFpIb25
U5Uus73i3sqg+2mCto2lgh0NONLw38EuaI266/VaVS3FMzJDlX6y0gFe0htguSv33hX7dI4sjjBY
3TEJbStg4x3/OjQKcv/qDn++n7DrNGTQGuDQyKKuoOWC1WKxaC2o/Y4JcV1iVr46HX/VMd3GtLXo
s7hqWOomwWDKcahncLml+F1klchHH7q5+rUqe//CaY1eDNMPWLjL3JN2Ds0c+rd1tYNgQ/JIVISg
vooeq5oefqNo0XWrhMOpW6FHDQiQfWHFm+KrMVXorckD35fn1lCXu9gW2rMi7v6Qj9DvB9osqMus
WQ1/c4C5RjSkdVDuyGqyqdU25mMSOYMsQDBIIR3zq0l4SXgXowCU2g8/ZqalvFwOBtWrVXTUyXpg
mXXhw2A4xlzS2zigxZpAUjV0D0hjfMcz5ti8Q0zUtWODZ/VQxPc3EP/rkL6Rdi9FaaMY5Vkpi/6f
CeUDHq4gQXXNs9+y+r9VV1q90pjlD5kxSuABUudaCr2ItWjOMtTtlAlQ4k/wgehxHJAS8pHTyXAQ
QgkMnRGYN0DB4cgwQDBsfIkgksMG47/7MuVeqKeA+omtYdaNslE6oL7USMCqxe0LtgRpvzb+DE8R
yzqo67hfWcaA6ZfZxlxe2wRdaK8AKQKqXY/7RXZ1/ujSRYLv0n02VSJQNQKcHCO7GFWoHSF1pNIA
da0BTCU4nM/Ws6X5LvlIuAP1v+o2BarYeXX0D7TXWEGSVtG9R0R39YJTC5jkA7mH71EqRd2b7jHu
e5qnKgJpnv4SmEen7LRv1DNqbhtuxaFeHbRfYSH8DgD8kMvhw2BYRuNcLwQmTiiUkecRkAsc3mDZ
cnXf9wAQtwCt3peEh2Tk7lBKM7Lx+ePdP9IWI+6wlWctfvswwci2G9tb9T/7wyGb8jCKbg7zaXhy
WtGU/msfS8KuBnDAro1MGMHLxYv62i0i/cfqj3HvEWyElnjda1fYtZHDCxG0b2KW21R9kGe4RuU6
CDB1UUHoag3QvsMYpquqEqNccJ/1s01q4+Csq/Ij/C+VIUENUoTE+o3xrFmjv0TRhH2mHCiN5F9A
58z1B1BwiC8Xon77ZrWFPxw5/C+L30fsNihkYRtX14G9ZTOD6pdhfTzvVbBLxUYQ1iiY4vEJQgqz
vdDRUWzlW+921lWZ9eEV/ZcHHBaikeTU503MLXcF+3ztmff2lzboLqom4/RnBBwPMTIZ7vrXIQTB
WudYsnRSDu3T74ibqIfxnvYUTz+sg9qxVWbUbqYlily93439/snZog3d3ZLFTTRWZoweqe232RL0
PUVQfqoonMmjHQx94s6R49KKwVRdO/Hg2JljHaGtpeon2w80/kpfPZIzeWZ+y6YE54NfPRBHmBMj
ohys+G7PM1ALXcwMwhzF7kttAAd5dW98wAkVe8MmRLxedRR2zinYaYlXjK8JoHxKwAugF2wQlVUe
H5o8g58+ACAMTRJk9CL8LHhVZZNXsN4K71JO82RdI+yrK+Io+ZhUdrv9FoUJLKkzqz4abU8ktQkC
hkfWtmfdDCuhogzY9TCtFSXcYP7naSPREvp96MtCsv3qNik/UUOHP2Z9xKmDsSP07de9DYrsg/OV
sb03niitgS/0S3Txd9N8IxaI/dpLW3lnyFpddBZpiwD/CPnRtPMOFZO/Wov+n1JpIfOOYgsMEHH9
xzn3PjA69Rut5mCewAigDodtJCTmX7qu+/9Uvy9txjcrPdK7rOOwN2nntFO7PNagF95ToZTmGNPk
N9Ow3lYQx365VSVfO6omIhEeM0kqArqBvQ1pWBEN6jc3fkZ8qE3W15Oo4aWI68/FG5Ns9y+aO0c6
P4oGF4vY4qtqARtlp1rsA31xLnQMWTu4NiBO27G//+dmrXeRWffADNGp1KwEHRystcFn8J8Vxivg
1W79N+YpEKNVQf1lBFrL2mNUiE+IIk8TzWYeGCm4Ux6SuIQJsHX1EZ58XJ0H1he1JE4e3+gkKHIE
r/V7hKYT259FuLIemTyttGX0DijTEzv+BbV6L0Vf74cif4Q9sKWEAx7Gbz4qvqy6+J/76tophLgs
1cNDA5aXKPcU32rZeVPLG//1Ete3xH8VPIp5rJpM8e4aIyYWe+pLXFDCfZZuGoVqHipjZr7LffAT
yUvQGFSALJNwmamD9MwJ5UAY4BSNYUXvYWvTKjVWSctsYPsEZHsNXnORTubd2+K5gKT6mhbC20hd
sQe8miFZ0uDrnAdIg36tN6ZXU9pHlJ7jzIpXfPuNMYDPjyvTeJIt2FNxOaRal7OMHEhF51RBZoye
KU2nRjV60W6gQLEDGXocpOHyDIfsW0fMAq+X2GGhBdjMqAVuzgqvAbvD6w4NpuK4urpN8/h0XtqX
ftwtNhizjZImXDtpAIRBGfjQRuyJEwHkzz8PKv1vf98UZVlTOLciy8vK9XMueqIrl/OMdinxXrJ5
C7nflfzXHVAx++A1mhvhqRTUngjkWa+bV6OD+SKFPWyf2ydc6oube/jfyXyLIUnKZll1TMCoO88c
g+aPsVhCqoD8uma9VgXKSb355oX8JrgyOisEh/Bc7sHlBNYcCT0fapLN+SuxAc2u6ErzgWMeQJHz
2LutMVEDMUpgNkY09VNz4PcXoRnnpqf+rX0Ojj2Y2e38+I3uLrW4o1tN7cuP25t/uwgKtF/dJPzA
SAE/TD6whQZW6mdPahPxCHgDNs7X6NLOxjlQ9VBnL/Vi4qX4w39cJKOLBRukNWzhD1Ryygm0bK30
js6wvccwUESW87bcv7Fep4SzoOAxx/Qune+sMLy6uQgwjAmkIQYcv1unrRZA54bh3tuv5gfoI5In
aJlIg/W9wv8Ix6Gg1vj2M5sFnUmYod9ctbjsbzb/wiJe3KmYfqRwDpgammFtC0hb4lvwMhL0PC24
PZzFFPAbFx9WEBMYniclK5rYH+vbfjwl1VAecpdv7bbpilYnogvpii5tG949o8xNozv4JSQ6R/Hs
M07qLx7bA/39nWbs+5Tx4Q59cOKEvll1S2Nedb+Z9/JLtLt4BpqmzKrq8L54AD2D+MOogbLVv07p
PSL/VqQPRV0NMAiLDVe5BvvK2YOBu6CPId3vV/+8UuA1i3GHOIxyBetKlrMlmhUhGdxmC6Wf+Q3b
eIFkS9Dr6fMEXwBYezZN6KKI3W1qy2R2ffJcJmFc2vksUtlUzRiP+3WFPuZdnPbjJJk9N88h1EIo
Ejh+gI6tWHOcwdAs7uEG9ub5h1W8u9c7ri2Cjm4Rcaj6kuxtXNxh6DWjNp/QnKGCgPeCtTxRtDXr
Zr1AKAmcMS/KLW/1VKrfYPGKCXJN3S+t4ruVzT43F0Y7n/g6RQk9N9lD2RzcFvmKk21R+qMjn7HR
NVWOQVOGpBaZo17p6sJ4ph+LaCi9/cokKSMTak4OpDpNliyUMc0rEcd9RCO/OoNdPCqPXv1BeQPi
oDR8dJLeB+IpBipsqPzN4tn7YvYOCbKeG/MCrVo72f5GRLaTpEexZYB8t/gyqn6TKzC/SEsXXy7a
wUhrH/L29+B6xQOx0qlF7toodSH8O2mZlagez65DkJ+7go+iZg21wRMyHwg6UcYLqN2wRt3zFgQ0
aoagv+DJgAuF7g4wpACr4Uc/yNk35niFIRe8ZmeA+EAp7tZpLT3eff3tn7D8RCAbnM1yNzmnduXq
7lBionK5RkWwh+5uZtiHkvtBIIENLJHo7vGLGLAFohAHghGS7ahyfQaG+/YLC3OxAxSzYZk5Vt0j
xMrufFNQ3G+hJ/Z/VN3VcqJdtwXgK6IKl1PcPYTkhCKkcXe4+v2sfP/Jrk5ogryydMqYYwgaKZxo
rYrX3mZ8+krwzaq34WWCWBu5Y34yvo8Sr4A7V/ubtKeuAsD85XxIdV+FLVpXlTGz5TTTe4wB7rwT
kpA3RLijR8dCVj8M0p+WBDj9BtltjNxnLg2YwhOtduaLvO7PQqXrp6s5fSb7u8/M8NSY4wRsreRU
F4VYC+r6/v0wB/CKK3KNYiCZn9/5zLOYSJfR56Y4BPWJ3p8ll8XtszgRb1eJsix6fGaKJwy2727k
Nt3E55dVM4YDb4XvFDNIFKUPYiiKhddmShR+O7gt+8eRuwiQeu5zOzNFOfZ9GKy/19/opcnjqjNS
WWTBQBrvul8/Vg0/2Z8Lp+VbYfP53wbWTNN+nhXV/UJaxDr4vNKt1ys/+XyW1KD0M9Ok3P/JZ3Jf
l88MCoXPHSLhzfg9SiE1Q7aKGkypI0a6YwvLw/Ff9JpfDBQzvn7SyB3g2n+TfTCU70Vj8/4DQJSD
TMD22zT8FDb83LZSv/cYxMfk+zCKdVKD8yyRqcS/8QScOHrWuxkYSGaFlqD47D471mv16t3FICEX
wlOFF7YdCLFO34Lij0L0WYksy69IVSGzivpbtpiUBTVh5GewU/Yu9UXHDSjCauyDQpiC9csUXc5+
gXRYiVXq321wrOQUF/ZXP4v5gx2jQiksBedWrPQc5eYvRVv1ZLxEtEHLvN250ljYo8Hll3KAeak/
sEsvKyt8v+lGZl19K0+6Vd+bVuL4mSaAeVZrKMMTR7xli4AEueR3Y1PkFSuSDb+BiOQ3Qga4FebX
6aGb/TlFCskJOnOiGso9CLLmk1w3XDjH0LVKyyb4wzZABWHeuvYUy6h7/cLCs2YIfV8yDl16TRoL
oA0U73vKtORYgwIss2K9LZzXxai0AmodVOlsaIpHqNhTBb57REWUSOGiuJOrXBaQ99m0WCIWqPOY
gu3k++yWqWsuBCjZavdcHiPFUqsGANT7EMIeCdjG5mWaVEygcvZSz37vx0nLvr0ykXdxSzgw2hOX
sG/ahW15kd+4+nAq5ZuWJwfWBGu1otrqCv6riVCpMHovpQM09WmWiRVxFD92xTRiYYRtu+ImViO+
mn137ovKknVEG3mQAXWW8bsqjK5c9+XzrZqT37r3OMc13I1mR+/vzGjhc6mCndvVvFMFi5Fx/07k
Vwo8vk7Z8v0qdvRkWGp83DKPPMKwBS6m/O6KEyXvxlZzzYrlidE/zDSj34e5sLlo3C1ciCckVXfC
iauCUqgLjuldJY7sVfHyqxTo/5Gox4uLS9k9ZUS3wPVSJRjCI5uNv/V9fFD3yF+tbQAo0NSd1JK0
2HsAwLXRHHjDGX26HXhKnoD3siw3ot+pmA1pM9/8vA7FF5TH8NDIfO2I08NJLMuu+23MDO9fr37m
K36m9x7EWz0+c3mH1KVxfgY60DH8k7v9gmnCmhhHDb1FpO91u6h9epPKY8OA9wGOe8KO9hRdSu5k
fmzHGGIEquzkt49stnSeFB//Ij/XTlxRF87If0mjeqoKCMcMQgLJzU5yKiUOJSUm/S/TYdEAFAnw
qZLyqbnkySt/VZ09iraODIxtbYWoxpI4Pst1VAWS0FgsC/bpLM6dGT6rR18QST3YQkUUynTaZmJR
UKMiyKzl8g2WZdk9UkQB0OKwxOtuWMiOeF8MiSxKLCsJSDcShxWxlPBnMhteT/ArDvnJfMP9thU7
qPy/XcfgXxaP3M3R+TcHoodJ4oSoY9KFQyjTCJCzj/7Ljh7vOlqSYOikmu/aKV3eJ5sYbS7bf9r/
PL0hPCSMhlYPPOpYRK55lAPF+JGlK039tPS8Gu+FB05F0TVL+aJuXXp+xBE13dvn3uln+bFnsRFW
uxZoJaSvjfe/ZCc7Jp99PyCPye8GZw4tAM6xGaMnjnvqZ03WzCqwppphlBaXHwzNuwoKFU7G8hpc
uYiJxMZxlGsQF+CUR0sGm2rIq1qcVGHyz7A0OZL4Sg6oAEzPYJqyJh+9xY/xxqaPXyG2lXlyl6Zp
bt70CjUEAKNePA2C8irmaofSAaFjFAfUC41HvLjrxuqR3gTi3Fafa1+QXd6m27sb7yekLwgYuQbh
eyYa/gfmGKE4jGbLIjtkuaknA0vEXXibqzrlfAQ+JqICS2bcKK7+vX8Z7OKPRraxmK1gRJVSSdUL
lAu24pL+OX7Y/SDjpPYO0kb2z8MnndxewIseuQrPQPHClk3+U5z4vhTftUufi14/y7MY/NV0Nc5o
oihuvVbpj+D1yP6x9xRsI9lVOfn4PW9/7MQLChEi5O3VMD1myKQq0c6kGWqUG+cdFs0r7Ow+P7H0
19kACXtx9nMCi8etm7SSvXSP433/0voCiF/ge2NMtonCgm2bG5xRUAee6NdF0wUyJOsGjmTe4Uuk
wDqP0c2LGb6mLrMsGlW8DUPw9aYxXbTn5NZFluPyX65o4Qvb/JdPRhoYqoxBgIZobYUypHXA1fVx
/sygXEgWa5mf82+0kBYjhGuY5L9N0iiulOlCbnT7CJsBWRUV3wrrZGmwebX9n+nKd3XkEK0Lq94C
vT3+qegxv7P8IprEh9bef5nU0JbnXE3+a4VSD0gNaFXdc7ZAUOdsfkY62dHtVEhjnxMrexRtFZZY
E3mh47eWKToN/e0e4zVrOb9Rnp2gkFHkyyYUVnUip9pxUXocK8nr737VuMSrZ5Rg2eEjgxg+n/rF
s5v9TvZSwJ7csWSo2s1m2J35VdTmYKwvPVVj/+8wUDuMYOXj9oORctJYoyWAhO4yoO8ndlP64444
+DiMzFJjdD2LYxvZvI0BK3gyWd4jEkV8hi9J1XfsK3mf7nPTLADy6uOY7C92pdSuk8rVbzkA04aP
7U+16L2Y3RcPxxKGP3NXJMDja91LRRu3SSEO89HgOMZj13xkqEvj21bW+5dCiPSSxuneOcq3dmbd
OG9KErJ3/ISpyuFcQeWFneVeThOBkVrIkV6oxOB8HqXDuhzDZimXm2SZFjOKdSb5p4p24x/5KaVF
jlgUv8VisFSKaRlhtMhR8PAvgTAwQ5MbrWpk0r8emhNLnBQQogP5KDk3tFeft+pWQiZCZCZ/+sKU
kft36b4Gz4oAY6K0zZRXTKqMTS8/+UktFK97OLcm2LBL8c9t6dUwqbOnehRXzrF0+9mSCyhlugl7
KjrBRHthvLd5/Xt1ki9w6H2TO39iVH2d9Vhj8cki3YyOY+vYpX5qRL629e07v2yTwWmET2eUOc7S
vcVo0z52463NiMQ65OzH/l8gIH3NJ/VUIznPko1b4KLesNeVbWdss1bSIf2uQWxgVXj/LvppAcN7
WDKvKABOlck8gY6gqu5+mhtuh3zYhVrSWW7EKqTUMumZppcsJkRrck6wmkFqUEUbu8/tt8raca5I
wKcklY/JTaq/QSHmZv2fnThFWCHsmI3ov0yscPqIgkZ9wVGcG8pcRhjnY9vCbuQhw64ohr1UbZ95
g13cRSj7ZAB8HeXKAqfd/Ss7x7HJT1rQiF20EQdkA0nxXlwvnaJGhvVZGW/7MsegNVWC/fnsx/po
w/o37Clvu0tY4UQBDh/PnwRtQpovYLAM2N+rSxownNnM7yi2nsItklduHD+pVBFV6t3hrY6lw2xF
dY7RAtHGBGF1kBNHUkNxKRVexDa8HT3I8s0POlbZ8QeOhyTwrCAW9kLw2g9BikbsezLIpPKTTNVW
gsMG4OtYisVKF/pEkWCwn/DLGpHvsBTtUxhvCuF4MwQ286DnxeBkzh6KaltcNl5rQ+pcWZo5ccIm
xYPifGFUm7h9xIauwAFdRuDxMD9KJ0mQZ8GLqCpk+BaJ8irYpmVPxDbWl4ogxhX4m6RjUeFDWoBs
CgBmlT7ve5NV3c8h3tnD4iNvP3wnboPnrrlKD1P77/emv04UY9fqk6NbXq4q6elTsjVRPMOrAo6L
OUgalllyeCEj9ls4OPIsq1IAcq9K0UR9/5WB9MoEDW8Ke9FPifA+fTdhhVUxXV+ir94pzRCP9PcK
a0qc7Ht+12cvLhqTOpqz2qKhVCKX7u8s11WfOkY+PEVVFj5zLhgI4AIc5G52fh6G3yt6NFxLXsc0
g6oWA0Z/ucRNNF9vmxkkMvegYP/AXNCdMKcRNfSFP9GT7U7/MNexw2Kbj8S5pzQfeDlV2kwjnWSP
rLfiPilYdL32zQdKdBfjW485iW4lStv6JdaKXMK7kUspNc5dxy/gHMyP1A7wx0IovwYLLhKXg7U+
SoWpUk5dqpvTr1AZC3Cx6C27cr1M/RP1OlZ6vPjKFnaJIRLjY9snNgce7qKyOyCeD3lNWhKFa6T+
zn2EcPnbHNoAdvUEcI6p0sECuD52hHJscGLph0t5eWZebj5PFzznQnz/fcM30aX3js/Gflu+kytJ
oN3agG3c5Y1whrBbH0VeEjmYB2GTaHe9LKXkAe0g7lN9kSjTrkTzJL0recuTybl839JZKIcnRayD
F/fCyE03POK9XSfmK+b0nxnhUTHCGZWaZpLoV2RwLibxvslFW0TYZ64GuGNSfyb+95UlSau/7+KO
88MD8sNQ2VBAckJxGoHjVzmOP/tVPh1HHgmYEF/hBdG1/H4FOR/kuAJ3e8inXXGh7f9+KKgs0vbq
wl38K0FhAxOUOKLszfpzHx9dj0Pmj9DDKlldjbhswWsD9pcE54Vvyx4JbJxZSwQhxJmW8SaRDj+o
IhlNPDqPcRAxnA4enjMxi8sLLWNw0MPz8//7ifLaLaLnqsdJtp25hU86H8EUj17Mfk++s8pl/N9K
IcmYtLKtlDqcqB0l2rMZnNUpWHi/bUMZcZ35+/fB/oKJCMX96xZuWrwtryrGr0LIbCerW9yzAauM
VqYUklwuCDJZsgsbViMknkNCOwCZUNrIwN3/HSsYkICtAmApVIzJ9OygMWGO6uOAlvsej0ePgtxV
Ku9BIjcgc/5yt+UxAEAm38AQMwraoRCcARfgrioBUCNu+Zc3DWCy//KqoRpDOBc88K9E2yyWen1D
AIpV/yEHwbOBbX4AKAP2xof6oLMV5XrdWZ9+Z4A2BYyGoHYhPAZ4TuCTfivNCAcSf1BPv4NAhUEQ
/nWwpyMFfD9MT7cbEOA/pzyt9weAHXZj0Kmc5PO7mJlZ1iIlE2S8HUYhxyLBiZRSnh+bd5Hxq2x1
yP+ROsnI7y3aTG7d9V/Xq5dqScKJd8oOvvHRyBEifc+2Tkh66pFqBIGwpNjAgIsBpSih0gboLJX5
6Pr7jH4mg4C/DkOKtiOnaI/3C4QoKTEN+NRQ8RVqvg50JoQbctW1pHOysq3hRTa35YsD47tDvpz0
OTPMwsUYygzeeaCKD6KYEbU95/ISKXDcN0Ot4raWQ5vrv2g9XDNoYDnZu4fzgSCxWID/7n856cNf
1VnISr8h0EJOPZRD7bvbbrwQUvQBFj6pvEqvUShiCul6VZIhKgZQxqmm9HhuwsoER7qZlDt/CYXX
BYnS9cubFNgW+mTX33s8Ds9D1jDm6myd1JXfe3PXXvVFuOE1F1V7SfgFa4R/S2Ckj8wmlaO3wvnT
9dOUnp36zOMfXi0g1kL1Zsjqv4sI2WH+0wXk6NXkNFQMXX3vv1z+Hc/zWkB93d0Pwz+RB4H+Q3vb
PbQT5V2/FTDvz3tlAu9Df60eBd45/10mSUbRsPZFUTr8U3d9L9wkMyPj6Chgbu5qllbV3V9gYh6u
fP+7/c3Fi3upz8k8O5eF+E1Tpb5No6iZo6PoKNz6Q1HhUTOEc2QNdFnRfngeFdH237V2iLfSdebY
velCAyohQChTf+i7lPNtv8K97rtRutmhdbJ+Q+uEBgxNusejU8/WA3t++PdsYk1Ti7aohn+vaaC6
f0wPfYmDEC6JF7fqHbPzDfb8vavaovqcSKief0/9R/vcPXePXiHzbDYroVM8t+/amAQHflkD88c0
Z9MJbbPv/ildWMNraWlhTfiiaLk4VMSBQjeAZ9cjN1CrV2nXP7IBRNvcouWzeRyar/thbpxYFnPj
y1QYzU+Mqho+FspALiv8u0wjs/AvN4vSk1hUDu+S8JDBFqJqN85Q3RYuFkRXLSEhO8pmMNmGRHUa
CHAnGX3wLzcLIxVK+VryyGlNatlDeMIQcBmCR35cqGvhcP73c9rUGAW3iz5gkvzleuKFMxz6u2yL
j5UBR8rRP6BZVv1EAJWLpT0VjRaSdZaFC3guKRBE5KBm8bnTGdP0gPt7BQ58V+El6X+Y3/9+BT/K
x0QzhZUfiSCqce8t+v8dZF/LQbtbpAC9xEJf+8pODYPUR6qsLu5ctHoF/JrEm42PYiTKBqyczrzj
adieEThlK3HAyLSyh4VSP5Do5TQ1A4SZC/KX4sdf5vAMRqaeywuO/R0oem0u3qVGq5Nl/jTGnWjB
83uxOAbqabCCiuBy2UexbAHQOAK18NaJQuO7LLfFJkB52kvNJtaPPVRdjXmulk8Y+ZBvHPJlTxzS
NuO52CgrbROtMVr8GU4RTvb39nf5rXK0fj2jX27ydhqtMn+aXUPR7jFP59pBrg4HJFGfeGErSAAe
eO2zqo44Du0WyhWmAHrpV0lMlynJ0XkHKbxxh+6TE2vHxpKyRC/EE/jUtdiYfZRI/GMOETBC+mPD
EGrFLpq/RbpMIjJ2p5G2b4zL4g4MIQaG8FSBTN3t2tyCIFzrq6n78PTadGJ1w2yvJSUmao8hZ++F
y6gB3MSuIpEn+vuIVTaPj0y+7D5Za7doazcVZD6MnN1ewPJyeud23wikHeVEtffQTiUt5pvpvuli
4ctP28GxuYahnz3mRo+6DSVhZUrO7FH9keo/yYUVo7ArJwHPZcmJYdB9NzZzBh9xMfvm30F9U/yZ
LeYrYIeFsE9muKOl2Ex21IU63XvsQCrjEiGQvdtUNQHkqGaiG7evaLpg+4ZdpY1P2bmCTZfPdIBN
Sg2NzxHWLLtpYmyWuCXwaLWpGVTiy1r2W4qB8f53Ak59M7xJrvzvOsK1fKt812yKZcM7bGMtca2n
ZonZoh3g7clzObzBVgQxYbFCmHGTi4IwOkxPCfnMXaGMEhkIl/GQv1eID8wpIcG2ReYKVkoXNOe6
RM6XQy1ym7tXRnAlM5D+CDv/ubiYBgT/os2MuFVoPv1dIerkpc32WiTpHhpJgIzHsWg5HQt60grF
CNQcZCDYGA6MTDiMIEGovIsdOfWtxOu+Fneji9NCj6d3lYfYNhkvdQOlxdSHOz43ugnEObfm+Da6
Ci7dPVwzVSlvBxw7w4rd4TIy+XDhG20waYXzhJsIDEPZliBiwKbvvIR04wXMo2FOema0idcDQmmr
eEKUnk4bRXl2ykCwk1vu8wxHRqSJJfpQgubM4J6qJiuuMtORzBOdrZ2L71loJ7klox2Q6jI/j0+7
ktHteKaOGJ8AvytkQ6tcD0moTIfxo+6vKYse/l5NA1bpaqdXTiu8a7SlysKR0PH0ZKCqhQQwWsOY
aUojf1tzA76qNW4lpySTQZ+5shlxL1YjJK6udrSt+bIxMeZZLor3WTzcfGnJJWEB8hOSPQ2uAKog
TWeSjfRYJyOJKNvmjiQ5KgcJVjgxumbjWKa6jP/N0b9WDI2cSpNJt8Qw+TKy8SjpE+N7jhG1r2U6
L7QGKqo7lu7EeNJ6jg+jfS0AI5fdJAX3hSVZEXi6oVQguEibqXs2MzU6wtp9RfgXVIaw8GkYe5V1
k5FqXGSKhoNPTlp6XfU+UsyCXgnVB25izbHiWpLr46OVbwbRmUfGYA1vcrDc/W5keJozjgHA0eLM
UDRcyAreIEwTeYKVsRnHK4wm3wljQ2zlVbjMEzirVCqaXsbBYNu82b00wUAJTJ1FHUZtaHScIOX7
eGPIWlILLtDC2XA5m2m2t5hGBsvaREF7pnOYH+ZhdHlr0nLd27OeMqoCCg5IfIBP2GdNFSGx8NZz
/KCPYAgNTKDZ3/dgpKxeB3drP1lMqXzUskk2sllJoasY1i5e4Wq0rBEIDcMgHHkSpr1BsqwFQK3r
Ex98lhUajbSccRUazmUAbonOb+Ea+IoOhFnXSoF9z2oLsle6QPq3HrqwZY2STI2GqqAAHUwZDJOW
I2i9V91odq7QSMF0v4Zu0gdHa535Hnra0DrMQzg/nLu2PVfF9UUyt+Xo2hhyYI2ycPvu8j4O8x10
hImjBHUmy8d3q5/mD3QQmQ6X+3TpxyvPsfXtNHd0c+NaXk09s2RZxNWwhmUsnCookJlvpyALlsCD
+QropsMZUUC4PTFEwFJ7VBBqeNRfvdW6Gv+WTU4NMgOYyHjTKvccx8ICYLS4z1DWBCHXE4MUBt+W
nXotD5oD7ygyuMgnNlMDLligRuHb8IlP8/9aSiWVvKFlwoyf2roDCPM89hlh17d8b9DsiOodwo4h
CT6wbcQsZHb10MKhrV9WMAcIWxhXP1NdTbWQhvrbD7wh7rE2jOw8zYd4n79ulggj28AJu0VuYC4w
DcyLANGM90hJ6elwt9lv+MgKoVCu3UPxaej5MIBzA/EBqxJPLRNuS8P+gUYHKRj4sR5f165jp76F
1cvR7T5/29RzbGCQ4CZ+W3xCwX4zoMKgCfEHgL8Ocg5Kpi2r0ljH3MeH+brmruMZC6X5tkCZgKWi
av2/z5KQUh+5C9CmRP61LOrrmqIVMyZMQ/PxQZFezELraI8E33S+lxrZFt0ZGczzTBDjVPob0AQ6
QVQVnBBcVZV7BL54qjeonM5lG/KkdMkOyG5qcEczd40egRRIi8zgNKcdG2btzGtITFafocdcULAC
rFvSNbVkiy6Ebgw5Vh/UYHYQifziqQEAATABvBmYXWUOE2Hqi0J3r3CyWFT5whWfqqZ7MaOtWOwt
XsHRvgOzfa1+ghD7CfAOrATwZDcH677nT32Udw0UD/3cLDbWGo+wPk5S42NzN520THvueGIAfVUJ
JCp3wE7ZOK27bmYIvFv1caFEjYHMQGSgI15sw8qo20tWEjaHB8p5qjs+toR7zMcGbmvyoZ3PM2Qr
3st+iBG8O5sR+pSwg6yb/x0AqSTI19195VRU3ItbCPRkxQLPsDLRwYW3NfEhp3OqoB4xEnkdhF/7
kRKASUvAz2WoLyuEz4S/w0ix+SD2SA3Q03zDsyOIuVpxNbPPBVKi8M0wZB9qFa+2hOw3Ic3Buvns
xFuJ3/vX6pP4qQCVGRewjQF0zOfqvr/kXwsXcSHZ1Bb5egkamq7A2efvtGhCCwgsV0o39vUF2Lg0
TK4m07Mop7oKoiBytLGCOQPvMGKS3xPNAyy+Mrh9d9U41RMYIPABSRWNj1+SFCgxEEL/rDXj1fQU
sK1E/0WTXoy2Hu2JYDPqlmuTe1vqPIt+ns1vsfHG4vsdhSasXz5+kBKVHEXRs+KAn333P+fMfhXW
AiCL2GwF3B1sGeFRDShbIy1ghoai4Quhs0uJaXtXRhd+AUtN9lCOw6JRFTAPK3dggQrjWpbH5gYV
LRZj97iic6Tp1LJSe2vVBtixPYRXFqMQ3TEoHvXrOHRLWCYj1YyN7TqOVwS2dUz4OkxViEN1sro6
sDAbaX+vhbFJy7inR7wXOpPJUv/rQNNsM4oIhaZbho2g1X9HDOis6/+6PJzB6jUws2/2zrA+W8yt
p+F63YbBjyO7dWYeOch82bScJzHNsAZePQ/plodEGOFvUyQXIEC7RmYozZYqXggZbivZUradA0mX
bOwD49yq0XQ9i8cHVL0Bat7NNXMIpzbzRM2UZQ6an8+mJENymns3jvfGUqqNJNFP4vMpGQkNbdsE
p1SZ1Ls8S8l/4+OpmmlsB4fWLg1KQjhLeWxkkV/00K/isStkwCrECfV5HZHLrbUtHgdJWbF/uFrG
eF/yUbjfplwSpz+/N7vkbr+fAPPNHEKSXOmSyMeMceX/NEUIUOBDi/XW6fx0M5y+55n6ogBxapuB
eQJaRg+Pd+3QlDKX1lXbHIEMmKdame93D7dd7/X7+n3GqykM7NN0MVCPbCrnamDclw3JT4bOmisk
QHYoNZQibTcCMSsE8BwksTKA9xQA2xdVgziCkR9mQPl1R25sV/GwLCaQcwbeTJm1N16/fxqT7OKh
lf9Zw6rY+BDniLDt+tZAMIaPU2U4eeQn1WfhNI6MVsNjEBxQKX4ZHn7Jd7wL+a/EHGqhGLJyiTr6
tc7N3LvVzoIHfeWGYgXrdqSgct1vwOyqTVYolu0mD0QOEz8u8boq34UnfkS70kA6csTUqzb19eD2
sZIixrQnYtoLkWO89fq1AAdshT5UtsV+uF0d/n0Gc+zctiWdY+7jjd9HiusY7PBzkB3xAtopJNLd
VDUEj2kf7erJj03pAcetpFUyj6xwqpxJEhhLlfvPoTVDzgBdKy/136pngRhOvjat/jO/7mw7p48l
1emyJJ8kCShNVe53mh09B5NnQSotLtD9da2RSRLZQkkgtCuaLeiBlOH9oxfWP3ot0XhUSOAIMmEt
Iz33mG83uOBWRDsFgMoXfKtAUWAflFuqoXN6px7G/vRIbK1L1rX/MMMUk8fr9v9KbJCaid2GEr3Y
mFoebhDAaWoNHOvC5EuAGRHGqg7j49jJj+NXUuRh0zgEgQNalKoHe2SMipUh8iPMDJ9rpal0havX
jsAIk/FQeqMQWBWi6Tzw+IEq5KskfA5Mge/pxnLOwI3ZN2GTJ9K63aDc+ioJrCTSFr1DNd0uWtuy
vdM0PrphBG+kjX+8HNCQ5T3cQPDy4yTtLfCBvkEB4KkvjngLpYdY4vL9O1SZPQYL0CJTClyry05A
c99MyCKV8Aef/eu4KsZQ2KiJfguipAFOCCkVUgqbm/HRiUB26STd0FWS+MfZ9Zomytn5DVz90mbG
kNuoMLRCXUo/WlKFeE0WcvnlVwgBBzqJd3NS+REVv7SiI8fUEhLYcoxHCn2SHaWIKsPf8OEQnwyr
hjtJ1n3DfQCE9NFctIX49iK2B/XWz+JJDNOlCYfKh8bKkbztRuTqL+kenwtGXRVhGAw0YQvinIAX
eSH2lFOFW3yNXiXjVc02wpdmZhyfJ+eBp+KSDaV1EtX9SEja30YHmnyjy+jEk72Xo8wyRowjGj7Q
JzoA61hxQ9VKWXUJQ/mLFJogMGHM/E80TA2wv3lmlpqJlYmR8J7CVqcybSxUw1FjvYZQf3hZwkD0
TmRRYdffpqianSMVMge8hT+b5CiI9BtE0f8wytt4OQtDxNPtkhytnqqHaiZRchD6Y3ZcPha3yoab
3+fkF3JaBH9YpqoydmcGfEj3owavraCDWscSKNbnqimwWsUIWDpMA3+aNg2irUNNXZa7sLARk1j1
7p+R0XqQRvLSYBdk5InES6WjL+0F1rgqY2LY6tRue4USTaJ8/1Q7nKw7geZ485ErBRaU+6AlPg0b
PABdb+Zw7aHxy3XMQISRxVNb7iwU7aKAzl/+Adwg8BguPnBVLvJWgBy6VSOZOIxbqK6ooReXZRQf
sf6LWYpBM9JWabEiGrtqy+mU5+ZfyH3yHkK4XGGE1bARKqDPMvG+UkMH0Nj/5v6GuoYyxs2dhRC8
Wg6mHOaI0A2BkdJ23SNnC0q6K+y7z5qvLyj5HGVVjpIwmfKpDR9p8B+7av5H35O5kasKgLCXCiqG
6wj8yndz+UR4WH+FGmrqsVbO6Mg2L2ZvdwYiB3itpkfPIRhnNtt42ETvBQNtgTdPY5pyjiPOr3jr
XVx3HwBb9XsTOwXg6+wNQIEnIZDd5EP1v9X+O0bsXFi1t1ZoEugjEuUOoZR9MfWzq3e0C8fvLZwm
pJgpJox0W0o5OV8WTIE2CFrshq7uKbJxbDfG5dRp6JPvophigu+Iwy/0phC09HwiW5Nxl3d3TSE5
JOc/SxeuTYUkZrpajBOkKghOhQ/IdfDR2mIgGPh9gh67KMD9ngtnWUlrzxnDR1CrcUXH+FTaIM4l
1ceoddOdTHfy71mOCm9sa6feccBR/9S0FsbDPwvw9dbe0VqyUU4xZir1/lhUMI6t/uXxGX+mB+wJ
bnYlI5DWnnyt5D7vnSXo2D+KmpaRWppIYB8tjgh/WEQMmnhRCe6xFu4DQlt6wuI7xNsEgdZ6y/xP
sxXpqJEMQYigW0am8fnLspP1+C7eZTRAMjZtgklTUWkIZaXuifFyqBH9DcFRgYMs3oc/tgFL7aRO
WIb3xmZgGPWhGkBnIzgMSZEOxeO3l+pyeIthGQysqIEv9TAKk38owtJ7zG/1CUhqPjVc/zPHNqXf
0QfWjuKNnTgv8PqYj4CR6iiTcMKt70b1liGRwbsb362tkvtBHydQ/rHkMO9ajrfDkJnGK/usVhCW
PPqTShB+jnWj/Q1E5R+vKlYspXh24ffwaaDty5A7xAluGE4XpdfH44OtISdQPA/e1wIf5B+DxW7k
d8O0iXbTtefn25jNMmVgRLkS5JQYHUGCMtKAj171dpuGFeEaaE516yveiDUOH7tN0Rqz+N5BwwHf
TIrpWiQIoF0/l+Us4bosZirk9KNDTe3vvxMYaW9e+NqVPzL1nDFezPWWU4zM6ETHb+Sz+WUQ3Qpk
3PhPR6vacvSuZ1m50driw/GzXSQ7xYepjw0baQ6NBUpOP5NmvLvmas3V0sQtYWWVEGN1dZP85Rd8
H6fdrbZ5EAJbMuormVa0RiWjOBnGFThApgzv3Ig+Ho5C/AF5HdjUuym0nf+Cjnwj0jdeJ/dSpV8+
/NNEHcbdPkJXifkBs7XqZRqssToAjY3oF7vX6HAsEF66+bAMPyp95tBuU4IKvX46473a7y87Nyaq
fP93oIja5uqv1vVcuna2A2VqFNpq7DP8sh93DIE4Z2GuAjuIp4J/V4UThesEOgYoq5A5ltIMiitY
wQZwxEK/XZUnVkWp7jKEumtA9kJy1J/r2QuNSlW3OemplWrEEYRXkqIkowTeg6wYhPR+KyZFHVLk
KQipIGqOfxCcEJTCEvm2r5HuheIoHKgeEqbNdC/0cZYVxeKZ/Fg9Au6JWxK64XmoUlJJyO3RKP+5
f8JR8tkWdG55M1dgxT48J5sIcujOWZjUMv2VhvwKI5Jakx0y2b2jU2ZpuwL/zj9ZSLX1Z1DnivWT
tftP+muGA715/YH5Rr+57mifsxhm/GPFS0p9KrCzVh+rmxIjt3IDz6lZ1d/DW+9QT1qZ6jGFeJfv
XGPChMkUjiclprXDKbhjr2d+OVuaxvf8+XepWixavkiG6rIqY832a6t65ORWMYmlVqXc7uM5XH4F
k+uwHK4aBGQezR0nJ2GpbrOuX0/e3Eqg81FZvYoO7M39rXrNybeL/P/Zn0n7+chuZZPb/8KmJUe3
9rV775y+ox9pDmy2qA6SAXdd0ZliEW6qMbyU7dNefT+w2rMYrCImeSnDxv051gRg++zD9ddq0Vl/
/e19YHKLRnbElEYZXUxPz3IZZdq2Fj7QOCgDp7/XdgB275J97ngvsEad0j7r3uHnkB8pM6QxXwgJ
ZWlXr7LAkra1Z5HJN7J5q+1bVOXOySRmi5RXjxYmrAOKhRh3j9Fr6pgwAooMl185AiRoCv7smIm6
vGioE7bP+uyhDRyhUGJ9RdD3Gi0C9c9/N7XvvkpspP6x9hMrd14Ie8IRWIGMw2EAjlq5bNWXYKw+
Rqs+0e6hqqC8KwITLE7qwHbesf3fm053acNFKIjcVMPtKKOUMAgwwcdId4dz2usNbAa5wTDM1u1L
21+WstXKAe5OfbxXoiUGhNKBrtsKhi6YR37XDjTcMCGV9Jx3RWVnCZyx6rNWpbHfwdwQF0qJgl1L
R+ykzvLEAxtshGA9x8rCst17cy0r3nyV1CYVXEno5mU3N44xocPGHpqeOlgTLiW8znRmYGGWy41/
fFoSSDSVT/cqOdVPsFXcVP9n2w1bqub7sa+198NwVPWYf/RxZ0iN8OTE01A9qgtOBtXPpMLvrDOs
KVb9kcvcm9shbTejT5TBWwbflBOHor3MMgJ9kHJ8lzdUDaRRgNQrlykL102CWLHhk3O7r3JV1vqq
auA0mCvzYNA0HUI/jMI1hW1/xxiWWG9HZv/9na4vqvAuxGNt5RNvPIu6KRw2dDSCR8vQ0vnhdAKY
Qc0KdMib+7drc0LUxiAXkLKNlBTMPBeaPT43NgAQ0kytgHMIYIL9pgmGf2U8qLUxn4JZliiH1sPU
wd8L4/7QJnf7h5AAGQrd9cvBKFrxHDH0/B9SwpwMvGShabyedSfROe4e/Q/IcTtyrhaxltt4B4My
tfXhcAlvIyDLe8i+eGNmDa/574Dvsi0eLCMNsvpAn/VAJpSQZvPkMoUavYy0ZrTq2IsKTweEchGt
codI0L7y9qjbSoR9aYjt/+wprqQ7CCdE1TW7B5cvKxRg1hdayfjXCbo0RAJTgbxSihCMJVxYsh5Q
HmhF/i4SUE7Qu61WITZpHUaTLfIvJykLFANUB1qH0zzkTjLNXO0C7v11fRRUgSvaUHATETA7SXF7
V5q6d5D1Lq36nXU53RXfwbiahBQvxAkeVWd/ASDA+fKC8MyjZCVv3nZ/WNGgZawnM1B8PdkUQeMQ
6s8FSvC00HzABKgVOe2IB2e/eQ384HnoMBQL1a1C7KxV3BQpxHsGRkr8Uchvw7v//Qvp2/PWzVBN
VWUWqoSAjYRU6rw/I/1tOcfxeNYuvcu/3AG9JRKH0ruJJflZOrVieTVgh9ZG23XOJnKZmchBBkjh
mKfNC5bDDsER3IGQzaq3lEpQWytHoIWQq8S6u0+0EtcyV7Oaati7Mp+JHzXoDKzNv1NcYGpZXlVy
fZUsZF76XLEE0yuYdSFkcqhchIOEbctJ0LTXXPYQl0l/2X03Q9woLJEx8zBY0xuufWb2LIP9/jRa
UillAtXqibBNR2V0zpiXwjBeD4+CUYoCKmGD5eg1FNXJxZZOo+zI+N+7nWA6bNqNq95EECSmaqTB
DUPUBdGf1xyL0zetcd7ww9TTUQMMIJ3XHNuflYqKTvv+Mzx3WtdaCwRA5vMr2s/8IgeP/cp39BfF
UQis7k33ENTOPynilF6kE9dDxIO91DDeT/b/j6Yza1JUC4LwLzJCxAVe2RFwQVxfCG0V3FFcwF9/
v3Li3p6Z220r4uFwTlVWVuYtWIxbY+lsb88+Z5tLBwR2Miv2SbjrWFAQt62ODmkZ/RnuIRcqJn/F
7UgevU+5bglpLvnSEhjPvk03dxf9zHQpWyxkDI/8CzuI6+TSj0Q2Dv64Q1xIcKamBGJkmIM31j7P
eTbFj5SdLwI73Eq4k1odjIEwi0b3EgkxfpYQSB4ftfEY0gfnOc5lmEvgAHZabVpr6AMjUn6jg2Rr
z4W9je5NY4xKuU96bp3cziC1dv/+x1vJd/HhiKxzLyp/zhhhN0ScdcrIllxxAlJyg35BsyjmSHh8
KXPdgREhhXzYVaRBFnACfclgAMi3ErQt2/5Ot3XAnI143U8VypQ353qzMEyy5d0K74YpUG7+UUc0
TvjNiuJVOrzQT0ss4z/nH9gaFCa+cCbL+MSCJ9vSA1M7FMvcGuCdAagCZc6SukFv765jB0leHOoU
ZX3i+QdQ06IJEiHor3Hod8Ir2bvmDlFfVwDEpYkRMjUCaKwZjMHJVCDAfAwtvIXzsL/M3sYI8Vru
8dxR0J297dq0Q4DZIwNFqytyrM5pWwJp1sZBxxLwMs256aD0qcgsZWh+/cz3MuDk1hCBz37tjF7W
X8Epkr36xpsbrROIuK8oRYKGuPqYeTBQBw+a0uZc2BNsYJFDbYBhH6IrEEmU+gSqhPDcsTgORnED
eBmYmW/zjvtIkd69TFOVuxrzz4enbekAGF2irGOhPkr0Ss51GLenjMSINYmQDC0QFSYJNAC402Oj
nKaEAWmffUPx0tE7OEQ0F1DDCgOFiD5qoSHzTsil0X2vQHIwKLWy6ZPhp3+vYS81nG6fRjFT+hUe
J/nZbIDlQsGaJoJhEZLT/PL8MtKcOI1vXINpUo6JO9fgAuxtLKPYUWBnekKIC0ObC5Y48AX78+ZE
dT9/F3rIzbbId8M8s+vR6DFnT5qoqENXkuEc0b2joME9B4pMpBqwEAUsrKx/JaQ8u5hUXZc0mexm
rAKclS5tO59pgehvzb80ivNqlYi7uUOzh+bw2qcozHrm9o5OawfU3p5SZePmHwM9tKYtouQPtdcm
ynmgkwgF0fowowfMRC9jCDcE6wJ6B9kgIHqwjdTurwgMUdJguShNMPXG1WedP+3SEbc/kxDt5Btl
Ok7EyYeH8cv9smreIpDt9tF6BlVt1bhT0nqnsTzdIIWvNpKW6RRoWBGk5oAZIMtBLmvEtu3XR0tq
Ktd5r2lqyQt5jKUO9msdpn9y8yvxnUhlrtut0Vu3uKVe1ryxq7C/qTCro1jjKnFn0FrSxhNgh90Z
FF53ywHUVcuvl/gLFjChcBy7YH0NHOlDGp7kgwMZurL6IBTjC1hQt/lY1FWWN5RR4bgsaU7Ddanp
Y8QIzojzHSvNzclZmJILuohV3E0U5M0w7DKLINa2h0huBOzomOmSCgc6M0+cdchcrxtyVlRgrwS5
zHLyL+4XvHjlbvkJ7aIv3d5io0gPhdki7Vu6JOpIXP87WbQISmtJz/isInznkxBJOMq4ij8jbNnn
hBHY+KZH97J7e5cdGe3hZF1P1J3utUtqzYAB7ZsquTGtpYCkh/EVX5+L/fX+zT0UC11JF6/DMuKC
U70po+ekwAqBIhu7J57QBGhSqhVhxpIoJR5h/FlWRmuL3+3+g7Nga1gEF/OPOUDTGlgPDWg7Zc68
5j1w/sUiFEPgVQ9aQPTCeoEzKGCN7XpzkENX6jCyTaFuPc4FWXTLSE6W5JhHr9jXyEmLHPbwbF0R
Tb27eFJgzyBHP9gfyhZOxYyaZ32UqaOOdxl3CCqkk6E3b4MQYdsgn5l2B3kMDJ7PR20t4G55Tz5T
zPRQQ2hYgAYa5V+bwEIpXXrFrxj5nu0OOtRwFuBDDI8PMbHJF9ygPBlfwAYiOZkJLNLgoxGPBCcY
de7tDTaqVeaLrqCureOQAu+K1efdVx79dzZ9HSNKN0hYLCnWXJeNJz7uTqbDpBtU0lpI9zKHxN+E
2XElHG7P2msS6ef2nQBBXkCZeR2CQSTbiu5d6EilS37ZINsSqsSDBAhlGnI9DkXlBzF2SkEN1q13
X5vxrK6k4vTFg0dyMBLTL8nO26cPI1/ShjjD4Hn79smNJXV5kPPDt/JWL7B447klX74uSUcrv16/
sGxHuDIstgfqFSjD+FlAbp0FuMV7AoavFMq0+tfJKTmxz0PnnfF6JAwoBw04wQqYHIxN3gQQWiFf
rwBZkB8k4f4d6iBpe5cALAukLYFUPITb5ndJZIgzyQsPMUj4QHI04aZXxHRan4QBXXr5HcIUA6mc
nh7mdckIvptOd31gXqNXDh/+Tf7aPHOmZOotQdHf+AfDUxAUhO3SoWoU83JqkeADv2y+40h+Lkms
ZOBCvpekO93/+0kwgmeycuSVVLSSe0xUzFAeSHLXfE7qDIwpPr+jpqSyLMO0UAqewZ735ahPn7EE
3JD0kEFg7OR5NwaFMNMlB8cE3T9wvr8GCIabuoDk49CLXNAbh8x/Dexl9hb/BkbwCzkSybFk/JJx
VhbZo2Bj4ByCH39m7AqCS8hzD54gHagsVdaGoJj8jyiKTyMJ9a+pgfIhsbLY5ZDaU2ZYY9fzpMp2
8hAP/f8THzxKbA6H+H00ihi87Q9pEMQX7STa7pBvvbrHLBAYpJFxMjxgVlBGSkqnEnjLI3KyhKSm
YA6k+jLkOOAanG1lAVkI/CCZMSkr8Uo2LmeFhikrv5S0WQoX+fZfJllZ3b18UmSwBCYRaOHfYMhg
kmF7MonkJVIRlIHhLWoAedAJ+k5aF6t5h2lg8yMtCBWaBT2LLoR7Osiha6iUULlm24Iolm53pEIs
paQBBL7oTzHzxeQ9AmqQ+VPz0Bip1OhC1+ZOpXe5Y7epYvFDiUiinfFJEYXr3aN3jtbD4HLuy7Ph
ZOF8/OrTNPHBjoocWJ3dG/YNpcDvAEo71rKNqLy6b3wDNLPIXDVdnxPpV57BUdPGjQnJJ01JsPjg
NVIM/C6IZeDhw1J60QCQQ388kZGkkZBLe6TDPaEzkxUTQgnrD2U2m2YrGIudIRwySJPplZarJlFD
bQqBThjIUIspiWGUZdHCQImBshHyWt0KodkLuP6GtNaj/5Mh1P+QI6NVLNgKqRcadl/XjaFceCkO
drukT9/5fUz9LBEIp5zJBQSsYQocR+0+DSdBgw4E0fgj7WQLp2MwRNOxZ61osEnI95mb3Eu0sFJ8
ZUHcfpvWc/KTBgMl9CgPD96jq8NWtsWAxrmNSZFcsOzm7ji8TOuf9wM2jGfIG8RO8DQ55/EIQ8qg
sWHnBCSDOXIFvHbaCSGH5j9KlM6cA9WxmwtvO/rBs2cLuZUndXtgfnaF7/hQm3dyTtW4t8fK2z0u
z9szmoIjIqbHHRywsThvP+t6TRssy4Vu1nwvjxzpSMq3+qK3YDLlVtqzGEQUVbioVKcgVf6+4S5o
cSOwFLJ4se4kiy8LAo2elobEgxdAH4ebRn8Kr/uw9OhSMyxG1Oifo2Y0bMO8IREkFn4CLbOIE7xJ
UI6X7p1yQaswdn6SOxIVm0dFskAYfgwe1bEMK0C2UnbQpm63SUOtDZSdZRP6+kREm2kVBP6fk8xH
5DKMVgCwX8yJh0gf5ofahcLx0uwXRWECFYiwziv6Fd42m9OYR+W8CJTRrum4lGtzq5wiloX9FIQD
GEAfF8lFSYMJ4Ez4HLgW/Mo8B5v2a9CHB43xc2gVVC7ek/buNi44167Nn9NhXFI1IHG8AAOwI2oz
2UEFAU/79NQh3QAHMywBE8TBis5tXFxwk2CnLEYqHVGCxjYFE6bRC3FXgFKWQ1L/lK2ByyBIBB3V
Py4D8CVLDN4pVGZRbgfblcWsOWMrETwU6CVECxqYDgNxrioQqCy18qCsS6zt6PAKfCrrl9aH1/ej
HXAiLIKpy0o8S92nf9yCwuq/l8E1+Fdth/4gN2DmycJJvw1IrxAL6PtCqwimm68yRom822cmFi4a
ewlLtyyTpNUcRJCP1/q+pkGMxQ8+wgyYV2xfZEnuOFqf8rLsYXL3sgCz4xAQss5/8XjhKLOHxh7Q
3fcWn1kDoUg2TlnYS5bN2l4JAKovaIq7mJ+GTdGTuX2Kad9ikQRmPcmiT5GT7elLb7Isv+UazR/5
2Dm8LE6On/7dBNLnKhpAV7vJ7vJ1OCS/OwAef50UHUEaqqEbIhUOjHlbH0CpALZ59yGtpvwhs6Mh
7TWjW41Tp0+890e79ZmOu5aVPyJqzxl0vgX3Wzdg/UybkXobAjLdcRD67GnywcSNjJsKXWpDRwSK
o5mczqiaBiUIWXu6Vx5EQ4oFO/77J1RRSv/gRjDc6co8m6hfIRbvamjo9jAD6g4aoYakh9FL8ui0
aTiUpYg9Q6qUS1n6rqHoDz8cOIhsCjTkcQW03XPI/D+spNgG0vOGKDqClWZ28UzFc6sCVdMS9xSO
KF193RjLdf+CuBGCIECu4NxMDxNjGkqUuWTayI7D5Wrab66UbOmytW+4vdljY8Hz8+U7eYwAxz4I
VDhXDUIn6Df7BREoJQcxzhNcmcKbdDwiXCARpifXX3Vea1YsrdUHvZVN7mNR3y9aVvsOrkXzSH8l
zW/U/1/QGOgox0Hpi4DuZaIMjybiA0hSuHTPg2fkDev+QtJH+F+v6UO1LsjMtZf5d4LFX3oL7l+b
6Irdm6a4D8SJTjdmljSKhscvtRS+C83rmqer+y97D8h3CmZb6RQaa3Aet/5My5tuHh/jSt0VbPEY
5tKpg9ZVa3xpY+iJWDqJfY2MJJqup1mnvVXz+ABsdLgF7Ell6TCttM/BRB6tqoIeGPzJq09vghhY
OOim5OhJvLmH4MQxzb52iitbQUn4Fiiaf0bHCVWTRgUgmb9Z6rAR0Baf98F6676iA4XPT71FXTqQ
CeDJtLSr9+pSpYSCBldVTV7nvnYp/Le0eNUTXcWM/K93JsxowTKZPOsg53pVd6d6jLPD1dGe8RG9
EDQQZKjZRkCblHRYMm7tJrdcZ9vuLjh/YPT6I7B8fkzN7lW0twhvGmjs3oYthgLqffkdpkrtabh2
s4EelKgrF9BoNWvvzoC9lQo9vRwRVIzTuqBAz/CRDnmDvPTePe9eMPrahp7BZ3NEI1ZKztAkMHtA
ndUHaD0Q7ajaVDQZFL02rAPvcX0DM7SoW/HrHlBOB676aU7fWhcR1tOqKDWPTovbUKtRHADmkZmd
IkahP/toPHALZjzaK2Ey3IK6tczO6H/UWlg+wyf6TZ2//K6ajXpQ9yqyo5r6A7ATRNIO7EKVNB+m
lVIFjU7cgxL1GN+eEAMu8Gm0zf0Vnr+TZtpcXZrPuJyRjMEbOzLdGEc6RGgAQDcTohh1nXTdO4U9
dZbqH4iX8wt0jC5bLteP1qpTMaqOIa2OxajXepq97ygtNzTapF+/RRGYFZ5+o3T41dfvfA0396lN
r5p/A2pCAKm4j3kDWmTpBPweqRvdZwWtTEhV9yylptKgztrX/f0Z57R3QyHOXkanFXII/Xuz3l+2
z2pSafCbEloNGc+6utmyxNHqe+rT7pIjv6+fQX/mn/63NXvcky7yWKUUsrg43V4hXXkYfd2GbXIN
wSeGFZUgdkK3Vw+abUdsTS/GBw0guCluEwryvIM4KlI/iuL0whQBfSTX6rE2oIfBUoclrE3/Lj1s
1z+d1PzhNCFGfweUZqrledqwuroNtcWsUqtefaAKAgZNmqwFp5i6uP7qE0Dkf5niVZMvBQu1DFgJ
9Tjb3T4RABbsjg3qN+kyPycELmJPfbRQjYTvwPc3GBno/RRgby8UeOhAgaq2/fbgqCGE4xI5ImAQ
6DG+kQki0UBv70178S2CD7AqIQGMJPacz7qHkGgWdWlneNha2LojzGreuV9MpFS5B1pdu6SJXwle
qDG3MWN42AcC7OZjBeSjF31lUyiw8rA4Jxpp5vsr7izXCKQlI+hHELgL6qsGlyOox/hUj09kJlVU
XmZnKqMN6wVGmwGPIMhJvH5N/YsavZ/epbbuJVR6tl50ebXt/dJflTqhOZB17j5H7faSdB8wIQdJ
fpEPNFD/gpduqtkG3iK7uPbpkbJerpMvBm0p+ZlTohqQu20YHAUI9NcuwLzP2QBVm0ZzcKdLiN3K
0GunmVfiEfrYXnPwX+LhFxZKXq/RRw7nrlkc7EaFhfyn9V3pyK+o6KfUQab4DVRA1PG7EV0fY7Kx
/BxqGihSG0ZMa/xhFa6mH1CIb4PONBYiFPpecN9f8MnerGrneZNvLw7rJTFy4zugbkMw2GVlutLo
AM5G2goDiplLwY0l+oJGlWR15Gnca11cYdWb9X1Yyim8QbPIITyU4J54ZVkHZi6yk+mQHfJcgDFS
SEf747k43LfPKmCzq4vBVdtYZ8aE9PiejfV7lLM85JTPj3C4+/dWZulsiOl5gjtHh+XmQPn51nFQ
k2GZrlrEGBrSaW4mNiW34ddiayXRJ/qn6a1/ONI2x4qoska9WdLZlFDuOPlHBI3OkPzvMC+IcTqn
EEjhzp7EQpaRmSpssSpcCfbBTntHRywJybXNymket4hHnFBiI3y9yMejxsKs8q8hOZmkrxTWxTuH
HRAYw70FKbYD4tNBgwGR0s2e3B2CKKjIR7cV59Hs0xcVfDo5qLpvavH2Oso/29lstkXRBPOGvrkf
j7cz6jVIRZBMGpRUTuZuxzXF/c0IQ9fwRQ3Fd33XwMWSXZe/81HPOQWVf6a+16GnMHjNxdjqhhO3
Msw5IfkaIyT8MxXDrNOYTPvhfHQ27MleHBJk06IHLUR1pWfN4AJR7CZoRZhlvB2DjUmQfEeiZRts
FyvgEzvCL8eKqHSTLjTRYuH1LwMrPUmrVpKwiq7LghUErLgykgWtYrbl72IfYulCN3yybkMOS2WO
48h3joeB0d4K+GEFtAgFKag8zQqXV2MZZmJrl7juoDBs2/eTob+bh9NBhrvo2kD57+ZC+x+J1ZBu
YiMjEizJCqpPPRNqxYnrxGoEmFmR9r+d2ZVlrUYM72OMj3AAoTghffIjQK0wH+sYgYm/7GTCOBDA
eji3yLfSUGrlBuk/z9yKAcTVHC9WpEJEpXwSYk6/a/ztxJNOugfACmhwklbRnzPTfiKXORpWhK1Q
AmmjHN8MdzeKjSEVNsf/+xOGOZytxHCXy9BOJFENgQHh5ZNliW+UyijToTIv5/luLIZN7dkGi5E4
zqj1IjEgCcr2ZGw/OFzIV2FO10tM49aTMW56UwQ8LQwp9nTV8CXl15WcuLRL02CCVcMeT91+fyxt
lx+6krcvb0vpHjf4n1PU76D7rRTRm1zz3u9kzjxvJodClo+X0SfkLri4ZC7kJjiJrGJ35MYrSUeG
yd/uLxZjuGESj+Tbw79hG82RyRliLSlnw+4JUsev6C8xdiRFhu8Pf+fJq7gNOADTn0YUMVkl/fgN
9s3c4Z56ZTjlPrmZcbhkCKHwyVdmzOdXqlUuP8vEiO012kRv989W+4afW75uugmWyv0Li4mcADRi
siyK9Eag2akZtFcFlIg39ziKM1AjbugFZWIwuoJuRQ9OHK2ixZBTRkQoHmkGBsgWE4Fyqkn+zEyQ
PFesnmJEgTjD4Wa1ceK/v784+U2coYvAGie47Ff2VLSS9vvChshs3yhOUehcVZaMMNo8UC1csAIj
eSuUuymKxZUvluCqhbMmAILRNYcO6pFkrj06MmB4TCiBHY3B9OTsue1g1xqLgMkwJsWjRcxYePvJ
fvzPLueC88Z4u5elojBZLgJrEQTeZD/xZrTV8BWwVE1z2LDRIopm223AwrCSIZM5JMdbrfzKgD7M
oGPG6TA1D3JFDjYUeDd0w9j3uS8Nm7t4vfRjLoVv9/u26Yo3jr9iGIc8ge8ThstJEOPlWD5T3xnS
OsVRGWJSDqq1q81K1gk6yILCCoIFxT2Zl/KRosSP4yEXiY84s8ZjL5gBEPGrCG4rc0mmasTi6RuO
s4qcRM74ZI7mXfCuMOSkHT+UdRVjMUfuRXx5jWR48Qe4B1OvAaaWRnLpF+fdh3jNcuFTad2DhW8y
UYU7fhPTaCsNUVeiNCuuZz13RJeICbADx2ScbOhqxXtxAYrKRENsyTr6cDStseVZY9xduLeZZUmC
/dw0WjlO7Mb+aiEfb8WnY+BkPFDrM7AVsXOLU6vMERUrvFT5yozwa4Y2DsOJ77pdw43/3Qm7MFyG
v/3Dd2VZdWPewt/9Qe83/rgTWF/DMOTJIpI1cpcMiB3/LpkxUEzblbesDAoL/j1CtA+j4dHTrkyg
wh7qm5hVP4P4aG2aaDssKkeWCZbF4U7uUudCV97bWdD9KHNFTWYLFvkEFqlcb9kVGE8HfrRMFrlH
P07ox7kV73ApHY14jMcNd8AJxnLPsy3a9tK2GVUUbu0afTHaxeqbMfcpwt5YgBWWe7mbBetl+xFl
D/Eoi7Y9+v7w+VUsWNgLJlCw536Qk5I9z5uYfS9qGKuFNd4GwwISX8NA8CWSZSfx/R2fXRYqZiKO
TlwGWajYm0bQR6B4POXTyCLjDmjBq+yG6p5WnSaCNqwp9KW71NN0zoKqgztrhONgbzW2bDmsuVza
5G7uHqRvciorvKJ93y0tuda8G/cFOYPBJrHL+tw2pm2Grs+li+MkQrZgxnS/s6/2N795WJrjzPLG
QcAHfFiz2RiHS3yV5U4Pxh7fyS8W2/H+Y0yslcMBZE/Ye03DZAf5rf59s296Fl5aC2ICXikwGefk
uq7vrJyYQNb8izfcPyemwr8LFLvcOq7c7gfDT0LARpY12bwherB9z7/cZ6PRaMcl5BobGFUNbDfh
s3E0qox8Pnswme49xWRGdq3lwzRDnvme48AOAYS/5sF0Y7Y7RginXqR67NiY86bMfX8T81zZChNu
O2P+4yh487m9xmvCATexThTGmTCED7Kbf8zo7HMDcwVhwgh3YeS3raZ/CMOWo5qT/odJ431oPJS1
gCc0zNHBtJdth5grhMIMki5GuT2TjYiC9bMPCblnkForMVVHM4OgGsBGGcL8WNGCmJmv6ZuC6ASw
FqBXJfRBm71tMD2uk5pV1FW9DjwfrPU6woqgun2iZkzPn6VQBL5iSyzTsQMh+oUF/Q3aec4t1PE+
0Vmhb8tss8vsiiU2tF//QCd59+mgxEOSxZ2QBQiOWopRY7X3HGnUHzLnm4D3LpUwY6vzes43hBL9
ik+oiBVbaGXbB9SpGNZsPUv7sn39emwO3nUkqD7lyX6+rEKooqPmj2J8R/aTQEVlfeApW7iloZQB
r9sqbO8zr7VO+5eY3p1t2l8hLQb9cSUCbC1z0zLBllnVIVOHwKtUiLIrHNSbAojs0Nx28IBvVee4
FFUwevxm98EbbDelw1nqKeCxzZmU2digUb+9xyI6doqbs+voBwOj9JWjGZsvX+tycB01FvqC14kf
M6UJ6gmi3QaLji2jRHutOdP2Wh8G9ZN3R/LCpzpIoALuS6879biHkEQRk32Cc7+h3AqnGIAWWp7K
QYRAjdocFTIh7b5DaMJkc6CiuBvRcQUJVdi5P2o0YcEh5vEejcteuWZHYBhHUtArEl4WiUgbYlUt
8Gxgk18p84/SEbi40Icz78e0fTNgYIw0zrX3lJL6Z8jVgNXYkiX/an0OuCDgu8UpiNoZ71DPyjXa
peIrR/rip8igNe3X7AGpkEopGndcZ2DsziIr4UNcBm8ggL8CBRjaJGqjuYewSkcfbnTH0TNcaZiw
SsgEFxtkjoYlhRJvey8iet0+0PQdSVVkAUcAzRALIb5SRxb3GonJ0ZlBw5goMQLUFjDAau7zEWxd
kBQq3CfGvGB9x19T3vhO6QD4lur0ISb24s8pjiQe4h1/FGlpVqTl7hBL/Vr2nnNyiFevGbRto7OA
5gpkLuElA0GQw7UFbzUjAHgQ/sUFNrCkMoeYd2eQ+CVhF1VWvj8bC0B14jhUEtBXFPFXzP4ioUM7
ZJ8VVOBzwr80Ncmo8KkhbNrnRBjkb5/AnKCDg6CfQyqCDAC0b1xWS6YPPU0ubWgwlaUm+7FZhxse
2R8h3zPU3NcMyP27ADgDuJfh6CzEcVCXzALFVJdzYoDAlRlJCugzKNlMrholdSIeRXSwKF9iIIrs
opHFF+lIo8zBQNZM6C7wMyYPIaA/xGYSbMoJFRManvWez9ilg1OUFy+g4EMKLVLPuK/bfUaAd2eS
U8sPjx279ydPhreGWg+zsA+TE2J30tqXM/0PuoLVaNt0vZWzB4UVNIQ4FPcpgrVxi3IJwFmLWh+0
GHyPRMtVmLpfc4F2Gx+iuedFDxDnQRY3+/iIMYjJYfBE3pGaBufBFGUM5OeKDFwzDwNeQC2Diy2n
KAgulUBqh0xZRIyS35DB1e7x9g3EKy6I+/DX5TJz6WSmwaKmWU9ZcIXsYyK6dQtI5+WsZt5K2kP3
2Z1u7kT/uwyArFywCeorKUdR/1ry6gxhRpE7IQJCcyVpTPj+Ywdn/1az6bzM8dWEA0oK/iHvQi5k
OBtPJk+TFh9zv2C3pTFoeFnLDV4Sb6I7S3iLkIclKXWNnGaTntYgmyN5a1lw0NyLUxu/AJ0NfV9g
d0v+QEYmiqLBmIh9MoaMK8k8RHC+xFZwBtYwWxD7sLWz7Xtb+qWNGdntwokkw/zZ9v2MVldRQAht
RRGxeYffaKYkjuLkvUGklfxgMpkATLPYkQevBMYgEeI/jv0vJNkQK60Wsy3hHrHxMPImk71H3iD2
5xIPStwluaScHKw8bgoCkwUPr77YI1ODkQOLnKukPQIuSBIwZNVZORsyqSFZwGKxIuKVMNWJhpEE
/vy3WkUiFyqRFIcArbGiFXnjcEFSEw3JqMkqappbaxOQQlIAkg7ieUkiFhsYYjjxHmFSUedzo2qi
w82BIAYoQWOS9JoaNGAGVxexd+MATDveF1HeRz7C7doqNARhn6Cq4f3++xBYWSfDCibEFIyXtxeb
WInMZr8khXFZiVn17hnQbAzkwUchJHb8jSP5ku87kjILtIKYNWckLF9trDh8qgjEaT/DBXTDZ+cC
1S7sRnCkm4zieIZ/oogLzQgwny5ZHR7mZxOTUIsZNxkPe44T9D1iPsqsbLtGsLVIHri0nBbDsCIu
k2A2WcnlWUhuR3E2HDpHZzNcLDiLaCMBCZeBXxPfu6WMtMgBXAxaU7nKcJO45zEmlSZwnOksPqtw
ER2DFVHE+1ZDBN8YGxQVUZ7llvD2zGWmk1A5IG2x0FQW4TgcCWPRdLcp+vSF1bHaXCtxqq7NLaQO
UQJGxtMcdzmkFI85KJivhXKcJZnB5NXnxSsYeMYCPyckZpuuQlesBL1yGeTzHRAuZQqzDHNYQmDW
YFZ7HmKZ4yVSZ0AR77LmE2wSph7e8gGV9342Jryz48aFkRI+bm7dIkzpIQ4T40L1u0AnZ3aRYsYH
wKm24Z7Fl/tljex1CFN6kCUsGFYTgmFhTMfAKVNYNMZ+ezbCK3PMXP69rJLwtTYGbztGwoOwmpKY
Xxhl+LaFJ4kfgLkbgspRkBT5c0rWhM+jMDxhW74kdVbJARWzEYXEscv1snYwlLLD8AXsaYYv526F
d8jftNaYeAoBXVwhRl98Auj5XI5eWvJVmcVZzLs7LhUh2jfnnxExew8vjhF/4oaNYIihDJ79d/9h
X70WmiRpoqOdoPkakiJieytMeT+HmJmxzZm6rca9gfwGoId/vIwu63wC0RNcloohWTToWDoibYeN
TyonOvdQPy+7aqN4yhzJEV+S7APNk7BLyUOYNk8jvkXgysPbjhaAQ3+jeiiKrMBEkI9oESCsoMDJ
UGENDGFHuFCS12wkhCHyY7Yxf2bSDseqhDJujwkOEOe8jdFXT24fDxXQwakP+51u+k6kjM/7XqS6
Wdvu5kbFJGBejmjwgGfbflk3NbgidHXovyDipc73M2jCzPO/fnInl6Gf0qDOQGRPy68V9by2EKus
DEY63Sdex1OxvNfhqBUjrc9OJxSMIUTOCDUNolPp80RaGM4hIdEwddl7SGo3lH6cO6beF7rUFdgY
4rIDQy/v2h3hn0FNZKo3/SpJ28jbtu1D1znWivBqoHTcXsD5VqvrIKELSbS9JFO4phtOtFMMWyWW
KfbjviQRgdqjsdP28IlBzKQKWye/Ohd8W77OZqc962XuSlFG77b5osyLA9ITDYmT1207jfvHeHY9
FQdaChe5+fzATWRTLQZoCZKhTTpn+jY+GXr8dMF11f6rC2dxWHCdZBeTv1wvRHNYFVl3SkOAN/4V
0Avmr8wmn5ULZINb4ocjgpgww4TTMvwafgxVZwUB+PcryRexZhaVbo6SxG/TjZNEEJGRC9QEzhiO
5pLmj0j5iieuEAZeCucjDfQw2VngWAOgE1kQhX55np2NM6gIcsvD96YBSrqRP/CKUZ+hRZkvxMPn
R0ePdXa8ZvwoPOo0sGe/GokfmDdnTy4KgAGn3P7OFVqDpxUvwAAEhPLQp+/jZB/6ULmEyczXK7rY
H/dK23DS0Zxy+uXqXyhqhJX/1r2UFiTem+4WWgmSimj5Yba7TpEH5Q0i3YLCXe6+70uqhaRc79YV
57jouHzeSiL8Vi/oIOEAx239HLVeGzzgLpOuWWe0CugvEVHOza6aUHziHtHdCkEllsn6rfI4D366
siVIqQZbENgn2bhNMUTKVVrTv5CiUWpClfh0D8/p9NKusUvjPoFN3DVSKt5HfP9SWqD0Rr+zuLN2
vty66ZFLnLFQMlqdJpRF6Q9eUrfipNJB76OgRwdS+sY3TAQnNq1Wf1PO1Hy9uVEUQz0ZXuHmw0Rj
1lEUgjuT85pCRXcJioN/uY8atbOhviWMAI0cATVdbMfrySbjmJtOi4avr6QpG+LejYrWIaKiJABd
zBKl2JRvGz2vee8Ez/aOapE8qSYFLn1uXjgDxOkb/nfk4C1IA/qTaOx9wOPrZPFstAnS204v6S7T
Yfukayr2m7Lpb+BTokB9AG7LXAg3NS165Xe1IcotXsjbIAXQvO0aEJ0uaWluDp+DnR/Wx0ak6lPh
/4gotUkfbmdbQWh9wQUhuaxUxXw+xsgG/j16oP1Nn9r4I3NfHyIgCm8tyDW3YUG1sZVgcARnpaLq
dwyJ5ctiy4lclRE+SEWbvhpYde3zBM4C/KLv90H11Ppk0emqY70zQruRGJnTQLC3Co66C8ez0rwU
XZerlZbOowtHQ0Vo3KublTmri5lO3d1HE/LB/Bc55dtFulbbjRTyuXdrzNXb8pq5lNaPPXSNrEZp
qR30DMXiXH9Fn57BXMkJKlffD/wLFMyae0rTcDS/8I0+41fHyjumqnl0xc0e8OkqCPHQxslzpHMk
YAc5KyY9BiLEDP96d2xaKiGXYqqn8YE8l4r96HnEQ8U9tBzFQ9AFH5ombuXvUV35ve/fp4ORoQVP
obeA8EIii2LXTKFP7GGRakFbzCGC7F9RD6fxJ7sA3LV63eIwtFrCnm4OgKQOERMqr+cY0mqoKofF
5BWT19bDnNT4SgJ9BdTx7rkH2HmmHY50p4iUFV41HfuQeXq2fL7pNChXz+TGlmaf+s/Ng867YTHh
PRA6gCmBRxsuMZV9wRouTx0WtXKVffstEP1x7z14YiH6NVm2631GC9dPKrq9p8GmXTrwC9q7gxrQ
wZSoC33SUEWxlQ6xdPaY9NBke1nt0cE97tNJR5i9ZlfH7cKqFefyRg9poSOpatyImIFMLHoKuDV7
lDpo8bD0tdqOTmx1qtfOvRv+dOg/IZ2l0HwA0FW658wixeqhdEqnyJbVs1HYrWW9bS2p/b63JTJh
AyVRlPi57RLQ0Kv/xhPIfCw/bE4neiNSDHNbeOJwPwuJFNbPkysnMFz34/XOY00LjxrusNLHdKMs
mvlpy2EWpOABMUPSvuP6RqpqdOBnLVVubboHaY9t0S929XrKlMW40x7ecV/uRjpKaBTKJ+noAKKB
aKNVfM+zanti98d87jNQNbK8lA9SLBCTAtwLevM79ePKa3bGlbZt0RN5mzTXV3V0zgPeFTYajRQZ
uu2DjK4HGJvs7h0U9fkGCgLUsMxppNP2fYBLDuvptfhxNX//wm9oNTXaDzDVoV/hPLp4D7ohISmM
tMsc9StldHo6J/Zc6H66mevekxUdShTOaW/3cpm3u0aWjz+vEM8auizgY92LgH+/kNnP01sRaFfi
Brrhe8ido8W9+LTcFj43l/6zhN3I3MS71EXn/w5HApTqDpdYk+I+YYT6gn8EOYya//fVz3nj0yEC
PpLI5wHkB2hBIbS9LxpDlkurxlzm4mhq4jzfro5yq9AqyUIQIn/F4AvVU9qvaTKePUgjoKVpXlUs
y8esnF00mp8vXfjrWfA5sXtpbCtaHnXUsD75xWnKEzhCy/7iup5B3ESYi7uXPe3RiNjKaIs/eylc
ruR4WOMWBFsghUhQn/ssi8fcBbPLlwh7nUKYGo96/lVDpfSVC5gVDBzNa5GHqSHkT4Xt53hkArCz
EVJ12b0gJUCgU3tcE92HYJGTedLHzaJh8iGuF+c/ns50O1Ws68JXxBg0gvhXpVXBNhr/OIwxgIgg
IN3Vv88+Nb6vTspKeUxsgL3Xmms20XiRRafhQgc1Rgr/JNoeDA9uvSBWZMU9kTHAHCgzys3nIwx3
Pr506yDhN7Q5H6dhyiw1iOczNy5CyKvwNowbVdsUkGYE5bfccADG2l+otoekvH3Yill4JdZArKov
BoKhaUwlMDDPgcN6VEJ5S85g65VXFmG9pVCcElaXAkP+4fLz22gUR7CZScl+spLC77zXnASrbs+1
l6HIE7HFLjgLam+0JduWWChKYgQD4cTmsEAu5TDqzBQnN/QfVFbI3gAuUXcCM31Ttmqnp3CjS1ih
YZZgsMLomwn47bVTLniVzZE8plcVZA+2E0cFBsvzMi+J/Xwg9aNoLpfsFA8aDgOd0/TDBohkCpzw
ANW6OZZAbPL0Ik3Tw9jGSwayFNhnPIU/+mhsdH2cyNW3hmMG17+Cvp0GJ05nbNdQqGR6f3SI2hSO
FrTRdnos7+9qVv5xqOhz6h/TU2YlqKVg5j92Y6ZsCW2ED6318vsKRKQORWZ3fe/z2MqAkE0viueT
A4mWydjqXq64ihgKQzl+ud0oHD1upH21qs18jvxzpeIdqsQDfsjt5S1TNsGLWuHoN4xDtG0XjEpr
Gxu7dmKNJ64c0Ug8h4XJfavuF7+hoT09m0VHdo8MN0w+Dhevw39RyIdetVuqwRMzl37RjwMV4uzT
LXmLXJtPI4EPS81QbRCWYelBZ5G5HTj4YGnDDrDQfApXe7OYkZA1f+z4sQFbCZmBdiu7+FaxQwOq
qb5KbEfmZ65WW69IMHDgaU4uqwEh9cWXDBcrZGocotJ5t/Dzgnb1IVU+xWplUbX4FMy67fsBQDcz
d3J07SW7XesWGuiEkq+lT1dyrx4dxO63k/ACGB85Ryco6thkquGgN067LeVjT2vSB2kUQq5j+azR
u5E1vRgBDIKJwwyA+Cps67rMxhZDOAqlrx2rKq/6w+R14rEiYZnCJ2IMFvlcLAysMJ+gWSLaunyx
+VBZxnafLrTE1kYQbYtl0nkmIYfmW2hbk/eievk9tvAT732FOw/qThH3sB54okZWDb1ocDWKDgRv
/TRqPFVeDFRCn3ln+N1PVy3qyywaUYWJzyIfWZdiE6N2KWaZspRSXL6yTxhTUGi7xjjnEPhbYSSH
o+Vj3t873euFVhHtdhNkg8NrAq9dvAk6Ru9jl7uiFJJ0tAfUDu0qGwDIoV4bX8X6ozmI4TLoTNXn
n29Oj/dCBPiLKcPHk699TnPLxd4kKE1++shW9jweYxza1brx2apBpGt8C8wr93Mivv81zg2ORU7F
pQnkz4dSs+eMOLVA4icTT3zehK6UwOqKBi6N1eS8VsZz+YUuYQRHhxxZt8nO8S8bFLI/cyFqMm3+
rF2MEnvVkRWqYeYSZSLA9gKLFkjMqsrUDlCZrbBg85ACpdZmHXz1D10IIxy5Q7ARZ+fB5jCPPyfq
cZDu9ulS/NJus4Y/f+FnA1ovdenaKes6uTI2KFcS4xcceR5uEtstF+wxHdnKty6TTyeSvAhHA2Km
cGS540yoYl//UfYsielwTlm1Vb677Ca7z3OelfaDkuZGgfL61uT5mKge2LfYARX2JCEr5tysGWFg
gnBEuXVKSH4IyAEcqKxArtxcAAXwxLPLDhcO0OpRbMtn1uPJbVj2wedeMufERhl9NKLTyaz4K6NV
Ayk3vFQQQhFHHWtaE6oQHBN+R6iKYOkTwFmG2oRxfDGnc+5RkjLCPCpv/6HesslCJNiynKPoaYhB
UGCwtTEheqNk9VxT3oyjH8OwW+6PF5z2I82HVnxRnU4KKUhqo57lhs21jMeucDUayeeSJG8DJzGa
yZf+p2q5xcPl8QtFgl+8v8vRLEaTW5LHDAYt0cH3k/mwrD7Ld1BW8MkoH6+N8StS9CDQ36qguvJN
Xe5zaUcdARInyhAK1rd87imgGZ+lB4qDbLzoB8rifPHIzq+Pj/6SWoZftb0U+CdxOgysighRJJ85
i/Y8g7tEj3J6piNmq1Y/23r0J2exI7WdU+u/dYPj8ntf8RQcfApOBALFHimedNIgVTLApdB5Od0y
NYEXafIugWGc6solpUXlyL6c1/M89McJCq9n+57q0EjLlIqaGiNmDbyENMI5BTE0UNQkIxrRicFh
+Ji+Dirz4W+e5b79kLCY7eTi98k6KuNa3BZ3XsSlL+alBpk99SLxf9aIRSd7vOz+/cUsLyBOx1/V
eeKr7LKM3aTuWLWHd9kSPA3FWNXDKOosEwHBkyo8T33zQFQZo0KMBAB+MTbF3xo/O647Rlrs5jDQ
fmtkcP38OYYVS/Mwa/vZ885iefnpcEx7LT79TIETD0vzS2V+/fzNAiWsb0r4CfSFsX/9lX9NOTWW
6ZWFI3oR0Rjv4Ojn9HRwRDx1Q7zw0dhKv9pNX3Lu6ixm+ODPcUOn68J8pbthGR/06wbdwm9+z74G
7yOMGaDktcLT/7mjadDgTkLYQKV1HH65yP4kieH7xVPXyla6orjDYWUlLdANXIubiSE/HNxqysHJ
4bGYU4MJLTyP34yRIHCIL+xvVOtzeO7GWwU1/CS8nLsbQzI61kKbFgCAql0YK+wcMn1edbhRimWS
bYerf+DMSFghwugnQm/CMNKugGBiEXhDoNLphWUdyt+T9Ksi+t/yGLi+rMYfNqQ3XaLyg4hN+sGt
lik1vKltA0rFBV2zVUM1EJ0TsqeJo5se3OCUnRsr1n5ufrhI5mUkUnty2TNkl5YEnfk73n0CDHsi
XH5m/RkBsghaa6+M1+UvETUyrmfGWQtBABhX4nlkgtLKyqoXwY+scwkNGGX25D1/TFi27WGn31hd
X+vL4NA8azGCdT6CaYkbO57auaVGMxySI4cYMwMfJqx1JHAM5BtzENpBwfUlumrqLKasYJz2LfT1
KJpNZFNo1A1/ojDCkX4jYPQHocEaTdAS50mdCFUBNKcLubKfKV1vfBqOU4OFD4cH4AFMHpngA2SR
CSutu5R46rlKONeXdH7181vVLkbIir7UPf4Zb6bPipOPvaTbpSjeRuSf/uVFGLNwV27b2x8MkZbF
qjqmOb9kTrup9d5zQr71LH478odd4bMuy11t2sVnbSZQcnHmVbjA2a+yn2YgoXX2aL9MdvLkgWnT
Klvp0mLCidFdPtOOl50X9vsT5hlsdgMux2wYKCoguXXf7XMRPe7o9CXV4k1Tlpgm2jPDM2pSOMAx
pB4Im60aW+nYe3T1LBzMWGj6I5yRns64tmJK4oQPd8hPbF+P8VZ7LrHca0ygzNdrg7+ein9Yu01J
b460Vaa46WhRMb3MXFEcRF+RvukzHwU1S/dTDcCm3/HpyZytmVGI4FKg4aNkeCnL2qxiYeBU+5UM
CnlcqlD4Z76BmYeQI8wufzgaC1sQFZ8ggG8X+SI7AKx8JOhMpf9p4lFIfiquA1Gi1PvnN8DN50rP
gQ+fW6/pX4tmRu3FbgxNhOYD5Hoy40EshsTzfV4Wze0AkI4FDyN7wPh/gLt2mXL/Q+SIt+K38eM8
iMqYjpwygW/6q3Rq9lxlk3LF+ZpEdpPNJsznyQtnW3mLe1TZFX03+eKIy2BboMtXnZSCjr44noOT
p1t+gfiv4hbVnFY4lwLwW+AlZkxAqyy123pv/o2+GnRs3QI+DspgzvU/8HtqGl4vuyy/gx/iwVhE
U9nybrlUkRhSWhJCx/t/sHtiZPhvO6R/w5iPJYyPZli+EYqy1UJ+wmT7ZIDG8ZdljRvV/NE48fOg
ICGvraTVpvWTelRaJcViJLspNIGT+cdKgD31k+xdSvr4V2gsJQvBArsxqB4fCNwEhkjlqn9ZSB1R
xKNU41Fs37wymC7YyoEY8NJRBrxwwiPb7uUo7I4JppscZj5K9k0+ZG1G8Q6rCAxYg/mAipKxJLpQ
jAAyoT6GGUG+bpu6QvCOAoQNnhofT7TIIccERJU3yDtOwSYgRpG8FVtjoiOFGXVh3PBoqyeORJci
Pi/BdmDFTi47g3w03pAc0AEoKIkMm1+Axk3X/6AicXbS5afKSmgF/+Cl8Mp4Kyx7wNlo19juay65
W/ui3A9Zd8fyehJfEYyhzxghdkPhBzSLFJVlHJs87OneyCohVoBHwE2MLbMUQWey4iiSD7zJ50ch
g9yaoF5YGN2yTpcl5BqSgCt3QrYEm2wmgBaZhQpr3BoDq2KmwZ98u7rHy8ZZB7IPw+PefVmZMIOz
9JtmM61yweW8fI6/7wwXDRgFFdlb0J7wMnnMwfy4BzsqO5sfXjMNhOkxZ9g8fx/RCTBU6Vw8UTlU
K+VI6crkVYJJr00vAc7dOM8p63hZ/cnIyWDdsXJry0IVhbD8Bz/mq9oW359Ag5KTXSnjwWgfO5yN
dfCteE3g9aoI6d9xjwG1d0yP4wEN6A0lBz0rT0ZaCZNyilC0VY/Z5LtfNHeAnXsUpjtzOwriZbzv
vyCpEVkZnfFCWDBemcVY/YACiTfI5Kd2K/i/iLI8LObooahwMUOaBMkqYdLBBBPPnJkZDlZnwW9x
JvOXk4TljJwr++Ji+ufU6Fw28U7YvCLGP0FFoEW1cSlCmkXfRY/DhEcKRqysqE0Wyb1ipCT9aOZ0
THo3oBLzCy758+gK+4wrwvwqdvUOgSkgGgjQZTMhU+PjVy7aU5f+lVQDzMIcLl1XzPOE2ZWQXE9s
xkxQpRIfDzFGUjp0x3qROz+VRf0nVEUeHjqbfGWu30wlwWdOtPVSCMOGGBGwysOTjOECNDcEQCYm
8/SADZj6k0VE5EN3pPbKDxUWj8ydnXLZ+3qYbpvwtXuE+QHD9KBcyN+X3wmWy98f0HZ5Kmz7iqPi
mOEoHIJ0JRINXiFITXGZc85An8C+bJlsLt+Xdel+7OeitdO9thnNhcafwRnOOw0bEOdK//UCGUcz
vaLQwmxu8NrDwJx9BemRvzdJSOBaEX5KTrTUfSok0SpXJzls/Ght2GNa9im7gw2Qvkg2woP5fS93
qNjsMQdS2XRM+0dYKmNBBjEADuehvVOJX8gLflr5k1V82p7pktkYcGNVydSofykEBYsSJHsH5CId
P9vRgftEv4zjekiNw77BdsPWA8DQiYkuyS3jvfKL/su/3Icbnz36JtR8i8zBX5cxPPGfkJpgwUeB
gbnxE7cRNoB9f+0wUMTWAL+hYaF+MyXyFcZkgaM4iV+vh9f0A5JeQid9k1SHuxJyOo9IiHzGlBjf
B/PaXpNAXcV3RIr1jd5mgbdEcPnCrcAdBxXWbtXh9VN9v2hTb07FC/tO7p5yfFM/FXMNp7B5snx+
aSt85qxs3f3JobmksgI8Q9UHaK/euxTJojD9wxOReJGS06503px0zIc7dHHTgcDb5jj6rr7Lcvq+
maAE+dzggmEKC6pVsBECrs0MwY3Dvw5NRYr7NII8SCr4Ss7OjFrhzPyAErHOwAuAYwPgPcdyB9IQ
F4DNaAlKo47VRG69jx3DDyG5Z8/Fihhv3/7wCQpc+WDQinyvi0NHjKVIFBRrrkIGQ/mGqBgc2G5A
FlxnOv0q6hjIZtQrYtiOcenLo9SEciKczKEA2Ax5eFUkGbBIYhoBXVxkBOG4PMugqQAvwVgC1Uyd
+m1lZ5xVWov/f2PxTaFKKcVJebGp3Y39gDk2xkgPRtHaKr2PQm2jU8MghqdOZlEkTqZfvrlUGGZQ
IlIUsz6poJq/2qbEvpuC0GtWhcsMW9nK4v7GMo4RhmBMCemeQCpFygDnDY5g3GZe54x9dS9dAQCi
1CpGntF4qDuTxqK+/XijI/bqL3wuEHQijm7W+ciLiAuRiXObvXVPiryOxYaxaGtncJp1p+idN8tO
NGvD93ibT7yUyCZjgXS4RH0qe6n5k/BiWq6N/nEumkM+xmhbP1kT5grjMXGEHrVwKjnv6JaDPdYD
/n71PQes1ROFUge+p2nH1aJUrKEOGnMvVcztXleNrGAu0eCCF+VnVZ27Hw22juQUVrqXfzDSXwxM
O63HV87zTGYTsDwPrGw8zGsQY7vbGFjIEfDuFkFzlU/GvPMZw6fYLCVchdMH085pycmq0xFVTo77
BKC2a3oa7pM2xqOQ/9+egf9I5Bk7faNYechMFgtyKdC22LZNcXle1VZkaSh++MxWGmJffPct0Yaa
dNrYpnu4FBJB1PY+jBQsXJL3IYoIm/MxI3m3rszFyuu8wNeImPFhCgCjhhZri9/mu/d5HMWOw8WI
cfo93WRs7JNQCvGmtsBBpxW0t8oArCOuD+aCoDclbIDxTgDYQMG12GZzOorc1QqfTdh72OXYL/GT
pw3DWuvFPlYvKn0u40WuO20PKcHC15JMHhrN9+FtWgMRSJUwHGW9wKwFD5pP7Lf6EZTy0nqPaGmm
QU8oDe6t8hzo29ZKhxFsDBmgm+ljH8r9wD2t9fgs+AG5dVk7GLlruMDD6ENhA+cbExjWJBZqWAHc
gxFfYdOQm6wX/ablUnnYr/EKkfFTmvc6WU3agnyO8c+YuDB+j4yB5TI2zw/aIRNwfBgdnv3fqDwY
z8CUvi7KqTHPRbZPGez1G/m5fl42ZhO26qlXT2wGUUTHMGwytNryuJ0a3ayaWDKKtMtSf4YmGweO
WLhJdiucyC/P4KMxxURTAc1Nsx7vucEqg+vO2GGrKAyPO/FBx3GBBzB3wcDtgccRYuZoRocc37Rq
nqhu9CDabkOTleGMgDHKuXiCpmPpVofte9u89h8xHWUrqmmOChrqQFHXF+Vs6sKlu9mnJpYgl/No
pZx0/PT+Pl+YGeNmo9kla88skqesl0G6aej6E9I/Rn/GX+aXYeJTL/giFSRbfRwc0P0YcINeFku0
zClR5ZXuEBA/YDVu5OVL1nXZey4GJ4F0h0B7qtrxYoRnIbEQq5G3VCxmhBaDRAcu2ArzCTeyjO8J
fDTWKZJv4G6hNl0kh+jQ2rWVLqUz2ML8sma4OwHSNHGpuuFIaTJNn4hBr4Emw4Tnw0UknONH0ZFu
ts5P7WXZnrHh5LN7Yvf3rZOHVNt0tyrSLZDALwWZ42dXvOFdDUKXd6LUosec2AruppH/CrXj+w3N
ZcrxUutfMzmNXkeVHI4ykFmME3wh63oD+s0wRmpOmki3e9mq4jYcZcOSavJ+nFZzcnzqYSCi/qJp
2UNwL6Z2G6QLerQqeG+Ja8I2PQvSrfCHh7m/Z2K6TLfZl3Sj6ylQeqAzWEOLToKXhzXDmmqiXOsn
jjdUCXrfYteDxh6qVeKbXpYKYOqxI5LKHaOUQeE1MDoVu9MDSl/n8guhjVeYgGXWeDvZVoxCBptC
MLmakNDQaCNJQBTx1TLxGE7x8rkkrbQ7kTckHIaa3+Kb85YGXrR/GB9StxAbiUcQiyfVc6A4MXtm
LLTNP9lB32a4XGKi9p3fYQPGO5BKjhimMO7rWwbV/RWijQqZ9j/RF7soVmhBtMi3Ku3kX8pbBlkF
w0WqAYuWjwim/MDOD/t/1eOsGMER6IguuJvT4DWFCnZnW0P6A3LH7ju/Cy0dBEuLGRifBLC58H4V
5E+UfvfbjeXQpqPis4kcfhjOLg6VsA5wtX54HZs7iDtJjtScvDDdFraiiUU+B0Wi0OHhq813CpFt
39fD1RJ6qrWDvg+VLzQ06MD7arbvpke038fl0vpewid1nImFA47F9iNKUUETW6R+6mvcai7zMx/h
WYpySKPaECJiIc7GNfgfmQ4D8OkPCyHvGs/WmfhXFMniE4jtPSw1ImV0TLkFSVawJPnowM7HGBHj
LkZXQ9oI4tOcP6yXcDWFz3e2EuxNZFUbIeCFeoYUrrMEWxWI0QaJFVI5/r/h3s7Cb3jKRopOlano
SftrgUVYYP4+p/F5csCnZ9GBfb6Or2NFLA/TsX+DVRkWVQvKORXdATClsH8Uk1A2MjYvoirIz1CY
Cf/bPjK2AiGoAsR6O+wlFLUs9RB3IIKw7I/yGTadC75jEZDg8sGHhBCbzx4gkjAiuZ/viXgj+otG
DB8Lajh8DAH18I4mcQUmvyImLS9NTHt5QL2rQ2zFN/IKWlDAOtysR4fR4ZLOR4fHDTC0/O7xCoUp
5GGnCZJ7iWz4H/z5BC2m4vjvMnPRl03YhPpSugC+DnsyLDqDLLJpm7n8CO6Y0Ib++2r05aekIkPp
1c/jE3NU/ih7cCvgXDppYMOL+EZpAKsYT/rcIg1LVK++eDI5CPixTWY4JHDL99FjVV48M3ckiJ4o
Dzi5aSf/3Y5MfGgsebThlrYkzS2YJAPinszlMQNeGvGCW9w5aWlGwEQYfpGVQFpkZnP7iWykZ+QD
8Ve0Mv99sQpoma0PhH+A2Um6BV4lG2IxYlyswCShgTbn3PL1gBXLrOYdPo2/5rkcv78hmfIl4odw
bYB2xe9g1CyeWdwCaLF/sURyC22mZn4NpIanNalQ5SzF0CSyOxa0yoblgfkGzFcdFInNDT+uhDmz
sErjRzTA9H4BSwSGpAClP0vdBKYQX+rTNVVHitFxAZbxX74Qp2FzNIAP/N/XE7BmrpQrMwOepzve
NawhugWJ5f+/XhWSSRwFS6gVtIUAceBDrMrcwrYE6PnvC8SLb5iN0zdenj64mPieNyphpFRKoWCz
YO0FeI5xDxQKcOV/xnns2Hwj8Mbb5Pbfv2wZfLFP8ft5on9+nttyz6QpIPGAUg/j0euHRk+o55Lc
eTUOGNqAnIwYK1YTIZphc/wnnYH8L9bRmDZGrKbtl/By69H5CYGBTg815rvUFY/4709mKYnpfUad
F+N41FN2iil6QydGZAhC+wp3DS3UyK4liH2GiwLq82t3N7bqgkILTgjmsnze6hSgDDjji7TNLQav
y/L0CGk/qoC4VE1EM+BVchnNFRO0gaabOlToOwQSJUExR17cUVXAug9kW7aBZGwf3Yzv17MreuPb
3cApmzXCE1zef8gITuQovrkVlvNgF9pRO0JAokpaI3s6M4LQViz9t2bqsFOweyFr3rxXqa8vIDOy
JGuuRH4YDXWICyC0dNH7CRWM4ag+Acv0gGwsic96zs8LVbdgfIs/Nc7AdUjKG/sXNECo47gpM9ZW
+XwFpMI0EvyWmZLQ7z1/a++DvzzROyf5hvTbOd6FXFrQi4WmGKyK25TeMrUwHPYrxh8DYXdMyWdn
XFERnHI1/TteQhQqUUxwtrg/wtTvR/yDG9U/ha8GHjLe4Bf9mpWyYM5h/wyE8wy9Z/gKi7AMJ4sy
hBngC74yHorasGDOQAAS6ysXJOVQIeMkSa4GW78GXKYv6/At+ub3BlNLFmvQK/WOL3EXY7wy5ZsH
dLnH6XF7nDi4maUeqFgMOPzYugAmPS0lFt+3Z9ru8+ge39S79CPfNTyT5Xt+wHvzoBxJgeLIQdH7
UOpMBgzPs3N+1o80F+cCqmS+aVc5JEodL+pnmGOYr9lafhrpu1p3iZ1g8YfWxmhpQHiZr171jGaD
ckRVQvimMJRbGD1oB0oLFg1813QsWg49Wg81AYTz5OXDM6H04VONN6wyjN6EZxO+hcm8goQQb5oP
VjzzeDiCHBMl2VXOSwe0mfzDEEhYzCyOd9/8DCBgj4mXw+1DD6Y6wPvKxxlrs/ibF9nDjx58uhqq
T/ScOAs5BHJtoTWCsZhEFn8BeOFGuZJ9EUqqLaAPsY9Ta49Ee/a+LN/RMU12g3IzwWxxK75C+n2f
ddc0130UXrgdNhXneL6LhgOk83RyivTvif51GX3zNWIkacSnsjk91PW5XNPNcOohVvlc4Rs+HtdS
OmjPg5wdu2HHEh7j8pjM61qoc3E3Rk4V4zXDiihJ1wkQmgJnjoZkTBMG6TKbfToxWDAvAcOHcoTB
FNSfLYOR1LAxIcrfd5ZzbPawhYXbxSwAmJ37jb98CGMpVOMVpDoGBRcSlLYwyRke5G9M7iy8x1Lx
JNSwqwLPNSE4qgF5hFUGwnnfP4iqZVEux/C+EK2NUT/h2xD+CH37Pjzh6ONu2uniV2BNeM9j/SHU
7jQkU6wohfZ5JR67/w7454otRuBgsvBPjIJWjUduu+lWOJgkiBPEf50bvg1I6o/LtSNkCR5jJvoz
gQwrhU/eGUluI9VWY/dRHdV00YxXLHg52XbdSi2DFNZ5RVc4e5VOUzm0im1zNgcfH3DoGPXbZR8f
mJ1RU0DAKWsv0VZl7JCRMt6y17Y0+FJwgS2ADeOfdJJTD3M9uhH4OBgC51yW8IXjmqGJw07OoaV9
GqAsZh5oMltxD72azsaBKMAuCKVJrzyyVDmpIrSFGIEyEOG3VU4Hr6xyetgzaLCx24SsyMtg+8HT
tHH0fsFrg+cDkYemqE9Wfe70xYL7U5c9UUymurmMP1/MxD8bB+NuIVPaEtUKkE4pY+PlTTVjyuFE
Fw7PiAqpHf8YH6rsmqKSSOb0y49vziExskM+RermY2tg465+plF/HbOrkydVQThy4lchzrRE8YrL
D6+qlXZvmitOQQ0WCV7H8ErQwqTvQMIxVj6/KFkIIkR7PljUABUEoh4in1kE1ednkEJOdnZqWfse
DeGDHVjzW/nM81w4g2VvQAUAAQkArt8lnyXuYZf3F0diRGXCXzFxZYyEGfPkxuSJs/hGcYdnuS6t
ZJrG8UmDJs00ilef/xNC6L/JFbUIwyGs8qgfChjfUEizeFUzUfo3GAM04/0w32dM92AMxKFlydL8
oj9Cfc25fJ6MqhE/Qc71eEGy7L3KPWVHDoUmvsJX0aG04rBIaYPHGYObpt/BauLNm6k/Au6NtqM/
pobVX7xnxEXPzIKEo2TKXEtaj/6YYTHbQoWAvWWnfV1QNxWBrOJUxhsa9dOunBMI1fLs+kk7oXfe
Qx+EkXAVxn9/vPzsOsbi+dYjL1duaZBdoZWWqlD1odiA1S5WI3J8KGU6wbuS3HquYgye3emNUOSs
iHygsyIMc/NvjLChYQAGAjbSEyw57Ye0iDGr/RCCTfXqAKlhQxfrB2znijJ8ZQdxUcmKO5LJooTq
OXq6qeZoE3fcYG7pElzxRj8f/dQvk2GhcNKkXoN19PGRysDyNSq7aVgVEUm4GO6XUfBEspW/15Cg
gAtqOYDaLOhHzWjJKiirTgtpZ7xguqdHsD0lH3pSeTlowzHd1hMPmpBYLLF6RebVXs3L7pVc+TxT
E5sM1YcD/K5uPEKrfRzTVJLd3Ed6oJ5mVMzYnnAtJHrUsGTGsNs2usWBegj7NOulW1AbEfR0/bFL
tjotfaN9pQxh8aRdIs6mGqMq5SqDwoTmpPc5ao04vWIPNAPDbulEo4CsAAnanGeGHs5oVzA4EKh4
6n8DM67/u7Se0DCuKvd9rHYXywgk6kUhu4XFI6Fj+pZ+pd9+S0h1CPcDqNsb/6pbIxivPws9tcdh
/Pv8fm8npELk28/28UsB2pyQhDvmXt59bvKvFhS79gDquRJlA77KJLZ03gVbCWakkgVNoLfi7/ib
8DGQjISIk9SKKH0oM1kfERl+dz+0jiE0hahHgED92d5pPsGdoMHB1aQB+2z1ZgaKpAOcUMqe8i1Y
zOubnjClixKZfZAV8KbD2bWERDmn3WKVQrwFcaFecomxOrLdYUhBFZ9BlsVGnIsTciwUHowkLn+0
Q5QFxd488wbTbVmuxMwb8AXpPTNt1qePiZ28gUl5vniesjkkS7d3UFkos2THVGrGwcMb1/RRTPtN
KMIe6fu0+Y3JqZ35WMzhcQ9vRch2nHhJmYqKe0DY0YSovAIOGhmxY4IyCKZiyVwYf7UdffFBWyy7
hFLFp+RQM3z+9/HdL5v8nEFAWLSkVwmMGa7BXNu2DrxelKe9zT4/Hx8nZ+ysPfmg8iroW92p8fsi
KjQY/crfyYGpx6iYqmswvOpPmkxb7CYgKjArG70J3QzFuUS5xdAJMiTqheiHhhN368cvZh+SLyif
jMzVNXuE4FEMlorpIiv+5Ae2PzwRxAhQBEwspD/kswmKk1cMOzgLnPuwBbkqWcBRojCEp1fTT/0/
QoH8xzNSZnAvLwbGBiSDPl41FaRqcShYhaDeQ+xS7PSzxCE1SlaUKcQCY9kgePjGy2F1hiHNM/EC
VJwR3zNYBnyi7Cf9QhdejUgh3pXd4ugAERDZHQw9sisHS77shIqNJ4edIKyIL4QVWTBIU1hMnF4w
SVQHIiv0MOz1sysyOK5VXjHjY/gBElpSwsDwo4AMwHBUMMWoxyD7ERwwdvFQ5HtIBGTg9QavhFfE
j7+/0ivSLzrFest7g1dq9BDvtFP7RwdK/sTYTSo7JVIrDz+SlUnQZ67iN/JssUVzN9xyOtkJCQrz
/EtlNI6nJB+fZCEre5qeOpWn8lbyjC3Bid44zObaenJrXcNp7NKpUOu+3SggLYXWBurLPDcWxRJ7
6heIALhTZOueIL0bPlQzqwfJ027FsnVj93noaX6wGMIB47lCo7CSN0bw8D/L/AgytQBGd3IaVRQG
jg4d4bJSOPtbgD7Dga45H9aj4P2j+WageRP/gb8TjHK3WjD4dXMb4sSKuHHifxP7ZVWLFAmX9QNY
YxvWe9Gto2vhmFvy0HbEOTvZl2Gh45w1K93LjwJKVHYkNS4wJ5/HPvaSAXQMIhA19+FJYUEU32t5
ehIWxM61YaVdTVH6ErcFXAZmtY+M6Rf4K/RwLE/gi55e+/EtwixOdZRTfk2vBl7Wrz2niMZVzhaJ
LhAI1WKaRtY2Lh30lTbrH8sJP4P1pUUZpLj1z+dUsrI79TArYXL2ZARaF5BvPDMpCt2xX/9Fyzj4
sLPv5VCd675ONf3FLMwiEW3actG72RILEfTq1KNAv0U/I69r2WCpeYOr9vwll8Ghj0cgneH13rmj
NWFKzJkWo3quiLiu7DRsmB0wJUdj8rBYxwUgh6EqYJdT/iAZp8XyzHm0H/1E2H/vst8iiHEkvjfH
6m5shlA/qR2i9aQKjWW01AKYgg2KkWN8VOBJfEvbkrSoH3BmeYVIAj4r2yswIJYfQNgLIm/Y0ikZ
O5xv3mvEUSlG1qSM6/ZLnct/6FywjHbrdK5/iyDvCU31NGGwS07YLYYucDbcsfexSjtf5MfhAIct
Jjtv9ob/wnrcvWbyyBlpXoNzhRi5zl6ry2RuruDHZovxPLLNBdSMM7a49Sb761YmuABeJXOe2zXw
zXlB+ij8ExkJeJIdtDBeMVN0J17BeJdzbbQyzg/gE+5YXgBgIjves6Z7QmHe2JQ61pgQARHQKP6f
X76mbLnpO55zDSjqAE5+RdeXR335cHCY9UebegmhE+AZMiD2vIA7JNtgrVLuk/uEyCQ6idQBmNv8
s7sCm7GNdoYVNC4Kky0zaWUbHZ4/8Jz8/vRmSw3rL4WJNMS91WX/3DJTtUjs8l7H0qrsN24A0Uqt
5+S12PhwldZoPQqN+dh6LUbz4ktawVTbEw9ix24d5HtGP+mG9r/2dQMOAnCwiaMAdzDmIDWwcYtj
QS+sBS9IROY36N2M2XEMPgyYHlx+AXhauzjKa0Kzj/JND8Zbofr+2JUtnjI9PI68LohdixIaD883
TQ4QWI21FvAGwJSeC+ZQ85HXbQlvA8BniceZgSqCMQuVJM2lLc2Y9cIafjAemoNtI1PMzyrDfgEz
Vff9584okuTBH7yrTepRBleLBlLWtRYspxbS5p0unp6Z0T7pFA4887UKiUsh34WZC7pL+uBqi0fP
Bj/8qLWQ8jIRS+cpCkTmWs2MbOWn4eV81BdmYSFlD6VIBXyBrRS4NEUnokYoKqUAfOEkPpVgWKY0
c3KIMTKjwg8g9dfkhP1RD4YscEnCfuHDI0+AR/eas92yAWLV2gioEmIqBftwgqlcs/b69Tn2JVtC
FbKLqBL9xCY7YMcKhHpjPpxKzIRW+FcFuBrRU9OqMqR6udCX94CJDivsj7bEWcDV3MtXxzRMZVQY
HUidtGA1ioIks5NrcdJeAGgQuh1tOSypEsApr+pXvI+2nMzjkFJ7qSjURg+n8i8HYkY2tNw2KXgM
Oi7r7F7jPpvms9GaGe6YqckC8dHrqAfamJNbOvf1fAJBMnj+QAFPZtJftTMXvWfYOQYcKN9+Rx48
CgpGSC7dEWkwB6MIxz8EjzC4gO8BagMhp9vBKYFSK0QdYGAkN8KNlzHfRwP6H8qNRqriZRtn9X80
3ddyolmyBeAnIgJvbvHeCSNxQ4AM3nuefr5dHRPndHdNqUqCn20yVy6TLhpdU508Kss2KCcYbzRC
3F3MsG7Rnraen7Jz/lAC3fgrOtHm/vPBVLpwbKHoP6rZwqV+LkcEM/xEmsvhsQLBL+a627iL9Vxx
EKH4p+Z+6LOcYjOh7hUMw3qkZkhbAsjuRJRla/dGrjRtZkr3Bsy0e/idfp2Kq9Z1jK6yG8a71867
qiJed9JfJjnPuRHOthhr3n9Ev9Y2kPthqn2upmsCIFsn4XfBF5UJehE1pZdo3b4ztlisnW7y+0CD
YPMnh8LuM6LoPr4zpXPDmWH3LFqrSrb5cP//Xn6Bfb/s9qxyOygzDuBkFHlNf1I+d67dTXU7UEjM
1r1r+SJRBjWglBanzvG8PE+zPVPswl1D/gpYl5tHmJsZgtbQlBqZPl+26tMxEJHcpurg30G6g/QT
EFu8+GLWezEsqxtdPhET+aVfi9FIvpbubqS17bs6sn984+UX9bKnS+4bWMf7H5OFspmIoku1ZgP9
maGYZ2TK166Rp8/vJ/JZJmDSObPk+lsO1mw2azgPa9vgVT+3DkV5a6Znpc0kUkURBNWHaetzAA/7
4Tz56N5NNVnx13OTyO+i9WYZ+DAij5cy1fvH/SfWNAMgZvq7zQzzgzjewATnlreIcU+IxVaHOhFn
NrPqzw0IacMoxpKHnogtY35NZQm+/PdcbHjpNQr77de6e5qtMIddqqZMM4vnVE22UZk+pfYJz1t4
ysHxAvLou6ZHfFzdV+U4ygHQtq8J+lvrGT2Zn4wSX1iuFvMssIrh3hJAEa9ohJWfyb/Q8EiO9r/k
UBT9jZDpQLKFvJkN2SyYsiAPFTd1r9/EC5Y2pYBVef4bmyjHoRD+qoocL9m3lZahPOV+QEVwEoaD
LAuqVRh516bzx9BxEDLkPvViKIUKeX0vB44kog5CeHBXiwO972WjrE6ywjXspdEKTnT3BPbX3WM7
Fz+fzVPfcD1/6p9aSR9atnhiGpO09g4F44lKqo8sOpRT61LZW3EuhNK22F1S3rIrC5M1gwpHAH7J
kel5A5mQYI5qG1P8Humsr1XLhrD6DqErermWmPV25mIiOSJXMU/ThDqZteI+gVs6kOCsNXMsjQ43
fD1C+bjua9kBQsJI/O4RM8miR9E2eITGjdJ/7Oq1PGEgt5T+XdF5WRiqI2cQ8fHtTzPi6L857rMA
0/mh+qbfSXV3f/Fe4jvzibF8DNvgXUuPVg3z23Un0l5NnLEN/PPlYN/Bd2TKs2kCnau5SWJyHGfa
94MpBMrQheQk01h+3vogi2iLkn6KUkZDL7agaKKCKF+wpXThx59s3YkKeYAOwtMTuYqGESiFjiZ6
h5lEhp4ymNr4/ANKwRMkPBS2gTSweqMjVZ/0dCPHQC0PojHvPPSZ/hQWudMpyzMkj1tP/BTiuzCf
nczv8IT9mzniP7I7GTnevOeTkgSy5AQpzbBgsLc2kvzXPC407quwywApYep4K3j6ASvDzPD6iGj6
iz7RYXjiJmjSh4wegQW4Bh592BoAxNxb0q3cmEBk95WAiu3CbpBjdgMIaCw592haz2E3HE4//gCW
vD7UjgUAETZel8VHXQbFv43j35pSUgHdH3shK//biOI0wq+3g8S7RQPeg2iuFLYlfQcvldVfzHtM
MHkJgUJHbihmrqxe9C16RrBR7luakfB6c+E/jYgkON81aIQ1Pr69HmOeLR9b21a2f5jHavwPWulh
ooZreBTdhhvgwziGf6cGp3m2fWgsW7nu+lBOtpKtVz83mE7k3M2TfXqtBkVtbqG0yHV8Hj7WEAEZ
6ez+0sNwbcZbwKQL2zODlOJilkEEwpcA6XxNm5JFvuODEzeOj/j3cvbsKduyg2dd2EkrptCvvbrn
tQAJCaKYCli077mBllVJGZNwUEoNTf9eO7HmY8TK3478sUyWX8m/VXttQvPx0kZ2rp8Xb1pWV2J8
GC5mz27ixxcjZv4B7sn29s1rVzpoX+WRbb7nu2qmda3Hr4XlX7Z5HaNKnFAq+H/II/xVRLzPX0xD
R4+RxerY3P7Yq+DGVMligCXYycsvS8wCusVaQD8fFLFDBKVKchWuCEYHBSPcjrlsP9M9NOziZH/a
S46kHLU4YoIcD5P3PDYOljsf0eH1B+piYZjGCFSyXqxKC9vvWCP/nQag3/d6iJjJmsXPAwz6nK+v
8kqaF8d5QbcjAIdEQF+Pc2jOhXw8aAHO0YtthEnyIG5K1U597cbvr/O3udZf8liIdVJdnc5ZEoBm
bZbp5qq3upcxnRwHKRFo2x8lqHLP0op97luRZnISby3a699Hb7qQIv+ocxjIIU+d+vhwuc9UFXet
k+rv59t5yOnOIjNv6vdGsnP6TH/smqhKw9Pnvroioc4LY9ZKNl6deGefyq9g8820haRJ3xdvcuAz
jppAZ4lwFcmCuyVcRZQUqCwTaoBLtoSzYrEIS0eJdva5tPKrI8JmPh0+ximDNFcdrbzfT0LUjaQ4
MVhVagZlK4bMvRJ3BwJ83qS5gamwygUZS7ZnLNeTAtZMS0Dc15a2KTwjzZP7XF5WFmNMLRyhaDve
v8LWMbva+3m2KeFbY3No0rm0tpqseNl/58sxdeQRSd9AA/UUpTgqwqUvInmTKtL+XSOBOY4gc4wU
Ud5wLPUtuhQ43DIPIEU/xAaT8ExuUE+Ojj/r8H9faDA/3sL5C2vEy6fifrhDu65QI3cH8ohHUjk9
its23mACK5828QfEuky4ZK3swPy4FI/dU08xJTsUQx4LBI/pW8vhtHLfW27HgS8EXj2FhwsvMCNY
MSHP/8t7o8VJfDp8LHB4teNV+7SYhUBImenOJMe5sXJC0k6MRuJBLjFHJDLExsGkybD807/JYdBX
Kopmjv5dX/+BjHnr37um4tSlDWmC1X9eXAyUvZlpPcZZ5ctNAWMBBqfsSXjuNsi77k1FBBLO8YeC
zSXrlJd7OoPYOfJv7V310tv13JTib3Ue0kxWRZ+/b4IkkRy5MoDFTLWMCdQELjB3nDVhKFSJfO8Z
QznmzuU7n536EnyzlQ+x1bnlt6W/3MeDkKgZKZ/9prKuFmxHgTTHQrR9r2xbuJAmpVXJbZ+GhoU4
ZCJLMKJN+Ew3tkEMBD2AMPRufw5nbQXc6ttz2ZYD8yMm+xtrrXKtYk432dcVRAc1/bqUau+kp6O/
14H0wLbbi8zkVNrWyI24c2CizP6zoTRPaWl/FL5u+V6c6GiPegJyhkCYHuM8OOt81Zkm/HWBCPKq
P8vR0b0RZPvVafFbnHRlfih8w5vs0Wn1jtoSaHGhCQHTlha/GKl5plTbseVRP86n1XRhUY/XvM5q
oreoJ2s3TcireW5nhplJSBU/Falz69+ZyldoUQ7fPncEkpgcIEwQ9PFCcktGdOjdC7ce5KLoTP/9
nsfruxLb9wzVtMDWhE7DZV3BUOTV6Ne1S+sJ6c0vmvNl2QE5nFZjlRf7ci4zesuQQfHMrzDJX74K
QGheiqn+u6kxA8SsqnSQyC0Q3wblVmAAdnIsM2Q2jY7V9zhVX5Q06eVI5Ym3mymlKqfmo3gvURBA
YrvXUq7+nD1b1FF5AuLk57aKzCcvftuIzDLnwuuLIIBmgGWKQ40QfMEAT9wYk4NJYow3Q7bwEL+X
5VtUyFk/Mr0zLa5PvAIip9I5WmRmx9EvVUWbu+vt70T8pduz9LLeb+G6PCbyKw6NLFdVnZyVL1hY
ZFIG8aT203wy8q8EDRv2FvIcjwMTtfQIu4Jx3Uhpo12xu636YzeH0BjG5meq9Hqa/GJy/4jMHay3
3qOSOBaTv6eeDM7jB3ogSoXj1Y1NWIJT7Qg23KZHRQOUE8iRMRDVAj/Jvc72/BKoQSpdJITpn0kO
mahpgzfWvIBVpVbW4c6NwwjPrv78hk6UVjC0NdLPrRSpchvn/rcxe9nXMmPEKes61sSj1yyySKvq
UqLFU9/TcN4nR/+BGhrHxTUoSM0xlBAcmvDnnBV+/4as9qeKzH2LW84JuIEDfWFaYGtfy5HqYpyo
ZWoh8PZYrB9br3pGg78sbSuP+rH5/kp1vHDF6ivEp0NLcu1LIfu7KV36crXgZriZCVgXE6PCsbTl
sbj+w4DtXQFdQvwKxosVVQ+lC0VICZD1axJ2pzHzIes1198cKlxfAtkBSo0d47tscFNyQG2ihZQ5
o/JZdYnIqZue8ddmWw6CXtdis0NRRmIj3tuUI+V9ISIthdk4dHxKodJTpWwhGene0ylxKv1MK6Yb
twI6ovH/tXmBtH2dRmoHrOl2Ln+vXQek/9VYI2bGcyw/G0wf54vWonEbsuwhibg3lPCFG7p5WhZj
fv3xdSl7eRXd/JVjWTlOgHOSVV3GAKoQeeOcmcUY9OfykWGyi9nevTb4sg2zxU2NPuo8Bn3QtxHk
TzLj609sEHjQrGV7ZwPWjqtOtF3VU/E5p/T/0UDDCTfij/t9IYBSE4ClQHLsJJ6xSf80ozuNCPJX
7UV7NRMwkn+xmE62Iw0VtfC6r1hZlM38jBG0r934+LVOJULvxroG2OeA9Lnqb2aS4QSVpcoo4LUM
QCftZGN7zhLVyVAKaK1CJNGMK2wj/R1JyjlPJZ9nEVI7Csg9tTKFU2VavlYFzbdvRTNsvDkCBYzh
xSRT2tF9KYRQ0rlRlp/1XfPQnH6cx5fidpaiOaTaK1wG7yoQtDJbFGZrEq9mpPL4aG+611kMfldI
f55H+1GO1UVh/fdYFLeN29fTrcSAIYaNzv2Cad9hU6qxjAsiqeeqHKJDT7+HX+UIz4TEtHgETe3V
Ylmxc/nLphjBb8Rvwrw9lZQnZAAKLmcQ88Hq+1jlXkAVMUUprjKxOSSMh9fbMLIN3BoXzihFzcFl
j4uE40pjFdiPahL8JZsy3NxIuDirl+J5VdxwgbNNzUztk3MBfuqEiK64/8fpJdjNXVB3tedknCEg
AH4aidQT7wAFQVz99vZHeVNE9eJj7j7kt/bPKwYb5QCLfTWciftLDyBj4/p/AZ1HdosF0059KwB2
masRaON0XCOtk2GUKd0XeECVtd02TQiVxGbETsrbrmhyeAebOFOghq2fZN2Pjo9uM02rnm0z2zc5
MkZ7L3Zk+jQ/8yHZskhAoNS7oDuH2oqrqKNYSlzunx/iVLiu/sGptgvRkO8904R7cDbTIy/S5exf
oswnDsRwdusctH+kytkw9MQfMN6EXGSNZ29Nh37kVvH3HBdwHefDpX3dNhnt8OBBI4suPv/1wOWp
9j+HZFfE8n2TSmugdeD9czc5C0xSd4GxpjbVnqSZAGx4G7cgst4l6khmr0WPAxySMAKa+jEd6Rq3
O99hRipJbfRVNQIB8x6NQv11vysa0+ZUcZm8q82cYJ6bY9nPe7KPiML/ptN2ytq5JAaHXAoO0D9c
HYdJVrrXAk7FAr8HydbZA29FFUiOFJyRHV/vyEwI7OLUTR+uxemtz3/FeSilcpnqrxOF6zaMa/1Y
D37HG5ypC5B/kmN/4WquJbff02UVVWMFJcQt4my0PHUeZgS3VJgwe1+HeMvPBKTd097kGuCtg6So
nx5/Nu2EuYLiWayfnv/4augXd8ABbJ/AJ8II2ju2M2YN1uxxMT8nsCLjJFxK/XML8BG5VH3yEmDX
CYR6qSbbsURYZa1nHXIM4w8xwrdK6tTKUn7fHE07foGY+EbOlcypllMDYRkWtvRPnX14c7X4eNUh
307ziig/eoZlTv6vZ67KtIL5HZ3rMEwkKu8mg4kp9frxRw2uwTQhV7QqIHMg8pDU3XtPi6lY6Vjd
GCSl8peziEPDuOKjGOlht+TjH/GfrZQacD5RwbNgCENwetqWzula5vYRG0SAzLbz4VAJ/TSfAvQt
DsiS61uvdTVBtcXTGOtaJX3/vsiBVIbVcOMTse+WDBcC4dSl0nKDgviFSmI+YSAgbp1roBNOfvHZ
sUyTEDVLXJX5vpY2v0f6kfmGFUo1R0mZKyezzUuLgOHMBxVrRE+kY9B8EB/maggB7Cqy0SrvXpMZ
jkEwHiCTDEq9STBKMvt5l86RGV7ZC1/19u4kGducc8OsJAFeaogAj5C9iC8JdQrpwCNt+zH5C0YF
oB0TpRdIlzHoqRSR7fws5sBOA4uQCI9/3ru44amBN/UblVzDVjCWz14mUVoeIkdhD/hflAvt24Si
7y17Jf0KiJHcBnZLdh/UyiHmEHwYBo0UP6/WOVK4Es/071W1hilfoDv4OLnUcfkirz6XdFJMGrBq
kKxZT0WKK03LEGfr+MGITfAx2tiNcZlqTjx6XioNRD1e3FWFg1NOIExVHAVgPimenpUjMj7TRvvp
1x8iuoOBAEOZ7+wsdWXLzGg1EWy4HFHeENcOh5Pz1mYJeMZnJ96LfbCz+eALeqqeZo/2a7J5lJac
FYfxBwFLOY7Go1hIkspdWBC29nNbdz8mv65l1c8kcuB8WHslPo5X9+CvJTO3MmJC7+CkXVWWl8Ji
eDY/vnXWuQGnVASz3badfA7emUksjgNX4ACrxzL+pLDWg98eennC1Oi+sBsm5sln4bWs63Ry5Q2Z
4IUapLRa1i7b9q5+f5SfUd4UnZWWYTHh43WnqyZds3hxVbexD/6B5EK76jbVRKpMY4DisefmKNKX
Sa5xa998fiI32PZjMuwLVHWvS4BfSpd9On9g4COaftNHRV3bS9vst5sijLpu1ce9qaA9dg9LuS7M
1apbiBZGDYbM3D/pLb90BJX3WPG9n1ainAS8c9acm+QgOlJ+yk8PfLrpcxgAcdpJTE6NfLwOdUsf
/xzRd7z11c096EbnaZ68zR3pGefUaVs1MlhmLd0iB7edO8pR5pB0hwIMlz+LZG8TUl6W0K/9q4Hx
6XXHkiPHOactR/z+NT5vmpjFjJPs5WO2dk59s5mK95KTHNf/XfnaKyVMuQxux4ZxCCGddyS//wR4
umfjfJDbWo/bhI1vHNRTFSY5SQquLKY+Mt231/3vphxBPGz72Dj6K/KWmWGAiVdKzFRz/QNrU+7q
8fe6zuH+94pqlF/+PnXhkXLmWtmSXuQXo3/4CCSQg4CNzmwDj8/NzEkcWMNBct3QPiLgb7r35wiI
A+s340qXVfGumbkIB83QbWZTpMaOytfXojef1okW5aVG274lTQuayXj65Sw9TYOhJYoG08xH6wUA
dr6RbpmJqp+xi9VFuWPx+oHCyucyemg6RR4Mkpd1zk6pRZOf8PTROj1rVxXzZXQt93b5anZ4lPEp
ByYyfrRQNmOpyrIDgz0NCdWGSy040drH3bg4VY59zkHr0dFtpMd49E3TKb1yrJQXtV19GbYja+ON
tWi1kT+bruuu9bbXHo42/caizJkoG2nfrrROP0dChvSheNBmHBsevkdzSfYcglbescYItqUfPYUY
9ETPPasOsVAsQOrMbdPxFh3t+JCgIbnyMjBTDN/Un99PXY2r14U7M1oj2VPvPwB1H207HnU1ceaa
Kvy/i9l3sr9sagLidR41znO0CxtawVJWoeFSfy3BIR38YeOHtmMVUnSbnCr+xKE+Vi1qEMHrmdho
MXrGxNom8qfyfcNPqZSpJQbQ18ynlnIJXO5cvmAUi8mi8SzCyODqlfRw38T1PX8mtyUT9Jl5mO7k
/kPuAfEj18fmRoGkbM0opFEp/yuSUANQ7MzYFEmA93H2YQycBamnDcmXo2x+O759v7pKg8utkCM3
bC2GuXa8S/ETIzi/UaWXd8NVBRCJvLMbdk+/D5hCdX6+jCOv5hvX6lXfRiIWeuGJFoZmQQV42za2
KJ/UvYlW9J9ro3EgYzu8t+un7AQHQXEzRgyGgfEUXlVTIfyDJ0ASw0gn0zrEy6ukSfNd9MW0djay
HS/LmVXZHoXtraqrvog1ssh9UTZCsBeaETbxvwMRTN7f5h1x/K8QGbBaF2P1cykueqR3+Nxxpy3y
yKgnOwsJmtguzonwXnFMhZZWPaRshcOCJJZPFez4VKGdj/Thuz02CPdSopc0B1ICpCrrc7CZPdkB
ux70f4lBxD4L9x/VvjVomWlfB6w63aibqEPv3o9dqxO44zLW5sClJG3TyZm07ZXK5scs62LV7doj
VuPBUpDMJbwpqlhbV7MjKXBf7+Y5Vz1FjVj/GUNDn81LrsLyuiyzTR7JXPbcF59otTqdIAiJz9ZR
LtPlKx1SNlGnZ0KG+iE5SCMnZrGW0ToFza9KEJ73qcMOS4SHvyrEQgKbvib0Fl0DtYVCip6P5S1i
I3wB60hPwCBLGYvv0Oe5N2AS2D1DW6sgZKLDFYdHY7r8mclqmz6BytAvPGAaO53HVtwZeYOsMb/P
/uOCH9BWUKXrKsgwmwLSTkPEuBcdBuLhJyDzUrT8+8uWkxsGgMGx0htcdpk9SD5QEAefWB7IHMmk
tGe+485aRVq6fuFVWrfd92uP3n8tGo7d7S36MViH7fN2YPoWfXd8l+ix7bUFtmbbF/594zd/HkQc
FJNMA5GG4tvfogtPlz2jd9MdKapuy6iSrO99NAR6po0L49GajtErXv+o/qWhNf16qhbfVJfdbdfs
o+03Yu+n+UOJ31E6v7zFS2lJCZGS6V4YExGfP7c4SiNjvVyOJkRzV1o/M0VM0zQMRNpXNDI20fRT
6W2WLUlwtU0/LqkMDzvY3OfT01LkRBxbdSse+2DmfPbTHagpHx9Kq/auYUrTzzRpT7u72U3h3JUu
6sLKhs4Tfy4H1dhV951X+9h8ft0l/Vza4s8Gh3r41A23m7fKDQFtMVnVM1VEm+qxm5q/TeH3hdWu
Otm1F1UKhu/b30GRW1+0L6Vc5+9YhIAv9Q6xT0c0OjqwNllbjx1C29DUJ91c5Tvh32aIqzMVm/is
+STNSsOT2BbeTa2cfhpCGBmv6rfJe5AL3a/0ss9XZYrYH1hNmpFLyWGQM+jmCtdZABoamq5DJWCV
ReO5lzlE4iMmvWxdgenphoqpdqy6mNyrMbM2WGeIgjpV4/3Fx7NDGUaOjwLVhkXi1Z2dS6lm3Ndz
nbin9mofhmdmIPl34zVaNJadd41/Sa61Hr/KW5bfqC46oVS+NL19XRIfy522OPYJKdFD1VtJK6i2
6hPWNA7yW3wT3lZ4d3v4sYDL9rqd6l8x6w3qsHaO7WFyfmwnG/v+s7Jyi9/yj2WRict2S3VAplxa
u6eZks7cb5t1CeFyFJnd99XtrRvLlu+N9bR4i1SPPGMmkf573Zm7jx+P2j0z2T7KSPq5Mvwm1cAp
isJL0HqCOVQL/ZD/c4G9fvJ3m5HzR3Q5Ym3knSkgKvFhbKCO4q2x7yxO5Vh+l2y8n12f0bGSnN0/
MvdQGgyiOY6RsVXJf/3pLU+GRTE7cg6G0KVpnZY/2UuRbLvP7oUMr9+yfynArj8GWV85HIzqljUS
7PHua/5XduSiVTLtWJLg1uKC1ARjYAy1Idy3e5B9RzSn6RJ5064vrPPfX73WEBbO90/rmywaCajh
vkLzXOkDlVPnAWThWSMfSdeR60JhC+97FifK72DY5UgkUzalj7fYk03nfmI4BwNivJDI+aNRQVig
Fle28PZGhyLXg0k5RJ2591piN4FdmTrWHVf/fkQ4kg63Jr6D6z28NzrgJqeHplPZa3FcEG8tu17J
oR3E24Vz1yt20Dovdu3LyBZRpi8MqiOddB2ArbHyl1Upbsl+7vVBm41hz61fbz7bDq6X2mo39m0d
VEkjHlsFqpz4cgA7Hz2QPvINebLyXNX0jrZxHkyX77IinDEGzplsBYTtdIQ9zhbtzLWAWbhuXgu7
4g7WvcJsPVTTrSz0e28gmqzD6KsIkyBPSlOxCYlPCqLv2KdTyHmT3Wn7Q6pHJlJW79i/W6YcRyLq
Xf8AWDIoOPVfM1CWIvpv+wPnWYmpUTH+c/WKjiSSYm98ThmjdmFXVwpcftuYoZvCPT8mB0oU1v0F
Ikmkft6XYgIIvKEOk6vDdv7Olg/DKWB3XXL8PA7N51jV42svNZo77xAc67PrUu7+R2N7zOYxArTe
dICNWLKGTWqfxIcPQySL/3osHlO15fcyW4+/KpGpetSuL75uRZawB5bNlJaFaK7J0Ga3rUxHy/0A
bl957Ua5csee4NvJc9XqD4SG21h/+WUBB4oEB+l1644aUbDjzl/Z+qqxqC78o0BYPkILGJ9FstVl
tGw6c/7y912v/+0rl7NbNsE4nJcpu/hDH2CK4WpQ8u87uNpP3SnxgNEVN3euhoYuzk+zljDrJIu2
FDN8mBFpFLGerjsv/PMMV5vr7B2KCaXDeRA+2+elePd30J2axqV+YBNwAW3L5ZeMWZzfvls4w9tW
2qm9DN4pXqGdfoyFufvSvrxylaLKUhCFfw59HWfJrPffDw03KoIUj8s2oJG/6CCukFvmc7SjXCjY
YKkBb+Rovq9KLDWthFvk2dzfgtvCokocpY04s3e71jyHszrpXKOWAL3vZMv+V7NAdlVGXqWfSWBS
e0bbbwECJjdtCg87nNKtr4Rx3sQqan538PpeeUeCNIiCcK9WCFe9LaomQFz6f/nBWtJWVm7ghKli
VRq26v4HTPOsiaNNO8k8Sl6tO9bSgf2Eeosp0898ajdB1MbnbNTowAhLmmEAjFJfMpFRoWLsXvKD
EJ3ezDczLwlAPNCekYLm7IKYzofr3lSAMqvRyDpqwvtXdUIBwK0Sfj2jojLxH7FtKjJ331XbeAKr
O9Lm/x99qLUAqLXr+yPyafrpXW5CZUVJk8GA3n34A+A2LIp6bOCH/CvtfF11d8FJyYZqbNXHMch8
Bn0wikl93X2MeN0iXQ1ul/LSo7UPMJxigSJlxLh4DlVGKCsRMxXgeD8D52itEPpW5deBkVX9dqwc
diUAANdspvPeCwvucsZttv8AYHzthtNutpvjhcjKr3LBOcYFno5WW+/cdf3vVYbTMjAROw9xOzdn
2QEqR7KsmBqdB7Gm8GjuY6nepmkOV85JW0Z2dj5LSComJwkUm0UFo0a6a8UklbEhAyUIjpantfyw
LsXXtLrx2u8Vu9Wg6i6lEkGU+LifLOIjFnFyP/URxBlhDCYUkOsNavsgKwdIyQ6Fc/IwA3iUF1uD
VmhOMteM/2afLbsG3OfzvV5bua3EEcQmHNpQQIe7DKzv3gg3jMJ0EWudtmLDKttmpKNTLprml87F
eO9ulMUOrHLluvRkSSkkr7Kph3C2pxecrW2wa3wm9+YUUeRsU76AJwZr645oDOp+r2D5nU4rCy6t
bDI83OpCLCYK+TZccVU0PGJQbJnGESaqyQ60ceauFd12ALt3vACsjFjLFrCdfCZuOWkUmC6nemR8
aafBjQ5PQV/jzZA3DY84295jiMydluljOZKePCh3mIZ2zsnqYQLv4FPgo8AeshrV8erURU8m3zP/
Pd+P2WbQ6LvKJ7oe9pvQZ9PgePc0DJoC5wnpkjqS9+s9P89WcjcLFU3E0i1IOwZZKTIWDe8ryoWu
ESZJ123dNAhNd0Pu4ahwIEzrYRT4Lj0WzDUin2RB9pozwV/idIV2K7GRl31uqLy9JwJ9E+wPkrj8
JQ0vKsv685kfyZgwTqsfMfGGiIXteE+CDNN9f2RPXLJhpO3vqdmuAyv3WENxpbOEsYCQ4Fq/kaCX
CKD2FoU8K1suh6qtoT0Z9cXG58YxSCnebdDMstiN/fFV7U7LMcki1RcMqtDMFMCRQy23xcwevGLz
mMkBvtBFqpuK4rC8rvnQtuV7lHUpI3FMlHNjMYkNUgpiPtXjEwWZcIhf5KfagdjwyNoC032+/8qN
dbY/p8lmGKti5X5tG0yN2+8gcnInlAwjtyif+WT3Vkx/3EuXn7jtmxxkB8uyCvLWRoR/iHpkUMDs
0j3wkSwBlaYjL3L1wnbdYP7B7ie74X2wGM2JgKr8MD7To2cRN+AzxYs2Ub7+KOhq7299lyXfXMzm
NwNHhPS24tfiSc72zLE0Sb5py3qfPMd8bVScn9Ny1BS4/26k+oY/wJMOgXN70TIMBe3M47+Q2seb
45coHtPqWyv89xlt5j466Z6ZWU3eRfPAOHdZpoftT+uPilqyYw1/HaxVhViSdIvfLsySOuqKUKmK
4oA/goUYllbJnm0WV70ePpzo7nLXXjhXMZ1epfgonNxuqbrZhVGZS1mvkWgC5w7tUA08w7DN1ecX
oVjwl71/p+IeRMLtq+T48N143DMhqEYBlLw6XHFdXKhVNvidHaKT+IhlhNLy3Iw4WYvxViI7xBhH
GXEbG7N25Uy271Wl0qLic54sAUgVg59kUGFkR2YzjohG7MpslFuOSi76d+5q1cLRlWwqm00f7YDS
fQAeUB7LPMT2wYBG6DHwLG4EaQy8WuUArwUuAOaf1PcjgzUYAOVq0HnONLoBjphJgHKFmX9yBhC4
lxJUjYWsPpFVQlGfKtHCH/b03yXbagSEK+WK21IiP3TnQrPb7y+/XhTT7fPwVY00Is7q7nay/37q
AUgg69fBokfi3An58rmy0U0fG2vshSBMZakmeLJNceqKCixQ1JKynmyyyOLRVG2idxy/kRvr5/EU
e70cxUD0AFJ9vfzgn6RD90mnexyR6Fyr61l8wOqweypvmkuBC/2sMUojzeTY0VKVV7OOwH5DQW3R
/AWqQbzLG2K8Z0L7LByr1iVS7WBapmgowQZfXhLbSVeNkzWdsGLTmS5YAHetiwiJ3ACZTHVyn6fZ
Wuq88/DACPkyexwKk1RZjEj9qL0GO2fGj36IqioIpS2lSmnRm7ZsZ1tekKtxCwItTsuO6HMDznce
yz/KYp8ugw26CXDmG06/MyFsJ8gUED5I4GRLNKQ9VKf943dgpLSPxSzKMdcLzQAync6+m+Xyn2wt
0r3DAuRZfFUPpUMjEqQA2+YFmXexL8Rf7NvYafeu35dRspfsdtcfHFALLuuYiW057YG/AhW5nP3I
di+fnoev7oGBaVSpmtc7ZijQtoRTPb7KhbXzK4LlOBfY++UN4S13lx+LQ1kI6VA/IfSq8KyfhsyV
uTGnWbLkieX6mn9HiigMgCXD0HJ2cPi9N7RoNci99kJI4nN8NXgbX4ZXUa3pL0IFGSQqjw7Eb/+l
CKch2NauNe3wrhqf+ccg5Mu/nAvX2gsgF3xHaJdupfB1+Rz+zCk4NhuKNzPXanrmmvKV06KTrS8L
yWMjJMAmzZh0sg2bz++9Q828vkp424dcoW03Tb9xCXSiZy1yq2tyQ/0cTg5mgMIO/Y+ARWpFgo1G
xY2Ldjd7zZK3pgL7H7fU8WP7GebcK9lFj5L41YDL7/qvUqbMYeGMfeF4IU3L/RCTUuD0dJFcH5yo
Lcx2BFqwONRmXUt1U0GDFwi4/zg5oZ6Dy9BvhMEHWEZ3Gcq62qJ07sB0RoeZY4SsFgV3geKjQn7A
TK9N7Xlz1NGCBupr8T1PVBd95sPWuTDA312dgbNra6M6WBfNEn83+GweavprLvlHVhaHqVUN/NmM
tO51JORl3+JuP2qJyr2E1sdD+2DEyA7IZTG4HQSaak83PJ5fodtcTNZwsX2+nI2Xc6fSnXN4GPAB
mHWWwewqVNPL702DNfbgH+ASJGxg3JUJK9ILVtx9LfyG4u6or6dP8tnps561h49613emr7/ONY7/
CAlI9wbUfDyEL+UY8dw+2OCJbiHNLkUa93V+yMKWwrJxqx4nQwA39lbx0s583EaP/qsuD/2Wn189
aN5JLY6T0nv/HGiWcLqzIFa7ojKSkLRRMTmIV3XS1FyYvWqLbHFNF9njS1XQ4f1sqmok5dGqvZrH
hrix9ZckcdSqFayTJ/52gNqqp1zlP3XzDChKYN1T74QvF+k8dvVn8z54mmp0hXHVLhV1W/E59+dK
RCybX+XO2SW9bidVCjFgUHFZjZaRQIqUpJl810vBBb8+jFNDXXkuIAwYRb2rj6FL6f6TnK1hRF98
RvDB7zg6CJJcwjA94TxelujBK3xI43YwhBs9awmRjYzvyto7WFYAGBW00EoGKg6z9PAwnuKlA+yK
Vw/+MV5W9q7IdArJPpF/BC+JZOU1UpN0iAqMlYMWumAE8GPEB33DIh7Fe5ZvAdMZVVplB25tGl43
ns3QEdq0iaIFHy2Nlp/Y7DA6gL5N42aPDcxOvlFVXnngzY6vaqoc6QAEBune3IHeTCqHwsppQUkr
HHsQ0Grv0a77/n25laTB9H8f5emtIKg8SaZocmeAPtTks233mJb5b7dxIxGCtlFgVY31DoZw3a+y
MwtzcWSk8foNX7B73vNT3y/TtUUtg+lZWb8LpCut7ql2rMRKm49T+dhGRbm3TrVdeTomPhycR8mf
499myETu47rlgq67mvmIDSx9NmW2ry/TVpwKbVMunzzXk45xFXLxqXZZl7KJdoaIT4H7sWlNuxyY
ntycC4tJYNVLh6aw0CqbkxXClzdoo0kGK8Hp+BRXjbFMXZVpPiL9BDJE6xaQ0ldrVaV6CgLjZde0
7Vgzy7MpT6PtF/x+Uw3GR4T5i1IXTxyDvXissrgfxAexhsAOYdfuCS2gxeuqYopGG5WbI/sHSeJl
dpKCXTuP+UyN44Nci3N194YB1nx0zsreye1j/YvmxXk8XZ3OL2g19WNvpbjLXzDjaJS6Jzuuv/hc
X/IfT+K2Y8+Ev32vg1o4c3Y2bB/OVYmH9UWm5mlGy5ev+APPcJNoqzxwLleCeAaL1nVOuDw8ImRS
fVwK72Mplx3shvIfaRM0L2zzkh358euPSP9fMFFsvM6wIz60VB7rzlolu+rlXk0G+WMP+/WoxaQI
XHAXY41FnYk007jnONhjr8vba+hxYwwdOhbYctH0236RXTA4NGten+q8sJcdscGTuydGrsD7xvRV
N3Hiivc/nu5sK5Ws2QLwEzkGjXS3kPQ9IjY3DtQtiCi9gE9/voC/TiVQ6oZk5crVRMyYMWO/xcYd
7wiuPXy1jvOWxZO7mFrXGKGL/qH+c6dQ9qqVIwfTL+Z63OaQEiQ7zY21pLfSiB1DH1rvK+m2ipur
1oZBxwe+3YDpL6KDiQi6qppongciydm2t375F+qwz8rS5yvhNyv6yA+5/NtvXpqqBB8hklx7/hZA
zPP63SCZ01CwZRZ5yYu3lCiKwB1bDfClmMBMQNrmwqH/pu2aEpUs1aB5YEEFffB9SYijvuSrLoCu
3/H5UL+95xXA1Ocb3jcx1SzeL0a9dOqCMnONHN/6aa3cUPF6klwDaB7g4MS/0AnzY3ECEUchuQD0
JBj2OaYrRE71luPjqnfBxlPTTZbbWP2RaBwJcbYfJuxn+3fw2yxOCJ6JPH5GgsQStbYBlFekCPj2
iWX7/gOBCOANPxNdrMNhLk7nj7PQW2aoPG/fofu5iQ/s3/G+4+ITCnkndgwr52pUMDXCsrhgVgV0
SxLI2agdR4t1VsvvatB4DY6mmEAZJae45FZgLtzTy8f2IjYG7U+t6l9sTMVHkoUy3yYLlNvN+KNW
GKnHqlJikY6epQGeFuLNruhneQ+xhL5tuy/bCa8KFwlwz//Ahrm1WaSKCO2bvm1YkIBHNFvVtzv6
7MMFbOybObx+KorxSMG76YI+TsT359X0X81bNYV1D7UHNipOQxCOvzaf9ZSLLTawcSiKqWu3m4Ah
gIhiCK6oQAdgkwOMsL2cyoLvRJnbpwuS5aakaCcCaqmSUA8J9EECGJINzl/rXFJbrPU9gvOMdVzE
XK4Iq/hAMagPkre2YzTGVba1e+kdAk4XyBNdkGDW0nAKbGKqP2xC2G0JftnLlerZXQOOwRv8Ii+X
jR64hBAInED97FXSH9ljHtyQxThUrpkg6ZqI6hhs+tlTuuzrRUJlVPnJ1cQmR8GC7An3RpdA8cVF
pYigxHQAr3inUo6/N5N0dhLvu5Q1xq/BOPUJYCLSQf2URkTHvCOhc75Tw8hEJgtplzm104+WZ1zS
dJfdDM8lEobDEFmaakUCIBWbTzPal7WIeRCvYgBg/RUbvjR0fkgN7RreXRweCgjednskwYnG4dQG
lvVIz8h9njXAoyLzCVp5anK8fVqJh36Pdj1QuCJOBllqIvJy7O0sSxcT7nAZO7Bo1aE+ExfMNELi
XOyS57UW/QTd9WppQ+5xavEQepfg0dcXMlnLdxoQyi37wGrngv2mcHOuKmQr3P/HmWiesxH50fhs
6cgnUqlJZhBva5tERHyhTg+/WdCdjlgdpVEA/6sHsqeMtni5Xw5QUKG02ZqExnP2ST/r4dkvPElc
bmSE3uh0jJpvf/q1RYUZD/LV8bsJb3u5fMbd2kx2UyGkjDVZoiKHfNecnUSkdmC/kRObjOsdAXcy
8FBra3r3+PMVGbxavSvAN1BsDEZsmz2pbB5ydpzOv2XUjIwbf/7rG7wwdlpYHEkTct0rsGYzqSak
/ZjuQheyHYK8+s8MPT8sYcClbxYQXQmYvMoRIoCf04IqEXJ2V/+UHRB+f9nWsn3Xky02aS0tcigC
TEI952/5NX5DfzaKXM+CGounu79TO6hCc+VXWQMSf8ky/eTf5gD8/axeHH4ph/E1fRnOBKpuoFVS
6iZ50mGT3eRU9D8Y2eP6pc+ngXxZLXfVm8/7dKhNoEOL+W+yY994mHQzf6Q4J+RH9PJav0sHpll3
MyjsyR028UmhG+tiM9fPEScSPN8h7P+Wu2PZGkjr+RESZbb4uqCEcBidDq3b7zvslEKqh14VTFNC
IhLXBpK0aYkKwlyWqm9gfBA6CrcfZr7puxwLBBoIJAIwM3wvWl8qXc8PdVp+WBxm6p/IIkIYCORn
AmYlaRwN2eg1DLSvSOkltD6iCABKOEyWHWm6A0PQqkELP6ivRNL7pzZN/EJv9/S7roiE5/vHEkk4
ueXlPSUb3nrfGlRmBK5XSdhM8nYJDXZX3dwIzAksVuRF8tS2/epnPCsIYwrhuGnPXS5qn6cyOC8f
vFdVcr6/2rs6pZf02niunun61g73m6wIcTudGdlw5492PYy7/NRay4/5U6xYNY8GvMOWrSSSjJio
TDar3U5t9aaUTW+L/D9ZDA7TIMYZmmvarGKUtm1Ss2KGKHoHhY6+kmW/zj//J1I9EOQZZ6bLZp70
Tssw+nmPi/r+d7oT2Fo3ZRJYXnHjI4Z9f4M51pXLz+hOTfm1ubu/bKQnLt5V+nmer1VNY7efirXZ
uZ5/Ku4r6HsvA7mxy34GLCSt9PX0EHwOa6x0kQswlX/KDndvnCUnqOVeT41sT5GsbrFfLJXPwgPW
5E6qWer+9dbcdaB9vzSa13CQgc11VbUK5+fcc/oZ7abxUvsudDLSvfYyW+BUdmjO3eAI4qYVNFp4
oaPxWbv5e525yPye5RyU8afstsJ5K9wrUsooJWekRCicSewlATvvpjQNprlHPpa9o0RTWZIoIf7R
L9ENxHgQ8b83Ov+kbyqllrrobcGdVq616K0Ix62Qu06Vh4f6YABuUfvKIFCa6adfmw3ZnXtSX8fa
9oYWxftyJ2KmuhXLLP0jnQ3llxGWg+VXNqI0X4nfhGIYao83NyIjmX9ZOZgKgtTmM4DLBnKm4tS8
SVa5VOge/y4kpwkPEys7gY4cX9Hb1vX10/yzbhRlimgRfgcW00YH25wJvgfCAz0LZaI/ibiYf5P9
mGr7VKbut+tZ7VhW0BwjRszF0OCf8vxReib2SJwy6XTrQWrKeErtzJV3YMd3Y1aE3Ox8ZuojgjWz
NmoYhAmJIDNlpwZ4DKVu/PyZcMKjJ1FOLte0GBktlUVWLA4Piyaa4muFeYWVVmz5zlLRmV4Aq3XT
Y9czEY5VVyqMGzCPmb1A9kEXF0gR+K88A5qUmGggGltEJulIuQNeK9uUidSULKqtj/9s+vGJ9WD+
lK2x8jDOgO/cy0a2Bt2f1cwsyxSgIxcFD0P3MahGYWil8jUGrsAsyjrFiB6Dx8zULIbeZwOsLD0D
LGZhw+tscPGztQw7QswKJhY50mLfv4Ex71/u/QlCMfeP8YZ4Zmv20r8KjgI9m7hA0ir+qC3c3mmA
7vn37xEtzmsmzWcjIkgSb8B5TDd2ha+9fpRO2ESqk/MRyk7QN7zlUez+8ge2BBg5AHL8ocMjZZPq
zde9RqeT59Pl6gSDNyP3x1fC4+MNqCG2NAXbDi3GdpxWaPtWnO1o496N/YOSqPC47Rgr2yedPJPu
MiKInNqMLfbYRVRe8jXGpoQ2lzRrE7NTiIR1FUy15dimH+S4lx+xC52DtBJmken1i6NR87X7fZXW
brGu630XmMRNZ+ecDcO/HO124d8pBsrXur1fK9ZTE4gHNpLBnYThSZX1E/sG01A4Xlx42/WaBwjh
4km+2JD2PUCB2QV3WizkjhPMsF3VYZWzKE0epjf7+iaEGC+BbKsxzk42ZGq2qVDHns+ByL09zX6G
05jVrIdU3umpKPqlIhOVUdUZwxDW0nR339FSdqhUZ/E/OVYEOHAHaebOod/fJtHIDkAGe40xFIv0
vMqQAvjc9NnkuR3E8ccSqJCKnLRgQaR/8H1bwoH20wGzJagD88Pjnnd7LNhAgGKlRapyQsbZpelJ
H8pzKOn2FgkhYxs97MslN3ldbOzORLGD0LXYgeuNjL8Fc/R4MyyqfHs6pmHbt6OVMl1C3ZKGJKEd
wfbQc7oR6hqIgZh3Sh48Ig/LcWHCe3UaURGvHhGXN0nOtesPgW+hzyKhn0NjJHN59cNtQQwHlT/z
wYp1UzzMRfbgZ2VOTYUJrhqcOE+RIEO8+nlmTohE01PDW2bkEaKo3n7wFDwEcgK1PJszVWf1UAQ8
biERRmb/5Qef9Lh5M1i9l8zJ/786FVPMYLz+MEOLwqu4PHKPX+muK7B7eDD6XYeiny5OKHoz9VvK
emPdtOTF9YjReL39sJmTsBofJxs1xzSehvKHdt9+bKTUsmYwo+ZJTpRkM4Wb2vPjkktvn9mn7U2X
6uSbRvA1fKcrynxQhCm9aRF/5tqS1ActhcKbF2IttdvWZmovl9+3mXIzNkJZuhUfDEO/RMTW3/yA
c9SQMjiX0VelX5pZD1zPpRmr6WLsPofvpeMvYqjayVEf52yfjFU3YVtSP43C+86dWY6XY/Ys94xa
iHfERcQluHVM+MyHEaIXDJXUh5frA/3aSKcx7VUbyDylbDYfmY/C46lUj47YTJ2u9OaGyYbSkSzs
64lmI5VSqSS9baZGQOnNV4cAtYa6sOjEyzf6xO2HFwa+r1jvmvweP1wfTE8PPTpL9W/eMh9SEA4T
ZvFynPoovaU+jMe0zIvLo/CHjJ2471npk99R1xXYD/orsPR9oXugczN6woIeCaESxbxeRxMfuebp
EWWgbCACCejcsPa5flEF6aLqjJh0mQuZdN0PRZU+TMSL6oUPSlfxqrucQQuVu9cjBhrNtJfpwkLg
73m4CwD48kWkYlbL1neIBIWQ7WVcyB8tuKroXkPHveAdLThIFzfJz6aGSRFe06FlAvMCYzIzBi43
yRf4ej9HuFPQDUqBOcOuvnzrcnzLCQ9/xiM8C1cpcuOe4AVeHghJ//+4KcXsv64B/BwTlQyuV6eL
6SLFkpKx8isuhfi5Prtkyl3f4NXw4FP9xXj19q7v+mmKIFO14bt45WvtJgYYyjjJGjRq8/SYyJrF
hEIFN8lf+nrKR76wtOTWXh5n4rowUFc3T2TkebjPXl9+LLoYaRYjQkwcRfLPfR79OTPcbN+AAutP
wZI7LAxnoDlMK+qysnn18N28+3Bld5Po+/PlgENgMqUfJeR8HGicEY67xXncd7Sajlo0/VYuOYFE
DSHaG58qFKAJlc1kQ9v3a/rpmX3Dgjy596qBWYS9Z55J0nQj+nxFrCa8eQViZPyPjkweAjLkoQuE
T99zAxo9g/n9spJ+2jSyg3k3O9g8ZJ/Sgz8yRbTqFpX0AM3qplNkZlRwRfySBT9WDo1QFNkxsbI1
lnx91gX6Ci4Lc25+m830TyNk//59rWqZJ5vVZkHzEcRPfEl8K10pSnCTLiLp8n17oGYhq2N+fMtl
67lTtZjunL5ameK9SpdSlr5O7fnL3cuK8mjxbpcogYdAl4iN/r7IEau+QICeOILZsxDptyStFzyA
SnZdOUpMx374692cq6epRGOVvZobSFHtXC92jRcGBcCisesZ2vnVYGYtGt68S2X9SjbbenFHUUXd
gO4XPe7x6k/ml2TN/vJhRgngo1hj1NS2RUWXC5NlYztkAXxnuVTVFKuHGdHadWDuxbevJ+2q/i6b
mc7JVB/9Tm4fPysnWpm/rT0GSi3fkSb4KeU4PwTHKkBXgJsr31oQFVtghCjSqh2SrX6mf8tudpUg
jrwkn79NZSsz77mvLoEPJc+A0AvYZDm3rq6k3wucIcqUcwA72qwY/OVeqrPrFD5Ko1mVPKYcr78H
TG36V9n7OWJrmTzQ6VWY47zoLVcNmDyw/ptbLal1pZTSJsmMlx9kUcQjsyzRTnG8SAPk+c3J56y1
y9QKxVrxp7LJyrFPFun7m+8GxkGhhDRdxQaSQfl5v7CCD7+aZzH/QuOG7jtWPvmGxyL6muhwoXwc
FKCFh+rvAQyrhG3+Hc+tLrg+q77s1XWbqY16i8G1+21Ix+Ta5VLVmaHzkbr7VMXsVFOSuPNXP6Jz
JV/LSu45O0RmJ0B3THKpOsNGMhFrpP2XC2LQDWQNTbdRijhk1tgWV3lTKbFR3Ce7r+qR7Nv8cFMJ
cmSp/Hzme4CUO6Uy4DXiZGvFSA7V8bi/Kj8ij/ojsvPlwI6pqB70DUNDjlIT9Gdfp/f7vOoP29lj
e4chuyxNv1eD5bZxRKGbvBcStXgI84hQJ1sCGXOyPflnWQStnCAzERTJYlj5banFZUL9HRlx4I5F
c2HuUefbl+Qu+l8t/5wHPo8Kd4tzT8h7Zg16/sHSw/7afRBVI+sXUWsiGUKBlKmlR5d3pdrLd/v2
3Eqv5PCWj+V3j8nkr099tvxVnry/vw/fV8kvFf3+N3GBaeq3syk/Rz9k77Zv53NjWZIGPnwffrC6
CIK3ptlK65z05uWPhnEYPNTdTfJVS/HGqNxn6imSxrchd5EoB14pVj4ftlzFai553zTatO/PV5zn
1Ed0qWjMrLasvIOzyjk6RjmC1/FBOsa97CBdkVMqGpqvZpvLG7qVm0YaulJNDzI9dUKxiVY+ka/m
qyjw9WI1jkU9y8X0XRgOjdDEzJYn3PG7qLOX840y3cskGpW8yjXjtiCJVG5qk0Ml7lO7IcO3rLDM
gopoMUIH2cF5X70ZszpzzY2IOeEQGl8nKlbnx/TnIL7vxRNfu3pofCy6S2reecUWaahUCk0UldzT
7qHwtHt96eVJZgyIoksCjaLktM1vkhJVaW+P/x0elvfHxvH12KDm3Cwli+6iq/BDt9h7P1BWYttV
D5XhUF2cu/fJozI4r8+qD2BzKHmT72QlhzD7rQV+v60MRevN+Sd66G1aFY2Sjl9V2z9vqefU87a2
TlRnrguD17LldlTbOZQnq3Ny6sc/qbpa3tdiuB1pZL7c58qPjzGeDtUz1epfm0tOJ82bs0m+O29e
DgHF5rk1Z2woM16U4tzK1IvPL8+fk99HaT+MmLoiBM4yvJ8uynd3d8Ofyofn+/DF892AbOfKXRMt
plq6Fll36Zoc4oGhT1NKnuTg1HkOGtauqo60k0U9FCU8sIqoGqa+q/nhd9Evsx6aUUe2wLqTfls2
s2+ryWqCJoBA9NmTAFHP0rz5adrmGZUKsOFAzmI+PFoDnhHLAV9zLFFPa6sM5vd941OtdAHNYmRg
2rHsTdcfhDwtpB4CxsWboJjj5KgF7aFIBc4egWdEyqPM6KR5KSbUH/fHIXT7VWXAP+zqcHr8EVFA
creywAHuChF9qnDUf36O6m5fo2dS1H6fV/pp68+ughj5mkLc4NT3M5U+BSAcAx+LD/pkFN4c+zQm
GcL2quyHZ5XE+v4ROeT1RwiSILQqZ+d7nIH66ydULEqcUX5HEJCqgMTwiyQTBeYoFHj+JN/VV5U4
8xWNgMWkk5omNKN6EkXiaLAuqPotoDWX4fld7UMcpLFE22tqMkUjvcS/acTO9Ty/PlthonUQAQcn
3iFprP4Z7wy18tfX+PNJCN3V6Zzr2eMCnbYXQ8LC/Nj+LndjbY7DR0864p8TjOO0CGVeXl99i+Y8
v/b7ulLpkNYNAEcPG07Pqko9asZrNNJFxOct+fFG5EW4j7f4vN+RK9Rl49PxPC9/UDAKE+rScp4/
kmZcgZO8ImG5xriIwH6RdDQtnq8Z9+31T0u6qYqrj2VWqjw52jgyrYLf4oCuI88GY3+G3HN43g03
kfaZmf5lEyJ3hQc6Rjzi6smrMHBl347bkC43+7cVlxJQkTKd6Jip6vMLrAMDBKM4zhadFHelH/ev
6XJXOAFQ0MFgWe5Vb+rTUiuVKLZcSXUofgz2vXnjpdxKVw9NObxJb/okX9upo0cMh7i6eeX3zrC8
3Fh8tEQP0Fcna+k1Rs6+/10tqamQRd/dRF08N3JBtygKBO66NKIPXSe79lzc7H/BhIpygPy4ytu/
2+Tf27r6NkB6crwkSODqEC9fP5EWsqMvf3tbljudzpPaXppYxiwuwxjLmyaOYrIcnZN0pULHpM5/
bZJTqODOVWCL5U2ySxaTC7G+RibuQ320YapPUZ3YdaE6w2ePL0LKozlF5Yyk9LK2u/+5+x76v1FK
AcRVoQ3QrU4ZD8EijCP7GLpf2072MQTgfhE2ivUY5dQ3LrPBbmksMOWtoJN1YvTGEb/H3f9pqgFT
8RNlLcQnyxXXnK7e0t/zKgJ/9jh48QAkocybo3GYjjErdgZxJFBZCWXzoMVWAYdoyYXaZQY8Kqr2
8aHu4rJK4j65x711LFrxumyFvuC6siBj/VWb2+Vl+VbsT5VS8/0iTWj/sQN9lzXYjBH8sbaUDDUq
7/X4KVZt+mkmzHwwGxFGGm+m20ivJeI+H0QrVz1H2ZSLNwvBlB+7uLUF/yNikPjlUdmE0CeElSuA
QIsOGy24r5SaPWnHlNvL7GS3vCv0o8gv856rQwDKcaqFvWNv1wK1F6a3ypOQea4fK5NHhW7MJ2O9
P75286IZb97b/8I2CyvlxBSSJI4zJ6hNfKfKGyvd/XAJh3kA8mmGtfa96T4MHh4eDgkm9eCYvPR/
q8TQHZmabbP6SzX9xPAvdP83yFrr6mlYUKzg4aHzUx5QXTGuxQ3KD5QJH+LXv3q8RkGO+P8bEMrx
Zipuq2/yMygWAgMqbyIk5Teledbl6bQ1t9Q8ff1UznclfnrjKEeple6eaDYytdp4SGkx26QodvEg
il1TPwNX6we/7ZjE68uoaNLbx/9qjM9KfjgHhpVPVLE37fyt+if5nrpV/XV3USVRUaXNUuUFkDbc
V2m7mCk7goYqBEXhjpFYzP2+HUcU8GLJ33/Vi1ak63oXI+J2kXR+q3+Vpxuhn5dE7D3531W+3WoN
jevkoLHfZqskluq+ohIIl+ubkjpqmgEpAuZ1bXBmOGvxTCWUuAbZys1HCmcvZv29IRyWaaOUqF1Q
u+0VkgI7Ml5LnRxVzHdG7lqK8mNT5OezMhgg1XZwEJv//hWT0ciCH1trLJxZOHuskZlKcF1jSkW5
1LCmw0g/Y+etaqta5DCu8fOWF5svviss0dtzsv/tfgoBOcOx9sd/Lna2XI7WsfzpgmKeKWc4VUHe
AlUsk431DAFJC93DU6t837uXiF3NPCwuXRBdEZ+KJY179/RX6UUZw9aH1L32LJkxH6+985WAk7C9
1r1sBamhFyt4KslVJKYn2ervcFPLN67PfWVZjXd6X4XUWZIvs+FZfm0tdE1xfFL5U9eeVbpkeh7a
11VglhzLS6tBrAL8Ku+YP9N509ulJJCCsL6/H8IOf0GH/6xxnY2e4DLmfBlHtrxV02DeOjeOjUV1
S1fJPpvvKtaT3ArezMsSWZZ0++9ImaYfb4jfzstLqAVlpgoo87Konw3hGDByaCoxdFadeO4IfZVX
Hcg97UOrvTPG8Vu/bdzivr28xsJGcCHBNg8XpbHHpGo5/byVaQDe3ZgYbdvKTyvfFhAt30d/45lV
iE4abtdNJT4uo8ExSz4UhTAULKT39/e9abrS68U3DDMPZ2Zta1GexqY5b9yS9ez1njr7aufJf9Pp
vUV36vZ7PIn8Vp9K9Rj2Ma2n6ep03/Ppu5ZTqkv+U4X9asBNPZpBfrTC7OxE07RvXl5U7214rlrI
yjCKje3hp0w71K8Wl6fe/X1rXr77+KwdG5emauX98P3jXS5CfVGXFA7yGT7al/p9C8rVfGTwXIwx
Zpm1uFuss6syjBF/jpLBsU/9Wklj9b/M7bqNYNuJjSsWEuUtGP6I9OF/ErEyY1BbeVsSPcpmY7OQ
cDI4ex8ti2fZlaoBfN1nbpKPY/une/QrVzB8gdRoYn94VE/istE8th/b7Um7WGGlnyvtx2Hj4zMZ
xha1ufu9zzTycJRT+ZaHbyszknhwcs9kxIh+EOB4Pr8eX2+ePAezu9ldyeuSZ7Uzt7qL+/l9POf3
syPQWYnily9ld/I/je/cs1RCWbyLQMQKKojf1kmcH9q79rL+S5dZprftkb9GGMowbWvTx91wljSG
fFkO25BjdQEOYvPqPutqxnoY6r/tsDJn1X9MVXTa+ohODquHOdm6pCUPlHe/+B9z9k5hhKUEgAtL
7d+/5eu/3/K/MJPqhHHu9w9LReTuSYhXdqOdVOhXAT3BUapW9lR5ZBX77eNWZdXYRONmRunoOCLU
d0N3mpEuOQZTXJ7a1MLVi/w15iJUJHUxaMINe+HRir1aHrPyvqPa9KEXodqTXfpleITOR0zgMEnX
4r02Zz8RP2UICcBGZk4YoD5N9qtGVLURbjjZUw2MRgbkEkcsvLHovoYhs1P5OrDRfWfbOYbdI3YZ
1kacQBK3VGWnqYU1CxRwCNJo5HV0uuSzjX944Nxa+q/m/cW6ZzWzz785X6x9te7pA18dj+u34iQl
C4b1Xxt3NQlfRUKTAPAfzeS/IF1tZYPFhZ/BrMzsUV493+gGtXObL/V1M16JX0/TuAcSCD5e6qU3
IC9sOHhtfzrlT/2y+H98RhJWWENxm34Tia2P+Xo42XEcq8/51hEbKs87ONJECWA3XROoiv6Mnjuq
VkEXxtzjAMXcZOu42MtjV1U3vmzbO0IA4CdmYKnhn2Kuxn2Nr45s34vxyO8VLneN0Y3/meKcl/Jr
+CHhe7++vspCV45rV+FCvfKFUlX/49ItOIAY4+z66MbYL+Nu3MiuZpPq5CjGGx5KbPrsgsv7oiq2
jr34DuoXTv5kj5B5t+OGl8k34Potma87oxT3weuf4RMFuEPmM4iBVxs57nUMIIwxFxR79vW7YyDJ
gNPDtx9I0xeqe3Tysaro+/xdfWbubVZ6Zjh00fcSu5zgL0GBuUyNa/+GERuDrg2TGybLClgoFqTu
ufKYTNrDReVjlgyHV+M9rFZOHc97POaRFsrxI8/z4szG9Tb5paNBvYrF1F1K5iIF5JVsI72HG55l
TI5I3xGx17cxypUaqKv3RdfMUIqZdQbFx2yiSSIr24+pkOKRLSP8GnzJmHdZbIAbR9xP1ILLMC35
tzVDPKZTHExmQDjrOcZqTOi47Lhv8Av9Fh2iV41SqW1GKhkt60S2dpjSxmDLr+k1qLN4iQ1fGqGX
xB7OEu5T1dVI4gC6AbUh/VnwcyxEsY4IW8RgjeEa1lSuv4MkxXOvk68LTbzxthWeQ86QPGGixt/N
5UB6ritEqfx4NXXgZ9WFzfvLjqwTkp/7m+TOxvyflUId4QKqFjpt6zDg8n0JMEpV1p2rlxC2b7gW
50vjnq8OmoEOY7FGxyHEpMBQjGpDPgbWudofk3j2U7jR/Pjxa/irJ7433KZOhZYlF94lEXLS4bGv
P72Up7GN2/AfHpj19uugGoX5d2CNP9SPA1tWmP5fNgFCW1dn/FTOQ/wV1+SCli7up0KgxCpeLi5/
NOq7Mhr9uzGrqFrQsYitIdqwqjiJUM1lokVuM1fb+nZd4QBgiTF5bSvl4JBtTOQruMKYtzEjl0kQ
2eMnNDHCmBjkDZqknvrDpb+6atk5zXHzFbwC5MH4Jy0cq2QcMuo71592FRZ1HwxC6bMey2is0jLM
uKJ0eA2KQA0CO7giTBdQ5L/Vn9SWicBnvcBTUKLH54udArSIQXCFeqw+r8UJUpJznKwfUgshWIQg
ACzXIyUL9s/qcJ3YlnHO8H+/x2pSwJ+R9OjYDihkVmMOWgJ7qxH9WL8j1XQCZPttxsIQczIAJ9LM
BsBlRbwuNvFLNIobGzaRXMTL2iep2doZNlMulmFjsNBkEUzCT5AkWmbdiH064vOX5ewunNdYn2MH
VL0qlj1fjLfjJBOftZgzq2LymD7eF8+uGxoGxUg2H0/xCpAEKhQ3vz9+PXcLKmhQT3HOeHp7jJUA
fBiMdSturnYBjII3Bh77Sfr9wMPsKCxBpsMEKnvZmFmIF2TsmQ1Yu07H2DBeX2NsbJwzECh+VX00
ro1fX73NdtNe8awM1+WdIVhd31123VF9l9TrI6PJr2916rEsVjHtct39va4+eWt3VN+9bVGuYoSq
1A6suiBdjf53OdYDrYwufLa/xMx7tQP+1gKTvtqp/uW5/+xj9ih4nPuSucCJS5tWwJQ4gKN6vd55
YJgPVHqPnSTgwSsm+AoxHfev+1YYZvTiYaqlMqCin06YyXHHowE6KkzUx+fuc1or5rXxOPo9Rnz0
y6z8xsQbbxTvjXlxBQXHyxp4cVYu8UXdiLhbcQuBqNeZ2o81kmoU0y22FRca9+U1hlnsZgZagPHA
TH1scWvnq23vudxdZFVz9y/a8dzGGiVzFR1i+vR19ut4mfS7w5fqMPy4NiAnzLCJwgSPyNRwEL/I
AjE+J+1HaD7b81QeDDbJ4DYpVP/9+zdyMTF4ru1kFARkGr9cRtSbt31W6sCOp1P1iXfzU66zUQ1O
y2Zdd7NbabED0+IgvV5XXSEk2OuKFvhrSEhcj1L1178ogtxaeY9lrZ5+teo51Ciz2hxHX205rhYv
i5hlKta3MOl2tlULmiXh3JUQt+0fuyQ+avv++QtaSaHjX+Bi8czhAwbkrQIhCph0BaKKUlOlxTjI
sFd3wyuqGTYF5Cqmgtv8OJF8EnM3jtjM/juMdXN64l2GHRlHC/VCU8KUxusJ8C8XpROdI8yXmPmB
zBFwqcU8DwMgTJjrTnl1rnwoRmPc8WMVAyuGQsnYL0RkKsJ8jLDnRz+bHbFFmSWPj7GWx3wwQgsB
eBlcI22KVsYkto0ZZ9c9WcmOy42Lexx7S6AzMzBn2L943w+xQcS6HqYUKQqvxBOeYkFM8zUYDDaL
H8r1imsMP1VCiyGftqz/Z4JdFz8DS9agfTbmdSYYGhhVdo7RqUlATk/TA5GOe8WL07Kb0sQ40o0j
NUUxqPrFPG+g6VIZkUhac/MbSB+1WWvWiuHx17DntvCRtf5J6RCZX5Tvhe0uFxVrUqlX6r2IBfbW
e4nvkfoeW+v1iEEm+ZRERTEpVa9HDMQYkjeGaGy9uVE+K4W01MsPSqMbBz1TyWt/bRljX9X0w9qy
C41YSXDbSBRc1aNGo+a2X0hUUnLx9dcjjWixqOQHt4OT2zEq9X69BRvIdZxeOXeOv3Yc6XZUK8k2
MhK5jt25PrV7EmL5uq4peicK9n21ovu3FoZDfSPFi+JLt9BW9afQPnfzBKD6Z9Js2R8hHdmKeMYU
OxUJ/8aS/TPMCbGoyr57DvXXOaKBUndxpO43w3O31P6unntnebQnsA4EmKxESQXHr3ZJevn6iUoX
Saoj9vFXI3bX8IDCH4sdOK2cTOzGhRoS8231NJ4j6EP2QhNQ1CvCO9QOGkxiLSFNun36auy23q6g
x1FK63awf5c+hpZZ+2tKqm7ZvRrbp1Lt1Pxq/DZtxh35Xr/N7eDQy3bieWJwNbOdHAZsAas2U/1s
05Q2C3xcpdHL0wX/u8xsOlkEPRHEc51YCCwAl2fYBX+JdNiEAX3ZlK/xrpLF5huAbismM5Wn3XfS
gF/yLSks3Bz5rGgSZSajOXpEWK8RZww7Iizr62Hqa1Z++iX5PBYotXMuptmfO3ndjdKWJ2cLuS3H
/GlG3zPqLSnP4cKj66h5NvYs8eL54qthYDUWT9JKd70d0cHod9+rP3C4vWja7QSLuEkCLda1vUI0
VNEuHRgtjuobcsD249Xo1+lDPiwPRBvtxyyfPANm1qDEhNe9bVL/cMES4JupaZwzzo00cu3u+GiQ
q2nK8A6i98JOollpPUVwZmWF1xb9gesXoyPZDugj20J/AAFZvlx4IHvte/nAqf7rYPX+dVDLMaMR
qjM6fPF0Jg/w8w7TKHJZUXP4SyXfj/3siIDaf7ZbCkRxnsR5M5O4P7pHUej3iwyPgrlUwXrI1qGl
hf4cqk0pBPn1r24gSoVnO9r0VAcltzU4Tos0ia5+PZq5MY5Vb/0iDPi+bYIBTp2isFqo259RDHXX
eRpoRFyz4r+uOq47ntRkdGFUyox27aPO85QMr3df7rR7gtRuFBFBbK4H+3GaKz1SKyc46GQINPnS
tiOsGOZBXgHxoFSRSLfZfKznvZto7R+hjWXjZrWo3O5q23FxQo7m6ZvBgTHLbr/IBR7R405JFF4Q
06CW8suiVY6NkxIafZbk+TuMAn2SzrscgCMdsP24+JEPfu6RPtE0y8qTLv9+I03PTUJ8oS7w4U/+
sHgycKCy9JRVSX1yfnW4003Zk5KDbvNldSyzKg8H9xv7Go8+dWG6q/WgTcoJ+QLcCoz8mYV4Vqf6
XXoj74L9rE2HSVFUYt4qNf5q58oflnGf8mb1lokYoEgMt2NdRNsg/E3mzS8Cg4yyzqF1gO5i5TQW
XSwQ7m4KHInPjSUH3zNwz9Pfzo8aOZTjBDZEBNzyqO2Jb1/5YZRquo0rXNS82lIopeV09YQeJcDR
ZEK2F4G5edenmy0FFdzJpTQALLuK2Vg6OqmppbC1bC7GpUitD6G5VW/enKhKgPCt6pQQqcq14btz
uvZCWjLmVREuDhcoFbf1cHIzyZCdZrrHyf+sWbnG2hp1qKzEN6TC5zjVXGvf+1JXETM0R8fDG5ny
tNEr6zqXmMpU+6Z5sjT9aOO6PmNriBFS1lg28TIsKvlWcXhKNowbV4I9mbap4AmwTQrVdHurBuqP
hZ9sECuW7vGPJpOwrCgnBNYhe6EqMedjbo/ZtNZq9e6i0O9d7hXDPuExk8fIJC+D37tlsm9vuvKh
64WeulOV+Z0tuMvyu88PVPtuFpsiv9X93WqoWE33UN91wzr57u4baI9qZ12imsPPNpJ96EXd/ZHE
Ww8Ya73M5Agou+nPB+E0KI045Ojr+U1DYT5Bh7Wg5hF8HEv+D1LAz126UXgzpPo3zUz7SxAD/mYD
A4t+uk+GD0mmXKPwUGishszMLuFSnfDXVq6MxEf75DqyDP/XsEc+7cW77ovCYYZk8hOaufWXZ1HI
HoxFHZ5Tg/SHWDjpEVvgL5nZha5CL2FEUZq0HErvrpcePwk9qLtQbqmDoz3hKOdYfSgugIFYhMJU
OlcnL+zRVDV22aUmHMqzZFF5t5vWoXGF8nuRZGHe/holgU6tVC3r7oTRQIpEyaQwOQ7q6TC8lAox
ruRx136tUQUDRF1uIrbqGTU+qzqoNn8XsY1cRtkv6nIHVSp8ipSMnUM3bD3aFtbAIlG7yFiJ5Xjb
fKH4k+v/YIHdCJaZhwrEgY9Ix928RZl72YI1+bHMt2wDwIP1FlBPQeXsgnGp9YAthBKwAYvdnMKP
Uw8ptmvGWiXzJqLZnt0Xemysp1lrr+xgY+b+pBuHGj2wmgFHff7U2NWEZzvbipLz/Vsm1LiEeLgu
p562CIIPxSeVivB85heV7/5OYLT501+1fu523eXd8T79oLb760YxvEOdutbdZnjzQPrrIdcuPSAO
bsrk4G5eD88vEzWqepGBvml94mqQ4VMu+kvSuz27AUGYsMG2T9nfCl3a/rp27r3w96GAw01IebWp
D3DQw5aKXRm+YmbaSGw2/h/mEKpscz84jW9DoKfqZsmbig2PB6Pcygs9QytNku18Mk1UayDdlbVf
n/y+1QS7u/cfevbVQEkUlI8tO8BZCTrj20kAMYHVzWiJuPmCBdAPVFHbfTis0swvmMnVPgrLZn6x
l6647K6XtqkSV7VppM73im/cxihYv9vK3uX3b9/T9n37fWyE+0FsiBdEA5gbIAk5II6XrC7kTCjL
alRkNywGIUyypwoeGHMgyTgzV/Q9GmHNsgz71nTsYmnjLTypIyXqoFdc3ufsUr9CFDQuKOzSHaA3
jghpXI8AXeijJUTFTDP2xP/cMJlI/9uh7WrRRsZLh3IwV5EGUPiCJAaAx3G2sAvojgVUux3PP2FP
Ui3YJvGuKCbm3KyVKxEH2qU/aSdVFnRaWZqs0MtNcAmvV+BVst0KMO28gjDMn2j44j3WpAC1wj+M
WRLvzdVeY97qTjbjrGF/zxovnwzP67ue4+pOtOHjj6/xi8aw5wKhjXeQEPAaZjvF1MSejL15yQM7
MaKj14utcEXpZ/bIQ4mr+t74RBh1MRyuxj4TmFjS8/DRJslqRE5yymicQnm2VLUgfVng2wSmoof/
5/oGdn/FMcIh/T+izmw7USgLw0/kWioiesssIopzcuNSk4AzMuPT97e1uruIJpU4IJxz2MM/SMAl
uydnvMuyJZ8HWlzQg5wAd5xj9KnrfxBpQ/ShpFotlXJJMwn13R4DQF6dycy4kQMk+y7vIn0TKX1/
aj94/HEwCWqXQ86CnAm50SXgo0nrq72OkcyVAyIHRn4nn6i7/v/eEe8QwPFRk6UcD4BgwFvkrRBQ
ZgekndbjY3yOFDnzkghG9khGNdgrxSsUL8cD1FDpSF5/7j/EV5xziidQ7N5W15DWkJeC4I4w39PA
EVjpmmg8YGzO3nKOsIuGkwMIEtFpYjsEH65AuWoTimKCmhbaMlQ4qSn5sAFB0u2HxwhGhCrEDok+
SD/okTUSxhFZaaB1ZrzeC8gUI+eEO5HFu0JSqiFbD0z+dAv4NcEYygn9Px4PzUOcsNfsCy8DO4Yd
hS4Bue4mTKiURyxBhs6acXtcbVDsjKYn+qzVBgl9N1ooUBGUUcoVAZtQr/lViD26tDgiEizpLUJA
AFhx52fCbVKfB7D13ejKVZ/TYQE4CM/vvhfWoN4dS1GVq4IUvM5IqFJsoRAHQJOmwH0ilo/ozRPb
1e4cgU8qsaresndgWg9SByIA5dTH9slJMf5BEoj6iABe8bLi/IBERxgICL9+2MqjUemR4re1Rk7W
BRVr/ggUAK19/ZuRbUlnC303OgkDOt1da8nFVyHZBuBpnVF504zUnR4kdiN6JaiScYXfoXtlbsh1
94Hy/QlhfZw8eA5kSqocqCQzwH7OxkGKL4eWPjAiYoKK6zAr/uxHMMNgnswnpqEET/rqTiskN75I
HhCboRTGRtZhpjbIZq4tkUUwxUeWl9lf7IjODCR0GxwJuyW1NCmEw75nxyR1p77JDhFb0/m6A9zj
xjNYKjFckusHV2JCQCTXqE0LDBGhFM7EzaNaxPcYFBS6fsZR0JzquHrrxCLE4UDeQc0J315H5jB+
F9R+5MVQGKSLMwRzLKsxbgaAVJA4dPOl4g/HL1TKfnA4JtSR6Q4dwFWIhIgqOADNdzb5FEwiCjYX
bl+PrwfoAnjk2GPe/GzUtwVqERkt4NSe4iR/dQxz5P5XHYvjc9ueImTOo1UH8qAJkNbXwnSPYUkr
jGY76Bwt7/SjUqEuyZyQQ0cMQz/vE+xOt1Cqh2Evdx5EjLH+AjwINEof+Ds7pag0QCyWoHF8d/tm
ZVPRNFKqm9EIdJb/mp8PA/+8ScY7u0JJEE82XAPKcRf5wBJJXTpCGL9+EQ4Zl1HbfuFVArN3WVPY
oEQ30sJqlPkdB3Y9f+t4aHpwqgr37JzseNJyO6Nq2UU/94TXn4WceYafzcDoUuKGo3wzT13kxo07
NXuAIfveMQJ/o+BfBcnSSAdGScKHRk1uFaVuPEHAfEFXjPTGj1HMIBKEdU/6wYobWVcY8zwH0QU0
fDiL9JGhLX7xv0uFX4beQfkZIU2n//PEIgH7WVSK8JlATxk7PhKTQ4kJa2bkAPHBwmloHQ9OToPG
Ol28zY1JjaahsWlsSHGTWhkp48u4oDaH6EnQn3bCLkENPIsNB9aJZq1QcYjyrocGPVuKeLWnDc2k
4hzyDh0rb+t1YinYCXNNRUqhZ1a4kpzNFKrSGf6K1a5YKw003fnl+QRefQZRRtsZEfi0fNqvnYQn
IknlVNTsoJQkVt5D70aH/5ufbJQhUqJ51pHCfCCY0GUmt54OhpfqwzxxFeFeBW4QYZ6EikCB84ZT
JtgdOi8VLxCMdiC4ig1T1jdqGEHTGIoIqJAHe6c/fnmd+xPpbZM/3wH0ATg/Y1NoFOJcp7cYv5T9
+CblJYqpVGUFXkuuBeePSYlgA/4caJlRRHRVXMhc5ARvpGoD8tjRKUR/CiC79zog0cUXMlrnRdUd
JxoOKePhNaz7k4xa5C0s1CCikqgGrd6o1ryzhtGnWtoFyrOga9XNrpi++hPt4TZduy5t9rnBK4f1
nH4bpwFWBxlCYr5kLIwSnHlO+XesjhokWKtRfZt01Q2SGhUSWZW1RBRf5UJLkzcyrhwLer2eilAD
pWeQf2e7PxBzY9x2ODqvA2JgyHl1+VBnuypMhJ75DV+9gcX78nqtDn5OYiJ4b8nvqdnyQxtdD34D
phDFb3AAEOfog+xMdhLFfkTHkG9Etg6hfsXFLJ5X0kRq1+lVPZhYcJGdE8ql0aitms3vhbb71UJz
8PGNFiR4JJ6LJTnWR7grY81b6Z1DQdaFzha8NXDtrMjvl7mDx2DpwL715WeRkSFferGa2uijb/Db
5jtO5yTYHSadfqe9kBuv1EE0jhdoEZtiIiUWW13YXhejo45e1MjeGvf8ncN+0RAsgwrWJ7dum5g+
YwOdt+SLujL/ZR9wKeLZjxibSOvVd25knQCRCkiglJYcXgBFNBP2FNfdp33PIYFhA4YIoRFp6GDZ
MT6EyODghJAbGvZhFBhKM6I18LZrHtAtVxFwEYmMJxQcVGvRChl4D16KuVvZj8Gsi9l3MlI5qbWb
IqaBtcp1nO/s5r1LbWKr2uXFh8Aq4S+wkzu7R50PZA6JV/qVgW1S7PhiNzf3dTKfCHSjlHizOdT5
HX0rU5xsVIk4uVZTZWhBbLM4K3fa591RZw4tDwndh/DbWC4UiFpckAFWOVii+8mimqBHyIyDp8Y6
giDfo6czhB5cVfAoi1BwQ066BHM7VUSZMws5VZziB8q6hZDOKLPLEQa7igDf0CIFZMeq7z4hNTjX
qzEAhQhSbltipY66B7Qs8AOKGFiUPzlGUMfBLwcRW9UWnyeDTChabRjp8JgEyw0aKn1TQ1LN3qGH
nYqK8OAXNgcadazNeD7+8h5pweoQtfGc0LW2f65gwj3oe2l6H7wchQcWU/QJ2KtqjltFcD3rneVg
X3xHKM0qVgQk8jc+3jSDN8SRm/vqmw8kyvIkQDTb6Hg2Bg9m53rwmYZIL5Nj1T9YKF9uYqrMH3gW
H0J2mdFCYs7zGc3HK0rjQM2P7CVO36nm8DFxGWOXEo4jxxOIzvzRN4ewOYE5zeuf4Zisz6nmncy8
w5cz6iWuiCcNTVQ5LCrZdq0j+46uCqNhSDjwU/50MDnsBuwIkwgRPSUzeQKeiJ93ysjPqErsd2j+
FCh0IbAix5W3e+nN92DPayLRoiJgR/3v3tNfjGJhYRRhr4f3rz+Iph0OKxHHw9oBy6TdTUnmvtBw
v7rNkHZRLvO8Pxq2Vl34PoPx+ba6U4SPlnm0Hjz9/omwjbMex4FCOp6v8bfrdie73vIUTXetoBPN
zmRSqhH1xoq4coXd2wZkevn8qprVvb0YxOEpmw3zcNCAhrns+9m6+1h0rivsP4o4VM7zuL0pOtNr
MRq+xs80iIoG2YVZ0gmu9Fe0ecVhOcH9jYIWAU7pdVvBJZ2d+G0RTa+DuVJsO+r6oS7v5TanZH/z
1Si4Pf92fHxcoFsrdXAsHly+gzucKY8UrqCae9qjuN1vu7enKILTQm+v03xU3LxuFMZ8UGrZuGVB
GDx5eeIWHAUKs4OxUnrazrmcJ+zOPQ8nrf7PDRtLFgC0C57jrOOehy5Wz7s/pMhwdG0eVpQ4w2b8
7Li79vRCzavndy9itA2XnwYUpkK44KkDmIwupmrs1CW3a2REcvFHqa+SeF/dikmzYcVHhh2oH7BL
lKmpTSOiQwiCz2JuIQqYzq50A5C3oU6YY+XFPh5kGonMh9Mhg7n6iN8gZsi+xKWXZiZ+ry8ET142
ok9UjnjXnTOgPEbgtYYwrveQG0ADigUmCy69kLcssCwsxaWJyiGfspgjDYK23fln2J+/2ItSJLVI
AKmvkyEKF/5YUN/2eiDcdmGxP4UNQll4jlA6f/1UUkXv/4EdLBf1MQaRPuLKTyQzv5HuMOC/KCJA
a1OwMQ1fvnp4nWwVAbYgWXZ/uUhi7MlFN+aSwvqnNz8SALKv5iAy09Qe0gY+68/UQJ4qpQNymapl
0BqGV1zJqxlX0YZlMoKc+PVAEiouF0qbclz9wLp6sL699jmB050S/ldnMG+nswx0k4s6NEfn8tqf
qjm1kJ8qOKVB2RNZek4CaiTpFrEofzeh4LsA+xOqIySsQnVWT7MgPdwXZ1/zweUjQIjr0Ihm7S/4
HYiD1M5lOxD/nFhmNTwEd9PnsjGTP8RmdksRPvWzKSNnSdDYQ8y5tJ70LSe76ctqzaNQQ4EWg8qw
+lY30Vj1VacyM/9EmZAKJtSRMcpPs8eynKPtYJ98hj3BfsKjKixWlnF/2uCYZbcQJyfaqA0MiDFr
LCFEj/LFZczKfR1ihceqMKP5mvyc7waduVMbCEDQlD4rVkPBBsgua0w7/W1BQ4zu3jlf1unZ4Kfs
Oc7xE6wcrP0yGux4aPhNyUCqES/vcxVNUYnpGJfsJ4GmdCIe2jl3Bl7EKrODhk7N7U3eHzNsBxyR
TmvV6f/hFzscHqIBKVg1bzEOtV9Gpqpal5tbvjr65flXtIInSkRtpFkh4tv0yJACPV/mWdDUSMRk
S2U4emA98liUdaX3367rrK73nw7nB/UlpkyprvMcP7oRSuN3ZhYO1d0JvUbaR8PznkWG96jikD2O
GgJh1AmDE+pUzMuTGL4xvG8vA/f0fiPqUZ0lk/IF8ZIsd2hQveE9KVtQbez+nr5ZMI+v8GFgIL4i
5mQwQnf7Tr9uITv+/UDUCts6q922oYn5lZ/Pb0urO0L+KCBKuCSrpOe0zpN+EV5qr9AstVzvTsdO
By8nqiDq9FGYSW/UaY7P26F6Qk6tl1pp53R0lXG3O1baOnE5IQgid+AdxoT0F+/CiOo3TsFoWyUL
ZVyAtyW8oA59Y3TJTfr4YrzyoZ/RRx9nk2xyn3KP7wY/VqvHNyJkVIk32ub53azSRT4lTiTCS6fa
GHM+iJ/TS5hyfZ1mvE7maAcKBoD+VBRhGcEesV41SaZEL8mUYJZ3b/92f+UvjE2+hekUje0wXdy8
Pn0xb3hAjPy7+G5tgNlM2oAH2pMPjGaqMdMoVF6/aNJSzX7wLrzPuEKLt5hglYEAGrK68vYKby5/
JIh8ephMs68CRGhPgOFMZSNowQOP+IKM84IBkNFb7U4eurYZ4rYEf3ciiCNhAl/p1yvn5HNXL4qw
syzCGuPp3ZpYACuJs346e8zTal7NX5DIlzmi340ZcYoTnckGFuG1JAAoCRhytob6D4rVCp7dM8KY
pGDI64Q0EPyF4w91mNIeFnb3L8EhUFGvl4+Ujnz6k/x093IDNIPs6WvMutalUcZQfSDYKBJu3Rph
BXHPyJc0uxHYmgsWUXDBSQaA4OUrWcg8YtzyRZmdsptHyTByqR3SMpeGMqHXSFC+NYpCgsMVZLPQ
KmBXCxr2avyF4x9B4AjeNWP9k59rukRdTwh2gvQVBLUU/7lkv6FIggRN7EMTHDr6QfqAwlQGCQTT
GMgR+DhEBQTzNgF2JBUTkk3ouXS5QNuAcC6N2ZtURW5MFUioTejmcX8yStQauPc0Y4eyNMS2Gq2n
K/YVuFJjumyxHvMDFybUBq+PEVKMzA4Sae5HncMNIjVcdShhzAeEvb9fhx1vf+DxpIfDh8u9JLks
oLwInBjIbjglXNBSthNaMKi3w8MCFkkuyQRL+dWdGoU9BIB7ceiFPek0ApAHZUmVAUnpX+XwIIgU
85ygqqzq9/P2+Tt5a4tMBeNlgnkGX/JqMeUV6/OYG9PjEbKiNCvCxOEGD5vEHR6ki9SscrpLVDLg
fPPgbMXSk61uIak1k0Ida+hGgzF595NEW7JZXWkny9zOJspYrODiI/KCzEBywnQq8/szHSuWsW7f
qFba4fmtAJ76Zv7/yv1wI3NJZpMA4iC3UIIIYRS/b8TJJPaggDxmugIAi90yitWFRhbYOs46HW5K
5d/CWe59r6FSUp8zPwA4RgIFdsGZyfY7O2qcayLjsLto4IkRH+sxSj9mYiVWwUKaWL3F02ymT/OJ
kZXiFLQma8OvPaFz1ZiZNO+ttFph265M4VTWVmMKPBOsc05TfS4UemtOcROgG5BMgG9CYxQgI5LY
kG0AQk6X8/lc6MwzxXmaFIcuvjbBsqM2UNABn415KIzhI4Ikdmr1F+d1tY333eN5395e9/1juk72
u2O6z/fl/rWO3WJ0duPUqEbxGIV0d+Cilv7bd+8kVmE2vUHRgx7JvlZ+Q10Nhpr8Rxhv5DbCeoO9
RrHjzWIDwysbSHRhzt0d5B7evxDsoIB7uVwxeqGEGFyJ80mNDsZ00NaTWi+JGvkCXE6qTpZdGwNk
Mbw25Lzu4eydPbW4UuyKT+Pk3vd3pR1rmDNpcEBazIQaY0Y3p6vEz8wihIHpesZyX/9y9xe+gbqC
ppVNkLcCGBS0vkCM5VwDDOXrB6GQSv/jX6NDI6ZR7XmB5wdfQmSEfUZVVRfcp+/MBBCKbCZfs6/A
eywyZuP7K2X4UN3YDDbZ4rV6ra4WBZNJNl0YrFjhyWyNIhhrwdfXVd+An0c6avWa9AZ6Nu3GiG7p
w98eTn6R/Vfp44bmC4BLcJDyXfZZ4JFv8Q7BSwvXjIf921coc3AkhUhZjMCVgMIf6F+bDW9znEkJ
H0T9b2y+CVmO9RUUNz8lJH9/dUtjx0NAmVIUH7o9nBioKqbGlZNLIK6YnYF8XQAEkB1gczQ0ejdj
f4PzOTReLMsDMx+Y9/REEbUBRtY1B0Tu1F8V78bzwSKRCKDJyFQT26wJYdYO9Qu4d1TQUTLHPRHx
wtS80119/1ASyaBoWhj5+4fODj0TirQaLj6FUf+9EDNr9AKSOIxkoZiyyHI/dFrO7aflvKyu3bap
z1kPaPEatHjNOQdx8PRl42nyi8eo8J8jzdO83VZhgKOnBRPy7MpBXOFyZTKO1zBiZEyELueOkRD4
ge9vct2fXQyOqv7lkQxZ1aJ0hDF7sfubm50YEHldFGTOOvCcAhUWKrKwaH92aOOcjedYM3OVH4jd
AevQfxhTSeY9ZYPxAVMSluNGPhKFF/sofGoq8wDfYxyyIiu2y4NoBNA1m8cmX5HuzGdWEEByhpHa
uKnDiGcuPSnHjJlZ3XH+m/8yG86YB+i9zWNxMeGnGoknlNFGd11ESnpzQfBrkBT1Pz7qItjMnLkz
F97TvGXM9qv7+9E9t4Ko+u8D0lZjlwmsOWzUNPSMUTf0ZOy1vE6fu/3ZVdbYt9rJvGN11gwNMwky
DrkcdtVDkzug3UB5ZYvFxmOkesn+MXr9XZat8LJsA2VirYli6x6zPIDZNlswx+pF+ldkFh2JG2Es
Hq9erzevbzhW6Sc6SxFSV/xOmiD8/U5YHl7XMVioEFtgDYUrs8QvZNRKxPd9V9CsochxpAVxbB/j
feubBwwTY7C4rs/rW2Gc19e1GvanaqiF595tfEGoCjoI7aZ4GTUWcls4tTz+qp2lLuqrUV4N7jU+
XjO7/ZXHS2WWxwFyRoPvdNv/3q0iFIkeSMQuFPR6kMrWKw/4Jf5KaNyCkPTTS8dC3+lFku1oITvQ
anvxWmvcUorhhDNUw3hgardcEYAZaiIXyzX06QxVBLdOXHAamwyBXgyV8/MBAwrK5cmMPjDZcU8k
FZmj3VTvxiI1QDiCuN3A2aF+MVZGDUZJRi/chWiZBy/MAU9hbHYSiso4lZ3XggMDEmXVzBbGL6jZ
OyiPTbzqz7tzAs2f1+I1NZVFhBrObhLhmn3ZqygaItb4kyzzJd5lMyC3oTTqCImtKXgQ1K4bcG94
3s4/H6rroZewTYFjAtm0QaFI2IxD2xhkIbrYqEW0vUk/vIJ+y7zHmMKigYz3eBe0ZskknZy2Q4TQ
iOaeiAV8tVMsw5rYfP0NmdnEY+3gjk536URfL9BuKdevHE8TUgfn7r3IkPTOYr1+WMq0Pzn7TZhe
jRuVt8hMOHvtsxdDQuCF4G1syy26VPkWfzQNujghL4oGIJXoLDU6WqXXwhmkds4Cx+Ppnr6l7Wou
PTwGEcJlNJcbou9rmpcs7QIT/VDV2qCHWoSctEUAcoMDcjIT0QYdVJuNABWs9z3lbSQ/GnPofKHS
DRWL/M2MZkNIAVwknDMdr/P+vG+217XMiXWzfaSm/C8lRvAu/sUXfRCcZ2kBz36FlCGlRgW2KfVm
izYJIHmEfWg1pu7OLb2TX3rx3859OdGov+gvZHrsFrKc0iB8+vf1nWkiv+zDT/JvfslcHNXei2sj
yR2eT4zwNw9VJFMKR3DOAtAkHhcExoMyzn0J+Y/JNJdTjPUVUrqYK62FJreNZxWIUGpBHD2WiX01
MB6wBeVo7ZwSNVQpbMm9uADKi6bLYo8pHgmymOPOLnMFzK5QBQUrIfVxmFXT5a8cAzkCcDZQXAGH
d3Fy99dB/0KYbRxZZglrG2kZR5jFZ5KZuZWZGQtRacVzIenL/zS6nRL/f3KAl3PcVDY2fk7bHtLG
+1xi6Cv2kOP0KdIZX0jwXYN7QNfyHjTmi/Cvg1ABw3GMOv5740I2aYX5ur+Vhiz9VIVQi6DeHdg5
e/XZpz6hnmzyMejvy0fxrzqXQbkUNrbs5Mb5he4WwsYBRgCpTZpmh5P+TSvGqW2gAKitEAXxioFI
saR+QtUJQ10AFWKxy9Hu/51/zj+DPyoQ15mAZQSiLcDtk1sFKqahqk8JbZa9b/fZ+QtPM6C/1b5B
8hW7tJ4x3MY/GchpYQmn8JwTX94KIOb2vFS2GX5kud9GZbQ34A41TlkuTl3UUtVtNM/WMktkjnT/
4Hc6id/22p6w8JHC0rCPjPYtVCL29TYKEMOikOpri9IWBbGBsbPkqltsVFqtTuFCzh9l7tNVoafJ
xoNAgpaADHLU6uQJcsOqGpmz56ZwW3TkMywxH+MhsmLYAIBXbTzMvH3QrojViGDNwPlsn9krFNJm
/Zhj171MlwIrLAWqggUiIiHAqNZgWRL+cuPv91nyhvdfaPhSkaDKFtMpBKAIkg3AP+udoOKiMaW+
DOS7wN8EYy6g7FsgFFeWYQAKwu2swX4I94lkgfyOufaJGGQoSSpAOM3olTH8CdwleH/QcicKuu+1
d3DURsWh5fTsGlWHjhW7fbtjoWfhq8T4udHzc6MZiTiD8qZ1fgYd7lCGcEyE1LQbPYAoPCcwNpjg
j/ACxeYUCrlGMExD0nnhdQs7XHJxeOUCQBVUmeCJBHDXX1NnASODs5gtoLxPE0u4RHLNo+Zh7Ugk
cSRHhERbKqMnRoiyyWVHxE8U1m08Dd+yd6KGx/UA9IT8BpMPR0TeaMzwuM9N/r9b5XZqPyz5axch
nb5zHSERecfRUU4pEE8n/jmJyvmHhC9w93IpQH/5STA0QuvMwg8dqdbniOwD39elUioZ3TtfQvVF
jnwB9a9HSpaBwG6/V8TPuem9z00O3rp+1w5EDIcWKEwl2vNEesLSl5sgcy7WVEpd9OBAtX4Lw+RD
JKIegOaU09kIhawGjiz0MQYDUF6KFuInK5wy4evQ0h/R3EOgJpA3EG6sNpZWOgYvwMM/nBaBBwtF
SzScISJv14QIub1G2OFAS52rUgdMuHCiqgl9eJGLelfYMrg2T/LpC7QaIcPSjqdwQtTGeBQGoPCu
zoBP6FDwXKH1SAQg3CsqvZxtaN6ODGgp2AC7RhhK1AKEyFyaKYOdHkfuX7lGiBrS4M3Z5hr74qz1
OXdUHW1kkMLY/8xhbAH+SSRqI/pcI9GvkHQUwDj4qwQoSepIViuXfxngqtGze3a5bzmSAtT7nr0K
zoTksiF3ITUmUQ4UeqqoSX6EHSQPk538iD+cZ9iKM7LxK+Toye9laWlQKYTNKk+QkUhcoXdG9DwJ
d0QwRLbMBcz8URARNRH0RCzCCJHHkpcXeN9lLtxzqJuQb1V9vJa8D9hUOJacVWpdIuAmIcT7uiZk
0Jc+erwZmm9WtwAUBUMKGHSE1w40nP/Sh6XiJeeU0cYm50huwnSjix4zhJ6hSmfEbh2kINPIGQcr
lk5lgmdM9hPA7ofBoiNSHcbvL0mm+BX/zudg1sLrVCotsim4k1XvykwybX5BxTF2P+UhxRWOFhqq
79KokOUgJrpC82rXOPEJOBrXTQYMawkDT+DSMXBqVkKu+VfQjpe5QMgjdkMWPln6uhTlhJEp66Hg
2TPKexUVps/GB53KhxVWOOQw6mQnS81BjMhsgqrkiiKizECgAfwJBD9iEVa2erCGrrJfumotalkU
tNKBzvOyVQXYESkgamvYsaPRL14urOiT84I3Wjx+P/MOWAo4FQm0KDgKN1em9Yfu/ikhQo8/Ubip
PVlWn8QUPVPQVBJx1EYLta0+awv0pZFQ7pGWRNhsQaq2/qFm8aHqUrnWxyIgw+gQLRp8cbi5sb7C
3OAtKNWYbZLixpbQJJoVqF7Pz0GyTggPd4R0vak2oeulTTqSd6iJUWw/G3auC5pcs9e8Dq/j9Apy
kA7ZFOHaJ3oxWBEvYwz6XvNm1l82PKqEpkxH9SxfXbSrzgaiAefDlW23VOfqPFqp83x8mpwmyUHB
khZSxGB0WSGftRDq4evwOjx/OwcsVMJLeJ/euGHnxkC6UcJPhIU2F6S5doFg3wTlbLC2s3l/3Vvj
+s2WLwvMwzQM3QT1L8w14a5hncGGj6wu6HZMlt8QIjTvSKyHAXQ8zsdj8lixTL034Wh+eIiy+H4m
iVxeT6TFpN/cECyAUPrA47ZPPCjKX3NZXD+qNhJCfwYaH0esuX/BHvGCmHS+V0xZdO/MM5EPlN26
vckOMsM+RHOmFIJoJ8PZ9Djvfd0PyPCpKKzOVjmhOrHyvJVnfc16+ka0GOTiLtJQsoBJsMgDGSIi
LnYHwjj8ikzKWu9q0d0RrSReYLVffX1tRFuJRJNyiMSrtVX4AKLIzodep/B3mdtGB2xcLHeEwg9T
nkfhvdHDlinKYIUrqq8SMGnwMz6asxBRkQMWDKlEJ4kP0oa1ibEp9QWR13purkA0KygdvIix4mPs
Uwb1GacjKjZStyF9dnLg0eT3s4x6zW4qtRtBK17wOAvP5B1qqltA+OJgN42DE4YM3tO/jDqe6nQ8
NPFHHQfMo4PpmqBbvjv8lABN7C41UIYR2dV418au9eUoEwE19hbtacfpOKfR/a837U2HE/L9ycU/
+d1CP/m9RWslFV8Z/tdx4s6UQAnaM4ShmbIvSrukJwZAgGBgpu4MBHJykKnOeEIvQCjm0eQoIoyn
Eb7C9FKpy9nd4x1AZmbKzhbo11U2GZOxUULuasMpvdLbOMPv4UQ22RdaC5NPxqJN4jWxxiaw9g1Y
ST1xs7vdHqlhZfrUKSWqaLEC+s/I7OA9BHYRXeq7S6czgaVzRsLd4tFWb1nN8O3JJ3KU5NjUcwU2
oQWphBWofOc2hV29t4Y9RIhsdFnKMJPaogwxqfvcvqgYvitmD3uVG3vP2O8R/pIPKdKBcpNh1XLk
1Gaj2L39cKPxq99mbfTb8qAD/wtnGkvhOymR9SLSK/TSKRFXKxZ0IlnJ7M4qDVGle8uePXgazgVU
VT8CYiAPrDa3Gh2/2kJcf5uva6tN8a8xe0Sy8gYK8axqpF5nUk3LEEk2eS1ukaG8RchEb+wzXxKq
2bK0ApW0Kh3tXpdek9S3OIaU5XBKel9dULMlp+IME+a4c4n/ApHtS+fonO15xp8U0u5IZ1E74BVF
4E9eX9TipGpeBl0T5PueQoGb/cjPHfZePkWD1GIa5Gxp0KIThquL8fh5/pzdrlkt5bPE7v4xu83S
gApqtmybrT+pW8rB/ByfCJKGkVKYl9K8fOye/eLFRcFRTkvF/W10GVFBUx3VecJKHAaNfSMlaJh8
craYfBl7x6ljZga4WPLJuoilZrPI2HOmWGIkaRWBv4zZWZER4wbMayq0PMAVvFUjIUtaUoOWR4ue
oSen94H4HAJvRjZ92G0clmkv2FcrovIIes68e/Jb5OPfO9+MUFmD/rcrHcnEg/tzXH9/PpccRCxm
jJbX8jiF5OjyCGkK/i24KhIAGuMxGtIr1VixWN69FQsif/2EcShlbyfSB5gIs0bEYIQEJBsKup/e
gFgLfFRrQb04mVVvM4vQFJkeSRf7oXQZEcaghLb++RuOwivFmVCuxzd9zV8o2Q/1gyQ+lO655MgF
RCSSltJZNM0/lzIOl+a2VGz5rNLOJEll1ST+824okr8VrqTML5s0M7XpeVQeb39gBTEBCQvoNnY3
lFT3afEkYwhsX/TWJYgsbZEIbQwRFPvs8FtN5PNiawljuRj80OPg/udyuGzIlY3mRtDQQkqyO5fU
uYXA4TmMrcbFdc2pkJ1E3d3qzwfBAOnJzL0dJDtuLUUWXNLsK4+6CzgblD4YzVXuvD8eExbgD1sL
bfh+MOR+CAx+x0UpAhD/SLhLjIstapD3UMYC8oTM7L4rw1ekMmVmyG1H9imz4zOzS+Y3RU42Gmrb
ZivLVPvYgM5mBCqOLJk4/CpGvE5S/dro6kSdRL7c+mxtxaxmg2r7Ctqju5t7aaTjhAGC7/2/9ih/
V7w+LyX3XUqdiaGGz3heDoPWJM79RAMRtMm27c7fixoLLnItQI82L9IXUPiFhJe1n2O4EE2jWEKK
9wj4KE7QZZbtGz1+yd5FCVw4+RLLwj4jypWOM0E00YnEth+tB4ik/ER0f7GUsYiviBZFh3CGQJJR
Bvd1GtPVCPFa2xZHrjkzLZjPD0s0XShYwvLVRG+DeFY/wAnmG1YP3NNspIOQZmPkS4aUMCio1KhG
tKwj3SkQk7J0mCXLdJvSo2z0aijeZ/45ULwSes9IVhM5AdICTbiY3PG6u1Ms5Ke/DiXDz0HvBBXp
D9dNZQ4kb5NsejhYw1H8xWLy0Dlkv6C8aXxXvxUpQkKS8QCHkU7zaYZdurSApXuMaaF861IaIGUQ
XWINvgkZAfUFyd2lqiXp/dOCauzhJBOPWi4ujFbLFqV8qgcm/h+imzpcfvTs34r273gFgBLTpe1Q
h2bjO2WhbkhpyCs8NdaxkXHyYzwi0/TSY6trdKayKVNtcVvX29t6uGh7UItDNHm9O8c1gPsDD2jg
SBWDGruDVembKg8YCLZgBx6h0LukniakWcmLRQ7kZAl/9Tap4UlEoaisw/Qk8iQ+lq1fgWo7/SLo
QdDcHyG4MbQGpi6iHpK5SEArOdxnI0+TKgU3IYNB9sJYLnkzuoR0BjkFch7AfOQvUNSgHCBlgMSW
LO8tbb0g9SF9EnYMKB2UoEmAeYRsUrcRWQKBVojsXMXBU6H2SugX+72J+D9kbKWdUWcTqecSVv3o
tI/pIuz7/6ubyQR4sUkyJ5UgfCXf6Z70v6mBMD4Zrh8JKclxRSttSPFoStY5HxpHSUWO+b8qF4Ew
AWDFZUwlS9xyRdvyoyOqvhiYGXd3+K5YKTxxaJw3Q0oTx1JHjFgkyzRvwFiXdmJpYdVGIyVjMGfw
baG0vGV7ck/WBYkKO+ETgt+0Oy1s7buwCRIT60laJK8rZ6NlPEJKf7d928Nqkm5C4kfBYIKXxWUO
awruBLjrCdiIm5vMarvpY2uMdRoSd2hK4EBl7tb4OMPTjC2NbicALmSQOaMUxlg/KAn8DeE2UcqE
+6+ZpwC5h+QLn/t600e3FU0ybats48K7zhqiOSoqHwFprWNGL+oRDHR7N8n+RGVLap9XX51effl5
uDiPdt90MzDloNiJ2cD6tu6HrQWFV/weqJE1SLhjuIq4Mpc/KWxIzUIMMBqHkobxWih65rWDejaA
MPbVsnPwdaOh/xjHkwz2TvxbuJn8TPHuPNFGcrtOcBL/wh6Dy0wE/0wuJMn7UiJavXLxuEMXv5h/
2HoZKyXdnqxWjXclEgTxogfn92rEOG+IJ3VvXWH6/ZzuwPjZ1553zdcP8EsgYY89VOJq/X7ywByk
13UHciOBgXX6Ur1ctWtiopPe3nIq+9MviXhyJHO5BgGb0p82QFtTbl3zOfuEaiKVQOtFwyLksSSz
Jmoj8COZWazkukos8M7D5WL7GPeCAd1euYBKz5fc3FA5YnJDzoCLdmWoi8obTIQbL89osWDd6UWN
ILPtpWj+2UR0XIyrZnRCaIn0Li6GUio19Gyd+5+qsEhe9j1RJJcKpjRIpPfxKbJKJYU1c4rbMhl1
O3ZLyqEb2CEFuJpcROqTaTGB2vGp1gieRpBu4MilSF0A1pIGgNLVs5Nxm9/mF7b7MsEkaxlJoVQ0
0CG5NHqGGinGHbjUS51HuGsUh1E6gE5wXzyRdQTs82Q7T6PwMQEkPX0hiYTQkceFBx0KqRqeuAcv
oINeIEElq8PCm2NOnEv0mBqeFp5G7RmgR6GHhSdfc65uZ7Uzgp7d+LSfvvp2Hjwz8hW6Skz0Bl6z
W0w6/q3jtlvBgIUXLQ9UHMEDT6BrnYG2S12mg5EWrhIpjLwhbmCbgiGuvAe6AG8eKK2jc0fD3APK
QaSXUkRu3lYwYgcTj25/NAg4OyQM38+/nsP/GFa4hJQ21ngTZZFscY/fttwrt/4TK1peou0kR2l+
MoVoXigLactgQMI87TsU/UQYuDLGRLWSYf/t98GKbqARE6NJafKTeFNVtKQ/If0REdGXFbb5o9uI
ha5fUyiVK2PNYiybNDczL/Yx1Gl/N1zwlJFIqMoEfafyKxmq2H+Z+MdQRSIm5fH0Mf38CLnCbUPr
4qAkXCtlk8/N9XbbdbpcGs80ZuX+aZ3WT4u2Iy+P+Q7ZEOAWNhE4/5RWiX6nIoEeujJZrqCuLvoQ
aefX5DU9O/nkpTKtWvRO6LA5av+rB6ZKkFZgq7YFwKaCNpu02nJiQC3MWbtFc1k2dpVMC8LJOySV
UJPwM6jcAssZhKFdLG5o7Cg/D0KDFmewZWtx0F+9ztA5BFTtt8ZYQEvX5909gF5MUEH9gv4QVrIE
y/9VJnf/GpeOL7iJ/9B0ZkuNK9sW/SJHqG9erdaWWwwY/KLAQMmWrL61vv6OZJ8bu6pOHaDAllKZ
a801m5KCQ+GrcLP4+INx+UpBd3K3SpDHXvMBKCc+Xv+zT9Dfce/I38UmK+HgIUZi4jaJ/25MPu8v
+Y4NLj0I+9oSlyUxWBIlgxgNC6MB3DSgYTOuFb4UYrHmpNddiIBZJsZSRUP+wzkxl8zyyGzT1g1D
dnt/3zHfYA7d/7PIpBa51MbRRj3h2CfmaDuTnBgirRie/8HrVoDHSMDDbRC8CO04Pfy9opQXJ+JO
7y8ZSANGGg2vXZwvTN9A5FNFTMD5RVjN/UqC0FPhGj7sID6mz7NdBxbKz+JHKb0xMkBbPuLnin8m
lik0HcbkjgoNhBeirXLMxautjrquPEgv8yJEbF1mWFNTxYB0bab6N2ZEWy+L3/S3vi5+1MOo+Qlw
D1soYTs4uB9KEtC687Su8ARjFj2tm3/p7NhHinmQmMlroiYiTnqbXPpfyp9zCy5rAiqjWdLww3bI
LTNcjZ26Iqg5f+u35VEHeK6g6SIgdZULwZdoZsjy1t0OV550Of/KI2ms0GehonhT6yF7QkqYXB5X
E3Ca7wn70vYqQg8RUlfRYqbYT8+0FqQRLOC/mW6SbZR4K6PJRQJHGja057Pe9F7FS0rWxq5CTJ78
pJp307wYAzK8sBkmU49UzjBGDdAM95JbTDXG/PZSodwntk11hACKU0zkcMPaf9H+CXcH4QcGgWUn
ZuiX9kVYP2BqsBHTx3klJpPCuKPyF+f/pk5/zmaRGkEZ1UsEIl4LKMATXYpffeLQBjWnaj9DcGWw
8PfLrIhsxhlE+0UPhqQLiZSNwgsCLpWC0ExVn+K/4rP5YVHzC1kKjGBIwBKGN+NXz39iehwHi+/9
H/SC3FxjIxCqdulgMYJUDjol3YJwcxDh5fd58x8DklQJAqdx54E7xWSDLgyHHvG/Aro1X0hV+bWB
7ay/j4jPCsRW2JaJ/4RhLFh9+1c0U6LSbfk9A0zsrBt3m84+55wYvvxntUse2NHKDzcJlFPgnCnT
R4F1CqSTje1xJPjqr+2ljWYMrTOI1vmTbZffdUh6Ff89iQxTCbwHPODw/KOcfvNeExHzw5wUG/OZ
Qvsicg+xzBRu9eLHcwCwccfO7Td2xAbehi2NDoIkHHoMT6KZNzfQiNi0s39i8y5k5J1O9SH+PlG4
fmtb4RhFhOz6/8db4qSjV7xsCTVaQQIXnGdeSKAtg/MGNuvgnGfwVUaaciBmzN8ayeT8YTKxqF19
iwaZ3wlN5/IgB/NRbNnciiKKN4T8/d0IgbYLb0MVvBsjHwoE8VsMiyrJRTZKbSwIyW94E63lGz6S
lZ+oAUY8G1wYDLwpMM3Gl2vpdydkswiJzZqdDvViLijRrWArW9kO2iICk4X7e6CMMJZnqDL0siBb
AEeWjxo3mIAZm2OfOcmrGnvzcazdDOTT2MAuXADxgWTuJ2KmQJn4yKjAs80ZWLrT5CmHoQoaPCsf
rs3YJ1jG+8c7mvL7ATJb9/6YHQW2CqKjSMXF6MLPKH8moDrQajQxgVUT5AdzuP0ecC3EIHRcopZY
q8AwIHbJT88OQq1TeXdk5LJJYAs2Z3gq3OFk72dyYUm6o6/cvwbCXTZbIcrQaNJISHupWXiwKdzi
3W5fkiRIGTzHQhk/M6Em/JG5zNxzSj5WDwxmkOAXTkon4+l0V4zpU/TWyLeY5E0KDKTM9J4EKVdL
mxx6ciDV1SKl/cbKUdR10MepwZ6g17fT0O+eyRpK7gS+PQUPzEjcJuo/jR9DGZfV1fZsuOnhBBeP
tRfBLpIY/iAuvw0HvgDdJaGhkH5rZifDmTyy2FFST5e9guOkzFxEqUOUJyvrk0v0HLZp7RGimZO2
cUItrpR+0zojU4GeAbnW8gkv43OArluZh37Ycv4kDOpuv5O24t+mHSR4QBqLAPQ9vL44WdMdRPwz
alRdD+5jWNXBIC1xvRwxW5QZhffMja3lrV53xnaw/XTPfFAdfDl6WhtNwe5SPdd85FwyHlUAvLOI
86TCTZOZOHHgoRwdyywQJPw3tAG2DC0nP958RlsE+IXw81m9M86YEPTHzNU8vB2hM/LvoJ+jd8LO
qcZbna+7mdunjB0KDh5Q/wsy2A9AQjrdfLbWmJryFFkMaYkBb780p2dSLyhdxqrBr8HcloCyQbKh
c04wFVqw38Wjg/63YuPeI0hf5FueIJOHkhSEG+PbAbuO9jyiGQimhTNH4DB5wmgYnObywLcEdv3R
SEchlEatPTz+seA01neMR1IhvnH+27YjE7IFnl2iDf9fo+xlmIoJG1L9JSOKyvRwU3v9I5X8NdLD
n3Hpf466wsZUmD9nPGmuscL+gBncEFqrIbrhvCGwMaZxjG3F3gIyHzCCZbd5qW/r+6VFnLatfx8K
/jKHOmDB1aUjn5OjuH9hue2aYD7LZdjCJsZK95CeeNFcwQaWEP4HhKlupfoNwa+2lJka79HoM5jU
OS7GMZQU/3rD/UvCwcCvifpiszr2FT22ikuYiAoUXE2s/Thw8RFhh6GqYBPpvHwlIPjnx+R0nlCQ
Ab6wD1KFjL+sAR4MB5k/gilaN8Yu/d5gPdEGnfhxCbvcE77F+glnBwdgewbNY2jKm2ETtTALFnso
XRZfVvnMr81rfqHZE1P0Fs09U5YSOaOnWsv6uczeiRHE11Q0atDC/xXv1t5kFlXsO4xsAGIwVMui
8oJ+jCOejNff/k3Y4l5RnvBSer4hTyA5P3BwhIUt+GS2viIbkdiuAHbYzDlKexdVisWrStb2lbXF
LeCVt29Cl4/xAfZK0bVEnfbgvlVC0qLRW/GilvSO2I9E4B9bBCA2i2ANqcTCwq59w3UNOT6V0ATD
eeFixlCyYOhM/8LqcYCC9vnyOIxMzzExE5oi4UmIH/MK0cum2CmQn2Atb2xYycXOXMNAZmTUb57+
7eV+yA6aX+yyQ7uylCi7s5LjZQc285qH/eKErZKIFYSUDgDGy2RG4eItcOK66rxBpLbGtuJ5QWPy
iw/bdBVpUvErGCgJbBJTSuwmq3WCM9tBAT6pllh9SD/fvwdS2cJHNB4emKuYHr+hBbEH5LjKwLkg
JNfC+QITjY6d5jrewlaJCDgsNyw/O3YytBAahsFq2N7C7PjK5nKt8mO1bye6XRyUomZ/Y2yIiTDe
CRheLe3r6shXoee5UMOZ0NFZ5E+dm/LA5lBceTlSmWQW2BtcWFhCF4VelhsSXFXqZhrsbT1tU34k
/Ao9RG/Emi2WA/fQU8+V/2Iq+Bvy9TgdYekvyBfED/BtmbzYWAxqHhLFadkseHS52zjs9KAHOR6O
GjWwhFWQ+FdqhIhWAhvnn16wiOCA59/LET+mo6CKppOC/IF+Tv9s6Hevo3eN1zYH1UNfZb/9Iuyg
t1GGn9vgmrra7/gW8wwHFKstEnBHl5YIkXhPACaYQfqXhAe6OvET4KQgRmI/poBdy34ujILPbIKg
+Hj9qOFwKvbYXqgsTAwjcKps2D6gfOTgLdgwuZDb8F/jBhypb4iaVNh24KrwNNZrDlLMgq+8i0O2
tvHxyEBUb/6VbzEcfg1tyc+5ORYFNnYbnjY5eyCbAIM9XBe4c+ea1wUrfcW14+d27MrtBd9K3g9f
QHT1REUJa4V9jnFXYJ81GHqaJ9NOHXk7LcQedk0Qy3mFzdTAFgrcSlgJ+kxcAJg+aJ7NjAlHBWHT
vDgj5gr4uOY1Jxw4kF3CrNjjl5ELkw6xEUG54fMNx9G6khkv6D7GICwRjik8aTBArngD/PjLw+Ug
ORcnHlxeKVywQGCYFHmn0rmoNZylGXM0+G/jTlxjrjV9BL2Zx70jpoCWDfMQzExRhGXR881m1i72
gI+U61C0waU4FexErL+F88uDw98kFPwXPuljDpXBiFJDcXk5r7keiE5RlbFD9QFXNYIARTxCKOP8
ISw/dun37QPPCQQTF87y9YL7ZbKwNO++xrcEVWd5ZDWiguWemPyolB3M5ilh7+UjysRfcSXEi5LT
izuwRo6nGwHmhM06C1nKLH5UvhwomhfOInIGHSew1PdwUDEAEXcMljYvCPWc/4KC1fS13/++nPf8
NKDr82itbi7m2Aji6oTld/dQbLMfYyWNnRsbKDcNcbkrTdvuJCB/nTUONabFNxZmP6QY7Bwg40Ep
hMk3zkFGXB5LPFsj5IbFgeW8OHUQSvPG+SqW/f7OAMYE/73AGw+wdwgVLBV5BkDR8A4Qy0QscZXn
u74Yv7C+ojuzDsVZtVsWRNMGmGUALLKno1kGv+DRwRIVPuKrkPAl+hKvDyDdz9S3fsW1qS9ccc+M
ZNwrsJOB9eRjEM78bpt52hvFE0aHMBGXV0iTxPkQpe7zzp+7HoswvLMqLHhZqUhRP+di+dfXCgsP
OZwYiDjKW/ncilcszMmQ3f5dLeZtkXgeXrHNeM0ixhLft29uJQ8nWJPgYiO/Rv7I0yP+ARpe3gPP
H7MdJLh8r7fhAKPNN4gTrTHFFO9fPIgg/hAAEeSw9DLKbKzLGeZdeW6EdSYsK4+LmnBjphNvnOOO
G8EhyjPXvzx4hTrwHxwrHgjxA/97fG2/MDC7Znf+5oDFRIwEkg92rx5T31/uzPDDhHA6FeTqidyT
5pML2PGgVo4sua3ESdsDdnPPYTAeIJVs+Wn07Oih8UZtkLu4PNH46JlOiRWD8DDhGzyZdXMD54gQ
ATVoPruOyjxEQPz38qDKMkKg1AAdYJeWWTUkRdiMdygaO9wuQpnwCJ6PGUZOgpbskIKAdW/Wezkf
MQ1i3+OhDIYDd3Dh4jzy97/GuwpDBRIALF9XwnsKpsEGhAPwwJLhn1kvI6ENr93QYFKU+NnD1c0f
SWM7U/ZxebIsc6fl8FP5/NM0ApNORDOsz2GgdC74mSiX78dF364k20lCUAnk2FRvxW036q9zDYg/
wskDvIDiOcX7zEL+kCrZUSN2QmHpc3DUyKwbP9ZyV3/cAlldTx2fvENtmeG8DWtoGvqXBJIKGmp4
dfJWMQgvEdZ4CB9zKvPzO5jrA07jjLtqLRxfzEg420TmwB4v3Ge2KMBh9YtVwBpEyJyIx3/GAoN7
zULS8ALLvUZltxzbJXg35uJ7IMJOddgGoReGi8hgtWmECDRvCSRi7F/iXSttGiE1pwncNPho5N86
zgwrHZbtYnKb2bvBIeKYVPEaUICfvAViv4GbQawjzoSR6EvIs1wE+tcjAOvjnSY3bB9Xce6rd4Zr
Dadtx6mLaEXFaqquw/j5k3JRO1ycsyZQmnVjR5P8UpbU1eS/PZeW9mbfWvZZRzJXC9NJd3lzvMM0
WkzCRHJyVABfO7SQE6K5STwojPa2XmFrl3+SKUhv6RSedVZCTQYYlCL7cFvL4BYRxhEGZGQ/vST7
nrEc2yTOZT5yUv5q0NG2kYnbFHY6Dlb+AmoGH8Bbad9jObrurlPYXW1SDz7H9NBdh2t3pZwz8Qj6
XbAr0ZPiY0vgDbiWF3/GHWCVcgAkcJCsqc+l+m/sPHACSXHvXYiTm8YdwKyIiSAo4eDmqndX6XKD
WY2Geb0Yt1oC9LkcJqIWfrSJH5IsDbrTamsy4cBFEQYBB44twD/1Q/pnlBGEatYgAXkKzqUNeXXK
GhMJLdmCC38Vq9JyHhvlWH2Mx/jLfJV/pk/poiH4/mghaq+9esULoKzXl13Qxsty4c+x99lTu4uu
1Yn3u/EO2rK3iZxVX5vZeSjB9G7/m7+QWDloq8a7h1nfDRcAV56c6uHF1+l3XMBKc7W7n/80LzUF
vOEMip9jVdUt452m79NIqT+eP1rvimZmorW5e0q/pyfLLvzfFqOuk8rcWPix4GhMGXI2IdS9YaHG
p7MLo+vp2DoWHJGwgYWCT3e3lvplANZi4c5UHUsWSrV9+otnaEDExtwMHNx09W9a7tT+qvsvMkme
YNnLTmG8mIR4eVC/CVcVIlIsT6MuTB3du4F4M+dgOjkymuI5M4nrJJ8ZnZ1NfcmCMvxCDktGi+EQ
WOyo2ftsRL3+mz+P5X2Np9hIAwzgGtMOGJ7BXj87zQY5DDM14ZdKHKDQSgjNRPlCKBrenyKIAJhU
/IUyCPfT4M7QnsQVmkBcNjGV5rcwFhVM1xayKT6dHgM5jMwhnZ4oDv9LSMfjmpZldftWb0vsid+r
H3ZtAAC2hu9tsWqxWF8NtMD25oLhKJ427p+lJ4d1v+MsaBHg03BxoQ1eBm4AFB0I5m50bEm+G3cm
rG3wPcwUeTlwwCXOufsjaE4mB+mfH5Ltl0fM2C8q0hdcDaElCJtjzHpxB9pg6DpdGwY8HlqkGlER
I3JtLVQj8b8CCSzyrgztwLGQduVXxqXoeYkQTl5ikxq6D1XhNSqxBzA1/VGgC5IJ8I69svXbB03q
c2qR9kcRJ4pYupoMkiJv1afe5UzhA6KWuZKILdFniPpU10L5TLuFmKq4Tvrq/lesW5zhFMDCVIlT
vcEDnDBoxo5k7Fg3Xm2OEhI9EED+GxuHcF/N1gLzSTj5Fx6dLTXyGW8HDWtSAleiBj3YCiyLiaQE
KnJUUhwUtyziKaWVjAyUHAdtdJLEgTyzfexf7zweYbzKjytd4SRBF83YxqIKQgWHf5aYeQ5MRwDt
eGxZDMBPnMbhBIDlglKZkZKs6mTFX6tsfztZK9PrMdtGLIJ+P8jYyxXqU3wWfa4260MNb+jzAkoz
SaWEFaWzqIPhMLt32/WbxttzAMmak+TL+F0zOCqwRq/8XlQg+Uv6DcUJzijrAs//C63mJ95QnFu1
qFDR/h9m+nSoPUwqiDZasTTxPraiV1bvFkeMest74W22lzoAN9RvvgZ6V/rYMqZ7lYtHczwfZeyZ
JHeQv6neqWFoAtRiO1iEvlH72PjFi6aEMFLrQCFaH9kzBHCGWQQ9nOidRNvQH0EiDzxSjCWPnHRf
nLHYq4Rlxfvpj/WfARxquBx3EOpBDsdPEkgO9xAvLum9tB3TXi1U0AIM5zCUY+hxmtCepc4Tx7oE
ZMfPX+lH4y2rnTdvJcvFt81fv7iDZQRkYbWHeTzdNCaasKrwg4ZnU5VLjL3whHtuATeriiN7yTBP
pItQhnyxDzTDGsOw/Ha0+g3SKvujSN4xHSv6sBoiFW7GI8KXLsb4Lvutsk9EHotrjLMVtvMn7HLi
14ZhiggnKpoAgy+/npzkopb18nH6W7URYAQaBzpCXKdG+oYRH4fjA1bo2/2xg6bSjnvp+TroUbbg
FWFXJ0p3Hi135DJJrnHDW9SVQbEEGZ4iD8ccnnucciZQLC9dCAQClOYCdm9GDeScloemf7vx+ggf
wvCERwmpEzZTQVVjlOjmNxGXROM6hhPz//YEIgoEgmOnZcOXOdLZ24M/n7E7yYCipmW3T3v64H4K
y/ygm1v8+XIrwn+mZ6/AuVyl+dS93kLSIhN8ISt8sN6xs+sffLzQNnF+ausDGBCZHlrhmXhgQQlx
jfcUPjRT4ncaJPYV8K9H7cWay0EknmDovdRlD0dBW353bAIo2GMOt2ptm3i0LcIeP33AWSNibdxf
K5iL8trEnqS9IkRPzziYNYiDnk6D1TnOXtGdJST9g9xuYPXnjf3qjlE1cmEu+egUWJaupeJFS+DH
6Icb65x8KkaQEejnYxGNZBfwPkcA4tpdQBTichaY+jE8fH8Qv2C7GovzKnOLgWa293nzQMnf7m2Q
o0V0A2vGgzgqPc12Fz8N1q1PwDAQsyrMPtqf/DBSKf0bLAzYsRkodvMD08Fdd8xoMzgiuseh75zF
3Wl/GEXkuBpTyqFKfFiMt3cFqVSb+OORHIGSpW49UGs+nNjewvuAmYHEZXGxxuiRrVM5eHTQkOv6
Vej9n54GNEZpSQwLcS9pCL1ZZQvLA8rxnkKO+ORIZWoBnUM6zAHYqwOT+pF7M3FtlDzy+nsBt/yJ
YWOYsfVWDCPytyp71UHWkvX4yZ5Tfkif+hPzQ+fZuamKY8uzuswMUVomGhW7Hh0ePB7KGQJJfiWo
nW5Ca8HA+uFOUFR6z86WmBEbH/lhfr4N0h6qdYOFkL3qZi+m7xiCu3RKJSdtXiptXbSHBUOJ3lUg
j6wmcuV1mgkMXNnECiAyx5DgsksDPiT3U9UcTMyQb56ie8yiFMU1lUDeUmNOHAmbEV9cDvt0ryFg
OjXW+SZhQOTe7247+3YZSeVeQwNpLwud1b+Jwyeksn+J7skNXBzjpAt3KbfE4UzF29bVDmbpNtgD
F6u77DfwoaygAx+AVwY/BtebYZUahwwgfeHobz1YMtLSjnH2q2Fd+aqYgSQShR5CF8L9EJdEHcei
VdcGzSG/cAmpuNoLD3BZbXh8tZE3ErEXjfou15Z571IFZjoH9ADVLzQhWa6x5e1z3TMQzsi488Mw
6NMVg8PmNf0AAiDeC7dr1Ns72QqLHDPGIlShejj9bVpKFps6dQzDxOwZlDpTpzAFzR7cBS8BXce5
Y5hUfjECx9CJp3rEzCc9auNS+uTpZI7CCEOOkje1wltve2uCBj4ejotLKxj/kaz1QxGiHVP4CdBp
lJ2MfQtwrp/qTl55trl5MhLtlhNoQu/rTALQkenuY51whPVuikGwMISmyD0pf91Kie3w/Qevj+G5
Ht7SLEgqlxDvp+nXaGDh2V0TxgofBom8Tw9C4fgPC3wQa3p49vvW5AFcYrtfP9ZNvx6oo0Z1Oc8n
Y7HL1YDTvEFmbfgDKMeAe7Zbp5Al69cEsQ3TzTdUZO23rkBlCiUruLHq8D1al9+4cdiTp4qTYKnD
0QpmeMwfFZNC3VFpf0cnBQdGMDqCcpAEtTgxgfjkPRrQwzlh736LGwg2aJNfFHsZPYrMinXK2JPS
bQ7whH8Gmg1KWk5AhhqGo0Bvf4YynANVXj7x6S61QE3wYG0pivE/zTpnPHdy1GtbTlYyw9iE1gUE
KtVxU8wBKmesHPtVAmQ/G7sH5d9ZRb8R9oodNj0BS4rwIMg4mIcHoKqG4Zkwcf2xLNFu+fccw7GE
p7c+V00VlOzvyW3wKE9DLmKJh3gnoTuVdk29H+6tOz7CIYPVQFUgASVpIcOQ0fIGbDBsn1MQU7AB
Q2bLb9GW9Tv5sb2DwWWebWH46ysDOHAg4ytzxXCcweyAnW+7T9uI8Wx1Jdc9WKAlZsLBaaN0T28B
V1U5D1TReb+XzaPRienys4UWCViF0mqCI0tZWLqPwA51KdKLtxx5KT9BiuYF++LLaByr4diQ5QXA
gI7K8gsTl07ER2ExhIYaJrJTs+HdfQVIsYse1eY+7JpxawyHOVnF6KjBmEZfgYsVg7zwArwEDCWQ
sUOewrFeF8S73LDM9tLJw3xqkbkWbHOKKMvVurCl2EYT5MyMZxD6KIGdu9aNQtWlW9aYGzx4l9Tv
mKd6RhvpjKyULymFc7PUfzQQnBf9EzZqS2gyc3X256j4Tvb66yC26u2073TYq+W18xeqyGY4PzIf
6T9OTLdlg5ytdumrnw5ErybxFOmz/qeyZa3h9pZLGH8tXLrH7WtAP8xQ6u7g31dDNAUHeJDbqG+m
q/BXhRdiYYDtz+jky6hYrDt6UjmwdL/HpjnnYlPxc/tXdhre4208RuMU6bTtVrjIOTJYsCuzwsrN
5wALPoZ0o8yrR70tIINbToewC3lf93JfHIombMaoLKKhAeP272nYAQYTJTJGC1TRscfH9btHIsY9
O8fVu6ksrdlJW/cx+XGyGoCeMn13vzDejIEYdG4p99ACi/cbcNb6bXg6C9isulcbMJpXUrWaICdM
/lz7BFH6DTM4AqHMiIJmklaPaldABdnJBEFMbqp7YxFM1FFEa9nOnQohweoc+jd2zfya0XZTHzBr
4bmGmAWlG2rl5AH6liwW4rkbWjnnZng8W3ihM7LHnz4vfRO1EFIvWn3WBgEA1NNsr7A7CmdGjliL
zY5vyzyX55g8NtjVaeOmtDC1a0PV6SBIuxryeEobMtJ2UhbFNEUy3q/zl8lIyAzUmM2QODdefmjG
gQ5+WV5S3BQRBuHZXYVMWxd6wOTSZrZLxOPo10QjgB9CNIJSjI8tGXIsfNh7d1+vA/6kN0+cofJg
ldjEsYMIYwp2I6jEz61Vb4YD6nR0QpJvPzwLvjghItC/ci9uvMHEuNcraH2hn+NCt3AVg7C6gSQB
XL6ZUKt4kuH7yVVE7g6W8JaAI4L30ruNDhqZFCKcI3PuLQHJZNt5gPMALeJrgmgBRt7sSzTRs1cg
qX1CAOGectyC6Nkn3fDypxfH7EurRvewS+1QUwPMQ7wgxtFwfBoq2mwcte/0/zjXc1jfOQJgdfqE
ClbQjzrw0pXdsQ1qmwF/JE6fisdpePoT3jN5xEpt0AU8cT33kgLOm4NPhilTsTF28FgHEq0BAFG1
HlCW/civDMBoxAE1wBpobMQr4P6vBB9hAB3hfjv44M3U25eZk7RrT6nl3xhXGOUmgYl5C7GfxoNd
N7ZSt79Ne/22r1PFTUn/y/J5Y6ZmoGeme1Mh6GJq3fpgsm3B6yCjwDPANUq8Zmh8VcKXapyV99gV
4/7z0x7RvYeMRKRHRFdw+0gmUkpp6PKQQdVtw9yYgI+SEQ7DgzuRmBJTO3odSh1c+Vf0OQzTLgxp
4/HI7srGJBY9iKK1CM0EuhSfRc1Gj4gNPpkJ/GMkbVj5ej0iLY0GDVRy8c4CqzgPjpTKBepvwJ7c
fYODwLxb4rFblwfZhHc7NgCS63t1rGROvHw1SYKkFNNt9lZg0MLY6wXockxtVsGEIRUhTI4gEz3M
aowjf7G2nH6kL7yO8lGAj98dqTtM2iCnWkGfnZjClDuzeh3sZQ6aDF+XPe31wT4cg9UyCHq5Y0a3
u9Wf8FghkrImcs2XynNTs4awYMFFq4E2+lGpjnHhC0bMP5+QoDFLhFnl8V0WJxkW6hwaW4785xKq
ddq/6qrlye0QHOOd1aBC07Kt9KIB7LVO9/s8PTfFF3ysgntNxTE+/O4LPykb+Gi9WGkv86n19MTl
B5cGVD/eD67TgIHk2xQKCiv5CZuYcQKbf+p0yRqk6wlx6oCZJz6fXjvTY287577PySagP4BHJpwO
nx2EZRvtSQjQ7eif9wZz9aWGvXjiT8MHA4CRE4VifvZyYnDYOhPPhhuNxtX0MjabMiyIsoHcUiFv
iqrS1znDJv/G8L4PdHKvpZXZrCrkC2gkmCOB1SOhxDqichh8UQTiPK+iNiOhiP6PdyIqBoe2zgYX
KzlmfQi4T2Kj9ICzEFqrrDomRmeMhnGZB756OPfGh0tsMZjcl8CRo8uthvEzAwqQjjlxEexPq9rN
xVHVVgVhDhARF+kcO8ttXaYbq1aBm2DQqg8ZGMKCKNnVEaWcZCea+0wwWNOsl4ZKy4TA1UoJlQx7
xXjDX6cz1pMWe/db7RgCqWYoNPfzwe5plfv6uWnT3rUfTIgW2pd2u6+bhbY2TByXC8zBstYbrfe0
M5YDU5vONImeqjZ59fTrImGkqENRlrCblO3HW6FK19woOU1lcIye/ErCeiment8q7pubhUbaInOn
cUQ/Sx8hDzE9dIfdNwJm6a240VKVoE3RrCJ+RMLeTV/Ib+/qP12CW5chW5WJLFXvRzV+oIBfw4TD
ZZlgjhv2yoBfD++P6yVc+jn+5Fc6krlcMTnmXI/BT+InDvMiH4sXwecaA9IDf502UCib52/Jk8Xu
yCZH3DYkgx+G8PnDfb4Z7FWYUrsl81ka/OvCFIg7jjJiKg/r7nsWOww9LbGDzPD+mpzCQTWJKR3s
RLoiy52uBiMLGS0X+FW+n4JmxEtxqpxDpm4MyjYmW185GtfjbXZ0nUW06QqPoU/FxeppCljsboZ8
7Ni8z57xnVMjwmx8F9pMzihIK+sF9kBv5nGAQXyH90Uvr8NqhQmAiOnmj6nXw5TM6e6Nz0Fdzes7
q9K5H0kqLJZylL9NLyQqKiEVdTkQnv4GR5HSeYp4xTdUbOr2pm0JnJke/+bnPl0ceh8Qxno4xXxh
YNaxt4X5fGq+1Hd8UFvEmrnTvrY/VPgP57nh2F2mO4Sp7m2noa3miaW/LxkxFS94aBqVixci7p41
7zi6jS+N4ZaH6mX2HgMJTGiob1QMsOfWWRda34ZP8+q3YBhfj2zFBTCi5OcR75hAoYC7Od/YI36z
SXfLfvMdY1PHJVzXZshybuHP22ddOCL2OBnUUau+qFpPuFPExcqf/iN3DWhA7mP3nb922IA0QvGt
xwAB24nIKc1f1H7nJRsY+nlg384qniw1zp/BjImMQRHPDhKuRhlamIy9BQQa9zsjvyWH2u2T5Mnc
QCyb//0x4QS+pKVpf/OAuAl+ixSAJZ3DcsZIZHpNp3+Ea+1lEFrgivZ2At4l3Z6Um8+pPWXpD1FE
eC3TIPHU4U7Uu4QLqTG0Jpf8oQ4WgVOcWYTM93eWdoLEJBvbxRXmWDq/P38ZiTOc7nnm8ckYnPSH
Q+yBqQepr0DTD6xEsM4DqbL9Dv449rLLgWh4IAXTy8kokOTjDWhFC++LVwm30AxS4HIKFH0l0c/Q
TuS0pmYAsJGdSsoZtqxo3BvmOnY0glQ8/ngE07iKsVVfETRDOJVHr4B/QkxGT1DaxyfM0kRf2Z8z
SIDtK/SAvPRlH5ZaGL9k/mObeinGHzHcA++ObG2xufWAvKu6XCvwQMi5hCtCVMr9IKtCeNfke+W5
6tHEcwpa+w4/K3NVP/eLWl9mCJIWjN3pAlcjpKEOYzNGwvo+edH3w3TOduygDJ2RmRElgAGIp1MZ
eIW6Ud6ZGiQRrVP3QSMJ5Ly27X2fBxzJ9IS0ixzwiyglMppjsQ6kywiLgmLCu4Gkoqa8edYRF7l3
akOW+10MrhX8n5iJAB/TQ4BMwsESYwligpTf6YeklIJpmKIGjB5EWdOLWb9cfBTm1mLaT7kBRS1b
kr5QUyXpe/XKK7//qu2ptjcU+moTPBDSVYseyFgw1MhXhX90g9LRM2VLfFXbUIgWn4tztc9/Y7cI
x0/s3aBsVhuR03mHsEJEDRnir88v0GGwG7VxJawKFKo/h8uQfMmn4aPg2/+T6TgW60Z9H/xuM30w
nWqZXLUeFwBLFaaNFCF0OyKtlFE5hV+CQfhKh0dCC0pMi3goCC1ka3v4gvMLL0Z358HHYIin5pfn
SL3y+r1ZfeDv6pn2J6BOeoCI9MIgAHSy/52uvEcefgmagNqhBnEbXrWigWUu4ZGWFlRbvg9Piuzx
ea4E8UcEMWURcSPKS/trmkvb19bjCwWcYno8qRZYPzFevFjLPNQ1Vt1Qz2oRVc5ZwwscsA/3HgA2
CGmQD8IyTdaDwcCatGab0d17ASsOWHRkIdAbp/w6oEZiFLEE6OvZ/GliKRYxMUcNIAKL4IjEgL3v
WJkzN6+uXB5ewql8YZBgnwHeEOj0b/x0HTuYWOgWP7G1v9lwj3zwSFRHuSsBdpGqJq1K2BOdFz+9
vENcBS0HYRYSIrorM2Rx1l+LE7IfO1DexdjNoaxqr83vYwuwZIXpi/qunJtvbc3D1JsumNewYs1y
scw9L6DfMaPizZGTomaA40tp4SFxstYwp4Dche/+DmJ/i3TN4QSlXleBFDzrC/dydJUjJJn2kj0J
s+DxOZlnhjQLc83+JCsc+wSd0K/SJTE54Tx+7pgzcEpXOOfT2Goh5Jzi8arcHRrPJPHbYo14k3mp
7Blo31ktAH9wbF4ZWQFVmsTFTj9sodaXSK95h+DGxSsv8SeNIETot+GVKpPHkguoYsTJ4eZRxBi5
+HNxMgGSqLJJpuSEvHKbZiwiTEa1IKN0W9LwhTEeTsXajzR+DvU3yCnec+M/fGzJEl7FSHThME8/
mbSFM6NdK5JFmUwDZKoMXLx+W9B2oxBK0AFAke+k5beyCL+n623Ps0GYOCbRTOZoomG6QK8NWXo0
UyzQReIXZ4Qf9P9Z5lHegB3YuaN8xcK0C0AWKFeEVXD20tOTFgjYtSanQEN5xQxoXgobQgBhwkGZ
COZfrRIQTkthxLUBY+ThIygC+oPl1tu/2sf2OGyYIcnkBDkY2kJxFieir+HH41Ch/h9N57WlqLaF
4SdiDBUQuCVjwJzqhmGZQERRJD79+Vb1PqP3rq6uYCCsNec//4C+Ke0HUMy5n8HXTXHZgpOy1wTD
qwYCwqKnw8ujKgZYzj258tJ4l8KOHJLgh+kAz7WI8T1es6IAm8XTPuHHJI3T3yhrIUVi/mWSQI29
QTqhxaK2RZhwv3mgojLnHFkcsUquhgR0lG6bGdKwAhYhVDh9K43lU76n43mSWkfwHWFW0CAT5tY9
U61DLrgizAq31nknVI5czDjFeNDQ38S44SP3S+bNH82A645zmid2iWcPXmsQDTpL4+m5R4j3RKaz
SI6J5AzQE7I8xs0KjWD0wwcjn34VCMEWGVPa1wZpaa1frqx47aL4wPYaGQuzRuLiV0JsgCkdzSQ8
ZYI+7x58mgSqObuhgICtCEXPXHiS72i0EPdJ3uuAd/gTUlBrnnq9+f1hSu3sFmDs3L8+oFgu3hRQ
T7t0pR4CQMW4StW2glQPmp7afTCTKVdWapCj6A6OLKToU+Qdh+V+Sv5dPFALq8qVFGQcNtcVyhAE
JlBPKJhJ/GsvQLeiKr/AGqgJr8d5gdmgEcSx9zo2RcAaiPEvgbL4nqqoSmXcWY+S5t+/eyhe9YZ7
GLzA6M/fXxefRab2AEpDXJ5vPkyKMYgYVAoC4WF3CANGMDwvYebR+ZFdkvU4NkJ1qaC9RQrGuint
sQR4aY6xqxX7+bLfxkiBala6DBcgqD1HA/SW9hOD6SGdA5zILpQxW3HvxwI08RRvVdigqkXHj7g2
dXFOeT79svQ77ZAbotZnki39dCgI4GQM7BwWUvLckQzMTDHUJeZPiAwCOHV485JtcqOrsiHdwWcd
7L81EbjAZRW7FaUN03HCwYA0CJfGupyZGT5JZIFi5pBBAu578W9fDuJrj2tszEyCXUMjRL5y2dLY
fjz40vrdBnvjfoVx/DmwU0QinGlwI+K6d3y040oa3Q+vn+5u5SjngLNKV8f2SGUOYdaSAE8EuyF2
6JdUlFde8wssD7ebhYvV0kLw2PwqzHcx/5s85gS5+n/zXfJTKFhxpzzlQZ44wmhHdiuc5iSX3Czw
PTrkm4NyoN48DhGuRjAi0GwtGVNhl5vLDKihP3EBwl9Q/Qqa/R/HYvbx3xsN/GzD7n1jDxhaJxYb
US38lB1akdso/+23QcIEYmEsuUoRq9hM6+ClmbhMqFRDXD+3RZXMoIgYvxDyCelUOJ2y2f9lm7mB
ufJ2KuuBJYk+rVkFGe9oBG6bCd5TS6PwWbk+k+4LJElkKOxZUcVQ6t0vBUsLbAVy0i1+SWtd2ICP
AMkPvElzyjxlyITp4dZQ1xtmKv3aii63MO3NZISBueA9f+bGvl94Ueo9hGS0l2BogXtlNmHxf7gc
0w7WCkT2lNg+qgVpVRGBczeVfIccFq/k0knUEGor5Ws78Lpk2ew/mAad0xF1D47L2I9NKijxlQV/
QpCyPF4iwEq7TULgctqBmoA00oUoclh18hlenhikJfATpj151KOpFRGzQCFm1AQDmKDP3W0po/Z+
UoBYypVYwPZYHBnYoAmDvwS+S38yYFw2Z3PRqyUKaiLelkq1BB4vLQ3CC20dBCmZ5hAa5hEDSS4w
oTWAnqAtASTbk3ICjlszOiQ/noPdg/0y12e9yHtXWLA9yZWjAl0TfsFJOtfMzrzHsZjoBc28hPnT
9XFfSD0yxHDLRsqs2S0+P/kaaQwDhnYmt9NUEzIW+hb3JuZyQ43RM1RWLtrynLNCwgglvBePgQxL
/dPjiwmmXd5kMzK8mMsny3jliwKbpvgAdN8hhUTxhZhdcd+pG0XATkgMt90A1x4FG0ETjxLAPxQd
RwU9hEKt11F4YPaA2rI8sFVtmZBMS0Tmmd0sjWVxePxWY/W3IlnQSgY+YCpbH86lrLHsS0RwidIZ
wjUyDUjQ6xroCVEPggWY8u2Wk40q/hDPQR6fARcOT5mfSfoO3lMMlbMxUCSu44tGg3gFG4u+p3d9
4yPJVl2NAQCk6WNofhx9ro5vH4sw5x9gsxr5J1Gfc4B3BIN/dUD9R0Wa8gzV/DZSl1QmILXRIcUc
jgyeYqFcySZhD6eZwtGCdhfjUsg7GJZCUb67vK7k+GrxeaAnSVxgDvQfZoVNtvx1OgP2jZM8neHT
4yq4Pyba+PvLrY6Cs8D0QqO4GAh4CH3zC+IZJQlhW0zLBTDMAtXWFlWTsXxcJe/jAFKpqCoz3zgJ
kDx9jG/gKXvucw4r19iROzL7YfkHcC5/ygv3nMiSjc3+znDemwLHPcgrj8Xy8zXf0xOThuYbgjKz
xegV2Z7IyDysC6DX4aUSO3j9AH5vudOlPgkhGNRSTrIMRJAIm/07/DtFBQbQvLP0SDwijZQ4LEuY
jOWW1oH7keh2h8qpfjiGetR2SXLhLgOqhAaE2wSsyh2wlcLIlB6HQncmhbx1/EidBgvk357sgPOg
rP/BFExaFIa4XQSkonpII0uGc0yeTHDeePua6JPbIl8pW5pLxvucZWz6tsR6jO9+e4Y90toQPR94
JdoUI3dYE5cSwyn/VgdfWIygwAg8ZFvB6QcAHubNSe55EdR1aJAn7WEDLIXRCdt8ro//o1nvu9ke
EOKi7C0rJ0LP+rQonVdQm7+Ux6s7IgXxI7QOfd19IDekVVsl01PqCYchWFCe2PPhMKKMKZcFeVx1
SKoS/MonzQaERLeetn8rK6QfZBU+697lfiiJI7RYA0XFBoS6w6pnQrDc8FL+fOcI24oQLJGqHu0L
Guu27w+36oS9h63xs+sdCLF+7Ki8cjq1yqFZ5A0hoQRqiWAUUSGZvUvBL8MYCpKw2EYjacfwnQCz
5XfNFxZonEIa5xdDBXpnDhfG8ofvmfjK4ZZSOowP0j7zKWh7R2PM+Ez6pYVpjxQUULOO37U6gT9W
fkWWHoupZsE8g36SVEFMsgoyAd2+hyWqvnh8s8pgOBvO0vU3rAOMfCxhCyJM5LK1sr+tSwLS9TVq
00kHzRct9bY8F/PHSBl/+O07AlU044plwTiF/glIj7kIEgUTmaDuy/ChvOrS41rYyQf8hYB7QPwv
T5yBG2u4K1ndPQwZPMpy/71ujtk6XVdH6Oj6HliTZHJgz2RdbbkqKbQYbVIPkMHDm5zc5gMRmTL6
eFCGqzAndHP8mQ5DNAHvX+2QYGYiWxNGhLhvzhsvW919ZTaE0cNvggxkRHlyckPmn53qajDIULsQ
D5BZjQ52ZpIDbHTmLcHoKAtYF8Cf8G57buFDyR/3tiaThcRHAzRHtxrVpUxjegWQr5r5h2LVLoB+
Du8RIA36RShM0oIHaffFwXAwR2V+e+qPJA92gKMS/BAUrAFYUTCtYabG+QbzCeTw6Qv1YzMyLJFy
U1nCRoA+Fhl9Yp3EJ+IL5DcAQsp4+RXujasMvzthZ58OESoiX+nMi8QiyJ2pAyHSivgEmxOa6CkD
0qVsBUWmT4VUWMDY5eUvvzg/45rooWBHjRWd77+D9UsLhvgt66soIQ1JvL/BzX5LYKSe8Xar0XDV
yvOYG6NUrfdDEAxh58CYILh4RK2qoFi+jdqGsTBJRfY9sklXF9nrFKKR1fUtFY+oX35dwQEoDio3
JakG9E50FbjZjd8//V2KEE6jO0NBxq6BORLqDlZNHIurQCRyCOcXZDYQKBNRQWBhlFv3U4uYGSFj
vIrm+Wp4US69S3/M1sTNiZ1RE1nMU9pDs2BIUpy+MQQrSoPPMTljAsA5URcg7sxlvRx9KXy4h/29
3kOdvSBLmZZsaJJy7S8KB04jzSEQwGdyM0CL+6FCBEE1ea4JqcSBplrfYEZWuNg95g+UKewzjR2f
qRQJkkVehCsfQCsuMjUzefxE1zXM7GVG9tYY3R5qipDmm/dFiqaQLbKIy3TB6Ms3yYUmIHtDMi2m
62z0mYngxFlHKkIGiqft6BBZsXvDXfH6TR7Oe3GPOgY7htlPHqsbMYe1urvnQcUEXrcKcX8Gn5mk
BmXn3XtiHRGzecj1GAHXsON1G95D7j3UEUKCL3Y3aMl+4BzeYlvEBcl4ok6SjzgmMrI0l6sGwowB
pDdlFEyOkLTssxtciPb7zmQmS8BEkWDqqoI7OrzmwEkR8xrzgwALcy7VzRzK43Te9ZaQml9laVNT
SWTTv3q1+X5NPuDpbLey+qNiVAtEnI67rNmjr1fVI/Lo7qKUP+JSahj2y79AoUDYMWxAeaVDb40O
gfzXhaHrqhlU3r0VKWj6CKkDxuBUVRbC/guD/dG2miA6s5VjPouCGEMOE3N0QLLW+VXHkfcr2h6G
m9DpwdgFf/e9WXKwXfAH7j+fU8DmqC05gh5KHhi94HNYdmO1TqvLbjL4o/DBAa7M9RNlo5D2TelV
PDOzOmz8HKRWFo03KtQIgwKsDny0FfEsI3aYhYBcpPUDoeFrIwzql0gcfdpBtsAhGx3UEVyWFO+5
RuQ7U6gmhZX3w9X8EuuqLKR6dwy+j90XD5yFxFMihYhXsYV/CgA3aj0ddwtEC7ggLGP3M8Nex2I3
mIgYnM8eciJgLgXkZDi9LbWThNeRZKq8RBYhojeQ6Vu9j4m8FKlqZ85ivLcQZy3QnY9UznvtEAKP
CRseoX4PVj6yFBz4OFD4nGVOskRU7WU+WzhIMS4RmJujdBzF8wduAWtcQXx0NqyMHF9eDtNG94mR
AEmJLGCsCgvsOjhuffu+hnkRkqUI9mysWwd0my9TZY4rHuEXZp9dCFyWgRgD4VNnR3cPHwlkzA0W
C/IvgxWcB15W73jzoSoKyX6LbHme4UPQDwY388MQHzcj5CYPafTyGxfYScVmiPrPqx1MN/fySYe3
sDUmg59kS0V+GG7wE3GkdUu4QzcDZh3lLLwCyUAtK50+Z20PobhEulKEhfedoGal+PieBxteDZaQ
+vG1wCqT+1+I/OI5wSqL2rBU93lAiMxKO8e40myC0sGhE4870CKfysjqONikiTOdL5xujnkXwhwB
oeILT6DdIYOuKfTORzKmxgxHfWOcY2tIKhgyymoAKL1uUDXVbiMaRo+wU3TLFFDYmtj0aEQH8nq+
6D1VIrg6V1r2RqxD0DagDk+ArSjI+xDBMfTEt5OzgiC6G4NGA6QlCO6fXExPUiNIShr1mYlxLLC2
J/ZyuDV27abg94hIheASvDZYjYCFQQqjUNQF7Tj+osLFodgCOeSqB2vJXWCySW6/VlGIia9VBTSW
yC1JDcUsQxAV7YyylYY93eeaGcGCzE1q05SRIWPTXZWZ/YrtykT2j46ZMconcvMAFrqFJpMBcSu7
sBCM3aPwbwPChbjYP2zD7Tsy43wqxxoQ4KllqZIoIDTtV1pJ45b2c66U25qpLLPVafuyMX308E9z
oLbKYo6l2PFEnQ+Wtxq+sPUCzRBpQAxMM492HoIFGGIGfKRb8UHBO8RUrtgZB7QRDJmee4h80rmn
u6/fQahMVThzLmItZjGcJCoXG2b0lXOZjp+r5EedvDxEhCtMGjj+zNQ3A0y6tDmD9ZLFK17lqxgz
vJn6i7GaOYgph5OzJjae9tx9DUAHZC/vx1t2ylft9Q1EiUreX9z0jEVTfV4ayYi9qHc73zomi2qF
lvUZezq0taZ3P3Q9GHBlHT5LvF4f97vV9CSSeKAjN/AjmsSHaYcXCLl4dcBwkRSymHoUvi0W6XCT
Fev1nqXMOnQ7H+ULmeV02cyafQrDFrIruCRj5gqn+mbWGVMaryGOctX+/tzkTMVuPzUXt3Dtv6rB
Hae+JejTG+YZeH7lP7XZ886O8IqdYkhnkq8SJYiBs3tBgfstRpwIB2nssSuLxRQMQC5CDZTFoMe9
WU6XnDcUS7Menpjs211ymxiQrfs0tm/I1y1XEPKGd3CAQ2f+hV85TvjnzC5s/nUs/P/yTw+H8BGG
97C2haN43xLfEm7r8VJ8/Pd5/Z/fOGljf9+TR58tfTiu9OInskD85mEivnLQvMlhIgIRoNyEaMy3
BHZO6j2qTE8EJdBtzURGHlLev1QkYflKBWxHs8FemMMR2csUXziav3kUYTFNLZwFA+IBKZL/rNO/
fPu5vR9va3opp7PwNeGPcLvHyWPV0mO2+yEvDYs8cIQ0KPK1Irl95ah+YfAqYP+jD5Ih/OsKsMav
7A5vJByf6EOarBiX8eh9R6yi47kI5lYh0erbsgZO8Ei2yRmhQBvb8TJdG7Wt9b134cccP/ymZICl
gd/vAV9M+8N9v/t59/Fl6LEYYX/5YWqSwJXXE4hvAdw5ot2QzRJ68L1+rn2yIX0lWQ5n0Upd9L3h
TJ8lgTQVcQgREO9/KQTZZDiTpixHMeM8uA0+uoYgmQg7MCBl2VSCNexFFqnUw5pXNRU8IZKDgdpX
sAwfIeqBBe8mnRTEhFvKatctilN5qk8dvr2vvc4ZRDg3KYWnrvpDQY7lowkIRA8La/7vz2kIdg8h
XNiOmSdaBtZOtOTO/Xbo66tCH+GhhyHDSWEqjTkfBlXq1lBJFyCU0Dac3vzrf37/bIgcM99p1AfC
fygR2gEHpgCRd3grs4gPCXPId4MDhF0cxFFr6Ad0HDUrz6dEOCZrcwViZxt5pKN6qbiwKNEb9urc
IYJSXuTjl/Bw3lW/xlINvwxYC6ohQqQxvsJljLimbif/JmxJ9E8fLhfFw8nMxl+cR8LOjkySCHoH
XqsYB4JxjCU+k/hcfF958gG1tIPUhm4JKEsL1ZByKVP4yQiLtlA5C8OMKHhrjr6Wl0+6d9HuatQJ
rN9fAiG+rkwY0guMflwaVh3xUIymocpiokanDLQHTT7jnOb+vz+9XPD5B2c3J916cL4xVqCgEDlg
IgQbKhofK1ZPvPkMRyFa7+bdvHZ+oqd7jjGwwrCPPVCBc0LuoMi64gyKR1DWvTNHMMQMLGgIYsSW
HeJQNWpPA3TDyJ+46XnJ3ElpgMGlJ8J4a+yT5BH326wg/LBkuFM56lUhvyAMRVhO37n7LKI0yR+S
S4TzKKmuwjoWdNA/Qs5YYSk7WgzGUK79h3Ndbf5lNAz8wbiarq5X7EOtUUwAlMhyzWY1jyNSjlfX
AR8Rm9Oh4xEXfHAwJVqgZ15XPBI67MF46GZ2OQOHMoe/iep/p0jrSFqNnS+RFj3zOXqTERuPHiMR
QnU3F7B7APdtACfeLO5js7fqq0KJLj+wXc/wFjbj8YdIjO7S9TaPh6M+N99pbK5SmxdNKIxMrkI2
AyAyP1Y0ftm8on9PKeJfIB3YUFQ6SHqOhmTUgJnnJLaM077uDn1gPe9jbXAacMJ/oVcDHqUn3pPs
rPBjCcU7HG2+lr9ZkaJwvZurUXZ6Og72O1Y8jsa871G13Gx0nwyPOug7EpJmc8MDPEfhX24szjHm
6Pj9aXkPPDrvnyfAX2U8wtj57ZYzH1SAI9A1f5b/UJEJ6MAgwGQ67H4WvMYPcTf+KrcSu9nc9h/r
zecf4rxGI3FOyFJwRMoGp2EsggcSFx9pkX97H/WgVK6uNMwjgcckNt/GUjp20JuaKQkHPf/vLPND
vFzrX0iHf03sDwbUgx3JTuJBeN/Cbzf5CyvIOZ3XCgrQFI4OJyHB2vFhrfjvzskVVwCYNIes5fGe
1llEJ+Btbd1cfpZilK/7tm/5i7sjQkbOuFqLK+3J4fxLGwNoGvfAeyzObuKuLLvmms1x81vFznU/
4OVm9ggyOCeJ/3k8xZcvXzRsdJkH/MA5ZsT78npho/FdJt1/lz7H1BwREay7x/BjHumNA5WgsxUo
P5hYbnJbiIQF5hIkLYg/aLlt+B14W39MIkCOHSk/6lXiFG4bk013aPKDXJQOW2zOgx/ETYmXFvv0
v71a5FPGoSP+AvESaefqKF3nZpIJkR+DCG91ugSmw2yNDCIL5ix/oZjh3p0Y3u7wt82nwfFJPaAR
Uyj+GIuJ+EfFo76C4QmrLohzYos+gHtN2ILdBncG8ZHRP3nrhQ307cpYJIq/IWkJVaDYq/FL5PlK
lzTUYMB0WPwQKgMXON1kFl7iSr5VMPEwn9eP04wiBiZ+GvC0OFLX7m43r+3jERaOo5wMLz8SSUTh
xSODHXgTmXCiXRwKl8chm+gB6txkzj/Btu2JTidX2gLH0qw5sms78tWfE5aaPXISECU4OH56ChBZ
NGH5xQds9/GZQvla+CEyq4G/RtWKlWviDrFIuNvNYoDBmShu4N7hVUuK/I4xOJlWLzHQfnloZ9MF
da8p+l7M8cD+6IiN9zR/j3SsLYRMfLouLBv/qTcGX4RU8cbgTo3rDMzRrV+/SrvoXuzkWPNvuxzD
GdxgVB8oMKU5R8Dj4ws7prUHz8E8R2RXYGmDTU9/TIoFSZD8JL4AHRmFDYGE2YZZNUasKSEGycu9
KGth5Yqsgp2TIe/RgJqIP6bB0ZK8+zIPj7JleEMqcy7IMMQawTqKdb0JObCHF5opR0SF1LMNKwg8
NOHDexWxlY/RyClmN4MFywm7Dau4za5gfhbaBeUN91F53tysQLFllP4+z2dB+ukfm2m3GdgpAwTZ
acXjsjqfBC/0R4V8GHt3lhpyKkA1YBMxkphTDr8Od8IjxFcaDwoYlvEiXBCe2b63LmesX/xLRLfK
jjEaupE5OVjHElrn6jpyhC8o/1Cthh4Alszyvnwu32cmXNTHhEmSeEL2Dhk2sBB5A8zw15PjEL7n
3z/J5hqzi+BFO0mZU86ONUdJ5h5ERkpmTpjMqVv5ovDGZkbL3VhM4AlSt4poOfFHoK9fc34SFevk
cRVZlBC42aK58vkmlnG2cHBNsdXlNLFFsXF/uSaB7g7CyPFrXi7F6USlIPZytFp2OpXDr39CHMe3
RcFSuIOAKmBoAjr0WWQ3uE0iJRwb1Ce0IefKOPQrJH8hTA+NJpb56mdWCQkJTRDuUSIC7rF6kKh3
p8mHsYs/LVwfzfsSHQLhlIGFCE5746fGkEuYRPK0xSb9wbthlf58RQsOGwk4WPyPawDaQuRxN7gB
rIMdDpQ069kUHitMPtpHGWNScDZyZabwLICZeBGYQNHO0FQHaMbfJpViNiUjkPZdeJOB2wLoCyJ0
NL/95FQ4nryMd729scT1loDgvicvWHyaFkZDn7qFMjcogA1xMiBRnofB5CaaiUIc1TLu9nrQdH6r
nqRU8TM0X/1RwbpAPh89MqBj4efbBw6qyIlwLIShCSxBLhqGkqOWZJz38NS8xlXPFzH3DAVu77tN
H9qhA3hvP+nQ7DEKv5fIt9f9XlAPl3Jmt9L0C35CIUfFxFii3Ne6z28woiiDvkydcW+thE25Z4/E
pie2UQTjVsIWKPY4HHQ+q1rGX8kZZgFhF2BlIxs6o0VkK7bIwkbfTk0QotiTXN1CjW099i2iimYm
4ouYxc9Ka+gIm3TZXGjB1+0H2xrIkX+vlJ+xLOQdECve/gcY0QFE8usFNgjex07hocGnJRdzTKor
2N/HFu7MsomLHE8THQ0fjMTpefoCDZ9sXrHewt9eXpeEV2wll/Eg8MSdZ24BSUtrq00G3h4aK8BX
aY6Hzl6bfCDr4M6LtXNp7fuzbIz5fXjeDjxUr5BmkcHxjBlv9GEt+B3hqbzdnimy0XnwVGaPgubN
0agBEzFX4Mf5QXzKU9ce8xJ4d34LNsiP8055B7xFyMU8DlQF50zI/UH/OxZfsFiFXBoRBqWeqNWt
t48y3opCYrTst6+dcTKWTEI1bJSuFENo5Ehdqjk+aB/NRbxR5yKPA/KUtVDCAtPoGyfQl4KbSymD
gRM2+RFZTeRE3aet2fpoeOewFXkfIqWKn/HI57DvF+lQ+8XuyiM7eliOF6LqipZXzV5o/MzZCIgF
JBhLIwTtzzN/duZKmUeWyPmIN1hj/JVOZLhfi51kX8+3mUgrvFFro1IMFpK9us1yjwdG28QOPI2c
GwwxXglVEBZmm1xYbPMEuSdeWeomokhK+FRkI/x9Nr5ziSo7kfkKXdH+TEXRSH3k3P+LFvlXCYp6
r2fe9lzi3NYzrmqP3EPzPo2Wkp3Ork9n065kch6p1MmhGLhYwLDI/lWt7obrP3KKcXf4XuLcGhTw
Ir3vy4Fs9jJQT3olKdhEMYzfvfkA+H8Az9sRtzEO/jwglWW6ip/jxhLx6oWbWJ4Q3Uf+v49owllh
xUiMBtrrk2cY+X+TG5aaeWOdPG9X0CYS9yQW614gUtrlH7o7N+J/gzbx8kD8iW9LizwXrhVa4dFr
6MdXMjtDqH1I3Aa1l3wx1oSnZ31bK80X770OqPmgZbfJJ4Q/jliFRmKOIWqHI9dej450rXJEaigL
Rgkqh2ijzqzvceA2W6kX9MrR/X1RCjyNwDnmYGr1GklE/LB7wx8DD9EdSmtjjeA4jcaCsg5zRZk/
vgjTfQWX8GTSQr2AeGw2bPENd9sHFudY3KkD7wZhTLVucjCszslKWcqciBemW3aKudItQAj1ZhBW
WBVtUMpOTO4c40h0TC5+aa7s6Ib3qvCcG2sF5GoLn6rXXIehKeTbSDYOA2OWIUEL3nuRA9T3SgMC
aCDmlHAgp8kkd04AECPO1eTp971sjwoTCmzyO8QofNL2VzDKBueGnhvDVoTYN2IaMcgBrg0kSqZw
sHrdHOawrP4zXDzIKVNyCEoOM8Z8DFFeHaF5ugl6TvrGD413xlwMboIFmZEUMOKfujEwoQ3a4FVE
1v5lu2PuAY8KuFXAw4D++N/BZqjG6VQKK7/CHyidptMv6MaXocBfxpQFd/tT4d9bKbNq17UQDmJ6
mlmEL7hSHfp9C3fZGAT1NcUZ29fPz1/DWs4k85cZDQ5+D3t5gbokir4YlORf+hRDvw0mUCvh1Y8R
xziaC2Nm5kAMMEiiZhMlwoyoXbh5RPIAFQlQ5HUBXvQaE0tbkRRNDsxU+FULcuMb34yBkzUL6G9d
wrfW3bgPOHuDGz/OpsXUDQreLDb5TH74S3wqnhsAnX+LoxAE/75CpipHjG8yORY/JY5RI14AX4BO
wecwJfg6KAqW9I3wWf/3NWCdv6NqNhx28ev//h0ze/p7TIYtHpSKSDBTKbHfm2c7Eemw3m2h4zFv
JgSOvezv2INBGgXQkSOmLBaUZX3O0NiBda9zJBCh/94wsYcQ60pUz5y2HuNtQnKYRWNYnF2SDezo
mymFQ3tpeoY1mZve8mTy+TIlfxnflGkf9MkTb+6XStgK1kvxgoVHQEcro8yA20inMcxUIIgxfBhw
FDC3kCIzQqm3LwzvEaYB9NmaWuUoIP3RY1mSBE/pfQQkoMDbc+drMFRHcBYMybmM8K87l0xdltzl
5FLCkng8bRlZ15z1lMN85usv9x7yS19P4ilnqeZtdIDdl6Mznw3T/YeZE820nlHcD8KX6j9/ilWC
mSBmFob7ocp4/vSwDIKJ3ZgYmMix/1xUNRR46MdAVVht4F0F+YYBq5X7PV8C8JyWOuWS/4SU8hLQ
OlsZfxoc5Fjancc0XbFSPBornRU4eQDGUiZiKzdS3g4mBIigV/IlORnMv8zv9PEDlcMMOVjOYTe6
P4LPcqCfAGNTooaUgf1NhN//PRu9Kkr7YkpUwKVAez0f/vboyCCr05KuZEoI3CJN7S52tFK2wBdi
QBC2Tn+1ESUWoNL1ulj4/iocrch18Fcrqq0hN6qnj0EJPHholFKI5JkQwj90akebLRIwHzxkubDM
z4bj67Y+9mcSY2UkTZeHaueg+ojOSXEDrtslhrsB26JRAdEBGNi8XdEeuQMfuIuL7tgGXzZWpG8M
uxnXM0zb1rPMPiKV/rqViLQxOcFlOfoC578ebnnqY2Vn1qfoHfRR+l2RrPcRv9JJaNZlDmRJNofm
PMcpKr3D93eIMyOYa5cFsuY+fvPYNY53oIeJATpWY5RgP+/WiXm2insbluAQDSiDaweWOHcXLQWj
8Q4apoOVOfKY3oNiKp19jQUGtNq8p2IHU0whauOzayIZZ0JKVgQRie9Rwt/dWkHwjmKI6/K1NAy8
2XjYNWGuSPG78b8MPW5nNPrc6TEBAkQOPJcxLLWqukLzG8or7mn4XMnAZU2i/cYNK7KY1sPG2BWo
xexogtB0/B1zVyrUT5RnLrzeHbYnN3BZ1OufMT7eEVZNpFFAhgCQOhhhw6YY9pdQAXXS6HOP8Rz7
BAENGciIJlw3U8zU551myczYkJxvOKAPsui6D2g6sgDwgN7hJglOMOZE/Ly+6gVZ346w1bp2GJOg
K3PjK2yp+KpAc+LQxOvXaZg4Wgv/d/noLaLJU2L3hb4z75oZNgvbvoo9kg2soWm4V1iAQDeowJCw
cTJgwskM6KC79ddSyYcToZ5mRybZ+TkI+BqaWH38jkO9sLm7m6fdi0NoVvgNHTJsUUmzblfZOVO2
qCvVq6iPJAevIZapvDeFgoLjUw/clNg8hs8PAd1YFYSi+90fktmkkQoBJBIzrHSlDZcZq6NhPZtZ
ixMFXtZPtvNFogWf1n/tU0xqDxRa+o7t9wO3njku+wT0D2TQraWvVE+++3o0yq9vGAT4PtPSgTJn
8MssVJmy07cS3I8vDZz4gfVlv4B1BWjfmPJryQatYjcMkguTZ4XD0uC31pni1UT0QBXZZm6/BbjL
dPNFLZvaKj6FcDGoFY44YgIqpHQr2By4ZcBC8kYoQLkvCfOvVvca1q3W0d9BjjK4X6DZhlskf48y
ZkStuuTIyulp0MfT6EYlMS8i6ngDVxakg7wgFgHKU7J12XGIeBbdGs6YS3n+5trFUXWnsUEd1du6
+mItY/IwjO3ACvf8FcXHO7KjgZ1V5i4pgox9AeoKdgqvGXPCGnQBVrsBBeSxU/OwZa0c/PmErjeH
dI7TjdoB4LED9MAfDFwwfX24lboRx7DZ6NG6b0xY1SnauX3Bvoce0mrW6vxvycJvlA1ExyMW/3ai
Bqas7jqzkNgvOXBgqej1b6uvsiqyvXT38J6RGNdRKHYstx7ySPU1STlQwTf75bSU2NNU897uNvQS
lAOYEr8CvEdZj3OkRJiZthpnqNMd1mrOLihP1QRPq5kOfz9QRsDmgPTBodzehEHwB7+MCxtGvqh+
cBqpQnjf247gldJrP0F85K6hxH+2sxwPXiZTaJ+n3LLMWcjmtlP87QamNuXG5/av5+oURi9zr5m+
wrN4ne9kw/7k1hdrAka+B1ingArwoeDGfwB5L/ARNBIYl3wASLtAuSFHFVQ9Z5jvyY9FjePHDgUY
8ShYO2bou3LYBLDsFR7CLhohEO8kViqTTAsFNtrjBJkWBbjGNUHZpY7R/MiwNXC4wk0UZZw05oGo
CWEVVGzF8hF91gsv6uJHvsNx5oVE6TrrN05G+lj7BrfFCK914pgCT7JuOl5s9htohtxETEFpRRH/
ovehT4fCJ1g0cMcoO4JP4+Z0I31EfPJj3EV3d/D9aWTcgOKXp1K7K3gpKrKOBOszzho2hQa/Hqr/
ToKUn/Izd/dr/ERc7W+hv0bM1RV+/eytvpVhvzFF+3wJcWuOajvJip/e++fxioOkx0bEYbnfD+/3
BH4x/hOlNG+Uc1/hLpDQzckIJ/DRkqXeVOkfPsZGvy2e0kL//qBZ1vBAeDTItjMa9yEXS8IOExry
9vXeCnOgF5tDg1Rf46IaVgzXG2+Im7Ucw6QdKotXBCz9wqLsvc6jjYr26o6jsqYjx+4nePqgu0YT
LJxRZOBz8p8+BhKVRam4n9sSW6w3YAf8SIifhfMCWVHc7AovXvGE0gjrFIABoroxAiKHcsaHB3j1
3U+v2CSf4wvBJ61VL7B7QtrxqieaadjNYMes85sQhbc4366kjfax/6T/LyAjg7ljMfLAyEaYDteQ
USJEYUPmNjv6tEFoTCLHKKdDxasJUQWrJopirNCEEp6teL2XLaFAwQRMyPKWEfgpJdflqUOm5FZn
zwOnxYj1aUVLSB7Fb8sFNIRpEpHbuSE0Osb5EQ1rQGFTR3Y+GA8obCD5gmflQZ37dOefHzafu9MB
8cF8wDcDEfXzR2WAP5wBgNltgnc0TgBKoLLZLt+yn5PwhRFdDXWg9TMMVvoNU2c3AVB+mG+Yi7L1
JQtx+1oOmXVgQHjRGwvitIySDL9b7Xegho/Z8889k1m7jKUKzTAEmMyjRaMrw++VwnMlC/OWcqOT
RAIwiRmr/JsSejIcweXBN06w9IlEQfTIlm2LZGAITHsJl/puglSUTBUhjoPkY+Er6yZjkZhbHhWP
HmnRn7y3cLJxwy+P+OGTzDn04j1Zr7CvmVmPSXCdxy5hrhCqC2p0F8XPN4B8nVejsjPvufk5k04B
qYxaLvOHnZeDgU/7Ogb36PsSSuPNDSURyyvoaOthXAMA/j+SzmxJUSQKw09EBJsst7Iq4m653BBl
lcWiiAoI+PTzZU90T08tllpKZp7zn3+hRrptH2wJEeqB/NR2R16QjEDuDnubiVz8Pj8BPEWm5TaV
/CbTvCx1iWk4Qu2+DkcLSnuE/WgKECwkVTAQ0UHfftPIYgv4Nh8hJPESLnG3rm0HCe4A1b1kUetf
z1to2sE1j3P8lSvkze7Bj0+CD1j2dMe9Sq0sO9lvzUG+fkClgQF4Unzt4BJxhvLBcsovXAVBk40p
uiy8Yw4oi4od2a2r3/DrL/r7C1cbpnThamV40Wj8NRqTxvl1iKLocIr5KH56Mf9W48jkOzG432qz
St0wjDbiNuUYHJK/Bz7CpMqNynEUqeCG9wnnMkUYZTnbrDYms20QohD3eu6cX8g3fk/O5b4DuOuZ
4uwTYjTtkXPdq/O2cnl24g8gnoQYHWaoc4s7uOhczLh+AvhgNQXvqg6tdW6NpWW6wcJAJ2iXPVqQ
r8bZrm7G3J8El15gKZISGesXnrDC98rVn8FDCkfvUCXSO8RroAJdh9b/3Ncs4xJ2+GS0tCftvj7b
y+JiPLxuLxyuJ1KQMYCtGC73IG4sxyHKF/cYnec9xnV9L4eFJ3qTLuxAJ7szbmWRmKxmUwDFDbDg
JuM6IAlYzOKHiJvRkGDfD3TX7fMN9/O4MBfno90jzrndPc4X6QJfnXuAwYw0vl0ypLln263D65kX
NNtZcxWf1ECEDgtQcnS0MGELOY2Qloz/vpB4RRQMSIgZ+Er8UiPclLBnuNxAKekvERtHqc8zA1XM
8TjHy+EWmIWHecLYgBtRwqvlZjRb5oTTrA45z4q4DTEGJ+jPnIioY30ubbWlcqyn6roKza3BScca
nUuzz7KealuTMNaammz/xKaUXkFgzFO8jBHRLHB9WmTkkarwP4F1N4BEU9109DibaZtkx4YPEg04
96Ogml+8f9Kv0YYswpicckiR6mm0qf4+cGkIHU3nI+KoRkQ832eIdJ9UKqBdAVlyyoFMYVjaSKm+
8B7+esLAm5w+MxEEWYYjEX5zMX3h8q2QqfHYjM7kSZVTvMOZBO1BJPRj8gvb9I7uaywv5eVTwzx0
/GLcveAEX+N2n6JGR4IEHafBfCwQo1l5Cdc3tqiFlDV+K3trBqVfgSuTIrOuj9D5x7BzLteG76uT
RySc80fkx68fUbIdCIZbG8sb/h8h3ZKkTXLqRo6hJXgRcx0gMdXPISnjEh++FoSar7C59hRX34nI
cxoGr1hWGHPj7r4lKWOGD4jVu3lkYT9qfRGsoBFjJNLQ2VfnCSmr+l81vyfjct1AyAFhiZpJjADp
r1iWBibVMuGQ2dGaqqgloOaUzihz0axgxU5KKk3si5hW5Bi+DoAsvxBH32bCOZC43E+o2GORkI5O
WtibF1t1qpOeNJOno8X1n/XVHQ+7N6xilSSxnCdd04otntWSdxZjvD+8INgrpG0C3/bp3XGvGKaU
ZFKoxgXwK/hHYMScAl4Lc2UYaxsp5BqSwi8MlPgRch0CxjVQMT8LMSnBeoKUe0YUoRT+FjMuL3ku
LkgRUd1NE/4TScMZmZf4FfNQ4h6KCfdOWzb5LBq/8XFhJPv3CTFY/J+ugnkFJv8u4d3QNQLrxIWL
eWFQ/XXTgYTlhbmxYtRhJysuuO+W3w/Dms1oQQB56eo8g6k+tYL75DXDj56wUobWZLrglj42z92l
WkE/ZAgdjiL7jDF5jAcjI+m7CNabyhcM8Eawr67TOoDjSZr9AK1ZC3GYcWFp83lBJhMsXMKuhKBa
JNC/7ojx8LUAuLz7JUbjWGCF2AFg9wA1i5gXLCk+ERNJiUtNjCXLmPOHnXInPbxi84wr4uaSSTot
FlWcLSB7RZ994vaRISFgIaTdWibLa8wV24R5nLEJzw14VnnckvtNo49VESO70VxlkbwidQJALCjd
1lLyWBZww7D8nQGWM20lwQhfN3Xyby47bY+Cjkc9/0OSPcNbeydQ62A8CbzxfLz2x3Nn7OzHfOUU
XHR3vWzGTKOFqxM4ArJhbkxcJD8oGBT/VDhTQO9/k2CTAQPf5QGFNkf9B4i3/tHbARwub2MgXBSp
cC16Z3/Ef4gFPCVjxL+Nxzp8oxPc43zCw73AWxljNFNAjLgpSPwM7FN9W+s4IwR1J/hg7meOgD/m
5P8Rr8kj3AlKHM9mcnWWOlDzIxKfiKf7gpSB7PAXOJRBMBQ5MBg/YIuYideIOHHHXN/OP8gG3mEg
mH2CPndl0iuqMgmeIrTs+ALzmUEHlk2MYEhbm3OzObgtlxcQ9Gp0FkA0Kg1UvrgL79EiwOSGX0GB
lgbikmhCfcKdOfrkFWlrhI6M+kDhxQ1E5ZdMPiGY8uoK5XvBRecJhZ5/moCEn6uVvBOhOo9tum7n
mBuh9amm+rd0sPF3cKw/CjRSehkehO+J7pwWqgddPz4N+MrozhnJ3pjPz+IWoMqeRBI7DaM3zGEz
GzxMzmvlDw4seej7B2nRfl2pPjJ0OWf7YB9qAyE6Ic85LH2DsAKRGP9xs1+kqi7JZUseCtYD0hmS
7ngokUFhTI0/COw0wrhTwEZnYI7nWD+z2F0IfLAnqoMW3hWJ9On6rv9RdW6TFU0u/iHAldW3zjfg
E42wnEUg0bvQUcgpVw4YoyK2YLt8LCFvqwStFUxlAAB5WHxIMgA0pgy824wnBqHoxtGzbsZtMmfz
72DLZlttwDQr8Z8osd3y+/mF3rpHgbaQiFuqkaoY7Cw/jXjKSSw7pOhWrOUD1tXzbsBvEGVkf0BU
4SmHxwzHUOa5I2bui5q90U9OsEAXIvEXTxHC1MVL2nra4TryY50hNLiHN+L4xlEOS/+Wcs9amXjE
vhjYivxwZtli7o1v3qxf0jEzuSV2lz8vHjCJCzq7+9xGdxO8jzg6mb/2b3WmI7InNsNWSqzdg/kC
5hRGPITUbe2+iBXKEMxqECYwnsV/BlSArxCj3iEjw+TlDhznftrF64UsFLO1/uFYsvARCd9DUGDp
+gTTYu9k7fyq8xybA8w/BOrmKji8wSPjmmcU9pUV7OVopXA3TOe8Zgd9/sGCLei+8m/5T79N8abA
yQHTGEIWFfIYJ4W5azWYYaYy+QSWNWLL0EYY31Dcc0WDxqTx47p+LEnfLqR49Iq7fpfA40D2muME
icXj/TXBf0vJdjr8HBJxOKFrHPRm6SIln0CNWmHhGRgADwNTUSh+K2iL0BI2f+WC8TSTYOyu8dsM
QapWmw25QlFmzm3GPjtcuYEnKh/EPSRf0Ct9PSqZDtrMlVB+4wTkX5fP4/UH6EwNSUGg+fZy/7nY
yGPjPEC6U8P3TmcOrYZGpIfPzdTYg8xwK4xP9u9/ZCN80je3qahv7wz5m+AdC3aeICqqPGi1UaH5
8X+f77qYUzOyPuUUx/cg3WDOIkpSikIqy1vwjMCPOeTL/Qf3ojUEC/4Ma0FheMAtaCjwXGuXzQzh
NhVUeK7A25q+ftSAUM9YRsozwUgbHgSna4U1PsTTibiCRY2RANfD8PCEFcz3bdJkXOmGUDFRxbgA
03RFrIDxfYK9CwUjDhdEvmPbfRujtMjnsnMqkeGo01/EUTdHRxIjzmhYJmIFX+f5/ON3iNjDN+Z0
pEJuDUgBQ2S9hBXCizwq+q58nq5xyyrnGDeBYqgwOXOs1RhoYouxfCmYLg3YKkIeemxglPkfYIgF
uDweVZ+o4HgWE8pPRC+qWSsO3OvPrZqIqIfrku6v4/EJtMgWN/8sQhoxFxGEncemPD0W9wVS6t0D
Og0XLU7c5bMJkppTH/keEpgvjF9UiNBbO8I9kXiQQN3JO9TxSDQfrgggE7IfqoYtNUesRaR7vHhe
K22/fcb5iiJkj7/Egsgi/ABisgAwkzlrtF77Hi8OGS3GGAZTMr3muLKNIiYbWH3wjK/ZhvyS+wZQ
qTi9XTmilj8/ZjeFpQvc35G8J+P0SornJP9qCl/iONyOavdOsCeXk+2o7K901LDv8POdoLBvv170
9OxbeqD88jWXBMpIvIYXHCJHTHBA6rY5h9YPAtoAVokH1uSaP5/qeJ8gMzE32RbZNY2FRivPDgcO
MQfSnHDloevphKptRR2L/OrjKxpl56mYoLX5QzDL7vemxhSXKtcgGx4/EVu7nu5GikauShMt2DK1
J4XKgl0XSxAeovEFS0am8cXNDxoMRey/WrKm3wAQ2IvdE8QIjVcWrFTQbApgYCmeGJpej+bP3Jos
jyfsnWf4JuOanosv8kAlcg4tlkJEbeMDhqvcNUI1H43krJd8yX+88KPEd44Ry+N0Q60Ms7dYmaSG
2Ze6WX7yqHhTeiv238iYPa76IQLte2q5q7xwhrHof8vZgzFWC4/MtN6upSHR7LBSRffjmGVdMMLk
/EJjR1mAN+YrlcMXJ96nmeISwhH1RrUlanttVj3mWCYTZU6LluIikq6v89fEwMdklgRCiMty4pCu
kY3A6qrIEUns7YcJb43hWmlESVcFitTETe3ZqWd8CJ35kJjygPdBFVWNczmulKBqUk/uGF9fckDp
1lAWuKk8JLDuj0JnW6ZYUOB6TpGdFazPS7e+H0f8vOZ2FTRJ7OJey+SPGuJ5pUSxcKR6j1M8SFlP
dPP4zKSEchNK4tJi1cpk9NpK+XrQtnfAm8/plbmHocMsyaHtuUmxMn5hcJysXvBeIHe18xt6VNA/
7X4apL0+OmBAe23NcUrlp7qAOLhKsWrj/n5szDPXHelfxBlQkrTT63UioRUvZqMktpD+EaP52FZU
CZLKFAbHrNfqTYR0HY5aXpEgRw6n0yzcNoBsGBovP6sytsmJfkHHaUqOQ4Lm6Azekcbs8PK6Uv3b
qNkNrvIAjyrCd6Ewoioj4iZT1/Kun+jfjbrsf19vh9cHGOt+FOZfWQR4iIFbnRF5zlCfuZcxqVE3
IRf9BGC9peH2+B+NEHY5BDPh6HGvmG1iMh4iCLwrDiZGtRTW2qa7f0v/otmlAQUxXD8ouLY7VlDx
oAhKr/UMhA72BhoK00XLZBURPw7Zw0QNgzES+77QqxBIJzOPYr5AZDyOMkTMU2nhEpUs2ksr6Lj6
/klb1KtIUrMR2sCjNUl47AfAGRYMr5MNKVXWqF6xztdhP3UllKVreAXhHQ5F96snlzyhNh4OyX32
7mafT3wvkUxl12rzr4u3MkQ3V96uf6auVvAACn7XhJmv6ZqYk7ZHIuElSqk8QueC+D9jEkl0C/qO
pQqKu03h75mzJ7aeJgHD1rLFCJoBh7AzgUvK2OAJeLln08UbnaUK9FadMW0SxgIcgsKjysJs+M4a
FVZSmFuj5GF6K0DOCvYUAP44P9hsrGxloNcQUu4hb0imgz46EFKqjneduTB3TiaVN6oY3Lvk/xhK
pPZTPiZmXqGHMD2TvaXFSDgYyY78z5AJzSfm3rU51kyvtPyX6enw2qQJcwn9FRUSvuSTvpol5Mgj
8nxPRn2Q8GrwZNAA3AT7ZJREEpE9uCogjCRMbwgI+NEbd1CwsPfu2IiwseMngk5Ud2WiLzJH+N6i
lrA83PcgwSKv7tm96FAGeGFP5j+cGcX89tq85GX+BRgh3/7SL4CAYmr2gALpCNwzswKKh8f/Z7ni
G9PBQ2A8BcamZ7HHTB/+GYqIpGklhDCOBSaWXsSj0nJ75Un0WKLTpqVGeIyHD60TqZYu1B/nGRfu
djtZbOmUclgtbEisTWwS6NJx+7yubps6Jm0c0rpgIeXMbwgPzhjHf87pSZB+c68Pgfg80KU5Zh9H
aZ2hy6WLQ0TOuN+t4uoiSMF06nwm+vU+rKG4801qCSCLYUxjAtqOVl/b9N/QRQI8FkqoxiKxvgkv
fYRbQTq+rPEBGi+XewICJ+SdjX9+RCusj5escppLGwmdhuWFAL+Iv+GPIF5jKkbLmELwES2k8Wts
h+Ntrz7obhmV7bgb0ULLk+cPnLqluc53aHXt9Ts0183+TW9szvnSsaCK311j9ZjvzDloQhqLlHHx
noreFK4WgXMQG6bpShRKCAHgjMG/2oBSYAO4Tk/pKoNohH+EIGsJPINbMaxYUGLdFviFc0ORNqac
SasGVaO1nT6hP/MI0Lt7NJtUYs8L9Qsf0F8segwZ6h2WnoTgsefiBdrMuq/u67omCW/NoOEaDnMz
NMETgWViJZxAoI6LDar/nY0HlHCxE28YwF9ozQTNnNQdemnB52pjaqMnRtXDFxZvKhDd7YvJgj5s
5epMOoQBUV1EVU1uZvxaJCnAY8SEs8o3WHYzd3iGRh+aSJsRqZE2ZIdP/CS0ODW2JRaaW5uDg7M6
X8kYROL2hQltd5AZ3JahRIod8iUK3GdIkHChbNR+kmr+4wEl+ZBp1sw2MU7L1aLBsA5NPJ2qlG8x
KEkfOyP/aT+HQvvOtO++u2ic08nxuZOsPH6ZqE9tzD/f0qzXv00Vu3MsJO4pr7CwJqYOkRzrlThP
mJsdVIp+xKPcz40gyh/pxCniMxV2FsADPuekT3Y9cZOIkTDsaUiWqOVj1aD6fiQoSVEOp/O0oIGa
2rBljBYB+FOKccgYP9b1VragAeGhZ0+ReIfJ4eM91uXyPtec0fQ5gcSVHlP0BbLLbjnuZvbfbQ09
jEMaxQ41h/ih27xikrMcXGZgbgfV7CXooulS9jk/8NcKhH5ocO/tDLubXwulL9qdA4W6f2WdqAuy
plYNQj04tkIXhkAPtlLpCmUbRwt6h1uImgJZFCYj438yKB7JnPJMhTDo42GJthYSpiKEwuhmxHiN
bzBQJ/qsPDZzdUaYLQKojmRTzXtAVP2WI7Wd2DUyp/f59cGRflLBROjibPpGxcTlhxiczmGab6HE
M7EjH6QO7I6kmlDTxwaWHFloocTCjhghizCLI4lmiuDaZEJZ+LhHv6hq8RemLOhCsmkYa0IL6dn/
86gxZ8wZGAUxIH+jH5GCJ2pIhjQVJ4LTE5bOJBjdI+gDaXL92GI8S1YW/AAGN2+ewBIAGBY4CuCX
i7ET/krSD9GZL5X+DWb4PHV/Y4CNfeGeZWcraJoAnMIZDcMtoGikXy+czejA/tml2RCboXcYEW3+
YLpkGhCJetARLiB/wm6uRWf/tsfduYQ6AXF7UocGxXqvuPIpoynBahZhDmUpTBJqdMnjfihrh3vE
JWqi3n+PQYpAjKgTKSKljYw5kOYw/H6os+dfc0AMjUG+KRpBp0OvPmUcF0JTy8Zh9HUqvQYlf+0s
TtF2a504a0HzOtJHnBFOlxla5bIdVwrFjF8/POsa34poULxHGnJiGi1Ge16Gi+3DlQDsh0DiflMH
uiD3gTq7AdwkK3AIUA82p+yzNXCdw4MhhjVIWauOq2HB6L32DIbrkKdaRrEupfPjUH7doZnARfLg
LwOggwRlLr3j7ZhprjazMZNGVPylccn+asX6bU9IdOhwo+Ld4s2jHwCwxEsX9hvVHANyB+SL9ySH
w/0WJSW80Q5R7QjyhjOwu1YeXx/UGNMdGwE+wm5qUxE4Z328HNsZUtS8RA1Q1yQQx+IrXOYyND8+
xfgbU1IVwcecO+cpjBruLUi1YMTYgggwNdZZl/BPP5snPSgbS/F9VRbvJOCXkf1Smz4fkU3zXJ5q
yEy9OVGxjyQ7CqO7bb1SiS4GTk3HBMISOJBkUx3j7s5Lc7L4MIScVsmXTUGCXvD6ZV4XokV9hjVZ
o+Pfz7Ly3JM/AQa/aKx5DNPL8JFAz3DM2jW+sdm1h6j54NyN64HblXtcaA5+j5uL4hPLMT5FJ75g
jg9iuIH09U+oMDsGsIttH3K+JZPH4rYciN0lPO7DmIT8EQyUXWb6WEE276n1V/cgJFNsgJnACxs+
kD8G6hTHGitzXr7jJnHwfrrpk1bfUHK0ZCThrfyZFQBI0pZMoppxDrAmmpy3sNHl2sznJYgxBrKq
xyvYv4P+urv5FqGV/VTTJ/UIR3FqIkJJdZbQxcTMjVMR4YAdvLYqlHfrUJS+0YXUpbKEWaxD/8+r
TP/1tkMVNO4OyVDciVL4dT7NSMZBOAPRBPLox0vR11PQIsOJ77CtGRDZsPdxDBQUQUh3gxlm+Izd
widaO0aYLb2i3Qd6F4weP6X9jeXk6H2qP0s9rOsttLea9JTR4yxBcc3wibhN1TSwAFpREN7Cogos
lmjPM3ls8yuFH4u78aT0NUbBdJVRn0nIMweHTtgi3dRetkrvqreOihzHkuXQ0iARM+3kz9MDKzXR
QahRIv01+3WXTl/ad4sHD9NWqvnvFi0Zmd56wBwGDa9J+8H9eq82xVHNU2SP8rpmYy3x4kQr6IjO
AYsQUvo0D/FFh5sXbw/YwBFSedG5ELBlLhxpjI0WPTxzzBJnWN2tcXcoIl3xYabW6FRsl+CDhKS0
ilAqYd/HuPMDAYX588ixFOKoHOkCDfONSoXdiFKR+uzua7JnV94I8c3sEclL6Jsdah+IF7YrX0SX
i407jneguRm8J5fmiiaoYiiUODQteRERuKFKJLCt+AlJnbR4/pLSBtWNbYsXV2LC7+JPie1vWvk2
Ujy0vsCwGGTQ13BmVoSZhsbIuashczGeMZAwmbMk1L0ExO7aBJO//AfjBXJjWrJlxhVnXiGS/Qaq
fAydUVS19HsuhYRFbFwjnBR5uDZzk6drKaTGhXnhwjj/ZzITqKgRkzHQRuU+sEh7Ef8zL3TAwDF2
YsIkV0Qu3BY1hB6OsTktJuce7Vb8pI7DdFA+jJLjkE2Lz+8gyhkwMMFPEeO9cmrvX5shtn1R45U7
7HPN0xXYDeobnQbRR7umOjyp0W5EKE/aW0ThxrqgNczhJoOw3Jnz3u9+WkyVEsuNsAAJbJixNhsx
UvhijgkBL3O6+Qeelu5alU8//lHdG027iHDlrhwMXTnHmG6UVZTA42WwfndNqFjLCrVc2H63Kw1z
09wd6Es7n0G5HD//KNksxtAjH9dYYAnyKLOfhARhPCtuztvCI9Q1iR25ho+Pb2oz/i1+Osobhi1Q
cVQsB12YNVQnyLAxhoBx8xL8Gtma6VL4LDzbuOQFTSo2LpIO0Q9k6AbiAf8XbqH2U933ioFtQJov
1Kybyqr5ldY+7vwtRmkyFJXnF/bNmfR9zRoItbCGNIYtz8v7Y7smv5ysHyVUgpkYPYg9ciPieGDl
JNrq3mEMWv9YQHB2c0jMgywvRted1a7fIxyK+VnJ6/GSTSN2VwMP7Ns+A0pl8qSymSqBlEyBurZD
TMDzv4vE3oOsUpNOhxu46YlsLOYmANCE/n5rCGERYgAW5w5Vd1J678zjhcvwmQX+B+edZafqSCPb
I3D9blb2luQigM4BnlHmvNn/QexxC5hWKy69z7b/bZir4pwxEMnEWa1SvaCtX1MK6depUS2f6vRp
RCBM1QfatXtlPg1LHvdqpsMssQz7brftXOA2Mbqih/0wxCP1Ol9n4DHJyxfX2Ivywy1lclRNUT5Q
GVmrd+1l6lf1NshEnZYawySpjHPtMe0bSQRpfPrNczhVaCWgb2gS8TAVUncjfJgTC1KFcU7eH/y4
V5YEIOgnVTQYhxsaLg4uVFoU/S4ooJm6I6BLZHy8nVR3VkAZ8xp80Mj6GuIfVK9HoTSXF69BuEVB
qH6fi5/6OpWqEuPv7xbk8gG8+/Jl0E2NomSAhtz75HGl8s62/gSHCbLq1e00fOaM8zPq8wina+cO
qrxCI82UeZMi0swCekUG+bim9cwvjgMazG0djX4t5wBrTtrCIA26PazoSF81hDHSQfiWJ41/SbRY
C58nnttPO+192C0n+TSs06/y6/rXAyBRgILMH0qAWZewSh1upwlQOUlxJ0BLgpHfNYQhMdx/M81J
v6+5A90TagYrFKPinLWI4IeVTcZeGYwU98lVeg211+RjQducaeZk1AS8mi8Q4y562QvLmhujCDwX
RFLGohB2E5lwKNhNJAP+6MF9QhgOdNjzhHJhrV77lOekiIg4RNLlPv5TDik8cEAkKB6zZrsKMWLH
jaUA/oXLx/nXxhJ89R6qr1Xt7vnCaBlnbAm0rS/v6Pk6vcBF9PvaZCuvSJ6GV/b28XkzbwRJ0p63
cOU7B8GE2nIlI4IJgX4ApLqlgWVijaCDo3hS40FX+Z0UGm+yBtllZmR7gFYht7iNYhk9G7mPIkHR
KpYjxcMYN8kJcxFuoRpNIcXOt/4LUlpzQjMyRizLYc6orVnUppftges0oj0v4nTgFHvNGgKoUG7i
tfPyyVpKgOHByEk1hIHzJviLv96z9lQY+0BG3H0/vsPFvI2LiA3H/rYw/WiJFHBSxqwas0y3YTnh
vUSj8f18i5DlN1pLZhYYYFKwc0jj388Q7h1RbOCMT0kgadQG6C8Kju/3JJECMDpdmjw5JAdXbcOr
6XHDjPLqs37aXxJmXc28fxNh4j0VL2NePLhXPOWZmT/d+ubasCOY0d1dWLUKcyWivEf+QdYFLVft
iW4lopL4V/9zZVCNKRle2b/sLTfmN/p3ifQ4+Xq2R5UiA3Qdz1FKFCpPyhr0QjW5Tk6OPPCij4QX
hEwJ12KzFjZ1xAS2gQjL0IHwauybgcj7IGfLr+mhSBY2lhZQVcshKiNcur2/Xm/LUfftubjkGzKD
zvYRXi7mJTQ7eHEQnQjTFMuYTXORz6gc+KapjRPZSbEzpYM2GR8Ai4w/aA4w9qCsg3d7eBxu3B17
QC3ST9nXBJ+OYlvGGMwZER9H5DiJGBpj3rBLHPaght/bfaD5gd7Ococ5xpuHMps9g40+IyAUrQMl
MD2iB5+5GwkWNRwhY3B0phYGjaLH2DoloQN92odAMm/AvxfTerATVB8WKRs43kXQrx/ENJEXoHr3
55TQ+BxGO20b9ePgYqH7hrH2xN6ZeHQA3/xif2fr7shR/5Psnn95tDBxbAVzqi73RXlShQVrT6o1
47AOux+RZkJlpIs3B2cO4hYJoiaInlVH/iagrDIfN2dmbuCLLYNERgwaP82s/ioCVjvWJ/RkPqa8
udISebh1vT8un6poS+DPQ8QguGKVZJMXLAEGZxgVMkAGvgGVBMxHC5W4+GEDH9Yr7CL39vp+BhjH
Sh9pACgez+65u20452QYQhdsp7l/nipNBfuHiseRFiagxWw5oKiQ9nnzcUITXoLmHHly6vRnlJEM
QfYWlPadFr3Or316Mo4pz7DC+4DRC8NRemfYMFc6FVFFPyhHBKmpQKdJDQjzH5JjVK4waYwQurI7
NOwiv01E3S3K6tbXIPJti/3w2y1vrzGbCGONKzTdT8y0jLbSU2/OU3FH2LIyNkQhf3MyLPP4NdLi
r7foN3/k74+0u+EHjLEBTkf4e3LeUlKJ81CUaEAcnOwSchW0PTSgXMIggoxCmeARzvMvvpcdUzaY
GTjyxeZJ8oawkfEqDmLUQy/5+jeXIrUBuwhmBRokWVACPyEo8o02S2tCxr68+2nlcDE0iDF4VR9u
Wa2JSON1YifHqJe6XIh58DAXcrYJWzczD96a9EIdJXNsVc7QO2aY0rVIDlzshMAcJrzYtNqko4xp
n21bhAHRbls0HViiUdSDsP0pb5EbVJ66iygPJbcEjGK+ccQIdPNavrc4+avXsY4WDj9Rpp9HIISC
3YKIUDzcGHjS94hf0kRAI+gkkGVBD1j9wh+sxnnhV9+mOcDqOE+Ilxt3B7zC9vIvJiEf2KCKY7ME
oGcGExxGgbeAyVEx4+67TcgSI5aK8mic7loRnI6opccv9MD7ndDt0Bn02FYzNedtecFt6KIS76vs
x9BlVocZGpzNZosS42GE6ptWZpoj59MraF/2+olTJOOUd2w0ixxw68J5VqdTUxeCO44enHVQtnd0
bAVs2Hsk9RwD07vi0RDbXHtYOl+jetgW6UmmoxRTds1/jnDhxXJn/upnnAujngSuvSws/elUbXuK
9zdkGqRHELQh4GC0VXEmQDRTPJ0xUecYigdxhRPjo/gWhpnQjiGsvf23FMKpvqVTkD/SNhluPzCD
AdiqEMK4g+0yDuYenriwaKGtgC9O2UbLZyDNZG1iNm7RB9wlnJ0OEWvuQ/1RFXhfnoXVKjNJzmxO
EHxnefvJ0znZwIkp7SoaHkKtWFvUWRRNBpEdA0E7noafLLGUMux99w1v0w6UFGsAL8dShj3Y8FWk
sJC3sHE3ndGZMGMmlRjZmYSjUdO8BYyEjlyDOjNyn0BaD/JA/qFcFjUndG5CF7FMwJOoCwjhAH2C
bvvA2AnUUya0l9hsZKbiokfyPeCY+HFRWH5MOlWPWVbGrKNyGkX4uJocvyycwuFd4lxk/veZC4cE
SgSTWK4pHqe27DzouJCwouji3c98zkX889iKEiQhlFmVGMvd6f4Vy7dBR5xnN2GkgcWSnoai2AG5
2VUXduNBYDO0fjrXJgckY0FiNCVHHAOdj7iqJKOOJlEKbxjQsVxQ2ktEmomkIDrHBwQhrpR6LPOu
UndZHt/FhBRRK/gMxVttoAVCfRJgSSMkqTCY+ZTcWPye8GmrpuyTwB3sqjkqLlGQwcBqITuDQjYO
Lx9vRfNAMACLBIQKwM2BztNk3kDS5j8caLBcgLOhCvDm5l8fGYgB0uDpkqeorvjXDiSsuJgAZ2RL
hzW5oExqyC2mQRElg3MF0Rx5NEN0WjRYDPzf9eQNgNi7Bg52hkAdY7MNeFTRT9Lq3AivnpgSV00A
xW2EzVdPJLZbvMFowhai/MVxiGc2L6MHoaqoI51+kWOY0yIZ9JQf4CMGGd0+YW+mpcd57+PcwFnf
zpsIS0KgkHWAPidjQrk9jcqarlWnJ/TINq9uIayI69yk3RLdulvZTo1rE2c8QzgYONCqRIl+wxym
Iok6+nDKMtg4wv4xYETiDgu63zkmS5IRNyAQVQ/t54hQIjwnHR3fYETGA2RtH5EQ4LaEcAtkEvYr
kZ/MOJiUrDULJY1Xr98TvqIRl8HDx3ApBOpyVo84DlETaKBKKfN74T1E6BC7H+dyC+m34VDcMFJT
lkg32n0J0wcAAyEHckHOHT49Kx18HjjhQPN3QuSPBL0A8rLsyjUMJpHFQcQNeGzKVvZ0m017Avqw
vq/oF7h4eFE55lmNipPuRuyh//AyFWCKmpfeBeiHuuzp9cxpaK3Qk8D8+PdBAq8a2NEak0cnE6OI
0prfDo0wxhUlqRyo8t0MThAeQaUbNzfIBC6p6w32sBDooVaCeKNeod5jJcELpJ/EpIOTL+c8x3K/
VHHVaTPID0y/EH1sH7/ZT/YDiQr9E3gXVus4KmhsutgIpkii6SWbq9Pu0CeKBCj+PlzoCir1x0j9
udtTnu7ANAu/Gi622/ULfiGmLnd6P6RCfEAGCYZfLy617/dJ2ZU/CkoFDO5oOkjZ5ZRGEYCYBauV
LuRTmZagZfsdWyjAsG2mbOS0wlOCNw5tGEca4wQFVozTUwKw/0zsi8atkWEC6S/rRcdlVahy2Jww
Lau4mNlLkRUT7McO828CpDB9+sBvvN8o90mxuLPq6OCD/BaC/LSI/MY07Yx8uMbfuDbxwuLclXD6
jwCnDEJ8SAIIciQYEPsyl06XLcG8+SIWEvt007VoAaDdUSqkNPYg7hMAKb6S1a7SCnUIgSEqVvUg
HSMfJIS1R/nEF2VxFnAMOVcOgtKlWucSrJQpT0trnA/Gt1wYmKYABUJMTZwPVxFrGmf5AcqD2E6o
ygqeHj+I671VcAVga/pTFohoogJ9rOlCvjVg2+i/EAwKnaC2EinPANuqrP706dDheskQ5KOVgXQt
d3dlrvTs6ax9RHz0AVjTYOkBmRty7h+vDpRhJBwgO6xR9juIR6xUiFd8v/uGRMErwjeNvw824AIG
EPg9/5JKI/7W4tfn1EPfwfK6/TTLa8KIta39ku3EUiY3aWtBhYsViRw383yHYaidbYVwmvuiWrXx
bfFgYsrqR51g0jRgBrFCdb+jpqtXA9U0gtznSaM6xw7j0G/UXbuiqCM1ZdOd+o2yxaL/+F4KthXU
KuRvuBysm6WyJc7WYL9kNgSCNtxRRM4rwJElyr7k643fgTLrJyLElJTL5XsBL3j52Wa0zxDAKP1+
QQab7ZPwogf5V0NkYtBF3pCS+hJVDAOu3o5RgdSRskRHwpaESx2O9xi2Y1DFX2B9DjU4M4AIRzao
huB2MPOXD5By2zLm47R5LMWDNGGPkhwelOUW9YqHl8HHDPGmcKuWUQRYGb58wJy5w9wJOAZ24rPk
mgq4MZN8kCfrDwXmH28lsCdVPPMfacFMEeLkc/UghWv4fm+5QnAU4GW2veS3PrD259YiCaWvfq1g
DsXU0dcW8s0d/Vy/GWtySCC94RprLdFR8qRuOjVScF/KO+P7CUYFkIC44TM+Mb8TVC6eFVjnHy8w
rt5b4MfHksUjGyK7r//FaTyocLBd9Bt7315uP3SVlj6WzghAqX5wbGzX8jexszjgN1s5NvecSrzp
1Bdsx5zfJh3puV49Xp42+4+mM1tSVQmi6BcZ4Qj4qgyCiIiIw4uhrS0oKiKC8vV3pX1P9Ok+ylDU
RFUOO3cWB00RU2RyB65AfGQyRgFAbkqcEylzedtuc9KfApcFaIf3kEWVPsOsJE7ddbHs7FUTT6MW
TyBzTH8exaEGU17cNrwt9Cn/yiuGLp1XgiZitUIKkNneHLGA9LHp/+b+lURDoAxIPh8/HSFY626e
v5fo+cum18whoxz0fspVri8ugzExnYMJus2AKMnDeIzooq+ILhpHEZRQvSG2gmQJSlMN8dGq6y7h
sfuO/cAIkczrs1VAodDV374SYDW4f9xTNkpnV6zhWP4KszurRspyu68nML1kRyhUCHY8xpB/HDus
LiBj4kG6SiKJLpI02UDDBtff12eASR1sOZYC5JiuNmSXbMOuAGNnxDx6YKQAynwzVMbtI/ECE2ii
TnpjvrXIlIJzsYA7DjMffkRCc0iPCyDVjQ3C7O5NA2fAm6CDG0EO9OIpeLPW9JBFpv2fTzxhiaGD
WKS1BdXrgXeq9M6hjcGYkAeyonUkF5wG5SGum18o3Nf3ver31wQaPtGWyB99rOe04wlzDf1Ma3Ck
pUNlcV1e9ieIRoIDGPvtriZTUB86BEAig/bvdUeiPS8OQezaLxaPPHx55bS1vC7A7EH1v2wt+8tk
3I6aYJPvk0YA7nMjoVO4D1Fpjsi2nf17z5b8QChGmRxhNkKpfy34w78esQcTdlei5OOf16axZG2C
hp1cHFA+BZDoA5EEhI5quSv99Kek/niGf7qLKigOsniz3+IKIR1olIzVMSYPoG2SdR6JCBAKwjOw
GEBAPa8OWrMzvEXxPhVDhoYxYal6t6VCvqgDQYVNv/Zq7x007fNSOXQPDZYQtEkDGiRxIR3r5Vmx
znMKvcLXbTRZlasFSPEp4pe6RFVu7AtfIaT7vD4fbuvzmtyHJro6nkSIO7iNDqDB6Oqo8WJAEXMA
wScW2VYSyEzZ6kGDLOMpRu8xLzBAw3eMjQCzo3zoHrOmruKies5Y7DmmHBFfAjBIP+3Fc/bY4ASj
l1GJec51BvEA0eTdi97umKe3kaRW0jdOUJJL9wI8Z54jD5FvD439W1yfsEBUJ/yFmI2hO2gOz9UA
wFBJakQV2dBshcCXGhA/kGPuyhJpskBoR+oiwi+woueEd75I9AdximTM7G+Jis4qmDOMZh+n1nAL
txHERoiasLEBJvlh6aHkD9ZbjHAj7aiwuJHBWyOIgjRfxxMKoSZ+/2308rBBdI908Dz+aS6wNdA5
YJAAhmVtXKJAlAYYsEC/UjPtyLpH/5B7LqBptKjbh+YaQ6HIlp2e/XAwV6C1K4A3zDpsLGmUbHF0
M4nWcEcGrK8snEioQL2oQzk/nYd1SlZ5/RPbd0fZyXgsKNNsL9QRXYi+lPr3DVYOEqD19khANIHw
VrJ3hPmaylPl5mTPVzbkHXbaCZaSU04dm7vGngLetrLbV176g8YSD6rNw4kBagHqHigYGkXCJl1J
e5Fn7B1DNJU3SabEGAmuIf1B5QV3hdb7QgTIDudVd9dddMlcsX7OZM8u/fOa9yhexSv0BbqIUXoF
yg5wSDt6H7bRefVwHg5Z7NeYbLramJF/21qkRbd1FTDCrZD68bXl1iFYEZb9UIvQaHKfDi59cp+E
uW9ma20n4kDHZQ95Ba/gPUd1p3ohr2/8I0Uz6mXIuDOTssP7AOoCcNORqUJfCnbi0Da4zX7PkUkY
LC1iHyITnZ3+XMbdxYtXvvBL/zMhv9w093tufqhoR/xTHN5zEn1rO422xD9yw18vZJAi8V6gv5Mo
UvKZnFf0xG3dXWSHfM1gcQGtPX0gSKGD2INbZMZEcQGfBPctinl4/uEOliK3CvjAfojosyOxTNCc
5Ots3d2hfbSjaqPtCv8ZZGsVbcOThuPOYqmUKtMzEYWeUUrnxYFPLFwFVdeifA5T8gxJbNre3Z+D
fN7cvd2WCwXQofLuwYPkk3TfTtt9jreQHsTISJdvI1r08Tou6HJ6dfcdpN5Y2TV5ha64SiJkAb+c
d6Py0N61XASJbY35Y9DeKdFzBj1D5uMdRMM5qETFydf80Iy4LCcHV2U1d/RUN6qQA/zcRqhSfxBU
b2Hzt+vdCKqrojrEs5mGeJ8+E0KVI5RKdYpUjDD7nKVTyLcW518srXj4etgaIUUCKbhpeZdJC3/g
a52OqzUK66FaN6HM7s412B87s+4cE+Dtt9hvw45HZjjaRtB3Nn5V0D63/Wu8VxNyTQy6Zjb+wEqM
qc1owwZeQUgMk4750eGv1cHEcAbXv33yP0C6d4zlADOyIRx1wvr/gspbWHMFUSvfXqbEkJ+jhx5H
+NKEy3uIiZjElMOlsOoWBqE2FinziIJFRx5I6CqoCOi2xfpsEFH7/fpDVI9eOM81AaYG3Nz8Kt+f
niSFgLIMQyT3yzGyLpDWAJWVHyC7Ew0K4GIkzHxtn5wS5B7qebjD+sN82fW7az4SmA6gymPLxScj
9iVcJVidwmJZjCHrW2zB+EKMaICJ13Hhg1uG+4ocV8mxWHLHaYaxlZsx9mBsZh+GV3sM8Nmcnok4
SnWh6UlNiUUWiuIaVAQMZrokIvr7bgueWtDULTylGF/Mci/YP6EB18hXJKhnOUJALOSQWxs0v06u
YJZDzA8IcE6DzaAmTmgfhsCa/fdA7j4ZQvVIfw58hHv68Oh7iAFwwxL6EabLjAQ/kNAhubAeYVEg
ihaMwm0gBvAvhxGm8zd+tlm1YPFGgmC5BsfzgjPyeaSPMAVn3yvYoev9BXQ1ARc9L1siglCeWusY
CwhSQOsHAYRAgCkPyWDbGZyOjXrAxWIbI2oNSU3FdWBoJHyxoYwexbSb7ELEbkB/iUD7BBuOdRbQ
cTKTeN7W6DGBRGH/nFxn0kvSraQxG3dETsimd+ezuLxJ7NwbUwMUGqSaxfPYIt5cxgQYDjnKEsiq
wSzI2DAKhEuSPJqxuTg3PqsgVoDWz4q5UKW/FhiH1CWd8OAstxoh5j8w7ycW9T7Cf3nDTAS7JkB6
UoQP6SeCzdFHHqImdI+YG+Of9zwXQyl4LZhoAI8BscPU3+5K5qbuccoWy4eONthfoWwnShBf8ay9
qDZV0FiW09dG2bGbTdpHLGJsGfx9H7C3/0kr4efYcxtLQonZTIB+s8Oxc8Wr8woJIlCO5x+F/1nZ
Pt55xZl3qO3eB3YA9gvW4AMUOU22+B0rFFIHkTwVPhbYMQhXCPEftDb4bwngYMC754ECICdM7xe3
AkSIGpWuwZjE67v33JEMFOT4L9J6/wfx9s1qw1v1Q5Rgf3Xf9Vb9H2xF1a/k1GusUN3QJEU+wVi2
qcB/F/OKhfmcT3v5+v4pnbrNVpMVGH1zr+j/PCEYe2eruHWIe4KjTOsxwpJaEjW1L9hCcSReIasj
5rc/ZLG/92YquBVU38sRmyv+nWZ3YOtPi+Gpu7D92lBldbPgZKjbsI8hvgeR0hAZ7poa9cltPBwk
rytJ11LrDvPZbXJ/uLymyCRV3y0aM6hy7t1xq/L7JOGqABGPWw+nPkWIR2A+7wk3wkant4ktTOY5
CkGb3DvPI4b4HBkBcQnoOrDBvIc1MCPbweikmqhxzAzCWLEFIS624PToFtHrpn+KqF0cmi3oLz7X
0U3By22yfSIG1YTaPfUqeIHr1DD8CDgVO31jS/gMyCkVDbKjTrXWZntHu3gfqha5qq12YXYEmYlJ
amunoF6JBQzvmcU+1sFWiwDTGvUveOvVQ+/tM0JccO1YCJRYcDtYRRA+CZsOz8WkdzVvzwnSSqLf
AHIG75CNLX9O8q3dUeCqUM2StD5XE1Qr0NW8nmutEcYDsSUpOHV4jVEnektWD7EHkhZZIhk+R8CD
Qt5OBNV7HO+zPbA4iGjbEsHxA1Ro/x7zWtGL2Oa3EDVobrF/wky81VvKhCzH9AyYtU/q304u9qHJ
aZIcheisoiWsnZjLeNtwtsJBQLjwhuSSccMifAyz/aTndl4WA/ba1fZ7q6uxSY7H5rqnmTUyxhO7
0RF3GUhZjHjirs1fYwgvcUEiZhGexKMvfQkai4lj5IuyQzxHCEP64XYtRz6JLcSYliLyVyNfqycA
aaSiB5oAeKZjdRKDvqAqcFSRrlhsznBMTADY4SBWHdadQToHvfxRBzmaFunuwKEEpJNhPZmlqxQq
GHzqV8LriXiw+BvHTYA2kIkNPovTBx/mstmePLvOtgrqp6XdQGtg33keksz6sIde3SfxPoj6JRhO
k2BJlYBr/DGkIajHas9gygGAUODwP4PCuvlPD68kJn70D0Q4zMssCPg80RqxnNBiSJvhE1MMTmLJ
6rFIQI6JOIrLPxE5EH4r7Dy4pbDVcD0y40sbIyJi1QCtR0U4wgUKJqY+cRUGqTVaCTFUyFcIh2hT
9G/yIZwK19mAyYw/AA4ccEmlRf0BdouzFBADcmcCHaPIq4j3mN6Zr5SCRCfCM7kUmL71gMDHLTZa
6FKhtyjMF36IIF1zPwhEqsDLyLNYa3h3EbW3qNIwZWPIfeoimhIBTPo3MmoqRnYz6QWWJBqqpu7V
4LlPqoYfGG8f0guW3rASQItVkDL+ppO7TsHaRkA16iB6CARXwJpRsdmZSeOKlQibGuJifmh/24Gr
gFvwigu6nMdwCzMHaZ/cERjFiMe4gSDFp23gTMGPx6uLlrjH+YPO/95aLBN0Ja5pOl1q9dHjH7S9
O1hdlQBk4UDoBiev+1vJznA7PLziIPOD3lbNEzBvBhiMI/EjfdRtscCiZNAPDApeGcqVFRnPBYm2
mAVH+pnxYeGmFTjDZRTJsgorxndEYlQR7NgQp9Q0W2chYopguZtiUhP3UTEM8Bq33DQE1BL0f147
7miseC7/8++8/k42qvXImfxDoPxnclF+RwJRXFQZxrRPzGwyNHkPcbrRQ3cA/MwAlAekEtzV3NoW
zD1NoyPxyjPiQD1vT9ZxuZJZSWdT9du3ioj6aNBMbcKmwFPHVuYjikFDdAtvh+YOuyjWioo1ltxq
IrwXoUx3jyzZBywrDMyHKFuPUuS9waNB5At7Z5tqi9kQDfYRYP1ndkJjVHnb37bR3iVAFeRlyQ5f
PRtTLO1AIaIUtJtQHgTlrq+a5zUTjkmPaTY9PAIGmXW8GzFrgKRg5eXQ+vPtRdwPAa+ZvAVYZDFF
2hgiIXg+5AfmEu+gzOkDQ8ILmh0o8na4Hc5rUWjWaNVrup/BzQ8yDAzKtzrSBFjk0fK2A17/Rx8K
T3IvDx7kP6dEms/bR3dyBVUuQuZK5dESlGferAynJ9FXgN309MCs4Q6exkw61QNGgt6HIw49MXpg
5zW34C6N7S9VtF7RKyrcQ0MnQN3u2Q0TaiQ3hchBUiqkVkSsB746TJ+/1WB8kKwHPb0RYsRnurMy
AnLsm93hps9mI1QvSJYmXr9nd3DAlkemhe1w/BhMn1jmRBzteyzJb/hc9h2TyKL9jU49+58dOR3g
tFAcPNKcvoxUs7K0CDn0srgsnvDaYb4YsviwRz+R9i+YdLoOZE82TBFwpQ5bU1hboFUihwJgrLOr
kmsCByjZJcgZPaTO5Nd4QceCeCHZidEZoIvHEoYKAmzivc9sEjDoIKaR+DC9E42HE8AsdI1kDOyX
lAS5KyH5Z7groOMmc9WLKQw6jmDOK1PjSsaywfQzzAnIR12R1QAaArQrNqrhFCVowKo0PHbwybrr
3UNfCEV0QswQ21RbMpwTs5yPUFRN9nbt0PLY1slU2hvdJ/BIkjDpMUM6h+P1kI1ItzPZ9Q00G9Gp
4AMCDwPlz2lRc5dwBrWGa/LnBQgDZCmaEuUymkLL4xTTC6laX5vP4raubRZuHC94Tyqv8ohXNIHA
zlCjfeL50fifQb5WoofTcrGceCjUu8zvLsqwhmDxTXZZxFDZx9pR5pP/E5PLeX3DW4NXIXq7zYkS
tSOCezHpy5tEQA6+GOWXTbNYfazGAZv4UJkRV9Tnt+3giIvOw/tI2TyWDeGsw7PKX2KQ7c/wPjvP
0UXQU/wnaeXg/gqxL4G/GQCXI/Uqfj1PZgOAMrd0Yx+967HAfnQEC+5pJzDm+mnBe+AAm8HqmS/V
z086jofF+EwaZkCSZC7m7HNxcrp+vn8RLkWyIuyzpHpv66A/hh0e23FaxJyMkjVYzPpt3KtB+qv8
FJM+/BaDxH2SB6vYPUJC8d47EEOksezgB3Q/RP1VrBZmz+s51SozMBkAYBwDxkFxBJmJm/4+wS2N
SMauBYwCNBKjzo7ipaTd6QVQ0tJt6bwB1dZ52pzL4wzCK/TUK50eWSfv049+davRDZat22jRdnvk
Qn9iGdi0iVJD9lmnO/XDKk48ClhR4kJcUGfdeYHrGl8Fjjr8EnuAk8mxs8nxJ+xKOCJG9aw5B3nC
vMwARyw7wRl+Drdhqc72p/f7Wak4O8kb2ibYBh/ZT4GzC+8pQFTA3CSCYcFiGQNcjruRVyukE+4+
mXzS6HIAoswqRwDVoI6SdRs/hJN63N36Va32qgtOAobCFoqfrriNSb5r7epdxt4flVFSkNMa95nT
iIdN1DasvhIhAtWjnlgwn0Jhd3cqRhkcKH/3cOnRueC8UNw1HxjAWzPBn+H1b78lTaXLjlO7D4+o
aN5PbV2ZEgTKnQ6d15zTNeCpgOEQOVP0rBb4JuIKyCUNiQUIlq9K3wOM1MO1holmuF3z5w2PDuBA
wrF5DNEoRENB1p6asGwTu5ntSqgJMyItYPAGx4Kt9TnE248FnkXzBuJmWi9Bub3uw87+DhwN6/kG
BB18qum8Uoa9PZaT7sdhkUXCfy3euUWoeDzI5tjZO8vqiN7GumlBbLDAP4u37bkAo4PfAw0f2MWk
s9+XJDTrjXmy4EEBPGIwQBwHkzR7HDtLnvg4npgXwOHIX55iQwAfhmHgXJnPI9gEnKmEBSnCwowP
IM/IpEQcsVn1dLU0YSn7wocwLHy6g+oIxBAoELbrCpMA1ibW0KaAwN/AF4AU8ebiFNqLmYSY1rZA
/AD63Zp6f6m8dIqSOy8gpYf9fW9//saGqfvrjFs26r5PkgN4XsRPgePma04tfbSULb6MOkRVv26a
YhIgITwBMQC2gQw6mCVeG7FAbB4zMRxgTkBtQu2AGE58EZhv53/OjgpHBlXA5nCbdnu88mFuV8bT
y/3TOJtCI40dmdmKmeAy2PeXqKKvTT6ltEQddo/YUI/yg41b/ATtRTEv59k0vIyrzeeIpX6J/r64
bmqcV4QoWqULU6tFIKHbwdWLLXtCgmpwKCXSB2MFKzv/QB/gpOqpNlYJrBAATM6nL6gMgOuLSU39
EYBfG1ZBeoYwvHU5xjHY+OnDkatFGAK64DDmfbi0UfpxZsF//6PE9gVbJctaqfeRBPA/kG2TeUQG
c/oe8eGko3vDDQekhTVhg07U7YtgjqCSEZYKlznUPE0HOTSPvQLsW2wjVSYPEcuR6fG4XFSYGsSI
jtiFswGzyRbrWF+E9kfQM5uYNcDOIaPcwJhj9Nf7QG7Y8XHN5UMNtwCiVH5Qduzd0nTsjmw8KEJF
RxdxED0b6lGRUi0e+d7K/oZM/f5qkWKURn8hxcEBR0x5QEZFATERvhGikKoQ+6g/Ei0tQqREdUK4
4/L2DhkTohqcMYcWZm9YilkaMa2t6AWuuiWIl0hcaFncjH7E02t8T+maJ3C/+CiQOZsG0ie6EnI7
ylF3R8BneYhFGkQW7RKXDaRL1LpsLR4EHCzPoOMmY6QgUeoo+YXjMcaF0d21mX2ZTzWpstjnfbpD
i3AAHT5evEJ+7BUjdGKRJY8Ph+IvI2RyBNDTmIRzKGcKAZqilbElA4cRNczv7lBw0G8ZPERvJhUe
Cmwiz46FskSvAhkDNETM0fOrutwN5H6UOoROsA/Xr3YJUK1Rm7jWy46ODnWWxBk2baWDxFUFU35h
oAdzGboQqgwfRE8ALFFDaE8zoPKpixGqKiMKyp06Zk+dAuhvzCRcsiXynQ4VybyH5QV9hbpzFtjl
PaB7qWr7rT9IVoT6SQou9ECScTIHHiYKCrEphKai+iCXo0CB0qKxcTxOyNkAsh5lPISuAVWy5348
oooJGLffbtd4wQSrkf/EoDZKlJyggmb1m10f48ooD32iZ1F8u8NmlMZfE4KJ2rGyFIKi0E9QsktC
qEYoBpdx+sCRh/B+IIAeEyeCEWeuAZpQmQKD+IMt8nrxspHZnX71PqxjNYmCASUekqBES2Hu3C2M
Hm3SLP52dEwKzGBenHsDFYGXjkzRRN9qT5PROV8CplnnNKZGhNt2njMaykvwAcVYDnqfcaski/a8
fTPq0rpC7NUl54WDZaO2GyvUni1MmczqSpYXOlBxsEPlJw8kkEaYMtS8UCHixXkMm5DSt3l38X51
GGTKJu9qiAZ/9xjlJk7Wq/PwlKhCt3kZp9JFAWfV/aSj+kogqQHuMkltplczHSGX6pggr6O4dK5B
H0YK5mrDoIkMPITYpzFrwZlpCLIK+ktoioT+kdnBctAD83TIC6O9uG+UCDUWc8vWYZ4U6eKpja/t
CW+B9vA14MFh3rcZ0f7JYulxaSFqlkbOxKZx91CdC1C7cGs2Bc0Dxp4+xNpahyrSIKmLvjirZsSc
g/9vmJK0nKBbg6qXFi8LA0CzqaOimBoR6k+YLA26qW8yFhm2RVRb1Pk0ZKnTAJdApA8461UPeU1Z
EOi/apfjL+jO3sxf1ti2DnKLm5jdVCSgG3uxwc1Yg9FTZYxr8/YANidtxdaB3exdA27iFTVU8xYC
l2UBzooRb17PVfCCfJfEEk0dABMWo1dAKLXYJNqTLOzoGAuILg5YX5ibTD7BNAD4RzzymBYU3Y4+
Ec+84EAx46H85gKb06+k5BhRf8URIw6zAhEQGiMWJprfcxn5DIwWFpshQ/4USNplDDU3g0RRLcRE
YkExZgCmxm0fNmuDFZE+kLn4y58CtYzXYsTL2v1tfZ9Pf4HnuxCLdCO2FNigDbCO3cVg6GNZ5MEK
VvGq25yWJ483d0v49oEwGixejRX3sB50XB6O35n2Z4ReOmJvuWOTLUIKqhvTGKsUaMqThymj2fBO
3BQwJBkmPsRWzCOx0XOlWq3V3aPjCPsr2chrOJN5UA5+N+jIulOErAIsx+0dxdPpzDRWxwN07wBp
k2EZMq1oTmm30bPI8cZmXcNhr1kazKW53Y7YIQ2MGUZpF/Zndxqh1IwEV8ZD7I9xgj/1xsLYMxN4
UtM1Hlr6xoEI1YXd1EhGOUTQDy/hDXp4b/fN0cLeOqV9h/+Zo8gcbyixRfbYOvTw1iFOVTpezkoZ
yUh+mAVyhjgyiuaKUWHLmm+TDOLvTDLaOrUr59mc5OlYwGwp5eFxgHbn9t+zoH1lvlPSU3pt63Dq
TcYK2dOk5LdLJXpmYUtzS1ogxJt/7dGI1uSRQNP4xRZSYnpp00Kp6V+VpIoq90rxGkUBOBkp/C9l
9fhMF+1O463VpNuEElv6QgqUT38lYF+RnswOhU3D+CZFftuqOPFBSlChu5Z+kyHp4Eyoddhl5Sez
Y5Z9NycDgtwi5fa5UmVoZMjaQwaV45qjMawKn248RL43DWk2zyroIjqJl8CmQ+RiptFfzaSFfx0s
95y+7YXKXC6F55sH1DqgLXhryX5g/P3+HWGkmADSeJlH8jflsfAHRPIsWkZltsw0+YxZhsq+mQx8
jqTLeubtQCyVAXcJjdKoggZ/reKUrnSgTA9ZFNE47dMYUl7uoxkQrPNB5pq0VGYPTUHCfTPDsBsw
kWmLJYXJVd9b5D923b+ZW9J3HV3uyqnCmx4tOSkPFLLg2lWpyrcMKiNHZaT/nofThnknvOZMQ09j
7mlO6ksPwnBBMDVfSfJgA9f5didvitTy4cn8eLtM6G9l5H2R+3mt2UFhdOEJ6Ined/bJKWk3E1yI
wMS692CSsIazujKaJNXwSiQml2W0SVMxQbJNB38PZO67YhtGmqRXbgeZufLsvxnx93ZKe2XG/rWX
WYk0KMOnOQo/Mpyyr3zn4JinYYXkUhmrrcM78X0TWDKlOWi1Dm26HXjP5ClYtaBrl2mFw40OkPGR
WcVKkqHenH2ZlDKqHP6VLtR+GSI2FQ7wlrJ8ba2N3MI4SY/ITJT6C2k8Bn5ukgKaTCL5+whKavq3
3jQNKY7Rh0uRMaASkOTIO4fGPWoMrgGlWnQ3jXy7LExMDukG9gcc/bJMQAxHopAnHSdrjAyY/I8k
JS/CWH5k+ZKaly6U6lQOgBA/DJmc+KujIEjk9EfGWUp4MwwyORist/7BesUBqpL6KeMkq+XfJ7F2
IbvR5xdeGZn60pO3g8znu9dkU7wGYK482V/8N3vdzZefPJQT1+ASfLgEOKocxJSmIJHXLjZlD9Iw
DGjY2agt7C0A9h7BHSoxpKk8lJ1szeSltAJyMTlHuhPMbg/vyV0gj52bf/YvlH8N8ChTxps1Ve5H
9QG248tN16CxysMrVWB6ItpsEFiAfCOlPAGtEOOiJx0HPCziH1Olg5XGx7AsIKo4thglBh00Ms5q
djImPNJSM2r85CEKzc0vIccjG0CGaRCtCeGe/azjxkN1dfP7JhBESjTh4p09YBHSfnHUqk+7uWOG
tHVeY1j0mACvdITSRMAUaxnuBdRhzMnAkaG4I3UfaAwW1Rh2wP+hyojC4otAuIwoHj9P6re+cTrN
qPLAtBFYRYAfr/nHuEZIWUpvcNmBbf2VlZ0VPRdWBVBRODsO2WNNg6rd5U10+7BnIoS3EF6vXN+F
thMpIsQvj8yGSM/iw37OvcXh2vAw3cv7WEW350z55Qom0QE+36h5oYEsBmz4TXyFLZsOjFETI5Fn
wBwSdRBdxh33EbTV8RPuhhJW82RMhFmB6tmymesbBIN3yNNfuy7hv9j6d9hY4bsTl46worEIXJmc
2i71Ja+C5shcqkmTHk+60DYgmAPDQTGmIx5ELAI6P5FCE/qHwkRoQaDCq2I8d1AXBcIwBGFy2P6l
trT1b8HjrTuvi9LiRaGK5Uv2XUYKmQpPAkIXSEFWfYRPEPVTCJJzwqb0bVO4LKgk1Yf0mmqwAcGN
jmSIdy2AjKIRw57g8A3cO2sOyh6tFwkJ4PqK2+ncO8xRyRAuKCFa+htXzMeXgB5+KiZ6ZCOf8FnY
nYD4PO0q4jk0EEIh5isiKvlyPkzQBFWQmqOYEtjAmvaKSve1azWmdypXk2sKznXxw+ELIWKC+qja
iNnH+/IcTKZ8oQvA9DMsVYS+Qt4heISeOgwiVAqdeYv5HQ1zx4qEpEb8IHytVDw+wNrRgDPol44i
cAhRFo3iUxO8YTEiagzxgs4Y8PehiRDKw3uwh+w+BK3jH8UEYiCVskxWOyIOL+RxaHpMAu4lBqwG
vSXGZSmQejL9eVuoGA+UMhsGCxBZO5gxxWkswTIgzC42Gi96ufAgo8NZzB/EV4rhA1OG80wZXjep
WkPC3doNqTIfTKrTZ3J2jc1XmGKDY0m+BNwlqw7d+13vPqxHfV6UjEUm9a8B4/E93pe5JIvfi2n6
iVI/kzcNSS+gn9kvScICulLHZfrBil99V0ph13zbe3kciPVTcPVe3NhYySKG8LfKws01kAehTrC3
0ZBPJKtrFhJkgw8Oj9mAhdyQVZh6NFYPj6emB3oK6R8suQ08nZq+dqiYfJJy5V52v+9a3Zc4mCbF
NanORiotKzdWWB7IApHyRkRxaZF/6jcL6UCI3lnBld+c6vCgxoqpmVFSxZ3EPJC4GjcgdzMjV1LO
jfLkWYCy/TQs8M++vltHvKb2/RXO40hdJcFz94r66IlpCGFL/ycN77srXOL96T26uaDzjf5IM1id
jZ4/ey41b+u9NyQoNeB7v5hkBLPa1msYW3hMredI1YufBglNxMcHAqJhPscdu0Wq9OvyMW64DVMn
5QlLdGpXxChPEi8J8HaD6wpIJQGa7DNMbc3C2GoSimJ26N2OuVoR64QLkOkx3IPVIynJ04KcFK4i
limSNxckQUnZYp/WHUChCaE+WRqwo5OmOZmAOpxe7Z5VGD5sCrjrE68/hchnrs3ukTQSPrrKgDOf
zD7lSk4rbLOIkWIWG3WNDjg3DVzf2eyYCbICghQZSMqR3V5cHZABTgkEEDghBsWhibFq1BrH5gUr
Kw83wh5toAwkW+xVJEchWN+xyxFqPInFJe91Df9pcLGepjohcHS8tUmWjQ/bBEindyyf9CUmRKNP
HR53eEfFfDvJRxbsCDZ5sA07gygeDmvDvE+uk4ulGoMT6LnXRDKmJBYuQWB1dMTt18SIjkwjoikZ
MEDm9fDoUcgQnSZDxBEpL3H6XjLBh3SyFL9DiiChVQXKRT9qJOAwSx2KGgahQVqSl1k7TXM7TWzy
pjrq7O5+Vhe3N9Om2tRQZ5CJztSZ0FDWFklOSL/StW/8djzIIqyOs+X50JEQae7K3T3LwPwwbo+V
MSmJJ+9JZZ9HDatye07sXezl3Yb0g9OZg+0miMdvD9rj2WUaz5JpNkn07uiG64x8DNbibiqj3OH+
cTxuuzcgOFYXrsq3B92lF48ffuERYec33Tx4+K+w8BZCZnke505O9p5BPWlhDdchKXOb7q7twiXg
x+MsyL1bkHmt6OrvGs7HzYI0OK0r9wK8f3X3pcSPm3tXn2/hLg2u/gnjcLQlYDaAg5QTF//7G8YB
rrJ7ePHL6OInh2t4D2vAjf49TIOEtMcXH6K21cXnqmxwDxNfWz3svjbkXA5hlY/v78JTbl6+u4Y5
3BoJkUc//Vk9lB4/77KoWp3CxmY7X6bRh6itNHLTSH4+q8YmjbDzRqTH/MVH+JtGeaWvX6uKi5T5
c3WOlsqcnDVmHDWnjQWJpwatWZtPvaYVRx3JaD/346g9VSc/cBjjZIVoflrioCMp9onsIGR2B42o
TlqWf4N0tzfZjpR5Aia6nsGuPFMneAMdSFi6c/8lTB69yWdaOJ1JbtBbs96kOYedpjPxP9POpPJb
Xtc+ClaZH8aYTDpYwsfvAGTYqI+7NONv21Z0deg3bejV+QjV74jMAEMVCHHzAOqJn5Yn+GReNvLh
QJPA5fwaclQ1MNbv5NqEO/g16gB8FuflKs2V7/L5vFQNruG1w0a6VKiKkOnKmT5mnGG6lFvlJMzD
PpcC/OBqKUM18hHXhQo5biCsNtKleDhVoxP0jWMrIEURh/rylRsIFcYpxbX9oRwoAejoncDPwDlT
KKhqjGTUQ9DVfwhr+Yt3nyfJ8b4hd/5dIddLkfwVDLYltQWDSH3kKh4joOuE1/rfJSRLZ8WS2y8W
EcEW3TiSort4RoJsmXN5QUtkJeBWlgDsfKC1byDWTwsa73PmwHVjmJ3Di6WAIFnLwtEAii2wbMo2
YDvj8dIMKJW/z27wrb2mYlyXLRMLWMES7AFHpDZpcyAfTguplFSNVGaSbAg3uxyRwri4IqEQFWFy
jORHkNjyl4Koo1x9hWBaHi0oBh6I/wRIw8Uqlhor6NaWSyjIgNtwCQDQy5fwP8O6FsBNRBrvkZzJ
lyxhe7IcLaQ4un3NTNzDJSi1EHwE9Pc8883FfTil2QAWVzYmMnILaPw9ks1NW/NMqpZDOU3VSGRV
ynH9zTG5gpB7GSL6QD5LZa8WMOy/2/+/GOx1I/grToqM+f7mKfIsQbz/K5Kb5MTWvi54xkJKIkOH
pa3piiUDBEj9W2GOk02E2+VGObtdM1rc+6/Ict+QBgie/i2Yz9iUx0kN8Q/wUOrM3cUefnepldws
tSpHd+rJdx8GMAD1pOMcchsNvCzkPBUDQ875isKlBHaC7/8EyfGztaW2bLtrPNxyQC6Rw8I5Lp/o
Z1AcfIDbgjI4vCGx2FoA6XJUHsDdhEBK1+6laLw+1ElO/pWz1beMmJT1d1S4yyU7mbB8C8r/epSm
gvDnr+D6cYXLzSfjDYneX+3okiVOeLnie+JbT3kKHOg8D3kBd3c9evDpbuE53vrA/k1Ywp0aCUEe
c6cHvxUYbv33EmwtfODUM3Gktglc6vJI+SzlJ05N8+qRpFY/ccXfz2kj1ZErSJ3wLYwrvhWUkuTn
bCZO4sg9sL6DXXUAAkgt6XLwQxKNwHPAXdMZXwp3RiJxWntQLOaZ/EL0y3v8rT9eXg4CUQfiL4Vd
SOh24f8WVOiEVPAJkp2TQwpL8rQlDlSUUh5iC2c4iyDBQ6nKGQmOqpgUdaYbWntqxRO5DdqQ7y9n
YQ+a8jRiVr/xGZeNPK2Go16KlhomyFw8m2Zf+PzX1BNPhIqepxC0yHXSgScHsAMM9lzy91c+yQgJ
3f3TInEM/7c48jhybN9atqgsTZWDcqH8yo2oPtTgYf07KmEK9JnkapWPcvhf9bkf/PP3ADEH3JMY
l42UguRKLM2QuFoiHSRugrExLqCGccNM6gFfUKNp798TCZmEMP77SCAYtNgACyHFknwPFAaHCHeQ
0og0AVQC8pgIv57+AdRARg2SvlzGJ1KGU0WqcyanjgTUd/YgPi5vuQTSFLAa9A5FUeDrmCwAl95I
QQvA4TkkhgWwCDgQPsd9EzaVB/xcpUk+3s/HaZKTVnOlSCIpKvt1GZ8xf3XtOBu1umTygLzPb8fO
52QD6O8V40ufTBVuqlhtiMRrp84t7WSTKJv4T+0yhtevzka3bHTWnDcRgK9x8nBzdaJcrFKxrjOI
g+618+iMq0lRmY/aAfCvlt7l4X6gJQU6YFU0yQRvQagA0YM4Pl9945bjXQu3qX+uvBOxyL2B2dtD
8EkAx5u3k2zI3QHpLPgKS47aN1Uk4QZ8WKNm7VxS0j0PL6VeNnVCSPsPoDd4m928CZh5qDYAo2Ic
sE5Am8gvDkaqqRM5ciuGvfFDmfcYgA6IVsG6g0KtSYMAAgXUBwE+pQ4coQXspCG8Yxzf4uGtTFjL
oBUhEOVCkQqBoHPyK/9H0pktKYptYfiJjECR6ZYZRHGebgw1VUSRQQHx6fvb1XGqq+p0Z1Zlwh7W
+tc/NOQtwrj79wNaBqQJCc/lryUjP6pg9DhPGetrl2+Uz81wxEtd1O63KkLK0IdD8/SQrPCR6Dfz
p/iYXw8aA7p6jK4GtDPQhVQ4BfhSODyvd+kqpJq3cfOdPm82Tmmp5ilwH4iIPbjfBewEuOZ8PxDo
mdxXfaaygtYByaKQsSUQBA2+JcQVgqsPfwHBEmLSkvAOG8nEQWAhUHaFfCLFBxdtaupWssMPPkWW
xCfy5UD+gDvCpJBZI2QLSBMxQNngH3ECCj9/HzQVwdQoo4dmYbPFg4HfA/NmmFvV4oXG42vCSYZO
g80YVDdkABx5qKLEnZFjbHW/VFwrhj1Yqvijfefp1ZjdpsZMHuO5ZSACPj+xEIZ2umsJ29D+RUmi
xiJeEponBA8yAhE6oZuCtUnJhlUcmZwQ7hRPL8wOExnIbhAvUkuV7QLiCwZkC6V0q9SnYi7PBYYd
oFuEk+JWg4QHLSqDv9NNC2DB/WC8D90UFiicLQBp2crP+FXm8IxbMwflqK078oxzB2sNDi7c5F3d
mh0e9pUwZcZBOcvdwx/m2nXq9CTrkYp/h8i7lM2i8/n7YONJf8+rtiezpj9rz6ITIA5uaoTv0feM
F8GL02TyWDfbJBhO8o0+J9dn+h5J3gcH9s7BvzzSLebqpkwDUwa/tRG2S5IERKbvOZ8AVIBn0uKr
MznA4MX90SG1QTcii45EM4y2AmpDctMad537bVgwqrn5DIP9BnSwZ4O7hSLSwPBaG8guzKE8yrPW
VWY8NWlRn3M8LILeKjmmkzoCmCVHwvyi0YOtjH4e4dMEXyFpgl9KrmHYxopD32OSyV5hi4h++2l9
gVPhvvDwcDz9LfiNPMVDgcT15XACK3lpTH9wjjvrfa3J5cHVC6H4NN88xy9PpCxjNYN4ki/O+sBc
EQ4DChoE3Clg9PwNc2JtzPqkTA8TY3qL21O2qIjigmGMhSIXCzXPSZ42sE5XfKGYfjSwqzbd1+mY
eiOdpQb9E5Hwu+w0AN7kq5z8CajVxM8pJ+lLay0+jKzXlbFEV6L3HQNz9j5hF+aPeB/Sp+EpExCG
RzUMUywFIUyh81NYuyQj4xpuDjUT1+LvYGQMcRCzeyS7c8aPHxsVkeem8vilAVDiUZ7ueBVwQ3Dg
n+i2w894SDN/P6unDFPRoI6JarIz2vHH9rf/YFq4V1GmUTUP+bqsXuK3eAxdDiNtXU3egnIF6Gze
MfaBSIcrHi4o1EUndZT93f8MkHyYrJDMKnRt2GEbKxiaKGgT9gnGepvfBAntmWRBmsP01JvkK+7p
x+q2Gkyl6XMz/Ct7psSm4NlBbYatK85Z87Gv+WJS4ZqHxAj2aSICeIQsV2hOG4jTsF82GWpR9nZ1
+uluRXIhJLe+xU6n75iDIWEtnnIjWlgmKmnwgBKSEZPg3MFs0bLXGBZbCRLbf06pCgapGoaSqO/x
ZLIkF5vQ6tihuDvepu+BeZt+r88SUJglY5VbRLS7x4rCe3pwtVkGkbeYqC61EczcnTbVhGNVHj8T
/5+hBW4dvJJHYUPkxsRwo13auFtqV/0sbXur73y47R8/kG8YDqJiYMHTNzMvnfcp+qAVx8rltf9c
+G1+s2suIdzBc0sBNYQsL/g7ZsJ6W8qADJg5kY8ygJSxe//xuxqaKsNJ/j/8BjDxJU71CYIcuNF4
zBAoDxrgaOM8kOyBbVzrKI/KSHffy+/6d/3S/UMuWZPeQ5bfIHgBD3FEewcSmWvrOcv/7rs6qMFj
dCIctWlzIV9kWcy7iH8fE48gjThAwBeVP3mmRtrkI4pJT4p5jSUzowkwCg//+r3el/elGmMSfP4c
XxOBX6TrPHpy4GLcDZOlc++JI4lcCJevmJeWMFq6I0uxOyDxnI1hQmlOsP/RESeZP4ZsiF249npW
h7FQGRZfNqIlsfLO/ERWHCMg1NTs7a3GBxOOt87+auwuyBrg98NEPFvtIi2Hm2Kub6H84pQF99f4
ORqI/LpbfidtUKx6y95furovvivJI1V0qXswLme8CeCnQZRPv+tmzZpgQQffEMynjepA3zzOMI6m
sndYUDBZxL+fbovDpADySuekzYQQnoncnHHUw9m9NF+zWT3cQoTJt6TQpyv8E9NLvXle2LGV7uiT
/u6x0cQBv/lMiivjJTfZd5vf6rV+s2AnhOExteIImfSnvdEXioFQ7WLFgrhudZjUalgPg5ZNtcp4
QkShEUCim30SO/ef1e1jYTlDGmhT2+qbDFWs1GEkmzVXK/yvsT4xghs0YtpIzFMhGTTwj+zBAeqX
LeUwPUiwc7IiTFIyA/gw/GXh8Jl96N2LGpXe4uVUY2lUeC9P4OdLdZYTHbQ4YFd8flyTSNgxmYdV
b9Rumgt2vBzGsFrgwaFuYja2lrAEWD7s3vQ1xofytriTLqr6TDw8SOHFUQfL1PE+m1LRIL2ntFug
uwRSOSseA6ER7563/b2IUw4XuoHF9jx+5o/tc1at3iMNJGXXYeaZ4nXuGJziqpXr8JkdFYdbK8V2
EOm54D9zrmAS6d5e4viWpwe4d6hNeCqnjqsKTYNOXST8/QlNM0uCqlh8hKSWO5YVP1S3Ww7cdwRF
y+vNOpc1MK/Mzv//77gMRx1ylA2REL9VibsIFIUV+Kmjop344xGw0TOkX/Co4PFjEKtjwkEjiMPO
ot1yePaOX4wkNvJYinNKEVhG3gMPTbs/wed8MDXmt7Ada/Oek4Iy1a70p96dIWUeLnG000PcKMci
+2q4K0aFwyW6lnuOEhZzdath8hPRsrBHCDQkX1b33+KYqZelWy++eL6NBnbv2rveuUPhKuti/bw5
HDAEEymAxP9NGsU+OMWYtZVTv6oTtuuQk3wjbTD/HknLHJ4VqGG0S80Qgt7ECL/MBqG5CqdETrXj
OzrEnCW9NCh+lhZ+WBggggZ0c1jEiDnxtuOdfOMHvjfDKbpV89gySOYhjd5x4z3ZtaNsx55EhYG3
lEnixRBpxMsp4w/Ol7wtXmvYkKS3eTp4ZDrfji0NZZXnQ4mXuwpuyQRTBY/gvryBLFO4c0+OP1bP
UzRx33x/gbq4AUYSTO69Yx0fCNnLmDc75JiN3wwlEUOsoe/Nzzi/BMqaEilk430uh1N25vmm87Ix
U+6rJfqTz/w1R4Nt3+PuVF3U02DEzfzc80Cr8QBrPux7eX4Nf2qg391in8VUBS6yVg9nVp43DudD
rz5lvdFzPNi0mxzTJ3WuEBp6VUePmFNhbsjmAOcCXIpv/peo3jHG2Cw/XYowOIRLUAiYDJmE5jQh
jyt6Bz/MRqDf+emMY+S1b1YdvaxZeOEusTUy+FwNC+VsdScCPV0zah5j/wVtr8C4y8X0JW5OB4zE
Wii05oF/MkKNeqbmRB8nofk79YkbwcFI4HGk4oT5/r0C3CJaHDiwiH9MeGpEYfxrAR0k7rQl4zDA
cx+M5P5FZmK1rTWYQtYnrLjdcIywFzFKlaZqAF7Gh2QXAEeAr/cYNjXSfSge3wD/lstwhc7BpVei
acrDomfVhfuK9WM5bz0SNPYfkB5yZL12ZZzSLZ0ShFk4h0G6JFHqzmh9Dmki+Wvs0nmh7EE7Fjcy
zpkaAi9WUANu84T6D/t9sGbgC6ksgaoO93oJ3V2FAojlP5zaOzz9TKXtd/iZCW49aeciY85wYRVM
Xm49fi1keHAUa7AjhbvncAcmXGAARvlmETNGzjatyNvXDbMHJEHqCKZfb7cPS4+G4LfuoveSfXsn
lDkasjbD9MhF3TxC/ebwmaxGigse2NCJZC/1n1DMue3TeeJ/5p9J6XLh4XHy3vW9ZKKT870Un9T3
kAj1xgfDVDuXv/lwnhQYlzNP9pK32x7GuCgrszd+a3xVTEP6haWN2RkZDhA5U4QOOdJSwu5CtFJ3
0YxlDBWZWDWcmnxbEVkNHi6TGbYQ2KcgL/qu3wiBnXoh49/ARupfdOIQrMcWsgjHG/ZYC33UBgNX
YW6nR+C7H1ZFx0LA6x8dGA6/tmhDiUfMxiwZu3XlkKKKL/BzlWJaO8wrByh4hHcokvmLfpF9ojIB
x1hJ/JyoXrFA/oE7mF0E9bWAhvQLshmOV/BbLNkr4c9cf9ABODvM3v6x1PDAN+/TX8ffUJ8Hi2wr
z9JJyvRKtoox82Q0qHhej4s9d36JdUzNbGQYiFTHEqlItVBlt5wpeHzxxXGyjn+QN7VtdlTeDi6Z
SWN2V+weDXPM5B6CC/YRvInCUs58x/Qva2V7g1CBShjd7cCUUWdiHN+JJkrf35gsQ1Pps2dzj3F8
fk1Jwk6mJAKZtyVmOAvpjwnniaNwOCUBIdVMxlJpoGRejVkh4etw0M7vyh4+rQxLoLfDt+bny+aq
xuWSMpN0EK0TCQYV4Tu3eUnGmhZoXnThaXkce7e/D6yDiKMh4HJF0Tomg6Ky6iBbDra/8BZ9wp84
iAA1ZR+1ROtUNo1jj+4UMhcuM+2uOlWKJyCFi7BLxLxkgFnW5r4/TCsfubfLsz8OoyqUv1YJjwdv
EXi2IAuF+x3iVk2n6n4ALMjbQT+0af9UiNorbitD547gbn45BOGViy5IoQ4FvDAkSynO9haf+2bI
kAO6YcxLg2ZXF2nEvdfRHEgMP7MzKX/7+lRYBW1qu3lTetEE0QOqlkxaBQuMXnVHJSL6Pw4P7KpC
ZSGbo7ff4RFYLrgGqQj5n+7nf/KaGvVYjStv1Zvdg3L7GlWMNCaHKavDQ+uC0T3tIIu45vZE0r3u
z0gKmGcX5t9jGicyOlsYTSFsJyuPlZz1Z3D+r8oTheY0zwJRtZ0GGlwvFJNWh5ILzxsNx0HcPtwn
Jp+nfHNgNTOep5j+o63F5BtBJl7cWPtRimr0rrLfkIKBavdlUR/hiFghmuPOyu33iVK1xjEcUum/
b3gwr4XvoGssG6zSSnuAows70R2OMTnkPF12YWGDmmFWdjKC/ET6wktzbqVXg/mPuPKVaXaye3hr
IaAonHxT4WYI9pW7vYOPGfMLJMi14ahFXcgfvXxnhJ+hGtYB+69YfJIFB5Y1od2fIe0d1X7lvrZZ
Jwxdy85UbnY/NqKnFjUfgWcUokezjIhvTJqDC4jGHl0wPCsNKpr13c1yYYm4AyPoL7owDfRZd8Wj
GdUMsT7pmJdCzCO2FAHFJN6PvOsYjlpDOne+SVc838eCZr3Yqz4o55SCIxH7Sj+r25dJ16oLXXay
LxjhLKixGLo7lIVL2iznsdyBy+aXnLkcA+KZwfGXjemxaaJBxKTpz8MB6zmiY99hh/zAToiYZfPn
Pa8MXJk7gC5jSE1nRMolrlG9ixTIiIBARcBxkI7BIejcY5/JMBCaDjbKsE/DvErdIvSkf+ekf47e
yB6X96j5vwmEQFRY9HqTcnkDiAuqUKXOb08pnrYjfB7BTwCW3aFPld5f09Iezog7b3+01mtwilsR
9DARP7gF3nmr2wLEpRe1/zAZ+d9xsf+OJRM6lvmZyKzotbTMdodtB60JltO6wTjErIEm++ZLVC2Z
a1ya8T2mRCfEmGKWrenjjdxM9NGNJBWaBEosUdgsFKzMKXaoIUV25yEWF6WJ5lP/U/+YRdIks9ap
iTfvVbVIt+pFZ1PT/aMARQh4yeRRtkdGqU+f+PdEUgBgFg7dp59Td0W33Vtx7n/5FMuQhZFb1yeP
hecE9DQMug1l1XOl/FEguS/nhanYfTk4c7JW63QOsBfQh5sIbadvkNlpfupzwHuPYwW3jlAoBGOn
JCzjx/blHeAIAde4QC+hYO9NoaV40uRAS4bnDvmhw+1tWoqePpgRNjF7TAx4PZ2n8af4E/Dg+Esu
A+8PsBg5oTF6/cFNo3iC0zstLfisPpGtju42s9+RwJLg5n1G1I19v4nfDH0yDy50pG77oTL7zWCu
IMydAtnUYDcUVcyRGJNARvTgQyIj8kmnhR00DAzETibeowG9U98BMxKQEHHOF4z0LS6M57wNMHDh
WFbszC1mAx/MFq7BEADwZoGr6P79bg/c2xR/WFuf3vYkRBSGS0HZbEpP8fuQmNDJOGikVTBnbtrp
d8QV/9hzh3PDH3bGhGG/uM6ILWPCQ97aAp0n+Hq1ANPWj3emOPODZqPPkSjaEDryfOFvor9aV0sE
Pz4jnJJ1xnFvLuP33sAbbM+KEVA1dSatPf4zu3anQ3MbeDhG44OKF7W+5zScvP2bvaB8dQv0Hdjx
XKpTsen+BvFz3VyLI9l1HAXvgc2zKCMAE4L/WsoAHNFCblSMgDFuwFkdAibZnlSof7QceN5VppTQ
tZvKVWP9XCHE3G1+/I4C63lgS0HSF1wGKLOJU2E6f+0oJRJ7cJbDd6CVIu6u+TmJHPbIrP0Dlmpm
0tt6rd6+4cMxG2nLWjOb3d+o2d2uGMX6GH26edzMet5wq56rNVhdddXjr8Po1lVPRCFdhzUOO17J
dqVE4GKaoXEXZbsxwTQi8RWhMsZllXKrQ7KrnWRbMweeuF1whMO2DFYAdEm0218HiK6zav7QFbAQ
kMadiy93+53X5Faz4rQcgFipcwImuIJkxn1xGubYSAD/kuAjA7ehFeGE4SqZ4EX/OWsxz4qXK7zB
PxjLVUHtyOc3QEN4uJDDyCXEPaA77w26SdoeMCc8QyZahB5rAauxxm856PnKEgDYfYadX24K74Pv
DM3ngDyi4USdHyZZbGA1UTp/wLde6yds+ecEuySr2NAhFU7rHmWLJHb7DnxuJ+EbHLuwuLig57RI
EtfyvoUNsCjwqOBiw2cAlGBnOJu+x4ks4ebPW1y+5sPoQTwRzPejxK5b0jqX9hD8AKF+Msmjfqie
3yQHL2qfeDGUmjsDiO1gKXlUY/WdWypTlRHtPmqd4wNmq72AmhV/uJz2ukW1UnhkfIBx/KyCaOPa
qnpCrg8Aa4w/IRMRzO4cQL/DgsqeddnTLZC2IHfTGUbHYFufuP8NhwR8IGr/B7Mo04bumyQlfMt2
VwLZu/Abc4Ga9x3hcBh7cB/z40s4ncC37guqRw2PCNhpg1h49j1INQTeMdPThzEO09jOSq/fkLr8
vdUEkq3G7IY3gkJiH2LZ0yxYEJgSLmCEnFS7tKWzAZEK+hgQDiH0wWHSW353/am8u7mV1czaJW+G
25sT8frmRkdK698XzBzui+FJo8BjvvjvQDqMOr8eKcF32sOeRJiS3F11893nC657vz9+Xp6rRzwY
cQ22gQPkBiV8kQPnCxIcECH3XxnrlAQK6DVvTxQGmFgki/4on6kXpqzwFOFAKbPmyjZv1sCmssOr
cQ4rcHMLxu5c4NwD84tTWHEqeFyr1B2x6JmycAtT+nA6hMq2in42b9gElKeLR1VIeispjkfkCNRE
1/r6WKvOm430WR02tzM3yYoqEWSvXhPRXHD04XeG8XfKiFOM3A0x9oB31uIlmY3zFXwnLpT8Bv8b
H0tObF7LhsDVOcwNpqjwQcHaWhg593E3/XJ4qkfZDmJiNGm6oV2CIEBdcYS04+6LmT1mgqTNslRb
c2ccKUtcWRgZiisjpk17OsijyYYi+urLylHsZsM1pDnfmcTVOIeGBJ9TWFoSFsV1ztRd84vdy8a0
Xgu1kzFCQ6kyUJ8IeZN2aqn0L0yR8bkbrtAA48EX5wy6E/PDPcGYm4F8QhHPFxvvZVcYctNmhQiE
fGh0BgJnWXzL0JSS5wxDSHrMFHCgiYtdBofUfK0/a1S6sOKWD1jL7sAlkc1Ty5CW4vdvANQDmFaW
9ehmp07pys7PwUSD1FkQMUZqMEjgYzHo2A7db2OzXUfERLq5m4Rt4zIvMgEl4w8905/sYDTr6Kjl
mcRERcdeEo4gBmyT16L9N5vVMbZgmXAdg44s4RiNvYE54Hv9miWeNg+rUC1GfW0fFN7RQbK4JA6Q
u6F6wdXTzdeTfAeHydKN5lxh3i7mI5A/EZ5GjZNFYHx/MkJM60ZULY5LO3odGKWXp47u167GJNlw
oJvliaMoubxWYSNQRHEQNa6okuniK7pthwkX0zGwsN//HdWoR3sYZK68GviSZPppWIW0f9bdpX6m
vBpQ6mILMVN2L+szA/GlK0v2jHBAvgHhN7Qz1PLewKV7FTgzvNL3su8MOPXAy3mWRms2l+7uCigM
93pTd9WRgBKJimOEBaBo7TDn2Rx28DVkxaNnlx5QQxJYWvjT6anXjAitA6ejc31cWHnp4vw5QZ0i
urDUnR8TTEqbB06DdnZR5q/RQIxVaLSZyH2QnIhDS92CMxxwS9mCwMj0wkAPJWYeIvF3zBhO9vFy
wEt1pU+TWGMDcr3ylnWONahL8I2pA7kACa25R7fKzwjKpIY3zAt+Ez6lDOTVgWzJDJUJwTgyV0qP
0tDhlgGKvf/caiJFZVCtv05o2BrVKhYMThq2vhbwEK8fG+sovz0dnMGEq5LPsm+2NFc53F5jWrbR
C8UYBOyZMUJsidUPE1d4AmbuS3PSSG2OpWwDmokSV3J1i7cJzJWY3AzglvXoOoyQ4eKQjLPCiVvq
5VVEbvFoJ8L3ifncYaLt+GWomXLLe385nxmFIdUBUzYYzWE1SxRUvSRGWvWi97Bv28+eRp+Cn46j
jv91+pLtM+sjFJEZcjFuN/SGDOdw4w9o1MnEIsiqItd+mV6SsNqDwP7LdE9CZacEvz+aZI6yON2L
zyDIYMMdRzvCTalFMwyMsOw9RJ9RgU/LJCfgSfAbC7/D5gdzoEnnSvjwgqdezjvOpJRrD/SttfvW
gHn8LzQsbU6pXZXgItCHgnO6gMFo9kPU7O79rwuAg8NuIVuTCKszlAeqh3/pQsEUCtLFj8rlRu4c
I1zDYEwgBYcltkRcC4K51vjSjqqqi1lYD8Ty7vNIdcsH31zUX1XQHOVrGTznCJQg6tsfKfjloyds
bN0lb2HWmx7m9ajltqeVKtgVp5bzGE+ZM1O4xmT5TDSPceSyMhlwMLjs3axQtn5XsUTKkbG82Q8O
NrYVFWzpEtPrVOHveP+rbVjIgpZ/iDXgerPCjQDyJ9yFg6ng7zXTN5wEbO5qNQD0juZU8x011aV3
OqyFzRWSrBv2lA4JdujS/0mSht7HlSb9+BX1XSXisM/ngK8AeiSS0/P8gjccGRgU6HfRMr0nyNAI
H6DPmCdoYAZrdZ3BF2PD5mPMjCPuluYEscUjGmaprItJcURi55wTl4nmOyjdxlMsjryBC3ZGzwjA
mHnxIEQbjANasjzMlC1o8OCYYWatbXLrzDSnWX8taJuQzBbs6+Kx/I5IKbjtRQ/K2OUiaHsLiJzW
TnVVV6FD6JOhwUh3g2sgbA1GwGf2jf2OmY16v6t2cJABLFqXJUwtMV31BD5JTfbpOU8T1BnF3cPH
Bs1SI4g+Mj4LPR+/yAldD4/j5tdrPDwwFj7QBfJ+w9/5Q7AafRBrs7WFdlXsaRXyjZV+RzcUQPR3
5fEwI/YKLQdCPBWtpfiIX/DCGAd7Etgp2qJ2hiHeovir3Y6vqDwW0ff8OZdXecE8Y40iCx0PKsa7
v8WsgDTMwfHhY1PmN32eRt+MphejcAYQKhBI/Cj52PyplcScou/LiVwvGLktZHkY51PD6nvaGA42
4MgCFx+ISkJVMX6NOqgLHZ0jfqCrz+nnf3i6LjLVaZ3Rft4tNbiJE7scGyeubaicwlaBl1Na2GMv
291BhrPAq9H/PpDQK0cTPqqdyVkNfn2fco3YQDkrZeZAEUJHu6UZg6jlpeaKPz4AhBCdiTP0K+uI
EzXm1WOmFh5I3QhewMncSVHC/CSQzh+oP+C8MW2VtIUsZUPJahD4ql7CNJ0c6Gu5pr9EhBxnIYmJ
QvWCNOsxV73KxVevdUbI+EgmsCpbnhIfaWGwaJWEZ3QTzDjiNvwDnfcInXKzI2kj5RoX26hpMDAm
B2FPtrnZM+fQPfGmwG4H2n3HNC4HBvhaKXucve71bQSBFZZfD7ITVKFOp1HtmYZ9d+8Y+72d91qf
PccLGXFAhKdrkAW4s5hgzA7KQqo7/CEwgaG7Q9RGQYfR1f1fHmiu2AZ2s6eDYmPrIbx6KFd9Y8RZ
B4szZkjzGTj5ykCWOuoumDvdnPM7mmJPCwacWxhi0ZLjBKVaAmhUFrc1NTAQUerMQDuXN787GjUq
7oefE79DQkBEO0dCnXnJIoOOtpz+EC5an3EFkgrtT3TlkssdW27L7YNBUz2+741J1jif0e/Em5sx
tR0uIH0xq4VBzz5jcvVPOSAmZoDkN96CR//GOzdMKg+ncxnw0eebcFO6LWMX4JStX9p9cBUUEk5v
8oxh/P9pEzUyxOmWeVhOZ2OY0jFnwnvcejLlvEJ42Zr/fMSX4ijyU5SzEqt7XEYq5y5ipck9pafm
gE4YCghYNyONZHlAte4/WU6y/Q2QsGMJQ+7cDT68bkvr4T93kFQwuoTlDA9fXOJ43mCpgVD+/AGd
kPyXwZx+njAH5MfA1rYtdiRvxA4+Yk0VNRofjjwZYfJSQiWIYA7PjIhzEWIjfhssnW9APgUDamYw
vPrXgv92h/7cg3D3tUIRswvbJ6LxlcNFG95Jyk6YAL8XiE5D2CTUS0wmeJhvamLGoH0iF+xnlDsE
CdJqNccyeunWTo9xcwHwjWGKHQWMSJ+sXAd2/9LjfBvhMGPxYO3OBwlfQCP16GmyCBFOY/dnw/gb
SkG3kwJtjwLUfi0eM85lfUoQh5nMmYUxURYyD4sdwrgJ0A0FleLwYsuAvwpuHW+/rS1l3DdP+F00
AGxCC9/EcGfLsYb5/kFYBmYkaGBjMKkikHJfpiFxh9dPkJ6fdD0Y4MVNSE0d36da2Lr4/CVMnNGY
7L4b97foubPuqLFhGS+mf2r4RhIZDPaDGYy3XsQ8uP5XFL9YB0k0xHtEJMf3NlB3Mdi5jbBj+Frc
Pl+evEL2oqmdHvvzgZcgBfcx3HLkmOnQwhiAfELkyX614x5Dd9rjZ2hMODi/7WrKmFNF41lgEwc+
Zs3BORg6Al3aU5DqRjSK4H4vh3JhGP0Alzkg2c2PkAWhWhjoQ7Nypyx/MaHn+mQcIIa7SfwZwXDd
HOIe8VTIYpe3JVPHM2ASNWwPN2EwaBYERRWO+3N6U+Cxf8yMego6hoGjtx+GEr4BpGfQfB1b5z55
BdxrbhK9wbEMv09ELLEB45IxG5WA7g0rM6UbAsAntr67GrFokK3t25GsmO5TKG6JcLdhuDptmDtb
IvYw8hrO+4EW4fxkv4JenKFq/AbSWOSseD9WJ46lzi2mln1eVAbI03sMT2d253i+Myaa3k/sypIR
hRQScXF+baU5s4fhPKNEpX6xCbObIEDm0CccGFG30+JboAovd04jpLzghHw5WkBZXLPpmTzoCDlF
h3rwkuXj+MQpBBpPZzKQ5E21hLb6yZSXOlyz9GbkL5g1BTUh9j03jWrKw8z5/At6Iokqv1YMbgh8
IpHqynBgka1JtTZwZ8VHBi/NEYYP0RBycsgVIlwkvn/1vnA7seA5HD7gGvA63mGmAwna37O+amB+
yk5Orh38CaSvqof/KvNzjG9JtuvAAGvd6n5B2RFwZQ1QkeFGH/fjJGJ6U3DRLL/uYSZv3yAuDXcK
N56ylcL8esdLn69yDZqHFdH6vq4wMkiWHFU7Vmi6o9CB9u72UPXaPRvWiwORVZppMYbFFrFsaGhA
mjh7Kjp+W0U3q5hq5cpnojJJzeqDUyiu3sfJwMkJO0FJRdXyYpJDZfehl2XYwP1zhzVBaqmVXXvw
r4PuWoOrknmFqxUjJX8Y4kUAOuMfBDWXO56AeV91+gsuTUwJ0a+gpHg4rDU1RXUG/WSByvPI0qY3
B3YT1B1GKum8AWoDFGoFbyiLylfcXIfnAcs4PWVJas75k/p+ItKk8ssX0RJkbb5bwqMGzu/EmEcp
QnpVYzJgSDnV5mXfJUUzT21aiBaL0IRXXowz2ofMxGXNluzb3z/1JaCEN4h3RLOjK94+juUE2lf8
PfzBl6RVzoG+Pqs7dv6lQ88ffimaZfbo4Hyb9ryvx3h1uBGgx14afbyBYAPClGkPXh9HN8YTtadE
b0QzOlpcmYnaU3WfkwiAZqX4j9l3pO9uYyjaA0Ev8Aa7hInjtHf8zd6V3w9/2LoJZiE00DxmfEbz
dITZBFOadxfJq3cMPafRHRhhz1kaUqBNlPV7WlL4ki7uD1vzc/r8y7Mu/INrzEk1pR2jgVImn7BB
P/tOHCNMRgcMwciH4RsOesz8n+YFT0u889mS/Q18AmPyOqFHXDJm01bIIaP2nFzvY8oWEb2Vz5RR
ss1wfGqdNHiHVVTQfGPeAIq0IWSrvWDZhyHvMf0bODcR0FEtwNC+o8cKim1Ct+uhm+OV2Y9IW+mL
hH4ES9SQ1xvAB6t5kQgaQUJ7+9aG2G53sCH6MOioOkOGhDSlL783FuPAYmNU1mfDAAeGA2HR1xIP
OXpEbYLGC3BqpIOJ+JcAIi7m402IDMyjft8OvTuxhnhODK/ylp3yXLKloGaN+0HqQaNi8VCAzDIK
vmc0EL0HZ+r4MK47xBgCYLbfYWed+HaoQ+xynS6JEsNh5scZeNvc1n2Kmc5TJ3CwAe+NpQIHkzAh
lirnHKiXDu1z4AOxOwxuu1kSMaNgZEYOdYbfsBILDryOKxHeLMtGp5MVqY3G9i34GyTYEUHABK22
Bl5ld3R9FYcQqdMWpG/bwDT6CbggiJYpFd50llpKX4Tz3Y4ll5DoEluHVFgPOA1RCtNBxj+4xaI3
HCH30T5YZZCi6lGMPg33YCtIU5G1L5rSeS6Q9/CrPnD7MN1mOKQKc9HeBl/OzBj9zA2hQ4ZVzX8O
yr377LV477EuHWfhp3XrPWKQgfV3EEhIzt2wzJkjjMBowpTBtHVYTCDEr792jZsJXqMGEqsDwnIJ
h2lGxSzk8v/MGkfB9PPSbJicpa5KRPepD7Eq8UGzHnvsi7+IY4PCHy7ugb5kG6xUVlHPk3ACtMBn
gp79CgHhGBJSriokrsOXD4lW+S4wfzCV0asKbxVfQrrtxmSNkIvBt5Fsm0WDdXUa89iyWXKmUO8j
MN6JxdLRif3rA6krkEBhbXMbaX456yY9eJITLJ7Mj/BvxzQP3Lr1voGygbMlqg1TPlOh3PAH+Vm9
s+LWTrXlHzjGdGdUiFgu4KbyV0wfpOoAFlNtNvCLZ1hxc3lgYUL/DZsLt13jhOvp64+nx7omWAvq
1xu2oEc+tFaRzD2FVBfxd0lrGS/No+Ca1VTfXC1UDsWfsdW21I9zIshcsHK/WDaQKN/OA4Jm7TWD
KKls7lZ19eYackgqDV/hyxrhOTTtnMcxW7fXZyS2T7qCUOKrK64EkKrvP4ZCzmGzfZwIVsOt23Dv
M94RNtgUpI06rgyXrkg7STCmGSmsmEPeLoQ6O7eI5gLX6tsSwGc9PNO1gI/2drD/x/zydD7zRKLR
2VSFl6kwcm7we17rDBdM0aq0bm92OL+OzHqhGExkLsRy/K7pZviPYB0BBthwwhlJG6ZzMOGtoiSa
TUvdw3GgaG3+8t7+rgcMAxagdOx1v4q9rwO3rd9h6yl8qIcxf8Tw/FjCeh4Scko4H06j+CSShmSq
H+tLBbBIeWyRNuut+nu13eW+YiuSO3gyBpEyTzawFCH0whZNpLnPmXgM8U6xn8GNYo8CCYyls+85
ptsOSqCy9pOTMk/sfYpzioy+JmwdHPZQ1CpzFDlz0HHaJc7wZQlwxnzv4Aju899t3Rs9chuJS34P
OsQ9DJa4YqlsXiMKkwQ2Ybq5fyIet/VkZJQycb8xqQ1wNmRMMerNbyt92e2eJ53RezLJoorMevMl
8QVqyOs7JpQUDAnca6HEQK7Uo8eHeP2xPx/SpYC9YFfMEjtYPv8j6b6WE0mCKIB+ERF484r3TsKI
F0IghPcgzNfvqdnYidnZWQlBd3VV5s1rio9KpiFAcVuN5I8ODuWehr56+zUc19PER5d69PP6gXeG
YYcBbV/IdN9fWyoSmWMG9ePIuXi+5B3yl/K1FHCqx8J+5fnYejpbSWjJ2oRQ9+GYpXpyosBUlpP7
4uihfDuuND12wgYnz8iMJuxBvHJyW/LOq3Q3+kVu3818ksrkatjdsPplZ8lFAiQfyZZecoUVB2Df
ZSdbwq5unhsGadqYmFk0px3ZAvaG+7ZynEQXRDf/tzE1pKXIXykiVH7GbvvUSql7FdCpwn52rQOa
6i8Xn1W5qYeHES+NIczS5sHhwcyfxw4mYqB2bg3Xx/xY4Vzf56Eir56ZHz6f8fzx28EQG8fmx+G0
sm48m6ufzDz6KqRXheP30RhEqa81sGouu8KfBWxMKC6eq4txa9BxQI9p9EK29Mok7FahbZr2mJ/8
5h4fvj45IVkTrGk9OVZxGJi7jKfVazkHxjriqmXVAOz82nGIGT+uH2XlsR4b6ax2NOtURKLbwvxs
y1KNvUvrVn534HHxi+gc2bW4uBOwWu/+GxVvgTsoiyBbSP6u++t2aEIitQtlg6rdvtH324rkonyg
Njq1VjK8WxhxhXMtEA3qqcK1sy1HIjhvtEMuN5h728Fo6cVaXD2YDX+mgk9D8xzGSRGAYhGOlxY3
N1c7l1+1d2n9ua+ZnRRO3vEg+pneF54UE9O2+qujQ+2k8VOidVCOC3MqnPm/tyH/xwZR1umRP58K
j2ghJm0sWYlhvcd0NbWIrYPj/TYE2D9RY0mMfrUYp0Rzp/WmReCVw2qisx3GxvHf3Nh50BPgSTIq
5rB5a26/I/xoVhyF/plEsUfLZho5sCAWJW4IxRGtXyGr+gZRRUPolBDSyjUH5opr3+YSLjWzjrof
JXb6WyGfHN4gMUHYUg4uurkDmep0RhYBFNl8vThUaIv4/Vh9spKe9iJuuA4urL5sMEy9gL/Wt0mw
Zu/RgSt2AlbfgDdClBD9zRWVu5nWm47xUbwaL+Bi1R7dZSt5KEzLd+CaaKUSW5rCspJqnapZ5Oy2
hDJP0y2u4bk0Z9b5YDvo/LFEPny8BvGBUaviwMn8p5AqrT4Ss61TVVjPwpvoqFEozCEDBqsxIKiZ
nEmapA9Vp+1h2+JDL+XCo/82W6EwmyUqj3K6yYejHWvIahMArqChIL1gOT7yu1gIa0tBjhGA5MWa
ZhraWojK+J8wsMcdlR6xCxqHm4kAPsHh2wz/qcFL55MJElrAZ3GFCwbNAdX/Jlo4uCvDck+2Z1kr
2Sb/WhX0RI4T8oa/X6fVjawm094M15/TsS9bO9xeGMHzxG8UUaO9NFQxvfUuGXTpcbXX2udVwfL3
oxBwUnVowhJPYqW7Nq43iQVl3Uo31H9UUoSHfTGrOf95Vv4Gx47n6tm6229flWQjUdo0/iob53zu
J/ACdkHSty4/QSOVYzcVjGiMk6t2TcdJkfYi4uYqkuNFr2uYsvzK/d76yfKRNa00oOEZn+H33EQW
amhAPy8I/VRKxTiijavFBmfdveuYyEyN2DRxzFYrGFq/t9LaFJjdcOkRAh5w+laxSspMuLfMVST2
FjfztxiwoqqlhnZspQGBPl4uHg7FkD/Vkj8YqO/+m/s4FW+P/LN7dCSfCi9nFnepJXB5ePzeKoxD
Uc11LNLR4iINfh6HV53vMCRva8THnNrAL1E7Y/cZxi3B9TEQDHLu5BeLdAb9lpPC8dreV0MR3bL5
qSpvGxKlioVq0VxsJh+8mxElHUWb4lzNV3Hd34P0uRSfaTwuA4Z3Q1OmY9f+dvy5Nw9659JzUzuH
AuPdFvlpx0rcyxohvPE7Jo9quJXiWc4tQpu1LHX3NcN2BQkp/Dg3WX1Luqsl48rNgqeQ84+8GWyK
2KcC51ZvGrweLuVtpCwksLtr4Hq7Ec/CtRhLtB7Lom88q2nG1/nmlX/2kHjJj1Eb/siqEmgSz942
VYh20edM13Ee8apbr3GUVnjVtsSVWpleYbr+ya6MUMAI2X0j+1pLSzRTKUWKu0KkuURETn2teGQM
YrXnRjCDMnNT88UinYrR6kPbhHtbcTBu2+dhDD6Rkc0pfNODk/g9srhaoJXVMg225l/39rkOyODa
L8InOjmXwPb61pC4ST3MtwslhHPkNFXOYKPy/YQt8S+OFdkvfl1LxqN9gmqGpvzPgrAvWH3nyud/
bii3ebIXrUwny+/tEBa1QnX75iBqfxw7WMegt+ng2EiapxfVde/x4VL0d4F7u2pe5r5L6za4jHdE
njRkDNW8kdy/2QgmJfWCnS5TfKmnOfFldFqtB3G/vhAj9hQui4P5QSW6KkKONCcTqYsa1btmBVFy
9P54drIT6ZeAu+5mpJv2MC1SjZMh4pMr8ab5jBU1guAlPxuuplCfnUvHBuHXtesdLE7680Xk4918
OOeOs2g9yWvs3gplVqpzMLJf9jwD3B0j88j4+fnCzLBhktArd0z/cFETftq2ZXQc/1TtfuRamACP
4mv+6mKVBBsMYacmWIpd+7JK/xTNgxV4muyKqcbdpmqnhc3A/dvBGhNG5076vlvjOWO3VTk2LNSP
4++7yYihzKCQdd/UUPo5Q/mAbd4YH66CzVFJkVdBFao82MQ9ZCmRnRcPzSN/jOCcIabVLQ9icg83
cDnqvu7G7qm18sE9p70qG2h+HLohqOnY2MC+g+nvsh+YqKvaJMaYAwGvGu9m0QKPA9+0cDiVNpVc
8VHFurs2omjRn4/BdhJ8TRi7WcvpnrUHPU80dJHmJLWdIKddKyf0/m398T1IVhoh2in1ETw0ZWn7
2ftRgmTiTm4jSr3zV85BQ818/pmOKKp4ziU/Ygh6j+Kdn9C2J9ixkx5Of0l3vpfDcyPRXbWujWNV
Kt3HtnOq7AYZgmGALXZttvIe77o2BB1IbdraNd/lV/XSWtXX5Qd84lxSvfv9XL2PluVIDdlA+5zp
dEA92qFz794LhoDT4rG0ae3kc2jdAMo85JD+N8UMVErq65XJRGHpJN6UbqkgLPdrD0i20YRmsJoD
nbLc/L3Nc03jng3M5xeQbT+2uZ6aay7lJCLZqqIHnB2qAmed/q5tBdaj3M1P3d3XUunj7rVPxp+7
fTPOcMtDHvLeixHdJTmXQFdvLIYcVPKHF7YrkYR04PjXiWY83Yx/vjrEPrsGrAw2n0KOfcIcjoP1
IP2VFZWqXHs7B7xIQwUUDSItcqSaH8tz+PM18XjUT52l0SXYu6H5z/91w0qmlmZQqtNYh6Gjyuk1
UWVg/DiUv1bhAOssGwcd/tE6dgBH81f2TjOPNqOQ+AIOT26TzV+oSCbbRhYgAXNGK0kXdC4qFafM
auyjkqGYN6TJ8uLh/3AXSaeKu6wBQrRkLiyv9BBYYN6DYwoPJzrYPku5Y3WjwFlEHUrLwj1dwN64
p4IYKRVTjRQEAOEQrBho6QhPpTTNRGW/mDKLuBaSorIiFoO0HXed1AxL8lV599GJXk/PkZ4LF/be
XE2unb/GFk8FAgDpQWLAcNEv+JkDhP6+CSETr0c3M4kMDqMQlAQvJM2gxVcSpps0PjOzJo2kF0k/
JEOFVzJkiOTViypJX59qx5kRBs3pjMnXmy8Heqe8Sh0W2sgj72es65rEg80cKPnlZjgte9eFS2vW
vitGRupslV6MW43hdrqwyeazpsJq2r6f5d9Z9ANMXws4mW4+X/P3/lS5qIrW5Rw1ybpM8ffUYm+K
Zu9vmLWLibg4UdyaTkUsYXV7YNfhYqhNN7ny5lhLJGvXePkl71T1HJZrHnFAPpRQ0/RfyXUntnLC
2zZ1OEQnCG8UwP7gxZC+HyHoybu8gxJtOobOSANZjqFhf01Uly02B5vZygMTLT+6whCMDUeRzvJb
12fYLtP6NktKF6cBM5jsPcaH4XSO0TuJo8wj8pPTT2gQHiNwJrJX8zhM9ohfXMtR7pMs4d9QUgkH
3ew9BwiBMSZ8godK6UZ6dPzYd6YNRjGV60fM9dxVt5/HsbfwjJeEKjmlT8aRljXc+R9OHS6zwWIm
fxolvzZaaANOn5Ck0iE+B8sg7+Zs48rqe+H2LmxyhXtzy+F5rjw6/WZ6j3hQWfyR6zeSDWKqDfPH
6Agrf99JDNXW16/NBtCz/3kPTgOPtII2PVNVZ3o+vhfKiLUdoMf6lZaC9VTBFyLGsots25aGVnj1
/KSK+krFGjq3icEjFNiejkLQPMjmchl3BYh4ilDwl95NJapqfI/9O9JI9t+te/dUD5LXw+I02Eyy
/ejsNoHrr10W0zuVYzc10R/s9GCaiN94pLzFaAJpBQpypGsOZlhTnTYSX8cRRlqstooVLyJeGmby
dmXsGUf578qJQ82N1eiSHPPTsYLQRTJ81CD4RUbwfIWC+vCre9BJHH9yi+X8Carc5q/dffeFJmo6
2jeyOUtQITVG3+2t2rdWpJvYlMB8U0Ldgolg7Mu1SY/unfsn3XM3Zsa5mpETtpnYGEqq+bOHAvSo
aweL44TOIAf13VykYj/R4GdRm369Z8seSx7gJU2I/JT3vzwevewJEDhlsxb/jH+c59HOYaZXtw+A
gz0taBMMr/R0IR7surDqVeKHrwcbiiEANRwY9U1XK5ubY72ufngyA1WjQxEpjpEYVAUk+81tO/mt
debClBudF+fBpZEGHD+66c/4z24Wy+Rvo0w7iox9aR9rqV8s4ehYL3fTDIBOL4Yk0U62+WCjwsqo
euhmf8E2YYAI2e07I8gdnXFMni0LzbuzzTCN8pGHOVN0XSaAxPgtuUgvDl9aFiA/Dgw8wikmHowr
aiLWu3nKhpnBq7P6TjkFh2p8xlVtDVNk8vLV81QviqendYoxGAgXnLmiPjwm6PirP/2JfzE1SVOL
NW6P5ilZTuxERBc15dtLUWvwp/sBmMEy5rdfst0d62jwcjMW1LFJmTuAMUP5YQpEO3Yffi//jDJA
q5qJzCQxuc9z31dTWFInqHysmXXEa9Nnx0Eypbf/p6GdBqEy42dquUD0o7PNOuE+Xcjp+tRJHEuR
2UGjvm1dsEd/fcJ0Rzdt93IwIGV8H+33nGIm5/nFCh4fDbz2mL3m5zoSpPpE29nCD+4jbKbPIIay
l0TC7r1eRCP5izt5YSbqUu5vo8NkPX/Sbjevp5rHesMhrxcBKpncT+Kz0wDusxxfP7HQNogf49ti
45G38lD73KLZefR0wPysZ++u+ffaOICHUAZcabMu8OnAeb2GgihNPpU/LAvxWdp4MeqJy42Qg3bC
vSjU1iFw2bwsnNpyxsrOCJZ0S/rFooL67A/1P814tr7Snjfe/fjHcbwMHjG3Ycal/8z9ntq3b+di
y2OQ/vJYOHE3/1Rz8AkwOzSSH54H/zuEbAp9TQZ9OF7cn9EEeJ2/s+h32knxL8RFhHqQP7sCVMj/
ldEeHg6IKZt8+GOE7Yz9BEKxm0igiaejvA7wEx3Kg/SmivT6yJYj2/JLEsSp6lrnCnvMVON0Gi5n
KQL8MFbKDC/b4jVZo62InyrPdPW6ru2SgpJb6Yy05/LBCarshGtuunjbWaf4M/8n4e9UXYqcwz/x
nFFRIhFkTHsLF7ZOEitBXsHJiqpX7nG2N63g8ICswm6gdYXKY+GeG9kBjB3+meTb9god1RPKQ9MS
dNM6+6c0Ax/xcqsnDeNfwbXpL1XYyWek/iUbDWNxuDiJyQVuamLyYmaWB+9F/gq7cdwgP/p93hQI
dgJ3RcnzFQSCMo+OwZEptSk9sPCOxUC+VfrvUPFVaXn93J7wjwMqC5Z7wRT/vC8+/H5shAtvBiC5
0k1Cm30XrjwbJOjdC+GXBzZbuPF5SQdKiz1D2IS7xTUeklCetow110F5/fZrnpi75epqeMe7E21v
HJVzHx+O0adlWHVSfbVXvGsDOXhu19XXkGrMXC+rUStHW8feo58KroI8EQbPEaPpxaVrT4tUt+13
TbDRYvN1Vu0WUr471rj2tr37UN6N8NYHM4+o5EOJccFwYC8EOdD8KhGJG6lxbnwe2hVfv5ufa3/z
lSsLevhyF/Ah/hK/qVPnMVirkH1MK9l1MEnzu62UmqAHUU193MjDH7/7AIBrDa5y6cJYIadRUU4/
Flfj97+aStyRoKWfSkQQAYcfG2nbexONsuTDfsInOeZjaB3fz7nePzeONf8FITnKzfeyL8fIU9f/
JVDr8nEfZL8vX8ILV3MD0C/F/bUvEnCdItwKUFDIFFNWonKaojfOPaK0WPhf8SGk3su9hnZ6Znfb
RNnALkOt56vtsEd01QAvnuIlRFxVHGo0MPO6uGXFRRowNVTOEi+VjEzb9ABQToQ8reN3Wlujr+Rv
fQ1+t9p/XNnxXRgXmaBFLw4KZvngheoV88r20Go4MH/ijAzx4xMapRfOfj6cHFziBo7HnHm/z/Yu
5zQaEzIj+qZudJIeJD7MCJKT5xgKgkDjQXr1s6y5wjOZRS1msjVZ941+bzSFeNxRswOjNHLLn2lo
QkhfSuzp/vB4zVBtrffag/UNSP/frr45FhV90Q9yMYfSaog3NUjMrgM7O+7ZlKfegQysuFQ4a0Qe
WsUwamLBy5tMp7LWyjn3dAdZtNVb8RBqkIQTiTT8WH5eGn/JyvlYtifFveMvRnyOb5/8SaTu0dSB
qBNx3l+F1aPIiXrFhZaRprHCuWie5/DMwbuefBRRv+9jo+Zz8bQv7U3zGFBAyNIlcarLSJ5i+Wdr
2gKV/V0nCkC0lZV5q8RMKSbJzh027Lx0+GPYcMw7tzibTc9FysNMD6ALFYbpugKb36vhglESPooL
XFsvdiOuhCgK/96rg93G7/d3P/nx/lXx8SLvBdM8gQn7/qr2knKc7W8GdqNMk0mfnGl9dX/XIl8Z
SQlOfAvR1aUtJ9mvVPvp9jQ2DOwvDTxBdlPZ/qplsLFbqGB/wv43j/28LezusSP8rxM3cF/Lxg2U
39hEqTRJtd6INeQMObc4/5i/L9RdCQFrmrCJjNFono4gVG6XWcqCc1JvCvsFvga6gEF1ZmabYQ0Q
Whx9m3Qks8jPeCVTO6GmkTvZXXbtqKHV71ZZV9z1M/XrrXA9McwMXkfJdnymOt20El8rIu2oFk2N
mtEHvBes4yeoza1k48REC4+4sZ8l/+lbUcNRNNNzrJh+qp4c7z8zAN1bKdZ6zVaLzOejlzrl7e4X
S5TCrzPtaYEHkVF0cfoQgvYdC8/E3/j4m1iWtkDvfLQu49U05uOlwpvcq9BN+EolWb61dhPSkYsM
uYJyTqXPq0vB5ZYTm59ZlUwsj4/0hwr6PndfQazztWfBjeXQ7uv/fq9EoLuq0YK1lNtVEtvmdLiv
e0CAbOmv4Ja+bqbauUH0x2MQHe6/99/wk0tXEq90CZZO0D59sTGOwchecVrZX8IGYnBJ4gpE1J47
FWjVjVbBFSAVgKcjqJUcBOpjLrAu/TgErWhewETuYzqJ/8aatjMFhdwIsw0iP6tEdNL3tR8qC6QF
Gytk7y+4fN7bye8ow7d/iOzmyzeqhlBqPl92d10fZOeNIywr7N87zA6TQ/Oo5HfIVlG+8MKNfstv
kWkibGwNADzIQdjCdIvL/uZHif8GxDolmmILQGUDCe5ixnJlYNGyce0rthvpxaPlbCsFQA9TXRok
WLVi50XpjFQETN8bt+cQMf1lysxbt5djWNhHGyFWKub6YcEiyXCIb2LiN9bsgkLcRLR7q/ODBwPx
H+K7/lfVOuJXZsrjn6CAZAvh92RLB1bMoU5mauaUdOLcSWfoMSS7B/y+a2M9wroo7Bs+YMPxz5Ic
Zb35qeursgQuZGt42QSRwZyZ1V1B5AQZ4aazCvgmEtWtdJ73Z9thJ5LvelUjB0x7krwMOc0aJyr4
Dgfb+MWx2J5bR87TGlGt7/tUJiJSqdsLf40cvcDen9alRQolBsWsGytk82bYxAnL0kyhhFBusNOl
YuybTByKRoBl6SGsplj720cMCSxrhJ1pcXaoScnFzzHD9I45K1V2jUw/vH8gDIV7fJ4SxxE6x8zg
xlmj8eCS1Ux2cq1008jw61ZPtaSYlHlvJ2t/WKGlJdn/q5g+aHlDg/E2lPXQGQIuzsaNiSBDO6Ty
jh3J3Lnv+KWk84iCsxMtHDJbaCT/AMw5wTphN0Xg5glTDFyGVmSYrpFl1C+/5Cfe22a4an8pqavr
UGhZV4emjYupUJEHWCFoC5gIfBLI472TbaAEcHKrEjBUDCA+ceG73gi6sjlNFj8Sk+LDOeW6YHgW
t0RAxNUmUEqBwhBCE4ztUZK3Lv8fwyDW3xTO5T6tXeVVihGI3PJt7AW3dV+dp0mxv01Ow408whTz
f4W2JPKiNqow+6vSlxaCIlN1JzS8VMrXVsVyvgtAdtuyxfmX3z+1SC7I62dqCUeGVB52zdrlVNI6
OlynP/wy31vkeSZ5slnqj3oEsnxjBpieMO5JoQMuf/e/f+N0CRHQWCTmOZoxHig+PxqQ41qOwyuN
TCFdSXSe6GqGcsVkH937sCvoVcdT2U379rRnaleIzd4NOS75dEXGtUt0rKv26+ne/vuMC23O0Ljg
SxG0WvWVYOL4Ji+wqSULJrJyEE3RDIXpd3g+P80LgrtDzpSMhXGZTWxxpoAvVpL5LrQPyypbj+UX
06rHGAaDwhmMzmduViNTHH7eRnwkSoyMSs98B6Yr0Se4+ruwO2obmkGewf3ooxVNtS+p6t6aAqgv
yxk3Qp4KwUymsOg8aBGuzPNRxqseXq1qy8ZQiCFShgXhfuhUl5PLbFNc9uS0DFadfi2/9kVbyqB9
YZbJt4DN+WlZwK5GMNVaF+SlRA3ON7+PGP5kyo163EujW72ijVU4NuM1h8crkU/wr8wVtw8BUJXz
uxI5VeP1oeblUbgOxYhbXV3wWP5c//x8ey929Eihr3lczZaVyPe20HnPN58H/gZGh0Wxr/8mA5F5
suJa/x6rTlZbGr0bN5sbKYDI0SZztMpBWXMxiDs1/axYZ9rC4bdsQ5yAYtO440b/8LEebr8dAsYv
f2UT3F0z97E2UDbtqrNm5FTjelan7dShnNuWL81DRCLQxrBtXyIbSfLtEbWVzwTeNKpkshdn1oeR
mhrjvOTmIRAQe0bnQEyKb4fQvHVW46uxKv19O6G6120N/w65Zmfbe4eMLU2ERKgDmzjJdL86qv2z
mJbF1vZ1ShGFLVbxr9AuSI/vMEde9+OieZ2Oh4oG21+/RbGuSlEqRSFrz6J+LB3yzLRmXgfc2QGC
w7Dg0i7zZXQYZUrIq7eqcigsDfKvCl6c5r1hdLyaC6bDPf7WUFy+/jqrsQh09M1tz6A55hVz/P6z
TdBAKAZwzaieAmjnv56lXrR9K/Nrhud8aqmOpVRtWTzVJWkTWXsSvnOt/a7wThdPjdAa2FyUnCVO
OPao/Xj1a0tVC/Pbaixrue9Q6OpLxJlEfx6qIBTeu5vY5rLHf5M7EglTKKLjttRRtmhHmZZXp9J6
EFUQt+zX6wiR3ruqIzN6G2a1ENlKoqw/wiW8TthghNOrt63vC/P2NF9ZdXbMD1C4prX78PE9OeYH
uV+nP8LQn8F/rNp5FRq3bkY3jaotRYdb5DzSfrCYNBS0FO2DF2kmkTZOMycIrAR2Xv8I4cOUkIIt
pz3xA08F6bWS2RZuH7FRQqJTbLRfILFPa+lid183x/LY9xhdF9L9ABOxO73nh5vuMBDHZ4q8yBdw
4jXKfTGKl/i0FoYRTmQ8XmYtmX74M/uv+jqEKMTCFk3ptwpdKOeeU0N0my9cl56jc6tst+lN1bEF
Ur4GNi4fceO+24zzQEERnv8+5ef+Lr8XI3Ju7WVAQv6FkDOSCWkV19a5ZTQy32MxAdZvR+ElU2lN
+hLAoGbJZ/rJFQB4/OtOwbVr3zzOc8w9pk3fX8BmqKgMUUsM0Y36xFgloV41xjdRaSUff43sz9l8
4nO5qWSbydqTEijLriEa2DpYbzQxent4C89SmyqTpsK6dmySBy+5T74r6XzfZtVytwkcT6H+X9Zz
tI3rAfud/JkhDvtF9ZpdS2dc2NPlg+Qryq7ZdQFG/lCe+YWXuNwGYjDS+aWMbjR6smR8lMKFM7Uq
n8qO1MF2QdglxsEXmUttB3+oA7HqQ2TCnrXGup5pBKNRm17wbVjmKYhyM4mBqirDCbTC1lFKFjJ5
bHR1TrNieyAyrmT1RJSAOHU1fv40VOHfOZyEqISGC03nX8M5m7DksgxMjcs4AWnOGOil+lK9Giic
ZU2oL7zBrAbmGLY2Rf+uEf/ICjnK5HWZIbSMg0PlXEx/zR6lCXynufleWNQOn5vlqadlHVG9NQ4z
QTDtfQsFp4xa5gjclfvNc7m0cGMYRpc+9VjKxFsjWvNZzBVXhVbKh3WcXcvINmxXiJhAwu1wOCmI
Q4lSN7laRNoxWv9rkTt2sfYoAOojfQVWuvlibZHoO1qY7TZVj0+XzfHQAl2Izdm3pl+UkYMtCBP4
KUSkuu+9JbLhw1Q6O9enHnSN3Kz/8p23U96lpIX4UxNhu19McLKQq2X5lCjGLvW7QbiiN0ei135Y
uYdych1ocYfm3f5rMy0niud4qOxLslWJjp4p9XW271FUR6dpqbOtB9xrCC4ubF2r5qq5HK4+SXUw
75x+CcWC8l8QWt/4IU2I3Z6gR97KSpPdBuPvMkZiXpX5cOaStQC/gH/0K6jZ77J25GR8c3u2E7VV
LVVMl5azVyUHqWbqV7//huS7VJct/F9pOzqM0VfLYMV0Xy++qjx6OXl3L1+SbfHJrd4VS5ci4UFt
/a0Wym/7jNj+VTpO09AGpyvJFz/PBLbHIHUuZIbxYvthrk8ElWewXOqhUJD9Z9uM2Qt800thv38x
O/a6zVuZy1Jn6Weofi7FWPlSfpYPzb9ivPL0/B6ayd6l7BI55P8vJIfcxvSsVEk+RyE93PE7sY9q
ziEl/FRN8gBvu6Zsv/x3dlzvvTumVh5/Qunlvpg4E00t25tKpPhxqk8bPbkMxV4wLti1xoFtfGDV
olAsHrx/UNApvxkgw35dRxvNe7pE1EUF2DgVSmaEfgQJQUWrWrzbKDDdfeBLPVIcH2rbPIEw/ixG
0TiKDahXqj47D0df7CMmTjJ/xv+ZFt7dRO00P5fSE0ySZrK/EX2B8nAbRBvxavhnhdUe6Ua47m0W
kSJzHU8tV2gTT06SOoTKvu2Fy+/xv9WR7p85G9gUkNkzodOP/GR8hAr4+v0BjT7ZRYsmTZyJXmUW
5fGR15SBEJyCuALk9XrBQRDWFJyhdHrUfJZ9+TqK1A71bfk+OrXOo92A+UTG1C2/q9wbsuwMu0qK
O3bQmWLg3OMV5uFtDJuudH3XUs/rI1eNEaWoZZ/mvEg1BsXrVhiatbBvrrKjQrsb5MjZL89l4fkR
AoE8xs6oieaiSMBpxlwIvTX9iCc0Lgkyl28c3AAlYBUvlfBs1nk3x0uLKFlHKCmkakp9SycWtnH/
HaGb9k1r8eYIFDy3dwOYtxZU4A01CPuafG9VKsaKtPMWmvatwN2o0DPhwpsGAFqKprcEb/cGA0UU
4Uf1UEn2h5uea+FHvH6vVQsd2PvsoqcU2A+UMs0f4eG2O4/PtcrGwvpINeMFxIxiCFBmuV1/lylo
k+Wo29p6lVgh7SqtVDNsgX8/2vxB2Pdv/AbgptPyurWdJGZgFcDVNShO1QVMeP8xmJgMO5sBkusB
qBMLr5jog7OWg0M1nR9lgALKNp3uYlmPMLpUf+Tnu+/4z6ubAC+861fbqGBHAiNp7MPk7/2bo3nt
XfszGueVMjE0hbH4hXBxZ52CYlPfDkjJX8x3p1/besac4R5GK5kZtgn8OcvZh1lrNh8DJ898JXng
KNEgFMGhjZ+5JIgLskuDNz1QIfcA0gPjufaig0/kOSA2CjuIHQGIxdDDgb6NVHPfOQMWxL9MPvOY
G4ri0p6cc2wmKWLNBGz668G6/k8EiAYSaf/lR5ueaYeBgENT01u+FTwJs+1XipdTycmGGHWtgFCc
NFoC+q4S22OC1JeeLemAKtp/D4XZp9tRF5tUCFFUs3MreMlfKykV7w7Gcgj5ZuxEFZ2DTIdkEd0r
ZJKK/S6eq1v3JHDHp33PBC7KvQZ9L14b8Xm8HBU8cFmYZVsEvBWNh+4NmimeKNZerIbpX4nUPp7e
WqYwmg9AeYVEl4NcU7/G/QDN+qxk/OvuylOuXiYnX25NXbFMBHhyFKlyR0cLUWC8Y6eVLqw+zoVZ
vELXqkTC/iLLnlauFipqn1VvbmN0oPIQ11dCN62+83N1gVUerZyrWd2jCsXzoIONVTwpg30zoHzZ
/O/VhLPzsa/lKswoGl3eaMSEe/1N8Vm5PWnoniU5nB/L1rMx/6ufSr6yTlhXBma3k6Rhn9ei2Vr+
QeTieikQgldiPZAGX5OLWs27U2NZSS0femcmhBQtb+ive+om9mVU6mMbj3z5Kjz6QrYV5pocxNju
SeSq3bdlsCnknGj72UyNif2DkcLqJzzcWVsfcT+y1LWyr7bE5SDm9gamyJ/vlg3QXr/8vjXX7auO
kw9t5/hxq7ja5d3wYWc9FX4oiDQCqx8DpBSpAhs4TSn9yq4Cu7D6LvlfA9tXhfdPg2tDGaJbDH/L
k+XB+HOKmHYvXjxWiG7ja6HSP4j92hRr214wuDZs2ddpRj4tsyJ+JibfGGsPgqeGr0YcQfxRIx8Q
mcW2Dti80ewwNTn0TgvOsNXM5zhW3vc1tt2tRcOVDoYBu8jMBE2H7NgAXiyeFXXYHqCz+KN70rnL
h9p9xGbBgyRLmi7OK7C8jr1dZ0+PTwiel2tSQPtR7iQaiVGqsa+DTLt4gb49XgqzmhB2f/sJ6cVv
5z9/soQftifcNVqwO+8LnyGkdSIP2zUPW2NmhJ307SUmqVGmGi9davuSGvhIqhH13tWNyt+r9fws
npoZ2OYKrrl1UoBUsUT1qebQPaboHqZwQByKIgwUjHVRMKVjHVXU9DxVi5rlyX7qndtHn3hLc30v
jXfNUAFC+5tGESLSco19fjgLiM2jzYVCgf2sJqqb+QliGXIYQT35gIBF2hBEJMhDOWNQRampENRr
A3aOSvJra9ehr1Yi1u9c29dag2mFd5yPXiGLK++roRDddZ6M6jadNDKJSIKqdb6fxD59pkk4/BTD
C7pA+xUzeKXxX5cbhLh0NmugH7P+EhaIaKgp1ns/U8p+XIvdRNXIb3DubcrJL56jpb3TMrQmuxpF
hq0jNgOlfHGvdyXYLIjW1fbyM5CgrrTfYYPGyrlO9fFxqTzyDVIlAgwwwtl6NkdpX2rLhoa/npVl
bGcccF13rPw1Eu3cd0bhnu9w8GUelOtAZyo4j9seH7hIrPAeOfvvC633x+Xj1U6UDQSiKLatVc1c
u8OrMDwG/x7FeKETcZkpsgszCKZuEJinBa8AS0F1GzvSusGPfrCeMNKv7jrniic4dERfR/y2CaIf
c2d+/qMjHOs009wNiNRK2wXL7D5/msa5okmNqMi/1iVnBR5Ne7au8sUEcf2V+nuiD63CszxDMOmP
nqXF5p+O2AGw6oQfJd3MYPioV8MWZApoico3fkcKqZFOuBXCkQ8iHp1Nq07k0aV+heOkRP9Nuyha
pgMp5O7h36ehQvBRiA5pE4EfyqJPO1WS0CRbd8Z93tvPn52Dr5NeoDUirvllKb8WdCX/qgClML7h
9EuUacP9HhwHRriOtQsfNdciYqwItOtuuRt7AtpYbWcAwgzgjJDPeZO1aer32N1AnoZRwDILi8tQ
etAd1saMZfMRGM63UrR8aEcqufq6ti6lqs56ctQPmnq+gX/1eGc9EDB2O4qfC3NAI1xdmsM6+gUC
MHY1GN28iwkVJi4dVPxQ8Pd3RtTHognqtiX/E5Tue38MNj9z/VVnvci12b2Xog7os4LGh1ouEAQA
/MiQXm89YQHUM7Dr/Z/8SLUcy8/PpzOfLPYu94HDo0PzVepf6UR4YW3nqe9nCemxebYtZczwcqND
+fIRmVFMwFeuC5kEpyaDuks309nDafTyWDQHMpFCUEZhO2DHH0p3mPjEjQX7jKaL5O+1/1psUGdq
bumrgk2rPxnFugTSP2kTfxjfz21dvBkp/UDmzI7O7jcgEl/OBUSUTZONpNey1lRReBSotM+PrCwY
X+3kwyUCsFy/s93H9+v7r7OZJ5BG2d2Un7XNOLt4Tf5+rr1rb5n29EZGkVniUf7rRAf3Fsrty5TD
ccotZvQaXHsmaQ+7y7WXmmVGaAG9Uwcupm0Jp8qpEsfsu1VWJQVp4cWXbVeLgcVcFos7USWBitkc
FNCABvHdzImztS2nchKfj3Xb9K9jCFVZZKmZIqUI1OtSfZQZwMDQdp1j3fp9KBtPRNkxz9+2Fyj5
vVTVcb7pXSp8Diuv0avxmi07h9ZdyRFBfb+3E9XU7P6PC3weOAOsZvWo4QZ8NfJ1GBwWEcxYBwfA
hJ4aoPkZ7b+7d5JtrLpEAQtyjb0GI+/nUIV+PWVrseL29I97e/dzNIhbpfCyi6l/BOXX4rxwA8Mj
RhCgRMBFxueCObD78ATX9z8JhPD++SfxvaSS+Tr/LBkF/zxtUt9p9/OXymr7adc8dd3yjH1TVcLJ
ZxyCXteNU/fQ/ftUr4RBJcT15z+SzmtJcaXZwk+kCHlzC5Lw3nNDQAMSEghZZJ5+fzU7zpz+e/cw
QKNSVebKZfjy/58Ml7XEVfc/vU/9y4xStl2JqgyMA6AQVJaxNWgdpDJ6gWhBJbphEYKZSiJVQzPp
h/NFgJtIAx2oZxEjcmqv7zulULWqBsoB0Oqzy3Yfditx7fgZufAb8uEXxS5acD8Wf1B/imF7S/We
s9TlniwyWRblTL69Z/kOYhofyiFYwMNYZNfXOh/V14hZ2PV35yOKjqzb9syUlqGrdOSzxiJr/2UM
+5cspaNxQEc9aTnXzTHG04OMrbsE+oGd9NHlIZv0UMEli4gKN8J+3q1GIVQbXxzA2FkC6aUjiFkc
rYYf0bJie8LwpsC0OvWL3nenHbDjxhn8MwrQXyzfA8ppr1qBpaWiPqYfgZjMejMOtDTtI19wbxSx
8NyBlM5NBrLNO4drwoTYxKDEs47weKCDzp0/yGrRMjsYWLVJm2D92V9mgSn4a5C7whw5Co+DHcRX
IPeYHXxozOHrfD0GDoxIEWCz18KFffVx0vmCdEJ1w52LfQAG/92Anh/Ap+cqKQdM22DQ3fT7B9yD
0cndmmFFN+QQZXrUh+2JpFFnVa3zG+6xx/yKiR5p7iOUWYww1OflyVlCIbUKKhemio25gi5AShiK
GL8FD0VQNgOkghhbQeoiTMgZGG2fZ6m25ik6aGfn/J4rMwAlwaqGHgBbRigx2/NX585qjtLGPLfs
X6vurzvCc1sJyDPwHvGoG9vsDcLDzmSO1k3xwB2lU2cRX52F/I/2BVcNFjLV5Frl0DqVLrZQLOsD
DdUjW31X0R8cAPlqP5Ntdv0AobFMWQ6Z92LehqPrP3dYsn5pbN/P6CjdFEj0VEd0gQ1RL3jfeJ/H
ZwcfPvjCqxGzJ4AJdNRUEhAy0bqlfVvtx5BkoFPBaoea7Fd+jdUig1LHRVyPXrT89GoqOi86SFdk
9SfOmvDZQAajfMa9G/7Txp4Z0KkW5ZEQtOkF4zAgKC+fsh4KwDv4AT24jKq0xLMGLPD7fjTWoE0H
PzGXGLAzBW0Pdp/NYBhcB74I63LrbPlOW6LQJ4yETMtapJi9dzoHJhhM+Whj/G6GKZgaQnMGIugt
YD/AyA97z/yRsbrpdcclrBZfx5JiUVB5IFo2foLssaknxjICmxvJ7TB97YpoxL3u6F4SDAqYfkgi
sfMGRgs9PSc7V0jEWpsAQpc/TLqgCL6x+MmQGLDKuCEKaHSwHLgJIA1+AAKp9WxyynowtWp6aLpu
ADW46HAF6VWgEIUu34NbmawL6N8WCQd9gJuVjJ2BEDkqUw3dK0QbhpZAPlTReNFQj9AwcBi18PMY
Iv2YA36usjSFucgL8FHJsCuBsozK+1DpYMz85OeO4v64yDmGIFQPfeaAvHuNqYrWN1svi0ZfZdAh
t/t4v1z4FaWhF0F/pNwcpjPI8bN2xYvFV94xMz1ewoLmh801qGr2bGH6odrcq7PsybyR2Tm2fsC5
8lN9cptDD8xhqT5z4BbIfvhnvQhaxT4vgwTDdugcX5REd7b1C+7qyE0tMILhCEwjo7gt3ZR5N0zW
f3NTbmtZ8aXWhSLmhL4Vz1CUtOyYkRtyEuSRnzEneeMi0m8UEcWRIS41XfnfwvrBAg1oNFncBLj1
bcbMuSB9/lDcMItZq2d5zQ9rq6dYHmxUyC0lbQhj1KM+kYGpCAWFC9Ku9bfHpUkhh95zXAN4xW+P
yWjy7xLBOeLImXHhkimftr1iSVC38McKPUqtdTcNJt2o2URLWjpmpK/eLaDs3sNSLBc1a8i8Mvn6
x1g/pffflA2UQsh8skWyKdcoW8nn/cvvKgMkThhON8NGfSq4gyBHsJUVpsUYHyh97ZBskqE6YmLp
TOA0G8QhNv3w4ssBdnnfMdN5/h0/RbxERRXKrgVVEWkIqcUa+j+RVAHP8ScJoZZssopQn7pocV4w
tF98fMyBNkrkU/zyjBwgOu3MWX/oD5iV1HFv2hDTJXu4WgfUQdBXXGXMvojFI+p5s1cwqg+ZqoV/
aNdmMtStfFEuwj9Yjsh8QEHhYba7z/gFtZUJBqk1Ae1mORRYEqYKZ3smYRJ5mSNJHpWbInoCtGFS
BaHl8sy3yf23reftGT53eMRGTBg+5kNtjj6PYgcjVQR20kb54xaE9K/vkG3u9WuzLXEHprN75PeG
eOt5MlcX2pSrBOG6WjMgBJNBwGZf7b1EfpCylvbdmsn+8cd13r0nJIk2iB3AHuBlw7JhXq710YDn
ICuI5Ta6bwJslwN4oYPMDxHRczh5vyFRKz7ESm7wRY2YlpPmqQNGlwNz0x6RiEtPffJhd/NfO4XY
PYUb51lRWXWF8OjRTaHVoGZ2YGXSU22DQQfDlcl7eMeaAr0b4kIOOIoy2Gz/SF+lDjWnz93ZHOM9
E5cLhyXPkY3pL32InHcez82uLdTZxfs94mDFPN7BzAfDmqwPaMRu+b0ymreh2/wp7IyQY67YnPEi
6hPloM/Y74CZ1ol7HrO1UYLH6Bt8IxXoPMC0zz1GjtEdbG1fvV2VBjVZfBEcAClD6tRA2GCMmTbD
L0nrl0z911jgsCkhoXviRAfMyAa95QdQgplvYJ/7cT97GNuXWYa5GsvCx3LtBYHle214CFsvg/U/
dtuKcNM+IVeBLVI1Wmbq6CjbJ5Z7oZeJCRQbo7VgD2dTxBDm4yL+JG2P4EMMf+Xlh+gLEDDuZ1js
9OyGT1FTSyKXzWp93ggHgNp/zdnd0jv2s4dyenkY+Bf2GRbBeLC+pyoZEBvxxTmZKRcecJjmriHf
0dkmAY5QeJ2NJOa+KEQofXnD+xyzoD4OcVxKsIffiB3rSSlL4wwaRzJtgdOjTJdR9SOIMX9s65CC
oPKNYghJVF1nDgAYrLQWTPRGsCVYYdO33MLfEGnLRjbkfCngSQGrcp/+IX/Guo+f/XxSR9jEwE3B
knCmEQ4mfHavp7FJjpCMoBTPuOyKDxqi/HVE6QiG8q246h9hutctTA+JUhm5qrYwmcvYvrKQx9If
8btLa9OcWAbFvlhRu1iHzt8HC3qWsHKlCeYpzOFIQxiTLHKFdE9mBgqBV89vXG3IjrBles6aWlJ9
tgJhxMEKseReO9pnkwRVYhAd12Rv7RPBvOHiFM/XvvA4Z8spByi/BudpbPex/+OXJe0XUdKHsn/+
IVLQnr6ggTIToVj791g29u5Ury6YnD5ZHhQK7f49Usk4U7cGRQE3fQvjZ5po9FOOYGqSNZ8TGC8I
GjjH1iMN7e6upvA64YrBlgoO9p53Q3lGR0sLyIhAdjGpQZLYCAlKY/eQjCKPpJ4Tjwj6zgFC6Mfx
ql29q3b4uz00YDPQCz8dhY6gfIPEQaq75/TovuEzWY7noOhnBTwqpvgpsWABL7jLa/JMjHt+xAKR
WgfujbSh7qCI6R/59EFo1Zk6Dk8GrMQ7tzkwY+3t684NB8qRuS+c6Z5N8se2uJlz1hX8fvvKiqO5
YykKrwZsl+fxMAVG33A8VOfXiu4CQB29LvmUPr8PrauJMh34JRgHGHV27vuGgVEwkzfKmKH1qgb2
h3HgCAdmDh8Oagy/dC9fYHk/h0Z4AFue4SB2+qHcM29Uf8zkvhOUf5k+6O5ISoJDxyzmJ6Qi6K5J
4vSkSTBX3sz7arAVCuNedze21pJoXWXzuXJ3vrdI9Rh+PTnT6Ga4/0bc23y88NbEVsO6KauBOc7v
8TohkGBYXzkwF8mdQc1FJ3p5jPq2FAlPAE2398gRhTBQjOl9DtCgNYJwuDz4tcwLeBmijkR3Rm/I
Tkdw0tl8OD7nN0/ARQ8xcoOKP5Yf2I3STGFpJWi2L2H5wl9Yh2rHoc8pXJzV3XuBA6MIyLjpqNzf
JxZydGInAw7Gp4NuTgiZcBKjLFqgSBATQEMQm/p8bu/YtRGXdqh3hZ8N0n4fmRi9dUDSwMsPVtZ7
dk7dLvK0ehsz+SJO0X0RpegGh2zoKL6ypHCSz8Ga3RoDMdoG3ojLb4YsaY0b8HsZA6Mi/mbCt4hB
WA/Udubp3w0cqD5ud1FfveMuMjT0AUbzdzj4+LS+RijadBcczPAqjiK4dzgDWS6zmwXo9ojjbm67
JNn+kVo9dAZEPTFmSK4GOXaXYUdTWL8GVIjhDaCM9lG/0wLltMxcXOzFYGCxo2Fq7LZ/r5yacmBZ
IuBCZ5TZQwugDHD70AaE1YTrloIfF4vVKxjlG651QXaag1zv43dXmY38/lshR5jGA4FXD8iXqWKs
prOQzb+h7JoBqXTwcimEOYzYTYvzd8fvBUtipkoDwEd2G2NmrPJ9/Uf2LsoHY17lR4fuJLZ9pyUZ
D3EEZpO4dSIsDY7Rysp6hPS9DwQu887GwAPLL1NfGM0LG7M56g17yIATuQwUlivahRcoCBSLxoXj
3tFA8CtzuZBgqj2evUQd9idR79reDyfa8YX5OY1/j3xCt+ATOdu9tuyTqpWCWI4VC0deaw/mCnR5
beFabUMcPU656St7W3VJnRtdVFfYl/eEM7+eu9IYCEUH38au31iFTzrynN+m3poI+4znZ6RuVLKN
xukO6pZx6u6xT0IzvdO99VGUwxU15jj7bzgneHG1h6rPvRw7rDmoWrC0dQBCPcAmjQ7e49flj4bX
C5bs+ThkAD5L5rrLiZFOnN2HOotB+PbCvASiGiIQNvsRn52J9hYbnp8Ag5M9SwRBJvlHVr+0iLco
XIJSV1A5iyOIujnNn8pA/6v+0memuOamocy5spYCT4KTjx60Jq1wq6xTfCuOOp7CK3YzNJMtPIxV
gP5k/qt2BCw/I6zn11kxRh4AtA0QBoQwCom89XiNype63vLnuO39A/mFvQxcEIILoA+oAXNCNjx2
yG3IJ9j42ZEny9HBQZUBY+eVC4+MR93XN1Hr/bjyAzNwP6ymDatfWB+1Hl9lEjW51jAZuGIZaYl9
ZZU/ES/z3/wjBUMtBKk+nxAPRgRD5pOfw3dgfuK+4yEPZRZB7TclOoB1xjW6QLhEtOwtuXPfhghu
X6r4y3P4RiMLiRJh7TCrMOn1sWSqWvEAUt7/GS/r+ZAroBFCwNvXvVMn3GltPuFsJmGxucUmUAP6
6Yb5lev1G2M3Sio7O7P3wSV4X0CSPfMSyZUfN8qAK51iMEOJhqskIQf8Ajwd7RtI1LvvxOOE20iZ
1cUQLbtaDEvPplKi7kBthGAyuNel8ILNKbmpcHCD6fxyXna0yEN5iud/W3q/OZrwdstyb801o4MQ
qJI5HmQTj/9tuv4FKcm4PeRecjD/IrzwC79j5qjv+buk82Li602yQnYl9wZAL5diWzPlosL7yHNu
7fKz4TYm47sJVgakD8QEel/l8nDrD7or/17lKKF42ZKNLlOMyNyj3OzzUJml1Jo9hYVDV/LBdJbZ
DltbfGB34/rkGFSDTqCEq+Hk4PE2kNXpi4KYPUf3lkFI/PLelvxKu0c8QvLldBaxuWSzn0LE5pq9
SUsmRLTR9uileNEonBni7F9xcdJUo3PXjZ1a0MhrkbSU2zUl5+czekMwuAWhHxXeF/F2Prp8BiUG
XfE4oI6FqwcC/11E0e5y8Sjc82DwxsCqGH7p2KxmkzcbKTnpuv9iWEPeawutVtb9jmYKLxOo4pKb
HgP8i315rWm9988jKUxhk779KBQvItq6QFiFoGIYP6lz28YLHbaWRdQcZQzzu1lLbAfKEXOSG3xo
bjf9zBmlUybSr1cwIhPPqcZM43/6tCzclvCelDvQzRk507QG0PbKyyAigubXsxmDrgsECeWQp9Cz
Of/+NWF0nOPDhPB90PJ8yqhqdylxe/oUVDRQZ9IxCge/j1/vv40bBpMY5LMYAgXyytw2FG4FfYAl
jT9oojC8rQazOp3jKtt18yIZONlK8+tZfmCwhHRAhqTLik82fNpW4FbcW8LmmkYc28rnC4D2ipfK
tuJuZ5SLAbUqLOAD8GUuI3KPmZos1Wj0ike2Oi6BPK7C77Sd10gd9tT+1RnrbNtt55AD+QWzPlXH
b0RSCK0bAQA1vbV8PX9wzvTVq8RZdMENmffPuCdrwJc7+JLUiIvPQ7sFQ43ZJzw8rKSm9gB9Nj6p
5GA3H/99Cu+Y4NGqhkcV3+qPr0CwRI63fr36jS7UuHyklL4CfkcfD/S9B1jmHaBM4i/RVqs0S7Rz
1ZRa4jIOlFnQuPbgogwo7Uqc75wFQFoDRocmnNUNTwlsEDvpsYOJKR9pSinZjd7qBLC+JF8IfipS
rqNO6qqwFEx1D3y3/YivGDxqfQOyysdTx3QcuEIiw2PzKjx0wFLgIdgEiOOrik4F4/6kGgggj6eI
DmXhvWi1A49rQp8ic4Sz+9h9elHxArULKokumc4Oi0YVs1KeouvbCDG4P/fIynkmumm6VJmNFgM1
yVNpQGlXMQb710oHWPHTrmJlDMcT18OMf40OQBpqm5Y0hCvrg7utpuuCe/wHlvme8mpcfOR2UGu6
ET6lZnIvinXnzIAsE2LQkkmYbmEbFq1Hf13636viynYfeCx4/jh0aSXpKuEl+p89jTJNg6K6DHmE
Y67GVLhPfwusivHiutnQNVTktcN3uUNVCPpJOm6grzMbXwN+QOuiS7B2KawEgDIvO+obtvfkunRW
uMyw/+huc7tMi78E5hj5UIAIRw4wznXqLY62C1z0TRZwMn8Cz6SK8bsV44EvQySqmH6lzoPXRE/8
bv2N/o1eofdRWDOCY1xrecb6a3kvEL+WAR+nvPTQX251+ryREYrdk0PIJBGL11lcJN/kal/50uCI
d/H0TYyBgRmOqAa5dqAolafO6qc+48IxJwFYYLlAlueKchytcNClG20LH8U2t4V8RXn+u0uLkpjg
L8MdTCqTgdxHeY3QIAfXZt48pGvSHDiT/JfYTgXkrOVDVpu9Yoj7bwW65gwM5Jv7H6KhhNZA9b9n
kYf6Wdlg6TVEmpGxlZbpGH453QddgcgYaNd0kiHMO8pEmbxLc3fJfPpu6Jt/ieTTLVu593nKjD5p
B3jtP4PEJnRI2Mu5NGRY7mJdWmCTdwdxqXvNSdvWlU9XIa+NtPdi2sYQr+5pUu8uZ4N0h72Z5RH3
ZqYe080WlgnD/GAY2LQvAxhDb1RGdE6qr98IGZt88Yhtapy/asdFsRJ+fbrajmfAOeg7pH/Vv8Ok
QcLFXzBgzSaUiPWKLN5+OySBRwj/sAVoDykD43FaexFTZzI2aZYgExESVwnngCFDVrSegq4R08/r
Q+fntQcZAFZozYBWe7w0eZDgtkqfhk9eVzfy59GagkEXMK14JAj3P5uXmhr3rs+ZCTFNgX0iPykK
QV8X2LKcJGwhMGavwYhJgYyXKqK+0WVfLmOOMCrsGLiNKSj8KIZC0sUl5g89aeRDilCZFYEnMOTE
4koM9x58YeJu154NkQA9IGOTr/d+uckJv2/4cEJoftSEgV5ytFIk771iiJMG1WIPO078h1UP5yOZ
HArYUthTMYzGV4moPZ4/E6GOjBxhtuDBhFYCh3LeyqPGXJRP22Akz2zqh+ebDQjvg6caEKQArTGC
ali3AyDoBvMqNFYZIJuAoLUbbWN2puPFTC3spZILhz2NfH5vlYuzOQIwvKG29vl1mto/Avgm1FkR
PFcAlXr9pgOHBgzpcfGG5cwQGm8ZGudZuskXzMHb+WslvArVDh7clyJmHMN7pR0TY85Op1WOliio
/I5UJRcXHNnLJdfp8SY0VhH5hpvgXMxBUDEDCLFhY1kymCP3xeUDf/+Rx3Jl/nKx2PsZhZkN8EeL
39IAZRuszQuzdjimQmRBEhnoe4gfrcdcQ9A4q4bPHFuB7IwViHDic3lJkCUQ+g/nUOxWM5uVX2KA
jYwPkirdJ8jR6+fiOhafQ9KHEuEXwfr4ZD69v/HygIr/+XRi5wVegcMk2na6ZN86OJBA3RdTBdWL
4HkLPAJ2D2TpmXq1BDsUXujOQhqT7eu1LLBM+ekAwoB6+ukS73qgWeirgpVYnSrQVbihFEMtm8WZ
jwnWyRwswprwXTCBIugBQQ4cW9iugmSbBPS2UypfgpJQMB2+4+TeIRWEGvDSxuJUL/3s535hF5vg
XdkaoxgByoO3h65qudpfQjbJF6cpvHNGRudbwDjaNjrGoLU45vSpLy4DKCnhZYdf4ii8m+2OqbZw
qgNfTqWZZayDdO5YQ9ljAv3jfElocNwMTM+jj0yuFUgKua7r355zt1ce1Um2xP8LAtK08TllsWfp
UACjNOdYRcLdxw2Pas5lJ6sOld4nxvbSZ5qkDHjf0RGaTQGwafahMXOL/g6Slwv2ZeLgkeJKQ2BN
sn6SHoaRU4AUlh4EqcUHYeotjr0vYWX7sAELtYbx4/XPO4GkIqwUGhK5hPDicy7W5RQPLHVdQGKd
S8dyk6k+xnHfB/cnW3w8gDk6UNYwipNwUCoCQDL3OhXSs9zqVyDpNQkq1/oa3nkDCJQZIg6DlTKl
ZpOvKRqxA7HYlL4WLOBTvqTyS0wP2t6hYO6KdVMI7wZmnFtFnoplImZQHktEYeRh9QWHBfpkumZD
UKAgkVZyfjUeCzBxs0EpuWblls2jbvBWYkUWm5ftMegfYjShnpobqjC8Iybfs1LNA7G9kbIaZWPo
YKB0bIXawCIBApkXaQcD9hMYkzkLNO0fQcDbi8ehF3dMsLmR0YW+LFydqy9xWM29bUa5NcOir37I
6bStPQZpssv+owybmxl5l62EHwF+picEQxM2wQL/EkZlS+yduRnwrR6XB/he8Q6GiqCXjCt2ajYD
ymvZ/d3A1iAvQt0IjxH1OQ7IPsgrc4GQ4fP+Mi4cpi8to8FRUbnGkN9fi9YU0/FnaDOCBQbOVukS
HLzjNO98SBohwnWhFlRFUk5L07v93c/ZNWPw4qqPd+a+F/RlLcPmP51PBw2YMyCl0ZfH5oBNk4nZ
20eMAPRMvfUaconYH1/DsoG09V0pMLuQ0EGGxhJgxrS+5y9ew+1oMDB7gxEkcKHxXfgjz5tOH2tE
P/3Bq//A7JNPZifkfEIx1/3j4hcnwdCPh9x+fSFhf622hKctSLXSpp8hvCooo0OL/9O924gXeODR
heRo8Eaq1MAqVSYJ1HWo6AuoEifHwu4g2WQrwdDUehlBmdu30XfuHaq6udRAnwJv0g/yIdqplDZS
Qg4VWyRTMAX6Qo+TgkljuTWm3LMRc8e4JT/GkvRdpyEWssx1Qwx9vUuldTQzRt8JFHQI58E8ncak
bIkYww9OSEYcLtoSiSw2zfUdG8EL09/qw1wFPTrmg6Pk4mfraKni80SNx2nJbqV6isM5PIOJEzK/
5bwDUlcnnAGJClcsjA0oTKyhekS0l4J54DmAnnMLhcGd5F/YTHHwl+7Na9u0Lrqvdz452LJ/yWyk
T+uIYGMEBzED+hwZUsJNUbMQqQZx/enFP2DUxk+bwDVwQK1YEv6HsvDzCIj+aUf4pWR/zg4rQo4g
4e6F3zD9xv33FpQQ+kgV8inRMQyBFPKKve9rwPc87uXg2KlueR1KYAAqVKd8o729LCBXkc0NENby
IJTImlAvAFvxA6T9YLJB5FkISO4Rg3c+0Z6Njod8HcQ07IYQIQSGg0CWbxtZPDt/T71uwXWqezHM
b2iwWClwZjF+QVsTeRWMIUQqMLyRJ+Eik7ldy1LqZzTDmMOlHt84LZZa/U5HjGkJmV/xGxalC2Kc
HrTKh6cJkYzEl0sfE8saNh0TcyR0QvJRJqPPA6oMJMYJVDT8ZhfEDhGwoVfDN4xp731rSFFFNwUU
Jvetz6jBhucmYG9+Yw5xeAsoICRUuZ+fB/yNhTPxOfFvhBGOgSMGUXa8vCW+UdEt4XRp9EnpAHak
nKq4QXEaqL0fROKDKoZKRSPiq7shOuavsBRhigDblUWF1DI+w6QNh1QsbLUt1TIkJgJ+YLVRUzzY
2EzV59utaLbomH+uea3n8ixD/kE8xI5n6A7/yHWUa9HGOJDruDMODRIWmeqPEQUj/tjFxLXYsYtT
o2mHYkY5in0fTH4Ym9Qth04fwVNEzfvPypWSj3Kl3smPAolnXvu8NvSHAQWmYLEOxHAjWWTjel2t
6zOchXJhTXBLmRtTc5+cmHRrODR8xqSWQRPPFy2uUsVO3v02YvcoF9lKEFoFz+K3wRJmFh3hIZSo
0i57Dqnf3ZmkG7jjrOYZBrBUJRzIy2LeXnFB8TKICdVcJSiwonf9rLP5G5biZ+1gz0u8JbmjTMwY
DI2TZb4VSXzdtEAeGMzJHEN4VbN1IurbxvNoa+PRXOyRJJCsmPjvTb3TCC4pZnRVfrLVPX152Vod
c4DLNDnAeWHRcFBepu2yOv7G3VpD8GluxTiAjAWS9EqEl+f3LXioJ/S79h1Ujw44QBmLGSzH0Y2A
+h1qn0OJsWMuokpPQMT2nS+XO9xh+NiXvsQ+jpHuBStXfWli+ZHc9KWxhmonNhLbF3Q6nZHtgZVN
iBWmawdnXUPNgfXJAIVqRhM37pt/Jc2dOf9yrc2kM6gqp8s/PJ2OGNkTKvaes6839s2cVMvgpB/5
S2DCAPBnlQgvnZj9g3MWpgJmN0zjUBCSa/vX/jmIDO2NMTBW5iKewq9YYPK6ek+kvXLmjmemyi5y
KdzvsYSfRcAc4BaIEGDcVdl/TjKa5HG8KR8/Qd2EvLl+LeDK/GOK0cPxJ6Q2p/oGMUWxBfkFZwu2
/pqk4L5B8rhI+vYYC8ZszDq813/9HtXNI97kIgbaeHxOP2DZMZcGwCC/qct4qnnBxjhd1u3BPjCd
Ma7fi6/s7Ik+BZk1aacQSd6NZ3Pt9t97u/3NmZxsIRrCLJ+94VgRYgFWzinNLXNQTr91stYZVIBX
i7CB7lmOmQSkh/QgSxBpMU2xCEGTD+btvbIn6TzEx7Q4hI/28F6V/6jp8lKZt8fXUp5m22r62r5G
1ow0xlG21aeXSXZK1vm8uYZOH5buSD9CcQcchnvSgNHAcYYMNSpnzladS9PPpFm0wFwOdSndx0WQ
JTOIZgA61NWghf/wlHDPKCuGiErnu7yIcRuMQ+OfiyxeaoJexKQX0pgulNtfyOFsEnQhX1/edCvc
qfLnB/9pAAzL1Y9cUCJsUQg5wjlBg+HGy7zgjfZe9xc9xEmFZbMP7t9tCUUTrCI08MpNaM6ZG7yA
qUDrSSewyIAfijEGKDewJ/ZhlFZwPJ8cLmolgCB4jyCjPJxv3i353sBG/Njizf1BDmVSU+p+IeIQ
WHcJ1JZn2EJ27ZOIjvZWO3NQ8TCORp16lgErSLsw6GdwBRiIxhZyhNWXfgwTephKcIRJ+/DJ32ln
G80JUxKlN4ieX7h5tCJoARldcCbqftPg4szAH3aZOF05jdMWXmePoVhk4U416uRrLm/1KhrqjJsj
bNLX3Bb6VlMX39hPodDhMFB5xYmT9gen6qozWYO8ek9Dnxs4MyiJXMidkTEmnfSOqSdsgoyb+849
xnSJ34SHiz2HCZSVuBZsTU5w6Gy4pyAP5RG8LcoYfDA4ofAh6BWc7Hdqnzf+mNzdAbx01DRvz9IG
4gyfvJNhU+1NHBA4aLm7OpK9tKVq81QI1pR7VMwvOTml32auzN/ygGoCPF4UMaF/qVa67BuE7JFo
Z07tbRx5ClN3XcPIw7POtQsLMxqIjzwUbCsTovjUEVkjnpiB2GIC+nsqJBxRLP481Bjamf6YXv6C
WUXyHl40wdOqfah1+GMUwZhJeUFLC7/cf//RsBa9y0oArayW7QXDCuUAYZf06Og7jReBArWqL6mD
XQjOPhH7CZwE7ERBY5IBgnNBK5JJA2+9qliHU5vrkwukvWV0ta2woD0W2F99IGABkdwitEft+iNA
unzSOQxhCZLwNfzpY1OM/vjE8+oR4EvtltY2VbzwMpGl0Y85FY+20saNXnBDsHWoQAXsveG4onos
YKFJo8yapsyVX1uzmn2DuxQfW3C6bzPGAUU+JTetmRbNQARKAct0hIuwkALKNWK/bJ+apLlMhIAF
OiQ18PsWYa8RPIpoietpM01CPmLyIC/9KhJ2C/XXLycaNBzsNJdZvfoWZA5FA06sUB/xQLy1O36h
Lmc852OjACziJEPMmmK9942W1ncsKbuUT6mK6CRdU+DP6cGuGVm68uvGIr8gx5lQGDJwDZkBwTpc
cCNh3ccoMZRH5neBWZoNckQONAfw9IK19Evk7SwE2ZFedewgQ68IQUNlXFpnmUhfBMIXNjK4MO9b
XkhQW3YdtQuu3vHkQsZNDFsMRj4CGxluOL9PLG6X7zAOGEyN6jRxv7omKBQt1tI/hteQ/BDq/jZI
r8b6PibKLyfObfrFRE11g78sxm1uWN3FzBy+P7DHErjm5Zkwyas/NrDwml7mzuyhs3OM81VrjR0y
1hlMXpuxtH89KMN+NJwDVftnmEgT/R2DFAus5H/QKx7Tv96lObIFX+HBK9nHFLA96i6a05HMDMv/
YoE4/bjpbl8dEs8acK6yL/HRa4sX0gNwP7Thc5Ljxsodnb/sGUfYeyKhClD5NxLkpaFG9GI77ja0
LxUkEZhMO5WKc8yc9D2UXH2Oq1B2Aw5F6klC6h+Z4SNI9UJGDSzxRVr5UCb0etNw+4n6MOsBMzg8
P/18yo0HhpxDW15hKoeHrnODkgr7lPIVW7ofBCxUuRkNWlYLljXxqtRi3K2qh+HpukSqBjAYbTti
MA20TOXkU5ApDrwrr7GAB3LTnC3rNgQwJ70wToHhlFtKzcp/GZ8jcQXURAFIA/6Hqg+EkQ0sewWP
kuECMY2ILxribYeFlPfAHBLN6QsurjH4xQsshDscyndRN2WhM4l91jyQf1G57ePVQnKJF2JR2T1L
HwLcAo/W9cxpp9+Qoy1eGBO9HrUznibdbAuUQ/TuO9KXhqCEygG4FBNSlayC14lCc8HMYhix4Cnp
+SUcaaIZaLpvcjyPx3IImaqaU6G39aioafxW0Hw+8YS1HAS4PcFt7PHOpPxAVY0XC1kC6Dq3ggX7
z0s/XhrtNNuZzh6EA2wRHnNL7nfF/yttRa7tRF4iMvgVyzb3OHhqZ5zADshtYgG6PuXV9JKPOS+h
YdSBp3PiPjNxCH/xzU682Bfg+5CBUdPMTQIjOQCJ6iz9f0OjYpL55pGQIkye74xAoc1Q3CYTmGNC
MlMfS3bTFrNqDmjH3ijY2LEdwPnaq4v8WftNv/Mu1sgaYAHaj6gxnM/cHpVjOBOClYIIG/SW8yv3
KTri1qfuUOHtt4IsxGO+I9plSgUmR/9IHtyXauVJV/uFIRtqPoyWDzZGpxTSN8o0Igjo86isDcJ9
FZwhPQoLnEspGThPpSs/zrEkJro+EI2thnT5D4/YZmjKvn5vE58jlashTiTrLUZMJRWNhzGeFKDT
YNro02Mmts+J9ibspO7VJ1pLdgDi3mkYAnYzvCkil3mV5LUcl+xAEq5ElPLqHVEMfrYg0KQc2LQP
GCygf4dr59kAKAleyIANWNURjEscqUJL3eejTgVJj20YmFFFLPcb1YjN8ISiFcaM02KTFoartPdY
iDN2jqp/FMUbl1vdUHdQMCtYAOF8KnLqcHNmAky75bNM7MsozXsjPiHqDQt2NG4k2YgaLkRqgnkD
xHMG31ifukbaj0eZy7WhcFMBJKwRPAT1jylbkvWXjYzSqJ9dZjAblO8clk+OOYqQtYzw9FSP8p8M
WgtVkTu4l+OHjZd2vzEnkKUIrn2PoVrI2vT3cX/pHHRaZQJm9gzTHybgs5XXseey8wEIXh0IZ1QP
EkNzGP9cYxRok8LuVRvzhjClkOAXDZrvJqM2MNx64ewbrxqVV22s1DA3iBGA5AcK6Pgf3zGXJuLZ
h90xlMJyEjsQwA9r3/76nTTnHcTHfKzsMsJamW8k+7Jdv7/7zOJ2YScD4fHf1iD6A9Xiv9gPUoJo
k6PYkM7GBO04dN5F3u6Jk5Uf7GiYS8HC1Ic61pkaJmDL0l7RoeNqaRw4xtgeC5sIGKy3GXAytkFM
E/MhiRBWJkilUIxVb0/Z6iJzSccYib76MkDCKUbyfv5DxJ4WKxlXru5fbAwsHmkGGT1cft9DZrya
Rqq9qxs+M2kI2HE5jVRXeftA7vb19wd/u/kuoHzk5GhiTKBuL7WraegkXDPFHg+aM1NtvENCDybE
pVwDwJvf5b4khjfdy+QcqVukPCZsvA+SLw/IV5RfT8h7KpVbNyze2fTCPUS+tOj+HAKAA2BB6iFK
6cvwJUp8aLq9H6cN7gfMKSIMSGF7eJcOdmxs+DU0GlaM4cnSElFQoa4aIjwuMw1xGqPyUYHMHxOt
ZJJAa/mPpTNbUlTLwvATESEz3DIPivN4Y6SpiYgjIKBP39+u01Gnq6uyMhUZ9l7rX/8gDRFfFvf0
whytHjY2kBU5rDKjDuDZoU1MmbvvfVxtGCYqn4hU0JYJeUoveOV7TeB6p0ES945yRqPvAIiO9ohx
7ccV7eJBjTWULcc9bFmkGG7LCtaMGVJ2SlTzFaZhTAUZOETWTJk9BlxC9xFpM5w4LL+hcDH3IHzc
sJgjxoiyCvgc4H5MQhHrCBcb/h9ZDO9N8UGPEO1P1LB35AnYif1AJ9E5iju58VrQIGmcAuCZwf13
UMT9my6MDsaTUTfJidQHlwtwF8mLXfJmUz07chnkKAZfcTHHs96GVSv7uuqUzlxYJX1/z8PrCAcd
gel+CItmecbZqZgwfGboatG6iDXW1dhmUoYtb/FpPfjNV9zv8A/hoyL38wfrgtgc9n1E45R0sOgf
iw4Q0pUNSDszswgvRaZdRhgxq2+/R+xq7ln7J/CKCBDjqD/vH+F3CNEYbcE9NcfnOmofW2k/aqup
AmOJKsXGxoAJPVxYmXKfyqtqQ+Wa3PDimqg6Dtsv+JWP4qdSLP+sINHJ4axQod/Cs7V40Vlr60Yb
U8H14bnFat03fcTdwIEmFZgmRQCAlc76JzzFddm31fgCItZkdR7tF9bk/wmvuBhy/sZnWE8NZ4Vd
aD95qpFajGvpWNorCa9BI6kvlDbM6Mp2lI/2LSLzUp3LavzSJyqAKG8Dn/g+E7sDHZ5ejFn332xh
57r3PqQUyjDfL9lbIVnqtX5oWfudNXX67Y4N4gCJbMYujxCtQ8VWo7O9ULXxpyLgIfuet+fb6Hm4
aWg8IpXR/iOqxCTdj6mhkcBq/Bx5V08fiIAtqfiETRtY237N5mRbwfUzzPP4oQQCGm//9m1MpX5j
mJ1HzWdYKinfc6nCVkopmy4ow0tyz8XeluM90fHSnHn/qvivD2tVUHexLOMWQC0ksIhP+BpsbmWI
xpIgoKZ2VTBVamrqPMpYPA1ePllCKsWS7vV0B3CXeyBoBqNv7/vF4O48foiwbjB8dS/qygKvfcWv
zCTvEYayiXMFX4Ruw01SAokncL/quojAbApIQm8ZdPV20Cr+WfKAc6kF0XDqBTefx9dfIQAsCAqi
rAFzoycTYMpZDBv0R3zpAobHGnmojOCrcND5iA4IvjqB9DJDvJDngp8x/VSiUmCKYlH41jcDT+cj
sVEw5u1xBvKxI33qEUqqJy+Iexqm0oyXezF1ZlIP5Hy9iA7VYjL19ShxX9i1KH6rj80HkwQPQ0UE
6Rz6A9UtxSw+HUjGoCWwsRwQkAkMmmk/pI1flGtsVQUUGdg8B16KC1SQ8IM4lRaA0RbE3N57Io0+
U2ND9PJo32HuoAdk2+88tmejji0C5th8V0hAIfXRVGAhU5Vh28UXQPFJn91/QBzrPesLcbmuDshz
VM6OBbVgjIqx67AJdcs1axq7K9Ztl8Qe6r/sJYpOk+kY7O1wFDK4tFdoORDNlZgbpZ1/iaYw0z56
bQAaFGQUQ77FWPC4Cnye/WRV5KBVLs0LTKmKXREpJFpNC+O2BmNl6maAc8AehKrQMDQoeQ7PcLxH
osxgABLTCyzUg4xMicpzBjJRJnjcy+F/gBYIx/3j71GZfASswXfzAQdnPye4k5WHkLvewwXl8wko
amq+Aak1ORSM6tBpNy7aGCJEW1gZdDSyKxzRSXhbAUWeZ1Tln5eHSTTVm+ANoqfE2/XjXAyn+roG
bHEyRZ9OpoPTgedyZqhdl91B3q7M4W1lkp3IqrZ3jJE20mbXf/Cp/KOuDFZIjvEXAtZ7i38F50od
OTDDDUbt2wddZArWqU91csRl/9J4+x/lr1+A1yPi5lRiuwJT0c2JiqAfw0V9Cj+RhAhyKli0/2ki
5Nlt+EGYuxco4XmlLGwMJuARHfq5zQwERhzkWiBVeG5JwY1WQeZ1yfrFxeIDYy35zGoGRlhtUZQu
BdCz+sB1kA80hhA0zkiOl1+ezxdH5+Y6CLI3WFl/lDE6kDYOBYYgY/BgEIBw3Xt4xWO9hvzP9JTx
mlUUSln7pCj3960IWmgEd8H9Zp8tPYI9A4fg3ul4cFipMCjiCeXJ6gK7CqUuUDEbB7A+J0xnz5vq
yHyaak2FV2QIRy+ODaU3jRAMH3yFYRRQzvyT3Lx3H1rmyfUobUTeO9OS9B7pu+rPpP8TUB2V9/PA
kElYeHY+uvEHnvNfr2+DhkqUkF1hFf5YQqmsGQGDvKP+nOKZQMsbP+JuCEYNvt0xeQa7vfuPBQhU
h9Yany2qI2WEXsFO+j9Y25cbQzikpFHRgyxMO6p/VPjMCbiZMRz6ByeDQHPH0j9z39lLMf0jv10W
ODK9CkdC1U+SDBU4vEHOeA8pGqECQzb/aYO4+Kbh5QyZoUYgFIdJBtPKBLg64KIwYP3Y1oQOlMw1
J6DH56wOjAWoDFbkTPuKEToR4NYXH2XRxcwOrlNZ4tnC3Ni5jogpy/QEhQbkRFJmQpOZxcUvWJrx
CATOQZcPEAEkNgG1BRhmlHg/SCuTDgUQmSL+r6U1/YEYnEE2fqw5rJZ0Rxltwk4MCLiTMT35MaFT
cOroOSEFzHnzF/v/cZ+WCyQlWZNwSxc9ng3N5DL5jzuIVo8/UEOz2CDolDbv2WCJ2IoVBvCTaffu
sy2XoslHw50LqWG3wslSQfkoj8uDetTQGP9CfULOLC0QBOVBOYbW8uRO60nOZjxN9+IS7iMfUVfu
hMAPYjqUIAKicngOTzL+4N7N+zkPATca2QPYPd6cI+q+A8o/mH5fcrR7HJKuY/2gra5CnDs7/8KT
ADe+u9QW9Y7LeUbUKdOB+3eYmBN44s2brhLFA3usiOl57qw8O0Pv5YKfrLUys6P9ku+pq8DgceQG
IpAOPI05hRXySoi0BxRQTMF190JWLfNeCgFOF5JLPqRF6CU/BL2W/1rQLxEH81mp6BwcHEuMFanb
PwWXZmViZQ2iDw4mWLAU3RdO9QYA4mDNStbyw5fnCFti+D7YdfIgU2xSbfPMMpyhlM++S84jfUZP
8go6tCLUmA0TVYe//YUunNlA8GafT1/cS18PViOMO17BWDPKouaEQTgGGKwghDJBYZum5nl6NJo6
9weEMOimEgnjUKWcm4qmw60bFzEP2xzv07CUns4VpDDBOKZHgS71VhK5igBiKZtBNeRQqYIcW1J7
jEEMy6xJ+PLrB8mn8Vp9+1RQmzBjj3nergOP3yGTDVZgchI0UkR2C4kNHgCZ7RXKMO/DQ72Ac/fA
6E91cCASrPgCz6wAz24toezdf/x7n8I+BlS34ODIxwesZMw8zbjTgheaYynom7CSh/Qi9w2SxZjW
QJxjZOhMwclebdEv0KRCb0tViolpw2PB3ygxLIcvUwAQg7pHCH/SV31m44kBeYTJHiSng8hQxaFJ
PDKQsTQOeisdtBNjaPwbqf4x4QGP7Fgid5/lZaMfPsJv6k22yD+Tx5LBd8mKA7bhs2U/2Eg/YFwC
IO3eY55PUidvg81eiigvb0rwtRdwtgAORUVEuUj9r8HsCV5YdPxr0Cmmnt7t7WHSdYaHh0gSz/wy
vOINYwALufKXkC6RwwlYDkDJTM1oCOZyiKLAQPP6+2Q//OffAr/zYJJaCYmSY8ERjtb938FSenKw
ZRmSbGYjPqQ6ExSn24kqhG0Ngpowpx58kkEX89PvMqXrL6C3FDirXcf212Nrajge6k4lgNBZd37H
eFV2F60WVU+xVVBRN0161mMLq8f28Y/ABGnBGPWPmNG/8Nx5Y14jhhwM6UJ+DpIqfwaOEFgqQeZj
tlpqQWrHJyeAfymCJ6eVPOMcXxiXQpgy+fXfIcAH+3qUk3wD+5UwPOFfrX9sMer3cwSZhq8AZFK2
yiIR1APX4LLJB/vf+/E+/ZrTz4tCfON1IbealK4IFCWX08Ef7CJ4daIC58NxtbtPSIo9xT9bJIwz
oOcukv51AyDMXEvON/pWXo+zBccIRJ4mhKK9s+CgegC052d0odq2g7L05APi3y76nKFpZYy15i2O
0F38oOSeA9fwKlLHvnpOLs+Icw0TkzcE0OXqctL5NoFqM4h4Bkoew8OF9ws1irIBxih4OCRTrBvI
jwGo5soNgJkNV/l3hsDMpXYCeYSD+u87OYtMZ4HvOaOi96hCFSNrtkmUw5QfVDR0f4y0BaFNMFK5
bLwdHGClI/RGfAwtj6F8YSkx5iLfxxQJiJU7Ris8mfA+DrwYPwdpF+81CB6idhEf5mqMlU9YGGvw
kxOUEDDsc0Leg7APHMPR4sOSeaUuYRbzMhU576wyO0jN1Vg9dPq8mNKKyAc+F6WR8B/V63VJbDDF
1P0ZDTjkA79x6BBmqjlXl7YIXJxcWV6DPZJcBDosXryZx6WRPT+rsh/RTFGRzFXvpabwYHDygUAV
0MOQNca6mg9ZJjBPhJes3hZUnvBvCuy6MUpUoOXM+B5KtYIbkXBYKlEcFzECGmOUR5zSZ8lJ4X6n
axXuVeRfz+kHzAiby02ZQNuhkhMYbCZSV4gf0vA7JzqCmui+qjfS6vr33pZhZ7M+YTuTsXoiRHrB
IoXJ82ThQJZOBcmGK4IhSJOgRq7wAZjYaLSYwFEw3sf9EerjBR6Vlwdadh8N1h+ZZ8yDT0ZZrjPu
zs7YhNrj5+LzgxsG0B6a1BhVU4Q/FgLxFxRL71VEXE4WvytJPJxWO+Wx4kydwbSkhR2Q/oxxDVoi
pgqOGfHeeFAqy4e703SvKOZgibBvTpdfWKFUt1grXYV7aYV54SuR4LHReO7wd8MnU03bMUp4O9Xl
GUYpZ0rAvnHfIT1kvVNAWOF0GKBAoxrTCKjw6WDJYWJMjqPnmYG1R6dpBq9riEtniMroDRPjinoX
n8+Bf/vEOZLKHdWtJOjdloUvVzuu9vGlCOUhNPzCNzFNCr4LVEdwishDpSeD28Zoyf1YqZ5nHyqo
Y6nsHrN2/LSjdztsj42cwQi9F6TDEG0wk8+Z8QnFfVmKVYZkoprStTeQoPjY0II+/FmgfxtG1xmA
9Ray3ZbQxMHKwPMTYghJ98go/zC39mpczrFq2k8sQWEJ8lScszPnILH3o/fqcmQxwtIAkWLAEfZH
WM/1DAMZ87fAXCN5f2FW2VCf6/B7uC1hzmPA2R8Y+nyxMMNGMDSJvgkAOBhWo0lX17IHqoJl2vwZ
sLKhrYW5jN8jFsDx7RnIGEi/w8vYhhmGq4P32rEOaCcIZvpQOdUj6Ar8jAypk3wVw2caEciSaCtK
6H0QsINqO+CFg/rEXoW8hnCox+6NY4CHqzwWMxE39BRAc2H9XTHno9wbQW7ErJfbGvaEMAqEZ9kR
90NCOP50vBHLVS1csOiN8lhjLua9T+aarg0nA3z/ML1BkX2mAJ+UD7+cKauPuL9xbWXsGgH5UUkl
vMCSBQ/UW+xsEWNfCDEsBAekFHncvtNvyvSY+wvkhHr0wPfjmkgquKBps9DTzGkPJhhclhJ/ReAT
ZAYBK4IeNOrk6yGdwxhHwhkFbIXjpWiYvCqBDsDhF4GMokwmsR3rjdfsukUHVREmxdGEV6+KRTEP
Gyge/DQ2og3G2Y3i3SyvWkBABuO22OycMjPCL5ZO9Mlel7GDDyJu3TICwL9CzUZwKXAR3IghgemC
hqaNiXhwsS5Ft7I24nxKr4t1gE8gY8QTJsh+CUzSb9Sg1f93zDSwXDFOQbtmiUeiHuWw9Hsokaz8
gp/IUkdStrjcDCpZw28Fa91n9BU2BkQFpDge0FoPPPpLGM/gcCKBk6oGW1hmwUC5B14IRgRzC17u
YQ95DTAmqOcz+GLMArqVDteDQSCxQmw7Jt6MQ2l9KYNrH0gEzsxvrM2VGwihIRbaxt8NW1wElrSY
ECnMhE8Wsn1SFgOnNa7WuxKjeOQc4q7Vgypmo7gEFhY4osEniQaqxn4QD1bMOlgziibYry4GTZuP
OSOfibV+W8C2WVM/UUyeUai68mEPY9JyNJ9TaP2cmSOAnZVop11o+iM2T/vAHfch1POBkwlUOO6W
KZ/UiuFfRAsI1KyOfDkShPoiebniObkGIqUE7n3A084kuMDjlskyDzBF2Dgm+CG8cR7d3oG03fM/
TCri3JmJv2DO6sSAaxza18HKPHwvGf4lzfg5plD1aZV9AUwzr8HS+0zaAvYFzkQi/gqnYQfKGGao
hUuH4txiVjZn/WM5y+XFybYnLG1cSktGrYaDwfrvaXJzJxPaMj4LLSnEPdYwm5cz3TVEDBdcKqZK
d8H2nPVknW0rf41xYYmzE54C2U7CZBkWjNMOOausuiCubG8KT76N/GPgjyQekcOhcGaHUYozWYwH
daCEH6yGIL8iXLqlqnPE4cZFf+ZIXu6d/S5aqn4V3jyMyJm2YfaJN5z3it4iJMK94NNPmg3jpX2C
S3bQxJrgjT529W4v+e+f6zfgGcOWUsPB/a9v/O7uV4sKh2LCrBuUbRA7fNqfG9dSrDk82zwS3NwF
ywA36qt3XqP+oFwyeZ9qfYJF39kYAbeA9Zensz6SSXchK5NXcFULqDsCf5YHM/1fBT36mokFauxT
srHQUaZghNqRNPNd07Oc8fhhBEFtsxDNCdPnlJUIwFF9MjGIirA9vE77LSiR7ecUuSfg5v5QLN8o
pE8U3dR1PBT38ZP4gPkjjB+7B6Rhj11czYd42mD13vuMF/9VzxCd4dn281t0IdlkjX7jPdr3xPZg
AwZ/JqjYJRN5QeukDx87bVkjpuN4WS4fjqUHbExsLTVedK4JXYd5iNtvjCVpe4mGl+KbsUoe4lS1
ZxQbC9MjkECmiSkKJ9ZvlkmqIApJcgYYOh+FAz76QcY6E6wY9uwTNnfsitUs61NAmuvXMybwX5sH
a5kLWXlHxxkVkYBm0dHgWDNrYpyghzwRhA+7CMwCiXzIOqbC9eo4d/m0z4NpCjCQPqB5+Qxyvtxl
aoCdJoeBkgADZMQJPLk8isllLGV0XC3dHVW0Rl+VQBrzvHaIcjFV0woJmuD2A7gxxo+q6JqSyBqo
Ifb8SY175zfRSZLSjvnInPEpWEtpj+bCndzpiSIvoATDsQ39kpD4F3bsOfz46E5p/JreIiaqEziV
Mb9nRJxti+l5TisfSCzSjBZK/P5xZcY5na5rjHdGyHoyuiXl9IVxeBGhCSGZ5jomBoBaDhNvmNn1
qJqj70mlwzvsoEq3sRrwmISCjc2+40OqwjFPT18nI8YrLNU8PgFeKXIIv+MdiEQ9WP3+ZQXwRn1L
zpExwe3BZeqMea5FpNktZH0bicWnIBqIK8o6g5VPiHI+tcinl2aA5PE5qPg7MQXxb0HSAbmAUKmN
2JiYBJazreEWkjuQq7Hcrfi2cgnJORUv1UYWUX8iFIhjiSSfA/A06A0QdVi1LM8iYfBJQpQNTRL2
7H4Iw7qKxGJXB/lS4R2KUM3u0RfbmTIuYzVx7mtxTI05pbMRHH1MDCFFI1O9jh6Ml9glbwi2QkQ2
dPhMSe2AXkyxhoxLJDwRKOhuh/tYtK+6R2Qda8PNR+bJxil8gFJaM/qgHOUXKzwVBusw87j7SAcH
t4Y8mZQPLzXQbJ82hFkCz/GAEgq8zsS2QiQf9c7vCWKWu59QnHswQWaAYP7XWcyK5IsAUPxaYNkd
DijU//0BI+jH6EHZxh6xKJxFACmZcTOYLkZP7Nv1smBFgGrKpWxS0G6mXbcdeAZzOuCC0itRFGS/
ePZBMXKtyQDJg9wK6ACwBPunE0O/J2u0hp2f9P4z4JgAfuVRR7jUaCBRs7jq7HndWGg0Zhc9PMvC
ILvkgYKARocOjgYr/RHZ74AHBwZDMWUdAJa4z5mTsdryXN6oGqlAXuJ0yQcKCAFRsJGs4R1ErBO0
8A0dMLej5L1eYrnHtTBtiXDgpDxmFKL8GwZecAUWX+I55nsN2odHKSAgHTpX6GoGGCVA3BCXq/A5
fk/RqTHSov68kagmyJzyoplQC5gp9xOStfMv1Q9qTPoVGXK77KNhq5W0esRgAwzdTBuSqwcLrIMj
KH6JPFRuHMrPAov1GxsygKu4/XkwIijkPO0FpogmO23vX2afB9LbjkQU3+gWFh5OH68vm2UxtMu/
+vsMZZP4O2x1Hh4QeBXKfuMmN0855ItvSyqkzmBxVO/+OVdH1kSLueeNgwR//ryEEGUsdDWUVuC1
1hAOKemVOOGQnbO9rDrhQMOK+zj2u/vusbWgkieK04ePbedJS/ylicpYw+z5fnz8RcPql5k+az40
v0ALGf/L9InpDSo5Dl9YFiRvRjN5yMSu0YMcGmAeP1clLEX5On8NcbgbDcbvQCWaFAUC/qFjsRTt
aWpume3Ek8bPJ8bm/sMsqB3EwO8tUj+kpVfQl6BoOQ+pgjsSKHDr4tzyZHSNtBObZfyrA/PnzgRq
KeGVKSgQlAeCpLMPDCFKdqppvqnH6ul7sg779WOOY+D4mdwFMSfosyfuxERpTQ3ur/ljfkm4kV0p
fGZfPyk8KBwedmkO7lmBkj5HZBylSlrOi99Beh91Kbowp8MFdiUz4R4P0u4gHdutRYd+n4LBd+vX
+qILcPgaKhkIbWzQMM2Jsu/D70pxrgl4b5em9wWMqAgEyGEC7vOH6xL78KjYmlw7RwrxPXIgcQUk
X81vYw59xN+og8Qvo8WeSfxhCezvNC4WTczlfijs/n2Rr4uv/BBgjrfNkhqKvzBe8ZK98/Pvn7SA
uWBLPCT3Vs8/iQ204t+MIGvJWYhq5jaj24AFEKbUfaq77zkUf5r5cTX7YVIb29zOkAQzLomuhK/j
m+4aO97p5+bCWCbKIe75PqkOGOcAxoDKC2suxvDazTWTCr4iJV6Jppr/D97pdfmwg4LB27omSYKR
fJ+eMX+7+KcPD8JHvIYJ4zbi8lvcftyyEAG5PkZAGGmLoVTCMU8eRx6amJH4Rth3tqGF2wKSZQJM
lvyV1CQY8NBxnSr7gndhwELpALHXTKREqv8+59Uje/zAnFDQh9r4gZURre0tYojH0mJ9McZ84z/z
K8wDmRYcJTYjvHh9zN1ARFhA+iaqtl8x2KVtFADEDzUUKVHDbqa4HRLcDMsU60gdZdBeEe1yrFkT
vriAOp+rj+xUXlwxfkUbvXz3EegXzKHSM6j0d1QuoOgYydGPY2aRIFBkavkN6YHhmnKEctqzj7+g
/MNImH9kn0nCgtxvngUoBsj3iZcQQ/y95Q9G4HUyLzi9oGaTDcygFIqINn2Opdn9gCSaqeR4AI06
sPj8aAtVz+oKb/8kv1qa455eI6nmC9qbD4ruapvPrrhVPvDjoTFHMuv9voftVJoyrWN/OtjotSkh
laTfPIWZscvQFkKW9ZzciG7Cmo+WNCefMTR+iAPtGJeDk88+0YMrnF5jDfdIdYhRncbtjB8y5pdW
jPL7K0x3zN+HEkJOY+pD6tu4Yeo9UzAVQ9HoNCqDdAxIcTDFernFTArSCz4nf2UZQ1NtN5DOIBFU
eE/4/L0J+FZjN2ihW3iY+zbh9IZ8HhUK7+jwolfULoRmlX825kW8n4cZaBEpP6CPO/R3Oc1bFymm
b+THt70qRs0awyBaqjORmM0zyZ2TKFtOXNcAfamzGG2AIiJvAx4T2M5ms5rmHrJGWqx5fajXzFBk
utsTC85WJ+1nLS1MFbKDq8yeecSYqsV5o3Oup4JRd+8qCJq4JmlF/JIRIm46Ndlnfp/2obpSlwU3
CutESw4S6DIu2yv8mh2WvamdmD+veT62sfJhPBLLwQN8Y/EhXzNilgR+v1Yt+FgIl28zdbOfolvH
62SO+PkxA45i2GD7YjdfFt9QA9hmGA0xi7Daw5WClKkI+5Vy0lNaHjTOX/gY5wDtGwEfcZ4AvfPb
uGSusRdsHWQTFkoEihSC5viIwqTMvWH+gzmCM8hP5zlYWGBMRIn0jTjlD760n8C74lspvSUZf7Hg
v6ENcnSRpCJ+4YeAmptRBQJsujQKHOhH6OzP2H2emMzDrIVd9F3fPji1k/lCriZfJZObXZwrJSJT
uBQBLpfIBqipalRAymXSwGjHWWDWEnEOsx1nd14E0bd1SeEz8RpxhXsCh0ScFsJjevVlBR2OpyeS
smKJIoMwihAAM4Nh+2i8K0RBWlEMIBbKUc0UWH7CPY5q4V+Fq8XyrKW/CuHnDiaDLRbJ6I5nQonY
JJe/NkHetpNDQuxH+4CUHfDxCLevTOeqc3YoBT19RPdCIa7EItt08fLy4SCWfhAaGZ48Y+gJLw5n
F0KOgWajErO94TeEwfLyRGJKGetT1kEMm9x+isUP1TgD1ADKcx4DLgmL+l4cBLBoZC8VTLvnn/Hr
l1cIpNXHDOtfeafMEQqpBDFT0y/gUvdTORvE+Ea6vyiQb5tBjBSKYukz6SYMYkwhXNJ9WOe+zmZD
MmrHPyA+linwGalsACdCmtMQijCWpM9UiZ8+gaHRYGzNsYXmTOhEZyBd4T9xyBxLHVjDwRyms98n
bdIkCMOkpcZ7IkPjldTpa4OyGNJ6w4cphrhKefBtjPEwxEXOhSR9WfNihme7dCVknheughqqGBrz
gu1HvIw21kflsMf1zhjDPv8m2lj5vWQDBpkJ1o9zLPSmJRq5oRrqYRF/gkvGghxfZ89MSh6Th2dF
Wqq7Aw/VJLtUHWPkmBDgEbOZP935X+lMV1jyYND88rXwHNeYC91WrWcjcJV/G2+DnJkFkVpmy/yC
CQL7LzVNSx03YBnuEHCPEYNIcxbI16rBRg+HXQyd4E3bpEoyNFyV3AnuPSZ6U7xCnV5w6IVZwKA4
RCCfCFSHmWx4H1rT8wItDeMTJYG/QbrAIPxOjnc3yezQcia/wLXur4q/3dNZnil6MFHwpUkRmFs7
tlx7KBMA/PCLlRJqJDToc1I2486Vx8ZOfIKXj2dCqIURuu1/KQ1lhgHsBiE4iDytx5gguuTJvyGJ
4+8aOQ4rDyIUZcIr/mEtXW5rD3sVqOm0/+453TvL5O/I2DHButFnkDzbu6So+bf05aO0cQEMwvrv
GldDvMyCa7yhTIF1wI6AxTRMLJePNqfGgnsM0Za+AYD3vOiFO9n0uzFlTx+3G33MsIAwPpQ0mDGx
kQ0cDGvcOTmZZOvpmB6/0y7ld2IUi3GXdsTnmXzVBHn2VCxpU8Mvcdh29qM+2E+b4U4NjOT1AxPD
GXh8gM5ZXYfH418Z8CfEiEOBoYk1nSCAqHOOKRJ6x8BgmhtkCm1E+EwPix+o4cIxDnqoP3CNBH4J
zrDgKrsSXzN1Y4SE1HO68Zsihg6DGceamZPXul7X6d6/uzQk7l9aFPZqIDy6pBFEJDDuIczKBD/C
T0CM4uqcKb/idIfm9AJBjgdJRxfVsAh1wWsIcruDY8MD1fgQSNAI8MhwywVd8CBbW0KkXMTvYE9p
995A3uYJqunrX9yjgBOVn8fQoVhP6PbZRwFIH2E+ZbbHCjcYyyFPW+V3Gx5s1iJyLfgbh7HqAuw0
Gx/vy10ZDzb4THOgn1+V5QyuzeSF3PZHCvXkmnUex570kCRIYKYShESE4IGu6PqHJR04xGfCIomE
E0pWDVL5FZIKxHz3PeZSQm1nxJIP/CTQEj07r5+pNQRW3UIT9rE1hc3LoUbKUaQQK9sq3Q/R8qXy
rCbH1gb2YEHxn3xKcbsKwFUkEn6zg0j7Zj1nP12c8nA/L2NMPX9aatSkox8V7hBx/4dO0pwya3Wz
Hysotq/fPuY72MDc0zOCd/2L6BWPjZMIt74cEKTc1wgsmfzZDI/dJm0iWGmAD+xRJalft7Bf7yfS
rBzppoMkgQKanBi2I6IL45qrw9zGuTs/2z4xpy/uAjn5BDqdIQUp/6s9msDpg/EtiwqXnlsFHwXf
gKFZowAQwo776rlSNgptoPVrkH/tacGHw6+H7+EzM0iedOl+S6/w5jAcgX4Hi2aN6A/Xb4M3tsQj
Dogyfk1QvpBKSX3EeRImKPTQLDsSFkhxZwhyUissskqHhUMNJEqSPqbOvx8/P49Mca+Lzr/b4Qtf
clRlAjhGSldm0InuindmQkcOjl//UJpTzoDiO4yEmfMgjnEXo/Eonf6x4mBvfg8lbz6I/kQ8VcqS
0YMiMhVkhRQr80VBbuXf8KMNzTEbvjMWwi2cSHGmKwg8oAvmtnguqNGz/VJ1dGe3Y0hdnc6JCPjI
6ZT2vjqBqZhZvhrTPN2oeBZIOClib87i4o29YJRSbPjX0zXkmno2jp0OSw3cudDGcGPNkguKi6Jo
ZmWCdoei4t/aDqju5S4rhxpHt5To5kb0/NmbmBOyjjEMx72F2Pn6B2Me4goFZs+plAOIcM41xsaJ
Cd14ATTF484WC/03H/5ac9pMdzAvhhN7t3s5O5uqmV0jXp9ixwve/OxliB/yjpCAWEewAGIzpJ6f
Cg5p5QEvjwbu7sB8Y5yjsiySnOi8whmPRqazCi54YDPdJNV08XKCUWTHtggmvTmbHVPHAMZuhIOS
M/2jTUlFQ/DyS+fvbwltmdHH9h0k/7XfhXcbl/M/2wPsGBojGMf4M/Hp+wD1g/uZQcRiOkGB/wNL
l/QmceXEGTgyh/cIjpxVgAYszMmm9XZe4EzuJNia7qQjyJw8DNC5fYwZTM9GcTD9KjUB9QWemo9s
V4l1/IMp0RgTsqXhZrctQuUItvbNKvYWbvVragzbhAKM4MR9RKl4oYug/tAzVBFxfnqmpKNn9xSQ
izWRQC7x8qnpa/HNJYjDg7jgM8+Kf3nHkIciFJOhmwsUyxFijciNh2lzFuKstXwe9gtkZxytsa0O
aORwOrmvbV4LXRnU53+/8E6pae+eIVLkbzmq0Y6TloFehPMHee9gMdOArexqwtGiisAF6YJModZW
JtZCrVyWzRLHLW7wDF3akyXIWmgxH4mw98ys0nyUh+dDBWp2xwgWGhlaTeHGUqP7kYMzK9slLGjr
KfRm/MtV9jm3eqbF4lcVkT2DM8z96XdAbHc+8GBiiYV5oLsaIX+cZhHsjHWLmfGiRWjEzZoYZ+c0
uTvh78nA7oNvmjUpn8GsxGfq2ugCq4sDZm3098ditD/eqNvzpTn7D9C2AJ3F8qlN8hMWYakVVykS
vUmxtBnJ4ISJ/QdvpPwbgRxQHiIJbNL9sRyxrGJGsjSx6DAzXgASJLaFWG64nH7E3djcCgMbk+MB
52RMIoB4XkedaROuHlW3SGfFoZg6EQyGDRpmcwZvdo75EFgxCwyrFPxs/mxNDE5kIJYu0hPobURk
y56GnRZVtFTMFPfM/wTAL7F4AcPzaan4JtaRd+S/YiQxpoEA6v7eHb9ylqXXhJjsiecJar2Xh/Qs
XAJOaXRfK9sraIT4CHxEGxtJkrz5IJbHRUX+CBQCnMe/oOnhDO2PtSag/Rlnx8LF1qnSJi2WbQrX
DnADoIuXFOdkDVxekjWtwbFhFkcLRaO4ljLJ510NjylKrJEufTIzRgtQ3Mgq1VCtcI3pNpGaMZBg
UBE9D1ypMzOGlBep1gwNRl9USpDXT+aZ+QtySsHjKJbSjIGon5941A7waA//Usm4tCNATXtWnJiG
IBhmwDTn52H8VeuctYd2lSIWH7Q2rrjLltaEw7q7vJEwKzLIbRCiIb6NphKjEOKYU87FC0+Mj4BI
5LS8/L6k0+cxhKU+kNNOmhmswcrPrd2axfgGB7scMS6U+mHFhwBAPFgsmoCN7ehrnafX6/QCgnk+
flQGSgPp9K3T/gE7vk90A2XjCtX7dXBoP0P0Sff6zJR+2aGPKDBl1jUkMoY+6aQ/7hOGSjjWMPJh
XuMXI2Q0mnQqCKkVjMqTxQM4b1MxRftG4PkwJ/MdcX64as8QXsv+AzIEHT9oV4jUx7JXL9gWI4Z7
ItyZK0K+KfSfe0wDvt9C44dZaU3zXVsE+XT/GN6DYkrcrMZwM4Q68knOdEon4bsFleEFIs+azxIn
KFOIuj9Q3V4OLKpiCt2EuQ1zFPo1C+W3803hCDIRRWWd41J7E75eGNPVegZ3k0k/eXXf9MvMwky+
gs/Ae0Lw1HjHgJBqD1Ikd0MO3dJBUyRsMyPGJWAOVZOCKfC2qLNfwi7FuJBlCxOeYNP9qti1KVRR
RFONJj4jH5yfYYCs+CADlzFXbD/R1ahPYY2isGL0npMElydMqTjtJ+Yv6KdA42APR1astD61WGVv
WaPv1IdisuIDKnDvmNn3xZxtH8v6rl1X6zNvyRwIMbwiOTmhdFqMNdXlyVya+FLxvox0rswbucF6
IwHB4L0HjyHR7IAuD9pasUCAaoB0IPjiQPhBTChzBxqTaQU3QLMC/7/2j9m3dfGwYXjCphCSLGPL
MJdPCVdRHzE7B3CBRywkXoylkI0ZAJXAW2rEz/BpFWSC1DnUmoRFyAG4iDHJL5OOXAlhYUGe2Jv0
zdZXZQaggIk86zx6ABgwQJatkVBuP0bMod4E3BwZxW7pzenULwBwmECdA2rrDnr67+CoHBFxY2ty
/0S5MKhfn+/hG5jTpFO5gk/XajUtK9yS7uVvT8fVL6CB1Ezm5Ehd1yce1L6a807W/0g6j+XU0S0K
P5GqFJE0BSVENsHGE5WxOcoJlJ/+fuo7Od192gHQH/Zee4W7Nmw51Xnoz27D6xm2vCcB0QaAEXbe
/M0Hc1XjkpUehwCDVo2zj88cGMsMNvg7spl5Gn2Cx+ieD1MyHI5+iDlPHmJ04Nzi+Gg+SZpFfscU
FfImN/Afh8UIilOxUs09PysxTiqzJPSAAXRvtGLzFUUNz8MMn1hC7YfPpPRkwQvWCzrPhCWltccg
QbbMqmDRsTRYmkrJkc+Zo3a7+RlTZD15ijMlwZs3p/zDIkI8ll4xwUN0zn+xOVDc8Vxl5IKbot3z
q6HKscwCanxv/m6w6h1Jx7iLfLBnh9IbKp8vYRlDs2YJ8VPqK+X0Kia2O/Qz5cqRlOPuIRMED7TH
HHGAv0Xw9ROxYc2oEOkfcJv9hjODHzSyNGnDK9AeKezUOTNzK+G+m4Zr0jNHY4ubUYaW5Ilgho2q
QHwgdjQ9cTK9r/MffBPcX1wtDRvT2xDDwBPywRZwcbHTHlNFND0DX/4JMxf72Geh+xVAJ7Ph9DSP
F5k9Yfk0Q5P9jhOhRYoCRnqF5hynmya+M9nkFwDdc6bA2tYyvNqgSseRz/9RPN4Kb3L2XUMS6cM1
Zh5LAgsFn5NWW14I8OTZJDT1xEE6G9zM7wK3N8aPd16XLM+2lgFPn2c9D7B30Rl7TTYZGKo+n18P
GLXcnZBqBQwZRrd/IsFS1xBY37OdKZpGdhFslRpqCUYoLSPM0O4xpHvg+mRiBUfBGM5vM6fnpk1Y
QUSkkpxY7tDccUaQbAX4D6IZZ/5a8tB7Qt9GvJnaie5zvGIPSG0YO4PmyuJXAsrDOzxzLsBXiHze
HxNazkwm5PXAdCvytfeGo0yik3Zf/03Fs08YAaX1fG0Wf9GnWcLvMX4YtbwOAO4ExD6wQ3wCi7J8
n2QtzVcPgtXXA4B1erC+WLzGnZskA36HpxZx+gyf8RNjDWLhOdgI5uTs4/OHZM6aPEBYe9QyFpas
tvTERdExNoTjTgN24sDiQUf6Nzl+AILpER448ea6P2gHxstT50BbD08wSHig+ZNHpniMsmaKOXxa
rphW3kTFF/MYiNntcJkeY4rQHyXNJ79Y9yMIzWcKH5waWtLeWTe6x0SclwlKnZ5M3WdHcUGAOGMI
uXxtXw5u31hmwvp4wp6fetyoIRzwCyGr8CCvIqnGPGTegnnCGxBaX7iGpw4PYESjcphZ4tqnICGG
YR0zDLIgHoeR90Jc9M1vXqT7Xts3s9GUPSDoeGqPAT1LakERgI/EekelgKkgS03CcgOD1XyX5acF
zQiWCqbDfD/jPaHH79OFhaQInv8zSu4RpGG+GdtXrt3xFIRnpu3ZecI5ko8LxVLltE8IjLF+ZMqO
1xzHw/ytjcbnHchOQOlg+NEvDHQy7hGJPuBQwSnFbGUea+1YGpwuNccADTL//h+jA3HxPIPZQU/h
9quchjHMIbupDh/zXKen+1DbDw/Kk7DMz/Kiuyc/06LbmYp0IEdD6d77sv9sX681TKT6Jn0RqXsd
GEe91uV0KNCyqyVF6rogpmJSbaFxcfqfqrcFtRPDBGKhJNkqjlVt1Vy9eFSzFOHEynt1J9Fm8QxR
0PzKpw7rSWL1yLaLbUFy+BdEODVRPWQj4LbCACx7Exbn8d89Rd6xvRXScWSq3FsSItcbDv21ziXM
APNAnwWhxIELAHwB5kEV4EK/p5a4MsZI6BiUs1pu+/7S4D0jzCaZTXLgbuJM4+8pWwXDYUPCSAHT
JK3X4agJIRH1F84Ptjd/sv2lVSUzo2T0hkvl0dS+M+UnCP2C66nkQCeNScYVJUN0w0Kte4Y5TFrK
8NyOvoTfvI7HbT7c5beMZKPtJIyR8M+CSapVASB2aeae8G7sVkThlWNlJvUg04OfF6UdJtE+Ms5T
IXvl620Hfjed3yQFtXJ6GWGiNOZpymHspTgNv/naRKYpVnJQWxXLZQPfmQA7nc7AkEhmyleJ07XB
N19Nx42g1bA+6C+lr2gk1FOaJAbaLWEgCms9O2Z5nQKrJH42DfvgjV+IHlt9/a8nGPrF6TGJINJh
7gU9CySDYjxCiZE6t+8nDFLlXfmOkRB3w8cw9XzwA5t6LP0F1mpNrbsvDIJVHXfU4afcvXFO6Bej
XcmFo2TJV4XYVAKxl9U3NhudpVTnmH46VGAS/sWAahh/iXGEC9HniJZ7FBH88OJe73o1BtFZR0hV
CFcNB91+sMNo9MxBIhfJq2PBVwCZO8XL0drN34P7QC1AuZx5TmASavO+iTrQ47SPMco2kn2RXlqy
lGrpS5R1X0PjpuC8WNbbJAqZbQNVDP0qhz2YRM06DgU/nPBU6aerYFLAGnHzJzC9fVHhLvAmDYLK
azXWvgEwVkhbQUdazUDcCHNfYBLbwRPLEB0I4VpG+9dKov8iSkFu/Fb4gZ/wxrEXXY+MicfQHat2
KweoDPE61BCAp2+YAvJ17KEBYVMtV4KXaLn/ejHc1QlYeR0WxEWWFZDjEHzJr7ue1tucGigVH3IC
9h3jJgIUXKcnPc1XVbvTWpIVkSaSnBP84HoZJDggf7wr0ama2Eqm66SmP7Eu7RONEjNpo+9QLC5S
20KUOqvdYIkbE/W84kbca5KMR8vg9+pn/Dag1vBmYvzJmY3nGJJz52kqNiHjSX3DzRluPMFQIlio
FlfZ0WharJTw+9alf8JbWId6xQ7kPSIMFW7vIf8KFvCNgx9FYReGa4EOUNFQaaDk4LyKuDLi8YPs
nbD9ECBTsHO7ibDErqaKEzeQvtqGp4Q/Z0ok62SuX0rnDap4fhHntYggHC1An8nI7Api29jCOpLv
1wSyowGvSJQohrhP5wDRdi28w6UiGOxJS6r7TQr0PIj04a7W+rFB4E2j4QDQrKBugQ2ZxA3XXJ6c
bi91o9MoGLmDFr1vTu1fR9Xwin91mIVIcRPGQNUq55L8l1a/Jm43qkpXjLH7S6fw4YJFcknHgCdS
mKBGYSIeYnCKumyBdiuq/GkgCicwy6WpBjAlpvRDk2KyFmWvlpioQmvVwuwhisavUSe4GEfKZ9pz
4ZRbY0IBGgveK6lc8+0I0WKrJ/uo+5Yyv2i3RvPyk9eNA3duMYQhsofmItFH9ek+wHSbIIKK7llm
zBnqEJkIuTPE7US7jbQTmyYRP5b6V/FQVRgDXhh7E/XXBTaHSfZjaFH8cSW2lMCrPnRw2i8Rcf5L
PydhDoBEwSzo2wRNRe1inGpaqTongUdI7N/Nvog8NugbuUmA2fK+adYEXQiKzXgQyii+D+OKxGnR
YJyIaU/fzoGK/BdJRvxpgidi1gwG1bk1rL7OzRq7qS9cdnyfIi1DSVniLdPSYCqUUXJFb4LfmU5V
SR1TxOf5ZIyl+twnuIExf0yj7qzGoO7vaVznIok7Esek2ZFFoE4Cpr+izkWWvfVNXlV+9wI37747
9v98wPqTykQc6GeqNRypsJbklj/0wV5UfBIaUYYaSEnxPGLJv8QjW4wzMCXoNGGjzeym2JcythMO
MSHxxgTt+ZWECYctNlav7seA2r+yZFy7Kgf6AHLRGEdxpTjWROJVKEsi+72dXg89+QoYgnJCv1DD
jthTgFoazW5R4qJHp/EWvDFhkoq3OFAln0TTHqf/ImetUqeoILlLhLOGOZR01cJtTIyZqX/zahLK
gSttWC/iWQhtJSKS56TorFXy42Y1KLqbvQBEBl2uq7GoZjCNGDfo2L+V7hjsqpc2m7lA9IRKlVTT
tsJ/sQKPqhPoL6xwztHXK/SngNxZmL2NsWoRUMiKD+0vr8TNYobISKpbcGorkbJeJF9itR9E4lqQ
mtTcFzk4boYwWpNAashclc5vYhsGEYEnTlpIYOSSbn/x4P00Bur5RDxVxl6tgfWE9KR2iPOC2Iqy
3FaT/NOM/ikLOK0DrwJms7Dja5Wu/M0XyH/LfUZXtHjTWD6jOYUJ6sTEOiKVEaGCQnfEvB3d4PzF
Qpev2manNv5k7AHZ5Gp2Kbd1UUPE/Klkbo6fBqdULqGbEna4Otb1y9EL4uX45HQyhlm8asc6k5By
F90xTwekT7Q4XIlhjH3MRH+GDwqjB7yKa130RI1pLFYFAlwd7mJeuTTzkmLUZajzDRwyo+yrlWlj
YuoXaRcpez0Gqx/3VZ94EslAxjXDOmzChkYa0HBQSuSDsZXADVn2df8iEu59pUaI+s2IEF3DgDYx
GPoUlzrdmZl+UtIINF95OfD4g4xpeSS6MXuWZ2bmB2PBrs7yX3kh70zzlAbY//JjdFK2lDreydSi
oVkc28XwaXC6ppLODIK1hWU9/uz9R0stqPANsSEcVVOoLblEqd5l6zoYNtLrjLa3WqDcXuAhFUz9
cjKk46SbQAw4VHegUT2ByRJsAek6W0cQRP5WcfRZ0IC16raGQyRL+FGOC1gDMsxAE1uPISG7CyVG
xvlVMKuTzO9a+Mhqha+LiR/DCW6MtvobgQ/yrAChea7PqeuHoLnoPQPIws+wIY6rSx6kbmgwZn2f
3jDSGsnYNB01XJrhtFPhdAFW9XYHPM46rO5CbuAxtoPP3KE0RG2cefJ7l8Aap0LoZUSxwVqhn54a
LuUSA64S7ZspW2L5N1WsxgH/nXCj/dWz4SpmOlF/arDUMDSUnPGmqVmNxBSKBU9hnaaR1ed/ceKN
A/nMLxPnoNitSfnSjHXBYtZAjlDRwsYGAYQWF/RAAJjeCVNr1a8GfyK3AWWNDbaves5enyqr35TO
AiMDAgI69RwaGExxhgTiL1zO7N2ASqEzKZMbF2UjrgzlJk/PLqJei/yh/mvEbpORNhc2FR/wX3Iy
W8wemMRL9ZfOaL2PCSeGVaJv4+ynkQW7b/3I/HwbL9Dm09TPCaezLyhe++qJ67TjUkBCSQWbpIC6
s/c/HKQO24VExb2Ya/Ulse1V7TOOcWvINRGMOnNfncx1TpTkwOh6bC5Z/r7rIBS9xkEr+1NJdLmS
ePzTMUunRxJdHzUQzEi41eZpEKevnohDuSA9k6oSVffbrDbTZLiD7I9B4YaMe8OSRGGDplXJKT5D
yORYVgB6UDINBoUCKtIh9WUOzjbufE3N18bikZgkGOGMk4m88/AQxLU1ZsVqGL5M+EKKvFtMqFmI
7pyuiqqsJmwzavNeaDNiA9qW/HT/VJkIYgWJKa1pznuOCGWRmFRNBd76EMq5W4PpQ4hQus0yJ2H3
lv5eBeND/D+q8Cs21xX8EFpFvf9RMKAZ13UGcvlqkQqBcdjPUgQshvOozbnY9UZ5DeSJoxEdUlft
h5tWvUh5eoqt6Iw6boHzMZ3TUjWjm3IMzoufuEbJLhb+XKvjEREo6n9l+as5vVh1Y0ph2KvrCFZ2
bJqU0cCzlOtvlmKUQSjBBmlhuIwbUigEI8MfPlZKIBWQqnupWyPyx6S6TLAPnnKBWLR28hA6HL9M
x29j7kf02XEDFCmF/Z1kCu7vOfzeWn9obv0+hItjXi08JWd+srAbZM3gAOXU2kX46NldTe9OTCjE
xWuvkbUkvOJjQXxB91FjUvfqsd8y2QOZZk+MIWA+juARccR8u7tJ/a/caZaOPKlmL1UDITEpeXhR
aZUL0Eay2USKAykQt6KmuQtZ8UKec9Dai+HrtYANznUhqm9S6Kd1XWDbXE7uiD/hIocEk351E904
0MUMMNf/5BgGPiZQaUEmavmpxoxlIp7WiBxuOGBQuhhnUADzW8Hw0haiR4pvMOlvBgxQyqdOgM6A
8nGuaOljx7kGXjBAeO+yYd3LySau0dLOauxRsHTE72bGm8rLws5U8nVAjEw/rpAX8mVRbpJZzDmD
dYikUC3AoK2AUN7ydwq8V/SnKcFDLnz7Ra+SEs4AxljmhXrVFxlk0NbWpuw5mtuEj07Lw0NDPV2B
PkzhT8DOFbpfFUfoQsdomlP3PcTHVvXeKvlImoJTwys9hXBu28WvyaqPKyiyYnMpjIlzUT3Kgd9I
ml8i0qkvkzY6QX6Im5ZMe/qDTIMlMb0xQ2IKOW7F+ouKSeQIxuhQm7TvWJpI2NO9XvmdF2Oik/aJ
fcUQoaXD8xa7qVFaizpURhxgWxj8SsjMC6ewKRk2icpuzTGromgSFIEHGDBqBSlrkhTrJCtONHBk
cPoRcss7Whcx5o+3SYFI1EjyvatSX8uYbc5xcYWG7BZTVuIvFhMjVACsok4j3C7SrYEtWkxTyUk/
LvCCj+QzmZ+K+aBTqKKNIi4coHiVlMsa4ctooobLTkP18gYJRxmaK5XoX1Hd1+iTpMWPDmWG6l9T
QqdLs1smQkXC6GUq1u+hOomR0yQaGvxk3cUvB0CwXmvJD+1m8mLqql1iXGUVLLK3ULRZTdNwUhDG
E3krv+NVOC3WWZF7UM+N8PCieSzE/h6oKDQUJXOyGXCqmdlhtN8x3Fj06yKqN6JGYMPUfusTSuIu
EYk4M3Fy14KdKgk2uHT1SFLx80X3UjMzaCyZuWR3N5u91j2NcitovHyyRtg5ETu+EDZMuPJuV3X/
BrwLdYyR5rhIrKOYvjDLryhT0V4xBy6dkqlW/pHv6BbdWsVzm4lURf57uMQk4c5srcMoNvQY27J4
i2DD9AXuAGM3HGB4GJxr712AMZhl/DFpwUkbe58DmNmM4YK4MWJm8Kx8MDnkZVW08Ru+hbkV/uwt
+JqnxszSNZtWmKqLDh9PX0j/BA5tsJ1F6KttAHsHv9wpO9Bb3IuR0kNKRL/sMc0poDIGHxDrmFOH
33hSAvvBuJg+8QD1MQpZYSZgT/4RXRdTsiVjw/ACgKeDtSLjWxbfkItXGfMVBKnDwwTmYzRpPWhI
G6zyjiVquJJXF1k6uVC/KUQBfMV31bFeMdvkF0HL/m4e/X3Qllpvwbldipc3CWpcgVwhFLkWOpLR
eOTwY4QtfLxAd0l3GLF5YMGbuxLP6F+irSfyLIpNSX0IQ5kTZaN9l4MDfxeeDlDY/Dh0HH+t6JPl
HAVoLTswAyhBCUmEs9WxtE8zxx+tX+aXaI1PD9wWYQbJxyx21PX0CDwGh8pH9yDFhQwMF5IGpzTK
OczHeSgWWmWg/RWjFGUfP3n3nGshkjjoqrP5Cay0X0S5CE1wRLI4Q/mp+EauGQcC7c+EbZyfnjOH
AYHSGentNyNZDGXfq/Gr2oBHrWbwedk9UCofBSwlGG+Efu4NpsXkns/9OX/Nf2NylJzmhlAAiBTk
vQLHLsmm3wTeE647Ws/oQPqDGwAqLgOPBcOEEaJRwpgarCRnYGsyMXcIAOD14Rag124guAL0apZA
9xBypKtvS75znMFjsOUvEqOIsPkHPwahED4meNS/lkShQtcgU1oN0MBva2jdgMmXRtlJCrorjZEn
5ftgc3K9rt2O0TMzHl+GSR/QbxD5/WOiiTvvwQGn0KkPTbiasbnXsOL6ug9u8ImFlQXzVHnbi1NA
eIbkQcpDkUP/xmKW1tIJ3iVgtqPLbtU4gytTEUFxZJTxkXxrHM/oCGMbBhCmzQU35KqeOwNkVfmn
sKYfpicRBezqli+HnA9gz5sIRw4D3JVINNivsM5v5q+CpTec2WjTbxG00ScZeDFteGXWy/mLvqMn
ud3MyuGQyE7YgZTE+D96yVNQrcRmf3KwoNeFD2pFp55JRqLCR8Rr5DNDM4pmw2C6f4IyQwlyq7BX
s1o8yKyWsTvFwJKBQYpYEJbLDoYeTS9F6o4YTwj9a0JvysfCKZ4LEPi7vMl2OeE2G9x19fu4juzR
OJUb8bPuHAlnFzRar1UIQHuHKfya8R9saKBNNpijwbv0oAr5UL1XynevrKTV9bXLuBfv6YHmRb8k
T2mNlm8VH6rSCQ/dDoqKAz/bTx2autodWaFnc0vZLRzJeHMb5w9ZojD4NGJtscbANzaW2n06mgf9
SGt4wIzS8XuvU5biA6XU3txGshOTIfEfFCUNbs3Tjo4xFN89Id+Ai7xGroJV5Brp8gDKcYkEiHUs
6WPtiA9t3fB5bk8IXyLVZowAdBLCFye9WDmHlmz1v/BKzYWFF2GyF/69Vj+ZrSVHYyWsM79/GFeB
3QylKkfGxd+1qxppufeG+8fbD/+pWLuD4KUXbf2G9cD4kZP1mtj1Gg5lYeNt/Sz5BoaW2Kmuccpc
PExqlat4MVSPAYUAYRH7O55fy4ANTzj0sjtwt8XOxMjGD77NbbCX90S5rYstYFREm/NXyVZ271Fu
bighZtjlxKnNSdxBs91Roa5kLJ1ROSkQD1k24nf4Uf9rtpzPjx7/4orATqQ+00/xI55JVqr05XiI
ft7b+B5+YZPjJqf38b3lrONMtpLrVQO95b0zxKWQw2Lm/yuku+knmG7BESqe5Mtf5RFzUqb8h+lI
hOZSd8ev8TjY1QemkXAl4nu3YwbCzb8378gCPpSQpmlTUTN/4lSN9E5fxgf1U2bJ0KWnS1/cICNT
EVESdH6sIaJ+apZwBNN1839sfES4t/Qk/0ORv0MRdwR1VTYVHyGS1Sdl1qY5o/5lamt+AAG8Hkha
9hy5q8eA8R0QCnxhjzRqa7yNhUu+IsR2fO5CyN1+66HJRGeSraZD72kNMZ8Ll8FacEq2FYc/3Blo
vuScI8vU/zXf7Db3j8JoHr+BDsrs2eby/maIi6XFHI+sbuIz/u18siS1GJ7Ib7cqnACX4Rt2ZPJy
mIJIo9dKVrRXYZCievqLaaKg6qwymyVYoKllCHgrnZ/wt5N5hnGzFQjfXuVn1ItsORdcu4TFYJUW
hqvVB8duD1rJ+cpp47IvkeTMClCSLXZAvnt5ZzA2WOMMeunwtTpyoB1yr72pP0OOw1V1BnrZkLMD
63jNHCT3yusjuSRr87c1VvED9k6Ouobb7srcIzwsoGTDzf0r/r1u1YdgGSsWwqq/Tyt0squSKkS/
ZhN89HGjOvMABA7QSv/Bvo8TBo0LmbVs/+ij/YrIYl0hDibEKdmnFpVzWkI/uYF7mIhnQaSeGKgH
mWXsM6/V17DGkdeYfEQK3h17yAchMb+4edggqsdFu6IdbZniqh6ezAEkiF1r3yqX2SEEmtm4zUmp
QADklzH1K+xoFUPn/+4T8KE0xiNtF2yaa/bs1/2D9yg/ZD5p3GEd/NjJxeBUdTHbqiCZPzMOiNJK
9ry+fbkVnStkdwZEKJweOiGblrpq/xn/8n3j6GvjWjrMlH7LNVfRLeXGOuhuei92xkG+Tx8k5lx/
mE7dhw9Ml1czs5JDAn4inSgPzu0xE/V4xS4b6yR62s10YUH8d3pjWZqvZIudRLD6FgUtQMv9v+c/
wDD/V3uNudQu4+oBntrhBo9I/Jv6A7XFe+nHB6Wfk6tbYuez1Y3fAJ43IhwZPd2FS/rNpjQvZKU7
8npmaE0WvCB9P/6RF8nEa10haVg1u4T+XLDaz6/pgPoFsvbL4YK1hNPCM12SW4lQsrU77Luf6+gt
yFJeBx/yt34AS+QiQJJ5QSkIpo9Xy42DE/4tGuf8wj54cG3p2/BMimK/bADDsHfhEh2OG9LRtxO7
ONtBhqPpXPyx8VE3hMfwCxrxMttf5XsOS7px3/g585D3JjoPCIbymtlj8x0eJFsDqMFv0soFevRl
48qPWbVdPGuKA3XDwt6pJHxJ7uTUH4hg9JXo18vsd7B6v1+qWE5YmrkMftKflnEF7RoHPMcb+THz
MkVpbSerbJt89xAw6xUUAPE7u9Q2P/frOm6ufNIQKOH/C8hdhgoZPlm+KJhBiBFEKCjMsge9Q/bJ
WuD04MFq1LA71LJ7uF2z6nbGOLzQyR8db3ix+qfTeK9xN3S4eENL+YuJx3JkG/NU5Hv/eMSc6Jy3
WOaYnnZgqnlFBuEWF8WK+SIBpXvNj5tgXBBBYck4xK7F4rgxjAtXd2kFW+b+9UxMI4YMA/yX1W65
d84BE39XuYcHMrd38Zb3rtzio8HRuK6t4BCCuC1FHKS98XPaxciR/0qHYifBIwOdxUD3AzWLzumZ
035zRhQeBTV30KpG3+HrZ0AEJUHrpJ7iaSfhhtPbcxFY2NLK1/xrjHP4Mr8RK/FyyDHtZuPdq/ox
enx2K6iiHGy/A2fMHzJuHyfbjfwh/ca8OQ52yp5/0yG5mrDXLJTDCGfwOYCisyptqkgOK8ocOUPy
MafnETGn2PEldMM/BiuaH22mq0iy0mgtvB5FRLStcV+9pQhHSnuggk3+iXwjPI/9L50QOVNcUYtj
284NDiE0goanGFblokMm6ybZ95TLt/a3swubDzyyma5xqVx5zCnxIZvYuiLL3QN4wepqPt9cp9/D
I/ls7ITX8IsmtJJ84DQmKGfjk4vn9ST1fF8iPpQdGC5cR7NryjLlAKCev7yZ0BGCyE0/JHt1nyh+
mGyYORH8KskXjBVQ7tchDKfbgDaLce/UAIDvSsVtM1dbuJhn4KVmgmRjvoUh5eiXcAxXaInsWVOc
fSD0UukM30tQcwEZIcxZPnAc49VVueciklY4dc5+csj9ZfzYFuntPZtQ3mfalf//DpiWOgk2kn5B
JGpsg6MC85RlXNo9qYh0ab+8FXRPq8Br7Kuk1myRL3Xx/Q/YbQWeDYFQgzobO/Icm1diKVP6o0Q5
bSvfSWnR9R+HVXvvnTqdVUbPKl7Lv/zoNyUDpNXjiY9R8rG+Lphdy67E2udQJvzllB5Kmyp3BcnZ
GpBqJPsf5Rl5VOb1GiEqKlHag+JaQyclkXTXXgigbL5xkbHfN54lhX64lbk/MEm6BSGx0LEraSuq
zcGe9uUV4LMbcZnWKLjVfUpAizW+Pe2qMg1ZAfD2KyJvCCLk+/HVEPaZU7TYpPrVfZ63Opp5zz5n
7hwm1u+N0XkhXmAMV1hKdH+dbTgK/hI+KCuLMD+WGPlhE2ApNru3tmImlWRlzwHGcKrGPw1eOuYF
6I6PZuAkF8zTohdJRrauMkAu1jipBSfYo67kTJtHt43pKHY41k3GOv/g9eAMpd5I1Qa/yBx84X5w
mHIwKcFGCLoAWBmAApEkdNnc7M74DV2owiyALT27sXv5Ez/w7XSJ/hjAcVVgGQQ2EP2ENgSvv/JW
lmCANlZSCysHDEKIDYS6F1cv2Vo8oyOA2ezfr2N2RvlNo854HY6N+8CPDNYHAh3AuEuDLfnMWUzO
QLbvp/BJBASrWdcAFkjM/YRUXLg9DiFE7gHaEEYC/raENU9sFfv2AG1wkO1CO6ReqnFRQovxmaPC
9taRLyLeXnaX8ht89QGZyMX16hl+63u+K2cmPUMu2/QSfb6FOQA1+5htMV1CVC6vH/322mH4zzFa
UUqB2e7JGPppD/BmBre5NWDMS2Et3Ycj9S/dEF3WCfsYkMTKfUdu5jUn+GwvG09pQLU7zH6mYiAZ
vIuAxIsVXZMor0Lxg0IRJsG8DVBl/sI5n/af6TX9gPGfbKCdLiKemnoHJApdYpIkBtl/CLwrTgmK
XFhVv9eIJmBYMozQt7UxtzrXmjvSSrfVh45bkXTRKf4ze4QUgddaecSS2iCb9Cs7jOwiri5osJvo
I04/FvGxowMGAeQdTasH0BMuzOQNjndGqXecKe8RhhasLTAs1Z7kOQFjARMWl9xvrHIx/TIdDPzI
gmdOIGBJRpVEwQ/Riknek97XiaYVZjLH4R9oLwkTP8Omx2tmzk4Vf5OP4JxfoKRVhIwu6w/lE2tu
v1qbHm3gdO5eFkND4YDd4YNZHiJD4rZ01Dgonm7pjevEDWlwhSPC2uvCBt1wqKVwHV5i2EPhpsp+
dyFlKC0sgotxMzipqaszG79Sf78/BiSRT4hW+gwDpnb5Y5DNZiVnjkg/0OjpmF2vwnwDmwNzEcwR
X60dcyx/4H64St33gEUXZbJJMbP4BgNgNcze2Bremeip93ABvvg9SLpb+tYcS9b4hPl9pPujboXN
ZrEXPNNc1tUGCqOAENAPPczeUf/qX+nGoEKEZhrgXPlbEwT6PjotzpYMFvFTgk4526fiewTN1+W6
w5SNQAg+IttY43c1AetCrdShtC7xWoa7E4QebxyKcOhm/8RfLIXaycX2PXwvD6Od3Ntv7F5oucM5
20XZwq3u6//cGzTGiuBw4hc52ZwGeCzv4OjK6+wQ3FlsjrahPfx9grJKG875wntvGfriHSS2rvgQ
v+DMqOwiatPz3AlyCKjX8dkdxsiD4l2HT2k/FOvggsqB/EoPAYoMWrYi/VG3Zwuy9FljlXlckJZ2
lDtPuBmdTbLe3HemMz5rXBgnQDWHMo9kqqViBPE402BD19IWCFls4PAausJfsT92/0oZKQKK4h/M
n6C6EzxPm3VpZSu+cwc1+xMVgSfUe1zUYad8m64cLDkW2oPmC6U7wOTBnY/TaEWdO9aHjqSsbc2i
wQIJh+7Jqn5rhzE9vu82lD726Lo8X8kYrrx+zgioD2BhjCf9BY7cHDGYaTFFZYQ4G1XMRutklmC4
Q8aO0z7yHAkkJDBUb0tmaz/QGY7DbkitK2HMQ7VFLCquIjCtEf0DleoF7oQ95yeDfDmxA+AXOtVp
AFeW4UDStV7HhwHBdnaahF4F354N8Cg3DB1fVBA2E6Zb6KT3/jOmiwM0qopt/eism0wJj82Rnf/g
C+DQtocW99iWpnrxOx842aa4ZZ7yVHw+Ww/FsieNW+wqnpIbLZbVLD2hGouwgUfvVhRk6U0fCGcY
LuMkxuExYN0cuxNk0rn+I0r4q7BJvqAlgZoHyVaikYQC0/yYt9ewQ1nxlHcIMPB1410ToNJu8sf7
2MYuyNMRYBXon8sJu2ZQMnoRfu7XCyIRMNsaX2fYm8Cr3Y3OU9BBtPn0QnQLK5KDf2hEddCMI32V
T5YTDWc1WO06hE78WX10gi39DNDqsMm4Sbu5f/ZiIC9uc9r22e3uqPxw2NVYqdy1n+End9IzXlEc
XM1auTVuS74lrAp8JGwscC/NNz7m+BMuOxubnQF+to1BA9ILPoiwd/CqssUHVjHAWjONR0H3C6tk
QSdGjioXJW6OTrHmkGYOEa1pxpW/F6o6rD07O2Poe6HqqZEAxukVKHlfiC53islSs2fvphXBe9Gc
VcfQcJdtafySa/AcyLHIPuqDgosik/rBxzto39Gnoa9Lz+BA+Y7zvn0SQ7sQ1gk7fkPfl6q36H3U
Mi9l0Dv9BxDru5oBT7hK0zsYgVni282xsJSMFaNfndSX7wgHRtQmvYNPlzlrSdGHz3EiiFYIOcTl
ZPwyMR6BsMKtfhNQBIWHcTgS1vA+NHDD8aLuDXgDUEJTV4E3L0eekprWbNGkg2fwFwrENDgtXjnY
GcmxYOetzeyLSL3Uzt3xjh0pXt34WoeZLUOXBli5Nl5yNl44Dsu4+GAviAVOyPCHCQ9W17D8hmaj
4gqfYjyPxmKTMWU/wl4U2e0wkOH8zTKNlIEtM1pscQ+4mNa7ujvwfYl2mKUzsI53FOjII9zin0br
AMvupzjjdUjpxiEajz5Gh7NFICg0SBt7Lqf/35qVjwUW40j+jL+xalbVZZtClsc8kSMaWhxnGkKB
fknyPLxxxeHOoXs/tXtOSg522iMI+hWSCAzYd1wLyLwI0jSjQ0UGzx+5rsTQ/YQYN35M4pbWh/8f
qSsqL0m7SqYnPKID1jz41awA9xirKttXR+FgR7/C4cEX8y1gQf/AW+kd19hHCVz6+/+RdGbLqWJR
GH4iqlCU4ZYZFME58caKxgg4gMjo0/e3T1edPkM6UWTYe61//cP/1q/Fz2hO9uIqA/pSvWJFW7HI
gKYCbANjyCoMsmlTkPZDNk4w/d0ZUIoQSDLOg89FeWTduuMcZkmP8+j5lQcpbpvtD833rEFJ3s1q
l90XEw2IXK33+QKYBkXii4BZ2FGz97Rv6K6w6cnhtOToNo7SybxhMlhyjstY4zbr7v5TdfAynnTC
1HXEBYT4kIbSMK+wgEKMgQjnEyptgoaQVox1Dg/nx/KI7/YHd8pD896qj307FjMm9gs+e2lrHNwI
gzbaN8wCa2qT2n4xpmBEh+NTTLOznYSDpy8I1yDnFo9/5i275vAux+GLOpeK8a8mYySRDOIfLHgR
WI0OweexwTZWO3rQ5CVkHGN4EyYW23eR1GicXhGDSUPZlmqERoQ8C8yhkGhK0+AKhQrD5wZxsubB
VL0n08cS7UgXFRlCZaCDSGXbV7bGadRfRv/0Gi8c0IhOgNoCm6B0IXIch7elQ/5sk/F3inVBxtK9
n06jHokciPNteWviUcU4qVih7cBIj78jC71PYzxgs0g4prds32z2y8dx94w/kwDVqbYfhNoGYTge
nojoiGx4ZhhkZd/F4ySEnPIXEsbCy0LgKDinb+iak7uVpbotKeSuYhsrJAREUFj1HUvBuDohFKKZ
RxCPLG2SL+40UgmzxSOMrYd5hsKM7dpVtfbNN+sdwmKcQRqXomdIJt/5Ce2ACmRJttM/RynWFWaH
qY1NKr/Ot0vDe2IjgH3wkpxZnqUV0sEzjrnIWHnaBvszcihbH3lyLroNEspzxWxI+FQRe4uo6oRO
UeyIyDduF37ieRJh08JlXLyRsWAtd9F8I+mizzZWZzyIcRlwRqfRG6MBvFzRUlHWpcoPFRDyXjrI
F1pkVBY6oTbCoLXfGy6jRxipnybRac70gh1imI/4wdKhTTvWPLV8/V46b7BVMQJk23gvodoS1Ey9
BRb1z2z1nf2S6XwiABA3bVRtzCYurNedgppdlNe3BZcDRo/GxJ+wDywBDw1K3CiuINysJzds3QIJ
EyEW0A5CBBIm6kn9u0BYWTQxejusUEnipa9fjBH1Z5EaHL/pQihk6AGpabejE5YTCBoueiALpfoN
2yqU58J4YV58GdHUoT4nOQolPAsPkykgSRCgbYP/1sPTGaKrAQNlhrYJV7ifoXG1bxHU7+NGW+Ap
wB2hrRCHf+PybKDox95hVonKU/yUthit+iUd5HzkodqOhrg7q/P3aKeuJaO3eoDQorVz/F3qNbsA
E290585JIVF0SzxJLNJaTI1QEO9FiF3pPw5lPGUIbj9dfTyrXg4tdRPRgo0J8zZOzJHt7vJh/Zjx
/Sz5A65tXcRjrM02XU8Xwz73wY4Y9AFg6MSTSRNPbhnjqFuC+Qh3CRIz67WNG5h15bx/709Xp1wP
/ebUUrPgB3ZLeLtiKWppDoy/B3JJvBORNyazFi6RwXqKj9rE9BiEBZ76Xe5xn4H8AVI8e4MaTwhp
Ixi5Je0V7XfCvqUNc7wF3iAnjrLXmoUIv+kC0llGVJXsj13E70KYLPJN1Oz3s4fbRWY381vcaONK
C0XuN0S16b4hNIMLQVoMSSendyFETqcHJ4MJyGk0a8iAdMlvhHWs7MXJ6xnYB5x65TSQ97SNM0ex
n2tOHT7NoM9qLIMQcO96qP+2xv4IJEDHiYgRtSp4Xfr2XmLLn6R+TVViQ3Dl7VHDKSeVKNeQs4xe
joyULGTZIWKHS6U7J9xtWRHi3BW/OOHqLSHwiRAFtj+edEfbo4UnwkFCFbp9Eskd0LgNnAP2pAuf
jOtIcIrQ+SlY1hsnMd2p6rVyImbldcjtqEOwOPAfmgIn/sCFwoKbW2mIioMCK2MGb57AhynWNV10
quhfYcSyC2iqh4oIb20oqmaA9FM3D8PFAFKc+lfVBiWheio1r14Xx7mhRVfz0FFTq6SyHNIXr4aV
JjASlSV7JwJvt4niDd8Vg8OPLZXGvmigasqoY3t47VO40YX63E2GepvX+G2MiEccv/ZH/syayUpG
LnQfZgQgX8kZbw7lp14Rcz/IjJMNZakGFGiQRzAuwv7pF9bnG8ETKALBN739lP0c+9Iz5ePNwKLT
g3YP66teVUN8fS1LhlmMLwHjldlEusFdw1A+C9Lnups6kCjooEDgSJKA9LaArYsc2XC4AmoC41Pn
YgpffFp2wdTBRQfAHnasc1+z+Fdm3J7otT3cds2UpIhmG+cb6Oq54YNUMNpTiec1G3JMSFGx7j9A
w4zIIgCblt5oHGdvhEXlQvPG629BJQCN1BZkqHtb7VueSwkOYi7Oc2G1xHUP3GuYATYxnfyhorHG
BpsFuy0EKH7yicvf5btfyPsOc7p6R4qlQdT337iBBA4hSeTFDA430PEXSMch3ccb/N4T6+I1mtgX
KcISuvCqBLomu4voK6M3sSiJQo8GAk9GdFsGOCr0mO2xSp6PtpRtRj0Tyh3FMJt8biOVZ53LZhoG
VcSeMdEFsKBXznw6CONCsmER4AUWC9ISK3k4XVyXTCvRP15DkLBQxgP8DXGLEDRPkLGAriDOy7OH
ZF4aJEaY5GFT/nbTH+y5Fg9kuxkK60lyo3Uk9rbyilC0//o6SV2RkDP8DkBAhVOxaCCZEEU3qAdO
rAzx59zDP+rlxshYtAk8vwqS2tI1iGEGubJ7lLtnFCpACLxRd13XbCN9oIydV5S9GOpQnVVm4WO2
nG+Ou2pdIHWMCOHpFByzEV6ulD7R2lCBDebICVV1qUdX2MHXIZAVRCvU9tgPYF/7ALzRtWV6Rboo
qLnqrnu4mQ7eo5RoeqlTJx7sY/uSaYxIuLmhxJqlEjyyZKI6bWgM/q1dY9aI/uKL0cuo3E9yObg9
6k1+fQZKOYAMnaBC9YBLzy6jfqepoi6AA2PI85EapuNtlW00eZmPN+p9unu/r+c+h2c4U4vYYClO
s5yZpm8UPup/upCxtDpCtkTYzRLM85SdP5lLUaFTLYOfq8CEVntChlg/MPa24CVC3sKmeoeh0kro
YebwyI9vUr8t9WvaO6/pKj9NNF+auD3QhVsol0zHWBnoxOs/AVbXBwzsglvczB9QspGDJ/Xfx7l+
TdbFFi6eKylmPivmFAIdHbxX/XSJ/IUxzGa6AKF8OlLwDqtQhZZ8x0BDDO2hugHphqRIMiyFZE7Z
hLcldrc83VoANsHiMAVKWUBRKXkI2btpYpTDKzq/aq+YC2tMr2FciSNcRZGPAJC5lwhQPUycDfdf
9CLylSR3P/0qmWZt2wGyaZh5kA5+ud09ZY2/H/r6t27LuM4H6qr2npFyhoHIEr3HKuh7EkLZDdrT
TdhRpGfcAiahYvMjJlmLnC0wqmaC/ZRIGf4lt4SUKBFFhzLWos5jjj1hOHGj1ccfgAX2Z4qqks9F
ZMEZ6zvYZSGSyKPNifRorBko2s9ttVJCcWKKAONqWvGJxzJFtzcTMUrw3OP7mntZTzAuOU2e7g1N
HICfmtw0h2amJmgk7A7SNtveNkeXb8FRHJd2Uzlh+AeThjnJz9E13Gt420D9gvW4hCrILN6d5NaA
z+gYQhRqca9iOXZqf/QUdrGZhVEdE0/A2CsrGGbqqBLI7ZZZiYWo+aTyCpdmpf7i7qAspUVMN/o6
U9RN4aawKE2pTEVoh4YH7hYECEdPaTEJUeRTTswyAhaQrJ0xRAmok7Gnyw6cL8mqsFHAER0rGM68
sMGhi3x7gyLcU/DBp+kucA4ktnhZM1G7QPqTLGF5NKNWva24upI1cfAUOFS/gNjXHb5u7zVgjIWm
jAMZbfDuL1Z6QlepQ2kEuttPLPIlGPcXkYSC7U8cr7ggd1eBfG7pSbX6LFjHOg9+1T2+zTIs8/z2
xB6xApWhGMGy3VVOmYB5AH01CxdcmDcKUZuIYp2BwGOfxjbDWtYl3vNDegoIPp4Km15j55UW459x
WEZY6TDT0k4TJ09IkmRtR8mEPoHKuHWhL2PXh1XgfcbFoepERpieqetYKTlDjSWfeLahhpvP5I4L
uMO82KbEu0FtdUbYVaW2ur35aoPP/GdxDak48lO7ucc6/msj+72jo+cxruCgkqlJLJu4Hbk9qTxh
DP5wO+JPfxoWeO5ySTAN4qVn9UkoNMIswJoN65GYTnIF8ZKPkWMNTpfQRfihUMK4BpMWnASmIDzP
47DEz63to8obQMr6gv5oTqB3/7njZQ8WfqVefqZbZbz8HsNDzghXw4a2i1DZtQ/gwxZmAVOm45O7
opcpIzKwp+lD+UaKdJb6fpnW4+34aavUzMHr8gnoJ5kGAqsEA3QL1PxfIBMW1sERLkDXA8leDDUw
nWDBwWgZ/4r3gpxFkO5+L6xfrzSr031ui/uxOmFfglNSMACTtu5w80YbaYalQclAhvKarGKRKEFd
zVKPO6sHZ3l7FZjrne6SMACeS1ubBt0iT9Iz6tAJNw/XpACZ5Z6pHeU8xmhHcnSVgtYmq2fEC9GU
iKUrzC/ie7PBvOpcculM0q0Rt2+bkQazCOKTqe3F0P/uNh/krWvQk+lZg4YQpij64ZkhXiGACr94
a3o/gF7c4SDz/pxz3Sqedvzm1iamlQFnvR7rCLNM5esdcq/V6+vuw6pTB1Oi3UiFwELw53O39D/h
N57kJ+xPoC4xYrfyy7C+rsG7JTKIMAeYngmBY/28kGHGnSTeYYBvDlbKNRCReFc5mAaTT1yvpXNe
h9p59A5S2ZWdd3hcwOUZh/g2DHLAAApFA4SJY5GM0L6f2VsDoPAKwx5edV3NuW7nkYsQb0I1uZOf
a/roKiW1rAUTTt6dwzZMe0PPTwYTT3iMgM6FAsyztBbIImpalknMBT+EgWj+fT+gc3GI1cD8x6F8
2MIaYY1JXVKD+DlAYf78uKMzdr9bDeIB5tvcFSp+L6zY4xgPD81Bw8ptphnCwkqL+AnmKT/6t/FF
k46nPDatKCpfIgGQLMVXHzFDZQwmmI6YJLjckz3Gea856Ea1NsoADC+HLQUwDHu+saZvTwJKXMiD
JzQts/JXBNoGuned1cgedrDd9B9i+xgY/oKswWgPJz38/ePuiiCKEbpyBgEif5aF/b4gqfJ6mCLW
+DqmBL+CzjI8T5k+bcnUpKdUQH9w6g/zE1AQTnvH3Rj+6qy/bR5OeTI6JkoQ0JlhunobgaUwqG9c
1qs/HZf664L8ROyqJr/AFTgSthEgybQDtHTBQMonVjl4y9EFESbG7ou9CbAd9Q0rzOzV+Ue34IGe
Z854zcL2WrSzCTsfuT2rvrAhOtSJymQRcPr3Ho9/mH8Rgu3lG9ZKsb7Rlk/xYmIiyv11eqrBe/dC
5tFYdcywXmz5w+K2v6KZvsK2Ya9c1UnL2AuKRgW4OGFmR+89S1P3ITH+WOtHYhWkQGn88WktRTfh
LFbBl2PUVC10woMFnwyEDIOuDYxZS4ar5lOLY7L3TUkAYLB7L9n5yl+egWK8I0jLgUeRMXAYkpYb
co9+m7yJj5OxJRvWcystldX05os3RmXn3OJqV2wZymNwLi0UFZtCkdCJWt/tw/vPYA+BAlFjjE/t
OABqhyam7ADArAoHxgbcFjrb8WskKg+HoEsYuNJaOx+9OugAMixMs0PVUVdUk62pLlkxbGa9ESnJ
BUYBPGrQG1sgZlz7xUN0DMmhl8l8oOkqpBAAMK3PdT3HJo35RG+R/95cKPorOtfFMXj9S2ICrSqs
M4Nyvw+vqU2dNkBipg2yOEcxWmq7deQznDvzYWPlbOvx8auxK+dIgc8D/Tf++pHdEQMaOZYiRtqQ
LxzoAu9N6yQXGDYRfgErgp/Z0n6uC1EwBmTUfcyYiwKhEW6g+f6Ju10LgqaxHhHWQXMaV/PBwTiE
XemEexofOmMoTZbBH8PJZYne0ZOZO83aX8AerLbgHQOBAPUw5fI3h2qdx4/tSASZZSE8ezwdgZ2I
cbVzj+rdwTKN7pxdnHH9+dzZFZeKAZSD8MsL11spQktuMZkj68qa4cawIj15lhPtJyxxowkWG2zF
ZUD/kHTO7Kux7lvg4asz/XqFVax7am6h9mYbsT6MrqX1k1G2hjUW16HagxujlMBmys+2cmL8ZPMj
sQ7z2merj5ljz/WvdoH1yJ5xzXHGaHFiEYSTQZ76y/2uthbhmcm2RwgAcwFYlvNXZFArUlVvoPAz
If2313xPHH2H+w9bLrheB5UNJsQVdH1X+ZC4U9e8mL05Dj64yaNh+XmuqpWBqHJeJDeCSsB+iJ9b
/DAn7ndcVC5pF1BczV5fsERL9xAzJ39zXjLm/Pkck/PN87tAhTxDwjhj7jxatH9PxENXB5GPGdcJ
ygRcMQh+Y8CyPpC64GuYekU8+PdfzVfwf7teQJQZCzeofpQlI6+N5nm33G5DWpxFvSNhpZmfxUtu
ME6SgIthtOrs+wdkO9DIIcRAdbIcXB68JuxCKmv+OXFx/fJU/GNMPf4w6Gabop43tnr8DpoYsrtj
LJsAyO4YT2LsDn4Zc0ZUh6RA3KKWTjygq84ThDxrCdoiBlMz7bvw7wFXledhMBuAZgouUFisf3uM
1muSJAUUJkG8HuIV40uEMdjgYpGxLFL7bXMsvW7h5K0t3/AdDDPHV5pUeWvVcwAdhZwKzXt/9PEK
h47IgJ4shljZXylUc+EsRp4TKOVCUUws2tEANfuXj35g9ze1x94EhRYVLxQcT7fybeEgW2jPUASn
697leeswuXOVdbabPXb1WcpsfZtDPp/1qMC966nB6i18/Mhhwfil/2rd7KdDdmnhE8UmjZ/XhvLj
uHTbzXv5irCUodw8bp7+869LqpkH9y6p9ya2sz34MNIofWqBR7SzE74lKtxaVrSIEb8Fn12aQ3dc
ZjsVP/dC8dWD5EpIIMhJEUwlYku2TwCnwULesFfMB08fjMsDA3jomSZ9T3h6bj5B40GFqX3w6BI3
b9TMrbnCRcX+t2sHCAQwafI5fT6oEfd8AsDxSyu1RxWV9GBE16D+u21eQSgIdKUpLR/BZN1Cdxd8
eNxzL5n5weL545IpCFJUEuUpO7Bc3I8ICcnX+HlDBE6yAZ8APNShRAPCHDcGjsXYvk1MYsoe4NeY
AvovrDTxjXLQkxIpJyDSzcCgq2LEu36spW9W82EGaV77feXQ6e1R67x9pNhEADgvf7zsGArG9wCa
GSw41jCIAkgbwzHhTm+oAntMvdWosf6ymBdRvmEAQQyFFJSx5bkZ7ASMF5M8Sr3b/o3KKfWEMzR1
ii+15v03hxex1SBzvdeZTe7TnLZedtpf3XtDOby59VKyi31nWmPoEpd71JG0EL7+JhFqx+8xs5nO
fO8hz6YHlE0pH2VvsIQPlo1m2gVv8CEMhZxUx0hs+r6N9I0cq/XaJfyM6oJ6KHxaFkuklVMdEe21
fc9Sr4b9h5zJH0Iplh1yfEgAyJPnXInL+fCHie3fPcBVAgYGITEucTpzAxe9mfErr16O6rnxUTJP
UPLh8iKFuaPcid87+EXd3/GPnoXJHZorCpbHAmEolnVPHW8qm2AyuMYggFQlyZ0pKRxGtz3p6Y5G
n5rZGz0DOPI0f2NmPaG8TQtCDIF0OeKSBDlY97tj6VJX3IiX5YmmkRlsw33yuXHLJmHhAjFrFKEL
u+1VLDhB86wKjwmGXrG6lbDqnKVLaBezJwYRCMQnZlq4UDuwbWJDHjm3ImyyQF0+itln4gxTU7o6
Db/XXo2foFl+wx8f6nl3ZxtZ0YVThU/hUHAjEG075d5FG/Rc4VyN2SkSSmZetJMtMRX5GRPtfEd6
OTglRHWAXhYc1LXyqmoXL3YA3BIW1/viFXXsFDDBFHT9Xl5OiE7yxEr4C+3yAUJuVb/T2dMG/4+h
TjGaYChxiqkJmHQI+FzY1MsgaSdyfDfyzwjfpF1FGFLu8vpTs/uE2kkhDVoYNm7xY4q8HuAXEibe
2hZDNYZvD5KSbwvmizgJZxFEJ9gqcET5JIixeA7Fz9FpYA9srgwaVpPlyWt9YGEGn9jgYnvpY/uY
wYakWT8xSniFQKgL9rc8QYQCxr2RL/AV7mswYD4sF/TRxCtdumjkIQsHXBy0BXxO7GDh6gk66NCT
kV99bA6BdzNXd+zDBynAAA30oJ49JjYbvoMUN1XiMatPpEOg7Sw5ASQVkotqoe0IXtuw498opAR0
YAPYT87pDxElcJ5h/q5fjCUpFkZAcsRcvGD0ZonmUbiE8nc7w1sYmRiNDxRrplPJZAOv6Q57JEUe
jqYDOX/UQ4wrmJWNGMGwlgwHWIpYlR0jm9Jl+ONGvJKpQe5HMXtppkKOoaUukEgZDAZAGej/oRXM
Pm62k2AyYYQ0mPEY6quJuZPmXpclF8GHHYZicI7PVhdqFVUpEZS+gntegWfxRIElY0vWfCUBmWI+
j1X7K6BjW8Jyr/5EsXLJcAWEop9bryboeAxI1Phi90QYTjeLd2BMehUxIbAGiTgHB+H1YEvFepxB
rKTt+XtUPpE5i2PSeCqYdUtylL57A4JN3Xqd8u4g7zQEMgOO+etrcC0YO8mYLs5KUb3ZH08Vjqet
Tw1JYA6Y2ADGWWE6FR9jKYQ9L3hFuTOed3PNgxe9YhbMvTkO73h1QBUxZzIjCDkqG2fD6ZnnAeZO
1F8BZ03FIs8DSThaGMZo6HqM9Z0aznAf4Tt6RQyZGY7g9S/52svu4zGb5RVsFiq72ZwwpsK19XJn
SoISEtY3zGySClRcT00dlYvCCqc6gzlbjhdDqMMG1Qn8Y5r2W7FM+39KAGskO71nJTpxp/2msqV8
23qY9GJum9PN2cAo3NrlbQN3W8ceBs/VWNxVH5vJLVnt9n1MqYK8oDkwfIOJuoZ1zJN9yLbp33Gt
MbwBcST/crDyP9JOmZLtwVNcSJaMwzHQw5maSaNJtsAEetU1SWnnBxe0G8YgjI85pMXjGulATKsx
WgI5q3YWFMHY7KDb8UxsJRsJgMvusTB2uqkJovdjyTR5O770fsIk8KdeMkjeEqEoOFO1xSAMzMUs
o9ZT3W5+TYZNTpX6jK9LdYNZAPkDm5hzvlSYqP6lBKwzL3UZskJdOWn+e4UanIIDphEmfaqDiN35
0inRfR2Df7tnXFTPy+/WJhYOAcj1D37sTloPIbMoaIAf/0YTC2hvM7It49HmCkcJ3dNt3W67/bt1
f/HlWdd2if53YP32YOJnbKC7cWUicprxPL5FeSBtIPPScLODsIrJFjUcr7TUvbhjvjJsee6x56Ye
hdccvzqHXp03ZAXTRNoZp346YzVbvjx3I3fMYaEThtCkyjZhFNTDKjE9DN0xtgYCSBpWNEq8MYW4
sHZGmFbM4SsW5N3ipmWsgBb26UnbYgVxllmGap10FHaG4BEo3ufje3jYfWsejNJ+t/0e27dfCORO
aVhw356LCq4mHI1ftn1qLwymnfvHLH7rH7yFDN9IA9rYn8/bxTww/zAge4u2nuiOzyp1qTOpvBip
++rOIAY5j/VAWQwxQVfo3NQv1eX4FnG7Gf/dfgode2aTRKVVJ/Ivi7heItROD0cn9fqEPA8UqHeX
4WaBiCD8tObzuzuQFx0/yPHkk9PuyA7GqNC4J39Q4X5wSbFHrvRVQm2dayRKp2wXojCMMXtdTQj9
Hv9pZ57x9B3Q+vT2Z46e8gsx7ZX11FdRx3yLHQiOzpjLgCwUWvgcYs4EWNJl6lILlokWAofW+LGZ
eU6SV1kx9nzhmfGvQzo/zSSVnMfmJQVdx6LBlk4bMvIN+fSRzQGaMQKeSPhHd8GI7ib3PNy9sm1C
Xd6eIEHgT//Y1ifuyfRN8piN7IXfy72eJPVJxVS/Fxupt2Jz8jCFwDLgmAz06ijXMWQnyMDD8ALr
ivQEqgAwDXMox1YABi5W/yeFu5EujTU8GToxPXhsMTJGF6+zdHmPBqsNegITyhjMUqyDnNQi8Zxu
kiF68MRl4HZg3E8bxguyW22R2YiGtj6BWkxKE08UQoM4IazXhIcyJGdE/wqNPfcyvstbvou9hu+6
RuqvjP7JJ5ZN2gpR0bL6aeDpuVkGNx5/DvY/pqXFgXBkDJv7mYdjzKLpzBxeLOp3IqBw80RFeZTR
QRxPUFBZmmrUYKAiMXZq5dTeyrPXugyHzS1h3TLAtsck8nzokogWxODKoVogQEN0DMoMrJ0GkfkK
nB3DRoYhmvFvYicINenMVD2MqcMgUUFVL3w6C7VbNpM9xC0CAI/TBEeV6zUA3yu29D50AVr7N/I/
/a9xtMhnbtoqytG5ICXBFQoJRQfpiGnGdEbhxJS/oaAhMk8QJZgNX1AwdEg/UTA8HqE6+nqNkMy2
Rqh9cHTPGLpNZCQg3HP6dH/Lr0GWi7Cu6VQlu7Iyr6WVj49MhGf95OiMpPGskDvao/78aB6u/J6Y
0xuLZcWUcVrgPZkxQRm60a6eNU2tWS89Xaej2+mN104OqUtSZPv19qvj8zersBHBhftt8BAVZXRV
Ybxmd7f6qNAtq5Z0bdhM73MpIcJUa/bbLlOW/V37uyHpF/aklGV3lbyc/jad3aav4KbsDDz39A76
cjfag3M9jwjZq3/keO1TLqf0QO/bZfIUGSBPcODnZgzKUGZpLMMJebUGWK8Y6BRjpy3fcUukg3Lr
7Lj/9P7Ulx9IkQ0M4FtpdhwwE8Z2aXw/Hz9QWCXZrgqNY7o9VoaqmciCnhP3Uw9zXdAbKZvyc9Ee
RplkY9frPJoqUl8liTDYeCHSJSepCmRJ/5JW5Qi99KZ6ANZOP/6knVJuqqup0QfS84oJRKdtjt36
8SJsFEurU7q4fSawsY4oukCSlKfu3q7N0ZxCBrkOJCExNVVvH6jLIGNPhL/NOG4i6crjMtViwgdK
f8i4peWtjs31eDyQ4/ZSAP7xlnrIaCDU4jmysRvevN7qZjRoKCFGH+QPZXVzxYvr2eC2lfqTiXGG
DKOz6favZ4YIP/PyVvZHv8NtZE5e/Z/RVovb9Tgvmu3tE91xVu8wNrlPn4vmSZBZZ8ymfYEy3XgT
45eNuH2Zvvco0qYtyHIH60hjbKi6oI0lIyLsptWxhwS5n48ghozpp00ZsJX6CWn1bjRnMR/N+Wfd
Wu0vopL7t8L8a6HhNYXrAySFh/mUXXaAOplg3sc8i22oZGuY3H24HVQUG3X3ApT4YMVnVgl4d0o/
OHuhAut+nik2ZljjmuC5q2LFRqGHzaqiz8G47WG9elv6Sn/5cjVnCMQEkZCc2pH/QBikkI2fqlYb
z+8YTcBm2TXh1X64w3oyuztYPqCtRGS7nnqSp/x0vwghoEwscN/ASshHjtF7EJR3ChQhksbQyTKI
/a0WzUYBNgQ//H0F2hIm+fNHAwE4f1PHAry0Z0TSjvTd4JEkh29I4cLNxxZdXeq1vCgelcDJ3/VR
nM3pw5Lg6mDiWbtD7UKKLvCxdSE9Or3dOThFB33wXl39Prj/st4saLvBxoY/3VO+skWLnlkxgRH2
TABg6YzsOn4fUDwdaBcZilC0QEyBbQzFfsm2Rm4B/DsKGTpKKHUMRaGvVBAoYbiCpzKWvq9HhLLQ
ol2EaSlu4GDcMJ079oy+WTATeWwx/GZVhJJLAgCF/UYFHDmw7LBHpm2CaQ6V7o0NgIBnUh7wr0Ff
cI9YVukz6ZL1q491v4QXC2kzBB3hZoRtDbMc5lb9DJQAkqC0KgQn3oRzC7e9Z8egTcxxuoHtK+gn
pAGehIE5GaxTG/9+3ojXJ36CYoZtHzkUvFw85DC1xMd8D633igkuH+zwumCMznYU9kgMXFiJglPN
QAb2A3U4Uls87EYWgRCk4n3zyd+0RETKXhneidxljp8asIdiMPXgFlKsP7BjpMmBoNy69MH8nfOD
xpPvfGxXEsC7fRX1QnmiUSVsEMScpeFO2jWUqgp5wAxPkf7QL67f6ar9IwaMEZP/wDu+tWkJGhFS
wD5HuQxrs1gq+0coDgL7MAZweGFTVoOJk1rA4RjGpoMkUI1OBGRoxqbud8Vth9+ZiISgpOo39RQ0
CVL18Zuvvq9rPh7HbSg/uixW7TMctjGvIMS9N/QQ3PxcNejGJ02Yxoe0+FS4uLkjY4bBwyH0j4jt
hYl1Q24Cqt7uBohV+LjvPyXrVmlOp0Jrp/j/J5IbnThjaMb4fyOiVtivuEVl7AH1Oe+ksox81Ihf
wzVgkiejAIbQm/pEDLQTPx2fJl0wEMDDB5ohhnAUP4N6SuzBGq3rh1oB7BbzheUba0yHfIFLRf9C
nQRXvHOhXcBZZ4hTAg+N3VxlZcFlk30oyKiQetR4uUvFD99txqBMJRWZ+e4Tx1XUohBLUOBGH/gT
nfg6h81C3kJxF0TTHFBP8NsCMIMeajuZHhBf4eVDD7vwEnLp8pNkF5BswDtwpLwV/ARlP8Zv0HBT
0glV78pzrwgZCEc6YXq/HaIy1lOfV1FJweXYtw19B4z5y+2gok7B4QqNYe9/sBFeyzCesTDhscc4
WtwalMIWt1kxLFUIKACXN+emuD2lnmCoKrMqlhFDo+wg0SUNSjLVtYTD1gmCQN5MwQPLlwELB5UG
vCD/vLZIWjy1dKGCljJWh7ju2T3jBuzUJdvYZynGTGEZv722c5n88/1YHg7wAMkSmt0MhxJp6DFY
Dgxy5xjue6WEsAa0xOXL97eH4kG9GHgz6KbUJTmeEL1T4bRQ2rxC2eAbE3IArUo48pwjZ+3Su0B8
cLh1ONgTFMi6REb4goCcSVJppoZGiUkIiZVYcZyPbo2K/v7ZGY+7Iy9vOwaEDzF5YCfJ2IF0+znB
ixM2FtkNuC9bw0HidDFsjwoA+gnWdixauPsSM8HCaiGHrRWnT+f8DupWgpbLrn6ZXIYDc/PnFcbo
rjswd4elA1NFB4Bk/+kdmZBDqGQX2B98UiUjXp44GE9JcZO17qOFeAxgNHyc8Zjuz1URhx3xjnMJ
JkAd8yWHGTHA+hIxy1exGM2zGdPj5QeaL3cPka+VXX8D+L9wDHV85HjXNeTB4jT9nQAYZu5QOvS/
Gbf78hU/3AqStalhFYEiU4JxQyT5cVFuG7aO+BNVEXDnsO/ohE64//hGYiRVNJ71HvEJKAl5t3ln
Nf7uQ0w8kE0edCFYNzJfSIoedpbk1YgngfuSPeiMsdrTfKIgus4+NsbzpB7RoYErnnMIwmSGTOfd
AtmQ+jLVn8GZhHj2Ob2rL0WGvO4JHGg0oyb0RvSqiOgXWQQlZUECx1JjupS6+Z6Z8BQMb7Qak/EH
9wj45IiXm6hPsUuTUYewNmNHb+K/wDNGPhjPIs/oB3kNIZdX1yDpCNfSUEbQ3AgPIURXN82ChQ/N
SmdhHK/yl51jS5XBC7Se3yos1cqhS+EIWq4QEt41Rb28PADTtDIx2ky13dSFTcEw90UaYMpnZydd
9QH2toke4hbnsA+ybDFlLiwmrzjxkAVk6yFCYyhQrDgdVIgUWxnyZMlZBOO7erA0RLqhmuDUikzw
YdMV+kVy92nKfidf6Qqpd5Yc12d0X9F98UiwTYE36St4HE29/Xl+RbPhb9zo6LEEM/+tCbhG3eFQ
mAPfubhXVxSA/3weMo8TeyNaBFANQK8O0wXKRt63D0f4wxECC66HpKHEPHbWuNXf8AtOExsRKgrv
45GOTTR1iD+F8XNlBkW09A/djHoen3GwUnH7YHze0jnekTQraLERiFt8w4u3wHEXx2cXNkER7L3y
55HoMe8GIzQ6+mQBbsGCQorEU70n69CefFd76S0y1W9b8bwr3iTulwy3iJmBDOkKKchqEjzZX+iq
hYujahYb1bwQZ8JOfLodUALhz6AmELOyLexI97oFo9nn8ZHwJKGj7B0w90gk+B7XkCE4Lni7KII3
++BDvTaaI+UycWOLHnMpOqMO3RCmjbkdOCsQTYAlDEcPtdNCwYWJofpNqmIwQXCXr0EV0PnQPknm
xx/hDcfT+p1dSvYTBk9WbX4QG5hHHA9gzJ90D5QrhOTl0B3xedWELDwwbSg5uVWfnifULLpDw8xj
xwybu55ah0ne6bOaHpozaGW1VXcnZY42b2O4vTyvhHMJ+BfaDb84tAhEUFdQ2x2AvKhBtD2D8hpT
u95/gFniZpqfsfTqSHe4W/Xv4z+azmxLUWaJwk/kWoggeKuMioo4e+PS0hJElEHGpz9fVp9/dXe1
5QAISWbEjr13UKso0ItNY5wlz7gvE8GNn4hZf8vdJ/jeVCv3RmuocsoKCpmGN4evetqMNRHdf/y8
sTNYZ9RQaNOHldAbr4Ex7Gq06dyhLYEIa8OV4hH24R3N2so7ZqyEtViFcL5w3AEPV7H78TRwJQn5
kNfQu4Di6bF/wokyG0yOv9NxN7ZpCU8dOTcK+ISK2UDeFT7zLDTDmT6soOZaNaxFyjrouSKD2mKF
lwyVLgSPYESYhC7woCKUwpWvOnYD+JxYqRh9IH7qVEzBX3cV4RYQYfP1xcyJWVcJ8LWhXeBVZX6C
BtuN0cwJE6cHY3L++wuyb7X0+3blubpJgEW2UWUxF6sodu60WsJZcQwkcqSK9WFtOcFsoNIpS+RS
nkS9cAXf+p6vHoWN9lXmglNV4oiQbFJdRpj2FDJfXKSTdbxW4KCqRs61g+2xBgIdBhF0Fbejsue+
cOVBMcEdXRoCI04Eze11L/fPrVLMsJceuI2PR9b8+7VrnHoofkxfh5o+bWuZGsQxAf77HaxpO/Oc
0Lc46LmtMzg+uJrUg/kFE15bM/BmML/e4Ce3puSCuz7ON1+8sUjLbPhFQGSTl907qsch0wnqH3cE
HfdJ+6sJXT2OT7R5iTnITayKMRnDl2oEDQXWo2YrYIz0oVrHAFTlWMZS8zVVsUQsJzjgkjvrMMNM
GQIjooTc4C8PitZsn7RusxL4h2+TXkyCHROKaj2fY5zGnYkxd2+AZtoYQlbomQ/Yc7iEFRDABfmw
/6AL43jYM0ehSS6KwfhozDbYpTTJEmOoT/q0j9jkXob7FbZ11tCueCen+NJ44e294bcGWIMVlMIR
m8Tena7tuEBOokV24XF5ed/qncB+fr6YtWJx86ZdFLUBKnJ4cljvhAYd8CmNlLYQtCKn6+at6Ew0
ALx+huQEbz2aqKFZdyapM4U3zKE9fH1aNhJQTiF1hrlOsRoaEnMpZpKDiQJDM1nTZeizA32FmaNa
5S8UqpTudVg2HVCaQuZENd87wsF+33PyHKvUx98VrVKSdb1XDeWU/uir3BoBVRgqRCmUansVIG/S
YtCojiXQ/9xt8M7aPEa0ISF5MjIOhLYXRGAjGmjYHV4A4MOH6qcwYd2hKkOp6nBOyKQ/si0Ou3CS
oYWnTUi/9M5ia/JrSiTo8WUiUCgy7l294wrVO57J8W0An6bTeDfptVb7SwwTmpBNC9Waf+h4/SPG
hD5RVN7npBBUc1NvKE0klPvjJXZo2xq9833ka752Y1Z43eN1DtlY3Jbck7iHbMn0LXiC+KJRc2AF
Pf/qu+QUTds5tGxas0yKLbEkGjLCC5iw0JqGW9Q/eJ2cdyWM0WBA15cbmFaxQ00x7c3U5XlF1koN
XjVSL+dqYUfyS9UQ3DXDxHe4A6pJN2c7pDo+gwiHR202T3F9oWSCALA9QS2PIBJRr4e9DH+w8dpJ
s0Tebb79bhM7VIhFpczUDvBpjXimkG+sgGd0hpCrTOfNQTdlfnYgQyP4sdTv7KFJwW1pXAHaDcSp
Y9bTyXAFKGFi6mUiW5wMhTXUuDdrJ7NwvBZEiSvnzorMhM6L8Ltow/da94Ie1IA7lU1ITISIMUsX
XYrROnNDmBrMzBRDygt4UqyOuw1dm6hBliad4Asaq1POPw53feMToPomlMqX5UfwiAmqaYhEAR2y
9jEVzAyqDc9je2GsM3QYGNklu4T+028OMvSMZeOwdEZEXA+CNxYQg/bxcJj6Bvu3kOlQr6IIjPMo
Kj9qGZXbeFgYA7czgN050eokPhU2f+CUaw4xlHGe40zCHNAxbLFWglLDZL+GdxqCVUNBYzWnrNcA
Cza3aonscNuN7y+Yf6MdyD7VFDsVhrnjbhV7Dxsi5USHU6bBN0NKZepEX7l5x47JSeZUP9J9TTSz
hSJuPO4QJkS9v0HrQdWJCRVdAB5JV2i38AdCK1o9CUghxaGiegk7AeoEZOPww0mSB7NyPrq+LGzW
qHPVNumf6tRzmmjYVCa23zVGA3CQixV0Wbil+TFBq9LfVLeIe+nIFLzouELpmPY7ld9s6j8UsE+d
ICOM73MRGII1zDsZHGojQMQ3OZAAxdIbmOZDMmOSsCNDdbijBVh70YeENFhSOemG+vobZx+WQo9b
zNrVDLsIPhnrSmro8NRxbTvVp3gVrTBKErRnQCV82LkTcIQfo6aMxoeSwxZjmLKUl6IbyKbgRzCS
arOeaJhKnaDfEqM1RCuNxTD2kdwvE1OewEWhRfzDCVkBaXbnvOyPU0+oNTqdMSscAcKlbucpZr0l
EJxhyEWd+G3DVTPqgFM9RUSPsuaJoOYlLKtXuWphQJtekCBi9wao6PdwXXxfsk0aoEtynwH4Nisx
Ccf+4TXmYxNvqt/C6i8G1PiIHu4gKQHVo5b6OmjdeULACEwGnhUxY0HtIMee0CKiEdr3AuLUVbgW
zP9UKGQVJOCk1jHr7hLWcTgmBavWza1dULpD8EbycwJdAvKCLEdbJ/QjgAZk5SS1COBqrFnAARjw
KlpBgywojGwVw6b4svxkmLRDKai886pgIfu6ykXGcvaYLWBbmb3xoR4fZPZLahhN790UtE8UtVfA
E+edKvovGREGXg8bl5LRZTAf0Pw7nvIOprXSqjEPF1TKLx3VjMzLL5I4eX34CUF0ewed2fzqS1AT
S7JC8iGUn5KBO5UveQy9n5TgFQzLrTBkGVwa+0PkFtD6Fa9HLKNY0E2mAC/HnmfynKUsspcQfxPo
MAHUY3qxLBFJ0o4sCQ0e0L+FoNwTdfrf4gDggOEEdiA/FG0/rYWEqSXbYUG+vH9jGhDyKrPm9qOY
ZD4UeHGHrZ3RDWH7C14hsTHLKh554/eU8z3Gmwv3XElEzKPl2wO3NwCbrHAGUG3IPyncT/p2pPPy
gL6tUklLIrf222OkGAWFsdSGEApfZhDP4U+1sKNkBycC2CT+kxgLth+lvfvwOAroye7fz8fvFdiV
2Bt5DkIMRIIPD3oH3ZZ9rEN0/4cqnkmyMx4esIxq7+dwqo1WI7jprJ/jCAvknPwXR1CdlPLlW7mP
KHHOkKvtPiGfjqurzKxPosU+kGWQkHD5T0y91HJQVD/XDxj5Z6K5yXNNu1Ux+E7d9clwGqNXAegh
hyEtAohMTnkP3QDTmzDVAJK7QrJKVvGpvEOvKFKrbe2C2ZHkQr3GK3XPe0AfgYvoVVlDeMCdJ0MC
XlMiFrpwCv24UQC80UWBn/EIBTJdd0y8KoAClNRixe7BEhY8AHbLw5pZhOUVqRYNv7D3joHhUsIf
GBhb9C7p2aLena24aYr5Z4UMTx1n+YRZD1OtWJpcWatRQ3PL9TdQNLfgXXyDziP52nKCuONIepBV
I8cB5I8vCbGAMpV20QwpBhwDclEjeOJU0Gwtwj/ETA52q9U8MSbkI8ri45ROCFHxa30t8Vi6Nnbp
93cJRB0rhe3Xs0BXDQDRMV60RnjH/Ce84wh+HWCQAcA8HZi9Xyz+P5GJtasCf/VthDSWqrC6kuXx
40jfioYeSYJMMjohDrFLt7HTE+0Nl8UV93NBm4HremC5pRZDrJwElDeI2AhtNUyF2KnfHYpfyR55
mn8jHXlPVfT2L1ODHk72d0sDRdAdhqFBWX4cSmh+xv3XVMsmjxu23cD64wR6OWl1n1QOdnNjEEQS
6j1o8oBOBxJCjdybwP/3dSRaYEqqMHb7OSMB9vBdQ4JMAnGHYajfU9J9oiOWar8RZNsWE1WcfRjD
um7g5slp7Cxd6ChxxgTRg73Tw5z4MQHtxNRNITPDH28hIjBqqX+YKBEeeF8Djxm/hhO0wQZbr9iS
uw1aoPPuWTodgTGyoG5LdFbmCwgxz4HBTzTgrKGseoB+Z7psRCaV2/AIxlQgjQ5RsRjUumJiA4L3
H2EPB9clvOO6m+3J+ghLq+c4Qxd5kldn0Qxw9DCwU//+9Z2lp1Z0ebvJBUsigvx2p/zCU4VnkYls
ACgUIRLlJHtog9cwD8eT4I3WAFtphv/TAqF2S2CaUKj/Kwh1Ie4S/P+Z1nMWhiswWpC7OO5Q6Iin
3CU05IY+morW8ENyUf9xH3ECe5fIbSbMkhk0w/NGNSGc7QqmCcS5w76hYor6S7tvkpANjVUE9a/C
+PdjANyRXmB0BAmG1JSqiFjeRkCE4FzkFwwdJFKpBbDN3+LEggKmjOs0Yeq6vRO4gMRSvAd+le6a
PuZyTsGfcQJ/2X3QTmL0PjgX+BKxDbAfhRg+06yph/kAuCDAagU6TCTaLhITo6HUj2bIiaSJ6E7G
FaEAOdmAJnOZyOqigKvEjIjsEn7RRMPBYaYjp8ONEGbFZrggddoqzE3heCvP6v5ED1D0Wl/v7RcL
+rowApcK6Yx4SAUOy18SHPJBo9uD1dnU506E0oRiWOdM6224flq9a8b3uVPqO/vwJVCAIVwwmXW4
A1n6H9MfsKv5wy2Mhy/iyBcynGSJRMl/cmMB2HHG9smKU9tdi/tg31xJeW0M3E+Uo5orMmMCxdym
NoiymNmapSFcckUkAEhXDSLAA/o3STG2GcYPnm5W3/xszj/V7qnNEizZtZ+QPhZT1NeUK6Cc/USH
cp1qExlqbWeXa5p4wp+g2naSjcI1Iz+hTcAznVSnODMKv1l8/Mh/LUb2eTmAyTpGr5TQ9WsMU1K6
DbAjpeq2AfxCPKDDcUE3mgp8lRJhdEKv/ECEeYdVrukWBcihn1/z69kqhVabecR+7ejyOCJiMY/9
p6MhMseMTkB9snsHxz2gvRmeutkHSiAUOvI/KaAzPW5aGc0WdAjmNmVWrFFwG2FJILimjssiR+xI
Bgj5D2kd83xdGtQvsq2YGUgZ3tj1TTbM+Sxx9T0TODmwG5fxtay3YG8oPZbFtrAfq58xVGSLJeDQ
G+HxYskUpK7feCJTxSQ8kFkVMCqgRANSR+WEQtAgdSSMAG2WrIKchgpcT7yb6k7CKeIWNPCkIqxn
oaRSlk9pQexkk2g8Jw84SXM4EVAScVGbVxtyc0B50mpRabjUW4LKjpbY0PEQPMQmCpTVQ5zanpmT
hvCcaGie2LUdTxH1LemLjYNMT+gxkAvSbmYEO7HhLs93x4+r2ZHbBZ0NnIHgOvj+Lf8UVGm6RXtE
lEj1lsUc5ZFGADAlPtWcM7xzL4Y2wsG/cISEEU0+Qen7+ZPBUpbcsBUNX+bfK1eatAsDK+enPtTg
QZiJjwltuoBWJOtwP7z1Qiu9nm+AOpZyUDVjYH+nnLl0jIKhp2D082CPGrJNi/IS9eVMhwfU3w8x
X0OnOS+0CaF0f0YCl2IXPJx1c8xlzSMCsDX4ZoCdAfyLLxkFV4TGrBNqpK9lwGEzY4mSHz0+h5Ns
RTBenpRts9b2XCEo3GyVNmgVgTa1J3Bx4ASyazI52qNMmYTzIz0uIbxSyF6FB7FA4VASVJDpnlZp
V0ucIqobOlF59yAWRLR8Gx1yn2nARK4pGUx5SCkHZ1rFWtHIGPXwEkROSD2UOuPs2kcV1rlXQfLn
MeQELJ/FaFAEmMAoEL/pl7+fuwH7xBAaDpoYMfUClIxH4n/NulJgc2IHrRESR7QSZAmW+IVmuX/v
CpFh/H2aLVQkVMrf7+K1B+JFNOEBW54sEUHylMKbxEuU+nkkNi9e/Le7kA2LzYoP9P6epYcb/8cO
z4oUXCRlf3847Zgcom24XsEWuC0sDvOqWf9e742X12bDt14CLXPT8rIAI2JHvI3CO+15xU8UXLtS
HEHlsl/cki/0Y7MaF7LqAhL3LL/lt/fx38twIWmQzZeJKICpvFi5j1ns/PeTl2AlTdkIRT0nvyGC
pfwCgOVy3obQX5Vdw05isIXngOWHLpRw2+A9QKIEwzQlEwCFNLajbjTAkUC1qEz9/YSpza4fznka
sbcvOxH/KDKKNzTeF3IJpVWnvXBgjnhEmIZL7usmnvvywcjhcHnvfxvlf3TCEUrm868ymQO10Zk9
9Tl4GnJOPwGhWHupiSI4DyBTX9R7eLOzI7Gzr8vmxVNnnoTO9e9htng4fOw85Qdh29+mXn7jZYu8
Ql4z+Nt/tuDV6G2IYyGObLwkyBb//tCjd/H28Q3wH/QT8uKA3b/8fMNDuImy/eK1bAFm0yHzbLwX
nFWO5e2D3uAaz1vfPgvrefryaZC84KBPPCt2z0c8nac/PBL/69NsAYb0vI0AkrwR8B4m+NzUPR5l
45OgnFPP98XPzjjJk+UINwOdFRzbA9jQMpAnTtn8G4iZwIIivBE/WzMJUHRy9cRXFa9LXNO3jw33
7t+7ywtNwHhFQKbiNUrV/96qsqncFS+KjXIJxPbFXsSW/z0pPqdaFGfEO8RTDABbfE68FUqtw9nK
NzlCSa7+mfN9tp9c/dxtd4wGCF88FEOjE3Dqv1fEdoa/Z5vriMI7d+vL8Pd54xOm2Ebuig88b2JP
4p3IrdyXj1v13/giUrm8bkKmK94lnjvb9UWf5q7+++/T4rmBzNj49wExRHOXqyLezeb+fVS8ykcY
zTmvwxFjsIrfnrcGEo149d/nxXMDYne4jDeIV6+bxLfSETCI4xADUrxxwC3MeeAeEL+LZ9qLGPXi
ptF/W45X3Afi1qF9Hvi5uAyi4T0pW+cxopHtQ3P0P8Gbf3DV/JrqsK9B76LPDFkf0SGR/Cfoe1iW
bzLe8N3gZBYUi2JRg0YGj1nqpwR9dKbmyYwSIt9/0/e495nM4Mfxkb6X++J98gWuGCS7IigX8i73
M/5nKhKbYaqKZhDpeCfzbN9jFoidJewYJkHCN/wKSiTsOOox/4LCiQdiMhOTGhEvf6g38w9J1IJ8
mOpzGdCl14wdGHwmSCyfD9pFGZBz8LJMVFwHDdXDcBLN2CG/sAvo5Gw1Eao4IO908kZ8i3sLExa8
UROzTqw1EqdmIyMOo7+BNC92Kf6Id7EjCwCR2txaZj3wNUvUJzWLeU/f6TuNCVZsDtzt72k2y0q+
+fd5jC7qgN38245inneJc2We1zkSXMv4W2MhgacFf7CRsxFrsyzxHFSAA6wN0S6UI9ccsQGxD/1S
2wNP43hxHXF1LPD/Pf/ve4i1RJqLg0857IQjFpv89w7xTvEYmtku5nHs5Eemb6rTm8ZlY5x0fSee
HoF3NZiPcm7EeSap+LdQfX1xMlscdBQTJwWzXAmvTkT+nXcVzymTFBkTLw0M/bIUF/PDUsN1Em/+
91PmOp5x6DC5BELRPACK/Ds7MIIhZZ7JX33ODTnN3ylPnP6GMy8Ghzhy0YpKHKgYB//ONaOFovrf
EBFrobgq8t8bKlesj+ILaMjQxEASryiXv9+p4PMgmolhyJFrVsqJ+PcecnAWOPE7LBvAxD7VCOoQ
nHgx6Pqssu+jqFDQDmUnti7+vY84apES/VuPGxa3hrvye3vM8Oagus6tTI1I3MYziQX537oXcfuK
BUm8ygfORELcYZUrXRhensplEK9Rb2Dzr2N+A8JnlKUs3v8+g/EMV1EcwIvnxGssbtTbXJld/H3s
JpZX+rn+u+VwVD4Cev6dALFdZSdf6AVDZUEEbOJtMnMyHezdVBQxxJPi00QPfGdx08oc2Jezekb6
fma2Et9XnGXp/5sUBy7OgDhbI0vc1eIsVYws8e+/syNuF3G9uIwGwdFM21drlUHNoRNfNGuQdxhH
TxDHY3rkdF8YADduNGKiZvP6oQbEGS3g5t5UQCYkdY9x/Ta4sWmHqlzqRX8D0X7HuwlPNpiwLwhP
A8D7ZgOc8vrBYAAC+PhDLeDG/7Bc9YtGJQPX3r7HLLLrxPuG/DdSJsxH3eYLwxBDlRrjA5Szu3cK
VKJcljQzoYTAEUK1waMCkWINS0jZkgM0AzM95kdxuODs4rh5mYoK/qMM+ksd6Dtp/jx+/dzPQYBu
BMLfm3x5/ij3IVEgDl1IDS4NQoM6ePO2ckW5bC1j3l8E8ewselD0NyNCNXaMzJJw/saGG44EMfOx
nddzzHHcaMZZ6jbM6365yDmJKEbLFe/++nwIdf/w8mJgcbKbDcMdzvSt8tuLIs6dxPJ7Y8hdcj7N
9L7VZnXAfBAelG196u3LVW//XY/2pHrLD3KIehuvsm23Hx7xvUiXz6+er+XEKPYj/7UNVwl0iT0P
snFHEjvGSjfleI8KXeeCIZnw7Ry0XLBgsO4hd86Q88WztE+C1QvUxSjo4NJgIXlKVt81cOMiuqhr
pNsrvDhZ3XAmW48WsttfdItu9Tn0dvL6PcPWg2Ey5xD39em7bLecCSwPgm4jb1m8Xj+cDVCTxNQv
nHBY4AwRrjOxM38Hf6OJ8QXrDtMfcC8dihTxDYEZF2yTbtSluqFn3bV/e/ra8omgfBld6aMAJ85X
5sml85XFMEA8PasxP9PWxN+0R6O+yi2y1JYiFv4g72nnTz+Zpmsy62yh2zDLDsWsOvZvOv7rYAWb
94FOcLhsoQCMdtKq8fWtEmibz75/fHoonIMXFxdUeSbu44fZzAa4z8RB572PWJ2tPqtiS1UTF6/T
g+xwMVzL/nMJuO4RW26wwFgOj9KRMyXfymPzx0bCTi3IrzQv2Uerkpx7tFedP6yK8YQ9ACBD7ki+
tqKV31TBIqQ8PGAJK/gv9OZ0zFnrHnbfLEDRDCum1XmHxs7W9qXIzbFdc88+IlJKT595tNIIehSb
XlhBMi1XBXK3ZBH6IhQjoMXKZSHN8W1c9Llv99E226bLap2t3usKCWx0128YK/O+H+kH94eVfig3
r4AWNqNVtHniHIkq6IyJDH4YQm00sN8OwqF+oG/kGjSK5Bxe8pYkGkiAlBdQA3wb9B1urkzKJTCO
ZNXea3xIRIsphENjUl+gNzL94V2/NGt139s/Dx8GLrbvvrIV88aFG7g4JSya1Ro56qHj6gV8iHJ6
n+UVHXQuNvD12xNbq+fVur9pT3psQNLUeasIJ5obNykTA/c0uKyYVu7Vmt0wQpmxSLFZlVr4T+gC
gDoOPCFfmFt4jVmQ2+aNywpxEfEdER/iBchYIFCUU6uJRMq/Vj1iMh1xcCCmVrY6vOgXtk+Vmp3p
OC+KOYLn/24ZplimPF5T3yJYqW5MzSy5bTeOP2Y1EORT/U6IUnN7RHR6HxNPUFegvsr5kC469QwO
Zsf7AYNll8Pincq2dy1WlJlvvWvvyjnhcEhLqe/Dn2Ah4C8O+n8iPT7ARjl/HNDna4WoZUGEmaJI
9O/fG1HmhdWBmZrNnrmNmWlv7FS/sHsBsePDSVe/PzCdiY0qPVg2u+Cbsou/iZONcS4VplcULYk4
82yKJ9k/j584r8O+SsSWOG+sMnyUVzkH7I6aMgfIAfBmpmXwDGYNzjKHwd6IiGmazQ7fR9xEz9eY
Ondk64z2AmEXQuoqCN9WyYDIyh/15aXVJKclUf+kKt4gtBVc5yWrfbnA8nXlyWjVWozr83u/MDhX
xQDB/RAKjHemTFFoD4iZZnPDcozr+nWT7HfIfcTBS0MrUabxV+he4tEsO1FlOKNGbQy+UIPQ9OX0
X572dXTohOGKVYVAhC9BzK+e3byaRPJcVCfU44sOmdL+z3dvUpCPfM1H5SmZn3KYRJey+DqvoUlT
Fyvnou7A5iDM5J0V09EOlm1dk6MOdEcfyMY5HtLuzyRtzUhXKnQGwRNO8ADXgXYSy8eRvk3xFL5D
Tsso2fXc7gf2b6mNS+hgbIcomMZ84y+xJd7HDd2rbu8tEr4IEHUxuMG5ikPqf7gJeEVikMvg0sFc
vtEBMkPn/NeG8DPgmCxAplFiJZlVRfB+S5wQr6pGrWuJXOS9pzQ4usa0uQxeluJ3M249QWccTJob
+H5fhoUoqN+4ZHLNTfnIoun1kwnwWIoDXmOErujVlXoE1eF4A/CHmBd1B1M+m48/Xrnljoo/a0me
v19boW2C+DIP6cH5gqZBQE5pchbZX5N5dZIFInGArEjJiq6YfMdLPpgkkgvRi+s5/B0VJqQFCFgJ
nTTjacqLM2mqwK00PigcTRUxa7yiELgDnYXjYvSc15HyKARxGxOvLw4b8uK7zbFs6W7hNvuNqX2e
OPmUb532V59rojCG/4TotqsH0pWalz4RnmlOH5voFk9Q2Rz8RE5Zu2faQrsUomGv4mVodx4wDjTE
yWPzwMUlOS/PDzPn3rpDcLVTNFwe88NgEu7k3JDhGJASgEozy03ONHRVLDx06BuJwjJ3dGWBUOjz
vp7badQ4w+Yov3wt2Qy59VXV0+vrgLvzGc6qblY+54JsNKJQMn6oq7OOEa+ED8Ox13DiS8zTuz7c
fjq4DOzmSftmujDj/6dnBFZhN65w9vmSdlJU6zJwt85K/WG7bbRb+f15f1ea/oMloCQjfoVdgDa8
3bZ9511NY6zy6U1xdut0Vn9hbaIdHxqfFIIU7r+FoNFDQRh4iKieCURuTLFiGkfi6pLOa0aY1XyX
PVzHRXdKlAGw+Xq585IWKYyacMJx65rBdMhMS3k3z03Ku/yavJzRy9IG6DvRf48BkVSvv9eYPLcy
gO5JUqaZYFF85iwMiLcqr100aBEwqjppBYpSsP5P6yY0bV9mNCyEJTdC8WyAFxDwjvZ85HXDG0SI
xdTOyvpuLPry3bBLBAmDn/WG3HdeVKUx/Ljxe+wUs9fhicg8YN5GJ7bucB2n9TkiAHriIoA0K74P
nBwWCh+SI0577w2ZAHM300K2i/ZnCNyYG2+f8xyIDNecmebq8w/tA+7AyhYS9l4XoPwBioe3y0pB
LpVM+5mwXXW4RRJHeCuhWkV7g9wFkwx92t+zP5YQlncCk1I1kCgh2niQuga9+9BF2kzRXy4Nhe+n
z1rMrNFeqFa7QKUmXE1zHK0hnVFvjnGWmWAIwCLFcGqxYzGUhcbpzMfU24a/Qlo3wAyv5LoLSWwP
AVMAl4WGLZ/Vt8IZxUBbneL6vCJaYDktTm1sS5pQFIpZfgTX9MJaxRR0pmmQ6okFWHeU6QduFphu
kJy4SGd5Piwo073wUDyw3HHGH7t4IXWT0U/D8e0eNd4xotUwTSbIC36ww1RhJ3XLlBkHmztaCszo
Bc8msO50skWIihHvt3Vbg/gqU9muYNwj7Ie625Jx2Qy15wEG5Ip+wMFjpdegjqGbzc6nnK7REDmo
fKXcU/i/LBDB5WsVUxXKPAvKQRSqz2IwwOyjQTROFEDXwCR++kvXLbrLITLA0B75zU63uzXTpyO0
FgPFYU2lo+HPB8kRFYQfnHWlMWoy1FOMXwQRVHY+WAgspPpayU9T69bZ0Oq4QSOTuyzk5ObdvmUe
zpjCSVQYHYpqSUOG546qNGZCmjSrenZBBR6MxmHc0QHlh5MpIX341SftLD+97ipCxxgxJKFXpOEX
U03DgGohHaF2Z1x2sFIoj6gI+gTC5QmKiEwRhEYewvUPg/tJ7A7aMU1m7o8VeQgzgDwUfPjsC5cJ
Y2Ci03QGL5hmVM0PPRKdZlb+KHjItdbQ68PIcfBTveM2BfU/eBTQwo0oxMmtYkb4YcLCZ5DsivcV
1sOO8MbYsa8T7R/mOKnjccRO0u8ElglyQET+KroaYdtKGqQSZkPYEoqtZP6dUgx/2PlVXocJ9lZ4
9vM2liDu34tEJvMyRk+cE61aeBfgQ/1gCfr54HscWjUy9mj5uScpcRPkKOp8lyF1X0wY4BBIwEIT
Kn1EQN0C+2y4S7rmqPXQlggoCLBg2f3UfZIS6ciNeO7RR0JGWQkFg8IPxUEc3qjip5TlroAtHpxN
dPbQDkEUKEOcme/KVXTCi4Ekr7/H8aCC0v0cu5ifkOs0fehuHFiyxWjsoDnNlTCvOHEP7BPuN0p1
AyoJyva5jm15w+WDzd8CqlPJxQiQdrbw10kQ7Coz8dUnfVCOZ++5zlW3gap/xka5cSCllT1JqLEk
NbH671V9xv1mJHBt9LMUaGj72jdgZXeYk3OaWfx6JlMomC365D5+iZhpnt7WqPNIWylt8MFPNtG3
Z9buyHyugQU7iqIJlbnnuqXbjvAtDXlikR/J/1ex8wILEJxeFmX4lKLlL/OMKbd2JWFf3Ju/xECE
+ooueojfD+EMlLreAjcXc6RPzvC6dy1O92DLuMVRZaAyS22+9bSF5CKNv46u3V45fg6a/TgodKOW
fug9XB7pzEmK8zAjCO1wRsMJTuiM1Gr2UbC6h9Vn0V/2ldA+Z4y2DJrwpd08jjgStgdtqxFOk2/0
ZuR8g3Kxp1m3sJvaS8Zn/XRoH33DmBteyFjFUIzhRkGqpVOPXQ6Q1Y3wODLP2k19m0Nqqli3bnEW
qST7TLGZuRe/M4AWZS7Rcg+SHVy7AY2Z7nIzlXqaQTDWDKdobGN8LJiCFhRXqaHOqFuzdiT9w0fR
plmYG0q7waBxlkAK6r/nGlSihCyrpUdoyhqszM6UZiX7nR7Cw7O3alS0iw03De5uwFy0YqCSQjvf
bfIHZwLkWuUqw2U6m1LRXgJZrYtVBeQjfmNsuuI3wB9irlWxqNZYmABwd26+rJbZqeBPS3l2dK3W
EhDH64dwXwwAiSOMZhWckG6TTZ+HYjUSkQZ6Nv3+OmbTxKnowAryQ9g9A/8GSayhd1TAPUD24PWo
hjYkS6qn7DDq95qN6skX7H4DwaErgjdIGHfFZbj73oYAiR+o1oBKEJr0XRnEAJ0NGChZMYgcDTYC
8rN4RumVYJzqiP+9lcHzkB9TvqhA6XC7pcgqXyTwSQCnI4nt9yb2hh/2pliApB0lkCn0kDNlBwRT
Bs26WZ93YHRFkIHakZz9fYbX/rA768s34QQsy0Ak4wLrLRfiwMWmSGZzYJOaqgGZIPgzUN15N4Bp
Hs5YOgWtRd+1fGvyJdY+KG7E9Ec2DfAMMFgG4ry+j/pO1FKJFklwn8d6ATa+I3ChACvMx03w3gdn
I/eXr6MMFWfO6lP5pMbVJuZgBtgK8e0g8wokCoLUpl6IfXJpfW56/nGw7oDqTH7ruEwsA3BWySgV
UTgPj8yi+k6Ac+JwmjXY+KK6iUv8V63FnRM2q48DHq+3i9xvF5yBoFzlAhTecLoGXsa1fB71KZVG
rLMV4bjDWRFysffxfRRnId+Q0+KqfUTuEaiMCOki9sanwcAoCMvCKuHFq+lN1Lik3fMosOyMkfT2
qTMR+VgfSkHZQpSKRH0pBCmPoWMxCDYEx+2Fqe27CY+KUAy8b9JFhBU+ypHRIaVNb3aBPEcUy4xZ
XORfkqPO66Es6B3EycJdbpmvv8vBtdw2M/2Y2aoTQT/C+2iFiy8w9dBm+V42/nD+2MkrefW4aGt1
PVrrKxUUjrio//PyeuJtFBR4++Q8bbkypc5BtZci4BDfRyqY4bHdlRckrutiOlh+LqSN+2xe0cUD
MrelTF9eTisjwfH4OnjgUauIQbjCZQfEpKMAhD5yLWxlKsiPhTNyHrROHa6k6SPIdtjUe0//tWEr
AO3x7LMieEUu8TJA9bAt0I0nzCfcJRUfOaBgYHkwPS0mAGfowuGb4VjHkoCF5GRoygvc3eDvdv7T
0+eh+/Tqaecj8epZMh0QR2v0yDgvPt3hFE8k7kXZpo/0jK6RHNnb09FEzJ+eZGN0sUdtu+754ZQO
jo7Q1+pmn7a1gh2JjSNS7+U5UN3PTJm/vWjxdhtDSEgbD/bjI6CoDuZMGQPTT/plzvtYZAM8mojY
7P50uKYbqovLt6POONuLAe3cBrOeiVbK1OzCk60ErrRuJBiwqTb6RqvwSktoB2jvTOV2dIihuKPU
o4tDHxNV0pl8r/jVLLNp8OxKlG8xGXbSdUJHp8jTAvjGc2k6chq/7w+WTyowFUO+sN9rJuvpgEJG
aXdW68gOPDL8Lio4DNREvM+U+tkWwwPYU9m22Vc4OJCvfq/4D8PQwEzkKlSNuvu9fqexG7vdr7xU
3BxK+GD68Z9B4kfH/u4daKw3uPol1bjwMBOkSoKVONJM5sjlYMYf8u0W/oYoJY7QO4TL/h6fpy27
6xFdJ8hctQV9ZOzBdAAfDgnkFMtHyjyfqQY1bGD3VtocipOoiyHBLqnaCuA14l7QXRSdvhpgOGON
5g9CDjvkzBeAzxRl10Cx+JjjaMQUWdsQsd7rbMtZmWdGaX3BageUPljuzGopiWKWKPfGAdXq5dML
vY8TejRNdKJFzB9p1S2L6aovtEh+CLUZyQJIMDfiAYk4nGsCfrqGYx4zwYDAwozRyOg2F9vgWdgg
eqqt06UbxgbchtwdAZNjbjQH3RHMISedaasGrWTObdHNVAfvmBnNGvGZpuZk57AhxFdnWQS1Fspm
SNzffQ9Lm7nw84QSNX8tqQZsw8N5mixoj4C4KvT1lbbsrZ8bhFidNcKnOvV66/pXJWcY44qE+mq4
ettvW3FeqxDnhXV6H14xVJmVU2D/DFa90+KDOiTPxaDXe3vDaZ/FUrQZkbcD7iqdHtaY+dzkoMNF
638knVdzo1gahn8RVeRwayUEEsqS3TeUIzlnfv0+zNbU7HbXdNsynPPFN7BluM8f1l31Kps6aE2U
YKmW77W1tRdt6gkUQsP9cp9KMATTE9Jqes4wNlC2kcMRR1Y5oTWgkd6m294WrtGjdkc7cYYNDgLn
yuWiAz0KHJR82UnCh99okEPSo0ZvZnrWQcBdPd5jLbk3N8E6ZdqjnYWf6gULX9lLYDuHDZhIu3MQ
K2eVxSISYcBTc1yOEoIonnDNHljWnedXiBwiNu0MmfgjOYSl4Jjbresf6heGuC7SbZxc1Okh4Q9O
jv73yMzdxesoYVMkvZjnbw2baQorxN5VdiVM65l7R+zclZvRye4Wy2VtW0A1oimxFQKHcQnOyb1+
Jnd1KzjdXXqWV5nGzssO5mG0YbFjl4b2nyPZ8oofBJI16gaXYoGZ2jrICcuVviQK1/gUOdiOXAgR
bGZIo6fuoXwt8sQBYEqDdRJuUufkgTf1jdVASqApALMukzPwkxsa/POApI6/480xF+a1B/AHtbW+
4Qjt63W6bzaRp+GOQUEOAFnjxDZLWc5XRaV/3zriDQaNM4P2i5/mSbgMB1TlbNNtwMEyUjgiv76J
mJpBjAJhz5L3TGrlWCGkzI7Kw+HB7g8LRKQgW8yIpi9794oLVG5QD90SMvfptTloF+uI7bByjJ+a
Uz6FS8u/FYEChO6O1RPcPNh50tKwZw9AtifsOJC1A8j24PsiieTp+wAbHARqUOZwgoeA4L/gURd7
5kfJy0YbZTcApz/AeVwpG30r7MQtXJJFBVDZiBiil45udzfhLyOGL6aCO5xfjgLrIhxHvbFaIVzE
b0s32Xd7/30GUXXW1/VGXYtn/SD/5K52la7iR/jlH9Kv2v7PNZF5/uJpKNG+XrnfyBIMuwVNErkW
uu45hh5EAVsGSUhwZY1FuGWZDbBBQ7Emc9jpgncbDwvfjqkTsxmJUEK2oJmPHtlxfGVH8yzuZyf4
GZ1v4Mtg05attgXGkMUV8RrjaLjFsEp4D/fhmFwUFrKLUFRid8fy1rvhzfBq7Cv9veBFR36Cs3EF
I+npjuwgxrTJt/gkb0tw5s0htD19G7sdv5zwisoOw7d2jOS34mA43T50i7O5HfYiFmpINe6FXWzr
vF8UVDk0yXna+lvFy1/pS/HCLwhYrnaEhOTBliWBxw/pPJ9FT3A719qHTgE4181O5rba+6fgXD5p
vHCXM1DJhjJxSO7yt3UMPfPWvaOPyrlRb827eIMZeF1U2e7SFWDz8iug3xS4PzRV8Uvz6K+ZfZNp
6q/ySz+beyRA7GiHT9avduVVMVpLjjXvkv45/1LPwSN9Lf+xftVfmGK+EngmHLNXeDM/GEFy7eBk
dkf4fERH66TumKAjd06EwEEGvZL18uHIqAf/Fj5LNplUTKfg0rutq4Lb1fGwVE/JPfVyr7hXd9yd
XMQCh7PxL0GdcDo0Z9WVX/2jupk2Zb87ETBOzXngaYeueDDt4a5SD8ju9DKvZLOHcV6UrUyv+Qof
wgfhMn2Uj8Huj9UJM8Xr/Fl6LEKuuMMFYL/PwYf0Wd1RKHvWXuwFZzaTxkU9zZfpJ7eNFUDfq/9D
xORdmbfyCYnrTOnDnU2v0gZBE9v0RM/6se7S2boL+OE0BjKhwxsytDdY8WCLb/41lxenXQu1bgRT
qq/4N/2lMst/LWISCouAEvjdA0u+9DG8hlf+CE7lMTnBEEY1BbHBdXMSDwtNRt+if7btzvJhuZQ5
HyC2m3ts1x4Kw+vW63e5M+2HPQq5tqpt5mdzz87jM71iLHa1cNCOfgQnvWIhf0n2WK6+WlYWEM7X
/RHpY7t9THb+sD7CS3CKbotsC/YdF4ABt/pBiXn57yM9SqhZSAL0R9VNTkvlWf7WD4QPUS+Y3MnO
UFTXbeZzR9EV3YKfJHTynegOPKrmZXykD9MzvT//6l/DR3TqXjyo38GlFvnovpb/1c6NW72Us3LG
Ed4dMp5n56hH64Q/1Sl7aiflpNxEz7iPJ+nMmp2/Eh/TY8jkmXG1dbd+4t/w10cTvHyED/8a3KKT
oK34wvwj/Cgf0od61fjy8dHYywsFlDp7Y8GzN/bxsaLKXmpQ2Wsc7azxh6Ibn8dG35yKQPSWW7oU
7RofxeBf2Wme1ne5D+/w/iEpMmiV9sI2PmgnGgcvxlrEvOSH+CDh9BMeNeGts/0rJI59R59BYbaD
YIBkArNW2In+UpIiVG/u+1d4whDWW4RQMlb32V5yKmzgF73e2UHfBKLENrcjKnBIAevQEdeG0xzm
v5Lt6tlwOHLEpGqrEN6xs9joJC1lk21zh0P1Ci+T271Ae6D2bnqVO5+kk+jBQX8Ai3gOYLy2CyZE
3ak7ZOt5f8hQjMfcgaMfSG+xw0bP/OIS2sqTYTfWDwVpRX5j6UDGZj2/hGA8CQ94CThYH2MCkDk5
uRmm9LF1g12FGAyjfKIDVJJT7xhw2Jxu3Ryi+7BuN8YqoygGd08+Dm90TjRx5j4VSSckFC8WkRat
eUDItrjTFiIqRE12q/9RBjAIegkevQYdJuNFMsQe4Ra73iDZTenarHlsJK99hv2jdSwOw1rdDvfm
3CJUflWe8qG+yod5I606LDPRAAIBLqKBT+FApOyxmJF20W4AalNdmGODtVhyUHD078HOPAxnFEJ3
48XnxcinjNhmXCRsL4J7u7EcwYGL5Bg7HUAGIoLb7DzIb+EV65ETYAivfEbn/qm+d4fcw7n1On7m
1wryae0NJBHGWvcSSMFe999aj+RC2SAvPFWb8dvZtHn7ACp43aulPYrJ6REpqPbqK/S76d6dq3Nz
n58FBDHKMQ7HWflUbd0dj7XTeupBd9sLBu0n6Zhv2mu1xbNzk9owi535WZ2zj9TG0uenucsH1PE+
Gzqm7h59tB5fZcvncZof6XNE6BDOnSsjjN7cGyJWv5MPoZtfB46iauM56KCSeLCc4i7wXauz7zZn
nJBWghNhgNLxs1pO9ZNusFCyqUm8+DociGWH7uS70jHlZ+WrbSBhucLe2HfwpEWXXmk1czmmreb4
3wwgD8bv6PEPP311zq+Cg6aqk5yru8iGgIebX7W/6u6/y8wmiZXTul+mfLRPKI9BP9kxXh1Q0uE8
HQe4UsBhGNGnLsTXDb7v9Ma8i71FxztjJKQyiR0e3SOjBVuYIukJHmZIa0wuu07Qr3kxe3mLUguF
Y+v5PPCYBy275TE6qW5+QczcRiRbc1hMeEt1qbvDXj2U3nRIeW4hv+vpa0Q6G9GWX8lJdFueDq6g
boMAzim9qF/9cX7kznxsQZ78Vuh3ZRfphXciVbQESggpfwSJ/lkBaIqlH156Y0YeVM7CtbYVL/5K
3dTNKGPohfGmAU7gzk5yRw3q3lHKhF7D/PTc7ZEiLsO7IB19X9qoSIpI3LEZVxZN2AwRexsTALMr
VsYmVPt9k+nrEtW7zMwhI8rUIh7GdZtwHta5EG60iWErmiommV9YMA0BCBzxGgIdfusRZA6TbK2h
064QfFQld/oA6BQ6S+aurV5tMG7D+Tfu0i3f0WjL/dgKcGHRqAQRKmjUMlrG3oj2J2HiayTIvVn0
GuyHe9AJLXiFvlW2A1RMVTn8N1l+Uxb+imy8/BArN6AwoY/Gkv/Zi9GHqXyVForsPFfMkK0U4EEP
YgdB28TftwnqWuEpbdCoUSbUj7JXIxyN0bfDQN1WLfNuNvxhX7rTANs6fjfieyqiZJVv4BsHY01d
/2+0UD+SNhlnkW8dBdNa74e9/p8LUddtRPEwiOt5UXQE4vc0TKxUz/nEyBxXSfzMVx3jePWW8BKM
GG9FHh+Skh4qQgUKPNO1gDVhAIb0ChpmOz7qC2AOSQkFQcYtNXKIN5J/NCyejG2K/1CSgrpL0Jq3
uIIlvvnG9pLp+GIM/02aRYvnibqcRuiWAdxh9Y47yQZQXnlTkN18NuZbw9LvHjJPwdVS2aC/A/vp
vx1xZW6NkW4E0ZUN2kBm7Sp86GRbIKZEDxzvUm1bww4usP1kASQjsk2/Oe4Ec9vFHl6yDHXk8u17
wsABuOyzR6ZX22Q+9JJ/YXyUmcUu/OO1gXx5sK22eIjgutzY4GB8FGBpzfM1W27m6OsAdSiEcm4l
aJGz7ulIB0ar0kfsjhf/Fv0EkDY/io/2wcNEwRXRbbNn34zrx9H0P9vPFvGZGsjGNkMFB3NIpADW
9V/7zEjoKOYAxZ+x+QVnBKwL2Nqq/DE/lReX0Gf3i1Ikk6HWydYRv2TeImJJmU8wsgKnxI1r/qBB
87d4hWL33QCHOUMB1JMnmpoJ23UW2yylA+R8oMXu2qvEqgatL9ZgI3sbl7U8y1FlzQYdlDn+m715
CXb+Qs2KGfOivMhSHYU0+PDjD9KXcvQzsNAG9VbaknGMrX8g8APq52/sz5EVPaIsb+05XiJQo7r+
EbTtLAKaOA3KxsTLQ1i3OAZCupdWffAjYHIfebwoAV0p1r9hc8s/hfTGfs2fthVbawdbsyXJMmcD
y/a0fpsb7+fM9GubntE3RFnNDvamdh3QpBFwmxLNBzr15oqdkSY7JpL/qLD17JPXEmoorgWVGsmv
xI1lEDfHEMpJr53D/mgQn1G5ACOwGtA8Cx2h3Eq4rkqMeY0VUKSSJaG4Q69foUHj1AfP7l+p77gg
rdsNC2hjF8JeNbf1q4X8pTupv0a/NkjWJdTH/Ij6nr83IlsfPB091dDuYYU8UjrB1h1g9WjvMI6R
mXXrL8lLHiomqdPuv0FOj/Na9wkQhn0tU5nmPV6PawADsBEqZCyEZ4z/soB3MO5R4KOhhTLTJ57i
cPym5oBd3tL6pDG0zfJVg3kHRMEaUY2HKf8KDxHi9b28iKjbJOvaYTSqMJrNSFB051h2qjDEmXHS
vi+ik8fgPJzg1k+77NbdJjqy9LPa4RBYboWreh/e4bfGIGRwjguhkBU7FUphZc8JDMtvNnw1TBEw
RgUa7yz5Jygq2Cw4A2/MBorFPHE/hOuh2esnJXOj/jUrR/9WIR7AszE5SasUracLiuMimnhrxpGI
5LAeQIq6QZKMZ4MZEa/53YASyOaqPAl8QxVSPY/EMt5YGLOz1Ky1ka9pIFUJVCkHhfoqYpJv7YEQ
APOweCTWbUaGb++jlIKKgX5MCN7zCFgRnTPUS0Av8LRCjKbBYQU22IhBPpJImhyuEbBm0Lxcbq5J
l/IF/r/y1is0U36M2iTQQfFuheAtKhOC3Lju0glR20ey6N7epYpqlwVvGG1qSJCtpzVQAzr4f1j3
Vokd+2TZ+eovSuSbwf9ufOiN+M2z+KUVS9jUXFOTgTZfgj/T6OQ5y7GAb4GbEP+NJWyflH28/BkQ
3pS4/6cMK+qL4cifHMrVCL5FevvrvvxP4N3GDRu1cC+dw0VidAm71r5c4cf5T/02nIlZPQO1XcVG
mt3yRcZ6glFjvUX4LABWcofOtcQGtqUGWGpmsgC0EL/cRYBEjhMb/IfyiR4EP8cfleUT9odH+mhv
LGGTfzIW6q61K3faR3tkZoKeYcdYAWuG74aYmW84bBIxm+sprjV/E9394mM4ZbxVb6w36e/4m/8i
C8a7T3aQ+LNuD0+7t+dd++cbXwjjTDdxPgwoxUI1QrcjHz9KNHqHNxFNRH1VmocG/Y9+E2lHfvzZ
2KTdB9ZfI5oWpGAR2e5Vkp8HlA4c8JAY1LvSXSLWaOsWkD964/9JoC+iK/lvoCMw/dYzfZGcmFoU
XCBuN6g5i+jOsZa+oKuDTVvi6Pe8sQOU2t59fEQQnYZ2fQlu44DmRdu9if4mhgn/nQNWV8i/1glx
MUCW5exZGJiyCVFebLvnL5bL68qdFFsBQHIiZc7AIYu/Aqzwp8SNJqJ+msUHBZfyDzA12QYwD8F8
oJJZI0ELXAl1Nw7h/FDhTGCcl50bunbtXH5Xf8zK5fKnVX+Fb1JIki+6dYv5BnUYVar+x/jsUilv
88Sjh3YUrtFdE+jIQ9PmSpbZI+WuVTPy9AHS5iJY8fFP7kW07xFHSB1Rk/YUR2rjewbZ0wempMYQ
JBS62EZyamV2zbFwLS3dqHF5NMzdpF2ExvJSoKu+QXhCG12IaLZwEMjkkjfQgIKakCS+hPG1pvhu
5o8wQr9vfGZciRYvWC0g/c1DCMgY+K0hHlLKKQEdFolJdM/zr9ljqNlK4fSFdbqKI8oeePx6LwIP
Nl9LrWdokMrbf2374ONnwD1kLMLQm8gYJamhq1TPHok4IXmKdMNgWqrNTKU8bSwx2vranuJe2hcJ
KFGTuijdRRZ5e1p1yqePnUttausOqWwfUm5zUbNF13paAHOm/C8r0SENHln8ncbvQvksBn0jgRId
sb1QHio4DpMQFotrpfckvGl1AAET4mMfPLBWONZQ1tJXKZyG/Bbr1yDOt0LvtEK6LVO64Abk1+Bq
LNszkaycl5uJQcY4sEBDSq5or1k9bP2cDmt8V97T5IAdw9zs4uGcM8zCt8ZEC238ToliLUKJvPtZ
C3dFzkJC+5KpcbTwow8t3MwqdHJQZEyqbRAFEDqC5i9TxY0GxLYhMCekjUADNIdICE0zvEwLIDw4
KY5wkr5if5spoj1TgpXWtiloG4Hchhi/iZ7MDavbi0KCy8mgH37LKB7RwilIbW2B2IF1KIrnDOop
RgAkgqxRj/W26oCO43csQpkpdAvFZWM9ZJjnoLWgWSw1ytucWE7Z8YmYSSQfM0IivfIZD7ljxf/9
92zYoxC/HL9er0GFy/998X5xc2BQLf0upprBbkqohlQUk4WdqdAWaYNTkuVDLsgIKbJ0/Myt1bWq
nDRMATF5keHa5cTXIH/Uhvbma7gz0vubGvUZ+LeMo+FDIVU2aXEdOrx74KrzQFDVaEHqttI/hVQ2
VthA6JhFt4RxtByJI21m4FO6ncd8NSUI5YapHdFkNSCuxxBo3IwOgnUtdAPTSn4ry0eptpyZEq7s
BzdgtDhfGlBDWH1IfJBeAJ7AQ1xu/CA7Q8fmQGYn07C7VGFGoILkg29YmRyOPkBooPwLUZT0y/Rj
TvR9OyHERFTgg/Fwi2nTceEqRwDnGc0sbYNDOKDs0WIf1LgyaaggTZvxe5W8SlqXpY0TM+gYFeRs
cJKdjMA3YsVD/9ZWB6lFM4JElVO8ZfBo83yTUsspHY0JsbidWQLiadHD01KeJj8AfZy8IDL5rI38
LOcvvT02M+CSryoPnUTbaRbyFVKwbZXJUwlu/yXbrj1OkFBbX9tMPjsecVdPlyBimipPTsqharpu
ZS40jNxAkr6nzqjar678MhNpP+Cy8qa33WkoWuSgMSgdg29FDei06CckYDMm5Nw0QdlVR1wqx322
PrVUQEXy2yt/JhL3BiWDBP+URWRjt6Bec/+i6e26ky9pY0vAZAs4GVqwVnxILy4KiFUQ0zTCAuL0
WbX5aAXHLNn2Fd+8whohoUJ9zbrwli3SpBFiIf8aWpmRM7CAqGpSfar+JT2BEBU5EHP8JUTDUrQE
hxQFHKF606Q35P3DTFlzxX1hvqTTuKpJ0KUpgdpCHw4pQB213wSVmGWgzxYxtvbCYnYKYnIu6WgX
FX0nryM75jrEtYxILvM5gXieyhxa0TWtk9hVHPKvil7RD+jnqdW0TN+McfsQZHJPBaihbI+xlKzj
jiH7OB78sESaUkRLdMzOeiHsAiSmTRjs44wGZUf/r6kx9j/+rpET21djJ0H1KVaLtWL+k4xF0iFc
+ctVptjTU/R8a2Pf5+HKLD416olBE/dJkdtZ6kk9+knZaQx3kc4ai5gTUvnGOQ5l4V+tG2A/3VI2
b9rwnVHQmdGxSdDHQqDJBJwYgZXsJjRRg/XURZuQgq5G3N3oYQqJKXVL684RvsE+2O5aWlUDbmha
vek4ARZ/3S9kuzJsgc01N0URzgMANx2pbj5GMB5n3J9U4MQczO0SrEp+SEMGeViSU7H3A3rcZ/5a
QUok8s+8ukcbWVgpttq2yQzar21LCDfa8TlXIjJmlAyMoiqfEhqZmF4+pShidf73JBZrCUFxDSvP
WBW3M0LcsJMAV1ChyEgnEBvyf3WRrMXJ4l3+WSNwhIo/xNVGXBJE7oAEJTOSMl1H8aeVgM3vPFU7
tAzXxz/OSFAadG/HkuGcuSjcGutxhomAX6OUTCBcj3PdbQrQyuKzTIm5iqdZTx9xh4kfb4Hapg1d
gKOqPpJ7y+XVmDa1UOJNQE+3vlNsquvlECozmi1+CWw03YfNly9wKfi+4zPPmKqDSxBzcd/mKH0R
pWbl0zL+iZ/B8CUywiAZyMpV5rGOWNlRw9Q/FS1cI1a7EoIvA4xgQiIXd4XqZxjqWzAYb0VXunNq
kcpHW6xPkzVdJKacDMqy2J06xwTpZkUvlWbDxH0k9IzU6fSjyaMTlGMLAjO+moD2TXCRAZlRZWLw
CwhTyKT1Huwo1W71F1vSzuI46wPspogJRyEiFtN9tznj/KLZW9+iYX3pU7YxMhFRbgDJIhrvynlC
5GgAqd+zSQKwbmmoKEvcJG0VLHlEO86Bl2gMcQIFwjA0RhmOvP4eStJaqI/QQXjm+uhhumzNFObV
UwHhqgIvKQZk8xUs1XekXxEM6QSap/hsmpMmOYqPZUr6RFwxYG+hI4IoUNOukuI6kwiSAa0itdjx
YQKyPl+UYQ0PS7QeY/GdEoT7+SsHHm3wiQflWQAabtulxIxNKlekh5FUFv33ZCQmxO+k5hSRrSR0
LO2qyKRq+aBB5gig9sSAgqmbBWdsLjHIZTMfKX8oFnGgbeLZESon8JOtQmFQdThHc/86jstgy9Hf
GCKAoFzVqrQzxq8l3Hg+fJP+yLF5JmuoLRMNRfV8DemCBNGF9IvBJAMsppl8QFNkOoo8MiwySCo9
rV2HitXYIP2vmW8RTXN9TMvvvpQume7bCQLnSerKvF+NSzRQkXVgBPom2+RscyrKLXDEg4iniIRm
GQXXONE+JZ4gKW/hBF2ivS65N00dKUR1VDx2zMaSbxSvFWar+vSh6VBb9H8SADH+uMYyibperEBX
zO8C5mBBpDtL/Q2Is9xX3TWaP3XDXBXCNUVALiWrmSQxpr78VE3u6JYnWtBSiNh5dK0kooZ5TCdH
M/tNZ17M4F/CMawjZymQTCZTSVHbYuEEw0+Edt97aGnMuP3vUbrJxU+3mYt/GoKwRkiK573rKmsI
a9gnMvg9TPw4a5TDnKCsxMg43Y1mAlbkU5CEd5HGsUm/GvKTFdlZcU3RWg61ae8Pti5pG3l2GD0X
0AWWhJZlX10WrrQM349yXRrxacYBrY3Awolb7IamHDkDIXQzgNpV1ZxN+hiSckn9lKn1LlVveQ/u
DHQkiuTjpp37nWkCoEAQbDCOEiVugtWUiiClEOt/DT/4SCnnQ8Q3JzLjcqcEmi+0C3AnGiSTQSeN
zZxtWk2DxWfQeZ5nRd2i/dAjoKo69GUiXrJaAb6+0U9ZCwaJEJSF8AyKgAIyoFZrlvYCkyfhgQMe
VzEAq67VVz/8LPZB7q+m8HOAoNIqcOfaa1ele7PFbyItqd1Qhg+p5+PXUiOOsrMUaRMmAHLwDBg0
+xVo+KDctIiYWcGJR1T6u6W2XfKzgeR6U5GNmLT7kFxma1xFKQA6mracfFs3oCkNwBsk/JAMSlXh
HyKEJEPZ7ttwVUqA4MSOMnq+TqLyU7fWvpo9japD6JH8zCNHi5FZxt1ZU99N/OmeAXdycXNmIuEz
sVKeogS7j6jRBvV2jr7MBsvCAL4td0QUoa0YDLdavCSUJ2lG8Jce4COQ6SHk+q1NXpqKlzSJY8gQ
+YG7kEM3a6GRsrDS/kYkVmMaLL+1rQHMlAkID/qSlGNfpEtvdXom3XXGLyE5jV5pg+VouqmyeMuK
lWEtKVFn5li5AUSqQrqJ/jGOncHENgblVOy2oitH04RHlH4alhcQh2SgHBy5Tq83S5BQHhPCPhFr
G1aoFcQLHVfkL18DtXQPpVMj3BvWwHUI1WNgrFfbYYqifbOdNX87Ide7PCNepNTEewMFvI44VHTZ
rie+rBrkksbE02P0Kokxhr83Bbap3Euftr5CnVEbPdGA7Th8BzUGAFDffctR8JwQAzs3kSc0vs04
XdMdy4q2UshxXdEsFUAVFSd67NFidaEl+2ViRsO8fOy4cIN214A1Gth/SdVqMKpDo3xSA/cC9K5r
wIatfmWJsDVJm74GW5pIPjmKdVU69l3jO41Ty9li5ROb9Rry0SYgxC0ZdvZZcSgoxeMMMB6LCPEM
6bIc61b4WF6BAayzvOnWE0VjqWNXLDnUdmuV2RXTguUaDOTPjOZmFBFRLerxTSjfl8Jpqc8j49hp
CJyy19eOfN6u15f70pkFSXY5J7CEkmctP4UZ4GzxR+WjNena5CoTIpOKOlCo7GEA4lmiPBO/W+FF
HtUtjy/LzU3W/gWQG+TaYeJCkwpqjGrZZATOV1XEeD2zeFOoHismkpxJXp1UTislQ90lF990GJAR
IFxRXkYUExexR+2WKvTNRDE0QY1I+23kK5sVCn8lQiB5+phqSGb5s85Bp9FbZdNvxBfTnbjZjRWl
hXWtRfAp/IUen71QcpYWsjOYNDa/eY26KmW87OgU24Pxy0NvMgTJc+p8wsGUOXPAfHD4Ka0P0o3C
VLWBUzIYxMF+KxW+XYgkfulW9UCZ++84QY8QJBclyEQDkVADz9Z5Tn9VHiIvexAZ+BXjOgEMorM8
nDuWTs2DgK/CpgszJoB0P6O8EM2zdY+bh3BdLnZq4OKiY3Y0OnKhu1k83pgNb/3WcikW15k+O6aQ
IRnI1G/R16Luli/L40iTX0tKT3KGtq+J40R804NqLWBho6X2aGzkTNgyj81y18+9iA1eesRZk3Vk
shawqvKteD+qGAMgcu0zr1za4kG/t2iAZwXXFTzgf6tPxhcp5vVBi8s3/DAYgEK3lxnAU0VJiiMy
45Gm+l3T4ar4rzKl7ECpwQ+ltfLjM98opePQ39Iht8MY4GKZMsLHKVc6FhbosGHuEZhjyRWyrx6J
KR79pWUhXyoHKzm5L529wsDPCi7LOIOzyCGa3LaYcVP4hP3D4Bo2cQwhFQcYoj/Thty6aDxYLt34
FXaXSahWFiO5SDtjQt4SYkIRDgGaNxzJpE+OurCzCi9Aynypa/gPgwEBP/xWfcQr0M0OS4qkmr0V
DjpyvTNadde20lZjcT1pHbBm/18vIGtesSwcPlUMZXMJ1WKN5KfRHqfgcLG7bjvCKP+v6DCHB3Yu
0rQhtg/wiYvgQ5Yekcwmm0hUM13Ek9VaNUyeKTwlXrfx1xoibr1sWGX1fZJRvuRdL3dqpjFYAlcC
78mPLz7g9VTl/pcCi4c3NWFPN180Htcy7ODKB+ZHYNKPx4dgdsmqFjVnD2JhLlj3FV5bWj+BeA1I
u77umHxhCUR8rVzqamFpMSfRRhIyiBY+paQgK28Jr4YVklBBNS2uOatKUlmtHyFFSxJSvixpsskO
J5W19RLJfyY+qYq4uPAwgfEIT3bekTohGQAoOd01WYpw52zHZnjsJyvf1GbzkdUkP3pael4Ft9Kl
wZSgG3O9FKu1OyFcMyYsl25Y3PQSPPf5ajGfFkC14A6teoxiOsZELYiYHJW48lgNtP4ouhSMlLJn
xJUds3AnTfQ78++M8HE15KwKednc5L5Jd1rwo1MkcJizLt1d42Yg3+wmTnAVVeu8G7ZScBclL7Mu
hVZuBna1vmHSY4AaG6WrkewlxVYgDyuoI7QpjOoqukfUEXUB8Im1tAgLrsi6bVi1rjmxa0AtXDBl
R6Q17tSrmhjnct4ZNFydiSBjQTvHYjaaELKk/81+mjLCnRGdgRaAnACuXEv3AbNqM/l/GI0++clo
MLhfAKzLtQLIo5TMyyiw1GOplbcQriRhoyJALk4+2ZeNK9bk29QCasy0RzXkQxAx1BUxE4QgmMj/
elLkUGyWIR6lnczfknKXsNTRsLfAmayHlU9vZcAORvxKhF0njBvCN22NWXh51dmFJK/x2mYGX7SI
c3K00h5xR46F/rfUzZXwCnI6BNNupGMjpG47do5v9jeripyyZIlUhDssNzlkqY75tERc5gIYiDyR
O1MSZpQjrssUJGXyhj0PmBMpQ1XCfxTQs3vmHJzUwyCh3gzuMPRqdGEiBeKKesFQd5UWnkITnQ1w
GpOr0CNZPjUnq2TGRiyfOvnVxeAL8I6aK8oTjpGp/rFyS3mBVfQZ5ow8YwSPU/Q3PmNSpkAmVK2X
TxYUynartj8ANpqm2Lf1ThwvJT4I6iIxm5pryedvV4rT0pfJPOGMTcyoekvVtFxnUvYSuQMGTer4
Z7ACVJEJV8RdVDHRjJhpjMVD1JWNGjLySngogUexMCSslTACb7p/mfDNbmQt527OhLFVr03FspKJ
Ry8cBQn8kti/ag7cW6DchJATyx1r1BIxawjThcSzYH8ZacU2mYUBr7SD1epbssbETasVvA3NDjS8
UFzjSP/GwbLEIsG0cKU1iCB1tO6tg9khPjL0kNH4vktgrOfiFQalY5iwppA5SKCBNtiEp/GmmkCY
obbli9MqzvV12hte0hEIJkitJGRe6DOmQzQW3w44x23fb+vmzrOvDRLtZuldm+kyNzd1UevnXkvA
hooAuI+wBRrQte9FirYmDAHhwE7DxGROuhea0yMSaKEvBFy7fHalVxRwKXkLfiwfDeJAhV3CfB0y
xNOoDcNPxjS8TZX7tczn5ATW/4DOOK82SDFFDcmvyAvNXxr6YQkS87K05m5kcUfAR37EMpgWALIP
IJxOxteEFruY9ucUTQbBbxCBmLEptNiNQIb4Y21RsFH0I2zfWZHqG0YXESWQRovdnfOME6XetfR/
HJ3XUuxItoafSBEymTK35X1RQFHAjQLYIG9SXnr6/tQRZyZ65sw2VEmZa/1W+5GluXM8fdZVhVn8
L8caXnX9opvnYVu75zDOfk2kw/iRqeIYxRe9UGudLzfkNVDJmwdeWvRE3HBKT0jI7JCqBVKbzS8e
97I7zDdnT7I5n/zamHkHAHaEK7XVLBPt3xC+NiDYer/MMJgU7LcMpL5384naaQqkjDmn7HGA/OAU
KupvB0c8ghCTNCa26HmiY+SMLUEjE4ctuW+UfIZqSVWOKF5IyWFVDZ8Z4mIOPMYpk2Dqrl4Ocpvb
B47pHjlVjCpKh9C3AKU7A1EhH3EsiPF3FHH3PEJjdPJAFZ0R/j1Bgmi9GEGx8nuxEXgqysw5c0st
LQh9Jz9XbJtadoPGaVwN8Ui1DobloLmrqaIEiLigaaiuRvJuxkhKWLKrILqxgTWsVmMGSxsyyemM
VXn0im7Bzp6dNNzPKyxASt/rG9RdU41SKH2qbTohCAOquxNAaeaKZaDTUoNrEv5lOz9/BkyZmwbk
+BhPEsmhMlZ94t5Kk4yEYiAkRP5FYJYgiZp5BwcFO6QNub35LBF58GkDGeuAWlWMfVrR1VYsx+DG
oVrTPDdPSxPRzHU+7joPIzNYtsGlx9/PVbw+ptTIPXlUzVMqjW0YoNcPUJyg3rGojddzZHiXpGaR
EkdZVST3MXg3yCeiteY/pZ44cAOvc8dZOjA9UWvv5q9ifhiJyKgC2gNUfp3nLDP0LpONE+B1hqrY
82F+EAQROlEtInGb0VGevIPnwkeNabFv3fx/PCg1t/P4z+wfe5fxJ9rntNNVnFvj9G6MM6KxbgMS
zSyyzWBOIsHx53TkUpB81r8PHvYgr1vaUObs9HZc3CuzmiPE8LZ7WHqwOPDn21TFCBpbfHIBdo3/
NXHL29tC0SUCdmP6iPbHdlMLtIrlvG6/BL//k2HoriqavXONLF7Mu/wjCVOe+Kv777h6EKkRlut5
bHHG7xjEoBve0AglzQhsTs8oB5s2za40CvYACVaSQKmmxRgO3pCYHnUI4jPgLmET5DReJumB77wl
Ga6R1sLq3wzV/XNUhAqB7JsZIIHoTds9XfSx3CodBZBG8AxOngAOmslt6snqruV3bxMY3L9oc41u
sBKU9BW4RMK/hu6MLMEtgkZvZovVX9P99Y78ZSIfTGxwwacrWa3Ri+reKW7qjUj+AX4l8HtVmxw6
QIyqRCuVd++DRsiOAFckEWiClhxIxbDOFSt/21m7QSByLPFPNu0mi7vzjFwCVQR80QUHysnTSFWG
SPbikyfCbUaZAH/4/GQFHtytpN6rfU086JHEXMbIOrVUQpKSP8XVoRr6DhMa65955KE8JBxiatyc
IVlsRYqkktKf1h8W8I2rZ1djA+//5v8uZoYKtbvVUr7pYIQb7DnqilVCoqR8n1/teTktp+fWxVXU
Eifp9eegDs9NX5P8wFwQhua2SoxLJZsY3UjwiWp1KZ3oOXedfUPSbwhRhHrRH6oVEoON9b905a9u
mDVmjYr/r8/sO3D0UtX5zgXsUYZ7nLxdy2aZfUVuskzkBxf6uWvXXfbO3rpNe3uvGGvSxttNGQTn
vEsveu+vN9EFqmYjQ8wdATlPrraGobQjop7r74TJSvrk76iHW8NOls5atyVaBiREoqFxJV1P0Udn
MNaW9A4r7CEMDQIxDijP1W31Tc7QFhFQpGFq5pNrm7cEAStouLDQtipknt42BhEqUzRq0v52kC8F
wj379E8P9jLv6D1m2qsdsfFxEAXNw6PHlJZGAQhX/NJsJRArAKX4VnUwHO1is4TPWpIG9ZF05TGJ
n4RbcQFWC5MyuQEJ5VZw/sS7cuLT3tvOngWtidurpo9wrvi3wnUnkeAgUu0ZwVlKSyRxPTkQZAEV
4o8XcWEYpIJpRLw10dZHRTBx6zl5fWQYwVtqVDsn9P85sbz1wZdkskz6aT9zCYNCINdyPVUJ2flm
d9Si5tCCuuuN3KccCy4mrPbVTp2NXt9GYB6ziAkB42RubkPWfg/hexat3OpWdcGmrJZpheVWZk+o
evmiAOnrnWal8FfD2dTFJpq8ldBoB3KfA17rqNfo+n5z+vvY19dUx5lrFmub/w+L9ZTykCftxqMm
wxkPoJQ+zbAZ4trvmJoU7e7xPY0S9omPuCBdMyZ5qUGRUnqrirYr7oquh1RjWXBlvAPAThL/UBn8
bk596s5dPSw9X9+WHo5yasZHga6A3qG2QUPQEkUW/nlks/3Wvj6vVzEq5YD4SnskfKUMSKBpnrLW
3UUyei0SmwPbXmZvWuATiWaslW/Dk8XHDJtdClwhHeawcc6LK/GLsS9p3VyM5bN1AxuSGawxexgq
PiiyVBLUNb0JX92W1c7m9Q2BXCCVBUgblI8Az0yRHocJYwTLO9CMbpIPYx/gFXpkZ05JOrck7zfH
St+Hh4ENKSCosfHIWpcXd6IU55gi/o/9pxaJRB9vLE5QUU+AaaQgxIiuhtBaF7H+KidKVrjtPAaw
EcgHyYHWjauALte5uSeFe/duDcUSThgQgWgcZGCtAS4DfoYZG+5jdyn4ZwcIAruVXA2h9opAYF2P
J78pdhXzZ1G9COhuBnDkFdrKAbpSdGWwsnH/03iJsBHq3wVeCZsfc/hr5b3Oq1OF8iqO6QJnBIrq
i+w4kGAw85I+QIkVvrB5OAb5kD0V8DoFavgXzLuh7bzh4PDVOAcf1F7Bz+b33PTWLWp6exo2HirM
Hqh3/ldUScL5UPAjGo2hBOzkXHv50Ugj3oBm3dztOtkzVxfCOw5sA2Yn9pIXy7C2ufhA4CL4zGpy
d4rxt2wFMMb8OeTkkyKhrQbjqepgOF1FX1R8q+6WDpfdo/tM5H7KKuocaW2yNyI1PiZ62qQkDwVa
JZwDjBYRlJfkKmkQC9vFo+i+uP/mYRY1ehfdE9QkJLXSikgvpIE8MnAPmqDDzHaPeqGdWjwIlVYg
37nxVrkenZ86bi0kSqZrkCz0PqtdDLzpejv352rBny5r+roheACoFDtqCclWhpB7oHscgU2+mwhx
a12aEcrmkZsMNJ2zr5Ebqp/I+2M7mUk3xlg7ba5R+5qmj8z5bCCQGT+DEPsbelxA1kjnF3qrLjDf
k4QPus82+0KneY+0bVQIDvrPhJWFyWmRS3ERQNvdTtF7ItxLCKTApZYx180ijdRCV46yI0rFyu13
juMgV8V9L6ulXM82q1HfTrBclSKNeF42IfTaqt3zS2ZZ18i3lbdHy3xKRqILqjehZXSRIlyv53Gw
bVZDAZRqoV6UsrmUOtrGHPzN6qEnmKzkKhyML1NPXmXNOxTRGex9aHQzBS213z1bqaND9XghwVDD
29gB6Zfgit5B00kvK/jx5DL2HtbcEu3eYgh1E3tBOiNObrbXgfA7g3J5o1+1RbXNp2GFEDxKuvMA
hN0IY4u4ZcijpzgISZ5pJZrl576MOJMwKXjWespre9lj0hwwr1VfNu9urttfUCqolXlrPAtnRDY8
C4RG/c5ggC0yc9WZ5UdbDnvQhnIUjKPqrR9JFAFJcMeDsoGUpobisHg8+s1IWiZhW8nao/HJ6i/E
E5oF+6n94nk3zTePsbwWoqfrstpOJWaT8C92ksNYPo/gYR7zr4bOKGIdJkgJYNOjzrOQNYGfCKa6
13IwuBGi95CNxHUoRqySi8tea/Lw6oF21Em/E+AWAy9LltBrSvasWzzrGahMZ6HB14+qpqAGSeHe
DexdyWO7dLt3wGKG7ZbNIqyHW5XYvL51h6C5eatVjiYnHp+HLj81DSigA9EVeQDSWr13vud9tjae
3PQx2qiO/XFlNDcV2tQrs1pxK2aTooco3kIy7oy8eHYzf8P5E05EHOQlY0x4rUuMcgN6g97EU5y7
vxb7tQspzp3no6KWBqRwjja0bw5Wz1NagLoO1UDsbYXSQDYHBVAasUpVEloCvnLwD2aE9ICxrUmH
94JDfIJ7sAewO0/bDMbIUpHxd+N8UgAVGjV+Nca2gVNiSs+2Sj6HZFiHqLHEJD4Vdk586eztFQVv
Q/6Z4W9STnz3DR3LSD5/yuw/NAzOamSjBUKkLJCQVIGU0hm9XTQ+VJq+IHj16P4bbsWoH1wbZVdE
e085afvGCR92AthbUvwdArD0qOSFuOjJeMwDaMYYOHMClo0jzMcgnrfW16+9IqwuhX4nZSu02zf5
CFw0W5q+1SAabI6NhAPLLleuDepU6rgizUQ/cOj/5m67Kx3cVln54pJVpe87kMGov07kI7AMdla5
16B32nHbExccdC269OzTZz5xjXdX1FhPiS8PmmPqB6h0qDUhY4BVz66s78FgsAtR0nvu60TNIlHo
Yhca0TOJc1n0VwK5c8Nm1Rc0x1Gv63gjnKeaxEjToZ+uHPtFrNlXwyDIcCLl1f0V3ls0aoCg1HrU
7E8+mJFcVvhEOhrTnQBlbK7fEfHdzcjY8AquzeIIp9mUclXwR7VUjk4EUaHSd00i/cTSIwQlHDbt
aH70BrmanKs80StZjOg1kPQA7EXJnxZqOEcsmJl2b6OYYcp3ICp6dEvCp8ominbzXm+bHATkxA54
IoZbEyUMt9O6xlBgcyxwPCCe5r4GIBOkuyba+MWxqdz0BFCXJrc6He4w9JuJ/YVrS5InQE6tDmeN
M3SecFaxjbCQb6NC4zWhis+bF7216ZgbNwj3+nJaB1nwFxfjsla8XjXhetN4c5kxhR/sw7A6Bl76
2kuBtLRA0dqeC0aykOFoUGJjxtEmUiMyAwf8NTw4zEZRfE5kthbTHHKsI+PrtmNhY2YI11afXzuH
AIxwhLNHtIqKaV8HB65X/j0sDy3RROUhhYGskKizBQ0EqqAggwDhXe0QgM2HNwxSygfWBTgwi+ek
ewFH6sGNM+791MAIhbeELCtF9iN/sODGjPhzdLrYsjA8oEBRCH6rckX63Qz5zODurIiv5DNmvYFp
yODmaJN1NVrPCFQ7hknUzMiVwN3x2rlZsdUDn04VyWzSHxv8GIb5pYyj38UMv2fRffLEL+LhgSi5
9/AeuJ8plfPOND3rTI4h8aaexT5OR156dge0zUReFY8AEjpjVddeR/uiOmLCkUXn6WWgZsYj/j47
/4VikWT/iCV+V8XEI2OtRwTp09j+HzzN9aKD3y2kNzLV0pHSdM/daB/1HCi9RO2W6smxzpB3eAFG
Hn/0/zFcgVtzkAEy25N1mCb1amEusS+GRbBh/FZY+Im2gp+nVOrJMZs1jY0TCri4PaK7PlVA0J37
j+jQEY1KEZUrhZ5OSTBGbZO37Dke5XYeaNd8U0eUy7pYVNT3/AfC0291az2441GPg23rf/seVMuT
PhPlpMHEf3mgtlHAQQ5y0GovnXbV4FSQ9bj9raTBvhrekiJbhy5sS4eWd6TPETVLOOJlLvJ9V1Ee
1ZSUNZLQaFHBo7wnvXR2Vmzt6iD5CpCfjfpSC8lXhfDQ+byLUJ1rqTY1uZpulq5yoz/hzAkKmgKR
66gODKquVlCHu2m4W9VXAR0cJn+e72MTVRs2iZWaRbyHBGwCzrUxDVqmDlaNfo922oi9Mi7MPYKJ
AFrAIWcxydh0KwexMSdCQYugQeBE+qQKuQElT1jweqZam+vZgCKPscj3GUBDf206RtRk6XPktz26
Q4+Jq7nwgKSdRJeA4Gzi+ozq31SbtooFLsBDOYnkankLOTxE1qz40AzD2KRZ9JR73bYShIcmYCwM
FUY0pwE/CxSNUn74krUnvCLTQ/p0aiQeig2/66TunuuRyH6o+d+NyIwyUphSwjZqeE2kA1GJavDb
gAgSd6d7aznGygblAr6CkB97lf+YuDeBDU2fBZnPCGlm3B87/z7Z+3C4xBzRwnpPEPvqMr46fMSd
ru15ZOP4UuGO0Rp3MWnaKkdkgaWOYWVAUKszY2bkGAnsAvhQh3qfl+NhQtVqjsGp5NY3EaNr0KZd
MR50QoI1hDQ5BaKCy4WDP2QbQ6k257nnkSB//CZyOsXN1YQULLzF7S31biCNmZ9SPYxU5BBrD0Uj
kxzAurtr6zgHh2O1kfrd9iQCo3ubosiF51C2A5r+yX3iM3hyJWz0ki7SrXHrbFo3wnvKtsoJ5hB6
ZZTsM8gmo/iAcGuN+yXCu2LiKefH1R2mepwmNh9G59FgjF1OuyRUPK386MXtriJ8sVAVD4TcDhjV
Uj97bpAJlYncaS5kJPm12AIaBxBtI1DNYvtFkI6GuDXRJJH9VfwMM/pO/ai7huOYZT4CBU/NW4C6
aDYoYGtorZsh/+avNI1PDan45SrhL6lH+WZ+2lse3hEjTP2boPztWYJ9hqHUbXYBq3mRuwDiFziN
xn3UxFqZrzHftVThfobAAw5Zg3Toyt/MY1IaUW3Jjj/7HEjuzndeTIEjX0p1rdhnzP+dSLqnX1sE
axramfLhmy8GwmXp8W6hgmyzNzGjL+Mhq379mszSZBNiMDfkG6eLPvlomIJHW2EMG9hFauh5gyR0
VUFkoWzlw9TsY9c2RDQ87OJfYIy7qlNny0z29myO43EN0JOVg7YKJ/1Q1G8mmpB5pB2Ki59m1IPy
YIEjTUQtl8q7hGjIa35l5r3w1S6Kolqb6CGkek9AlhKgg7pXr4XrxAvGWP7+GErwqJm5eJofKJfj
r3bYgd32KNxZhF7uAu/JjRB5wfrMa1Fp7EYi5fl+HBjdqvq2RrAcuzwazsUiTatjqgKHq2CCy+Kf
buEw5jq0cOU345nvimnXYY/HZTdlJ1VDNfTYfOilr97MbhsH+wSesic/YfxOyfOhtIzfW8s3TFQr
xE7+wO6GcTljzhFk4xjmYyIm180dMPtFBdfltDBs5NbLoxmsvU8VPUNBFF23jNFbxsvpQzivPOu8
B5RS/iBQAnnCwU2GmXmrTeJhWRziYbkYw+dqvFdNhgQRJtd4m8G+ocpeXFNsHXEWwABKfdWpt8O9
xSsLAcGMvGy1eoPvTfMxso/aj9bjTpJnbj40UedoNmpBpAC5CM52aFanxFzsFzfLi5e1h9Pt1ubF
ioua/UbDrAaeX3KSdfIe1cjgJM7BKphb+bgbGw7u6nd+4KJutr+v+PtrI0jpzwwhzQCbTIAIfWM3
DChmACiDSaxj4OLOIC9Y6zCUHRoe9TESOwPQTpCorg93/Ms6cLfes+sW0yZw16bbfiKWzP6/dVFK
FxgwYH3zGuhn3dr63uPnrGoaMcBKAwTjUUnvt3yq+lcrR4jJN2w52slFQQmBloNEq/42TxOSk0Qx
oSo6YFNoQ1SrrsUIBFjAoNONMYPd1mjRX24L8uKQNiC9agnDg2Tb5ANOr+xbRRcbDXm0zaPrfMKI
qT2WerPgHkcMjgmvIKRtcv+lxPQ6+VzUgOeWRHt34IvVep1td2sgLlRT/PBzCO7+x3IvhecQhs5V
lz4Hs50xx0ISoxrGF2klW5vdQoyPsSoOSZ+teFrH0d7n47QqI2Rv8azPJmwpB67zTxmHSoDPagg/
51s5Nn/igtqzcm3wt9Wtn4JwgpowATalKOL4r1/596h99tGVWwScB2h4S9gXkz99PdTnIWfC4MlD
jlr/alzYbvSb4IgOgmjdROiwKI1FgDwUb2X+a5OBwQRN1TV3OAReFn8X3F5QqJ2xZceOk18H2oT/
nBRfPpdVQ2GdjYAapoqJ0b6h4aDjI+cBVtxwBUzHoDqeoqVmH0bnrUMLxRW4QBJYk9aDYloRaZUZ
H5rik8wvpYh3Wj49uWWxxhyLmzD08j3fnzu627oTu9pq4XpmmpBKGItABadZxtRUTE9TdHfnawuh
28yKYYvmlwXcALn444WYJOARj6h/R9dDWyKJCX7afof9oev+XBNwTcOeRYIbvG1gxjt/sr+N6Wx1
MfIfjMLem81iGsNBK0qXmvUovcN8abYmYwbVvF4iTu7sgXeCZa2zFYFftBoXlrcvAAnnR83hIqgK
2nQfod0cR/RIBWLhJGG2HmA6qClhLMJPxA+G+jWtDzpSb+w4fMb1iBubsCNcz91GiYffEHtaDJdg
zT6wShnlKGaRZEb024y7yzFRt7CBe8Wj7h968i1RhfGlaeyXcAEKIrXzGMwnHs/ucxgVr+Mcnoxm
fD5ZzDdDdzcj5JHiqCvN8qCTNcnD7dKIVCNWDwe0zV9JjLjc9Q41e+j8sqcYhNkthrd5MBp4l3zk
oqXYDj5FxyUMdwXbOX3P0qkZNG+0/Oy3T8hTObps51RW0ZOgyJscF2n435V6OBNWxIIcXnallO+2
LJm5Tez8X08eCSOKjiKLLnm0wja8RciAEwK9IKhbpoA9oVLrwiMhg8NHndWvx6dUEXPuSnIjgJtt
9ovIOEqy63JiLPyBBzHHd+R8GsWnAOBr5G4u6+Jbw1p/5KP1Z9xqxn8Bu3FkCWcxG69StmvNWNvB
we/EUXMB4VIqd5tzC3DaDMNBmw1pJqu8Fu9JG2c78ZLxVHr2kfFg5ZNkAACQBTNH9a7z84AWqogM
B+LXCaqanzpWwiJ54ykOx7c5WyYF8O+ts0F0R9tiAmfcaKF7qzaEcW5OQTdey/TZ8OIjrrkXp2M6
MNQm16O/YvoqMKXp6BD76Vk5dJZRMxJgq+rXgbbCX588eEX+SjgqFDCAWXKhG9uGJPX4pIztO+Hn
ybTL8RM1K615HSQW5W3FsJ8c0+4jbM/1cHWKVwFHxog5Amv6wxqhKQfyaLvAVnB9TFl8PGZZPsms
Olg55Mdy4BoAiigftvz0uo+SUJqAyGNSspNlHa14I/rr8EuexmRtkKmFycpCCE3U6wd62oggw2iT
YqQMTjAHPRQOqatM3GKbiD18Q5phM3nkpGxPxdcQgl7uM0qkGKgJK4cQdcF9kXesS1wKBggLgheM
ZnN7FQ8UxHlAXrGie4ZsGoHgtoHZq8neDvAV1uGOB3s9z4ihEPuCgUcTDvUWN/Hi6EviItqaxIEV
7QZEkbTZEqVr2p0QrmJ/uNvZxiZAtOMa5fvP9D/HRoOCPCDgT3VZuLriR5PUYDbRwnKniy1P6H0K
uFRA/OIjVvJQa+Fe6LQbgZ8pN4a4YYJIrG0Cd6+nCfoIclublU0ZkISbYXJTmNHn48f2652ISagh
SsEqyT6OLz6zEb81qggkjQWzHXqHK7MI6hAdm70pl7QgDDFbnDqmrFFe8c+rnr3xx6NfLQAAVtZ7
TpmxBw4mnmch/TtcJnI7pI8m4/dvxePLwVz8evq3YVMxKp2FAzEYJt4CmS5rhkZygU2hVpezVtGN
Jlb+pRh3rTKgW3MKzXYJ8mEdc+nMWXF+zcdYORPUfrOsOwoOPaqicBrzF7ApvFXMWR4lAHivQ/hB
wSQqgT3cgZsB0xAbo/dkEPzmEP7LnRV1T/gFHi28qrsYOYYWxn1kpVn0/+iA2eFvIa12sJ8b0on7
tU2OLnHaL+l+PGDM8M8UdRWvaYk3OIUiAFPpqQ3nSeTzIP+nz1cYMQ5WzHGOnDCg30QFBlBstu45
fdPWXPf2CAmIr/SgIrKFXJ9rlbAZ/WrrlGi6L8CLi7I95lVO0ap8iVR9mNd400gvV2TvqwkPR4lO
lMJftCftObo0A7UglxExr0X48TDrb4JV0rfHmFM44HwlAou/TnCaFREzFOTLU5rhv60fiSDAKp7o
q8Ya529UgEUvbDY+Mk2ed0T6ffbiy03s9ttKR+IX+ytgKAhq+P4O/RUsTkkMD0KwTtXvnCV5+DN8
DOr9xojSoT6UIFKCTVOZxqEFlLZckr3H2aPebhTYXXWZCQF2QosQVPSsfLMzYF/KYtc3JoVEvPPC
P+mcVHU2YOul8Rylpw9g5MKU5vCtf3L4ZnN0t4VLQJ9DUF9f3RPr22n6jeD8ClrwIJGsaneLUiRo
1iGmNSq7IpwYq6TeK3s8kz3RcIOXrlxijqV47eFa9rFsLrGkPzoGrXiz6FMJ/fJS0n2Gu4Qo+lks
OVSoKw4NQpLOIekCUN/kpDWr5EmT1zpir7WRYkmBPhwsdlqhTBh5aaz4gXIg4uHDZV7agsoaua5q
smztwTrKFpVD4m2FeNZ/DA8P20DXRh+vcwYqXgiu+ICHt+eU0sFtau5J1Eakr4IAtikIzz3nc7Q5
qJBb6ggMHLYkXMrh7Bc/BPWZx9fReLjLHWC0IjQtfamno0eGZ9wfTNRgGmtBSTuudki0gyTpn5MO
OyTjLApGMuz8FxO8zap7tsIvj8i1ETqA+J66+uDMccL3kZysFhaNix34qkVLGdv+skBP6fJSR7NL
dpoINXsZQRUd+zfwWRcwDxecIm7+VwOA8XlWZbz8TFBUqhhDCzegnrXQO9g/zzPABzgd0J6OzIbC
jch8jKxqlk4AB9LXII9AjH7d4Ck0bGYHblF2TS9uYatQXPr3UFDFE//T+mFhkgWR09wQcKuYdvoc
4cMOm62Sc/YWtJYeUBsi0OaQPow2brIhVjbTO/MYU3jF6oY7bZ7O+ac8+3S8reWghuBd9+IvAcY/
AC+H9bm2scMUD9s4eNYbh/0G0BDnVE0eB8VIAOYTLIOpf6avxiZwjlVyGkZBq964IUDCKxgUXXHh
2on+ZI/4+BenxEQJqH2N3UNjb0nebnB4pT8wGqX8CtSmfOnsbTj+hfSaByfXxsl1yVLSCvk5XijH
K276XVKhRQjTHVkXshy50h6UM/VnYjWQyTHUkeBkmN+5uGOXF8nWgb9h4eY5TeZfB/qbb0BwStwH
OcQvIg6Gox0TWk0uEMwKSuEAnxvj+pLhJR//Ab2z7/PbIyW3JEsRkyQSE8iRTXavvj3nlddt9HgK
WcXy6TG7ya0gPpFL8m1o08wBE3fnIANLmMR73rCWgk+SM0zkwh/YIFgXjo1Vo+O1d6aHupAmpjlC
emEzDUXRI0TnTjmOhoR5G9UMNbuKYG9jHfMPgG70DWEb1kbSCAE5zJBlbAZAJ+J+/VWs7jAdTbKV
BVbOVXQdH5X6BRqW/TOPftHi8f7O9JewfoqzS9d8lt0+eAkhsV70B0uo+Ug/4WPJl7/zn1jHyE2B
nv3jrpIMbeUyA5+bA2QWPes9IQS4u6al4X3xERlvE3+5GeOxOjKIevWUeEyvpji1kpxMl6EryBDi
Ip8THYCZs+uzddysM+Mc88VENs1LjgJdYyepcWuUNUn8drVJO8yA+oxI5u6t4hupt97Ca3tGJwLp
LEJv/ojuqLPLRPxd5hM4ZtrLOpjWMwpXkiRQch6P8RmHJ/aD0h1XjcCP+lWyhEz9G8Y2lwjRCV2c
P5egtNzldr7oZqOJc89ml1hgr7Vol5LQ7RPmqRyOhY0dwBkNBN8xF3UuK9CQwLcwSlhXBTZIgEs+
9QQYkesg+e2C8IcWoolIiybzd2rFsxAiQCtdVLXZ7pJXYier/tKH+VmAQuGQ8ljd0eyOyfgx9ViE
OXvUoHY5j3nl/Gg2zsWIQgdiqYOf3u22DBsJtCxK8SEqNn22LTi4EJEsUxAKjsxHwe8WTf66b3t8
8AvX2lf0PqUa69HPgDMK7ZE77zv2t8IFUIDkVQjFEPrHheTneMuLRwRwodw3cz7bWzZQe5EBvk7C
h2Y9mDGAJzeoSiiyHX5aKCPnpWEDDTlscvtuO93GTMgeJChshaoi95D3ceE3iBrc4iFyMv2Ktc+H
NY9XAXxqiTPJSJ48Jn2DpKvJD5FB2QRRwVnjz0a5lsIwzScz+lrk2WStSRovM/vDhFBRqvuti25F
OCUuVRstK2r/kdjG1sShk4evLSxcoo5tty/M38gzH44Ei8e751PSUKEv66snw9+3vIpDzfUVd+xT
U5g8Ox5Vq97nPFUYpvOLTauZglXXmwQdMa+2p8akZTjYlvUGOBNiNR5IWFzpSD/ztfMXEvLJUzWs
oGbAnWEGCT1ZXrTiFwjPwWzI0saRsvfBkuaKRdLiXGbzxf9dGGt+eNIUExJxA/pRWSICLI5Jw+lJ
BFZGboy8J5F4imresToiYn+qjrac3vOWF54S6a6dsAUdbbvH0s9iP9wEmPSUkfsn/WsWGLDF08uM
MAXq3bMIMBUbEiCbv9I5BtafBjWiKXGqcP9iwCp32596M/C3I55rQzIAAZEGIsKjRRhXkn96mPEc
nNna29Tp7Puf5BnMcBnPitdsuOwxjZbiYbMCirsXnYfpao8biEGpXnz9HJAhnR4TSGDDv0WYvjFX
gdukyOkbg7qPMPgs4uKm7kGaHeyK04jwwtnY7ZbjI7LTbQb3Xs9XRJRuQ4begLEOkhLhwrLIrnF3
d517uwmoOyCMsjhF7MPAYDVy1XhakKvGjgklo7cfAQ+W/xHI+Na/tf1H2R276GMssPbIZanBveH3
cypK3TRM0LAI2G2iU+q5W1t2VxARAl89eSyS09ht9dHZpt4jBijLKzIWO8LTkJPgIy14515zicHw
nYHSgHbIM0xbJp4+dbJR5C7ojQzRl0+O92RHioHLOrdpQpL1QClcgafJXws/rACs+93A86x4s+Oy
3IvCPXf9c2lt4d6OqUDbbH4krxp5QD5lmBnZgqRu9p1/6Hts79GSD5KIe67IKD5Fo7xoVM/1dB+1
KbmZnL6uJoAKC8AwcWipUlMu1Wa59qLn68zLuapOujp1HtMS8WxmgNeHUS58L+YkEAXBCM+e+1Qs
Fx+Tt5XJc8jrMZHynV5Dey2d5/EzBSuU1j1HGNk0t8okDRjGh/h0cfFe6GMiXiFHGUyaN+v8B8Hz
CrH0ov9mR/ZRckwLRB7+r7WPHlO8Hqh7RxuMovzPvzuvKMT4P5dr6Be9FTZYeCQA83v5WZ1lv2iJ
4GZb+eg+6kf9MJ/tT2pTEJHo3/Hdolx1gYxb+2FMv8DLPfB9EB3HLnp1eTdx82fLuXUKHwe2poX6
xP/dK57NZlw5RBmYyU+NC6RG5BQiX4RRDnNJTBdiprB4UUidsGkuHOc16otFj1gmvppQ7A1EeAPU
1DWQ/AQXms6F4DEtvzJbCqtfCIzaOStg3B6wUMXYQLxLowAi/iPprJZbV5Mo/ESqEsOthWaI48CN
K7TFzHr6+XTm5lRmdipxpB+6Vy9Qj2NCqSrgfzH+mLlxk2TUiDTkrw3fMpFEHvTCfdGh6UN4y6Ma
Q1yMyYSAcx8WWtz40xBI+hZOHNZTDroDWdshcGLFLp0vEKjDzf50mK7x3Qkr3iTgmX89P5Md5CBF
+osLUvfeVfE6JAe+J022vWFT0tC7VBhpQDLKdkv3TlPcmiPSp5iBXnPsCL9R3630Lw7BeZbhbcTZ
PGUljdlvBjO06JprDL9GEK6VisSKmcEpFGSviDJ3hpwfa5VvrWYq2C/GMmOw+m0E0lIU7SLRK4xS
ei4qgtY7OEiUSONcXBq9PZXcv33dOtgtQUBrEz0onuSe3RjSlUKFPcd+/QVTXxzGPzHznv15HQ9C
k6vT/dLSBlK9McAho5uGPuSoIxarcdY1k9nxG5qIEIo9ZsMOsjsmqgwxeON4yIL1W/RIYNNE2ZL2
a/IHuhLajIjBtd189OAFDPew/o02LUa8IkS70Hhu6krbKglOwbWAzu4yoz2S9+u2bzWZ6QKSQNCW
xlRpakaWiyu9pi+4bve7wdLsIf+ZsiKQJJh6Azjjqt/Tb5cQ6KMqB7doGVtZHCVJrCFFwGC8p3Ul
jXVlh4lc9mICV1TxWkFizEsusfJKYcDJIjSHaXKpxEO8UFpSdjDYZJhQWLBf8EAFpkk+TbauUD7i
Ct9cXC5rbyQm+PWJodcd1aVjkVldH6C7We3NXCBE47QkDaljPO9ZiAef/lNqRFmsPCHU09IXvzIl
CNXMIV1gONqJHxbeT2FP7gyWElnzk6ePIqp85Fr3FjH9wtEJeEbNYicgirJBPsm/kO4jDfcybZ79
zJ9ug73i6PcFbiqYSqWgMElabmsIv0lmcBRvDfkvIp5Fq4JFOoT5VjOVo8Zv4Sczr2J+lk1gSiod
6SfEZrfMLXvCy7bHE7qDJjqxYGrit1ca00DIWpIc5nYrVCfdKleLIi+FHFFRHhhd7Mhx7ikJOenK
e9fN/vSpJv2l07KL1DBaiqpgeGa+OcNnrA4IIoMQxEXNTzOo8Ny8rv4z5AGIDFJxOZvQoao0irEl
HCPCk1GqmtbzTbXmS0r+cI+qXh5WrMDTik88KlcWcpHywau/Ija/DAVYiKD3YtyE5IGSjx3kDaSJ
T42kOVLRMMZCNqRFCl5hWKwUL1MIGmUQVUNcrUUDn6nfGdvI6tQtBpFl82qMUD4kO6Yugb/Wlbqr
iu8qfFOlzY/Et3aMz0Yp9CMQwLlxumml9OGLWQwnpBTXuQajKLKbgc5BkU9K0h/U2mLMiltZ2xzV
PL3NjXXI2Q+ZRV/WuyoSSDQe5xKnsGIdbeXfUZnt4tU7QvGiYbYlE4oWZ5SlzNd6JjBllP1KSo5K
vwcXUl+XpvWwrpTkV0hFTLY7H4ulTSXwSWAnl73uVepwaeLTIshuKL/iIyBbDLI2uILO0+fzkZFb
q4mBvlwlFQJDfTKl5RSJ3GiMN2fjQ5y63TjXu4n08FhuTorUvpRREMOkT0ruqxIdBHSQ6a2frhZK
nnBsbXVgBpa6mTb68Wx4GZ19vkYdez2E0Qz/KH4g4smMSUvpGhUWcSddJAMHcULbu2NpBeqoYuRG
mLsvty4mzSojQi5+vjHX7gUqqwKvbL4XQjOTyU3ej66YWJiy4IhAEpXyGkENmzDChK3tiEN1WM8N
di/eVqgdvwdyt4xfEMBSP/XwuQzODYtYPRwTi7s8f0DgnQjgmMA7ZOw6FqRv8KCxCNhiOqrdQMKk
ZAcpz3JMWI1Q9sEA0ElzJMPMwacCjl5xaTMPORODXJEAAMjP0Jc+4L5ZiEQhocPEwtPvG84TpF8w
t+TLfO+yHQdqBwXOgKnh4ASvbifWI40ffDFgXzwh0BdSVAuBQsAg50Lio7WCzbfA2uNsIXljOHEJ
ZFXQXnu2VgQNJoi6vYKeBSPf+YCEE2KixK1HJJXiJRyy7PvFaVV4+kc9vggI97QdzRTEUPEcV9d5
OqnRRSaTiTui4q0H6rQb5T308zTzOUDi3hlVR5FcCXLVP6zImMSTA4g15RCohttKnM3Y+dnKfGPA
LGmbErhZuFiqF6HSN1wF1tQYWIjXCC9KneGFKrv4ADnBS+xbgyYOj2SBQwM9AwNZwp0ze/xB41gv
NFwki0KakfbkfcSwJ7ecDwBwxQnLNeZfudfe1x7bl5jfCcFCkh+BCXSY2q4Z/vTlvUNgZRIgKfhP
7I5QuFERujGTPjRN+GGzvFC3OsVB+o2/8AOjO8yJYcx++9JFaFBYnw2HtAofYKdabmmARG0jtj5Y
L6Guwz6Ug1Hd5cYJZGpYo7w3zIq3xYoCw861jB3k4ZSi1nT4HdbdcPD79hZUtbYsBWl4T+Vjq+xS
kPXmgcosCU+MuUDEntkWH/UR3GzpQWteVJzzADwWVhmmuJTqL/QS4H5MBWQmk9MSlD8lVy840Ql/
Cf3FvOvjPRxxRLxwUlOGqH86ldfE6Brra2LgF98yjvxNi7lLMGZk05eIv/cqCJDpUf3LnQ+OVM2b
8CBJPsYxYAu0e+FKoEbxYo+Ch0ST5V0NHhRCpneUoAb2CsPWaPcyGV8zgAwo8Z5kwhS7wwrqOyd2
EP/VODDmdjQ9QqhaYmwFyjdJ4mRxc9bijN9LQdMFrenMJPWYDkxMPHMTCvjIRTlc/Pe12B2GzOvM
bYGXB6NEd2QgLHBUoHp0mFlmkHRpAhj7cKMW6H3wFPJL8YyVbNdCJ9sMdSCjrHkQKM10VKIGPsIM
yaWgJR0KL3nEbVCnQoaZLccqLlso1z2FgbRxiwmqbwMcOZbFW6U+mBWfYB7koBj9ru8PIsxE3XyP
OOXSrRD66fBdzPtcgdHiI9lhMmy9LSBe13ivk6WK5G/ySG31O4VJA54mFFAwYxjK2QWxJ4AQ88mY
iNYGaOJqdONyy1+6Jp0+d8I7gbfKPSdGVkbH6kRAnTinVQ7EWp4/UKlWwxO/6NqlHQmVt0VyEPDF
INPAsFmaKqKTFwWM1go65PUYBWRYYKE4thVeL8IwidYCC1Mivw1+9A90uPTaPVcHNDBSgBparx7I
CUEgMu+N1GBXbeOKBAeQpT4CfYCKXdCTLhUGQ5vw76Z+MHmLvuZ3CZvJ/hZ2QTpwch1M5ZF2AKCY
BPm17nZHayve6L4sxZ5kBjfI2uQr3ZdCZIDu1O1Rbo7ScrbkKw68ZoQg3NFYMaIjMxDnaFCdJHUw
rGl4iZoLT3HldsiHmHlv4mJJQDxF2u0m7LYA+DKnHd7QrIUKOiV3vLCeC4270hl4pBzS5DAbLjN1
27qNKOiBfUBZNmdq34o2DBcH1MuL3X9xUEjfMIjSv4wgyeSO6T2Uuz9Mk2dl08y86PW3M0bAtLFj
cAlN0vAJE2fn9h42Ru07vnw1IjgFPxA0sXb0vc5dAPP6QCNCQLgtBkza40WZnbz0iPXGi1mW91wE
MKJgTYB/IJuLcV9obY5Dtt2c+DE4LSvqSj8IFM2RTvxKOAV4gEADiRYHyWHyIf+BmKv6hbtFgdov
AH9tGevERwAsTBaWLeb+IfFv5VaXvWrl1rl8oUO1pr+mEUXZg5UWYCS4cQxQa0uyOx9Z5pWGwZBj
/uashi955cJsqtYvP6nDxoHGw1ulZMT9MO7musCwnr27jVGcsdTQ9UsYaDE7YH7mRQiWf0QeMfqY
TfhpuVxkAV0mOcvskKBlagZWKruwF+DcCeImQ34QIHI/Jpi3U2hOx9DALqLDP+1YZZTlwgwTEEmj
jF0M/wRQBcxnEAY+YMwevuei6izxbZJ/O/1Lm5jyswFxEzBbeVuO0B3ab816YvYTBgkkylrq951+
z5G/TuR69K8Q6xsGO2/ZT//KLIoByxpgqXTrVz1uYmg5r5S8/LG4nfCcuWcNrCEu7BqIkvRqIJds
sumNioDUQf1X3Y4X8Qzf89dwKVWHt/i12wPAIFqHJ05Vy2kLCbqQ8bX0UNVCiSte5ldeC0yi5Fd8
qF/WPv0Ubvp2/she5hPvA4RTClEG2nB5aK/xX8Rfn05ylXRf6BH5FvOfqG8glUzPtdfM1lHeoYax
otoJ4S5M/HZc6JyQU+hbrUsmQsFj7O3PBL4SdNwVrlBxuUKeaW3YLf2jJ1b9Sd5rbgvvMiD5RuO2
kK6R9mu8cGXfmfsgx/jMP/ur/Mju+nX6geCFCvB5jYix5JowyNQlJzEwbwhzVIqndzigiCCHDe0a
XsJnCAZ+tKsD9RjSI+BObtq1aWs4Sf/n289Vj2XWbDrYFJFnxsnBsCp2nkiobiR8Mwjnf/8Sct4y
RaNzQfJM8DUyMyeGSC75jbDD0gErkgKJWX/AihzHioLit3MTvGxzjycGE0v94pn1EzXHhjZ8FgPG
B1AEGaioXySUYPGRhiD5lY3/0lm95rWN2qqUfBNrUSrWHwPvgtYLqVAbmPcbcBD1itvb8s50JH7k
+4xwQWsn/QPEkf51N3nNwns1fnjaVgukAFQZSO8My7lDGz6N4QjWelhR8hZ3hcKV213fVHdwcKyG
xsdKSeYOcrAsRPegcWPy0sEHhw3I7V39x3kMtNpz0nEMPZSMqapNsLAJi9KtxYADcFzXAV9aPzXj
bO4+Zdcb+xS/adMx3uPoqMs77ClSIqQpxhYXiK1/6LWd3Lnpsd4wyatqMFjfTFtJZgID+x7wHp4g
LJlDH2Gm4CQXlhTwK/NyELAe7IWlyCf8l9ytnrsDuganscsPxzqJPxZPSPO//5Yn7ufqjvY9h2tP
kUcTyBALeHD9hoLV3Dq8POCQteqE1oTji+5B7oGjySeBUlHiZEXteZkO2PefG5ewhX9PZ34tgRxg
s5JQ3Tyytch0B8bI5zXWgX51Wa8vnWCrbRMxL8T3dpNCn6Tqhfv09cQYGFd0fc+DZtHAxuktiNiu
+MBTu/9q7gYgP5GJkZv9dgeS41kG70UX6DxkgCYiQNBOpTgG7memZDH9DFcgfRYoj4dlPcyH1TAJ
967BZi3qvPx1SmBHCnkCDpNKDZTQdFdNWLhpXwnjrile3HYK1PA4vfPGS3KsH/OX8Z5/RTIMH0f4
yazt8t/fwfqAoNA/ot/8v5QLPly8uOx3Pkh+Ex/CT8qIJ7fNf/xWbDecNTUW7ih/xheCXcjz80kL
0FZDwG9PKwnii7+aUwOWs1/62m1gZH2aWrdctvxgcemZSrA8XpduiwT+2X1GgBN4NgYqkWvLDlcH
7HGS1EvjwCq3aoiSwTfX7Cef24pmCQHnUwapdxSKgjRgG9fZroh8jL8EjOOIOTSYFWyV7FiGUHj3
yPPbo0DQeYfrrG/1l0E75qkbXrkLofOlFTXhro7wf/eU0dORp+IfAvuiPCTqNiq383CskrNa3EQO
w+alHe9NepfHOzYt3LT8phom12qOC3eix9toL5oHHDjK9IIaA2GAxkeA5GIeBrJ69aOKHPY5wfg8
hpiHTB/9cC6HszVcNP3YT2Rq2PMn3uWlcjS6bUcOc4H3C3S5q5jvDNIpjVuXHeb6NMbHTjrRuQxA
rsauKQMBx1AsNup92/mm9BAFjzMFYuSC8XzY3xv60lS4lRSv2KeMY+ZbyLOLWz7wlNiF7Jh5vumv
+ehUIm3+Yluc2EC0LQYraCl1PmW5jfLvDIoeBaKBUDfc19VmQHJTse2Z+ZJvrRGIqGznyKtihq7M
hyaYOm2E/6cU2nO1i8d/VXUoKL6a7MdqJrvXAmAiqAxeRCzOMm6f2dFIWOwU7agFcaEpvWy6D9pJ
pJ6Ztm1qg1886X9HUm8YapGJiGcw1iiKfhDiS9lfconUNnyH5u9iODIZN0qvioKWPnX2gXBR2ERE
g+DrY3QgDx68EuMrJuUd023SO3S8NOCmQ9L3www3JIaYgi0nH8n0YQq2sIX6b0F+bV9G69BgUrBT
Sk+s3RSTrOwRw/ttEbht0p8e35bE7yU0KU5E1g9RX0S8MB6t/SQKpHw3nNqWYTaGpGehfE2nQxfv
495bmPvOF1G0+UYMJeEH1oI9P+8mCI9uc943PixChWEFiapciZwRn0P60IS/gcqmMQ4UABT+IpUJ
UfAztDj4cISUjU78rzEwADmmusg/Fwj11nYSGgN4Rpq+zX66nCcjsNRbO6HQ+wl7JkP930OA6iPA
zslkjBorzDBZa5tI3A3xbwgpHH4SID+G39N0b8T3PIXmho3Cto0+ajhT3XiykMHTGIWKb0RfkXII
u++6+n0yNiyUh6Q85u4wk+CeYeCMZTC3Mh//MV2BajCQ5u6QsJPbxd2N4/Y5wKqypzDABhJKkm7Y
aXUR5R3+LRmWg3c0TMg9W7ypP3DlHVjJKAq3objVWpYOOIvLzVL1u7jeRwhcgS0bMo9qqGl5cwpF
1J6wJUwX9MWa95mFEDWQoTJFCtRxDCo8E9ds9Cr5NWlcC03B6NIQRugh5fQ0jkcNj++ekBACCw61
cKrNN3XeqSw1Mz1pwr2O4fd+suEV8yoLQaHyw+4GMs/2JZbemxY+ElzsaZcwRVonNSqmnSpvtX7C
RyXBlvmJvJ/yY52eaOPbhB3P/l4Vg2Aqkduqv93zzZrPXRKsRq/KKaZ3gTSsuPrTQ4uKohKwibGP
RdUOIkZAUA4y5DZL8Kll95UHgPyhJVkFa4SzZWDYlO3FzDcsaG4XalywLm3/jDCaQVC76V4iFgJ1
dP8QAcxoiTSQrp1JM/9dYMhR0B1gAbvhLiknh7cCDYIJGO6uT4Z3js1kLTzrP8L1oqPNf5R7SdnM
L0J26Wjs55WRIraOKZ368lgbO17XRAMHF2u5ZN3I7AtxMdo286vBmVnY6keMtBOBnvPw1Bn2Tfh2
MV0OMgRMMwKqAAeDlAlfQ2tCpgadQR9ExflpnvZmQ7PtwEeoB8YqTRjo8is0mlrd6sm9xmsN10lD
8JjNDD8Mlxm2J3po9/1+HEn02iZgm0RZlduFK0dz8gGPzA1ONuWwbwYG4VCmmTTY4Ss2ODPdNj7h
q3x7b94r4hDTvUgIeHROrXuI/Hr6tYSATVVEL1n8p49/kvJixRd9Yu78Yoq3Hl8PuSWV57IwAsMb
YplQ9THP/qyUnWxwoNvIvhOoqONJnw/RNS4dwTzT5vQale53Gl81IBpSMxNP0LDCgWCCodquRYtD
0qXMcrmjs+Jzrj7n4g+ftkxd/DwHVfUZw2zmkOW7m5bfnNcBTUqNApWzs4WDV3nP5BQlDCOBa2lH
8aADeMMZtSAJNIL2Q13BMfb0NYIA+5dm4VDBFhedFFUcE/cifIARWQJufNVeHM81vWbb8PjNt7C5
xJ0HW7JcFWj+GrUIQK/6XBIEW+Me2ei22p1GcZdoroJ5Ukgow2sq+Qarj0klIeMpV2z7YqQuLJxy
VeeW+LAy4qWknlHLx2413xMOjHnbwJ+VDzyXVZFL/+F0OAogUVvOiwpXQ/kXyx9atDdaPx++4jRA
hHflgJMblN/uE6y5mSHJtS8aK71A5+7l+VqYUmlVPNbIRp5aEGazgGZQwQVP+vUMRrDuEsBThz1R
J1thOmoxnkjlOyKTsj7H0htWb+h9N0k34w2LMER4DfNDFt2NyhOFfd3sZWbZFjKGRaFKsEvjripB
xqzQnLHLPcBEZ9zNfDtEN6schvDyDL0sfRVRW0b7aqB12M7GIS4PYmFLzZ4SqNcv03KQqkBYU2av
57p9PLM3K7lZFCpK8hVG10w8aDDHKMO+GuMvggtaZYeUcZ4Bic/VEleU7fI8EMIN7QiUw2JXuoCr
PPypR++1FyYfssB6taEgxtNxfeOA9qTXrbe76fET57iCMOrOFjeqy+nSoIjV3LgL8AIYaUM14IVE
9vP4a6j+Gdk2ifEhFt8t5nfG8s4cG44HDAyZrDnFm41dmR0Q5kmFPzxxL3YJc4KYaWlUlTxznFpf
YxyKF5zhgSL6U8QTbJpPqwdXZbBOwrJ6GTpWwttEQnUchBjS2SO0JvwkNt03zo7MEshH/ZuZz3Qg
sMvRyv1+9vLVCWYDO9EiRB4K//APaRamW6+C8D5YL1r9F8XXhdyoaVtQ7mSI9ryGOsCkztYhzzs5
WhlOWOxGTD/dLjBQOa3pHIgsnJ1MCRJcByZXUd6b5YZlLNNcAsCggYQ4LO7Ya+G1+Dasly58z/Cg
MQMdbmv+Uy+/CKYibtIocnumMQWWNZQFSvyr03AUr0n4L+bQyZ74UGZgH9gZC+jgZn9JN0VtTzO0
T7ALOhLYUEiBDrjjJRWVF4wyu91rAIAt4qqATpAfYZW4hDgKw0D8yztqBZsgXBl3E2FlWkD3pDf8
SVFtS+7yV4xcKxuWAAglJ9IAKA/k9SwOM1MLTlKQCpkkH0QRMNlgLGHYDFh5NACQsgBgcIVmOHiA
1JgoswJN0alnT21cHFiftoa2Mk8ugEKSsmXCAlqjFj7cAxH2XuPIjGOgHzCOEC4zPiPpjXPGF0xH
l2/wdWb1VUl/Oh6WjlogiZA+XBq01GTEpH7ewSv+oUjiuCETFZIhBrAcykYWhNlB626IsAhulasd
8hedoGLmnyqG3K6+UBYSUYK7LrogvPmdKj8SZgVsKYhkbRya3Df0PcE2XbrFJ0KAxgdJT3UM4Z9U
f7Kt+Ed8G2GvgWj/4PosyD6NBYA5995Ks4YwDSebc5FU5vXRYvG/TP7qoU7sbmQDZ/OCCWTkhZC5
BrsvYZFeBAiV+Jm+QFmVoYg5KrMhZmcIIA37+QVEw6vFhBuYI8Z+ix+DTlC1FZ4i3kfww97bN/VU
B53THdgDrrEHXfto4KM2b/03TBoLiRFzpjMW0eW+fTMKMGxPR6RbOsngyoZn/Oqf2hYdnlTY5XoT
MYZ0TM7kDeQnQitLJRiGYDa9DCIvfyotC/MbVg6ebKuF5/r317Kd9hsIRfnHLBOSZMOlSqTjonnc
V5rKaRhALNMlp3kkAYoHZBot8xlSsP/4rXBurY4wKRR65H/iErbB6wjVFsSJ3YKnneb2/Q7J0syq
Ni58E2YYGjRKzSfkN1odAWyDZv4csVk/aVJM2DFwPFQXiwUsUPBnBekYYLc/CH7F7JR5HDmwbPTI
RSCCQwRUaYDQp3lYHQjSday6tuCAN4aDAx2T+GrFsZZL+PLcpy/LhU7A1HGPdGLceO7Nkfjwo8TU
8tIdB1TeDgLBFj/mDM8P6Dbrk2rIp4SlV5EuaUsA8rqX/xDxCNs3TG01CHGPxtN2s7y0s53+0+4d
5haKbf1AsQJk6+75KYP4A2AIyBK5+j+goYClnX6wUT7HfeuKp3FnZbCo7fAb5pYCfj1t1Dd0LAt4
GmCQo4Xe8DmbnAREGUPKHF5Zzs0JBgmcAE6ByG141gd9X17yO80RvHUQNxO/w/UNhBccGNWfiMcA
T/o1xiIHrudrP+JovUkCXs2S+RylUaA9kmkDF7nhHSNdV2y0fa+wimEN8hdzlEBq6b8nYTN+87sP
3WOhAPDyc9utn9pInO4zfV+OPDfWUzwyNcWvic1H/wPrQPrLJsy23K4j+Qiqa/dv6dCSvcyQTUiR
I6zIcPnNCsgpwjLyXKBmMQWEIPNeCN5yrjNHVr1R8qlmSMkyYIWiBLPsjupOx8jIXThlHTCrlGlB
sUKzGrsxsmeGMpED5AX8BRIFHiVFDuxrdYT4ZIdf8ervSqVHron2gqtDkoBWrmctE3u1AdazM+x5
bCjMEJTC9/KFwtZgucceDZfFALbxFBas5hnEROFWABuIvh+Kl6tgH0cSOMQ+0OcKCdlGv2Li0NJq
bthBbNnoFYzoDL08grSMnDdx6zf5ahKc8gXCBYYEZozAe+ls0Nr6QZrvuNGVQLhzSxoJLGKPE6if
3cbyh/QwvBfvwAP6K5V8/A//86tMkcFxh8MCriCcwiVY+Dpi5gs+A01zQjQLE6b1/Q6fve53VxG+
TOtIvCDqd9JwAQToSV6KKxZyKYg0ZswulqqcniQBh4ho3uHSWo/63N77c7TjSSHraK4Y7kJGGE7D
cVn1qpvhlv7WdHtIuHitkAe2C9mmnEJ/WFBG4VYY0Xj6SXaaES38tjhLEfeBZp2ZD+R4Rj3vFLc5
qks1SBlGuxDTSpHEFJczjJNHSt0UShqRd8iNUO4knpZgMYnndUiJw6wbJlDicn5aHSgCYePYpyDb
deIRuQEDHlZboKOm/2ObwRL+7yhDLMtZFbfrkYRHOYsFKLC5j39IbZHtTBvCtSLRCQfHZOrIfBW5
Gq+YqLqPOgYucmMFy3pfnJyJSLLB6fjImAuRBks2JnQa6lU8yX7jtybxFcqmjY6O8l+3XRMxV5Im
YDbtffmP8xxTPMSwwKsch8o6N+DDcLVoEtglNFqyQrhxZjr2r3INBiffrTWcqLfxHtQ6W/zEtZuu
QD4qnRO/PRsbBgmEuhiRxFbrr+bI7OkZ2iXeAZxERE4PRlDKH8C4IrbLaTCXf+sv7hld0QvTqmHB
yfFZHXnLuMks8v5JVNCChwejWq8FjoHEFMOkmStoutFr9+SUWpiVWrk9Wd+N+PJML2gX9AtzPJDa
kYqA0EbgJ14BnQ6DRf4WmCKIVK/KgX6Zjdv9Vr8r709zx8kxvzreMjAeXitQm6/SncFlOL72zxPb
fGZWQJnGZXeC5vtTMIX7xiOfTNZpz3uDwEHGd3pumVNFLL6Drp1goaBeQ9fIBItJm4ZDDw+OctF0
IwAvxi7RC9+/aKRkbjHtJeZ9/fX41eGMhhxmv04i9fUjNbQualDL3kpRDg9wBEau2ePzgulBctFM
ryoxlXZ0iJbQ1WHSgt2pyKWdFJI3bhJYaN6H+k0aHlF6bXAogaDMgfwBAzzs8Td0NNWvJZphD88h
DaedK9yQcHBr2MiULmgoEHBrSEwuFbhv7ZofeXUz2rd6vq4DOovMM+wLQOc8i1yQ9BJlV7m4MVYf
im1tuMS2lXjzYSyoYaiBdxnIiJ3CMb4+D/W7yFaAjfSWvJi0Xeb6jOPXkssEqx37yXv7LikdGeOJ
bBbsOTY68pcfGb7RpmaBAYpfi/OtektSm8edXQZv/OL5DRw0bCqaamHlFWKtJ+CD8y95RI/nARyf
ZYRvbqnuRQoxHTqr1bwY2mdnXPtqA1oD0V6E3auRJARf9aPSgt685MpeVk+3dLRh8zAQbkhlgJ9X
Qnd/rtipI5JwhwImPD5xyJeCxULZ8VKSPvMppSsavzzJ6IUYDCt6Sl+fhoYOd6+DCHKQLYGJSWgf
yNjwE0cJSQ9drXTQrUss7+b+tdbwpXnREBsP1adU3BvrKIO0mDGNXwCTdmXur2MoZhZRfOmKV44h
WXkfsFCAikH+GhDYc68L2/+U6gro6MaYDlZrcy/AD5Z+SdRt6qv5QKPKaB0SuVkfwZ+I7CidGVsC
rDNQg0abxkSphe71c6IJz9vP5NnbyJCyU2N+lthg/8XJr65fiMXuKlDiEh4CsfWw72Bn0PyuvKKs
puC7jHQJ+QeP+T/Cui90J1m9LPquH4j7tidSeASMGO0qgeQWdOFxBAk300+LG6cQ3obnCdZfTc5B
hB+j++x9JowURvRXvf+EJjearwMxUqAfvjCfW/N7YE5r4PD1Z+AyYPo0OfFAF4BP1j4X/jQ0e+Ps
S2UA68dMHxkCeHzKSVDX7ecjFal80Rdt6pGJ/3nASVf/RJi2AAtZ2APi2GZZXg4puLplxTGdA/z8
NRObiLcS2zZYxUygR8rZMvvupoP4hGwV6LjsF+/IoQY0rECQhvnRy5hxguozxpcROszAmmF1mwBX
1HFbEtwVbmXGJhX3SwVn9QUzgAVbAh0f0eQsjgDCAR9cZ7jAFxFUlvHjich9XeAreYxTdE4JvztK
sSfTvbN6RdlbdXD1C+TuTdc/QtPvvVxeCDzx+evhguSJD9ENruGq69CkW0qpKhWfnQ5RY3CW7m0q
joV5FMJTk2Bv91LOW6lZiUIJdmbykcmSnjyg6a3+6hBdqCIPRXaWurfY2leYlpCI1R8Wix5Cuk7x
a6u/F2vTEr6n0coPYjCSI3tnf/fo4uRd1h4L7WBGO6sMIDJIJnHte+xYrHYvzlAtA5HDJQoffRZx
+RzMaatnp0S4R/IN7oFCBKJwF4GQxo9l/fwc22tE8YTQuj9Js6OjQBglUPOt2V+rxkuQ3eJyC+xA
TvFjUv9rtghxlXxt8lRgXkTA0wYnfMpPmKlLwFTo2ZOwSObmSnLEwNDOfRK7hTlALIVEFuoZ/DuM
XTTk9cW2qcAFP1P4Z2WgwU7hPFdZwFCBvKfpyyTuTfA0zgZBBVBNMn6q92RI7Feol7j0b7rK+re7
him1g+I2au4DOQX4bezhara/CKPZu7SMGibfJVbvfo9DFhQ4fAHRpmpHOCREJA3WdohvleUT2J6R
nEooHqUtMvxdnLtV4pIfIpZB8tfpl7zbP/8KOHqYhjGwZpIPj4DB/7t2ERH9CPeM4AHIr/JPz/gh
RPWQg7S7I0HOuXYs4kPYPwjNIIoQ484GV7bV+Q5y8hRneCs5T30fM8gsdxZKDVok4OfFkQyvmOHS
+or1GSZHPd+VELdbeH27QvqFUoQYqe8druEUIg+1PsQYIoo540hx4eR7K7AlXWizoa6sgAW004oZ
Vb8SXg3RkdBIQWPFzATJY+osb7L6gvUnTKCJhA8g2OdaifGzEIsPNjUZcytGwxvxhMOjxCgNp0Ya
EQSjyMs3M+JyZnZ0rTSPa11MLxJiJcCIOYMZAOUG0xQb2gLugdRt7HeIUSnlH4pC0OtTprlMfjzK
tOksniixasLjgWpWlpPTPskIsltiOiEXEdKG1PmWP6AlItUDqoBrxnIhPEg8Tf8hz43G79hq3Q6o
gNk9hST1XAMZ6Z02skHSRhXQeQu8Hay/+Rb8/wHuSZYgxGKVj8SoYXAdGOw1+oAdU9kUdkZLPYhm
bkODBKluEiFDIn0nk4W0THwW7JLqtVzvb+P/U4zFYUbCKVihtFp5OHwCxzBWsQZPF50HRz3VLq8P
+h0XDE6iEGvRU3Cna9/CfICSl0Cl/eCw1EpHH2jYnIiDTvLGkP3PPlorH6TB8uBmtTujrFfR/gPQ
bMQ/QyK0eqVXTshDLS8GvIB6hUQMCR/nXHbtLA9rQVjNs+qQuIkQB/sCsmgoPVars8zJRszibGoV
HFkgtk81vKZNi4UOrGnCHYAMV+ZaCcmN+prnwVl+JQRopQCTGAmjHMruI8E/k+c20C84ILa14hqp
0yg4p7q8RYW49MRZuxadyxH9DRNUeyShC7ICZd+GQA1//saIUf42v8czoAgqICCVNqY6teWVXUZ/
hz/RZvh77pm1NvQN/6ENtCE0PuNLd8VgTPvK0Dv+026IcVZtEtA+4DXzlp8eKglUPD+7Ap1S6X4A
DFQTzpwb4YNqnP/LL1+QfcjMI9FpASFauNHZ/zmTOOWWz8F5l30jNYle4KjBVSPXZMBkn8jU1Kt/
QNpwAoDKpdQurArMabmmYld5GzHF0bmEziZEQriNKvAq8gOPqZ/BsxwYcsEfXSmE1DdQQ1jp8xG+
dgm+BlnPoajmDGNNsT+rbxGvmQ8yr7A7WCvAerNFkIAM/fmA+8aGrziJV/bnhq3eIa6g1eOsmCgl
Tyr4H0O7DwnnapZGyZTJrSG4Q7jlzyAZ8mkTvEGGEi7NPZ+Ssp8sMiQUD+RHnMEZnA02MsvCwvIN
phr4JDfeRu3d6o3H7PNdDt03PAbWNWIKbNM+yuNwZl/CZ2lDj/9qoO6NDUTVQpYDQV75raiylDag
J+9l34LCD+Kne1bk5qHH9ybQg/4x8cBYABRC/KyOjU+fiSaa+E8AGJVt1zu4qEEatmnNhXv6rTPF
ANj4H0lntqQqloXhJyJCkPEWEHCep7wh1DQZlEmQ6enr41R0d3XVKTNF3Oy91r/+gfkkSj56rnyC
xRytPlAx4nJgMsgJmHzRUf3K+8RFn0uGJKY1+DuhSIPqWJtQavgyIMKqOf5tA7Qisz286WwHXpDG
kzHQW0AvGIUpQH+UTwtpBx+gpqrn0MQgMsXfzGk6rMsm5DzXONPYtTJBzsLemEDdwQmDYXIKOXxC
xJA8dpiekhjOAmIMxpYg3unvDOiT1KnFpITO11oMtoplNNRm7KjwG8el1TUesLPfDM0U+wb7Do+j
TwYj/wa0b6BTgmDxV2WXOxi4++huIGJTGwg274IjwQuHg+9KgqUPH40koV8OBCRa45/iwSroIKB1
AEm2ptpQYhkUfGFZY3qWWhD+c5GPM20yh46sQoTNiLhzaR1oQTix6E4ZBekRbvTceaq0gZ7e/rVY
eMMSwwdzMoaLp6Jjn2g1MUEDHo+UIm7sNvbg5wqYtOMBQplakVDtyGhGQfv5IgDbFBhxtFnKSgT5
ngbHb+yqMa65VFKmxEi5xj/nH3tXwziMOw9Cy4BhNlqLO+OuPxNYykQ/EmP3YDxL+agt/QWihDlJ
H7seQh4ScsyQLfiEzNCZBIxuxZbHP6Z6IvyKNTPnCCl3dLn1HU8tbrl4JwYTRO0f7jE65tfkGMFl
lSwZtDXAxgaFiQUW2we4aOEuZDPwxifgBdhCFcNRMgwmKPPMmG8QkmTEk2mObuHjSycN455QAh2B
ijUAKqhyjjz63GC2enQjkENDngR2it8ODUdgCieSSTC1YsvphjuFiwEvoDgIKTnwXmiH+XtPdRQP
pxLduwTfHQinhAKNiGdgE4d3PMNwV4rvFBQwgfEhhFTM5sGkYwwg90D1o+Mmxzx1TDc27JdwUMEl
KIrrPR7kNNAKICC+Dyy7fFg0OQXLQAczwRd4/jLLmIANHqBhz14LLpkHl//uBgL0tcHWBUbAMA2B
/j8oY4aTFdvJA6OMpPYYqlF2CNBLLRxlRGoGGpR/XFpdoGCAw2K3c4ZR6/rMITCtztIVO6bY0q/s
6vGdQZS4a8/JtnkWW/jSxfG7xHrjzAP0oc5h/zjyy7njvAvEhTFzg6HCB1p4z2Not8KOZwqp5GDt
YdaHdPNadafYwejU/u7KbYrpl2Vc4Anukl13+hzUk3EfLQFwj40rH4sf9Srs+LDZM3tWe+SZfkxc
BUjAgHPwHfHefE3cdb58viD8GLgHyl16ovVlR0ABRuXXHGVs9KmqhlCuoQmGb0zlp50BWH6pZ+Sb
smj37YHRHT/Q/obX7iadmAXA1G4P2GxDovnLN8X2u1IugLpCSOqKJa3ol/mi/hcv+0CBZvUc3eVV
v1f27QWiTbYa/YXXz2F0ixja40PngErMgaze2/EUwJTlTYUI1QBs+SY+0mG8CW7qwaG+NEzgIR9e
9Y5UYEqvf2zUGyBdv8nO79lr3yCaPWhuvUqu34M24/EmRTOh5b0QTTFt9vVyxHAiXMZH4ZpOmG3K
i9jrl/m2PqqOv6qPOFJUMHMgeFBEsycVpnYdpGKMCcq9r5kquDzUe0y1FuKiucEmXQHbujYuKMv3
0bjWRxhrr32x7o8A8fW22Fe7zzbbJ/f26t+SPxBRBp1giu+FhgsnWyTw3hey/gSbCjzRODIanKrI
AWEC3NvJXdp9572CbxpIP14tDgjr6w7ziQFBw1KjFUF0bDLHwLHoUbAVsUHEUymZUIcbv2DEOrxx
YJ3WLNb1MwDt/cJAt0Z3g9UPkZyp5x/8pUDFhJSgWxPxIytCvXHGPcASgW9fp2ZbnJWpsEnm4zVe
qPQGgAcQQn9Rb9KFDLx5kAe2KCZmEIIhnkI5/jeUybELoNw/i9funq3TH/kc7Y0r6Iy6Ku8SbfUR
t+YnqD/oCYaOgHJghxqDb0egQk6thENAo4gc5oGg6iLbE/KQ4Ry1OWKpDpgxhLG5DtlkrpzE/kCG
t0A40R22POH8ID8OK/76oWwEjTr1B+xiEVqxMQjA+yDSnJK8MjaljX99/VCgJWjaeDySY3XuPcUj
3OKHm1ldxLXyaMMJZ7j0FD3Ra47Fs75HR2Wp/AhHYcUD95ohkxXu2v270+bQ0nfqaeCy3r4naQIW
TQ/hQEdnxCIv2emZPtSHzx49CFoF9tNsSyXGk8jdpL6Dr9TtkjNfNPdLYQtku1xSr1IAK8/xsysm
9RPER73XPzMq0mItszWz5SzB6YHx+afi49ZPlsaXdhCjgtx8X1h/sF3YdSCn17887ylF6w8Mq5vA
vHdsBf/mpz0OYcBfk7C2huHaH5KoBglORmYM3Aq+GLMNCABE4M/uikMzuSwwPmwIcVA/IiqzhKVq
JTSG9xcnPxCo6mBiFP750gKL+JBZvIRx7fBkFhedi+DBsvXD9xoxz/7trmzc/R2URyX4CahUtlG5
oB0E+dKROTLvRwLGrsuHxjcFhdSg9zRynJVc0YcG66DDlh6qgRqKRGV80SwC0gSaRiS0aCSBiCDs
MYHvWEFWqgNWDGdDuM/vLIPW66eQ6yHToVOJlNWrn0FYw2wya7cjjAPgolXkPvmOLiBscvxiSd9A
KVL9CXxwzl3Y8YXFZLDEzM8gU4p7AmvMMv4It+Vg7S5QY4VjeK+5qUzONXxCUFua9FxgiJQIcJka
mjpUSIF5KFweRPTGL1oWJFe4EVk8bm1FXTCIiARxGMryb7HioRzssUqMsNaFE45NnBkBPA9dPJMD
8jIsQD3ge6BJPGxOGstsWKrD9o6PJFF7cFsBrUhCYQ9GwcT05g1BhdoVWBpmHfNwByJd+p20ACI2
fTFcPeKJEHFgqER2Gf8IYspP8NPfyuGXaZij5d6Bg1Xhm8tNOl3qH4yrJLIudPZjNDfQRwewmmdT
fnIOJU32VOt8ncqvWfk04N6kIgesiJExqyQCzTwoETOgDtNzrJah7AkQK4oU9SmOHfnlEyPvqg6j
jNIrmqnGUfvuoNTCSxI55AozEkHAsPmle0enbeeBxWb4oRhitvUIKQpVIEMTcOig/ds0ecDKu0Du
HP5IJhv59bsYLH/Yoi/VrdtDUiTIjq2LzV484gDOZSpoBnnUmIuinDgobOVf69YihQDOiyYQdngb
Ay0j9nIDHGdGG8BHdL3LepluCxyCQKdeTN+d4fQGuVEHlF84Pett0js1nEycHb+wEQku4qLsTw5F
fVp+ca6wZPjUWK1CtSZrGQAXQlwhk8e6ItT4/+kGhac5rlA4WUPEUVsz/oLUX6OHD1EjTrGEKxvs
lGYi3OevQwGN3jWIVr6Kw4OT9ojWZk3v3Azdfm8RQfjECrkx4yYILhKdi1VxOIBbfCdFOie5R4Q9
8ToUBNK8cPQktgRZxKzEig2uA6PgXJhgJt7WC5kPDG+K2xJK0+hzFWtSiY5BaU8gylrlQS6X2IJG
o5X6ddkZqfoNT2EglTxC6kB4Xj5qGoPZ+Aljr+5z7qmsWYyNusywsYBDDV1Yhg3ULMPaHgsrAeXB
LpbncCONcoXmWMMcr51Lh7yyhPakKW5LAq5tON0IzYb9Ze+QPWkv+1DJZyNjRjfBLjE4Ve7xSYvz
CQP+Xrfau3Gj2n7HHs/8eAYBnr6GCJh0SjKCNuYyN8o0H1t4Q+7rOwiKHgwopRlMR9kyXUd8N4zo
l/0u9WBHLIKrcOMXS0D5ovm+GTdh8k6QKCzYLioMlBPXQDTbLYRyWatkQyxl/ShBE+td4qMBeeHr
G1sML3xsBAwJAC99fmPqDZmZLB2uQmBANTq8Biv15sPWwhmhUzd7Ap5qIbX7qW6Z+yKswWjXhG0q
/OG0B2r7et1f4z26G0ABVlGmMRGeCr79vepoLRDgnBmX4A7VouGD30ZdiiaDcecHadPQ9vgL/Ami
1gOc8F9EiFjaClvn7pJgyvixR0RZqVMSoN7LWopIrDd1lV27wcXj5EubHoJ7UEAiDU7paGZYL2uz
mcjmQrQmR1ALF44tf+UUt2cfaxabHSPsG+UoIpCNPpRRnSP8ISBoACGZfar6D5tTycNq9zfxWD1p
eeAlY3GeqNNEgjxha4M/MwMil4FdIU9Asn0yB4C/dl/IIajTo00geLSZsUTR54q9rdPAxOoSOTw4
h/DDhm9gNPNxRhcmfRmM+5WaraFQvXwcw4lYAeatvKQ65/5iILMCA91HqMFAGuQJbvSv9+JDZDNv
5r05g4Fv2zX9U8A5H+HMzqwfo1mmfFujM0eG64/OuDci7FLnEC9gQ9lduugxa05c2lWcgsMVRipM
84AT/EnS7NP+hzlIGk21aMphibKdcXClzkLqaBHK93QkmNoIS06P5oreh1Bw2NFo8nM68ZVoE94X
iD9vcYWlboUyOt8BHbL4OF/Uday6hoOIOpNnhmSXLU/jJD5AFfpFkD1EhWjo9bNZSE4YnHkWzms/
jNfpxDPKk3d5KPjAGhbhQwsYusZrx+mHKQ7/xZJlLFw/UHmAtAfd52jSGiQaGhgswXpdfXNmt6Yh
9czMLpyBxBS/qHVrhiTZPPfB86lyRj/fz6+czz/vketTQHc5TVy96kB40w8NSbyRmJYKVejpN9xI
56X6tcdw314jhs5ARzmukylSzxfOHEavzwMOpFb0JOK/SvR60jd03lxFI/0S/IPpKxm6BpSr7wkp
6SwWz0URsM+oGuybIlil4dwn5qFDhE+vNMbeAzKnhPFRDFtDUfpJJoSe8Sru2KX4eI18K8Edl4f2
xUGBFUsLEvUeorJ8NhOGK4rh5aVuRd/wgOHqXwfcWtPH+z27MUA/PHeRoigcR7fhMuTvNNJermyg
4WNVYWnUaedaQ1caQ5nyX4tPpVwifw3Wy6PaB1QDeGXHnV201FqiuBbQrSThvMi2Qk8S97dEmFkw
y4RT6BR+c07Kqd8BOCt4w71fLmrvFuCs1fYfoODBjqWttj2GQZnM3+If7c+rPrHHo/HWN/Lzl/zT
ZBQftbe2juQ2sQU063VRrPCNaUiKlpCsRdJ2tNG1E/ZUoqrCXqtIPI+8JtTdPm63wwepMvpZFeZT
LCK2c5ICQHLMllmUjo6XDv57y6g1Zpl/6EoesnJsSz7se0/o/EWDsFqFPRlq17EEwIjHpF5PfVgl
33lbygvoBXIb7DNqtL6+j6lMCwE2WHgO2sFUbVt9RkskIn3iop+IUClJUHpwp3aG+6AYgfOCw/iS
M1yQRZe0cmcs9PZgS1wPslSI0x2a/27EaFZkxogzP1q6QsxBnbPwGX9Gk+/oCywfToKhnWyMgXkq
ByyTAP9lUmsSNsA0Z8zVg3wkIwcpGW5nemRMDD314s9vTTpwFkLKERAOaMKU+IZV+Rl7fMQ0IcAB
3qsi4Lns1BoaRG1BqqISQUoWwRBVxMA9JjrkQR/fl0QCctTUfUHD0qFVI70L16p+9f4iUOWmCLhr
p0pOeUrditeXxEYfonHzT9/XaJq/j0KFgShUMY0u4TtWvJjklNfrWBhkM20hO8JrxsbpLbbrj3F9
QdIkeJ3L/KbNkiwzhpm5W7c06NV7ZfC9EpZHFhciMOjAQ4MMzs0QI1nl2RRYiRoJe2+8H6jNeHHB
MZn+BsGhoGrJhNGG+K2pAI8qAt/JsqlU3l4G1559Vn4OuK1wmUwBo/gZ1h8PKggBdg+xYxfq5np1
0RFthf7XLhvNqYW5HiU2ImFZl5wARjLjv2Elp/0jav1F925cHaWD3ryWWX6MOh6epFvgcdeMnlV0
VUN988m2KhyJmi+2PRaDIA6joiK/KznfGrO5kboSamMW4HscSuDDJEnrb43cCmLbtf24XakVHgFE
f8CTjMecdvB+Yr2afHBnSdiJRuOLijUL6XvmT5hIkGkpfrNtVfVeTilSfy/DL9DUv2F+PrjfGfkg
ysqXGgzXkC0k0y/au4H5Rf48wJCAfUyIAbo/H2yyho0j0VUr/l4FxeABWmm8P7lOrkhdybcyfOZQ
btw3HmzKq9poChYLqKlwc5d4HoSon0V4a39FUwmmcfpxNIhwgf7mbu7y0eBzROPGc34y2I90BvUE
z1oq3iA4AlpdMkjbRu47Xn/pXV7AiiGjT9//feluPh6vahi76sCrZTJxrVLSBgSDUQpzVgK1AxIf
MqQpfXMMS8mqGUjohxjyqubnx5xvQeJkC/WKMYFuavTyQ7jWaAWfTMEJBPIktOtb9dvspCPwJtUh
snvASlCH9uyjjsDA77dfseLBqONTtyEEk6Kfu3PVaBJol3+VIzS/lDQZ5hXzQntEuFIjp+82X/rw
Nk2WOpLDURQTnhXThoyjXVgQTaAWiwwWUpvNNLaarNbdDt99mAfMGN6w4D9uQJpkj7OWIlTeKJzJ
ujLVw3mqjnBmxOs+ewrAYiEyHsEhOhyonaTkVMMvEAtRxnbg5WhzCRmwdQT7PtlTTPY4sALSb3GC
Dd0GZTSMMj4OdsIw6qhuakAOC2y9UFBf2BiQamiPHwZM+pyNnY3RqlpEWR+DBFdLOX4wvgonTPSI
1+ImMG97YV84vEaGDUIVG9n1lk6sbeEPW3AXsPWgOScWb7QIimnju/4d1zQDPtVEnkegGIwScATJ
B71WwtFVzPSPSwdJhtJYwVLGLt63GgZk4ki9w8tUXGW5sgAtqKUkq7RY8ZVAsMF9nommiMl34GCj
2D/rZ26V4Sral4vxKbiEzFxor7FiomfhR5+fL1kE3MyhWYSx8HlNieGm3RFGXvIAoQPHyRBegkvT
HfOmL4v8AWQRBpNu/O8VN8BYE4oa0k9sMtWhia1+Yko8hmWyRSghXD3beDY6K4V3HJj2IJvSOUHc
b437CVCFeIvKLfWJg+Mrsi3tFoKegJrx4oDBN284/GL4ooHhBMnSCDwZE6naQbTK4B0YrmTf57QT
rGj/CfY52aDK36eqITMxjmDcqyECTHEwVdAIKuNlzJQDLa3R+nsFQKqCZdkl8bT4YKWkJlO8I005
u5T0tWkTXmhjzbKD/jsYh79wSqEENfDmG4cXLZ83PmrHYcwkMpvVUmjyVd85kU86W1QfRtIfpdVY
ATxQ8OLN4SuUorAOKYpy4sP1iJC1TGZUL7p+jlozPIWl6kgj/zimlGyrcDqGjymLUA00dWG84rsR
Jn9hQzOAIL+tVoaQTD5+S+6YshqnCTgGUzzScsIkg27CAOhTYmLcaptYLw7fb3l8oWt4j9GBvmGk
oXtT0VHroBzD79N0YUU58cqNSQfpM8LrcGwcmleCdMNLSaDtdW0tJcEEXMbg0oMYBtR43wvDlBxZ
jYIXaRE4Fb2ML8sovzi1sxJajshgViCyohZG1CXQEfJi806b57Bn+5W6qAxPDH4AfL5xMhNw0Okw
jM5fWJAa1xRu+BD5JHBhtfdWUNC9j1WFWYdWMOrBzglSGIlntgq3NvCfHFS6IHgjuNdDhoPOmMpA
4JUk8exzfadkt7Pnd3AO5AR6juDptE9hIy+JyU4GMHK4+NL9hBLgubp/wTv3AUeFEEkgJjr12QAC
fTe/PaPBPuq9cWjMUgMWQ018cTZWkE2FtjJeSymQXnzIeZmOs1zDEPX7Epi/lBvVYJTE5b314twJ
FOSFqrJx61BNliGCMgF3XAU/HqEq3W8kg73C3C51FVOwwtZqjaCTDD4G9OJKeI5InTcSgWhoHSQz
W8ppS9L8eShdofQO2ehJLixi7E6y8iyH1zxbcKG4d6Y6ZG1GBgCrQZbMRfDxzNfRVmxj9q1ekYk+
kdzQkGDDCPCxgaJyZJ1t7mYACLDmLiiM49GJe5sS4Kc53xWsFjEgWg61Ygs1WgHJbPqtof0GDPRL
cJzBTYdzZvG5aX/SpXvwNEGpYy4CAEtAF2gqpkTMJF8uWHCMOuHxvmYr6Qlk1N4DUgCLlbKQj8Id
BKH6ldg8GSowrrm/joy0qDHJRYIMyRmqfM/ZDTipXOV77ayd20X+6P66JZNjHl8Vrk9z4M3oW/nd
4gJcD1YP5UrpJJvgggyjO+S7ojb1B8hYs/YveLalu2LT/kTVAYhVPI1Prer0jNCrjtE0o/aTfunQ
Spr+vIbgD5EDC33TX79ZqWcehiy+qa9jKfyImIKE6ccWEehU+E7FWIcqrOf+jd6+3XXA4W8A27EG
zGL0B4x9vaTAIABgu8ZQ68XRQk6zGUNnLN16+Ls2wHQ5IQEcbxx6KC1tbumXRrIAmXB7zli9aikB
YgxwB8XhKHH1eksJB8ktOLCeKF0SFfWDQWmlwLTxEeZ+N2JxzhnXZFCffMSEbwHAJB8OmQj3gdEp
lrYCKKasXzu4uNLrSC0aygfjmDc/Rdmyqg1xLymPjO4LXxN6x2SYnvVs0pBVddBNo8rgYjy6z/rL
zFjMcIMNyR3lSYtC7Oej0TmH5NpAyWmU/QvQM0cg9jFWen3FtLUnvr0FIXlFxGMKf0OXQM2F+ps0
5aZkMcvtr1pTKpFrq4CmMsOQaOA1qwaETUD0k6Z2P+IHawKmdmL0OXSvaK8b5T3sooNRC4tPzFoU
P93W1/g+mviluBlurnLZzVRuCubm2KVjNg8InOHbxFBKiolPgG9SoD0J2EHHQXj0ebDJbp+JlbZT
1aOf9X85J7cYIaES/K0aZhxlitfgbkfJxpxL1Id8In+ihT7nEPaeAhJeo2JrZ8Imwk5mREIvkjD5
G9460RnftPDIKia1IqbrBl8jkRWe+pnqsDm1+kdFrNsOU5ARg6pk2haUijRyUXGpFJDJ0Rxzy3hE
zbE0ql0/PkQs/LA6N0j5KmGepLtUmeXtOm7XPTwlRXMQwoYO9DHgtM8bsb9NOs5bPIrjda7OOFyp
HQdqD5rNZw/Ce2auAgWn4myUIdzbxPmxyaqTOp5Ja5CstLhjUNkbm55aOLSalIJ2FeHiHrkGD8ir
dSt1WzB/bga/bbgXeQ4mQeAjaJgXLAdEH0F8MsUaWEqR+DCfmsKwgBMrCf+i3GVsxyELodxBfePj
x+ulCp91lfQX8g4hu2nDTGoyfn8m+LvBMdU5ThSLCQ8jfxhLoyvpJsgJmNHwG8FM2HfXRDRA9UhH
XjO2lFl9e6/4LV8EUBmEpA12Z+pi7DaA/9sSoX4/VdI5JBTaziQE3sBOzAwZvfkemCVGiEFAWvqA
pgec7eGkuwhH0C7E+dZRoAjEE8Ys5928+hlP3hPyLXHHLjd8Fo6aUbJTSyozwGdF20r4/+NwOB57
DQaGslsRb62Q1WJS/ChDtn0xG/LPxnsB0TiSoRdhCMwu8ENp53qNzaEp23QC8O/rM1maS/jZDqNs
+aw9GKpCi5Bem2nmn5A+dDWxPmu9ZzfNFwop3PoW1xn9uxb0rfrC9sfzN2zbLqROKCXjao44olbW
n3Ivjm8fdUmWIQzpb7NM4C8pKy0iB3bSdDOcP8vBK6IZgfM/Kv+at88yvxGXbDRM6Eibp1OCGp1i
1QC8iVdoqv3IjZc7BtooQi/WfACQ4n2wkBmm1kuo0Yz3kebCJRql2CRTU9Iq+tG8OhuGDcQYn6uZ
ehgqO7oEU0feOfm0+YMUJYxXxWQpcVX1JHlCfWcFlDUamUXwHGUOVKEYMge8lX3UzXSoH/BLXgGQ
dGr78byTMS1woOjgIld2ruaz7Xjv9sTVkPin4qvXIINSf+L2pEBFgi4ZOp/xUS2OQuZB/I/rFQSX
2nAUiM/lHstmIVm++wXMPMwdFW3WHXM0qtq9l71cuFbtU6QQZ+wFCSYvzxx3fGPfp49RXuThH0cj
hY8QmivhwGnX1yupuI24AoZ+6+5Yo1yB0plPQWGSyGMwF+dTI10KgsWADJFT0s8Ie0B0CR2txuh2
Tgy1VCxG+Y4TuU+XX34Os9wc34+fNJ/it2vj5vNRjlW4yN9r9SkzRsfNTigm1KJUlCNKLlxe9eKW
ddew3WRjR7sPxPp2MCtFSJECjjDKK4+YbNc5YVpDzz/HhYXg36TkyYe5LpvfcCqF08/agJY6mFFF
Hu8m5lMdVrm2xlIp8BfvEmOXQ1x4o/ipt3hEn/3sXhQ75n1cdvMzjAAJwMDLDie6w/ftFhoZdIua
khXijCI+mtaLylvEKOE9iQsb8DV20mZDGdIVc+nZPTGV7kgVHcR7OBNy7+HARFZjd+js4RneKMls
9UC2Y2jRX23ffkMM+Num2c0PyoINw0LvulSwhjLFC5zTKQeAulUu2FkSKI33FppFkvm+JwhVSLOa
bJ6s8H4aPygNpFkuLDHRwtBw2t1KmvpkKx15YuPfIeDdTK8xnJ3xIlstMdYqduWWiB9y1boJzp1f
O+Ggn3X0kYxGEZtVDlK0z4UrC+CFD7wVC2aQFz8492KYZbycHzvCvWsIHoIWBcXo40JUaCcBk22c
qJhPIKlTTXmVwdpFA8qam1GpB/kszyywMau9JJndWDjzQb205dlrLs7DdbOBA6hOs6XiYRxmv92X
KawJc752PB2Up5HLTWWj5SO1h5bIsYHqkdO9Q7CcMAliZHJ5wT3Dg+zjZCdENdAToT/jbXbD6Hmd
eNyz95RhNhTyecw+jI4GyOlBa4akB/u/zAyv38BRvJICi0UN2bs6wH9EtGGleypsO2BEgLUl8w4I
z9w36J7cLsVhIYqHYqffcObC2VHYEUYtzaCYdhdl1h3KqUgpQIQxLROZOIxp5+q0veMPkh/YN/wT
t64gCZfsKXRs+896oDSle9izPd2nD1vHoq3vnR9xkU8xLxzRzMF9NyNPlWfFkjMYWzPsASHuyKtu
jm98NiEw8s94vE7iRqnsMSasFo5tlPzVJpow1ycT+obz1pbRe7nD1A0wfgPWSa30XnxP7T58QBlZ
Minn6Rvu3OsmUnyasFX4lsE15kFpNhaUnL1iD/CiGTg6fCLdxaz+UmxbW56I89LUHsiyZ5i4iYcQ
x8DZ2ObpdEZbYzDKFD3KrOZlG3ONkAhW77L18OcxDS/eaF60/W57BpFsmDduGUvNTbze46HFGsDm
tGLF4v41pRMIPBgFsdP9UHNg7ntIZsWRcI8L5ITwgrwvmhhnKElTeYIpreH0Z7rfKzXy6rP3TwMv
4Ul/Urowzez4Uj75MxfOxQziIvjIut/502bZTzEXtIJp5naTeCrP6IQVHPgtaSNMWCwX+S/5wctm
iv7U8Tf6oVmK8J9ZM4OIz1J4q4Kx6jwmev29JopiW95Yv8rlDckvm8GNjLyIUSWfQN+097fDscxK
opFyjUF8apy5pjm7O0T9tXJRLQw6pqEDg5m6EWNjs97jKDNn+LuTj5yn/8hGyYT2RpnzS7JmosyD
I3YtN46j4UeQtFI0OpD1+zmzVnwxYPRhF3tqXWKZnXaC9GGF3HugswFwQPxdlWu6uBl5elg/m5x+
ZrnI1giPIPkwsUYPRaf4WvSu4n4NcvQcBAZRs6RcgDyTuB38wAHU5m+haofoDCj9kS+P9/D6X0g0
vpuH8HWYXPoYQznfEzjEBB68NmmgWMItA2T7EI8wsAcTaDDdLHVgjnfPD044xQSPE1imHuYp2Kyi
tmgnGOu0eLoybVqUq/LEfiteklkAY4gH8P628VSyWc1DJWQ2V7juODNkM2GFBIb8cBOod7MhruLm
n3SXPWElPyEKsvkQqWpmP6RG84Wlf1yZMNGWyuq91tEkAANOCH4bzInDNbIks/LEXfADLPzDnsCG
CHd/YMJyb1jGk3Ras7GIu8pD6zHhZ1aPzukpbkto83YxcLwhOBtO6236M0l3XOpQGUpTY4sLBicM
CSJO5A6byH6UM+ZFZTSHuO2Re7uIZpCKHsbO3wwTyLPCsbymDsICW4FytkU36qAI+mFOpN8gjpcn
1C8QGMINmaXT9xwJOsvkEE2/EGAGWinWrAEJTSaSV9Yfj+pr9ZrUg4MrHTKpnUzzqc6mrceCIP5U
Geih46WTMKnBC9ajN2AhB0+xMyNXvzI3MAZqcnVPfto7k5zGBHw2VkFmSr883oiwYMUxG57CobwF
v9KCplOc5LsQU2CcSmbRkfL2MxH/QOFt/9C7+em7ENBbc3au5Zcj43XRwBWfKNh1WOKK0Q9dfyTb
1RnStYvmzXRpJ+zARZi4YYBiPg7FMcLXYPaZl6Q0tWemMWATKCWS4+unHJu4EeyKRbfmNDcHji+U
XjjXbKfp/EPUzCFgg8N9HNh7BsfoiDHINVuAYO1gkSeLwmEhf13dFGZEL00rOj1yBezoZ4OSwSl5
MN634MgKh2W1RsWgucMLhZVx+zrpqQDgXgeb2+eEK74DTYPyeukfQs3O4mEMz4b6yE/aMvdQt1yS
xWiDLfCjvKYnQCG3c1KgHb519SGto4OyRQVDNRL8jmcwe8arkvIZ6gtSL+fjgY9NBIiMbNHu9wvl
y1FatgtjEr4OFNj+ggNuodBQQ/9h7WPDiFrdMF+L6k+qXA4IBwlzRRbIHHCGU136ZRRaWZr7WhBB
nkYO8GRGp7GQSbX8WJAkYaTaOBrcmeu74Urb8dZDEe/b5BCu6j+ReJNJTQg9N7RpzWyJShr1M7sa
RW4xWL629lodqMbZc7xDNEmFIvKU+ODkJlZtvgdPaTQNlszFMVdqdTbk9PTpLPXA5xRuSEIUzG9v
KKWg9+d/I9SpOg6kdoXPw5b8Btpdr9+W9HQorIAsgbK0H4bQW8C+ficcOVAQA02T2UB95+lg6abz
0KmmxhpXnTVXGc1fWxhng9IKnT2FHsNgL79Tuu2AoyA8wIqwgUh+DGAjW1lky9ASHf0oz1C+HsMH
5pkzwPzBBxuztI+XehAQYwwXMEEI7LGbeghkuK/cefQ1NHbp2As5XtEQnN976s7bToKKT+MuWKhm
TgXlw0F0Ob5Wqt3OpM1woq5ZU1txRUccuRC/YjwtmMPBlP8+1LH9enIGee89Gy2KsMpjzaApQjrg
tlY9K9FLLyU811fwdOiEbCatgT36jbIBdRttROrdzcdrZ+k8vUWLet6f4apiXsKUztROowu7xOYR
rjgApziQOlie8oDsxF39J/Nw86gMFE+HmVS/RQeE/GjYXus7RJ6tRmO+Ek4V3tSjPfQ0SA06mUkm
VijViWEhjcpUW/GcNsfRKcN2FMjaHN+LI3oAmW1zNf5YE/bCxfci7sCB36cAaQN8AkggRJ6ujGe4
Al+D9ArzmR18gx4HW84ANnDt6Yj/9EnbIkJyIETFCEE4tU4EOGPWTuYTAYbsRC9LQ85y7LioA/of
dKyD2QqaQac/9j9Q8N4zAgfuGEYBgpBH/Z4v/HvBpe8/M+bp+RbSda5P0HPqk/inctMJYfKeeoFc
dIawYAyrVTWPf5ABJozz+E/MIvuamg3P2KJooq1yBTvYR/ZoTngjXxAqgi2+zZPIGf7KwWp15t/v
9u92HdlHctVwLzux5w7yMgaOjeNLtm/OVCewbtiRWbdbZ57++JUObYz115iR/QdVCuoTzYP9+zv3
rql55qWpudlQTHMxp1880Kx5Zx6H9+Jd+VMqHzt3McHjh7DIsmDimNvf38bcY3TjQhTiNXih2ymv
gdHE/4ZX0IryRpLJdR5VT/YI+eMO8pha8K+so/TvX+KywktyC1cFEzo/f5bwoYf/VyBdQCq2GIny
Z/8uwQKO4hdDhLHpDfi54T8Dm4sXw7zkpSAoTl7bEVYBNxmSKwfDxJ+PDl/fZOBV+IyvbR2qGsbW
iaNrnvDeQ58aV4uSBFgWT2/R0E+aBcRgG/Imt3Bs8WQ43KbhX3FGWbiA8b/hWrlBHh/RHa42hUU2
/Mlw/YwKZ3AN+af/P0tmczBytaRzTXCxnSab18ghWP3vlViMhKIEZNiuTiQpnrAQy1f+d8aMbnRo
B4WhPbhlZZ4///ygSfyPpDNbUhSJwvATGaGggrfsggi4od4QpWWxiLIJqE8/Hz3RMz091VUKmHny
LP+CzixCFliM+1CawJ+l5en9R88K+HDsjwoHAv/MBvuLIA90utoALIfAx0/OtAx6eKT1jrgb41um
yOuE6TfJL1RIBKbErxo8To9fWmKYGSM69R7pMCQTIG+Nhl1P4qIG+MUXEG05KlYciDRo2rJHbz1B
2gNU2SAfIDfWzH7/PNfMF2f7bJinqeVe+mFMMv2uwe5kQCv1757u+2cXkaBiGv6D/ADPQbIZAHdr
jGRTA5u1E4PB5vfuI/O9f+8Q/qY4RYbDImYUK1hiSUtKRXYK7Sw1QVae2223XxAQ0MxQC/TfTmSc
wZfqE1XFvwFuzcpLNwi4rx8o1KxntymtGI/5MfIP2BV4jScj56x/arfefHArOwz8awMw1YOGb2yg
ijDq97M/4HbEl9lheDbW4sYHg5womisQUmanmKRzZs9hqYZ1sNjf99L6aS2CER6t9uypA7kDmdQX
XvYDU+pLd9znw/SEC4qCsFnE34yutvK4QFYGtIF4y0jWkbiaw2TcZsETRRbMMCxYHB3cp48dRyfg
xjJHebZ7Lw4R2rwvsP3rWIaD+tFka+yA4oHmHqP9gCaZ+2FsYxMaY+RZOj8Wf+YIFN8hq2vyegoi
HIVELAYw1pJ3k3bZLQ5P6Po4CcVREvRwqVNA8en3MGBlZPcx+ykYeIwlm3kCNT4DxX41+K6N6RRB
8OMUL+WwTqEoYDH2xN6OTPLLlIKxfEKukH/38XcrxhhkI5Nuo3nzgjSIfST+UiWWxPYkXSUlFjBY
Fy2fxaoZBWLvFuNV9gbbZ3CTfPMDINrC/Y78enpKINRE3N2bd29Q44Lo30puNVsmkh8hNSg4D3bl
raJUBJL8dgt0eCW3S21cqQYH3Odx9KaxtEtfTiHuJ5/nExfxCoeqX+ygGHz5c2wnH7QSX/5YMgeT
bEGrwMCiFZOuxwJL3rmLYZOuywdpCjpzxC84czVWNdyFCiCToxZXEpIpNDxmcMTQgELMA7o1TsEL
hIdVeYK7CocH3Eo9/QKZ1QCQIs1R/oDHBGMLbvyZ01/VOMJ6ELiDuhtzeFgMIGgGtiwQlhIuFXLL
E3WKdTY+JdQoBKLRwMSjDJqS3bLt7zqchhZ3ldus0MmZuQJ+70mjKSRFeonuF+iPGkOmmRGhdBJB
UFcM0h8T1KIwaFLpkScy6hBalJqwJz4TjKSHSEB3nE2NbJvANAMYyx+jBXRuAY+B4wYZAaKeyQxE
pZFEI96DkV+TEpHa8QJ/E+4WJjYDXTRhJGU+JmCrLyg7sXUvrO/Q/0YkCGEeA+o+86mSNjhNFlc+
kkS8M3owyuurlQXOB4hZMPtTI5D2NFyomeA9wDkW4ROo81jXi1yFff2E88tfi9oXWNUHltvwSfGA
aNNLrdFm+gj8TKwBBswhp3Ncw5x/GlllIvgDppdPcIqchaj4fDfEZgoFnh5gwSufPE9rmHZyGYlB
dQYBOg8lqO0C/a5mGISgSROgYDpvg7r9fQB8qp32jXJaavZ8FtBAUi0ujAYxsCeEa7OQyDdBFDW3
SnCyR0DrIpNs+ufpnUEYBxOaL9D+FfGCSZcUafe9cKovdLC8N70ULG+6r954WYBKWhuWN6yawFvN
mTUp7fbhSaj2Ic5vCVD1mFpKBtNHo3xbEorpYGAIaMA0VeEgeR8H9n3UqO326YpLWvrX/0XHtlSm
Mw3Z3QFoD38CjTYBViMPEwjxS4lie34aRJYYA52YtUOfRQ+eiEIaDtKUyfN9fyVAKX04Na4vRF/+
8BKCDEstwe+iM95nKKBA0/SwcAJEzuLm68W+dCQTzoY4V4EBgUQRLvijDgiVMYwz2hC0pHV5NVpT
9s8WAepInz3NdR5kDxyGWhMcy0SFDLICzYxZDPkupIlbScsMfRiunsKRc3vPxjHZQOiiA8Bl7Ke/
9dceubNlDTU9xVdwjTcVMwFIr+9Kp1yaLwdG62Voh+Jy0XNqIEcomF+j/8uPo+SXxT6beVFxyDMT
QkRZCohYzUC84Sf3HKOhkeOrUiJoh052jOsiVvDMyzjxULykKUVXia5friIh9G8qxxZUFiQ+WBBB
DYxhHKioCSCTgnYsfx7UQShgcnU8wSfCAA8+lv+Y5ZGjy4yyAYuS5Yh+lF4YdDykQ9Tj2GyQcs+h
fE/BX79OH9A8U/MGM5vpX9MzCYS4rLPsZZEFg+DVCIUZpBbBpw2qEM8L+J6iRwvb+iDqC8GjO2F1
SsOU9gTTHjlbg7+TKP4qgOo5B0oIruDxGWRm4FXRVgcD1/5J1/uGxsed47NBrx+FONqRypRelCff
6uXYrfYQ1CE9xUgmYnu/xQeB1uOSHsF8LkCHIGmr7TvNF0q73ICby7Dpm7tw1+XYkiVaUkP/IFvs
xArzZi2NbwLttRlRTX/ghJRj3oq9FgKku6IPxKkHIHf425QxlsqVM6VDLgxQAw0jenQMn7p6C+9i
ivguclgzt0VhjFq0swQSuBm8SpBUUw/f9UhiUORIa/rE4+9xUrJHDeruGIEX40P1PjFa/Plm7nei
Nzy674YnGSM12/pCD4TD4zGCvad1V2SHtjthfAfoZQKq/VQBsC1RV+rcUX5ko3V5wBofjVFm5DaL
1qTX8rjhQS8xpxlPwwwtiGRymWaHtD+9KaVz6CvoUzvcbtTxAAeJcUnNeH2w14TYnq7OIjl9Gfjd
3wHj9BgbiO1LDr6flVDgh8iAkL3+rhnmI+qFhPLdrD7miO9fUO+/IYywfmVUdMLZhPaPjZdYGa8q
IKWyvAJbknsZim/iXup8Sbg0kj9/n9hWz7HWwMrCep2HmHAUq2NsKL42CvecePO72aQ3Nvl9geCO
MUEKlNzo1gSvbWVLDp0Ol/FqOAqF/cdtA5RxV98dNb8zW90dgQtafxBR5ahbo3bu0twd5FnKYag1
Wy0cgYji8iphcW72zb4IRLZ9dyluj3O/L879jahyD/Lt0+Pkpdn7ApoXlF65fQTDr4rvksLPjRwm
6GG7DGx9/mGtbGk7B1XARK13x0Qjr8dXWYuZ4Lm1J11m0MebvYjRS7GfODDets9tv//sm/Pwa7zn
F6IvdrYFeLkZbR4mwjH7uT9dTjazDbizNQYruDGVXot6BqHz6YmhGLb7O6/a7HPvG/K6IX/aTsLJ
RbxM+LtU/0IIcqpguINH0O7b2/08CWOagIC6aQqcJxcan3S0L/GtvLxC+fS6EN5DafPx5yu6qSt5
1U3ABHX3+/FtyOboyigp28HhYGa2XewQ2TWEQAjy5eLa/IwP7bpZS0cI4geBkchzN/gjtT/tT/Lb
k03t2kO6wX8Lud7f0bH/MYRDt+vXn3XnzVb9ut2UvrhqN92u3cCeffn9uvbbdbfLTrVfbarN8O2j
l176Dd/ZbF7MgZITdI/xQTjwh3+/ZyfY5sB+f8a59fzNYLHjxHzKTvJf9ttzhQy8duUOz+bmRzo+
d9B1k98O/C1ThbmsSkfpyNWeoj/5D+5KxZTid7hW3gF9h83/LzI6lrxEZD+sJ6yFaoMVC5dXcrki
FH7kMWhH8C7Jr2TwXsz1f8Y/YKT8Cc1x4fA8NRtxlZ/a9fP03r28fv/ciuEM/JSgM/4J7kHl0j99
XwZC8lW0Ye2oHI6siS6s3HY/CxmzsdCaoPO67d0xKvvF6mOG873ToH+GjcCMgZxq6s68o8RsiknT
7CpdF9fXUjJeHo8Y+QFGLDgAHV8aJfnbzPTfudkfcp+/4Paz39wXAWP9Aml7+sWmo8Dz81M0B1Gi
fHeS9dp2/ouPoPaZ6+Eg672YHxLSYfW/9mXQeHNna5HD+bX/WTcBJdeFnTXsI9bhk3/LbcGqrLEW
oOXW72vmpjknnyPS8nEqe9gT1RmwVnX+3KrzInxth6N+37vDLvuwbxaXxQWGa+ktLsNWq73hd4Lc
4lLyh8+/N6vYLtKFHQyziLccfqPvxi6mSc92uPEVdvxMk3gt5uS9K10GhBrfxDa73YefkC7D1Q6f
Cv8jho/zjL01/EsAvJ8H1zE+uUvFxQIhpC+FWsMQRh5nMdzNLgVfr85MMM7Q34ZX/BdcBnrQrb/x
Vrx3e5P+fdvwgPgLAfbNhbf69z/s7TuiFNIFoAHiqCRLXB1Jz6W51VR5/JzELqenP1KJT2zmO2+L
EkzKf1p3iDFoL5JzQTVU0Nwi4kAgHm7hcZYuw21KYbkViSrtfohvYshsbrhYiftrbxkQWiU9tzz/
8R78ukNKepnwFzw4nvoobM49bzI86pynysWTrjI1GWjNAFXPN//01d/rNUP34cqGnyPTQz1xm21z
1ivfxz/VjTFRxpeAdPAnmIWT8M7SILS7BcoZ8k5Y+ic7t1dXnOj8dC+fusvgEUiYGn4NOPphyvO+
vC5IdDAdwtBm+XQE72WvFu4UDWC1P1J4rqrdzBaO06vsPQ+zAJp3MAra1Wc1N+r59Gf+HB/6yunX
Qzzq10CJmFDdnSZA36s8fXd8xw8mridhnxynt+Q6YBH+fVI8c4LtjrOXGX2BoDGfzySsCMyP4Bsu
Z86LkwG9ngWvNWadcm7sCdvDT/E8KTV59nwOHiNqzA04U9xh8Rf89PCLpQgR7JKemxuvXBErnltA
BSkLUrrABR/OwUGXpDjfg0m4UEP6ZNv2+A5Khznj5hXW/JJPEQ/tsX+H3eV74UNobgB83qHsR34a
cOQMV52eEQtiMcX8d9AHGqkid1Hshy76Xa/QHmGqFAesiQI0O2hQZl0A0chIcL8VxgSR1JB1jgKM
9qRdshKxqEt295/HINg+d9Of2bY+xodylewww4uCdMM8dTghmkMUlABA/9CLvibLqftcMe36wlxT
Pn+Pdb0rCP3YWm1A15UcIc/dfd2t3kua/+b7+NHxG1MttV+W69zK7dEycxerBLskRKe/1/tPuXwt
u13ns845KtGZ+X/LQkIHlTq75F96Ne9dX/7geTlb9vl1NLVAvySjYFytptjniDQUyXtyB0TTQOxp
sSChCRDS1+aAf4r6osLlwZ+gZLQwmLHPKN6s5O4VggMz6HG+z9YCS/dtl6IldEsGr/NdNEFsXkGo
7Arraysh6LyA0u/mxx4iEl6l5UkCHnASUZtLlnG6ZY7apoNh2RhpvGLIO1pwJFhoN5TdpSW052i+
Tnqa7dEqzuzH1CGelRIuNWpNYxufYoYp8OgXqyr3qZgKoDMURfPt+I40/SpVKIceNKGBwYWgIWYa
c93RbMn9sXK/RB1UJQAfaQ/sD7DoZG5mP+UzEan0QCSR5H2LZQRtsvffuUfSVpgkdYjXCYj1brHH
pbf0aTUuG1ASsgZiFPBF8AU9ACM810v78TXJB1Pkk5MtRNJFWGEQuULFc1Jq90Fz50PnMEd1/F8E
5A357iofKJ+7+d1JUxsCcj06gdCaz6F0E6thwuIonHdr3jstN1+suifqYuY1vV4LELaUwhRm2oRa
VVC7SkemVcLuTV5J+YDaAiSHhAKv9cF5K99FdyfJPQFwywgGvoaH2+zufZ22Hmg9n4/5mkzNDAfs
+28apDYjQsAFbzJHXuKUXSIfabWcc5qNu0Af+Ifrmzg0dPgLKnC3rE0eMHdAZIUclhoVYKMUsp+B
lqfsfwZBY0w4yggf3yd6BskjiJ/vZf75neCCl/ZgsyAiC7hEIc8t1zcSeiBwpyJBtac2RVpOCc2A
55SsLeO6+Bih9kwknm/dLmf4FCJD+oqeXiUwmMl+o2/uTZmKZx3FJADWNy9QvvAcbF5uNEoIdA3N
88+lLU9R9QV2VgPCSv1IkM5SQq+bnk+SQ20lr4TUOvksrFe9gkE68CgWd1TwTmB0aTKNniPNzca3
2KWsfDNcvyEC/fQEpovAXsHlEaHXj/2VyoqinEJBQjgTmAiSoW5frrA1WdDO5LN4qBQhiGPWIwdM
A5uOkkMc5MVstDYmyl3Wr1DbypGDhVW6Z6wHXpJvHM/9looHRg3IHBxXSTtodd/wsx8wKu9lZrQu
++OTWGyXYSvvmcwLPj2kz4lpHdZYJlUnjQ+GlG981SPOQUpMDrXxrXLnSBfRcRxI0yALQJBjiKS5
88Vq/D6xgTguK7ZrvaetxOdnVipgyZKm3YC/uZZrbBC/ZuGasJ9Oj90VVQMR5RXlrVx7zaYvZpBt
FCid0JPB/4BJo+gAB0wpGx6Uxvw/HREWPCubkAFEQx4wMHCMDCar13wgF1BvAIn1I44opEFYm8w9
nRHEsHOKpGBrDji/7dPhBe0P096xmhnSplJ3uSFSaqH8Sf5IJQ52hL6aibvq+vM4MimAG0rn6MEQ
a430Iu2pZvu5PGZmeYO2h9o8zWxIBeDxJ0iCW5OPOQ9lEof0BBdrEJhRGsn+tl4twObGx4V28Fd7
meVbnUenb2pj4dqxvwQjD6AQ3K/pL924YSb2QZCBWUSseDBFuGl2K8hKsHMigtE66njihZuMdXKg
ZraOJ8eWwBwT3IeJBf2XJmH6pwFqwlRuboIIAmrYTa03EAwOPBm4U74Fy0Uh/EF/0MB0d1baM9DK
iIIwM5tDKUbqD8Umi9W646ChTlVbs79BAf9ab4dmvvBSuB30EVw09zseDrNNFxkfFa3ifIDYtHhF
TJcxJC7wmr0FmvJcf3776bZllXP1+fg6IULcvfmwcDI0GgblFvSNqrebGSnAzzPdot5obg+b+CJQ
jCZW6dFXQXdlgdAAvpbw2gqTCATFqFy2M+1VLqXWwZJ+nv4JRBUIbSOaIQjgWDKUiLv5HTB5nCdN
p00w/fFJvkMOFmCK7Tl16M3QRAb55QxgUlh8Kpow3QvEysPinu7m63uYs1WxkVEBOgKBdfNTGqCS
eBAtGhzb+je1K5vr4/ji02OAP+WigLGw9ABysTazI8m5OZljUqPLN1jHR/RuQgg6bTD/ITO9vCyQ
RBw/cGF4DaejRuD8oVBB5O6t8qLdloAP3Fq4lbXNwv48DnN7fGtppf8geaDUv/HmZSBDzOwE1NcD
wOw/W9IpARzDNaQeOXeqFadFqo/iVRkZIn3LXG9lHRIOG5jyRRsTMg3sEgI4782NvkKyHJ4qBxek
YnYuEQxKRAoKAortEdQcC0e2GxDXGD8MPQrthYAJecmY/t9RpJbhk3HK7T0Yyeczm18C7YNjp7oA
p3T36s8NtCSascXbZbn0xLQMcrFGSn+hxcz8DdHHCY0CFis4IvHCgU+/pVi+Bf2D2HUFdI9O5yJc
MJXw0aqd07MpLVSpbvQRAd569/fSWIJS2f7D4KK89LZmIUReOIQBzzozIAklAFZlJlq4ZGnTXqdg
4aESP7l9mP/nJ/hdqOdQiZi8MpgfKx7bhCdF65cDki8RWwj3d71wEaNuB6gZB+DwloXdgNtAB4gI
wmL18kUwaPudYMUyMEiNZ21Wb3i77NycWesgPw76kEc0JB5DVbcwPOwxGB7WOEELA6SNzHlIRuCl
EOg5SETnwhpjiio4GIxwS62ZSOh4aKlNOp0aoF4A28PPqC/XU6ZnVCrJjcnmp7BQlTojToWk7IXx
EGe7+lJ2Q+Hm8krsAVpCLIy3ej/HwZBGmyXz/PBh1K58qYwVuOWATYNpNbf/7wFhuMgHRdlPTXg3
aU5VAdK/PElSAp4RQ1cNvddWK86AOXly6LpYLBZCVsx2YVYQFqpRmR6KoNm2l/VL5hGNRIS08fUG
CDVReRqXWLngUluZl8ygTtR5oTS4wDJ9W2SF4N886EJGU3CgDtjqJl5Klc5HVYDlDlF/cXhY5HlP
71LwTtxnBglb/1ooFSKS65GJ9Pvmlqjg8ek78smJhVUzWe9dSgqPpnE93swA7ADvCIm3GCMPSSFf
GbhWS5SKhiArXp6IQIAw5OsPtmRJzZOeDS4dQdNYJcY8Xw6fTof1ylBFejTrZxeysAs3TqQg+nLt
L2J+iVeSm3nN7XuhB9wZHIjxm3PucT9ULNe5H58xzlQRRQX9D41ArMP0vhYzL4pvNIXpj3VGiThF
Mlx6VGz4ND7lqtwOt6BxtS0TXOYe51unRoCaUagY3OmRogSt8xqEUzhKAK6I1vcCmhtQzLQCHgId
6oN7PHKGU+WSezwMQj1ZJbdXU7MvnNS+0O2HMxd64iVvwkhAnJK8utmWUws7zwg9SIoxWvRo5wFM
AvYGeGiY+U+MYQoCqweNgE2pM0wAnjTSa4ueYmWyDb+X2AWZrJObrsRAPDedwytRQkf0zEGwMsth
/e0LVdY6tXuasNawkFVuqQpJ5q0n1p+8PrThtndQCDwxDJb8D+bWzEyWImNGwCIF2AAlXjfWJ8zg
OJ5Kqg1oxytxDZIxNDfy72h9D6a7zgL+qzHSgUMtwZVXeWyxCzbtjdySAh7hyV76ApAb3TZIo5Do
oXkKwG1X/byO0K+6U7QPsNRS6+vjUBsEQAtkzY4KZvcyyDu9Mb7vnK8scD55xII3krsIRCYfRqre
99kF1n3SrJDwNc0VmgrQ8nH6MEVIKUjjztwKe9kb6k74E6CVizxCR2dd8Z9fFG0U2WdSMt9BgAJd
6r+5XCBhpFI1VXYJGBCYyFTzYzsH0MMl+HfXbwsDJJxoEWEJFQksTo6E5yXR5pHFGGjst5I+2YwQ
WAEexUv6neM/0bkiHWRKMwJta8gKiL+Sdnhq5pd2YnRO6Qid5SfaAvRNr5gAIkMglC+rtiIjXc6p
09MbBVXIXF9eSqoOAgtX6elvZ8OZX4OaG2DPZWc8HbJaxKhKJ159wQHrDZjBvR9z5fvys5J9ZqIS
zyzkK/lfuGCKBd5zM1pL+sj98cGZTsl0VtVvVSrCSPubgldAPnu0xOFDCJ6p4uCs2X4tSnV44ve/
QncOovL7xHntjJVOGk7PjSXvD1/qYuX4eSh/h+bijH5x1Im1mYZklbRDweVtArhnTolYO+Mv/LlO
HyXIgaQCxotgbpLjQyxW3sxpmel+NFi44wdMNeX7u2gD0Y/D+2VKg8ZfaKyX1HCi9WfDS7bWbDle
Swr4nDVwreOfPTLw+Wn//SzU02x/aIlNClAyRFe3j0hjsrWKf8ZqobhpWFwmQIHA5Qw4n7KzGHcz
bVYAdsNctefbZ8gqAYn9/2C5DEtkfKkfwGK7EhBEo1toiDDBThvpCP9R8ZmPPeFn5gwq/CqQViZx
oeiWSrqcqPveEtbgusCkeZlVuo3HVWVn6NhT2HWZcowNN3MLhz/KNO5Bj7xNjLrHyiPs9VYl94Z5
uupVWi7PVaUHGCDhZ2hJWvwXh+PWqAtjoTlzJPuXh9bi8TEfDJ99wHPlZ5HfZ8bnPc0qdJ7qTFRm
fr6/b7szDPQG9tC+iAxo6hj+zXxgLR9FWhISvHjL5eBAbiPMAvJrsRPcPydSoSLu8BH9BLmZHKQ9
EUdnfp+sS/1u+hzIsFKZ/51qB2jx5JJ4LGQOZZdjluqn5SRX29uERIJcpKPcM6cZHhUkycorpFOI
4TVceRPV40QzMSoLEZWOaapzFBEbiT/qhtzB/7qIi2SDEAaKBPZhivZXph4+z+W7WLHmcIEB14yS
Ke15zM9ZBDrInn5+tnM6XtiufULqEXn9Jy75kJntMnrqRssjwpliZD3C1hKpdbTeHjlJYaDjzMIF
wlKMWN5ZQdz6GxkpWYvz6vTJFDnGZUzLgwNbs0rSJEazLYqDmmx8VvGuZSBQ2q/1R6msIyo6Ehh4
+AaDoeUI3Q1gQoPF28hhf8BYS0hv172a72i6mGMVj0bzSsw5FZux/do8/O3TrLXRChK/SWqzyA4A
HsGXPV1APagJqwNSEDdTH30iel1jvVe0rg9YSnWmVdbDw98E1DSukTaw8ejyUSKC6eZkQiECaZjt
ExOMkqjOt7InucVyu35onzD/aZgu249lvSEiqsXSPt2XhELSFoPBvHbiwARPPAk2yUYwGH8gSiqB
pr7RXpX9yeZuxnaKyfMq3QEo19EjWJ7sRH9op0Ir3XbZa2hsqHGwkYG6ykfwdIK3MufXE4ZEu2xT
+K8f+kAu4P/B04OTnkX6AySBBsnqz2pTsIfd3w2gBUFNCmK/VLYIbGvXUaAjFqPribIeadLyD3ih
h0PsBu7UksqRi87JUgF+rGgZWJ35BmhebNmbWMn3rA/8ph+XRLEpXK0pQfdWKycMdnZfSeFs0efG
cz3dzhXza3f6FQtg4232FsGKAardLO+najmFFJLrYyfXo+MKopobloPi3fhCuQ34TeRQB6RhAn4l
OSVPAgpXeXOrMlhNVqFhRrHr1uA9VJIQxFk8Vq/p9g4fHEN0EBHkBz3Y8cqYvPGJGMwZ8ewNQJbd
WPTYKYL/2ldWtBHW2Hc8LgukBECXJJmZ83ZEfnKAw3RNSG8NeSOBhfFa/gEzZY7H6lHEh9BLPeho
Gl4UQEJf7hMOpsnq04HbAM616c8Dap3od7+s1T/1rd9bfW7pcxk0KN4kBMDhHttdfCL/dRE51Ooz
byqrsVeaLwpNxeZwUUpBccbQQdz9yCyZB+8khs20SMAnUJghBgZPloV+fmztT/j7vJtYlcIhJ8y7
+Y3+Q29F+sTvebMkaKwUyMVUm001B7WnPU/WhmKtLsyewxM2vs4ywRolBvISZLzCy12QB22d540e
jzqcGpBsM8wf1Nw9RPrHSlxaiEBqKysHeLPQun1i7z8KmFgOpeDhEVwW4rbF1kMRwKFs4fkNFYHa
bLHofTxdPvPvObNtkDL6NLwLemmCzmMJVEC0O/0QHIYYm7lOFXZ7CaiwUZ9ru76BhCaWBbEWJOf3
DVzwx7LZ9WVv9ZfD4jQHd5DpC+3QcxPY1I92/FkotEPLyZEanMYEJyDY7WUqsSYDxMVIeU/ijsO6
uWijX87QG+tFPSC0k00VBy1QxK4W2nM/xulJzcqBElJpcCFswNQXDgnMPsCQueiKbr7+GyzR+uG4
0ipwPlBB0TlAdEFBtLUPF9rI/+W4fslsc54nMGI94WUTO7oMyCR207/ME5FAndd9uWP2nIkhDVZR
PJq7RoBLFPW+jcJh2Im/hfb6ml2nrTEJORBw8XYVHG6UF1IgB/sPkxi2Bi8FBRAPVEU82IIDFqmu
Vy/1JO5pPCFhCmQ8WejE9HPitKhdExpkB5+D4L4ttNwG0IbVw0GkYvLuvmyBRnLxotuhHmBO4LNq
Y3ow28oACs3ETKkPaQwnzBpBCXue9+KhtisqP6UVVMxCR8OBOvIFh2CDs7hafmzSma2QgFumres2
emOPtLebBDMff6Xbk6EtieN2sRSsQaRLn3mFRZPmmt9GoPCX73W1RUsocsAORaDXY85sv1oYmT1m
dyisW0pbpBmny/Gl5URAugJzXFqKt3R7P9LHipxPOKVDaJd7MPifsHTBgmSINvyLLqRowD1B9DIV
0hjWDR/ldMVp8KUZqcKbXL33+A2QojxIq/BtHfbPZwC6ptBUlPEuX7PHlo09NeE5K+kuJtsTh0jA
cg6+OsBvHNxBAtkcOQwHlugc1evvHwvHph2qzol3IG+Jlqt8Ix3mDkgqe2F/wcsVGmA4MOwhT31+
HRtob2p3/7XmsIXZ2WgD2HiNMdvMJk4bKMeKahD3ZrtFPvBOY0aZ7GWjBVqMTdBf+dN4QO8eWu4W
xnDSvQ5kG3CpQdHPLTCxPb3Fs2RjoWfjuovqMSQbUdaa1fS6Hw+Ac7yVVRapbJUbHgrigXrqJRNL
JjEBMdz6lZ9tJm5G/UXuqcXQRzlXxCGGokFzWtxmD+2pY7Ez2UfXCIDkQ6flg8QvaD902v9eeq8h
QMtRADxdhiLxKx4wz/yrlh2LEZTzVh5EiRPrK6sj6ITd5n3g/5/ryJgcPjv5CAS8DghvIoOtH3gY
klUeImuohiaEwPoH+XVEP4wOQPegqWL0x+6A5kk28jPgco1VzpWZ2UAS+CmZIqBD2oBLVeC2g+Mv
MSV2cAUcHwn1Ro42PE5I2ltvweb9iIcGPLwJEc54QReAawNw8Yjx4YA2r1Sw5m8bLCdl9nPgzxl4
4L7eVLpcuvc4fuhsF5QBeGa4H79YjrcY1UCgqWulLBgRI0AwJ8AemSir3Z+Ya6SvhXJF4ozV1ilv
+wHSUhd20FIAy3/XkJpKDgKbfrmW5Up7albIlRiL/QSywmGg8DzXPAAMHueQywCuP3S8Ga2phqBv
tGw0sPm4hbFubEYnLkkdwuPNif4GQiZHmdYexw7SOlcQ+1ClwEShbCHMrVbjBC3xzdDzwxPHa7u4
flE0BRLyosIbX0cP2issqckG/cjdfNmxA5iZr4CvqaWVaN+gb1W4jvAPkTajSsa9JrLfb/2xeh6k
M+S7E+833k5Qex44AQjmaEMSgBvI8hnycQBE/KK3PjWq+IqqSPFmYcyb0wwWUK1S5mLpA0RvsZ+e
hFjLQ2GXrWMAdXsoTlnrl7jEUFFYLxvUpctsbZNsF+HbebxNcZNkKlriRoVPrP5Q0YBUpt4C4x1z
QeFPx5oeCo3wDuoS+8XF4YDiqGzRhBz8Z6CkJYhj4OBJOvMPgR1nDiBGgRrEuc45vCFNwzr3Uf6g
eIg6HTfU0Sa/oK/d0p9hMLOJ3RhDdklvuyUQ4GjH8gAMSbFNA2U8RUDLlGEjTjbs6vA+Qc1xMEGT
0c/SU2YYzF1O6a2b6LzN3E8gDS/WSCjr6Y0vvCXcbPaAiq/CkkchqTLkXgfHJF7nuxG2c5jhf/dC
6Y8SvYjP79QTtu2AkFaow18QZqHUsxcMUqM7QoSDlL0ME7LWm+PzEPuL2JuvZubosJDU8S8Pj5Po
wm1NGBt9frlQmJ3T38eKH7uvEJJhsGD0fj02y+kxm8KCWANoz2bO4mXA24xrC/9w9buuFgresPSX
ObIQGYq8yEgggAO8jc73VmWtorTxI5waI969AyijVLeLNd7xu9MXUUflfZkuQWP9Rj59hjiQCfcA
NsmtAU6euBYpaIyXg/7fKjIY4fmy38wZkEIpOSDRT3PGHbMBaryAh6XeTrTBEfWrtsvP5Lek3xex
jMsD5QOkWvpaAGmzDyYrkkRTRDQbY/42v5DJsTw18RPESgDpnnjQe04oEMNap8NSh4+bQI9igl+E
TtsQGPk1Yid36mMZrcaYZOyBpqZ4Ifz2Jg0xlqlxBWQ6WbPV6TIwqMQNqFDyv3cw5VlZ8iqyoB6V
B6RGeOrd1CBkJJtCq/fEOMgtL5fbP/Gz9WMJQRoIKsR4eifCkmbpicW9wpugiGka7dCCQ5eIBlBG
ucu8rdRZE58TWHV+HK1oLF/h1CYa/bIJXN01hq5zH5z8vF0yPkVOpcflG1Zb5EQ8MyR6wsUG3PJs
cxfXr8lPXQ4w3xmtInFg9F3n3vPnC9e0AG9Jn22q9atvj0FISh0DGdaFgQHtdcuxBxGMgOXwkoRb
uq13k+nyHq+ZDFDOzP1gEKMnWzpW0S460WEt4R72jMSgKLOLKxPUGN2q5WxQO/myAsDVckAt56fp
jisSXV4Y7Bp3v6r1mTvd4btDtzl1F+v3cuLNmQGsev21zLXHTVJHw+afWJeeqpt5LsqMymNoP4vG
oTsJ5tNPfNq7h7EOnoy76Qkr0mwg0B8fyC8pLfjNVGL+zhPfQqWdoBNLF5lJqnCCO8wybU6jfQYr
HVT6dM5oneSa4awha3EQWYRLzrVYS+hJSqpYk58psPHL+zLtTJYTqo7jqTqdqvWPDASJOXhFOGC1
aQwf6Gli9kEP/e0wmaaDV/9H1Hkuqcp1W/iKqEIyf1WSWVvt8IdqO5BEJIerP8/q/b11atdObcAA
a8055gjY8VzA32rBgnoQoqw7eAWLVJLCaxhH4DtPZBLD+l35VYE3v3MK2J/SEUR+laBLb8Yl4pcR
XoYwfzI/uhGrBLYpxcZtiJ4KtXDoNmzXmL0CY5/un8yGlQMBSlsUrskcsRz50l+IU+05mpEvxMCE
nm5kNBbCrd7BnlE7qx+T16DIY3XYhHsMqPHuZDOZjy77MKQCdiDCa+t0k53xGCckA6mp/GIwxC4P
1fXAun1kf8XlIDubFNpvyYVRN6GdizvJZvOKbAGS+DxRfRgCgzYZK/ORemjgqBS6mlYxdgbQ5a7a
ZKEfpTdFdZINq1H2JwXsPBAS6ptqi/dB4QIYw/KvdpBB8OxhKXTRfK2ixkGcx85thKuU2hIqvNvw
P4QwWw2niVa4XBG2RgAbksRP4ge1TQVZvV20o2t65VmjmrBeyAwIjC/Jo4SMzuoOpAnD+GTLJALi
csZoeEvWzoVvWjmwvbE6UVkoX1QsVSa+Be1tyh0Ld/1QcnU8J9UTouZSClC0R9Wyv6OihwjkTPD1
VSekXEach/MqnzUvrEv9QT4agJ9YQUCZR4yIahenCtMvi3fa0O4T7zE01/bF+EavVIsqOcIK/wfy
GQtj8oMA/izKj2YLo2B0EXrtZj/NkcnoIvqYwasmQmMJPclV77Y4yzccgoJ18EvGdC9wUnc4zlen
VadRE5TQdURyH5Pp6u9Mpd2wMLFkcSMzRTph4fR4BfF88glwIql7dG6XYiPx9ZL2y6CnY/d37Mlt
zh0lOx5S9OfoY2Ey5G9Ju2QUiBUAk20CC/VXrm8crqB8PI1t+wNxh/k8oy8uJcxIesdgJJ9hXbHg
pZSQdpCl49p2IU6coSvwoF6vMeB5/g0cVeEGg085W8DNegfEb/3x22aWi8khihwS9mCPg1KkJ0s6
Ws85socZW0jr8k4oGwnV7QeedqG8IJPgzk8CMcWeqxyam3pS021ITSbE08gxUB1RzPUUoxqbPdeq
nq0gcHzxGOmCT2a8/8q9GHN4DKTujGXEbTIlF3cqOLWc6dc8Us2h56eO5tWL2u9L+VKPrE+ZIowd
ZzukB3zPiE8/6zfC4W1Pbj1ObX6ovSn7LEDhsuh9cJjWr354xY0jeZcB3enTFLYT7VLatu/h+Ye9
+/j6yjJRzNwQTnt4LRe96o4/zMuZCN6LIOnJ8V4yBcH2NU6D0bU/OFW7PLA/sGhAH4Zr23ggHeBD
P+GieVRXX1nALomfD1yTF9g3D5Z1FtnYVVmzvBobNSBZ5/nC/Eo/oZvD3KkXCq3wTFWJEq7hJZIv
vrY/oc9Bz2bDzYctBOvcYULInEgURgFzluWEJItMNb7E6dVg+MdIe3Zr1owpcPZb2Yv2DdnFioUn
hj/hEAYYCkcSllbOU44eaaw7bPXwDqAjScg7XZxQEaBV2JdlP8KUw8W/Hks+LRggwHN57SmCn+Ga
nTh+ECEEPrJVCT6mLCaaRUFLGrH/BJ2w0dvG0zJSX9no45s++hq9LbUOBujYKZM26VvkvOWfwhsS
h+n0d5ajRyQ6Za7jldXCDWACtZbSrSLDYBK7P3bXT4LMPBoB5KCeRNSETuTGOLdrV1+p6EjmtjGX
9Q2Y5z1KEKEKjyUBm+ObNx2hEukYofSM2CcoJtixOQQwXgvMEpGdT4I8U/6QsfxeXdkgjZd0V9QB
o6cCMI3E8uvMbUI+X+J5lhU+THRsww6PPr4VhhaM2Vja2AK0YXd/tXe6U2J6Vzka9gfUJ4ApC5lR
xSpcELYO/Iv02P7MqQPpJBHQ6osIBY3Qm6CCxU7REeQ5p8l+Ef2Zlwfg4IVhV/nGMk2XEhp+dR0x
BWbkfDSJpCJzCR2j9MH10Ni7aYfCj/KreqVw68ErvxnE2KWLcnMal1TY7FsTDoqzzcTOGW251GVC
BMTqyz7J9BQPFwxM0C0R2YH7FNs7ht58Cwgf+ST5bOY0L0PrMvsV5wGoO+eIGGY8rnkA06rDzwB4
ZBhgCQWgYAAnmbEna8mVnpsKnZ2y0EukOCt1Ed64V6FTAb50NfjcrNrVh+fJx9z55V2lgLoWZ2Ny
EWiRu5ovpFVh+dJqVJZ01PT2SMW7mVeGe11noZo/2DaBskkYsQh+IKUC64iHtJlTxp/QSvJ144qc
+o9fFehMe3QfpZAtYPSHugi2PwJGyUJuFRJk6twND2byAxCRGQOGeGjraM1oT6KAbmoiDQfMkALK
xPgSjD5k/YViULrNN/QLedMSIIVTCsm4DGw0+lI9mGgWRrx8GJvSmjC/k3zG/9BAoOG1Yuhqxu/d
K7MbJV2XjIi14Pl445U0Tx9yzIB9nuEpvY/UiwlZeIWDm+Rr5TruMBwTZoXSxYqorUQUWYLNmgtz
2ML0C6DCZ7xLOt4yeSde3Ls+kZmQJosjDcY0YCzw9hNyMj7t2Vyl2L2Y1LpfYFy7eK25Ync9G6ei
chXM2e9Qh2Rhrc5WdIw+JZ9Qv9kIeUU43DHHJ4JRqKyeq+jpwu2osv2MbRSuhik02CsTOp46nYgH
QOfL2VkJHxHrCNpCGBEb4V6lrsU+stP28uAZXdCy9zxpH8x6LadAIdpulu7VGXYGBZG2S+hPJmdX
yU3MunEUjjmMrO1s5SL113ZiiGSfyVTAkqfT8XejtnJ1G95xRleA6SoEAFyDwQ1GHPRwCKHm9PG4
HxIXo0ULUzpzFeScPXUL19cnOhpjqFgZAzm/Ff27Fv3ChOszEi7KC1u0zv4IZcICVsSiPsZCKfYF
6RQ6GEQvvmCW3Oz5GXY48R3wCX3Az2Cj0HecStitbIy9gMLi9x5YJFooNADMBp/7mEFH7VEr1NoK
VhquiRDWtChAdBZmV3hNiv7a3lnv+m1JQRXGPzFpiy3coyRlo4IzDQEuRSR+63AAeEzVvoFKnNib
1thFYFJq3uN1oK3ymgE5Gx8MGz3CbPwbmpxJ2rDZ7WB52hDz0ccozsx2WyoS2yVUPcOY0mRG4sHB
4AvTsYC1sQsSnWaCIxBMQCwHBANyNJjppGc+VYg4vQkvHRphOB7janVvHSveTq2HTHJqVh2c7Br7
PExOvLzeFni+KcjGA4UDIn48pN28qoOpXSXg7mSHJEvlvuPKmBW+RaoCIw6IDDAyt7W8CFcG+qbd
BKG82yBdNkrEna5qnKJ1aOCTJ+LkyOtJmejM1YcMqLeVIzfqvmY48zznU72VWPkuBPzo0oKMcOiz
YVC8EVgj1JMdXKIBSpcISbdG7Njm8NgN/OlQ7WIQc0ZzPGFydugsX7nKjTuQ54aTGwpzrpAN+qTi
Gpt+XW8aupPRaXWXdJZxVdOwYUPHgOCYEvm5btd3oJpBBDXHx1b3VBSiXMbsVmgK+WRfmUWl23j0
9IMuzX/Vd/OMKYInY9cYbuN0KefBI2V2Z+4lFy997gPxnomuclOg6H6ARc8C+HM6A5i5diR+Dit7
SothaW7wuUfdjhQjmOFREzBv5bnN4AkqslPDYMa6jnyez3AP4QHzOsS7SI/v8zQA1aMAgiMZvtvD
HE3dEQmWj+FVvfiiWh0Y2mVrZAMWHK84MJJVn6yguE3eAx485yDTn/xJOPYzIGyFdfaDABVyoKme
T8q1zrFcWE260/6m9lyGfz0HSQidmF3PtxjLOXigR7vhjcTwasPpehleINEhV0TIAA0YiiC9MJ00
atpaMJeJ3sK+iybEhzFHgy/Mj7emY5++bGGSSskEpkdVLjvx4XGA1PE8hEcWJy/Z1R9QZZob0LBP
AwRQIMAPdnOWfc4d5hdvgtu8m2F97CYUEyvkK8B8rTMe0zMqr2zp5hfso27QbdSd/Ia/LylHPXm/
2DB0zNgAKIpTkn5D5WdHyNR1BTaKhySuenwwLgwZ2NzIXDf9JfHToNpMm4f7UJxipXxWAbJmZQX6
th7wjkLwFECSNIpTCjWW5bgJRAY77DJzRyLhN4RvipEWl0RAkxI2z1n6kBNGk9E+P2u+7Ksr7HQj
j7rd2qDtxzevRaar+nQeUvKeTt9PNJKQNMvxiDlrfl/riEQgcL6UbM6QwDFYx2HrYpLqQ9TdPLoW
n8KbVCkXxbX8tfJlj/Vht8TNu+g+KgyhGsE4dUnktXGGnddbyONmgaJckCcRsuvAkYxhKDVeu5d6
m+Dc9qH8aJ/Veejm93NXLdU9TJoXy1Pd6FSh9H7r9ndg8AWAPkUxLYbhTTdzDW82deNF7+CJRbFu
Cm3VnQXlG73wD6wJmBnWgdiQ6ZXTU1bW+25j4oy+fL5DB319vI+JoNp2L49Dvupu2NsZIpg8ORFj
wadJYuyVOHfh+/hB+obqZowDFhBwXOS2c3M98ylJ3eaLnGbc9/TXcDN7rdCZY1yGhiSIDQ+6rYI6
KXHa2q0OJbyOGYZ+zQYWXXV4BDfO0Jx6WkgvNGxreWHEi48exbh+m9J9ZDm1NI9dKtGZwIDD1Pni
SsRhGE12urS40l8nPFP1+9tz3bHTCgjTeGxSY2X3X2XnJ51PijUOEvJsnY1eFAt+ow7j5CV9SwlZ
o09lPoFUloSr9fNAhCw4KXPFG2glwk0szawX9ux3/FGQDnbrjKtyOOYL+lnCSTeQl9aqlxyl0+yk
fFnvj9fuBon3n1oG11L7xlUIta1p6aDBjJSHC9Tqrto3rDBEQ4IFd7hkSRYM1w9KjC99TbWzAiMV
QtJ4yUJ1gFPh25ZLBTCCpDUQ7hfdXqkuA0PyebYb1pwG53FLrgvNGTLuDmQSwiYX601eWavCk4c5
jO7NTVhG2m7jkuK75tWzGbATWLEPpWFZLSkJJyg6DQsoKfXORIc8BekLstl9/KLPaXChfvpx5d3e
rBMDTLBXAR/Q0AJOaGJkYgGWBQLAioULAXR9bB+hOeKEDUAw3SC0P5Z8i76G2xtnqzhtlvIHG8/z
wJIz3aD5O/Q6Fv6pCXekLCXMvv6AzuxSASH+QLBx1QKq0a9uffrCxSQA2jyAvleg2XPM7319FzP4
JPvdvTw8hvhrwEDQ2J4XqK9mzDTUFRkKPrNOPzuz3b/iImQ4vwPbUeVlUD1fpQPRKaOxengpYxXb
z99pWLrfL9PDHEbBiXyp/dkPJQwCIaE4CfNZ3VWWVI85TOMlbTtK9A9GvTY8l/Z1Rs+603b6e/rM
kTk5rU9hR1mOnmaRExCZejOYZOlSJYBKOksU3aBt5MxyPHXuk13zwKjvUiHpeBlfH8f7scN/E6aB
vOyZIHPmWPN8P5UuFdOkMbWtsq+uPzMidgkF/vMK5jRnYst2h+dIc5oNy7rzTMlpsKqaMA8NaH9M
vru1hGvuXvfik+nVNraZTHYVXwqizJX9JHyHphIyLV31OGL/EOk5w/MXCeVNK717dmV3Nk79mukw
paLlWjT6cKBukYzjP0k/i9BcPY76RdeOExtiwSxnXmCBQ/uSbBF14PsVuaSN2mkFJu7n32291BpQ
A18PX9SSRKfP5rOFMUp9Em9DBhn90hpeVOWMgbw8IcexdzXIuRVMyjkr3h+ZX/1SyTU9SS3xKcXi
UL1+NcwP7owz8YJhzvdV05pB8MVXB3JvgN0iRgRM3N5J6wQPYq31MOo+ARprLkNGXBnURfItu3ee
+xpyPWB0/C7xEZxrDFJO7QNTtCucP5BowgWyFS1kc0qCx5W5u+wk32A48eeAGfBVUxd3cwkwW5yf
l5HwCma/i4z4VYiZX3CZhp0CdX6trzR8ZEu0nxcwU0qE9OOpuLkL20TSF9MLsdEm05X6A0YJ8bRP
l9OBEwjb858S16Wj5Yb79BcrMj7AGP7qw+EdSOX1/nDwDlO+CHwqN8Jr5mhjqMkkHYRWdKIx8UfL
5K0a/HhNuhWRzdXJ5PqCPv2RvdvWYlHWS5gQT9g1KGPgJ3XXeqlXcyskmMpjADbtaM15u2/yexg5
pXxQc2ocG+VMubMrUK37pZr2VbOhO8aYdMCUgNnJIO9DfF1lwMvqW2efu9+D53P3KEQuL6cvwrXY
G9EwypRnobBm+ZywQbtjBThu1D/uCH68DzoiSu1wh6ub8aZOCNPIuz6N8iHhKiXo7toULDj4nFJQ
5fR3+METdLsc/pKBx5dwncFe4fzHK6z4Tt4wO9IYo6C52hGMx9HUy9RtHhpKlhJY2JOKwzDzuISK
r/wNXi0BI5XkaAn2/16sHEcUGfcXck3Bjhj8JRa5vx9GdIqsS9x95pQIz7NlBaFOc3kojFN9/wAR
jPgvaP2wTlHyG2siPlr7I5m9tAbqmPbWj6+9dp0Nn7IJd+9+uUd7qTvF/SYKcQ/AE+1+qqZjFwft
tIF7UvBTu79O3aGQrqaCZgWBzH26VsZn2H4pMSwPlLPj91QP81PM+y4f4PfTbcxP2uxF6RF4uThw
5TnmN6HfJweN5CVSbUyH8TS7N3xszrI6chootoR4ADAQwzrQbnnPCdmDOyVk7BJLFaj1Ri4DkPbU
WJsTatJFDTaleJEVGBA+0q0JL22hgoqZLA5LElkk8CGJPCSIXcIHyxTGVsxPcMOCXMCTwgDAaYcZ
qVo4MSDle0+sPNEZ4zIuxbeCMybD5fGLYW1EDCKcCOi5BNST7oUoAC9mpv13NmLhr4VZz71fSkSM
2Y4M0DlbmSN0nys2xRRdMCgAtYiodDhyBPsEGSCjCnXDl24BfuZLxi7p6Ey8EHYdc4GWHXSYpwD+
NUcBAwHyALoxRBPAYf1LqhIpH4xvlMEV4CFzqn45GUsVZ6TZ8pmLIUKdbECpVI1IvEU4UbvNK+qh
hNmwS6aFyfgBaGxcVt11glM9LnlXxHDwCTGNAb+VFugYJgWdrcNAihJCdg1jQ9BcBUxbrJrWDaG9
ztY0wXwGY+oxh6XK0kPiIdxU92D0yh0qBpfqPpXWY7QqYx8fHQyqKfxH6UdVLqH6OuANEb/f7Xdg
C6s/twqs3MN0Pz6Hq2xtRvPwwIwFKkC6tk+D5WoYSVPMa5+ADzEYI1qzuV4sGeaTzUHGSEGWZit4
KBMoJ6qePb0CTWsG59EriNFQnOEVYVKMthcNPDW1qA8AvdHlxWzH3pOt8UX+YQpIBcMdaaJKUYPf
X3C0wL/qYwtpRgSiJ74QuE4Mhi7EQl2iLUE8BgNsN5QCgMvHGqgwGs96TvSA7hcfKdrAjANxOrw9
9wAX2YDc5FRssWxYg3XC4WwJb3Ew6EmARaGp9UFcBKhdS6/Q5j8hU1TmELkXcevFTBcHAG2aL2bW
BEQDaUDu4QU0FRnyNK27H1YGzChxnKNjkObA234NCs4HBRr/uLUEM8OBeIcTABMhZKYdAO11qwRd
tIcNOjAn4Atb3JHSWMgYEB+oJyFyrQAVlrjDThSUJpJcMNdg5mn7x++DWTnZj4/VJDyrFZzMjL3N
np89WAToqWMj/dAeYqjOQkB2iQ2pmfHgtlZh0WoMvx9rwF0S50EbSyiLFqpzoQpqf2CA9IGK1RVj
GQivKHsg0zuQSP0GF8IRC/XQ/Ojlk/JvSPueAHzSIAKmLsx2A/oMKGEW889mFlgEMCk0eDAL/QP3
uZI7+hid507DgfZswZjbrKViPm+CfXAaGYlY34lw14guzDEb5jYz7R0WAaP1KrWBFiC3IcE0ZZzm
CEjpt1H4q5u1g2UCM0pJWtVk+9ZffRbku2JXslOQIPXcGb/PxhmjNxVSVf9wMmhzESVVQIk1T2HH
4BMPDxGacfRG5lWsovTHJ3AxsQMyYDLx4sVQbR9pmxFZxozQj8isVhQps+jNkKgeiFTBpwnh8MnI
ENECxAv2VtN5ORwRk521vwK2ofai0maRY/hEMYM9BGZQE3IZqnNcfMHEgRa/Uk4pvZiDgf77IdhZ
9dvqTK9odypmV5iSPQN5Zb6M+ZLcJNp9cErlUDL6Z9Ekd+LVZm3+o2SAHjWvNGasHvRJHBnDLaah
AUszmdXVzBtW0LNwDse1flV/0XazK2SgPa8FhBjqoIFUUxRIoh4B/3tPplc26+xQnvndOA8xGU1P
D3SEEOJQRx9xvvaaK8Mu4yWSXOB97ZsuY6kF1sYI8GkOMNlap8xrluD/+P/xD0Q32DF2vhFATxg3
P0Ie62nd+094mAgu/jNnuUQeyiE0aI61ZRqxa/2e5hKexELm9AQ7TZQ1rRiX6gIxQrz8KhZcQIe/
2BvmlswrubDzD3JtoQBwSrMYQAbitF9gw0H2CbEvQtcL1lqApBYBoTvcCyUkQlR6uXvpoLBE849F
1By9WkZkBb0pSjVyVJEtP/dCu5etZjTa/Ba//H//U/0SRdC63GYrtI88TPz576b/7q4KoKD2VBID
/h4lHvm/R9MK85z/ewg/+3eL6oujZCsVHTNjJu7BcJX/ISD/32NVX/URmIoHPP7+FE////9mYW09
Dip+BsLEvVT/z3Ol9cQzi1fy30PBTFcdc0ovR1Qo/pyRVMRI2zwkuMYq968UqSw/EgdoPTIP/n6L
PzUSK8TfT36hPX1Vl+J+vLKluK98wWuLiEB+iQf9u2vryTh5tR5qcO/p3l3wPHHj/z/nf3fOVuKI
vIe/45JBwNH+HUmlJX663aE7PN3cMf+O9+RW8fPc6U/ib83JHbBuXgwRH+pSvDQL/srfs8FXYOVm
jLUCvdAccbvmgLr87220HknynroUdxZvRDyZfGk9otr4v+qLpxb3ES/735/ivt3Lv/urPuNV7lNz
m/hQntxLPLe4VTxO3O/fGxCPak/iOcTxxdvj7jkP+nfw/+4onvDvRfKpkq99EQ/uT91ePL144L93
Ln7674nFW/n3yQhewKWM2BH+fSIc/CAOwyec8lGoS0aNfPjiRkngLuL5Scr7O4J4k+IGhQLm7x8J
7wnqEw/HAORguoozncVD/l4w76I/5TxEQ/nK3TCOIyji7xH/vch/b0L8KZ424bgVVLK/pyThlx+L
p/x3iMQX/xrOfLMcUBxM3EpkAd+3+GDFO51xCnF2/3exiNNN/Pp7fowPOO2TFdv7+ek8HeR3/J5O
KJpA4BIv4rch9nXfCqwAESeuYcjoEbvG+w7gKt+Kn3VrBtXf3doi5MxADpi+aktWsKa/DvdjjZNf
4uKRwsLzAOEjsA2xFCb7plvlqO2X40A+xp2HRN54mHmUvd7zVx0pvANoEqCxDxeuGlXdk6A3tnIu
0/g7k4Bor/f+OiJ9iS4tnBxW0sZHmuiLP43geYs8BPsegkS87///F9RdHE4TQljEm0s80xG/cFvl
UOJ/d279d9u/nzDz8nCaB75ibm7XBxmJ1fQJt5WitsT4WKFy2UPb0CkbuDmtd7L1W8SHZx6w5Nfl
soJVi4QEcFk+847lPSU8HAT7QpBc/ibHJ80MIAhZ7rCrzyVk2gXDnBTqNSTfF+bF6ooO8eH3jLWg
otHylHN2BlTak72cWa8oRGGUGhtyWCYYijnIVn4sdvm2/sKe1lIduo8S7gle1gjDX6qt/zjCqj+H
e+0r6gS1TDBvCSj/AFuoSsr7eX8u95KEHoXGeGHc6CIRyrTMKslltMCkKfxnMwb6eHcsElYLxnVY
i/KizSWkUrRNzVXS51Cbw/t7R3I7+z3N9AP2IhVjQTAbPTn2BCAhMfnkJMN7FVsuhiu0G7/DR3NN
2cZgn6WE2wtnzYGzBWtS7ESO4V/vCxDM3EPFiiXEuRizjMXYeBkEJTyxn4dO3kINR4qjlnxAnt0s
+3pJtx7jEm8uTJhBsxV1AWNhhlcY/0AbVGGl/eickQ+ioRxKCMxGW6Arag3atCMG29kX3RaggpkL
xKcxeeNOCWTfaJZbb9AvL7IVoGcAiZ4QkMSrbrNTC1B0M8gTCb/x41m3J+YRuR+TRgguDUOnRXyl
bLI3Plr0abDLGeKLOTPZtgtcLXCoQFVnwR/KLxAEyadoN8+TzDgDFuphfLHe6sBeDZfnNnzlKUQN
WV56xBYhFH6Y6Sts4rbQ4oJ8Y19G7FmpQhLMykaX6aTfw+zFOgaYHVwSDiaB3AGdFJGP4abcYk7h
ayvtGJ1u1sE4kzaie08mpoornpwcNNd2yu34TaNav2PQ3cMt/+gP0XF26t/gCD6YdYPAiFNG/aVG
AhQYqYRjUxGur0Uq/+KLHDe7KXuLzE2DEIL0FnqoJy2FX6k4wGLKQ4SxyMJYKWf+hvWAmWqf7npS
SqEfU99wasgAkMUSRhQgBZwcRoPdFudTOUWx7gjxNNPeU48xGT6+W7mHxQNZk3nYDAEJ8RbQKADQ
oSeWTYnf1IJuhfgbHFPeAfijn+wHpBjzbTqXSNDPWC2hR8KYDHGwPCXb4VbhumTvpFP2A2ZPY/eC
RbMA/o13SKPUvjRDFe1D4fJomg1stYSrnBHQN/FgtFuzBc8PYV1kjHU35tV8GxyA+dENPD+nJgan
Wtqn9IV6V/RoTDiYNmDl1DMb52VlW5EFA2kPAT387GdQg3b0/RZej/oLcjR+iaFW4cpP7Lmh3viG
vNZvMRYi+hK0m0oW3CTiWg5JkmSKCEVNTY9d+ZLANWoO6uzy7x+jRbTCdOs7f4S+CYQCF4kvysaJ
E8Zxs3/M/JHgVAuAF1rBaZzeynQ9GCtd9QUbxoTHCoshUPRoR7NoojNBZEtzTvALgx9GPUQbWcy1
3xOueT/pfUJdxUgIVg8DCUzIcf1H+Uzwp/IJQyzmK4AkFvksikYX5O1+0gJ8aGGOlcm3RfIBTAer
24Z0cqyYsBz44vk2jcNwtIa3btiwn+Vv6v3IpJTKVRNlK1//neEbdbMBerVFRSC4RKR7I2gwNmP6
JXckemGZkF1ghJGebcs82cHuQDOTcwscqmQ3Sd239K7RD2+I7K5All2NBrcTFsyMGHPJC1kzm/dU
+wAgYef4Ak2yk9eaVOgj/VEUyJaH3gOY1dh3sxW7QY/TLSPzzZTjxnXjSpjtxn03LlhIkZ6Q6pLP
XLV17+petZec16gRZHiOT66vQvjBiXGr5tXGpn9sEtOxztFs3bfbEdMGaObse9JJPd2rlwjDCHT7
JGm/cyZqg4etsPG8RNoLC7eRrvHw62nrtJf0uSRDdz7EqYN5GsBCb21aqAY9BByf8RnvH7eLUH7r
+yCL2cNwseqR93Id5YyIytVTu+B/IoMpoUKemNuSKPqCkYfBOJ59FIW8tZGxGKeDvh/LH/4g0DQC
tkBWb59HMoM7F3og8dLNzF5gqcZpgKksG3+6zLVXYZgsL3NjU8ySoNRQW+alvNTI6DQATzSGlUoG
1Tx858IYBcvt3JobjXnaAbYyOxWXI7Zos3Z3z7ekAJXRH+Eik37xwcgaDaIWuCJev+gGlrqNI41Q
2oP/yGjaJGDFpbBhMOfcRAMZkhvCWgSg5hSgjWIxUOuA9LQ8PMFqhLTG9thNvmTvCkRU9rzJ18L9
X1+Pw66P4Cb2oyOZz2OUG34KobtzgLDK6Y2I1AKKVfUya+JV+zT8jrQKNTccO3kExjN/QW8iafsU
pbjGNSTr8p6fpMOJg0URQuuCNVi9f4zgDilQaXfHqLJJNpifY+gixTWDlIzMYdy1h7Q89mm60hPF
a38k1Twxgo5bIQEDslP7CIYPWytXGaeFwf4cQ7uorPJk4BMYpAlcElIz4BgkUM6IiMyuDSBaEWip
CWlShOpY4NmIyY0IpPrBUe4F05PnDpBtpV/i4lDPXDtcT8j/Sq/M+ZwrQqwY0xbPiKlCtBlod8G/
8g49uzeMvkQdYnWLWd1v+oGME9wSRvNTaRZh+CViFNofI7nyZUhLjcKgq7zqgcU/A+7RYqZBRtWj
JjOckI+hRGVhd0HVxrTAit9hJgAfoEnXeXHiu6hEgkP4DB5juCdS3Wyu8hOhQbSqhY3jrD+0yqsZ
WuRoIreo11bZcjKEfvpg5H9n0HK3GdSMR+hdDexqhQ3MlDs4TS9xCFZATaVCsUKRVOnXmEALyEgF
PAGrvWowkivWoZgXYARJCySg84pmvH6rKl90aFlNB4FR1T575DFNbhxD3qoxlgSOZiBu6q3qKkJA
aOTvnyqiiQRha4+gHTFC+mXg5/goV/YjW00IxNN22DUPun8L04u6/NWjtUxJND7qXT5G55m0HGvy
x4oRYshseI/T9FXvwqv+lDkBPaN9rp9aerjrcMuM8u7nMNosvK7qXdOaB1vinReho9f1awSRUh4X
aiH7A1GqjGcqaJ6z+jxJVC0Rzfjz99GhdI5LphX4OFiK191dPduUQ+/O7ptQzt9ylQJuqNd8TcT7
IHmNmpaF0zxqvXrOwchB4XLcB3SLFSu+yXIqrye1YAeAi6HKq6Exb5ZmrWUguKHP1mUn/Nib65gR
uNO0jFSA39rCKzEu0mfZOtMgT0EoGrVDi6qequ2hQ36TzaU9y52mB8M2WxYnrD5COWgNG0dHey8T
vmATyNEr0JrA99GHKD3lQHdNIDepKM1FLq40s/zODg/xU3a2OR5iJZN8miSYbGWG4ipv/DT/uFdS
MCYRw058yU37MkmPs2aBDxJiMC2TGoxMhjxGvyldoZjLGhJOAzWKIr+oEhP+KAyeJbKCa1k1vl0o
tzYlj6jFF3L08gJdnA6Ie8/2WQ/JoW+ot/jW48JeZa3qZcp9GYNmjb9R/NJJC+UhedqQkeuHm0gV
LUfdusXRsoLLilE97M4arSFkIZsfdPuaSEa9/SiMc4t2dQI2fEq1o0Rf9yH2kvu4MkiCtmAKle32
Hr7omJxT+hl3PSjNBLC32053IMyuSw6Sbm4ytThVz9c78KEV0cfmBJzPYO6ZTqp1JETKKH6iJ2lY
CBseOenm9/TNTqTvPuU6s5qNVGXveTQE44MeVrrjNz2Dn1xgDdi14mxkeR7uwD72DA8iLqMJW5YG
9DurHVNbNRl+bA91MVCMWENBrCrhDJTBDSKXO8TRijq0ZnQYmbe2xanyOawoHEgVOBTRm24Sl4oR
VjJsQ6P9vTMckbcDdkzijO0YSIf58tljrmGrjmTJLtfvC2kySSv7kgFKrMIZ1Cf3ocMXLFcZ+10B
46OIXvDdRLkk1fW+HeCeWxB6oMKNsH77Ag3SJxCpapA3Fdt+qykuWsXRppxNT3vtwaIMWTEaGN6X
sXNn2qzjlzVbVc1xRpPX665pxkEjbbPpaJvYafdrucYwBWd0c5+jXiIyB3RsNiJUVXsnkZmMRYTe
WtK1ZyFXQJO7AQEuE9kIf6cQz5xptuQApoJdTMJZWP/ID2UpJQk9JG993unZVwZLNMUOltOiq835
wLytpbQ1WnUlVrnBSjf3jBFobpBdjcJgezc/HnJ7lYzxhIxCKozPu4qMvwpJyVBkT7s/3qOVpsN8
LyB3TBcdCRth5PRiLDTqk08j0Zyq5QsYMji83W9mtocIenvK5aTip1C2H7hnAXOItwCYVLCSPbjE
mp5w4wYtYTHyiXxYif7BUE9/QM3/zLrOYxKlJc/N0OXLrpTcwYycR/+to3LOshASMJagfePCdJaf
CqNVeI8YbInqQrsoho7QWIIZemwLYlDkNyOjNV01Mrz7YVlkP3GhzzPa67D6QQwX349qCEO9j7HC
yAE7up+pildWInmpLe9qYI4UYojaRn7JycNm4Nns7y2fvgy0EFGwTs/hTYsQRNLQauO2J+j1majr
SNPXSQ2IZ36ppeLKNO8NA9uivxgQPPNv1Yo2agPpg3VfrkvHqi628M7V7vhiuG2mOrwHW0Ey/BjP
Ylk3ynQ14DDLUEojIKJ4biS4lW17KoH/HwgBh9/RIiGP0NKu2GX34mZzhcUsirlxP5T2puhu6Swm
L/JWW1g7gXJ394+sSvZT1ULVmUE+uEf1rVY+6lbzZ7LlJ8+1rlU17q4ZhWyClc2Tyrw6Fqaxg7em
oQyVQT36x06GFzbPq5+ZEqluO9PXZsvAayT9TKUZgGaQf8i6m1hV/X8cncdy48gSRb8IEfBmSwL0
3krcICg1Be89vn4OZvNinrpbEmGqKjPvPZcxv7HQpXMHXrdG0CRES1VcmiYWjkI4jSkDCxML0IYU
AI0k8irBO1I3zDc3CkqBqKIcUTY5EW8AKVx5w5PXAUINdGHpYTTzDnCNunqnD6+2XGVOWIBdnPGp
Fwn2+EUdLtzwAaCWjb1AqMtZh/TE3DFiNKnU3Fa/CAgszqmKzfi3ymkTlgaOeVMsnIAGeUmnivMz
b4nSHBOXsTAvX8B7EWPQjjfRMOVFwamtHqJ/zomNy0QO04yadURxPOpK8y6lzNEFZaYMqzgv7qnB
EDIMD6K1U9An5TgYeSCZo/VOqz0qoX4YBCwF5almIJU28WYc6DhZa1e9qVKx0uW9LxIVuZdMf65S
/8YlYZSm/uC0uNA8cWsp3jauc8eMBngiXzrmqOpi8llkBnA6gL9AWhuYGTAExIpj0HBLl0F2lcOe
MLeHyC4fMgKU+B0Mi1SahvvXaruW6kLK8pUIZ0HUaaUwyDGJo4QdmYxOGGe7zJx6VJOcoLbNceAK
WxScf1ZNliLdrFJlm5LlXWihRduzNLvohdoAiZWRLhVtdJo63lYyIjrmnZyxBJmIKENyVHTh8tRC
IxydY9r0f/0aCZR0EkP1KWdkm2iwdivGt32wMinm2wwoppRuIi1edB2TpUjdmyalIhfeUr4aFwim
xUJDjItmuxKCzGY7lFAa0P4MgX40lAw0QXNhzhp3AMOSbmko80G01gKFSVP/WTnWU/T6XgNHgkje
DdmDMaCL7K8cBerX3i6VfhfCrixi6diKBt661sBTX2UAL1HHeeamG6BwdcLVirvvUoJJRlJaNuxb
JmFjVMkcv7u9zw6N1D5WmaT3JPAki0JCZNQMj14qOI5YjDID01p5gg/au2KPT10qh0LcStSurXs3
1XMstfhYGFD5G5XpYziwBVccvY29GidgVsVHj4PHB+jBnmUxnIbfLHYi1biJrBM/vEY8K947wshd
rVoJmchklQU9LjBicmpnaZ6eetHMlmqKqaSXgTn5mC6r93T9xXE8D/VVjQooIUggzfrXjUhd5ERT
x8Iu1lD9dJTpDdZH5POW+BUNfPjhzkoP2EA9+ZO7Ey1Fqv9JkumM7BAu9h6xR2EQjR1ujPQ3bOJF
k+9chHCGCTDavOshkv465Xzen738bQ3GquZYFIsqMtY0UmyrYrft64Uv++tQ+mfSAuz99fTUeGPF
qhBlUG1bCJa0J4ZgE6r3KmVYnFKoBsq6SQl7kA3IAa9ercg/ovmP6854clQHvUuQWf+jGeeyqZcK
Q0QBEckovfRFmDomj3aLSY/qYx4hiQvUe5Mikyiq/cA4krmf0a9CEhp80aFPDkI4cMTy6Mr/8vw3
HnR0MbRRcAC5sNTo8QlhcgqAZ3aIQpIBjHh2rLNTgRpZ2kv81cS9jxk9nbafp1BjEX4lmWW7ZH8z
qBU6CEPWAGrY1kHdVv6y8JfUe4EvbmXmoHLjNMGynwTArJuBtyqJjHUprHnT5AHJe7PzLCL7yMV1
6UtSwEg52rrLokaxPVhzM/9TB2VX0uQghi/1XqbpWBwAmcIX1a8FZVznbocwevoMi6AqLxMcE6Lx
NyKFI+EoRkbTTwnNNBPoFgYnk8F4jEwZJaAnVU72ZyBmbvFs9VWx1ethVbS/gZJtLe+iVjgk5FcZ
lyRAYgRJzhpT4QSOIwvddKySMuTedwOOTiMi/ikVJIuv5J5C4532PYqD3N9yPiIp/uZFTx3pglDx
MPLyIPzUKZLgP9L1usW0GMf4DZZ6MlVx3BXbrRD52yT4v3hFOQyeyrVN9Jodcqd8HrC3B53k9K2M
8aOmfVLeMQ66Q39KsVSHjVNm8drwLdqInGTVJS0CLhiEXwzgqsholmNDyh937IV+3ewyd5jXLGaG
Os5rk665wf6ivpPM20mhtbP8euF5+qIuxKWetPh0YBF0VK6jSMGvdPJCwy0Zp4+gZAQVPyzTeoZe
dAwbjIYujAqvAemis7yX6P5dxdFoXaaENIQCXr2xnnU5I5M8sv40JfkrKeNmUrGsWUUznuQeVWzg
uXZC0MwdN0s0INGbMOABYX6EldJWwbUl8YWhzpAkxO0lSktsu6q0ljL4sybiQYsWYFo25wDTS85m
oWqoAAYaHtm7ttYtTVC9uzQI0rzgT4hzZ6R9MjTxtiSKqw8IWsG8T6Kkx0F7Qcck7NG2+X9MNg1A
jKRCOOLAuFzhtMalVNm6FexMidsD3epOiXpI6NEqJsrxEWQe3AlXf/gY07ouWzfN1AHNtrUGjU0J
nG7QUNdiBVHgTdGLK3IWCk7SsHSk3QDnujZgxBovP2H0mS8KfiAiNLXcqiWuaj/cl7RYpYFX0ovu
Bbg5VhlJ5tS00zQwWy4N/mqY9ajd8qlHwObg/klIzmW77pbK+AHdqtb1IrbwpygYq6aHQg4+0wdM
62oxhUfIyL07qgUeM3s6P1cRCXflPaDSno4kBqI5LoWsWA47biPGdpcUjiUhNdUR9rD4ZZPYAhUl
D0ibCfOoSO2pc5NlOly/doNirBNUp1ZLrPpXqxoXGWYjnqweqXWrA4ovve10hif5olLjtZkgwwBr
p6NDoNLpONsW6BdkJORDZ1fNqyflIxB6ztTVUtThUsQNRmD4lCxL9I6wT8LTGU4aORnCePFe09Je
jagUSJWAulO/NFqkbUnKeUZswfCZ6ob+LGvZM8sRDlrBiWVtwcsXWcg6OLQuGoUUAGTiVFjdF/M6
jimgaL5l0WIoxxjAlkt/yX7rsMeOibHw6dUEaXjlTrno+CLelrA5V+ZJwHmV6nuzi5c3PklJWHwB
oU/AZcR1nxGLFcQz8a+7SD8MOiwHzg/vCr+b3V3CcBbXqxSy1c5QHh0YN+wj0cWlq8D7BmwVQTyH
JX0W47GjQYRxdopcQGE50RKkLX+OOxKiCXr7K6UItqmxXglfqhOhK3pwGGyoEIDYiocoWY3qnG97
CU/8IT/WGq7Wbw9y3PYuPm0Wmy5Ig/J2MpTRQRa8ZcrcqVThExG9uCDRSvmOT+4w6xA6Js0uFo6e
9yU08yzFZ/xH0opuYbsrwCfwlxRBWKiqdkxZXiJpX5qrRFyl5c1kjtqI64JJlIxWKaOT0zHWGrC9
c6b3pL3QAxAYj6N7rPJTxF/5yYdrinOj9pYyF9TL/vr49ZB+Y0wYm5IW7Z3Wd7TiODHSe38ywi4S
m4e+1FcpJrhywUYynMWNID8CfeszGiReFvugC6sjdTjkcgpq+ZQtk5NxMuTq6TNuSFedF9O5D1nx
vCTui9sBg15+Z+VJ/VAS9/qyILmBg29Ii31JuAGY9GLZTdW0gC3hGP8PIyl2gDiIl6j/ES9AZknl
X0XtIDZHVEIqAyukRyNOD47VNPzxAYF8ISCBoE9/A0RccJcpOrQFPQuLVq2MfRXQMHnqFWbls6ze
hv7eSHsi1fIqB33lztNmkymb0kKumX9zc3L1rx81TgBbxNcSvXneaGs5yJsSPWslrirl1tZfWX4o
uVFVfuCF8Kag363P6U/ot65hgyhgW4Hd4qS/DK4qx6/x4o3Fyjtw8G1OMM2AZLbIbBfDBZvevwTW
iT7l2Kb7hBGGrSOG5NrO/HVFDBF+1gO3IEBYavMjxdkWfdos/ExOQRfDCQ85Ow/UUNSLFNKZI6Ge
QL884HzpHKWkRLHDtUliPQrjhl7glJGbao5n2tSDag6hl/Sw/0fcQPjr/gNvAdIOMHn+V7XmUrtk
lcNfDZ/fcoRjbqPnswGgsFwx6r0HxQ6TNkLMcUeXccEp6eP/K3eEKMVovoOZfOE549dGfJ4uV105
r8CgazODsT3HMQQ2n9o6DyHqiC+BTIsPX2LAeWYeEU8xqExXDdpLxYLxK42rHIasR2OVbkkJMQ99
+pyJIZBsnWHmuZuCFMY1vVZIPzkGkJpv9hW+WwNJH450stORNLCkd0e8ndkKzwRqRgT0rIpysRKU
PWG7jGgAe8Hhomhgf2ak4qrYvQ/0dRlN1dp6AEFFaBm8c5JCCODgvM+skqNcQYqi2c2KM4MMKAG4
0VD3/u9LMt9hO++vkwfQe0l2++NNkub66R+xm2GpJbXiLDKRxVuNKn6wGa5552bPQgtwh6E8k8oA
HfuWG7EPZBSn/DTKfDZGGESTJufDL6uVy+oeF1dPXpCNgo+O+9m3C7jOQB5XTBzHbalOKb+M0TJI
oO+AhtR0peIFRpwlY1vclfUpPPKeAQ9BJDg+1el+cIKiR4NAEDu0iUgYxdsTpdQEz1e/SQcAzXxl
RIof7cdlSoCFjmdLQ9DC1oOV+I5t6je8Iibcg2TnoXKID+C19bHsbtr2AMUfxh9jb1TfzHM5Jxcr
6GGz0om1r/cT5tQyuEEg4Q2LMHexouJYf0JEWoXedzeJFeQ1I7RfMthYizFFIsJ+gkAAhndBCg2t
T1qEP5NyqJkJNJiwyAmL8VCpNsM5/4n8nGlqtZPkPYEvIOO1ZXjGo/HW5K+uvioNsbWzfFiK8jwY
d+4Teu30AtMQaawz/1vit0U7qVJsg4UduOS4MlEj7ylnGLx0jKuP6B9691BQQT+bX/O3urVn8Afl
pY437ThnvkWJvvTIwjhl8d2E+tde9NrB1YNmpTgVPshOW9g0iq23yzuot7n3SXbJjWWZqnClnM0T
gdtf7RuHVflG0Gxs3K0h7gED5sU8h6gj20aBQc6e+uGzCDc0zphLT9NZWwjswC2dJJaouUtnD9OO
vOkfVBH5o9zQ5YxTFCSku0OzpXOVGvM03cBPoivS0qd1sJLQEffBM5JzH+BBoLfqbcs3tyuhNtsh
AyKhDLwkfLNh0XwjTZj5m6yag7OE8+A/TP9EoRfxFF4hOw0g60BJAVtDU468AR3ARe43HAZQ4KCk
KH+K38HdTHyjbgmnqvPwZ2zC8AgTqRBmKH+Y8YEswOFAHax+wamELOA16/Sw6YsFuqW3Ijz77m3+
clcyZkSQEPurdEFRErEGg1e4BXvCpoi+m6VH8AbA91hA4OF5xQ1hiPIyebn/LEY77MD/pIfXOPpk
57b1LaYq9pDD+GZNyVAhU+iOSLqh4gDCyB++aUeVHRP40s7N4/Clr8t0zdY+KZ5F7r+/itkIxpn1
qQ9dafPjXtoGvId0NtBgCDsT0YzIFdKMg8a4h6kDFPELA78h2/cQFpj8g50BJ/ScguLxPSK6hlki
LYZmLdffRXWUJzPAVlcOZTjvcBJmiOiZuOi4wO0EJ5uirFtlVeMhwf/XzVEgo1cJwXg302LsX6lR
q/aY0KujoU3Ve49P9NKL4uRtmzsBv+wZ9TFi/k1kXmXTsePAAFfAzA7mHuvgCcPhOry1v95BBNgH
NYiWZc0BZh6ttGwdge8gvI6DKpJkbVlsEA5gKeXee6AoMFvNwnjecQsw+ZEOZ9cJvU+CpG081uxA
yAS+Aoy8ypPgQOgIbBlMrXNyjVhvmN/H3aQwj/MpcoQjPrFBpL8s4635Tc+l+CAObyC7CkCPkUID
5FHECwtmMWywM5TNgXWVQ4pVLMV2z6rJekjiB87t6QeAGSILk8nflqa3xzRjBiIyeDFBdU2Y7TR+
4K/Y3UHaUexXswbCHBnIwtwnYoReUkcDpQCuNVfJ49XaQ/c/GW9D4giSBkws5ilhvFQiBWGwyK8B
/WrP+oYURQjZPRhrr+R198vZv6B7RYpOvYqJIxwdE/gq9FY0h/W0bOmLjtliYEvo9k48yxi7Enmn
Rgt0BNoLEGgA9Cum2wqSqYOwKdOyxFEGXIO4MkCrd7NntLSk3xITv2rOS2k9QVXdYxa/ZI4Vyt4E
Q8KYnUMgETqgxSoGJXON4zmCmhsVP8sYcpaTtUzP4QrGmojOCM8jybxb2u8otD75pZNnCjXlNdp1
9Uaqd97tqfeLbNf5lDd0YUh7WiOHDB+Mu7KTf8HyllirArQlLmYD+QMgOg4NWLjowTCPirWFWtjD
MdHm5UpbAi3gHGTRhMQVu/TgBH+rK3lHVBluDqqIPQIhXIoJzaej9gAd2+y6NXVmtFB30TfLHmZT
3bcHTLLV3vhk/zI8NURAFoem3PNNS1AarOjNTiXuBMsiYi966zSBbD5v/df99nBfZ+ml+CeAk72N
iIXJG0GBBY13V33RdtXQPHI1Mrs/jIgvOdMUS/lm6bbMFMykp8R3i/9cD+jXJrGOLXUKsllmtvFD
+qtxPzbroia2ezmQ4TihgxkCd2in9Bl49eLECZg+kRcMTvRBiQV1lNMDj2xM0OsTz5dwrybF3mSM
AYjBL88oc8fCKH+h82z/RpyCr1+2Da7yy3/02HRKGEacwNyT+w/EUfj0arv44povxd+Ksy/tGXgb
tGgnt2pUELi0HL5479boIbpLdca4X7yqAwWbZKsTpA+bUPVdvpU3CGnjU5yqXbqamjC29kN9oH5L
SyRqOtLyL3FdpfP/cWQlFmQHxQeTnln48DCK9K5jvRjpsg12xqr9A1fFjpRXSAIgF02cIt9bmF+D
5mCd/jIEp32rmtO/JR3lbfClfLzfFhGIXb+tPwylGF18fVHcGIf5bGW3Tp6TW0gdpNwscaHdkh8I
1+mdjf3/CmJWrTiTV1urXNTL8CXDCXh5XwUTnVPAQsurfYGdnu+58OUq+eBOu0eXaY8clqyDyN3c
U79FyIbAFmI1EOLKW+JNJBsHzZBuLWlP0qfjiSc3hV8dFJfxowZv2XeiYct+/6AswDC1An639llf
0F9uqlOMwHFj/CW0UXn8qTcu1kd5aI8evIPtfRs95wJXc8a3JS9LstKw0zywtg5XzM7CX20CMOpo
in5XdDhvGmfT6Z8gYmipFN55vG6xIr6BLbX4tBaQrpsrYz512yMIY8QHhZPMiA9KCQAoBkma3Phu
QSd8KJz2DpTk01Mcpso6MnBIO+SZUXjQnv6K/wncOQJbGHLy6ZleLs23RW+SYHQSjIJ4WyPLWHmE
0Y03ZmzN2XNMmBvANaJ18UAulRGFjVaaE6IKX7uf6Y+etZHBym/hz9moPK4OuBp+lXtxT5z+iPVp
Cm2S77QdKLRUshO7EhCL+BTA3daP1F2ii8jrtfkhhrpeN5f4N0F7Y/2J0loWg5XiD3Yj/YvSu+Ht
8Ye7v1q0jsfJc4ksDjHf0F3FCgOnQcBJNBeak6keUIh602GeELOuuGcas+d5oV7BG1DVRDjr+YRs
iTAJyZJKPmxYSjydVjJ2qclVxzmcgRFCUZHRdXdmHsQgH6DVRCTsPma4FbgpPuHmUNYdGe9XuKTD
tOcyU9DlslOc0ysWH43ivHOmaC/tMG7BpDjNwUT4XKGGnmlfVMb5d3lkp8YzAioJqd1V/gggFLfq
sBn4V7Ij/JBei9TBw5+6EygRf/zCJrgPtfWNzov+oPgY1520iv/53wp37yqbNkrO+tGzJi7ifwSV
t/P4H0Qt/Y+mAwWF+HL3tLKdmthvVVwzW8nNlTSL/+X//K/6WP7T39zR8hgfEXy/YQIZCEpo4GFi
Jz3S/Ye0F/XeQWmIC/6n0/DbIWGNLtY2X6FE+KNWj2FYmUufV4PrseLN/UaCRIuEjs/fP3o1hJVP
IO/ZOYJq2qKqQU7gMKlF1PxF0lswE8/qS2fLnFvHB7+fHq2aCx0+Yoz/lwRLDrL1uUYLAKwwXmxo
6uDxqXQwfv5o8PLh8cz1pU7QgoUDhQL7mc6N2/jPX3vVYpLgzfpTMtot1SAdFpT++srF9s8ZnjVN
cDzhlIsnX2O4i3eYO+X/CwkU/GV2FpKnXmAFEW0ufELTX1uRDjoKPF5wr5MXTxWwubu2jYVv/6s9
9QEO0Q56oXSBfofjFwYWPuSf/swQGDjJeEYhcgmWmCv9J75p/ECooenOTMXr3ZojZJ5SQfMtPgUP
rQT7GXN1Gzdt8MFB3q+o7EmU2k9aYLI66FhNj228hf78RXQ1NFSSGgS0PGuLBKOG7hlTIAaFSxUV
RXslZWtnkJ/BOJT8Tk5hwzLdV+aZ3on0rfcXuJPat4INbDE1VtcJcWNQr2wFhETssKLpL+QM/k0g
0B7DA4Os2FaVZa/NfQJfVgjBVNJa1nTlNsUB2tL4EWhgvKojeUNFu0R3Mu6Hp3vwWV0MeDwPUWaN
RQccnGs0hou6sqnT6RdXgHmgbKt02r59tg7RtJCaTA5k5KbaXnf/0p9kuojIcGFQUta7uPsgX11o
v2JeGWpCdEdw49QmfAfwV6HDIgEdZ1JQX9IrgGqREwvPkfdi31RgqyG/nS4YytxQ38f1ZN0NM9JB
f5MPx1IOrmp0YORs4TqMDph5uT09ZCjUiywyuJh5LOnRWs1JGnboXQMHY4XWwcdjAojLggtKD0Qk
p+yuqwdaALQM5AWLAb7PhkPIFX4qHAhhTsYcGlAcgMxJaNSA4flU/U3gKtSyE8B9aU/DhyY3p/Q+
Wxs/wL7UdRNxF470VkqBQI/uJEcnJVub5i4ZbuiBGZ6F+nK4p/TKCXcmGaFfG+5tVO+Jjpp/UktN
gYqEkioLeogaJ3B/M0pA0NDWT6ussEio6QmUJgwadBU6pX8sUQxjp6QWQqKXdHnU5kiLh+8v0b5p
98jT+IBDt+qx7mKsXhUe7t/VJICR2hOiAzd/Y6z6uPqpeAUb8DLoIFCo0eVM8RtzkKRdDOsKwXNP
zPL3VEK1dhLbxYUW8bnsFxxy995aFQENQH9GgnmXsX4ukDhzJcdnzyn/RzBn2Tl6mac1Mw0MmnxW
wjNxU0FYoL2OqO8CQIZIAOypx1+Qsmi9kDUrJBTPNdZup6LzRHk7na6IYOZM8aU9vF9pKmJ2DTvb
XSTbSLgk93gL9hesrEvj4KCLizwHDo6wfALQqONNLnZdjmaVRWVkBBcBT6lchhmAZW99dSUVM3pN
SYNoYiHjDZNdHA10TKhIvmBDQn441Xq0lL+V53TU4cpAVBUOoHcW6J0rn/kmKI92kpPP5dvI3YR1
+NVKP9MGFdmI88OEK0G9RdMXcaH2Q59sur9XyHgoyzWeeIdYbP6iACEZSvCHp5M/Ez8pWTYvSV1x
b31Ak9g1K2yW6SLGrEgUkU0nCB7XOLvdwBxRcHKPJpO3Ey8ChxzL6Us/gVPMYxsdCXbPAvPqtJVK
VGREGHAAZTxuR5vp73OYI4u5uBgrr4NDgEmdVXAHAmAy1AJRLL/H523dUDvyy0lO/kMlL52d33j2
FBeI+cHo7iBmzMrZ25/d83lOChMFjV3v63liyzbehkN4IbpsBkW7nyubYO30FHbQnufFWpkfQE3z
T+qLN78zRwapg1No05zgWpP28k2mpE2A6ZTiMBdt0YY2NpNBkxTHyJZX6R7x1NTNeFf/YMiYR8YY
o4jcaCtUVLeIWmSyUvGYURzzjqGJIyfsbinwzs4qxdy9bw6hCOeKYfT/IY/+p6teVOXVHTIWXgqj
PZFIGYrInOhEv1AYx/FNYZBG+jb5aqh1vTW3jAus7wftgPx5Qltivm3Ante8qUQhT/3InD4MRf/a
YL1mC4lvnASb8s6BJNrGoo12ki9Xd2oM/pNkWTcC3LIkf1bGfnCVhG/kB3n2xUi/Tm4x6FUsO4RR
zaasXR4thGHdsWCU4T1TeNzM6O5ycNV95qjAPyHlzvV3CJucxAVmD/ElWkkoxG/pd298ZOvLhD8z
42DTgwpyfnRmpPv4Kt2YUGWb7uPmUC7nAkZLzj+kwHNVkeIxq7rgL8EpRslODE1jgzYIrUV2pxk2
7QUMTBXMWcJBwxHFv6jxh6+LL2zrvz3VjbboH+WlXWoPcljozol7K1jjmGS71TF4XLQDC76YXuim
qcp12jwgwaM5LMn3ZDhrnnUYpJ36xBqAcf5i6Zuu/S7CEwPfjDmWo5D5QRv9X3ghyACLFK0D/4Bu
yKHIh0XJuQa2VuP/cxmNYtOhyRRzpLT6f7QZ1UOLrPrNB+mTL5avbErsiP1vengl76SK7ogjK+cf
MnBXib9hzfSmvpb27Pob6k0s55z3kdvnuEnCBxreWRgdMZWk1ZOdg3FutBXffE/P25D3yeIzpYzO
2iecEpax+icl/47GIrGf4peFdyCqX/R7eJ5oo3C+YN3y0p9YuZOfyxtHX3LY4EfTmXoyenMhTqB7
JqLYxGcEXAzgfwT+5ZenM+pQYc1LHJfPaVUsOdcpa/iioAFm+DDRPTfKCYgh/+2SMM6BhQ8zM9G2
3UdW+tOUAZDZQ7j12Rvv4neu4GSy6W7/Bp8AWPZ4wS2QOOKJ9jxHMpT6RB/P8ap4odOA8K/vDXB5
YS0ERzl7I8I0TyZqlW251Zo/A/XYM/JWDDdEjhgIxiDSymuA0HJylPqjFK6y/IzzAqyEOvsVIBhH
NH/oK9BDMxf5D9U1R7Qw38jtNyJbFjTcvf/yFUYXL8Dpi0tqZLbFIaW6YqFJKGLmAmX/+f/fwXI4
xpHaEkdnVz409CNx9A7Ap2+G+UT62gjMambkpXhTmw9lggvvzhkxxOcbiCeTPcft1oTEsqkSKBy8
sjNvfnkN9GfLWZIRiooaFAvcqy8cgmt59fkaeAh/rrB6FG+afsZTKabdQ/f/JGMTvDiVy/WLMGMx
WuYc1X1AEx0TIQmBAMjfTNlKP5bwncAT6k4RzFT4w4F+hZUZOLW/K/FAy+RK21a30DlqYOg6W18N
yU+s5x7QwNm0rvDH2hqhEe/38GHcgVaA56lYcOyu9sw0dfY+sOLPrHl541L0N9bwUcHSKI407toQ
iRSCrTkDNrQeMJEY8JEWJU8QOd4gVMgcqGWmE8xKdX7kvAc93v2F1bW8MinmzEUHsf3BJampU4nn
YeVAhF7U/JPmwDehXWv64O61dAK7iKaTjzuuSwZyZcqlxMGacCU7h7Rtasx+gmD/Umb+suYLtGna
dN2yYISTU4/yAQSsTzhQwPPFPSK4OMVg49BpxmemBhie10zHcNOm7CQ/yBuITgfl9YWyCHMEhfvW
HLBcztLuQPnJKYGhLr4vmp0Rh6rWnbq07oNHzGy+E3gEVMERscWsjeCD+XeMqdhIO/XAr8JX5Bva
5x3qXw7M/Q/h6BxB/G9RWMVX9pdwgR2OG2Cie50Gb8xHnvymLmFAZGEKBKOsWXfJLsZXwOtQZky0
oF5tmVSKHMU5NZ3r4RcmckJEFjAgDs4yVDFMP/2pJ0GZcKG5Gx/4tfpyKdDv4yidRdv2hwWS78rT
y3DQn8dXbDctKGAGxoxtJu/iKN/b8cIRr2zY4GhYT/g2Ps63gEMxhAqIl3Xy0gGBgQxaMZWhqsOD
yCmTKutfd3C9RehCCLDHY3pD05OYT57npF+hiJXEeMHdLTnmkOtSbtLs3IzIPOfqRrtFqJjx1t7r
H0o2pgPsD7hiDXml7cN3ojnmsfomzvRHQQnCbjcvf7hWrkcXkMYbwnqPkq53dFz2zQ+pTCm7cbbB
A1fyNExk53MNKIbAW3+FDLnmQ6MpQeV9HF54ooiCQRZtPJsAHDEOvW1KEzzZGB7ckmBq+kg34afh
ddHnbDADoS6MC9U1q5V88gyHonPqwOOppWGE4km/Fxz+VuaZQTTtx9ugY4ZEM75smL8ye6bx5E2H
DAM2Iud1ZImIDuYwCe+6dnSjbsKkSdx5JEDsW+ynUItO7IYoLLTwqOMnoLaLgo9Vb9P/axh4FQwr
MiY9MerB+XRGzW3z1i20DfOoDduTjC6QKZq1aOHDAndKv/zkVtJEZBIIkSn94VxUBIwXzUltYs0n
dZHIZMwkJjLTRUenvS9pZ1R68JR4VktG3vlfSdoERCrgM1l3jqK7nEPOWplTcUvPBeufFlh/uWDM
edkq5FY+iahTObGVh+gmsHhGw1l7qolpG8KtT5nkRFsvYjGOEDaiWys0/ZCV9aW34OSL9SnCCx8j
m/Us/1JjTrEKwVE/foqKghajH91qkceC4zx9Jo8uST1Gi7ANbMFyJD5szsuR5URK8WGQUNpFJdhm
8IjVfJ/29aZqgt2kJKtcJqKuuVS7ZYvlZyzYvcVjR+029ce8XfvQSUhE6TpZqjPY46PIQgS0qnOR
c2KBrejs5BGpMPW7S989Nf6kimKwVUYYI4gl4MCEntJgpw6SYN4jbm273tY0C2jLyfJeqofTlFFt
/NATpDNhirYIt0Hh71MTfi8vZa4zARZX/yu0uJ2SnchLEF/gsUqDSiAk0mVYSer09LnudYhbQJXy
upIZzQvFNm9IuqB5pPg/iTvYASXHkLILOjJY9mSDSCsQHaUVVpVRLnzR/Sst2uXtbpQZb6jFwtKm
Bu1eZn/zaMGNoTk3NYGoKepjamFcXSn0BIs14zR4f22Fd4QLkBl4e4f8JL4zVdlJ1FY+PTQdwEF1
68Z7M96ttDiEI2N/f23K++aAJNiJEHbqnn7MAVN5OfynRkb02jyLUNkr4b3VlI1V49Ys5HViSX8p
ydiWTudZ1FYtCmlTCzdtJJyavD6JEKxNM9kMXF6/Vc6SrF7i1rxkkbCwOMj3DKKKL0tgVo8rEf0H
3ysXMThrYu4IlIapcdeobI3KZAvKMVZP6yeyo6onl1E/Dh4KE/k6eT1lVG+l2b/jsoRvBiZhIYrd
nxXheUXS3GjrIEW5zUNbZmcXWX5T0jhAfgW+Uf9O5RLpy1+B3KDPN7r78mFSWY/B+1TWnypRQHHY
41ku63CVwBPL8SyEGATqzF/J1d3Cf6ooEWC2TaXiCyxGcJUb343fiQWYB5pgNhJgMsK01+eJ6YQy
LoSh2PQ09Bu3n5W9SVQoEWxqtdZdprRIFQHDu0W7D4WAcls/TNL/NkwIIRCY56GzoJ/Za0zaIdrx
quMCsLqUgzr5xtgRuza4NjngET07jqQPJGq27PriWAakw+DSxHxUCnRfY3547jbLEE1ET6OgT2Mn
cD0aRcrUPk+YHoc9+8tSstbdVL+ZEkA1kc/A+MmHQZvTtdFaa5awMdUN568sn0vdBDihZNZ7MPfG
PKm7A+9WKj4RIrnZJ2EIkCo9BmeJqXRqq+JrMpiqlbZg1wDRgXilH6yjldI03kzixel6VQP5mCgg
0O5ja0gUbS9IvVMj1UwBtRcu5pNuOFp4RNE2eznDn02ne/NeoYWFAmm6+xmWTKA7MsFLGbTbYuFK
R34imSgoqY99xMfobh01aqu/PKVdDqHiiKiM6zJaDzkxe26Kg4FMjXDh1ahLArqu1VlSeqIpQI6U
ewEKadPx9AbMpZBJSBqRNHuD5dgYuw2gh0p8dN0KCEMTnAbhESc3BiAa0wRejQDCkIE6CA0HUzkP
nW2ts/pAENUaUmPjZTwksBZwkQKxzXsGUamw4GXX0ob3DPEXYQjYCTYV8yGLXwClZ9//8zsGTqRu
5nTSuuBPiXLa22iKEzAYTW+nvrxUmDuI4SOX6pVGJIDrs6YQGsZWqncbq3BtmdZQUjBhZ4mJtEPD
QEtPSVJ0vUfFG6NLYIe4NbWl3CWkxyEr+tCx5xsKAleUc2F98NR8ZQVk3XPv8iDcGWOPl4r2STJQ
/bO9UoIlhFZFqGn6C4+n5QZo81xcgWBfWrCPdNEHAxEmajwZhrGKhBw/HCMtDlNmOCFhk+7LNJE/
rQOQLIMtNA4PZvCOv7XneKSmMBhjKODMUfL9ZcJhANbSbdELmuLKING83WCIJMV6GuU4KY5M/VCQ
sWJuhn45aFfOMfAnSD+AS9n8R9J5LDeOLFH0ixABb7b0BEErOmmDICU2vPf4+ncwbzGm1aJFoSrz
5jXxdpTeRv8XoUxrUAd7dovDQXDSmcOxFRM2F37V2V3PrqRogaSV9ScHGCw8wFFsXfTJoI+2AUdJ
KFuSsMuGdRnv6/ojqHvsJhsoD3i7xWDw6ZlSSTTgEW6inkCMkwhfUsEpxQctm3oU4WC4W4NKoPs2
uoNJkGrA45As86ep2a/BAQtAGT+0ZjlNTwY62TNt6OF8BLD4VTrUProNMSjahl9NNoMi2KX5J8pr
qd72THvL9kkWyEqlbk5bkg2YKlps1GnGhi0TwzICiLWbNlq5+FbHkNoBlHPMQuSl1n4J4HvjtQaN
0EKCor8GGZ6beZk0x6O+TJjRFA2sUxJJIAcbrY6My5wrlBoxLHL3xofQvUff2P74yT616i4TC0um
WF9FcJOmTVz9N+0LWf0jRkufhpaNUtDxSscKV+SuAL5ulD3NU+9Bc+V2kvuzxkADvST8MHltRED9
gvpS9ZM5eJfphpNb81yW8dvAJcUcZKc01U1DWVAynDJRQ3kxNRMdgR5vcg6O6RBKW/2/4rLUByoN
NFZILlGMwThaeq7xBR8lLIgg5+ia3mwAWcFr8qOaGyiQ22OeTFoGvziDJY3/QpiJngFovSn8fwYu
U/LR0lNc6VnACv5DgNpECEF7J4Aqxay2X8qKym8NS91gV6AXjUZyYLvDyKh19C+dYFwLZgwNtiug
Dj18whnrFhasdIqv8ln5Dr4yiCDz1snO/ULYCFeFXKp8ETPo406aSL6Mvspf68Sp/cu+wG3ECIPg
o4fPC07lbUMCzIxgEQg62UX8dDdY190HTI95ADN87SIdzK1/VB7DP+pbLJumXOlH8M/CVmEuQHqZ
54zB5EtNbyfMkIFxo0LTh+GCXwQsoLNUrxuoe9AQTgMgkA0C80CXqD9ZxdE8/Agr4SvdGn9gWShK
Z9Ed2P7Rvc1bstNO0VeJJbW+kd/FI2WL2eQ3d34WFupDmfGnet9t1AdprCAWs5ygAT6QR7P6AEri
tEaYM0+hPGEHeg2dhQ6KbMyu2ezdLkhfW3k/8Bxnyg6gjTQybNMmm/jkkF414NVrcjFmDDHPw4Wx
+lL6ze7RBVXbb/7Xk7D5ImAIz8dyx7iQfVJc0FVO47oZSVWMgpuP8hjf+L/K4Au3wYTXvMjd2bQ1
M5XUSdgLjpU92M2rPgI2DjbzBTtaVq/g5Z613+wfgSd/Hn6IxUfaMJLZMuKYpafujpZP4M6cvuBU
5Q2Ah5OSN70ZYhU3wI6T7auNV9UcIsSy3UabaVzYQVGFS7V5A5rTo1u77MxTr40NO+D8Av28+qSL
Zs/39GU8tHcDUMtONHz5KPX+zInqQoIbTpdh8VVB7OXNaGu3mwMRMr3jXIABw85Cskk3h/bDRgp+
SQcAkfTqH43duM1uIdHbONN80weAShQdozt8qWcBCKfAKAXHSnDmL9AguGrfFGxAC/Tq3Y2Nov+C
PrBnDAqv+AunarY9YrjxR38Fl9EpT9UPt3eEOslz8bOCnWXgeZ6aFFQGBKIGyIjDcRJVqShsDdKH
451izfw9wta5+K93UMbu0mCmHK1NdY+3aEYAPsBbmWMykUTUzjMQe7YSD2BCb/RB7arhS89Pne2v
pUV6ZAt909SzVxNRerTI8x7PBNb2Bhr1uf8ol8CJ04efjTbmNvm7fXCpYbjBw2MFcpb+KIv0JJU1
SlLX9kJKlDGLSO55iPk7orpK0IFmDanuXD8asp5AQIjmNdYJQko0Nh7tETznMFSBf8yVP4iLEPBf
Ltt1x4g7COp12Z40WvJ0J6LdCfPrMGqYBYM3RYvp1J82yUGAnzmo65z+FtXTtCWxjU2CYBcSeoUe
it0DsYklwjyo2b73NSY25iG+CS0oLcxFpxK3UbZW9HtL3IW4KFNwwnjrJvKx0Mc/MoYEYqMTmsCD
Ue57kZRhdCCMuUNdhxsXEKZylBxdOLXkTasA99D0Y/oaX31NhOZQsVur3DY+M2WiFjH4VLH3/u8L
tBxGTolwT/QDTTIeRtKMmVaxxpvhAxQnPNPFG81ffqqPrKpqDagDmAVrEK4SOSUdVtj6PK+/ctP2
cSmAItDsAMcIkCiMAwrAJNk0GarCOYAE+BUAdwwXHC5XztR3j7F5Su6Cd9N67ETt0d/V1TqLT5iw
kGaLpauEewycaY9yrMnPigj+dhpNAoHaszYssKJgm6BugKUOVjrgpbZtSK3bW6qTnnJoTJjE7LTN
5NTygrvg/1XxejIzhRhJS+JPNxRns/lnkaPVbwVmqSV2OWOwzAR5CecwaTl/QjTL/m85SquxcXH3
yTfwdv4SilcP59oRPRFId0V9PZTFtgAOcseQFDgc1qBjiMIKIdMMkbiHDjISyVgA+V9DfWmbvUFm
ibikGAjh46MkpWPMkNmipmOkQ5zb0kLnUa6pqYkiQ0g61EiRBv/HxGlIwQKxx4QvvIqQcgz47KrM
EE4KTi6mLIZB0HKP01NIUkTnrVQBpM7CsATawTCYHCd/oSYRTOU0mQpIaycJGnCl2yomkmBEkGWE
ohubgrIjGUOFe8WiGjsUFsQd5OCUgvkuZfJs+BX5nxZAay9Jd0BT0uGT4hEIJ+oEtJnM5HQSG3yw
kOxjTHNZZoS5hEhpmhWK0AO5mJHxxNGokuyeqCrFll3Hz8gifOYCJ/0xrm0fQTwUhIGLtQyFPY4j
1bPqbriHVM1b9PZ+tRTqpa6vKn1ljkeeLwj3TXvUTIxGziMXcAj2or/n7wasSPuNml0Af9NgzSyu
1zad/9GUF74GrOLAfRoh5ArULi7Gf4jcU8hw2ElP757nL+tnJR7H6CY2l0jcmLJtSrZoPEPhNb2f
+m3CCi2bZwioFxZHo33y2rwG07Y+31TSkVwiU13xgdt6yc/bBoRkrblXlXlVs8FEdIwIX0M9NFki
g/Z3g21odhBghGE6zJTGeF/SHOi2N3DwSQV9k03NlRNJZF4J0/TLpa9tKK9mivaS+Y9mTL/NU7rC
OcOF2VzWSLSS8VtMDiYkePA1k3V41PRPUwazEmwU2TdmAZCuzHYWwnNvxJ+crI5/o/CS3Ffqrz31
OmLPULXlsA4l/Cq5+lXKdAX0w/P30bQAiKmL+Cfn4KimnteWQDg8hdnQQNyJ+4o65gytz6HBP96w
bHWIdv+R6mWElPA4o0dVlos2mHYFMAvw8AGYzBhoAVQRBJzT0kNZbD2S6qJhByq/PAz0SczQVthq
qyF+cXaAFx/ROv0xF2z8tgrNpqZKygtri6KKhdPjErmpZFvjgvT2ED/bnNzojSas4PPxrEG+xBSH
X4+SJb/Tl6gWPy3hh717buBHWAAxoXnmwvjDR9nowh0jldZF8bNXhGOh2vxPwoi8ebICuFQCnbkw
fLzu2JQJOdRHxoDshFxlGC1dfdTUl19sWLlMkkfzDL4lLFHsds1RNZzp31xBzYGqzUXmQTyaA79h
YnLmAVxew7q6JZsL57bNKZLHF/G/Vfr/V+fR/I872qm/Y3UG7cXUVxhIgLBzVbEJAuwrrWkN8axB
sOcWkbldKDqaIzbAGWy30ebJe3WTo3nTNqRRdL0d9ORAH1mF7Guy9wX6GD87nHPQX2SfHpM33clh
mxG+AxNEpQN8TQ7pIL8VM8RrFVxCadNqgHWbqLH1GuLJMTH/huJoKk6hOWLDCl5ZvJTodNLFCj8W
X4S70lXH4nsscKfs2ZJYdK1y9Swin5cBDAhY1tPoBQdFujaKrXJWPdOJdnFtpyh2drEWqw6Bnaih
bXZZfrHG0WL9+ZFtiEc9OxvYj7R2Lp0T8xVJnOPphyeI+UILDDyuTSYSvECcm1TQgKDLcbNlrNCc
ExsRhNPeZ60sEl2jmj2wIs9kzLcBS6q3OxQ7qJazZZDdeEHdZH6inV23vJckTIYTOXISEunmXCU4
Q3O5+WUCPgFKfJPUHmSz8k5DQt3oANUw/YN43k8K5pGvIpGJ8NEgUxF9Skid0OOkylJLZShCsFJH
lEYNMgM/e+baS3rjapP1bMrqq2cWq3G09P1Hg/DnQkOQQVvdgh/Dk0O6yu45PZXLw3vzzFKYHqIy
Kw+7D0vL54HWtVReWnT0yhsVbzXYOc84PXn61OjFU/01fYIm+JCKp2/77EnuYx+8hfGj0tUYvQLI
pxASccHLpLDmnbzPu6dcflC6yuPVJx4lL20cGKXH2DtsjFOmqrFhkU4pFTA0miOXmv6xqW6J67gh
HAVHE65J8I81nklPzjo/eLMnN1E5Y3cuxlvCLjedecZgTVhJG8VI49TZ0WW4lZufioFgIG9GNnTO
FO5oXqC1NnJ+Sb0b/LLop+8OjM06IOnMDyAQPbmJQxzZolNDHlujrBFXZbAAd4C6zAr3EaC8j38W
WRU+6LiIRVp8axTKeUjGA1CgBC0WfUwM2d5qFBgjbMtV8NKzEtsFtuOpDKBKSWKsxTRwPzFYjTpo
PQd1xInlu4DhOC243COdwt8n1jprnBIqtwtNwE3hwfjnhF3PNNwVZ6ge4S87oC/oGVwQaYdv3SpU
IUUN7LGYRpBo6QfNTgsNotnws7UGrJ9KSAvDppTh1QaFdG5LzD+HR2HsBt6CGuElwNsbZbx3en9p
UEeIcIOnhze8LQkPhpJHmIaxNCDZTKeFqAQ7ufytS5QJLazhCqM3Fb9JbgZOjYgKJItEx7coMnSu
DOfKqPN19xzP3MOcKFOtUQVEmfHi03+RKRcZec/+hc/IYa3E85BvNV5Z7D2huckMRLSSPX1lLbVI
Dnm+qvn0/U6FdBKCGg8hac86s20s63w+St8RuIJJTECVU3n9UnTJp8Dd2p30yuonQ3XsD4+MOYfi
uPVFDLfYtMThSaPbNWzLCY6GFwC1zVV6Cr/5cTFGin8JdJhL9U4Z+iX9UpKuG/ScybpPVmJ8ECZ/
MluPTmr8OxROGBKcTlqQIW6G+FSbcEi2sUWu1amGfaHvRYzrxQu/qIfrGVAVRJzaUTG4QLzHAjPB
bpDXkNniJPj65YfBf7oxqrwDDBTUxuz8PCfAPB0EgH4EnUKZ/o1roIgqD3E4oBArz1vl2kYVmNnx
PWxxNob2nCoLDzZpzez41kuHViXB78H7CROL3JgVz8KPeuEaC1cmr8V+1Pcl2lJ+SXcBgsnCO+mh
I+uQhW2rv8TuUrX2UyxgQmu1ntzN0N/Ji8jdD5wY5Sku0erYHbRK/4JvZo0enY/k7q36YjZ2oqFY
cfh98MGCKSHcYfUTGe8URWzJ7HQyJqriF6FCZQQ3VwKRBXbRiBUTAkam4UmpTiSP89ZE9xIqR09+
yBZnnOOj83GPg7SoEHoGNy1eGD+aumiYqZdLzqmh2lS4y3unVLXZzdhmdOYVskZJxDC3TP9hR4pB
ZnaGthUHePwAuQAoaMusxyQWuvDSSk9W8QsM7EYrME/pXEn/RIiM6SYF0RJCOFyo9pksKBBjnBTG
WOqM2UMe0Y+PF3C8FY5zpI586+oj8/7hpAmrle+emhIYTgQF4ZqJmeOpRD6HkF+hAQ4BZYnTdLge
jCCUxoPlNpE24Jzyh9z6zggv41mnX4QJDz1tvKXK2+M40MNf/rLE+KBirmpBrYMRUDy0SEJIv6ly
h9BcLmkT/k5/L/AEIhYPwpUF4bU/MsSo3NaqAw7PLHcKmpFGpVhT3mVoCodLE01rE8NXXO+Q1CKK
hGEQcPgvMobAOeBfhh1iDiQIDzv89blBRO0hdHyg4iENF56Cz6oLnxxebtj9K90r1DyxmobyEnNp
7x9P2HCZ/ZOAUCw/sNbrBhh8w0L3+5MhXXrfETFxqMLJ7DGIDnHxyJRHVvwU4YFKtRE+bXuycLpX
FuE4vWEug+dtmcaz0OkbuGGhRTQlgO2vlxyawZbItsTutZrG2kwvyQco1zxx53NYLVntAsSCzpZo
3ttT00abJAjXQjgpyrAaS/lqOHshhDEegcFhLSpExYxcOlzU1nruiPjy6FxKhdtLhRAAJzTvmCAR
qlBKK5lUHf9ppT+FR0ntP5vyVEC3Fbx65ebxJuC28cydohfbKA7x4dC3VXHoBWNdjwJaPxMTbGSa
4Tat1xnltbGA99Ng28P7NWxJerdEMrrL0bjC3QKErVOb/CHU2w+2CSv7F0WrtosxOFk3sRPGj7w4
lYjskugiDD9hhQeVxAw8wJcjgDGL84qMXFbP6Uoqhw2hFa86zkCVLRHFyBceDA+PXCxilbhr6tMQ
rQoL/9VfFpIIS6Wya+VH9C6mDwnIZlO0CNYTmE6fxs5JtNPkf5U4POl0c6cXzV/l5AH2j8L8KNkp
UIgmwFTQYU8phD2Sam67USdkYM77r4e1b0C6f7exXUQ/CoCJpe5Glxg9eL0S7v4LLiUP4uIivG/0
TY35KyaduVizGfyyObUojNBJUjNixaPaETHFjf8reMwTrY/JPEAkxA0XhhPu3yEZx6T+uN9lAhmL
WykDG0zQ2I3ovUJGz4nD/mbxDfJVsJlozSGhHsm4L5qAG09cJuop13Z5wtWAM2N9MvfTkQPMVk/E
fHsCNc+C3z771UTbc92tBrhnCtc2WcfQpxE/aX1z03BN/fIZqqkB6o0ALNvzF5k8EW6sxRDRj7qf
UIQG9y8EZmu6LzX46ty76h8C0BNzb4a6w1uks8P7AcjQxxZTRtDk+iveYWHZer/uoCZFyQG36QJt
YW8FCxOxX+0VWy3e91g8UWkqOPlYsrXWQolJcgunCdFccBULlDk9pTAixmq1zotDrIpnDDmrAZAi
xZUUV/Z6SnIEzzcDzJGYHKQN9wv5wSUcSEkFcAUyaBT8aFHwRs2ki3qaWALAqIpLUvyMuxh8q8PO
kq5taoP4WsPGB6EurL+MYVfK1uWLx9Isn6KxY68wYprx5FMrCq7ft6Hh4ro/dcdx/FH8fdCba0/e
RuEvnzdGiSPW30ob8uYgBZb5XIW+48cMFax0HqKu7ZguiM1GyQ4BGvnsaJQ7UVFwbRwXupIfZQBK
FXJcgzGKwaDoXQvfHTy9DAfE0Ehn0y6QjE+B92v12EBdqw7L3Ji5SXNXaGbL4W0WP5ELE9z9lxB9
OjAJ0XX43yBONSxmMSFk7q8oXwVFDeMDrf900lMST66JWU0hHTPlu4tPjHFC+ZLWX2RLD0Tqqesm
PeT10/J3uvE9mN96dqcMV8uTRQdgvls8If3tEJ3IOinkbpbTUkgQl3RuS8yydOpFpWWg/df66Dmn
Rf7SKgC7/GSwr0dMOzVMw2qNsVKOYKG5Kvnd4/qW3IEgJW02G5QH/SxsUjE5WkD5/WHgU05cVol+
Qb5L5pcn4UM8Oa2LLa3omcFsmS998zrkP7S2GLMJyqovd30E/mQP3VXoPn1y9tx72/15oN7yEM6T
3NEGmrx8bkLnSrTJRvXbTDHpIN7wENfoa7ESkvZ6t2mUBztCl7zgjerKo3R3CJc7fR3SGNa2ZoJN
THilFB8nO9mecSGEbzkB+aO5Cz1IiSOpCzBYcxhyDLHd9JH4V7w5fNjuxXIgUhrOnozFID5hk6Zu
6L/xfJ9kZ82MyTODVgHBXboaSOvotwTmIU8CEycx1HeC5BTJx944pt5vpRfccxUGK3DkEbXTeM6R
JjB1aH5IiEIB1z2BsfBobuttGiyxs1KATmG+df2s/8NPJyigEa88gpSxIXSidIFnDbhT2q4FlWSx
ZUqLoTpy44g93/Ndc2+Sh9IcJtpEH4zIp7GW0EShYOJLOvSboTuK+pfZ71PRUTxHtHBmmjLfwc/Z
ilaQ+ZkP4N5FykGt4t5zQrUx9ISUbnPRqQF56x2zZL4qrMWI1IgxLpOWCLGYzqi4zf+zfsStyCrE
4QSSPJ/5wyCCZcmADCI+Y9ZAtHkCzj2cf+o/RkjdLGAXahADijfpIRxg7HnnyXbgBhoOngwhsAUx
Z+iF7fwkbJWfCLK5+QxiUU/FlqgSSqu/3q5fzI2ETxEu/XblyTvkJf1OO0sYHc3qe0MeG1wkGmGL
wQ20QRQcmETOaZUiUgWQcGT8zVwkbalDRYywZJtSxUcrDPbRXNCDSS/FpssUqa6q3XjpMTNCpDks
ROlrUH6D5Bs8YB5G3PUdAvQB9yK3W0L8NZpyFoc8CmLtULJoUNZIA3Nq3ktWV0tvYO7E5+mwBysN
GPKTcgH7MZzio5wu+66zpebht4ciSie+HdQZo+wiJtMTdlhAnSIIAMs4ZOXrkWoyYQjmO5n+BeF5
oqXDyPexDWrFd8CxU2p76KoBzmSV8GdANRh1F4/pc4rZDzR3/96WNFZ4Eu4x2BvZ4D2FWKr+Y417
Uevwsz4Dv1T+kvweQ2qWlXmLhE+YEp7D9kruq+q06jmN7T62BSFbqh00mMA/GTnm1hYjgQrA3Ldj
Bu9ecM7oyNXgM1n7+09wsFqo171wSrZMYbH385GvdI7wY8mV7ZJlaH1a5MYuhlJUUkKJjqk7VyrS
ZGTECQk5vg2Jpit/cDNfdKbgYAZi0MAxW8iZGiq8dCpqJwVEC+6WL73Jraz671ZCrCcaIJOLyMSK
qdxH1CEBHMUWnFTcatqPhTFRR8WevIJIXGrDt2WaCIuSqx8WBxVWC7SDie+H4Fyr8ceC3FPZ8NdN
AUkjbE2SgvVkWDDGyQfHUqEvY60d/Ms6SFaosMoKVIf9VOU1xRIltrpPsQoABp5NTJpawAQzuEch
iII+7nz0CiFHthVJbz3H1i9pv/uSSIIAilUEvI7f4/AXINqsQNgRpPFRmQFAYS/g/GF36xqsiyP8
m7xc4nll4MNBEg3bHa0Y3nr4V1ChkksvziXaxnCb6P/xYukI4AygC/xAnTL7FZbPPU5ggJUDWX/b
UqNuXoi46icrspDx6x4TmxwkIhOxp4f9B2OunPukJ5IixM7HUVsds2YrUpTh73snTEPy+SpgMM4I
b/bQ+eNQwx+KagMYw5AXGRROLr72o2oCU6MYuyekoCEEgHQPdS5LfyJqssbacu0WQ5rZYcpgIj/3
er6GDSbGpe2r1TkCeIiSV4dnRT7um1T8NhV4/R0IJ4IPv/hndLQF1IeycUvSHwW3x4LtOKrQczVn
nFQ6qt04QqsJB8X3kVEzX4wV/JcNoDF+nif/Qt6xiVnFVA8Y1T4BUY0mlArCWdfsXDwH6wjtJLr5
KSeXEiwVYHzk/T8vlb/hpqT4W1tGstNHWMMsg4nCoqbUQ1KE/gtveCJQZMIyOSSljuhGpOFnD1BT
Q/FqSRCKTbTFbK3jFJqa/pRYHQC/4QpV4LY9Xlj4EUYSUmnD7QdC4sv5Q8w4gYVTQ4PxPzM4mUEx
Wm93zh7np9tQO6InQLyXW2fdctruBNbdg27Bd4yOJJsefQxGbbxxexS84JvqMswWggzVc4MyBH0S
lWOvrjjPGYjB+Oq44NKSBDll70yyPxo+Ju7Ggym9eYrf+RteA+NWHggLG9Iy7HvCkrDmmkjzWOeh
LJsFV4QmPgG+W4U3CTEK8Vq4ppMi2Cbx7L6w69EpxCe9JdR/Cco6hH3mFVhDi6taOYpEe8sUFLC2
ML0nrlVGiTijp9BgULBuMXGeK+lG8FfIBGAbNJkDnR3KSoy6ALiNb5zOR14yjScegKaInQzjHqaa
UOAxKqpXDUne+lKK92677ymlswXM/hI8wjUcacoM8oTFNcMZoeB2VTHXXUC4o/GBjT+Kl35gYJ2v
fDBb+KeRyc1qc7STnVOmKuZmF2sYma1dlWZXpkhX9U+FFaaL0UDDKBpvAVIpSo0UNZG8YL3DlQWs
sLggaoNRoTVM6mA+irD7KJgg3pe/gnvskE/X0WVif3qd06LwwX0ZD1eHrxURy/QHrE/Zg7HBK3Zt
gEUpa0foEdzL/bqSiCAAARuaeV/i9GYCmg7doU2MnWZcEsXb+h1DZkO8u+0A1b68WMFSK7dWgzHJ
PCHK6MwWq+JDSRaut9PFTTtZp8wQb0jVosZyHt8asnhlXpZyQ/+FzDr2u3rRYFvSoq3nwi1lUvAG
pwQ7xuwCI8FkguC6i/WArFOouNkwK1hivA/binKnx7vOvKTVPpI2Na5+A7vUjCQYE0GXsEZpMFYb
Mz816trjh0xp2i106RHZ9qJ7TVjDV77L+M7EWf0HGwRDzWxcMzHW6RLRfs2K6d5FtbSI3XWh7Cpl
VSgrs14FA5Fk27g95bi9KBQpDVEj9Ka1PK4t9nKYfABGE9f+1lAfuOmLJOtYX5fhNsfF2uNWGNHf
ywtt8qbZepiaCguOrzzBXQRkwkOQIZN2rUbVWneDs4r4f+yE9VCQKjXMXf3WK3vONEPx7l6F+S3Q
B+OAApZvujQAeavo3YU4E0GuKq8aQ85hMBa1rqwpFti3xCkRuNgPbNsm94ZvHgJVWFhG6GgVokUI
bT7JDHhyoFfLpUtN9ABbmVnhR5FBvlLZmlAUy8QGbb3eW424gwg3uXVC8Yv2JvUPXX0nACZ0j2Co
CKYj45CN3wa1opEaUG85/5PDEEOLPQeYX4kP3OCzjASLfZPfq2TjlZtcyuYSbW2FkTzDnrI+w6AI
gH8olzC/ngf4iUntgaqMblLQ9EeoLknOaPyrEVz75lWQhqjuDflGRHSGVQEMkCS5Z8NZxyxZN6wj
jrfb0lVsXYeUnoHhaih5BfMzxP4ZekxuXnQ8nixtIzMV6cUYz+L25ONypmP1zItHzTGV3wOugtKp
NhBQYZkj2vU0WgRhAVlK37iB0ZkJ+s+IkViwqNtfioFQhCGUkQGpIR1lE1NB4dSXCZsVX6osc6Qc
J/xT1NsQfrllaKRBweLsV5ccbGNz89BKa4OBb8SrKBoO8/4yQJhjyoQfNb+heGgkYCzcg9fkQWi6
z20PtYh7nOELKAtGXHmNLX77I/lY0FXC3FCIbudc83gzU8yZECPtZDYnU+/1bwsaZu1/k0bltk7T
A7H9Rz48jynYwLjPPhRuQ3FTK5ykhlknrd3qx6sYig68pX9Vt5dTqkN2xe6Yy5fElbf+gAyqsXZm
s4eyNcIbgekYez8VrfVEENXANqYCKhLjbcQnnCBzQwpnootJGUhuEiwsunIr5EaAZNfggU44ByVi
Z1DtV/3C68/TCQrfWcWEqNsP0GkLulIFqJtXFBBPhlQqpN1CXIp92Pv/dZSMNIMM8jr7kJ+hYUaQ
5gJYRiFGU1J/i7L2WwyUL60g6kPuF62VkzTEEAW3Ia9/9FTRQT9wUtsd0sGGWaWJdXGaSye5H7e+
rGBKSMxYquLMh+yZjPQe0DAa6y0k+7nuwvLHxqLFLUBXGXKh8MFI25yiC28jUyk1QizevwJovZaY
L6oxZZ/FHAn+gFmnJPEUOKZPwW1zaWzmaUfclkZeL0/r5/8E75pyhnsoTQTcosyAEKDm2cok5zDj
UbNvlxpmoCVUXLyQ02xV8ZSihh8gv9IW9wDOWOAlUNEJkZyi/VRK+FRCT41eR4Gzq+zLYR9ZHEeV
o3uvNGTwlVqQk2knmOtAEp1We0cA8ofaAOMPVXbINKL/o0McL4wrgurptghgxp4NAxskKVp1nbqX
ehcrrmVZQIau5oLCfuRRC0wnJSJ+gX80f1fAzLBk5mpN9Eo1i5TG9FSJ7IQjZnCqCNOGHXwikKl/
gf6u5bNYbTyGFsK+GXdEsqnyh64picDtL0rlTM2D5TqZfzM4IzRQ1wI71rCAPUrjJwTQoMlbuLfB
VY5WFP+5vmtNzBkY2lBQcZTPzPFUaL/NeNCtTZtsIvr8kqDgNljGMOlIBOp/KvXPEs9R+j0ATogD
dl6mCyR3TZkuKkxragJvSva/zN0zfn9h6W+Qa5YwsUdxtZCjnzq/lxHxPl+xuBWSRVBtxZXu2a72
1RbwE2Yxm6G1FhvU1gUsJJ41/wUoHsxXC6wEMR+CCd5UfT+rhpOIhWFtfPt4CvV3YC68EeP6RHxZ
Mp4w2eKzVeVan7CQNyR2SggMZFptV0trkauIDyH6tq1lfJtUSVJHuohpLUJXOLgcDbUMudfyIQaE
3PNYKnBQ5sOvEF6V4oE8nFpzFNdhhRkiybS7ilCF8FYzhzT9S5GschJf+3hDtVQpSJg1SGF4Zpke
Q8VhPihoRilua5We2kLtthW6e+RDfW+r2VZo8Fqjm8dhngKupQ7rFQQA6PbLAblwz75vIGZK3g1n
PiEQ8Bm+S+aUET8tfKwbQn9ZUKmPLi0PO1l71OFkE9EiW/exl39C/Kqwcrmb3dNQZAiIpu1xE0Vd
DliCFDRzz0HyBkAJJPM4tYgBoJwvc8J2e7r/vrV2DaYFeRXZQk8ZbR00CUXtSaBtLMW1Ee6DIQAF
jmhoNs3VUxZjRJw7o+uerNXqm9jJAts7jCd64p4lYNxyx1neqhMsgm/7PBJs3VjL8TcoLBfcAge3
rIeJQw7e1Zj4d8uY6bhyz92Dx5rwl0K4dCVYRateuPjWPU8uoACpv6n0befS6lKKyCeA4FFiFrBk
5VmUR8nJ6rFn3hsBa8WmhAnKBxNmH5JozfiUXZ61BuE/WxvdckDzzugE8WO97dhR/J0M3QmB66am
TGlBfMyqnQsM+3XSH6rwBaBNmiohIB0DtWNTn4L4amAYlJUPDWMVYutToj5gx2BZFu57A0YKw8mo
WQ5YcnpvGbgGL6d8h2Eo316VbCOCFaNXnH019d5EvkncXYwse9EZdh6vZazAuGnFZYSf1BGDVldA
UrCTlLVchFzapzbcwEkSf1eKS35Nq35dTn+2ZY20lINiwdQlKRHQJLRgWcj7AewTYE9m5PRKm9/B
e+cET5FCGR9r/UsStzE3aw25oPK65QhPJ4hvrvtqJPicBzl8mcFF6G6M+IZdNXxFbHUGrovluZv4
0Tomr1y7K4ayjcqM2x7zT1PbWXkVx6+ccYQfk1sJYdDcxeVvJZM1Lbv7UVIXpWTuqjy2g1re4g2/
0WiNDO9LUr7+02Gy8/p7t3G/H0ljXjTwwIHyFCNXKdgNFXjI1sPSfGBrrvS/LuruI6vU4tTNiPsR
Ar6jVnF0+jxtMv+jPI4L9Lp1aKvmyF6iXfNs6h4SeKPQUjURbiA9CNAMB0peWWjVrdxplBLiVeyt
zQJzm1xlJpPekySztaD86bKKORVtAEWshbtvoaCIl6NtHkg/rYEYJoaX6NYQgGJ9l0Xw+yna/uNW
uesgWKrjw0ruBSqREB24VL41kQwzpgp4IeNdlsTeJTH6FVF410QOMIe+FoEJ9RhblP+RdF67rTPp
En0iAszh1spZDnLQDeFty2Qzs5n59LP6H+AAc2bPDrZMdqivapU7n0NxNIqDlNHKcEDN+Ub4Oqoy
lFAOqPLOq2GnDxlmp74zGTUF2zY0T3kbEDUhfZTzwIbzn6YbGN3YiaEiEMbbWTW8WlpIw7A8Npq1
rEEbexO5XUVfQz21ZpTI+MKYynybWS5M790v7zORsxaffaExanc9MN/xKlfbpRjOY1sfg2w8lk6Q
rgN2WDsEbWza3bZJz0g6niT7zB8hx1qRWHtMsCayT0snMURFIVwNNW+bmLHjJdPHvxyiliMuTKTg
qPbmdwuQpy6NF+bra9lxWMDFNRs3gQ/VgHgyhlzXpmUYposw/mmjE7Nxn1yGC/HPRzGQGNwwcuFS
/m9CwFTMqraOa16cxj9PUURWPf4SAZqENXnO0s/5lSyD59bmJ68sSKCbnERM72UOKlj96YxbjkpM
MzbRp6Z94t3b6RfnH2rtf7jN7lIyDBBbbLW66X34GMqa+jZO8uIWwXaeYhvcjPbjg+bkdAUnE90t
6PqfcWLeoOOaMujKKbm7zIH7rTnjMQqdkzVwrkCDRL+LLnZ7p4+CSh7LVv1Z1iIX2yl5RLWz0rR4
M84ZVW/NuQbCW0yUWNk7Gz3elLccVjAB5Ik9p+EqN+slu/qxJTleYvRf8gOp+4sozAVn75B24WCi
rpQiyr3sXvMJy6qZvff08ol6jdHM6rTjLN2F1Pw30+g3md7/yz2QkwKQQ+4AjC0nnuUm6r4HZoDO
SEivDewXMyb8za1fHxnbpfw5OoxDl7/UvOQcm7NjKs9jyR2brnWXVEJprVmmu/eue3HSlwlTfnC3
gHdCmic7AOoa5i+PtO/tSweQxIAI01fr0NRfq8EH8tYug/hfKEN2dAdk5L53YNvUxMo859QX6Ef+
rwMWYmzQhJllphrkFf5Zl09pnXGPLDNwYVkOoDD6NIJz3p8iiwh2cMxa5uCKMHUK2Qrn+gtt7skv
84OOr6hCHakjDga8TkHp/rMi6wAFhTLrBgw8+dj5WPIfUa0D2dRPhWT3mgv5gfd1bwTQ2SuybOQu
+JRPNL281uyN6VQe1GNSAlNKpnedWsyEvGGNfaTpBqLres7gBEK9DzFNjQFSJOaE2GZXo0oAIYjp
L3vqPN5qz6igNHHW7S1qXHznx1Kj3v4sjODoe6SW0ig+SyB5RjK+moOxn6roHpd46Bpjkct+a4w+
hkprVbYmLnq5nrL3ihRrLtN6UbfhuTKLT+p+CVIPJ1c8ulM+6hhHB1S+elrFkzrweQd3aLcuxJaU
MGfoc07eeJq7qme+mREHWPhc4aOxdbnLNHMh8eyP5JndooSFZBrGLUTbzKD+ziWZjbSjt1GomFAL
ljhaCJgKqgKlJd1mjao1yjhXE5e+6t9AGQ5QQhxe42+Wehvf6Y9OTEXkdNZolaVhcIHc3d2MEUyq
RZ597UvuXQOWR++l0cy1V85bsn3MdrN1UzbPNqNUrwr2oKEHbsmzjXVSEN44heLXcy+ZcxHJfkBV
bI3gkBC5T2gMisd5aUSwX0FXVHGvCm8vITm+mUfFVqp1rC3z2lzmknLN5rkau00xzs96iOtVI9iG
WEArCiBzNGQtc26GszKphO1796MnHT8E7mmU1baviWiBFRxQbyUdWX6crUeS16D4Bvltx+S2aaiu
Y2j8gb43zeZQagXhMN6svDp5lo9FIZkACul4vIeVLf+zyEQ+856KRaOCM8jArh2IWKRfcfYG8GMi
hJ1JBZPknEHAgZumTZW8dxiMdFuaYl2+9HTmWAYOCZQ1A0dF5T3CLOVkom+yIdsb8aZozH86sxyU
eptBGME3L/zW8+HV05jC0Lt1TcWw79v/JraIY214yPH5psZbh1A4uAA+yE0EIMDMMVpZA83n5WG2
KYhL5uJgdD6PJLIRqLDKGbGy+6DTWryf2H6hDQciJ50LD5yGQ2xTtMJUELKzLzNqVy1DePAogbYr
ki/L/fZnJpqaI381TFczeSItH97LlkcbNk8ZAWjJKk5ShqCeUgPEol1b50HI/jsc4MBERGZmrAvV
sC8nYol5wzcGcJCKisxvASCwdsfhjjHwmxcAh/Gx9c/t8iVjLXNyyG4Zip2hkxusw+zYjD0W6nve
yHWkdjxjnGnTjJ+k8dG3WI0Gwv/NjODeMjqhegwTDAUH9soyiKwRGC5yWoYKVKIyfQuMbBvZ3avq
c01xulR+9BcWL7FhMMe3D45jHgJ92Kf0y6lge56mfxVvTFKb29b8J0f3F5isG/7aFZ5rqqYnFPeu
6/kDknfb2EVZfygMC4XNtI9GfDR6pO2cMCem3k4ylxlN+l8GGJDhxe3F1ywZDI+Mbetufm2j5lh3
7nESz03YHxqe6lQPz+xRr4Y336I4oEUcsnFi02nNtZJrnGVSl6QxNIHzqNRwu5vohzGeTZ8hK++h
UJkdjsYDerBGCku5tCuXixcDjtKC2CFSrAvwuTDOtFA8UNP2KTxroHYN5k59n0CKbxnhELtM06sI
bl1502jb8HP6nXXcjBSNaisxzK+FGDcz7BNntN/hl6yGgvcdX2qxoZKyN0M+l48mbDdpPmK0ZNBi
f5ks5nlbbG32IxefGR/ZiHiU+txE3yZrPYnPrpr3tYOKtnYymJHxvBlhPgfktLrwM6UeDCs29JxN
2P8TY3eZyEqL8LWjGHfGow1JAfcU8z0SLaD38MQbODo55rGRvRXpy7CBUK8yRuNLJL8n9+r228hY
AhaiwZ10YxWfHaSfFt2JPh1J2gZRkbPEokV3KfEjrIKfGnwlYhNkG32FfS7KdvIX8wO639BvvWKX
UiWJFbhDQ6RSi9vnE0FfKh1ghzCOGs4sy5j6rPGHguiRQPbMIx7wIx2sEvRGfMzTGVst4SIPs1uW
ctAudHgZ6tCacK2/zPXqrXOubvFtWUQjNt24G40X1j8ipnXyJwdGk7uUn2SsXI54t+xxm5ExD3C6
Vt6BdN4EBCaNX5KcfuFriluF+73uHQMLQLNpLzrInwbx14jRES3XdOTw3zpCIOGAQ6yzHhL3Zwfw
tWWMlXgPo/so+j315XFymUdysdbGxZzEa4tBiHZXnmLBiDOXa9nUC2FEm7botqGfcBwLfnJHY/5X
s17JHZAd1BdujHowrbOo+6Ribl/3+qtTNY8ShkGW69VmrM1fo/Q/NRBu0WhsjWnYyZjX/+gJ3OWq
giolDRbupI2VFdFvaaRvzLDGEXiUR3mQXz/J4EeDIlNJCWSVwazyeWf9s+44nwNjSUhRsMbnS+cd
uvqKpT9xLwNULXA03ksCtpteYdpQ25ecOrz2OtiMW8c3laIN1lwzZE7qjIdp4btMJwjyAjvYWmIN
y8Odzi0uQrxThJOjLZRTsnmVvc3rNdwxJlZM2okETtVliO9meImCrU/kKsUU34Yf7rW9BpCvaAjt
FmycEYcHuDSPSJwZC1chbTkbJSCMK4eLR3YqjaUeLXUT00j5jhHWTcnsr0rzV8Jk77OHYWya6MWD
4xyyNeSHrv8cXHAxEBjrc24tR+NQaFsQ6oPYaEiixaFemz/IDdz/ausY1O8NN0+HgkWLwXmLEQmp
mQvk9ywXcio3JmZqQNsOF158I3RPgSf7rNsll3XoCuY7H0L9o18dsOyMPHELkgVyvR3lIaKC38/1
Y12EC8d4i+xmLbx560kq0YjbwCrQWJEhIv5Rvyo/SmInpLZRpo0lPZmjduSAiZXOjpbxiw1GT+Ds
W4AbfEOsrz6c5/KXeteX6cZigN3nPv30DL3e6SW54l3MLvmnVxwAmNS0B0EWgMkdY3BZiN8hWxeH
ZpMwpNsYm27nfnZf7Xzil50bNzTpPfnRMiroVX5qEQcpOYhulHIW//B+BvvRWYrPgmoUF1M4INZ1
m27JgLrGcviCgBmDUn4ap51mrDxwdR9DcxkaQB3msGmIKkeM3xLoWL3N/+6csMdg3FqM71G8HWym
s+lmdogT448R0zM+v/LEegvTBXIDNghwhp6xb9iXYODV6Q9nq4lhGO64uHsa3+QleDHu6TX8Id9U
cUjGomFx5Xkwom2Gr4ZHCkIN1XjlQXxlqMdPWC55JHD4rUW06ppVmihPPU89qRhovEl31P5AZkof
JBHJIOuX3YBlcnjy4K5xYRiWPXPNbg1w12XCSsECWiV4BxCIO8RijDx2CH5zUxlvA9quwYf+675R
p8DGTzDkyYMExe2o+8CvyRdHYgg4tqC5d6xWU8Jl9xzblyr5hDHFzJ/8m+tuKwIkTuUfvNRj9kPG
A+99Z9lrC1WySLApD/+KHOjyourgSQMvzdtVHGMSVY8cpZ1AmExAhZypunLhNb+pc6umcsfaxOnp
NUh5EfBCVpz8O35ptvZZAy7Dx6CUQAk1xTJMnbUPDg6HtyC3BQhj5XF2yWtSCoNFzSCxdpN+rzRA
bWADyXHWOf6ToFgtMo+pVuwyH2+jrT7YvNpMOBmUz9ffWRqkVS6iFps181ZMG4ipvMedXGfucyeH
pajeeNz64rX3GeK3M4mXlwLagBx3+kR90UVz+DE58O8AKCCMgEAJur0FHHv6LuujBukoW9CIVHwj
qOVib+QnDJmuMBeuvHksAHHNoBh8L9WytgyumQEfmj21pVzG8JdJYm01rn7p9MaRj8urSysGje31
KqUQAPoiMTibH7vOjFn/wfNg1tdYq17HSRUfE6gomt0wuxjrQU6673r23ohfjTQSp8us1w/gUGc6
U7R/cTVggmKLxtVtFPqb4py4dvJucFsrc5e0MK8uxo7JiaF8A9EgOj+fM/Oay7M6YwvlBASk0/Na
usisjPs9htseRYymC9hyehTF/eRpYPdcjsPUkPINF9HoPZ0s6zhRR5LEAIo41XvMnFqsd818Twhe
OVF8UR3HErMdGtvyVBFg8gmz5H256CnSSX3a52DPuK8a50YXE13gjfsuH05w2/ZW2q6X67H2d/q8
irACuyaHRtZzKYMlA+zQfIsNmCb5XYOvHVXJ62hVrzTwVCbUzTpoVkWmvXYmlZZFdu7al5hEe5Dc
/E4QZ2fYRB9Xz5pPIqQhG2m01VpCA2KEnQ6/Ztdt+e6BylDu579g+Kk9pKEaudtJMPEZ13UZlsio
zu8UOI++EzxHjr7UQwwInh2zcukQ1UiKWmKiPYeDWomBaMofvn2K2CHq4hcLZXOIYLq4d07I8HKn
/p/E5AX/INHkFvsyAnP+lBHfGR7Yyt3+gLXpScdrg/3rohX+IU54oMvW3ZaYqZKUAcnfyBETHHa+
HbJ5IYjShTkiFEFbg9fcoSOFE8rTW0EXmvKn+QYoc4iwwZPJKAud7Iug/MZoB9KKnGdqjCECug38
P3Pv9qqUGV2am7BsYAPW3dFDh+Edv0tLnKqU0gsyDnEqV/34M08GjgGHshLOFlqw9KWz6AFhVJDX
+Ojg50JHcV7nKroARPbKvR2992JeWRicuuRutyQFRgJuj7reBaV/SGEGhNRzRC32ewIlLcgFZYPT
42gluSvkQwWdhyDPpOKJW8TbfpgZLoQI7jYutn4Rjp8iQFthQ22HcKXjPjFMD2sOE3pklib76ZKD
xbQ6az+wX3s2E7Yni6GkF9frBvP37CD89wvBeLjjJu0pq1Ur1yhDOsdug1FmQZNbyUbDcp0fZkbJ
1tm26JWAY3W3KqQ35v6GQ9zJoJLVtFem/aUH6NWYwkD1LFNR/PTyMFF5RwyrgJQ3IGU480+u07ur
O7t6YAAX0ZAbbdH5N5hqp/yrkC8t5pOUA7fORJhe87WGUxjFXHN/Pate83juPWIaUdETtke0mVYz
UH36Uitw1/wiLjYTfdEwqYV+G0tzEwZUC/p3ASXQd19zk7IyqAmA0BbQDbEJT7uW2Z+GiU6U44p3
iP2gONIu27cjxkqqJfce9kDfxdVJMFXBm4N04RuSTeXbh995al26MJCsxbMiiCieXO1hImBJnOij
aOgjb26zzhUQw2pGvJQCOZNTYIsCAaqEK4p1VV29eYJcXOVgrvo1IwsmOO9ewpWKFDQIOgjIe743
LK45A8EmEsCFOop8oZdLzK4rz+h3MeZRXIBed+tC7jrdzisqysaRPvV5w71qKeDLKcee8iGEULVA
bvD7RxWNnrahCrIa7qJrGEBedDLdmjKDFvuR2uyZIxVG24LNKQYTCOmxiT+YFmbYDOBjbGJkWy5f
WGKv84w9r3UWDm8843sH85TivhWYGWydS5xNOTzzTd8vIAE/J1q+YlEgl8hAw8BxMdNFmHTtWbdI
nWq7qFr3+WcXMAnS7/zEla8hFddUfz9XFj5r3NAFJVMdtuCh8LcpFzr+uga3c6h/ZhSVn+gfyZZA
rDwdkuBEtsECCAUzN2n+0pxL9ClQrjpcCcT7ZH0gJd8RxUSrDB85hGL+g+Oo4BaI2BcjxUWYSYP0
b+R23OAX9PkePPJ9C1f3Ec9jBrX3HFtymxAQy6ytST5z7G8JI7AqLbfAZPKOsRMKMPd78OPz9NRz
9Iq8Gz8NvvTB1rf8DlfcJuIX+Fe4CdmxXDsOwGighqaLtrc2Wo547rTJw3ttpzstJvUl/hnFw5ib
s2Z7ixi3iOnxiqbNeuJwWg6Sytd7pl2d6lrzsjTOX6CnS63aWKDDXOxYM16zov8d3buWUNArkISy
TdDP27yFtkX/hM4GbrrTSVEIZyDFkVndWs6TrQsNn8HYOMSH0zqInQXZ58HJrlrvg2KqMzYEuoXS
igSwS+1onL/M9PLKyHu1shssn0OHHRA4TxMwp2ojGm7BiKa8lWm0Ub9TvUf3is23Nu3lyaLQB3Nj
z6DKN9947VqXGnf+4gqgL6lFxyNqa1+j8rumw7XEQcFqUPY2I/l+tYN4PzDWvI4Y2eCYutFbz7oS
MZkdMEOdqjY94IBcBPG4mOcPl8Vb0SBjbVicVHTaAxnnYT5SR4HWv7GSAVn+Ug7e5lEVODOx8mAt
cyuE9j3/7oAGocrrIXXvW5aGE0oliYb6E0kviNWHkO8qTlM4etQfVQgPwGtGbB4zmzKhwXueh+IQ
hFz2G++IWsrMwX66F9DpAJra4TuciCR9XlfGjRzLJHdt/R6Xf6JMcN5uNfNe2HJp8q6rNzW88uLa
4s9SaxQ/MALrisBLgm64ZdEXPD5SYhM0TVX0Hv9Rfd3yUdTCXcxMf2OyPFVOvOgHwZVW45sW7hrH
WRRAomkcCtjiJu5T+KJDdx0l4aoqm4cYuNg4f2bCkLQch3uLU8h2yt8cuTrEB+gywXW4qQUdJI9o
2E6lfm6M5tyFzV5o06EmctG03xMOC73/JhLiciHnv2DIGpGdeVg64R0ttMvIQv/lPDI1zWFIUA9n
sXY+W3L3Bqc1EztHUz4ioru+OrRRq6OrqxfvfgqS6BlVtPa0DYEClHedcVV8Be638UqF6J/30n6P
xuyaZkgD0SfRBrZtEhTO/NtSCgUlb+oo87NOw1BDp4wvBt7i2AOjmx0HL9rbSf1C/AEfhAQCnH3k
2rQZkwy9qV9qibLoj9vKIpWd5Ic4xSpi0hwYRe9xy8Fjh/XzTnOXoGW9fggEQqBFBwMqitcSPUkj
7VySZZepS+lCyBU8Fx/JDFQp+1e6cjnaZ7dOyLIM2yYjVopG3Kf6MzP5d697ltUEA8XCM7hqWfR6
zMKCpcOp75VU5rWG/UdFOWJamlBINc6p1JxpWPPS7HNO7pmNzVY+J9zgo5Z39N2YfjULYAsN7txI
/Fhg0X7I4CtOAna/eGn1uKWFt+EMxsZ2aB24UAFYAM5Cskh3ekhcw4CAMjF9M6NTU9y7ylpWDB2w
olE14hPRrtuvChO6O8udR07HS5cBNJrc+05ZcEbDZF3Q32o3fDUrB12wWQFcAHTAgAWcyUgidZg2
E57rKrVAPztr616wUyVTA8xrFeAjZtMPU3rz6vLgMkgNk3rrNdqxE+MxBk9dJJcywcSOAhCWlAC1
HNUlypC8U2WsW+pgCNfgEbO3al8ddWC4lkPxXlBmxqlHjcqA4n5G07bA9BdhChJp/mZFYOfGr6lL
T2n7JbFZ1Yo5kpont/FWAyMNY3yUzNrUmayhQl1jnODYwcZH+BUYZ7h+czQIsb3zD83oZTzLanfS
rpZ+t2MCuDXhp+4vYa/27Jxne1+K96mgJmNYmv2m99BGrDsu0Q3qQ+pfCy84WMO7TwGD4wynmF7W
qSDj4v+Z3i4fUEOAhjTMwawezk2YfGbVcI+C8BX/l6cuYEEV0OMauNeJn7DLjc0HwhjG1oHPV/LP
sIq955AT6mh+ttSlYrIOBRNlP3beLTtjUCLWHcDQ1gXn3yTUFlNWyDrGzAM4J4qS47hbg/ew19xl
MdvXMjWZ1TXMcBnLRml5jglqt8NSR5uoK1qJTFJIb2NyKonvZxo3nfBhsgxUYhe5HNZF+6ac+dR4
Zwy7TTULGJlaTV94LElQZgQ+85NuM/avnpkB98Q+JefPMoneEt6aMiZKAUvenzgE20z5VlVNnGvk
rpBHYPosNn5M5NWful8aijv7GOdYkDzQj2NCzVteLPnMG+0nwT0qySH5WsFV6B5XDw8zFsUtOjUv
wVcIWizkWqPR1+WIx2wwNHCvad4dcVn3xvcY22u3HHdCnWwfmMlrYvWD3WykdBvy4S4W+73TXwUb
pPr+e2aTRvLWRYz290NOBnr+Nfg5BQE/dub4rRdexprOsey5Y99IMXpFSORGcB2YfLrRu+ZVxxEc
GsvtQrrPkpSKITkghXJPKDXsTmbiLWBzqDfLpmOIg+TK06p1zrYsGf+2BW7WUtuUuNtZR7huKG4s
ucHUvAfYUX2Xa9G4aYnKcyhEGW7TFqxwdeiyEqvKu3pV4A3CN5zdi7zgPcBwIlaDla+NWWPKtpNe
+MxweG32p5C6HKveDCXhQPcpNjhlcq4L5HPJmDLTRw5p7x4u8AhgLW8UjRuE5hFlBCLKaVazWhs3
BtN79R7mLC5oXFi2XVDq4WeQea8hzWX8j6JYGegPZRUdo7qihsHeZJgPcubhiv1HOxWq68j5xtAZ
RhYek0oI2kN7MEV+GbmbTi53+wGjy8rCEZWWezevF0lAUxnCke1zJMBBUqaXGNsFk0rseXx62apm
9GGVWEq1Nw0txhP1qU7EwRF8/Fh5uAqF1S0fbtBX7OESiHczHzAdb2JGrZRYzP5u0jBKjJE4mngz
+mtrtGyVhCk1d8LpjtvPEbuEv07gVG5d6pmfwbsDMdjMSM5ukgC4iIlIMCRh5edDMxoBPWNdGyf1
LctWrYsyCW+qzIQjOYe2gfeMj26vVsTBjbcB109De/Pc+shTE+l3Px2XXUT9FS9BCYWgJEsimaKE
8k8ywHabmyhe3ean4Eu0sWZHE0WdapWO/folxNHA6RDR5Flm2tpCINXTg8J+d+o74B7vZjiouZUZ
QXUI6ZbIvRgMi6BkIdyaDIfz6sZyyiPTmDioMS7SW94sR1VzLufV2Oirin/Yr/n/R/msaTcMOIuy
KU/qyY7tYNkZdxvW1VzaWKKCUylJxRJ45pygif5o2UQiZDkuuXGCQmgFJigeTZOaHVJjAn2u1boX
Hpn/PiebX8M7nZgeE613C9LzPAzvOmebfuYMObn4d3m+e95x39pr/X4CDDr8s4bw4JfVKTJPAkkm
Q/3yxnwrOgcwRXj0SWDsAmiThZZ8zrtZkJgr7a3l/MoYSNDBJPKWF7CwJss/mOVA6dxlbtHspEcV
DV+bPxMvSUjO1QxEXZZDQ990Aw6edw1xpY5bHhFQNUnXX7tUnBMGIrzrkc1pVK0FDmUTI171lN1S
PVxVQzyTPzgkj3YcV0nGk01yz2MQyk41UwQ4in+DK3Y+9DL6mWY600uJIJ1xVcobe69NcqOjRVj0
utSOTyQZ2EYBIdkUxxqkkw89p2UcpBHQp0zJmMKdQONoTPCdd0Hqa2KsAwRxrfX1llq6IH9UGmM+
ZO/wN8+/o8DcWSRvMm7ERKj9eNoOLaoesqVngLMu9wYEj5G5Yj12q0IwfTAeTnbXhrWWdVvB8aUa
5+s04NjMr0yODzrBEsKmTb/VyZlPxtH0d1rJmHHaqV27497OZNPDoZXrBrxOTMTc5KBKNhNVx/q9
RdhvMo7zo34M+XOCBieb7IAx84THZyLpIjxKu/zsVFLYo9EBgGDQNB9JSOapQjhTf69TdgdBKrBX
5UVhvTeH8VrCqLRbOkIy88fllePr7ukKUC9AkeQfork143h1JveS5+JAhkhrqXNnTasF8fdaxSTi
6KR4BDXQWrYNwILx3opOfIes6HVzj/FVceMQ2FvDbK/+rZ4IPBOcEHm/yL5jHo9o9tfqp6s5qDEW
QEjrhG63kBy+PI7HQfrlknP0h4tPFGTkWtgriK4rX/mNAX+upJdCLR7q80j0XwnLXZLn1DgN1NGH
wUeIS7C56wynLdZE3r9Jo32Mh1C9t//tgLyWGnc/dpQ6sp8AwAgSe1fOWUXo7K0ABS6bxdWbQk6J
tEaMl7lhO+SMxEzuYwxUTTdPGq5RbBwFNwS1wPfeq6af+DvUFzTpPGnOvaUXN/7WhOQ4D+vX2s7F
To8omti0AF1nEp34wilZEGscQ8QJhlmhofAXxjwdUq4IyassDFcTwBmMDODEDLuJK4h99CQ2cCbU
aHg7Vf8QPOsCYygMv3Vkv0Im1IdTmm5S1IEQvAAnjDX9jPqosovJBZcHSBRQf4oJ5DtXSu/5bVQF
0mavOVuNdr9Opf87fdcyhWhQpxCg+BDxgZz7/rOhZxYuMmfNZkfzZv8BgfuNE1JTvOKSgsVmcC79
DC124mWJDR9P2TtnrSg78z2M00G1YzQ7p39C0qcfqv/nPmzGgcY1aXdNhDDN6OeI1bBhropiYy25
cPB/BiAOZytYPl7Mil5Oem+ohFhxmwhZLv8Rf7Y+OC0mfKXWVh8wWnxRg4rf0y3XZFPpPwoHBa/X
m5uFIXTeCOIA+WL6g1/ZiFcJ8QB0g43RxwSPAwQ+1Y721Bw7DkgCk3Ucgy32Kv4KFkGONxwsfLvY
5FwxNDq0Ird98/vmOM4j6i6nOpI8Vhx+xExeHTPBXXlz5UixJ/P55oHEZ1hfBrwkmlnmgU+hbJee
/Kny17onLxz2wLFG8vlYhTBt5yxGXKtysFUocBVX1/loU8Fcg2SirIbn2Kme2T2c74Ik+cykjxLF
Aee1jUG3ZQRpdUTU3lE0mDAvW8cnLsJFik2BsEMvqSNFtXYZWo0LIPjFz5Rbu7isnadTD3lUIs38
PzKlud0tsKcdMZlzNvz1ZvzcZs06Q6hO2hE9n3P3VH9E6Fa+2y+HtWM82zoEMfsJmqRDSk1A7i+7
jRjhr44MWraxhpwpoLYlG7+yASiNMAvwuVjdcQKLahly7cq33FCqOp1ZO2QNjSi1JNijqgrAWvgb
Yc6Y+LeoEwUxDPUxmRg7Q26iRvAVga5l6aVxw4uz1ZzYnBk6etq4zbCAoRxU9bgN8WgOXfGq10wF
IKW15Nc++Fl4VQR8hSkW1cjKCRXwAibEC7ItIjPW0ZtSihPAW0H/4uBc9yd9m3U31FC+uszXzkk7
b9UjMJfOuoWgE43iZBTygNISD9kqhdYHzlDicp4xqpeG2LYVbD30VuzKKDe0K1S72MPLQ7iRR252
i+NYpK+VV51HA36y1fT/BcFU3iwWM8n7g4ZoEKJN8VUf3C7GXsqIQRLaKeSjYKvMzE9SDhUwFC3M
VmMFlMfaeiYnoPhBRUTJrbjhTkFp0K5IExJQ+JCqY8ZRbIJhq8B6e9sy1nD1dIpkEnSj6ZBb+Jhw
afc6GKmSIVJEp57HVG1mpe7nccVnJfglI+m//WTAZrrD9o0OgTJOqd0AsbtkVIPIDjy/nFZltlfC
u8tPH3NVwHULhV5N7IwOEcE/tbZPwwTuZWj8+o0fj2U/vAKIt3ZUR36e++XsdwtzePZBNtCj4RkY
NHTr1AZvrZw5FJ0y9Wcf7nCao5GiD2ONhJulxj0xdjyhGiqejpSdu+Tn7bODg6Ss94lqy0Umr9mW
fE66CkyhddZaJ6mK9t0moC4eSmsryXXl6aNRdXv86Jgg+Mz8Eb3M5C5nHtIhx4yzz1umHiX3Wuj6
PI2DcVAkOAv/EeHomRIUEpkDLz7iTHPTug3jg5lTly4BQ/DZ+ruyfh/crfC/S94xHWJlybcSXX0I
HPGKWH51xJSRZnedFyJOGUz2tzDWN27RLUeWHU3eFDhDS0+SSr+Qv8MjJKHn654lwh43ODypvkZq
w7pfVsnORI329VEFePGAEkFOoZtVi/mvD7Hx5Ut9aCgMnPYmhy+liqtX2CtWelWvdWbXXHJJPPgW
HkwTqviCXVGPWV6zeDvH2BcCYp0PsjEI5ipVjohxy9FxSR12ZJGtnDjIPXPnfZd9Sym26OFikgTX
GPgCJiacoplfHhOZrAoW09LAV1PKZxONkTt9jUvL7c01CrqL/ms5bwM8bfZiLkzucuaQ3a8abd8m
pOXMTQNzJhyZi6a3mFK4to7WJSF26H4R3OO++57aeedvmx7FGn+Lg46nDcOxGm4+Hgr8iR0wBA9G
fy3kZye451bD2WKQIQDSWJwB8xIs7jCfLIeJjYc+36A3UILu3Tg8zRWQKxEcw/F5NsG580b2GOWZ
REjuQLCtUYdNYGY+tgCKV61mZXCzcXkjy5E84U5jvlxXV5uYrxf8c/gBxq7i02aHWKOSR41uSU0G
tr1WIzfLJ15zC6kl8vnsopIxS7tXDST0cds6DSAgTowbvK1mOs9sJqZMvgK+6cJ/hEw+fQaJMe0y
Uc9oTuuOXNNY5baGj+yNqljIZ1a4igtAl+VsXOCZobZak9hTZID4n4CcZ6gZR7eYZnJkd2Bu8jRj
q2vHa5y+mjAOkL8nmIjmjcW8lRtmZSteBpHW+1p8wvjUAAbFmr5nwuXEI9RmtEdqWNiC1X45W9y9
h2pt+0z1tJOP2M3EK8lQZVBq9eLA4TJEiFFTtYClq8DZxQ/BmGvMBdOqDtGXYh6j4gC94Ckqbo37
XKI9ebSgSB337fwc+v9j6TyWG1eyIPpFFQFvtqK3ogwltTYItVqCBwoeha+fUy9mMW8zrW6KBKuu
yTx5jesbtuuYXik896EPH3VaN/1zTPfnE4uD8EZEm1QsZPrx1TUn+1hHIdpGedI70a6Tt1YHBeA4
ZzjTsaFcngJxi/LhPmWkeUIYrgpMbvVu7A+kIQM0qN70gZijVx3wukWw+3K+Q3rDZePybKpdwXKJ
1lh2ctWD1CnxhXLfxemPzjyy5rt+2zp1N1gNar8vbHVpWTufiBhr9HEDSIaD2TEbMFrHHLUk/oxb
sjnb8p4g34OHQm2BVp5GOYgTgFbQorCPxAUcNNJvjNsMFB3vdcXRy8mIZ59NHzvET+A8fiY2TDCW
gTRIUErIBvlbBUtuIK12Wu3yhC0/CRiLZV8ArPE05/swv8xUnjWpMW7S3IzB2DdzuJn8gqhM9mds
3Z15WDuQnyM0VyJ8B9diadtoCeGuxq/IHcruwFqZKYpy5KTaAj6OP3PMc85DrNV91aeZUI0kwK1Y
DdULTK098B7qHxWaKL9Yxs4zdlkYivY94wnL4Trq0278GeRngv1ZPLpk5Oqz1G6YecF5YMDp+Ejh
Xke0aIz0NFS2asrVlDHklOKhc7O1YFvdRztYrylqtoFePkfWWyrUzkhJ2tuYfbntJXrzn51v9RoN
H614md0TF0+KQtXns6gsd2VTButz2IyXx8jPCMYprzW6Hsd97WpIaoeEYW7D5MWIf9z/dp0IriZE
iV9dejRytnEZX2LUAfR6jXkbETEvTJIs3oomyHcqJlyt7K2vWtHZ/0xMR/jOSIukm+qrh1+2WPgF
8FbIi80TNBFBhf8DYyom9v+uGbRwTHaoh1K8kPmy1QWuPxSvpjCeGh4aEzCaxUUxC03w3CKBbgjx
KY5xWn+5CBlbftTOS1o3scmNxoIcsInNHyeGce+yiZbm+MUseScRmnjUtoJjZ1FACmJn20aMzEMU
+pwmupyCT9FZ9inwZjw4cb22aIcp8RDXxAgJBVHALXvil5koh7aW25hrxHRuTb+viTud4bPkNNIv
vXjLIZAAjNeDmEMW3Hzv3Zm2PkVlsmsx0niHun/BVD0TpzYC7dn58lYi29UIin2WPEXy0TVI+z5z
Gisine5Fc8usi5leQNCm9tlIn9v2O/NPJjD1hIIjCHF98x0Y+ocZxTkMSNQHuEZE+YKNW8XXtoS1
tbM6MqDuNhVs4H8b8amDKRPF10VcJ//ZGD8yDOHmo+k9MOB/sGLkuM8MUjjqPqR8zuR5UXg8jgPC
Kv+nKXnImU1U7lPQz6ep1BaSfVsQ97ZwtnwHxrWi/xiSeKeICDVrGgI2smaFHJt3u3tF/IS04aNs
XjHbp7yStPnjZc9l8wdfYkCDPBsXdG7IlRkspMEGP99S3/z6GnItGV69DpvfyHkLo+DB7f5V9aYE
55OxLKg41F2AnH3GkGQAAYA7Nya7e1oOLkSVHsUdw+TNyGKRWIDVwqJtVLjm6lsudmMG+3gDHFhh
v7eAWvGwIkakFaJr5+GdyMfORxI2lk/OiDbbJwaIwJcY/jGzNm5eY7/UPwEI+5hXfxFNAXkTKGJ0
Y2ZTAwo2NtY3C9U8PiXorJPwFCIMhUSKCwHuc7gaguRB0dvBqGJkEbs/etmj9qi3KUO4UyvcPumq
cc45b5lhvA8m+CrgRnzjy2OA0b5BS+0blHjMAZqezl+wqmgeez7IBQluFFDGUOaMiFId3mXy8uqP
EolJ8VK2T0m9W/LjxEf7U/PnTGgFl6l+xMQIfa/x9lrDXWz75TFuLvBcSQwIkI/85bfs+78N71FN
IdMhkEYlihOExSKFEEriA8tL8T6gsDa2HI01cCSEzM16XhATAdf+TIa/vngfNfALcHTyBdEAAyF+
KPHLjDEVR3+KN7X4giiB3RJGELMsajV2t+f4yXylnbP/tif3Anqku8XViqliFz77+Y85P3X1UxvL
twp7s0Kws7h/cg5IRp8JiaBoMWlC0EdXNHIEk20dn9+xuVaifDPfidEk0m3t5ZxndEXFoA7OIIFr
PaYhFcvKcRGRdOtOS1fJrVMjsa/LVfLL0pARmhKV52aEAH0jit72tyHVnrPqL33JL2kF56jjXkkP
CWF5PFQEOhE3xiAU3IFXPBN4Dv3Lz4niDJ+DmkiY+NcK3iy+CG2G/QgIgo+ngvTrfvwZ+fvjE5uC
YAQUxJW7GeOnAlu9lNu0HB+k+yEN+lzrX+rv3Ylo6IZln+7SCScj8KnAQr/HhciVbNHnNvfCundi
ZyxIAOxvf/iynV2lA22G2wDjGPLFp0pPLWGa5h87ep/ga/QMtoLlaiA2qtJDJF/t4iUdd/xiqAYR
ALsm1NPmNJvdJrx0/c5p9l12XtyP2hNby+4eRrdblXjgtYUZ73+7HFo73NGtjEaop/dIbzOEyNaF
e7ZS1jGauUEagzS4DD6H1c8/pb2aPdKxnRhI5nLtQe6uynCkLC5jjn8wByO2tlneLELmGmvgrSXA
gg6F1iiPP6ucLwOYDsObXtsUmUJpgeulz5lu8wgbQJBBXFlXJwUJn6aHfMh3GYCZfn7lRWw7dDPD
+OPBlLOK9ln6BPIxAC5k/mtXAVrCElRkMzMYZRLBzZIoxQCrTV8qq/r2QnNtIonyEZq6Pmvxiajc
3k6QBEfWmWbwsZIUVdNPZB4bqGtVjEKRsU/NQ8iwFekAhechswlK65aNMQUb3ZDWcMn1S8NHde5N
5xTROtH4eLWrqYghIqCZfdMM4J32i8olKp8o6oDu9gXKLSpnpjkBJZiZ/Mc0lNvZnz5zVkbspQgX
NNnhPeDT2Gei2hdW+dmRIjIE3wSvwtmxcIXT1hk+/QRJjBO5OQFN5sI4zAb8UXf7lilmUZr7gNAv
i7n2CE/kS2DvT7QK808lloOpKPrWPharHHVBhEtLA2Os+I6mFuFbghuCK6ewd4YZbCrHxd6BEsoe
mNA0MVdDMVqIdCgiyfmKA8aJbEisCNLabAyHKDXfAmymFStLgyeiChPK6+IRm/9L3M7vZuWf24b7
Q4YflUDyUxQRUU/TblbctrnHSDnDS4gfi63PrVM4ctyvspwC3pTE52mFqGvO03byvZ48Hcba2PN2
0+LjcChBPQ/yPovgwcHf9Okme0Y+GWgoYRAIiGeXcZ7OiIrujGBjxcLyd4kQulktbbmRrAZv79mb
MV/+G2/1QA+HJj+BTrgMaCNStkS5LDpt+NuaZmmAGPR3sRcgl4+fbKFemUX91CM7GatBB5uVf3Tn
mts2jMC5/eytZt8aymT/uTDWZPW1LnNaO3pBfCQ1N0QShvRUBlhU105Z8OPs8CZdLWmxrl39jcLP
iHySEjZfG/JtTi8e15cyOupRpnv1ND6JcgQbG2FO58quGmQshWIUHVFPJDEB8wtM5UmhXs1SvK2M
bLH2S7x2olgteA8y4BxAFn7y1HjOSHqfUkYYuNdsSsbeTK5Nz79v0W4EeEhVXJxgeP665XL0M9Lv
zCl1WG5D943AT40u1ii3/RwKIEZNeJvnBQ+ECBP2waw9FaaVTAeFO469NhI272xZpsgkvM3Pb8E+
axZ0kb73mY3RXyv/wuXN07K4/3KGcH2pXht3WTnL2aWSb9AF54/j9BqhEqr/2AHLslRwkDokojEg
AYEyL/njQBxEAKshV5RHSK0ERHbXxlksfnqEWtLdMhLpatx8edSDfRmhtzvM3Mz6eUYwvPwM/oV8
Vbw20AmPjX8sMaP0M0IV/3MqnkQx8rVPqcgbVnfuukRL2TMnyxK+0iK92ugt/Xy8hIEWmfLLVWie
Ruh9rjp0hB611TrHpBbzL6Z4doJ0zUpxb2Vg8TibCAkidZohhWMCyjfvAFBzcgyC9DR54VqoAxw4
L0we9R9DBNBAJlUpprSe/hk1CCWR3tCUBMwA16S8rXYWWyBQsAFj34DV9TTKfTq+BvMpDg5VBU7Z
PGQmmHbrhrjoqcuMxwh3HA+a407vk856zZivIl1y6/+uagMudPwPWQprIUk3TUfPHN6GiT2xgfnw
mEY4AZ5Zk/SGHmxV/mN09a8YQEDjDmiC8XXwAfNB3vNHYlu8FZYW1C+AVtHnjPwCTJz2ZvpUm85O
++CmdV2R2eJmNydm4NzkPjxOCEHI/3LmI07PxneThv2maq1nl40bnoeZYkY5Wz+Wp6UF4uyROYAF
eirflDufVIsfaXFDPl7vXpc7u6cFATz0OmpVfx3IMxPLba5RD8x1YWV1RKE0yZOn/gx8yIp1ZMoS
hi3qf5uJyKczmxjJPNvGP0XubyS3y69WtxB2c4i8m26W0XBtTJhDS0U8Gicstz5nqZ3k+BPvNkm4
xoQRk8djePft5JgCkSAGXjbVRlavve2cUTHuUI+gagRnyltPeCHfEBNZPVU2Xzg9D6eXIcUc4XVE
n2rHzIeqKL1iFRofaFS3ISjKoZd/C+taoOeLArVd+BY0rrvpR+/EfFE1NPzS9g9JTl0TZ1Dpwo0e
7oYFDzqWQz1PTtszjnpmR8ocIE/ALsx2crgKNov1syiesl4QOQmQmLvR9MxtH3SHMDD5ffK1fhs8
puVFcyQEERAwu8N0PghnT94XDs0x2Ifem92bVxBxrWCUjeZLZ4azF6DPtJKaTh8zR3GsoZjqyOEa
8G2AOFKM1gFRuruOPXEHBgP5nlwVgq9idoI21rDs046vOfpUdp8NKNy4Mt/s4idkjGNIMgrgLVnh
csgkgXXMqefPCGFf1M5HaxyuJtZDeP+bkJk5qwQIB7Tv6wCcWmYw6Ix5oLOUIWuTHjlyX7OUQV6Z
uSuu9qjb2/I3RskY5kOzHr3+LSyNc4cowGF6GM5A+KxMIlG9IJoz4o3u6WsFwa+ZdnE7rvRwQSVq
MwzhtS0sZl0ThiU6QRs5KCp8FJ1Gg7JoKsWLmcIsGwLRP/P/pG5P5t/4N5AQLtzaODvtK9/mjS0w
840RVJYsSS9wS8aEZmsClg6iLuklsRDD3gjSd48pZW5Snlt87DIUOw8fyYPnYl1j9pMz2/NgmeSO
qEnHm7rVVLCjJGpxK6pyZ/oIk62tw5NKYsBHlhOua4+MhiC0MlvuCDqBS4kOpFpZMDfx56xNoolz
fir+l7UMGEpmnIzVXCapOeRf2TN4L4LsGFTJn2kB+sbx4i/yllk2MEgWB/lji2XYlj9hGeLFG7gF
q7klTphxCmUKc+XIMFkiIOYw239ErrymHMyLtI5Jpd0f/T4eiuPkpCQqukLyrWAsMFNw9H6JuxVd
iuPm+dlzjGO7kKIeQOBKC60HqlhCF2YbbMz2LdGBqkEQEJbi+m8Eto7HaSDCQir0FC4TEPmrBvyC
EdSuWIXXuCi3dUNvPfcEL5Om6PEig3J6nvPxUI3+vWzaWzlQIaQuuL1qvSCNStk0C4k3/jSxMR1J
EpAZD4XhMpx2km1ZDDy8dfrq+umBbJO1sH/IBr9laKeGvABuhokGkjRJCbJhgz8egxyUubhzpu+T
jl6vqd6Dyr/bTvgaOh7GbkGorzorBLie2UPEgsAYeaR79FsX1H4orBcOHLgIUbtNERDRfejPp8VJ
NjDq1RhGUOMKZ5S1tC+hS4zj8KFda+SD1K31iMxE54BHvAw9wxZiHAERu3dmnFkLEXMb4u3z7v9N
dLMnVDX7vvjKRXlgMqsYbIofAbAoHC4+a2HUNyiYNKLzb7huQHObfrP2fAgOBV9h4LB4l73ut7Bx
bCCjM9EaLlTkaUSr8jYh1kuRa9VI2GctAEfHINt7TKvckrpRo1SfITN0xu4NjJexM/SAF+SzFbyP
Sc335LIgbRhwDxss7FQ23BQt438fBlvryQVKANwkj/5S+jofgziCI6dGvGfZMQIJTb2849dQQrFW
5rlmUe1+Ri5OT2ayQbKa25sMsQXwXK+K7IPmxVd/JoubBuUBtYbI+/cCEHlkPRrjfK7C+ljJ+jko
5M5khV3ymnoMRoT5skq6xRgPM+SdyGMdprtawdj9+ugFsEHxpS4PHXrMNp5u6lSU8yEM1VezlZSt
pp5GcBBapCnoGT2VHgoL8zCSfaBXWeU2X+KNCyM4Zp6hDQtVYTw72IeSmcl1Dj6Hxnnis2FhfKgm
PizpQ0iiFW7AAYzwMr86PDpS8e7z060EqmxvevOs/47I58CMjWfq9Aoq1+CuB0YosNgLzpQg/w16
Z2e3x2rYSWXcBzpSEaIOx5lpsjD31m7QHrVpi4NxQY3JGv+f1w/bsf0cfzKHjQB8/QQ3A2xDReUZ
DexO4ktNzcy/vrHKVcNSK3ejP4sLpizkrZtd+hZrK50Liup7QxnV0BZoVBkJWokr2VbyXGrBOaP4
AgRej2KiA7UgMOR79rhBlcNUAXkoXwa/wqfw2bk/Zcjy7ujyrpT+8oycIrGibbHY29hytmkQP5aa
CYAEZbb6NZgYi0V4u3CL3CwiOqr3Oq2eQ94rjfL33MMwwu2aXxVbWoPXaw0MyyCgTmV+sNOfWGqo
O+TocbXEO79ykb7SX5rFKcWJOo4MjSDQnGMNXTH+OqARUldiamKcQi0U1fkL+skChKBr9yf9/A9U
Jpa5wbLqU5ixFWE5impuR/mPn3Q8qYWmhIUAmNwO5SLuh+zYQT4NWX/NiuU8u5jqKPjCORSxGDha
jOMKYhJSYIGYGecXUhpwXmN1CTmf1LmK1l12UgNob0DNzXQhpgoKmTcfVb31hksJpBqb16iy4GGW
OJkTCL9uQwodWxY2PsNK4vWgTu2p7GfkbFgBpNpG4W52cP5xZn235iUX7jVu8JxxUIauf/UqNo/Q
l2BPlqziIOfi215yfHQRJtqlUc+yZGcX7WJgWBVdXuq2SKtb2iKTpVUeTP9M1nyxx1osMAh1lS8R
676plJxigHhwNDly5Nm96kPAZ26dTyQmLy9zD/HK9XN3NftMn2NkitnyKb/CpXjNwUdXlXmT6BZF
DxgDqk+aXuKMM1WKvT3dTbyCWTitB5fZLe91Bkwj56BU5lvWmrtJtrcwvsQIWvNjx8nXRzcCIyRR
yp0kNZXHq+rxQkuqlXk7sCQbp08YMKRWLfvJzPYdT4/+tKqouw3Mv7xFsqNm2wDc2ImpWFQw3hc+
64XY7pkyrZg/dVOCXkEtBzk+D34L1dX4IQrLW1uCcYgsoAXBXZ7hqnnL3mRGKizjPBJ8tCCnsHsB
HwSVUJEf2oxbRO4Y+FqAVO05Y49c7TorhpJI2mHKU1vKt77kMMxa+7XNgSb3rbwxRft2XECCQ6hn
olG+ZuKL50t7AC+e+ZN5Bvg5kAvArFhybLh5wQT1DNCZIxiPeS+gp1AXuiStizh+y6bqpVHZrYsI
IQAfdBzaXd5MpyGPXuhKTjbjkUaJcyaJG2GF3Pf9lk4dNz1ndb1pyBdvrfYa1tldgIC1Zl2GGDba
abKpx55I9zL/ZefGi9JxE0iD4HbUl6Xn04WNZDEdrHmI7be8Lb9VnR5MBhtdAOumvlQM4ZJ2YUA6
4h2aDmZro85rx6OpFqx+FCulwDPmcm/1S3GQoUZHzRsaYDv9G2T8ZBfap7xFRzIRDqb8bRn22yW4
GLx68pyMOFy3eF3zkRDwYIS1Ab4yJoyJ85FaYLyLkK1f2z43zTolpUE3/YXvn/q8PHp1dHM7tfO8
T7VnILHz8Dcqbi+uDzNJT7DFkWX/xpyNjpNeRNBoTdlqjkLmVC4zTkYl9BUNcb8jYQw+inozI9hi
Mp5GoBMNXN08YdYzz1fhvXOOAmlZtp7Lj/m7yMeo64HN0gPJOuzXsjE/JJ1bbXesn2sK+aCjpWxs
HkYL7PYwZq9Nz1htrFkKERCLYiZL/HOgwOZYyfTmNVBenQxAbslY32IGg4Wdhwoka4ZgtXVeVCYV
G9PkaQIbCe+3J64nj8S2KHQoVnsdQKgUJmBYjv54rG6W+6Milswlr6Espj+ih6tC0pwRNKc8as/D
WBILwhmncu7ucmdR8+b0fR4MgGFxXwsvfOwIrW/U9O2ZDpzGdDwsbvnY+5Tp2GDm/iPLOK3ChUE+
haM7mvaqf4M1s4oDeMO0/mCSr0kCf0odlsBYkYmI5xH5D1mhuvrnyhOG87LULUG0rIpYzrW+gGqw
JFxjxFmmXAB1K3AXdT9hLd8QAL3WHqrGemeTDvMwdOZrQoue/wt9AhjUwkYpdn9zLPgizHDS+8ED
wAF9rmOxibSTx9QzeoNz0UsadJu4JqF/RZi6RRSchIAMk000rG53WSz+aGYPj5bgb8gA8HRoC4Zx
eUINCGKvt34dMz9hphkBu4UvYpEJmPN5V3j8oMrcXzA/5ibJudW7pVnX3CgPo9OwNPC9Sy+cv1dj
LBgISDyCgVHdFAyDsm56Sh8u4CU/NcbWrtvf3KYO0VzGaZjuWQF4ReNZPYQAMpHbbBwvEzaPoRj/
6EOCcQL2PdzKuGhd1r/Bkyvl0cwBA6UwOrzHBp2LgBPp+erAG7husQmUpbMNCPrr+hJi8Ls/eW9q
+a5hnA5++Na4j2al6+I4/E0Gg/1J269y/uf0Abmi/h7jyy6b2kuJNj0njFDY0ZEgbNICe+pdPxD7
QkLcFemxUkeRiVPHEKRswJHP7SkcEOrmLdtimARU3m6ZvXl4C5ah+x4nuRqdbO1oIXg6/xlSjJlp
Q/Z4zmf0XsAQsitJMvh0cpbvOczeI7NhagAv2RzY9KNXrdQWVeRmMe19oZhBKWqSuYa/gUyVi5vY
ps2g74KcyQM3NIl72qu1gDmJWBUYsMIm5R+W5T4MGyfssJ/emGi5y3FpSIbOs53peNcULUwydsdB
tlcDthMewbRkBNYrFHWwNWYbh360b4OKLD8XKTE45hB9D3keVZjtBpeAoVvIn1YBDpvjUrzFAKpV
wGKxyWPcEVwjFvkH/ficxeXj4pDEMvfDQ8rJDIRwNYZwYzGEGBTx3nM+xRy57dRvXPqrvCcsrBlg
ESHECs33KPRe4OheCSJqr1VlnVSVPKr61QMvCcabgm6jlV0q6l9gjzr4Gn8LJvJGs6dgo3gPNzoF
CswqcAqwEa24ipzrMkSOqKhnGmNibNEB4dG4exjJdZsB9tfrl7Z7SHv0Fp5M9mNdgZjKk303gYJj
dWS4kccZu5pr9zYP/E6BG6EU6vgNlM2Em28JUwgmEdRGVf13ISzVIfSd5uUOQgUojDKwCS0E3Un/
g1msS9FpsmMMSzofq8sXeg/5WhATMQTtKrTTjGGLc8rm8FLgk14S+VWQJiZqMmGCkHNzHluQ02hI
8upx9viSW7N6SjuMUwWaFFx/aHbyY8W45FAlh9nwfhPXQeTQM83v+RN5n43rdIBXjQJjSPkuZg07
g+zNbb6EeNclXJDfJUT51nGOFg4kvs0xU7DGnDjh/i5ZSs60JjNBW5H9c/md5cF7Ta7TKQSM2foA
OkF4DrTIaM+6taETPnPyViqLjeHIA1z7+XfT0GOgrMZblwfMxArB6wbHZtsEIcqPGaDiRGrgZHy3
4XBidQLnA/ODFYyHzpPBush8c4u9L9sMoodqZ90iTx1Kw9lltMdD9iKcd0wPVffVBMMWg0y5teMM
2UhwzqW6sabhgBEaioQcS2WnBCQpYn/jHyXXvaGG7hL7sdTgT/ETBOUuRqvWzJQMqQTpxDypIiwj
a/NtF1mf7OF544uNVx8avIRVtg1hC/JhFzgRjAtOY7NHwTRdtEa3BAhi3Zv0twKzgGTxrEeDS/Sq
Q5mkC3MEgIX2NVUv2wIJnte52xAChG2oB6+2Lj5TeFJ+PUxXShHHPMIwpHt7csf8FhesbVxQD1hJ
xvIdOeA+qg8Jk0qKpORYu///Ly8yqEnwoBJdl6G2R+B2bY7h5LNKBG3/MJNGYU/dxtfyHKQ2uJZs
LbCj1uy+5nZ4JhKVSQM3qjdBdAcLMDBCwoi1oBnyPADwVxB8iKAzJlW0pEbF2oAxWWVs5+CZISyh
aaS8lOgAy/g04cd/9xF9DpLsau55d7kX6SUBUjCz2M8mdGF4z/HrmSjimYNNuDbnau1B53Ps5jtV
W99Cy4CwwrLXQz1uWWLuk15cPa//tWqB0RaVYgKaioO22NWKCPpHlyW/VnfzOXYOWUbPHttSxjpT
c5kT/ngXIadjWm/rZJNpX9p+heqBEDDIE4YDgcj3j7ABPsaxI1rW/05xDdfRt/CK17m5DoJ0Xo2Q
7scvVYArAF8eAkWc/bcaw8rDaFHN2VXMhC/X0xlMpTB/YXZg98j729x0JwPjuGWKx2H48JvbRm9l
OGuHmGzDkx2O3L3VIajSc2J0m4llrH2vEUPK/C1GlqhBWSYDhGpIkcWkSDbxUab8ACaA6FaP6Wvo
qkunkELR29FmT9fls0wZbNRqCNdhF+7aDGs9bjH2TGPypwv3NYjhh7a1fiWad3ex/3Bw2qam4X02
NyDTBJy4x4VBgdfD9xnLnH1sQPLvyDOiFkICxQAZcai0Hj1YBzADWA88zfLUSgZWRTX+TGWL6ihb
GRiVGbZhsqK7DtiV7UtJL50qF/CTSng2463n1Y8koR6mAcJBWo0do0hea1KtCz7taGR26UW8avyK
fyxGMyvDQrs2QNDzfeL+TAz9lfIf2pLCUBxjFDWGzkCpzVviQ+aZG0HOr09cW/Nodu6pbNTVRRo9
gRHN7Ts7lFvavk5p9cTA8ArY+nUJzXjdg0xkesj96rmbyiSDSoZUje5MaFKYfKTUUrAc+fiXhJjv
gMAjRsGTy/YrkkFPO2Pgmoznc+hW07Ert5niOLuaHqVOaV8cdwccCy1mwDcHP1eC8pLvhMecOTKv
xnIaJhQ4fIFS89CWWArQXuktnqAY7W17a4YeyWIlpkFzJ6DYdFH2LLP2V5TWI/u8AzlJ2MU2sp0+
uoJsXz5nj9a+Loudg+gxGndM/XY6ti6V2zqBGJgSA2GyeB/DFeDXTRZg6YlRStpM+KfHms5WRe3f
IifbU3iXImKsnhxxXfSrFFdqxF62+xZYbywQD5i6WqxjBp+cTXPR1GSjms50LcCNKNgIG8hD8Ds6
lG0pi+EmnNqDJR79yTGxw3OdtyYzTSDFTox4MmC/phgcjem2J4uo0qR9H3pCo9bAaGCKkXdrmufA
7D/J0EAZgeppqTD2WHC7mTfhBmeCeC7a+T4hScjOXZ0TU/DeRD4DEljH5VPj3FmtQsKlv/DBZOhf
T9e+uglMUpKGvE+HvpcRaWt+MFcTVne2/fBck9gtEVgzi5yu5FeuviYDTi4KVloYEmaeekbSJeib
2Pg3TiVL2F2W7ptuV+Q/hb9N7PCD2D2GU5u5xjbPlHfKX6LAuQqw4yPUan1ll9wnPWRpM7qUcKMo
FViwVTgMAv4J8N3V08DqtVJMHNut7o+ha4fZqUj5/PO3ElS2TedoD4Qi2yWVbvTgdCToPPlxAOmO
RpctZqlWXWj8nZu7SH6PbqpedWoBjLnB+CnxXy+Rse5Thh5IeOUJkQRff8xkxDJnW2+pR+ajyYNZ
8mF3hfXXwf9KycihaZdsCAv6L1z01kML/I/HPN4YDBjQ+VloMX5i6Bko2EoWqlaYZpuNKcCdjT5O
0Sodtk4Elm1cmj1ijI1vVDZMTpMZZPM4srBjYnKfZPgZdMk+ASg1wAAVsHF6DmVeegaXARiuD2vU
I3mJuEtKM76QK09/mpBudP6ZUsMTwsfUmoHcV5j5sana0+a/7+KMkjqCTZ1RGEqXFHPnYoXZXr+h
7cg62b7nKDY9xngEqnnej95H4/u3c2b+3V33SIiFALwadMKsWUxnY/qwUdrpeeLBF5iEOg4STlks
8JcpgkmG3AzuXBju9R2aqP7cE+bs5okHOTB7GjMWRX23fHf1QI4g2XrtaO70xydCEkXHnSl1ultv
oYuT7K8wqrOTzDmJa0q6WqJ1HlPG38WaFi6cnlJjxzPS8+BPFAg2p0tlPQXzDos0pp08u1rOT+t3
VxNJaBLeYqy5HAAZqX7RpSWEhaVcm8K0pIQaliMi7E+erWl8cpnGeZpX074jyO2JLywYixQNO86Y
GAYL+5hA3sQ6e6oKFl1rWQc0Eptcpy5a2JEKSoV6FQ1YLLmqUNVTKOOWYuJxb4Hjuq59liFNfFlQ
Mu94fvj3v2UGRJsaRphPFarLimFywiehJ5Z+vhkrZqBUcPwqJf0OLreRdRC9FnyjJ77aRuUgsFAv
MdzCgm6ECWDQrVLvp+L6TP1q23YxZHJuhJ63XHRbmGhr/HwZsJq6WYfT3WIhTDXEKHltV5xWzXZq
sm3hgO6ABt/orEwCeygPBOb43L4YXBt6umdMrl6YoEmh/2eQ1KQnhFAMl3+ZwIXKvopS/RGwbQox
vvDxyoTxB0mJnY1y8WiU2ZNeUPowEhD/L+pT9WhauZkZ/Rs28zN14VWJ5EmxGLIt8TlPxUVRrAfE
gHXEeiLSpyBuoehWEb6t5r95Pa4XQabkEDYn6gISIp8BVtOerMvi7DMwqNRBsR8AxmsFv51TrseF
+sedP3IjvGZmdsbzzW1Q3WTBNMP0/Ksh/VvfvQU9i9FuoIZtXWs79u5XV4WfE54R31P7lmNeBcVD
Ynzymy7G8B7j9y7Bz8Hy1EttTJlFz2Kk9r+j5jUVMEI7a2Kb0IC8M5yOAfV09cyGCe7wXoblmpha
8Ny4lIvsG3pH2AfNhiEJMmzLxBcyBEcizpd9OjfbZklrRHcS+7GCLcZn9AeiDO7jhO11B3BPsu8E
xNpP3SHpzqkEjlUvmwm0prvq4lsiI8qipyRvkThj/uOOTSK112OTEWZKsiEAuIQYUYPLn4vvOMvh
2/LXOQtUwPLDVuWHWNxTZ/hP1OWthYSvi5xLP7gnbxbr8rtywkfowgDffwNxtAPm/Qj6fRpDEO8+
XgAac6ND77zgCnLn4X2wCL9dGs3Pj0LWUK4NgqhnhUg5OZOFvsykMJVU1EtzsNyFmaRLImUAx6zF
oPNGj3lTMrsFCe6rODmZpnxHedDKt1DH/LaYfH369FCchYTbWkkigH9b1No2RahKMDOl/PZcDUGA
WOx/JJ3XcuNIFkS/CBHwBbw2vRcpkTIvCKlbhPcouK/fU7MRu7MmZrpbJFB1TebJQ1mcCsKxmBsv
gmmd0FULolw0xgTZPtMRlPEKVChQONc89l9o0JFfyZ0swThRJRFhw2kalfa7B1ZuO2ZI/DQ5fODA
osRy96FB8WJ8zwXptWTdqN0/OlGDYE3H49tsfl0OazRZcM+oH5pqk7tYErhCo+bEAiQoYMrCtuZv
4KxTVJ1W/9UqJhzGreXaRNVB78wMJSNoJP/g9qtfBVD4urwGtgu9mnU0tF1SyTCusDq5giakLz0i
AQ51pNXdFiyCj2oOlQU6zHuns3dAcTml0AytRN5bwfC98vWlpgQECRRIpTtNAUenbF55EXvmATL6
apCJl85D4xxKO/axvXHVu2zfmECUKX8L/siDw95+36sEuy1QqZVlxQfNKc9NQwqij5kjuad0j00D
fIJ7sB/8awj6pGRooLpEukEeUnz2KcHa/HI+GXtBd+qnXdxuR/1SyS+MVLA0wcXQ6fpct8q8kssP
n+u9aaaby/8U8WtGJqs2fXf4dIkoevMCbTHH4VY5+fYSg7p85Xg0kYeGdEXB9Gt1D6QZJscMo6RF
VAdLOzilzlF3SLFYzdGtGFUV4jHyiHqeVE4mwkzdkzWSEwQSpLyqb2hueNwYKhGHFYOcJt5gzJnq
b03tnrp3vnWqgdEkKrK7+9ETjtwQo9YCWs17OhEDeI8UYOOlnX0SCPYJ31G/qcOfJMKMR7QZd70y
xqJ24JF/WohYo1vIWIu7xHdYA/VfBG8J7bWH4sxvlvKI2RgfMspjH+OO9mvZ/WpMHoX4BlOAOtYj
0pgVJ3JAqzNVzDrREYQEcWujTa0WXNGqU3aZLHML2txq/ktLzTf9yGqP52whpLopTE4EZ+1hS0q4
vpqZ80DAjqn8Tekai1nIZdtzK/IDl98WEXg+2enB1pbroAMysdKsjw4nRFnpbNgj6kHTpgXoOKHD
tV3nBnuO4W8yw2vBuqjeng4DUvw5MFKtxLtpmasJ+ZbNW+zW7nujipPO8qEP8Wwlg7ePXB6QwKU4
qxXfGZTbEEWvrtsbiI+IRxXgC5u/uT6YS4+OM9a8VVU30DeFtUeFqpGbqQP3icf5ZlXVDS9jJNxn
lxhLmwsmbsME53X3T3zVJdfN/O02H3pCbxrp8aWeGK3UjFzd5tvkHDYGhqvaVOLVda1LKJufsLSu
Q9j+Qjt+tW3Boryo7qlBA/+PKSmSe64ke09k0VlAQdHjcUvhxfDrZLJGdYOnP387bgh6BqoPYrhh
K8Umk/wI7Wv1XljbKltK68ULb+rg7Gs4uKQNU4XGIXnMSEfLwV+WCeaffOla8zIpBo7WGcSreQ8k
N1MiMZtGZw9xDoHhEbLCGX+gN8B7sZNj7l2c5uiKb90bUbnhmFrAcSFCdaLn4KOL96aZKbs3VQRM
XXOvzVtd6w5lRI/GPvzY6kTlaeh8E+ghcpvy29BbYzxZKeFl2nYq8yfjF01xOZFpaOaQUKUPi7PA
zmdlNelhMzQij6WcMWp7lIKcaxCLCbpSryCeoo2d+CsAnPkxMXxS0YrNgC6cg4+NqWGxSK5Yx5AL
yoTeqG5xk+BY0LZ90myIRV1okvadqNyiIgA8eFU/52DP65A7K/C1U1cl0I2CY2/4fKYRGscOIze+
Tw9m9spJ/GsVNhtTJidi2/9q1U8UE8ziqvjHeZcn4a11j2N0MSeSoJEh69hhQDJ+ZDmvrePDAWfC
AIuIPLlY0l4Oj0h+p/Dkp+RhsWnNvU0D/Z7wN0CnoCoBVYtpzwSL1Atqu5k+ZNTkLrbSC9yE1ZwW
rw5sJRD15bX166toUQ7wmYt6WHtOtpYxojbDJgIiAIPhVOm37CN6eiZEIwJ6Ebw7cbcqkxaYnn+N
ouwE6msuH+pNYAx+9jMWCfbNZn4hA//A2OErjcZtPcvrmbVcwK+uS1ZvLa30d4JKt0xWvomkfUDA
oxT6MZEFjbVycYVOLeOfGrcD5KOyWWbae+sFW92YlxVepDxRPk7opDpqpM7ah7z/KSqwUuugM5MT
6z4iX1+r/7vPOeNwb3XQuIo52iTSItHZOOKeXbAqJ026mjqKff9atNU7nxVeA21J20DrS7IoS3ht
uLSfVYXLsA93zuRDVeOM1GvsIV8cymiPVoGXXaIWwaoL49tZJJoNnCrVdSqN/Mh6DDghx20krrpv
vv7/hx9z6Nv8UdtE2zF44iRtZlyRlFjet/qpLQKem//e81EANAwnGFHDSyqBblsaR8p/P6Dgt/CL
hx1Tug0Y71t97wO6NLFEVcRLJqBmGvDQDp46DoEuNP5obcIEM4UPy5BqSPYCKonJuRuf1ROg/pQa
HwdzPr8lkMYJ8Jh0V/Uxhw7GsbXubewg3eeA8W0VmDOX6wF9qfrN56zHtoFrxWYvHb7TtOZ2QDYO
xpjwNuXpiWUBrmZ6tLBZ0e2FbXZJg6dt9S9G0S3cGYh+zyvXnFlgLiNODu44/j52egV55BBNjIGo
8KdEbh4QD+w/Dec0OOFJD4YLcnaz3xaujYky3LBVJCvIR+4luIUF7sJYn7MFxj3CdtAmq3hKa+i3
1QDRNenVwDuNL6ZcOgJal1Wi/FFG7qmyTqiGRu/ay0eO7MoaDxa+3Ig2bLD83cD+VSu+ALaiX80O
FboQg0hxnYnyRF80kmdSGUL775NKunNVZOuQm5c48sb45uesepIn2B38gO6tDHln+8kMH6fbhzS1
Lapq9vwnxQaMynRvRexjsnqja1hWQOIla20R8YqjiIdU5mGLze9MqhThY2s9VTnFXZ9pgOIHpa3Y
D/U10ct7O4gXMpHBASpSNmHzo6hWOVvnyaKQeaQ2RZVmEbDi/WLa3AN4QdHRLMJx7yf0PwyNSsM8
CkpZ5vRDZD465A61J15Sxo3qTYq8gMOM/TcKwSx7bQr2BNXMBKJaW5wPdfRdUlq/gRZoRo4wXEU9
qiXK2MK4ykjH63ibrKfJfMYm5hHbJzVKl/IP61QW6CXru5fQ2sv1AIW96RitE4oj+Ko73znYRcbu
E0jfwIrRFBu30/dh0+3cVJ4H/9S09mbSW4gE/bdh51vZ/RtbRHjaeKg5F40aCX/1BDu65dEjGpQg
PthBEw4qm+9tJBOtJcUyRpSdpItCUAKZ3xKdLV47/gH6kzBgtpCs2NWgCMYljIeCnMSaRAwDV7V2
rnWm1/1zniu685jAhfFFxYEKl0kmQ+tKzrdQehsr699jwbsLlbu56ixNi+idcQOfzTDux+KsF8DR
u4M+f4+9C3INAy4FgSkeyYz5zTF3fv/giGh0cpO6T6l4QuIqqIKmcB+rgyKBLEpfrmHj4n1q+ENy
B65gb+8yXILqBcyIaYm79seXyPY5OMrw20DAyA+p/mNMyaSZ72p2gJUL8hTChxg0wFODZ52h7q5s
smgROgxPm7Hz0DSnkAyWcEILkEParggYdxCcq6D4la5IT3mKbPoG6mIp/GpXRozMSnfl2q+EIe6K
C8KkbSwcRDjUyHyucf69w3ZDpxpspfbAsOXP8U1nD2sx7El05D5zuUtnFnUocnO8eNlLgpq1Z8Rt
odECbVuIL0kmfRn/tif1FPssAaDq1clM91CGPFjfyOSWvKitdw88jdjnhzRHpRLfsDRs3bP6bYr+
4RbJafA5+XVgbnFwdvhUUny3nE+NdQ9gL8zU1yQDwAxqxD8vzgGh8HjM13ZizJCMZYkW1jxpMXV8
qo9vqSCYM+U38OL4twtrGFvKSqAGtSj/rsR0V+VeTi+zHhFttcBSoKd4kxk+88kkrbYuN+3o/dVK
MDwD7C3uWdsliGs6uXN685F8IP3136eWEJte+ygz/2MyjZ5LfDF52mvF9VPLcV2GcH/JAmJIF9fO
wxAT6m66W7hxWlGdnQ7mlFkeiLCj3P2SFHMMdVQdSTe50NcA1zl4plWO4TfkbstYhY90il5jsNXB
2MCt6JVs1zLCn+S/Kkw/KsAKYdiv4vDCMDKPrwaaZL1r75mNZyip+HqyXFuzeOdrQ96SzD+UsbT/
AQ2toAeL9Go3Jx9RLX9tFxVZJorPXK//5mURLaAv7ASyjxbmWEUPMqKGYbw1Sjh2sfhtKjIEKxVX
GgNEoSVSBXOI/LT+65G33A0jgbW08JDZBuiCmUlxOYnXLmmgT4UfUaEt/phUs2Mkr85Au+unhLoi
UT8Q52UKgEpZlBjMPQRCmqBlmrc1a2Mfuy8hwNV6Re13CMmFYISYcT/HbwqobyXOe9C0f3NXZwyo
/TD/9hiyUu0k0BkliDmEuOptQ3bai27vNuW5qprtEIe71DpQc6reyNLddUEAuP9v+g7EAQ5nLY9p
+e4FD5a3qflUE4sII46K70V0dkdxAOAkttZOf+58BCVW+U4grEpxRMRaHuo6ZdqZBVSy0akluqMX
e51gvoVHtkX0yvq2mI+Fe1dnpZFXq5K7xMkQScA0Us2cCeriGUJCBQpUj684oJRjet66zgSRC8Qt
oF/3rj7y1KcJn0hWnv/ZOhPvmXZXfKm/j6sZ5aTnbd35neO3oOFNoi9sOgiksN0/DH75iHtQltW+
Zuir1FlDwHDE6petx7vZhfgFHEnKavKnf81ZhsRD0aD6M+FZE5gtjUVzKZXZeAZd57lymeH/9NBT
1BZDlALKtTyTUssRhjbH9w9uuGt0BND5NXB7bsPfvHh6xpvtnmz52oB9NgnW0CwozDigZ+duwWud
Ao+1IkWO9VJMN4tdRdnc7ZKsPTnepJyPo4dExDW+bVZCKSmDsdefQS2H5yDJb4S7EfHYMSMa1bbZ
xqlHtiDGyYD9YPHbasl+Rqk3OOiFTOgpc87nyygkxlGfW5qCXPzRA6Jn9gyqmHX4IaoOMDAm82qI
WZlnHP3iy5b9n2zE+N6fqhKshsGmMEMNAYWJDCFu6gSc92p0gAR41pVJdIK4DY/E3HY7c5oB4jl8
Y+P7EBAMUqIBZ222isZ0aTd3nReu1Z49z29FDJxh3qMlWDBGN1Ok/FL8VatYlV8aygRy62zONDmC
85h8tk1q5Nyt2njbIyhKETNZhXXF9E2wg2UTGz2RJNczlGM7VrjsIHhk9C92ioTZGAo6HMHcuswG
f4aOw324qgO/KcLDZJY3YdDI2oZ38aa9MRrfyJRXk5CHkGLHRNStSpfuRE3SzfVjNn96SVpMEuCj
zk5xF7DPNlcsW3EVUqLXaBDrhwLYFAgf1B1Fstw0BhaFrDTIzxlWo+/sSWN+k03x49m0VIZ5EPgw
2sBYTD0EKjbBZF5TbYCqzW60BHsjSDah5qMVwKuosx+jWadOaMqHpOe391RS3VSDv0uuVUfcl66R
VMLp1ZyblVbTIWiC4w0RfxlsZv00QR5jwNA3C8oMyfZv9nAfNBuAk27541CSN0AeQyveeyGc7WLb
EKmASp+cJ2iSpT9cRJcfzPEa149eu8YRZ1i7t3nG1EdelRH1JJq6oiYVw1oQPKVH7bufqt5ak1cv
ZnVf6uu8IlBwvk/c7ppmLB3/zkYJJ5i+CBuIlvT3guCM2T2o/fUYU5jx07uwQtg3qNok5MuWVbCC
DBUW2mHCez7Z2F9nBp5FNhxiO9ubSYt/2AzYr/B5lMj6y1h7ZBTgDf4AD7VhM5JrloEeYqm/dVt4
umbINqt3a9zrI3Ka2WYcUqW9sapyJnQd6ZbEPAzgu1mKMl1QcQ4hdRFzB6KnVEKZfc5oYfxiVht2
5kfpWRvSpTeCteQniIc9zSgDZ7fHDqXdche+UeiijAWttit9lPQuPwUHzG3sEqi1CkCeER1otxDq
o/IlpEX74xeKGV0w0+iZ7wEaHPjxLVf7l8aPtOre2oiRAhgOAoMbWbJMSZn8Yc7X0xPbNZ5niMSc
ocNaOmg2QzLCHHxFA/2IS2VQomMNArlP0M9HW5snz2v4OsCQDcC2Bwp2S+KxDLYcBYrURZyNbnCz
+DDQTWIXTVI+Vj4CC4GVigd/q2HZa0T2EUDs/2No7EgiVFfHOEuxnjlH6T/ZiawMs1prXmYuSvtv
bgPTYcDzM+U33LKyYyN5bfx2m781uMtzHgyQmC6hfL6cCZPkRrC4TeqORKwyf8MuXzbZX7VRi+07
tsnaJcSDbxOahjvsCd0D97WPSTHSjFm12YxH9tZzOHL4ruN1Zjgwz7q3aKZJHt/NjzTYuQGyQo1D
iW0W1wwWt0UosW9ychA4wBygWyE2uGCXA4pLILp6X70GGtq1006qv2J2WmLZKNdjx6DRWMqeuZd+
NQUcTM25Oh4fbG0CcLFbLLvWms87RJZklR4eaNwMn+MMbyNOsfqH3/99mwhYqbcygynLyabrUgFZ
SZqf6UaIX7QXwqvWZNszH8zf62bIwK46G8TGYi3OsqhhI6LkBtQKCO5qJRpFe7tRt3VG8LLXHSgY
JltTIbP18MzGW8izRj8NKhUIzXRstBs/mWqFOwLAu27j3cwQELFerAEyxn4L6zLEwrFAWrIfoeug
1bgEamXUrzU0GjXWtJFBiFvszJYMFH85Cm0Zj8/e/ayxfEiNKhdjbgC2d6AIw6peGSe1vAy04RAh
IdL7p+0hUv8qO4zg+onjUj3TqnHIaF37AAC+ffeYU2dXmx5PtRvhKai+WhydajTSJ8h42WKocD6N
5jIBhaCbxqdDVrhVviWu/xKU357EAxU3QPPhFmE4nAVBxobYV+qq6fSFmwgCn4+Qi7FJwIMhV2P4
207yEFG4k9SBzBzmyAhTs3biDabLVSafdeHXWxuetcSW0A5bYdgl2UtUxlOAbqfy5miRWBG7NR1z
peUFuCIAPYTgV6NLrxHhOG0qrGBsyKL5u5EjdaJ3jdFcRSkKcot5f6ZhXJPJfC7ks5yppErEelF/
GQzYMYCRbL5q1Atx+aYbh8zZ2L2P55dg29M8/sYi+msG/jJMmBxr7EhBIZwAZr5G8WcdeHIZ4HWW
Zfc2HnL28cbKZ8BAL5m726HKPszcIZ2OsjVamzGbgXnEP6jNt9oM9n5AZQy9CwhJ1lu3uGj37viG
RDbIoxNx8xH4Q4Q1qBPnP784FTYWH59GuBxyxiR502gAIKjCuvxFL0mJLNa9TP9GKP7SNzcYD66R
HQnHPM3CedHOnhY8Ssw+BVJTZurL/JRVWCj2CMt1mlSwrGF5o5BQwLhE7A2qEEm8DP9OMRcI4qSZ
9Il9BCxB6s8UIDIS5ZZwFrETIQ9qtHWqYKe33mYW9jbESYjgDGM+7wFgNsTT7P3XOSZR3U2eXk4t
3/PwSy5OLGGR/6YDMRrU6EQvlwbYgOjpEJdkF+VLbMe7MWPjFzjHLEyP3mwemyZ+wSTHI5UOONx6
8igjAEBBwhFBOQnsCngCJ33Iu4eHPyH0jc2mqW9tsrpcbPIcEhZ5ohGaPr3gJkmz7Auz7TR8IqN0
N2k13moR4gbpedqqb1UeaCjNJo3T7yMrQ3RunEANKD3gieC/wAJPUWTvUIZHo8+eicEl4t6y2RY9
ZQmim9BENRvKVt95efGZ0tVozERmUWzFxIg1hEyaFyhUYswDMOHjkAeHr5WWAivSm84oJmiCrzTc
uTySVrmNSgjYTQYyt2V2I5N76NOww1Xt+3k5T+O5c5j2KEnsUFFixgwWjCrHBREvnHr+NOK3LEWG
PH8Dg5jGXyOqnqQgYonjEscfQRmT86yG2U+mKJxGUf1NxnbXNxNL7EXI7d/AR+rtTaflX40ahusU
WjKjTCTLmFOmsdyPcMR8hxRlYdszBu0oyQ7DC1FtGR7sIFs4IV/e1KIGdeWVQw09T9uLU13274XC
XjCzKf2TjyCuBENfUnlJnfMmi69Rs4ncE3wWqNMzSaK8zvT0bGJIa1ywa/jok3AdASA1NLyQT5M6
wB3jXcOr08cEO2XpPjKqswp4IV+mYm4qhccAJdpSQd5E4/zlTJlj+y3g7SWYhWPrnlOhzo6+6vyn
Vo1rp5pOaW9eWqR6w91nV8AEW2i/ush3y4IeIhwRISLZZUPKHdZrIE7H4dTmn03RMETMkRC1bKqT
CRjsq2DXRgTFm1mBk22JrsfSqy1yT57SpoVmk0XLXKREOuyRrCUYbZCQ5n5zS6itRLy27EtvckEG
i6ITu5rJchyayz/WLI61yZEHyzQCCs24M7UwVnaEoaG4wMA54woq7bNPnFaT6X8N/Rt1QcKErgG5
Y4/odFDPXjRp4/Tqt3WOuU63nDvRM9+a5ImCAyfYtnEzpuxOTfMiuwMiLVlfmeOl/r84lyvF7TLS
9zKxNgK2yiJN2n3jgXPkJGNjl7wz0ls7mrOyZ+8SWfhZVO2pd9ghetDbWf0zIkdKXhxqiYCQSi1s
r5pPBVrhhkGn6//rY+ztwltLD9x6zxuOrE4wxKwHf1cNJ74Yabl/VPXcI243tRPtIIo7hHyBg1sR
n5kSnWc5HGR2BgRZKa9U92jSHYmJkXUw3Ywi4RoKLloTm8Q9eejdRo8xfuFFAV1sKNu2f8WlrO7Q
xuKaYmi0qUt3OzJSDMN2P7h006ozo1JG9dX7h6jIFv6txrCqprozb2vF722zVdBqCGSZd46oopsI
7nIYrAetXqBwIzKxjY9h1F5x6KEqANOt1d1iAKE2jSXZ5LCi8LQWEhs+Tz2VVehqp55Rur4l0Itv
wF/MOiEL7OItXtNsqDfAoU5j+jd9zV2EACzel+wPcri+3guCpYkrNuFFTcBqKbhuztK8MgV1K2su
4fvvGDz2znQscdGRycbpC3SKUQ0XoxPOdHaYtObphmAa11byJzWxBvs0WSAkY+QAi3RkCANiDFzK
p5HqONWiVx7kOqo4L0vjThmmBoepqlsTCv5mzI5YOHYNVUTDSErUxZLijI6ils2pE8wV2D1E7CM0
+jO7i3ekLmQ+Q17qQlEYi0rLwcmgydH6axAfjCw84ORBYuNtnYCNtmavPEhSRbGrCgzVO8faVZb3
DCxcbdCDNNHsNLdDlzoRQVajFS04X7MOB9sktlmZPdA/n3IdV4gR9/+qbmb8kZvGInEcooKL16Tn
JmyuyFpdy1UnbN7iMHDkyeqeekiWOb9MXFAq02N+jhYA+UWvMaKqwW4k9sMJKuxrsLVrVgMsNdZN
zKutUQs1FVZOy+uuilZdJv1aPXM8MiuPUlCVa/74t5PjcehZSjx7HgvQn3SmuOonvdSW8GYqKqWN
L5oncVjvM9C8AHWFDZQl7maWytVn3JOZdUJ+8ge22pjn73wcSxYa+GDCKn3FXBGXq4SyMKHITtH5
iLRceghlRxlcNeK5vzLBmIARu2SHlC1dPpiMlkUSHp4xOwapVWXVqmbSpcoUDXhXzjsqjScRoXip
F/lobdXAJlF5YfVDYXldXuCgAuAoLx6K24r5carxeRMdWTLHYkFR0C2NDOX8e0GcuVY4KsAULgCa
SjrxmvGMzSOytP2ONWl9qQYkY6YsNmGf7R3LYtpzDQPS6hK0+LzXrg+sLex3tvmimqASaxIFL/q8
hpHgXZXUSDvVQaL+GFyx6TGIkMEEkIFynDDsdlpGq85vEyUHWQviBAmUmL+Ljp4r0l/50XYqY8q0
4MJ4uxzBQpYyK2Nl7bFk8C+Vnq84ZRE4aULfSvIZIuqEuqaPH5ZJlx2UQBrtKcI2qDUL/lYeNp+I
56EqWNDgRmuytTdr3xbEHEe0G0fnUKKVLDhWpXx0GQS1Kn7RXW+ZTz8zfoKEN6SgcSinX2U0R0sb
jXQhRLUINMEVeA1l20Ho6nprzUSW6D17yafF/QkgPiRRErEw1ossNZkbE5JBm6A+IU+2W817M1jl
sB8doPoRDXvPRX/py2YRt4p7qC9VL9Pr/dKHF+G7kCfQgyu9zoDcFyA4XQAgAQZYpU0ci/jgRPb4
udVbPdUhIHjokOaLbXIHyEdBy2rGxqVOfgrsxI7OB9R/yEouu3zPlzIH7ybXXAWQz59eqeUGXGjl
V8rGwXgX+IRUr6weV4YgodZg/CzydVuSFEofWcYYRGDdc/oveLaowcmD30+c3QqRVjMEMGzrnTH+
b8iOpbJ/1XomMhusF8Qlxzrac6wt7W+GrjnkE+KeVh+Nb3NBJDAZDbHpLfigxbcDcDREoXvemiOx
HwSX9glMaeiWdHMmOpGaFPWx3pcSO/UcLIzwE8rsygSx4wZfXPSxKI++pi/DwgQF3/1Ypsoohl3i
8AGEujJLINlF4lalFTuLgQrKXjiWss0/A1aVM3+mnHdZfS8jMpSZiGUeYsSxyIXbvtjQPNDtOzsb
h7F+GWp9H7B8931rY9XohVVXb1ABTSnQ6OyZDs55xJkxoDkwsF9pwvwPvl4YQFt989sQ9hrJ+gu/
7SrjWxCWsSpUhyqnY4YBxZ6jo99ovONQVe1py+hsMUTFteqjjxYZbhTb4YtCceT6S2gM/0aQOb2x
tVhueoI13hiR63tOuSzjEVxp7amf0+aDrJxm6XI0ifG3Qcqjc3k2uUFAY8XVBbClOQ98xQ5sy3kk
ZXVirs/hrB4SSgj1oIJ7xAfMIhCRAVA1M37SWLo8mx6rqTg5MIYBag5c6M8otm0NSpLC19a/1EMf
wISzUrbGjA+LTaWdAu2dHIwNxB8Sxb2lIcu9R/5AWA68FIyWdPphxt+MBVDx/HcMdmGDfAhLvQWR
bSiXZYeTJ2P4IAG2YKeH6pZixvCNfskCM78PPgyrgqKHcM2W/KsY6LHDbXUsOC8xyrARw9SBQwOC
rQo2NXDzqQKmA9Gg3vyBD0a1LlwTvct/ZfnUt/E6yKZtCsZUPfA6A6kCoSAOmAoLXxqDpveWM6IV
jbuPER/OHVi9dfcNWI7XqGKwEUTxJWzvDCJwrhARXPBbebTZY5P+HbRobRHWVgLSQs3BBYsqtVyh
5lp3tnE2OEf7Gtklc7/eal/dRiL6IM3RDO5Oes3cGIG27NgetqyxOuacqGjyFW5mlBXtBuLWy2Sx
cpt3pKJcQJpIJFfoXd9nS6B+3BQMOVVYqs3FbqT9mmwNtaXuhuGkDrTMsnaZelk2hlUfJ7vbmOaV
fxUcLFV7Unj06FKQs1Fa1ZaHLixR8y1CUh5hL21Z3CC94xKVLQkNUXa202jvMRjwWrErnBcnlbtp
HNAwwFo0nxG6WFMea4NdPiMfn6CongiYatRvKs3eBHPVClLcXfdP7RAiSG5bGq7504ylwQek87M5
/yKE2A6pvB5YPLNzlcL6D6kHsbJKSQ/COUMM19r3xyKMfrCXHnqSM8ZlDx2jas1/KhWh6P11bVXL
TuPD7ns4oNy4POl9fyfYgyVSCfJHZ+zQBMVr6l36CTELafOS1flTVWqcsBHiZxT6fpqt525cqlrb
I6nLqKoVbsJF4Lw63NtYERJxVUPMpKwXXZRjb72j8YgbpEy0xh5R32iFOKbtD1U8RPhzx2p4BCz8
qAnadt91HLbiofqAoXmI8MtKqu2MBENE9ZLI4QYISYwmlcxT9LA5S0Vv0aOhxfbokq5QWCYF83tW
J4xo8lULqVLVG+rHkV5ORwlcIsYYjS7ZAj3vsDoNSxiRnDoK4citj8uF+9q36IBACbEFJrBOnRz/
/VJ4+6qRBJVcX7UVYAeGF5HjHazev46PgSZg2dasitxebhWwRDkPOgpgJ6V9nACDrzKWXTEMDUSL
yjUjgd/IgI0Bi+9xK3je2fgD9QHLRLIgQIeYGWRukKbSccn0W5+qxIc8W9AjMOdtkcNy3vAJ1TIH
+doeNOZ2PGtLDHTqyIIxt8W+jyAAELTR+7t+pNP+wNiPUVWbwb5Hr7JQWyC+Gv3dCtjMWX1/QqCu
MCRR8GGTEpk5FH/zt3AOfvU3soplYro7U0ebz1rc1rsjX12pRDO2vqL0R20MrpPMRHTZfN897kfH
gVUzrtVXwUsV2SYtxXwWwQTSp3aORQ+6iDpSWictv8Ycx212s7n37JYLhYl9E9GISuASnFfNaeGH
Vxa3Ae7L/jBaF8e6xEiB6Tb/uM20dA3mm6SAX1AWLJxJrvOxIDYaV5Hi3d0Ay3TlM62K7TC96T71
OuWJutDVUFUdmo1P9KlXfTBfY8pWT3tGbvy1EOq/TMzk2v/+L/7a8j86Kn4H8nNETS+H/lzW9yHn
7Gs8/egaLVBpJKIcrIPjnMKJ89of3PUQkZajDhl5kPwUTom9EcPk3L8AZOF4RecsYJr0OXesEpvm
Cdaq1GBO1ZSoyeNjPHg/WfNayhwATHVqYYmDsWDwIg+2aLho2Zib+Jf0CbFUfIvqf5VxrbnAOsQP
Mw5ltJEwjtQnrdt7VaCVjKwQHMYewpMIUOU066taOMewTcF6Y5mIieaZKOKQ5/q1whc+Mqj9QVsx
bjLkC+icP523bgUmF9ERjeruJC5vZ5zYs9DBDXfMQywA/wT+8Eojshr+UzdFKJ9aJnnDqcOqzsgX
/mSvM1jyF0OIr+EUgdixmElg4phQBaBUH6W78UdVB1EVIgvpMUqNTFAlN1OeGcfiS83ovXJiAwpF
zry4YbrX79O8D8ufsGVhz7SMHXlDElaqLmfesQGx5ojRC4uSCPAzIdgvuVdN3QJkpRzsaKUCTN0Z
rxr2pVinWEVY5p8rMWwKHxaunV2z0XnNoT0OdvlmDwugWqpmDNTly763JOIv8ioiP3a1m690X9uy
GSnW5rS3EXuKNv5idOo7AffPtRs2QV7Ctjl3LkRtwY/mZ82722cf8dC9G508Jmlxi8FSwVMS/xUC
TVjsxrney8Tf1SLiT1ijZjHnR4LKmy0RSuhiwL6U4IZzd4Wq+LW2PhtEJEtiJFRWlcAxUkprC4q6
S8i/q8KHEpa4DdzvqHovDdBfUMF6o7VWKLoSlIHdeBv7bJvDWpZDeSAt9AijA9M94z0sFO5XBwzH
/nXRzRafIbsJq82XgaGvJFi/rhVbUfk/unvv2cHxUqKLMMll/FLPqUaEBtFF/Oyl+FatwlwQ4EUs
RLsEjbcqcH0ngbchKNDXPl3tN9Kdl/xXh1ShM0surG8YWznKi/zfoIKDUZGQOdt8GxPpluK1HNyz
OXhQeVy+0/QErBMx2Dc4s7UYjzgxwn9mPi0dSbbYOWfYgq5hFauMJqwcvz27koQFpU2Lzbk+s7Pq
upwakfbMrnZaLT91nFTOiZtomIOGYNGOMS7ThSGhKfenS0pCYdIBw3CGUz/ypEIQESu1f3fJxJbU
sVVcHFTx0hKRyUFoUYJlC6ieSzMvNxgdUWM3LXvR/6Kx/8fSeXUnjnVb9BdpDOXwCgIEIhobU37R
cFTOWb/+ztPf7equroCxUDhh77Xmqtewxfd6M4oICrm7BLWEC69X9lmu/Zk1LuTEhGkCqhGQmy0g
McoCkINCw7yXu3JPthVK6xScdKieSvJHW0JzMj4hqmuzUx4NbDnNLNeZla0brOslkrGw4+E3C85t
mBHKzveLuC9bCRplzh8iry6ViVozvf4hYPIlVIDBjykiZ14olLc8ofRuKqIebfYAbTEXAQpDZEOz
VrUc0hy+p+6vZEynjX9GneTVenYRnzeZQ28svuqwvFXSeKpqazfX8VdZTi96Xng9xRaLBVs5vubV
J1z3mGVHty3Hf3P+tcSUHZLhe0yulmNcYa+vRvoGs9oSAp5cmllgZuYMLEF1yRpktsb4L6/Z4rVc
mw7cHvg0/H6tdTLpRjES09sr7PMiV6cE9FZWcKG7yHKpspBlw2o4QdqNSk9KHBsB+UOtSes2pPEZ
0IjXJFxdMuEypF2gSeIOG61DGTo/aqb4YaLBqkKBl8nvIA/O3DU0w9dd3m6rnNqhTrMhsvdxIvsW
3p6uuWRJQCNmxtmAiyeMxmPKuqOleRBQY2zxbZbxMSNUGt7W22DuprpkjSMqJPFLme5btg0043O1
vpvzTlSsJr57a9nCNFZ4ZbzcOxrJcBTe53ngzsDSjBcATpsW0z0wh2My8teh7pe4qOKFXnql7RIq
TxKjBguYd/HlDeUxszI9sZmuMhM3VgEtudr1QXlQC+tdtpubHZD/WDD54UrXnUNoI5ivCfca3wxm
aWo9FROhTGXIbsZXVUmPQm2+qB4ZZyi/vDliq9fXaLlGNARLl6w6MBbWnkXOurPAV1hsqBw8fA5C
hU7+LSnMi8AysWpNsgX8nQMTUmP8T/4MSyTBlBJb2G55zlK7mwtj28u9jzjjJYGOtqonha7Er54K
yb86YKb5UyLrVxHi4FanpRxRANb2BINjy7zV2PPF0yMz81NPlG2yqX+retNOKL9TomAU7ihkIteQ
tJ2mm1Ef0ODn4ra6SpZI8xpqjrIapeZmcbuFLGlqEqeLyvGD1DzLNfqybhsS2Wrn3alZen+sNjbX
JYXfyqlaUc3sQhObBjlfwouS+3nE1ab1Qw/Ns3ATYLSHdoOWzeify9yd1Voj1Dn+F4R/cyIiTVjp
d/GrrpLgk5sMWJKu04cKUc0qbyWy70wbfqQsuLaNxvDsPNlZIdXrm/IqZp2WFixLdyRDQU2bN0DU
XlF2dKT+AQkYfUOU0OuQF6gYErLsgN3oVhQIcxv+KxVvBid02RWpEaIGLoqqPZ+YlXM5qfhJQEmE
mKuSLYielcSikIg2Z5JPafwnxt4GCNDII64jkcvGLZv7SKi0ZGXc5FV5NoTFQ0nMw2K/2D36Tchx
OQwCA+5EVHain5jeSzkFIAn68CXMicHa5fFfhSagK0klheWi53dRdBKiK07rJu3aTSobvtKe+i51
ZVR/hbmPKihhs5pxZvVbh+S0VNja2G3HEJtgqwpbw7VLbd9pbNoHjE898SGhFH/naubRr50ZZscI
f4XmjaygtGp6IHQ69SGFxkJ4GAmFo5waquaRJ+yPzj37ZOpvyy1U678+q/ZqIK6OdQ5MExQdBHe5
YxDPDtMIp1lPPpb2JjZ1iDsd8hPqedO0gKP4nDN3a2C1ZMBW28yiHdEYLt501J5/FjutAR+ORtmo
bzLmq5L2ThMEV5iZa43VgZQ6wyHg2YtCZG24GsuSslvXF2T2AMjTaLG3JUgQUnZt6g7sSKyZvAb+
E6WKPsGKD08h49rqJklGoj1BF2AYbgV3bK3c8lnxlFndLho5fo1r4aUO6RpSB39GHbgqEKgs8lN8
zUq5NbqLTcl90CWerIciNx6mQKSz8z0jNiXQta2Q+jVcV1H30NSYaYtJ3/4TuHTFuNHCOYlhqDaQ
367CD8fWTha5UxLp7ULdIzdAumXX3snjp8VGqEavGavw3OO3sg9plzvqSnNSg452SYGf9OBC/Xak
BYhj4w693rLxHq4l2Yh6cpokzf+vmkSZzZIG2dXK5lrZHXEQlV9oMXX10SA25xBB0R2tH28in63S
x3+mkaMa/hN1kSQkZREzm9jdipsRjN56lCgrDSlZNLda/VctZ9SKYsGTMY8wHdTU/Ttb9dDjBSWk
EKl5aeXuraTonnXONhTKN/LEWP/HdKVnJ/5Gwk/w9U1Unmai7TViQoZeOcWCjETqkCIvnho9zBgZ
GsrBSUUKDTfgkxpIsCd+9OD40kW/qac4w+lKu2k6I0+mhrMfnD8St81c/ixk9b5wu5Rn1LV+3al+
CTEtY12RFM0hZG/dUh8LuCnFp0wKCpaT5G1jtKwF7mUtFolK8joY36ol2keDvWY8aBCi6uwwKDGT
8wD3NQEB0PoeIGsQqvvsdTGr3VIMxBUIy01zMFlrSsY+wRkv6L1GxbrZyA6yGX4OjO4UzeqERSrG
R4VmigEMv4cT0c3RsZfZPU4reJsJBekia/YjDXFum/dhKT+CAdBx2VSuqtMpYndW/NbE6DQ2jdff
LEC1z3zZFVTexhtZleuxHc8TYGubjU8NUVljvtQhYmiokJH1x0v40sC2VVN7k3IGVJ4Dyo90tymi
FFLNKgR5lfpI8ugijc23QplTz+mbmuUza+M3k9iSUu3e9AF/tjkeh6r5CcLlEPcirGNJzsV81w+m
bb12U3VXY67ZWC90yNkat7Q9rG2i2ees/MhGoZzZOMngrDqTEYQAvH1ZdsRrsfmQBUWquNESvTiN
fFoUMrgB1Uot3r8aZ5ZDR7izzy0bKvxuYCJjLJ2kGCZzu6JlV0nOtiFeV2w9rCnay+XyEsjwCpLp
nDvysYqdTydm13JL5ddAP1TT2c730ZtJKWFNIOl6Xt2j1dn9kTww3evHDzUUfhgr/7Y+eO7DTVfu
drt92a32l+3ra7vafpz8p//j/2RrQjX34+rn/ud5Pz+PcvO43bx5dbiHLprz9bZeXU6np397+D/5
yqfksEpXvuvfbnRCd77/8L0bLfqVtTo9n+K7Plmur55PXluuPj4u+9eX19ftHlrbOlrd74fDYe0+
8tXN9zGNrcgZ3fzcTr68hlzHj6cvDjvZP7SVeBWQW5fiz5M2+goO38onH8P1PXqmq7+7d2hWa89b
Px/9OtWmlzbx+hT5nDY83FPHV/rP07zmXayV226eTz6wsXrO6841d+6zc58nN19t+XOXfzyfF558
PkW5eronPjE/P098AV9xcv87Npe3c/l79ym+Vvya17jFkS/kvTlH2V4cPV/JAWPzWD04C7yeP/LF
SzmCE78+iaPjXflX/A5p6ZoD4SVEf4u/d5/i7J3Eb/kfr3Nd3h7E6YZP9P/vzQvEaeZ9uIriAPma
E2/74LjFEXNcp57PLK7KwNH+944f//vEfLOSH+Ig+Rt2yLvT4IrXiM/z/PBP4nt+8FPJWedscIT8
/PHfmzF1r/lE0/a/D8aHLldcO34jzg2Xj8N0VrzxkzMpzjTHpXEaXN/hspXumn9u7g8/vMfPw/fd
nxs3kDjJvv/s167HBzqJgxan5r8TJ87cSVwCcRDiWPnm7uRSReXAPuhzcR0okImTKw6V/xyuN3iU
PVuw9YmEndWHOAn8GonJij8QL+MY+QP+Ez+f/ntVyRkv9ryIX0BDBh02tZu4+1L0n76UDohQXyhb
m8rJzEzoFNPaFfB+EaRajdGxDrSzoRpeDwPHYhVHFtKtzlhYtttaZOZQ6ZYLpLFZ9w+QD0WSSfYr
iGjLe2W9qNJ7U5CuUf2My6YqThSQV9MR7DUALD+8m5YGWPmtq69K260CwMuW6aehtBr3tW4eMyQE
JjFftsZIwApGQhEuMfnKduvJnbld6HtaP3Fde51hdlTzixQVV4fz5CJnmZdkiPnmdyePGmSl1IoC
A9d1x8pTeyyNFLu9KcGjGDj+HwNIf95SsuqHN2Os96lT/kY0/CP0mjPlsSYlfzLAzCYwzmK5jhwj
Jny+4bV9B8OKmaue8nuQmPsxn3dZwgJ8IhgmmarTqPh2q/v6NHDKZOwR/qJ0rjDJLWCGZvRkg/Rq
GPvhyUovfggTBpb4jZjdZ1vbsaXQcXqpJEoUxIZVbHUyv9edmx1hO9RQwoRNILyTBD3luk71DYZX
P7/VkrwX5WYjhqBt/wsBa/fRKyApUd8XtsRGELhshDmG82SDInrUWGsQ57xZzkeRGGdlnGi35IeJ
XRPk+7yEKy12uI261wt7axbLNzE0qjO7RQeRJWZuy6Aui0lMYZ3Xf0aN9S1+J/YIYsavo5Skb5oe
4CZoAXfyq1xXX0lNqu0oISBq/7XFxGZb8ahS4TYA0BidciRleRVsy9ibl90AcKnYxuZrhZfMqmnu
s6RJSI+gICga3LboZMSU/8sx+Vdl2xnUW3TV+wXzHQ2DhOsfzrzEYoKOk/CtFC1OFho0rlDIgthH
cT3Zn2AzcQIJvXJ8mIZbmTLt0aWHmUN9gi+VKU2PJTXIqvVLxAa5+jHQsBeLCcnWsDFaAEzbbTtn
r1JX7ApT9eL6L0QglhIx9JfFPbRDVphA5fJsokSKvnJNPoMtqt8p1XYb9pmya+e3OKF1Ub5Qha+W
d8suXvhWTk+JuJp99b8Fd44PPay/k9a8oghfsruQifaE7LQ9Wc1LIRMiqe11W79m2APlfNmwdJq5
OTF+oWCqDait/a1ePnR516JbcYTlFFWfZh8z2Jfm8gaOypU7PH58vIJ16rgcUjXfFtjGahtRn738
y3Gg6fOuRqEZyuVelBcqBBCwaDedQmI4ixhSltiBtL/oO77K+NCgQUO/7ea6tW4huYiHQU3pXoWP
yQQZPqjWJZmmQzNGM7uveZWrxiFXPXA3oD94FANUy9qNfaTYcEoGn2lRPKGPWeaKGCBRQCGd7zWo
h1PaS7s5zjdNBbGqXMi/pQLfwxuhxyY6Zl2sfi2EHJnZwu5UqTYzW18DkOJgo+EGQEMSH3xdZFSA
CcbMcxLWZGV5SHXwXJmV37gQJ5EtMlGeKUKKQyYQh/m+kE8/ekSYOyRhsRGi1TIYP/HCwvR36g8M
MYBrEpgIHy1OWtBpjsZ+VvbIG2cf0xTFXae4mfd7qSo9IpwBMYef6lTRt4vQxuLlGKpT0VIn6i9h
+t3WJK94JKVFpj8rJlm0BVHe13BkyWf8Kzp016x6Bx7yUqPB3l8HqduFRXglCSOKl5cu0Rg+GH9L
GdUCuVcYYqXU2LbsqzoCvyrV2dhMDHYybiJzW8/U6Ekhwjphg4Kh371N+X/Pg9DAPxIcIJaNLlGQ
KCttkE4OgZFrSnkA35xbRrUHktVTjmNiKD+c7N62VG+h2YY40ASnYN4Ps+ILImy7NzPt+tlElldr
xQstKtHkpLXT3Tt18HrGv9R4j4jaGrjxekoZcXWb+L7IrfNmz1A3Zbs4+sBF4o7USw2aeksdbpeC
MNVh2bfZxzjOzyapX1XV3MQqu01jJC23A6i9cUwa0HLo2kQnaiPmj5odIAkKRYzbp4UWz765K1Du
ZYlray9L32zbERUJO7hWn6Bhm4dOBppnbdS0JfX2rWI4QQaSNI9ydlYtNuWSSow5z6dFY+Kyq1tV
6lwvaClelaDoZ4XP1jActHtJ6lTqeBrzny2Vh4gxZHGkH1wzbzPooBga9NSyd1J7yhgwQ5zNMELd
Nn3HRIpcE6VBw9thez/ukPzdixSSdaLBPTfjy0jfUioDnwqWVzKpNz0ueMyviboHXL0VBZAy7a9o
CsmhXsBaDm9iskrIrYpKkL5muxXtIqZGyro9aQmBaJ9NDsZ5HjGw66rZugoaEJQB3N4hBVYL3qDY
ZQR7EbpulYdsgbTPIK02M84lTBR0bB2QmwZhAQHVkk5orZXZpzNDipfu94oiTBwHCx5bCYwdQzTw
DZDHqWacjBJDC2mH4OA2IBn9YjA3UmuuWzyNiLSExMKMgQgeTDKGSNxcM9MxRtL7C51tDnhaNhs/
mlHCDmeVxTr5DAVRLJUGsR1tao2wio6C00Ie6c6p85PX7AW0ing9kb1V7tU82GqmfU4ZYgzoO0r4
UYMkaKsjW0n4wOxZs+poBwhXbLRJKnRckn3mMV4bYgQUo0Elf88Zlt6cInCZQxdGVI8vT+ZaY6Ry
YzU6BflfLH8oEChN2UtmmkeavXaqE2I+JPe72QTrOck7Os0b1Mw7mxMpFxTvKyRpMMKU05K2riGr
AAYpO/QPEotdaCdMWmyWHZDAyJeRCeBmWJlg45m+4oAGHdlQ0hyeatQmQw02AfFBWDBr2bTfEeQx
dQltvtQsW5mS5GhboLzfe3KyFR5sje/RpQrCGXpodCOTy6R2B43jUUVWEsqZRccvCyQJjx9TO9Rh
qv7Ix7+0xXEBgK4X8gBE+p2YPkodRSHzRrIMLrefA+9eXHLNro+FPrgCdxeSflJYrK9NBIDCqYR3
A+m/1GlrFduskaL+YAmZPQaw/HRr6Qp9zNVwEkIeMbNHxRt+2oT2qChe1s1boWKCclxZ6smEt+Cu
fPxnReBGyvR633FaUe48CCtDM6b9ksQkTfK/GilDBlhlCbb58BYot4lM7kDH5o4VvBUcJLbW44jK
SUYqoLiB2KxzFmMZBdD8i0oCAx7ByZq8K7VsbRLQRraa1kauwc0jwrwK9J2Q0lZqXXplftMA72Ke
LdoPIkniCl7R3mpBPGc17S1nWOkSWch8o6jtN2ngiyUnCwO9B9A6FVuO2kATWKB6NbuIeO/o0qoQ
4VgvhSMkLc6xkFA0wH+wEbK1QamTVhh8ryZIwk6hU2ZpF1nXmL/QDIzsdGdtr5XOJmaElli4Yzci
vIW2ALfFoPg6S9MyewkZFLW3lD6XqWq7Dr0IM6Qa29sBhp08YYKAfll9Nmrqi0dLSG4q2rc4hzUI
F5RF4pupImeQMBcxm/z3dBNwmYTsRSxqFot6H2R1Z+ifLbIzKfxoQPFrVBWUczePa735LqEJD/Qw
jeoKRlAuP7Ax00dkZCDEj8lTMC2T5L0eaOj0JCQFygsRnaDwZBo7G+pAs/qLb0dRyLlN412YGUf1
4qTYn9h86VSl0oTisSQdA0hgAULGmS4rcc0HTV18Nf7fQN4SEkK9j3aAqaNYJG+Wp98MNgwclFkS
Ov9vCcL7PJOv8PMNAzlieJdDaMqdQxzHP3YBu1g/E46wLxN5U6oLHgZq7MrfYkW3ogDLGb+O6QMd
/LrFoh5GxmXS3riINjuffAdqYS0hrOrMnpL97xSOtEGOTXYySIuwS4N7WJgd9Y0sRVCGZsQey85w
CD9Jta0szy9zz4zYp7k/1srVGK9dflTCz1ZNIFcW57kan4ioIAqYBy1RXhObtKEIexMRsgC/JHWj
C5tw4qqHuEFiE5zM+VNZ9A1z/CZQ2dBW91GNt0UheR39gZ7EprA51gm9O2g+mGhHlO9953ipihe9
NGHYqCtLrTDW4Q82qC2iogZ2FeIMVfO3jEX6AlxoJospJZfFZgYVayH2aIUGb3LelQkg9rx7SSWb
PQ1KPgP0asByNIFtgiIgc8ZVlsS+wolEzcsKhco9Aa5Yz/EJQMKjQh5u8vknYcU66xeMwJsFvqwU
r1V2M6toN9AbJ3Qk6D8c46eeMkqTIz5ObIFMV4PBJCA7W0f6KjXU7ZzwfHpnZbAbnJxa4C6dSSte
p3L3CKZ9BAki/y9RZfkqiIeMr3yRukAOU+otPTxcCIA9jHgbtuG2/eyWgmfgri6sB4h+0gIM2+jM
6IA3NFP6fK8MtOEinwfE51E9OUWJxkSiWw2wd3iG/VcSP4Ak0+ux6RF3Ryk+ppLIrtZ8K6Z1YlCv
EguoMiVK8UBSHRRXnyc36jKUsOhzuB0hzCWEGYQs3ofxPmhnM2Fzog9HLZv2CGJuXRoe2qG+Iqsl
9KqtSpIXZLaDHQbdi4XyZ0DMY+oV7bbmFGko9Eys6DO3KLO4TBNb8xRSwpvloMvxjvsDL2fotq3q
SeYVlDgjaDRCipH+TWgS8JLQQ4sa7DqXvM7XOnP4GDushJptiPlFoAkRvJCzakcY8QWsDtplgzjV
wJ8y1p4E2zkY0R3GN8X4HqYz2nE9fxaJ4qWN8Y7hAdVkdbL6/WIS1IfWhfF0t8CYiArZa1iKtrAt
VVSHAcL1sGImp+th1texrd4aUs0L0LMlSzhr/OtJv8qicq9XyT1FHCih3cw/oKdR7lcPrLqfuU16
g7EhLJvtIfWJIT+PhfPMedyKQ50T5iaVr0wdCPgcDQ0Z1UdnM5EuNdCWgs8/5sllnNHZg3qnbTWu
p0l5D05O2R9sG48VO1V6nolFFERC9vWXnZ3KIj+Rorztme/VVER8DegzlZWSX+Sq4PFVX8LZ0xaV
meihTN+1cinwSWUQvDqN/jp3fhqWmygfVzqq+qRGzEZLMx+VTW9r+xJkjdn5xgxXuekvvYVlZHor
wTYv5XiZrQlhBW78Kfk3gEMoEWwp/c6s5n8xfOBFP9mdfo95n6FVt9oyrm3WSCA+1qNZnNXI2KjT
oeaByFq2ZMMlnLx4/CTXlC4Ako1+/CCCfbMklGDMjAJU0T1t46bDjbLIEG2q13n6Ig6ybhhrGUl7
SldSvo45k6WJJWfSdHeQsi/W1ftFo7CPdpISi8WxBNUjCc1tTqRNmeMjItZamsB/SmzebuX8HQzf
GsANHWUGGTlo0/67XQuJbTBuI9wU8XQq2ONEDDtWi9aHJXoK96ezwL8UKXuSjipcEWXbphyPVYHy
kpQv5F1NzTTZ5fhmaEnGJh48hfOFSnigqDUaB9M8gGS1VAFeRCRqbDsDOR8aOBtIqRThUbZGt12u
GaE6TaW6OrpsA6kINmaw/lAxhj2BvrSGCaNK4vugkBvVtLRIYIEZE6Znr5CJPA4/Fk5O3SYMzoz/
i7OWGyI55lLf1iNZVnOx0z0EJDyfdDRKZAMS0yFW/d7GvmSmBMfilm2WXdvLpx69lzx+Tww+IYDj
BO3DzSlvcTpuFQW5Dx7MJk5vIW/MuOBU52D87llNDOB4o88WhBDx44ke7cNZWtGW3syVs9ajgqwK
2G0GXAR4j+VAxzf8MXmuOuWrKhiPR7T33KCaxOCb0hJrjXVF7zOxjDstJWgaI6VMIQO/zMLfZFNp
FOs2tEN1dsPXfV1q59zK6Zti9+Bdl68gBgBcSuspuZoagq+wXDsZ/Lo3OTnRUVyFbHug+rdibd0S
dg3mWEFzoUDnsCmWjDRWMvm5KHAhwHv1Gf6AWt+YzbgleMxj3rRWOsLrLn3oc7jXTTaKbI+S54wP
Lc4o1A1EqgBgy6fYZQ6+JEm9Cw3jopkvavaOPp670HIblfBmmJVRFG5KWokCzMttjvjlWlkU++Jd
KT0BQLNbWBUqj8LspvKPQ2x1t8Cpzb6ADQNpvZKBFGnNG2PPHNR0TDsSGDUSzsxnhaPVtGt8fZqb
NvTF2+SvNFU3b0U/frpidXqL2FWGRkZWEVux/D6DSU44DbnXhKE7gSjRhB+ZSVjeTNihmhytMduD
iP21E9MH4xwSCLmKlGIXCQgtbkyETKIRSyTm8MttO1PKdZqDKkdExViQJNN3xBWJ5pk0Q+fb0Lx2
FByNtveGjJyzhcRZgrJhPawrhtRWKgB3UmcwQYLCk6prv7bbzTyxU85UgkjYzoY1e2radNxIZJdU
7O6IrjbriT0OBQeoaQn76T7/saAqOqG2WzKgiQuMIvsQRjwX1ofO1tFGaMPtfKltGYaXs7O7zpMs
iwDk+aHpD7n9NO2F8xoc1Fa542NxO+Q+qGRq+4PcTfB9HdML/Gz+hoZdm5N+sq9KatrDenyFCk2/
fEDpQi1f3WkHLTjbLCzI1WbfHu7Y6O4iBoOBZOOUEzqkv33Idgk0Q6z0+7bVRWnHFTEFtBq2MtBp
1bR3xuhXlidFGH1Tn0NMURlU0m+Ou6bLrLuzTLvAade9oV8ryqeg5G4jK3yaltgXLKs6A9J3qLOl
dsf76mukpGs5cl4WgogURNTFbEMNRN3gqF4fhVSnb3P+6sT2VUO7QBs/BI8VP9iYBepDX2KWPWyS
dGMvDrBbcvyECVSpiHsMDzyhpf1xRHoyMjFWKMSXIL9N9aVAex7MEkCw6WJLw1Yob0ZK2dg8oBBI
bEhwP7H6lemM6wiaghzlQVDnexOh5cBiCKlPOjiQA8aHIslHHFbJzOgZ3dO0PRiJQrlX6FD0Per8
HA9smn+GKRzzQXWH1N7qmrEHZ5tui7Y+aAP5bNWaLLIVTiPCH69B/K5Ji6s5CBvREKNYpSnB9Rb0
/x746LaLcMHAMJqsI4L5erbEYLGr5ZH/Gwclz7d6d9Rg8Ilk+qBNjjq1HUYd7ZiS1T3a6lsJ85tG
/ArK5/dEJXrGktPThWaPvB7pac7G7HcToJveJiWCBQ2x3dt56DzLcHxHGQFGse4hc5jaLH7TAixC
3cobo0wOEHP2GanfQ6wcNO1sw/PJUBLpy7RRWHEXzmkYXvXunuuXEeczVYPg1KaHhuUei0Bla0VX
+i0KLtL2SOTrAK7a+asyiR7Pdpn2NfQJM3tWE+bcrzT/sStaAPEZeb4YPG00PhlpKtZ/RFhI0tSx
kTuqOXzt1H4x2+gSqRdy0xQ3DWVKteZpERkwMcDfnYk6p07hFyHO0V257zaEfaxM44RqiF901UDg
VHVszBBRa8/4A0efAbk2ceK352WTd95g4tfAr9iC952MfhMUrykZVKUOoB/QNRpXFHu2WwfNn7Nf
sPLMdBrmIt5DiI0oPvKtZU5p9KqjxbVfOwS8wBWoajX7KMfjFg0fBqsdYHxauivvoTQT60kkF7Xb
bA62cRe5QFDwmeK3BBU6x9xY9ouRaN8iiNCqWDqKMqtBcS7Onq3JFWfDlR2R4lKAYuqEjhVFN6Tc
OPNoVeUvC4WWYsEVwd4RLPFq+hzjAKSWsgHOSvKnBSrG8Jz0Ks32pZBmcT+gFCHAbNTXtWnRHsCk
Vq4iXFtU8NAxrGWHPlLsGvMT6H31sqR/DtW1YfS1rHotKa4pI5EgDBsAUWlE6P0BLw50En3NLonp
+9KEuP5zdElI39Kkv8udgQt29tOWMHJkGJ35LJDBlUqExAQrkDx1dzqF702PjimxD+Xw6kBWHOR8
lyvPnrIsRdg4pFidFbs8SU9Zlp1G9PtSKB8TFUSNsdV6g7Ws5iH5mvFJziUONFYJEi2Yabwk9Dwb
e/JUxtCxlr6JAj6FkvUynaPBQUNvbqUFXV8Tf6oklhRMOC0L/5rCYg0cAjuIzGDVVUiNMvKXcHjk
CPrsdnKbJr/XdrBR5h6cGO1xBU8i0m0SrzYJN3koVaf4GeQGnsm3TrYpiX7JKfEw7a9tNGCsjiBI
VlV4TVS0cqN0paObzsdRYUrOnmV7rrGJLFa3GWRNpkMzvsrDp0OBF1CnUIyP66KEFDhkV2pd25o9
lFazsU6z27BQBlRYDCKFJDYKtSXrfwqdYXBoqeGQoITQ8cVg+9p2LF61R1q3eyi/XFBSHzKWqnGp
vRZm7wVkNVNOI5jRtH97iFSh02IZil4NKuEJVZLOTI/L0yzg5VEgvID9+1foKeJw4GD0Dc1xo875
rrbRbI9Uq+WIoeqYFOkxHOFkjAGCV4kVMcb6oSJx+6hEf1r8V6YvBPwB3y7pMtYYv5gjZpgTdbNJ
o2LHs7/paoRgSscBIMjcBZFHnqpk7yEdUIFQMuQyWC0sI9nhpHdx7B8Uu4bo9KWybJXHQ0cSvc32
IaCZOyxPp4AL89Mu3c4a8axhiEzB241+DxmvxfdGEADpldjUkndQKXpxDRTpkBXStdP/yjo5ksu8
CWPsaqHsDz26TshqzjxtSPq6s+3dDlqwVzTpJsn1NS3vkY01JEkJrs5ecmk8RljnspIwJJYBcVXi
+qNWRr0sc8xVRO6U4Sn2tkE3qTv02PZTtJWtystMFFfckBrjbgWlPZ6+dHuTF8diSe9LTebaLH+k
uoJZTgdVhUiffm+2iRou9EyzwqLs4+S5J0nyKS6vBZRbxUCXMPpmT6EikLDJo70C8Rwp8nrheach
kWGrEDuYEW8BTZ55+Aa24hp4W22So3osJPCtHPnSmV46IPxoXwYcGFKJdHhEwWjpsEX0D7gYfpyc
4HxsVD16UUl16DNi4NLuMHSRt5Ca4XQtIykiAczUkzwfu8G6actvEVyMetj2PAr2Iya8BkzBbqKB
nBYQYcOFbB2QuZMGxaPyIfm6RqB9dB0bfrN6oCEiQCcn8m3I8FWflEA5ZnHwKKQUSoiC5e6CdDiP
jwEcCql874JgHRoAoBChWsW+bp+U/4Kqh6/Kep5ePDN93XFjKuQ6LV8dqCA1+JWDg4zteuwmLiI0
UUMhs01aqcpWjxDHhdzZWh/6Xa8+Y+7kQg4ZBkqe/5ZZSq3XZpZSAYvcmjQ+4u5YE64GVo4QIhFs
W+NyMtCBqmBM7JqKMgibqBA8D5yMrA7L8ZbJrxZjec+akLEcHu5KGr+JRaVHal+LwmJnwNXQ6LOk
JDQt/sDc0Rbf0rqgffufUeC90ZI7iyVXdspjhLJ+bIIdNWA8reqqjf+19rnKrjYyQ+OUI0mRgbpI
w7hmJAVfgiBn3MO32zg65TLrE9UIN9Y2GlXSdoJDT0K4hXDEpM+hjuduejOg/XUEaJfkExaDvR+Z
gnVYC/1RwYPQxz4kjEPHUBWDp8Begj4UwWdzwG5Chnr6XcidawBJcfppkzZE0FiWm1GAHOlGEGmY
wvFP0d/q8KBaMWcSRwPEbWMB/C+q5jFn+V7rwT1BWK5Dwr6K1yGZN0gbhWS0sWC467j3yR7Y1XF6
jEJPbqbjVHcXPWm3ofapTDmBhmc9fk30lxzsYg3oUZ0oUsFdoXQYiIT38UzXlt/xN0exV0706yzf
4oIolxkXt+asKtQma0kzfVNlz1t+dtljMgCZMN1G05dYGSTZo+PWjt7oKeb/x9F5LDeOZUH0ixAB
b7Z0IEEremmDYFEUvPf4+j7ozUxMdE/JFIF3X97Mk9mzNDYN0j6qtKSeLfPTS5QwfcPVnLV+i26O
q50MiXUK9GfdPJloYcwnEH1ubb8zFQnxkFUK5Uem7DmZO4JA4WQTqZOiF8v/F/eEr92PEUM+o3tP
jDdyz1vQClZ+c5A4wPS9RxNry8ez4NhIMLVE+cmtTqPcrtyiXuoDEIClxlVJxsIcnroGGoQCTW2n
YZdKFO5u7OOhqmKJYHnTa0udgCwf7O3EWxO+pCZfuSBmlbhcGVguVHc1ZBXQ72bucqdIeOgt30Tr
+JglQiLmTo1XZFqd8/ySYzDwiCxTUW+Ke60MsKR3oOemiyYftogfgEVr+cOrnBd6kiGe+XxtskQy
+kiq4db8NmOXjau6tCyTY5W8ZH6VPG7qDJWZt6CVcpYVpz7+DlDnTNZO5a3TNwEGBTOk90rxZ+7w
6FlkQ7lviJa0rwKHtQHIExKMWj9lay32HVs5kU0Qgyj1Xxo/paKIi67nFTE6fQ8hHTt0yduk4D4r
EIDuReVIqwRoGfpKLMjNDyO6D83HZNZMRbI4R3fEsjKMjA0oqf07keyeJg4UCBQqzjROiApSPV3T
ilhDZHCy9NrhHWg/efNo/N+6/KbsbxYjAaW8fZKG0t3wHhgbdKm2IbPecxcYdmNiLIiVgOs6C1AM
8u4o0mYH9l/baDp3jEp9Tj29RrGOml018PM1FHTwgsE/kJWHIVpXcCiJd8MWIrnDrr+ADkStVPrt
t04QHwLhzaLFav2thySsEFXu0CuzPJ6HuNxIiW97ZIMROligWhtDQpeW3+2QQt2j7sIAgivTsqkb
JyslcEyKhLOsNxgLI0IGVGCIxodq85HZuefz1Zm/mXgC2w5VPUxZb/MQBVjYZR0L0xUTmaSoU06M
jyn6jBr9BJG/KEnNK0ReTZhAeLiJSxJLjpjVa7Yn4YirG/xPtk1xK8BuhvlsbtyA50vem+nBj70F
LYprDVB4KTCrUEWQccSRLAAQVxYbsQMDL4/egvuXGn9BzPCnpDCSk6w+Ow/9ZFr4owV1XPE641kO
gQ0yYhFb8SrfNEOw6uVfeuaZ2UAxXlueOb0bbAi5yBXBwh8+nsQ5QiNIAz++IytjwZzodoyXHKre
TA6DZRIZ7Ecx7Jpbz/q0Hgl/OVwZAfXVeN8wMwN3r4mhxmZw0HvUEm0x6upBzig1KY1dTldYJExJ
WqwRsrvR1F16dNmtjZzpwAEqgtcu/iCZ/F3TO6K8I3k2y7THZNsT2sqm0tVMngzgyCgwIlNEFcFv
sEXfE/8txj8SXoB6qYJ1tTI+K2S7vNYxPN9WtV+m1Z77Qnc3BYJfJvZ0mm+4GXP1AxJE8IwpGPil
jjgDg0dhmTk9s3KgcNr+eQIGFMwb4riI623dIf4g8fJR5pPpWrxpJyIl+0fMJCl3DgmdvMTjiRVi
MpfQDfyJ8DWN405Uv7ziJscn3fut803CXb/XtlOvpqm+idUtErPdJTnrQgoGCh2fH3Zegm5yetXa
W4YniD9HxCJv6bRsBI6KTUtiNKuku159ecpu8N4S1hYkwF03sDs05WVOtXmjoqo6BQVopdpSfPwv
Id9QiVQ2Vvsice22lT6DoeG7NFCf879cyS71dF2M/WXGej1V4PXH8kFT/gxyMIJH0IAFdopQXEsY
lpp54lvMCLzKYHSlw2mSeYb8YNCPbjJtle3B7L9cosBGTqYUo2kCdzNWv+ukXMn/BoaAsgLDlQZ2
WzHYIrDoJFcydGE0Pg+oiDfZXEoPhlQqrHRi203N7ZaiskwaVyoOrzHZG0X/nGChonE3i4YpyjHK
lYp7TYboRAEdmSkZpTJfklejhmJTBOx28dYhj8vxWYD2KE6EMBtyaNdPGYEfGeTMEJz4YBYkCClI
kWpmk8EJ8k1txl8CuK7pMlhnb4G3Jl9KbKu1OjzjHIujfqj43EQ6rpGb2sW25PfTQUAv/F3Ki23r
mUdG1K0nKIciJq6JdiRpNR1esCAoUCLVx2pO1Xhb699JGyzEFlczG23q4zCB/Y45JhKlWEkmoDU4
5TmE0wS0GI2GDk/9qXRNehD6m6WQsVuUQTonq4kvAHQsU4OSws6B71tRLIa5FBkoVCG6skOlejYV
pEVpk5npRH2vsflJVzCzyAviW+YBtS7NVK6Tgp0NQ4DPubcU/WjXsokyMhd/L0Vx+A4DMOhIXwrp
n3Cu9OYEdVnJ/jVTjGWLQUMDh8x2yWQ35fLb6/p2ycafj2pC/0BBa3Wo8YaWumYjJtZK45rhR95T
kkGvAWf6Py56Nl3ezow8A3NhoX9Z7AgsAERq+nbN/lTxKY8mFLF8s/QLpYCzZJg3Mp3qaUg9Ol83
/ZPpVg1EGPLGDGLyrPDfGtTCMvnzrL9oSlwjiygQ1krqOS3WxGLUf409W1WZ0jxQgmH61KufSQdM
RvDe0rsTi4sF8k3n4Jj+bnLMgGIRLSBzf/m4K2PhXzwFFqULT/bc0kuyc8O2odF2GnxcBGz48rYu
UO4qPrq83ySKI0vKgRlV0Fh28w5PlJ9yWElqwAF5Fades15mvQh4kjuZ2tiZsQ+J96WIYcqr164+
/7aHdU+im6ckoR1Ez56nUgui1ZDeR/Xk68XCxC7SwxSVdaBCTEjtRdTIuR+M8VkbLd+ct1RR9aPm
XmS8LQfb6KuF3qT///4LOiriuEX1Wfh8q+7aavjzYceA7FVEDLMcadyaS69fGAhw0G/pgkiwzM8D
BAhPdtdmbK1cN1mY5Hg16cobPMOhMD6oh2LjP66FLl8ZWHEG/xW2uy7Cu8U5MtV/5iBXTRJGDnqp
xKrF4FDU+IgH7dacYpF4PGYq7NWCMag0H1UDbaJPbCFBhtT3hbBnNnZxcA7VSYqyVZ36q9x4eSrK
V8uICySfRKnCoVzy67OUR64JMGHEtaisE2RIX7Qt4rL8WC4wzjw75zH4kv7T6EDO8dNYEPC4001x
U4JPc2Mg8Zuvh3RYicRuhSR5ddXL+39l2M8qlO2AKt8KwhNgoyv1oikuT+UbwYJ2+AGfAb+jaXcc
scCp3Pwx1uYej8uGLgZevN1a5pvskZEQJmO93eARULsltUSXFiemrBEllrj9Jt5TCDZG62584RFj
HcBAlKPQNrxZpQm5oDA2ycMmGT3bSlhyvSRoCS2/RZx0C3FUrmqQbEUNpbrdRfHoFJ6JFdcuQu3X
xLjTdQByFLex5jHq6UyrhWOK3CoUbGJ9UM6SMjP8cZOWLw7rXpxRLo+FQ8AixblWpMe2AvJAuu3G
al8qBjvq7jEvJ40uQT/Wlq18r/BklOEhrzFjivDSWIbkWnqWfDCH1aaj1UcTqd5RGd+l366FmYhN
VqyR87OFi89NhZRVVzvYZnNT/V+agKWDVIfIBKGbnU3k7cP+2dcmT/D36H4S+Tvst/JAu470w8BA
gzddwmK8zPI7hxBPMgOo8A+PPmUzFU6VZ8IzFnakxvj8pa+EwS+N/xreabl5UKyTZcKlscwVz45d
uPWsnbgaVFOGzR/5/s7NVi7+IKMmFNe4j956VyG7+PwvGX7SFGIG5kDcd0J18NhdWtoGUvTMY2Ki
KsqrfqjI/h6HEhyBTm662vaoE5PYMABBhc8a2ZLAnr0hiuClDqZHnWXsNB82Yb+QqXZoaKh8V03J
eoOJpmF+DaYmvSgodm7P5RUsFIl34VSEpcnV7YgtJMeu69H9zIukC0pbk/AjmabkjCwPVAyYQQ7K
ML9E+MKgSJHW3Mntx02zRY5Bo+15exMGxK2froWBWOvTMw9d2y4UBrooUZYMT7ROzHy2+Qpfs0vu
bkd0R9nH5bvAoMd+mz1Tsi/VNVkMfrW4aeFq9Atg0fMEvUsUuLq5wDrG9GAgVPy/lYNtVlhOqLWU
tO5k2rL9v9RU130dHwSrOgl9fUwsYx7hVqyoGdTKf+CDVzSBR8Z4bHCiSQXcirLcqn60hLqyHaJh
PXFWK6LBRpLYXY0zbF5xcfYE79jWrOcxbQJlFBTm7ra65MBwaI4dm9oJKMDsEka8bitSbBjmn6Do
vo1MvtJk0JGUxVa2pT6O9fwtxFHnXf2pYXxWdRLXBX+Jn0eQxbmV4FXiQhNshhbZKRzWXoTjsftK
eY8Lh64RF5AZbKuD8INS7BGo9DE+B8QTCqhgnaJj6vxinW433IQaW5BuWAcwT4TVn8b+VDIC1kY5
K3g+FCgtmYrfSLLl/ESxFP79swiznO2Un1NLPXXANHBbsDnzwfePhsRHlVgS8Yw6wNNbfbWpcakm
IJ6E6inhSZXj4ZypA0gQydYEzlnNvSJpAcRN9oX45SJbYsk3WMc0Hl4cFgyTuznSSGAPgNf2fL+Z
0QCxdWQTrlZcdo82sxhr8K+09Hykw5FyXe5ELXJ4SGhfSZwpgwwX0ZWtTXgtm/AaB+U2DsXVIKHW
MX5FxQisUDjI3niNKCQZRcxq44EHjwcu9VvgAqxny3fYQkbjujHhNNLUyXpzPUCRU7E6pRZ1BxhI
dE6lzIbvItQHWLXjt64cxjiy5VhehOFKH29JGS0itGtB2GcmLaPmQcW7iH6quH8tSQKTCWIcbJZu
EW8NLkZUn9ba0hKc1P3wwFKLMcMlVkJ2w+qV19lObV9N9CzrpyZfeC27pcbyEf+p+JR14xAkb0h0
y67g5e7f1PBuweeyqmg+XUrMYVzgl1KYEI0M74swXcQJxvigMQ9BU24mB5WOWhH6WFEMayNgMGRF
5owZOKDkxj18WuHOw6jHgYReElJHhsyoyIyZIJHp/sy1e87VF377vErKZSbs4laa8T238kcVb4ZG
jVoXvbAXINh9suyP8DwhV060fFuhAlTxvlIBgyfip5akfxgZUl7WVgcGNjpFurcocGtoxYTzMZ1q
mvT5tIhj262UnCVnsPQL/m48CYBZtm0tahAtznxgGSNUCjNtzwqf9RL/XjGPNfWfhqU61vVD3ken
rHYvwrTnN8kNa0lAWUTASV9DNKHqlLpTMdtLTJedn61oWT4oHmJuu3bz/+9kHUsLtMwOLyLHoOp2
lMGw3wn2rur+BYJhq8GIADdEt6jCTezH61Ql76h9kiaaGxxTY8sWHiHMsOg1oDy1oSE8GeiYwIue
PFUhWxZjfUhx36OyDgAcEu0GCctFt5Li0+D+i2AmG2zIPF4eWATG/F5ygDBwA1pGqzX9VxCutOro
Q7HXUAISVI1upxmIdbhMY7Vf6axPSACh77no6ikxM8keBB0+DP14Fak/MR1ulA34Xz1ha7wD+sUj
GqaF9DT1t4j1BEF4OTcddvx7kc+5yNbD5K9TZD2ZaOOeS2+guasQ9RTvlwdIUtJoQNF1GgZkdgRk
41MDaTCXN5FRBvboMyFCs1YmqznTHR/XZTeG36Uov7iWSLNCp34El/ZKLeUz4fFJz2X9w73DzH2m
VnxADQKrlm78YDgk9+wfIN1YPfcrCPiLQDiJZXepMmWf9Hzw8opjOM92STgcVQCgoADoc7wqwoP+
XiH5br1ffLUNFPR6nSes1kPbFL4V88iHdwA7TheNbG5LERoYIjSThe7tmHv8gig5fjKjDvHxO5J1
y5Oz1RT8DXAVdh0hPDS9tQ55kmSLhzzexdwIiFjRdUCqfyRBgywI2oj6Z8KIYJ8iSKONxcwPBMx8
EwJI1T8leYX+OnB/ZPMrgvROYIB1F1smEmJgpztYM2H/GIDjlKcel4lIs9jEBJQIypku7lqD1ZRh
sSmEiqSICGY4unyX2jr0zViB88Y3JauUfvILBSNojj/uyHubKCx+RxDXs6Y6aP6JBt2C+LuOKiEB
7TNXofocLKdJqp3YSjwB4zwY8I/DHcICpVtEEUrclCyfyWiayM4Gzv2YxTmds356ARhwMXniPCJ7
EERslTnAjXZ5vBb5G1Cam9Z79STiTk/qNAAjbE2f7epdYPMH1gnXih8oAMuU0O4i0a6FHc8bqx17
FUkGFWLVS608kSqoRpdV7S96VdrfGbJ7vPYKVvGumZbjy6p1EtQtsxAeFkd26fLGb8mPDKseoVmt
aP5xb9NyRItHO2aJ4cHMHhrp7inyBtTUhVCa6t2V/u2N1Ocw56YClXFkxxrCT26HE0zosXYq0aok
VmcqzdWtMSaw6csAR/rUSFgGQMxw4dOukF69RP9h6yCTTkLv2Hf1ewAcPRYwNtDg8PzAmQL+Yy6i
oeSRU5dxS7cn7ho123ZYf92Xpb8xCSePqjgX8jOr7y0DRBI1q6KKgZ9zJ3ZBWfrRwkB0rnWfp5UH
qz7lHS6ZkdDCn6HlcDmteQAg2zh6CV4nokQCIRnQEJUCowjLd068B9wF+Ctk/HxpacyK9sAduRhu
evhoKa7OZGoA8ArERxjCds8hHPA3BC7Upx4hffWcjV51y2m9GJ08uaoDnlaU/m44deqjoZaEX2w9
BrYAQZhaE9pR6frJhG3ZUZDr83WTYpVOrv9nCI9aXMXoYFhnBhYxVnMJ6rOi3jJz1wWgNH0sLAwY
QXtFKxKiv8rswY41cx0Ibxf++jzJKjXHXrNUs+9eWCbSQ8MCLT4K1Oqc0AhCmtKeg6a1E6jAsZKc
DV9bK6zorMZxxTVsCm/4VuKdhhnLrOK1KnfsmKMf/hmuedsCPrSegkETMCNG4G3Cux58Ss7pitWo
2txTjFrNTi1vtBOKLNXy4hJ78kyHLm6WS+6N81OzOr3tdnYulxSdzN4PFoEn/ujlyVxwvC7OH9aP
s2gez87QNBZn2Nczn/+arTZsyvlH182D5st5P18dT+RLF3Y6s8f5+XuO4+HeL3eUCy3VhR1s1JN5
glPK/6UHWDiDgzfHY7vp5/rsAY9uNn03u+XlMsxmm54/gz/0VCwej+969ulnJ1udvQ4v5zAfZofz
bBPMNqfz+3TCJz+bzZ25fbJnh3S2vG42n93cmfFt5DMQEy/nzxlm66/L/M+ZvqjJV7H2hCqXnMYz
/tDpC384WZcYkNeBHdnCcvoJ+bE3Nv/x3i3n2vzgzg6vcObcJIB9j/DBIqSHkhouATv3ZIq6e+5/
8/E1tH1tfoXJ3jPEpcC7KsBwaPTTfSnjTWetR9m8TSmFaCQchyqeYIND3NLjYKmFMv8aZXtk/2Jd
4MF5lulvp1sUOrErKyREN5aR4VhkrK7QdUwAqdSCqyYzAJQJgnDAaAGsWvNQuITpIcDfJNFAp0DM
siR+Uv9JwpjXNnBRQCGs4+L0UBkCe0L1ahTdtpRQCmQaLEV/4DrMvRU225JL6yjFN3Lz2wx3JMvd
AcNeLMpO18MX8Lx5Se2FBcw+Lk0iYBRmqCUZMGovO7V/B7UT6uJC5FBotDczJJAxAhQcDe2hB7Yn
5ixTmo1HQVfrY8mtbTnjxKS5yozFc4zuKPVTaMjCTlFaD8HqFuKq4QhyR4YUJFPcyF2LgQJUwigd
y/pcDy6yerLgrrZzyRoV0t0Sr/Ff2/8U4U8V/lCe5wfqvCmfZjPbDeFPYb2i9FvEw5hXp5osNPB9
7j6XIqM96UtK1lrwNUgXU7r4xhV+iyy8Rf9upjdDvAXmXZcfvvfNRYjfbGh+F8VPj77Q7Gl7i71v
Q3plzTcF1iVLde3LxftceZ+IdY/6ywKZOkopYFfMqPtJi5Pn2rn/6f1P0530eiOwcVdkljiVB4GJ
+7d7E/yvtl6NGOqTUZsGSAY8oE6mDYK2CjddxhT5PwHUsk3wP6l0ShkYjPESg8xPCRomlB8glQzK
ku42LNbGrbr04x55iY/gxiqWxs9wG51mVS5xd39docnJX1QNK0BJY5YaV8mw4/SaN3hZv2WobJrd
UPPaz5lTmwtvvQb/a7bC/rSQlsvBX8xZwBB2AJ263G71co6rUbhAVXUhR2I4cdryAoK9Kn4tXHVy
yhX4bWbv7IpvSSEzv9FSglp2GC296Fvtf33/04Z4ioEcOH74S7URKOw4PGcE+cuz5fPW+8jtXx69
+V6E/ovaOotVcvjt/h/TQaifa8d8l7zaDe63gHmC78iCMXJud9kreQUsvo/sWVxbdBqu+xv2z5v6
g8b10DbmDfUNjsVN2hi/CP6M8Oj12y/jF1mzZjja4NLGhI3biWZY5nz2aw+dk9ct9+lB+4PnoG/d
Fw+Am1D6NiPLgni+b/dcP7Avd/WclP344X+RRmqnhkSG6Vl1am0Zl0Fyian42NCrmS51eiVX/meQ
/sl4voLf+GcwnaQ7IWFDyiJO8ivqPwZ8bIwn4yw1j0pyjMY9QyDmQcM9szqc2Gvmd5u9snHhXdri
hYmSTb0PO0xbyIVD3qW1OV/G8s6k1mG5645xcXDlRZ9QMf+dCM7AIAUMBfsi1gj/GapfefIQ9Xdd
vmX93RXXhh+WSc97RT6YQVxLTNzL6CG026Z5cQqzB9BsQTmLjsS7AkfRJ5BfdbjoLQZNZKU5dYe9
/I+lb8kiowKUcU+tm64/R6Lt2hMJuq+unXZlcRNU6CIIVvDlltgOWOwItYM+FBL7ySY3YdvOBf/V
FG/xrykOObWA4cPLDiyqpfLJROsda0pZ1nGzB+6psx44DpMAfE7LZ2xsyhuJ31VWzVO7v1GmteDB
4LXuUX75J/5gqEDBnuGnKBfSpmLLSNx9lj8zTHkUk9ZzmYsZiU+Rvp55cPBe0tvAX8+B7tLWs8W1
O1pr7uCjtkzYetWTyPG7NJNVgRfmACTWXCfcxzZ8ICIQZhUQkp3ErAqspF4zcmW/450blPaX0cyZ
2dKrEg91NQsqCkdhUQDXWsAT+eXGFv0a2RbUcb7R6PYpaozrhlMZzjg4jeG06kOTxRVLgCIljlcS
Q+EtG2nPmneuAAuw4DIi41zYKrj+fGEnCnuw6gyz/0pVPnQG/tjkNvq8rnnt69BIG6wSOUNbhn9B
B2tRdtwD80Y4CI6vgu9vkxmmgavV62gJe685RCajP0ANbicMBVWJ5PmK1W6VY7OLA1TFq4j0mlPr
IBDwyCM2MU23ILlxrGsPXEWyLCA/sp/CCyvGwgYeQoyR0R/tGhtFm9drcQB77oUs+RyD8IRs3dqJ
DYmvEhJtm7LJ7fnngCBZTkMcYyj+1SnL8glkyVYPpj0F1usuAjo1uxGk7rCwlJvQfIr+OhoWTTkD
5ltvxgH4NtA/jGidD6zkWpi5xPGTjkV0fq3F4lp3xScvQ/sdCS+ixevKOAIDqbirx8KJCLBGJGdw
9wp2cb07CeoPE18Kw09lxDUKxDGyeQraupZCP3sYIa8Vy+nDa0slfUnGXutGdEoaXCPAZVwecvHE
clIJuBoW20wDaZcRP+6l7EKK6x8my74AJkG4SG2w8oMsJsyVIAQqhQM/ZWGUgMvQu1llY35a1GxD
QhGzFVl+mVWU1M18nUQB9UQI75LFIjE3JUItXNXdnaYBUftGKF7VwJPlVnVK2pCLqDopnnuBWesH
MBGSiGUjq4Tc58nAUjlka8F6a+z1CUPkZEeElOraCPitdDKyZ2uOmAe4Q4bZpk+uDSkKULzP4taq
9UHOo5WaU1QTelOJPKZ5sOEQTkAeE1z1X7l0MPhZTaQEw7VLABYeWbXatVO33cS+ue5xUY8lq0Oi
9upvZl3YQ2AoDOpdT2kktTxzl5eHS7Wcpqq2Enas4Jb8klkh6d4ZoYZcw4x0QP0TL4xhZVwLI4VX
shoGJrMbq3lQDzpwigKNmswMQyHHI2LaTUZ9mvawXE9UMaF5APP/3WB0D9S/JIKoz7iU6BhUrlis
uTzNJKKwGD16F27CO+NFquIQDKitNJGdKjSx1uAdTYUulgU8VveCokeranYDJYrh8Bt3bOEiqdoB
HM1U/e43UOc6eoSa5DBMvaatsMoyDMX0ofn52spCguLNyeXAQ3OSNmNGl2syBfjcn9rE54S3zAv/
hFYBaYqOb7rEJzuk6WfKVBzyViozPu29g+0cEkLNC8a4pGADZPYEIlu4xDonY7gSGHTl5Jz3/RLd
CY9IjGzBH6OzFubljDE4WefopX7trRQcGGlFir1RcLLr21yfESNYkG1B73Abdynw2GY0afT/+vod
AEAcwl3G/kWH0W9Qx9QuJyOHMfwYekKljTU3PZgsTw2vSziNhIQFsvaXAlPkj3+qvgi55cpehfHq
R5/EjjJZDBDTgRK4ew8GpET56jHMX8HkGMBcIpqrWMsx1/E8pldzAMglY9Afbfm3sOgNuU/l8Zq3
MiJc1t2nlOR530zGevbWloNxDr+2HRImMLCcgnhPu3WbnXSpmQSPxeDRXddjXKjUWUHXlUFOqpJ2
Ak9wFu9y9SepiWoMz8j4l5sDTsm174FxGmRKg6mtk5/gPBcSGwJgEfbAHq3ORMi+3rLnaxVdeLOq
+hDmpyp+mQBVYkrY6oTHv5pJUrupqIvz8H7W0TngjaJxpWcf0yQE/hCVIoECWqSjKi7nBi+NSMUj
S1I6uo8Zl/C0s/txuhUiiH+MaFsHdwxOKaEkeYC7gcjoN06KvVOunkL7bhVHIdgrsQhBvcT4btIF
c3KxVIh43hvN8UtQtcGVrM+mra+dylGi47w0Jgcuue4Yj9GlB4WNP3dZsWxCTNKVRyhCCoAEEozQ
x5GE+LXLt5KkbePvLfVSTfLWOhnpBKKixrrnhoW2A9pOeuKd31u0jCP1K5A9auu7U7ZUnfVG6mCf
2WgGz+PADIpCRJBnqxj6yYL+ZljDXJQDGNskxSr80RqcIvK/SbsqMa62VHsN9THAL6+bDacgXN56
IWJ4qcQb81K4G/yvWv/rxi9MrMupd4aRNrYm2O5G9HMeUYHnH+Q4MFb6b1WKnlGsLTuKBTs29rBK
cLgfS5SkWdLhANBUbCJHk5tkJfDG6OS1YaILG+xqU/lXyPgMd8nC0LCnI/RoGd4LvIUlvWlpDsmH
LO7Q3rqpfSTXz256ajN/lxg4S4tmbljU4SQW0cNqluLYGBhtJC+4GwbGZMv2WetWMPJKymG1lJOn
EUiA5iiNvWs3uWVX3QuP5wxTRNnM61K8pQH7hpobu14sZctllJoO7GZp4p+u+Ci7xDSnaIHkafjk
URCdyWPuQrxyw1WqaYtCu0gWzyA7k9HNVyYGhoE4sx5ShpSkm7p7Zn21LTH0jflaU1zsM+x8dJQm
A7SZnznTKz6nFZQSsJIlB4EhSz0ILbb/jSU7anBWqp2b7kYWL+aZgkycWTuB1OrM4O9bTjYYCNsG
K9px8HZt4qg9vgtwJdkLTPPSQAqo8ZgFuKMnswLHDkAX+ssx7WK17ywWA3Kw1BttpxGpmapWFLPl
rIztPJG3kJi+BkWgOWRuMtnK5VMQ61sTlbee0gGGmFmYEVSa+IIpM6h8a+p8GdCKEZn0W4cXAvpT
Ly+EEtWRsMsnPQM4T28v7RVNOXQKCwj5uwm0fUUaEW/mIt2X06caVGT3Rc6AyDs2KcvW2/IWmtmX
yHbK9Q8Vagellm5ncTOcNkJvPcDdZK0CophW/M2KIuKboe6yEukG6DtGm3oNAwm9LV+T4EXf5qRK
phMCgB3m9KYpNibCiCJSu1IjEluLMtWPLQ6AivlYo7xEw8JOjp0eXUyqwkyEKaTyWTa4UFM1ZHGK
hclvGiQH0UspoEEXrsNiNZGqRwV7nEghevPG0rKo/FvoLisx3UTTRxvfsZzIK81/etA+cOQozEiT
zNwG7awIVkn6zPQbQ4JPakInprRpRIE431FmtdKa0rZmXz3omD0HAFJAyUKYL7uBtT7VVOSIGIdr
jmpye2X7jw5aIVDXFTuPgAfPqzcmztUswoGatdyryI+j1gcxLpbkpBPBmV6tipUTfN3HQHo1SuXj
8WZpTsU4ggDewqooqx3qtS6KW9p/+Z02wY33My01z0jjr8CzhUA+i+o0Ig6rWn1OL3G8d/0I32x0
WCVMz20PfzcUra8p9iDizgt43WlNtXWb8DQa0t80cbuRCRQDNdsJKEah3JeFAgJo0gjzDjdHKAuk
Ku4SkTrKLLz0nDH0qgXi0xwLLLxuFv8+akx+MEFjKLhC6mhLwpXbF2vL9ARkZGFBbDO29CZ33R2p
jbIGXtUfCV+KZFxkQtUeH7ipfhmT9sxLzor5I6k/Gh/fFjjXMAHFKryb4XVqq3U7lZxzP+ceFFfH
yQcl4etJ2YVIPDOGxg78kMK10745kzz3q2dCb2RGfx20G/5vcmQkI80xtwv6UPMaQr4w00ySxNXB
iq8hNeFs5BdmS4+3duwp0vnfFRPgWTRR11QHJwtgAeZEA4tvBFfSWKbx9Kmepp64D+gFuiOec3eB
IXcVil2UksYW/EXqavsops8XjqTJdBth0jR9cVnWCvSmVyxharx43tZrD9htgoF1Nt3rmelYA1es
5ixEl64Bd4ikl22lrnKYZkbph9Mz5FUkFN4/PPYJY5sysIj03p579/THaGAgjzFmTlDyYJHEd3T+
kuZp1gng86bBKqq+kKYhGl4kGBujtxJVgWU7TCuKr0zOZWHZxjjfpWhVhYSVYIdX3cQbMflE0S/2
VeF0CJV/fJ9O4/8xAOptz3gOSom1ZTeQ0gxqXg/o7YLlQEoAeccDUf5EevnR2vDTuaNtoC21NXIj
lSHGVdbIsQVPhVL1aamT1fjHeW9ZEnVHViQ7hS8e/VZCeGIaZukZG8IP9P+pxCwSJwoHzjosv8Qt
dJicVQ1+5NiqOdY65p3YWEm1u1P4LQxFeg+i0sHLRqPwLGmHgwGeISVF3BHy0gycucUumVzsPrM0
iLgU4JWywaeAOf4YR9dQ24YR13khXuoK1Yxp+o/uwmWtNpz4mNYyjifjmNE1KNxE/5+H24QUIEOq
pPfbyWOZwWHzIRRAKuEahZbGWbKdWklTLgsmssDQHabIRVQh+yrBXEGaxiOGTRmz7YJq1kLgokOI
Vvhh22aMkGUOHFoVpTyGGc7pWxzJICuzqS+TKnoIVOmtIDOX6J+4JfpCZN/rGK6mnsD6Ver/kXQe
u5EjWxD9IgJJT25V3lfJVUkbQlJL9Dbpv/6dnLecQaNbostrIk4Ye5suMHaMXQIwqGLzxPcpyhGc
4h9JcsCltXV0e3uF+BP1ULUUgXMwdaga01tJ36rxQtMJfaBpWeUKMQOmjXbKomhtUP6mEZUw7Xvb
HrPx0/hBr29Vtzz+Av9VX8b8x0Xnxclc589BN+A7Wmr0lgTd90A96h6NWPkY2WoNLI/D+k7rjrDg
GBU/rjgVvM2uuLnyJ57+qnHVkybh2AW6DuzRziLpV2OzrY0v1o9h++WgpZEpLtmZJXu4Svpsg8+l
6MINwuTKhqwwpAsDgbHLpzTB21pPLRZmhADO4z/hLlvhIR/+JAPBztxF3aNL/vyIFwTY74M7nMkt
013eSKZlrI6IkIxZxSUM5w2yrI8oOo0ouJtRQh7uiRbDBfWh2+VzTYKMORP6hBJIkmIR+dQF20JB
MPBcGyUDSefTil5BcVTzlVQBTLAMMnXMcbxwJFb5GsuLeVHRkIX69BMzh2BNv2iGhktC9ULOQspa
WyB7QrGRtl/KmyIRX6s6ECm5WrmnBc5DxgP9TbBUqTzyxBmeG1pGDZZtaonsZsiO+cEr6KQDnfFZ
4H9UOif+vkD761AMNDkHc48vSps3Ik2XNsqr4p9iSeTyRwTiKeKrLK5YoAG3cBiDWwoMRtSId8J4
UUH8Vyw44hw3Q+AunPm5dl/Cef6I3PEQ8hbkybaEIGNT0gwnV7iIJlvqPc0jZ3uCksQLPHYMTh33
Pg9bpjgqRGQB2Jfdxj0FfZi4GE6IlrqD4D3kWvQ+CJywng2mLsu3YqBRNS2DQqpc1wBmZIPSEJQy
CjgNq1sKNM/OyoNbE61QRyhg4+eoeBfBG61yGny65TUP/aMn/llMQdL50NpENaTylXHEwkS0mQOb
i6Dq+wPEF9b0OCqVkVkX4b5myjaqlnnGQYWcPGhplRKJJh+tIWBSypQcsDxTtsZ9EEYbxm904BVc
M73+Lcye0JwAuguoVQTs0XAYnBzy4paUVDLQrzm8DByOJZ9bt124VCYICTeJpKjPR9YyzXdlORsR
sreOm48EWo6gvK9qSqnpMMx3MDmrkCqQnVkckiTGpilVqb9IDFQ4or2v4erxLVgC3ki4T8Q4tAWY
mxoNo/mQdKZajXVnYC0ZnQt3zYO26DTYQv51Jql2unqKddJDEio5L/k2I46ZdVI4gGaMAfvplHlY
WZ0z0zvMlfE8xHOFJQflD1lZmpbeGt2/aGrvE833QoWIlvwhieS7E95z2D6KcLoEk7XWumyB9no5
l/ZhAM7ndcNOly6XatdlLHEcAOAZe3AMRoPJEKE7zcx69QAPdWzSdKBQ/oxcNExoNVrb2w/dfIuI
N5bxPsnyTViy7YXZd83YPPaa+cmKkLQQdGfq2hicJGXPdDk+5/QUJZqy0iH21XfxdIW7bEJKgIUi
spYEY50zYKpPrfzL22GJ621DSsUuNV9S/KUEQVn0UkJdr2QTTgjA8wejWVt9tCmnG2YHsi9gQLH7
jNONnbsbj4qqNNiLFk+6DLnnzKzfx4wMa2LTQ4Ct8Ziuq4DogSw/2B6sVhObqCVRSxlooSPmKPpH
Q8Y0abHjeAybh66fCu3F4u0uvGGlNcNRw7Y8MeBTxLIaOalh1IdU/3VoUWuXyrU4jywNQ74SFuaP
ltiUzqjP9gR0t36f2++pf60Ir8x/+bWjGR71Yk5vVvTHMBlbuUU6BTm2VXcVSJWH8Qxqi1Q9FhSm
Czg0AcWLUVfjog3mymLgFmhchpjzEgJsP7tUkQI3NQnwxAsaeXi19BfYiOgnjJCakIIowzNDpOOt
YTHX9w+icQ1gK41zUftVIy2o6u4+J3Ih3j38aRrfLkIpMxP1DdiFqLgK5o9u/055nhJrI4pPl3tj
2G82XykZ8wyrDCQMDdUi4kNkBvdGeynYrDFZV20Qzpjz+B751r8a+u1QQtUMk2xjkvGBMES69jbB
c1nrX4iLXOlRsmUvUcA2Clp7vkdr2Cx22LhpKFtQvO3PoJ2aatjobFDYbZ818TJDn2kq5pgFRm7D
2vrxrjEnZLhvWiB2IPYueUAhlKKrYB9pM1xiuzlQJNnJ31BqxGQ2fPI8ImHrPUT+DU+gxywz8vVd
ClrK67NbwD6hUHeFD1HPsrIn094hINs8axa53SAlJxd7GaawhPgw5sWCWkaNlKX8pII8thg34tk6
RDBUBabqPhnZbQ2n6V24OXFbmbqi/IlgrY4aPwe8Tg8TeCt3gqyDoU1G2r7DTeZgNRZoVkLuDUAt
pqC7JvmMOrCslK+sAVZ2ChZBjVq4LzOLtDTc0vD05NW2fxT/7CCspa1TWwfuYxiAybFhHBoPl4y7
RCCwTITGWuTexBPdJ0qGCXcg26cBmFHDlzmdi0NVT5e0n16MOtqyTFj7xXgr+DhkEkn8NmesHnmX
yLv1oViy4m8pt/Hm42dz9w3C7Senfs/BnoMZwDRbLWvNP/tzg/sh5njwDkh9CBgjoCUABFWNB03X
2Ne1K8/8iAftlyx4Ysnka45atHOAnqBRd/nspMObORxmv1kUAW590D+B5gLYANrIyzj6Lh8V4kL5
bsNH1PhgE1MG70m8d3qw7C0BNInSkGGd1CTY4OipRl+K+Vplf/tGSYeGZa78c4dxPWAnxqYum6P/
Mtlvqh83jXfHG546BF6DZyJRfmQM27383TN5GygWJkm3xyKNHswhSiwSxYXdDm0BSuSlktwjBBiY
oyPb6M4UkxWWN4+USuVyi1k1NyPTpJA7j2E1zO4Fo7FqF7CpS2KA4ZTjxPHtDOZdyvvgD95T2u6I
+up0YmdfG3vcJqryPPfIMKv65LY3+OttD5lmEXsrJ9x26L4dJFS04E7ybiHDTrmdhCkoBGVGZcYE
mzwt0LM8N8a0DqJdBsWq+munX3THRCJnlBy2X21s1Fhx/ZeIX6XKBS+4qowIBWKy6geHE5ULMZ6Z
R89CLnvPWIvMWo/hKzLqpd92+9oVi5ghoZM0zAyHs4XEnq67+7KGN2s/hB4By8ErluSnkCPBoTWf
xh32CA3lmhr65BkHNDasnFOhkv6OlojMAObI7LOUjyfnu6fUbbH5bPO1ngAT8V8GnQYphevQn9d1
BaxCqzcmRa+hAQ0tV/2Y7AtXYyTUKhbrtQAJ57/31cwEKtswaa4oIDmK8AG30W1iCS0g5RH9qZft
dWzWWfkP3PEipX/geH6GFQnhwD42DCGqEhNgftUYk8cUoEzl1ia8py446QJ5CvQpRAdBhVHeIf2i
fx2x4nB2bkGC7HImY4k1bSwMcrn5U/rAbuNN4Zym/KM1Ia3S8wk5rbiPTzXzvfZ71h6mjK/ChtTP
0AOfnWzCx4yEIQ6b5bAZoHEk/d4KT24mkOI2G4FFJCUPKU1RNYuTWYOhlQHTs4qNSCO+LQIeWQPd
arv84qnEIlF2aGe8BxTaHHxJPNKlivo0kTmGuptpYPFs59o1a0jR5RZTvZCfqxAl6w4YMwqyUzQp
dzmNLVglQ7/IAUKshcCTgRTlZcHkGmjiQdmyGZsvTUqhEhRNHK5HHeGLRrS8AbMj2fvjtUKCQY+E
lBCZJPKsSP5Hq2x681aZybqOhzWGG2RsiGkz7NfkzgnkPvo5mnXGYx/Tr9pBmB2CetaG8bAy8/Ck
p/J5wIY9W6BWhoiRLJbLJy0Rz7GMefjmbUzn4xXtcgBEWePPLTa+hE5tMQC0f0eWVGzhsFktkRQu
QtbGLooi9hMaZwHDR7SdJX2Ek/7h4lx7aDt1vOchChiLi2nZipnc7syC3yfTX2vc4ykqnqGOTwYb
IAlMu5rQSHnfSoJODqpJk+cO/tly7yik1SQdGw94pzUPi8Bp5XAe9LJn1v5Ii38ZqmxkXKsBWdO/
gEgEJTR7WBnRGha7KjZSJjNZyXRiqK6KrGBzfExov7RcnIglXWZpsB+qf1MUHkM0QoOTAPv/881b
gtiE9T/a9WebekYj6Jtzsq2fWTovFISpaIaFWi6XmrmoUyyBoKwIVgt8yKrNmlni7OBSbZ+Ljvyl
kROfc153+EaxGFPTWz3R1zMXue/e1SDXBVutaptAX9qb2Zm2CWaXBi6EBZ6ohDuWwL8KlEyBdWn3
zLRWgOyBF4CfgpRnKHBNuMDWil14hkVYHUu6+IZIEmI06uEdkhWjNBncIo4JrOIuMFCGAiZZBEH8
1o0IbgxnzwQoM5CZlUsRMzSBFShxmkvnYicOOa243cVLPMw7n11Tw8QZXPnsxpduenHM3wgVjg3G
ownatb73teyTkIpFX6IKYWJa/htRIJfkAQWJRlVMSarRixPNIiZz0VOKRu+ZQmTkxF9S3E/BikHb
iIUJhUXhfDT9tNK1XyguS0tMTE84dLWXZk42JUY0H5R3eqdhKrWWzc2OhwUJaNK9d+SNbLCDxxGj
3A1eINaZsDES7Fzk40YtzM+uXHeEKIuekQ89fvbeWYjaeShl9VzREyg0UjCRiki+WUeLG6ExpNBE
y0Xj0SJjPVfMnNRALzdyqANk6dJeVcWt5XzvKDAxorsBA3Q1++GedmcOgalslyjjFUFEyZt6lwqG
FwqvmaccAeKHI5wfAHgVvsNBMRVSfqaM3Sah5hyreDfDAfmD48D2TE8sV4LqKMuYtVG/ifAmwjHT
blXHAL9aKS83EUdPOkVl2+9Tyg68+mXAEovpJQkE3Hx70/DtD+Nqq+kbjDdLOnMkMRXVSP1EELYf
VE9MEim4R8BbgJOw7el4WsOEI3eKFx0aUK+84BFkfGAh3gvmaG2NCLTWM/PLQVCNQjrJDCWZumuO
tfTGYgM0hfefv2H+DI0jlSKiKXHKOo5upmxUumwmv+ca6q9F2BUS92I+ljCePdpzGf6JnDe8ee67
P4HEoDS0fUyxOdKo6xWfQM/Yaxgb0uQAu3hGvlmiNFXGvsT/1MMDWedrjaa0Jm0RuQ+Vl3Inx0iL
9Zy2Iz8qVEdguAziVUFUrJgNYPWA70N3v7R8ZmziL0iG5w+guQubAY/moh1HCChdDCdoEQMnYok6
EgN7jFgZmXArEJOl3EuPn0aWn+V0V3fTzM60+AtFQ5B6tx1Nc8fsg81nzYLFscl54DPH5kJk71ix
BigJnvxpSTCBtuGBruZoIM+BkMirz8Ffi3uQQJPnmJ/9lTpKWAUY+Sdju4Lfhl9uqTrENqgWuoHl
269RU5Ry5Rb/zPBD8OngCktIntbN9tcQT0MHy1WIHj3qN0iIUp8ZAeKq2P/0i1/Jc2voar/mbyWt
JV8CXtwQIAVPBSsj/nrG8ViwW/Hjwl4Onw16Z3bvHrdJfdxsCovO/NV4FHDBwUbUN/1sgsdcMNvd
ZUQx8mrRIbESHPncF7xsltAX0vFWgoXlRCQZUoAuZ9rtA0QZ/1x/pYoVYF1PI0jgkDaxJiPDbzdm
NF51+wb3k7eX6cMcHUeWPSwR1oP10yILZf+Wo8Xz/bNmahselZBLazGXlBgIVd3jtdEK2vwdLNhi
ZFWsBdVFyvSlqg0ezg+TykQH6VYqEhQiYZmY196bTmoOLmJmS9P0zoADlxyaDN1Y1kV0QAurm4zZ
QZGHDNfA7Bx7zAcjHwDmPoHzYhKhZWM8rOF0arY8xLByDY/6zC3zXTqti5zXmaX4kzDKS26It9ro
EeC4HCLlZhymjzAjAFWN8mud2HigkBF11IQuq24FUA+aHsGLb4b5cgiKs5Yj/7SmdS+X0n/oXrpx
cJ+nyHMGC5dsxUAG3i165xLBkNJiApnl9a6tmx+Tu+YxFY1pOdOboBxH+rRBRJ1BMzBuzUD37cCv
9fEsNDn2Soo5nZps7sl2I4oi1nnvKODwHON8yjLFNEECQOHCdlPNJvmgNR5SH50VarWfnGA/Cn3X
SeKniwrhWrMjHZz23WDmSJBwmuV7t0QeSXBqq7JtetZV3a2P8HW7LPDa/P+wjxjYB69Gwe5CC5JL
MjwaMGiT/jn2xtbrvbVW+a8SM512x7EPaYfvjsffPG5t7a3z2FuJ4k6muUPBXtlvI7rLnMQvmuWL
BDDXbXRggl3QMcH4VYAqPp4MxOc2XzsDeV4D0xOrbo92Fb9BRmxM48vQUcvmlEoQGdkqp1gn2FS7
3xHYfumSC0ON0QCEkJRLbnKCYXaxe5bNSYEfLvgo2+6prv+mcSldLgHzZWsI9wxEX4OhWSs0DwHu
4IxsihNNDdgNXj3y346xe0+Yb/O4jqJe1rG1+Q9woLWnKMRSZWJX/R24HaKedjMrTk80D6t/Rhc/
psHCxvWUwOeVx45UYMNg51p0Zw3AXs1EecoPRkMvday0al0Dm6mHS0/pgT/v0XEwOCixPYIICtw9
rCm3TgMIzvaOvlH8FyGnpgs0AkXP7DH5mHtaRu0eO1xAWkNlZWT/J2udjOAfN3mOIC8MgLjD06Td
FaGiRnWoqDm9i0ATwZKzjHi2OxehEFEysEeAnUiWk20Om4cGhHW3rP5MNuj+t0ktqdPWNs0jofsN
uwgG2gzrEN6hFywS610LNcZo4eJkjwn+Ul4SzQQnh7NKu0+kuDvRqfLwRRNCVVCLRxXjO/xY5FOg
yWRaMlI589X+TxEC2HsWKGBT9LrrOCJPEWtshGNkOOr2p4u6fjTe0HSA2uWv7NlZgft12bI0sf02
sKCeR1P9csyt9b20OvaBExN19bUBbNahA9AOdvDjhM5NjNpGMEBOH4aSV/Nns7xBk6RvGu3LZH+d
egS9RWx9OwxgxSMQd8uiRoWoV3n2CrdkhqoiyRkwsbGxeIELGa0jEXxowt00wiJHj1xeOml+VBjR
LOysrZXLgymlatDjS9KSON5lZ5+XAoQptMvPGKXDgJokjR6dpK6qzk3qryzwlzN4O4tTYEJy0xl/
Wrqtned44Frh61DYM6FzhMzw8DukwzXkqGjoiaXSt3U7/tb0l+FgblnWtkx0KERHk+UXkwJWu5QC
C92/R+m8KmijY1QO/RCsi3uloeYqroi8MEciyMkdMAl28xpmHK22mWYLmKczQ2tYeexhpd6upkx+
t7l/GZl1p7n1jDirXsUOgc02P/KgEFeNB5KtPXVxcc4t81KykJBCX1b87AlmsjTpidy46l1wNJQC
2AG55PX0IwKq+uiCm/h2AHe3LdCURNvG2Nt6ZDQOhpPaNNZD/Ok1EifEKnc12PxcGI2UGpZCmF5X
VYw4q+gNcgyRjIvmGegy4y+uayTPsnpVVyXrCIbQ2A2FwtnD4QAxhvnJyTkf7V3JCoIgsJ0rxBXD
ytdodnTz1tbx/X1BFLlXluu4J6kvCr41s14htxjQn/i6DTOCsVpQ31SJ4pMm5dTBJkWdpFYd/93E
fDiPPWGUYXUQob3Z6On0kQSohIur2+pbbc5XZmG+StpMLWAlAK6gRdThkBqAkPSWu29Q39m5/c0B
svaSTTyTKM+5xnr9IdqH6wvyXuzzEIUnI8BSWZT7XNBei5DhcLRqsUvo7Yi6bHjTJFuW9FywlzWo
idj/0g/m1LlvBVzUInTg0qvGfC/TnfuoNA5YiCwiey5wPfv5A9Ig5K+5wTptztRXj9LEa8vfNHNg
1yAY89bcNANwQMgOo8aIyoUG8Wk3yBBNqiaftYi0tzLc28gcXI6Q9L2jv6U3IS+MPIEE4FDWRxT5
+tLsJ/UYIxRpFPUhhIh1rVg2D3TLENux4xbrWRuQcyNis8HiwLAOzIUjqHuntwqvUK0TFtSxqWaG
bXN1OALTMFjk6Vtg4slUvTU6YWEBt2Rn1EzBc5vD5aQgMxgO1kUCoxNykhxYksHCGtOviVrK8b0V
lrwIirjmePQ2hFWixAh57LSB9o1+OMXqhXQTBWkEoqSCpBOh3NF4WE39FEpM08FvEwISKjApnlwL
DCBmA9vF6TxmYEbC/q9v1FborVDBVsVM+56s1OJHDVMIN2N0/KMC0FKIBgEFN+EKuX3IqptumJSM
LmwtiD63FhpU4pEHMTIhyLTFjj5j3WfzqYUNQTO1GyG+ldyZOdPBqIxbRvVcy7VNh2PZFytAm0ih
axMw4HGWHPte29tp+WH65RWZ50IpLq2wfQ3Tq61ojaA64ngjwbGVEQJ6+2yO74aUsBBfBv/NbZjR
3/RnufT1V6X+rzxsDbjVWNQtW2T0gkSjAvtsyynkegfpdggB0Glh6i4UhCbX11mP7b5FqO4FJ4ow
I2++RaFTQlhEPCLpNku8JLmxgiv2VWL4divzNWvoiyhSM79fpINGQwfJ3KfKBe1o3SQpeBNpayiI
ZLMtG1a1c7edm3MLX9AqSMfc6lmKJr85oLcjK+PDoO1MgnfZXGKVGGzrS0z0ARCNIjMOKmPMRoeq
OYc+benm8l2OM80EvZYIPLykCGI7bked/02yU8zdjq6hAxE6z/5CphVtjPNp+HKmu4K7ufWu5sMy
S2/p+pyuobaNuKH6f2aR5JRXPvQKNPt+tC8RFztJt0rG6FQUZ7D2ezdVn24+8U0fqx/nWhCsQGDt
WUzFvht4bxnz8B4RQ+SuWtsFyoeJzye4LTGhUtLkZywnpwHIsUUPZHivdp/Co+mYoYyXsGpYGwHE
RWZnBbdsNrbsBMxga1CWuoARBtF9lEWyDl9011hLzB9u+p4qWLnDvt3MLokgcsfYsu6kDGb14rL7
bhrzn8+kBuill7zWMtxaLIVna75Zfgg9qNz0IGGK/MNy9EMwoHyGUweUkZqA+ZC2NNmhRFHHhAT9
Uf5X9OUlyfNvmaFx5nFNM/lc5O7WUIQ78iR7Y4cXcg1aigW3U96qFHio256I5lvihzFjkjcntoMP
SyIrMAE6dbr1VrUmiIwHgjnYOzjkxLKL88VdxMbaj9F2Sc17dKyeq9l7dWvkK9cIrpCT/Crwr+6Q
USaL8tftEPv7XXPRK7JSkGXEwn5WpDIyZuihmVRp6yb6aIcRMXFEgMfbZNxruht+HDd5dTX0nu2j
c74rRFiMqEFiROjBbcje/6Ab4Rp+mj7UDCbREGvUj1AdvAmmhxDuDm8zfL5cd1irmqyASxofdnPh
v9h4RwJbpPLgf0KQRBpSH2KCCQR+IMNBrk/WXdP/ViZdrxe/RsmLNz8Cpv86uPhh3AGRe2LJisRI
kh2mI4CekaXwdxcFA0l0ayE69kK/+SFhB9mRTphs2mVnBu8WndR/m5yYpREBcRFOMY3IScykica9
r5EclM0OPTDgH4gq9l3qSLUpwCD+k/dxz+KtBevW4qvoI/+HIcx3X929I18W2bwLRRkF2TxQJIsI
EUUj35sMxws7u/KlZ9cWqJZ+H9CEz+wKq3ELjEyrPpvwL4AG2rbpa8ZvagumBSLf+g5ki9Q+htpb
6H4OJEPgbFrqsJnYDrD5N18cB8ncj/qb+Zka8r3i6CGmrTe+g2QBS3E2xX9vhI0bA5NEM8rj0Dk3
C3YM6nAi5XCdRx7JlTA6ErRLqY7h88Ede+qhopPu8Ba3zT1k7viUCyaKCJiSgHlGXBzT+lai5nI9
zjmqm+YXVYvtcQFIsZx52ie9fCWt4WaPI6oIUZHS2DGzJ9TTjR82Yb5ML02CSGyPJwFT5uB+xznb
mmZiTZtST4APneLvmQ1bmwu0shDlSbb2aXJtel/cQmW2ZnpvO9TB42+GZC/3joHx6UHbYreSJ8e+
JrUJpKL5YWR7elWPPOnCWwwQM14En6Aqe/ZpDMN8rWpGq95KULCYUONm2NU41soOOC0+5Snf1/47
HxWzfxPjQx8IinLg0MmVb7D91X9DjkMJgIc1o4lEtfRm1l/IQmnvopbhYrlOxmbjoqv1mG3ljFsD
r9roo7nTgxgUNN5aikLbuwviHhqDtI5w+RPqNkMJqj6fdQcz+DxMiY1sbhPhQHZn/Rv4mY2fyTIP
cICZZz1FXz2xewlP4/gu24csPo3C28T1V4hQapYZggTnXxEyrHPS4Qb1c2Fm/SWPytPcRoCtLl0a
vjYxMnnNCP/mNjlUKpDSiMNXo8f14AOBMyLri3SeUzp7Gxj7fNgmXpyrRkqSNlBMg3ZGzIC9rSWh
MHKoDRNAbgjyGCH0Okm+MDusRaz9qnl4Fq+l5ZH3fZgm7z+7WIVAz9B87Ar9Stos4OfMIaItil9L
d7w7DSLg+zR9lNEe+5sifjmfZsC0r7TLY8XgCg3lWedhMnCUDcJ4Cin9ib1cZPot7fb0iA36ZUpS
EjMBquff1EWoaF5IPtiSNRDRonpWcQ64XpV7YxVxaHS+sKHxGKt0E7QfbTsv9TZnMwHIjqGRIE/K
dj8q7ao076mE684ofXqpUcYUPhv8kXveFFunUiT8j7z+hAJZNQxnc4J7NWtnujNOjy/mOO28SeOS
j9o3HFWmvYxvjPZSds2B+TiblGYVWoTZzdO+N55jkWFexi4l3UeYszQzFCqoYAo9v6TEyTkkxJe+
YI/Lsmfy1kZgPydp+VBIv97/ZBZaxBivMv1AXf8c6u85ii1BRIuOzyx15YVLVmApDjUoLR3SuNzh
P6i2Iw9Dm77x5wuUS+FhFzF4MkYslKkSZ4BADfNq+epy3rE3me4l/pkAMG/WqTSS5Wy8Bb1Yuk7+
qgYAKi90nBnfLYIdAoeZQcnM/87Nl5Ztm4Ei0WPrkqB2tSlwsqYBimEv6vphJPgobmrfC97gqXXZ
3fhr9bPn/HvjADgPSfuAFxNxAocftQA+S6z3/KBbm5YXWKzCly8N3WJNCadWp09NnQ2mRuJulPv6
C074wsu+6wL9dHFiI0qcUaLIT7tYb9hs23sq9zUbqoAXSS8SfGYM9wIiAQ2PQbGqEpgihT076C+P
R6VnxhEe7SHEetusY88/6zMh9wKjkrYMGVd6c7Ya2G60vz5fRQWdB5Zi8Lb6okZOBoAFMXZIVSe1
DRP1k02DiQlyw0SbzogwCe3N7NGJuvFLgIRIBt1tIAkjGWDpUTgwHcTq0r3MSaGSRdVp2tn8ivGv
ynZMsRFgzOrY24fKPOIkp4HJUoOWp8orMCf1Re9c7wlB5N7ACISIyMYU3D00ywfA2GYceFOz1JQi
ZBjy3yon/67tzVVfg/CC8Wcm7bKK2ptl0mYkMrpClaEeqOmoGGTw9Wb/2EN0Y/LJaAdAKdZg18s2
eGVKF/xPywgUZ23k3qISL5gc9iQKheglGqwvVr91Zg6tHJ1QbPzZFpe+7aZXkm8ZbWggtUyExegO
n8IeqYEu19FUQBTrbZoh5v0eQ8CFfAzUQ/KqJvossEc0as6NYCkSv6zFSNeIUXZCB0ojGI77SxBd
K2APaFfh5Vib6dgYl97eWtXb0LEu8zeYAMKQBaRqqazdpPEgxNRlBFFReAjJSMkjQ9Hc2pzhQGnN
pHnJ44rDjOxhwiexK1Pzds+TNS5jliep0K5dwJovjq9xdRrwQptDfYzy8RiXID+qAtQW+9KKD7Nz
44HmbtqnmHlwaPWc8CT3YvbzZy5xa9CScODl+nNrjNc+UvChJIUeR6eERKygStDBqsMLgjmA3bXL
r3oyf7ij9sjDrT4MjIiNYWG0NTHp/ily/LttvU/JJmXqlsfBcohGumsr+pdzzHofY4osBKrxsrFI
kmTyb8HFLa350U9QEihpmkfHCOE9J6W48nj6WHGP8VXHr1SPqIuzH3X9Q9Yzrv4mwxjVg7npcGVi
ayj40lSRPHW28zOyYzBwvU7JWjTZz5AQKOGlOLvXoQCLY5bPLtEMPYTufCQEgfVZNhJevQptrt9b
V9U3G+cvB1QWx2efWInJ/pEIqrP+eRThozeJQWCBDHXJ26ecJhVQeGO5TfYVTHM3D5Zm1vzlcFaS
GUzgq08tqPEmWr8jGiTmoKj5ElRA6N2YtyhmZ1RshUUthvNZ1uUFMfgmZFHDsnWZl+aLMO5ygg6j
E3Ba/hnVFvVdh3hHQTV71gYeVmtj11FmmPGLanfH1Noi4XflH/HyT0BfYmMfo9XX+yPA3qDhX4N2
6H17Deb27zCnOGWg7PfkaYDVH8PsNgrz7FTGS+DMjBPi16LChtjC2mzzfw5B59D7MN5E5FhDcOiJ
s8nZUbgbXRmDMtwrIykxAfJapmu3vEu2qd/vkoz5IAqMdnDOeNGW48wOrAM6SCcbh0A+MVxRVU+n
UntnxRsVOzZ3RrkZQn4W7beOdjlLRi9/LQIDrH95av2b2zQYe6A+U1dpgBwn9h9msSpc5yWooPoF
8/TRJMhLXHMf2cogTF4GUu+3oWESUDcst5ulZ4cb23AJ+pxQQbr/9B5Yq/9Si4sNbhvWqBKuFQRM
uEun+acxNFNUKTYubm+tlGDF5icYxTmKDvxbJONa647hCKMfn193Eu5BS7SfHlVN73J8iHtev5kl
gTG4IQ16A+bwhr4jSrakeJYgJr00QPOE3hktmWy7S8+iyJ0ajKkfU38xRgifYCRmBI0HYFtkkjeb
CD2w/JcRlUBTThgEClqkfC8ipYYhVMMGIwCl+9pGeJ6yc8eSTbk7DdEDBeQOjp8u9UykJBVehQyf
JAHSFJ5y111nuAIyX/uKwmKT1PZbGKCX73ig0CNGjKVat186CB+6Ov2QebTz2ehaI5lDUNILWlDE
L21kLtx26+vJOvEbejzodfJBRihO+Ia1Bxl69MgR3nNUImQc60JfT2O2wbhiu7ylvJPxx6AB2HXr
41zm19yu4FcX4tpExsNK/qVGSPwD914ANK40aILVZ9b9ufnB0TDU4kDOLDA8gb/xG96b+mih6g5j
5JXzgPQwA/CGsrClEKPqjsafAbdpU/uHxsnY5kGTlQuPW2l1L36EfmiQ1CuYVvRPX4MrSk4Qka6L
ims8i40YyRebjCVCEAQI7S6jw+pnunOMZYgKLzS/s05QrqR1eGDbKQYoRjErQg+NnlqRu2rJqb0H
Sbabad94xBlDQ59NdjGJfgbIkg7XUI3vlLnIv7DuVh3LALNWCDw8qLjRneDbYngILAV/SrpYICh6
6hv7YMLoK3ABB/eoKx647QLad/xoHWJrFsfDKtB2NhZ9MmERuF5yYR107VSnP1IgH6uPGcdG4ulL
bptf4+RkRiwHmPVMJbSRz3ByFELfWg7ySoahvfmdYd6OB1Z+xHH54ATPnccDQ0ZKDKu0x4+b9NES
USLDXxddC7kHnMP2WD8HNfWkaVrnasoRksN53zoFybmmxW4TyR9sFJJohNOcoEGtkiCm9hrPY8cf
Dn5Hlv6W+joznidDRhufEyC8wBGTczTVX5lPJmJoXROMkdQLR6VhEDNHXIelHRENgGsqiVJvVv/j
6Lx6IlfWKPqLLDmHVzpnmqahhxcLGHBOZbscfv2sGmmkc3SvxGG67aov7L22o8cvHROYyAp+K69Y
Smc96euwfZQuSB0GpAaj5wKVmTE6iJdwmTntit8YEIB3dBWWrz7Z4anEFsusxWVYwBiB3iA+GEi8
WM1LvqLKfbMIeQl8imDvOMf5NS1/j/2NhZJ885SDT+6VRTdJtR35ZafRT/66LeOPPtO2PUjaZuNL
NLddv42Q0kyENmT8rvNUnWSTLCsH8BZbjIAeMi//OngZxrw71lzTY+l84vcSWJK4XRAAqCcfiAdz
YxOdnY7S3NxOkLcYLPNKgSUs31W+QiWwYAzQ6mLsNXQC8iERvvKPGcFPgBM3oSTKQIfDQsAiwrF3
SzV7OTMnd7/reaEJ6NJiRa1eY8CCNmXeqnBfqGxnfAsC8we262KpFfCL5k+yHByBedHeSps7HvSR
D9+Ot6hzLv+hsxhw/It6bNG0DvnDAijl0QzaStnuL6uRY5XOybl0CBIA3oKoiOM/RfDb9WhcyboW
32VCHPcrSwMkiGdBEp8LiYdEoqmL1wFsUSYBoLO+E0rinhAC38TaLwgg8BUXK0zxHvL8FZNKkH3S
cBtMGcln9WfmX11xrMN2l7T0cMm0idLmw3G1FyafyGC8fR9VmzqK11JHWowABNEwcWmLKswwCZE0
5FD/tT2Rxu9MAZTbRg/jhSF/wWar2gCJsO19bUo8rrLEEAh+4Eu4JXkXtEtrjMkEM8F/I4pRTCuw
AP+NvLNFY+2Rx5lgejDHAWIqMYXZT3U3gqsckBov0AVTJ6BAaapb7a6QTBotsdAjsXTmW0/urv1L
hv1gXpR912G4N9cTim4Ok+qQdSy0yAIusmWBZ1l6glT2D226tTahvOyayOLsDlqEPxQkxLaqf/M0
XyYiYq5pb4JwXPWpQTg0CG0m2xnq39rblt624y9LyPBLZA3s93ZM+Lzob+pftKS960axcZJ2Id1j
3ZPQW7x3ySFgUeBap5TzsquqdzKbh5DEDE5aU7sZNJVKTxDq6WY25/+jXXy/cXQwFV4DNXTPyxdt
dItU1E8s+y1xZu23432HHS5dY6uLGPUiVGOiEv0pIuuGYIMw2MEtRmDifTMQJXwV7BgWkoqSTEBQ
1436s+DpqnnYwSoYZ4tfhqulKy/5sWyUslX9VjPhvfPVInehBEKe8T7ZOMWbhLTns+Lsin4/+9/J
LA+mWn+zLmvBa1g68GE0zT4rHU3DXgfLxUfzZI3ZvhxnTLzDrhx5P+3i1wjaD5d9mFoOzMp0Cd0L
nDuayNjCgQ/SHUQO0msblXNl7ib3JRVvSQsvnIwZHGnqmSyydonIb42SaQnSmGqQkrLq1uH48P3T
FDMzY2weB9bW8lmnudhjYYTYA0aykukuPv7cu/YI1v0CS6sdp3vE1uuW89VCK6bNMNO67OZP8B7G
lI2NybINRVN1VI1czusYHUQhPuhVtl1ovvo+xCi/Aj6aQgH5DGX/EdrOLmrsvRbZbzhC4aL8tsFG
ok3U1VD2S3GUUhARtQ7Gww1vlnsAOBbr8jBh8Z2b7o/PPViL/NCTIBiG1t3Bjpb9RZnHBDtYNZVO
8Rmn3yKIrgAQWQ7oZHCPEmddspVB8s309g0F/2/TG8eq07cDqtEygKkQlsW6EuOa7E7pMzZ1EA/I
6EeO+I+SCDtC36+z5Nu1sA0MVYHqbFkSfpahsWxaqJ7lqmXgobZbXXyawAnbvB0F1obATjYgkqi3
0X2l4IvcgMSbT4ggGuKMKn0x+oJiE1gQRBAe7XxZIVBOseVYyLksBY4MAaXVaL44Vesjp/9Vz4l4
0I+2+TXODz2qV47PDgeNtoa2N6vAspDIUphyNUH2c0EeTP4OxL6nTusEJpKH5Awnb0DG2MCv6QEh
icufFGdFcvaaZi8mEHbVO9xmf6Bhd9alBT2q9qyzKOyNIQBX9gilmKyN6DrBQi0a628r+dgYEqXD
3ZDapoGF18/RgmYKs9QiLD4k/pM45FyvF8Ge5zNlK53H/VWHl6qnkOtZmk4swbO7Lyz4Dmw/xmGd
1xpjc4DERGGNk7bI2x3CILAhWKtVmGrHEp/aXM9eFSyzzz9dDRIpMzK9OI7oRNA6gOlJA2uV63jh
m4yFQEE+mBpIxIccW5ueSxod7MDIFpgZzzlqneTXQfbnwv9zyMIYzf7JVtb8Bh8D/iQTcVP9VlTu
3iFQp0EX5VKeMhFduD1LfeIacmU0YcLIGJzAe1meZ0gooHAl9I2chGQH9bXN5h+U56KAU5TrH3K6
G6W/rMnl3Gc+SyJkdAURFMnnWHV/cv6zkUzR0WaXKsRQk/cvujuecoukjn7vadVbVPV7p6nXFamj
qA93OXkKM+gfM8bK2VDDwyLMYfLhfLaAPOrodK2frukZgha7mBay8zJ4hTPflYJ2W7tKnZw8yiwu
1LdAjE5JfdkU75X8smn49jH3JR1iRiZKvW+41rFOz4dZbkJzI91VIDYJLCSDgEuIKyZikz9SnlNW
uxo9hGfd1aUbwZpweLlhquJpo3D6ElmxruOjj7waoF99CLV34X6HkH/LQ4D4F9U97DR6zY2995kX
mqDJXHTIEwOHov5NiueASUDJagjIEDmOrbfEpIAmB6tw+YZGemGCbpvYFYFja831yCIWL0GeXTt5
H52T076HjfY2mu66YpCp+Qxl8/XAoKPgbNL0cHjSWekqRkLyyf5bC086s7O46A+W3xw0fOZ0JgmZ
PkH3njI/0TTvqHXhTgzY70PJOychiDwFlFYZm8sRZqDasydNi3iZdhEF9yysVdHXtxCfG1wpb1ix
r7DHcTOiGyDbldkVfgGYUAWTc+aI3bRwwrPb4XTEtjLEDrGKGfv3fjF4JTpoqj/j2AkM50rAHIB1
k9G7U7o7smVXpYPquG9bulr0/YQSuLQPxHwh7bCftA8HgCWSqlvq3gzaWO6L5KO1QJOijpPGnuDO
rAA8cJDmjG3DKNe+l7AfvXfEt+vubdA9jFGEsvBlhzxRdomCjnmSi0PDRmtUYUMGh1MwfkIr3ScQ
ZUzCRj6bvvtwp5vFjarX14Q4QTMcDs6Qb5MKADcBv8zwbKbt+yz4JfOc1aaxLcmscCr84Xa4T8P5
qfIYFIjA3uaQ6caU1qbxnwNKNCwaVCRG6W55Jiof/1OA06nRYFahrgM36CH5sBj/kMQzpogRwKqh
RfKIwiyx9HANtSj9eO22TSzp33Y8OKUHEpcMBhVFzhgNgU7CwBuXbMG2XBbzPeRlKWN3HzgnbQA8
cPXqcxc98tigX7HWMjafjKtFxck8eG87goletbKM+jnmsYByvbZbT9KhuUv17BQT+jXi0E1SktD4
SRDiggQyuOpZ/2t1ihCh0XwZMFdIrCUfrzHivY34SyIjQ/kwQDaqPPFCO6X7+7ExdgHBpQmXg4se
3SbuQaP5WtdqpWLYBztw/ivvfQvFw3zMWUk6zkYtOwDx9ekZmZJV/Bgsz4UBsWhrDvB10/WYPSxG
Qh779ojIk0nu5HjJFUoKrXXz3TbUQMxU8hclkTDjF0nlwDC3CuQqaZtT0bK9JE+izb9QkNJuqk2j
0oZkz91AaLnN7k95edQxANFUQPZy7D8dZ9Usyh2JPisdffjwaZI/70Lsisn30beO+VN4eFZibiFe
iDTc8TZHyKCJDYSlfMpGlb6Ns6ukNvTvEfWSoIt1cKebAjHHmrObEQwpBoxtbO4Wa/DWBap7HeZB
NQ+/hktRDVmIGrfSsRCzAq94pTOGcYbczgrmQxBkVS9MtTBqupcg1XmOV4Wvb0TWnFPNQooglnWr
nzIYRJ04RjIiXCfHvD7uwL886dFLpptbrUcWYUoaWiQwDpMJbzJ+dV9eEo93SIvvYKdD914NF40m
HA0Klh4PqKlOaob/oiN2tHzSaL5H7p2g9fd+gxfMOuvwKGJLxW3DwGd3UBb586h168CIrpIWwIgH
dTA57GPqS23XR8/NDyYnWBJqx9Zz124rzgWLRWv6cDhdDbRnUQ+QucKQaHZWvzC8gQdpou2ZOczb
HjdccwuEwPLozjsPMf8AG2U0uq2PaIeAVv86JOlnkWnTU8xKsbJ8dH8xjCObvt3M0jfP9ZHHY+/P
6hUtBONPT/skWvZN6/vNJNi5c0hYAIDNo8F8kGh7Q69PQtivMdekEZ2LxGNNiy5DJK8muIegdVcW
adwuHpt8BO38E5dIW3G36+FPbnV7RHhHyUxEQ+GqzN0JxbLdZM9DPH2pF6QcaAGhL5XBJ8EdBQvX
aceq+JRyFzVIdP2AeMNSO+z06muwrk03LYeBLnfcJEW3Gd03gd46k/CsK7I4Eba0YufqwdFjbhbT
ilpKMZgX15YcQIP1B51qUD387K1AFG/ZlwQKrY4+AB/zWtgWBjSBdJf3rS/Glwnn4IZUHfT3CY+P
Zd2SylvUMsTRjo/T+2ldhloTVwNS2756Hhx/06XTivSuhD1+Zx8HBisSx+tQiY1bwRwAWlcPwC/I
xi6R9ClvaEsp5DpMyeStoesvAmgrz1PPj5ka5vtfAeyANn22yocwv7iRrrNv3cf+t+OSGo27Pj/G
tMYRoK/YiDmxuXEzazcOzyPihsBknEgcJlvXHXYxxtIrofcA4kCnWSYTQsxHBQPAhiBELi1dlRol
jRiL55YvqX4BkLCoA+XWwv0Izz7u+AXZ3vNWR01wqoEdJclviCIMjujCYw9FblfLzc4mNLYRdK9q
O1+UGLcL2MbtTDc74kRECIITSiOgqrB9rKp0VEdv/mnYF09as45wVTomutcfrXjFP/fkJ28/bhot
kfmv0ATzJDscBmzNefmfGzaNInhvkm8NoEd8U6Wqi0MEILynWesCBvHkH8Fl1xXjTUC1OcW/Mq/i
iyUpTaYM/NrXCMiGA3IIlXnqz7z6/c3oWaiYBdd9w1gUQ00zb8ij28Yt0CTJ9VEemQNO7xjEcPji
pzYh0cXBsspGoEyvSvqTelfX1bdVW52lTco5m902sJFVMgppKJEEFU7wqzvvjjYuu/KquflW97AD
mVsdjfmEdXuMvKXHXTBaUAqGP7GbnJuSTYDpVZuGqCeBU059x2k8wWY6Mz5l0xwkZIlP4wr14EKi
Q4xvPVmPzFRtuHEdK1oTKTVax6FGEIFNAwVZGsfoluZ14MuNV7svfetv2gQxYvzHZliU8lnYEMkL
XnuEpWq+NHdiiSSRoJU3l21Z8T/45qhWQgIFVcgCPJdvOneCDXxPjxBCIXzJQ35txqhq6Nfjzs/Y
IpkoULJ8V781yMhNXM9jSuOlfckajxSCcx+fgt0fmlysEodUZdbPIn9pyMekZbj4Lv93r4zawcqi
NKpxISTsKpoClbWYn8Ivj/iICXhm/2BlNrmruqtfxeBu51is/YSEbfRVkxGRxQG5FvZkgcKHYF3K
w2qtozQKO5pe7xj6t8KAqXqraOtxLE44NDlZAbcZlLcjlUem/wzZMeS5xlrLfFeFiTp3Mn/uhJtN
8jeJ7lr9VlkEd0N64zo0+X7KqlohmFoXIHAiY95RXKgXc8WEip2ke/SHQ8dhcKIW8iPzb5EcB8kA
heGREYuLx76yjBkLkHCAjvipXegA8rqaM3uYty4R1aWHpglDP+lNyy57JBHEgfhV+RiH9MWCJpu/
Im1Ar5V+ClRejY8gHSftxIpMEuDrIJ6HedPSriIpwDnAkJRuvKTc96FkJKavAr3M6p7q3219HbF4
o6JaWIO7ywRzTf7dbIx3JeYNqWdkOIBaS1cwAH3sZv707sTbvPys2vdg9NeZAoJzYMaXMH1YDA/y
5LexYnYIrDWQFWhMoecWPll7zY38la04d508yKb+MaJpN+Qth5Uujno3sotxDqFFJIHH0tMjHcbW
f6JBZQRi4J+4F878IUFhQoAcVn8mBFuDRdsZsfLM6zdn7tZxR+2bbsvmPJQ+ffWjDHQ0TN+MJRAx
9woyWnvgzwz3ppi3ycTO72waHXtA+VzVYl9b8uR57tb5sKNqr3ZbVe3vygKoSKTQzBdN2zIOh0CM
sxKbPM4XA/GBzeA/BREiNNSijbmqKJcmsU0pihymBEiEvmm/lpYCjksmW7lQMUL/P3QtAv6dpn9I
4dxikN+OIRZMw+WKsBl0sOUnJYaiYjQJU8ZFceQFhZghKPkgxJXwUxDU1IHcNLP33LgE+aISAkVe
zsx5THF2RtqpQvUWTt3QL6LWboGtOU230rXo3Ji8z3Xbg9hB3taS8qFPI8CJ7uLRlM+BSS5U/oLX
LYXBZuSMz19jkJdtsYfxuYWAdelD629SNI9UKzZ1yOc07pprj2RT16GuSpC34YvtTwQ+BOQpmGyq
bRO7tJ/7EdG/4hpaYq9CMGBXkStLePV8LZG+Z9JZzOmrIp1YGlFhTNeS3PnQO7IRfLyWDr4fsnZy
Ulf9IXio/71kfJQHv36eH/TCYyVIMg2i+0AjgQrCfIAsvN8plb8HxlunTUqoup96az0V39rwFmpb
DfRKkPH5YUejqNCG86QUvUZ40YX7m2R0CUb+Lmt7UwTZobew+DdqzQmbLWGK0ucrL8i2mrMWH4iT
mmDTg2S0Klhr5VGmVxSsBitbyg40JghB0GO4BeyXZlq2zjuOobQqd7MzrlWZk5kgqLXyWzbRths/
uJp1djhlw1pWms8iB8ffVHuBmciD4OlzUhnHCOeiPu0CUA0ahHaJTrgxtzmBqeaKBvmpDd5Ycnjo
KrWZn9V5pxbrxOwHyNVxoeDoLhKDLJECHnKKELXbDAILpn6y45Od3Kpcnkz6wmE41fHZ9sMXnj9N
qgiPVVn/5LCN445EIpu/+h2nS8gmJ2hvI4WjEb434L3GJL5aE1HzTPXtnPGA7zx3+Q9TLAoZ43XO
pjPYn94B1+Ph1CM7jMrNCn8qCLXee95mmxG6GRmIxAvhOMPd1Oibt0G/umQBC/JJW0B3LEnBNxu4
O5xKrNzYXaBax7eUXjBnPmH7Fu+5Y+67kv34fBx4IjFqbj0d9CUg1bx9SMq9Cgad5KaaAGRaTrId
EmtTxOE6ZAfskMXUkf8Ujy76GnQeuM4tjFQNgAXnXLmI7NCh1CMZDtUhRsdgMamy0PhQ2dYEb1H6
zHnM7U9FMUHzSN5SfkIecyyDxWs3rdL9zsxNE0TzHDDsvKIB67p36uFAOTOiAwon03hWmwTp/GLq
1SfvOatZT2vmQR31sTxzz2VOsCTHb4YP7gZiOyacIyjuPUavKUMMvMZJerPQYnbPhoaay0HOopuA
kZ7j7NfC9ccDxYSG7834gKy3bvEdF7gQVZfY8l65HUbDwds1cbAmA37rUWhAMoQ3ZaOirWqbQQ8j
mgLvhR2/5G2xq21tUwbDs+rb+EGQy+Hl9TukmGQSfJS0vIoE2B+ZQ2KQWfmSWHXrJ0D5hqNnibeM
9BkYSep2gzwnMv8ZTaoSSK+gaW0CqNshLrg+CK/pQNQMe/dhXvPHt34mLL9JWlDV0jZYxBCX2x7+
cECaCkQnhfN8Nuuvqs44pMyDRu6ji622TF4RaPHJ9nPN6ILQqqa9dBiVHXRE3SMN3GPu9MAHwp3G
kcHevuW6YYLrNyYRHXKbEBAeEXHwy5Qvnr8Lcc+45CNU+ZYBB/G1Gb5LRbyZLAZn1aKdhlXQbUuo
ESFe4fyzs9IDt4vSwXNrZNaeXafd+PiHkZy3e4HRtPHDdSx5AAoCfNYzj07vhsesIiK0kuWNvVHe
Dn9EjyjZCA7claxQlVUdtipb2zxEzESKWkb3yooz6j7GnPycMTjEEXP9RO6DTF5mdBFZewfJiKqG
QSJEndpOYI0h5RwxYPjXruoOvVHtzBaj3tCREOfvp85gXTcyUv929dM4n4V88CSe26o6ZfTpqEqn
8TJnnyOhLF44v1o2ejY3vsp3z1BKbudd1ASt+ejamURGiFGeBAWw2QhC3RE9sa1nbY50gqKvZ43/
AXSEEUxhWs85LFvJr+VjPOz/wp6dUoKB3q3PbG7wKaYLFjhN99w1d27m/H9g5HnWH0psn05gK68G
3Je20tFIc+G7eKrekvTCWj6clcta+2T7j//v/yOb/iBb2ibavPUH+2QY8Rl30nJG/KBPWIY2WKKo
pvlFqBcsbWef+1VMkQSeNUWEnJ9yERFi+lV1yT1yGP0k5SnKkt++oiFTE8DIZdRCfhHhIj29oVv5
zILPkU9V1Lh04ScXC3rWfSTi6AZcrtHP4BRbkAhbyDwdwUk02GxbdSQ1HmPHmHOCMY36dW910QLM
Jih5IhI4PSe0EIh+SrSYAdogVRfPPYO/6WeayMJIPz39EjQIgN1PJh/KCY/oZW0PPwOrSo/NYMVb
YPNGmPDzXIJ1XNLBK9M/lrg5DTc+scRpfGQnPxqs+dZkh5kwelLtGMiDBkS5TRQ2MoUsRk1sAPAJ
mPnOxx79tM+8U0MOk9QgM71zWLyy6EnwsjcNpRnp7jQego9oHNl4qlzxEtMfS3PctmRD1JxijxCJ
Zx0ZkGLAOnDP1fG6JqQXfZQRjoekZMczPOgJO2RvuXWytGQDQ7rrYLREzdp2eGFM52g65atn6dyg
aIKNvRHvaloPkbOMJavgrKsdG3PJit9tqJgK1KThMm8NsLYkucpYIxytQ/3kdM+CyAxjypZ+2i/Y
4q7VstSS4daLml2eMBFqp83cQxXrt+nETKmktUM8i8q45PwMAJI4eDvGVdbdEy3YCj5AQWynABLL
1+gVPyl1bm3tpHMBS/yUFxHO9xoNFPRtnLaEX7n8hsn0OUdK7NVyHhuetUmEsxBl+6gpGueuP4Z5
jlmYTF32PG7wsKS3zJCPNXaxKuLfMaXyMaHgumDSo1fgPXDCliFlSNi9Ko+GLl/d4lLR+Vdts/RB
t2cRtAN766cMz3O57RkamVCdXYayVJZwSTyY93fQQUlNHCn+bhiZwQInPPUUmDv6Rp5kCzYFkQJP
zsCcy2czLNg+OPsI3E5CI1HPbNArYg/Q7COFtfkyFVLc6BFiGimrjhHV3i/wMacsCDhDPJPk2iFw
Opr+o9cgafF5/CVyvtyJ3xERqYpE0vFMPZTtLsI0IF7dUbJq0feIdxlnf3RCbMM/TS9OOVL2hNxV
3RiZNfdrU9rrsDLe+8laBPNd0hnPQXvoYvcwZ/2GIMdPO+d9x1emsPw8qIxsVhqTdXZvY74Vc33K
DZZnm5iOcRQTWIYIqB4irQQsA162FOi3k5CjiKwbAJC+snT9andXTGH1U89SCpWwbBFumg1SrDcv
vKQMgCg71fvcntFc4dxk3HCzvHaju/W5HxRQhuhGaW3p9fHpwDJyvf9DtNbZ1OVXJSjJLALVJxU1
HOrAvYOj7XEMYZcrX/3xGM6fmcP6xX4WpHHkLDM7vAzS4JRSpkRf7gYnAWs17ciUSy3nCbw9KlpG
BuCJEJH0+Y8Z/xn9/MIPG+N73VEBYMaCMc2y+MYiEB04632uLq1HI6Wl71qHuF62a7fMbmmq8cJ8
NnRJhoEy7tmF42MjERSkUoEcZYcjfFRx93EkaeOvV74VJitivNA+c2hlaKEM6Z2tb3AQlvWSlcq6
HxnF9jtpj08sc9IWExVRhzqmgp6fJ6qjZTwcnHtKZ0RVgvU0pl5pg27pgD8fqCrHiYdWkqcxfndA
0fSiO+jAFm1C3HPgr8PMik8FSCecB2s/GpaEoPAWSBQVmsSw2K2qwV9VAR9yR587hEe12UpQm/ig
gAaSUvAocsTrGnYG0p/uemCAe+jAylp/QgIrBvutzoFS6e2Fk7ykZMWCudDL8JhWziaJun1kTxtz
URQN03432HkWIQBV/wqFfB161U6fi5eRS7NmaZ5iSFDfgcuIU9T9KufNqcRLwcYuL1RtClwkTwlD
GTBfXdPNMHPA5O5BM3v2v9Crsl+bYjyNTE5hkn//o+dVfXEIxt3cX5IW51G06nnUI+tuEwwlwpj1
b/7/3hjqXeRhKXJIWOJ6hD5hQJudJ7ZIzKxcDzk/g7SJEON5rp+RimBqfeVpaIdnS4JVKHuTfsE4
pyYvMlZdJ5IvMF8oZg3sLIJ4ursDaaB2rLsf/40R7hhgMCkYq/SvDF+hH6G4nphSAOlzoT2C40dA
RtPJJE3tNbwx3XT9x2DCozsYktZ2ylf1VG2Ql+LXc6+mfobCPvXvE/S/0Yw4ArhCw41fPDIQEhYf
W0KcVIKX3IFtCR0or+HXo3ZUJj97R9qFTwpP3XJx/aA2nNi/6g7De9LzPEm4LWFplrVKOky5XX7N
6+a1Tp8T6TGKefNAJjbscUum/SNHxtT/usHXoEHIRnbcJOm73d0InVD3KScQZK1VrQiATvFTzc0u
tViXU6WkzP2E9qBNQdaEn7tJWVDo6LPk2qWRjfCHQQ49a80t4wEZS8DiOqJezpXSLi9FReKnc5xw
MifxBn5RZSZnkJv76Nvo0RGxEGvYtwBHa0xuGK71hkT5SesOaR0/94KdLekou3RigeXpa398sCSS
oQV/y3rSY8FtDBm3KXB3HIXl7lvwMu6L338LgfaPbPKSur1C2KJDWiJ+Ks/Wlr2TGAylqDczR2Sd
dDsXQkVgmxfWEZVKcqpHTmKm79CrlXAo/tv6PmcgsqOKl5HIK40ZDM0Nu19vAoSPO8st4MX5zwVt
TcrXWYs/uVMeWppct5WHZCYWD7sF79YmKcGVg9MLUcHNxSLonQ1xU8yzq7UWR5vaP3XWDPGV5hth
sOhqaCUvaNFX7EHphpqC3OPonHMpm1NOeY5wwFnEKLlKwr2nbrzm4NkQnzsQAnK4LqP74vGwzdAg
awRlbA2gOIwoluhII/6CmLdDJTEg8R6hdA/Fr3MVWxVJKXOsvtoW4ZvFOxgzTBWme/XsbDEyW6oy
4hLZtqtVgflBk79UMg7B64O2ECYJI0UGz2S6rtXOP9Desw6LIwBanwe8VYYDlvzqhR6i9h1rbCZ4
wjh/u/Bs+l9RjY9jYnyCeZKyDggVJzQWtdYBIKfXNGnT/3POxABQ53S17Z7FMQ0TKjXUqg5HpJg7
+r6jkffEKs7beD7if1z1cEHAOcNtwDmhOdQRNVdlh5N13LWG5JlQFiUWWI2+0yXjFg/l468BvZg1
sQyTLbznVSQfSflSO9cm5JMzrnb8ofjCJVqB9q72Ml5/o+RuvHUi0N0EHFXxUq/v7MpIsWckRoKA
098GxqqB961jSWaM57VfCmOGWAliO2Xp3dFfOlxhAQQdVjh53S5sFTQUcEem5toHZt4yPJgqsC3l
vhD4jzz0zMEG0JFHUscM93VAPZ1r33Zdr3vJZuc8mNaqploj3YllPyvg+hcAzjombJFYJHyqoFow
v8boLfkJwbZJHpV9Yyduka1ko3rTTA8qafzk7a1yZr3GrHVOtx6WT15OnwUwthvmN6cYks1svrjx
R0FBYwXeyRTl2vFeYjXWJE0T9hcpYnUEQ+gxZjVeP/yD8hNGQtS+WfxcF6P0HJ4G+TEYTC95AHRA
Elq8qQbgFr6FQgANXf8IR+3Jc346VOssVE5qTdgwuQ2RM2CT/lbG0LF+zDycGjtRqEVMDHEIUTrX
fbrscev2DZc9W5vCuLrzJvGcnTplaBkoHAcedYxAZEmo2Yiaihv1sUAkT4/oiPjFVh0bitNcnAc2
AEEcYxwJ1mWcb4cUERbBmOHwN0svuHswP1CfxISUSChxHAvmzzBpaN/oFAbkAjXiklHfOIF5mMvi
DNkfM+zNKqeFxlM56KyWaZaEB72hfkvY3o5ZcR3RLGTMrnzkuqP3I0guDEe2swRzI/WsqufUv9cI
kmxjj808iU9Z2W1abquBmpc78n+9i8/4CaWw1xxKZDMNSa31eJw6JnHWB2OajPssxEdg2ZD7KGPr
Yb4zKDSso+CJHd2fsH4bxHM/frhcGzmqdg17n4nY0SJJLx/J+7q5ERLq/HVmpSO6c044o1npJFgR
OSDOlPwJY+oe7pSovyLCGurqq7POwVCTCw+zWH7y+hklSwHmZuO22EEnmBqNaPv3qXiAD20tctk3
EzOivGsuiTVDGqQC3GZA01rjJfRuFYe26nwpzcLi0ZU4HPx4Exgfg+4f54HsqXjtzhhr9UeeuYtY
EpxKvGB4ghIQ2X/JkSEM49Exe2mYSPR+uwnYCBoItgwHKuzUkrUzbhp37bBLAtQpjZPRnl0WI1NM
6g91XEDi04RZJ1+r4YswOjSMLnAbprGFWBsHDl8OT8VGLIg4CWgYmc0qhFQJ9peyqmQm7pXRRffN
o6Vyw9L4zI3grZ1m68j/eqUxxNZfkyHpmgmrWwZxzlbjgylC0AEary1QthE9gBIKaH7CSXLpnCMr
IQMunXNssaixjejB43N482di2hyoMGHuepansMCK5xGfpEDdNKGLcsaO5dT3qPTdoGg77+BTIyyp
8DBqKFFiavCEkTsbkUnkaAMhjFuEG07Tv1gNDcuo7SgFU4+xCoMC/NiymI4FztLaMd+TjsmJ85GZ
1CvEmjVJ9CXycBtpX2EHYBNlUmtwilRw/JujG/mbmpq0+EHYZNGoT6OxASK5kPSQTnaIvZ3kiCAi
ZWb8A4+H+wnHDGmRAeg9UR4SbQRFzreZ/ybs9AbLOErQbQM+xwzKcNZ+AnEAsY0fJfwjki/81Yui
z5cuBRbe7SdJ9xmYl37AR8f8oRnwjb9XjCNalk05rj2djj4ke7JiPJ80S/7SDkbrusA4gXPI3/Af
TPJHJKutTjwiSkDcthx4CIPRQq8Shr8DBoHQ+TANxphwzONQv6T5W4uskf5zmWJLz5BZJkXMorp9
0sUra1Y7B4YEriQ3HpSeDUpK0RhXDSw7EpZF3mVvcEFfjImIYkDV+FBoC3tkP8ZL6uLy5HMyJPyd
GcszV33BaxO3PJQcbT7fARJZN3+NXTaF1j0kxMjIOgQqMxux4DiF7domnZuaPtC3LBiWtl0tYzh8
olvNPj+dp1DQRAQz8A3UDdLvlwNuIHIUaHaUSNJZ5IyJavnTPnpfQoAizSMrVpB3FolFAjq6nE2p
bJZ0BHDV0IXHMVjDqF8j3Of0MVa21RHFOJ8U7kNKHMAgJPErd8DUg6DFCqRYr7dgpDF7taqQ7wOg
zGitejPYqa+2hlGAIn/tctfK8TnmcA/HXSx9uDbXAHEc3ATixfrqc7a9rbAvcApTbV4WM1PvozkY
C3wzjEuIAmSDneev6sLOGc8k5o7RypPO+AzwOmo4hm7lp6t0XVG4T5wEezhNagoIKckuJAiiRiLI
sfjH0Xktt2qGUfSJmKGXWxBCQs2SLPvYN4yLTO+dp88iM5lJ4pOcYyP4+creax8kes7O2BsIVS0W
zfP8wBHX8vrshFVksNeJoq7Bt4dCzXG5Un1h208I7ladP8qEdvZFknRqIC8a1vnis4Hp3bC17gXX
AP+yoFlquBNa8G9TPNzGmROGmCwh5FwH1NVia+t00LAFQSw056S4rEtJXT9iy2H12KhPCR8jth2V
eR5j7LA8LDiQ2eYKTx7DEXULixtHXprjiknJyDNoJ3SC3SD7BQpPcS2A5wyfCjeOVeOJLamywUqR
ITINmxCGyDBXtgDoPBYYWojvjYkRuw6AIKH/X9W1q56QRd1wzsNyTxy3ki/2ys+cOY6zHgEQ9mEl
9vsF56LWH8z8Vam1A15AZPC9W8f0wjPDYfSPSo/kA8xmoqb+MEXvxTBRHQebkmIoqgk5m+8l9ior
hrVM2w9z5olByh7zNwmNeSiy+yLvanVhJDk+WRi9vUmlQXw4p/H4KQPrmqz2fzJbU+CzmxgX1rAY
oMhVSLdRta6gMOvREgMpYSyqBJEBNh0sGK+SBdpQe6LxBl+JuwdjHJDsltWjAtEXVyurli8VqCoo
mEznE2W5KsgZaOTOX7BKTCy2Wp6zKiLUuHgbwA2LuHY5u7ZTrXuAGAiiPdRSinR7IhGY3BiRagoz
IqqLgvA8RaJx6W9NCqQAFABrYzblEajnfxVywQQysTFQcyWU5FK7HCPtnmMNG1CXQrsDf/boxv7P
rOKXSn8X2OFpUCc0woSWTNlyYFUqpjGIkTwmCVvmMrV8/pnH+85+iS77XxIWvkI1qnRfg3jKLdzC
OILAZTLOgXoP5jERKtAypzRk2PpY3X3/jOlt7muv5zCP539R/2wiDNrmm9qv5Xpy6pBUxjDsI4xG
aiWgeHkk+PEJJ9mbWPOT1SDFerlmDhkf+fk5qwjIBWM9M6YBORebaBFpuIhAn5ldh9FbPdYHtZG9
KE7fsl5hxIOEg2MPNjs83m3C87CMfF6ZQbvBFUTFBcV1q5QIE/h6KpZ3ZUi3Um+9tIZxOScmj5WU
v5Uj1JZ0K3AkILhKCWltGhI9ytBRiy3HqSWhWcTu2NafUZyRA3Ytkp3a7lFM6IBt9Wt0yaBDrbUP
iqI1KLtVOkfCHwuB3S7EeDv1FW/mN4nTq5vjfdR9Eh88N/O5zHv0iCx3F8AMLdvHPN0DcdULy+vk
t5LxfoGvb82gHtSVIEFH2Ksb+aVAYT8Ln5nSbHpJPhcJtGhewyt8G9zC7yjVfq1/FvGLKTK4pWZh
+2Wo2ETB86IsMg4ZUvBe+wrWPwEkFOgmJwB9kVvZm8GSba3IBO3NkH4rUAqlFhB+PawaOdpRoCkt
zxLwYK7MUS8ikq2lTSthfkK8HgnWX5UJO3I0XON17Ee/iMxTD1dvkFjez//TdsDGOaD1HbHTPchD
kqXuczN9lxZc38RtVHywsVmeQnFkS2yAHueZGOuNrCjnCa+bXMU7CZFLlRyFgnFO6M4y7SblrqSU
W3KrJpwWESkcAvKCuGIgqEleMl1zleJIP+UMn6BfcuOnbJ4bGjnYqQi+EnRxEzef0McfuladjCXe
Z2qHnci0DZGVT+FFw1UqoCWq+xAODI+QQXxwwKxflmCyKZeglpwO0IExMJkO38IIeqJeb9IGBQR+
t5F9iIC/Vlh06jxcmjCKaj5+9Oh0y5MzCB1P2wPdhtV68Nk+rCR97bN/UU6TXc/kRJAF6iqzP2JO
YcZZyZgG+rMxZDsBgFbcXBOYKbKaep0O7TBmB8vskVL8XQ7PY2edl6bxxPqjSxtbjvIPMTzrazG8
XGUK1MpQ3IVhCbQsOu+CkeCqjQD1Mj7rcrioeDh0CK5TfxByasOQDUT+QaxDapwrIzzKIG0A9OT1
0RDvM/2gKuBAQB1FxEevCZ4FVLwfFSRRVCgg+4rEy8t/qY43eSCl8FNf6ptmXOTkvVjQV1GHStRr
Sb3jLUujKp1Mypoojn1CZhlMYP6cYVgASyhyVh+c0RLCyF449jGNMsrMAYQMwNR5lRuY1UZXsy3p
cXZRYf7mbck7wEQhhTASlg2eVwBLVfETTsxhbzPkdi5AMP2Jgez3UK6sUT2Etem2g7SNcXSx3fAk
6S2LkJBb2Q0k/EyEpVIvp1Yk82EAK0n43JyY2Pi3s1mcQ2J/5YkNh/nojewjYVEmYuebo/a1VbsD
MX42wLntiEM2BmK1kiYb8RKLTx3gjQoZANw1VQmwFJRUFCjLcO2h22Zl8iWCD2hNtEMZNivG/dTm
axdvLqpXsFJgrbUZtVMfaIgW28NiEOHXdz+LUn+YuNWLhQCdZitgYF64LZXA2IM2iC0sBBNHI8dr
/JYyXMwZ3dddsq58QftTbYPSpHoR+UZbho2IGngCIJPhtCQYj1Upcl12pcl4MmUcpBRbKtcRBcPW
jCrPrKqbmZ+7HK2CdsnCXz3FBBfpr4dxaM+Tsg4GiQXFF4Ztc19ThI74t3nFQZjaKoh6CjXds3eH
Bqh5ukSmffQWMqqQJ/xD8sdMogLAJ97ERFLWIxRJr/9VJwotZJfLmtMLEqgHrEBTwkhbXN0VEpx8
Yqy++3Wfhfe9NHCQZMyBFNbBDIBg2NFOMqA3BoMbixMy26eczsJcUWF/iMnyknNwBfpXw1BlW8rF
a8v4E0WltOg3Pf8a2r+EOWQrPwkLznpI3wn62nZbCvM5Nt8iNgdae1vtIMqEORcNRTcE5yQENiWr
Dmd0+6KXI9N5RNCcPlFFrz26Bc4iAhecNGe5XOSDn+RfOkRrE3KOgqohLD6yuiNfAfrNwPj8lEAK
YW5WSQc9VA5Bkx4xMNATIdBhk6bVQFd2ptDudXjl8b61tlYzoxbioWUcN8oQHkd0pYsmkU+o+ks9
eNnC5F2CaQ+tBz2sUxKsl/30vJQihO1dQi3yK0/fWnK2sB/Qvl60MoRDSh9MdZOGV1GpuLCcgSzL
22q35Fvm5hBsZX8glKrSbt3gtRT4aM4ZSqU283bcYqOs+hHQRsA+Xow+bB2cCRTHSGQN6J7FJobF
OExo1BQe0v3Ck6iMRITg1RkRqy+oTlUZrhb4mgX3A8behbJMoT3TlwE9WO1J5bWefmSMuAruGCP+
anmpSlCGSJA0sEyHgasue1Y1VO2461Jwp82pJ5vELP+Q68losNGwFf3OEvtdPPf7hiHzWHhgpGVw
9Kv5MDjA+QkkxZsD2EkjZoso8zPmY0g0F84IUAtFRv/DsIqF16oFruVrEuPE5JRAKQidBKW1/p0t
/8r0HqFMNoaTOfwVINBSBZa5hkBKeoL4SHjCYxE4iOgnlCkC3gxR+krDfxqW0GLw6/Bvgitutsu3
qMLmYENuduN2xUZZ2Mz9aa7umvxdA59qLC9RkFcwikdEFt7WCbgVnCrlJaKfwZdi0XolS+rgz3mR
AEx00jPP+USZRSbpmVVZEX8VA3ESfOit/i/SvzlHHEaaGsrAlmngb6Q2YOBWHoI1vVvz8CHmp5QZ
IiCDZu2D21vI4Js52UYGD7BuaZqAOf/gqiGqR258QzoiFaX03A1kROS6+m5i68r5A40VGp1hDSpo
TYjgRQLKyS3BDUD9yrpOpTqRmDPxIYR8StE6TeahjDPs2pSDuv7KNAtNTi/7GksNyUl4tSuK/qG2
ACwtLAWlx4gukbSPgIAsbg02Q3y5hL/YiicFIb+sKp7Ys7AUUWw+zGRxg/6V/63gZE9ncnD/wbEA
2IbdIgfNkNmKocEtDWN63vhZo4/osayH5rjVlOdk/JFzSeXDA9c1X2wScyTSKp2uUlrHSQLMn7Ay
lsa7CrfBHn1TvM7T7SiXVOKg5DaqxGp3l6T8YFrw1ifLNjK/yNC21Q47/Yxhq14jLtxF1zYZFi99
hoI168epVy9zieqYvTWh8xNhveD+EHgwkUcZE/iFKLq1JHmd2H+y5n8R2TFOxTOGlhqC1S0itN5l
fh+q2pWC4Ui6WGO+GHQU6sA3Lw+8QeadiFMY1cBKU6gdU43dsdG9Wl5X2T0KP8urCM7RqNOkCo+v
qXiCPoL9eGML4k69Tg6TultV74Py003MCyDsBGx9JeqvjI+2UHhHARqB95/MCHn0YY8/0h4ELJjT
D1w3oPrZT6VWzFxZ0zN+7aiCGPQEKQE8ush0XbT2EjB9ZvuMXcZ9iPh55RiPxrjTSvYJ9xGKhxHh
SGbdZ8F7NcLovMZ7hNTjSa14CiOnNmc0M1/qbsIqOxr3mrLW0hK3LRcehrcRDt+gBI+2HEjoYq7D
37X+s6n/TB5RnkKUOXq/gwJhAY4PxXNOnp4Kx61Fd5xmE6JFxn/oj1MWNSqLwFYkf1HigxKBupS1
10SIgpTjwLFAKZkYC9pKuKwtcOy5RauQuXhXHRIp9zkrvLgnZFILsoOZMKnUEXqNOFBvcW35pYiG
N4+R9YijLZAAwUBBlDEhVF6H9qqb2IBAizEw7ySS6alF43bMUZhUJ1HoLtMp1Yle4pSTCdngPWHg
QtNH+ics5qCgp0bxRmhluVBt5D79EELrH28uuq1qbbnYGBxSzaAKEorrtS9kHbS15rUF0oCEU0Je
DbUNKfArsiBjF2B18mNlz4WW6kYinhStODEGAOdNBay6YncKhDd2pFuIXYcpNTy0kWbsttHdoAcc
lmCnRdFfWMgnmcYz0rx67ElAQOsQAsQLZMTrRBhpa4piKOxh6gdK/dIhkUYQw9xwDpzO2ljw6dM+
cVIrwUL4U7YsShNzGxorPwhwHNMfhbD61gKXjj3vK0TJxPpGgU9rjYqHkM4bJNTXTH8bceUCL4c2
APUHsY6eOzOHQxNesZkyFLSqv6hb18EkyyavmiS6cWA8FNxwtVJdSzZxikVKWJy75XKc5uRr+V8r
vqA9I1MDD0YrhF+ztny0JlE/67BX+UqIQFxPVyMaTpPEG83cmkh3mv8ReIHHefGuZsan8jqW2Zsg
tBcdispmLlLfTI2ToJd/QjR+E0l6apkyd83eIOdQLuJN14EYb/RNXinHTpDRCYY7wUjZCqabDrBh
BSA21XN8QEtp7HoOAA0WpGB0N5kCjkW5rsmQ5uuQvI/pOSYt2GUTmfPvEP0TwC1MWY/sq/ILnZca
x4qa8newhoqU+Hhdu+K2+rd1NtkdKCjumpXjNAbhLkshJ7GWztlJNO2R0YDQgnsNnGIGTcGp2fs5
VdG6tlSGx0oLkBGKIO6ytVPI47JqOEIYkwrxK6zAFMhFJiXPek7VREjPfeEvivyuNED0sIuQV4N1
/C3luV3Sknk8Bm8xrjzMy4yGiHpdTXcNirmi9cbMOFlW4WsMBKzm0qU8a4weZWihGipIS9gZyVsZ
xJuW5VHcrpu6jaYw4uj3EA7IbItfYxVqKWrMXEVuHSLmbJyG6bDR/QwRXw+U+CWZgHzSDbNHHzjZ
yuJT0izXDFFtstmvrfikTM0hV3d1zb28bq5Z9iwBtyohoHOFu6bZpCwT50V8n7tlN6Rvhih6ick2
TrGnOjir6WVg3q0N+mke65M6vq9JDRkLv2havoMweY85qxJCSFWgKpmfqAEJ0ghB1f7MQUf728m7
wjxY+YDblzwS1biS2bRu4A5CwSBOTb9owu2hJot6oaqpxHXQFx3mykCQ1nyrSnGIypGRW7eLu+kg
549ONw8rVlAIOPUWeT+GdNoWMhImiVPe+SY+grAGKjh7ELfJZaNg7fGR2AM8ufgnkyVO7qQ49Hhy
lBYs8PhBS3UqosEdtOLOlGnb481slvw+FcszuSbA04Kez0jEEj2a+kXtqEIKTbtJYUX9bEkukcGf
iSH8C+Z/oqADK2txaJupH8PvtnCKFDE9Q7mVDO1QVD8ZLy8TxdApS58J0qp8ZMAx7VJmpSpvfE4a
/BYXttZz8IyPMr3TgpFukj4koftN0pnsPp7citoT900aGgel7I7yIH8NS8yMrWZW0hB8IRhAmayc
jZjBo0qGes6Mhm01ci3JDF9jo3+haYHhKQ1vqZxf9ZJHhHkiDXBxSLR5153zZPAsPLMlGVwSUcsB
iNKesaQR6k7bnMSR/WUKEGZNDJ33kkJqlEarQ/HB1lERkPwlu7yIdt10KhrK/ZSx3+gpRbrpNSbL
cUaS9bBR2nQzFdJ2MNkG0D6w83bqSD+rg/4NaeEVZouaAMsWrUE5w7FxR3K1Iwag+BDQEE1N5Aj5
VdPrZ4brvhT2wph+dHqFGhdzg2T4Yc2FnEh+MOT3aIEtnMw7I1bZtVkfKy5HSJffDMhdApBWrmh6
S+LAPCU1txZd7yCUB52mZQFMqnfBRwV8gNcYGtR0N48wvHsGgWzs9A7LGtdfGBgIjt+5bG1yBYxM
io11IDQlKU6G/ixTV2j/WK6+kpC6iSoehuSMGhNalCQM+5KrvAREqK6wWUxEbeFbef0rQLGahvia
TYCBmp2KQqybmHtlgBTy6VHiSkLZhTnHr/BJRrrpM8okQvJepwb9jyuoFD0mTtp7jKwfZNkh0BFY
VipQNaTMK2ZDRTLKbjxBNpoX96SGwq7zIvwk6w2FOB1nResqXqTUdJtpOVlIBLTqqTLxgelvqYDU
jOi0KoUKkH9Bplwbc/nK0HnF+Tx7ZlLd+YXPifvic0DEQmzPJo4flTDtYbq5k768y3G2qWSUWUlz
ZiqfFJ6RXleQUNKRSIcbgAWcjgpH6Xp8iecyyryhrZ4ytxbrn4s+WpuhSxhJUITLZn9c77OspeHE
S1/JPBphP/7kOKKMgSziJWT6zZoojF4zpX9WSe7lIbbtNnMzmspVAVcy6e5Hxlz0yGZZ3ZXOPPSz
wFCTTVnVCKw8lku/KZfilXGJPwkVHG/TwMASH4IsvfWm6hJKIcbMZTPl5mnVXW1odDSWbzQbQwVm
KrQoEm491Z8R6M+xAWmhVntLia5sCA/MkgXCrXL1Kg7oG/f9sId3FwtsjlEzPdeICmWH+g/3uqhO
70UYv5prhzDBdRZX2zOL69lSQEyYlB1OR9aYz0//E4D5gTIqemooyj7GfNCqnjiGuO5yAAAYc18V
BIMDtlyYyY4WuyYGaovXo1Kg1W4jp6u5c4nEyNJkJ6HaXmMyBmTUcRAdyEB44DRxVkCnJMBab5LV
N2jHtMZrYvv4MbBxTlg/5SZyuq58mQMB93KzJwgMnUKPYpHwlOaAjeEelvNRXM6pqvK9DKyzI6Ny
RELynA6p5gQfpeG44EZVBAYRcrNrsxqRjw4OWwle5ISk8Szr3/G6bFOTaXPyKrgEmbGhPY/xhEiI
eO70obeewvMkIvmJ1ezDGFN3UnFdiRcj5BFmdxwk2r5FGT70MlKn8tCB6ZRG81AW1kPGt5Jon2Mp
+ngQs5WTxUheWFDM8ORpoUwtxP5XFI+w/UJHifD8ysJh0LJD0+unhC2uHqFjsfRtIPesCeDl592/
mCguWEADY/55eg5wNqILathMGjb7pseg5EWMUaXiqaUKZP1i3yjdi57Ie5PEU5RgtqxjPVEB+hTM
vk9pz6tw/dGNenL16pp6gtOtprqWE4uyKGRrT9yKLu2s9M9osSHnNSo+haNjjaNCrExojtWe5dRw
p5GNoIrhpPpA4XSxep2AIm6UFFwoS6g2Fi68MMBBsgdl8p5Uf4MBYucmSayBKiTypKEMPTuVpXXn
Wfq2YMoY2AAw0kr89zVMFwYRCZ2eJKJydFqEKgrGYXuAhyj03fdAV9OTHRkz/EphzwjgbzOAOQbn
3aA7eoMPXuGLuB72Wc3YG5ZiOk+/DAOpwePWHjqdDYVWnWd208O6TwZXMTeVU5sFCN/Fk0aLBF1j
cCKxvnVRZLoDqg7WrvCi6AvUF3hc+TC6BiPsCB0F94lYa7fRgjwD6kWIHLPHRr5MCBZwGkQ6b/bH
pOCawnYixh1LYoYtQn+TWXcN4rfBXGzGdtrzBC3WK9kEC6VVdbaM+l1h8bYpE1QCigkhgicagXbW
fKWGsCKlLFwHarAreCURdlh/ZkTcqkpOQ5Af8LFj+mcOj9JqScQtR80xzBh4WTfYjzpbkpracH2M
4y6/j4vKEkb0W3wq3dQy4+B60j0G2IJVWO/tWHrqRDSejI6jYztZ8LOliuEkcXOo8fMooi8UxGZn
KOLEmrWb9irBf4yKRzpUTp+bTlc5EeCCAAo168ONRCEPuB+o3Iq6Fthl2T3UDLzni34RNOFfkarb
IUl2bQ+vafhEBLMJNPMnRQClCqK3ZjJllXGV2sIz41PSUOJEAzxPPAG8LBL10ZCrW1GF5aRDKTpn
LnRYtxofyaL8r9NqS4GcLNy1A9FMLO4ns8fxI70CbnhKlXQ1Ve1MFMZGSNK/fkGm03zJBsOHTGM1
Ou2VHIl5pW+QGzpD82kmBdkhzKoaBG7ls1UnLmYJsc6DFmSvz3K7TLSKCSmm4HuVxE3IHSCSdnTF
cLzVw7RDD1kn2V1GISp1kputfGtp3CusknH4cwKBQqB4lkbVzjhO5UHaVxrhbYyFBmGLH310AiEH
SpBMxAzSHdGT1nwYeow9lyGS1SP1KpfJ1/703iub16gp7hGCFJ3PMyXwcpSIbWpqDopHkwFo5Yc3
aVGChEm56E3s9pADfKXTLSyDvanx5mMMuMvzEhXWuZyf63eWJh96k7ygVQOYRlfO7kC8YDSGvUYM
PNlzEVs3i3S5WFa30LA3xDps9BHlgg40Ap/10+ktfmZPQIjIMNzWSs77xXM16YqedjcjLwFWymxw
A3xhyzFZHUzEUkvIlbBIhpo/2AN5MZ9/iWi/zCmTGSXWjfiQ2rd2wU7AB2bW8E+t2hvm6Z7Dc2c7
OtsxbZ3AeaxSTnbJE92MPaKyCGbRzxiBRxN1jrZtk8om/DNiDcHhmvSPtUrHIu7k1CmdOroyeTiT
DOADWUsiern8OVX+NH6GouKXWXiifKJeYcapExgQor08dXyaXd6j48KPh5zHiFFs8lriXdtJ52UA
PIjQK9DBJSNzAIvbNKeY57yXG3qfz270Mo6ceZ2z6Ou3DkQXjTuusmCjs/zKyXEUx6vw1Rsc5Cxn
+tZnurRvKLp4H2TCMbF65OlIgB4d5RBXswAKT/pAVJOSFL7VGhSVltORLZkseuX82lc3igOFF93i
1hiRSPiOEbN3ncjlMA4a+LwmSf5RbMHc6PZdfpqQvLOwqhavCCeXuLK+U13cdnp/C695yp3Cwkvm
DJU/NPU0dE+RYXr63cHYb2JERvzGKvFQ0oF7dKof4KIYrMROxiu6Cr8E5RnmflF8zsqH8U9WW5YI
+C8neN5Gp9lIonypp9wBdAmc2TB+EEZO9cWkDpGHvRLSva2P6dh8JuLkru/CVtLPpAnvwnR6dJUP
yP+HHf6bAFlUXHcWbd++9Z30qGUZ7aWxT5Dk62N7FDSIrfcsH35k1sppHO8UiYKMc26k6bL632i+
gdvr1H3WruD//qhKGlHsaPupg3PzJwcKLMchUwAGQqgn3umV0JX0xS7lP4RvxOksLhSiPER0695S
gpFgXot5LfUT8SVmyheZy8eIuXVkbV1ExZu+0PXz8qf47pJlU0RB7WpW99KTp9NjVy8sU2fsRXwi
PHM1QXAS8zhNHSOOMdy30S3tr5LAQFJriGQTBAS66qGpcVkmy6GnIy9WKh4V49CdFDq0slEhI6f+
LACocKWyuTNtoqPWaJMQDzRIRDicy4wUHyQktblcMu6ewceHZs2X1WSyHgcRvyYzIAPCVhPwPun8
MCJfkipvvZW67rEaUCgh0xdtzX7NFFdqr0l/n9d1QoWwJ7wwLHEaenza/324vkyb8afOsgtKstc0
WDfKOWIX3uSQEqzmaWjzSRJRojFwwdAttsKR2fZWIm2Xg2HGxjYPk21YRI8YCca4yWkmdY0cuOIp
JuuCeU5DsDevPD2sYHCQvEZfmYf9UUjPHBDbyqp2QbCZShClOTz6JEvfc3EtojFgwneKsvdahN7R
46zqF0SfHV567BYo5LWHKZ5Hpdzw27IsTvwxKx49c05Q89Pv0OV7sD0kH8gkQ4qKyIOSIy/Cf2b8
Ztif1qNMbz5oywC/U5rRI/PaGhIXozJ7avT7prQPWmjFTzU8ZTFGyWxxh1S4a+VF42L0CeJW4cSx
LIs6od2E56JfH/hta62g9w0dcMQgdT/nSPJE5lmJ9rqejZ36sQ7YhKzkD0ZYF7tLeI2sl4XzSqbb
gqUkZ3SVLbahnpYp/kuqZzTmrli1W5o6p64UEG8rcomdiZy+Q+Lb5BOfL6qq+WClrb5mSpGaC7TO
mLwlemAARSEBvAxey5jK+9p8khzYOnzg+KcIVhywBlePwcjdVb0h00qEL52FDceIoIgDPFVSdOZE
CArmc1a0rRX6evYZ5Nd6oc2CSCciAZb2Qx9gZOEHt3BCJ7nbPEMQxyMHDgTfWNv39MRLQnYBfBqx
8pIEEay+j1RaXE4xbGlZeOgIBoSyWIeQbvH2gTYPngWe8Igqdp1rtXx/MBr8JZIPVshAaHiUe6V8
0r2MCHWM3/U9tbqyhxd1DRMyCAIbnxkXxChV5pUI7nh/18a+qXjpcJ2phqwXjbdwV/gpw5rqNMH+
nxYn7UekiVhTKuaW6dVIeMviooHKWn0JvB/XF5wawxrKZqT42ZV7R8DmYMTLJ75yHKWBK0R/xLJB
gmr8Uf9Tlh+STcQeGxzs5DCMd1N2DeLP9SIm1Kj0T/TTDP4BJrTZC0NfJiPLA5XPRMXLbSyLylYR
f0cVXz5lYC1qLHAq7KQH2Js+CLMLsTt4zskScmP5pBa8JqeTzuNXtpjRmvIeiM15KAoS5piHPOio
ITGbeD3J7+0RRSGdKgD1tPHMzfy1BK/zcA2KzJcUhZEtJ3UOHAhBsnzS++us0GWyYSmYGS3tirYW
IJ2wz2WYDmJrnQDRVwCvi+Kr0DyMlLsh9oTMl7nt4URoxQ+fjNYCO6Nraa8GWnr+AM7MKvhui7uE
2n0t2UP5NKNwCK2nbKleMqLKGD/b8F6Ge2N55Mu5GHonwXfLrTBYs7vEvHmDFzSVbmHp+Ll9PZHc
IPPDCI2+fJnrEUFCz+eG7GoyuU3NT+RaBE4FwUQrkrucKJee6VqPHrsEr95fg+ok8x5YssXv5vqS
WvJuMnkOpNxncbEXyuYTA/5VkozXktheG83NKdS0c0STEN1qxbyRtIs8Rd6J7b6ve3rY65C+DCag
x10mfsCNMm75iQqH5fJJ/T2+s3k6xnvE6fExPq5zei/2qu8Ij4CdeoabvHuWM13V9Zcdpve33BPc
8LP0yKv/JlHXI/7mBEy5uMRuspkO7F1Em98ZgKPd+RUjlafHqvzBm9LR93TAtsK/D/bNtj98N35B
r+AMtn1sbNflq0dioG23s188y8eqj+LErveab5gOYbr/yJJQ/P4Y8So+Kv78b9yiG+L7QrZ6RqS6
EbfgOezK/flRL5mNhtwGy+gvjml3b6ZtXiaHYCTPcj1gHHyvz5/1l46DLziCi0MPV7b98XF0uQKk
zGyi7fPZuGBobXn/8/F4cADvIvucOs8XcnntY32kYXAAKjn8xBdhA6rcufvBP8OzPAQS3ZvhiZuP
8YjyHT/afjyCdSzO/ZFTR/MLUhHt7Dz5fLcfi3v+qo885fbi0ajakBa4UPGRPSFzyusPax++wsV7
X3bA9yDoMV+3vVvoJxuoDb8ZNyLbK/h8mJc15/V1sU+fw+b0WduX22R7R9M2vMX17+z2bd/9OjuJ
7T+45J73crTBwTjnc7J7iJtz/sJy2G7sx5e4QTbskLTDuvkLdf0muGDetxdXch8PaGoeaNInqJrD
444U2iblY1M5HP0+AsRN5e0qT/0ms8gL3vMt3Ox8OzFBdhMXKsG28qpHuA230QMHxLuxCbcJY8eN
8TG+x9vILe/pFmwCv2/mBgeEYI654yj+IkvX6S/07XZyYPSb2HcfvxF/qP8gDZim7hfnjU34jIN4
3ZPf/2b7+pc55k0DZmMXzmhbe8yTu/67PUQn9Gjtrt+xhHXCd5iBDqwGL3CTx99f4VwPhwPuDxuM
j13vajaZdnQyz0xExgORGFtEh5U3767hndikbf+OjNMhYch5O3UXGjm72zAJtNUDd4w/f0c+jzXT
fh5KR/yWv1kuOYU/77Ndihrdn4nSsn0EPNtkV/9Gh8Fyxv18FHzBD2K2J3Z0kI9MB9h7b7+GG8LL
bf8a7dRt/VK/pB/6Nq9sxSFQbVt9Uk0LfNTccEgUbjMfYnUO7PY1u603Kt3rUbY7p+LhGjx5t7jj
XtwwLN+Fjv9gurYZL19fJI6+iBsQ+y8MQ7fNLaDqXezZuFHiYlHipQu0hC6Yf40/wKMC3lpAgSec
/x1pvqaymxm7rMVHaFIH6buk2AeMWnKh8Nb3ycIKYZ0cKREVUwnY8UJ1zNLdIuiPmQcRsKy2RR6H
pNhoVkYaH8Dn8jSl8ilHq7v2x0b2DR/lNJtMBqWEcONVd1c7cttxoQ8qDAHTuorC6GkRK5579mAe
u888axNudteIWyd0zl/k57oQ5X3cpvb9nl7WXw3c3saQbW92d+fDO3447v2+Sbz7372Fp/DSXE3U
LiSr29AJTiQHbaB6zIfxkJ0CB1qp/Xv4u+8Sm5vysDPd39GOEM0iTDe+ePMnn9z5HjJd8SAe4CCN
hwgtqCOduKsZjrwMt4qcPXIvS/v9yDHpuffd1XR28FKAwxLNxFDFrreM9HimO9u277uNsfl7+H7J
oYAICQHhq/Ym4K/kv8HAbNzi2EUMxsOR7Po9Uz7Ycyg11/um28+rb9NZ3pa3xHLYRPDX8ja9TW5x
jnaS6/a/ksvAjjsB74v0Fn5YPItf3RcwDfMf/5u5Ub5qqHsbOaIW5x26/qVa/5F0XsuJY0EYfiJV
KYdbkBDRgG0cuFE5YOWc9fT7ndna2h3vBA8g6XT3339g87yCAYRtkv4+3QpvHxI53xLTzX0sbkGJ
UJuv+FegNll1iKrDEjzBtwmtH4OKWliHeMaSaFW+khwIQfs1eq5W+6+vl37eYIjFGpkFQ4AKLaTO
IBlYL/6wl6E07opD8R77qa+7sFlWgfvM77jl62E7rDaP2H9AZhEzoCfqEIfploykFfItjloOeHt8
tbJTvYudDV3RkTKykjefXwiffzRP5fy29rxH9Yg0Z7N4zRcJgm5//GJm98SpCpFnRRv3mjwZe+oT
oU+++bFQH/ojvmxrZS/+Mnv3/t6zjHznrD++Wyfg7ZX1PKx+RKkaP+CVuihqXLx9n6bn6B0Siv94
hpO1otCvx5PCj4nrkwO+oRilm2jFEXnby673Oa171/A/B+/zc+LhF/8q3hPo5k7ag4Cvb7xQcVJi
kcmp1hyd1bfsfRcXEN7d4kJi3VS7D1poz+LwIprNT3Zvbz33s35qNqXXbHBXOlVu5V6LNao5Kt7g
i8cm234l2y8+pdtL4nGEib8j8bzP3n3a5+KgXnELUZPz3ZGcBr7Q/NbtPPPcCqid/IK1dO883DHf
4IKvkUyvGDRfDO/HPBoeCWlP4SnCMuliHxEWgKB7kMIkGgkkoWsuGh+f94MPDB/ftF6o9JA2jv//
1+RnLP/rRsLk6gsW8qq84MbI4SjC6dodPwk7aYvI3M3dlyubFR7fyBco3mrgc1v/sgHzPt5wHXEh
V/m1V7nLmfHdhbZM4YAj4EaI7HYccm7wPK4KP6MgjN+izIzbmKNE/o7u8ZmT/1DsE2+4i4OXDppd
P+akzpY0lifRrgQvkLyfOi+8IFLZ9TuuFNEOq2YtSqn4XmghSJ86oCpeSVw+CMKbt/g9WO+/dHJT
jounb3B05fQXH7e+7fzOzzfylqkd+v2/VygKX7bG9H8N8eaS+T1ELHQ7awIhbw6nW3QL1tJreyjf
HXcrKjkfOc2OKK7VCWqMnz2CJ+vSr2DZ7iLfcO01Y+oB7fDaOYpXhJcOQ5w4N0EN17zOrfhZaRN8
patfrClWOM1vvqll3uOH9OjVhaQdrrf80tEaqq/MPevsUBxYpRxtLHkJgjgZz8ZTd3Ce8jWd2Dn0
0HtfESS61jb3iPt4AkV5bi7CxXLzG7rj4UTcyQoewLlxlXPlDhuGyhVObx7Ts2us5r3GjY9o1hu3
UJUUfqE4wvT6d+2o/r7oAA4f0euygUfDg/DxZrmH7R89ROSh/HPjc+jCluAy8Gm6fzzz3pt4kj7Q
Xq+kI8+JQ7fQr+BBHKIjDnTuuG9cXofCK2rcdi9Q75VzFH+PtWu3sFzX6flv5ErseT3e/um23XKN
XRQzX1+0Xw0nULTdfzXrl2vP30Ew5c7aGJvuFRufzfzW7JSNwb2IhJfPnRjQNQZVu97rXP3KK+s2
vAKAr1X41bkgqbtpY71QgtYSV8zmyWZRd+xctM7X4Bq94nDkGWfx9C8bbBA+TN/007duU3vjdb4q
LykM0V19AECVfRyq7/3q98oNwtN+Gj7bPdoz8PRV+y6PfyAEtUfMIfcv/ZThHvCq4iGR+Ie70k/2
DLawttYMjVu0B178gm3uxroE3E7RUXkhlvDUv4/f2aP+Njo3eHIu8TniEeXuuzhutM83JpaPJvys
I93VlvuY3s1+hkJvAEiDD63Hw0z7JW/ZnurYV6mb4WF/m5VLXtIh7FeN3/jV4/rnuDY3BIsfdIa/
+Hj53Ub2x2vpmd78vJyNl/agKSnfhTMxrFG4jrt2jg96pX/bNWEgIzQ2f3yOoafTC00JL/EGykoT
oyIXSDekl/B1jyBT3VWY7AkCG8pRuCI0Yt0G5muJz+ZlTqhH1UvfXFrcs6xhpXrjPnziYqN7fUX9
2JLb8dpl+HnBflNJ0nrOy5wn6sW2WE5xCXiaXZpdrubpHom6h70w/2CosMa5zUXutP65FFtNZ2zD
erPzpBVsIf4h6HBNFBjPWXoKPuNT7KOF4u8X8136iF7KW3gj9ad61y8hJ3fua+53SxHa6St/hbnx
emJgxG3PFSPYM3MVIOSakAoX2t7xG8Yxr4IfiD3tFNAZn91ngICSNsGDWPJsrvWvaZdv8TWpn2ce
1Yn3vHxCCfPMU+A5O+NC+Pcq3u4o5euLr68uw8p0m23oWzeK5Tpwe8Tbq/pZOQpUD4yCVSPeHPHK
IEWFTG3JgzgOD0kYjxrvRarijIIlAmaniNHmNkBWlcM6BgL/muprBdJBdu0hrt+r8WQNJdu44l10
tIZpu+1Qk9Cov0dmcsU+yW8rc+PgORQ001FKDgGxL1bijdBc2BB/a1VzkGBHRoj80ZSuLBI0SoDW
2pPMDq6K7PfMbSWMEZ37IgP1Sdq/xsLVnKmd/7P75kWgfFm3l9Wbmexx2EYscKrHU1q/qfE1LXDi
YPVEq38qA8UdGdzHW0YiaYdBCtHbRgw2ThRXQM8Jh4BsjCoBzYP0ZGZwfyI8DoTv/lrGOWo9N8u2
rDxTRs2AEe5bMHLc5+hpMXLTeN+wKlWj21h5TdfdbUqAKSO7a4BubbyHxkNGjvAzui/lJ5Y4q0Cp
wRuB9mGBTU96dFz4xrP6CIi3G114SzKZ03K97Nhno1dF637XS2Mr8Gnef89qHpisklJgfPD0/N68
TU71avD+ndo8pva+Lq/6qFDIAMZqaOM66FkPW1bVqncp0g8DGreldtxeU89a/LBVGOTfFe5+qliu
yLSRigC0p+6Wq7jJhcnVZH8XsLPvoMIuyS4dH7p6HSy2Udk1Nu5Akob8B2trI3a98/jTpz372Ltq
IyuoT058MuJplVa3ZdJ2JmktaiRdShU7mTu700iwsOByDVnu10qCDOpu2QCx21a2iW3AK0tKXKkz
30qc8yok/DGEuQyyaYuKaU6yLa9fq1FVdfJxxpd0QvGmf5Zc/JilbNYTcCGgUj5JllBiz5VbHf69
uMJQRZxLEkKncS7deswwhweG4w8LdBq8DHB4Tj6701ixnfLH+sfEb3XcJi0shgXVA6BJfSsZzsqG
xKWArnVZnlsjJeCK8qBcAnWCOJvuGzzacQXXb4VCGBLwZlf056YFpCL4Dq2nz+XiY+NSR8YdNHIe
Uig6w66P/L5gSU2AjqPLwG+6LzH8WeIxVOJt0cLnwgbK6CuvJI1hWiQX8td6ckYi+vIDrvpbeOdv
LY6MZD7sdpVyk0jaRo2VoCyWsQjTJItWLwxlV6sA0vtHoSJjcR5oKFY9DjJlfC/yK/Y7kFihD9TS
e0d6hXg6e/uiD+XTGCHZBBXvssyrtelHweR/schgoX1V78NkvfaxvMViYtWqb03bEWHGvJnNuLc3
2PDUgMfTOU9mNGJXNxkQUgnI0fys8rfBki9ZslMxGIjincCUcasAtN+3CF/a/BaPWJNGd/aFoIqS
EFPLOcbyyqtNDUnZhUuV82bjkYgJ91fMEgQEOQRBLJrHVMDtjZcXseDSIfUaNhywDI3siRvCyUKP
bew/uLeeOOc0GQJ34WvNIv0jIo26RPIFE49NXbfVdNfCNYaSmtQLg+usbsV0Ptc8oDOWUn1urSPc
3cUyCvJBS8wDy69uwUKPNsiA1QAZScTrChhYnKNmhCGo+Rzm9znMXF6t2PFCu3Hikty5aq0zoMWN
SIrD3IkKBp8jsICiSZ7vMHeYLPmcS59xrO0TjX3VaAHn5BRjWL6Yde3GFgueTn4rmiv7YLl+a8IX
iVhoUE2zhYi+t/prnl8XTGFoPTQaOZHwzY8dNK8E+CH84qEVO18iD1jvHdoZk99iP8TsZtrwKCuE
eu+lBiNsc0ai2iXrdpI8VX+U/btyqwaFpdrUeGH/Yk0YSMEQadB+cKZU5s1EGxxoyCeYHcBNIM+s
ZKu7TCYaRiX0eH/wvEbeh+lKEAYcY29zp6aEbdaFsnIG/RxgY6Ga9l80snWrs5XFMiRWKWMZHUUT
TbcAb1KoMOq8+NZFafDB1621jPO8NL6KWlC2C/cr7ToAYxxBVkYflQ7R2sAuYWJdbXF+JaXk5VkA
cnyP5btVR/jIBKgYOKqcZD327SuIvQHeCFEJg5yTon0u6eJxBCkmqxEWczX5gVgppGzJExnOeMft
W7ebhBUQkEFgntlIKXHFTJ/sZ0tzh/Q3C99lrBocGF26gsmQOh07YUnisFNs//Rm5hi6slfCzdPN
gQB4MApZ81qk21rLsTPxVKQH27KQ7F4pD3OEZ4v8E8TlKaYcajBAJ9ynVSSMYzpvxbYjbzAyx8ix
sCDBQANIUziyBNm9k0p4bnpumSGdPCXNPMGC7XoSTUIYSbbfKemVKk/trtdDHH1kCXLK+E3c6gtx
SNFCx0Xwd7Rs1eSus4sy2Zp3+j20biyx/t9c3hC4rTMSfRaNmw5lX7xf2KosGvE5HN1iyzWpKXR4
JEF4uZmxvWnmq9jJ1mAgc5miXY3WohsJulsRkjPwVUWPsX+T9KfQ5VpwjUL4Hf1p4Pft4nE3Jl5W
cORCRP/tomI9YUw5RH9YCdTgzwrpDMCXCr4Zn1l7N5+qqj3WWnyS5WzrwNJfa9MJD8S2xBGAkhtM
TASYDia3rsWeoj/VcfWPQicO1hH7cAh8gjQyBPRJ6U2UHq3rcIxmkQzptpc+MUShMxH8F6gscpV5
M+4RUkEqSfyscFcR38YjGwj2TpSy4xV8GV/SjgptjcaOFc8prhFhdfAM+jv32roi/HguUGUv3V/b
vU3Ep6AzXP2jjizJuVFuKV1XGtIdwbSEp6Dqmc8KFkEi5sHEh+dcfcwIbTh9sQF8AsMtg3bWpnBF
2vHw75Ev9uIYE+9HVWiNzJ+GlVTK0ipoQDkz1utUeQFVwhh5imcu6VA95RZ7xu5aQKKCyT0BoVs/
oseLk1NMGyrL62YEB4czIOMmCosoAPMJMERfaIk7xRedh9L7U0cOgin00vxR7uoJg8pS7h6xQXi2
0Z7Rrmfdy3QNkQuHGXbIZvmW68Yn6QZ+odzYBnKb9cTYKOqtZMVP+2IrD3HfSs13gNccJBCLm9qm
8VOI/gk4uiLMmdTnDjpKjcLMeUoAyxtEDvBTG0Z/upUxhSdBNxbJcE67v2Je0Maam4EbYYq+Q4vm
PHgp8N0qNIYXoiNipX0qFw65el9OUPfZc9Y0qDL3/qTmvmLFH1AS+qRyNfVHnR1voJfL4UHlkNkW
+tVO53RqQcKRAkrGGXP3ozmjuoixfUmGm1ETTKJGu45zJ+PwlvSOLQSlNzbVa4yZifloZzZx1I9m
oM0xnGM2hR/zyOaDzdeiuyZ/0pyRpNmsDI3h2PXZDvm1ZEkXs1lu9M8tVnAqh8qA+4uaXMxJFaJO
bLhgPJ7ETVSOV5H8mZJR9Y+J4rhYEJI29D9PkvYhky61Gq1NmBc1MtvZfEosSBioisdl9CoO6B6L
R6wbOD6oUQcLTlw4QiHiqK50mOH3KjQIHbtyM/c9/ERUplXvQ35nRtAtejzOb3Ir2/ladVunF4FR
6APC06ACC8TTvkSqEMm0jzPWlTDgdcNCwYuI+9kyC4gF+K0ksi+YJEuy/LCurM3JnSFK2BkAQCgo
seNWbYeU9h+aaQUW1mUQMq99wxLQiYYXc5QgH6a+aFBp6YlFeBF0tDDjlBTfBIu+QcJn7SXiaHCY
jLqg8MUoJMgLMT5Kk8mQCtNhjnzWs3VPoFIKEj+TiQslH+lUkIDk7ZKIjJ29bF76kSaXbjeTCle3
d0H8lCbiZwqVQ0kHDzmQhLuaU6EixADTbh8aBJAQnSTpMrTw0LEk/ZTP6gX/FxnIP+RJqGpfTGkt
Vo2llnpV5C9L8V5YFczYs/jwOL6rAUtRDlgIA4I32HPeLgrcNNYc3fwZN97I810QpTFIr/LI6IWK
cbxrCyYy6iFaHpgGIeg6cZDZ1U3QmlFpuCGCd62RICNz3tIE4Qbq8Zsa6yefRogQkst0c3LalIUZ
t6OWA+DU1LiW9pTSC+81MR9dYpJvmft0StgWk4m3aDvSij+lQD1pKjTl1IByXBC3gd6pnkEO27TF
OUzRzokDPhL1FkZI20GqLg3bGkEhjGzuwiD9ES4jtG0X8nsgVauIIW5LC68hJqyHBnK69qpEjIaO
jPZTMObAVFYRhTfFoYpglZoZBAZL1MskWj9UNOAzGfKTdB3TvQPnvcOXpojwiyLttkJmGw2bcTZd
Pe+f+wUkrC9e0N7BQYZ2Dr89IaC5QilH4TgY8vKsYious2WQimobN7+y1bviMDdl/dBhPpOF92SR
b/pw7zArRWO+sQuTaYqNsDZvmrplpudrZm85Y6Zz9A/FQDPmGBseLyfjXjuVs49xpYXwfRiJZml6
f8nZuIzLcqrVfN82FJrl2jqgqUKERWhigLVJVhgrZLAbuzsmDdhFf605nWEtkNZgNgqGJLfZYLEL
yixnN8RjRCm4ZbtNuD6h/lAb8dA3MFljLNAoZz2u3jfBu1qU5gXSmWUR1NFdp1nbqBGqshjrlTzL
jkbPEsDQDib8EbMXW6i68BMlpXWIWNu2l38jx+CP3EY4v+jluRVSLPZ2bQfiEMk+45UT7fSYhIxM
JQAX0F69Jtk9TnEUhVAGbWOhlXUqIgsg4vAl9xV90IBsStvoRF9rHMJtLn/1VfTqqBcbpWddP8Js
3onpfOnp+FoiGlJVvcVddzR06LeBnzgxhEQLG9qrAjVgIDHQFBEPKnYn39w6MzDFwsJ63JjIdE2M
iv7ETCKIgH1JWE/uzzait9fS+cjIOaazcTHzwbmKg9SgZYBTUyqrMhBNEyVhvBC4MIPN6bBEkS9x
7bJx4aEHvCSKwLBTLzwt26pDfICWqk0jNGRWdG4ztGIEEIjhSPBwtSBcm0VysQKvxnOlMZaVKKxD
nO+UonsyI6h6g3l2ovyvyzpPXHQh21AKTjgOSeJkHDtbW4SllQgMS1+0nHaWb1EdJIZwb2RDbAbA
7Vm9dZbgW9TxHt58WN/qSYGZlFi+Mf6K+Lmo3JEW4RfksJD7jkmSfpa0fNeq8lYXPTuyiTh8z+P/
WUMdznwwCnGb8LSlcK1mwpXdtcx8t2RYt/KjoCxJPU7nIlcITjRD9QKFZ9BwpIBQgYc7xzfSWxa/
Cv5b00gzpT/izBcfgPhsBEG7yEmsHsuNXeHcxqq3DotrZBHgBNXYVAj3IroZw1nwBFpjum2W8KL1
0vrxaFvpjjpxwekj6I89rGK82rDJercV+ZXznvMRhv6yLZAI27Z2Sik2CkvlBsMTPmKVVhooOqIG
tI0vGmqdWUjETdT5bRlOosEF85nUh6Vg2AbRKgBcWEQiBTj9uFdtltnSvWFUL8K9GPBjOlUqS87g
PA44D9GXa7jqheg9E9SJUfOlDP3OostwUPgsMTJ7vOUZvpBbur8LuA2RHJLm8Db5eMuOSGMT+yZ6
z5w73frmOghKHgq5fRnSBNWcJ+GbeChFUaT9bvBbWGwqZVe8C3qVovTELT8X9oxKhBumgYoH2ZIH
C491vq8j6+fehBNWGq7EnKggHEIJuNbhKZjS82Kqu5mL3Yu07SCHhmEkzMR0fDV3HOdSzANWc/EW
cLKmIHSOdvAWpF8xG4HxpYqXN4O4EnWkAOAfQs8Jan6NwlOq8ufwZFTzYwNMG94nXZTWZJMMb7Q0
o0aGqlzCgT9CSxfkzxSqV6NAyW9NErUJBYhPYvJBF64vTwLFVKZb/GqSXThlg9shcxUtihi8+QYw
CKfwLwxvAhmTOb8F+ig0ZzqpL2V9TpK9g2wfsIELaCOqkB3MtTcCGMr2IKxiwo2Co4QvxeIYHwAy
0syBqXI1rHg8GRA54/Ey9uULPAVxuaCezZwT/F/GHlw0OzLHVc7tJ2bdrsgOU0iy0rsAJOTiyj6D
JYUKHyJjck2q1ANzFAxNI9Wfx1bZ0rKZE+VyQHCL7oGEIsjtw3gxaq9puOCngc4v7lFLcC9K/9BZ
2I6TdEpwvx+meS1Z9ZM1T1tCkXAcgFOBrZtiPLLgruYRq3/9PZ8AS8PoDJT1LMbFJd+LMVMIUkl0
XolXahifag+CLD+B8A60FxybuME+BASocgw6BQ43+iBCE5dTnv4ZMkN6D1Wmaw4I113xkdCintKS
xqsg4IpKGyb1k0reKVYXQCPC2qQmeluXylveHSt1chvBGInyPYmQtHmSq80rHlZtuDvy6JnIxwv1
HDKYmzjoLuIc0kJEiNC8LFeVPouJqUmAUjaZmsrVwTSW+4GBkgFxNbY066b776V39ypIuNDpQYB3
jEgxy6OCkiIO4dRAR7oc1Ra4S6LCwmiBK38CWuo0Mlei6KwMvs5VJq8BVeRpDv86+H1Ngld8gm0T
ag4hE1imx8jQ2xDxzG+ySFIZ5N/qJZrBh3kHAb7xoqwnBT608rq1v+lDxQkp5gOBH2ToN+aGLVNA
hoSW+3J3N751BNN8oJ7S9z4Bmxy2jxF+oQAlxCwea/1+bIbjZKnuP2Gzrp5oHxpmXIffkqIiMuyS
tQ2s8IY4SB0ukvg6U8J3DalxBS7tgJDEhb5ZdBnrqQHrkvggJnhu0oIWZCIjvAPbtpcrh2ZHIemZ
5hckyA2Qo+ganOVU7syE0IkEOC/zJHrjqXlHQSFUS3JLoMde4K1CXWSzdZHVjxHQbzja+jVhZjbg
kZk7Nh9d7HXyi5GeUwtVgg2FSwcosZ7U9hbUf2qKbBxji2If07qKPyiyAtmnNyzK+ZmBU9wKLAwv
9xT7qYP5EP4h+P1Xj432byzkt7wvP2I0hWY6frc4hy0MCeKYtcUAJ7c/eLsJWDSihxW6YAelNBPG
OLHeLa9SCD2pBD/iMzDg9RdjdlEV28vl2oXjchN8acfuN3n/54QhywVu0FTeVbOMZ6Z9Y88DHuw3
BsgmXGIagy58rzHhVwgoaozhICD7EkxvDDg+u6R7JhF2u5DyxNp/bE5R01Mo8KA34dZS6kX4U7nX
5fsyMT2sY27OTIFLMrGkWiDcwE9VbIZzeS16oKTtXRXRmcDeHOp+XhEHkoqJ9DXC8a/W5d8SSvMw
Fzu1V/C4oG1aMLqeHkC9U0eEIXsmxBOcKZ19E4MK4fEbMWjFarYV1THkjMDeBHPLPoTEHG5VGVFN
zYJH4SVVew3kIBkoD4CQIKrYpmEqqSHwp0nleWGdgugAtHShr0AttK1NdBh8nbAbkFos6HlUqcei
gJuYgPQV9oT1hQNqrLLTnMRb8QImHnMBr4mCI05cEF+WaxUWLxYGwnZ1wFoahAlxW5DQPGJYnEML
T+lgnSNcdQxOH0nMJs46mASljUOGwydVuNI+7OirNo4yPBY2O7KOwiFpL0PM0h1JMk4h+8I23pS+
eB3J+ujZqCcB4v0x3oT06SckYx4LmJb2WJFM0VcIGnvAnk2GQ9zGXHXQY273mWtv0a+bVMRBizGO
9g22S0Mds1R2XEGEEaUv+P/AFi2TxWOlErYoOv1BA423jJXAoNIyxXKwIoGYz0NnXSqjun6VKdSG
U8qrruJOKJIcjhOcPwfXTRvcp8XmoNXcsBUrVOYTG2skgk4HUjwWs9wmTuFBDlm+0+WngsgGYhik
hav18H8rvAFhmpGM2QPkmmR8xrXNi6n+VXTxa6Hqlni6t9Z8iXNSMQHnxsAPBntnmDLbua2BDbFM
s12w2GV72LTmCeEVyr++3yfmRrQuExxE3pwka0eYzxjwTAgq6Lgyxm4NvYlRaXArShSG+IPoPc6D
/CVRhUjwLyrVlxhzA4LMoSty+C/IuEwi6EtimQa4gRb5lkE6b/KCKsBHpPYB8w441oSVi03CQtWC
xGNyj1pRyuubbqO1QpGM0rZ7DyX4W8U2QPeOdAWNRXyekS5Nqv06ZdWnQrWYiTGAH9xjp2oZpP0y
aSVngXkOKruBgMFUlYk8fIAbif4vk9lEGvnJCUqv79It5/iUzms5hAnYniaguyacCZ4Wz04CSpcf
0ZCsxAuIDchI003PjlVO/b318Safi49wCq4q5KMclnagnOS63C4SW9npEOnTTzHxTKcPO9DweUCJ
nxGVrehH8QEa1XVG7tiKcxcwWM2Yfxybxb6YTCHFYx4JsopihTW08zIik5wHAFuMOOqh+c2Mz1mC
alqTIbrlvc3dh708icGpJpRECIVkDQEY5HlFfWkgPRfZT1T23KGI4Kico0qHo3Fa0KjE0CR/hAaZ
DolHQyXnkVVZXsJho0vUjD9EEgt2ykNzMsDcph5dqfnrqCw9THIleVEUe9BgM75ELUyAe0NbGKh3
nXFFJUB6gmrIaRn2yYtE8VrUH5bHpE87HvPHJzEhz0xuNdhGILMQOsvltE+D+CsvGdSbanJ5CsQK
nv0eEo15LfqqOMBE6LPmaQIpF+O3rl5U9g19Nx7QpbkBs5pD6UD1KJS1YqgV0kTRaLBwURZs/UjJ
KYgHIL6EhLQxJxiivPMm2OK7eUBhxAMXirgzJWfx/YvKwqluYBWCVDuheW2ql2EGqONIwdhGlGkz
9Hv7t545HOFNcdhOBLPRJMvC4LvxO/WExxc0dO6xMXozoLia+IG2WrIVIUa9QqDucHIIiwGpSyxM
UCrOa93BmBOycbQvDRzklkeNFteO3tkIjfOpqWzmjjsLNyVYSG/5yoHRBGwgEJQEEnmVsyrkCtVO
iAehL85FUJ21kITfpw4qNZbkHV54FFmEuzVn5SB9TuZd6AvLfTsSZjT809csQNV2tSEs0heyUUp/
RCVQ23MRHMSGUkiWBZ4/FxNrsn/XSqhwWJWHkAMjYHa73y/cluLDbKDjR3t5OBOTIqKFoOtMWL2B
RrFk0VmyLRzYuXMIob3gcLJqTAD09OFAkohQHTNZYEjfn836PisvbfPR4M0ZWaTjYMZVcKcZNeJS
mn9ZY584oH2hJARd7Uo6RJbw7kR/KVFofCxKfAZskwKC61+oykW1L9uzfJE0v0lfBkwYwQjqp5IT
SjRvaSmzynzquJYjXmkSAPGNmwbVPPsmNmdx8qNr75l+5tu28Y+k0Jtcu/7RkgahdueYPWDb2ysn
d0BcHsXyw4fgZNdef2erUGRXKfsI+pM1HclHayeRI/lcYPokZdkpAorJGvVQSTEJNvXvNORrI/tW
TG718SiLkO2FeKtuVdHoOuxopYFOC6xHqJecqCO2J/cZAFmrPC1z+S5h5yJ4AllAVOuSPMlodrAW
yTf1CPm2GH4ybDbyBnUb0nuz3VRJdK4w2dHjh9HSExEP0sTVweqyL0k+yRvu9LTChRqTL9nOD0Ey
4jq87HRj2hfTLXfY3RFqr8M6hmBRnJLa8hwp2nB7aNZHYcWu6PANnObi8lnhPJaMnbT8teZrP+mA
m7dgOula5faNctUJw0mpFyVrfkzQZfYgE35IMVtlC7xBLNJzQlpyGYaHiL/KZ6ICxDohIpwhQmhv
HwwSHZi8laLci+e/p7fWsMEb5oVdH1CQbh+mBgjV1EkLbFbOT6bVhzKmyQuMTw3voDmEQk26yKog
qvC1CDo8Z4P2N0faqzXOITBmyugMw6aged+AHcFhSUxIshb3NtvnUtqXHDgLJM3Y8AAi1QWvmEBa
1wrCCTo8xFBm27N5nciOcgSuIf+BlmEHMGxqg9WcnCNGZrCVbUAMFjzZAsKMkFDIUxOsMXBl2+km
GBxdd/KS4dAK5RceV2YylIElFuGrfBR7HNGla1nzDGFoLrej1hxST7TqaXUdUSDH87s1jscmDjxb
GTEfi6/KXolzf8pJcG3zsxJBnWb+Y3HgJ51+FUpxsV+Ywmtc1yhbDOlppi3VKsWHcUNQjQk6nATh
lQoLAuEkJie1SJGm+rCQEcvAgO81ZBq7aG8RFi3FNYVkxzjYZjNXSyfM9gWvSturAIsdQ8chkjMe
KofOvSnmAdFCZ4AKjAcZnaVoDGx7Okk1GLNEnjnhH0ukf9E85uSFaebOxLMtDA+CDEQqltgjs2cd
WW2XquLK2CNYVMTKgmQXkOJSuIUDLS76tCa0MRYTPfSYfJlTahP4Y6ycSzTNE1GCI53JaJwsalAz
PhSupNjKaezqVASN2JvjbxDAzrc4vQhdd8PokU3I3KyHwMtpeu3JF5JimdSzRv3MR1QCJJZPAEA1
tvxYdoXSSU7QJjgfSY3LKwa5CKwFuigO2l5zS8Ngv+FcKtxiet5XED4FYHwRoWIpBcI0kabT5sXG
5CdF/ZXNnyabc2ABuk5i3tNHr2kftWK+42akYurbC9n/aPsGTBqxvTJHtHJC7ZjvIza/Yiud0mHq
I9uf8k1cHCtdXmt63rjeRcV7MyHjFmAPBcXRMoJZoK7wUhfWz0Sg7GgTu8XcNsXkdSjWqYzijsLZ
QsoHvPJST5+WnUo3JC/2VhueYbVBgolYm0BYkcG7ew12d5XsLSfaDoXmh4Hip6LAgWhCXCOzC6Fw
11i7oFfpHHNGsGrBe6kZLl08voD+ezVydMI7If3n/07Nujs0xrsTqDsZpguumRiEYCmn/gx8qLgk
QGJRYRB1prEZmdVnmhRh7QJDTzzw9qJvFLgcDav2a42jaKsR8whVrcMOQ9C4EMVYWBjH1q3pME9L
0u5SlfOtVThoojvfXAwqgiqXz83RKp/qgUCPTY6djahKWnjSaLQEwheMKlLvZlMAl67ttnjX03Jv
a+R8H8p5OjH0CW6dXpyaxSZ2x+4Og2eQDPlP/Ey8A3CMgML5JBcvRAYiXWymjloMemKvjXthSy4F
52AtqSvT9NTRdk3pUYBnt0txSmP7tKj5zi8c5xeIxGPImGj/zXGrB1iG4o5yEvwBKhTdN+C0lRB6
So/oPGbwl5zTXOxlsDTLRzY/6Ufn4OMBPK1Fn1q1uCl4MGaYK41sbeCP/9sUyjZfKH9i0bhIr4Ql
NdDBJvs6DDCLfEpsz9K9FfgUbQeAiIG3S1R8DFPFxlffyKrFRDntdIXHrt6n2NUJSbcVd1jX0Urg
xGbVpCyP5Ao7/SNNGapCxyum+8yaxrLQCdRP4e8i9Y+F+MCcW9lCzhMDqy7lDJtQ/hz1n0ArrhUW
5BqOyU4dbwVGlRMM12mZO0cohGEAxo7B5GV2b0kegC8mzkvWfxMF7cWIgSN8GWwMEqYS5vBC5FYF
rz0G3OLzKyjmY24eMlZ/4CTBuCnxFwyODg6JZR1c5Kk4mdu29fF44b/8uqxh0t44tlD1A1hCgLXL
37nj6UVG1DYlWUL84LfJK3oikQfFFML/NzGOzTdMmmvaa4n6NklA2hV1iRWjV1TCusjhXpymasNd
3Y3KxQwPRqX+zVZy6Dr9vf8tqdu8UaKZbBqO7jQhnALvl4e/mhZgRq+Er/w6llHpIYIn1oYEYfa2
FhFWs5MBLFvFayenngYaupAS9B9L57XcNpKF4SdCFVKjgVuRYBIpiZKowBuUZJPIOePp92vPXmzt
lD1jUyTYfc4fW1e8q4Xb4J2sKXvW0NW1+s1mAyxCsupL5wZ127AZFmSDUPyNCIZ0aNDcDB+8pULW
qot0+MA/0Jol2g0xQoKszUsY6KaYfBjotRIRLJb+uLjX3fKg2Rh1+pq0wnDj1BsVHu8tBW1j0yZF
qdA5DEihi45r8R2NVYA9ZGzlqWTDzbmbLG+l3k90vsjdJOmORfbgIFaNvXcHmJdzVr31EK1L5BJM
xQ2Jp4vhhhelocIZKw996B9+DEXIIARSipL2oHQkeX0Ig29bXHtkFAr2ce0fumD0GJScfzcjTjcY
Nl41oWZjTODm54cl5noL00oKw0joBJuhc+VA5fyf5q36ozlHwXnwsWa+gsage5qo9D0KHjXtHiwb
wDQg2h+K0n3goISe7vQN8S8ts+OCAc9TrDotqeK0oKvj1fLTIMh7UH90Q00xf52NXqESNFIXJzgH
J+1f9DLxl+SDHL1/uxR9b/2VNyWoD/OM44PTHNr+genR/UMM6MZCsiZBxtFVrnUv30YlwlVtZ1Ub
RN0PQmevQ/Hl7NXfnRItxL+/gsBQ7wnJseAlHpysm0NQ4mXSqqLcVbECs3TxZpqOs2nrHCdtGzpv
VKj2205+5UFHCxmMvwTn12iAEul+4JkjHYPZkTaugwV8XmcK3DO53yctwVKd44tq8l3gWdeKvNmA
58gmXMgB0nFsjAduu/G649i45IWRDw1NrMTfg49WPSCNq7vM1EAwMw3uPwn8So7EFeruhm1tYWhO
hLx6C2MdQsLFxBqAa7QhNlCW2tMSzc+cUXtX7Uqi+ovYGTM9/Eg4A2RFRNVGff0v3ETXrbXmDm9L
wCYgkBdHZJSk7V6P0q+nEmdipoYtgFyqKQShQkJfx3yeAAdKTFu5N24E04oouBge+xiQVFSfCewZ
Jb/r5dAszYa+yJXjTmuP12TO7jFxu9+lbVSU/EM+MroA4tNcQzIfQevEK4/lA2Pj/y8p8qooKT5M
9HjZA0xgyswLIWETi1B8WvgOUO3x0v4GyUsTPi0CcSits4gQOfB2xfxam7cQHj52Xo1xpHpqU3fA
P95PHmETe1TvOYEKDoJ73vxC0o29Y/cg7I6PcHiiL3lna/Z2qOQHGBErqYDLxD5nYbowECL8MHVh
DDVeiuKrvTn2G9KYGOYRvHMh+rB51mGSKnriEJGsKs1E4f4wVvyYExnL9TUU2Oo4QnRdbN0xe+a2
dHhWiUcy3KtGsAbk2WbwSmBP/U8Uoe8GX0oaSu4Ca92YTy0Kb/GMjtMVzVMx0aZNmP0uncC5TM8v
0UqncPWgIP+0e9Gubl5ER4Ccu3OX08AjiPbcrlcl8VJiC7HTwhkQALgq+g63MQg9T1aHCiMndSlg
uxzYkTv9hvgmvkzgZtyweXtVC1wBwQXIDcG3sgmWSUwoYBN90wrd+BIX2PSJaTspike3jAd9rsDF
8J20nW+nMArUNeXo5AYCSsIf3SLwfxO+poyKrNzQdwhJlB61cGBhwoOdXdXDgYDeXoBX822AGeo7
s08IXw08OaX1blAuk6PgahDhEL5L0BYtaSTKZdcuy/fdWPqKKJDMTiomp4SJT7rk2IXVaaS+IHEj
agTFOq4zVLchpvLIHNeDJ9mJOLDhfJR4Ps/N3Zs08DpHJs2L9YsbinWO8p/OQWumxM4knwfPjdfd
veDc0r7GxgMX7TZdjnTY4T1vD643vVGT9pMWiBgbR+OLlZo+ks3Xuij3JsNQ44E9DiayxZNawx1G
XIsOocSoNmPZYxY6KHYuTs8Ov6vKHurE3AV2+9Za815J7L0iZaezX1xTbaOpxdUX7zTX/orZQmBv
Hqn0/FbjJg+ukieXhreuC4rKiox8GjvYz6P+6vYWgHv1qQOSTzIYVob9noSbrJcXE/UIZ0O/vA0Z
3+gqXw6TgMeE+2Z6elbS4DYl2TPyHX3co3AjTkWB5Bh3ILIKpL3zAHTAx0Okbtpt0tre9Hby0qZT
h2+e0KgxOJWOcjNb5l8tyl/DBpx6ZHyMWErUhZ0jic/wGc1sGyQ0RfuiuS8VDRSzZrns+dWF0RUQ
nm/PDP69YDGqE/3gjemuyjESszklxBEsrymte2VEeiiKqjAe0UHwproTzbH1W2sS3sFXbEEk2dhz
vbNkRCNf7dvtiSKhiZYqhJsUlUmLZphESx85yCph1awxEMACjXPw4dXgrjH2/Thzvwb64q0lPw4s
fkk1P5eA2ysY8Shx19wbFjmzRYZZksJRHVPHAqKpJgmiRzc24WWlOSJbBthB3FuU2msPNpozEkkW
l6jDkMl2DONoGcbRPBVKKeERT93debOZ9IeNW8JVlUSqTjTIW9lHZcwHtAlNsRwdmyIl3tgECqsc
lZCcqcBNJCk24S4qMRM+4vh20wjw8ua11yGT6oCAdSDIjVmo5dBgVqhnlvvEJF3zkKA5SJrkTXeT
d+y9hdxkTYyaVSHi6BogiavEJZx6ORlZhPVl2Xedh4iCfD8ldaCDSjNzHzt8QHe5ZxIA1lYvKsyG
DZxZru9OKZ5e53VEl5Yn7ediVQc3wmgeinabDQsJkYSEHUNL8VvW1lOBTjR4pG74FjiXZIAZCT9s
bmY9jeQDTMvziBDrPs3XRqLX4WL5zLH/x0aJ+HuhAavtn0yNviAABSejcJIke7IJCG4K9fIr9J6T
+Vl0RbrpjENA6Ygl3+t++uuElCDQPpczjE0Yvro62Nneh3A3/Yy2OcDQwaAUIBENR4OA0G1Dr4FF
Om3KOBhOWJKtDHxgiaeVI9xHDXM/UTUF1KGSec95wv6Haq64jw4BjbPS1z3lgwFTDKHFc6409R7c
D1GUu5QinaE7psI4MuYv4FCaC8YPHQd9xIDKsN9Ak/DEeHzXVNpxnFM/HYYPrZshEytqG3sn3S1l
BJap1LjVW+AxBE8NOk9MIRmzRmeiyyXoFmMBvzqwmza3VkhG4GPdh08hh6mLoLH3joZ9kToHHIyW
ZA8XJggxPRanRndR3bcHct4UwU30GZgINWQsgLY58l+Xr0wWlBj4Jf1jNp/LCGPRqJT3z2RYfseE
/J2e1B4AyoQTxw2a36oLqI7xbu2Y/x2Djuzmo8IPCO7b9Rztvdf+GEb73RvOH6siTdIocoBc9FEm
cflduqzDo+MgglrcbYNp06TmnUdnYkNs3os+UsJihbszKK+i/gxirByMzDwkHa1U8nA+G1QT5I9K
/kdeYVeMH0MsLtx2c/CGJBVhNO+WcUoreezJpAAf94L+wwYnLbz3Moqf82b5TyZR6btBWoe6EQeE
hmuNFwow9G5I6xVXU9pti8jcssOZCzZRBySR+EJX+M0LSaQ9X/UgpZ2hlH7ativQAgIuO5w+gX2q
5so3+3u/YwVf4HuNdv7wyoU698xX39nGzg8263EGp2zRsuxUHMBKvoCdc1ABkM6zY8ePHSZgZzpz
ZRBtjQUKI1bkHbzSftooqgbhMg3JfON0QgcbBmQ72gWauye1+LcAgVQSO+cCtp4gq6ABiMw67BBM
HGSp7xsQ0Nn11ka+iyVbUS+fOzbtBdojB+3GxeWMBZ0yTB2QMkl3CGc+f+OgglhKTrKBbYm6zJfl
4vTyZdTHlTPlfzv0CV13afNT5Z0k1cJDu5+p2Yl0SBC5InnarzQqKPlmhukJ1lVp4itUX009nJbG
1NeTR60HQTBL8T1DzQfWDaNgM180iJPqOcW3kOQoZHFRSXR7GLMs8RcT9Azhrqd0vVD+EyZYzwZg
/8GSqoHtUSB2kMKklkf8IRvxrIxP2PeWeMM/UbGMwRN1k00Tm1jqbdjuiVCjo839k8gzHz8Ddt6c
OXIRa41U37WfHZPPmA5Hwo9Zv7y0RMtgruNifHGDj4aENpLXRjbhoH4v4uqsO/Wj7lqP3sixHBb2
lca/vUyR2ged35hBtnLy6Nsp4r2pxxQPDkx36t7GJAaChALEHFEKpIKP25jAMST0H7LTgpgB/Qto
G9vt73TQiU4poG8SQRWMYM0RD89S55PizQiIDk/3cN8wkW5XvFi1JApp1i8Wso1iIVkAECbkD5UB
TUAUrLUBuuJxAs6wDvqY9qhT0x8z5VahgQ4iVHZYhn0npyhqOWnjNeN51OR50i8sNKT74c/i+GEw
NZNZHS4UJrGJNjetRXgv2AJYpXAizMYQwvIj90fq0kNDR5NzZEvOza2l9iYnw1dOt+uCcH34GZLs
Fa7at7B1wbo8EAfoJ+18XBAeD7A6IL4wXlgYOM/z+XnkghcWkgX4a6AOIMWAo1xh83ZRgoD50P4U
sBK7BAbAcm1EZMvEz4P1ljPVUqGrM9Ba5SHAHKPRCIsayS7jY98Rf4DjyI7M31Z098nJDzKlQlK4
ycCEsaLFGVF/uygVqnPSoRtTojkysUm4g2vLJPe27o7UT53EPcMFbbgsGhO1wd6lgnzMMKIG/07A
68IXlL7YdSvCY5IlmK2/2iB5dxLoSKRzQXHlZ3zJWRK7iusdEXHgnitSjeaFkKeMzTtOFWmzyig6
AB8irgcrg8ARNWRv9mSRkk78t5Ikz7sF6Uo6McQJLkeEI4cU0rOuvOvS3kp8xLo4jUj2BGedozlb
RW0bWbN3YFEGnCxDWR71VepM3233Q77mOum9tW4mb0tHej4p1A06rh5jSpUQ9Eq4/JOuk6VaEifk
EW9F5lUavqVKmwrq0NazUk9VGrp0wICJD/ceYoQpqaBLkKeFB6AUHVWrubyVzofBA9wacB2jBKYh
Pioz6VKLpzcO9JxQazWOCeRZ4CTKlziiFFYCnSZ7HbOvON64M6mJReVbuvMEZjDjTiU7F/W2QE/b
FHzxxS3FU6RuajQJqyoO1ohlFcgTWuGuzwqfZiaIbvci3OGIe/EB3+hzyh87TgT4Cu63ALsKUpCk
QTs400pxWqCzktZej/VZLJcw+gfzcFk+LOih8uIaUnDOX6CU9UJ86DGszlUBTwbyfj54AFvVRDGh
wAm5P4eZeiSovvEUFB8hyif1UFQ5zT1k6ZT5Hs0xGqgau7hOHLTSfgKOEhXQ9BYBV3CDYD6lAMZC
HDIarFAYFXl+9kZCokhTHmZmwp6ggYy6yxILZcVGWI07j7jDYXyaETTsZF2AFU6oUE55AJchuzWr
q0eeH4pT1zzG9TGJCHEi0BKu7VdZM4ePQL9FxTVhH7RgSwpt1Y8u2aFhdRgtyp9UivxKr0iNolvF
wLOAsypx7jWWg2bNpDDTbZEdZENuSMJ0usy4k1Za8tdiZtCn5k/dcXzj451E+V7QED2jOJPrhNa1
ZEZQHbyFET0PMyBDMiDC75902KXW/I5JilLfw2VuO3T/V4MkuSFbmVHCZmt/uIRF89A/t3P9t/e6
dSLfEqJIU3187Ipwr+TLdB34Bq9agyXW0MvxvmcGIWHjWXMu9OmgRvquM8vYyZmpC2cGo0A3cRnP
DdcD2RcFNwJwAPLCTfHC+xk5P2krNnVEeMZA4Fk6fWFIBpY2fN3VNl6NYCg6ZMCi4/RO3i/R9ih7
eMjohEZmDMznzU96BYzgjd9RAO5AHaYWJys65PyyqnfFwCU+iF9i9mlQpsEe86RAmcbmz+G1n8AN
kGg4YC6DxObDl7IO25dQMm1FvoJ4BEWkoDd5BtxNqi25DHn4W/HFQBRLGcQwk7W9LWMM6hUZ+siZ
XGefu52fdgd1r1V2dTAQPdNbgvdlpzP407bbGdlra/4DMdV2ZHQcdYjs0Vs2VwVSGha6DsZA+xtD
uzvevPAVg6rbvrmjxyF8YpCp0bxqzLct3xe+BOxA7AnFeB6X4ZNTbeGBQ9JJ8dLdyTnjrrMkq4OG
HE4N4F0HNCM3L/rAq2T8lOLbaBCO6pH3MCTaY03Yg00+zOQ+KxBaqcl5FSndnwGKrcG6zwESh/lV
4kumur6LPjphnRWWOolfqprel0ZfOcaloM6Tl2WB6Mv+FCw/MQd8TYRf6RKnQ/GqySajrn11Dg4Z
GLhEJ6iGsYr4lsn9K4rmMcrsL33U1+NwKbQL3xItxSwXHtSHxmmX2yeGUwTdAX+9HYWPkEZSMlp3
tulTq0lyhMyecl1F3nfQtbkD+Mwbx3/RL81WvdJ/r6QiGSd5h4LJhr1NoziPOSRBoXkbnnLXs6H4
pyNFa2m5U7+A7yQmCWsZ2faCHQEgDGkUL34oR6q2d4bhpBvdb5Mch9Y3zCNRvCv9YERy0yQBXzm+
133kJ8ND+KSlwyZeVlnu7pvyu7PD73S4UAxWI/LWtE2Vwd3Lv1KQnJ/sk+lT3XjlU0i67jQ/zkbr
V8vLYtyr1o/j7ttC8YliaMXvvINWc4V859QZkgrEgWi31CKWLLLW1t5WqLCU79J3M1RJG6s51Mln
jpxceLRk92IXkRMjxwr+qT3NhxEvXVq+OO5bt2Bv0Ft/ihC5dfbrQr5umO46YqDK7OSY7YEii2sA
fWlyV+kzViQxbxxUU7qJtFI9KNp+MvGAPdUlJZzevgre4sZ8Q9efcizTHTbCgg5MCZhWloPnHZuA
5LdAPJpouieFDaf7uKx2jiCmUiMikKfaXYZNK/uDNvP3s18CSGs6+cf4IegJ7Y27I3/1mtTlAiEv
91xMV+k0KS1G8EByApMoNgmoTo8TQkdCNfeQgdshDS+QYTX7Yi18yXLPb89BeizQrQjo5sZ6l0wL
PZIybTHhhXbqL68Hkrema4cwpOgx5pJs7kXgw3+jYNVKrI20fBOGwmsk6QNC1HIoogQBs9177Z3w
qtTGm0wKkr2AgNNy2DqxvnZ7848WYx037gFST9ofH1LvVtJIcu+9excTgUpfKGkmc0ct0HZqyPqh
fhI+zjq5zS6jkSR07+pPUltXAGwAXgvIZ5QfssUE1G9F9zFjIkIhxMWUr62mWk/tymTwQX2sbCg0
P9GDd5DcROYYHETTbYc+9ReokLTo105KjlDS8DjuG5Wv8JLh1gVYVQI3C699rX8kqONrBWeE0rfy
cK+bC3Ep3Ubbs+lRR7MmNuQlhKO1c+txBEXOyl9RIYSKv6vKHVbafHAnpo62+FZsWRzXPJLfaR/s
Ohw0uejOTlQrzvA44XGORgurI2lTyg+H8iJItV/1bS+c8t0227dmZpIkbo2UCCXXd3CdFx3p5MjB
IwqCqwWAZQlQDzLh/XSJhGaPme2xGqNUxpaKSytof8M8IvPhbiDw5a3OKJ/CL5zhF9/jIVeRAmoB
hcrP0V8U9j9spInopeg3wGsKUmvJEgF7t/ac3NwCoeYCrZ/ziMac5Tq/186H0sc3U3BZaWX4MsP5
mLpPXMJH0bHbdd0haK1+Pc/hsQjt9ZCA1NhElvFpMxaBIFYmudHQZlSmr2etOteCusOScA5Ar+jP
RHkfPi2GUA6ByXzTmhzFF8GKBEONafmn9fSXquMtkoiHcKX3hrXPsk06lN+hbX3mBZSqSygLF1fY
+tIkctAheronG5bBGv18E1yM3mFIYJBalv2QFuemz3dmn73qtrWnChjC6k6d1Ws89Z+A1msrlhsK
XBGU2quGsPACIt6uOr9FqW4bv86yZnIKS2NbW96ui/ATLAy0yJlcdntkm//KmsnSIuipoHfiUkKq
ddmCRGzbt3vNPHQsT256aVBhFEwAg85agT6Kz68DWwwVjUPojv5R/pk8b6cFT3OBlYMnjkeVj99D
4mQD/qdTsrG2OVL6tq3RVVzbNP3y8PIWGCc9+aU5JiourvvSrr8nGmk1wXBmF1aE/m54BFx8dibx
PtMh/jfGeaTk2CQyPCC1uWAQP0weYSk5jv/h+2whceOqY+9IvEsD/+nFm4Z7Xr8Hmnisyk1qURJs
XAS5xi5p8dMY74uC2obyo80JTGurVTb42EHrPP+q2/4T3cBgfkTWwuAPG1u9g3Cbcnkbp3bv5gb4
FfxKmZ+6sEVCQeIhYiWuc9fWkbYtCBO7zZh8DWP6vNDtq+nG0Wb9aTC/pnzsLvp/IszMZS3Ht+JW
hD+Dxgly4hMonvjHlkx7yNRxq5Z6G+4QqYh+H3H0APpieI8Dstsy8n/BjvTZxcEnge77J74g7Gtb
HfSoU6wp/cgj3xeNslldPs85VdnbLiQCUlAQrEVcmY8VO29qaxfLe8by3Xks1KDLD+aEmtN0r0UA
WZU/qQV7IeV43PTpPW36zTTTj6vjkNlGHe4iLzsJBXtX29GUyGvP0pmoedm3Up76FlXNK5CxJeBt
2JdTN6D89pMaDm5WY5e4j5bKbUWANSAxtapkHaHxJb8KsVq+6z2ce67YG+jKzPKIJjiuesIvfjGg
Q/DFKwK9TMCGaLjWvbiM8VpBBYw+OmoxEwUm9EzZz++GkW0satwjjZ5tyASdAbo2MCUgfwFhy5b1
1N0d/gbGU9l9FEhLa7RETZe99kPHwuNXKFR4YNLyeQirlynU3xzi4qE0NBj6xX3BO9/N4zptJyzf
xc7WYUAS232L3cSP+ba38TVgrLFL0w9yksrNYtcvDmoHrnGS5Gt+BgzEXAVhQbCUizpZ/+Jr03f1
yQK9KzFuCX1rCEJq8EDgAluWdRlS7cf1FgbK0lprDEsWZCFlJzXUaeVuNTc4afwCBc+uCRZEoMUB
0rQhaGDcjoBZlW8PJ6hC3L1ELN/HCJbGvbsqqWX5Ag2DTKuB8HK22CS7tciz5oSRnhGL9jXJJtqd
cBKG4Eqgs7yXBc+3ODdDzKMy+617Kf845QmwhinlxZpr/5iQ9WUStNw68gu7hvQ8XxtqXBVnlwpq
L6Zh8qUVJspZ0i6sf79nk8wD/zzQQaR++IHUTT1+VFAtp1Gz0/Mf/s6qL4mKJGbC6P+22Q+dB8V4
0SiUC8hP5aLWA8hVfdxGofvUWdM5XqB59WRtM4OrvXoSh8zajzlExK9mixfmrQSo75+92NBeNX1Z
6brctA1kuB6iJUg2NnEeobZ1JGdskWabKr+PXO9p+z1P4ytQzkdZwNrTLofAL0FtO/Cdo35lDF/K
kcRUVueaQSw8xGF5Bn5zkse8MQ4MH30bvkaO+BUm7o4aY1DFY9XkAjxP1BIDaXKUooISLyFJNJ/v
5NUqM3rpVLXoKx5YhR1oAALgKQOdxim2p5TBg44tlpFfq6744bz9lM8blRfnyUeV/zOnFcNWie4W
3oOvkfp/CVuInujUoyvIxJM1vbt0EiFEGiXN1Bdn+ZW955PvU/IGmXHl12XxFRNg4CUfQ279Udoa
J/5G9QSh0+V/3Nk8T6ceMs3m26Z8WbMsub6icN0T3azol5ozjwNt3vIgc/TVxe8Q1XtTcHC3n/FC
OBt/WBw/WxoKD72kUkHe+KUWsIf/4z9KquFVcQhImp/a5gLciprKeIprjlIVOVNNrw6CJ+bQkZVq
zh5zMeDhT/e6zC3ftZ+aidTHUjuWqdgs9ZsqGdIXPhjAubH4AQMwoWuqEZpneh4kTQ3Yri2oqYlo
9gRzfGvDTdyL/s4Q2bTjyqQcnZt3r06yQS82OrcrSmNMPNnyqmk16nnkC3zpLYID+wrGqymfTASq
sRUdgtn56bXkqPGVKwsShkhjBdPSimLt9HTToSJ0DKRTQ32wiNJJRbM10ABEcYkgB3Ui0qLK2poF
heTJjFn4Psr834UNqqaWUFV/NsY8OeyHLvxYrsgEjSoXqE0bfZVu1ocpCvdiZMIpquHHAdySHKIx
c6JW6euUa6qNv5lSQ4Ik1ZrO+Tui8bNJiKY/2L7DcLOVo1VSrJqCIMeuBoxmW20AqmhGKCfstehd
mabnmLbhi3cLYGOMkWCh6cwaj+qYMjKq1Dk4alxKN3XoVz36Dbfq8SJMsA3GMZfD3nMi4MCQTGEg
tXJBelU0F7cwMPwkUYtRWD6kGB9sTBBQNHBFZTf4ebVslJANwMYDVOcvhNFQEvdJ3iazvozyxRxT
EgBAkPYgaXgnEVH1oX3iblRvb+nAA9NQJxq+kTMYflSsvcxeh9XOIo8FeFwvr8ooB/LGAgV5pLzD
7kMQnAkM+yf0bbszx7oo5E71203hs4zrg2dZfhcf+BHKPNvaFbYqFl+CZMh40tbgxy1aY9bXlY21
Pihh9WWw4C7TB38kwELSPy5kvLfnfhNzN/P2h8Y3xKuPhYR4ruHiCsySTvJlqrx9eB8AyMocVyMO
Mo/udydAn2HgVzVJn5i+5z54THPdT0PihADaLVQbDNJsWXyZ/oODxMUZiD+oOzWcjpcWTK4b54MT
9lTWoq9758pUzy81b3l4VQ7ExYre09h+Ds2nqWFNAv4i9yWorLVe0ldWntoQDbYMCTKxsz3wF/aZ
MPrxhuHJ4WUTdxmTL0V0XYxPGsBswuUQxYgLQ0DGWP3k8uzlzq4HuJ4NuIN/0BLV3r2ItnwzC74E
VQ7MxA9Diyz0JaOytPdafp/Ixylm3x2E7guzbzev8DEHovHQ9SZ46K1hM7DK4l4TvhD6C7l3Udi/
J22I7i4jmu/WEmvpldfIVForZQkA5dAmh0yi6KT+tRKrljr8Fi2/Ovlr2p/MfTprJ/YFj8PP7Ycj
UBlNCTliqWHDbNIOEffkJZ7kmuGnRSzL0p+Hj0bYbyxQqGlBiUkiCpfolrr0CylOqCgS7H2mpKUU
I1x0z4BrZUfJHp4Lb5GE1VzbBdNntoWXYub/9Ai80obgseE3R4dyqJG4CXTV0qNJD1g1K0l6o+hC
r/xBaxYeVw2/slki/h2+BoTd2Rh/6g7IVd8TTjLK3zxoNmGA6ILH0sLQ4qgF2iEvip6qhlVw5KzS
Kc1ZsuE1yeQajuQwFt4pMB6rHtejd/TQTLZ8vrlONgD5J6BF7lrjWK1N7R7yecat9UtmwINnL35X
p2+LrYTTNaV78uQEBSb75pEqKmDv8Kh6k7QtytmHnuaCYbm1GSn0/IHLzLTFA7rttfRatqCRWhec
lyW7eIHlp7XzxClSIDHz3GrtViaCA65n5ui4uiezAv1vhXszOWCSvLERsJEXUkyvMw9li6e+oMDJ
xhSqVQd9ptToYBvEcTgWBvf4hPKLBiM02jKL1l77yUyFOIpvMIn1RnfjpCbyDiF8g0YRUJqvyBaJ
YzrWapZD8I3wdpVlxZ47UGrms0sFpI3HBJEfaC5q5ry55EQdTCY3Cq8hj8gVzZACmJtA7agdEWvo
jD16jJkD+3nYGMHXEjx69iGFUB2l4Fx7Gs0bncQZIfaBzRS3wrLVslO7mEbm6EWh1EXUwP7Y2wJk
TdoxMsonE+BY3blOznONlroqSKwxFIgzIdQ2Sr/1ImYtkhwvCiYiLmLtGtGjzTZfavhM4SKnIty5
kL6W/DZb96+aQBn7FlDLqDkucbKfJxPd+EVHEOuwNVnB1saGADpT2uYvg6wH1zRV4E+W4Zv4qLs4
Wqu30+NlJuCrHXRYa5m4xdGcjD2SLxT2oAha4bcQqLPB7qxSgYTzoeJSVUzgxGnH2F51b5ZKPVEx
oHLduOGGf1RmISvB96OEUev2nrVffJ7pQtR3yQpoGMPnNP/JsrNwzMd/E13QnBghFUGYUOjFOE62
0D6IDmM1Mgh9A0KplxvxvzK8Gc5BQzAUZICAFUjqhUeA00EXL90kT2HgkUBx4JeH6dWKDbjOYBfn
ahFj0JwTHR4YHkhe8om2mNLbOM5l7LaKXFKvu4+onG35xHBtL+GaAxfDNGYXXELofzCqDDmhwTRc
ahizZuujQP0VFshT2hpLXYP1ccpOPUxOSEi6efAK/dPsAvDwxi8JpDIMSmMaAZLnrRZYHp4qZRrI
0KUv9ABm3ADtxL/mEOKNVih2m82YmQ9V9ayiBlNyCvlBnLUsP3NDxffkiDP3eBk8waqivTI0P/JG
zr1f3vgRZzlRJGJQtMzWBCHktNlBX+Brs+2oPWaGQ5/5dAjgQxS8pmC2mLHHmst9W3x19NVwdaur
XskeKIpfqUnFxYhE7PXQoHIhoGvQccsS/ARgwijcozRi7CK3Dsx5VmKW9IYEPe7PzoLsjjxxUkMm
h9StTKwJ4VvXJIHkaX22mmGHQ9DiazyVy9GujBO+tZ36KNSYb2XWRYTylYAHxAj1Ee0R+V/FRdcN
vCJ875rbjN5JmceaG3+nSEnjouN+uhEvqO7cKjrPLIFqrp9nxH/gnuEFOTvvBNMbyu+JINMaXat6
0eMw/iAcV6Ey46AdGTdUXd9gkU9tbSLNwNJwVQY31BIKRZQqg27hDBinnQrl0O4Y1u2yPJTI/hPl
JgZDnsptWFycAqEqJ1Vyq237WyUplP0dtwCEBF745AMiFL05QxgPcU6wOjgDv+SoSxUeofSX3NoG
rvqyXoaeRSlCVR495dxnGSdiU4akPbmrfiIpM/lYI2QlhPGCqMUs7nNjHUPSM39qITa6Bi2Ugg63
hylD9IAgzCbCf5lpb2/al4IVqOWsYnxQHoNpTJ9S8azk9px6pdhjzSiHDz4DJeS1NDSC1fOkhqjC
NI4GJ5aFUmyB62KQGEt2ZUZiJjxCdbk7I3L6/+l5csypDlE9TrUc46Z4GDR8hmC/Pdv+Qr6sEKA7
9r5zzuo4LcAJCMAr3ho3wf8nDgbvR6SkdUL/bsz6PprmtiyD976CRl8s3zawH6pRLDq3GRUWHvwT
cVO8Mi6qMgf0EaQsAC4147aQ0WquW3KjnU1vnZoCQqa8wS0VtnxO0lfZAuuGH432HvDWGAh+Y2Dg
mZDc+AOPD2ILDA12iQY08B2+Spj9HtihSd7g6kG9EDDzw8Xx0fRbW+5iQztX+csECZsxdE+zczKE
9xt6POSnDIndA4rZVUbccEfZphTrLu8gyegFTnVu5fFcdMx363YeVwKWGS7PkeesQ9oVCRX0Krdz
v23DimbCVx5S+ot4wrGhh2QJh85WVOJHw2xSe/UTha1aiUotWoURFJ96JBPVMo6jhHeqaXHWxtm+
U66yhtdVes36jhJ4rV4vOTE3jVgebskagLaLg9+mV3EvbutnvQe4yzOJpIkbdoj7/ayAhOg76li8
m5guHertlz+GgjP1RFESsBdmEv6tjO5pSilyKX8ymPJ44RonhqZuLoyH6rmqvnvInw6xiOAYJe1M
I54RWIf2+pO0v1yvWwXxB5J1N67fp75eT2R2BIIkmBqYUo3/7Tmczpos9xOiNCIQUIQJSupsntgI
Ld4pMoF+vHKm3iELDvg8Nr0rn6Ow/qysZj+bE+YaYlTSjbTM1QBurI023vjtiM/Py19MIFjUAIjt
WEp502J29KBd/4+m89ptXMmi6BcRYA6vChRFZdmWLb8Q9rXNnDO/flY1MMBgwh13W2KoOnXO3mvT
JaLyyuj0MS/ot1LcfEizetct5SVNEXerOiBQnVn5IE2IleuNqdLi5nVtGdDhg/pvbJRtlwWvjeGA
cnLWFWgN9u9HB9iFcMCw3jkpRo/MAEE40OX1SNvgeMwkC/lN6+cqqnJqDDWv9o4QzXwhd8AhS+7X
IG3tvyG5j+awKhmuGArmngApH3OQbRkHbDNuXD9C9WQBWFpC2W+6gxqy01wqNvycwdHI5dZRlf1F
TG67kLxaVC6dfVdPWXNDMcQPzC1SGBSIQdW91+R5O/tG3TnT4suIHGVF9DVZX0hZbMdTwske6odr
TKOftKNHGugxZx3I4Gd3nA3kzjwOrM75En87Em9CPzXoqEl5ScvvVIIMkGgEYoXjRydPp3mIt2wI
BVYx6kOPQyunAQ2f44izJg+PcxfSaG8PdX02F7AB+X9qvWxVnJ9SY3+IhcD67GkNGIYCv5EdeCJ4
nQfVs0kRYHG3yC8PGP46OWie6hEJZOz8NWT7tEfkLZ/tf7U+1jTwOyOd2nnbGSyNot09VskOBIlw
LvRh5i79B2gl8fQEBY5HZ0VTTCMmNrNst4rnq2Sc1Eg6aL11CmBsDK2nRBlZXXX5EqqHQDd25Xho
Wv58xV5KQwWOYG8R7InNQ8hwuwY/4oy3PXHm3Rj1h77VbrRbRRuyjC4SHHtOOtQ6THhh5uOVY+oa
vr2pOWGuONxGFetav2taIOuS4pvacKa0xNprftvOsb87I7nmBqOhqMX8DJQyxJZ3GXhxhdw1QcJS
I/ftMtnNwrM8ZwyI7EuO24JfrtQOtgd1N2Uc5mhPR//dP2RZBS6AAzjy4wpT+3QUfv4ukf25r/6c
gfDntv0oJezFQlZFIai3EahfyICi1hx202i6c9ceNXsgq2Ifc+YVWAWRIssM/7PNp3U3q4dQZbqp
zxsYjs8WhIeFUKW0f22vZwo44EFuCh+3o8HjKzR+Vaq5vfqwJhTWzT3MtBfHyvfCMlTytDQSxS1d
mMl5zVs0YnQfQXIdhKROFNBLH9xi5dfQaPhGOEKlXwUhY/cXoDwo0CzY6rvZcaIuHPlFt9JDZ/oV
mDXrLPUPs8eMv+3KzXSrjyHTT2Caa2NbXEJ6Nge59fudCaxslRwd5I6IqB+aF3PH+1sCtdp6LdIP
azuSAz94KZnppBUNG0B/PS0eAKpMNzaMVDn0d0iV2pW+4cBapq6Gu6fdkPFRXIm0xlUKzVgfXlrl
ZX5a23hvx3cj8xmTzUQG0JXbACFiHoRLwYGZ4SM31ivoFTyBq2Av3M9oTlrk5XtHvSm4DPeo0g72
n/xXAznsd72yT4Ld8pru7Iu04z3WfH3TAr+UV+HJaA5iBiR5duhHSA82DkmttMQBKAIfjh7FX3SG
aYPOHinkcm/ae7znuMUIrPLmboPbtOQRINqKTJ4SC8Q2Og/RDVxuSMAnwTwcyaBzbOZrYfmNjWd7
VdeHGm668lrRw0LT0a/AorSIbplmBLtKuyKjkcmWNDbcBvqKlxZzHuJr2bM7f1GfaAqILKXlotM3
WFfOtnmLL+noKr8MYE03Ci9EcUoTJiSsZqa0CwecM084aNB0+aygPdHjfTbKWX+QAoQ1BdZtQfPw
Qnywlr6CmCDQFKdIfhsJKF6l5/BMx4qYqsLVPwttjSY69VBO8NnK6sj35m5jDk8lf+G62ntIJVrK
gJDKc8X8XVsNnkbfdqGBf5PwF+muAJKyxuM5xTpgEdqHGiuC70ymNUXeBnFScUbihCSGw1W917J3
sjNz4Dhk0/FcWdW7/qrXm9RY65voG64RCXA8dM4dPUoyHYPuWdQ7ECAi/Eh4Vag/3XakHtvRNTJj
xDI0guBXUpt75nBzUCkMHMs2vHNKtY2Y0noV3RRG5hRj4ab+0A7Zs9+BpRslhOOrEX37Jr117zpe
Tw9JBaZKDqhuxCmedhaP+WezT55U8xRBGXORA4Yz9dlB9L70/6ESANz4qf+ku9CXn8xfcJVhVqBQ
jVWXq8fwh18/0o8F8LLJba9tTo6EDAcxhWsG6/J76lfKU4MtydB+pJba0j6VVa9g1fpm8xhEjM34
oroVbzJPKHlR/JZg3JX2w9zz8neFhzhA4kg4vCIQGWyMY8xHXiUUpLgd8O5zI5nIcF6OSHPs/0vy
jQI40FXuuR96U7MR53d3eeXTogVqaTl9OYr4h+jPDsE+AZBPWUJkIzuozzFO84RkIF/DxnsV7wsq
FV38CBeTpx3NbPHEkcoDWIN2+OJCS1Qf2p7PoJEpINQi7gI5hO+6i0vXULbwNBrtEhRuEG+NbWW/
FH8MYYrUMxQfXBdqGZOsLTbLDX2hxVxpPm9s8FNcHManXL3cDXyVqzM/4duPT81AsL2ex5vCBPOQ
BIAZXd6buH/yfItJrnrQDsXPQHNF8W38YrTqKX/AU5obktV34S1pMRcdchKXY8Sd+JZe6qMe+Po8
7EA0pWK9MY1rmJ6nEg0f+GM3Dr1kOBexa33TsmJYcNBi6gk4tB9z9Biql1y7Q4GymEkExGtl7blG
BDldURcW88b4VKxzg+GgpCl7DecrJWXrytN5YUxMnixdWL4ZT1uGYnvDmVpHhcK8ewuilHFhtrWt
HZ1HveS0fKfB7pxQPoT6tpFv+XzNpksg3RRxYIYLpt3D8X3U7pL1Ig8v/HtFWg9Mnf5ttC+cBxEc
xMfSeguG96p8JMor/UrcksQ/MvyCUILIrH/jQ2ARHjf9Aq+F3R7HwVsqcXiEod0PZHw8CHWDmMNC
tVjse2t8N2wlvOczr/x21K+p+pLm94Wpk7bR8NebN5snbN5CzCC/OYCwn1AC+hPVLKHSS+IPf5rP
ptYe2UesbX7K7wO1TbgLdnW6cfpHXNL+/ainj8h6or6ouBzc3xe0Uww/C31nm9tQfVdZkWWXK5ZJ
R/aiYWu/8G4a7YETI4No8TYnKobIlXYoI98uXVrUlvIGfihmjDJ/xztL3RM7gfdWTcRPU4oFe15M
IAw/mtvKsCo3wnV1iE/LrmYx1DeWa3zsdzkLoLJbccKhMAFnEwSX5ou5v+a3bvPNi83flILYiEAg
7mQICGy4nE/Aul5+a9Vtyn3HMx5s1GJt6X5X7eJkNx1aph0nxXGZDKootiViVzbxLSf+gxzjPWo3
eKZh+q2m8obFdCa/taYiguIdXgztM+t/S0mssqH96JSvXTv5bcKqv4w/0IjSZQdTC3she4r6Wzju
4PE7eZ9bqH47GN3Meun7suI6lR+9czYsPyjxGg/GQcexHnvy+8JInGSKHiPtqtpWrIDlyny1pT1L
v1Z4ZuGGJ+iS8+Y/AzDqG799vOYffbMf/oi9J/YiAuuDxyTwbBTFZHCtDA8V5YMjP6S815ww5epE
3UGLsSDUAPKep/ij5VFkKLsBCgMIumVTpWvc7d9AdoqL8jpCycFYC1LJDT3KjtgzDqxdJt1Pb+gO
1cAs3p1xOikgwf24+Apeo/RWvGMC5AOB4ZMgQ52Ve/YuofwKaHGiEfJq4N6ICx486WH/jHeG/jkU
Xun8RSby9lVX+gvRW9jf6tWrdqvBI0W/nPyHdg1xP4xX6g9aX/tnRtmPAtOL3vluvJqpsnFONG7x
wcLsUtxQ2jNn4MLOHpcSto78gd2EPRcAErKdk7HFkooRESTmW1vAf1rL/bbP1vorKu9VqK7opGe2
y4C2F3cRv+NJ45nUIJIomKeReK0vrCBMuxxmTCQUEQIBy5kh97bzDdlPicKWjng+mAMhqaRJQEVX
ShataM41xwkPhtgl2fzgSCFLyYzdVHrToU7+m4iNV9b24CFDg0bkKFvW4zR5kEpgXJFrBwYoGw8I
b+KODNt5DSlEbqwf2R8bWeK44WcOc85eJU+KmVOwt/UNJOV4k3wgmi6e1mXE2vvacfBbLUSYIUtm
L6NtOnpUhwXTsMm4MOvmt9pXW/Jk3pnZT2hpMnT4Ln6avXVpJl5Ul8idzjgTO71Wz92+6LcyHi8E
i4D4xBwhTg+ZjpeOCcHGCNakTzB1h2Rf2Dc0/TNC/X7Drmgrhx6a02pgRFV6+exTmwJnpTTtr53H
vpRDyk43PBMT/XUMHG7xHdiPAe7k96RhR6GFg0qYLCSQWhtkdBxlEy7xu01mOXXffthBv8aEgfDv
zuBA/1fmVt9dDy98xRJi9S6btzEdY8Ag24plRd+UJ6PimModMYs7QXgyUSzVhn0/M4mc20RuP0IB
XbPx/1ACc9KjMo9XFa3+L/nZuhR5M4mJysb+Yf1r+wszj8AnakvyeKOM0tP5duthH+/4CPRPaqhl
Ox52Rhz8Ucsn34sOUblT25tKy1c+Uww2X8/oXHwvqxpfrmc1r5BDNh2vOYZSBCzMYesVTb+cXuqT
4NaGlhH9jXWgQv7mddyhhidcbn71Et/cMryzQHQzCyJ0bc227VzycMeeMRrbHL9JdIpaxIj4ta9U
QAdZPkm8R5zwGtsDbaB0fm1v1DVgnvqJtoajd/XCVStXRESIe4Rg0uOEgNBopNXNi78ZjuF5rl+M
H9Ef5siGXFA9Kj9lfNFBEf9lT2a7wP95jM5m+bYc+l3sh7SXVsU7l3GXf7XWxv4rnqQE/Ux3vlh+
ZAVYfA4/rJjf/RfTLpsjKRmbIHZ3lu6yiic7ddpR34aedWF/OehP2eZ4Y2iXCH8pgUotDBivJO0I
/AM9pUOkedqn+gz9Chi4DwNFptvuoUfiBMCgDiCXus3tbRe88nRVWESpaQYC1p7l/NHbD/4LMfMp
aTzlm4KWH69cd1HSD0P5sjgZ99gbcIdqSC/9ioTxD4SlDhQyC/OrX7ybl/hH8eH5JvqOqopdJDC3
0i+lsu4tMhMtDymFvC3yXcVDwmS2FFs0ZwDWvBrB1bkv3noFNxqBflBKqLERXbLcguW13JEHBSYj
AXZfw3jUPoPwjRkYzoqoBBH0mIu3wpMifuLA2ab4nunFIa8PqJNY3NT+RPDgDLjmoM3c4FOV3oKf
Nn6M8QNNx2YpfS60nn5n6tcSPqMKc+fZUb4a6zaoX2yAc3JAV5C0B/7hqL134TPgIH9PIQQRXIdl
d8/OGB14X7HK5jQxCMnGa0VNE0TXZroP3DHCMtBtv9rKu3CLmyjZODExXvKgjUTdF1RsDcPCNvrK
HpzNqmitNceq+9Krk5RtG/rKgUswSdbi9t3awQWrDf766nW09nlDJOZKe4CmmI6DRFDKKkD2ZfgD
FXz5NrgdFwAfCXChBiFXCp230vqPQLIUlE6dOyqHbvkPoIqQcproGsvqc+rOTMx6PMbkBVkomaUr
HaGCAbroTtt7NOlisMsfQiSOWRLqJQ3aCEeWBCE+PrX0UyX5VYxIQCvmE8G3703qlzMelYqH8hM1
2ppeC2dS7CPNWkzBUhw1DijnnE48aFKGkDMvEP+NyQJ+l56TuLDKxecSt2zxSPEzYdoRzIPBTvyR
Cl9MUJkeYhASwwiJJoD4jzcdDF2IQF0Y32PHWTPjhfuHOQhcKeo68mZtkQQroLXATmc6ADqKSUG+
YiprwcDXOa8Nqdf08Z2JnTChoSHmu9Gm43dBNdFkC8ULs4uBNODMZ/stenQUwoQw73qDrZbfPu0Y
NAr7Kt0IAz8JqVXIYfJ0rQebAUeccHUyvAKtghz4tcKrA5zeVj+X5EktRxi0/GCQzFdqcDzHD6k/
K/Ezp7tesC84SMf4tLJ8/c+y34fglcvs5L91dmcvQyaO+BGTpOiPJXSOETXTYFsAsDI2s/lbew4A
wt/ogPqjN25VL33GOVx2SX/EfdaN1kZBk62qN25BY96SlPg+ZqalWu3alCwmGmEFvo2aVAN5mLJ1
7RBXQ+mTVH9Fdp71/VCiq7aVE2q1Xd8ZVLbWSsMwwwXVmI5NmElk4u2QYkEWSj71HMl4TJrRm9P/
TQyWjcFB2URmH6ZJJTjcR5ZKAbwJl4pIX2cfcSBHdaby8sit85YlOpYUDpFNvAOSZgp8HH7FIb9k
ZQh2ggWRQVWlvAFJYMX6Z79X8hO5y3TLwhbE7AQf0/4TdmT2Fgc5DAhKe4SH9yaFxCFRm/Bw4Fwc
saf80ihlXMjAEfuXLtEUp4sX0vqQtsP4aRrqNWUDmDN1Kya/csZwkMMu50KdOMPC0f59/bJx3hZi
dxTn/O//svcFN9ciaFDLN9xFndSixPDzbmPDEh8VZIHBOkOFpNV4thDXUI4JoXh847mpKXTVi+Au
m/3N5mgnf2E1tah/LesW8fTxjArhIGb/oMemh+crzB4zQ6sFmWO8VYMT2hSUa9wBCZPQnBiPhnjC
xcoZv/H2TOae7/1vNMcMi2shVAQ4HQYuNY9XX7cejgd8ZNyNjTASk3hYSyPafUR10VrFjjf8wXoR
wlZSztZVPZ6FbK8l8JQ/hS1/J5I1xURKSNqRh5NlNaGDzstDKETS6KgBH+E6pEMkN2w5jl+P+j5C
OdE5f0Nxj/DYl82LM03/jdFyDxFEVepANaYwkjH93AxdBXWGRKXalfqtILHFnIS/iArGLk6h0W2i
JHYZKSc0bSfEYAwezoPVv1RgYYQOVEFcVC/yfykN3iJUoeqjo4nM/kX4YnWVSQlyRqTNXAiGcOLb
iQRTi7qv+hV5vzY4ehR6q0qOj0IhKMbhJbRuQeewMNNL6S7N3qwp/7BI6aqIhwsRvdk9wcWyieA8
jjdFrq57PvDEiBND75LCxa4SeFakrX8sTfI1JkxsQrsno4DR8sxRCPMBp9ucYNjszezqaxs37zh2
39tIO4QIkEYpP+i59RFGR25gHYAuBLBJ01s6SBIIXZGwNTXrjFwDs0P3A/in4HliRihkBE2j7QQS
KaYODn5L0JSpWkIQRv7Lm6aJAS8DM9uWd5qhuI6F71yiFiAdtLP3QkAHBmmcYWSwrKtQjIxPC9WS
iBsW8gcbBrkBfwM+/GdFUBtBNBucOF5U9NcFp3Q5I7VRA1DStzFczupS4dtrchRrqd+k45cJdm5m
kMOpgpGOWch7/d8GNGECT9HmZrQZyaS4WD2bQd7g1GtpzQzBzYkQf5a/Ntq7JIlvhcgbs8U4dgws
bN4pDwK6BnQuThleVKQUGdtsEX7KjFFn3DQRsunBtF2x3Ai8i9xT4ci3pCwuauEKlRDyIiGXT6h3
kUiy25q8zIIgoNCJg3yTdxb5QfWmeFODZ2oK+RxZymI/FokGJdlwmdOcWYVi4mDE3aggpkJCcFO4
LAET6gC0N298yFEtNUBqChMr2crtW8xuM5Ltum2m/EW4j/4BVuVqjesd/UZPlAxDcXhWXX7KDNkT
IonQmveCZyTVR5ufWLgw3BwKoUWhUcsnL+XiH3eqiwsvGnHDIx6J9dGPX4ryC38oRidG1eKJFz4C
VWKiHU8MGmCB4KkRXvauCX5qKfxu+N85hztTx+mbvmo8XB1zJ15kUDqp+WfJ1VOlaViO24kQDKEn
GxRlb3AZGpNEFJtmcFtuijr8HZGrNAjExJOVY1rJWANqp90R1lPF/U5rX6riQ0/+a6SDjmW8Gv5s
5CgSald0qOQCy5g/2PQjKhzx3CBuvMQDRTc4aaWu6YJoO0EeqeM/QQiQHoaYuPODgqeOY0BFYKFZ
DS5IFWO85vPycs64JZXFUIhZkTG4MvNwQflg+7MJOvinWrNvhgA1oTODIWDolwFVm/gZbXJ2yE+n
HFkXtFnkL/iuxP3j+akw8Wuq5qKULAh/DqfuEE0nx0m+hK6Y/vr8FiMEYZN09oh1OqI0BERhqH9H
Ogs6r5hd8iA4DU0HzzGDow5wQq1jpt+gNaeb7CDNC/YjQlUM+fwxsTKhtRCLHJ+iNN8EREhlNMi6
T71H6UOxJmnKp6beML1vQqNggkw62i2YCsEjMDrXbixXSJAEmXNEeCSIQ4bGbJq1HacsMusQF64k
qMwIOa69sTNAtasYnuve2qfOoK6w5oMzKvFFAY6t0cHOvF7GlPIPkR8tSflGTOSCRyS/9vq3os1b
w7jWI+uX9j7Sr6pi4Rx6ZMxRHNrhUja7bSZ50/AVmfZrvAy7ZcCFmZMP1nbITPIc9xEpX6m5HqyQ
OjlgnDCe9CGHjuas9H4+QVRDwoVkbQ43Y+oCjwCHjoGHeRiqBWofOSYCUECFmI6G5OxIQfClMSVt
ZIkgrxh6oZxfnVm+YR9h2ExkjYKCFT9BmZB7kr9FDCVjsZBHxIe8x/N4yLkAk1O6WfYweIDz/k/P
FQubpbZmZqfDkGfInPfGZw0+nvq1xSsoXC0EHwUNjMBRPoqgdjszbWyXjZuzysTY8qcBzPACM5+s
Z2M5GhNfbPCTrls31KU1zxzoto1Z0A+l/RbmIQo4fRt9dAm+dY7skOCNoD42/SFD0E9JbcvtkXky
Awbe3JQACLPLXzpY94jUmrsY8+rAHK2MhvLyO7ExDai5rDHEpFRdRbWixalnsj2r1X2SaKAUgBoL
0jgxoxn71CbMHalZmDGQYEI8IXKquvRHos29NNA9cP5CW/EqYzxa4F4yS75OAO4WmmIVUGZBdSmM
iXom2IThf8OUvPC6hMxuUDcT7cKR4Vdp3wYNO97S78l7YGaujLAUpHaLeI5VFSRpIjtbpQZsOot8
ZCSHc8xuk6jXymrOHDqYiQaLrwavusI2hGVllzP8zcryd8krYUtcmeXI1tm2W6N9k5ffCuWlqU+f
OURnGqz9VbCjjLl86Wi3JcsR8SMueQCQKjYCwBHCAmlaHewRq32j1i2YKzTMA8V1M9TiUx2KnzKy
DzNZjYXK8SjdQ9S7KRFDzHR6raGu2S38WGDuAskMaim00D1x3RKuGVYcJVFoHwJ2s4ihQa+XUN12
aX/hYCfOXBlTg5BzF6qetTj/JHV2Cl8Hblml3OR6PkLFEamb+BTW7AlcVFrn6FanhSOdGHZJh0J9
Vpzdlyp2hflNIYGwTyUiA+pdklKN02WIlzN81m34GijJKTQ1v1HoLuYERkA1jc3xPwEr7uWvaeyO
crLQol4iuKZwCLsJPoXCAMOoHUbUuPLCj2bEOa83LyIq0Wp+kvkrT4qQn8e9t9R4zBMULHhcx1F6
F7JNsZSxksc/cWhe/ykJ2aZ0Sz7WrAqNoH2M8j0emYK1TfZrz9bJzod73poHvevzFciIWD5WrXQw
tP4y6qAnslDxNIdOrC178hAS2UFx5EyeEpsnkSgmKVTpHYqmcPrOq/beq+mh6uxrVIgOzbztCVxR
JxY9rQ3OObjHVE2Z73Rw2moQCo8mjv8r4VtPTkyqVP1Qc/YqtuE2BW6eAsVvC+WrauEuLWp2QZ1F
ipNdneX2YGHeGuUFW539VtnbsI3QuVBMUKO15FEQixFeokzGvCkHlygaj1Rme4PlowsFlzI7m/OP
0+FJUrN9Qc81aqtz36fIlMY3bZovwSIh+2MHmqT3vNuPen8WSAhhUFHG/CONN4MCXJEBXRybZ4x0
RzT8vjZM6O311XrkQhgY0dFZTGtxOYVuM2f9lbAS2sWmRrKjQUBQK3Wb/rQ0KdmlsmSGUQJwMUVy
P+v47xFN4OOpSRoReFppUDwOecA0dRmwlFph+ulusWrQfvpcRuPL7KjhsvCS9gNhWtKOAm408NBS
LmSaK9eql2vFh5x0PF0cxKuOTCKaOLNzGPrgHOHuErCeCnhGTmFNGtcC4seME3cBEDvoAGJ0CSpB
g9HN+etF9199a/qAhjDgYXMibjP5GY5pszyk6retg4OSO2s7piwqg4MMiVpqU18cmjNGHF1ibMxA
8kK8Ukus/yPZJPJLRsaQwcIgSvKWBI+hDg+W8HxwmBuowsht9Tnm9Zt8mtyyBj+kTb/8a5jGtdLK
p3lilsMJQhWmC/IoNC5sqOBsdPSDSbZFUmEUMuVHl8velNLVqxaSiciJdRgRlQyqWevLWHiv77WW
XSxVgU9an23CYqYOy6gG3mrMX+Qk3hJ8jfmikl/r+RkmSL4yBiRwazq8r6pcuU34qFVSo3kgrJyI
oZFMT5PnM0dmNb9VE+cWzfzM9WSvDcCWq4GtY7kYgfGf3DHkUQ+TZyOmCqL2aTTmT5ZU244XQyod
TLbGXbSvTPRGaB87QbTUs3+7EOQIx3xQWw0EjVbIIyF8lzzl4o/+9qH2H00tyyq4Yzg6ay4YZ81q
WQ4Ko/6mRXdgfvbquV76bULZ0tFKVCU4hhHsbuUuFQt04OlexMQIStTjZdjezHB+bzROqpVd0SNU
3dka3LHu3q2ZVDy1bZgkMcXQvRhttaxZaF6BVRDb4+xSh6BdQ6R5NppnOpgSC7gfPfwcRgc9YxVJ
+MxFFWohyUx5jzusKUKTjb0pKvNPEWNCiK10lVva64LNUZbjmxCBS+q8pZVlAVNUVRCQxSZifS8T
A1/VJ6LZSb6lBHlG5EPyM3tRTIp91qB2FQorkRkh/rpsMG4RgLQUzTUZwmDM0xTuz2+JRU7A0xHe
rTnVOKHz0vYSLFbYrJZ6DWhKkRz9r60gyy8TwdjbJhe+jWSXMaxiGkjQ33RK3/uMSDh0P5GlgSJv
/7F8h5I2PWcEsWCpy7Kzu/zaRHCD+q2VaUgz9l09PSZqlaWEMz3+zqBMZwUXTQrYQO+Ca9n1n6k9
etJENy++NVpDFFMVnVM2nEoLNwy+M96wBlqRad81PTgOdX83oRGXOWeFRTk4bXXMMa4b1fKaS9av
YvWbsYz3SQyQk5wVwcVNKG4qsEMJvaZcpZgu2nuX6WeneJeG6jYAN8JaThOzJF/HtO1jniX0s1ME
XTmtmmpmhEMkt0Nob4trCThkiFG5ugpucF7F+9iuD0kWbKNGhF1jGCe0DXlqR/cDV3GgKccxnF/a
hAPbMPly9FUStmQtpxZD7kotBDei9Yfy0Ylu2VBuxg6VTP9tMObNzOK/3HBWpaVvTTg9Tu+2LaPn
vrrLgfIP7zeZzb60SGSQ4kvHIa5AgqEG+lsUduuZ66gUf32L4DzHHS2Eyi0CfWulMibFKHzQZfVd
QtQt0FKlWmwalCZdsk10xhuENxGQCT+3u4l2GXVrJHqNyGBnna0KhZZOE9rCwNgygyJMS0heFf2X
9nmPzbeX/VypjktBmylQ1pn6F8EbJra7kcVZB25temntNVSQk1PYXjnS38ymr6l33KYukWFPMCmy
dyWL9wAb0aXgastsypQkhufYaR2yON40CUBlmH1BO3a0Yjs61OA67L7yUxsyH7bYKoK8JT7ZSDMN
ovxWUsUFbK7j0h3xkOwMu/nBEbBjWSRqwTTNc1X18wr94U0ts49RtGmw6xctFT1935bSM1zSV0eR
os0ET3Ugeygi38sm715LrwGNl6gkfnlWTrESbMr2xyAtRriN7Z72f3KYC+0liEV/kXAMrSdgpDlU
qvOEPMARiEZtR35pG+7G+JpFxp81Qj5SGL3SH8gtWPHtS95EoN3SU2whWUbvGjGLiMlVUapuL8/9
F1JmF5Dri2PrYFZHLxipkIjDEPdiGcoL8UZXaZEgufkN7WcqX4cbnPUIf5r00jObRIDboF0K/DGk
8lneONbHKjBSUHZN035EYm6JDTrUUXmy7hhBsLLm9y4jY2nI7gsdPkZI8o9AjTc9XL4qvIqjHCco
YYXAS+GnI/YMizeTdoA44RVs5ipH1wAbnqMOx2yJ3okbdDPjT2leF7hBmaGfJiM5mXPyvQQAnGnz
mQbvu2zuRICu4J+a5osZVu/gfR/iLy/o0gvBcDE6rCCNm8UhBVQlnK4o9JgbtESgoB/lRzIUlRbc
Vex1KZucuADqVmLDkBz5OE+WjwAikvr/DCf7imrzkCbd98jyHDPkXsJHCXgVH/BGpGHNMGuciqRV
PAJjcMhp4YkNO02BjWGfRmfMCUXJYYZoWPx1d6qCdwNwIBLuCw/3C1PmQDVPWWkjbtsoVrHPSKFd
HJCzU2Hshq68qD0/k/k1Ac91fEtBr7C82GH9GleSn8XyuqZnHlGSDgSuTr0v3rkKWU0bBW7oi5AY
unohMN2WEG0j23IUbIbgIoC6AS7qiHKxY+unVUvbR3uP8cTmjxhpNIsBB6PIeZ105mD8aMzZKOGg
l2b7MgsfgMJe4kj5FWVGOHQIPK4BkZiJE4CLMj1MCihJhX8aER/oaQMnmNAfs2aAX6FpVCtEBtCm
GE8tVYmEJw2PK22Qw5I3Z2ZI9DM1VPQYKFthtB5pS7U4wWHOFCc5eTDrlLODDpq9Q8vGU0svn+TF
i5APx4jNDRqvvC3CIk5LhNAItP0Y0vBA0N/X2zexPonP5ZTREzMm6s+24gSMMKSGvKDjjIH9uYgZ
z2NAP1Yutg+GxQxNt6Yx1MVfXch8iIdUmxDZs2xNgerpqvQpT/ODtVHUUMk0H3EO8TwwraifqNTX
wkjO/K1jAs0FRtXPsESRK8G4J0RCGP3sQTnareH18W+pgF7KqxDLWnwoyqc55Rddck5yEd1twpOi
2WVl5Hkf8DX0uwXij1r/qLnu4XBqMrezQ36p7mnQD6O23vQW7PYxuY3dH552kZs9Jd86OwpjWqA5
sOeIJN0VY/c5YbSs2SgF62X+nAKdkLbizBABQwkRJHipMGKxT5CRQBPv37UsGH+pkKZR95yYRKyX
77rw20akCrKxz4i5ZlpDYFeQ7gej2HZX/+yLyOvH9LEET3qKYtwquoAWI5ySVYQNd+MsMGwpLWIK
c1ArPiBbscT2E5w1JpS0b5tSfhWPEg+GyvkGtMHGyAnmrodjZ/zS9BjgPYu3H09tosJj5yZGBVnC
9iGagSKDIp1VAL00gMR6JryKDXHIbcKoKJeO0Xxul0vRIj8wiQ6jdlmB7pnT8VxYX+T8YrdQp+mY
UByJAYqIqhnS3YQmV7S0TNwDfFu4Hd6g6wj6WQlEPCzfsIcXDBBvHN4YIqbV38BsWRg6uK48akIW
z9Vkt+X/BTAqBqni6RmZuE3Mhvm0I1nY1udg6ttYP4sRUmRCm4nOWLFuU0+w2IdR5EyEd/+ue4hD
jnWTvxac71ZXT4LkGvW3jkF+ibdDo2OADRCTfUwiFv6YjLTkmEW8125NL6L+4IOZwKRILuCuQskS
KwKehXgQoaBiQBzakUurRVjCJsgSZfvJTe3gKgmnoYawi6Uf7hcD65rJ7kC0oH6tqnd1fNXpJND6
syYRAEY5zPQsD7JniVGwIwxBBHxR1JjK7+KU1AQ/Ztr4/CS0gchA1uWwYCkLPUeNdhS5FVXrMSQl
+u5VaDPFcyYm6w12xpDmkYFloxv/UpT6nc+DjOVQfE+lvXGtxO7VYLOX4RDSooVkasTxThyU6+5L
3KIk+WpQX4u2dLJ05zB3Tkxsjblxt4a2g/TBu6ySQiw6MVbziFEuilkDfxfErP+bV/RI23MLmMT5
HdOivvwLMCyJBfN/LJ1ZV6PaFoV/EWPQN680IaQ1auxeGGopECBASIDw6++3PPfmHqu0IqHZe7Vz
zXmFKjx8KZxn9ZdzGil66tcPERW5N0bMYLfELjJedKqzPfdauianvmEo468qPyrfEzIudd4cQK8W
HahN71fNmrh3jxV6PcYP+RYP5aS0u3kNM4lT/o7dwe7CdiIipAronnYYYmaTFNgOuD+X6vFKdZle
/dTa9PSMUJx4lhVKIIV96bb+bWluG2UwniGf0Tom4dJWCu+Gae+EnNou3a20Rs1CYCrSJRM+wPVV
a5E8ldlq8KfqzKzVeOAYE/zxQD9p3IJCcE5UAUSz62C7tAGMN2aEsDrSnOcWdoqFIIn1t2377qeD
j08or/Az8JvgrrgEm5m4e9iVL0S0dPihI0tJLuaj+AmhVlWU46kZIdPGD9KHELgDaAIh1s9hmROi
097GG4+QjldPLhj2HKJBsGU05IgepO0hC0Ih4xXJayYoye+yhefpexnA8Tj9HmB8WbQrVHNR6vRg
YdceT3ScpJdCCYE4SSNjGQIeFj0BKn4ASthTsMet3fGyHvuTJMIiWUBRYGGC9BvGB234/Yvm5mkD
5dMlI+5kLOgC3R78XplwB3Es+vHcK+AmtChNfJJL8llGwVgdsnHlXTcZXs5XaxQWuBkz7CpjPAx/
q0qnceilpJyM7XN8bzwy9zs0v+zerP10qalZaD1qQBCWV5g9aAbFolTHCfCBTf3LsxEjT5v+BF9l
8aKQoo5U8QyIFWdVysC5figyjHotfD/sq9V9AF9MW9WmQn0aPujGej/wtdbV5lMI6YXemLNu7H+w
Gk+MzrEupQQ2nCi15WN4tQ8XYnGkPsSUwPGofFBfg3CJCInSj4mSDZxXdBe6rQAIGlgsekQ0ZNiR
GfEZkSIHOYg9C5gektwvAMUpMz+ZUqLnjTmGCAC4CGNbsQ4pBwy1DKA3kVwllpp7xCahedXXWmKf
YwmB810K6o+hYlbhaGyx5ANUlOaLJrPjSqgIxw65v3uAiGNUCOmZBVsBzyMuaOltUCq5r+QZ/GjZ
OwCfKyhAQ5UJf/AIGuA43mWVB8v8tC7DHqFVotF4BvE53NStRrc9Y6taAqwBviwegQCNSjcfc85j
4kcXEMLs8iiYnOwjUC0a7HbayMcyM0HB3iTxHTDBiiLjz/uBOFXi0Q7ciN3/noH0tU96vRNfcHcY
9l+pFOwINmvSKko+FPowNQRmXBT72Brla2ke+Is7QeLLWA0+ZUiPXP31Ss4ODwWUkHU0nT+JsNjC
JsGCNHxLSm38BF8+w9owMbnPPwoZrmjUISzMxwp4qbcPUjKE7Zpbrqqc9HkFmRsRX0dHVUMkU6No
xmlJ0WmnM+imMUMJ/cUZylDYb5cVdQHa0WCeTtAuOOoUTcACII+KCuJ6uc4hY/Kq1R5Fc2CmCuMB
OYWsnYVz2QMqyUGkyG/AZynlIpIpOFRYnjJyzw4SOBZ0ZJyQxJW8UdqymZvwfhH7ZAt4QF/K+nO8
UI8Zz6ssozqNfNF5gA38tDLRGb5otDiu4J65f2S/3sSe4wHaJLz129kTo9lSkx2yFIEmunhpCGKK
hyA4NiF0gE0Nng6FFrVE87V7Z2PITqL8Ay+q2PMzK44IvGPa9VrsxIBihLOPK+KD0JHP2Y5wmwF6
PvzEA23PVHwBWsALWtDN5X6zdegDSLfzzhBLpj+AiGNHduWHiQcEDqcRvOJ4muYeEouAsEMWS+9R
Tvt0tFjvnl0mrIUL664+WBYo5/WZhQvpBlQjkM9xUVyA7m7briSe+awywYSxep3zFifRWw862LEK
jEQG6sA9XWMTtivo7uR6C5Bvo1skDKQHDJlymS5e6iqVxjaU6qxbMvv1iitjb7Uwi+bA7lioZAKr
aTmj93H/gf+JDgDYlquL5mhUEFrAuKHMnzdQO/K05RQd5HGmGkvBBRLQeNwei2kqwGIZ78cekvkI
DYkEs+p0Wd/BbZzsn9t0Q19qg/GUSE0CPdS9tAEAyfAkv+8wbpvBlSOQj3vFSBMiHVnx26MrIwkF
0ko9tJcSSAzZ9O0opyWXKI8dX38FWoA1eT1hGRqGc4lVwCVh7m0EhfHKiG+huizO2zwxT8wKZ2li
xjBb0KSiCMlZ5fPP1UDIDAYzKZ9eP+7WoSdNccv1oNz8lJ1PGiBneKpvSyLAvP/z/9jm/1tUAsWw
orUolpsdY0BjyKAk4g7uL+QTHmsHSdTqV+JZrBzIRHwsHwmfvMjXYF/FyEgUA8CQETwiReRd4brG
tpvMcDDSp/dHJMvxf1h1UiyFtPemfRA7nW4HSXx5uBgGPCP85Yy3A7miSOd4odwizG9/gGzcg8fA
pd/GgB97FmvjtMIbAauclg1Hg7q6PIm/J8KsJXEwz9cT0q3L9bV0XiXpkTyPSISYUjwFQQtR/JXQ
gQyG+F4qbSpTVoaWbSC94R6AGsDtN0UnY5p2rRwc77poUD0ZBbwEbYZM4I49kyOEPBbczzn4Shmw
1+o6gQjoj6XMGO8B8/fIjq+kD92uDJ1Wsv1ygXqD8kBJYw42UNs8pOOR/vn98g2VFevuApmsXqVk
aotrh1O5v7X63uFD+/01T9Tm5TzvqE9mJJcNYF52ExcEl0ZZEGjSx2clKpQUePx6N+2tvyESrAtA
ygujbjn6ll51XXves35xEKC/xOqvBEYXqPamTIe7uYlbEP/KBBkp/K4S0XWakG9IxQLB9lTU2JmA
RxMgsEk1pM55Hw6SJcpCtbCAZ8YoQJlplycZqW9OEms6449AcGvisDJTnhvrsuPpsyaz64fzzXOG
cx2SVeapz+hFQPF2YXjzuc3h+4tutCjZHwAxsFyEVkRgpAwsRQnz6SFnH/Rliawok0w5UAIwR4ZF
C/j2q2eh/YQMWYIBsanqYx0wmcqAKgS6Dh+ECXhEihgYRQioL84Wt+foYEpj3kb0dKboLcYKV6pV
815ckjw43KRh1DED75LJzejmSeghPu62IrfldzkggT5E7EEtgEj4REz3HHO+7AyLQs1dQyfaRpuh
Wwgu4GqL2DDBTpHaCyIbwcP+SXGU+vJEysH2FNF0bsI1Y3qLwTZEiWw0K+DDxpTeny1nhQHU+sSy
H/vx0Vnc4WDCXMDRIghBGO6AhfnS/7CMCV6BA1mB8Kjc1HtIYEdugXWzvOMNnTK56M4BkLiTKFoF
yXBme1v2D2ZdWFD4INBW3G/JZq30XSy4RcEVn63YxZaIAkMxojRC4EzV6HL/nTv9gZOeDp772l0Y
+Cl9ntsMmB4MkPggY8VgBK4P/hWuUUyH1sXlSC10DEUvF76l252lAJ8Op9Jp0I+wocEA55e9fTuh
3IOe6xaICOYIZ/RXeDcmoA840Ix0mvjvlv5QqqGQrhC2MfWiEsIjo6xnNxhlD5LkY1S7ulqyIioB
TeIq4WCGFNTX4ZDFXPA2HVJVeauIPMzQswL1oYgLoow7UdIUFSd+0j+vzBLCNU2gJwksYSwuKb1t
m9I+cnklNXhDP0Jcyz1M+Q0HTVlZvo22pO4kSXJ9+sM6k4VUvxUkrZpBO7ZiyjEkZ2K/2y2tbkeS
f92/A5O5vkgMlmbwKpzRLSD5jQnvwMgJ7E96BYImp4Xdmr81KhrXekH9zaEyh3ZR4HjVriCTaSVv
YvBbPTiAlyValSyBs8d0c5ipINe+Qr8mtQQW30XHAECGhtsETCjJFnGRpTyw9CHewFNeCOlvuDUz
nsoV0F6WAwuDfA0XBIRC/PFZIA69DvWJsAlN11hIPztqtqgpWu85xGYAMiu7jgktyF+u6ldBC9Tp
/2Koq0nN0aIcDtg7kzq2aMupW7IqAVhN2WEAfTUC5wMbfB0FrrLlEaM5AB8ULNgfODyvZTLt8iZk
NH9rZ4J8saE9dGIYMAcNTzGLBc71wuzgV2CSyAfw6BRrZkAGRkbsS+c6fzGpt3CL8MzEu7Yl8wxi
nAf22wizgmTIklVCltSsWAu6c1RKqGBuW8LBBg/VjMvGfCI6s9NE9gOsFyVBOPhcjKREvvAkAyj8
7uhKixukEI1T4zRuOSVLfctz/X9MI1meRnLBasMiM3RCfcOwtka/pRwo95Vrz9N3MalJYwjS9UAh
COdrQNZSPSA1RNP0TtVRIz8b0cWCJCk3aEB1x6uHD4Vdsr0KGIuFjB1mz/PxZ/gz/lINMNn9h84w
Pnd/RonGs8DEzn+08QB2cgQQUFiBKAbOl/LDgQI9LejG0oOU1K/h+bF+FG6cBV82NSZtlecTmSYL
D+y8ILU5XcOmQjjWgXE+dB7VJrIkLk1mEogJqN5ZFozshOetc12fkZm6MnPo/JAU28YhVSgRULc3
bQM6PT2x4Qe8gQGkYkdEgjUFpysxAkulIGvuDn3hBUTY0mPgHdQAWdCENHgQfIckEcD0JRtpzS38
j2ANCYHYABRPxDRIJnqKLhbk0UdRmsNgovDkIOlOD4CYr5IEgXWjTkeOK0UgklqXFT3rsYAZRwqD
fcekFCGYglm79/uLtWT/30c3JDxiLwl473qbQmYqiBEZ/ODOS8Df0IcBuYPALNdyo7HHPRD6G7F9
8qiYu8BfXexHs33I4WO5U2NKP0xOTKNRWZtMjLpHhcms2+lHli+3iUYBvOioh9iYBlK7/4dV93o5
GwwkH8WkUIk2tw667fhe/UD6JhEvXHhEi5hPShLcEqijWflsHIPEGVoALMoZribuGfmW3Eystbj1
8tgywtxQkChzgQDn7Q+UxTx55Pi682POFAswIjY/LgUtV8lAIPELfNb+CAQBfV6KM+HNfr0zHX02
E5T6pEyE6yQMIMPiafHpNAyZqmIejPHY4Zy402pQ1r27aaGSr7e6S/idfRDYe9LU79DpY07okr3p
V+qe6LafUmjz7tZC87JV2bcxajfWtaHV9T5DWwMwibGXqGbIPK+Yhr0y43asnQfHLhCO3WYqubbj
BumFWB6fh6QIFwAuM+sugVrAFWsur5db2Bba1xWqLMjCELDom6C1ac+yrkGN93FGk4MJEwe0jaho
W8W7pj6ekKzQQe7gECfdeW6L15mlfLlCC28thgyqUCYICzJuKze3596NHGel4JhGjS3VH9A/Juru
tMOFqoMx/yiwKJdlDh64kQUr40PlBL0W0+30kkYEwuviDmB9296o6V8ADWM0PV1b34UP1BhCxzuC
e3ChpJtgY7rAa3Y7tKKfMoKFJZZNGRosbhqY0/8COAXMXpbjBdsNXL0a/VkHpMZpcTuKmKhj/9Sj
F002FTEisLGxFi0iBxTbTIEnZaqEjderc7AY6/B0E66bjxyzaMAn/CfcyLwXC6ullnXrORwovxG8
VJkVe9LhDkSTfvrI68TJyd2rj+x+9q/CuyieG8VgC6bCmkvXj3ePEV+DDhOcBMYuPW9mgITZYP60
UmIF0Y8Ma9UytcvoCbAXP6WcX4KAyzEoBlIdYzb8sA9VYb4ljzIYSJmh4aOdSXJAPR8/KTfYZdB2
rJFtNGGM6D+Ks/WooF4gnAo360dFZ15E2LMBtlyw7GkJB7ge38xvOwt78T/zsL7dn27nO8Krt2V/
ViDrOKHJe6AWq/cDQw6MIkDnAkL6YwIlVoJkBukZtxQhpYpSgaYrET3MGOFQ1Me6Kp6ulynMrvUy
p/JQaebSGa+7yoVawmqfWQe0PymUxyRzWuOS9241DQCkegPjlYwXdzXnbAUV/DB5HqDOzuPiu6Cv
wERhg6ge1A4ChdSEZyL5oai3DnSWZ5f6V2sC41Vh2iFaRYxawaa69KBcRoTMJ6Z/0BVx0Tqh1nlB
QM6RAXu7f84aaOe7h7EbFncmFaRJ4k0fauu+uVhxr/xF6wMmZGZGeYClwrw0dP2NboK1+S2v1Kyq
SDMQPbsdVJVKEaoaKQah1/pnkdSGhD+uQXR7AKpAigPioThmUUIFsGv2z3+6UvUd+hAHbigybidf
qu4H+HEfeyFI79mCeQDLllu0idEvS05ULxzAsWdygupD8JVlxUA/XvKCBwQiUkyoMJ42Ak7N0Z0y
328nFJBr9M8K+o03CkY4nAlhiLF39ydnhB8lDVr0N22ZdkBlnaGDfQWFb9YJZ9gBhLaTu1EFenAg
/bx2wFnLgzQAb0DedXI22/IinZKJUK/D+Qu4Ejw4QD4o6DP7uj7JSB3PTpHSEMqeVgZ2X/25VZdY
0dJ3j/s9rVrr8lVr5dLAa3dwW9hAuMB7LCtiz1P/y44iNuLpe3Ds9zDY5kTil73imTvTuT2dFhpj
ebcatoS2Mp8mzFiHsiVjZHKenQU8n4irocTIssLiXFEw8vA85357xXIiU4ApbApnbbLPKCiV5XN5
eW3uP8YZweP5cOmNZ60jdtQZ5B0+7pJQX7R3N6XmB5QTLs/SY3jAXSj6u36fl5rxXlCQ6lUIoPnc
kdxWia/VuOPOjXT8xSYVDPJAW5wMBD0a1NUNMdjVBFB4zQJ7ajbzL1JxAEOLuDcbiGigEBPhG4Ns
4pRR5j5BwgNwKX2fq19p2FQfxrTV6cVWdz1wpv2lZm6VQTXc59ybj7l0zkg5iVSr7Ly2qJzWKO42
lyEhZI1ndhwGYRr1hW06C+NURRxxHixQBYBKeMK1CXjqQl8QzPFkLC7zsLphFhpU9DLsMxmA03l+
Z8DhxAycS/6Q6h4Qa46sG2MksKYJwFRWzxFU0Q8CHVjcYCxx2EQGPKQecqEYhhI+36qs4iYnzLyc
VhK/QSQocWYL+wJt4MBgEhsIfHwl/CC1yIfTu0e5qsDCpxekFPR0gShGmA5rL6/AbnQrooZzT5bZ
5c9kzVjSYTEj9jBQfC9OgF4gvJnGdwY5MyYUbFhsa2VPyN95w8MN2ZgTZDaDZf3oCIZS+EIaKBSr
U55QKdadHegseLU+8FYAn5q4gNFFYzvkQMN7CfDTBF32+KKgOdQzlGX7LGgVEhomckod5RFUVqFT
UJ7bFBYPV+V5HNqsjcRw0iI8g+Y+AwdXWhubDTpmfj+3rIG7RgnZXjDrOPWBQpExz++BZFrtj2AR
lWpF6uiSfbXYIxqMESnFYJwi1e5DzBiqoMuz+jWDfILy3Z+BfkNGHkF1jus9EB4KRrigdYhmqdrP
B0nVUmhdVnd0RTxMhkABmo6WZLUngRNfx9IqYZ2bgSCfQUJaHafgprSlzS3zTaBcWP3UxpOCQL64
UHAln8EboJjy56zvSnIGmO8OqVAhmxeQUHWoMkvfD68i6GIpWpxRHO6cemVTEhaZ6a6rkSsmm8MA
9kDEcsoto/SdVAxscRaiGVU9bfWrvlAB08EJwkw9mY/lLBq6ghrh0x1lAToBl7SOc43x7BvdNmYs
GPdKMbg2/HoVBaKeuEG66hgP5KVEUrwBfCAzgMBHhxv11K3gyUtO2a7eFO1JR6LIuBbP5gBV/Jf2
mrl6Us9E/AC1Bf6T4yl0JH3/UF9DusCtlxakXmwla1SWAkcuS2h8ID+96QhiGvbqTtFD3yMS/FzP
atRvrNkMWyaDXTTAzyyrhgocFIafRWq9zjIS0hCJpXQriFVgThQp+pE2np0561qHH27e4dkAVEJa
RpyW2dw2iihnVDNVqoUVlRtJKdvTX2n0Sh9EgY8VrenOolJEwjSBWmHPh/q12s2nM923CZZ4eHkp
4yjgM9o+fSkgii3QKXCoKcuKofVuYsEITdXWWxgUvizvtGwAGxBqVHkZWo3k41bFnHYbd3QVLqDZ
p+5w6+IeKRc7L1/SE/pkOqd2Lyjp0rQEtdxo6aYWRhm2xoxedz9XSXbpkprP7CH7Ic7z5jaZZ1Tq
08/2urmS/Jv4/uHkLjr6jIRL090ALYESBoADItOB1NNgaMNWuuPFVoHQgkCdhrBiq/Rt9pwhbqnS
o6ZY1No67OqnePFFaBFZ3+cTA97I2hL7u3OxHBhFn9kgqYFMo/lj0shtFJoKgJkHI01yg87efW8o
TSKoiwJjW1oQX4BKzzJoCCdC849C/bVv8A6wwB1CyIwx4UPGzvEenPlNQMi1zSRZY8WAkCEiYSiE
0J9ygSieiiViowMpHcPi3zVVk97EJfEPjNe11qIiikxtGhHZsTN+xvq9oeoDhmkr5oMyTVMhu0vp
E3Oodv3aOAN6IkfntnefnXtHeIudmB9UUP8e0qwFsTXeepooBk8UO7iPI1PkJUHW4RKhME48xbwe
5hrUyJnAV07XZCZRHHXaMf2JTGQDbzUr45qHAn0eFz1ApZpqt+UQz0KN0eznCVVH7KrLeDHcSvgO
7pSMGQ2i0UFITbYrD0cAd2I3yEFLIu1RpwE/efBTQMAN3SvxTxFLUzKlmO/WO1cu+PxyMiGWIMzk
1nPaLB+KyCf4oowMv67kcC0tjByVKRfqruhyeoICKfUeJXw8CZzg9mGUkMezlARPXzmXgUjRXEjE
6JQ/hjYFtBIbJAYZV59MxrWaEUbeo9R3R1YLoLNUVSKdmAPDQGlbAf1763nc5a9S8YDH8+sddeuM
DvTfPab2kkIUaULyxIwXRdJxQZVLFLNGKrcDbS40Q8Nce0X+9G6hRnhfkE6OIxyEN1+FOEraimK9
DS9nuXnI+tL4xaoW6XPmUQSiRg1VGqRv1ysPo6HkkUajxfA/Ve/mMCCbZGmJXJ5hWV/13Vm4gPhT
rFKK4BJ1DHm+FuxvI6eoQp6am+d1L8ik/qTt0+K0LhiVrukSph5w+VWTD1B3mAw/IHHPIyfvvMBC
qPa3QDdB385blVxIOb1X6aEi8Crbo+E8mVcjdDrApA7CcgLFunz07SI/cZzyQ3W36ozdJ2C5M+gh
QYUIRolVr+EddAlyqZuTlw1S0CysmDxPtyNBwuTWs81Tvak/HSmSbn07l8fmcl2YUEA2+cs4HJRU
X8mweIpK102nUezQGVJ52GDUZ+YuCYsn9Vgo9rdBGa/0vACU+Ia4LUMPr2TkgcmWQfQMpzXlW5nA
eWrgSG9HQrqfCf/UIiHkTYv0vryqL1Tmi4G6lkXNhklpsCKItp5hrmSkOCVgSvHP/fhPT1mf25xo
kd9h9sYC1wYR+mAvtS7s0mF5A2ibfszgSATU0TY5rZaSAdkyUTvGYuo8lIVfHii5yca20faiM1d9
3kg9dQNeb/we9ojg/mwQGTMplZGomZAy0RbF1NsnaoDmViyAnCtWghjL6+3FpT7qIwUAIqeJERcB
EBkK7KfQtFqoiOrp0puHp0tDy6x+08AJyKagtgxkOdS8YsNpScYhozESWMqfw0T2gbDauJ2ts9+F
zgTn0YA2DdxA7dEWMdaDzX2nNiQJdwlqp8JbSxJD/OfXAP36FirqG/3Mtl7CMhDOHuKqR3JGcC6m
AnyK3ltzieqKs4Yz7m3UqXjSiipoog3tbXO93RadCb6Zj0nP9013yvfW/V00h+7amDB2eaMNJaOv
nt3tZ9XaOvScR2g8yXa6mVDQ4sMQi4sYwo4rNlHuIlpePcNLTNeWRyTywFNHwHGFYRgFjq/zCa4h
bi81vh+y7kCmCggaDfetTGFz/MjPvz21glyvljBJ+/xeRkVP9oA1aw+tXex17xHGH+gbJmNV6mY0
Duqxb0EMTOXauEBGxMiMsFo4QEyV01OJdb1resTdPDcwnuJSKkZtBgjDCvALdnGT6A3kAcQZoYBf
Bb1Jeh4CN2n39xHOMlTrtSUkRS+3T/f39nl5Vt7qx/a5+cx2zn7w/HEF4nqTJ/2qX1GkTtAuitK4
WLqrNL4k2dIOkJvwuyCJ+VvoLZxluYTEf9MCuPKNjTz9Vb+t9uen+nA7np/Kj+qpAXb6xet12Ctl
cIaH40l5VY/eq/JKanmkhHs8vYGMHh7ad/eFv8zP0zPDKQ/jToGUazfySil67mBbXAwP0IgyyhQQ
AcfzMgMQNPOqnrqttj7tp+WwzvfcqgMd3C0UcM3htE8fshVDU2tG7LZUt+Ab3ztrqFhW4MgWkItG
WgylyipdpgvIxCFrqtbnpZpocZH0iywu4x9aa1tKhw8Z80WAEoIG3YadEyGZlCD2uCgTwoKNz2YI
OVYWX5bXNYTJ/JILJVVEmTSA62l9CrPo24pJk7b8Vgjh8ef5BUqFQAmybb5ogsJ/w3wF3vIWQNIU
mqt7ZCz0yIKTsPr3FSaLKkT2cVHGTjRzwjSasmSOz2u4oRQfV/zgJt4OyP4XBVDGZ65f6fv0Nb3m
T9MrnILNsTvOr8XH6Ul7xWkekBvlcezLFeOaSAssGHxfeut6aaJG4i1Knmy2HCPoBZfFEqaozXXD
KFSzc1eNf49UzoroKhmSKbntpkTebkb1suYQ962xLldEUawV2Dm457SP9uP2tq0P9cpamj/yvjmZ
E/dH5aftnpGQ9Xk/uT6t8PoApQfLdVvDO+HXS3UrD4uaPCxpEL3DzLkkXIlpF63AyPIUT3s3ARoQ
z+tuW/CgWQVMM/uoYa/thAexBqeRlDyUgkcjhB0Jr5AxtUCL4biK2Ek8QyOGY22lrU67akfd5bzz
VuOGtHjTJ+ddwaiTX+2MlbGCQnilfs+wkNYbNDM3xPgJ00+Fr8WIBr6Vnj/HbEYqJsueg44LogGG
AJIsMVhlIzmbD+0nJFyInHKoOuFrzAfzPKvfgrfBA8d3crSWk5tWiFxvbnDNLZqkSby4SYwVkiYb
i3ORn3SJyhgZQk+Jt0KYGQ2PaP40Itzy+2mpxAgCLhA2DPRQD42AcldwX8CD8Pcy4p7p2+T6S58y
/xzfICHyueKwfrY4dM3BjVVb+ffFvIKW9+/E5KTH7yJhkgh6nN+RY1EoZEwTiOcH11UmGEkhqluV
XO/fXSk35WbidsEjuoCSbY4Zif7Qn1DUDKfHjGY/fORWpD1CiKk93h/Uh8vaTL4pz2a+f/pyQy/4
VoIyfmRQZ2c+/NgJvit4nJbT0n1Qgjqut8lX7+/v0Vu4eCPr8lFA5aVgp9j2fh2UAaWGhEyKfQZf
kW+yzyBcDPPQ28GDFBAAJ+c11Gw+ydGW7/xyw5APG0oavj79vgCZ0fX47n0O/OMtRCaetyIuwJ82
e576r3/mb/ITLA63wObPMQSbH0JmFZ53UBP7zBHxYig90FYkfwm576L1310/WgU7+FC58eUDQtnB
ybeXY0Ijm4Ogvx1mDxBeBAYPka7uDoVeDkMBRe4zvhAO2Jcp8mLQePJ6IdsOeScvZjwihf/kSCwA
/lP/lgCdSD6H3vmOFlNIChFoHBv43/aeQMfly+9SzuLPjKnl0ElQFgiOzH36qDoHRTi+lnuO7bsL
Sn5BvoLimRc9SJ8S12YK+vCbrsfjq+1zWe+fcDP4IEiC2zoLqUQmWVjxHXooPg03vh4/jzVH+r35
pf+PD0LZgo+Gc5eDwhcRZCH0JIG6vq/vvheOnJH8Lh/89w66V5yuHIfRlrCNy5ASH0f/lX+W294k
WqD9Xj5TH55RdgnleO6V/H23OXPG1oppNV82zKc8RfL1v88HzcdnUATgLZfP024Kzv73K0KEvOSs
9KXO+fx3FvofKzufxpRHYERyALmnxLqFLx/FnuMmw0nC45oiGI3CkVe6T/e38Ba6e5c1hVM4MCLP
p8ljlbUEuDM2OSOqLcl3/WZvaHslr6/ofHAlWtAnKR+LWiqfdeETCTIiSKCRml8cEUtbz6xe6gWs
d225X3ytgZ8FhwNc3sv19kPILL8o53kL1LH/QfIHv/2i99MX92V+zoP9c/KYxK+bejNE1BYW6V45
GCsxD/Ct8ZLFbC4+9c3npxZxZ1t/s3mcl/CX+8yq4qOajypEkgYqVjpkofy9D25Yeji0+RP6kei0
OO3la8VXUDb8pAvafbU4Lc5PcoRqwU/3DMOHqMiF4iFo00YUUPmKOhj/zUs+Qd4VdrF8Cih5fk9+
i8nxRY6vxVdiKsBJsVk8djHz2AEjHxToopJdzyBeCFNvBFomlhfRREQhajG94k3hKIVeXuG3IBrA
SEDU9fed92cmrhwChx1ze5czbPpdcF4gXRyMj0yq+WfOQg7XHQsYyDX/vyvgqvgN7Bb7iE/LF/li
UP38Ccrx0HskEuRkiqPYO/PBxt6oD+O7DfV91L/f/8F+94AFTEMfs/RDqPU4oG1w9V9pOB2w3jtZ
QSmrDWBTeNqNWBl5wQywgX6FVTaG4jJcnxENXrl/rMPdMj7vPq/B8XheHa9BFX2KERMLLk+a/cHD
zf3R/1cF5BC8spBd9dkkLID9fwthJVv73+g/rT7ht2Jddhvmwv1mcwsx+JhI+wnfmDw8zv4zbSw6
WskHKjn+jxU9QM/L653/vz48PHA9D/zoXV18Xnxshr3M2dFiJ8b/TmH8MxerixiVs/9a+d+A05cM
n7LO64Bs6VgTE3JrXuPYT5KfBzP8xg59kxOxmRAexhLInpfvgKhxjTA+xFe+w8WBswvSpe3nL/o+
2vSh2HXZg99iZwef44itxzOzM2tMnBxU2Spb3EQgPmEKvC0kJpRT/qyzWBfKPc/XaAq6EGWsAJDY
qgv70NniDIOGuwRqkRcnOPh28rqbIq4bRO2T83OOhniI0bRc//eoxBCam9PaCmbu8qeJ17BW6Df/
uVj3iUCkwH03+Cw6F5zgvJLYkuz/CYJ2pqY2cp7XaHxj6p7Uhrs3RK+byo+5OvkdENMsDHXhxeKi
in9z9CmhhBbxILyYL2LzEEriF8UIlHiu/+4OcOQ9pUPT/+4X9saK7NzHVRPBwdY8wdxLZ/iHncEO
X+y34WF9UMLfJyU8BGkElppHm0ZEc8k/ffuydvZvLy8H/vdCM963t300vZ03zNBD3Qsv0q+xcGNa
HPw9f7hHrKU5VPkj5Ycfir+F0IJ//DAWexPTxqi4TwjmA+PyUbDYZ7shpD75e4skzTG+aX3z74CJ
+2gMgISGV17MLPDV2E/foP1X8p26SrdyCDXwfIXDT0mx/PIWhd/7XwAHVl+aX6w0H5JiTJdkRYwZ
+udFvbodiXzX/JT3Fr6E/bJGkc+Epf7HDB9eXzfv4i/F2Xy+EwLwsHBLYkjbR4x5mK7f/5afmnx3
ISsE1M6jLHT5KCwLd3hg6eeoKchPWfwxvc+Hn4KVCE8SsjsETDXAHl+DLVZnsXj1GuZ2c42wgHPa
DgzcB0p0XdaB7+0u6zr4tiJWg2yDHv9CTYxlzVfWbM1K6UNvK8tc9s55qT9d+RuNnmeFj56+JMoS
T3NaLL6SLVPpD5D64rZv6xSnj14c3zVLy7c/KPQd0VaPYF4Luf8kONCnL7mNchV/tnkr4R3oD7Yz
ZFVR+UFXgDtvxxkqJdSFQ/oVIVIK/IeGEy9v2Yb2sV8payRTQxVEWHCKqZ5GbqRsQKCHzXJ+AAsQ
uBHkJzsrdIN63a+8ZbPkZwF89Nt0V/2FD7IiYfbncUv8+EUHmZc8bmup+Zc93/3nTgksrfV+/3Hn
FJTlNbywdFC4CvNNvmn5Lt/Y2zFoQ7o7ITi7hXtg7UVDmB7QJt/IsXG+X1gLHqOsCSLTo7Pt3x4o
nOCUHsXdPPp2mPnN9rQoVh2ZzbRm6nmNBxj8x6vvvzMu6H/uVruzb8U2UeK0MjFFRTA9ms9M6cMJ
zbPfycLJcPT+FDJFzIiKnz/LHgCyEp037QZVJK6BiZZIDLy7q45IPfq3ZfeF4Y0lqCrCfHVfoivx
7j3wL/5LE/WrNmRYiX0DmUJox7I7LgmbT/G/nAXNkb/7piGiwtjWqpOFEYqvLthDCr+hBtljuXNj
cshg4nbIf9oChYSoYmfP/MkN2v33JzO7LBM1uP3tTQoon+zNv13bc0PvQbvBTny72+sbseO/w+9y
tTq+747HLPj9B6E0fos+gm89Gb6yhEs09JbK0vC9pfYEB0dQ7vJ/1QM1UT4VyjCQdGS/9HuRPl8i
rRZomynha+i+lGt4EZ6NzZyMj1OC+mbifk7/7IBqiy8RCaB9/L637rlKY3nbis2Tn0m8InGQRDSg
/f5+JvGO3JN+2wUa9+UWfxnhfbffP+O+Hn8ecDYALvATRaJ8OIfX3TXyHYByBI+OtZBIEnpiwvl7
kq/p2TXvEnH+F9vX71AsRPLO6tEIANw8yFutoHlQQwpb/I3kMGofNWZ6fSQZFwyPLk6PjI+ExYMk
DpKr6IshUkkP1HDcTC8SVUgGyeEav3wQRvm/8LN+OO3KZ3Se9jRGiGqL5yEi2m/9XXRu/2lAsj9r
wB3f3mGIdBXcRGyA+uia91x/P/VfvRu7T2JQik3+C+l6fN9niWk+6lRg1Spwn/IX5aPH2L/g3G5v
9h4Go9v/SDqv5cS1LYp+kaqUwyuIaGMbm2B4UQEG5Zz19WfsPlW3+vp02xikrR3WmnNMmp8W3kV0
yjOHkce0gfeRvqCguszAahJZzncT6BNhqWyxabr8UwBd35yXR+tOfwLm10l9RCdtP7zig/w7vLpT
+GVweKCmQVor/Wh1FkAKwscVLsbaLZcl4VfJ3Dfm8a+kz3J+6bGWXIBI7bkwoaqA7EWhJFNXSLIC
NAdtFKruhZ+tC8PYDKjdUqcm8YrQ+2SVUEO2pyVeQXvat1HCLsmfvkYkhVGUviXpR2ObpzGvDqY5
AEigGF441ptB8ymA4z2YH7FjfMhxCbYn3FlUzh0ZRl1PuIiOILflcemIs6mojFOJ1lA5NDg6ek/b
4RF6rzvRyH3GaPlFx2YErV43N8wlQncUS50rwXfx4njjd9PJKihHJoLNXTUAwmlMTslHMdAz6Sgl
Oyw6lFKF4EV8LM0b3uKBtU7H/JF+59PLSoExW9cgAlsanRT8YSY9zQaht522V9tRuUNwWGvSeAYQ
VtPO9H+tyP+Iy1PYiQypAMP8PkT/YyISQO1Zl5xsUh1m5orXtUkWrWgeIDZyMWQTH+kSI5+u1fKe
d3RmgVEntGcG0RKiBE/bmERUkzaLFJuQcXZWU3yZ1WXsWC4p7QpBAm2LAhsjWmHRfhLKCIA0QvOw
Mam7U12WaDrEAS3W8bsy1YUmk+KD82INGL5VXnUyusTGImk2q+LiWcU+oYGH8NIP9ygXDV2d1Sq7
rCARfjaqw9xYxNnRCdELKGE1slZWpxwTLLsgTiEjYtDtcYyGNvJc45v7FtC7zXgPNINwzY3nCGM5
Vt4ORzj8ouS3y5eKUbuJ6cGY4iY5EK/Ez9Qa5+W4dLvGdmlfjVW6hpCFCA7gn5yD5OeYkEebwCcM
XKMOwKOVIPUdCUkLg3ZW17tcf0+VH00/IZGEWoRK6VPiV4vGyr++Mg2+JGT8F+l8NOGieTz4MTRF
7KxFRWsDp0ikzCN+P+oLLJmWcjdJghyCuejGJ9r/7fJIZDC1hAhodBSaUP8J0gL6/LC2CrbZSCbw
5hURwDTcBXvTGFzbuzaQOYSqQ8FZOBGrkURosbVqKXogtTa50xCt4qFad7Gy4LNPFeLWGr+gTmLF
3BKfkpxmxD8M85RGKx0WvCA8nRD5lsKjIdR7BK0DWdq1DoHzNL4z6vdxTVC1P0FJxCufCqC9VF4G
41QStSjkEAUCTT8/aaaB4II5Fv4L0jcbJx9NQaHz0ZCueWi+0hZjyo70zA/axYF4dyXxX1TqVAKI
2Ymw0v569oq2T0YPSMiVyrL+arEAqBbG62qXjcnKtr5ls1gL5zmXvgayCLt5ziOyVC2VCK2TajPi
/Ks+JZ9IeRLzKZz6gfwaemONLljxf9AukdF8DVB1Gyk1X0K6tZotfNqtvYSdbOF/y/n4bjbRkm4e
LN4JUQsEwZlq/al2+RFLT9HmhfqDCcpBZoetqqL7n9yE9lJ0VhWN41b4Pdm46woDIRimTAwiPXTK
3CVnsQGRXewhThLLxZ4bA5fXDWsNPZFJMJyK1Fwp9T+rjT4UcpZ485MEDYHmlHw18m6ffKl1v1SW
JmETDmsITTeDsd9wpSS6d+wLY1WELZ4AMPULr7mj65VQkSiat2uz6IhO2Zn2gjqGEmEZ9pIbjrS/
mZhRq34Rzg6j/QX8gsylp4oZJJLQKb8bxq9oOOIiFWAEQz/WoOREQ20wjoLkjNhqKXphQfeFC2dO
Ow7Soosx0VH2klFtavohdqC7CVJroQTSRvstIXu672cetlrkIV9mSLM7e8g9OPuIzfywsxAzZczU
tJpqHANFgRgLn4nCHtqgTIhWUIwlDatRFS0gYCIt34XBeiR8rfZJHhJBOKgjZmDlsnN2Jk9m+g5O
zjU6BbeY0tvNfkQ39RGcohdLbPlbvNQHsXy/1avEmPHTvOAgNDf9MfBLHzhb/sLLdCJU+dz/Mkw5
Tr84CYfGQn3E3Lh8Nr2SG2lCgBfMR/Ni2GY3RIrqQ/2tsPH8Jvzq8TE+yCB7ypfinJz9Z3Mvzv0X
r5WcmMjMH/swUK2aRefiTvUm4HvQvOp/0glsvXwREi4efxkVGuLGmXKPfutv6dwf8ytw2vZqnUse
ycItn4K/MiuvA12v6K+8hlglcFmvYlp1aGDmzrm+Dj/qS7+1z/CZcodnzd24d3/qcTq0+/rKrymP
Na2EmP2bBluOUwuVuAFV7bwfAWQtzH6NtjKDBFIsZeLqVcSb66pa8ZMVybfmKh02arFMwKa26PW3
UJhI6qqKtRoTec9jsRyQ8gZb7D38lNLh+AJPv5Qm1xu3YkLjf4wpdZEnj+GtK/BFuiYZjG4INp4C
ckdT2a2td8LusLuoqNTnySnu1vWDp4r0mLJD0MYocu2HRsT2RL8VGtrMwn7xEEN4JLYE0sUcrzKz
rv9Q2YdTqf8Yc1emPp7/tpiOWDCP/AHOrOPSSyucdMhqWKnK7m0a3KJBeL6wwM7J855DiUlfc07Y
WMyBX0WCsVHyD4OWGfkKN5ZDn3gLngge8PyNd6gHAngXf+m/bDiFRllICdyjhmxvNjzLL4MV7V2j
oBv/5X/+pRjc6cSy5F9Ik1ROMaORnPnx4DMo+Wvj5bzSPzQC5Affi2t7UL6Lu3lIr+NncJN/9Yf9
YDgzEOmw9O3ce7C9Ja7lQU0I5ZJ86b/a3/7X/8uu7T14wuFaeI8yRPDrBjfzwZaRN6m9JlFfBjRK
4rhItPT/KPxyjcO/vFmwlTqVfx2VG2nPj3kP7VT/ZNfkV/spXE4ld/yrwyfXe/zpnsPTOWgn+1Ef
iufwqfxE1/Q8PbSHf5pIu4Iafqy+bfE5qCqc2kP76Z27Y/8DKZuaHoP82lwTiiIpT+b48B7KqXhq
l3HfPH3eAesTv+rRcfLkw744NwHG2he35qWd+nvzKF/GAYHjEwF+9Gz240+BEf3Cf0l/vLxkLZyL
RBgY5e10Fjxl2I+v7tM554h0yIJTWxfP37X55aekS/VEOIKkxTxPz+wp85Yz8OD37GrfYy6v/yd/
cpUObMnr/XQwzt4f0uE9xGy0C6f2m/yrDN3pZ3aeaLMjr5yNF/MQ3JiYAC88NO4qlzg7k9qD/3B8
MFERv3n3/rhfj+A2PtSLch+/+kN2ZV+HAYc63i2mm3FGa33tD/av9govzY1Rc47PEMWyp0qqBTJr
rpZ3VXbECDf76Wierct00ajDPQnl5IYMDyoYv/6JS9f8KpfxMNzag/pgAmZU1Mx7f/yW9m79xff4
zM/59IH4CtHPxYhmCfk3f/aje/WfyTV6Rs/2R38Ql8g5RDoKB+pnxMTKHdm3P+OBbeeXeU9Yb3Db
zNQ7ni1iYc7qmVeq1xNCtjO8t/EHm11y5e5H1+LJ+4rPEyUuyV9wo4dP50/83icfMb4nYNXn9dfE
x65ujRj+B5JXeQiqb37fXSKfiWH05EcufP9AxRWY749/xv00/fCQT9psuGgHG2cyD9zJY43jqSrv
YGWHr/gc3mt9l58ZMO09ihcRw4gvWWUYHnfEJ/W932s/w1d+1y5cl+JZPEfx9wkXQnSa+A4Z0SU/
HTzLl3mSj+pNeyg/QT9PfnGUxC/vZl0YirwggRjx3LvXXyl9qHSmXZp+VvyOlDJYgNRZxOP0zUim
lMNpjwbp8GSGCp6tjI5ilt61nyScgWL8q3laX9aBEc24RlKOfWJmHRKu7SgelYt14Odiewb3QHzg
+Gwd0rNTcJHj8/CpX7U/7oNyScUdpmjtzwye8z/GHLtAYnfO7ZeYk7SXyUTj/SrMBeGjeGZYey5g
6ZA+/+JSTS3XvGo/kOETMNMseJRAok3DXvvGB0F9Yzz4DxQf8CJ5dPmaW8vX0sNmz8B//fbAQe7j
d/nixowvH7AFH5k1F903cyCWgN/xhuhSyjEOLDiHO4/+Vr9s863qZkJ0xdZsxnbM4QsoQ9NMPZGq
aL+i0BWMUgRHVMoe0m/wkG+8pnxTzjkAh4aN6Sy4WKzxxqK/8TLKJXrGZ76QdBy9M/lUBCv0jK73
wigT0mB61WKzLt4/f3KjUKJbD+y8vCd+U/RHstm/9wyJLGT9Qa+No+pLT9wmcMcbsHsuF3+2L82Z
+Tf/lvF5UXNS5eYq+GRnEna18G/DAwds+AqYhj24QotaiEyBvIAOhkGwAsmgXw1ke0dcDazMbn6y
HtbDeXD5ospVHt41vPF1QEgFUi9+Je/3h9s+Re/lK6sXE5Old+0eQb2w6Jz8Kj/WobswUCtX/lCC
h+HxQjtVv3re2wi+yIazFWyBmvYvVf42KBjFbyWZnx4xwNKbT8FLWVLAqAwiGyjWJvuA32CcwZdj
Ixq0zeh89z2soq+Om88e1XGrdXb3n9m9urOBK+7ZXb30l+jMZDmcmRLNn8pyYXG96M0zM+kP1jeb
1riYqTids/3nPlA6GSFiAMJFVQiZgjyaOZsukKrsA5nM+Jl6OLMys5HTSW2Z5ioDZNcXLuOUB4g/
HQJG2rnWziz+R10UYz9XleeQf8aXCKkOcvI+t5CJiSeMYsW/R+VPYeK+lzQIAyTD4o7mL+0nPZf3
+q7elaN9lsx5s08v7df4wwG92kqkPO67/XAtlZn2bCUXln1Lj3e4qJTxxa5mxi6UWnE6b9AYU/Xg
bNbK4BUFCOtLREOQP9FxndMI4YSJp1z3FhqbXkV9N5OdIjDOzA05ZFUmL2oEjT6u/XIhcZoQJLom
q78yic/1FuCTaVogNuIOP2v5WZRo0QL14GMhRshKDbbAmaSOrlM6e2Ha6C227WwpmmSR5ib4+cnN
2a9nFKZigyRwkpUJ/lHf5UqnXJ6H7qg+dc5ihfCQVHvkgwj14eag5BXv5GErxXvg4GLgLBoO9bI0
N47MhJAm016dPiogJTKBK+lXWJO9Zq0qdilYaZrsx/PbWYcoRyZDVU8uDdikDq1EsSJV6uhQXqtK
QrWZ/LRxptNMJs3hy6joaRjKg7qFRLYePmrwGIO00aEdUVaBk4/vAYUndlDZadao4uL21lGRBjMb
/ozltAxkasmRxbEW6hWxgBsHg+VkfTXjLseJME7JQh2+kPSOFYJzbjWiTJ0bbcCeWCnR5FbpK+qq
lTBWDaG2K7VmU9J5iwfh1Rr8HfanGaUHYFSKG7YHiQ2dsJAJ6xpaX4NDkDOu+8xfNMSz4hXGEyKY
IT6dNOmHcgI4UzeSp7WECF+nWQ3Agzy0/ljhbwSuKS4IJu6JqoIBejcz3sfuHZA+9YyVQolDKPOx
eFbSfAz9NQSyRQPkWSgs0WmTRsGB+KgXaK7gaoZVM/Okd5y3zmAuFUZK2hj6XBikNF0QEgki2JX6
AKhf+dOVblHyMoOKJQsXObUsiE5hvfvn8ivhWenVhneWs+gOBfXkbJ8YEDirVcXaRAoM0PiFOF1K
mDIsmXMxkirEsIHg71SkzHNigf0sGCPZWc9/yrKCfRGtoad18jYJ0Ggr9tIjv0rS/KVGXLouBZ/q
Tx9epZJQYqBgBorvkaYaMvhhgNvN8qCan+wlhOIeQ91YKPSC1GXPRp5qQcYWXzUIOaW8YIDkb6OC
wtF3IlFzQ7VvDoCqRF1hDO4IcGXtKipfyJOJ3aunq44dLcACQil7G3wKH2q99So4SXSa8Lca6i7m
og6KINtTdSoqkBHOilEJ4ahfWNgXZfxjLQ6MTC22GFukSl8PzpdBkQaVGC6SBGzMCAtrTFgjOoZs
shLJXIL5Dztsg89risaN3D7Thm/Ggf6hF8QW05+f/CdPSFA9TG9XTx8CF2hQ0aGa1E7tsktltz7H
ZgwyL1kPoMAlS+BnsXhT6/Bldl4Vp1vOQvKhV9gWjyociic+w8YZAZ55b2i8M4rBgc3KGTTFTddw
yNd/FtG/OYzSiYMR8VBUqjk0UlMRcnhqCBrAZp+MM7MYvmsV+TNRnknzTc61cMP6Rr0aa30r/BU2
JU8fJKYcfXfTpQh+bIn2Wt19eGdH6+BmTuDJ/DePF6DctPJH451bWTI4q/ZQQhuwLP3NKQBTUdQj
JNEf5g05z51Ex42HvA9w+aY/ITr+JE8XnubMcUfdet1tStpaSnzhIiw6Dc/hEN+7tFzn1Xoc0Xqa
zlZUN2ztI9AA7bf00TDMB0hVDWkhHAdjPL2HIYXd2Ka4u8hN0nrjtVrfJH5s0nIM4fp3rhJPHWyr
FqlVkZyFSyFoqHbtHcoqUjEdqzE8eJ08D0Bw2OPNHNwMzkRLRYckOR6+LryVzPoqtuBM2UrDX258
aPaHqf7mMUED0RYUaML9DeGRjKy5UTV+tGPhFkjvZG63buL21Ga9WDjxiaQj5Vj22JVFJ07aN3VJ
BI38F8TzltQpGFIrUUHLMP0nNT0RjzGYUVcWDubI/Yb0IDMbxRiky5bHG7XrwO52i2I9dKhmN/4v
FUc1/47GP2W8CudTFdWwOJmVmf2slcfSkRvNW28iRLG9dyPpQLdTgJyyRS7AqOT/iCnU9oYPFUtx
EW+VdKX7DyfM5iUwXauQZ5pvz1Ec5+EKOhk1y3T6KuCiWf7Oq+05n5ozNVkDIS2iZgdmAy9g7aEG
h0ULiMKje2VA9dD1cq1T1NYHA1rurAmmzzKGgk58t5PyEF6VBNbHTQinlYEsJgn/bHYT/hgT3GSo
W6TlbaVqNUx/amtRvKSc038Lm5oYHAZu1dCo31u9x9FQfkP1Bw9TPURR1FLpnZZIDPB08Shi58Ch
AbilarKVDzE+1xaDVYrojFRFjMbhnyJyxEjDh6+ioR9rMRYotTO+ffF62S6CQlPpw8qkuTaytDPl
xLRvTMt6kyrq2IxvLV8XRQxniL1P4QnHd467MmnoXCeU4x5JTaG7BUNFcyLE7sMgUbB6NESVt/Z3
UD8Cn01dslGUdA01IZd2SvFVVYy8P/in204uEOeUHH3wUcSdA7LcLQFAyrq8BckCaADDFP2VnLpo
llO61FMMjnx4piAJTBOOWo9a+KTCt8l2FqKt2lypKqZpnMXsbkA2MvBABaKhT5ptbiBBsta9+YaB
R5LWo41R+FmyhOKlDJZ29i23aJgIkqn7WWZamI82wu6fKaPb5kd1Uk5qYnwL76nKUUHN4eAdCvbM
ob0J6Rl5k2D3LRznI2HzTmIBpmvOgqQZOHhUwB7JT0vjzrB+ApHMCK2rSEOGbB48CBXo7H2Q/cWc
LUWbADROk+597yd07FlQMvKTJespU7RarrTg1sfDAqhGrdOH1jeOT5kdO9WwZ/SGwzE/Y9gtIQHQ
F6PtkmICZbHADDpXSxgYOgsgwamUvoFyMMP58TbC7ow1zCn6jQMQTQX+zFknUpR3r/iLlOFpSmfG
2VTtoomlhpuTkWOZjSyEGn3LdryG6rbzu2UeFyuNUJauB0yn/3G9kPRTb6ZCqaP/0c+lXHw6HR4q
qBy+Qwp67Xa4PkgKEHZ/kwV0SK+epf+J5pYwCIuGijCNi9muBldChk7bouLAOaBMuDvqZNcoKe08
JGryK/bsrTaihqNpxafPGcmRcjJQF3Uwn4RTjpcXTE8QYM61oX4N216Gz2q+JfG72rzrwFStNwcZ
Q4L5eQy5retEdU0QIYquuF3xKYfsAGMiVNh1aYASQB6aRnMydIq36cga6xjmtg2iz4Bq59BJuMEw
wjKITDaGPjOXL0ztZXSwM3YAY7XW7I3cXCGlZ2Ri56CWhz3JuaoVYNKYSW7fkk10y2sywexbIFt4
Ez9q76eqw0MlmB54U2hG0jGIM2RtkyeIuYZxSWi6shhw/xNmx2hY1emOI8BEn9Worj55bhmeIxab
NC5cywDXQJvLTkphDWHmszgAjRPt42sKuwJ6/FIcBKqYxo4P0THatamNbaH5Eq44q/zqOdqyv0ur
J/Mse8OsIN/lwoQY00xqSs5XrX1vdaS8DgsGijMlwfoKcIQQm7ok+GefTySpFMBfdjIW6hDfdDYJ
C/nV9hnluPAiICElE5imsBnEKlqG0lftTNhLzm2wiD5kxfypJWJKlNz1g2hvRNqhmcalpffAM+uV
sB8Lp/jQm8su6xcCISAcbaLx0QUHPSR66oiinqdMeFsyxeR4k9Hiefbm1cQxVtY/4eeQfwvLG+wx
CqdBSLs12IvWLO06Thd880Q9VjU29FitrnkPqTnCihGNUtGfk/sOjlNSfGhxuhJOuHwEf2OwQuFy
rRUqCcN+yBVocs4qao8Nh8EQ0SAoupwehcWjhENI7NJxoYlufJq8d0q4DP23tt22dPrkWnF5nmqN
1mRqbAvw1SGVA9XW3BVx3TLcT79sF9VUPIL2pii6wFDMpxFbEcG5+gfBPamYVQr2IsiYAYOIDYiI
EvBjewE3Mu28D2Hq8QJEeQroGcrc+N1EvCfDSyyc8BHrHyv6hAXFVfKs8iNjFsu+4VrMYvNp0Npo
qRUBkeNKc3+Z5Sgt8zUhfyMNC3lhU4xBt5YtI/kwEJDlswYsS4wFIBFswMApODNI3Ey1UwrsEEB7
wc7ryCYcSrtX/LZAVZ1scHkHwsGnl9dIJrKGRaGt156XLJUXXTI13yesqZ1WbDDOis6r+I6yK34c
5TPLqTu0I8g01NnJSlxrGxw9SeEOq0oBwkZnt0CLWxzae9rUwj4ODCKhqStSJn37r/wTzx/Lsgmo
lcXHKxa1x6lGR8tEGa27Vvjvx8gWnk4De5wc3hT2exRMdBTrE98Zb1mGqeEfBZOkIduTwx4bjBTO
n0SRSrQsR2BFicHfchRhGxOAkWZxhwna+Sz3082Q9b8i/xDj3uegHlhIiRuCgYFL0eCwxsukHfox
3iXaRgUrI2sDK88qzmFjT78xG13heYPaDx7wptJL9Za8aE+9Ugk4+dXBu1iCeQTECV+gZMSSw440
xPnFubXyxO7wSKo4l6JTXj77MCarLoZSQ4EH6gI4c0v/sBRiT+1t1KMW/Ei9T9LhIPbYNshWLB8h
sZBi21CH1DOao00eG8dtsYHhCvHQZeS5hHy4atoFw5U6BJZqRXmmebnuSTrhIBZQlRB4FYNzLdjN
Xje3Wh3NRMlDZPtCRxG2x0qVhH1TcXQ3thbcFfZTZIDb2OWEs1NJeEIBAA9M4c4r5pbUDpW6mF6z
I/unWrKwZqMebIlPe1equxpi/elpSkXjQmEbKfgmvH2PDCYpBZNFMUlmBhx7pNlds24sgC05Y6tD
d0txVcDYbBV2BrBS9Sj1ZsMc4xx9sUktxrWIRxrMWUFpwWNvasfEizPzYk/3TMjqI6NUwve/SIt8
2fKWCwGh44RvcDSn+rDSFBQJk3CNM+WxG+80wkILLYHoiE+c1Eq1bF0eJ7XWPnwKKLljLIVbWj1S
h/EQLhlccTXc06x3+T9Ra7Kvemp9sE+ImS5aItCTaWlshLGfXi+FKmzC5gANxbigvxmhUfBrhbW7
au5JzeZ+4TMbU/mWs/0/XIY/r6hFteZVpXwLdlLTOIOZ/C1sl5jDENbichoWtjF9eDyQ1LgYZWIj
IK62wER449Npd04pubmW7xyqAznlBU7UoAmIuBLY42I/sS9iiKRfgUbFJHgxL3XwPPopEyO2fSs1
eqa156LmYWNdV0iWOEpCvA8zZKg5hR4oVbjE1w1VN2Z98Vri6InkjnbhhG3aY9MakRnV00MdoTJB
JMaRwUZJpQj2TKQvJphewmy8EkqPwbRXQRyvSj34EQyNaTvK2ucUKcvMQ58KsqZJR0QG4jVfwtbJ
9nXC59xqGEyYiG04bewBWa0jFElEmtkqz/R4VElnFufcWjuGzK++vxXSDInSJxsBrOoddCrgl5yG
HfBvrDVivvYqii7sR/9qvjc1ipX4hUXfrK0K12Fs3UWWoCy9NSnDXQLIlq16VNh+/jkGaBmpHPRk
jBlMqFH8ErozKfDcrnI+s0Jfwst3fZ28+CPClBZJO/G7pMMAG4DtLp5LC+opySeCzwO5WkKuZvTZ
L5lOsxA0Qhgrn+KsFZN+gbxGAYYBiuuf2GzC5w9gIG2ig0XskKRsAmz6jrzWDbC1xjzI37qsWtko
J2j/TqUzD/DqqREGnbpdAkFxcEzTKygscyHruBbzdFNTmRNnJ9uJXDH2laFdNZ9t7C3EBtbPWNyb
a1x0Lh8mSK0NAh2xEPwLlWaTo6CtsUx/63fkvn+pAHxKa8OQjTk6hAC3xN8IhUpr/4l9j6qqiIG8
Rcgxd/ApmhHnqsGG8627oeLtGjaTcfMOnVaJqyTgnSYMmmjL7JOhYEkM5pjEFVyBqgWHB7oaFhSG
4YqdjVjZ2WkJR3/haScnt9BqZO5Qh0tmQrHABmADigD1mbIvYmQmXEsv+IOQvCwteY2IpukEt4G5
rZWPCQswHyRih6Q16gZkgNjYcdRh2hob1s+0wixU7kvtCCe2VO031D9TvG9HdKahPU9ILxMEO0B2
lo0KJFj/w4yMT1iFiW8LSDwaGs1mu0XYAkccWc5XAjzVVQknFz7HFyoakdJpEvYQQXirOyq3BvV3
QXToFnoZUMil0jqWRDDCHQJlMRJ7LzaE+bEpWnKNLPJMeEIttyUYKEv3Ym/GtWwi6Kr/qpbiGC0E
O6Adm09Txq1XebfK1JfifM6b+h+l0YEwJJPA5vSt9NCxAlKWbxMVZaFu4vFCA2i1wTuMYCUlXpFR
pnvSW+eMxOAk6zh++vFHQ9QykwNF0XawlpIebaUgeq/YMzbvHElR1RjNS22Zoho3Cz32JbT5QM5Q
9ETzxPRC2ZWnbq52q3qkqWBUVC5tGz29GAzvUseVQGQ6tZDL2IoZhATxpHeCrckCK1XW3hG9vd5f
OMmSs9K/4gQF7X+R9eUbIqKGyrdCopHVpZ9QI6k1wm6zqz3COleIx+CO4Sev9WLrr3OqTAnPJbZ7
8lEE+kXsuQ2YB/TxJi5oweNcjlsecGoElBFFkkYpEx9A/BYrbx7sK0d0rW3xoFeIxrCHs6mrKgBL
TEYebdNUBGbNxSkRtmmstxCl4E68iSMuK8iWX10Dr2H2Bv0XchTmDKgzNOziVeQ0BaYPpGYaVUqh
dsv8+iD4PuJ+izOo4JY0zR5kJauBEMiJwwyHWiR4HlIYJhwqGDbDlAGfU71IIhh+SDqZQEtFJlrP
WooPTPEEVZXYkPovMCmCtiKA0CGvzjCLJHnpB65oG9jIbbLazcqtZW9ig4w/rWMV4ZQlqu5cDSWs
jnFyLm88L5zbDRnYB30x2tE0h6X8anREexU4I9mGpTeCysS7ral2iQKI6sMDLBF6wESaOHuKPHoB
7xHcgEr7hlfOkcFB5wp9z3yy8xTvPUSg1vbVGoSTMOlXTpAiEQO5yDUElP9B8QfBzNvowaLuBRx3
lNI14zCFVqpoV+AYhNuQu2t/kWA+9yHWiRQi2+veYXl4KEUVp2bSZd3KAW2rc9s75yxLDqW5tlQp
htCDy9AxlDs+SdRNa3Blvd3Ab5DKbceMrmro2vQ1T2Eqim2AqPRNwdY+f5Qi8cfv3qew2Fh6vc8H
a8UR7B8QTwno4awgmEmywRlmKZa0gWKSTutFVBjllDgEZJdih6uP0D1oEQqUiTjmsLkwx3IJ8yHG
NB0b7x0XuKKywtwuAeKy0bLaWsDodaeWrT/jnNCKJXwYgdoVeMIyDOYOGbFI4cyQaNjSFzxfPoJA
rDGMq1RdiIlO1y+qth0m/HjptRMHjXRbU94VxC6evzWlO4nwdXq/I4d0O1Gg/soLb9rZ3EOxEatg
jnbSHuLhQKsg17J1R15jU+EfJKEAParvVyLmhPvGSOwiXMdp87LRPQq+CdNXqTLlq+0eWM2bIAyF
C1MEWPRQzPqtIEWUDCCCjJaCSyZQI2FBXdU8il1QQSocGF7qkWzRBPZrWrBZzINwB97fZzJwKETr
HjUlYAyjfAohqXdatumCRc+Ht2L5kyBul/MSYAyfKTH1m7VnQtEnXWq4epO9FP+uU+zLFHWlx8Tl
8IAnQbdsOZ9HLKxWzMmkSihWQIfW1hGl1H+zI9POAEcm5vTfZnzYMX5KUrpTLI6g0szhjJWlMnQ8
iULjXmKid2Z6hhNJvaZpuhKFu24Y5//iNaj16Wq+4pMJrF3RweQEcxQYw0qhlcXcRIbBXuwsJuqw
eY6E32Aq2obqUkxDopsZ0xhRi0PRUOMtOKMw/A0+rdje6OFTPPmQiRcxyqrGd2CtQfr/NvlGllUJ
DS+IHNJd9pShBttYls6VvSZk1CPLslU7CfvXAHQxvDZK8S0gT6HQ/NdkMjl/qNay9p5hzYKiEbmH
Pj9Psvu/IW5UW5W6WaP7W4HIq8Gdeom8ZlK7Vxz4dQelXEEDYekhoogd4s6XFTGMJoVbwQfeCfCJ
WV6Tek59M+ugw916SsAd2zt6j4KbptBE7AjLUgG0ZQQhxqIOPaH/U3aV0SwiitaAZNWhYevOZM+p
t0f+TFkf4hMyz4B6W6qrx4wOwQggcSRTPSefLM/7D8T0UdssWXJjen+ag6vZ+E5ayhnOZzEZotSv
C3Jxs3WQjTQm9FSDWUeDT+yli5KpkDOA28pboYC3e+J+Bs7PeHeJCc/6FhsAGDGJnQVnIbjgdG2X
Zvg0YtH5Ng3XIEuiLY+qyWElM12ZkN6Skzw1dk7QtVEv42oTk9AAiG8l1u6MCBbWtugsDYBbODKM
OfZINhd9Yu1LlWeCTSiH6QDWiOwd8uYwkeuq6LarwE8z2mNdwqfO8AGDGS13Do+bz+YRLJGouCio
nSMlW6MvoO0h4mN4joV83uOgoLKd1ajRYJa2NyD2AKFbcPkj4st5akoECl7bzzQ06hwJydQRRzjf
AyeRhMd/7WkKU6V9ydXyUionmi5rO3c+uJhsSAedU0RgrXzfWuSe7ZYM7U7hmtACjPV8PnL5Jhjt
OCiq6budfnth/Rsz109JZhUdTSTVfFhlzBcIr9nsOszxpfIlOgct+xvWALN4CnJVyeaAcTd1r7x6
gRJkiabMnmhM5Q0L5GfGzrbOO5fnOewd8VgPPduk4qPAgZMaxAGygokZ1BuMN3FoS+haVfZGsyUC
FM2NxpMWY5pUNpqzqbVoBTuvk5lh0LsOGouJ5s1SLruBWyekOBE0b2JXIZMX3LALnDiNsTGUFHXd
MHMIgKBvSrRXkFIg9h5N9pdY7Pr+IOnIm9n0MO1h8xDvSqwagUq/gBYbH9FkJx/TNxIUqgCKFKc8
RkYXEKemb3otdXsr2yNEknAIpMO3hZJB6L8bGYrQVtztigNTliQ7m0YpvXWx1PoByLCNTAewaVme
INgXSHH5XCiPUYh7w8Yya1wqySblMI2DYAk1bKVe68aAx3hi8mOPJIlOLr0gnq2ArY3eGDcjlhc9
s5JaNF+2cdFpJ6Y0XZW1uHQea2WJ1YU4sn8nnv46dtNGHDJFm5yAIE3nQEWzR8S/iOBEyQPnAR9S
OBfEv0V6uNMlXWQwkiwfYdyW7FVm/I4e1rla33ga6XbTjkujMZ50xJ7gV1PK4SWtM7tgoMOOyXed
BIpioothoHqnsJntesmm9jWsOh9DJs+IALklBML1YroEJ1cTNOxzxm193J2TPQfZtY59MC+gl1Ua
qwx7jXgNq6k/idimm0ktP7aJnlE/LIp0g7azLG2ly8WP99v5n2FvAF9svlq2rmI2YCPsVM8+OibU
JDu0sgE7vMwy5nYqrxzO1QXaGa6Pn0OZ+o+n81pqJFvW8BNVRHlzi7wDBEiAbiqAFuW9r6c/XzI7
zs2ePdO0kFTLZP4u9Xoj03W1fjpyKQrD0V5VBGxKCagVeDeHnqgH8yqoOZ6MLFw1gGCGn50dpD3p
a1c0B7mdS0jDtgcFHCDYCm4f4y7Dajha5Ia2KzyHDB3AKOahmBCvRAvGKFOSKFwskg3IzqNatNUN
lWlk3To3Xppk60m22Ah+qibWd4hSXcffIpRw5P9rPMJ3OKQ681Or+3evV+GvekL9yPATmWnqPJtG
dbBaFxsLiL2jSawcLU/eLNIqPRWOu0pUYiuU6JxyKwfBpee8tZ3h26MEniYLIXpxEjCECgEzUzF5
CwlUdgG8jepBcmu5LQNqgbQnBMpD+mHi8rPOwKK1My5cJCmgM4F5n1KcgFGxRqCrIMxj0u8AuClz
/dwS9SoO4cljTDiDHVBg8GCEVeiQ+/ZhCVWMhKs221dkL6rGNCn9XW0/u5xTmr5sznAlQjqJsaL2
GHk6S/UU0h9W+Pw0iIE6nhnkFhJwd9KsJ0Rz0Upy/mSmgdIwYFFHCvI9TtnChckN6Ek8ZDbMp8ZS
CUPHVCXqSd7SmDMHQr2VkLgy0HY2fmWP1qq7kwUiii2T8D3Yikzy/2FZAOLaIDkH3ufYr6x6BE0C
1sU2w9OUHimT7h2OTmqqAPUTf0ygNUKROyAa1LPMEMEHJ5q2ursF+aXzdh01BGH61BFU1yOa+Yh3
QPgtwcbhtaO3MtRfXqcWT2L1hxynZ4PlB7zDKTf4S1XFVancUCcMqJ2mkbfDXguTZuPRekMDZJgW
GYXFxzY5ACy6LCaFDQzrQAK0kSpCydA10ixWzHvETCSnrtgQB3Iu8qOj3ZVG/VOCOFy4FVeUkDce
hGXJQSUpmo6sHMBcu7qqII2hee+9YmmgfBhdmktaBsN/Kges9YLpVFdCloGYyIym4pfqApQGqyJD
ZwETCdd+gHtsbs7g7LnWGag49gZt61U1YwBe1Hs0ogElVjRtuNnH/jI1WJ6ROquMB88aoAVGdZbM
9fyLWuZc4fKPNMI67N8kIIH9t0Plq4S/AaLBmnD6Jiccf76jA5GNQCY5gCVERE++XV1b63jYtW10
HM1Pr/6ZQ+zr1bktQYqyX0GmSU3cMtl7aablpkbRmlMZ0tQ5NMBg2+I5A9IUWEu7C1RZVcW6HJFc
cNFX8OiDbCW1oamlyORCsp3DkEEAgeVX5MRnzH4RwQVPAzKHhpsZUw+AuhArvDpIWYpsWkKwo+An
ImAuwGkLmCMPyOfcArJtiGcF5xDPmsuciGmLVWwDyF0TvFz22GKMVxGDpK5xCm2yc0e3XYt4waAh
jyoLw9Ziandz88/gAOi/2GmykYkJXiXttf03qhDp6BnNdAsXZkh0J62sbYAWcqR5XFD0sCJDa8nL
7kZmkNBYjxXEDP9MeiB8xX9hJIKewicP4zZiu3i0yejzTJuAfQgXsDoJjkYaFyNr4OWKcJcQ30Cw
GNolzWFVOysZJGWgf7MFaYc4SPGnwXXL+BcGtEidLkmiNrLQjQKnYNPBx7S3pT88q522b5FRjSg8
plY/CsluIrwSGJHNETGro6+E1XJs84NvXWaPMHWjI2RTjTdM3mCG29SDf+Eun26lFlHRXDqYdLnA
1VrF45xt2aolM6FlHwp1Uqvdw8jonBmYaCSpqG22gbih3eA9xjUXhTkTV740xaGci7gSyEpUIffl
jHDpIn0QbFkTGgRU24Y/bNpRZZoeU3v2IRFypRKjuOFesrul7m5dwkAQZUuvPnxMyNf1mCp6pPzq
ZKyv9FuCNsc3CUtuOpJmEXKW4dZWko0ITKRUElWcoGlyyjk7A1nU9MOImGimWDJ/5Wu3oTFGAAf4
iuJoqqeid37xq6JlBzCyopMibWB00Jy3Kcz2JvA9AuhUGi/Ue2wEd2b6XnJJRfIA5aL75eNgXXqf
bY7xOeNPheQu8GYYpfEN5v8y9fCF/oOiT9s0ubPNJcZUpkbBzckjF1t0XA57MbAGCmZH+58HfBGA
nlHJiSBkjq4aH05eFNFijgtrIECvqpjSE6wiTgBd+wW7lRbU9jjZ2CkDcho++N+gKvTXNlpwTIrN
9JfsyFysGR4H4DsF/hJwKCbKnXKIkkCWHdnOK3kxtT9VaXZjkHc8kXxIS4l3fBFWp6K8ggrKhBzk
MbkV7oWDAAcccHvZ9lIaX9k5fEBmrsjEk6btEc8Snr9DpoWkJMfHXJL442McLMdL2nuf6CqYTpKt
Mk3dhAxM0MtpaQIEGM6wFB6UhiElpF5mL5LUDVoP7EFnhnwODxrTYQjC3nnt3lXeW5+hdcubPW6b
8dT1T7ZxQKHZIyUYz5l3sPJT6iLk3KZY2XLcaFtNPXFAK9Otqk7oVRlda9rboD41Nizg2uJMFWHh
XmUsVsfQmuToGpAUH7XxaZSH4UjOGQVVmazCaeODxbrcw3LZuKifJj8l35r/PyUH18kOdabuVM+A
9X00LY17z/iQdZx62Ef05LnBs6/xgTvDXKtMHYnxxKTc8pGJK7rPHjx1WKnpaRiVl2rqlwaYl49A
WO9+gQ2kYaQEFmmHhl2KLw6xd/sc/Is5+QeVxYMglJy3EtX0HBw7Y3oxJN5vRw3cwzPWXXHw8pjI
gB4xgvbUtQh8A/3N8RltrNj4ZwLmr3KDaBMyQr3t1qnIwNxHZXoOCm2FGOLJb+2XkQ4hjsLX4iE2
bQIrWmsrvQfDhXzDepLrZzSTp4a6yYqtnQLWZGDgF4muGmPjUKqbAl0xWuF2HAomCBsbLyHacF4S
bb3h5muL5FB6zOmqZJpIjm7HnXY2RGF3CHNiI5l1GDcJWr+cPFcaOoPS2zafWiQ3NdnhHWPh1ZS4
tK655vq0Gv1oZ6Hkqy0EA+O9iJ/KulsZDDb4j9zhXomipyzOTjbt54DCWQ45KEeQCg81dNFGcKFE
YoXTNjO56IbqS9hI5CYiEMfLP2F/yfxhmw35RlITRo9aE5N4GRg75O1ytacFXiOTSA3O8kA/d467
jGJ6Xm8zo+ZHzkebk+9b97mpGYy5a20mleCPIOFZBsJg8k4I6vOvPVhm1lY7IzkB1fv2VQZU1J11
EK0lsKdSgq9P/0QqGPM9gwTKxA2BTu1gI88bzp8tz5ivxZDXX3JnS4UxK9NJaAAOi7B8GMboBYGS
qNJmvXgbEflIvC7lgzDzAlaB+mX8QlzP7CXIKeQCgl0JsehFJ60hYD74VRlZ3ClboSf5q1oaP+xt
xyKke1rwLpCUwnmyJJJhlYAFjAxH+ZvKBMjEJrTQ1jQNqSGNeEa4qVUUUupUQGmKayKfSpF1ONZn
AhYZhQa1EtUgRjt6PXRZtrbC/y72+5Bs4OkgugypG7lgRKXdFvNenB0xdm900RFrnhqHb1n6Q4oL
GaXbFH8NvJBsPdtTM1hB9gFmglSEfF+2ayTyvknePluU4RwwK6Jjw5E+kwpBFLVIjHKE1BZAgLBQ
8MF9MV0nSk6vXjvNN+fbbH20erJOpeUE/fWY/+NoPwPzVCcaHJ8Wd9C3tHFyFErXz+nczdOqts94
hS3jMiFjARuyPbQEI3LWs4Uwn+T9B2PtmVdoPREUT4COVIs1ZSLjtgL7uzd6sJ+vFgCYFQvym1IE
x1h39nLFIbXodHUvVHrMfqinZm8P5XZMz0hpEQOG6o0Qf6/QHyInW9JYiB56L03cPO9zsnrAWGFL
VSi6PPqVyQWY3R3QYJaUJUxKGp1jKjOqqKJtN4WCyZj7EhVPpzLYCU02zpqNnFFZ99uQBVGTDQDX
z7A/98JQUepiypjIIWMc1WwFXXjzmEKYvdXDu8bohf/6QmkhRbphUyYagJr+dO9JD0GkSQNkguGO
tIpmuUg4dPnEUdI9286pd2ySFLxVa/5le0iNJfSg6DCQdnYJwIH3x2zzDuQWUBBiVCWVEMsrAYVQ
sBywnmkgchIP8rM4aeTNRpscfFM0Ih3yEh9pA2RtVXlrxrGuyaGQGx0poqq/+8SAB+rWtT9QOed4
/NEhRP0j5yRwSI74sZ8cvixGDmY9x8Y1qKv9H4NpjXtliLZ5Z60nyuKMGYMdYYjDWcsZurj0KUIE
EgX3XApgz+bM+FcZKiExMXnAgCNVZhyWFtOvwu9Z2yqlvx5R1hlcRyzldM/GmLh7OFRIMUDMICuF
ky+1H1GJqWwn2Su58ZYTMNNy5pku9VNUbEhedUlTpPwxQCEcnj2NTkZXmKrugWcH/cZr5q225R+s
dpHayhBL0Kcq2bAbZB1K29KjMB2QkZJi8wAvYlXUPbvcSTdsPhXlhYwRCxjwPNQ0l/TNSjK9JKnG
VC+v/fHNVa1aK5S/y4a5FHwe+Cp+taTli6zRKSfgHlpI3gOngIm5RHxAUudIJge5/NQQtk+hZRgQ
m/kWiiosmcUXcnvCFwwWeuDXLPoXWMCO8DzxycOgZc8vs4HbnzhumQNUevxolxsLM/sUGbNMPPFB
XwSLWfsmKiuxuXCDGif6HqR8BxmjSCPJSS1Nrju9VgbPFVJeeeb8DXH8WxuN6eGO8kk9F7i/aBXp
hdBg2WTyyGtJucZ/RLwPHDRBzlN6Ci9RANoFXnwQLURCb9PQ5ssq4xRPwZk9EDe0u4pFbVwGexZb
MvGGiSPDZeVQzUUB0WLKa9ag0igqcED5mHuXp8dfcxEH5dj/BWzgIGLX8b+Ic4VRkGfFvzmM0ito
/pxuq7VIEeu7tL6swcruidBv0dowFs87DWGPo/BceP4iMo13eltnqJ4InaXH4NqUePq/bmhy/wRH
Er4OiPYntUkGPFRleexDYDrQFj1747u0vYtA4IGxUpKfrlpVxio1PkzmKkm/6eM/kQ6/RjBCg/Zn
Q9OMfTxfOljVEtQTG1E4nuQiNJCrwcWhHwLolYvSBmqLrU/+WPYSpIlJqGPmcocNxbM2R4t8wuOp
XwSb4YO0hIzHV2TwYgEr2GL5Frl1szFIyM9RrfEjzMlAu8XVLLhISgMt29enD0psSFH1JsaDnm5A
3jrlzYBRnvPKaLqVScCW1axqKqlpNP6OLo+/X5ioaEfAjGyP8uxRniuHpM7lJW29AEf1lMgErxef
4fVMAkvytxA6nFiz5CJkBYz2j0CPzDadY2Mt9jv6Uq7jQqMNhwzTCQ0eL8KwytQjLNluPmJyGk8R
oHMBxoVoS2GMvOUFJ74shQ8q1VTgf/vTyEiT5hAn5xZ/KQuaYUI0t1z5TNEQYMaen2e6SJ5i2XlP
8NieXR5aHa/of3LMlrOj347GE1BHZuK75fATCUKFXcH2khtbQ3OCYxD/K1ucHWQMyC4vR8Tf/FO0
eeJvLErcA/xt0MxFjOxbyitPb45mRpXYHFTNueHXcpHS55z8oshKwEEIdmYjFyBclcSN7WJeXbSD
HJei2mYBurP32Q8nCp2qz59pHP2Wh7Bv9X2p77t237R78hZn0s/bvZEf3uuYjEDzifbYL/MXpB4D
l3md8N2TCEkaC/Y8kcz0br9D58YwQzYXHn4d+AKJZVNoT0wqTZCKm941m14nkNy8/q3pgSlHBnQw
M4JOg5Ss6dFUfiA/XZAlPLxE1axE2o+oC/6m+5FZvf6FMYX9kAmhL4E90dmYYa/QaIDTapO+5kjG
UoI8y3zTKjIexp39jQYVRWlkHKFeYIexoN+1ikxFKmxJuEmRBsnjrC0kQoypRkWToi5xVMInXUyn
iHEmDKVsLBeWnHFUjKED3O8XM+NdQHmYOQHkTPmI8FrGYvrMSNh6QP/6ruRaMxsCSeOIsUZbslMc
RBxWdXAo4YAjPrm0Stli1Er5Km+/B6BB274LPtGm+xLiR4B08BcmbdcR7nwy0aNdNm1Vf1EHiEMZ
7v0AH3rl9Tpn966hxPR2JHQh2jFWamwf6YUlaEo0AS2JUEWDbNBrVkoN0wehaHgMCaoRZ5ibJiNv
eyCglNvQYMIKYSVu8NxQcIjwbLh05ry2mxhT51XSm6wYlyfvLykPgjBQ+AueytgvdL5xG2wWnv+Y
OXe9/KhoZ2r/qPAJ7XWYY/1dptahc6vlaC+ZPDwK2a8xqfg4TGhdoBWoSLjoJcpIFGSUxgtQyr5U
mMqx4dQU4D+GuKUMxDsrNOM4ez+UzgWnue+flGvkbytckkm4gRQQ6LFrT+hRHqpyNXBn9V++Mz9S
ziWh8+NbO68xtmgikHQ8DBBsBlzvcAFBSkkCZlqMRvnJmeqlwzpGuY52SbAfhB5DTbU4VHxtdynF
5Bcxb5rT0q5fOu1TJJs9VrR11eyqahnfbPSl9ngsU9iVwn0eC+CmiLyGHgjX3Kgdw+yju+I1hJA5
+q0FuShYV2ZmHDCZvcSh/cGc8vMYV/tKOIB3WsAJF1NABEGZ0nx7+BYKt6Hq5EJvF3mC9YbALSF7
faNhvBzibOqY/KFmTp037p1+0wbX2DwqwReWxy2PbfBi5AG/dfpi4j/qdsNwauB17PljhksguGkd
deqa0gAmOFW0JxplaehaLM2UY4yA4szhFFpYHqc8i84gkGW6DU9dkT7pVfEE4Dq2vxyqjdrtrJhZ
IY/Wx/Co149uivrvjTAwZqptRbUuTcw8qKeJUfEMykbaBYgRjWsHoWeo7kE8rORNdIwmVcVAU3XC
itYB4CtopFYWuDt5P4DfAlBFxIzIZpfXoY0ASW24aDpM+BHnZMuxKc1NSzQQVBfd7IhpHUHOTg+2
cfwG78yt2Z68B328MNccSchbQzWWG8/MsIMyWVgQoHN2bGIiRuZkmcdPNaCaRGrB3eMRIv0wHtap
GYHz/8eQzcyhqRQEKUm7rTHOJWG2btTHmuQYn5TWFnT5wbSpvQ/IApkMd4ZhqqO1Y98qIO1gy96B
rkPJwgneKUhelzEae7CsfmNznKjUcw8BcaPujnqMQ4p/NZqFi+Gz2pfFyXCxDXLIEAapr2qdtKSb
ha2Q1SEG8pa7fo7GRZI+wso+jJBnzW5kKmJPGZ6CiKgjWmqGZrrp8J11w2q42dNn1R17e163+Nr9
8bMD1Q/bR0Xr8Q2dGAqhMJk52hKXpIxfNnuaI6hs0TUsdRoTsPgp3uTNAX8O0PsZXWzbMAPuMy6g
d8Pnzv+gpfDpuQUStKbyVThfExKRLfFgmStzNJeEDQYw4TNZrJ8KaFOTvNqtvsgJfikb2iAk+wzW
QWKYLfvEW/l28ghA6Qz5hwvHorv1XqQ1vustGSfs+Z+6QgByGb1QuQr6WDIDCQy0tjdcz6V6nFwk
k2Ti8X4iGi7g4VTf883l3tcfu0bVqgV3qyc68ynDg14fSrTvWssRDL2Voy8eXeNJ6SsCDsQcmT1K
Oa4Z5PxAHgo9nwzbHFxX5TpsER9VaAyZlJMCF9Pki8jOBIDL1X6pmd1W1vhQj7uiufku2yTgKk1z
XLvogzuihYGBtOAqOIALa9DU5iEkWiXJX824PFigTNLm8CsS6zNOzJtACa2QHuZEyaMsZhelGgkx
AwWaf1P+Rbi1pxbprdC97kXXp7XnMFprofpYLKfHuftssS2VWb1HaFMbRyOwt4XMFUdDL/Y7MBLE
aNaAJQ5Rg0VqaXPKTCHDifWqExR3HjsInIJ0xR5AzeFakxljFlOasbCRagCHfgal5SoqaatMTYNn
TL7cHN6x+a0AAQEmZmbwdQnOqHgnSAMipQclpz40wrVkIaqCPIB0FBp63Xl4DzElSLFSImIbk3du
Vr66RqxG480K/VXJtDBeXDeAK58DbYkw9M+ji3JH9bA96Ccb2F7Qfmx7mgtbSkwSvqK42skKSfSb
jZ/ExguEsE5kEcrFpeDLO2X3LV5cN1SPDrSPsPZcTjaJkDpViIL0NcKdJb8DtRTnZ1WQJm4Nr4pS
rcaMmHvPlriH3ACVAWkULhQ9P4SrONcRWj4oNtcgEQIKmQGpRRh4+maqD1V7biprp+e95FC4FlP9
cCT/hZNmzIbi2TtetKot/GMac9AojTVfzEZkDVRWC5p6m+PkmNG7y9h1JEURTacMHI1wyStIRVSE
NJ7WwSDy5G1cwe4jGlLQH51EZxshahtjv09Pwv42bIEq5DvGDkyKIjJ56j9TR/dHAk5C3AYBZArT
l9O82nY02CCaMBbIaypKo/JcGsyYPFJ9Wd52bg+JR0lPUibWheaHTf7Q+L0kbtr+S6HkXCmoPgCF
1eg3D27zeIcVHLurUhLTqV6Ih8gqnwlqzM0LV4qB8mjsIHy2nqIuTXPVOh+mSfor7zohZt18rKSU
tCbakS0GKDjcZyWmlyU3mE9kox5Bt0Ffz4pUi5uLSqtx1oN00Re0PHNzTytAFkjhhqyUEfMO8TXB
RjlLuwKfY+Nr0xGN8LOGTRLQEEspX6s4f/NbZn6pCOS84nXK80VP5GiyDqZ3/gRhfcip8AeKQtH4
akWSQkx0zx0hA+cvI+8j7yLKEgGrAkhLk7NxDADV6CqpRAUzMNAPURtqCEn/ZpepESVRsqTeMqIz
P0Nd8iBDRAtISFRwZFIIKUCAMGUrsx61fHrieHrwAKhEolJwpyp4tqgjNb0AN4CJJReMjS1LZgyC
q40Vjy1pJqjWzDeGZTLJ/mwX6MystwB8Z26+NEJzKdPcUV87IFK+qBX5gS5bK0CKTqxz/TFcfXhx
q2aR6fmhhnvzYUHkM8pr0ErDc5kE+ozIZyL7iBRI4y6Pk3uMvkR+1BX/moLCCvWTD6tZKc/yn/3W
XeSqsRbvBeVuRi/ZjPRaLl8PQDEXSh86Syk6RN4pGkyRAijZOXfvorNN/faQYZly0dUE1mdvXUM+
tw/awV8VFgotB8rDqgDM50tpJmeFdzbCBECgx1aE5wkBEQOjtlSC0FnAGoWZx6/DLWMMBGdwNPqs
ZG5xl8iW4D1zPmIDRXJzF63YZGH7hul5Amuz0RBm2mmEiq9GYsrpooOk+1GNzZhBWqRo3rjckNdN
BC2Pzn3u9jbvGinhiltRyW8U/8787uJPmC5hyTE1vc+Zum1JEdGwfeHmKPMJfcjZLh/xlQijBj/K
sZcGjyJx9upzxlEkgIyttsfBJgoJ9BYmLrl0hrNwWC8Zhajl7FN2Nub6AAzeQMBk+teRlPlil8Na
dgcr8LZ9vg6gYqxfLINi86jPYlBlMHyTzyut34gLXvlMOVwz85yFZwj0nEFD0co9tmjI/Wcd33J9
sHq6GCr3WkBjKFf0eNAK6R+Nb9b05qNGOfadGRtU76jaMUq3NZ4EEiyY3YPAwDM23GQDGT+U465x
yOZP30fEdhryH1HZCys/AcugpsR+SfKbuYsKetX80pO+UwCYHhmqy3itWH/sOXOp9BmZUM0rmZDb
lsw2PDT+tFayNd9nFVFrq8wI6sFu7RHSV178l8snRvfGtMJKQWJTv/Lt1wixfdQYM5njXf4rovAC
LCaTSYCttvGiYdeM9rHSoG0B0DMO6LAal3qAhbaYlrFiXLUYgipZ2Obziwk0pxbjk1VCRfORg3jb
uUQvkHcB4N+oXLOMqdMkxDV8Kc2TtPG08LIsQLYg7zbaQIISfTB3pdMv0vgtTD/QNmD+QH8Zilaq
PtPB4LwJEdCkWYNnU4Ap9q1vcvZcnFh9YKfM9bTy0HGBVrMZEWF9uoj3h71mZhtk9U7yq7NoAlTi
Z784Zjl0ogQkw0cAZpjDDmNzQLuRo74u3wQE445aiB1fi1WsCcy9vQM3SIdP54AFtsR4nn6H9ESX
InnWhxfep4umw+RDQCqDxfFzaLPz+t2umRRrkA/SFiQar70OF4yVrAH6zH1YLU0giglVmg7LX7B2
dfAzRX9WSE9mILKBEJ8xz5wKCDfAKqsEF4JhrQg52IYqA3SYcAhJGit82heVUtqmaS7JnSxYYKN7
z4PDUHaYIFVRZ5U0/cY9DLCnoORqTz6Mh8MyJco3wbdWtP8s1L8cElicJMaY2uj/Hwb6vdo7ZamA
t2okBFCwZBODpBO9joIUUExnT9b60ald2fU6kovOOIEmQqDwiLTu3WyRwHJleflaZWIeOG9S/iZA
BhqVCn4Zg4vHkeQRDk0inkU8GIXhE15bURqWXBg1ZCWzbFn0cU/lB2BHBYh+jX08dnuR2ONubU+I
VqfKfehr1lPxULP8B5To4KWkKfCe5FDUT0GD49ur9wMmYoH7M9JtDYU5HDApjbaiiOcMdWnxi4bk
FnxXWf2So3tQamvhmyFapbXvvkJqZ/UGAySOKuaC1TBTqKlYRy7Da503m7BCF4OTTtldwuW2DNOY
h4VwJZN67nQKk3iFnF1R8+eOiYGjdZevJmYMNuN25mk/ERPJIVSrVwGCkd2J51kIeZ5nw2hi1Lg8
VvmPPA3AMOkIOop4hjOCBgQW6pSGQF2q1bPFsGegqVxjGgTa0HFhdKBsUI7DwVSync+o7BIJcqPj
9oN35S2mcN1a9K130VpUBiExTvYpILm6dCSSgsa6SV/YcyMYNF87z2xMGDSl3NGEiDUqgHpBpwJX
cbck8vkZl5PMnybsADzaQic7o73vcDlf/PmLLQ8qS0TdXvICfJjrufDOsYvZPCWKjAQbJJGIXMAE
BJKSMhcmER9hQwtsZ2zWriMXLhngHglnZGym2yXbVPzhiBhUvtQmZGzn8I93pzkXvM9bMyaoqPiV
toljgiVE47FIMjpf4gxqdTniJAXOEe4dgi+kEBPlN6utZ02hIO873L2E15SbiIuJOr+oy2WR/Sb5
tEP4RIexcBVCHygCaskIuHYw6u78pcdncwwffDNeOKDbnr60/H2p4LO4lkyuhsoC5iZgOfo20XI1
LsI5QpyyY5DTCwSXaDqqRf7Komh5jMAG5EWyvG4mtKD0oaFoRX8meooJEU9JcrjFSBi2C3+YFfEl
LrQtzXpMB+4aDM1ldxUtY7vJwxqxTHLg2p+CAdgMj8V7Uym4sFArFsOXTaU0aNPGJXkYCG42seMB
eXGK5sqzywFl57sGzJd1UptH4Cba+uAsrbCL24DPEKirEmYD9KWa4ddJ3zD8T9+i8omvJWSiLdBv
gvVybeOSQu8OccyJGIiY4mKGYDz857mdv8siI1MDRSUXdTbEpwpJPAICHLnUCxFxbio6da6JlA0e
IATM5BclWbbiqPaix7zk4qBiao0LgB7aNREFzgj4hib+0zqTPLYUdDpimOrcHGu84ZU64O86ZGry
ZEt4P4kh5SaEUAxBYmxy6c2k2bgGaJR6Y343NJOdPZocc5N0ZIm+TX+cGcSatyKQda0y1Lc5sprk
8ajasBLnp3kX3W0+KEe2E22tD9oril+AZmQhmb6LaRx1Rt1xSBM1tAqCbo2RQYTFAoewDUcn2wxm
/Sg/JNtGll+ANzFL7v+zDAUURQoTPNSG2hwajfHGbcAcLA+jKJQPUzm8gdsJ8HViOohJunZKxOJI
Oinu0ILk7gbRv1FtNLc+DmQL4DNGtoiIWJIqKEMW/FmReu96Ux6nkcab0T0dU7+dbO0lDAOi8rGc
jcWui8Kd3qVgJBVClN9ssJbSq6KxQT/0aIWoZLWvyG+JNtsEyYpIqHn6Z2C1Q+vn1CTBfjY96O2p
KbAmhjL1vluWRJlOMC3DqWfehWaljIBn8K9OFOLENLB8ekHtQmYXoZ118a7oVASUWgBaMKnSJP/1
1xRDoMz0axWJIyBvGUWTDuhOgta2Zj4OksjA47YOkrUH3oF+XLVPbSjKaAaXV+VPRq0zglp2KgMN
bSnau6XW6Yc4OLdkKQTQwSKpU9i+RrtUOHcdjNPIKHsoV+caUm8iHGRQB2qvqt6Y76P1CothUTc7
2kr09VnyXOaeIPBPMVJmLFiwuTU3K2wPPbwm4SBIHpUqepOYDuEm25aY85mnAZMh8jCuvmVix1vV
hVh0I6JkIrTNKOfe8pJL3ACuDdeulj8zBQQpPJ4Hwk6zZ7dg2MlzvpmhIwaro6nqD2PprV2cvyPJ
1vYncozZMDhv9U2hDaTkGDAYeNunmKzU7Gya4thCdW9sWmSwhe1vLWvaGpmO+HlbKN/4MibjnwAz
bkj8V3DrGQuRR8baZ2dbZFLliAzqDOMFgyn6wtqbRA4CeVAqJNlXzDGoJiSTpDdqJJ9inX471z1G
u1WouLko8ONzdciTY62nSFlF/5xgHuVWnRLAkeRuDHBo3tpOth00EKzBRFqarz+ItQLRyMg0LOM8
m+glrYGUJphmGH0Qb87Vuj6V5emaIyJx42ElBgKhYfGU1GhHoD1poESnDR2Jvw9wXqqBkfIxD55g
eZB/On55ACOHchlZ0SnaAJ+R3NRXctpBjuOr1vqvLPzKZ4xLjJ3ZIAHdTWm87YkCEHlAUThnaVX5
5LKlKzCqkO8Ns9mhSkhxi1c1uS0AjzidLszuVsJ70XuHMeseFAP1TbIcLHKmqN0TFVISgBJ8mwi6
G+4uQ+wSLCdhHLWEMqOkAxmbCWORsRTy3JdRLs2hDHOgMNh/CAWE77hvPDxxv2Myr6yWzo9+lzp8
UHY+Jtzs029X6MhzwrynV3hs1rCjv0qpw9cdkUoQZM7KNjDon3zq1ykZSae6aMarTWwmQUMtJ3Ub
3xWKWl2ZDxJoI2mtvOXEYXIgmaXdOS2Yi3MBKAn0HULSVIW3hcTyV/qrnNtQyRbcnyQDYG+ZfbIm
+pPE4nGeNe4lIiRDiuIR9jNBvBxyCtD+ox3JCDh00GJKmovt32BaTQRhcpqM6a8QGYp5AvZRul9A
B37ATdUXB4obOZdYERwbNJ5y2f03svgUtC/CaAlCIi8x6eAwQugDjIpmKEYHDrcum9gRyzR4NKgI
WJDgaBLDA1MtHHiLTgXPC1XTaN/EN5JVnAgnVC8RES9oA/grSW9spc+KuaVa62YEJ52juOvXPYoQ
2/oJlRX1hjxsOcAShg2lZ2U9OleZ3zNjUpMkDXlzUGi9tulFN8LL8aWDCgXMJM1vHoyqZnzCmvUo
OU8hdD3GqR7+Ea6o2ydcwlO395Jz1d2EcEBaJzeym69Thd6bCoIqAxs34ndqg4ZqJkdyQ7nQYnbu
f4G/Dw71Yg7U5sJr4GdJ2sdh/nRA7lFh1ZSz+HUUMECqhago1oLtOlibRygXQywzDb/w7nB5jtZz
xEynHA9hU0VrTdcW81qh9+cK/QPsxUSYtT+mipRV+xWApeOYHWhCsKOERLyIgN96S1kOSJIVoofI
zthMGJtVxd2LsV243pq6m3RMk67WI8Pagc6t+WtLvdB3NgM5ApxBqbfUwORZdTGMehUBz2Fbzqk+
RX8zeQZWb+yCALoCQhlEF+EzF4HriAjD9C6lQVCT/ws4a8feCnBRxIQRle0wi+KeoS10esYrZw3e
hDMGXLUwHpKZ8eeD+kwNdPFsf+n4+gnipkvUrUGZkWJzkWizAQMsAnm1/gR4I0cKbyLhymEOYhJA
zkQ/bbFWQW+jBhw19k62ZQAAoVyiz+37s5SdUfeFZfh/fSN0RByp2Da5sfIrjT1ASvlBD5JzwMwu
uJu/o8vkD9D3yW5LLpltEKzF8LsSWqvRtrT7vZsRAgUzrK+EWpJcAtmsWqTj4YPVDNsnh3OqipNT
0oO6Jv4/RzB656QCSKQJpArn8kBlQ/E6VQQ/Ab1l9ApeRQubwEd+CSIv7eLsi9WAEYFZdpeRY06K
atgeDvJ7xXdVttPajY42dTglHYonMfbiv4a+VqebVMM1vF13rgdYKJBCcWCk5btDciKKGpPzOgNQ
bQbkKTQN8yKT04BymeJuIGRKgA39UrCvcIYgrZGFMABbMiS0O80Z3hyP4U0cf+R85Eq81mpvrdbt
vm/RhjXKNs3pjRHoWDPqRgRwutIfc5rUCPxthDPPlOgp7rylTjngGT+O8RO12Qvyn1HFQn8yqXbp
n4WAJWKC7r6OGMnJ9aeSdRSYZAqSrhCaa/HGoIndtbG7rjs4GopD32OkFikACs2m3N3KSJq3cRec
SIZwDSqyq/JNKCgk4gsv2KgkiSg5R3WsHedi57Qo65P8OKfWXnKNBNCjjxRqjkq/VPHasilDmrGm
vI6WuZZIlzR48cN8p5WfNwYQKP7ftwddMed3k8suKdZirxHhjcTi/p1qbJbHuX4mSIC1V43lK4Gr
Engljn4ivxECGQqiDYwsCH5FG4c/VkSTSvY7Q0FSt6tpROA9qhvknUyjMa2XCIexyRUi1Rits+Vd
9JRUaabCsU5wn8ToS+cUDdRcbmM8zsJQwy2gmdxP9g3Z3p9GUgZCjTV0OP3OCCarcNaUnPZ/ZyD/
v6+mJyoE8JyMsGIgAkBF5Aiz9eirJqZHHADqbdKCLZK2MS5WKGf+Tjf3FKgU9agYaSr+FHBUqvP/
sXRey41jyxL9IkTAm1d6UiRFquVfEHKE9x5ff1ZxzsONuWemWyKBvctkZWbhCIpiDRo1ndwa1E0k
kkLg9ghE8Mcix1664G7ywDOm2l6yDhime+POTB+psMSs0VOZOmBoClEm4s6MsoQH3RLtJWRnQBB+
qhRiclhBCAhI0lGJqFaqCngvdbmO4dQNLmNO2N0Z3yzkk3byYsOPvnkwy78T1YmBQZm4D/+NDKUM
lrr+C5If3Q03evFKWWdTr9Le8TSycSuZj9ALZOLqn2JIhEsMDYMM54Gq5DTRLAFOyccDvVdi/Ir6
W2BT85ApiBpjBqfQLVYQG6i/ZKpU47tVWsPxXtRxe0mB8NEnlhoK1duf1Be5akP7UJSY4bKMkvax
zg+YnfEbWZoRMsblOQObyxTNoEkkQZok6o72zY87/IalJan0YZd474gOQr3fiEAPAYvNnBdlJNQY
MWPjH96fZAowOXSEfuucfGauebw1IEHlVoTMnv2243jsfCQBPPvAGzcyd+bb1BQrIYCgIbwnElDn
Q2NizgaNGN838FCCfHtz+SrjW4pvC60pGKFFbkq+fObvOpyFID8a0M3lz0uBQhnuMDKVityW6ql7
lWmT3eeQg2DLS6eZupew+pp4P+gzRcAs142DkUcVJjniP4AKCQQpuVEfh5B5Mxxm5tE5hNGDiqQB
pRc1ZmAcQZkri0U7vlWfba3cYVl4bwWsgHlMotCi/NVefGwwm8wUpMgQJLBHl9rBa5UFNM7Yi/Z4
V30EDLITNseUSDewpB/hpJBPEFnwaAKMdpdRD3FOXZORIj/f0C31xh0HjYtVYyF9x+EHMoU2pft+
hhxhvaggKMIaTw9gw4azCop47QIlSGKWmQCUQGFVC1UWOssZfRk+DCkL8wy6dWIkxMVcOIKcvqw+
+Wq6lvCCVnlT5SdYWxsPbpD6pYYRzgg/TMj79DOY6BMNxj+wnGeeDDgUNYgHVsw3DlxWNGP1I3v2
hAsrML7FlJLIKTUlE3uBAqvZFmedDmOHWLrj7KAx8VcKdSuEO8O+6V8e9Z9wDQeo7XeWjsa03jC2
0ofwwNXSXEVMTeTn18aLhrdglcKpqsNjYpydgEkAjKCeOaD+kjrtKsI0kPNtJ/VjgAkIM8UHYz5r
vWTF6OT3T6V+yUIoZpiRTIgt2mzdxdFjQv8nBg8IX12EIKwIrd8Nazow5uSEomeuKOksvAxs/QoO
lqtPZjnB+Ag3ZXXwGfI1VQPh5JA7zecQNNib4/GXfULpcylOmJHK+wzw8nDhlgoTwmpOJueSHKzE
1jbPWDJLCiu5alifwgWvkfG51c4LnsJoLTozCgESZmiyeNV7cXD0lhHb3T4RMjD6I0n8EfYAaNBk
ZujDJCr0DZkyd9C1sSApKv7U9gllmTG2u0rjWK4B2oMDfYsKu8ddyewQeQdJgAM9E9F/RXQvpqRY
D0kbiXfnWjMrXk19zPx+XyOBQpFAKUAJTyDD9ZSVJIH1WGlXWG5D7j+4wSdVqPSSMNXhKlT1i8ek
oVY/fPuiMZAuGuRBC9RyM/2npn5FZYQDmwqEf3ArhtHhqaOo6rFGyHP/nlokV4nge0B8C2TCfkfR
2ykMj/nhDvXuPFNixulWlBqdmDf7D4WUlzYQ91Nuf5JLRnXNDgrWAcDpZ0hMXm7ZKqSaxipGU2q3
S6994QNLEzSq5jfMhozRi5BOmljfZSkmZA5a8y86M2H5AxtIcFIb/NdQN1HsxayLcMNnMfnlyqX1
X19jg4EMOz5IOccgn6usq788fC60S7GYB1+a9ydo6sx9ZvIhZ2Kqra+wUHcWXR/DhAyl4+AZy+9I
KzcMqNfi1CFDWakBXRxpEmnJoTfT4vPRmC8ytQKYVp1mrc4+RD7eZ0TIGl6gUmSW+ch/TKPXYtb2
CWViUqAyGTAoDb56XBur7JUbSWuXQVjij4MPTd3ah8XMneBL0kaVNmYe1YHww/kE05BEgIdwSFUu
5zmGdjZoW1BwMSyUDB4gHEMb5J7qUt+bzQuwd8W6V+KFTPZyF8JbiRiB/OwnyoOvYVOFq1ecfRVw
QWyMAgRabpwRRxUmMGFHr2Aid1xLUuGyCgCIiJxhKL/co1NJn9DbHRw4upaabMraWLQEWbO8Bhqr
qqQ7njrqAnIJmUZAT/d+yU12Nske5eoM0V5qT+mnKiQKbYnfgtGtTHaEJpyVrI3oBtb19CK6f/Ko
QZE2YHJKmdJYfy5zX2AQUUW7VK8hMw3qqzmGNmLvZfASEP+5O8yWjJ4gyFmYTxSOwh2ISX/WyOJC
Eh7JW34+VJJ0/AxVbT9qmFAAJbgiZ2LVbJHkHwYe2jLcqGDmQWwj4YlIyWS3M5w3MQHlF2FOuVGD
9d04Tj0piYnHO4xIOYVTdSp5yPctNZj1iDYwWzNWZHEI+bQiXcCgDq7ezEI0eDW9BkCGLcxJzd2L
4Nktmowsznc+zmggFVRwjJyoq3TgTXXHeYRBJuYPC5kGC9t2ElPnmH/JfxMUu7aZdMKskQmjHuDX
WMJDIX8Bs5dBfEYS7JPve5OQ/0HcdinCGML6aAGgXFx5rj7osTZeh/YG55Rbh3c5NjsZlQTPTkPj
K/qpqLeXJZMaIPG10PWahml+9Cp1uNCaEJ2Ij5wgoik9CA9RrrTaXA06VyXRsCdhvxJUa8rksV8k
jwUlEgGCm1wjcHGDn+Ejt3EhI2bLOACVykq8WASM8elF5ITytTmYnKwUnwCtNbYWVN8eGp70nNza
kXPobQQ2hsNEnTdAsUz7E/OPVZzvh/I7MJny+LeRspff23prD8itRsCDFe4Q7hVnYFPNJcIylKAz
sJkwC1bZVrUudNTLj9714JKj5y8RTWOHRHLQwy8J0gpzM+4BMB0nbeaIBZAlZVcwW1koSuRc9wqT
FzBSszmJ6GGwt9TVlYcX+MJidAyVEAN7dcOaj2zYq/4rE1dANGNBucemH9491qdHVfz8r176FKFk
VXZqsTbK4CJyYWXoFwPcMpnfraVkd0Ddd+4Pj5blPetRNBbUPDate6V1t4S01A376DD4EVLFyxRf
2hobeTZZYakN1G8ujQSvqRVMipHQRKumgbhWeAW73iIsgjWEYjnbhs1ub3BDMulYT19yNYv0Cemz
dDOEHwYYkGVPwiTQIe5S+UQVotsH2cud/YJvLSaY0gXr41AX+SMzwC3ghQarDzisCFZWZ+z6/mTg
WCPytACci2sucLHYh2lpfXdK8agpYxaKKfAmmZEG47CSeEcUV+IX03lo7GddQ5KCkyisAso0mXhn
6DcY8nugZcET1PIXh5JjhLfUIjJIs+eizqibhVhawUsep24vyXwEbRPhfsJP0F3/VMOwLRw2L9A2
a2uhTslaxZa9S6tcX1Hfsu+9qXZ+cG5qHR8dxl4sXaHLCGBh9CIVqvDgkpmbjfAlfJXaQYm2amLg
LoGjCZMCwZ8p+YUPF165A4QyqevZ6YXEPwdK+BkuuFD43arSNyZ7NEqyLOXDTMHQ6wTqO1rPXpi9
1NxS6w4l4AvAi+gv/POICJxmkfBGAQe/vARxEeEBaIX06CTdLhiXwlkRTzAD4jPRK1w56LdGlVe/
DdnWWXr3BCLDMzASgc217BbbUOfAgSrqSAEDRUpZTORfAEZb9dd8Ganm+IdkknqCpZX8AU+7wLqE
1Yycm4KvqtbJwXRJPpcOQ4YVLuRCXqRJXtZ64Jz2VGoMPPd9/CfnTvqm+konRrsdpltmTJI5MohP
0lRHAdZCCBCn9d0BGAg6YMe5qa4CfxOFi3o6lON0mpTyISoPJi9HpvKme2tZ8aJG2BOFyn6oLGyF
WvwAmq1NDTzpWJFDbARbYHBGlckSNFAFN17nrAOJdVqI7AbhYQDh9ZnrWJTRNnw3VhPnITCI8gIC
K68sZpJsQW0l7bNKSTDgpi2PknaeW6gpMJXuSRxg3wVqBRIBhPPS/ug19jKkgbA4gUVJWeveNMQl
FcYnYjoQBJRtHKMaXo0tKHrKyodQQK1M07dwK/cySsESVwBcXkCvM++iq/wJR+UzBrIKiuzBoPiV
qT15RbpTxcC9E7fSDBlCCw2+e8n5kS2ONbPK5gYM1TtY6yWmIxaUKLE8sPnW9xkGDYcYfwl0CnqW
0TaLpAJ6B086ZyBdoS6Ix20LB4lXKFcidA1g2mOcYtVTYGMwEzgZ54IvhBiIcTSpC0Ap6eQ5TKAK
kCwlM2GdwL/FQKnjsytwK0t8bJm5L+uwXb/4q5qxoGpgNuJeSiBn8AYIqRM3xhyv8lVraiy4O8KK
sVwMQ6hmJwjKyudMBSSoZBRheQ3Hizhb9f+wo0J27LD4eKV4KZsp2JoAARyoFWCaDxmTegsR0sMU
I6/JRJH/wzZ5KbAgF62O5rUABCSTGQacgxc8laSO0EThVtU4j0JZEmY5laOqYo4DbZr2mzcCxgKS
4PHwxKttBKajvDKBqKs+2vAMauhlAncArcksyOH2A5WepDaLh4N4E2jkrB6YCUxPaqahpacq7ldf
m9goU+LSRxBnwmPF0w4il8BRAgs0NXsC+GIyOqF0Q38J8hMRmkIHB7WyPsk3h0flxuXagAs3ecob
11Pl+8Ugr3g1rPPqyWlfaZdsoiqaocYsWRj1Os3eu/9hsKDD4GLZRrQ2KpZHKPmVRteN7rAXNIC9
w7kKumorHX0C62l01qI6crnicgSlBc/96Ejr5LnDTmYdvE+8p5d2OkHgxnih2ElJe6dFWVepBT3j
MU3fhRJsTvmxhjBmBxIhE0gF+ouITHQwDIW5JC9PQES2X1SspoybADC+3HTVVdqsAcVW0zPPZQ5P
/5JP7NFaRe2avwTAobfPoGdQmNAjiB7Edx7BKF0KLNHMWDgydVvd3pNCKc1LsqD2bg+/HAhinmr/
USrLWErjzzKDq1SEOVDDYrU5JhNANF9oVPdMg7kEvEiBixjqBdBj4KsDiozoi3CxZIvTSfICx0iq
FodGO0zCE77GrnagJJTszbpd5IU00FatnaVjbk1CDbWrOpC72D0Cw7CNeMOc0/oxobvgE8p8Xa42
7EGQGPGIFHeyAEW8zCTs1EI98ZcpxUbQY7H5b/4GWBSiz6gs7f7m5JKos/pi1OkDpbyKl0TC4yYw
VSPu05TAus7A4gPzGMdlAwpcvprOBUdEk26uPbqdtuNfiFNRGx1qfVxKgcK1NMJzX0XbLsSSHvw2
xLbXcKsHopCujiQj42Cqx0E/K7xWp/nN2weFCYaB2xRUT/aM59Vz1+4T9VcZmDFHcNm+huniI3QM
y28nf/TCh4n9wnnyWHlHThCOrJ9lyEp3/WzifJn9lvbN8R67+gjm6RNE2wxzAM5XZuElWmf7qbIO
GquF6PiKjrKXI5lApwaX2cI0xvjZRpayHOhYsiJ4hI9AC4GLLMtl0HBvpyFC63CNKYBpLhOcGsdz
OGHMihfQfZBKvSyhu0OABfqsALOxtUNGvur2Hm1HqJ4YL84nyTxj1yyEdDV4rwV7jctsHzivcvx5
kFK4iBDbpUNGZM10mfgr+iu+i3gnUACE8KUBBWr455P9MvAD+ZWgzsQXhfSEcI1IxS/OoREyIc8P
GqtV0gNTVB8H+a5FkYLRhiB5HoNGsD/xdlMyMOgejkh9ZabcweHgVzjxl4OSmzwqECjJrYVvAj1B
uloiqvBxZA4m1xxPATb9ZBdaOLoxG3ENzB8NQ1PvJYfAIbBUNp/iBG4rMV+CdJOC8iqXDMp7QlBR
vKNkK8PD+nT6k92Icg81kK0A2E0gD2bM0KeYcnLMq/ZL+HpCuDa7L1HWiZ0ub22GOVKDWzWpSiDd
QmMDSSYBEwtlDqG1nwHjnzl+BbpR4JXRd9IFCs9PHgqnQ0CxmWqQ6gMfKgQ0zEaEvygTQpFxSAAU
jBr8QPmAY3w3Fpd+SWdsHiDu6FXSqAPZB/JLg5EmkrPx7shI7xJSxjG5UPr4nxrle/lWgQ9Ww4gL
SBMkX5NismCUi2CLkwANrEFtIww/H7kLedeI/uQUUcfo5nfnYRSprnKFwf4s9A6d6tJ9F3brCEfj
yXhu8Vq3tinY2PBQGgRf7dENryYW/ANC2TX3ExuQaj4oBQQqVBDgN9CB++gD36ABdxTuAyO+gMYo
KbulMsFBiFh3ueVXlLiSMEETXp8GC7Wctz7Li4RZgl6H79CQ6iH31R7N67hV2dykJPss+DShIvJd
GB6O7T8veeSjDvGf6oIhAC2ZuE6nfkGZwgwp0h8b1HcMmcTtiBED0GhHQvBr/UnKNk4aTkWQPU8D
Mm/iDsJqqLH8QRkDNRnLLHvzoPkkN+VPmnKpg+0YV92SoX68FkauzP25I6ESnmxyLBSAiOqSq1sB
KcnLRjA1mdq6VP1NaG3kyWvw0yXskhqDBIyPPwgkIZMCBsvERYcSmM04lPxyUUqmTXr93HvuUtg9
rXdLcd3mMgBTn6T/CjPgBqD92N/Ow7DofW9TubiC8S58KgThxjHf4quXECFlrJMT9mHoYKkr6WLi
xNv4EiSMV7z42SzwvYUt5PcYSdKjAeXAE6UtGrxuMVC6+OzZM1d4gqrp8335RAUdmXw5kUAlVona
Vcwi8Z+AL91a+iJ44j2XKtMLGPvzx50oq1x5K5hvnCweGolMvBwGhpjif4C4h/xJ/ODwG7CoEl3b
+0XMBhF1QVLyGfSRQruW4yiIKVb3kC7aU03pNOJbI8Ni0592vEZc3dX+lnXTtVMPYa9BCddXsQRb
6MyJeecORpT9Jn4ILjIAnIrrKw1mIrRCRm53QwsTJF8mdQgJkR8cQMflwgkUY6Av6a/3SoWdDgI6
zUxqmf+FcNBkX5I45eZOuKk5FtiFVRxil1tW/+MKZMPLaeQby+MQSV9f6/s7R5QZBReZCT4xJx4h
45OU0e44K/aAO3inwa9qtAsbJvY2jQ1dqgY4TCMld59ZXV6vXKwSBmiKdXuFfzkP9dqkwKKsdHR2
er3OIEgtchEp7nADDZpzw0xMfndgIpxxTMT/kBAUnEsfhcjo5A9MLcYn1we2U2keuZDwsV/bhH7Y
1PCfhn9FSRnNuwkjTRg25m/AZpJkr71M6ndJVC5ulHUaPjVMi7gQTvmWaSV0WBY/H2gH5Zxz9ukW
iLlW9sV6KrIRzCR3wvyUp1Hd3KJd6DRU5CqKNRoD3TvNfbb+mL1+ZztoT3Vqv+Q5gQMdjc+o97WS
qIdl//Rhlhe9+4bTD+8J+hGQu1xDzpCcWU3c9nESwqth+sevV+xXQH+hQPHA2OTA5VnaMEh1gFQY
dqRHOeWi+kq3ZDvRTowPWv0zwpa43+FYGAkyu+BMIsKQtrKiYLcgQHY45txFGOQdxdoz25J9Rjbt
lzbX/3pCk2pai4q7IDSm/7fhIu6S2q5xfbqYI/FfaIsUaCGKDTfBn++3srBsili+SDUF3RYWJciE
WwMY6qfwAYsPPiiNRuuwvBe42ISaT+oMAHGkcRRvBSM+AXlqhjjc4pYDDjRoT2JvBw6H2iDHTJgG
jmh3rUYsEyDnsPqRzdyMUEmyVNvwCfbUjMwnlLfUcRfoaMNqHfTsj37sojNwpOyTlQmarbebsANm
LHcdkptum/k/NjxPA83zYdJopK+srtEI4H64bNjimyBmYsSPsy+L4qOH1IKdlpFNxfxRHBgc7G7x
SkvmS9x/dzGAi36GisGSJyYuI8qM+ey9RGhBYL/KWFVsxYclv8MbrV0p9gv4ECB9BKyrSFTWiqWv
nDFK/0Ahm8rKKunV/4v22PUtAqArKiCp0IjPw4b8DnB/aVp3UWOZEclQep5xRf+Oh5FNJvWZXdmM
daCC9Czg+3MYsVcyU6VFMGjgZP7GoF1majXOMvczwC2c7oSrpVK941EwEv8D5jAzodVh7oj3hj78
NPWjG3+nfFpsK/ZwgnwK0jpnsqfvdcjdz23IgpHlQPzD5gd4bTFeUlamyZtYweTvop6p3CxCCjHS
FzlBzY63EpGqXAqQROqlnOlbT5KHPqhiK1152YPQOhsuBTUmJLXTPDX7eehEiKXJ2WQplFbCyOVj
4iYtqBHmSNibZFC8SV6QOiDkyYS4NT91aidhkgfb0mKjJWz1Chvual1qJzmvQlNV4u4ycD9JmEIT
IRnjKo0siv7gF4zQm7YVcpq5/aRsSJUz7aWSPbkJvvKgqkBjyCcaEC6PsX5VsMZoEX5r/nMcKit4
57G5y/tzOL4iMyLKgzVGFr9SO02/zGNmFZk5xdKwi0NSMfrsTdbt1HDth2jPX1kKaHQ3ogx33cz+
GVa0QH0TYadpo/Zdq8M/PGSCbNk5MMEwmSPdhxMrf6uV/qyMUhqzHnTPRYGPEZn6jk4wz2LeD0Zd
8U/X0wrhz5A1ZxPwL6me/XqXURngThK9pazMQvhLH1Yw5iCpOTJ+Sy4+4WnMvuPpowjY8ug98CTF
QIodNFgESm3JWnuhecqnIaJxNUlP/G8e6oMGGioa7v6U0bzlPfwuKlAZyQcvFjNpWK1ka44LuHkA
2MH/RxylSocfzu8RaA5TDApmgqyc59g6tQE8FDyaoAQRMgEkE0i3sPW5XylzLFvpaJlZ1GzD3V+a
kLax7tO2QbRoZ+SgS44HQhmVfndmRCaxN7JhLaO6s/cNVpSU3wRKuhMmJjA9hHpG4hTuJ7+NT8H6
6w1zMhYXAbjTQDPoI742zb47BlcHVwHhkA64czjCxRFHAsK/aIwN0BmSko6IzaTYshckJjIzANiM
jMa0Pn3j04m3mvcEFVyDhpx/+jic5yXye61d4TJTxf9yJPcOYH+YPVSsp4z6jjlufuqrK9u0hLLU
+G9lnS8c80VmjiDfA7txc8xX+N4AWfCPZZMbuLf4eYHYNMnB0KnWKAWhfmZsNKIIFxJyO2eMcvH8
3Bb+GxcBMmbJsD7S39X0PJLAVej8yXqAj8AXpC6oq25hO++kJO3HRtft7tsQiG+Ld1DabE3kG9la
D6j/4VQfiqBFS48iEhrq2CtQ5S5hGIhSQxqe/yvOaDMHpcIRa5tAfgsP5U/fUNyh4D5avPPIZyUJ
Qo1uy3cxwNqozaRoofkXpzITWRClJmAxp4WPKE9AavCNw9mWfEpfEPafSe9vBkgyVBMSRwMneAAP
gR6fhxAlwdm4IGHQ4iRGNYm8JEKSTXyJS4stYRh1M9akpmC7Ayc4B5wW7q1ML3PHXZoozzX0GhgI
s8KXl0NdhD1DhOQb4TzzX6y1fvD/lhIRiSPaOKqFMHE588eOqVCUXrBDocESPpjePmrwMNqOZdPb
cP7nD1IsEHEEEybcp1CwvfCo5c8yKyVfImi1MbrkkBYCE6hlc1KZXUV3udHWZ2YHdiK9D5fOon6n
AhXmFN1CY1/78YBDmap+SU2eMDhTfuneU3oLn1yFEBc2SXRr8jP2IVRCvFvmNmr/YwMV22xPA941
c5z3jgbcKhYrnbVfK6SB/IzQZ6FVwInwwXuFQ4M/nwYq6vAhufaEBXxVhoABT4hqALwpvNUl+ZT9
AnS8kmsplRhvahFYZ6yvUigZnnlg5t4PnzJBjZj7q9hPM4gXBNOGmHwf/g4JfH6auei1gx2qOqw9
goVHY+XbT4hrhR0B6An0CwLhg7EIYV1GamOTbYWdx+uVqqktvxt2n0cYsitvo/kaIAi7xOxEFi8s
nqxsNpJxFe+yKW40DHDWaCnUWFmF+rvGFFw8v8N5WAnLieV07HAonGNJS1+3b3RV9DHSZsmHnKab
jU9ebhX4g8Ex+aBSGV1Gs9x8k1FNG6kMh/MTnZfogzVj3ArWVtjZppp/0CJs2sGg2QvxgQI3xtlH
F4u+8YVGg08G+EeYEf6tlBJIBjuqkpbd2S7PjT6cQJBHZ6VnVcV+9B/b4AcCWmHdpLq2wneterjj
yNYLqmS4FIAdGOY0lzzQkHYPixLnePmufX9V1fI4K9OlDNxF4Wd79gHuBRUr8USuLNifGgTAb3vs
lq27yyBO9Mq2uk017C8OW1JMj8FsPcTuoTEfEgOQHFKJY51cmMn9U03FNbrYLdrsqjkmjQ7vc+up
4g9LOTlvXS1kRoo75eAuPCfY02rqb2yEXuV5BIRBSzq8ljFtNKFD3nDfTt9FrG+ttrkQPGwcHAbM
MMiLuhEcSwTqUGI3Nsmq8N58unwL0080wD5+ZaalLh3N2TqUge9N8cfAr7GKUwkLh/uCWFYcXdzy
rdGMDWYPuxD5aESHAU2/0PoNusBchWqLPBDipMerp+RHGlUX15KqwcOV3cVzGYr0Eao1oh6MuErG
whYvhBEm/As0agtZSEq07sYntoNuCgWJ7yz2YV1Rr1g6i71TsbUb1gSQt5B6xC+Ay/Z1MBu6eBXb
A/VZmEtZ4x6skvEX9zWhUSft7qsWp4DOAb0hP/j7uC0Oc+CyBATtobW2tOiC7eAaUgyawpplIfO+
Sf450t7HQJRMONJqfNTH7xKPCRCLs8HXx7c1Z9RZdPqyRU54mtJbWHYLp0HkU7x6MFtzPd703fuE
sULbQha4lBORfN5XdLZ8OEHFpKBIeJnoyTx2clBro3/HB8Zcg2ECky2MQNylYN16rwlAkG1+JjXj
fX8+u9UFuufSArIIunHTgcTKyD8hNGk6XIX+Csk8ruyF47BHpxDfMAgPHN6RAgTTYRZBejQDOTy3
4mFOb2aJgyuWrC4I2lxe4CBTm3oqD87bqfpLph2An3ycr2E+W9q8EX9tlnAXY/TGKI2w2SRshB+o
qEyGEmP+xO8AxYwJw/Sz8Dskr+suPgNQeuZTce/E0sl8wFF7R0EGHqowaGWaDMsYHo4Uykx6qDc4
BVZG1xtYlKHXkAk9cBj9BUNkhu9seLNYpmO+YCYYo60XzX9Z/9DYw+/FHw9lqrC5C3016wdaCdYH
z+dC7KvOqslmKUiODipK3GdxR6k4rTLnUnHvkJYU9zRcuP7i+Deg4neB/Qvd2c6mj1j6S6GxTIkI
VlVuOzpOvlXithD/PyeHHjiCfOTuqLws9orxFCyW8IbThwbRqW6/KmdYFpEv/BYum4DeKUClxRUQ
ZyGIDElDM0Rx4IB7NUX+kWsp+w5Z9crnJmDyuLATejFZ9YTP3NYmUDrsrb5XQB662nFfDTcdx1Mv
U7HxYhWoSYfJ8rHyt5oaSXr005jRQ9t0WX83bjGuFgxvGNWz7bvbNHY2QDzinzv2JyWKMWA9dGzO
6Y9Cthk2+qFyDWia+hb1y9TiMxMfM1uXG4yz1DgZG2Y53gD1l7wXYg3N0t/yKoCDQhZIj0MLa2IF
vu4TLoWyJ0sgs/hJb/Y8cZ4jOVjC8IyIqehG1jVEb3pNe9C8qyM7YIB/PIBOFyccrK1ZYAK6ulLy
V3NyHivQGlnUJDtxdYskiaeAiDmyKl+YY7ZUR7ZI3nnl8iM4iqitYHpGFN5z18O43TAcwsx9kT2z
PRJyHgAsT0H2pKZfk4MhUM4mN1zEWOIn63b0KFhrxbttWtva/Czz17qsHkd9OGrZsJmNT8ASSRs5
hp+DhAqMDTvTWVtR+nDHevA5hXsT89d9FaHKZsiahWwoFMGCXCluXor1Uuf6F1+DyXGF/gKlDXc0
GQBT+Mx4lcF2A5iYk29wDjgHnfXHoMPVXmLmkzYQ1+gqezX+VwbA1Z5s4FEZ33qmR5sA+6J4dXDW
VzvjSLkkxq3zeIVRnrn+UraLWDmpEqKBRVLUXlw+00AYiWbludT0TZP3aysGKmKxXMAXs+nd6nl4
UuFxDFhVDQC/kEiBrLkcfLwqRtbpR685fvB6eYyFhV+BY1JGuJSiRfPjBtoR+dMC1vGm0b41/eYO
4r4YbOfMp6Z9sRJoMJMjy5bZnARN6jCCc8Xes2dalxLPPXukoLfcTUbjqAIswLCOdXNXheprhb3h
EH51oMSzSWINUXozcihC6opyzfsaJoAeE7aaoWzu/vYsXXT1G8JjNcqWztQuhPs29afSZfmd9iEL
QN3JWJVdtJ7xTk4aDYNRKlk8XJ1Kp5D7tNr8sUGViFG6rIYxqA1jqA2WYm8z99hTRdtQ/zQwVn3U
j0Jb1WGgaCB9bYs3QSVyl+CY2ge/tgDpHsW5G+RHFgMscXrVh/w6ZTCP55MQIPk34qs7hN9qbK1l
rUzEJHwABjZk1NksA6k88BtHZrrKM3gjV1v5oyQdjm11gdTj4xgLubEebiWoB87MASZxzOVoE8EK
W8azhPccQjqdCPJI/rIeniVkhfCHJuY+xKcGdwfZHSktdqQj5eB4kuPOlvMesvLBevTVb1ar7yfC
MBJpMCrraYqhH5X4lBoFoTZ51I3++NSbj7GHH4bDyELNv/vEwIWOap8y8r9PjcxuLtPndiBZmGLe
fTcRJ3r1xT7hVmXa0afeSJIACSjiMoYrJbaQRhL8w+BhkWEVCUVEKVkJQXyCGeczI4aD5fLpXf6A
2wG6XXsvg9lS72C3ADR19ackobBWjqoNFgaWEARrCABmQhRgrubaq6DuWCbbr4bs4k3zi/y4tI8O
Rlrc3LF7S21jNWU/lfPGrmi6yWufMx8PqKiB9EpcJSwd8h/jVRqVaZJ3C/VfU08kdh25aQUypXvF
s0qvLpZeI39T1gVrTMdSyYksUpSdBjHdOa9DgiAIQZr/JP1hcPHngeuf2c7KdF//7M5lBYG2ULAE
6/Voa1bsj1DO+Ou30O56Gr1yPDrneyYlioFtVPQardNuO3xg2SFCp8PqjuRKlpM/5IudJuMBHbdu
jL4kHg7VLuv2MSed0yZT8+pEkYISFjFDSP0qMp+BwyXb5DkW68hGOBlvod9EClmwZduOs/FwSNZb
RqUs0rlhcYLxARZu+MU41D1M3gBT8KFSA9jdGi8bHp7iXlwyC//BmLiRiOMy3Mrd5hMEBt5zmKCg
7D7EeV5h4+0E61LWVPGCpWaStbigD5x1TFlWHKw5R8BqBfIAoNbY9nZiw0qf5DupuOmuqZMnM7iE
6WNQwlN3vviWtGctRNXKNHf4i9nAgHxpd7z48wNVVpthZwAyR6l5dx1gAqbfSBjmpPzyuuAzyroN
OfuypRI/7oBNyFfZEwzMSfXgRJeatGZXXDaslZeeuvGoJBqgSzhM7L4Q3g0tkZVku0Q1F5KIWCZQ
jDlg0uOE91Ifvvm1vXOEaRXeZLmcZWsXgqrcWA67zaQZkrgcq4I0pdHLehBkeBoygnJ0Xl3G0f2K
bOalpDGDyguchRPLTjHxquSDU20G+oXMJWFJkDa09R5kHviXdqzDxzhZfrNL/P61T3bif493kWUy
0VwzRF5TZbEP4hN5JlqZsrW3Q4RAdSp3FIMFsNBg9GsVrKXqds3HfbgOysErVJHwUYMGFXLl4JP1
xzjQYSJDna2L+Ixa4mTC5TKoPrwkWrmNvu8R+HMy5LdaXnP1oPsGzq8se8oDfINmGkS71ln0fgsk
+kJv9uYnBYqlLVQjSJWDZ7HucTjyQzJkxHX7MvbmXhnnneGku4ohq8Hh7qKoB9W5mNVTqDZvGFDA
fz0pLBuswIpwJ4FIlXvXCnVAaeJRkc8rY7jZnr4xsOdBhn5sx9+S9p4/J2dDg6EP2woSmOzpAL2y
yPgiJcjQAKCEHYEkOEp8KEPx1s0AO5ZFxalaXVyimpu+9XaM+SfH3US+K2tNxUAEGA6MdM0gkgsn
kNEEE5Y5XcQl5sgg9GHUT/FfdhfYWdRyyGD60KWVRBxQXExudVLmH2piv3ocldpMv3KUgW3fr4r4
QWOdjw4qmTKHTYH0bKq1STiuFMHyzFUHh9uDRBFOsTDBBOdgP6gcD12ianWd4lcx+9F7naEOppIs
5kxYkmpvyokenPqBCyPnVaRBVEPehJux9iuwWXKnOX92ho/49pbE/fEetkDltXm8uLq3kM2NFn1a
E0qVWe6gsanYPoCEFPRZrVHuTZxuq7HdyhrUtgW/ToY9mz1urED9z124zGipniq/Zef08GPQYVEC
ReB7dX1CTHy/1AQ0kq3VvVBOiHAKL1smnNkypCMsY3Ts5Um6EbH/txlNclLYKFNCHCuvUfNZV/4+
DNE9d+2y6X5qGwfhvt8ExZuF/kA83QBqmFrbEBtUfKvEcVD2Xttmc1AeU8Vde3GMk0jORNN5RNsl
iZW/Itu/p8bBnG5a9SgdfJ55zDOfNMhuPQREB5F8vi4g1viwNIV2kPQ2hvUekF5LcXzKwMzlDImm
RWzmjJ3d4nj5HBY7GV4IcDvj19fUxLj40FCD1nBaodsJLxEgnJwbhzT//l/RaztDhkeDJ45GQAz8
BRnGoAaF4AWYiJsixuYGWlFc+ufxrvAQUiH7GwxxQxw/GX9E3tZlNpQGSwNjo5hWlyDeYqQjOmsS
KyMjSqOvkfgOgA6dF1eOEMQmb78VNgVVyrNsjrOBUh1ixaCLmOCEzsKpYPbdPC2WOS5Ou6vahgFl
jvCG/8CQGbQyF2EHoKgnAEpIRD0Yv+j1iFBkIIwUWQ9nOgjUwI3Z3DK+M1kWyppPMHWulE88lT55
U1s4S8+92Zz5tBBpBbDXmF3UiY/yAdGgchEStVCP2HUWbHOWtSzwUfrwXwMCIWjjnRwFra7ZTOql
Lx7gS+FMNZNfGPFg05enEEUgozUfIlkgRksv3CItItsYDptgVazVXkWQY7RMuONX4RAABgpNZGLX
Jn76zDqkjdToU+KWDF8e2E4rpPQgfsZsPgI56fDvmOLhqW8ICTVswPOEm/FM6zOrO/GQcB2MdSnI
gOZq89CqYPZ0vGyFEIc/KRG4yuimTvwjr/UHgT00YNAph03Y6E/leVQffegXgoKXUPtrRnl2onzT
gvyPpfNaah3b1vATqUo53GJbzgYDBhY3KjdBOWc9/f4G51ydOru71wJbmnOMPzpLdBrrHxnBxfjU
2+Wl3XQ5PZMDssZA8AJptLtJfUWjSeBBA5yhNlCigDdyG7TAkU61oE6BBEeMXeEECGPszOc2fYyG
xwz0P3VHmgiqDcDqQUiGTtnJ78OW2TTzG+T/NsI1EbDVClw6FVKkBa1G869IApP4beKnKAibXcBG
8gLinbRuJnbaN7G35oM/QkMHBAKgjpvZ7+OsZ955H3TjUuMFlaSePzaHWFhp3/6rBoxRxfI0oxN7
qF9t1SP895+N2Dlz7D27Cm4oKXQL6oEgT3tNtiiCW2XTibVimojGKVax8Q6hALu6diINJmN+ynn9
y6gEqkRtFlUctbyH3DtgvHV1GjPW3JHxgqQ23p+p9RMy66SgbCZ8IGB+kpHPrAOS6GoinVDxJk9x
ST2IZq1Mh8hzNkpFUzcTIj/5/MR0mXdEhTJD9G2ydtBcc62FLukyVwWtzxwGz3ndXvM/BuZaGMa+
13491hSpUFhQ2CSkS0PTl+i1tKtXnrxl9FPkaIEAzjN1qV60rWo02dmpibUTt2tDuLedIdF6glgF
4fniDXPGV1c/TYVzyYgfItKQ0ckDhzRVioxLY6t386F3oF8LUW4gvFU3gwLL8pfN6hL+WE+T70KJ
dcCOg2WsM9gGr/+NaS8TA2607ud3MZfJYyiE9Exd7GJbVydK1i4mOmORKfq75e1p+Xtb9wO6hDVG
cBSZ2uRBhRf80wfCGMkWAFQM1lj4kirthb9L+UtaxQb6DneQTDspO66HZChAgdjO6macDnpL0i87
77Dvh5BIRyT8FsbN8EurkRCpud9O9Utf93skWhavg4UkQ81ppLTQ+kd+HB8WPsqg7YuHvwRIMLK+
erCtkxfWV2Z/Gl5hS2Ku6aEnNBkDbGa0F4de9SQJjxpRFmAo/kyShAzgOPNs4y1J9zPy0RRTpxx0
i0Zk+3ySqjWlS/YKuY0jUDG6do++UR69xuoeTQrwmCSZDiKgOta7MrF3EN09oGLk+CBfTLmg4QeZ
jRkyAskmqoiS5zkDWS4U+p24Yydu0wRBTwUQy6XDJeQIzWY89SRvwuulyU3l2Fw677FWyfAyplWf
QrHm5S/r1XUu7TV3F5q5wSKGRv3roS6NvEDYhRenJHbNQ7nCVqH82CFaGuMfFlwkQDVp03OpvjfF
wtyDDkN/QEZBFerGiAkPpfniD9bk5W4VsvmQcQGDTxPVDMDd0ay/9vT6WjxNOmHHg0K3IRfeMJwo
nbkwOeIJWmuTsk7jZitBxHldXUL4FjFteqD6JBnvPLSnVLk+WF+uQTtL5LKZVTsjG56MJFlR1ekT
ZLGagE10+zNYkD4Bxb9g0VvnTFQlmf3VwUku1kyKboBujLKYjv60b9JOedhumIn0jHZxISR/e718
oPLBQptDOIbK7wPyKFZWkToCkOPScnhWwfa5Dn+tmQw57ASiEZDhRqgajlzBsxC7OFfNcLajlRDu
k/mO6H95qvIWReAz0tORXBurfEm7l2p4Hs3nzIvXfJkLQw/Q+pR/Y1na6gxH6gw5atoYtL2/tdaR
PpmfRHSAyxlMq8N9nrwZC4Yw7OaV6csw2fbBik1vit6XAre4ysLlscVqfqoEBMFc1CQnP6FHcv4p
psaiIoiuus0gHXlnvccTNyqMeKL7UwHP3D3E2r2jsoD7luAY5L7BeAKSWxkdTbowax1GHBOf9DAY
PovNzGDO7tPVWG9BMwSrcILhIyUyEXUgMRFbzbmk2cpGOQJxbJo3a/gMVZC45qe5DklD6Vt5yhwq
NUle1lEY1mz4HckbC4nwDdEzMqeDxDH2z9SA0nqhw3SGJdK5UtmLUGAi5ITqP0SS5Q1JsNyI6eyu
CwO1xlCii0khThjH9GtWWd8NqctKPPK7lOuesqNe7VBgzyIxA1EV14zR4dnhOR6lA6H5Z5r6hum4
0HjSUExF6XrpUFI7/brgMeYFk/+mo5d4vLpsHSTJrmIWHBw2KvYanUpiLAsEXKr1j25kqy4KoPbJ
tgsCwOMr6VscR95a0b9hPHlLIt6mlkylRxcavLSTleStmvoVnpB/SnJoFZ8sDGwgFQkuHR5u7EWF
ik+SRzBovlP34mFqMnkx9QI5Q34XwXcNh2IRomORXNYV8XrAdUlBAONmxy3PKe9lx1DVVz3uhmlE
ZtVvE1PdANiHybx3oIdKQDeqJ4jj78NyjYI3cp+LCKfVvG0nXDkF0p5bIQRDci+CcZcNPDrgQLwM
Rmv53fKacHT0pemHxAsjoJTxn+TtejxK5oMHktPm2a5RwqPKCz3hZazHdp/CXRXKHQU5WfE7kW/B
Y1glKok43DHQNsiiEr58sl6ofy43oXqE+kusZwyRXwuwA0sqLVYDrcjtTzQRpcFaHAUjRbG8Nr0c
+QzHAY8UDMbB5eJx3Melvi1UuzUtsqj5AI++VbNyDU+ho6mMceAjh+vv7KsulGOCCqU3PfniyAhx
/Uqp6HtAV7h0h5zU1JisW4eMXxfwpbvLQWNoyxqsXVI4qhEJe3PoS9ePpA899w5RfnYZeEzkP3nI
zBzWDp/EuXe2iPgJ03VL7w9YKJubA3CXL8k+Qj/TELMg2LoouIf6sYJKGQvUST9CoFZ8LxKqngMN
5iTXy2426QhHVHTvrLwJ0g4iyws0EmUWko/5M6IVmkplm07T2iQwv1eFkZtKXpxqKwtXDuSfHAT1
mVhCXKaKeDOI3VU/85JL3IIW/6rZ2ePnaVp3xfvLcCJfQiDZZ2C3JQBXjV+35VSqYjJ351UTTLiT
DuiRZfuuTdKacGrlE5bD7FqFxJU6iHOhBZgZlObaOVtW3Jy8WpVo/DADr7wOHeP0L3gCsZIxZ+Ap
qz+x4Z46EIaIj0L+YFQTkYX9mawGb1pz0skxoiJUcYyZgeDQZPo6amDKgTPB+PQx8ROaSuf8s3bK
dWpDuPJ7ozNS9GM+zKeCuSDgdhGXtsyKc9S8B23+3EXpUUAM3vOyJ+PZYfmVZXkuj65J3/3oXONI
A/PvCc6BLuVykW47yf6tsvkCXGvyE2dG8eFhEC2cz8F+ncp0hfGcCwH4hiee0hIsq4cJxVYcwdS3
D2SatBplhneFS5HUs4wAQx1pGztREz9rxGO11RuQqyn3WVSs7PqNk0UWnpB/xabipYQfAVmbNrJj
qeq5G/g7eez4BwVGApK+KoxrHEDCI6IZAO7ihc5ZrLMe9QkfBnJPB+1f06GebP8kRYLw6Mhkbeog
42d5G2I6NXoiNmyLQJiRvGVinb3COg0TrD8Yhhf7HInCQMzO9zTfDHYLI2SKIP8Bx0XjYdQDreHx
7bPmMyW4NJ67vWDy1ClIYyjHtTrET170s+Cx4VUzatGTRfm9ohL2T9tGdXZ9Vigw4F7l+Kek/tQB
d3US7li98XtxLfSCqo4vfXVevAm0C6yGoByaHMAXSs5KHcTVQ2qJKJZnO8JSvsyv0w2kbmta391I
7Yt5j9wPTVMeBl70lNs1dzwCTy0M6Khjc6JLq/zMEgPu2NWhj6dK5MjWci0ZArWWQiuw1zgiE8+g
byjC+AaYmdEtkmOrVz8r+i/GAUXRuWYM152fHh+7ZDpNkt1+Lt3/Iv4DXjWDxkgryLeR9Slohftt
tP1eL3ua2sga7mt/1Fqqe+xdVEZPkqTFhyB7eFmoOxUeSwkGEv3yawrRwnZj9WxgioIwAvU6FUiu
Raw9ediO9dR1qJNhucz8aBFRsFQdeirzs04JB6GRbR/a0mRa7smtYRSSUdGARh9RYjZUU1F1MmIN
zLEiGTPgqv1DWzBR0jNI5qc2z8eASVHF0CSLA1zXWF8VBnEBEBosrk3R/QPbNjhC+T9uo9A+S1nZ
aH5VSbUXoLstrVczJh8X6rp2PTJ7z1W/yahNVrvPHHKwYRpW3bfF2Ku8/X0yriU7YzS7DcAFSAip
a6LicTFUOelPb3/yjvcLphPQN24oUyOsUP65TQcBU0EIYDMEM3J3THtQxRK2KQSAxtY1WjdON8W5
LxIFN9KdHpcE9i+n2ERj0G4WnZeQ0C9A8YKMriEbV1n2o9vmXz1zyUFvj+7z3KOM8Z4yHOKqxy1E
5ZjMJ4h4l8DBLUBkNfMx6Rm8U7bAoDncB1s0hzgPhknYrUVMLusYkHit13sH8+Cg7rkoWpLf0ieb
DoCS+7mHsrJyP/4srUsIeAaZDaTIzRvxopaN68vllTjnhMESWA/c+l6RdMT3nPC38eChX5CnrSJY
qeo/XVxXg9sS5Icig1moULVDSmVkmrL3BS3o60/hkfVhs+CTay80Gi99V/52ELk2/2KTJCc9uIe8
acFTH9+j7nucfys0HpHOyl9Fe3cGtrC/eY7XA/IzCbMQOlfA2gaZt4PawLXcizTUN4xDdfdaVrLj
dOZjmnylBjVR86MLety7yWXG2g7FEDNTmVxk1r+/1wMdVc0gYhFmGdMbheyBEi/+dIYGhANprPkj
Shsxqs20njUKkx0XpItm3DMZQdCUpTcD9EVbEpguLHYIrkU02cCStKq+JTsIXpRsQat9ho/hOxsJ
8UgBdRunfwltrjZ+oKVZTlp2t2gjQOwwq5JE3nmfcRMgQ0S/U12kNatv/ksdWgbGB6Tf8PJRnsDK
RmeExklykYfWsZ8c07l3CeRPUx5G2oRK6iOl9ZhQQPXN039FajkikQkqP4mcnQ6WkBvNBrhEPhbP
O8mOq/JspIyBdslI09L1O+MSY/HV847zlgjd8TC44UlefKX5adlJ6+zRmeydZ/UvMQqNWOsulOyu
uoQ89ZkzJ/TQEWnk/PFgFZrzpM2YaW5OhmwEvwUfnIMiyKa0pkww7YPLON4Pk0tI4ZyWPDkKvR/N
MYivYeRhy3hy7WM+ZxfbsVY6l9HEKiqaiL76StSE+s52u1TtY7AYRBghOrU3Y3Jt+aWIDGUXFlQD
y58+UtbhhKxeS7R15ujIib+WfVEBZs+Wi8X6SgC8RQ6fM0J9oqwvW2NDApQv4gbODVudj5Wt7wYt
OulZdZRojkUluiIi+VBpd/J3yT+XCU5ucC5VZiUV57RM+kn036Lk55lijjFFXc+HIYKOxtK3mfO9
9AdLo0NVDsaXZaFyzMViW5nwjehremXVo+xqNO/vtZXXixwmCQ+pUVtN0alPj3r4wg7ceMiOBTAm
JCn2l9jFzI5grf3s0+GNx8Kh5zxIxk+0bxj+8s3gGIQqKI9AHiCqMt1TES6B+RNrjYr5UlCDHI0M
HlEco7l9IxQaP/2mwmiKTRDTfkCrpkkKxfukISCDydMwfPAnKPS1GvimiViYlvns5PrKaYeLGefo
DnCWs5oTVllDJ6rGJxNhE9SrD8tOEEWC7aBrU3UQcL7nwBu2xKbYLRYyt9pCtjlAJMwJsGkM9xO+
Afnf//pR6kPBg4hOGDG1xWYUsYk0e910j91kXKFW5BwAdwjIORxbUmSaqzM9aS8WDQsqqfUTQh+e
LmbGYniDSK7maqN0BXPes8VJCTAu8z8k0jq0/wPzGaAGiBOIaZcr1YAL8p4gA84hMxVAOWUp1wbx
ttRUPBgoQLoAvjq+uvhEyloHHFy2o9b7rcfZupZkMJMoKwl5znWMXt1BpAnUBTQgnTP5Dx7zPF6Z
tFKRcwntIQsS7N8KjEhoM6c9NunrHy+UMv/yETIzhhM+B7I4n8he4NqgCRpjRQIXqLNDSm6liNWE
MufJoAcpYZRUBKfjjsZd5NLg2ZtXxKtbpWZ5deE5EOrbVOPwkBu3FFepkEQxnyl7yGoI731LrkR4
Z+5bSElimUhyLBwo0rKaqYnfTelXS0rHDyRDr5PHhmQC4xoqSaI4iQSovI8O1jTClyIahoK42pSH
RHJxleks7wzXluT4UyzgcIonBqwDyjVb/aTMWvy+s4FMyb5pARHS/NsEuBwDBsCe5pzxjriRmY2j
WRR2DtdvCXfjLh6URvMigjmPJyTrE+LN0qeCKnRPdra/XYqfUdb7CFHBm7RuF1ScNljrrXVQvnEh
/iFUPTWjWNGTWXJPT0SASjWzCCD4Wxcj2yfaWwV1JbHx3GxCJYsyRmjAYWgOpXR/FJ/CKQp6u2Cf
Ez1BzEMXc0T/aZM1/hNwHFi2d/kW4DFs69+Ms1GwUVS3c3GRY4HF0yKTUGsO7fRaRjuOGM5YeOWU
+C5KdAfrxpEjKmywsWmClGhAaxl2jPwuG2ZU3rzkrWjMjWPyKEMe0LOlIkPjWhxCSIDuUDl3ry6e
CrIF2sR86O2UKH6UNQwz7AlMyLLuQ0+pBrvcY6YPpPOLi1nCrT3+JokiZU1QU4oHl62YHxCQw17U
vHVM9EFIpwm2oTSnA8IjVrVw1hKkzIMiidAWwMiyfBi5icFHwy+GctH6J2C3oTgo8ApUgqQ0qP5A
VJYDKeHmMAmEhch0YRsHbKGK0b3EJSks8UUPtsgIUB+9CjvgEIIlBMOSejRforkhTkPlO0597t92
voJOYCmUjKwF/VRuBP6EccTNj4FCiPZAjCJPJd5+QYcFBpbpfzwXwSWBQAAF3Y4kNAnpLmc5D4no
yuR/0iWuisN4UrMnGRWdJThNpA1jFR6pAqp2dF4+CsIJysHHkNZvHHTSG5K0+7E80r/C3qnyYMlK
KCkajelthtEmsusngYjhIUQvCxI42XjVrJ8Qf0BMtuCUED7Adk3Qn4OuNYx/lZJHjJm6s4w9sxyz
J4tFQtW2MYijTFcBxzvYZ43w75GQifmo6G+kvTyGMLDYphjOebzkRhHRN+e7DS3SdncUj+gCFJpe
zOKXE1x2xCoZfM5sBQGlCCKJ5XD6s9Ie8rh/5PZGeFBx1+UEIXNuEUvjhJ/wIzzHSIykeouHvoNF
jUCs+oGdDI+T/P6pdohhTjsHmcoSrxtzpre2pXoQl1D55kYlkiDUSL0LTl3Ldkq8ZUi/G4MCkIZ8
HfxQPCV9dSBbDIsu6XvmJ5xbwz0g3wdJiowF4oPh5+L/yxaURta0sltiFj3MbtGvQrAi2tsEQMSD
YYmiu1feA8moRYiQO1/egBAdQmbEcroU3ZOo5sqw2nhOR1qC6xfEg/yKTL/Jb2x+O4ZBSY1hdG0S
60RNH9fhovdbcHOHT2JBn8SnM/MzVTmGEx5QjdfKwC8YzD+MJDJiDA5qcj47a4sFHpbuL8elPUNP
85FmeCUr7UuZ39B0r1zUKhRqcdTa4c7qn3jueQ/Yg6xbyFmAelMgpKWfSL3l3u1+ebQ8bEuIksDd
+Ys84F1Jkc6wp+nma4HsgmWY0BaJ0+A/4TgUdwRzIWTtLsg5KUhEhMLWX5wanfKY0Xti4frEmMEF
yS6sUyLUn2JYjUaUk08L+wP5TQ8mPEqX3kTwFZ3RXG4qY4CcuJtNIPncPPmBie+HoHX9BgCAWGpo
rCOhH8gzagqDKDcwY44eIu0sehp4V/pfkVxUHauA0A5stsiWEQplWgoOQwwQadJ8uAxOsGs8pwsb
rE5cLo/GX2ERi7qbkMCErZ/WA9lPSQsg14jIVSiZ+salL2JMfrICdZmmMCxKnxjBBem14aHlSzaJ
8V9sdV9aBnM4rNuNKC1UJZs4jnwN00ujeyu+Qo3XUagT+BhL8wg6u6IzNwjdpG+tGX7q5FgFj6Py
HqKwHv6B0Mk0I7SEbLgyAbBOym/IjoiouQzvciCM6KJQC/GwyzneLdX9T5UHcmNjhbM+Aa24D5kx
SrYIXtJWo7K93Qg91DZnuKq/wVButobVCZIG5R0bikjjJ8x8ZopGCx59AKiGopOVhucJh1IZ+9ry
IRclYW78UBHiZ0SdApoktMgs5B122ZPC/6F2ItMOHdGC0BecsYYbQlS0OzW7WNUVvC2A2BzzVUPW
H8ZbW6Hc5g0t5soF725mWh9EN3NGa00p2iVxP2L7vejgmtmB+RAWNBU5jtVles1hL/gW4dPl2iES
IxhfJ43v5KjEe++/ZiI9VrJsOeCsV/k29EFhXDUINYR5WUI/k+TvOOMnf2hvFQO9IV8RVgeNYG6i
zwWogTjSkGET8iAYeTy+FMV3ReS+mCWIqimbkANykJsEVUBQAXRkV8Sz6PlaUviWhPpBgdlmqbmz
CEieOyGipDRPfBAaMQyi5QZ4lJdWsn8FusXNyZvf28yXPfFGBmIjWJW+22iZ5iNCGdTkSxBZp1f3
QtPPKg083dPYo2rO72Qmbg1j+ENYsiV7NRAqwRlFZAUXhBvHvhK+y1kckVna5reyt1cph2VdYmrR
EhoAfpaQ9NJPYSjB8eIhIWbwlkWvRvOrGmiH+Ar4kBBhyCsl/7ifKA61e4wINzlcOaY3Y6j8EyWG
2EWmQ9lQ4yXi2LT+N2BIQJwyOcQ5NDDDZOPm/DbBZjb4dzuyU1CiAQQtQYRzgs6rykJY0P+p75lg
y5BBHy4z0rvPSYlQt3B/2tNLiZZGrw5JuuWO4UEH8vo7a6fB8fsJiHVfEStmT0D68WU04nMWGptM
dOc9mBVv/wgODH2OCAP9neT/VJ8qc/PQxLiuqj2nvO05qI35/mwaa9G+ktOxDGwwFaYNZN/PgPPc
K9a0U61dxps0LcjOxgq3g81QwVZs3yrGrKa3VsnoPjgZ+gLMmPL7LvZ/pc7Z7rzOeN/x3SHobXni
5+ACMbg2BzTePXn9EvFMuJGJ6ggmbhy0FeSfGDlS99nudrKo1OU1SNN9N8a4G04NonyaPby0+Neg
D0wM5gOu96Do8ByMD2WjQaPiFEY55ZT2m47iO3bwIjGTdc+Kpfjm8tXmKmwl5GX7mwE8avgo8Qu0
TYEMPl6rvFkg/073qZLRm/SfXaJ+Mhh08zmdhrUVwW+X+2EYJGfUvoKg5+a5rLuNHtdPS6kPWLwZ
TPhgmC89+o0qj2d3PgfkBqdA5i79YuHy6dEuXT1V5cDhDK5tXBvczK76mPVISBREYJzPy6FsJ4aJ
ZwU3kRvoK4K2muhjqNHuxNNaxfNBjJAHqxhnpzkAGVkuzO0bLTavpmfuoukadMwcRqy8KsYTYwiJ
xd6/cCo+wu5YV/2jGxiHKt22Or2neJnCmK4BIgvSAvcb+Wds4SbfWpEZq0794WYOaVPx0EkKrTUP
8XOE9mE0dlmYHbMx9/kkmhaMFdGA1dFXRyiUYPgyaYRmQufUpan+AyNITfWek2+mLos/4G0BYvR7
iwwym4QtrrdBGBWIIC4BqMatgyi/twpcEKy1lB+kcHBme0zp45DHJQ6t9UJKcQtPUXrafgyNR/ou
lw4dCF8uh/9W3IhxW3xow552k4NNoZ6IMlkdHcSFYfjhFOTEswLVS+93zXBpMi0nqjMgktnxK5hW
ld++HJxzDGLaEOISs/tK5I5BfAdHpac89K15iplAZzjdRRuA5amfquzxn8R5cCD4dWDukvA7bVF4
1b15msyXjKnXQ9ClYhyps+ZRhUFwozaH6skeAcv0gpW59Mg+s+ndQ6TACpDb1b6v1bMaVN/e7ByY
aY9dj5dmTa0dOXHZKjzNCYVXRy8ZH2IXVaAe3Fxydwt8mdriwSgOfueqJ13X33lh3IhtP1le8m64
hG54DkvE+PNgX/oMr4zFeKStDP5EnWQjlXwcNZze8gFCRF0PifJlWjrmVO1taYbXiSMl639l6xK/
LFd7lxq/Zq/6fP2h9xsA4Gim8mxn45PVYSvmNVpadwN8Q5BR+DSai7FuasWPgToY6n5y8ggc/Q5a
jONm6J4b+0NbdtQVB80vAfcPoud1+/RZwIs2UB9LMClr+kXuTJOR+VgXw67vsr3DquFByTLgqJiR
Fov8HyC3nHnbVnbloPKHLB9D/6ZbfMbQVnA19qSDSPCk4SxJfoUcnbirZFJoXVpbjEu7DKuy1Iig
lpqXz8Y+L5ydmf05ar+QtM3Ew4xHkctwEqo/B318M6RDi0dHV8pDVHWcgNiyiJxpXhwksdqnl/9V
MnfvHV+yEhxtCZkC0VXt8TZwkJgFLDuH3kgu8B8ONRK9DaJARK/Kysgyrk/bMYv9hP+Vy3MCL7Vd
FEmnIlf+s4L6GWmjsAeblJwwLSn3YpQuo4POozOBQuv1KTPvboWc1Lj3hr9oX4N5VnhKRkC/6J8N
9keQjDUHm3HxThZpunN5ZzznPE1JdI2m5BgSvs0kIyRMbWSn2vtGig68HLKkNitkUb2n86bhlUGn
KyMBnBfi+5hX6f917jXYn8E5n87BqkzDTWHOvA4UzDT8PbNlUaJI+zZCRaxDMlvqkEjIkg/lSLAF
BIeKCI5IahJ6teelNtbwRoHHXD61p6yaLh5gzogTyfGoVd/HvOZe1RKx6SSMYEANS4uHjJA2/J2E
v6y5nkNtPISDtvfcnyl5ozOsRONiFeZJps2Rcrg4fGfoK5yvCEQuwbUVpDpW1hldNcoeugN4efq4
Wnu81aJN15rgseA+mXmWxYElK3KeOUwXXCzDFf8CgKhLkKJmvhpcVgmbDMMW9FQAET6MI63NoZRm
I8+KiEmG1sUkn1+07jlDzU3IuE1qiyUC3yn2w2s9nJrpmHPLRtYvLQ4qqd05XRLsYsY80ZvKMU+L
jDIhdenq7agYuAH5BCCtLQZf7Vh7fpQdseZ5qGTZ+o2dNX2JsjgryeLb1zWKrt4jGejODY8TlU+Q
o9VqWTJZeRXnlx+uwrwcczEwgYMtIiaFCJQuHfLdVll4zeenUEGUZShPCuNjE+mPBW4LMfotgAlY
ZsXdO4IMiTF+Uc+CN1hd+JjU/clA0tFz1ZNZRf3XBJIf8Ue1bfaiehh+qpTU6F/siZOHnjaMQVNo
e4DS+tV/we7rgUUKmQr3s/GU9T5jHDD1pPyak7YXmNjkRy8hHjAPMRKzhuLPXMotOVp8W0CeXixC
mQTpybizEzTZ4jSaShQb4DMdiz7hGnyjQgoJ6QW+6VKI8Sja3LZP4G4lIRqPzxYEOQdJwmvEwdGT
1C3iK6q+GURl/c4AKjt+TFudXkXEzrFo6sWeFSPjMIusbI8lLFqm02T/E8bc7vtDM1Y3mcP/8N/3
omDMbAx1Y6O7ZbXqoYIdhndGZHA5gHyyHURaUijdWfBVADWdpDMH3QP2COoaxdjFS1yznPAj2vkd
lFYeJwRupCLmDoQYdTkIGLPY8ycYhgZZkEpPQDVospEQxeHG83th2lgS+7XgOMA5Xf7KNCn5sag8
1hodP6hJ0COlJfcwGqX6e3CAUMFnEUdISFJr3Fy8yiAx+HsUw6R+EoSJO9ySEh6BUojcmmLm1vCq
um/VfwMgFZg734tc3CO6ogzMWOSrApEBNrrkzbCqcYeLAUgyddj+Iu0aURaPGSkKiW8CusIAxmgn
8Fs7RewvTHz1wWPHMshWm9Qfm/XYUkDkluvL5J5QMLT5MYE/FUEBOrzAeImSxM/Zw2YlFkTxD48y
nol+Z8MUWhaRB3+FQ2oeik7CDYkpjyDsvN8ipYmNguvwbCjoooZ/gP3qaEEb8vPFySasXuSZyToy
kb7lYkL1NPNBetotI3FJLtHylx8MLSuQfjT+bfASOSgyHIk4CS/yZQcUsYIIETMjq8T/ie7AYTlr
Wl+F5ooT2pc0zlz9ytLbmL+IWBZOt9n5QHZTUMSAaG/XWwoE5M0ASAFAMKrxSDDvyuQkFPTZekZd
ny5Xx37uGTig0nilUjwj1IEqWLVNaJLZov+auInqVjbPVo0L1Kv8mgdAQDghNcct/iHSKzpwpO6k
oxELdfbakpA0oXD4YRDi1iVRA1DPut7vKu0/KdWcWfrqBShzedAkag+BJ9ubQAzgDWJPEemZ0iQ7
0MJvV/mYS0gruBLF2yWpjwDH7tQH4q02dmL+WZhi9jM0TTFKKRdhpIOomPABSBTxLyWd+IDOYm2s
5UbqjOcSVyPTiJx+WnaWkYAoVn80wPybG04APSScFeBIq3ETGc3ZVHA7pWyvlvhBZTKHKeMIdCEA
xfLLSgrpH0JG4ZDNoVeAyXoEvPPsN+nOI0NRFPpOOu7Y7UHpxd/EagUytIzfsfWVU4w3g1xSteC2
7yZhGCKNcaATFnOd6N+L8SwSKRXUAC0gsEmBUg7XOhk6c9KgQG95WcBza2om+CxTRHhM5S6ly7a7
xmiQhe9jwecrri1RGAlLzprJH8RKDeJUksyr7TuQMJV64rwvviazW9ckSqUb0bwS/WV1zwyloXE3
s8/RhPtnAZQGxexWwT01yDTsvZ7TqRevO/s1x4SnWwMfwleaOPjiGPnymkSmA3kn67FK/DrazAnx
JYvvDDH6SEzqzXTpjWIvYo6F5Jvc4SdUqBwC8YzEo8nhzBa1ymWUUX7wOQlQDiP5F1jE4kJ7EucI
a5DpuLR7fUmCUSpWGVgfq9PO5s2usFsRdFenNSoo4glTIi8PPbrzpT7PyHSWQsf1D04WBDsVY4U4
JkW/URhUllDEy6lBMg2fGE6wjwY8bNEJicSWYyBXo4qNDHCMOQLHZg5hKq91w1XZPEk1eYmYUJSO
l8AxTs1r1Cl7uLuRq9odrZ28k3Z107lNltygSWBfzofxYpPplJMLiaKvWxwcArAifLEa+MZf7ycW
C3v6meofNBFxS7ANXBSzkfypRkOBJWaIgnlnHO5Z/a+lEBsREBIXm8FCJ0bNhVAjRxRYuHUkle8g
XFWAiJBnS6XhU5zADIMJpXp2OqyLBNKY0IAof3ZIs8hF9qw8adO721Y8ZA7s3UFmDzxca2iQKVq3
9qtQmd1bB9Hokl9jeh5Z48xQHWlAlpjhSBATcYqbrW2SAUQuxaskwKxkLcg3zKcUTcq2QvTEwIla
70Hmnhh/64kZd67L00TxVcuRwPvkIK2cgxuTWgszMjoqcVbofokm8NL2eQkZijiOYPERrQr+aYMa
6b1FTc4h5CGeY1o4AWoVfoOSVU9IoH7bW/2RwynCN1tFP2OJ2bY7eLyzKQgO00g5Z0ceiwTXkbBw
dnY33LvJSykfHMe48EpdxtrXuidoX0EYtVF7mPQHUrQGgmlokW5Ig1qsZ2ZllH4TPwaxpUl/rtvy
nxY9IwmJguGWzo8ZmVnh3J2QIJfp1uqDoxHwYq1zvWCu4AzweLL3iqcemC5SumB4msVBhsteXRkj
D6Yn/oJrTKdw0HR+MLZvQ9OwC1GeUh1UTA6QRKYzX5K+O0zFeBRuWL8tQbbDJ8TdwssvMkcM0DmR
OCJpCqlLUuLPFOJFwkAXYzjoOR1dIzrVav6ZrYG0cZqvE8P3lJAqPsIf2OKjLtjYqt8jH4osjVBX
nDskAtgBhahpxizWXuZM3aP4gvwnbQ7NLjK6mnBjfiG9wwemYtj6NGZz6wF3S2FfZLWn1nBRrmEz
ACdAUItLblWXtZ+7JLMAatraKY8BHo19hR/HS2kfUOEt0AJ5ODLsz2WZV6L35Ogr4aahQzSzfJ0m
QM0Qsny0oR+7FYI0GphowlBQ71vO1RqaLceCySAyqlTEu8c++hBFTJzkxyh8m4LX0qh2qURIBj8W
F5TkOZBpWXRkvMsuG3HAYX8qp+y0aI/wn4O78oBEHY1G05DTNFyJWbKe0FyOb2n1n62NawPNkY7h
Rd4VM6w3C2L5xYq2qRdQFglFxtuYExmSs8BMUMgeAIpe+UrOJdH7hY1Taa2TIBz7nK9A0CM3Ym09
h6dp3nMzav1lIaMk83UXeMOlfpQODEzlgKiljKG9P2DR8bJ+m3ITYiPYhMn4JFx1Tm6MVDUUU+/z
1pYJhDPatu5tJjVNqpoykkVKfRPy5S0U7UkbDjEzWoMqscVPAIULwVG+WawiXhZs6CEpZpZAHEVc
DxphGcBL2njsZUWx0lUdod5gXZ9MHZU9y7JzZTxiPOWgoarGAXFOgBHbr54E+pGPHny+oe2EIjRO
cL1NQXggoBdO0fIoJlMucUz65xAzR2Ix3hnGQXF23uz/qTRg9HrCh+nJy+iecKYV8TirNH1Lknrd
xsZ+XhxfJ/Iw4JmSby1D5uc2P7qy6cvgQWagPo039OmSnEXAq6IQf4a9mFOPVJR6fB3oauDidQA1
LfWEoO2eN8FRjKrtUvxqGcXQhMQG4XOYIsfKuiO/KYovvSSjU10LXGIwi4fV3UPc5pB4hNsvlB3N
vSomNC3JSeQZ/Y+k81pqHdui6BepSjm8YlvOGJvMiwoOoJyzvr7Hoh9udd/qBLa09wpzjolxHx2a
LJKfDa1/60cTXQi4QJS2mf009u1q0ct7rcYOwWHmGNomf5vqrynXNhlYoaFzbtSqQrNaisHXwmdx
GyzODy1J55Lf53oM2neiam9tlu9Wey88JFYWLl00CicpkQCprdW4P/DWr/KEOFR41NAHGdjoMWIZ
fhONjicjQUI+y5n+oVKsQ8IoQ2g+Vvq7jM8q3OWy/24G96HhugLz17UKw1OCrYpHJ/RO8p15XBYD
OCrhQ1hN/y3mFpMQln6vEDnn3A8JNWd2iJwn7Z6LJEnRrHCGsvUMWuJ2nlmPT1ikUbeJvvxPHtis
p+TVnt9AnbJh37UMdyippGinfW2IhJXTkCNLhw7BxtQhvgRBY6ba58IYT7VefjQh9/H5D98Z1rcC
WmybYqUWga9extcuYYXOydZoW6oPKItc7kx+Lt300jIWTW3SDvBFu0hIIiQj8i152eiLs5y1FbV7
wecnNwb+80jTNmyh4cijaI5O1njgwIVXFvjeYPrqknxNzYQC0ICzwsY2JggJH3pxNANrlRpPFYYo
25p3GR33CKdfWFBG+MLtzu0dg2CDbDjWz7ag6GnONPSgCpV0rjNvUnc2lS1CaROe0W+LFtJjghLt
EpcoZv3ZUJBZ8MqVfK3bLDwX1UsRsZegc0LyZkB6kghkLmBaHUN/cJjw84RJzLc7hTdV749MKNHs
SF1BD/7J1c7MR14QGdLhhxl571gMdthve9U8yAsZhYlvAN7qqJIS1FTsR3NmbL2lQeT70dFfF0zH
3R2xlGnakRn7bxoebMX3SpuzZYQAsyoiX2mfPL332fbgdsXMPSTP/sj08w8FROmA2EMoBaBEDSU8
mUkJ5Tzbi4i6g6HI0RbZ+Lt5nGCubLUxO0aAapt0fi2780wcmckRhXQ640lXu3z3x0djvlMyFhde
dsACpWPJmvcbuYpV5VfyesQP60AskvlqP4CjYf0OmFlQESloqWh6cGh4JB4D1w0y76OIQuyfhExp
oqSAylW/crq7THtkxgF6xYkqBj4o9moYn+Oq4QbusvhCrgbjNyfdko7zsXO9J9QTVfedkXlX0ZDS
z8QFn4ktwLHAI5Gk3UvfriNKU5Xwqw0Qzvneu0Mgfc2ulqeKowclL1dk068tPoox9j6ahYVMb2xM
4ztKd9wgJJgekvpFHCQjgGBVjfZ0Va2NKZiZQ91i060uYpaULmdgacsqu6u1f2KzNmguUXyIG2RJ
UR+RLvmtIZiDKBcnBsaM3hecm2wrGQHM7LuGXewqGwUHU7FsJnVmG03EByIUF9zGUZndC5XUH8N+
SY3HMTsboN5EYEdAYtetW9Wj1tMRMgwgA6JsvfBUZ13EJFiDrCS/zYf40xmrUuvRn6u/hYgFRRzP
VHBBnzGXaFWZXAj1J5p4KRExJumNl8ss3HNbTb5IurW2ZrPMV85FPkfTl764e9t7bpiBc51FQPPJ
Mks15RSuq/QfY5GK2rPfLFyoHcKRcj9b2c6qvM+CLFD1IP4lJfiq+3/SQqtAnwu4DcYzaXqWfpxh
qbc6xU+O4qKi1IeTVzAOYmdbZ+NGm6ZLrKcHK2PWPn/rY3BpvHNfmLvG7M94rpN2BdcUtrC1HZvg
GytImGiPIe+j57j4Lp2n7GSg+dTs+thZHkGSX8T4xrZy1EdG/wFyFHzxNuCkDGWFpLJ0cXQdaOCY
8P4B5CJWfz1dGeoyiJeRdFgas5hinQ7DUVZiyq5jNz8yzWdoNGg9cmNmXSNnMRmWpEIUvF8zLoXm
M4u/TaPfR4AMFmvTKRdP+WkDxtcWfSSlKxWRkHwTc9P9y/kQFFi56FYbG9kqI8mwvrRV/S5atXFA
ST903OzIZ713EXwg4RpG64h2aRcxjIypSMdneZmjyDjDgFBNlvpUXhGFZc/wA22FSHYNhhGqtgJ0
N7zi9GFe9Bw1Qoua8FVqXeU7gfc50CuKEqAu5k1nstYngJxyiHv0pQoeJd2h6whaEfniszazeuud
l55dlss+mrljiozNmtJn9vznGOASwocqHUE73HS40gw6GqU4d16KkTxeU39woywF+C0qDot5umpp
W6VS12Zdb+vsptPfoHzU8mIHr65TlCOMbfhRncgdKaDgT4iYklmSnYeEwcAh3bpUDmFxruqGjGO2
G91X37Aiju4UEJshNoWQf+EQ71roWbNOEns9vYRG+Siz75G/3OnaQWWmWBGa1gz7jjUgfNTsCYv4
K8WyxwliciDIoSTdAv2vGCqpuxmmTiiJCk1nUkmSiDS72Nus4pQj8WGIQrZHgpZxLLydEs2IPxhh
VG9OGUCBYIUgPNzhlvQE643Pnv5mws4h/swmsLMt9o1nrfsExJmQlsZNgcxO0wq8JvYhoQriMOUZ
aBbcrcyyKyg2zpCeiyXko/yoIzp+5ABN/W+sBkpuXlNGji66aoQeWmSv1BJkHOVmxAyUfWgZH9yA
dkendXclREvcx6EkmHlcvqw46nhhmX1j0b6deLKW6r1rYGsvm8Iy7kYrexBjYK1YPl0OSgVUKlhr
EmZVb9JcNO14r+K1mkZSH4EEGNZ+bL/lhuWu4b6AnMnRJSof6vk5hfI4s6qgImFsPHqIdiOOLk4T
HTLmpNwZFQb1EpA+uZqOHfqesbfjf71zquPP5tMOrnnw5fY6yK36Th16oIqR76EV9ptMFKlcpEZ1
HkICYWpSA7+jqIDzjACs/XEoTZMo2ciPVmXPHp9JayAaDHv0CeSmsD3pWddxzDA/F69ZyQ8HkUzG
INNi3Vs4JzR8DyR7UvMgQxGEAnFNIllkEGrw5s7jJ/MCvRYdJB8+15rF8SrKM/b3agco3TlgQqoV
4oKBFhF1Fn2myT33LrFyIfihZ9XW/eHLRIhJ+VPvTmjacyRJvFwxNUrdbDV+mhndxsTFx48R9Z9e
VvijovhJM2woNXOUvcP8XBWPWvUQOUfKDxICZZfPfDcsIVdx90cs7TpyyJaxwnyt7FKEg8w1ZeYu
w9JZnEqgffNj6PFBMjrvwT6RvRAiOOO/Ie4pGoOdaz+6LOB6xqzquX1KUEa4GmNfkyyF6GozrM+J
tpv4RVLkFbxPlAWlrqAZ/GZ4R2KM2RdbwZX8iU2VNcwlIFFqJzbPq+s+99E/KdbpgzC7oTKEaCtu
CdCFiA6HdLzM43cRaIzEXs1hFZDcSCNkBgZnNMp/WFBsjgomz4gKUaDPMW6xl6ypEKrnpEghSVU1
oQeEKdd07nGhCewD5C6JmtyasMWx2PHBdc5wp4Bkb8ofgW+PrutXUDkQCkYwldEWokYybG5Bh1UZ
j/hmyqGDcmUzt0hnbyciDsnPYlLp9M5aA73F1BQcIbM0qjVWkDOlSBp+uTHAZNxl5nmRLTjR4a2F
GaG9iT0N4DhQyiViieGLOB19o0yREYMzKAqqrczujai4K93qqHZXoULwL/qbztAJKtxmosiWzUOE
/9F6goCxl/KOT1cCWDv7yrKAQeCMeKpBUcYKmRfXBDfAWyz2Ww5vnSgLrf0pJtsPMU9jWOsBvnkc
oW1zEgJDtp2RKaGlQw/+gpIauqiSuvsUFROK+1Df8cwi0GfOxKpnmPt7MkdpB2vvPCPTkMEbqD5q
LXl2rIQLEBTPaLOADzfsBAlzaRniyzdrXWOERwNVu3bzAEF2lnovkCRtPv5dj6RjePg6s+pX5Hoj
maue+PnJMoKwrrGvbnmBZpjPpLTwipRUiQGfmNALK5B9tj2gCPkfL7xwmZANVn1mwZPC8rCtI87L
c+M86YYmjYhwcSz1S8tYo0r0MRNtsu5q+0lMDGln+QNRgLwFPiM7OasCijTCQNAHoFw0ALXgkvKl
dbMc9dTkYLp5Ru1GxTHYrzvMjLKbcPFuK8vnSAMb5giYLQZyyPkRYfAT2Fq27QzeU67G8jlVkH8b
cJGK3yyPXmFJqI6zjtt5Q4vLgoOiQf+tKvQuffu3VmHBOYFKyaMDPxOh1RHbMo/hrJnXwpbQ9YTN
0F+enmcXd52X+K2VEnEwI1zBZ5BrfPzWI4lvPMo3/hUC1WjctUlTmJNpQskuVYjoEMFxxRZHW3Gm
0w75wClAOoZgeC+zzgJBUz4UY4TDDlFVlIFMI7QoGP0MPSWXV40IGJBhhrA7pDjsRC2ZKv7UFxdZ
/kaOdlSc5X4BEJ+X7apcHpNo2lgzqF/fmQJ+UuV+tqe1eDUXNbjNmESLrnxfJtY0OFDZrgrGRfg4
TjHycSsf8sec5yue+p/UUOFBBZ9a2f020MJrrt/BrSgHWMnAv+D0QGNsz/uwouYCQCbOJTeuHkxA
jPXi7S04QPaQPs9t5ZvBQKiWerN1603mSiaOcIGzIq5AZdwp/dUdXuosuebNxR7+BIiO0b8lELd6
G85sB0TducvMYdNVBJJU7dGL3aOOVsFsTjXzcFR+hIUEq6aDNz7F28gmi9J8H8yRe/JXDe9rhbHK
vOFIYrW5b5Lf0HzW539hVF+NosepQQg7e+rRMzY6vFYOUb7BLGctVEdbnE1sn0c6p7xi1dwS+9Gj
e+hg2Zs9GbABwx68mAFqFRIsiXs78JA5bM8La6dMmV8sLDhaawcvoEVw19NACw23SLx11U9rm8og
1l4sI33trPnIdbxOW6Y/wbnk69KZgeQf4zQ/tCXLYIjwwx2bCWdZWxUT0QDDCxAb7ppk2+BLTl9n
/VQu92j87vLkI50egXZyU6GNPuntbmq/abiYaNCS62ZE2DX/q997nS1eI1Ks+9IirTnXl53GAVW1
Jl0Z7AQiaxnDYeNm++cdCzbtrPLn/EnMo+hHvJUKGqzzbagC66UPd/KGS2vushnVjPepG313YQNg
k3RGbRYomyZ/FhiAZm+50+DITJtUtx9b5NIhANWKS9fFfertOJdV99J6BGUyTEFG6wJZ/F3iCxp+
BYkPVScDP4Ox4SptCQoCYjogdAJ81OxnOFQaQ4cwgRzKwRXFSF7U6CNk/QiX42gQLtTp8R1YD8c8
1JnfSSWESVXnS9pBpyuSnbbsCRpPFQTzFBjazgnu0/DISRFwSMlbWYfcciuvA7a1cvm4cEoUtFEJ
l7YYuV9clDKBxyexj6kxtfKGTo1IErbag68y0TarxVfLXZPsdfp+FG4qXUkdQE9dW8gKlzF5Lmzr
TPF8x1O/Vma0xVW2gfvCdEvZjdNjU6KV1nvMAdnjZIA2nNQYHEm4t/Lw1GE6aBusiwXKhuZf4w5M
tetNA0OlYkYpXjKBHEg28MznWu8aiGCWX1XvDgMyFQcucp+bgmxBVbnVuA0td6PbqJL8mAg8d9jM
HEFkp9fqxhzOqB6oNJ4z1Tu6o3kYtQ+duqtmJDf0pg8hqVdONTkGUvOaeJMMJuQUGGvHKuCbPbgT
0GglvSq4ypZMJfrPuws/yahBRteU+lE4b8nS4mRDHEHg1bhv0Cmi3ES5camyvc3QbQnfnEPVgj8Y
MIW7bCZJp2ILE3oDgzyh3ShA05huoQoB2Md84eyGT3F/i0yKle5kmk81cKWvLj/xmw/lSes4RpRd
nmEnRtVA7Hzw6sW3noEfVUYQQUNLnzOCofQcuhxD5hXTvyD8dYHo4FJAyaf6tc0vv+109sxINlhz
zC68LGt733PDLMWrxro3/Akygkxtbd0HT27OlT/uDKi+Pc+bpZM2z1I83NTMQr3lmmHYLQvGipSq
BcsgW6k3sx2KwyZIreMyeRuWwxEYTOFBp5SrlChsQ1U1/sjNmiyjzzEGTSaWrt1QYbRDAUDjD+fc
U496+wD2lpQ3SUFCTEuPaAbK0egUImqpAyMTMturgc8Ikdi6NldxyDqIptLaJIoqgpOtxzScsY0L
+DXMUMmysoARPI0kPPZQa8oRDBj0MWUVqiYCqpn5WLlTTfyte9M9NxTvzqmKeRApW+K7ogUHErwM
8LdEozImjMOH3s/LT+lzxioHEPJep8esfdURRcwIVapHJJ0+G9Ac6avAokpGTuqorSoNDTgddorz
JeHRiHcW3A+TNl42F1P0nhhPes/AAa2IxML1wDMyRg0BUsUYk7WYUlPUwCmkqMo76iX6DK5HLmrY
gSOG/238QANIf4lFYibxISNheocWqSr1HRAUMXcX82tjnLBeRGx5cKhp1ja1V/nzxEwl6J666oQZ
szN81HWUh8weIVk91sNrX6irnGQZCnKlf4VOnFMNSOMt0w0M9Qg7i/pB1YtTHL9z5F6iwr7hnePt
hedLpq1PaAZYM5MtmbMfx4UtT7PWsmynkp3loImSKtqIEf23xjaTobTPTLIz/nkOOB7v4pWzTwbG
QbU/oO/YLVuP4jev65eF8GYzTB7t6p9V3yCE0U0y7Z7vNZN1yiRBl77tIJpUHzhfu/ind3IGqoeW
PmLc1sGAuohTMuY/Eq8nyz4plBt/pDn3u62SnYnxMuMCgiV0xlkV56f7yXq323UcrVMSDKdHI2Fc
ixoOxQqP0xz9anwxD9bNvLCjQyLbGg9mvzJsChv27Y85fW6NJBFJwzliYsCTIqRH+dNB4VLaGP1y
JyNzc0B6roIaoc2h1RnkG8Rma56NwWVaawE2fwmB12HBs/g5DppxceqFEQImPupEZxP8vZ8/GkuJ
HIxNZr782Qh5KDwuEX2pfJsjuMG9OlUuaC5mae4m1nYiWs1Uc4vwqSUUoqz40XEEdI8LTn+rPgpu
DNrShMhlVhwacAhLtGRhxDs3GPV2UDG7N+HFphaxB3xmOE7k67VzajQz2LLiBg9JbDszieZ+MbwN
SB0Xu3ZCZYgG+7XvomObs84XAKyW9Q+hdsy9fcsOiMBGC2eqwGVMWcQhMsqr5Sf0HFCAu6bZNvZW
Xa61ce0tnWMGdJnz0dfdnhZI5b+EL6hb2A3Z12B+b4AEeKqLT5ata7928H8r5pku3THTHb+1YvHz
mD991uMn4srlMEFs5SgP8l2H5WtOcSJv+Z8Clk+AVkmaaRH3y55K+EiuIwQW+HvRh1Wz66/6J1mh
JJkLsBkjYF0wxDuLDW6shydwWT6qk/1IOqC4tLX2mpvq2gAx1xGX0nic9bjf7pmvZVcMeR6x0LXD
AXDXLy81S26LeggOc0pxxohLen8GgeJXQeEGK7xBkDDQcGTvFl5hMsXchyLbA7ig+MstApZGJsMO
f4XNBgKzRI40tBsYANAvkTm1/BNDJ7lTtG38WBlhNL6TdWtGEYXJrHtyccLSv+KMUe51EDtIvlti
BNH0Ieaa+q9JoeljfxdOl8lcdwiKDEPsV5AqKxyBRvqRs+lUGfVamFiL7cwFj8xeFBP4NLvSemnV
D+wOWUZoCn4vql9+JlbYnI2VEPx1FYjAj9nfJy24Q3If4lvV7pvi36hTw2yYeDTLvvNC6KJnOtzc
vrlZThsCDHfrgiRAjdOEOyLrq+l9Vm9D8NI0z0AN53LHRmb27qfhNUNBzBKQzTYwvZ5CLBhOCk+o
BPuSqFRXa43PAHQF0gTU8w0L1wbfh6NjovBJAxbvupoa5z9pFdVAwCLpmCKv9Qgc5ahi87REL+zt
Opl+3nXX8KkJNnm7GY2HsbQY6+vrkfKDtbnVf4JKk0osY4FP/15U95XyYDd7+rFlRqwEeKJkVekq
cD0bZFjdvcWkU4WMRNmRfiPCcJPwaiRvXnfTw2Ydwxkh0DFEiw5uYjcRvqm4E/4nvB8jDNatXGkS
1SJPuGx/5M12mnt79Fs2DtkROJHD6NFbByi4qDhYvtTd+ETPsGoSiRXHeEAwr/cAlskauoOsn22n
fZlng/+aoF60G62A+sZwE4lfObbroOYw0W6Tlj44+fJTe1cUbtc/K3qb7kURG5JuHbUxLWxzMKPT
gm93YNpRpudU/6gI3OTVZRKpR2fVG1BrnJ0E/lG846SLvO0IwN+AtLOa2RrOsXFJ3xbiRPBqbLqZ
+A9gBVsCjqwEXtkB3wZTd9Y/yFJgTmkQZ+R8a4ytjJNlvine+vIadwSM1ccEmx6TV05CZh4TzdvC
OyhTcZZXQkGKOILtQPNbkOKyuGu25MQU81NitLuqBlPZsIFlLc5sxUBlyB4MfyrvZk7dl/reR/oE
OiVpBea2WZhP6YRPRZrDhJuEI/s+tib4Q8FFzyQLqN90OdOhQrtwyaxst9p0buTddRFzMs/XwO8N
2S4gpNvgfLIsOJO4iNNtwXZONQN2UMq8b0c4ciq7cvhH0MRk802NIer/OAwYvePsVjekf31E9oud
7kNKwBQ9RuOqGzKQFZQoxIW8ub3F7ZPsbfCVepjfEvM37X5ariYj30kBWIXKZ2/Zl4JxZD4jCSzf
eBMDhefeQM6okl64TVn72Pu6TPfFuU0uXXfRmfHnMt+uLx1YYrByitEfawbHIz7AivmB7HgYDNfD
nT0MO6mJ0vTXoM9quDWTimY8AQiv242vNzAt6Tko/RwymnIA/jijem7Obv5nciYSaG4VjJ7KEwNK
+BYx6i/aqpWZBl/q3J6rxvEh0tkxArzHnOTgfVZ8prMN3v5VZEgzUdR/dynXeudgMB0/3YiLuGVO
BOCcXnYs9T3hLR0Ej3D7B6IdPjTkjqOFnU95JywXIZ8ACg8KED1osWjbbjXCDw1j+Tg06yCt4cVD
TaHZj5ihuHPyRczDJaYSmyANgjIloROwkPhLBJdYlZSisvVJAMzb1dHDchw+kmCQnayHIIEyhaAD
6SbUqicFwEDwE8xfqX11o5PDfUU3DHqrceuL0qgk2GrbA4R1Z8JL0anAI1Q2vd1RcGAZS0RFqS4W
qUi6focms8WbHL6zMyizazqQBoEmofqo8kth/Zvb0wCZz8hvaXs0ytNC5Y2cArIVD+VX/luW4MAe
rX+l7d7ZTIRp0e6mTYRvXocY8o72JbU2uQKvcWP3dxaRLB6cjh1DwURlHR3+7Jf2OA9PGYs1AaVp
7aeYACrF8JXIZMBw76JGjHnyXO6sbLSQjuOx4MU+fZ9DdFIhe63m4vAL9x525CvNBrpHFgmkFYPf
teNbbpsbM+flS1b6YG1C7rks3RQe6sRapFIRyumzFr9WnCqsjpfe89l0oCfm+9vog00PIAokJX2J
B9LrDiVZ7E18H1lMCloeWw4rTGqkjt34p2v73Awd3+iJP3PqXeTsY+7KD03EPzkBzaANgMTfxd2R
PzEShYiyi+4DlBz9QfaDQfWkaXc6OkSk6ZL4Z9uHOtxO3c0MqBE6b+NwSUu1U6TbgKqEOb6wpuUD
pP1isUhZI2qA2DZ3HMq6QISS3z+WewpZLh3XjXODuzNex45UpHajghRgcEKhYucfGCrWcYChDsdz
xTSF4byCnjjH5dahanaGXfkd9mQJMa4PwebUOKmwN8AJHkJ6fiXYte20GW1CFJhkVgOBoxmuadn4
AEy3NiPjoGm+OOaxZtzhtzFJBpveHY+R2e7Gjs1qvbOU16jBqDceaOt2oQO4P5zBpKuHICKoGYZ3
ZW1c62tmXNKIFIuRwMgm0Zs3hI84y5ahLtf5Ne32U/fdLQMPia8Yw6peTgp4ky7u4Uz3vpV5uGyK
Q66Q0GQUR7g64lYBoAk1aSf5Q0LHr3Tqpe4Z7dDWqLSLCZaGac+e47btINb0W5uehHVv136WADnv
6ja8BPQK0aeMyKXwZzSOl7egG63TeQ+I+rSER6MdVmOq3zkuovV7u6iuxjjttPqclNzjqHUCivYO
Y/uf8IqZA8/sn5dg8OeUUzo37tPgiASb9hr877Ys7iIiW9jN1cA/tY0iD8LA5/NlUhc1E8zd/s2t
TyaJnfWD0b3FX2VzSdUXt6jXZfHBgyM3YizLTVa7tf1mxCUminzDTMdAC4OKBqF3iq+F345Y8SMm
CT2lbyJJa6w9JCevkw5iCq1PtwoD7TJYOb1aRdn6kVSpPy8PGAWRjJIX76nvxtyvhE2m4hr1Qp3B
N7WLJEU+8zy6y6POAB2tFfTEKyjSdsaVQ0gWyxUWM7L0Y1FCEmNZfqbdxxzK0qTlbAATj2v8E8Dk
flEiv2YIq1yr9h9ROLT+JHfXAI88/Bw53u/7kJ9Orx5VFb/Apasiau6Q3KlubWnkbyBoE6V2SH8o
SDApa7T2ebbUQxJdxSakTc+DBo4FhQZVlejfEKEBVKCypJyyRnqPe8PNYYCIGUFc89Tuw3BB07UU
Xy6HLYZwIL09Gk3jadDv8vBtBIH+hV3L01FyvYTt7hYo9qrmxQgsvFzmUdfuWcjT4hA1TOU5spZC
dZWo1rGALZaUFN4vapvw+IoMauRWddbOgJ7U4YC7GBqfQnAI3NRnPJug4AtsNP79/BZ7JEHO3oUF
McNvHYWR7KbAMaC0rlhhMS8UzxqLvSQgYRP6BKO5qkHkOpJpwpxIEGZ1115ZXRY5vCIAJ1gu2/Yg
3laUP5hYA30rAD3J3AMsYYPcggIgQFja0CH8VZpnVpRi3srrBJ83kQ68RaXK8QNrMGR6rFbNm0Uv
AHOdhvaY64eYPrlnGtNYGjmVqH4t7aR4xgVpHjkCCeFNEhZq8EE35TUKwFfX31G7V5zmVsyYifI5
usF/NFtUvOjLiVEeLVRS5cZmVwVSrweVR6De0A6+PhMmYQ9ng0cPRwcZ12EMgBvkY0tlFiJI9Hin
66HfG2YCtyxfVXq9/tKHG3/fKq/IR7GQ0V+t4qiVD6IyZ3IoXqj8mLLMDD8tq9lEHV+Qg/bA7v91
DUIGBxpP6ULQKTBLMTNmMUJpXNgPLT6liPJJYV+qhLcYPj+tVCfnq0E/RDwBQLCdW7u+Ql2JVeQy
UB+qtHYBh72qE4ZDAiqUAJMg8KkebwlR2VGpgaxTIEGBaCLgtXH1nWViG4kyP659MAzLQwxVXHNY
ZIXWintiNbkDfKn7RrW4OcCyg9or2o3rvVP6PquVJDL3L8Vk7eaAlGwd41mMuozvLSfzIabTrWoM
lHeZ9kuFxWHox10Cvg5FXvszgHC0tBdPJnrGcVm4PmfzkJU3hJ4Tf4jwrOQUY4D51prHZLS56rKg
qknMplXMAeKIVAOmFAo+sf1RCR2YU4kwiDsdwy0EspiZl2eFOy1vL2mNTpwgpBwpVmyhgwyrlVm/
5Gx4J5oGRV3WWo2AKeEs4mejHnewDPEPtBORP6gmVBQZZffFcnJn9Bt6Z0adm5Zim/FL5x4SQ30J
eXOEjj1XoHBoKkRlEZSfIHDGaZMzRai8AxQGugkw70iKx2YN+GFdAlPh72ElKh4LNMRtXm5qk5wl
8xlUuBd632Cc+Ds4JAVLhEVeQaCOmyOUirbFByu7dP4/W9ymbNcT4rd0mVZtH4I0BkcNOkXmn2Nt
blQXQRh4Vo+aVmVOIev/ZPjswrOWh88WHNEC4mhnMBHwiKQA/8JwR3QcS/ybZIDgkb1a/BC57BvU
clMAy640QOSbzuJeq6bN3CRraqQivOm1S9J5tS7ZpmfxuQBMMbBkx2LdM+9iko97fgE7qfIFSwKg
2GBIMEkw7Y2G63cxvR0/IqspYe6hAo8RUI8CtOTKdV3aX3Niw4s4MnrNjAUpDAtNmHFy6Hrosdkn
MuZQF+LHnib2SyhABtx9Gsh2htg7lU9PKGXCq0Y+y4XUsACre4x6IIoQ8lfMvf+FEKm0moSaMb8T
IClWGAHc8QAUeGDQF0ztpTUuom3BFzQTQIp+oI/7jRm8l/GrR/bM0HwQWkjCF94O9QP4kQmCADGW
UuekM7EzoWfPMEll1Lndq0yx7Bo9RNjeGcDZpXGwGWwR1dBT+xicHfaj+KPm8GpN2443mQO2wK5H
mWqEv1V4iWPUEsmfhjThrR1odcOhRayPN20I/1HkSpPJyWQ6Z4HvYNFOmEzTZgfFC93SxWmRMMA0
bzFNJ3iXmOjGgPix73ZGzmKHlUZ6cJ2/3XjgttiMax+/ZkhrB1RgdL11m8C55BuIGZWIaiQPumNv
mD5PlLCF1GjLUVd2TwwwFDZavRnuVMY9CrMpI+d7GiTJhVi9kPt8OlVK9JiwAlnwk2B2jbwXubBE
fc95obf3BjgGpdJAJPE0uVw/wcjojcgDRmsWev3I6VEXkAXFYBkxkhCK+B1SNNkmVQDHmCDvLdb+
oY4SCxCtiiinzKd7VPlp6YmwyHMpJnvuViiG2Xz4jOx6hyRgHsI7BxlNNTzxvQ/0ZSP/Gi4ubSGq
4j4LB6YM5NdX1wE0T8+YH8YTWd+Fds04Y2flU9OvpAhk6mOkoBJD7dpv9eBcR8dI3zvD77Bgp57u
Uqd/jGxj06ftQUsgtd3+hsoTUxg+iYqPMS9nYt+Q+mAQy8cCwOSBjn5Jel8Cq2TcwZaBLVQJICRn
p2Hz20M15Y3DjU9MGxCD3iTlRaSNuoYteLlk4Q30Ciwk9hJ2DVFS8cD5oM9LXjDj52Fxzbjy5cw1
yYjghQNLiOWme/FEUdp9eptl8ThI1hEjrbEeGYy+82NV2AwTB9nMrL6IHI8I74OqLEJKahhRazSE
mvfmmTQ4CukWFkM7So0Amcs8WbC0s9e+YeQzPxUW9APwGPEA2YGZPOb8v0hhhtSdxpHdPdRuzG1d
ipfxgHgSxDyG9FgKEI6fqpvXgrOu7WsDBN5Z7jyxIRIOl9Hw2g0qPVZLWf7Nr18saESRIpGvrNiH
uJ632tEy93l/Lr3nbPlQyBoM3ufIJlfIXjf9q+eNfkx1mzk/mfNRTQ9M5WAu9syn0/TbOk7rPIDC
dFaAo6ZsM7jdWvBqFikmnomjNmK8ikPpxWrehPyaskhWxx3Rg6gSuQg4sNThrCOfbpoSDheMYdt6
QA0wsCOpwgJ/wAinqiVX/VUi1fkrEamU0aTtTPvmqRGalWfLObMfo3zBTk/Ep/njUSuRDrwe2/a1
I1clJo5nbtttCAK9AHVlUdUQov4kb3VfBNva45AxsfmBvg6+FM3XofHhStJPs2qvHMiPJhpckXWN
KKeJOaAIOVetve2Dm/yz6PIQqM1FsfF44T2e0Y49BL9e2fzwUvBD9QLSjagk1SuLgwyUbY+2eMVA
9Vp671AhFjazBHExMG8w7sc81NosU0MiLwr4aQuDWsoQOV61F6YdAouVCQ828YBpAkkHdD12uxrN
DL4DBX59pfF2pfs8clw21rvVfeKR49mqkLFFBMII/BUtr1/qJq/lh/QQ3kyOFKGkyT3dyapTzrkM
snEP4rWPvC87CE9Ni22IL4LfAqSY6Apy9mZunx0QpDB3QIHGltOm0pATGZi/IGSJFkTQoPD28M/Y
lBNouPCbMqjd4o2q8xJMush1aJ+n4+whPmK6yaxeR/NIRHlNYagwGUV7UVHGirS3KbZpDI0JZniL
Lh7uELIZ5AGjc3Pr9czgyLXjtffAf8/7tM0vfhAhIoK3muMvC8ITKEO+GZs6STwjGNYF6MkfOgCm
LqMqdc531AoKI1vsEVnjrNnrqpJu5NvVZkSHNjKUV6bicdGbx5itaZvVPqwS6tcnT8Hc2rPO718k
R0iyQlzmH3SOLB49XBw5oTYiiKcu6tE4652zCrzm1vQfFBiy52P5V+W/Eo9iqVt58DX+Cd7E/JPT
Re59Xd/l1YQTlZaVp1kmoxb5y0vBkj+76l7KbkFtjtIvc5/qt6TJKOS4oabnRn807Wts5/j4fCRD
296ucJDTrOTs6DNAnajWMgLqDizvGSHS/ciUWCBwMtmWsTreAGQbFEpMJ4kNboJXZBA5W1SmapN+
6JntygDBQM4zW/CfFP08ovIBddkZUDHYGYwTogjNQYKjnLVERw/0Sg9A2YIDClqynBMoTgqnWutN
dZFuOvmZaNPo2y5yo0ruRnkCUYNac+SJCwk6CJqSCVC0L+EFy4OCZ6vEFitYahTufZ1vsZgKDoGq
iO//P57Oazdya4miX0SAObyqc1S3pG6FF0KROWd+vVfNBS5gj8f2qAN5eE7Vrh34b4xnXbAmhVqF
PV01kFY7SyE1RA34CaMZDk00HR7nr4ybBGntVBopFmOBN57PZaD1XwXVE/XbBtsf7Caw4poxdb/y
CNrmMWivhCNIc02Y8SIHyeX2i/IgSXHPAO77aT+7F+1eREuMpD7nT+MevAc//Wf24/3Nn7C7tbtz
n16ml/4631Axfs2/0dvw7L/6r+7rfBue9W/3pfzS38EpTov+/tk9jjeuv/1Fx69+0TtE4QPpeF/+
q3ErGT6C/oFjk1zyQSsAj95lN/8S34r3/t19gj/1QsjN9/A3P+e/5UeLTc3Sfw2+xxs14o2ZU/wg
H1GBP3+lFuOduJL+0v7Sl/UJe9PNsAUtOzm7lL+7bbe1+HU6mF8EJQUP9Yf1SQTD2v2awbVD+cu9
NMZS8RwmhG9VAhBRPXFZoUnslZWzoq9bRRvSRzbtc3dK11i9/Y4HOCsn56R8SPGNZRgd1bd/hFC5
SFbZKl4iMFpg47S1dw/Rxnui8DqmO3CR47g298a2OJVbWvGHYU0Q3SOxc+fiqD/bF2w618XG2UxH
4grPaNQO1tZZ97vkKTkjkjxH62aL8mUDu2VB/PwhOwV756k41lsaoQ+EmIv3Znl5uhw7PsGr/UAY
ClZ5HEWLZhmfMag9p2dsezbFztorG+Q3yFMfvI2zxxRz0x3Dg7qcdvVCfygu9QZC3Lo69itrD+lh
OS2xHdipRzhLT9Gl2sUPuCWTrAfxND9PS32ZLIu1TrO7bRdKs7YYwswU3gnmDQh8gFx15lJp2tJS
QhzmSW7UVzX8GkWfMy6dSoV25D9UsvOEB5eHgCxRC1sAw8xWuv/i2yfDBJdRlIeKlnzyuZfuAqEN
nJ6Zo6gqV0AjM+m5TjRt+wngkzntgKhtjvJV67ESKRrwfHaV3w62hB8B/bEYZ055PA/94N2JvgGp
+D1nIS4XnUruKAeHt6umX6BfTreUXT5E/Scq0xmyodIxyHVWYkBBSaRk2AaTTYzNJ956f5UBu4k9
88FlWlWY+WWsnHBZBOkP8ZpVDizZZrAXRo3KPfoCiXhIsRkyhM5l2+dcoydm3IuW6kHkBIXfPpbO
sIMrD/8AGA/I1/cQTsOgHucTCkdgmYPKToFP+6pvVfZRJm3qjzS3vKaN9wTKPtjzecfgHcsf2DE6
G3qEkoKooiqiPFml+ptnD/T9toz+Y0QRY7f3tSuVyoMNvcrCQzrVL415LYixqJHtkJHTcF6FZFU2
5ocgLpz1uIItJeg9e/Kocwu80kEBYDr2KvBlnSFfoLIZ0Yu1GwNZFYO5rlcYqKOL6TDwsP/tcAZK
BY5bNrXGxYnXwqILcUJvBi8srb2dLlywuQKK/vxr/RoGYVXpvp5uIqsE6rQw/+BuVimwOGr3bqHG
d5OHmugurlEABBc09mutu89mlpP2+eT2EDFICgOse1ANiEf11cRjvC3yx0jVkaClqwAFcuF8N0zj
quSsGZ8toJnqMa0Mb35DqmkI0z77Y6osgoVmHF/YxxHSLhXaFNKaH4IQK4/vpAOLHvYMmDFS/Gd3
ksIeLeD/0hzZ5p/juoAOzznhefZ6AqjHoKvvb4D9uIqZVLVApTnlZYmJsXzK5tSolbiEP8cgSWhC
6CgNwBMLQEIXYhEVGKElCpTY2cBeHRJ7iLf2ZC7L4sDyvo3+m0alJNCAtD++tfPorcCoc0J+u+a5
CLazhnG8Qjan90f9qMKcDnCyLpFxRWa+gyNFpamoXxxiimthQ/CJrJ6HwVk4rQIyh8FVd+7T8anD
/FGa4+yaEyzYYvkQB3sRnqCO0HWcWBNg5Tw+8i04ISsSvcoEBkk4bUmuAgDbO6IJc+5cWL56IHVA
+4EwIGTWbv7GzaWMFAo6mHSUUyE/iRF5bmKNyChX/TOBI/JAOeHSJXHBfTMujKI4M7fSirsoYkU3
rJHXPG0chDSNe5kZXSGRaO2TqZXrji5EDl9FMxAHEzkNzIkTLslNSnaVhECaHidIPsBGNOvkgYiZ
WFsQQYn787gsXQDbB4hZaEJRdSegO8poEEHYrL3a2rvNQqEjNpon0ZC59AkI9laOiW/INTG//G5T
gyybN4eDEomM9THmBkqFeFuo57bFRizf1Dj24K4lfs24Yg2oR2gnHG1javCY0iuPkspeVIKejLgo
cgGLhCljt83RY1vSGmPk6JpguMGf11P3duRtI5tK8Zi1VxainJJNfK+VcLu5My68ab+5z6iisqBa
uOwPpknZ6WZ71E4sVx/NFN6gB9jaQNQE4UmSC6kB7BcVWMvEyHVo96zWrN4GyrphpQf3Ln0T1M1M
AV5KgvAgnczQ5ch9KLlQspfI3Bf+BTM+bimkKFl6NsucGp49OpYMA+ppmcTgnoSZ1UpXtvN0Lp0Q
pSzpRRiG66ZyQ4OMT5Oym6BT6NklpFVUoL7RoYS9viMk9RiMuHMXK65Gitt7WyL27K5JllzrgImB
ozHUJDG1M9lgdyV1WQ51b8K1Yjun41vudw+VN1OBp8l1dPMPmAKAoYgjVfU7r+tH+mqsMdEGVSaU
DuJvgYbwdg9wfRJjhFAp7/BnyrnD7xYiIwMt6LK5U5PzlrIOUGV/av3fmCprn+cLEg38tH1DIaLr
VwfPDxVwqMcfdm5qRrUuT5iHBY/964xkPbxqcQkTX1vMMcJQsrntDMEQpJpWS/a9yV6XjkuRvowU
kw35OYN9yeEgDW5OlCwXMGyuXn6XLVgEhYU+rtqYegwPogQ8iG50RnBlo1bs6CWtoTz0yK17xmUY
1DRjtTDG/INLyciteUUVlA43eQ74XTc5cP72MjJNCQds20uvMYzSpE4pv5i4bcrQfgphJZdT+uHS
2ondb6cC0UBGZHvJwJEgdwUWrlsMXLUOopy704yaaC3oQSBdFn/Sn3IcsFe0RzEOlAM5ydgU6wwL
2Jp07iXGz9P4S4uJ8nQjz3pmMayFoBPO2iYLygQyG49nhaYorRgMQHQMxVO8gLOXOtjfNRs9SVe9
APq0YQxOVUCB+ZOPYgKaSMs+OEReMeYveZbEJq+AGI73jLKsk9++wScHdk6Sm7iApi9FBLM4BvrP
5fiyGVGbvEI1FOfYSbduDmzGzj1kpZxzMxxWyIC8ZoWSizMUO+j16L4LqAhBGm8HkkCrFRuDusYZ
G5ODU619ikVZAuN3aCmr4hWbn+Xd8EUysM3PlB8ehJlRN6KyVJSjsDt1VT/yIMq3zYUhyQPZohbU
0p9xvnrQYEpUZ5nNtsIFqLKjn3wGbPExYYepBd51mwfmVhNmdH7xMHTWgx7A5I3uk6GsbcAsDrYI
N7/I/pVTnKNdLppEHpQK+rf2MZGCJGpWBlg/DWKoKivj8q9+SrO9zWR5RHxlcL9FgzXSxfXssNqV
dp/gMhU9Cb9Lk5qODH21AKwmPMRbUg87a3o052YZbEJ+eky/+2SpNtfIc1dNQ5GElkgM191lDx1H
IYgaM9ds79EJ5DURxy1MMsffys3kxHOwDhPdmEM0CnHJTXSYYwQsBhbmBRwKHAuZ0rXkI8abzK//
SBY0I8ynLIaX2NZXtrWs5/aY4oYgPTcllaq+WDHpetMtsxETRwZ9cLpjsL5uWveU0dtNtHqqvQsN
JO0Te6nR+7D2QAmjSTb9UO1WslrUpFvVZbmha/MOJXEuMTViIFnNSHWFscpApIOBy3Vx7t5IZCIP
m1ysmR+UfyYsZAeJa+TBn7zzynVOpy5WI/dxFvhvHzEwUzsuW6ugpeD6FJ/O6AGIw12ZeGoxHkK+
uCwoF5HyAPv61nfgbjUjOtQ0BcOAsh9MVKMpAO6WdQR9EA1WD/UNqSS5xhVTET/4BLQCijZ1jDD9
fO1xHDXjtJDnllnkVp6kGdpUBos2gF2Z4zYYGPFLqvTPju0fxb8uDz4BAm6VDrsM3wQgOW6XZh+L
6Z+Zzipms9KgT/vpYwY3lwc68KD3F9Dg7iGgPh4tDDiXswosSGkk28/CtVi6WJcMN6lUYiQqgFOy
ChQCb26c1g4ZVugtFKZqfr0rGKswoq447yV31Lyx51xGDAM0514yRybDaR0yw5hT3E2ZtefGyOiR
XQ90Qauv4CQJ0Gg3P5WYockIR9GPPjKKLiAzraofs0Doe8q1tgiaAVd+S81sqYBsYU6BMpIMRoB/
jgsknZ/Yz8mhrhiEou96Ak4zQgVNRnGu9eL4G5LZ1oSjzGmyrrvi4NTtI7I1Z5PuJp1cSP0Rybyn
n6F5RQHMrXR8hA3r8ano+9hXpTmEdgzDboXvJh5btd+eOoxu05DvMVDC0VI5cXdoOmTHT2Tj3TNS
P5vuR58eSeQr8mdvxEmIbY5vQrTRNpu3+rwTy79/sbgAQxg8V/SWsOAG9AAo3kzJ/+iiB96xoCyE
VsBMIqrutrjMAKyO3Wpy6HINcFIp8tInteSLYosPlFjBep8UTH+H/KnGi7F058dgeBu8Vz9tTrCh
0oDuMng00w3pJ4SOI8kHTshQBXvgiJ9ITeKeYw/GiERdIYESEgSdVw6H3gIDrECibGYAGMmJw5pU
YBqQmL+AGCOnG/AQk5WQxgL9iRHxHuapZUAhdAFGfTYpaizhf1QM+BJu+mpAmxOKg5phLRw5yHD8
6itFd5Xn6no0/jymK73fyoeTvtaGZmNUKPg9d8uTW2mf/Mob65DtXfyAuUec5GQnk4fiMFyBp4z5
lWi6+fKd4eBogRKQF4rVFOsfxC/0bzMSWe19hIlP2ElMPLaEEQYt+EwVvRUHekzsv39sB+Me5xhh
hjSGCgZlwF1cHDgVPmsDNL9sTjmmtFwJVf2kf2VKmXmvihFtOkQoGuwj7y7AtLQtCQd9NS/7yCIY
iWMSBYDnjZsomK5oCHZoFJrwvcOqzK7RxRA8hvItmX/kR2doLiZOIQBBNby3OhiOE6xz0FQnmAjp
sg6Vdqvjg5cbz9mkbFrvLyNyIIF9blDxY73pxPnBHVeG1q99BkpDre18PWIGC4UXU3IGjyChCrtn
th6wMxuPWt09pDfd2HJhYY0AorcIdhtYQPbQw6UMVnqgHI2sudPQhPFdfGD9uETHYFCxqyVUpue6
vqkUr140nwtP/YmmBFY7rDL4qESgHyrFe2bZIIR9l3M06MnRis/OcGUPLJVjTLmW1TAzP/IWuOes
IbbCSn0REwGuNW/dVJxYjyV1PbQZy/KZ85Frj206Lb05f9U28jyM843e2JpgcMPfMH5XDZag2KLk
8cF4lMVd129qSTZ0qy9c7zWFPF4kf7JAmjJYtbAnyxHiYP7ZaTcsINbNzL3e265/qr8RkiXm1WD/
nEYGftiBauFnzIza7CcY67hS5p+l7S0DT3nwiJbEP/+SoGMFJ0osb9M2/cYmOKFi85mhgyUMGDQR
QfrKOtfbXWP2B0fNz4hG5LXVDrMnj9jenuPNxBsCEUH8WTCvKM0/t49QGwMeQB3EN8vyddR5Fby9
bl0wtArt8NB6P8O/k2Ep/o9ZYW40jZssUDKUCCi8qbhtM2xPYg+izR5PhzLYy/kTe8GusYgna5qD
U/6J1Z2aVFj3C2QbwFBxSKi4zIPLagJc9JhJtT4kEZd4m2jhwjgqnhhrpY//qnZmjXBEkRwJHLRw
ayBtPMLV2lu302PGlMNMjm4CE0tF4I0aUMFHAQWnqsPFpRRKEXbb6Ec7lr9re2iRoP6H59567z3o
L72OgCdEmlCsKKhc32dDO3cQyNVBZU5KC9iMay1j43PnjYmJtDPvjOI8cIxMAHRdZFz1iK1Zb+g1
aC7jGX5dt/IM2usmxGQRMQCcIEXfOB1iZywKcJ+yK+Rf3bDIR8IWqDWtCge9REdHrD3ELkAnYHOR
st/Hi5r8L5l/Uti6UgcWJPnQCeg3C1YFJsGpekvTZB8ZT/YAe16FU/qbNS7R7tUqNK2LVz1bMWVK
qi6JVnL7l8nR1x7tTxKmb2nXYfxzr2hIFE4T+UgJ7PJCR+X/2tbo10M92wwe8gO89jT7vdUrXIdH
5GrojJaJGR4idlI1xF5lNh9N/1cMoLKkWSXQNbwM2AU/tMRYjnP7MNnKDofyHmHfEP6M/KNlBt6Q
pZtDkIeVmVITwSBj3B1qxImF5NO8BfqPw2WtLQ6zHu+psaOFxrexpqQ1pgVGFwSSGxx0Doxj6WRt
uIJgFBkiugDd2EDOH2YsjC9Ux11p+gtuAvH8FYU3mJ4Q94r11FW7AAl0hs5pLmn0jHkbvvYVSfF2
sp3yx6lj8j/Z4KLeKcHGsMf+au6XWUap7QdvUxnCWo/PQ37zOdUguC3H/D53mNHVbLxJATggep36
SRjPqdeQMFmuGX/bUP06c1zWvnYwXJKj+2Q1D+2tyeGONDEz4D9cPQqT+XcDcMAyyXVrMePkpMf2
eWhlJsi3Q+XcvzTB9+xbqyiFJNNiN8oSy8w3Ntas0h7ob/rPeFQWSbm2gvEcj7iEmPl17H9mEtYZ
4ZVMmohkEdN0sTKgzUpL2GQ6Dn8Tmk8r2qrQMSfjKcdHu+webO/XmL4EMsD9QT5FFeoLDDm/zfIa
UrcAZtTYfqoNDC7vDM9wbjR8Cz4wTxIbjgkGqE07N9ZwR0OwZ3grDevIoFmdZ+wKeijfyqaLUJ0y
3mD7rSGRWXuq7shwdvgPGt30+B46bw4ASBb9wITJxYhr0LG5ZURHfesnwXL2ixsQHxYs8DhXZBwq
QLxdoh5obvuqOUhBG3KGeEawNi9pzfEKmUnaN/n0mdQoeocSQnvCRIgckBy9+p7vVvbGWeEmMpMy
2Ll7o1lhP2/fqMl3DjQuDYvXpKJKtNuF5uZrwUC8yHzMe3slvpKCo0bMr1yxO8KdHD6icBY9SmSH
+jdn+hgM+H9tpHWkMV5GSX7KaaOqtmdizSy88neYL4wEcliXiPErYRANYEMzY9rmj8vWcD6DZu2D
rLYAOkW8nPKjVTOIhNBH2fXPogREk1u2oqoAbyLLlStdfMr2OsPQosN3ALEcY88tBdRfBDRDcj8n
5hMFYF3A7dWx4FV3eXUHIDO5j1aYLJP8cXxqYozuoOGpFOINA4apdo86zv5x+pKQdww1lgS8MEx/
ajcnngRE1GiOIEDYiGk5v2ZbdqUJb9aWt6kgDw5MRksKg/Bxxshn0EXxQXsQnT0aWJIDMgAhj5k4
JonZdKgmLLipa0dSBJhY1ipQAg1gIQc/fI7MKT4SfJNpdAWudUMnYvyqpQuNVWmuLAwtezQjThJz
eT+kav5xuh3IbOVssxhAu8UGqWk3CqC1oTRLHc6fFkCA4dI0Hs4wYb+1iPkBmhXMpNHaHZreSj/7
5ZuHJSDEZ5sxqQ0eYmGHGKJVKxBlkE26kM5M6kCdLjFF+MJHjBjr5z2UPgAR8BJeFPjUACfSIKeq
JwvIInXFu32B2Jx42CevZZIc7YVS7a1Ue9yKxXDFrA7UmfaNgQia2G4XQxmhLwts+iQA5BpzZR1X
fcW+UwOSlXJQYl7ItqPnCJZk5elPeoeOmCoemBmJ8ZP09QxRVo064lmnAoUh+fAZ+w/O1nVydKer
rMM9I+FhxPUEqBQCRL0qnOoVT0ymR+FKlMqJl22seVhXOtA8o4zUJYyFKwDkUDEWdaKTpF+Ig0EX
gPrxgErxLtU5vkEKBI+yAJ1kN8nsR+hkbf1r+MOxSa0NlPS11MIWJLWU8wjiEufXojFp693mp8vi
dVq7mxkng35wN3I/SrY0M9eA15CBUnH4TDuiSlvFx96t7pV3dv2Lz2BogmaAuRtjmV2B9Uzpzxs7
gE/l3nOrgIgKUDvnqyz41pHIQApxqXpoTMWkvAs0dEYnPPwiB1fffttbEyZxWPm2wJO8ZbByGWaX
7ScuhzQoCKbW4WYgtKlUtGWP35WXYG7d/w0wHqjE26i5mp6/jIxwj2ZbVQjN0n1YoI+pAk8NLFXT
9UMQkR6Cs4qmH/Sa8gQTpDkAwYTXQO5jWjHUCbc5t2l0rwDzni2WujAUePIbFJlUR1m3kV7fBHGy
b12Hn9+/DhivhVVmYAxdnGWBCZOtgm6igN3LBKI+xRWiSmckIAvDBiqYuVbRvp306R0/7SpyOff+
bI9KAY6vTraXZSwHVNY+JUwDWYMOxCebRjvVIcygQnhkvCgCyKxvF80885Xw2JuTrawOGZsxm9IC
qtisWKbJL0iOqAQiH1a39iGLHHJmY9wy7R1qzr8eL94LyPSvVASlGnTsDop4PcTGLpqL19LcJpgk
avQCZHNk0CFvDUAWjT9tIFVvO376b4Lm2fSn/x7jOnpOTWPtu9PFUqnjVNYAQw8GPuX8gWYXpuSG
r9D1BnpuDkFNx+xFW+SonJ4j3/wIMOTTGRmnBNih77S4p/3JI1NDR9OlIX5O9D8wqnr4E9AZKjGE
KDV0kTAzogIthttDozS9e5geD8zz/XwgMNBbRtAgMzJ3pue6vYIVAB9vyFmh4gqgY7X+czaEqxFJ
tNKPnxUIajmEa7GKlOGsQCttQU1rlGwVOD9xn3Ej2UmdZ+AfdbHxzSyG4jEAwXQ78GXIUjmnt0MR
QfYFQyXeshHX/wifH8pPJJ7wNsBgE9yMjQhyramAdJGf8Oq36Erbk8w4S4BCqC6g6GIXCS7tVsqK
M0LWGpfTDokPgKeWkV5r7Ea7ewhmTP0h6+sf6ZSuZj94Lo3w2JToZos/l+/vx+qxaueFMmWXMWNy
ADtSLy+6y/B3bxjeu1Rxk+4+Qqw/9ShK2do3srWPHB0W5W0X/+J1S8j1h40+ve7ztdQvQOiLDmWq
jZ2rVm91WNADkJ07VJvR+S0BaVjnbYzFdWlvoThHzioIOvxwP7CGYh/iOA3AmWx9wdRkHfmfXWQ+
RHF8EZTfy/7K7lZptNIlafHWuwsHioixqNriygqlEevlCkNP1KaNdWzhDjj7Cq491kywr+clbL1t
SzMRthnjxZcm/qbEm3N33YC4aNj6WBBPAHjHEpGrFOWNFADC9rFwHuoINimq4tQhDaJCQ26JL0bh
TteKDclht3SB/jiEbRafn7B+OBedvhKuKcfoVGYXK/4GynPce8AEEAassoLg88O75ENz0IMbp6A4
oDp4QF9zeEodW5P+V2GsMCgfuNdzZ0Iv36FWAc2fMdonX9EZIDdluFUyQ3N514qEqNBCEUYt7yfd
q+2aF5e9EMiNholXGGmjsb2fXFxBd632JygXT4KkCsitIfvAOLtod/tm2lZwcZg9lXPIHoOVGf4I
trsNsnI3uv7GRqCCWsTJT4Kd09JXdLQpZeM8HnrnVxuYHhYkA/LthasQUtsNPV/sT+dBG2LGDPOD
YJN+Na/odqXmkj/TivEjiQx8Gvp1qFju/4eRzXTjMlDvTEFwIpb+QlkrFa7UEeyI3Kx4vtk8SHV7
mCLnPWAlMLaVxrHnvJFqvgeAqYKO6uVNBgppMT+AaOHy8091MezT+teFtO3pLybunQ3QdpTcOIVM
vQFYSpbUeOK8aVj3kHCZAf6Ye/VC9RRz9ug+JzPzMynuOSoYg3qpuXVwLFNfFGZYPYJvKXjrr5Fq
gwrOyjbMOdFhMtOhqBxG5F+MQGbighM+XAPknvj5Nq2Ura92wCXQg/svhuVS9rVMJf717PegpEKh
RpZSXX6W/kXTW2SY7kZGQB2LnNwGKeYNpjUeFJnfY19epFqQvgoDDNq/fz6avn4keu07oH7RdBwW
4GANccP/Ij+IrWbsojW1P+0IILzsZPD1h4iKF9yn5+D5Z0FtnAyKf6XfIzsAAMCdoroZ7hWMhzgX
qDqJdXH9J9nVOqtBf1EvhQwqS4gahW20/FXtAev148ygDILPyCSVXc+DYqdFuKdJIyNjPXzt2g7J
GXeDLyxDhTjBQK++tgb4EsUbVXdk2juDom9KdK4QQnQeXIYSuMkBy0LbBBwutGvCKUEHQCEZPxvC
YwWnedcIAmHcj/JmHqDoK5s4JxSWTim4KRyqUsfrfCXG0y1KmuHWu/ESQozQGPARltvB5sJHaehu
Mgq8lJBbnk97KJ/8/DwC005w+7mActHs8i/Hlien+/BI+oIKgM/eB2xW3mLEvihQi33Klx0ab6vB
X02maC1RVMGf6twy4zCk3zIcLtRaKEHz+CvLUSkomU2oh4gFMVblpkFLZGh8y5jkJSxy8vhIxJDe
6mQhGosGLgy3gaMpZzbh9wOqOwIfsquGAQknYEEN21aSobypYpwWlZBj6snledOGe4NJLPFjA+Qr
T7mVM/A5ni6rESSD+CfauwTyRiUHxlFKKsC3LPmN2z31AwtpZhg3njw//Qx8ukfOF75eCs+U3REn
WQ6tKab4KpjBEgOOnrrM8MCRuHjtwAHokNBWjHR+jLktZFNztXM6yAEBwrgGj0h2mIRh/dSxUKLP
KUcR0Hw0kYsfPyAuAI0Mk83wbHOgTFHy8KQAJrl0F3xGvpsNQQIo4bMEGyy5+XgCcigRBq5eZR0L
YgONJmSWYgy/TfEkD7l4fPctoi/mzpIqhT5btjSF0tNyrYuOaTWBgeLkLU+T7i/FBTFHKGqoyZ5N
FwyeVcHTNsTBsmDy7b0E6gdHUHBqgvHB49poHawZneGRt8EbtoKTz2bUyqCjXJLWYSJFooqiaJiC
GLvi/G4pl86DEuew3z7KzBycdKkwOJy5MX5wSCiCc/fXScyH+CITdMRcM3B2QCoFNnbB3UOopfR3
slIZfBG+iNhWCifUJErbrwIaeGJ6aBganQRdACPTx3Bx0wwb5hmcg0aMwRfXG5UJTmIBiDzzKy4i
/6uUAZ776E3fuG9Xf2n4JLIghtUyoapyjE1eAyi8UzCthRPlQubRnbu0GBqRz5Zq7kaD5532W/zX
8T91nWRhZ+rKC5LjqO9wEYJrFeD8OPcQNClV4EXHSGC7MF53cJbdeSDN/sq+LbeTAaRGryVcoBDl
v+O84XxH38kpG2A+Ws7Ok0Uw4OAscJSPz3JdJkM/l4mK28wVS2F+FTPWdvBJx9FWiL1dTAHU0b60
HogbM9zRgtHJwaWzNVcs9O6j9bQj2ws3kScst/JtU05CiuIOtm2+cKR9RugN+5Y/pXp0u3wjjUce
NJ0OPonUC9N7KWZsmwxGI16qFtOaumUbwfKJkT04RvSrYW06xYymqG5IXy2h3f6FzVlqzCbY5c0r
8qsug+dpXqXU5yWDUhjNOFN85JANnL1vHFnvomIYes5A0t0RX6EucGTXyf6MCCUzrHDvzzPThTNy
q3lzDtB0ogSpmrXR3LrAPHUt6oINC6gmt0fBEcueWTL5J9YR8u1MjlPVuciOEsKKhdll8nQyJS0V
A6I+Wj1ckGCuWzglhOxwOFMbubNRJuEwCEGES4IwJ6o5aPlwJcfRSIsPvp2MGTylTaksbeLtAHfh
ou09NX6Sx73/a6xoU2bA1MSFwACHJgXT36cMnM3+rBIOq1uj/FcLuip7NCFQ0GSeYJT5+WrgVAmY
+UPO5zCLCKBEylujcawADOX4gfoDL6RnvEa5IlUX70JTqULU6jms+Tc2XAL3ICTe4YNRJ4x4WQob
j9vCkI8SjneCDyl1ThC0ZHtgp8uZIINYv+qO0prRLGdQJoTAIdjLaO52uPMUOhOG/T9CrcCLNjYx
DErNMdma2A5UJz6XuCvzBd2w2XcwfrjAvbkRKJCLK7vZbO0neALcsx4eQWpSZYCcyGlD3ez2u5AZ
bZ7Ma66iuSOlYzsz1BeQsGMIFkb1izQHzZQuS4OHAwgCzANuynxWmOYJn4AWt7WvnRKx75lLQW+Q
rOKWJvmkKdyqhq035M5SBM8W27j+IfVxm2kLmlN7zKgDwWXbxewb6YInAtMD8nw5Yg2APuwiHcIs
CzJrA+BxuAs1RvWBqS+a4c/W9I1ASNASRpSKjm+uUij5suKFl8lsf8CvYg4hfaofLRLvaQORRUef
KawYEwFKxtOCdobDKmHsS4PENq6hEhcIj9860MaPjIFTURnwLPeIyMt5QzLbkP4NIJAdcEez9Ulw
xww9wwWQ2kSe7xwWTa7f4Q2qYJfN1acTkZ2DfTWu6LcF1anw1yClm9PU6txTT1FWZSkmuCsYPsIG
0/EOno2FSPoUMWpH7AGr2OUUCfLbDOWjjb+59myeUsgBInYJQ0EdcciTbCjohQQiAzyIBxgpAGWQ
VZyPlKFuLHsN7550Lt3WZ58xrWEgA6gss3uTZHUZ/cotkEGoYT4zCs0tFMYSN8EmRy68FCYLj/pA
xGQgxsXFCNcKWbuyZafg5WCzOODObAoKV0ijmgC8EBRLDlc/feV2yPs6PNcdXFOII8IGa9prWd/S
Eo4RnNUYKav8ZKe8Z4W4kH4U2PBCIOOlakwKhPgsfBSFYAs0uHjQuXBcElVd1jaECkCLcI9fZBPw
ZQZk9egrOUUcq1o6TABHzXsyc664U6wZwNJ/kQAMGC/1gd4dEZkuI1c9Y7KnBbsk2SmBaO6IZcHO
jE0xM9cm13ewi0XjlQcR1mL7tkE5DTbwv5GAlg/IcX8DZathtClJNDFPbyTtH7OiFF5Vl2R7OmkT
WjZXS/fQZsqeDmLEOewazxMeMp37pSmvHJ00wDY1nIFjQzGuK3V8xdohAwnTou2ksMX/DOxYISuf
Fce3lxYeC3EqcemYTe/WUI8qWXgCbZOBSXLvIMBgS8dyYC435uS/2FBNv0h7WoA1/yNkJcJeMH8F
fM941KiqhwlTF5wAIGMoWpWxo8HUYcyIeC0o1ywxSMtCVLEca8Oag5wgy7gcTlKQ8m89hAml3yF4
hgENEcfMcb7PENstqC1zjHlzxrkUQjhTYG8qT73bhruOCZHOcIBUw+wvoehD5JnRbgOkCv2JA+IJ
znQuuD1dFlJRXc22Wsx0LRchAZOnvaP8zm7y74FqgOdTKqkJI3kWCbNexgAPlvLUAtEOeNUif0Dz
FeFfAxNIQdffI2IQZj3r1uKEGfJzPpIFkz3Z7Ngp5Tnv888MJPklXX4plHqD/ssn3+S1wt9ujvGn
QJ8W3+lXO2xdmMWveOugORWUTYWytLjEwuGUvY65C9R0ubTy3sMMJgkFaWbgNZwKLKaYq+ywMEEf
mopdGEodjusSvEkIcDD7Hyh1eBJN2jIB7qlG3EsVU07ji2Qjnsifbc+TYHbONghjiXMqkRyoLYM9
PhogPEcSVSP9EOeoGa2EFh5LsA4URbf7TnnwqXKEUAWHiu6OToDjjvZZgH4QAZosABCBl5z4pcyS
jVL7OznwfXdLr6MN49G/tBOdeVB/OnqzK2i0cu8lia2VglvQ3DkE0DkPJTAufSn1ldQsWd9jbagy
pje3jHxC/kBbR5coh2aAGW4nS3XgT+Lm7G5rL/maGTqDBFCyz6NDzNvENBXiLgfs2icLtE8YPHiY
oBRqT9NE04N2UYcP71sZHXSzbj0eB/M2Df0+QIbZKyTdkLWznHmMS8YQ0Kfapts1Rn2W8VgHNs8I
V79Jk68ObJDCgWOjSFzq4OGtiCsS6dQjvPBxwE1uzhl/B9s6sdfuGl3aqbOzP+xSfmXlyNEUqMMp
tmm/KtfgfEzzxRj3X6oabr3E2RiATaxK/MMobXK6Y2aomTSOtg88EKrSZtUK4mT9kz2AWJMlOISe
YZI3nywQ2IAbJWw9tZjxfosxmz4Lu9ADFBMUxIATnWLyZCpMNtzmIICdPD9UkJvSeZ+HdBuE31UJ
I6CapW+QthgZDnZOKBq5tWzUNmtainO1NE1IbEyC030SfHQjbt2IyyPwJLjuj9bQfg5BAqQ5khd2
44yiVeUMoLSHH6p043tGn523FJRssXJ4jhzQXusSbwIaBQwFrZ51zGIkjQ7Ae0z/tKI99/ABWaNQ
Xt7YaDjoHbawGB5OxeLoKI4GT1vLpXBFaBuZS6NfFVQg5uQiSGOU0AXtug3ta1ChVkhMyVVeW1b/
YhLOZeXdBcORHTWxQEiN1YJeQtONU5JMLzbc+dakLmCXl8aSeyEFB+igmUavVN81tETexfPiZaT1
P/F/LJ3HcuNaDoafiFXMYWtlyZIs2XLasNwOzDnz6eeD7qympm+3A3V4APwJVrDsXJtghPihdVlQ
hkqC8A7fZ0E18z4FL72KSDnrzUecsgdeOowek9Wd2gFOhK8yKM5Bem2BYm3D3+c2xpeW0zBRZrtT
kgNwwgpBboDbQX59J9oVuB2KGiw63LbtsUiI70Dcr/Fc+5t4CQY8EnlKFHCdvndESxFajRaYpUWj
uwrz6cnzP1yqhz19CCLUex0gq0FIJrv4uhBIHWUl8e4NO3Re6PBj91mbttqB7Thavyl8Yxd0ChFs
6r+xilcZDJnD0DcMhK/zn6c9qd1ZET/mDm9TfzTZyORxjFixVmC7zi53iAJDHbYcMA2VbQegeKa5
T+iGHBftTADpWG+EbMg4MlnH76L6SNW+kuAiejmoGdJp6zPh/1r9aXAzMLayHpegDlfD1EuAWhI/
dAO9pZhlii8/+0OsTmHg/0pjYtAqZFBkIRTUWB+CjuKXFIwxCATj7kOYM1+pYnSFX5rKei7zr2Cx
RjWskwBfX/vfTFHQyNA3qywdozB2BVxHeBCs8X75UdNGbUEXIygBw7Ugl2BUMu0xf6LD6+YUg21F
s8TCs9hnnWbAshw2ZwKACO5L5DZpJzjaozF4KJwnuTyFa9JLtu3woZl+sxnoJwRtspV4axfDgw/3
lorYvX5hyKgrCHC219uwGKTlVqqFHpvYMrzJNCsmwqgG9LDRcbwd73eAcRkJn3GYE4DQFMhrxLxg
zi0XCJ9U6XxGPALwo7CDq4H5VkkFcwX8MeOdP60NO2Ff6ZMZticLWgN4I46/kik7RCmqYZfUuuYY
Omi9GKljeEugMSoyEg1KEDhKhaOuGC6m9T2IU7m6Mdn0JB+4eAziMtzzAtAzN/DqwEcCrDXpVcgA
mbopWujSLctFr7SRtyVJXRK5iUuR1T8sJgMnL9aek18sQk+QIavNpgUn9nCZG7lI5r860SxR6AtE
xdg5+lcHiw4aCxl4WjoMWqcc/IZCOQ0B/w+Xf3ZlVFJjAGy9RwrK2uT4gnXj2gN0FFyTZdH/k//l
nZeZVuAnE/eBNAsJtbOhBvKyQpjV4a2TIAdyZShJ2WhdhRTpkmQrXBV3rx2ny7Y0iO7gOQTmK73S
q6f5q9bZ88i4PtUJOSec4GzuJ51dvSAQ069QkjIbj6wwGEn4da1uoWtfRfQhIuewwaUEpZzi6Nae
9BJLG5gKn0VUAbtgsMXvz/QpjSQvbdh6a84CB1cJv+nxw/gq7W7BxqTGI7tL/elNDPkZ+YosoWQT
R74MuDfv+IO3ZKQLkInIcCC+aqoLPzNxYtDsBEwzjJpAOi6XlJxMy01Wk5msBcR36BhpPIQV7KWb
AnkyrOkscxkfCBPIItCeZPJtinbpEoU4uK8FsnZgiCUkxEI0DiFNEHDDwGYH+fdazF5w7pWyeNNY
Ct9DQc20VmPqUVGNh16FS2+GpY4nkF+nASSzPstq76s4+4GzF4YfvJoAuB0JpLaS3xRXhzkmHArn
HT+mpgFQFeqO9qevSONSd03vEKylo4Yi85WV6GSiX+UOROtsg2tIEzrRq9lpt2nmcKOLnMx5FRzQ
SFVcBEDBnN+IkUdFpSGTbvA68XHC/HSgZGN1RI7N1BnkskfZX0/83hHSxwYirsfaSb8r2DPonzXf
FF6DGJEDpde5sWPS6z8EdJCeoo1OFtHGQsW7+icrYBf5BGLCo5KjpTbuWhDZoTl3BP0zIMIkCctK
agbELze/iz0J5KQHYyiIq/KpPyMpeX43XYw2ehT0UwBg+tu4LWSmFVE2m4lFaUfnjo6KYouGv8RF
KL0Cr2GmzI8iyfGbzxwORQKXmDEzemeupoDZHdGRNku9iz4QfzOj3hl2WpV03ACOSw+jDf3ZICXI
o1dQ2fYKdqrzbIPmL+VP6kGHC/uuw2otrz+Duc4HSBst42Ss5cgVWSCKkG7CF8uAYCNzjGjz5LeR
UqIn3TZhplaQMuiBtzPGH5vChfUX+Jz2LbNZdFL+JHEvDbQgbPIztchQBXbviZ9WnT27Os8shaIp
8JOtUYAQRASbJ49T3bxPDtN5Tw5L6Y6HQb0A508Em/O822x8L3ijzGFYFdYp4hBbXPeAiamy6Wl3
SwtcF/4c8FIsoh1Ojz+ZFHkbxTzhmBfGOgwn0ciePk43vyPP4jQjZAU86dJzm5NfDoDqwVUIIGbc
RPQxNhMViHQF2pF4/BOejpbRHy5OcJInOyAQ5+OJOdu5chN5fwzwCKiDzkjmHDngZBD52sVCl2aB
q4eU/ICSf8+tUvsl0SWCc8iZ8mhG/VPbD1gaCEBnBWKlhyheauNZyE2esIZdl/MhQCAdJLueN7bx
Y+MsLjmEcoewPkcArNah4SOfR/ojskOEAe/ZxsylxrsDRQUeaA7skAw+HdyaubVjIOBNS4dfhM4A
vfj7e5L98dky5w4aWfhOtLtzDRRMa2pPepAuyjS6ULca7ld0bFymalKgl9bPJZf+yIF1Eu9B+kfK
tJyweopOOX59mXigDQQk47WK+C8p7WAefGJvWnCYZDgzpN9X2R0GTsmPmNA5ydvALyBkbpDq7N91
XmjNKzwWvms8iBZtxlej2SNiBPcpobusXAXa7aRjsynozQMAJhHxOEQwg6T83p3JjDu1x2TDZ9z7
N67OhvgwTBitinrVIOfTjN/y3sBIyJwIvkCD5nOechpBDuFNnKBGlO9mpGIr4Qn8mJE4/M1DVmhB
TUS/AjGIx0i+YfflVqhu4NtplfH7MPbWPD3d8LENYQGh86/jfwI9MXULTkCSSNjXx5G8aCJj+UxE
HiLQrvErg2vZvxbmXzzxN/V+zSReBtYqZPzIeKchFHoPu6tVXC3OXGJ++ZKDf2nDY7tNs3kttTY/
jtOneKVJpf6M6TBYHlaiCZwjIimox1jIja74EgSRN0KGb2TbNqgcOXvKTaDlaGCNGA4Qr147vAW+
NwLJzs52rucrRwpzI/jwbO96fj8iUuR4qaqzZNaxepRAyWUAIUkTn+2BPl/8VVBRA4lF5g0bDjXa
0hIXrdBKjML0I8Sz9cDX/1HTRKiabNPpTgLGSPVwEV0KsFYo2hNKFtE10XsL/wiaNBj+g1DXsNhW
9ecQLVbSSqeHoX5lTwToZAACL6lCgATxvxymBKRFTLMM5yqSOeQfrH4gsXoFplKT5ct38O2bMn/q
EYMhtUcoogJ8qEaGKdb6xo2O3K+U3zACG9ckp24v/Q6Cg4iiAxdXMDHqOibw8SHmToopZsIkthAa
Mh1Y/BlnM8cmBv/j2NkGVMGiwvIw719ecKbS2LjhJv4vPIYBD5rqkIINVCRNdAR60Sa5vr7kdWc6
IDo0T7tyUWlH/BxNlDwaRX3wJ+LIh2OC9VbJdo6+S8Xg0GwnWhz3V+6RDKSYjbhLHz+Q0JQezp4K
fRDnIiRdn16IfZ0s6VGWon40cFYpTbYT/DErQevJGc2AHDwaVvDGmiuPU0OBF+CtzdytVBJ8B3d+
kd+UrlkcCazNZhMEH1nMRiTF35CrI1QYv4k+Bs+0uwNdjj3Oe4e/JOilBzIT/ge/VhRgPFxTXu+Z
hdJKXTed/qkaMC3cBNNI5hMgizRouqqdlE4SC0odeoXhsSe6WidwsAgOVNmVYN30RVz/or9phz+n
fSqTZFMQ7EShEaJEzoPLT8vKt9IP5KIZyQqIPiPCMVq/RSEcATkiSgTsiPdtX214t+g5aZhV5Iy9
gV822rEWaSeMuT3pa8YagqHFlAwLAowmeCg/msBmIl2e6i2bBJC5vbByACcF/rUO0WgD4XgveLi6
MzJZAFcBGnVe++YsiB8w2IRMQIydEHAyC4kuO2YhCA8FHS5Mmzk2yza03jrvUqFScLsD7ZI8YJLc
QJhp2BL2ACbcFrzFAi472IHrPP8h9pgF9xuT8gbQ2YzoPWkX2KWFoJDJj4GH1F/e4AzWbg4pwHxL
/ijqgic6lYpspIwX0Y83AYkhzavNtwQOYlzHadvJSlXJZPXVYeVEGtEwlwnTOTiyF85bE/SDklgS
QCIfUW2pG5VIDJ4hH9pgII1iQZ08VY83lTSblLbi9oEpl8km63mqyZ809SlXoVGbH6JJAZItLLT3
rvErdA0fXvqHoTbk77NugCdp/0J9yxBlcJ5vkAIik7lDMv4HHmi++c0du3uKcS3PAlpNum4KuCeX
XHOz2J5In2ohgq39pyR6rcK/DAwETBM40QR6pk2zCuLXoj+XeMexfh3b+qjQg3r6p1AnyfgkwPk0
mewWf4019mGA+7HqJOSkdHcZLAvQYQN+4Z3d+le0Jsl8dNVga7bxoQKf4TPnZCkM9uRvrF3eUfJQ
xuTJb5S1EtiP+PRYCs9Kh1s/l9+Z/+f4dIuQZjBqVr6Zm98BPFbxHgtxiIZ/gsEhmGrxlTa1y/LN
D3+2tsJHaOxBjVFeEnlpEdcI/yQvvYaPsgcMEP3yMhMRL+B4PYbbe1HQ/pz4NNGlJQ0f6E3K5X3U
M/f8Px7yInBQDGMlEm8qWbIHFYFYhSJQTLIDkOP8YTuQXQtRpKR/8jUbXAn9iK6MgDlN6EkpLpym
hA5tY1gXeaC9pS+yztoSpHdhbSFRlkdanQnUWjq6MVYXOFFJFyT7kmVcxImVeO34Ny7ntwqzhY83
NDUe4/GeaAHwqFndKkkJtKRs98SDyPxesVOJnFmPdmt0cAisJlbBShmRZlspWYDi3eRd5QawhLYx
0zPVdt3UG0P9LIB3nFeJH1GLV30ipReAge4JjblO+eV2r5WX0FK+mPtqCAEFitIg4pZE1wcEzjk+
ItPYKM2qpF7xceBx1VPSQrlPqbdqcxXewRvqLapkYXxTLVpqigaR+JzG6rMohEDXg5tM+v/lyUBr
2Gd40QppVDy34tyHiFTMEBUR6ngNwUO7B+D0aHMUMBIackFlpSrLH3ldwGFiDtI3YZsuu4qEP/Q7
1mcHJZT1rzK2ZTSKqX8mgBJxNhH5+H+/ZP4S7bfY/Onfeh22iAorpIxBv22D/NuISiOp1kI7yNve
O4FwD4HHJueJHEoAYdD8ktol1xyRIDb3AFKOMcRKxzxHUPNGSpFQ7cLtxCdNOZRsE2mq4q0vfUkD
sZEqWhTwRMVila9rPTuU/V4+P/o2FpmB6ZhwPYJlzerItp0LWlOBWXjba3dYxxrmcqAWMYKYA7ar
BA8lxypDDd1pYJg6+VcOTrd23ZNHIuzbmAcHH+Sxh4vp+i+5F2QmrBHQO21Hs/rAlBj+WBF7jk3A
8cfKX/NApeujsHTVs+u8pKG6YwEUcZUMdfwLJgGmKsnDqpN5Ix2ekHOkgZZ02sges6g8y2dO6pYY
KmqembCwfE23vvCUZYZWSjb3DOFVIXzYqbnqqDkTivDkl/aW4xu05pWQSEwV9ZpLWze9l4K8WMJP
BIiS8VIFxOfqR4ehOU+o3ywIuLs4SQEhsI/G2O+85MNj8UXBL4wmRFQTonSEB1RUTDjNErAoA3Wp
GDMstp7Q6yQuL0sAyET+JGi458/oEgG2OPJp8DnwEBFOR90l4nKjHkupFgGg1McUTgDewebKpTWX
+gvKhcOUnLG7nIB7VAveetLhXVMjq2kiY1JfAtCp8fRE99GbFxLzhGl2+8eComoDimUm0n69/RJo
NGgQK3wJly2BvKJCL+dHHqpkFrBsYTCqN4MEB2m8aZKhL2kdG8FkSQXgphhrom0zHodXtr+kbHMh
fGPccsmQy+NXQz/K2wOPJ2KIgEOsleYBRLPxX7j/lHR4QsIBSqAF/U2aBOYsQV0GIrEwHKyloaAR
7GxjPf8oCvruCtLf+pIPXihBQTA00iqK4o1XXIcMKGgWmXJkIOa/2X70HjIHCTXTFaAvylGBu4VL
FaUsJ2UbshO4QaDeteBG/NAk6hDdbdA75UG1qeG4aghKmxvaBpAQog1jEbLUeCWkFya/kAVyMZCN
VcGC9+FZ1ICW6ly5EXvaIsF7+Mni9JOqilivmPyzjGAad69zj7Hy4OP6VF9VBjsTjlE7r2YsfmIJ
EYxUcq/ctnqCSBHiK7qbo7WDZ413WK8CrMa/4YDEgtnKbYQwlev1LgSOs/1YZ+sIOeugthfDJP7L
G8juAHOsNx3kQVUT8n+xOXYuKRK9f5WHJkBBLnRVOtMJ+Usf2L1p2fLowXXSOIVkI2TZsMSEhvEb
xT7gDeosBK7K0qAQym1GfyamHhILpIM3uHrUgvKS/4GYyk0xIBgSozd+sqUCSG4VPQbmAOvkBvlk
EJjyqiKA4J4V/CRyXug3CEgDHGXmJASbqbZyiAWn+ZVbx8i5o5kPapp+c9zqdvFY2NlB3hXuWenN
ZQZIk+ajYu7wBnJEsGNHKImqmC2klPD81qHuYuflGhRFgCdJY+EmiGBWuGQBWVCZ8XvT9RNC4KnZ
SpQYBFEoFWckff8/gcc/tthhEAMkQlrSCRPCxNWDgBBAQMRLrtmfR6VbescZPFIu5bt3L7DZ3hgf
5BKbAcLodoKIvTyGBdiCfihYGWCIIkAAKQ7g6+ssWfMYpNkhp33nBQU6FkAd4vXUO/arFMq+UfOj
6IODh4oFtp5GhIHi7rLWvARApn3+ngaPJesC7PJajdvqs2pYHw6PH2nqEix6aWgpCvKLRkHOGw6j
Sg3uSnUtcJXAIepYbwdC9gv7RW2Cp4ieux3/ySWlcduV8b96OOoWAS7sRm82EoMU6GinxNMjNhau
PxhMHa0qpHrFDk41iJfGCNh6o3FQqrONxKspX92gWqtbvUIB2e4LDTX7lpNEHZiwnNKjRIgsmLfs
gEihplu1ClvA6zk5FuJ84jYJBvPkuhGzIZWHrYFLlQMfV823pcvAVmUvTtifauJ1Rz042exosmuQ
ql8Lo3meYmKbNP40kdB0BOtrIh56Z2taKAb08CKtJgW7buvnBGtJRV6aqT/ksJMsNZtuUiFN2rzR
5oBn4bqudvQNIwednCr9Ak2/sHXvwQG2dsryN9CrAz/AEpkdK8GuLgjb/UgUK37Pe7kzb2WO/Jch
WxQVzOQs56E8wl3OiOFystWjf0wHPFF3Mk8Do6w0pKIwrwOuFlaJx3l+TpxxmXyoEdo4n4yIXQ5N
XNIhxs3AfE6jPH6HLZROXSxkRpUjKuiZ0nZsxku3QtryTXyv3EmhbnGhwFyZPC/Rz2VwDAUXiJaC
9WgXXgm3JpiQLn3CDUNFK9zfocsPM6Uomt+1Lo8e1B81MQ+q8VSx9L7O7ZXquTtRpWtsIRDISVPF
Oocz+d4Lsywj/pT+V25h5D9M9nQ6ElWC3ggU9wt3aJTSRrCtSeRRjUUAKNYPHgU1AK0Iojc4uSC4
d69yvSdtv+k8fWVEWJ6gJrJMeVAnYqkKVFAlcFK3Hfwbo4fQG2T/sOn7qx+j/+cmEsDYAnQwqwRJ
vaUBZfgzKhqb8MQHJwCRDzCn9qx7opErNyJcU2Pi4oplYx/b4hdXn8MXqCxC3+wxvxE7ctcEAKKy
pEeSSeYi3ZRqB5gEw6WK8PtOyRgXRyElrbno7LZQPeVZridlAvose++5Mt3+IbLilehoUAWFMuID
rzkgJQz3hDcQvg6Nq9fyeOBOtUb/RMUmGkfgT7FGWP5nSgdNHDlnrnd7BES6+yMXYdN4jwLGCFLF
7TaCuwc6IfD01DYWC9L7mTHtsj5zhXEqC9Z0tQHxEDxRHeUB7Z0IVozYw9XClu4c7y0Kmld+xIQI
heBvO5qkhFv9EwM4nNiAfSMPL/JGzXixU7SBTB4RaLzL/S7RNJb2E/irKDFfYkCXsWWzhw6rrC0c
Gy0gQpfpUzXTPZymWL9MHkslNAhBX/EryQmvsf6nafq6z5KX0tFXyRuIMzC44T0DX/rEKzCSyN1n
kW394HGsoqxbpcDdYDgGuiYJlKYgy9uBjIQmzEaQSBjVLq0aFti8W3a0ccgFS16ov9IwDsx8d23O
JnZCDqly9UClQuBcL52OEn1qMqI3IAg1i0Q5dINb7iriLqmvmY3H4z3Fi5Ez1OejLCZgUz1Fp8id
VSdrHYr4DcrxoCnJKS40lE29T//nPHVDn4tNF60vRwJl6QTZlEePklohwjjKngwr8LM59g2ZJOS2
p46ZQUmQkbEQxTAtOUUx8KO9qmxDrjgZluvQZkk3RQPmzL/BSrF245ctw0JMBjWJE9MN90VnlVtO
353eCTwkk/OtxvApRk4Hhkq+kEYv51q4GNTNMFVboAMUVnN+LcDJkLPpYMGCsVZEhwv82DgaDXlB
cIx7ETAsD7Nng8/XJBJUNI0k9dPukbdPs1UpWKykr0EDIhNX+ceNXhFmCIAxuNaGzg2YVYi9xPae
pHApTwUBISrORl5WTc4stw6DoCL4Z3Oiw3w0SmMrrbU0XDJJC+GICE0eo+BbnQnODBiUzD2kk2w3
aL/o1DLLX7DSnWGGsYs+do4OwYDfR9tb9q8wfhIfOKNbkRPuoDslckj6qojroxnYa8INm03VXoRu
JqxkhxVTjAa0v/LzM/RI1CZ4n3yyId2+Q0DQ3a/Jhc4ZkkFK0G2iVxeQP0RRQbqeU2KIZr87jsqv
GhO9wuVWd9or6pu1eL7dMVkHdLlSjiDB2Hz5liQ2SR2AxyPWrd4jZKJ6geYUpErIZloxUR6sgo4Q
4D/btN+R9AnezY8AlkAslAfJPPTESUzvajci9PkUYluYTdV/CdkSQq8TgUiLxH8kIcKD/qQhYTX5
yav4KHnaQKJs5AxWTEShIBLFRmfqRbHAPSNYa9fR7Nvn0WYtiXWEOW4ciF92K8ERUlYSABRU4QLp
oa5RQG3gZ6V5YnzGoqcaGhi8L/J+lz2ATvbMHK0WGAtFua8ebSb+jvxQcS4o5h8Ohdnad5C+op4C
1hdCUsY/fErIRFlMjHjfZsMSCLOPXaln591R7Gz/yedd9t7B0/ImdTxRD26BJRC5dc6sNxH2cWMx
WUkfBRcy0koPQy3jIctmD5ArjJZG4++EH9NwrEZ9tevwGPFhdBqaOcBymEqWy89A7jP3CJQKvy4S
AwmNU/XyQ96MzjGX2F65LSisIb+dggYV30dppd+WPV0wsQv6bKo/bEElnwT9DFWa8wCHWQdEZvPI
fQvr/KaZ+p3ALnLYqzTcVXOyVnWHyMxho3DNim1lZMFOyNDOGo1tFKSrJOu2Cq+6ATpbHwMzJzhj
1YYa8inevh62FlPnTukS6fT+WbX+6TbpuWpsDayCWRrvFr+bcRSfJL0ib4CL6kkxxm09DpCDTFe8
kaaoV+x5QxSCobENXOb/tjy7PS54IrnK2Hqb7HAp8LZ89h0uUcsub3E+r8kJP8hdzxJt4RMa4yKp
ApOq77k+pJNq+a2DJLiioVKwuC8VJA0C9mEREZljiPkJyV81IrRTqQFSVlAJCwnsEx8DGCI0doxz
0aRTgWTyKYnyuUS+sTJR0YP6SCiruCLLySCclJBTW/vQmESdksAS9NN2CeZrv0qHhgNHOiVxN9bx
zBom5ZliiFFDWh/HxNYHiaB4JyjaCCtzTLdbah7B1sZS/p1gJp4Pbj5DphQLP782SGJ7u15O8VPd
XiBNnNF96XBuq2hxUdG+1gAYeqI/9zznxiG2K9kSnI1pdIKkQl/JzpReP+n+CT2JSJHlbRSJaQI5
mBGEU2ytPFkl3oWtgg8cLNde0v03aOtsCpdB4a07ypZfnNimpXZo4gjgRbswOS3BkOjQrYnV4FyV
MYsRmc3R5O8L+NTRfA4iqFome+F4pXMmJipDOHLjccRcpGJIl8sr8+h1Mp1bahpAndy1kGwevOsU
xk+B66IbWjlsN1Ic8rAb0z/YGoOHQFTUTyO7WP9yo0YMfc1RyNLUSFvQRjEKVzaUgjdGHoYd4Bv9
1vGVhGDqqpoMiKPw+2GNwg9xWPKnJ/+Uvt33hNLVivXDdYRnBnVLYMyET9N8BQ/Gt+cj863utmCF
10ryVnN+UgHXnYSFXRQDIaTdXUWEg6C8JmIIdYKUYIEnzChYfKvpjyWsA8quO71Cl2bjqe5Ba6ZI
Y8pvVngSYgOfqos/Cq8MsI7UQ6P+1SBuijT/nMDyBsBlGfhbzFcONKcOykpkDdkRh9h7DspjkI3E
ih1FwyslLqhFGy3gY0Kb6DIKeFDiBSvnQ+Q17ILWb0VBhjBcO0prZCgoH9Cvni2JUzXHt9JQtrHH
Olav2th8Qgb1tEniNT9dYk47Zg07FK1kcKb25GQAstoQHNZ6IFKRSAUHhwxIaZcdMC9oFj8oAWCZ
tgG9cpPLRJZc5bFkaQHiIwN7l7K7mmBRZtHS2tbmpwOLnFOO69Tbe3AyGkgEWUYsVcZop/mPFTOW
NGgNPg1d3w2BeZzcdukwbkyR9VboEzSgA0eRGDuRarjoBNjLyyxfIQ9o7Au7mOHRw0WQFiR9/w4b
0SS0Bp5HZy3sjjvo1zkjPtn5tkyX1Coa9CFZu+mW0d0HLelE88ddD0u+pBkI469W9wn7aADL8Bkw
w9sqDhOeEc2GFHWJn0tBv0zTPtXDu919i0YKiBsAFHWgOOEH7MEp6DVHUeBvowF9cM9R077Z0fga
Tfti0brNNhG0k2tf9swazVM86XRExilUr6H/AUznUbOFjqk5olg8+cDlXvAhZKRglCZpB3YfHSu3
OVrur5qJBxJflDHeyKfaRh1OCR6K15zppYpm3Dko9tZ5SxkGwNMRBPTWo918Z+xxMQIgIRYblDEI
Dt+gRVkw8fZau1QxXfwxUEQuPb/pvgokBHRyJg5EBBCT85cgfkugoLmpl2Zl7ZhE5UEF0984vYDY
CmQmIGuJy8gAgiCYnw3pG8aCOWO7GK9OUxmfgufW6r8spkWICE3kFmcUKS2s8vNTP9Z/IuvTiisD
cw0KU8yHODgLf2WW+aMDPSfNnLBVM0NMTYDL0BOul2/9iiwVogxtXk115+kfprIuu/eS3b792rGM
tYngQfg1E1s0DZGADUaA/dqsdiVDI/Hpc8hwD+glOJpA4BEqFun5cwJpxxTNi3VmI2XR2qdexcwJ
JVNxa2TBtesmZFLwizo7I6bfzsJihrCA0wTCcXeCkH/GPStkvfYKnSethnwHKXgxmlbMTQWpOMg+
xBYnuCWQ6RwMkNMl17+xnEGfMHfa1cQIhQKVzA4swKQA6YF6mVzA8Ohio23HW0RfFCOAQE3xYGAD
dBC1Tg3Sj1qsbRqOcvoAmZzqq8irLEh1OnUZxZmY4DyQ+6BpcEBJg7MOqo1HNG5xsv/hvjpqtrrw
XfJaQF3A3uEb3fjFKZKlmEHZNA8JLHEHEKr04IAVTM9+ChXCSQBUZ4RQEX8s4GpHG4FCfYL4LvMT
nSh2jodYZZdq/69VhGyTBE2+EW2L7eBAVhcxsRtxrewjFqP65NJ7XX/QyuwR4GRt4fiMilteDwuB
k0S4QRc/m2+WoEqQdA6lQHxtaphs+N2boH6sAUonc1jMVnhyq5f7l2MAz2ymw2oZk1JLrjaQBQ9N
qplvy8a/P0lRav3pUas+e1oZX9yBvJAyIcg47svpoU3Uc50kFFW2M1hEhzAlOf5fmU7oLChUjA3V
UG192PKs+xMtgPTpaJOw/wBcrLLsB6G0VDcOny+h3YAVqeVeiSXb4/6+NzGxz+pvfRkwGrf4pWgT
HAiWAFlAPLWbnvWXlfJiIF+KdKTl+HdZp8hNZ/OXxHgsoAbQxUJZW8rdixli6suyC0yIQAwjGFVN
gpGEFwvH29FfqyTSxW7y6Jc6huujBzEr51iQNc4kH6qL6cez1O1/fklsi0X5HQ1LlaxPwCaUO/ew
hZj8AQciPL5H7oJj81tLDLKJnoxOnA6+Cj3EsfRHMWPFdEiQH3vp3h3eGwnG64tDDwGn6SyBNe7l
cOFzPlKmiawjWlOsZAixbIWmV/3VGlBMYIXEjhdt/i9CVs4yP46FcAuy37JR1EdpdgSEF8ARlYWO
Bl84hdgut8iCL0SantxCe7bNr9FpljZtZTKzGdHultnkXwZl6CB1s2VsdgeTdLQJu4IV/lQV7VpA
TK0uPRRSoqstda493ldo4PETIarfW+2iNpwDwPfNG+sVPNueQE6KTx/RqBAFyyHQq55UjT95j2s8
LRD8FtEDpdNs3eBTCCxHeJ4ZSzyuIXHR+R1y34Ri4T/3bDaQvqEa520UVyciQvbKU9xo+5jblHUB
SPGODUfCdzP2NWhnp/wiuu9lGH1GrbMen4sqZX1Ga/84OU2gyD5aNoYVqrnx+qOB1UJ5ghnfO7A5
MhqLhFTHUCN3jXygNFoiXQs9ErOYROzE3fR6+6KwgYdzI4TbwFKFobYPE2tVS+bcaP7pwSAGhVXu
BtxRTfc0XGCmYEHkJ0XR6/BKEJALttbTX0WTpH0dmn/8HcHAeI7KXXzeIbu4yGs8Z/9yEv3uhsyA
JUpc5/2UbJHms8DP2cSdxAq5KzP46NRsI0xgPdrfQmPHOJzS0jrpJJeWtg8KskyrUAwa616t2IjY
EryUbq0JzRJuiqnvD25MSU3xmfBCOPV7bwe/QsKnFfo1+l9JZC7RRY+s5w3y52our+03bKTCypqu
L1mtkj/hHjgnIWlWuCDp5gEpCUNyg406ncGs1r5eXmkd9IZ8pX7Rj2xQb3FwchmA4fw/wCeZT1VE
oJ3HkksOuUyZUFFF/SdyUIkm6JSVg34Ir8WhGaOXifquwclPfvLUfme9t2uLl3uydjbLJj5iQ6yE
exOWTSWlOSEi+bnhwY9xsJqxxqBruIvPzXN4I1oIaqw79ozcavAe2euQa9gdw005aksBp/jwyCae
4wzoythLw9YZ9lJmPSxL1Mx6LbFjrLdTbToFaj6YBQcD1s9nQI1VEiWG9iY4kB4cLSt+n8iR61sk
vmaxaWf7KuoGi6yimf1gtA/4HGOqBH4+NomQkskYADOhoGrW6HhCR7wG3tIuIJU+El4Rk63IEDNy
JA1jWomFYMBbTKfg5LvSxrOqfyZIKZmZN46WnlICo90CoUJCu/8RV+4qn0q2unlQJdRO+gZYE+ks
GOA0pkmPhnQUpQLmLPAOzCkWoTOFxy+qsv2AAHJSa0iPclOytv2vXNW2IQhJFaDXYT8QX8UDKmjU
VwgGwv+R4PCqVWwaYUqp/jk1G3oovjBIbbuJkn8jbbtVnHJk/Fqabqs5P+QkqJhE/4Pox8NNncdj
gwHUIkvNz1U05DudkSTzBSgSuHPWDRBM+6DG88WBG8OYiUKCuSXCUpT3+L+thbQrvaPc3KjcjkQB
jrb67iuAwgbpQIaZ83aHrA4NscX5tFzNi/seKpjPZudVvhTIQBbgrSKT2IfnJigHiYs5Dd+KMTTb
UEI/qcqtu4QSRJoHd0vKBYUMuZ88Uh/sU2DjVse1Q9YFb9/dvTiAa4W7FBjLLlmcrDybbfjhphgG
ymMyou7eeUw9sbZSrXBnddmj67unJsifiNVeSjekaoDNEVHNXu+Ty0noTo95guzj+XdisVpD9bfN
+aB21W2u8g9y+FpSPQe6XrEOGn74003Ne1Xt6y57JhQsw0mqdUDyZWQvSODQh5Kr0BVVR4/BsbYj
LH5G/iPxjhpCdP3ey2+DWXmUimDzoYntItGKZy/HsNtq3TJNuTjivTVo930YIVeB6ypHHXiKh5gg
aY9hptow2kp/1CcNsu5kmcr6FW+rY/lyghDjVLyVn8BhOtQzsvEYhUOwcC7dc4J/gaZ55xg5onIU
Uca0l0DJMDSQ9z75Qk/ZTGLQYeAEWNXNrfz2sjJtGrOnasKGLwodiTyAIBn8YBkA42jZSHDbMqNw
wDgEk/9A8VnRS5IciWHQxS+Td98kX8NuAB9O03eR58iV3AdcvHxP4k4XnvPlBto6ie92I2n0GtRg
kfERkLAFjO0lrFpc+w5RnQG+m5qtHcGV0LR1Ex5R6/nEdVKkZPeiz4AmGX20MICtvs+2eoi1qSVj
VGto25ytpZLGZqvxe1+XbwGBdgBhB9dGPCDvCK/f2mWeF6FtSoHUOJIKEgqbVJ1SRyDyFnRsZ3BJ
+gudvZZfqjm4TsiBCpHcIdxxg35biI4ckKlmJ5h28flyva+epvIahe6zM5EygclR7g25FkshnipX
/5Z/IchBZ4ZbhaIBLRzyfItIeU2x67P7NJYWn0Y4HR5MV93Kz2OzvCiMPpT6WdTWDp4uLsiJNXO9
hwf3HkhVRtpPQasTKu4LcSSjld7TNIWgH0aaVvrTxkx3mh084ultemWZYBoUA19nHCPbWbuaYZJR
PTxUNgyMwpeIDBjsaVU79Ay/iEDeSs05xvNP6rK8MDO/VLVb1gkgsg3kBkeS0Y0G/jHVv4doq7Uq
+62ilTeyzbTMF71yGDX2AjUrJd+lbOeDSPDZihSQ0RFsEs15TtC2OYG5rrtkP2d+yegS8KjCQ4NH
JB5+1b7ZAlQjey3D6iIZbF3+oQvaN5s7m0FVq5Q1yJGqudcqI2QSg5JT/sp+n/+RdF47kWRJGH6i
lNKbWyjvoIAqaG5STDek9+5kPv1+wUoj9cyuuigyj4n44zcSMoKTFDZ+7U3iMuIpeM3r5eiOziar
5l1aNhuLMd6s/SbSiumaDnhbpPVKAsY9ZvAOL8l0tD3rLKV0Ef4spoaPNmFWpoWzim5nCMC91RiJ
XrvYWR7++TE5q5VvbuAp3WZ67jJuniM4PuGI3DiUEROdi/VSGEgy8Piuanjl3p2IrkNf93flAPxj
fdlE86WpKKVhnKHWav6aHTbtbq2+Bazhekw5XN0cZ2WQLG5HcR9NzXPf4BA6fei+WilGqGbyJTps
27kxhK/x5RsWeL88HGPMH/WiJ8sLojT6H44kpc/BI0bij4nH3eJg3dQ3/rOpk+vs5Ecmib9GIB5u
Kk0TPVEqvoy1eNJYmwHRros9s4a+oNXiXYojIskCzV2bR/y1YFIw2ZqoTckO2PesQLkNvNJd5QLm
jM5nZCCtA2iu7Bvn60aju5n1vseBGmFkXJpvKiy/89jd68XZmt17GNfMhRZrhxvdHvFa1B8RDT8O
08bnq1TZU6xnl8b+KjXyqtxnyf2ZU+J/LZODvCAifTHxVAM7llskYY3MQ3i0cpoP59hwrth6+SUz
D7H95IQelbEVtp4AkSIqr3sT766HsU63aQ7K0M+Mgpp5N8Eyzt0/i7VN3be4/XY3ec9tARpV20/g
mpMqt2U97z3PP46WtVHBdKrV8C/u7qNBUvd8RQgzhwanTSSDIY0utPZnIJF8J9XAUHrP9a77678m
b/FL9C9gdMQR/E4yb3PsOB1Eh9s79l9Js2vN4Dp4/zoKbDmpTUwC4WjJEynLe2czgIPSSBBY2BCq
4h0HmrkUnp/pnELX3szwVx19gwpvpdppE7TPIWYSznDSPf0ufTeOsrUPdyHYT0Wyry8GDn/6xjV/
uhpXsYexOQkeNU5v05KSe29v+uFCWnmfPmHPZTETF/2wiIZqeh9lBnhNYEpVvbeDu2XYryrU3eJB
ShEImYGBpnUCKeWCrpwfs34K3RdhDES19VwQ0qS51p+MlwVnj6sUl4KTZ36YdXOBhP1L9+Gsqn+E
lKZS9gk2heI15FlgiCmvwbvYI+FRvNKB/tqZxYcUZBfrsCejmHcBKMxsEByVGK+ltnNccgFlTU1t
vX0Nh2fSVJgXDjGgwqJddOe0pNlBBNd4AuD8EENiDCD1sVzKdnmjIsVa+6Qn3mHQeQxod+AeNmb4
NAVchNVj5ZSEsCALUA1ujo65FQc3mm6hwpXTQDgkBXarLt30nUEQg/2GRJwxE/bkOAa25nHqylOh
WH1wB+WKna4y3mZ6I8Vzm611U53SkswLJnwhXYLbv+LQskYwKT9JVjoVOJbfPmBXB+5ddriVfao8
fYIvuqmT8D+ec10Whyl8w9Z/E/tIb9EIKGRuXU8aCMd4cRXrA6Wx+d0EX3xFrEuxq7G6AS+oLEr9
Dm9svi+ZtoVKGX5D4UBpk2P1AmXASNKnDGlhqIbrgs+A8IOWvvqrj6+1t3wv1V2eb2JlxyxPt4ZP
/wFIUrfnthSDHp44jRRNrxgDd3ONyQtlAtuEk8XNA6xm4j9YaurIMsRGNgiwJW2LM7EcipiRFBgy
sgKctDEayvs9lwti2fTTY8DbEge989PpkHLbkGyyoKUIqBlh7F4yxa2j8NcKNypOP/ruDX4EOPrk
Ro9NiD7NdT9cgAu5+03KE4lWo2iWEVjRrysybVTfJwyp/7Oz9jC3/cpyhy0CkEpKLn64iBQkODIM
OGgjzABt6005JKUlPADaxglixQwZNvCnnQx6OfpT8DduC8w61pZycAr0L/znolWMep+90oYezRiv
oWuh8IFQ0XNeWN1lZO6sm8NFRxginhsWrKdiIExyv+DI89b3EIDoDXAZwP4ZJQysnqvb3mv1LL4Z
NhVFjs1b0CZfwPL0rcm/MPhXfNT39qttnhsT4fO8mfHR4slGxxGeBoGN6I5tAp+W+EVsrH7hIeI3
VRbBv/lNIhD58RAIdXpCBctLoqjlbuaobBtbtkfFYabl7CZ19bKPtHzvuc8kCwByq/0P4Ro+Ct/+
NN9T5EuVT/WLu39PxafpEOpwtTF+0VvUG7IIi/IzINw65ioUw07l3MSGD69OysvUZXpF2iil5qbF
1DKHcGFA00WtBGfKEu0PKLacuhSrCOE3g3NXbnaombzLtKIChB7BgRNS5xb/GDZgCN23iJEXtfxJ
gKDgCXS2fUymnZ0+ZxTOrotJePZcZsZqCIMHlFKUoVfxrrG65FlF2WtogdRC8vETeu35xYnbtd9V
rE8cJRhg19xBIuxuG+yuOqj93jMReiCv2BiU7dGnHgvrDEEQRPTqPyyqsSPjLfnrYfJ525CosTKD
1OLnw2MIhb9jMm0GawOjoiFG2bVM6xkzEXafnaBAB6tdEDZqU7/KtOy4VHi14h5soetijbreeizO
M+GHD96U/dUplW1k1ZhUK6dHYjlR+6hTC4lEfFE62MOA0lg8mOxojCF2U/ZpE4wUxt1tBF+KWThi
TwkYDKjHuk23mDeKQ4RdvIhfOGQDjUJThc2XS04oXhNiCog94okNNhKgblYlAxd/i4TOD9HrwYWt
DGzDx4+ksM6IDg4hXXmUQjwjwztv3kGsb57R3MzJvoY0lXjrPCkPhWtC+rd0o9l4042PZjLwo4vq
t3KwT138bYJp6E7zYGn1vvPwsRfqa9OvYff/1/X9e8AVMOfJU6IQHTgZZ6lJPFYEATu748lJDN5w
VR3LZlBokrv7FDc7FXAw4EhOp1uk7UbT0B047+VQPJvoC0ktrU9hj5EE0atkMJ0sjJsICH8wFVRH
didPlUdZNwfY8StGZm29w75d5e5RpeCLegljvzGvvJDywWIAxrjDwY26YZIpkkIhV+mpeSjqZ0GM
1XAwyLpAyDexuirEawKrJ5H9HBXh9wQN0O1tKH7CktJ6HhvBA/MtiBwCHuBStlubOE9GJ9iDeAh2
s82QwFMp++y1g9Et/ubio5iFNlGC+376E2LVGt0ETyrAUsWLz3eIISJCPQeyKmooUKn14M44LQw4
yIJ1anW1ivwOdndHVMQYvppBbT1axnK04uaIQvpmD0/VXO3Z65a6G/6nX988NXGh+8gQDs5/SX4p
qEeHtvtbEz1npiuzaNbZdBYbuRx73Il6VBsNxp5BjCwR63FrjyENhZW1KQPeldsGu1+BNWC64dhA
PQyG8mhlN366jhnWxhszIRyN08tbDYv6a3Xtk6GR+9hwRwT2cogVBuy2B7yaZFvh1TEEiZoPLUn2
DkA+w1D4h7cQc62atNwwggrlLG+wpZ7mpDqqnI3stAdo1D06WnqOR9t4r3rnMozqRfSEjvMP39jj
Us+vXV7+cmqhBi3U8bVWrJbZ2ZNX9F+u4VSR6IyizEV7HNr+OSipUwZyD0fYwZhZMEFkmgIWoIz5
i5p2zXDxGukocN2PGaitVoDiWH/YA7VPDei3rKJ63kVSvDsRzprdI3thx8/29NnAMaM7FjRo+D5a
dcABh3wf2xsRp9IEbEIYk6IOrDDkXMznor14SNsgNAHXBN9tgoIzK67FbP0dInof6p4lJJYKNkhC
aIBwT7v0PyjSFxFO2lbwIuwaTPMffbhQHRKAJYdYt9bDZW8H6ugworWy/raQUvcLjsn4kClsGC3l
g1Fd5CRvq3fRR/lALmjlFDzoGW5ZaEaHZdNZwdPU/PARG4T+MQMFLm0oyHNYUG77h4W+zjPJX/We
fIOyNaRkssCzp4L5qNZt0bJhsKP3nx1Gzn1j0Sw4q0kntkj/W9ekPqlLW6esbYoxm+YzeQnFQ1tY
QFVSnHo8KCov25Tt+ddxA0GS5lDp6PFpmqxTT3+EgxP6Eqx5hgsF0XXGmZ5i77FBHYerUireLJpx
yiBqxClcHegUeWTgnikUhWhbU9g+eE6EvWGwb/Av7AtFEtj86BTh+2x6m1LFe+g5Y2udiFQLJwMM
goFl9UWU1GI8iNiugmwAAaQt6z2JwxmNueluxzxZjxGHxaZKX1IOAzX5uNebv0ylxhDvP+3JT3UT
dWUJ4OoCbY/PIpdSKW1VF2L3myO+8N9G+g1MZBUe/dg6ibnDgBwwT2JSrgVP49VxrfeAznDbVkUQ
XLsxBfKC5mD86mxo0wPUwgyg8Re3saDz9fbDQFcKMOHiPJpQXgkXzTTCoyD5TEZS5tmm9690/G03
+VTNTKcd7Yq7w9ollDashoPwmX4dX1kTBTQJiPAWoDMnvZZdAzjQDRliNl70uYssPknIcIAbLCuI
Cw3bE6kyKHtkq3jgheyaERJO9+tEdQlx40idcoOvX3ASdV7RhxfxNDfC5R6BRsrcrsBODI377MJz
41r1JkICwXLFNANbug3jFQHQHRj1c11d3DI6JAaynAIsjd7M0Y3HBjKtbLEQx5k+Rr6XQkZBl2cw
8mxM5PR85MQIKWs5AFnNIoSZHHg3QX4OYDo4KEl8o34YKcE8ZRJbUr0i4oJgK3phGO4JltPywBwQ
Nimn8945ltGH2AyUUMIZYoVwO1NBObIIZxevXFWE/KaG+VJC7IoaXJIJOenHf+27zdS4ML7LwN1V
TnO0SsBxA0yu5fzRsTBgcFx59a7mPI6YhLX0dAMEUHIeMc6M9jPaHo0ybSrCU4TLbFAQXM/l1xY3
n+FT5h+FO1AADtGGytmTgR3EjlpLUNfgbRMgrB5gdGEdl1PyYjG/1OZXLS+g04IOVNcMrx3Sa7po
rWA6dTOI/EvMxHMmhD6XaFRjFcVfUPqtAcQb1Y3XmI+Dg1vTMKO3y55dUs1HixC6tR4nD2l7Huaz
7iNF7s/IYkfnt9Fggf+ilzMR9J392LXvyQRBz/3MUG81Wr/5yAGQRtZRTHHdk/nIEHCrTT8RUVi8
Dk176nW0j8HeTswnH+RNIXJwWk4RPsB27Z2LFUAGW70wDjrryaqjR222VlkVIErEy2iKH1XxmUXe
bsbYo0u3LUj+OOCyiSCJU9hrkl1TWvcSz3va54AxPv5vK9+rD0Y2rTsKswdnsNdqrp4cC0KwSXEz
EQbkPdUhaMsn82RDFZvevwurD3M++hTdns+q71Zg4UQPcCIBbtYD6heoW3a0qsFUIY0HS350TfBS
jchNqU17a+Vo1fNsext5FX1PxYNR01Cfvc+ifIK4uxjZxmJfNNq2JUPYKy649zBfa5Ka4Btq+eqn
gVnQUFi3SFA8SE4TqLMxYn7nIsJiFAFA3hWfabwqzDejpfTHyiB74zPa5KXYjcRbsYOz5VYtwVOe
kkYL2th+l76NGxoLKyGngTyolP6qGnMWNjLaZjsH4dqoo72Dotcm81mHJ6LpW/o2RjPvDae+xNsn
ODocnA5ZwCGFnEgcmOIg7NrLgrP9skljcvkW0MVvn4JHxO+sZG9OiP/768r4x0A3AsCWCaeBqZRT
PvH79vp3mXw1ZFU5oAsUPhqUZvJZfSaq8rfGcJ9QhWKithjImjFf3Lr5dVI/0Pr2Hujv1B3RImYD
Wl3G1qRh1Ay5os+lu1ZT8zTDhlhAZHxeWMogn8skH2UEbO91tWwN6ItZdO9QZNdASzBlRCg66+cK
ZiFOVqLDMeEjmjDnEPtNy9vkfiQeFC1ooIb2z7DGU4G7OSLUEd8wgWzwAJYTWUib0USIM02+EMQU
fW6rggOMUEBT/ZRCB46a53QSISi3nJn2u9r61sOGbEQEvjE7M27mCzeCbv7REprPaBzetLQHTp2B
mQ32EXadPXcIowtpvvWgWQ3+XfypK5BrUS1oIDd0QkNBBLb7LUYTIfOPiqldxAhZlNRxjV0pHRX8
M/ctQQ6nUqKS0/qAN9uXWl7M+kas6AiT3XrwoICG6lZF2WMXG88WBtyinvBHLgR3+VsFL711I3dd
yL4+oQ8OGvshZsSIJnfpiUoNNyMOV8MS/KfX6T+CMA5RseYfYcv59MhNPcGFvMhmjNSrVCfpVzPx
pPFyEi81pZNqjPt5qODA4gsArwcSCPjWtoVryCCaM+lRKr4SWyqsNHoXISd9jJgXeHCnIrjMf0RY
ZXEjF9GXyq8z2EGB5zusvARaFrs/6TlGOcx53yYJy42FFyh3ruulq1SjTIPjajK95TgXP6KAvgB0
bg1LodWftdJjHxBCxbW5OFCI8SHEmlN+NrabX67DGyjdI5FkJ33IxtVIy5uM8cobFnpSykQ1YZ5h
OGtsJi4ONK6eDB7Hhoe8fE6cha2F4+dib5vqGlH/hPizZNDeYv+YaiwKKtei8pFdtTsfb/oW5mhR
NZtq0q78DXjcXoKpVvIfPkwe3lOmehnmVc6ebAE8NTyzLY5x5TO66qF3MxNzz117S8GbW0gRsh0j
Ec98KmbRM6ml7YD+slhTUaG6wfxWVBbDTzxD/44OLRc/YE1qunsNusOyIEPNgq0zQNSlnpw9UnOX
GSdyaM8PSTVcvLq7+E5wCRKM72DVGZB0Bl5PK+NP64m8MXrJ1j1HMRVWQ1PPBGU0/vNSZwXlaoPI
wcThtpuzrR6668TVOaaQoc5D/hqZ8Skx0xcYCejwivGUD4QGYvXKC8yIiECm5dN+Elta6tFjXr74
8ttn9yA6wIAoHOChXRJ2mxkmYEKANsIFF1kIPH8GKWglgvHeDtQyZJqGNxPvME5uJSfPemqupdff
CzsFUrPeigkzoLwE9wfDr7uX6o9tYxc4pLsyHv6WpO2FBvvTo6QgY815mKcBJzWkv2Z5mPzgD9Xb
XOCaMib31PGPdrsUGKH7x7jrjmlibAzL3RMwYgLyAgz0D6VKMEfEeA8d56RVq4DBjocxddDlh2X8
scBSO/3DwBxHN/YRJaX3qc0ZRIuC5J8nRuRtzgUUI82AwuQQgkpu1j6cYHTAXGMeMaQSCkDBgX05
bLRNLAwn7Gkg09YTWpZLTgkRoLr2FcRPXMZb0kY0lB1hecvxim7jw7CE6FB3lIwuwA2uAKONNgzl
oBMy1/fg0jG+xvoXE3sgYgLFZFbNqCtuOAVIKrtFmKsXwKIkLqb6VjYBgwHpq+UGzjggWfERNJsq
OvhAS/6ENc1iPxrosiCvPGZzh43jl9ajA3M/A/UZe1ef3W1gTZQGqyyP8Nm5unUMV9B6G6eaADqY
EC2yai+Pr5XnbYGy+8J+zAmy9rlw26G/cZ0BTqpgP0TJgWuzN++Rmx0NrPogAS5Jtvl908xAiSnC
1YpkRe2qHZceRl9wGOm5YUep9J4CoXVAkSlmciMGtlhBUPpIVdAB0Af2+fdR8zFVuJuNVx8aDoyN
VWWh6ywkbPvX8V+2y4yXa0qELCfB0Ca3gglWpnpmsQer7p+duVu7DjzD6tBP21jLXmkkU1YOHrhw
INYjx1iGtyecdfvs5BsczXCBBJbxtjW2cl70GcT5iTAizd0tozdK4Jikf8nCjOCbdLhgpdS+9OB+
/qK3nHVaYR5wAnldYJnmKQBBmAcXYohtWKndzNNgiyprfuvgkU6DdZ1zw36wKXf1kokCfe/EUHfe
1jQOcXhGZEoNwNJc3F2CTwtelnO8hU/bJO/4/bugsrLVjUNBDV8w6m6JwF2zmSu2ZEVDASsGa0Hv
aB3jee18YsHdZ7H9EIVS2xMtn7a/g3IY9y5uAIbf38fhVBDIs2p7xqdpxg1ZlsW2EDGQufQDljsW
jFCsdlyYwDa1lc72TWNubUqGybktcxo8tKxoDPSLKgHaJFYX4sbdtTAb9gxuaqaUNjWKgpqY4TQw
uX+6Sju6tDc6CVq5ekc58xhr+IpVIT7Vl2L64vW17RboLqphscIgsPItgtUCTYki7SsYUdt8MmAU
5md1kdN/rvCJOevdC/s1ad5nkLjCFIkP0oe6IBzzZrvbfgs3AZXPjwV2YeJb/cxT9fSIt4oHqzrH
6la73MD+N97PBBpE2J8t8TtGw6N+aFssK9xlNdV/JEtdsHU3uccpgaOKA5cq/aVaymeY/AB5hN1x
3TF04lvzPSdKhoBbTSnsTgJKYZAwZDA89fItW+q/dOMbdBLg8yYsc94jzMzqkPDU+IJ5coaNaGMz
Z0/lg2Pf6JkxFeAOeJHod/xP4Db0WLxS5Dy0+t2ariMj9GHZTDV+WECp8Z1lJPOoUGeiJloMuNio
b8Da+cPHlIYHFVCxsbqCqn+jdqVMGimBdI/OrMDGkz4liH8a9yo3KLvXh14sTZBpdOsJ4y7PWlZ9
n77F/k7V8ZoPIuf9gOHKo9mRSKVZaDnnQwFXoyRbcF7aE68EBqzus6wW5wYdBhLt/ID9V8fCZ6QP
ADa3Jz2GAjv88DCdNNoY9kcPH9Gj8+L+MjTchCL3dyk2wSeOHgOvCXQuAMSzsZcoKb/pwHP9NHHG
Bz1ytg+OjraJ4On/EfWm2zJG7B4XyKx2RBB7zmAVJD9+W8DkOUoH+sIivKboLwZqMsbC+XQiXnff
UG2kPNGx7nFq8zbyLCKDc49uupvOiyJwEbEsuvQcvhF1XNYTYi+2vEgPDl1k4+r86NLC5ACH83/1
dATTe5S3DchGXRvYH16skFjvZdNpScfxSzTK4Fx6hZ06Tz+mtKrmbx1xZWdvhlzbjC0FtYHbXHST
OXlUa5tsICJmYeKEMLeGaMyvVDG6G7maZq6ilHh3Jz205jbA3dd+ipiX8myLoNvSevdA+e20GzFT
Ygu42res5xqYmSuQFpZfasJQjCU1TfAk1wpWU+BzC9rnfvyyRoo3wVFhabGHwuqLg97XkHihj9Pz
NVkGkbRtdKb8REoi6jWMPxx9y8Zz6peULpV3zAAFW6AA6KZJ/yk4ng3/atDrpNSMdMHYCicM28+9
+lGMSvWPAG04HIVMNrqHS5qkwtTxdXDh18Zns3D2pnsBG6WE2S1dt3WdP2TmHCC0UumenfKcFg6X
Gy8kF2Yfh8Ns1zsTehrGK6uy/bbZNb5kRw2Qvya1aqafGRODRpr6sn9rIdLkS7JboHICQjBpaiL8
ZVB9U0kFNXoPRJOB88nKYElEWDYl9iO/qPy0gu5HXxgEGNuWVsFhiiEQTKtwnwAg4iV0yQUGwkYK
24EZDQcQ/afk7DUI0OvuiFTxmAHMKA/xPpw1W7S8vCFLH9bQsWU/QK+CaVBYB18Y1NFPMqargEGj
/JqxE65dyh/5Mi1ub9CsoG3J/V0p+yJcvaIijtZ194aOnim7h5RGsgVobjvXWhMfWJEeBal0nfJ4
+B0n4Ckzc04DnCdjIurcweCfh3XTMVo10ktk39LkqtCuTPtBvfFPCHsSX491Cl2zHE6dhpCYC6gA
mUV6viryeQ0DSwwRakoGiGRS2Rmhs6m7ZwW6ZNON0t6jhJjZwyrEkj6G50VQez9B+Kwwwxl3aa6O
oc8AdbnaTv2lWf8ix1vHUPgLIfXq36gcTcx2jBEx7TjhzMpY0u0u6QgNKYo8Y5UO832Ijm7CCUOq
U6uFL06xvAuCIpmGDT3VoBv/lTV+aItJqWSNZ1XGLw4FgJcRMVWjCCgHBknuycXCwXH7S5EEX8gH
Z0gKZgoTOteQaDn0OyiVFHRtbe53QZRDMMFLL120bYbuqsZi004JkmuLe9c251BgrlIrPi1EAXnz
qrXmZwoNqcGU2arNXSrkCYW1Fiyr8jqGb+bi3gsmImZ3ayHz06NIFKxNcEfIXG8q7jVDAKBgQQfx
ytsIauKBEA8pwY4JMqkPq2dcrfVn9jn0yavG0ZtF+5iOcW7615ls7gJHs8wVd8A1HDjIlv4Gzi0+
nRvSBzF26ynPVOcRQeHg9f0rWJTVBgZGJiqdvlZs0QtJGSGoGzbcayxzvRJRDb/Og7ydBj6ZFVur
3MQAPBn3mV0S2xd/mh9jw/upCjAxIITB/9cDUMqZNnVXHU44DZ9bwWaqCYwhaQGdV+l9caqmarwM
+veirgkXhZm8t8l4MPBozhBgL/BEzOXbwiAu3fYzRilcrr/noaxT2/wlaVHj0bRmIC24aWICTp+O
4uunyV+aITmxTdcelECaCUmbSn8IlRShI+EoADC4yZNGKnxSeiXcFMNdTJcqOGsJVYfgsviXCnIV
qKzUTiXifGRaFZZ6B2u+sPjxzuBq4XovIuKoJK++vNgfNaenJSgCFo0t9MPl2mnQzbV/QfO6WDiV
02G3j3JTgKk9jMyH4F3Vo3t3knuTBDQniAoGb8+B1TI1oTxPGjJ9ubOLyt0NJD5bAQosRPQLnvxM
MApufgUxgGPZnKhAfdyYHzoz/FNrQuZgh+VrNPvErSchDdy87HI+qKxQ2QxHJEePeut9DNhUgUYY
zN6Ye1tcG0RfQcQ8+HoJ046mB/v2qC7+9uRlkJ+jW6TmZtNOMaZOuH8sJyfXWlv3MFcI6D7WRKYk
wbWdbUkm+dO256Xb1dlN2hXpShiJuXBRueexHlNrn9NxGRCiavpeBQ3+A+nekyau+nSt8qO2yGDi
7ovscRVi5DenwzaovlBjb3OmWLbfPTq4K1DD+8a8WeYKY39uZB/skbMew1cORCODjVLta+9ZQqSZ
M9dDttOinSU0FoxnIfcwsmITu2dtyoQDJW18ALUrMrYQi3WYUwbn1TDcC/NK0pzcNLlUCTSeLkRo
TvJqpKIK813PPo5hByA6hPp/4QqQ7pRFP+NP3OmkbIbP3mw9Hg194xibxnE/muilwgErF5Ch3uol
g0VOpzb8cJDKuwAFPoBUynU1M+DPAmZ7wNqq+3RqfLhpBzNyX3QuxIg5jQmfokgPNU/qtwVMLgrH
tCF6WWg8HP41mE9ai/Edw7/4Ka3hnNUkZYFTOXF/0pm3x8OXQu04EhTECIWE2G6rOdWxhLRfBETR
bAFwFCztKMEEOTnCKonyu9nDWoLKpyHcMM3hpwfrKPnWvtc/mK3a5H73TLEhKHhN1jGnIB4wB86l
1ww5C1MI7Lb2ig616hqm7QgPGCyZhANgz4s0pOKe7kmHjnzrwNjjUUMGD1ZFZ+Kyz8k5p/LC+HXO
LhTPpmLqxTzYKr7QMghl4GFCDIgLYIcWO/O49R0Oe0t4+teCnF3ft/aMEyBxYq9wBdErg/BMc6sV
+Yo/QlzqAeJ1BicqzwEol+MYmc8VnDTQ7KkKtm3BSTdcZSrvmfNLZmzc2sHzL2REXWxwE9taECIA
ZcX9kAKMKLY6Ua8prLTQINrK+a6GmMsAGrbelX+SSq29IoTI+tBx1wvmP511wuUqgGlpk9HWBVD6
2i12JVy89nso7ixmnzyWzXcFYlNAlNOZTUYkRMjPLbzx3S4aVlt/cZx5rY31fkpWZvsnWDysmdjV
eWLDOZ+XvdQjpNDY8y7EwZZmWm6kGIMipgR6RdGWfcO6p0MsvJCZhPuCNe4Dp3XcORLL5FJI84cs
iNYg7JppdPuP9ygsvy7HHwjhQ27P6zr1qca/0mLc0FSCY0zwy6TqzuGo5zIKKy1WKZgbCektlA/8
dlE557OHJz8v9ix7UL49bQ7nQYLlRchDICMix4MRekm8HukIqtmQKthmsjPOPCwaGot7znLeiJPZ
vnLwRvUFnjNJoCIPGqkVigKPvXYrRBXZQpkQFr95CLQcAHjVp15/FfRTlG44u/DT0uogRSG3vjfP
jzY6XfmrIXcLaAx0zzIZ9iFfNmbGag7paw/7Xv6CgCkurhoPOrT4BhtFaVi4Z6TaG9nwID5MF0zq
N//aAgHlUuxwaj7EKbuPhKE8J7HtQQ4IOXQs5CA4fYYe3wEKCwDGon+VPn0VVhh+kG9ETEmBmmgs
cJpS35t+iwhD/fQ4/VoLFkb0FKSPBA9Ve2NMPyKrzcuSmIJ0VfbxipeENzXWJsy+k2vcMJQzt1Ln
LhG2OGyWfLqayKMrM9wYkKQVVFXpheR26ZKDijU0SNQYxYWAR7jRzLrvNNcCpQXGbfJQHOi8pvqw
5NmRZtOgSJJm8/c/gS1b1EkN3O5ubwmzlkoLgtVt0tBBAyfFwX8NGsS5IlKst7a8KAtZVz/NJ7nO
tKlZUcU6NoYvnUih4DENbvSKf/NlZJTt6uXLkNU7mJ2fnukfIz+4xxNE02XxobjWMELHo2x9jJcQ
Wxrrsibeo09Wnos2y6q4YJRNxeGecx87j4C5sGmON0zZbl0O6Mn0AlChEPGJG+bLIw3MsZyZ/xWP
AcLhmvOHrpUo5slEvTmBX1i4SgVrszRWlNYXrHrEkixVxd6qbVRnVbt24/QaUpCvAxMQfAbPGnPs
+OOipaBXr3MAeXJu/+h/tcF7kxpQR9psjf0tydI3Y7FwFQUYnXs80zI+kIbva5AZmmZSkfX6S1Un
P0XzVDMDtAL+twW5QWq1m1MRV5y8jnGxGu9WhBl+xeFDTbh3NfOM8mdz6r7hwa7RrL1VDR5Eycbk
JErt6SVqy5PIirLmnoB6RN0tCgyAqPTkQQGAHLJJBK/y/jM9WALMfhuejnShkTfsxUWG4myAKJAT
YBWXOGg21+iitRaRuExQqnbFgf5A3U5SaB49Q+CG0M6aL+FQsdho6CCIapN/QKUfFNukJpCEa9d3
92ocqMqiZx+IX8CohThiy8ue5SDzCLRwcyj1FUl1WxEiDMG7g6AEQhtsofNQYSFQfuv0HNV7BNud
JR5gHMpRD6FzIDNaPzj0RCNUFntmPkz74lgcnPB44W0oFPDqOon9FfYTYxDtlvT/EnA5E8cCSLVP
t/jOgSHpQjCZf+BMwi1aU1aHro6x+XBmFuEz0Rls7dETk3w+oUI/QWEPg15ClHx+Hd5hS+7CfNfK
u8HZQk1F0vrDzNZbuC5QQlyLDsMh0oehXlVeBLHKvPLU4Xh7xt7gXGkonsXDKgR4xAwoG2K8kqaz
TEgwYjIYAZOskGzN7mLtBU2YTBNaqrnirGe37iYa04UL0ccWmT6VNgWrdqQD55AWOOzIPFLjq1zb
Mszi/60ik8v0KnFENdCKBZBgmOYFdF9vzp15CfLoiFPPivYANcCjNM1KvSUkYibMCMy74Pl5aCDP
/KH+wIA1oaTQ6c5CTT1w6H0PapW6xmpxzh6ITctp5Zhr8kAog2ZYeqUFexB76oTIYQ0EvEU9VwOI
LuxoDiuOf42v9RtkXH159ssIaoUaYLDvYYGligduIAuYqImCurObJ1gx5Lv02gr4N0A/PBKlOX1y
YxqcnAlFXpO82AUvb3rPPTidC++vRUEFbRxZYJd8cXUlHgQsKBhkukWvEz34BPWq1nfKeovLbzvM
sV1Zb8GTWoM76eAmEwYeT30croY6gRmyF1xQOQehij/lZfhao8FKLKKhzVudvPfIKnpG6pxltfm6
DJz8rF2V/0L8/hztUeq2Pc9j4KT61qd0o8esLmfE1q78ijjiEx9gVBpCZspz6rOBmk/fPnPeUzEl
+ifuGewKQjWXoNz1mPajjYOQyGzq7BEFzMcgEgTUHMVR7E9LJRqOdKPMYXr71UCLNjDDkx4qNw6m
IrBPEC+aNzrXCMfI3ocgTrkjRLaQw6ahaQmCtybjgq9+wNLbxt01tvqFQj1Wbqvuno1wvnrgcpcK
Rq4tDdJaZlgkFMHlm2CFICJzwo2zxKco5g76qBlL4pGFI1KiGJoe8TFlUAdAzZZyNOudEctfJ9H7
TRcd/Q5xScjvUv+PpPNabhy5wvAToQqpEW5FgpkUSWXdoKSRhJxDA3h6f72ucnnt3Z0ZigS7z/mj
b4L1uidhZOiPy33S74ZO2+dLaT40EIhG98I9O5Zyr2SVPqP+GDPWcudq1aMRPkK+raq7ZuKwir/m
8uIySYSteyUS+1xaz4MTBi1C9eqKl5DjtT1MtJdVMLcc88Tae8oz7SLbCB0BaG3ugWJ6NvAxK+iL
IBaouwKE1c26HnY57UxWtmmQxM/SCUwCMRoGC8g1jVEzZ2rOR4f6Ru2Wzi7Pk8tEPVowHmyifsK3
k83FPhu5OBXkDSCHpMjvDGuCOGrl4gM1o22JGocPaeRVM/kI0G+qGdCjgNyOCHuLhipM+zIu9ZXL
aB8x5lr4dYx6fpRGnSjwGVW8axM9nJ4bUVyjOTnUwwyW3P4M3KfzdGsncWui4SgQHVCkRCogAWYp
0qme6oHK3I5F266zhtyVVn8eWW3xOflp9JdZlAlUYkurAmEOv8S/P87as5dOBw9wNLOwgmTWgqaS
HhJBrfCM12BoHzM9IchR7LIwfvNl8hTO2ql2cNlina8tuijJusCWhljjWtBGFFbxY+5Luqaap7EZ
KdJoNnPP/q/JhAxDbz3lP54Yf6y0/pJOeRB6+VEmzW5wpoPkXbOX5LXvqtfc1zGomaouSb2LON7d
zEGerZ0jT/vRavKIIIEdrNSKHM05SjDEp0xeFf0uatgIAbqWULJcqlINa9u0XCT2ty55FqGA0eWp
pUJ9pn+z6TySFH+MP63MJA9toTOZ+Ao8dAt6dn4VYURswmGhEWKv98/WuOAZ6sS2YCdmQrfCs7oJ
y4/KyhUrJ9j5dGRXNoog7dSOt6kat2nLmk4ylMUsXZSUXF2RQaqHV43v3dBfKuegUQkMEIry/o4r
ELTDRDxpoUvSliFIe+zcnqcfnHLaNK72b6mMbB1bSaBNOsdsxVpO7OSmaA8LGi9o5ZxAC5xAXL4g
bGbMA8oTM1nFI++m2huj/HHWkeW38ROrJ2xozWVURJTJMr6mWUXYZrQ2/CCPxCNZnu9mR1STb3PZ
EbWCFxva2Te3nZOhsaF7QXMPfCyzOcLMYl20ejohJcRHlX0tiTERZvUtW4o6SpYlr/i0QwOTrJfS
E8WuKj50+7+/lKiSMmrPUDUzw11nmRyMYb4T03xepPiqddSArQu1QByIa7jP5JsANhy9ZKEwtNp2
0xOImUiJ8eCA1b+wy2PtfuZ31OK/jKDaNutuKWKhUYiXlLOmFC7pBko2f9Zxvrc9yvwp28420uPp
g4QxOf94mbXWY7yqjfNspM6Jxf7Xj7GnT+I/gddklkEEa8HaORoJXpOSlcOq1/b8MpEfn0Tscogi
y3LcmLP9tFTWe0gBB1UtjwWNRauJTKCfsPk337qEKknxHdJZWZqQCZR3HvGQRlxHD80Dpi+u8ocO
lvTYonT3nWzdeOEdxQYjHT3uSjIEXAaSCh9glnsDTRizB6ucHRdrPSOw2gYvnD2CMOzLbO0Nq/7s
WRoL28G8rhqHHbTC9kCWqRkshJpZ5LOOTsbRW9cfEStSh3HE0OAU02d6nUGtsVaDwuSkTBBPrbli
j2gTjIQkDbLfkgEowqY+m0EdGbkJyVRJESyCT4uEPQCosUWVWrRBhBquYFcySqK52l2X81MY3ldU
joFKBHMmhP+AI9jp+HY4A1Ha048FzJM74XZWlMsX3jo1NKseYJhdBUQwLKGe/xwNMr9HLOcG4vXi
j0GxK/js7bWmvXY4fAh8R5uDBEgo12DgcS6E/O1eo4gNyQHTCd03NoVPq2neSpbAan6NUpsIc0Cn
hFvN1bMrKgwIw1PCmWVPGFr4BhDFguEaPU7SrH2eDUJkaVy5NDLeGA5GFRBr7rRaS/HbwKLz/GPl
XHniL2xveA7Jv2g7uXHBBGhezxdgn4GAUvfT4/ecllWzTAcI+5XlsRpjE0xZ7BOmhka7TT3pS+of
9eJqdyPKzB7/PQegsdVxTnFcQ+Dkiiu2UTJlZngMMRoUhG/q8ZdBZt0MtE+NsCqgR5XKlc0llpaX
OY2PvKbL2BJHZY7FrrOKV4cfJKMH0xb3stF/XZSOMkI7ki3fumhJc46eTCSKpPjtsowSOTopNKTF
RsQA7tM4tk95gCK6WIVuIYYcgwY5t4ZWJSbJjNwmRALT1xgGPlEzWmxslW+59fq7J9HqZ+qzRYVf
tXjf1lYeXzEw3qk2xmJA7yQfWFqje5Bs34jMrP7b54/noUKSA1tvYJXJ3iJSQVq7vi/2vG1JC2Fk
VJRWz+ZFOOZ6HP95aOIZP7MIN8s2ZbfVqIadDZrqeCcVcKO4RWdSWt0n34jRJvgYhIZt1Ym9SotL
Ew6Tk5qcW7fdICn+tl2DXl+gAOxmgr4HqMEEcWLOdGeUYKf5hSQ7RoxdhhYNzX5VkRMFe/AfbMkW
xdd6Z9ukvCbbDH+IpN8mhgroJhC1FD6cLWfBzmSHB2E0VIaolVff5PqXOaWEP5nYE++kPiJMAFPg
A8xhheWCod9jKyLAPe93Wb+8xeVLMR/40UOb5HXqeItKnFQ+d2yyFQWm3r+M5mtLsUrfyof2vbd8
RrZoZWfyJtybUeJmrkm8cnKslB0/FNDUwlSM9PgQhwVVvfHJbQhnE2a6XZz6LcnvZtgG0iF6IpMw
CE5A5QcPfeZqm6giJjC2nubwRQ89rMyV4rr0mi8SjH3leKs5dsDKPwEkG7/67IaO4AIHAFEK+V1q
zkkMC1uuW+Pxp7akBIRZwDkARVCOMQbB9pXlZlkA37Re/eb+Pu2WH3vB3oxUdNuNdlCpOGgebUKs
K5/mEnLk/DC8qL9OPYAvi4Tnl39ZWD67vDCLLl+/6G9+CvqhtT7XezrtjNRnpWRYLr5tky9MzWeL
rqTr1kOUn8beO9SkfViM8lr1LyvNIFGCxWXSDmaX/C2DRdCDs82kHVgLX22zD9rjhASeCOZHaRHb
UySvBieSAwPjx+mTMJ2B00vMO0OkMbY793uEXB3EgnQO3U5Wr/mQRTaj+gWH8kPGg4pEpHm+qDLL
1CbYMQUDtwsW51J+umX1ESYv8cyCiQGXAJM4/FFEK3ccCbTZ3c49EADxGWoQzYSfRmN2MfjMKCvA
KQYi8lgTB60wt4YLOBu0LezMt8vJpmD2TAOupAuwBC2rR3Nt4PLiEY3fOTwIPmXwMOFEWTBlJM4N
8dQUKb4Xi5JRtgmmXHy/mAvDJqeVqlZNO1PecSz/LSF6Q0JB8pqg4vC39cBWSeyJs/QAVlaC1OKH
OaoVxGaaQixk8OyAUV1nCyxxfkJj2AYcSrJ6QA9NaDKZKdXRw9A0TqThY7KoUNb6YlnbqLmrKQro
5HUF3DXWq0p03yUOVJ3DGSCUrcguZKDUrIMlSanM950gdPJ7qb9YabUKLVPnvuTJ8oz+x+TMWJhf
rXS6RfxvY5TMkwYk8aVtsDN0D2zvk9lhEcRLzqxdMCjYfJQaIBnuVP0w13KfqxesbZOcoDEeRG5K
T8Ee/539WFCVad2ycLaT5oJjuwds1/+BX+1qJEBUfO7GmRti5A2L4V2eouZnCGegBgIMMdT866Aa
NDMljxADMqkuY5Vt/QYkMQ4ZEmwE9/qTx04IP4LOph/Rt1jhhmya/xO5/XKbtEulMtM0iWqkq+dL
pTnXpZs/Fs2+4gmHCGl62C60LiUXZILklH1yqjcehbKu0J5rr3wCJUn18ikU4b5Y7ioqDRsIoyo5
RAJbTJmPl4izUB/hE6idSVlQE/PZR83T57RhWDgvovgln+KnzsadFa8tkx01FSGwHulZ5O6xgBnk
Xm+h/taMEiXv44T0qcheyLBcxvOc7ha9Wqt+C2CxJK92/63AHBDFG2/yaoS7BnTB0wpTlIG98zVD
+gUoraEOoIYGCFyDKVmgr/iK0vvofqvkIRvBRYlZGj/GzlF792Ic8wlLKzrzrr+osNaZ7bMwxVtf
h4EsZnQnxMVgI5XiYEbLtufWb4BpIUTUlmaYcKzmtFEa1dEU7+raG0FiZ1nsPVxarLqssZ77FabE
fwM525bxNlTevh5wwE7T7xJGNysCmnJyaxVBS4+81ThgtqZjfFOQQsVuIEwQQjsTq6iKv2uHmEve
JbV/+MPbRPhYbg5kxvz7UttJjyVlwTPtGgflaFpm3IvT1dWuos6CqIzWzkw/FTfqmH0JUH7Cxx/c
/LmYCXZixkyzmuepOPle9hZz12MlQkiur5MQDIzok2psTywGiOJp7oSKAYTSwFia0MAKFF0GGMLu
Yv9bjK0SlJnMw+QgYnZjIJiBxIEsGSnXwhp5nKKjqctvKHdFnxOsVyVv/B/DImCf8Q2MwfJ/s/YJ
LgdJH2NVWwSiyQ5+5tzUdSz5Otqczvagk//wSiku+BS8q8s0ofyPQ4a5BB6CW3YaLr6EtJlCJVMX
gvEeV7RgU1T2lbmTgROiOR7Lkz27R2/0X/tJ5bwQ5a5usih3/xPA8AQHEXeCTkZmhbTBIfBU35Nf
9B+n0TZrl5wnMd2daNsO0bNXtTs8yasOqRKNXyW/xP/1Ruo9CXAyz6hoe3vLcFCb38NLRXNm3MRr
5qBiVaOIjKXFFP4bCyUoDImc7fduhYYsYprs6o/JJlahZSnsSeACQXxgJHuxC8xFqDZjfUTJfzK6
6u7VbB7GAErLgZOtxKBvJ/fkwX/WScWXRWtoxCONKqTOCsGOI22A9WhTTeT+od566IfxHLrcZUnD
bP+V6v0qmb8hxNvYwJLsb9VTZo4hQJr2NOkNQW626g0e1kooYC6CjhliChnNjSjdq8yDSEMLBYfu
TCGNFUkP2/i2hOl6ZhEV7PVVQkQmPhWusCGriAyWyKZ6qtXlE03Q5252g4wAMZ9jBrIAGfZ/jpyO
wPJwL4DeMutPJXJLuz2A8TqzvBiSWp35iRKalgHSjI0zqHGgXrg+iZNmDc9OVXyoxJFCJXmxl+oQ
6T0MGS8T0t+tapKYURwDxmNZojUuu6dDcrWU2rFgdQolowZsRy2MzyJyD3M5XnXtC+aPONJUblkz
ec1oXwckhmDuIUxmZ4hdiVFNd/Yl1beABJ6+tZuoRvM+Xeco21l6ehosxC/j9BgiP/C4JpYCtjdM
zEtoQqmO3bYgZBzUOvzRywk6t1iuVt48N9NrbN2LMMRFTtoZtjiiKE5eJ47Q8VFOHlz71ICvx21B
WkCxld2mxOccthPb+r1InzTzOFCzCYGHVhnpRJh5HBV/emxuIo/ypckJZNeRLuCNLy6IZU/enR1Z
3H4cuNnEtj2EBF9BpjCbW479lvh3kxSVHL91peMY4fGa2oxC1JpH2CU9bpa3CpVTHM//7NHBjTqM
KtdYvRm2Ff20Bln5kbMhsXIzU1ExoWWurP49WvxNUpcYbIt1ybKnPo8MS07ZQW31jAAxMY5Zggom
KFNgwJIXgO/+sWOZS6c7U7gpKU01FfYs4DJ1XYnJplPGLjFYXzFZKRaV3zF8kVGbqqKEiapn7xOc
+NlQ0Y0wXHD2cqVwJLop8cZAJQtqtdiDT6tNKiA17zqaTaA16Sl1/b1Sa2QRQSrJrpLeOVy0xwQw
E/mt8g8SIFWP8lLol85k5XXmkM5Ce1dP1b+m7p470jeM4RQL/zFlESv78kmzxLvhG9FG456YnTEn
HQuCdRoLZu6l30du9RnN8/uYTTe/tFmjcxYMrf9u/GybNWgze4o2vHmmKSnBqDV1GIOGtC434ViA
frms91FDKIRo2X51Zk/HJZVHDSM1f7SrQdzOi/Fm/A3M6mRlVeGmdYpHUTtcilp9Ym1/RjuvKYtT
ht+RRSMixbIzPpnJf8PYvVpJTW0D2LTffWs4utI2PYWR/4lwPNkvJtPKlOqnuRaUPHrnJp2DMMTa
6MV4c7rWfOoJVNna09Hv4S9DhwM49bGWTG0ZnnDdsnEmLYnY+FllJa8aP3stXzSbCuCxyS9dY5CC
pYNmcNjTygWc5QKLmt4ptkBgIThT+olwI6+7ibpfDwyMC1Rf0s8wcv+lgws+JC7o6S6QrLLdc923
NtN3ZvWBOfNgtkt6qHoCTTivO5sKe/6waSJunqK1xPp1O+1TS2oGsCTfZbqBEGcV9j4xwhR+kSg0
sF6axmvp1acBZTxXWUDQZeD69bMLl2pPZLag3R6N4pDPycbhd/D05tJ5IbfsxDhhzs89vbgqVKCH
L8F9S9XfSBhee6jyBeFBEh8rdzTW5UI5UT978boiEFGQXTK/q3dmQnZuiGlPPMi16fSjVvo39dPR
Nb8dra+M05zSScwU7ECqvzWLZRAa/iatKbV0Bx6HM65+obkhxysm58X4BiJaaJpNq3qTac21nzPj
PKB/MJlXNRwHup3cchushSiAcITcmAUzXSmOydIGI7t9BO+kBnBqVVuf8ZQdmES9rSRTgEV/hmPR
VxYeyCp1vycZ7cO4YjYITy2xk9TTmusxKj6BatYz/6KdtD9a1lNMrBFs0rtr/NkXXZbPRuXfYrug
Vc8nOsUatv0UrbuogHNF3WQiEO9KQo6jKvo31ynBoYiW9dw7ktz5tTDS5r1yTSb9B1FsZH5l5kY4
FWyrhby2rn7meFGO/vGpaLHyNqzWgiR4f5x3jTbf2roo7vPMnZqyfhEacXfqJIey5Qp4aax77tO7
RPxRLNwP4nn47uFbzqxVHnP6emP/VA3uIxGV1Tr0enJhOPM661fWy96NEZs3rTcGhpL1yJwuJgaL
ZXbQPRtbj/cqdPNNZRe3xSGVZU5SxEDAFuGC7kPlvbSls5FtHPSFnhFkHPJPMHgNObJRI0eVNnun
Ia4lpTGwD9ZMcHuyA9gsMGrs2qr5E2NHoGGmrbvwU9oKDLOJgGiGdVmne5GK26gzdoqGWbJmOq6J
2y0+CGLF8R8H+VicaJ38SRZccEZjggxXH8ly9VLWzAWlow8ZZq9gmd5GL//MwimIMm3XgGXHvXK9
6MSuYxkqP+q53VB/tRMyqXG2Khz32GfwfppMs5XFi5b8bF7H914eGssrVSLZjWTBEaM3G1r+W3vE
/3i8WZ6LBIsPwIXQT7rq3Rk7/COInNfTUD9julrbXLeNPSM6dHaxo8qu5i+JtamiFQ2kOa2cjWXD
CljkOgmChtE1eTip9Z6yDW90DouuHUcaEKbit0fg/FDrbPFWi/11ps3NbSirq9OgFeAROIFUfTSr
UTO466SqOEFfLURoy1NIDBvqXicFuKTjxit76N94X1bgxygcx6fq3U5JSPHJC8y8jW7fawuasJ7F
b5Omz21hbVQeciLtjSlrZmjvLQuzQ1rjAKIz8KkyMOICODNxIAe/cN3dxrbQWRaKZ99AMl4v/d3v
i8CQhP7ptC7BaJwQ5iLKHhsy1Nhnh07sxligqGbqD6tnhzX4wdc7cp5fHGe4mRg05kfLo6fVyMEh
UWv3sngM7QzpGeZClZY7o3jIcLNxgNGIQsM14ZQI7GLSGBLCejixUmbI2CD1LKQnEEuhcSawfA0M
qYc9/M8Kj6bLZT1NHFHcPhcTDOfiRXeTyebiYyDhwnW9ma5UP3loPbiZeqkuYU14eDGv/a44tvna
rKgNKuHDR/TsBOEY2rnjQK9oZV4mxvS1jcSgRqQ/RXu8WDiBYgRYJEzJ2dy51M3UEG+pOSOhhWYC
55HwAA1GtBQtXNN9qn+E5rJi7bHZ5ftzB086vQoGGNdqaV05CT/akq1si23964O4xchDE0GomLsc
BZLq5E9QRUvQBDkZCkM1yEArYBSUTltdR56GrYhD8sRIvu+8E0FbaAWA5JyFoDnUUKP92A9XQ4h1
k60t8diG4DaMVQsyHb4xM+wOH6NXfcWzcyzZ3SqfHqD4oBtv6qQmJT+wDbD3iqTf8YE+VZJQT1MW
49PmJvTPUvtzgS1K5tllqO/o5Fa6+Eqiz5qxqrP8B3VHsfeMpvGwGMaaXb0GL9W5kC0MfUO4Q48V
VPIvbA4q9jlXPjkhUeXgWpCvU1Khvb4b3d4pnmaTqNwPzTiOkvSmVYhQtF33yzqFSUKg5n6340vM
BO2BkFNeFGkIN3Tcb9arkyO8Ec8krxGzyI2XCB/X5R/Skzx+ttq/1FAPAzLkSq7KrYnKlkTf9Uj5
aV3uC7wDJDmtu24KwNyJfX1g61Uul86EBDVutPDQEooJLrrXBWSCtuZf66xuH/IYxOllIEKoQ+ZQ
5kHbvaQ8J9QDr3DZ2e3b/K37xKc1T0P9FrYUmzOgDyVnc3xX33hSNGRyNPlR7wPdhZSxjd6t4D3K
GpIgdzZAHRIVT7dOC04gvw5MdH8zlnBg+5pvswi0WGAPSQltIoiDp8U3CI08aCUFGsYbTIzDpRGP
UaDu6NTbO/iA+vIky/0gf9gl1TZAgB5epQRacVuR5JR+s9YFbXkBl1JJYez/NqpuxGS8A59KYqM3
26NEUOllv9ZAE1VLl+WwxfUTlVVQouIB3fBnUpu7z9o5hClgCEBhqqmBQs9fEMtG3VmtdOpWUOuE
1efPtv/VRP8czA0+8HFGRwpacBUfCYFVy3OGs79WmQn9WfXJFIiKEx6AQer4n2+642CZ40dwoAQZ
u9DjIyMpSEqljyHP0RnLs9JmclaOrzOvV4XC1/VR1xjUOMmBszzTXJ9zHcz4RJRl/dFQEPCZiSPJ
Sx5BnBzLkuda7pBb5g6oIQLAvQXP6SJMbMjRnX7s4t2hQZipI4VSBCblRCh8c9No3WH0GIUb5gNf
Ozn5OpNfBTNbTkwiBCfBCWX4sRwlohpnOdi/Rb3h0UrHlfox4TG8vcD0yLmav9ghlIzF+jdsS+xO
YfT2jBe1xaM5sLl3r71LwVh+oG+tYdNAxsdzsywnIr46sgM5ysZPmJ6VY1uooO4FlIO9azAPM1rJ
x7IEheONF08TzdCMOJ7ZrQBU4G7B8fnqpcbhQ0X3DJLbuL4pEF8zYVi6ABSX+HSn9FbG9GhwO8wE
k5zK/gtr6UONJc5+MJ1/tu4cGp7Tx5Cv/YNLyvISJRiDUabrP45CEvjMpPWniEOU1Wj3mx0c2EyY
fFI/FeLTJ/+4AKNG6kG9xXNqYE5HqQuooOisUuXmWMHcr8r6uGBY1fJdDMzmYCO2EPCDU4zLodOe
ifIXVMKlcJ4EU27NAVXWkPBf/fvEuG4+ZEpPlL5waXUYjNumpZ/dNh4XtXG4L5JguKb1XyY3uuk9
UrgZ9Z2jI5G1EfVw64ui2JtWf0QuF9vxec6mXZ4WhLiLdzV7am0C6En1jezvOR+24GcMeSLd+o8f
XjeWjZIN2/FRw/MrX2xeRkmy5swgFaNVU7dC5ZGoJb9yjTYG70vpZiKrgfdlTkRkD/LWIiZKgbzd
caPE8Oo7TZ8FFPvFRNtsjlt1iHAGpSTWklmjTzdhfk386BbwvyG1h8WCDO+PtZbsXJG/caxmKpMF
iwi/ivsI+oqB/iH/nnniCzxlI8a0o5tyEdiEq0oQM8Z3iHGSSqbdKH9Hgguyl1gLzy2ChDpvXnyr
+s8xERMOmwTO/N6SLhS6pzK/QdNz99jJvM3z8VHVOGSvs8R7NH7EG42FuY8iQkocsmcAP8G4unNd
D9twClcK67HMLwVtAzIoPV2tnDMqKwmhjJSEZ/92zZdyB3UWOpYGA4P3gwbpP+MhqjglYCzg7uCl
tWQtSWzr5htAJ8JfvnZKd61KehKwks4DAuJhh4XI1HLa3R3GjWywPkff2vXcKGX1BnnyYJLkPQVE
E9iF6pkwWZYTuc9cQfAs2Tv2v9C8zNf0zasf+E9P90jBcUnrnWuhXbVwBxUcXRdixEdumloxHKj6
UFT1N7ykrEA1uUKxtZdg0x2S/m5KlT5e1hSJNstGH84mjqvePVTEx4QuzwXK2Wz6AGvlo/TtDSgA
T1dlESoFYhM3r3EB60QrFzwmPy5dLED29lrwNBvLJzpv8FfDXk6d9xqSsWpGgZwvpSlvjlsGpcfM
p1Vk2j7M+X1M3mbrFUkA/h7R+mS+tNdc7OhFddxr6w1BBweo20EfnRlu8M9yJP7/3bb9F6LrtqgE
UYGSIzhJifQ6hYW2Aj7P2MVoL7+MUBGgO0reuTDhMN6K+qcpUHvcFCenvgr7WE3Y7TU7NvekOdaE
R/bWiqNQZhTD699ujqcjyJFsFWflEFXXZ+fFAZGJQ12SnnRUz7hf+UebaSYjdK+dvqPx2e5Nm84i
WFJEouijdVJn8EQnbbNxlW18/ma1ykiKVxu8Cm38/5+3FdDwNudiFV/H5tEezZWOsDFuSC6Odx0F
M00jEXKFNwTJTUWaovNbuT6xZLZ1nTzPXcuR2lO8zEW/176xGvZtQvTvcqwp45rZWyaXyVyX29pp
vgrDeDXt6Zt4q4dB79Zt/eq1NwVzqitdVmfSPMkZJCUnuSuDhQXzZqZvVXHslDdfS/WrWfaPnEai
eZ2Ai/8DY3EjMR/Ek8+gQyYvxtxKtgCW/ybxlcKGxKp3IJ7JtwTnnisiy5rup8zqDzei+jODadXp
Q8MUrJQSNicSWm1S6Y4zWXitI/Efb3pjukdh+yxN1qX5CWf82HuwD6oa+z1MfoD1PRdVTetFw7rB
qZqQr9gs4yNE6t7to03n7FNcbFn2WOXPJteXX7DGAEaThWIk2nPJiZ8uH/34mbuA879GvBPNW2E+
ZRLeuCWvq3zGWuXSD1PyRCgWhqFKYUK9rI49cSvhugE7n34B0sqZOiIuGMXAutHPQPwhBs7XpI9Z
4Sm6s968FGl2zPhZrG/9/J758pLi7rpg3+/x13NIp2dBuqt652cU8FuvvQ8k4/KPxInIoFN1dHzS
hzlby4ucISTo4SVbuLTuuomXcdxlvFKLoEkAOh+fA60J54zo6RwUWi3AA9//RBDcQCjK9Brm1VGM
/PLqTQFK6h6qIfxzxzz4rbtTAS3Gga/3UlHbWlHqtlWMCH8vn+a9mub6EaUceivZ4UVOemIaUJ6S
LD7b+yL7h2nDxFXQhs+j3+3tgRAPrH98iTlbGOIwEG3cflZ1yjT/7g22Lq/WjuT/O93n4Pknm10Z
ZU5TE2v26kDXounMrSAqrv2C+Wl5ajRtz+V1ABZRkMNGG5Zdj4hK97CXTOabJyNqSDA5zrcE0meW
fOW4tTMStPD4eAiZouZ1jtJXXy+OSZntMN2j3emAurKVS6PjRIuvMaDFRb6xYLgNwRHbjhQlE9VS
RXFxTCAV9TgMjUp35bmftPX4bRBGX2TxQNl0nq18jESNkqp9LCvS7VDvsT+w+VAhRGNrqOPxg1TF
j2I4PT5ubxU4Ox/bF9uhbb9AzCl5ffxF4W/rHAyaBK1LxTVHEiqNV0N3jPy9ONj7Wi1CQGT9C2+v
JB6JXUi5OTvycT3rFGoHfrdcfqUscwNGMui+knT+4S48nSNy2ETpHV/ODoDgNeJrVMCFtz5+TgiY
FIScRiJgRfsck02iGj4nScZSXz9FHekrCoZe2NLq/FzYFxsmbPErJCERUM+2JNGFrze6j2BsXxEI
2DVLdfW2UP5n7dpu5IkbuK8JzkY0o5bNhpoO5AHOMK7SpSQm9FsvOJopVfCSl7Z4Es1JLt+EHEf9
NmQXzHHocxiSRIGniwxGtFyxmrA5+REwt9qb4EodDGp1JL0NZHaZ3XRo3Y3rRDfa01DAW9sePT/b
LEJXtjzTeFMojpcgVIZYoegKP1FWjZtCJ8pPLnvHp5Y8Ovb5TubFR6S/EUeZ0ibFq66IsSPstibt
XS7KwPY4g89XyGAZXdh9szvxGluo5rfWpRQosbducZjaYmv65T5y6Gig3cK9q/4LcspIR5x7sRer
uY2PNlL+FbTQpkaxI9dxROlcSPsIl3Hsz88lH5+REuGn69PGyskY3lZkPhT+9N+TOxYTMaXlk0Vz
JFmA/jaPS2B6Qj3IpXSS6JzFASTWvso4FX173LmxOMzNuvuX1vTMc8cST2e2QY54I/PPYlzTJYds
yKToMnscA5rB9OzLIB1PB1NjTp6McOMQAeI07bUa3nvmbUJlzAZrulNHakh6T40CAcC0HkPaEdpo
Y1nPSFybHGyVR9IgfSExrkXYXFy935owH8l8TId7h6h5FmuvWG5LpZ/cv24cMPWwKRLX3weQYKuo
FVBB9Yv1qphwnjq+65A4QNZkcg/v8chaZphMHmSJ1vjWMezJkEjayiS7EqqQQ9z/7xC3rLsgvpNp
mwzjTZteSBZ2cDqcTf4O1rX4E/+5VScnk7a7CU5cstPApLKw4DLiimKGmTr8EGOyntcUr/jhEzmy
Efq1xNlaU7eqQyoR8dABEhJ2MHJDM8IggTa7S5uaKxPRxVDeZ/o+FRCBPnybRKQUrvLhkqLO7SZm
LEDk8WMha4DIAeW+GCycmduaoUrN7K7ub3AbzsAACXkTJdaZ/oY1badUCQlfV2/NvDv6SRD6qCi8
1N8heLf7tQqRrbnOQKaSkW0Ojc+s/SkshHCeTepth+mE2JjfUEAbjEEYiyBnz2aSIQ4E8foyEFpP
VSiADf5wJh4LzK9d0EIwLTfiN6NsIOU7IGE8E3yySAVos0Ay5zfWziPHEWc/ESsYUNbSLVc6W0Fm
stQqmMwrXiO0ioD6D8VV9z4BVsnlCUI7v/WVzohEptDyq4AZCA14FAP9PjGV5rxxO8TOIxFT4Ih9
T2SnP69VXJeZYq4kcDjzX0HMEMZI/1jgNmFn0pH0IpVbuTBBOqCEeqq4O6CzX6Psk/eZU12Di6mD
gtMsHpDjVX0QyeI+uO5pbkYkA6S04Tsq412LR4toZHX9qV5w9UpbpnDKuQLfowrIpcqQKgV3V842
0Xjx2ec07uytwtAiXhaarRLIJ2KrrRDk8jhJTL0c/BEagWKitNMgTn6kjT1+gIHvUAmqrSEETBCo
1v6DLdmVKlTHesmJ18qAIy+zXol2B3+aUCLYmKU9faM2yA7UhbiBtdZfSfKn+k9k/o5USuXmW9Vf
bX2UcKo6OHdLM4WGOY4SeXyE1j6yHsNuPgl157B2MGGPKF6pMiFe7mz0mPRzQEuG+L4/S+ts8yXE
X8s7YZETb4lsYxo4co2/HrjIiGtIaXKOtE+KlnvzVtKNAA7D6+GKTZDWYGUKWSrEyjG0tfodeEPM
BjD5AR0Qy4Yh/hp975KLorY5gCq4Hab36Q4O0tL90EzjNo6hVfiqQPY9FJ3/kOXQFcjNXJQzxa/J
Ssuk7yMK7ensRHwWnsgt9vDm/o+l89ptHMui6BcRYA6vEkXl6LJs64WwHJhz5tfPuu4BptE13V0u
ibzhnH12aGrcGzvdizrsAoEz/v9MS6VYZgyNIlppTSRlLA5h8yyLS6Nmd4dZ6qJtvnTlYI9IHXUp
YPDtgEvdmYng+nDOHS4uFBlS7R8atI6w83+VfI9NKcY8BtYMF1NZMLqz1AlqzBq2OqiUN307WEmp
bDnWSR2+qw41c7eRnIEe3UY9Fuw639qqxnRRW9IVQccLkpDAwpnppIF0QkKTquv6V4J/Bqp2bhww
r1NgqRtxAUDiSGhITdBcGjMJ/6/h2gDZdVHrOtaMSfjD3CXjZ+S8lQ5qQKZ69Utk1evMV7d9fopT
FoFTXCfGsXQfXYhnNy7vJSx3ekT8z2AruJhl0DPAylQQNdKPl0ztMPCfJrT1tDso4ppLQuQKciqf
qLh64zOe5QAq2HyDv54ZehADB2jkfzNTwlmRK9nHEC1cgk2qmDOEWrlXqKEBOhyOVIwylm3OPNp5
daI3MWVToW2WTKaY+7EbIqyVW/oCiIvBV4vpMUC7aDqNdtcoG1/bYd6wKI6Vf6/sgxVWFwHdQgaT
A+SyrGtwRg1Vh9/+SwjGsUrPoVQPRvyjvGDaQSyhmSqqju6kgmzM3Q2MQgwO+XBD+gTjFIc6r3wl
R98Rik+ZgUVKebDqt7DDTvUWK10X7G4FZ8Kt+DDMmVbSItjzAhfAjat5Cwy4RZS501xtg1e/Ky2o
dJFl2Bwri/6svuJfMPZLr//H2guyXfep/rKAGiyUTtwh01q5pEflGyquF9wgM27SrX/kxawxoV+3
nr8Ol/NbdUQRccXedW9smmO2Rsz/U2MeyC4Cld2OW+PQPKS36sHYH7OFRbPtjwg3lsw9/9kfxm06
my/qS/cOLT5y2BCQ/taEVkz6hbiDfCKKElqNqwHs/YCB6BHuJWjhXAQibbmUsn2srJth70eHYjbx
j/G50Cmf87M6vAgzRzMAnqYJ4SKSqE4tuizZpAy2T3Q8XJMfFoDWVPwLhhd+np9+oBsgSSsJXaKh
0+ynUn61+qbTVsZMVxZQErJ3HMu7d/OSrCuXGQ4+oQvtqp/RFblwhF1s1V0mBG7zDsPk21qZ29CD
LLFirutCeVnADVsRfHu0L+XbLED5a4WWWQs/ggHfSa8IsZrxyPQwShcwnen5v7hE2beAsDL3S/2e
fjSn8qK/9uZKwWZ92hcZ9OtNSEBVDkfcBRkzVMgTLgJRVFnD2iAE/B74B2XwcOOGUJRDjnCLxbNa
hm7uImdfYG2/wNRtERBKSDNK17XgF2OD97fb4crFs4O1BnjvsVKMiBttXdxYYLv2Up2me/ovvjhf
hN0FWCGqi+4TGqe2NU/M4hiHZGd136+pfsoHXxTauiWhdaHzhbURv8rPfFdejZ/yoT4zl539DK/m
iV0Hj04An/iuYWsliINQwrCpYU+4TrE1iq1TbCxsQEmfCpi/U00ttZPuBltt3RwYBVQ4+HhBsC+D
K2zVmfSWDEdZmFTb2PSazMuLdaShu6ClcnE/atJDE5z6ct/LZ186VvpBbiAGbxV1XZKsmx5s6meq
TdLHwnWubJt2M4mTT8DgeMX8UqqaznrKlsg0PeUIqI2ORqLAaZc46TPwBJSsID/NZHotom84LbTK
+rt8KAK3vWIB/tO9mSdnQ/00n+WHfLMO1rdA9s/6M5q9cMYyBII3jVbN8AxYNay3A2QcKO0aaZBG
yotf9Pvu1XpGD/ohBpTviCEp6EmvwhrmQZrSRb0g4XenPYXVsJlc2M6NB3tx1bgEN6LS2SIR7fEB
5nzG0vSzGveEPG8J0li9Tt7bJ0W6+45TJBDKCo21vLcAqODdrrGIjBb2AiqLtsSS9cTClO/mb/0K
LfBmSp/+e7XNbxB7Idsg91hp1+paoutt8Bo7wDK5D8fgXn30NOoeokbkbxeLyihehJtkbf1CTXQ1
UJ+3bl1uDQJiVsWm2eEZ9jtjA06pqvn6oziFR99Z6Q9/lYBurSixuv6X0ffSXoUkq4TxxQyhUyiU
5KjsYKuJPD2hwco5hQlR9UBhUsY7BlPYDrlBMqL2Y8aGQmGRc34ANzVBuEWmO3FDpQNmgAuh/BhQ
rTp36ME4HArISdxCVf+VRlQ1mKVXVSAqfcugepjoPl+GaesYN39e6yGjNuMln1+a+NyP/1Lyyhvc
zPyUEmw4Tc2mZjRYen17ocnGlpVGFYGyAKqbvTBvLy4DJz+LAV4jJVW+16wP0QE14NLDb9LoO390
DgkB39RjWtxs8/ZmIa8EPBZITv4JGkgVG46YmP6b5JVtVbeQkkTOC5d7Gj8M1QjXUw+x8+lHb7X6
pqqfLRJrWDLAA4sQLAkzfE9GtScs+xyTxCoGv0Dsox5hBP0jC2YraWmUmbKzi9q1GZbYv2N8YK8Z
mCPWVaFtUYRLXeLC4gFs509tKvkoSmTh8kx52VHJ9hqxFMTtNEyS6cea6o3/jroT1GRPOxZ1VyFp
56gQF3fpfHbQE9sDZGfnYvH9jQtZtPjwYA7LoBF1zKIGnurYkB1uYWV8rRABl+AgmqsS/5R9iybB
qpmWXfz4SwwTRK2YJd8dIyoE1hJwt0ZInv/SchFhVtFsnSg6ZpcRua6gNYYl+E74rUgb5i7Amau+
UUlv+k0RUIBjK0Dm+FcuezyktGA5kVLKU2IaKnXMswAoOC5HtHNBgvMpLwzfkqmD6JKubToZ0ZrA
oqRoqyZM7+HsprrLZrOJbSKjhzEBmoZ4r9sdsSLs/RQVF16EmGFS2MrQvKJKYvVC2cccwIE3BaYz
hhQ60c1sBQ/2yFg6FCeuRDgGUlDGEFCp1Uq+kBGn2rhTmjsx03DJYKqZPViGiHdItkROWC0ew0cn
eNfhVgfqsZxPJqqNZCRgWHpVZGUrAsgAuUkHNl3LjD0VbrtfnFRS7PVlp26BO+Z+5tmC1r5ZiJB7
09k47Z9iskL9TjAIX2VooBYkPwB4Q+PigrIAplPLz7llvomPWnyujuJRBfpb+6SbgxigMQttS+Yz
+NSYGOxIvz5jGjpCGsyatIpXYGoHh6ukZxRuLs2eBAC6ZRYHLGIaCqIHOT1a2t9bS5di+AzOcHeK
IR6xM9gfAFAxon0TL7v8JkZA43Qbm2AD8tpbv9yig4pAt+e36l8xr7DLSAeRF239r+yjdXEqQCuM
+FNV3tF54n2NJJdMbsk4dzxiU7822G8K7RNxIROyFsfBHJHmjvqZoPeNajUvAcMMKOTTVwBum8Xv
jpgGwjpeZdp1gMoevAQweYHp6/vA9VOmHVHYp9JY2+nXn5wnyFc6ztzIWKFmgKYFQYyuFWQ6fTbk
aAzhVp/OUfat/FNqiGtbjbDe5CgBUMuTvca+pjEvafeSgnNDWBYGbwbBFBSt2hI3GdXqGOEuipvJ
e8LsYZEAe/YFS70fGTft44G+UwX6JfGP4ylmN9ON9hTCEzSDbNziD5HSaon9KKppjaWprwt4V0bB
MLGGpoQZdFTs6q5+IdVsPyH4tWZpD4PTFTrArItX4v9rwtz1MdbexA5weuNsQ9evi18cXdI4p3gC
y0aLdEcbBqb3JPVhEQJEVBSpjAxnUr/i/ZRHTJRxAMw/Gv8NQZEfnAsdO5fqOSgoect2qUjSBVYf
JmgyVLj5MBlgZHBnoxVOIl0FqwBBC7hTmHBghvgoZLcencS4Z3sJeBRhP/MSnFggY5hQvOtdNDEn
lCGvjFe443xcjoEacD83HjmLKyUXItlO8aF3Ti0e1Z32GzHs9WUy3PVnAgKhSNEaC+m+81paLQ0T
aB2jDa3EYzC2vFo3lsD9nDoE7zEiDk6QXlYiXMhGyFMUBK7wMgSygO0UUaB6eGpzGgpGZHNCs1W+
NInMR5ZYpycoAYwfsc/N9yPXKjFWgEtzwmsD+GdrzqxIn7+rJvYnwY2Wj4mnWTPtT8cDXAwOD5l+
QBxMBm55Ik3uL0FR/ZRsuEJmuLX5scMESww/mGbW3Bk7wqrmuxqzp8oAKFW54OM6wVVuycLdDp2E
shT4Wyk/VZMBPq8rYgIbbcIIkF9/LTvZI/xwDV9FDOfFORuCm/eoubmZTBowgPnJ/mSaoQKZK9E1
ItEr/BQvkCGVDVBlQMwkynbCN1gNz63V3GbeNwVTA+M6b2Y3j27CU4hwcvsrmbl4jjH5VUSCdpol
skdJOZZ2TQzhrh3wZyU77peUz6TB/7ix90ZXrJqednd6ZPjvOyohLerKHjrXTpq1qZEcEPy55GrT
s+ZbiPY1D72gYaptaLxgcDlueAGU+8MpoFBLIZMMdb4X2iFjzjeDzXRCWRvMBVPmLYFj8Wri/Rz9
CoNG4wt/PMxV6SUBiKwQ1yuV0o8qquwUzB6CdYWnw9XSjOVAAHqmjAwbP4b2W5lzXPpgKTtATSCz
1F9YZC0aptcaJYlEIEytVptslo44rMcVpnEc0+0OPOWPHtSNO4WIPK4RPrtigzNvzPF9rs2zqZKl
xW4jeSRYBJSPhTVuavReAsUbbEavpdfkGQERnzpnTcokGevpkVcdmVgVt2ShEAmOIAPy3Vk6DeUr
lmXcr/h4aDsDwp9KRqdfGMs81v/s60qKa8FHLZM38Wd3fIUY4FLu39SZoBRtqSLPhEUmVwn5KuQ7
d/amLOkSwXUGlVamCCF3v7SoQTFm06kdQwc+ZPJirOwscOdOdy14XomNDALOdxoPntYk5HVnKycP
/0WXtsL4FyMOjMFL+27xRIvxPnQh4UKYzEFOgg4IlC+sSISRVpogs5B1FBqfjuKpsI6rgYVKqJY+
gTHAdzUidcEP5RNGixlitAUdONMJ0Qrh8U6v/MnHeOoQnnz69Q8YRheYr5JJGkeR4zoWrMvgIash
8wOCHNFzZGONj2+5UxUqdVxjhoDa/9TKP6n1qOz7YDzJLEEi0rqm81ri0iSZ4QnSl0PyqcN76Zie
krWBJbCHk43PGKaVZQ7i0DP9Z5V9zZQ8evaiCiOs+mcaMdziK0acpDkgCiq7dcBwksgClKZUTVN5
SXXAqZBHiiPvq1j1VQIQPB2lEd+2kpSvOPlRJkayuJb6E4Udj41QxAWM0QSvd5h3DfoUxLpdidME
GJECVC9aXRC6cNZXgX615Uc//RI878ltTjAGXRPec2KNg0RCZdVIsNfKFJX/rcVl1pS+akV6jWlt
S8yIEFXsZlpE8nKG8pttg+mjCtMq4Ji863blgdJyJTsG2AWO/EOlIkJnbl5cM4LvDOuo5va15w4x
MvUSUboo+dEOKWXNV1VE8QrFDqqqRC22JnRd1h17FQcHn9rTcDwZGwbsz1zJajZVSBMLW8cGgBit
84Ac1qx/rKFGbofDqp9/1StiR1Duw3PWzA1U/JOY/FXRrTMS1yLGVi8YTJnpKrIH9hoZmAEeCQLa
SdZjVJNlJGg9mBC0cYs/IoX5uNUrjQ4Gzr2CSd5D+DMxwnEcFeQPtyMk0l25S6i64X4SDsCFtazW
WXlLkc3yAGbQ8AoCjCBtUG4pJJZLZKNDlwmcWzRrOxk9V9p2nHb+Zib/KfYfOUrsEV1hLxzF4Ewl
yKxlpXupGawq+nuM9oBnT+4aR8/YM9ENzDMeGRkXOr0GjimQz3dIjdl7Fm+RqS23uhmDeIICqpoJ
80/BHIoKIYCWAQEBq/AcxyPIOSLMpAivI5R9Kl9fIVVV3TXdcGkyiZwYwtCNY8arbhhuZJ8mGEIE
byieh0PLYRb6MmQoh0FIz2FHFQhLQ4yvyD1Htx7hkcE/ECeSs0vJdRNfXW4IJKXz/kySTxvpJSZ2
g2YwNOcmYqv0FkyEfsPXksMbDI1Zaz0+QhJwVI4jqnEcq+Inqd7ULhgVWZoLIcygXqaTFAeRTjbe
PJa8+2DHoG1p9feYUxp1vV2Ya0XjcMSv1gw3jg6maHsl3vymnLw3dHR1/WxAVODqNWSMzL8W93Pf
f/pyuW6cT+arVExDkKONfxJQmsE9jKzHZHxHUgjuBdVnIs0LUGjMCZ6iAtKX8jQsIuCyrnPcsi1x
D+SfMxy2YvDy3x5P+gb21sT4ouPkRwkojYJ+2m20PN1Y1bTJ1RFSf7pOYFRYZfiD+01vXS37EXW3
pIUF3buGVh3FNcEG5NXJFeJzvqWCpMKH5QmjbCo/DRnvQ4NRI9h51Tc4XBdLcVEVbJycoOdxSvcS
IAMP0RHUWMLkmc/YPcax9xifKKBvp3hDyFaREVZQW4iDiyWp6MNlyjo3i58R1x3k31rBYQoyYNN8
BC0noNOcxwzwJ95NDflSyT2IroJYKraJHDA759cBIzBOJot1wrvqdBlB6FEDv6DgSAzG1/4roeBr
jJpWZNUlSJuMxsLCn6YvrXdqSQZansP3xryAXtdEiKQiBoon9YDBGmcf/6xZCx0XMyxxBuSd+cLF
P8BAO1s1Cg65Ppmasa5tT6vDk+pLW+ZANUxtwbkXee3D3WYwNlW/PshmG+EwUitbHxKgxag+Vj1l
7khRopWHRMuIe6UkT7U86eNNxDVihChr+poTF27dHZJUUi/raHLLvvE0QoXVmLvSULeC6kPOJAlo
xFZjNvSOUcNJhRslSz85ueN1dAPgEVZb8L551QE/UOyLTsdNl2Rt3f8d6AbbLHykMuakTAwhx49Z
6PUcblxfNgMlGX+7HnkU/mAY5jLXG60e7ZAKxIKtQINAg39HqQaHkdCrVW8r55AjDCi8ZF5mgQxy
X/qoKfH0pzfwS5tadoW5J9ZgzGT08DDRKiRdsioZUtQMyYyRgQVYV24+QSnjbDlyMuYZ5jr5rTXf
9LeY006lmA9AeeWEuNDB3xZIUlnzz5QhTqMaS0y26bH+vrI+YMZg0q6VMcYgVLEJWQlGvguZiqba
XfPxJSMERMSsELfYh7scM5UQCSxaEFmlFkZ2w2KeK2biYLq1bO+jzMAnTIrOIXi+jyMeZHH1tSus
K51fRnobUj6cyMeZM2U2zk4s4RsVf/Vp8HYo2vgW5eDDwyh/yDTRo59D8IICXyR7M5N3+JOVbLO/
SyYImBiAbLgBlS/SV84FJm6aUBTgE9x1txxHSkLS/raF2CIhYAkFbMzuD9VdDYFTsPREvSIYprW8
E81Bm4bUF3a6H+p3hAlwUb/VBjPXmg4RL5GDbxEkp6CpbkxayWwXDNIqraBOmCtCnbEgKGidmyOc
2lEl407DVwUeDWYhNjbL8GFwuF43JbN+qTeBtGqApdDoXwgh2HcZEFSZq2wXvfyXGF+DxFA5rVvq
7Xh2pWlLifKh19UxCEhzx2tbiwErAqxSKQzUq6izeMTiwtB8CeH1W2jZW7+6mvZvRifcERbCpHqY
UFGpl8R6ZJRVbDzEWiQIVeV6JDyh1f9VkBXMorhwxzbA0qxexWk36NO3goI7zh9VQuhLjlttwvo6
M2GN0bhC9j9Q2Nv1urCOwI8lAkQuAU76Xu+BumjPJORAuLNRc/ljKwAOu1PXwo+UHztbHcnJZKZY
DCDxk80GHTUmsxuTwHICtIv0mpmvAaMhDWyOOg3bpoOPEUIE3UYckqUceSKZT8NyqC/HixEdxffC
j2KblPpWH4ZNkBWwQU9pwL0HtzqDx0VmxWqkbDYDIjoZiQRQeZkYkywsJo8aqGhyz+hOKEgbKyR+
BXi7pnfAAwtW/VBbSzRcYC9kB9q0EVR0CWSrXJdINaen4dACJCizfUbJ1zjxu8FwTnCOQ2F1h7nB
yAa3s/giU5TiQKWkdznekGoYocppBVOEPVtmZ4lronQIY8cNhq4cz1rIFDGzcrLJN73yEExOIrMw
bGD2NzJPlNDcQS+E76U8AmyVoKZuxbOPhcAQNUzlfEYqcLDSLqHUGawa9CU71D4doSLBeAb3bvRy
H7XyV5r1cEfvOq7KnJUcAq7aRSR+4Lr+F/pJTCIpqUz5nAFT1gLCbb5rWpuhQL908rOlimB39e/4
4jDB/WaZZ/6+bLaFvOmtnW5e+rLGQugnKXsXfxWQZRMvYC+dmKq1wSbFEUP4SNHoSc2F/zm97w5d
vq9BkTgvBfk1QPaOQ2yCDozVH9EimJjH0EiBlC/6uziEY2BV7Isaelq/4gRGF0D4hBxxuWkcMDFl
KyrMEXqUWX4leLdJCOfQV3QvJsS+ifMjsNjWaKnLz6q4stRFJzLDxsfaaItepSSOuCc41JoOInEC
WkLPQK8yXCUOl2WmrMu6RynYcAafMo5g6gPhjTMVqAwYKmQYgvskxRCEzu+wKHl++/kJcQxwxvGC
QYMzRcY2OCOLP+WL5iZTEhxJeovkGxqG0r46DALHCjqbCGvBWycEKQ4ZC61biVxT3VmY/T1NwegY
dPfYER+UOuYZkwQGvwROjRr9jjKNOY/LFM2RDp2cqAiJsaxYqCyaRHBaECyBGqqMCWBOirNTlLKM
SWQADT6YhKwoarYfKVyC0P+XnvHgGOq7ZO6EKgFCjrjdDJvpF/zTYl73Fnat2BKW4x0dgEfpLDBC
PqozwsbGFgPSAxtQYvndVBOuHUykdGa9qTpOihATYqITGehwMecx4ws7cmdcgMB2/X5FUBLlnj9T
cYQ3J7viYcXWXMRGjQEV5A+Y3ppaXNt6H6wpZ3QyukATOyZ7w3vcINfSSO8mQSfi6fkcCc66y6Be
s1dV5OVCCddW2Tr2YfDkGNdHf9I0fCiI0MV5sJzXwiwmNlsy8GgH2B1O5LuiQWqQNznCm5HsPZDo
spW8oc+XGqZnKYhEW/wiKhSPk9HNsTA5CgB8aiprG/QyX0ZJu5exrJuBoADuODgEqmLuug6P8wlf
xVrHA5lxJTCc3DZncTuKYzKlRkzH15yyJQZztShueJ+qOa/a8VkOv0IDBrPHAuwTNlJhpgiBl6si
cZ9VfTWCm9F8o2eY7YeKo41Dxeh39rqe+y3opP3GObEJpydVbivRVBgwY6CuCsMM/TjbT2lElZeT
AGOknGgeoEGrfQrTJy5b1wpUEfbgFZyWMZ4Q4y/7iPcWaPahBtVrynqX0MTmHF0tX8hvNA+95wBU
oKvHiEouvHGBv7LoGzYzmKf4juIxiAKug01LPStglqSEYwZPRWxrqjfBgE+NZtVP1TlQdA4Q6Ang
YXXt5Sxmi+MxBGcgF4RzhYp48rFFp6XvwdTrH1VnB8HuRxwJ5ij6hi7wYgXMiFceFT/FLOHSJWGf
x8S4L6j+DejJhoiuA1MDX0IqJLadinEmD7Cqj2GPqh7ewUjOyb4HAUqcNxKUoK/MXjvaa6mH5yaJ
P82hDOVvNt3rXDGW9rHQHk+Is91EJX9gdPYJ2t5KrU8pxajNzSciQWmbeETy0CDTelKOhjlKPhaK
InfMo6c9uIZ4aAGKKZp4V9TrVTjc4rA86sEz9KM9FmA8feNgEIz+h67Q+vrKRbVgx4qxWoMRDQF0
zFF9PprhfwreTxD96yLZo9cXeqMeOIiqZeBBN9VmwqnOF6mrH4GPsMyJ15I1YIoULKToTWTo4ryb
hgMHsYRzK0pDrleGmYIVX6Tx30VGny6+nJC2jtL8kokch44pFOaTGq3/uJ0RTE8wgJV2IBgmW0wz
QuHsRdzNoiNzPuGbokJ6icATVS4CDlrhH0F3iSTrOJPPYiJQEA8Kpe8A+Tqj6guynOxcUMmxfBF2
VjKRZxYuDvLapp/hh/acQ+2jND5FnyfurNjQ1kxOZ6b+NmymrPyxsJxoOwM99biR650tLHSiYzgx
E8xsz0nN0yS0xBwGGpqlmJ4Gee6UWa9lPMCZEF6jOPfTCjHIHdQNMG7aVlujwhXFxta4ZaE1wSFV
P+YK8yDIdyMFe9bCnK6wyRf0KiXeAEYiJsoJ5HEW4JueWcCHItpvvmqOSM1+rbqH+Piil/MpnMcM
fSgt1hCRclpoqGFvlkMRFw3eNMprsXMNpPX2vqWAxx3wBb4F0kM4xXlxULVhVaSnlr55wO5UzoSx
KFLAdMTLp2lfpzSntcMzhXSvEbEXRkPx/Bqrj1yByw4ukxY26tQeySP1GQSd8BKFQor1Idrwv2pX
v2F3sc6Ag8xOW5YlsLk8ccVJLidl5NzF8e8AnoWls1Am/sqvGEdzDnxqs7bVZCJwa1erqo0sRa9q
ah+NId1P08ghDKai3qdpdk3ITyZoubAYwXWeUWDiFgVtB8CzUZBwDnNBU5cT83q8tTEsOtSQ5gQU
F1fOVWhkOSpbHeMK9c5015TUnWrTX1OBWwDl/cCZaIqxusYktyPZuGHfTwuwWjW7+bxATEREGVv7
H3pX/F0iVqX/4/kTG34fQofLn8hhZi0UZZyPJjp8I/+a439tvlXT8Ry100qwL+3stUZoI+x/5N64
F7BpEs9gtBrj2jrQ5xZcU8RmjCDWbFqhmMCPKuTcFt1mbKWHCYF3wyDXYJmJK6oxRZWduXHyyz4t
Vbwee4r1O12FqC+4qirgDUMnshTxs2ExuSakEW0iVaBa+KeIykw8A8kS1RNZCrjwSQ4o2UJvn2Ov
rgi/FdWQATNgkLhnrW4d1DDQ4IwbcCbkh4rTRalJP23Q7vxwAC2PnnOEdTPDVks+i33T5ZXHxC1W
MY4xSR9lIi8+nLjaBUlYXPoslh7qtHDcFxjcPDkIeBOA2bOvMuscRCwbLk9Ar7ND4iLwJ0ilCa6n
GMzMOpBO+63By6Wq7CNgIt2LR36xICUKoX6xtjD361TE0mRUcQrVZreykEgHvkxfx8yfKHJnEkVc
w27gHENd1fKfh3CGTXljIg8YWSWhkWyZ8898ynKgHSZTqO8vHRwZJz6WPMLcwb9+LLaoXYUeC+kn
n9DqN7pGBixbTbAR2kOOSO+ICclegxXr4E8uDAmwAV+D2uCY7L/rQqrdyFzdPEckuHHa4hb6mSUd
kT38fuovLpdBr5jC/OBznILiKhgsJTHqKeCnhpuJ+QuteIfcdy4Gqlt4odUXBiKnBGc6mxxaDXw+
pZ0aBhUE39/ZgXLp4TfIDgRMy448DchUirlQOIqdpa6IsEfuwfaRpOMuaD9CejKnHJbi9O6rH8FX
B7USd0VUUXmndbQxYzYFtoMvgURKjOKlPsBhKBiUya/QB0VajvMB6SbHBLI87iEUuISkhb9NGwOC
c3QiUBV3WyQdnOIoSgSpThgd30H6KH5Ejatpmx5FCUYvurWRYYywvMu4QQjDVp2Y+Lef3Fn44EtS
cXSM5BbYJJkRJ2kIoYOoHrgUXDEU6CjXbL4Q4xNfJr0ugWJLoRZKxVaGKi/ql6xvNuxDhj8ceGng
Oqsk+DZ74B65vJLMrqPSqwM8hxWCTik9IUgM+YhD2qMoFAA+/IKPuhK7evch6ObiFoBqFZYbE1+k
gq5PfGob6DDEW6DBzybkFGa9cNfewjJ3jR6DLYxbURawCAVC42CLpYirl79iIsGi2ODtEXfX5m9Z
/qCdQsjA1XUyQVPFjH2YP8Q8XuH062bH1VtIXQMNAZaosgZrwpU0yFetD1cY7jddbAGt3sB8Hrpx
589nrhwRHaiNBFGhlGhMGsjJR9MbbtQOSRMWB7o0blWqHTms4EAXawbaQOBWOe9xlLy2WYZ5wgC/
xPLfCll7NL7za1lt6RbvEcc8lYBoiwwOyvm9RkyKsh9T+03gSwAxPNXBlrw6AW3u93VBhwWZJruN
+4pKS7ACHGBupbXuEl/WAPtzUKstaknfJWhh9XB4zvjOpIzBgTK7paLhL+U8A4Xgpr5yx0B+EUou
8dwhMcbhbx8SWko0aqw0rlJQu4BghAoKfNTkGOKlcKzGS04TxX3ocuK8/M2XnPivYwhiGtsYv3rK
aYAjKCni1Os6f21rDga4FqoY9Bf1SqCYRcHQlztN/FpI82qbd48hJbYDegxw5XyHL92QuqGFO1Dz
RM565UHNgbwSP9uKmOASrBWAKqr+kd1hAznWI3YH5lHoEAGCZXCBuXpyzEF85Pp1EkQgNVQjC5Tl
PpTt4b9jI2tw/4g79Dpo+zFfMHDPzl9nFpIFg05UdVxzjkbAwrgRAw6HKnMIdXeGA8Jo0851d2hb
15BmbySSx2IwJePAW/LvBh9Yov/Cqw86B37GpHOmqHAn6ti5RDNp0z08htbeIG4OwZodgi1ExHLc
Bru68N0Qzqh48wIa9rHK1irspLgsxaDWVnFcwui0V9VlFJ5qdKkWV39EL8X8fSAkt25xhuBmgpKx
y1UP/1yoxd1O72ykH/Heql90IrJVhpCpHq5F8RXwrzp0z2ImJAw4JDpxGI2wjxwsFycXfGnRG8+u
wcRI7kCkbHXLuE3c6oHm7EEkm9DaY6gxVO2yJY9S4HBixkTPROsVA10MUrRDYqQl0gpVLo3034Lg
dhdFpACPhHGk3XW7UF3nBudW014HtV81Cv221u6Epb2Y/YECDgNk9qrcMqMZ9f+u9RHijKT/creo
SKEN7HQCdHsicAyhYga2GQ3WYrZ98lE4AhptryvOu2iWO+PJsW42vBUqEGoSpDR3cn0rwWvyRsSX
PpKR6JdovyGFQNa84nA2j29MZ+QZuJ0fm1ssGXLzvMkPVwPPvbEsAuDATL4DIkv7cFEzzciHd5VM
F6M6h5mJIgp7Alr4xAAEmdMNQE7F11HAJDQowtk4PsyqcO1nlgbLnPHzbBHCCAhaFK+DZtJllMrD
QjI3j2jjBkojFrnm6Z3CTYJvDSfaAEk5GrKdHugruoCpvYjuvs2Av+xNBAnGLi1QdTgUVeOFcnRi
JmWz6GkQB21wdQIWGg+Gjlx82jESY1zqG85HNgPkujwnO7AYEXYuW/p+PLGWoW/u6RFWo/0Yk26v
aKhFcSLAhxgzNPjhvwZU+ySESqZhB1E9DQoFuIehprriS5rwHiuJbUTTPjGf48CTAGqKuV80uCmQ
P7wo+nQfNva2Axwk7ignly+3s3+QXvNO2QxIwnPGfU5D4JJrNDCj/XUGEwb3XDQVxGewglr8Jqxi
3IcGNJfm1eIe96cdu3BkdBnAh+VFFLJyoLrEtrKIU+BWRrOMhwRwqyI/YDwOp7iSTFcDnlCZEhTx
C/FrGI6Pf/cEp+FMgx0gSQ1ZELKJbcZ0SuJpCz3VyyzSkDmuOIlKpi+NI1/SGUNFHXa8ATWkXZco
BlMvClJooLTcMAqw02BmZ7GXsDMFAmL8LAH71OAvkBL76VYK+atNicU9b0mqa2r9YU6h6Bl4W6Ka
6+DG2kQnBr6x7HrLKxnd9GjRRqc7N4z4IllajeR+tgyeLEX91ysfAkHoytgzmYp0joJK6CFuDJY5
5yVi2qufaS6r6JUt1yVvUvkOWtGYUH+r8rvRrjY1jRST42XV1CPcnOgUqdchSYmmHhmWKDrEMq04
/3nX4k7jbxjkM5HbaxiHBT3yDtRtPJIwyN0o2eYTCiCQpLo0WHEKtDPhOWJgXFuUlNQkj5iIEkxm
XzQVMexoi7thhtxQYBPt99VacWq8X/jjW8J17Nyzs+nVZhrLOs3A2xwCILh9M5387k9LO8c4j6DW
TGVc0LzI+pIKxDHOJYD3+he6w6cXkKXNEP5vLMq7EWcsS6gbkIfMSCOmi2QoGyU4+JTwogyrk4eD
8Av79eFt1GckiVCcO2cb0kUWpwFWOX7/MyYhBjhdg8e+jwFuapX71vnAv2DTlAmtewi+Uc3qWyGg
OUU+BSk+A2bO+nv42sYpTwZIdgzga7eY/NBKyQM2SaqL7yy2R8lOyP54cULqy705+RgZRchQtbs4
l5h/e6EE+i8KcdqG8o1f1eNP0mEj6eCMbLSnEaKFIdvodPqr1H0bI4ZJCtwVEVkDLyrW3zTYI3r+
LYcrA0tbagIT+yCdhPnyFyizLYttAv4VEVlR4NOc+o+Z2UlCcruFF6KEVFoIP8lqPDblNnL+x9F5
LTeKRGH4iagiC24RWcnZ1txQchAZBIikp9+vt7Z2Z2fskSVous/5zx/MXcv0XMArFWJMYbmDnbo3
MWRhKUqoRm6k84iozUShSUnOiqIGUhfP2uTPs9dPx6VLdjpIQT9RcQq/a7jHxauounslc/5/lMvw
br/DsfAzJv3FRoCA1Pi+AiHr/zK3HHZKxzYCTl/TVarD/dRnjxODW5MChypEhntcEzLQMSOLJUXD
QIQRzaY53OCkr48N+0wN4BZTbDB1FbMgpiQTHigFZnuG5gkjOgFIQOE4ytATsAt70IxINVJVNY2F
Jy7PDU8+XOWMo1eSER2bMawt/pzDt03bV0UdOLnvAQgi3ajOp8m1ixjVsGnbJTQ15TLSC0FxhzXR
0s3V/8+DZrjoHeFIDLFZxaq9eLpJllru5fQAtbK+1mVKmvQHzIBpIdMF6XX+XIg7mu3E3VAAde+Q
65MRamC9FxUuw89JGslE+LiDT4ulNtg00E+F2HNp7uT2L32B6S4cW8gIP9FzLikODFOg8PRM+Z6m
3uvBXu8z/mpIt1Gtmu8LroWAdFX1Pj+wAyKV+776CQeExQMm7/RAxekVFyVquZkJzTOERY+gTgdP
t/Zq8LZE+TIzgRDRBQKKTorHZ00KLVuNqvwvsuw2lpc3+4To5kaboqzvYlmhNC44Sm2/nRfRUhmA
uPTglPEUr6LWFheja3At6K1QvHYK90y5fYpKWNZ6Tww8JCrAAIKusD3XaAGzrPLuaGGXl/SOThgH
p//PbeO95CkUcTn9N1uipeiRcMNegA64Rn1x9+H/A6cV2nGGIfuYDF+A+wtb4ehJtFeiKOE7sdBP
dpv0NKTfpQyGh+jbeOtb8VaKb32DYwxV1zAZqM54W493oYUXQyLwb/OuBFjGgPSI8ZAo1TWDBJP0
Bq3lW0edz/GwExwRcYCWnbHDrmzExlgsThOkYwzGR8B2Igw6NMYzK2O+AuTW+jD6DwOUUDTQo/w7
2lCoioTiiMFb+8bpYPOiLPSs/TO1H7yvavm7X3QH2Es8DuIYFmOH4fEIaWBhoXOOJneJFTvuBCDA
6mmYHYpNftGMUBHEGg47vGuE0ZkuT8ekZSAGKqtAP8+Si3j6U4ApQV6nsluZvuTa6tcyKOGG6VRd
f7WdsRdIcFomeGMuIRP/cbb2K72Sg/miUZyS9pmgqHYxcZvtoip/mfp2D5fVfdD0joYUSDX7MSwI
sFYO0m7CQocNYy3zGIsbtIY6u3ni2PTco6xFE+pUMYgYDFqCW0tnTcY2lJ90ZOw0bfH/A3Xhij8m
OK0ptjkUpjKgNjpml+k0yP9bwqy6wbmFxblY9XYjYwINqbhgDGnwaZXNKEiHWZoGmOUIpKnkuOQN
onAS+MMyogKod7oBvUVnogrcrKibJ/OxCZfWf3RfMsbCjCAQF9S40tVc8hyajI0lgqTNyH4qsEv4
JohpxEDGRp6tLczRSLaP8y/TJxMDiaEnpD5eg27itd2XETkNT+iWJocNCDfab+mN0R3pY4x9sP+S
XtHNvVlfNtKzUPefi+2wY/euDjC03vXv6b3eLaf7efPa2UdqftnaFufe8OpLkRweiLN95FU2FgDb
E5nnRB1lUIrhHOGAY+7GMsZZC/xYi5l6aDjNk4zU7oZHCHPzUWF3x2GIaNIxkICxctDZOI87QXU7
+UNGtQH5/4OkoaE9YYm1XKojRfn9pKw/XBsICNUtrCBnh3Ad638M5KgbbBuDcdBQRKTkm8S6B/2A
eb6cRZtvFNxv3WF8VsL77gF3L1TLJ4UKinsBgV8PLWZA+mt323fN90Ol43jSeEhB5GDnvmrU2u1y
aFK0BEcWLd1HhvGgvVUfz/dszxuax1NFMfsB2icy3JyXaacFJK6xZ24hYOCJQlBUfYBeDGbg8yf1
vNUopNk1t10RoIO64VNR+TS2K6EGTnIjET6WSjdffAWRuezPGkYkOBx5EO7M/m2zeu1ISP1u874a
VA3e7TtHX1hs4IagJlR8mDkNJqoEu+GWWbiGC4hNmw8Dzzx3TdSG+j/arRRtJQY2OLR+WHI4AH9M
Dnm4hyrZGTLGLMcuIacBT4Sjr0H8YOpTvHXT7G70k6WD3hL64ZKH2r7fHz/6GrdsIz00yZzHyzjp
79mrRP8lfHe2lKtruoW/VBAr7S2/smK9Dp8EQ7b4kbk6sUExUT0fmDcMjYcXDoNvBmTomTuy5ph8
udUJ4OhcJHBQ8A+eqn+4K2NVo154O2YfmQrBpWAU6IpGhh0MLMqF4XfvW8BXjqJF7XTgJov/pz77
hRZEi76C0H6A57QHK0LyXKLtdLq9gkf2dgwYGqXB5t+IejWDlmS5aeZZfvJJ0F/rc6C34f0Z41Qe
PGEpCTUnVGJcHrQyqLrf5tiBAgy+tHGVR1iP3JVLXqMnDyCj9gxrYRRvdunjU2XWQFuV8fLKEWak
oQY4Ns3JxbRWppdkIlSgdZ/tRLf/06LELyNKKNgZtGzAlAo6fRdjmnHPi84ksRyTZWclBxp+MmCH
ELeW2mYX3a0oo5Q7S9r4MVO3h0w/QpYd99XL8IuKlggDNDq4myCy28o8rEeFeAZKym3znbGLR7c6
XHk+3PSLPpaqKxhC7W3cPd7qIwmAv5ruFnGFbz6wMK6KLZGbh1yKC8krypAh3xhMT6WQuKhrgGZl
rH0qZ/Orw4wdjtpdPVccuPW2ZLNyFMj3MZOfO2+A6SjX9EF/EpvFe3atrhhC2dclKOIR+ouTvxpY
qTJA9hoTYiUWCBgIREx7H8MeuzzCsZliHZuPlSAr3z5u4XRKOGSSGxXMb9TRnAoyYF+LF7QvPzhC
963iUOxsbTmcH5/ItVq/OTAKJCUCdPvxt8Aw5l5H84vmwrO/uUrKN7IhUB8I1wazhVGJz+xYny3y
JiyyPW4MUrp2BLhfEH8dBQtBMvKdnFoCjO8/pu+MDtoU1J/mRTSENPICuEiRGODPIIOo8EuOz6jG
ChaQmKL/zclxbQhrMDHLB9sueQFGEC0Dwh68RepfLDtebilWZa3H3ALHCg91JkLNpxQu1WpJEayW
b8xeAmzlbvKnQI6G0T6Ighv14K0UTKeFbAXRHOrjekrJM1jmqKtwFcPqVq5CKccaIEUDuEFlPkjC
ikZU2gJLFqUIsQR48aF5p3oSpqG3+8sCKa7qnvLi5VbqAdibqGLXTfeMFUOk1TPs9gXyCq2VAnxi
AI5r2E6n03AifdcTLyZK9JTjElROF61hc5BN+EfZhNlp0NS4TJaBrHwWVSwmY+qS+aKbFIXyvcbs
vPwS38afIHb1gAttphQ1h4CwUpdl42gya7PlaKHCv6MSg2fW0jVNnRqKKqzKm3/i03Cb9Ol7WKs3
vBWSgxncMq+x35H64tJfcAaeQIK4jvyc5IbR7Uf21FEZAjNyLMohKFDHYo3eaCuqCfNup9wRjJz6
N3hEns0+e3Mg4+I3UjGfowq/PVuKy5rW+n3TvzxwfkG55Gxi+x0/dADcOwmRvrLLg/xA/Q4XcRGW
t9tHbNl8l/U9RP1HcRwihRp8JoS3Hy+adcT6ddxAjfGqhMb9tab9KPGz+luFtCh93wyX5f5upu+6
m8AoN/czoaa4U9M70VNy6h6IFYzWH8Yfxgfer/cJfkgkBSV6/HIPQwMLOkOBucOKJXzIX6Ba1o/j
smFE+tnDEQRn2+VETYFvOtOuLALDA905mnT5ZUTgXI6HIJEAr0xqCJnJQh7C8sz4sLkOZtgnHn6p
FSv3TVjMPNyczrjgCm1xT7mHM+YZQR6T3CsO3UdcU8AD0Km4MLn3+8tc7HGwXwjNhKdl+KpBSkqQ
Pmk4FuD3BcoKk+uYhd2eKYuNvJjgot6E4RMmcJf04AFFaIetyJMG0HiFoGVFLdF8NIm9z1XFLKow
dzzo8zuFlQl8dE1OSu/DYeaDoBRT639ddwKn32DXvLL1oA57ns8sWBIySqIGUVpQJbtsWtjlf5Rn
mGlkV6YRuj3TIXktj5ismPOuUQmuJz1XumDBjx0fYxj1Dc9WsdzbEPnQJyxScFpiLNBVyf5avLRj
rD78G0FhQCEI8SBGrdskxwAMxvF9a6s/ZaGHK+Zt2G3q3HnJQheGIZ9xhISPFQjB5+W+tp+nKnzc
PhDeoH5o7kDd5KVN43NG4ojcR+CYVK+03XxKKAoVekg4ysE9XXxL5E6txg5d/maSCFW6FlnvMvVg
y7OpP2wsbagHmNgOiI4tCVWVmOYzzqNHpa/DrtZa45vGls8hIWP4n1AGP56V8u4Kng7t3dI32PDg
uUHDUcDXMELCw39l2gKsArZLP30IFNua8egy302DA2TC85Syq/yA3o1tZVxQV5pwQ+GY6HgPbMxx
h28DOnJ/xsyou3+VcxMI0UTLzxAqBsvEiybHO+44axnBs4QkIJ+ZktverBf4CNrO1iqWWRHpPSbJ
T3IBPwosdkC1ugFDsKBpZy+CCrBmzRZ+f85Ot4LmpLMSFfrrTF4gUAz0AyhG2PHMmGUwJm8Fzkdl
A9A7WgBDl5ogCFNIIIRHebK/Ucbd+txN2DsFwQWcUcLa2Sr2NiCZcNssF6xTa/UX9O1jYqQzyH86
nhoPJhlQzd/nzf1TXodnrBSTe/MvWQGYCwmtOwOHe2zzAkatR9KmugiCQIUXhCAOgWAU64JxuxQx
QI+EAotmTXByeHmjVl502oe+56lR2vuhtZMYmbdpvVS34rWEBJHKG7IQOVrqCet0oZVY8FllBvrS
1U0w1/CdVcau6j2otNZ9pCuUNxVn2s1eUOP1Tb4jS9ut2VQeSIjyklZL1n1udvVQorIsqUpOHTAw
5Kphrj8Moz2kqvIjNV2Y6oO/wZCJCNJQ2LInXcsYHS5nTvgl1iJG2oca3p2Cq66jxeBwLduLSuFK
IJ2cb3zyZ/8nnYgp6GwLQcCG96+A3/3TTHcp6mNn0mHUClySOgQm+Why4kLLgS1r7KBzKnCS9OBe
fTW5HWs31MsId+R2OmpCsskTJ+bJUtGhXvQFmIt7aW1e29v9rTBuu5VNn0/TYouhQZeAII7XwLhh
mvKbZMGMDKBl6AMZx7Q2uwyhJT6OmGC2deELZBJbvQ3Q0076ND8W4Bg10CD9kaL4irT/Ca+69n3A
oNrR2bj/r0bi6lUjMZSYLk/6LA3S9wDVrhWqrjnSSBpsRP90oAPSbz5/hZy58XQfdutZLaAYeex4
+JEwQvTF58cTYya3wB2pyXGcQSJ28wmg0hnNoMRkVMy7mOnT1W1XeQNC1sCAmHp+kDnu43zOTHfC
s3yHWxE1lzzEovJC7YVyMIThLklxHt5l18K2A3orWNY/NN5k3afPpME31aErvZWk+J/qvOzt24kd
gcp/6WJd2xV3npRQqQ9z9aPBFvDN2/7efDHLoTwelu3yupriAL9hYwgNh1wHp1JDuj4VqVG52xyp
H+okXLhd5DhEMwTDzXTJJEL6iIw3ltlVaxr/gSKlZVjdeHjhMEQ6Td3+UTPLfAK6d0zlleD7bS5c
rrL71uyhE+Iyeeu+8sfLBltYZfQhSMF/aSvsfmBoDw1TVyxdVDwoCEcGedhOUubc7MPIsjA27ILg
fATYRjZCwyfBEdcx+t5Ib3dsByVKI13sCXj39cSkzT9Z96ygn1Pr37Zl6SyvCk2R0Iz4d1z0wXBp
Od1+E+iYQIflGvayy+js8ZbR3yNsfQN41/BT8ojeYrZS1e/j/KJvexsnKzP1AQoM+oZQYqa5OaEI
7acvdkM8rdi+5CWgzqYrpih4nHqE7UNUywcBnN2/ISkN1avZPuGMCOJc457doIjM0GL4KrNYDqXL
YlCI6eVrfsQpKQ/LGHKyKC6oij22BHIrLHLlcTM0nenJvNDi57jxnZjc18ceTfvLxrOelJBPl65h
RBXE1WFd2lr0mP4gjaZFkH1DORzb/eP+acxPVovC+vd2Mj4hFu0aXws3n2xioeIS1huql3Kne+Pk
3kk2tymRnYlt950M8gjeYzyGc3yLkgC7hORpCK2DzjlJceKm4QJhI3Mlv/6uIpgHREztNxp2m551
INylTp+zITQTjxhqMN/MWzRGTI5F2CdQOBIWbBIyZ441bYuSkkvLp6f1CHH53Wtv5Jvj3+zDOCd7
KpbtbV+gmYBUti1+DZ0inlRol5B4MJYDTjJsETJmO9v5DnfLMe1X4jIhBXKBsQBiBiEcOYt3vgQo
1JK394sw2iVritJXSY9z+tVvfvjkGMTJ3WWsj0WG3/H4laJ4dWblYNF4JhhjBIXmVL/C3WKBAgj0
w/z3O/tczxLk7iuASx82j3DeawcijXLbm98JpkqgsmJl6ZibYFR8vXN5BPH+wsyMTBsG2Z1Tc1Yi
9dH2hKhm+n5RxSdjJ+eH9+cOSJSCJ95wfRovOaRMhJxKivm/9ABAXuHiQbH9xCUE+uRDP5AB7ozC
wxy9abeGhNEuXwlznMC0aJj3/PchmivH+DMRzYZJ+lQhNfmrvgqGNRh1xCwA2wpSFb0uxscBzYh+
qVAkEKsFaBlVdoSfiVoF5LchYMYGDlk7qrPMSwITETS2Y8J4CTn4uVwYWJ5JE1QbwZsvwbvQVFOK
hzkqmciMB+4sCN6vjCcmttLASfkWPzmsk3cqNSa8ISioy/tsQ84PMs3T8aWiUNlyrbs1WC0v4ULa
h+RrCjDuw40FiEpiZAGFy0lYXqB7MZgWOxRlbxupPuBK5zTfSQh0VRNV5iAljEvI5PQM2GnhEyYc
IymdLTBx/Hl4D26WiD4GnhKSEhsDLKhoDcfDluDxWJYjbtOyh14J615n/TNUiW0fzunPct0E2jPT
TUStgCS1MEPJfvsowxUomELm93G1r1px0+hy5XjM/A5y95n7uDaRHCBZ6kP7RwpNJpEH6QeHBOye
sNoM+JFJTnyOl8fYwRcEogKGt+JsW8BBwSyBRGayRiIuLqBUrNkn9qEcwTd8G8xeARkcsRld9ZiY
MygMUupKIU5BFBj8nqUHFtPSrG55qNBCkATW7LNf1gP9923P/CM7AzTSsfGh7nsW5kig0sZt8D5F
YOvM2plVDFIPuqVfR9oPehqN3sHtmI07D0zuU4oAqvrvMf1q+w9FBbLk4SPz9B2KZmEHXC4M6DRf
YfJkU6s4FKorxAra2ZAyk6BQGkdi1GPOEcs+NtIB7PU2uM2Zt5gCpF8pfNhzHhm6SHYlPBlP918D
XmXts0bT2463gHBUZgIUAAe37U7Yndz3bFXjfc+BMpP+SDTshdeVDA8CGbx6Oa4f0CZ2bfdrPf71
Usyq7+8REqccg0nY/ReNKwJaFKnc2xtLiTWPEOXMM7LU/ny594dqn1nfLTZvUHeqV2gkLAHJF88v
TxeK8bMmsbgpSUFynq3bEYJ4ehQ7WOap1/X2wXeyo66xju1btzVjbhosmPEiX1gW6oXVVfymkAMB
Wf+VrB0PXkjzmy5Um1uM/YGNFKgyWDjOPF73uNkXMF/r64YmbN3c0AgfzOdb9zyjHbt7zRM34tYf
+MxpdlDVOHtLDW6CjCfxQe1/cV6bvsBvGwQpOjYcTj9+GUO02N/6+F12UARtIGKQ2nDzwKPlTct9
S91Jxw6SKF3T3mI+5WlMZkBX/2HsmV0pWeiiiw3Nba36zDzsBr5jOPoqy5ToibcmOyuAcYFCUsQW
xlSp76HG/EDMkC59wtgrggezH33Mc5JT9jK8tbjDxDCV2XUON5xCWyIvQ3qWb1BdSqrTfVd9mm8D
9tYvzY6oDnBs4hNp2jC5N4ne4Lx6RFCwfqbdSw3K4tQhDSIDngOQJ5QOiC96w6COqi1E4dbNr60V
NFDfvaKIkClAOoC14mVlbHURdGwEZukBLd8C4frcwiln4DddkFBlup/+yWWAop28H9Z1NCtIgLZ1
g7UM5GEMJzdb7dlGhcbUlyetOxhsY+Xe4JlAmz3iWxia2C2hr3jFtpjySvfk0s+upNagHBsl5ks+
9TJUGuA7NCveEpPhEHeFC1zQHcpgWhmV0BhvYZm4bIkX9s3HlaaTgqbfabFwlwjZIu+Jm4T3CzAo
popaLH2ogwdalCs4pjumL5/hxmCXUXd7CcYaEnsbhGtb1B6XuQwS6JohOVTs2clP+5P+SgEjivLx
BJLNx1xiW2zGsHRxteGXDBMpczdQ4w0eBFw+GQJ3gjN5Y8QwIzDutgwNv1Px7pMx7AvC/zwWR8Ex
uiEaLl6IdkVRulX+wfWnqG/RmG/VM3AQX1pVF1xCepbFYaG8iBofVo6bfeZRGWHv+KGmwcopgd3v
j+5PV2xuIs1TkQE27oMaftrnv90YA2vd5G16vsU6fR6HF/Jlhhr5y379AmvNz7zMVH3KzLpIrvpX
w8WPGZnd4tuhg6czM13icpT7PLB6sNxjzfgIdPUtwU+R7Yyy8ECKCaSutogI+OVEoWe3Ucfcg/t5
8s2VBi2ACSRfR5orRkXft59bzF7Shmws7B/8ben39teFFEx83QxIG2BHOCiY7Tvld1Xgvgv10FVY
r1Qsca5EHOIW/Qx/HdCIFVjhxbcVImkSKx8uZQPOvLClPrQqNkOqjeJPhXBebIsY6rEVp7/Gn/bO
t0H0xkETNvBndeWGn4l803UXg4FoftN3mHyYvhRVsWC1MELkGLc/TD/9Vd/6S4cwFGVp+I5jSaSd
uxOLjuPDA7LZYQG32W4CxgVcVdY9l0yTo545X5xgcPUvD0gf/OCBnUIW9cBPkN/kNwDBPJr+MQCn
h/l80Fc+VZAkCK8Jkqv2JEXAHbeDHSlIviExh1wrHMGAvlml1hR43BBofY9L/pVCW6fBgecQroFx
ni6POPuso/RXxy5nO8X/bxZmGqeij3QG02+GQ5a7HCl/yW+BWUBQ8hYCCBAYAnpS81pkz0zz0RIq
garu2zcQA3Ro+R8TnIzh9RZYTcA/gB2uyAt4hT4iGb4ddOUerxsSVntGVlG9X0RbEUBHYdZznsJH
sFyHaAroVCL1PBEBQVnK09uxwGHLJSGq3faHZSt4quHtjzmAussR5tMKy7gNbAXkhuyKbotyVomV
K8Afrp+P1VOu7NSzD37Y2YBEbBM8Zuqye1zbykeTNlP1z68MiacyhHiEWAbvTx5gDMWVm6fPobLj
6uR/ONkbuzSWzyXG4gTXEhQYP9hrScV02XOWMA8mqPzCXjiP76GUQESGPIrd0n7CFy7sLyUG7ByL
o3jkTVVUvckPGwfjqbE94bKl2yS0IhT5ujP0+pvQo4ZNvFBXAJ5gVu3gasNzTHFA4bq4455rkvzY
eUQWfRkt2f8ArtRebxeY3JpnfxC1aBCIu+2p74ZoPj96Z4TwtfrsCXkE4Py4TheoSwwjM5J12TiY
cjxicGAGnhiDEFnE+BvdHLA5SqUFbgcmczwqbDhYZjOQBLhjp4NuE6uJayE/hy288TTMs1OPUqo+
ZmdbCIUDimbjlaxuhj9M1ccEpzcWM8U620P63X1bB6oRrAARddqOcVo5Tz2KDhnb5Wt+/SqpIrz7
QffNUN7NIeEEKvQGr6eu4zUN3OIcDIvelK/lvMDH+EfjN/asSAcQd3rnx4xlRAmYMhKWCZF2AVyt
BvcHPOiwHDGBFNzF+rZ/2LJoZfJL/sEjtahXCpvF7ZAgxHgzMK15wY3lh+PxwGbXwxQDSPR5m/yA
mSeGXpAuCgENmeS0DxX8+4dTnbNf0f/8miDybxXr4cpPsVkEFAshXK/Y+Fj+MZTEoIqRx67jPqMI
+N+RN//lZJ/5qNeFO8KpcyXZxhi4CtboM8lqYUzFDywzbv693DWYcHW0r9veXwiSq6mXFTMaceFm
PYcMN905w4ALbtRWiJVZAlIgv5X76lP6SCNIjDacDMANZ3wbGQnddzOrGkkK4rd0mw6u5ffo3gOV
bQgn71+WAe4BiDdgGcebID8bVyoS4yqAT2yn3SXk+AsJ6qJypV+PN7QCgqAf2x60FqLHuadCWOhw
nBIfC0L1UZ+XMnpccCHeSKiwI8YGGiqc2yk/9xD1YwPBN9qHn3dmKV29PU5NwLk//Kznem/9YAs7
GJ5NmhKc4LMGfk0OCWoCqoc8GO4eSnJRKqCiRqPgUlZES7wm71Pqd8qT/NYciBPLOC0YeYp17IGV
Hpf4zhznODka3HJTdeG9rKhYT7YWQGBg42zfF/LiPSjtmG//P1thuuPgTqdJNG1vB710b7uMANmH
u1af+Yv5rBKxydSC0p8B7bCFpS8topm7w8s9d1+8/uCPxT54KQ/6k4kzFSMwlqcSlPBfVoHa6z96
H93UYET/jUs2/oRvGHj9ox65gxC8HWE+FLSjJ7aoRg7FKY39GJUaZsryE3LaavLBs7hQzEUZaGwf
L4QI3DLsqZzN0b7wOj27kqvE9vMGoEPyUClDgmbA9rW+wdRtI5h28OwtCjr68pjh8Uz+PFmz87Z2
YVByWo/CH9JL7l/s/gteMIgcGAtuqZAnilKodWJ4R/pImYs5EjZkxky4IwYJW/1rSEXdbG9vKzT+
bYOygQvPjJqxqaif2C83UHqu2gcVDjbjnoVKMMq8x1+HwcHNQ75jEvEoCbtSskB63t3oJePnA8q7
Mf/JFvMCgFpLb12JEbCyvsvfBmklI5F0B6X8S26Qb/8K7Uy9a8Nvljz4AVmtY0Z7wyKE8+4krzvm
2woj1qfmUlPJ4+x9gMMd49rN0r8w5PJaX/G4WPYzEtf9vK/fBhcc3ZG8xCVFbzv7XTT6Ny8HU3Fa
Dsd6j9V8tZW/jEA9lXumiRFCUkiDyvfjM/Ui53Pis+KXdOLJz55zF1dT9+6J1zy+984nByT/vDyd
oZW4iQP8s9Ucylp+vaKNcUy+DR8f/nAMx50EN0NilFe86D6qiaD2H14X4docLN4QSXH9BDMjWve0
kE4gHaDwnxL/iVrOrcPUefo0efBD3CC3q095EkDn9qhaoPIAfmx/zsrWCtnq/H3lPN2d/99SFi9/
GBBYu5lHXPAzP+bcsVEof8FT2prO5X2Ibh8/T5/HZhsnHiRx/kXkuqPrZgn1W+YZp/yr/YV+AUi7
XBR6t9n60fdrpL1b3/I3Xsmb2RkfLwvC3NyBJdsE2s/socu4br4Uf/QosbgD1Iw0cwk07v2zTiKw
Hb1vsbk4k1y55da9nxe2wsVTtmNkB1R6wRmt6uojsXWJTNnhIoQWinDa4oRV6tbcwkV33hbn5+dT
2VLYMoLENyyAFxGun0xZGrCswxpiSwJHYhs/N1v2J0d2Lhw9VEbMP4+raznHvfPS5OQeusy9Uo+R
9896xA7FIxvGWbZnVtPBCmmdvYa4LViGDoo8/ssxzXbGcN9QmPMT/4XxWnTHikUjJs1BE4eAHZ/T
cWd69l7RXANPLgQPzgzY69G9ma/KjJaUBCOfuyHTgsTAhNvVIY8G42z8DexsX+5IcekHCgiE1FtG
Zg84U0wsL8bp9qW92uHNham2bV/7d8oB0sMIb4Jgnr2V/xjs4ELo4Ym8MyLTUw9SiF4XvwnKtT/z
fX0x33uiIoi9mPCD2C3utJ/2tA4+E1M/i0hH2Ek+9BEIe8EV8UrifDMS4GiCO0iGwZaQyNcZDmV7
vKb+5g/pMwOp9qq+pESvUR6Y9hFHXYdXwcdldoyz9Xk/dIBkkKYpAPnI/xgm2L/lxlUDYhR+1lds
SNNrQR27J32dbbqhfIewpTpfGQpZao1D8kPSyLz97dXX63StGS2/qsMOH8QXBSE4DbzTXFe4DaST
sFUh1/eN2qPn7iTEiw4G/eX0tfmrBp/mQR8iJs2qT3AfRauoYrnnXj590oh2QGEvpeWVskAjABWa
Lmj/cPe8f8IuBzvDSfqLOtaIR+QCnjD9Y3BDIKsPGcYipgsGFoilc3Ng42xv1xWJuS7Mq7Qy7HoX
9W91zfcZ1REtA+UViPvg2YcJN9qB1/IYpJMPgC6YySvdrfRsWUF239+kz6n3x+k1b87FkRoeZ5OS
reEAGPJkHO5XtkbOqpyF22+BKO9QDYCRlzd141of5G0chLrhJt6LMPTniMAy+T0bjrKYGfgExJCm
g9Dc3FSvEE09wUbcfBLtUB/TXRvMbF3DustPjLX9Kch9EW9NhcoYCgIUpwZO1KkHes17AgUFJbEJ
Q+HSh0wDPH7Hv7cd7jY4IT5BKrt9NzszYnCP4Ijf7W4781c5Kkf1Tf5tD9LRfLIi+enHfrzkYo+k
e9oPJ7VxjHdClp7asvqhyzP+aaDb7UkgAL/p1610kQJS55QpKjY8aDwUT/YzGFALhQaXjMiw3dFP
Tjy/Jg4sAdMsTlH6gRoZRu1iiMJE64WUQEJBwPlMf/4pMe4B3IBwRwsu4j5I9KR8unCxtARMMC6O
GV+01WckDyIBjWoPQRKKH2J5HqjaSKywneoygOjAgtMAhCFROyjZvQL9LrsHo2KH3OkR3AGzKh1k
IkA5TalGll+jxfjid3YEYw8KU3YsG59T0SaodQxU6x3mRqt7jFxX8BWcORU+w5ahmDZCH/V0dgc2
4NLL7WfL/qf1R0v6Hn45/Is2gJit24GOvb6Kj+7rRHCqfbFI2IxmcA2GlRh7fSH7B9ZDfWr43mx6
8O/IhdmnlLz0JNRNTmY6P3xiA19bzJXR+bmcExaP4kfzsYmnl3Wvm/G6A9HlucFWaSKiz6Upg/LL
UJr5BaBR+jw+8Z7WNyjSMpHN7uZ+ut0gvQNAYJQ+vFBRgvExnBRF2ewKjguqTMF73U0FTQZOZ9ar
SqgNVJqhYTSo0IDaGh7AOatuttenPJnJRVV82y5DpNk2ciMhF0XfHI84+whFj3B4GsvKvSEzVibN
bzZfRpa+SzYZFIwZ7CSN7KUSTIaZylElL7U1R9wbV1Jw0dDOBklpCUNYThw4DWjpqLsp6Zbyf7K+
zvQxQ+JFJgDlPnm6ha+1AybAeNt0GD5Akb/P+3U8P8yDwo0uxr0ghpn16JRMvjECQEsNTZsiBpKm
JTdbFey+G0AP9aCEr6/CXLxBHTeYGuOZklREllIx9pEwq8v5Qy19IANyu1sWNbrqfygSp2hi+1iq
5bBvbSI+Btw+hrwGaUR7fA/rAoERJbfdy94wl+/t7UfY2FSd9poppHBBncGtJFszHIMh4KF414pI
GIhivRipirYbC4BAsnKTSEh5JRCj4gFyR8FGiSVVsVAzaEtEwIFhC2Hv3rAZt5siAXgorh0lqDDL
7QrWs3pBTCbktdZ6e9VyzlYDIuhmJ+ivBDJivokDrXS0FlKF2QwqjHDXdwL01tvnpH48SENHgZNh
rbBgualLu4GtMQEl55MPCK+M4hu7NH++sbJhsEjlx0jzMbc/XEo8ciTuHH/5fx9RzJdDIcRs9M9U
jxa4DDY30bwx/AGG0ycMZTAYe7A2UVNAgRD2gfadbFXUPPcnFHgXwdxoibyEXl1l0I4YMDECkGB+
QwIid88uyZpbAHQp9/GsvA+eWmPDAmSAP2FeEWxUeClWXBi1bLla0I6E48zGsMMm6YJ00n4lPlJh
566G/qjUBJvle4JgAMydz2/CvGVBwCLhXW9vxlNPw7uSj5QP/UlJ52fsMucFfpsc2DjIUbbj3thA
SGKnZW2W3y0ziDLTYbmY6MVekOMrsL/xd0N0gUY4Na4Np2grq94CdCcXBK305X7u1ZNht1TzeCJ0
TR5ICy4Y4M01oZsXS4UnmoK92BhiI/FdsxfhTHjHrIH+sUHJMPfEr20mR9de8DzC4UxY02KnMOQB
oqo7dRXvW+V4g4HFRcfEohrgEhu8kxTf9uUiiCzCZRdaDckZ4YAORHgSClvmhumOVe0g4/eCY/kf
TWe208iWRNEvOlLOwyvg2cbYgIviJQUU5DzP+fW9gu6WWrevrgqXyeGcOBF7r832ZdJwkiegVE9L
DmYUVXyKUT3FjpZgpOWNXGgopoi0MuztCZoy3nujfQWQEvDsZRnbJrQIwZ5knnfTBoyA8h7yHDXs
0xB+BAMGbnqGMeMjPEkN7zokCokBPeqwQiyNUY0pEISHUdEF0v+0Ty0+JXCw4fxZQyNSwbebfLFH
gAic8SFpJHGqzrpHXlqOHlJF96G3X0XcCvyQR4pZ90rVp4meAESU7Dm3j5x7E3MXze4ppMmSaveL
s2lqtVYEC/KWoi8zLXe1DB8u/wEWUUWthD9wDBmRwl8dNyUwqTAPVpYUPxZWMBwZJCDH/sPQ7i2y
OrToHjshduI7bqF4WVoGOfi2XT/FlH2BAS5+qaJw1o5bo4nioTY/R7M9moD8CoocRz1FLHxlGRz5
MQPLRMcUqowcQDfhVrHD8as3ZCZx0PU5ynFyHRNaoA7kVpuMFUJVQ0omLbwDiRYD219C1hym1Ajg
4HqEFkd648Yvm7KUdd1riA12psab6zegcxiEHFgyIdIN4iDRArAiYEDqYFM5BfBHHkv9HZiug0VE
AHU1AlwcYnAJUAh2VfwadQlQ2ud6zE4V8ePT0m+L4h0aUsDplR+m6EUTalRIgmljaT6QsBA5TSAL
hwtojNtElBWtstrdCTGqR8GNWM3BKhsO3n3aa6/AEipuTzloPMAfOde4qngSYN/BS2BtqFheXSbV
LaDNEHv/lHXAak781vAlRJs9VVjTySB1KdNNFwDb35iOP3LafBoQtiR3iFrEhmxb5TW0rPtc3BUz
C/7QbKBJivPfpWmXG9Q+c7wz+CiR6nDtPLwvTXlZag5ERnLug+vUiOjJFKCeKy8eLCDu1C8wTEft
ZLUUQGtd0/ZdwfAJ0alO+q3Jk1nUyFIcADJsjg0yeB+z/GC4BNsD4iz/1c61yGnB4OYSAh4Nm9l7
L6zqTTDUiOrpVif4o4PmgpCzUxQxlBIW8Ib/bS6aRZ+YfiOEFOjhTIooBpQGYtxAmGrjOvPrdYj6
ozmKZ3NK0Lfk0dWeMMUkxAxj18c8U7Kaw4LBdW3hpsf6xL0wEhDt/l03IniGgV+hziDIpi35xIXZ
KB0WNoM2vDYTMi3aPdUgysnwwWT8x8VtMfKEsIgENidP7u//T5cOUQz+TxBwCeK2nJFmKYAYl23e
4jgO42mWwScULkEtadkrAExhRrLOZdUbaVcrJJ0ZmX4kzDLXJ9yh5YiVQ5JgkRIVeZOEa9FKdpg/
izhjU93ITRIZqyCfDC9bdy0JdpD+FTpidLISlcUm35RA2WVq6Jx1eVlTlywTGfohRI63upqf2I49
lkeFnUyYFQXKMEOgKtBT+LGZ1ogRrA2Ml6g6jSz/MHR2RhDpD6KerAED29jyCvU6BkxIOlprM31z
m6huh0cWpEE/wzlR/b0fWq8tgwGd+SbbKNa/oWEqShTYhgn0OusJYe4ffM08thxIdYPhkL1DG/qL
wmi+wfXgyJTAhCbeu4X/kaUl1j9CLRALsEDQ6uYAFTLBzIjyNACb2dRqQlzwcMELSZQIUUusgn80
RKJDZez85BOmNBb+tQ8PpeaPCl12AlJfYCtMFsDPxJEpXTtGbrTB/9e1EDAObFjVwiJHmp6UhDkS
5XDiwenPnAhKdWKSya4ghDf2UjFcgOedqJsM/8OGliigK4CD3kgb9XFBRe2+Z/5niu5wAE4qOmIW
CakxoQAd66bcMfnM8HKF9L9r30Try1EhO0VTLI8YewKhJ9gzUeSInpkZrHehNPPZFgMfDROjbi5i
N+bHIewuAPhko4MUJACsX7Vnmu17ejseWzH5AIOnDi5CBagfm6xbTqP9GRrHBG13iJBmOFQwq0zz
Cs2hpSkuSD6/+EyQYJr+TVUgnZKPVMdKdwXKUgGxwknqcxi6tQf1j6Awqk8qrZagAVShI+m6lFIz
VhWLUROrWPqUY8tI0kOOVE7hMQi4JZ3k+EZcab3HvdXty5ndur/N1Z1LuZ1QdNWljLXpd7L0jWGA
HLf65UnIFtD71KVYfu2CRAqf0W2wG26CkgWzWbrEKsZo7cynnMAKybkog2XfoYNONQrykpKO4eHA
rJduz/CHq0uOg6RYtDPlAKhRUpLRKS/1SEIXrLMF8ShanMr79gD2wB5lTBZ1TyDzBXWZkDILKkpc
v9TPYHnuAEa29rdQR5XlvmRTsxuzdpvwDCh0MT3ZYy3EMWTxo8khlwd0Kl9n81yyoSDhST3Ifkga
xU3dyFkPZQeTpp4OH3FPGcIFWTr5OwR0wlyS9jbF4OI06/FhcTHPUXIRmgaHkRnE67J8xWAHeaCm
NNpoOd+Xg3CVGPz7PqneAHx3fIOk2Hlo8n4rKoE1uh+j1l9mNjFFfVwCEtGwCnPHLOTCqmWKRXzv
0nnQ3fzkMmgN78dnyoLjxseYMBtz1P+2VgOuXKHPSHe+9ZhRdsz4YNvzWE/wJEAdkKjcYIoKyU95
C7DKlBUDq8ZCXM3ppo23OfB76FM5NWWbOgc77jYSRWE442ay3LUre0k8AYbU411FMY4FO8QWLWAX
X6Hhqgk7tdjs4wMlAN7qZwOR6DCgGyAIJLBMduzwPKuti1kYR6eVt59j3W9pG7Gv8EzyimcQWepi
2gmC3RzHg9SalWfsy8j9m0wTv+B97oJAxHMuTMD/7gCiVx85KWehJqwN9OE6w0MGsbyz3s7DzoY0
NX+AP7Hm+gxevSHG+//7EuOgGst/F+Trqb26TFOJuvZw6nczXqAZk2jyGFraC/i2jOwvqz05qG20
JCK1sOWld3gx3os4OArEEFv7U5NFJUSN9rE2uxVdORvYSmLMewhcT1rkn1LsxXYbX1lfUPS4FD6S
iCDrdMaybdQX10Aux6ankbKgvHBfjzZvBCBgv/5pI9oUJaHZGhE8xkQkMofOASlTM0SPSSoYz49y
cjcpZ3+NgbGglyIeEKupaKKR5CwoRMHDFGzr8BYEkT4OdHoQjrC6CtVk6OnWMWdxUDro5dYvzYNU
P8ApLZATetme8+YbKgXrpsTQeCDLRwiPdUS/ifpuqjfB4DwCViDFrKBNEl1T0NPSmJhKQjX9EWMQ
TEt8F/20T3LWADc4+IyfMJAwZJseg6x64HoNklxtAEmY6UjBKSD26B7g3cOQJzutPwyh8+DJqg9h
tLhMGkYdpoB9R8u5u7Ad1GO+hniEcyyAtwHQeQszUfhqlJZomci+5tOI/0HT7hs8N813k/yE4euw
0DlFdIdqpsTmWCoGP1xdF+AnFQ9/xXZF4nsLPh5O6LadX5ewP5TWiaqB4ty7G14CUelyNi6Tk5uz
r1I25uVH0r8a06NYNgqqWBumvwAVVY2Gomo3kl+0QLgVdiZuOioT3gdMSKbLyhLh9gNJHJw68ssz
NvzoXj5USOq6ii9t794CcstYDn3Y/fJmyqY1h1uW2rYI3nwUFy0EwIUaKEZ+2KG6ibUawGnOlZ2f
OEgnU3Yx3PniIPluaU6aW0s8035xSWrOu4GDrTRgjkqDCB7X1rCGtUEqvEF7wVyCVUM8rRXYVHTt
g0UWlaM2Ejhhl9WK0lSg0OxZHU00ARR6YPIn6bbh1mxgDjuJ+qtN9C3504a1bSza96xMmqe4mvn4
1tCtiZRx6hD2+zOa/p1hBueUT0lK86TTAZKHgGFO3VVIyM7xjHqMFsiMkAwYJzBjEJ0mYu8QFSEv
/4DUwsA6OE0FO8ZPFsxP9OUBOd8BTou713S+RlrFuQn2ErWlc7ZbJm1yeqQ+KCJ6N7QncIpOUAGr
Hq7VatGwxRP8LZGbwEqr5p+LQXHAwbv89yTv0B7gt6Nc6y1n56bmCaTBnKBn4cjpNylCcfzfgDvD
xNvGHOT9oj4LpMqKcNVl+V8ZPlq6gZyEoQ8NDKvmlUqeE6HDEXAS9tDHOFG7ZfhS6QDCmV/Ot5iy
fXa++dY2D6Z0qrLpZe5Yt5EvoeGZzaOFBSJL6aaCWMovJdrsmkFzCMXISw4d8su0Xt4zbAFBu5dW
o6AXEhjreWyd4yq/jPBW7Kp+R8AR+F8cpjY26tGA0CAj164t7kqegxcpx0EQTUTnpHwnrKjHfkRp
lhymRuEsJeB6uPoMhYJ+5/C2lnb9WM8MfxTtKVfNm8nEnjWpcz1Y1xp5d+MwDh728uIOXXDslVq3
KOMEsNgB6Y2QVa/bgBHYRl9IbBdalrONRzj8PhkwzG9iapEaEzeGxHkv7YQZ7S0K36o8dJSlIDzY
fKXTQ9XV9MXDiHdmqabHjIiCGnDltByVRy1HhSkdbCjaKggepJtFzcLJg/xax4YJTpmu4foeDbpT
7neqSEcyTv5vP2YbnSOax78l1/AlEG5hjrAr0D5SKz/BNMOYG1mS99iVN6l3GrKQ9MHZjahah5He
h7wKRHfKxjiJkMmZYQ+tggV72WkgU9sPihvriFBbI/hvQfTQ2WD3qZmwt7JKMNrA4QbCZ83iksAq
DunC05T2wIX5yXzIUPmwMwgYYyG8Q6FzS83kXTantMELhIOZUpMONREJWGJnxmDL8LdWh1CstGPx
d3Is7Endjs1zoiviNHCOwZAzXq/Zac1eZ6WQStMih1utos7egRy4qRop0Wxd7S4816lP9/UiAJ8A
Qghz/OeuhDyATT0uJtJBzKeAdoWAXXiX9fI9dtz9PPYvXU0mLSWxLFnt2DOhYraX6OG+SreJygi5
5WFv6T54mv7YjXS902I+VjV5GoAohefIJlLQ+t6yTXBeGjw4BDUnFtrJ4hWnpUw8GTMfvJrnwOX8
C/9qDrpdgDzRbvAU04GpOFcM9PzBShVLR5t3uIUk1pSQoObM28zNOYhIlE9BROcB7/LY+2vd5gRA
xbgvRlxfFGLoaLLij0+FZ+bEEuNIYy3yvRn6MTqH9q7CtNkxHgGKt1cm6EXa7oZ5LbVqiy+DZ3t0
iuOi2sfe/ADfWpDNQQQxnaOouJUx8MD2ZaSJKsxQyvCBCZz4uQEB5SL+Kk7lnlMbBPQuGTdH/hRx
kMYEF3T5C46RRuBzZY4virNrVm4mtnVGyh55Q5xNmHd41P6SEJQQ4mOTZOXdBrqaPidnG5UIDLw0
x6/cDNegLaj0viUbVX6GnFnIO/6gvzgV73KCHAq3vXLicx0s2n0GgC7ScmYJeEWTdIBAQnOQstMr
mfWiamwiREeZslrS1vRLTtBMO3COsVA5mtaOpi7RwxjEX8fu8zdcYVzEF8vqnfB9BqndoUg5cIcn
g53DqbaNiLV5W1oFh/xzJlwdlJOmG6s+Nk59vJ90YNDu91gR9jOdid/TaJ7nJN/R96DDLQQigEkl
b1VnYyxgDFBqpAqWzZOhzW+loZ0Mq3i3CD9comkHIA3RMjFgXyniIw/1pTDZLJtjYI/BnHwjaMHx
zEIWwDBZuNa5k4BC8N4yW9GlQi7CibqrdbAOjNldDcxcj5fobUpzXu/fcowWQB9apybwHhxGKgs6
RSuVcRGKLv/W4YvIsA7ADIBkRP7nL0oA2lfO4k4kc+QfPXyLAunu9nrLDIt78WgR5lkRPMMBsWHC
UccfpnvpAzpmnU3aRbbl3HlILBJzMrDmBY141iP6LTZfICC+ItKrtdHYR3jy9XSj+e3yhpoF5laN
KD8OY3312FKi8SjbsIwrRumpeZt6AquEPGtvl6kFsvbqNH/K+Gr514jhnf5J2/0vpxU6hAERwp0P
w5wkvKS/VIVIH/w9O7OFpDAkWNceKK9g1EUtPm4oAhYlmZw40xENIHiDnhmd4jwuaFVtzHZ0A9TF
yFEGGN0bwxt5HVsmpb2RHnRFPcQNcOESidczD3EGxjnC+YaWblNBXNsyljGYm1cVf7WD+VLwtM7z
TJ8/XqWIzguaZ4I3q5HKyw0xHZon2OUBwVheWzACru6lIqEhJS/asuxV35Jw5gMtI++d9c7fxEkv
Nuf3kl/XidNVqAuWYeDclF00Lz900l6ajGMfOJvAa7cjZ/pkGtYVkXIRkJcM/SH93Zaa2rd4mXF0
8pi5vKsdER2Q3QGtuvipuKbVmp+NSPyBG9XaDOJQx1zc8QPvsuyWvQeq27ifEgqr33iKnmjCaN/R
5mrpPC+Gtk3oO48GZQqdFjq5WuxsFW1FcDFzaaNJw08RLTtXMbupsAfnS3RWDToH1gnpO3Zd+mCi
Ka1z+BMLLnYZ3NnsHxydVznd9JKu4Ezt5nCoyFwMuKV7L4uMreUvghTslfkxxsMzm8mkPQbVt2yY
FYfiofJ+Uqq3/iXQygeAqc+/iwKFnVw/hy69QanuVq8NIQIMrxjhJPmnjxyF7TX2NlUbbIfkX5L4
QH4BKiHE9LK3iK8mVLQowPaYj3LqZ7cjiZirgIYygYlQ4Vw7k47BuwjdzaxvNPmZFPEC8198Sv8K
JpXNajKsVLldhqe2jE8gsu/j/qvsuy31yVr9oufvTWE4zZ8+ZhYPQALnGmm/yXMecO3iwD27Xvai
T96+r8Es4/XuPHwpdAsSEpoSj9l/NDx56FLizBWIPl1TLHi0IXvwIuQrxBRcMIjnsn6ptO95dldC
KxGgrEHcVQy8kAPdQcCaIwDuxNFXA0DWIPAeJesbZy6t0Sf5XnJtZwPMCIuZbcS7KGZfDTneLz14
HdyM/jUuq6cMYwiYlXD8ktZO4z2xHEm3VCIbOVv3AOcxw7FhsyUGYbCOhjUx3HcLhStH09LEuMXL
ReSVxPJVOjG+BLuluByWmyaIeEpBw542cnIs6MtQLvY4PSNicmSHsAt8CIrzcrtaDHR01cdMCpzG
nGti0+185DjxJXIAm/bgjgkwF4aC0GLAuDndgbyjnRAI6oKZLt9eg73I6tnh4FmkK83XjmCJQgNo
mTgwtIGgovwOnhUmVB7VBFEQs62V0dqHvBwfDc4C40LUkh7tSqXeHV5MueyaFq6gp4kvn9H25xCT
ydL1+8GaNw0zA1WpW+dbd2HSSzhS3xZPFg4weglxi3ZAWMXkCBgXKzDuWFYpIuSmuM60Zh0miexu
cNNXS3qhmfYUt3udRVeK0rL5CYaV5i8b7kYV54/ZUKzmALnETEKMA79If5JfYe5QOHOiEvSwDkQf
2HLvN+uQCSxTc1tBUueUhT4l/T3Kf8hd67Rsk6UNrx5kgA/DP1fzu8vpZIxY89Waend0v6FmVKlJ
Xg2ilG++ebyEpE7RkOP5kRWMJcjXL1xUB8tq6DFdaLwdbXhSGFrDOhtcDEiX8h/pI5D3eAwQCHXO
QsGIPTfbAiS9c9Pv2d35jAXkcbPCLd7+yOf8fmU2wCbG+zwzR0UqUoaEwNVsCK9Z8033i4epYmip
kVY/SOj6ezOhv2PCxDpJElRHNd4ZCJvQrFkUogPZBRWoKzRJ7fcyG7sSIS9wS+qQpJtWVtg/DMD1
kAnspv6DXHiCGILXVtVXwp8VRkQlyQ5cotCMGQjPyT5gIGx3zrXx9LOibzujkJqcR8lxr5hMO9lb
hV1e8Z2D/NLzuyYJWVzVH4PjZuSGKzNw1pVBfi/TQS/kEYrJHYl2IVHCsqJMrrGnhuQFu2vd9Mir
RDco2pp+vkvpS6UNUnNm1Zzaa1t9OiYePfjQWvkeYietB0LZrS0pYNsm3MrXccOPCIAbhRDTR2vV
9chyLJ7SHpcWxACOL/KSxjx3Ay5La9xLTjqflrK3f9FRsQfkislvgk06effkiGBLexhNTA2uh/SI
QQtRI4rHgjdV948WYw0dvyxR0xiEknMS0FJHJsBmy37GQW0yq91QPDoN4AKlHdJG3wvzmTiXlR21
CUNTJIX0DCOKaTo4zTU2D3Mcs01qa0qTlOZCW6MS6G4pLC1p53icFJCDMn8hposaSl6dRXdfvK5G
JNdw4H2xovY77pKXYCyuCrAOEMBsZHqH1MQ27lkClyFfpwTIuebMKkyiKs96FzZr+eowyVaoXY4L
NPYYa2tjkbbqkhIAcmqJMBYZUDriD0YusEmkgkyY7evRlxQWOoLCeax/v51U2KY/bMPFf3CNRLYh
DaeLsXWBmPDAe7TMdZhOuYpoknc0I3Dv5BctuE3onyIJerTI89NP3I/xsS/h0ZbO3uMKFNb7bLFk
o1/KrA4AeflGyzVa9hYjAdEnWXqG3VB7GlJWBCpp3aMUi7WjqaojwOQUBjpfP9oLN3ic6z3Q952t
73lCOJYP5scgqXRP07P8CkwKeX+ow+8MUGNWPHBseU8X5zHWyp3NCohMrWB79GoEZ2pA+UZ0hVKw
L2YWaYuo0UWr87uBBaoIL6X7L3Z+ZGXU6/FBSgLPbTazn2+0AKg5oBaddQR9ZD028BpDFpIfhxsy
6xTgSNRPsf8HTkDJPConm4Yn3fkWiVFoExGpFds4aVbMK79rnLMxqwfaiL2sIvKt6L6yMykDEWrA
tu+158nYj1m2MTT6xi6/4cTZNX7WHQrTEaoPRYdZM6iw33IEPpnxjlkXG+RsPgEzxpG/MCg/deo0
1RU/4CF0JxH6pYBeGoDEHNzvrthqRJL0kouQ71WJvhVxBo1uhICUhczkbXpYGDaV8+bQ6VN1s7Y6
bgfhTJSuJax1fTv4lxExZhGMeOWRVUL+13fKa5hJPrJi28GNGd+l07xjzbF7ANw1RnToqTub6cae
wv2Ug2YTt58eHQEmotlAHo5trAXM3XHJmwphDuasLq2g9EXaqiwWdD8g0Hium7epj+//eplaObkN
SGtrOUAmOFsGTrCt0IGIUKgRn0B8owHftsnRwnBkhvEOLi0CmledvK+F0Jp9mJtPJp9A4k4+U7VW
vw0Zqb0Q/zB5cPw/CS88HTuwJhisSQyWG28Y8G8L9YR4Jkiiv1YanvR53vLMW8ChFnfA4877Y4YH
QtI5T5LUNm4FL2tSFwQU3yUqy9R4lxeJVCJNbFW4EJOWF7vnEiPoieDmNA1MAQ4idKdYuxQlQpjp
xwFtotVGO48OUBsxFfZpb8ndsVjCUstcZ+F7HeEGqsiKBnYpd1Z19Z6JXewhQtWZN+gOOM6eKG2N
YFo2yLg9K0+cif+4mxqmsZBhGP0VwoJoKLe3noiBguZ7TsXnx8QfJrwnRIysEhiLdeCtynC89Qp4
vXvqoPNxjqjHlFKYahNAbRhdeoQqbLoxN76y3N/Hn+dATnLycMwk05CduZgQqvKE09OeWd2Dlc7M
0uhNlWdVPs2TwOrxic7xBOewYu5QU3r5gG0ljT384liK5oeZB95YY37MWM46cO1qKVDm2Hed0v7K
FmQz3vGZMdYOJhX102iCnJi+l15fOf7OpbcbQOmLaX+XDIdqdsrC4lWK6EM3Dw5Q/7yGpRJyppCz
Ib7+mUlUzUSE6C09rHcsNQ+tfHYtS95dw9JlIB+JWBvsMt4HNLbZ8G1iYT7LGZ8ukFqEPNP8OBK+
zhm9hJFc/ZCOkc32Prd+Jh/xBxlgs+1AHsfQDfNazvkGXXlpdvYejZNq3mv4J3VU/q6/zWpgrp6L
tRmxH90rTVtZQyWHbj0Ecl/fTAJJ1PIuFZWcoFsYYwwhuiFY+XS8hPzXWDa9mnfFmHAJw33cnmLz
cajVUUanopazySIPDgYEKlEjWUm8paarCe5QZD5oJ5uxZ9KdkxA0U7uyXP+eX0EjT5X57TVFWB/D
RLB+WogRg5BybMI65dkAuWE8WvRHpP03Z8Bl8BJRLHWJVI6IavnrJQBQNDuicqSzspYo1ZiTl+Ut
K1GrDQw0TA7vBKauEzSHdCxNs0MWVOH/pn50Dk66d4FiMWSkH/6UNDbcqhXkxZByTIpG971LknU1
/4YGIPUBtTwzRdx4UPyRyrUMQuFd6WpH03q+DuUrXtxu2g8cRuKNCUnE73cEGvTLZ9w/GfluBpSk
dnS9PHuPFsB1jvzRtDnUqPFjOgPXMgH4QTIYES6vEOKyEJP4Uz2sySPlCGkxwsvJd8Yh8JThcu+e
Zg1O/jHE1zs/UuoTXNW2p/kF4QYHcPoTlCFt+NoASp+5FQcaPva0rQuRW9UN2/KZ5m7S3ArZFoJn
Zo58yAAoA0tEvRP7+7wJcZ/ywM8rxAx2jRHsVKmzQCqqv0OG+3TvdBA8Tl141O0t/2zGDSdL5nih
te89kZwGzqNORfDg22eX4Jr+MafOtjbgC2wesJaTq/knt+AGHjgwBNq6QeHer3Pn2LiEAhz4BbVd
gqOTkecEtiRB5WEToReojm14dF+7GSih6Z78tt1ZR5f1daFbHqLjUExaYtTaTKhV9dDHzAmaTeyv
0/JA7Ml96I3PsjQ0WD3YEqRVxjIbIO5ym2uKNCsIbY5rv6LiuOXUN51y9nQjBIIkQzCJdLWXi0Rj
dOZF4aTvbQSS8ckxbmn6GPNKG9ALIhLclBRyaX80k8uYFUiWipPv5avpj0lUgqnBqn1s8lHmdyIU
5ahbj+peZ/upl3wrD3niuQCD610+vVjDu1mg1o7cj8WJH1vG7Q3JxxY9BN5YvYzWQr52qZglsHxu
0rVWFH8rlwWDmXts+wcVcY6FvB/F2TbjX5mqPVmi3jMAtnTPKR83kxYUU4l6RbjJYNnnpFHnM1tO
ZYNTTFDYUSuFVM1O52wHVD34jgS2jTxEpAY2BqGxtt7SnhBFVsEUa7wsFynzRdZLAfY30XYomRlz
VF7gW1mcJFqNcAY+xzOZvkpD2mTL507zg8K3AxnXEcTnM+iOkmtM0NZEA8pGQznCDpHYpDCHOmtK
zscAevCWMXFLFeIsxqqSxWWfKE0Nuhi0xDREIA62WB1Nbuo+JaZaD7RoGQyeK+MPaZoMHJjEMbwy
9BzLD1psXgLRLnnGl5BbLdzBFouvSJ3b7JNvlAEdk9XFj7Kjr0+bAKcxTRd5ZkQgM5SNd3d03fkQ
9OXaSKd/buvtKz2G+jy9mr62MrkIbe/sEYohBVfOJ0Xwtu6ui6butebqcm1EAR1yX1RZHxvRoyfM
+4x/6bzPsNWQOkyzgvptYD49wiv1CUWYbB57/I/esw1AFZGIJGRbMR0I3Aken9eCP8vK/e/HQRbM
rJ5cFu1e5tlh/ZZLXJdxrdDIIuiF0K7DZRIUXpr+jF6yiZnEZAAhb7Iml7w8no6dl84AYqo2oAvD
vMDCrZ5W5hkJ/Ehrikm1RTK0RCHr7cUnDF6FvCfzjVaMSzzP+OESYrgEFB79NcC+wTBtoZkAjNoM
q02oQbTCbEOnW3c8VjsIhZGNMqva17O2D3jXMtv4itGeMBSQm++azptvJ89GgdiYX+tX9+X9k6/H
Ya2pbhGtgoYix28T4rpmVHjWP7TAata/0C5GfYfPlnmRILIzNNaip/KIZzWHd5G5kVTaeAjPeKxK
Oiox+7wN88big1q6YWP6DCaOkz8xEw6DmumiyG+fPzNTWjJIn6bxM8dNatvAjcriEAwQDHD2oZ8i
f8Dit7Z5jehIaClVIltkwUCmnNRvKqOo6R1hH0/ZVVP1ukAIlNjxgZntMF+Raq4TtnazaQ5B1Bxi
xAW1i/ei4KQRfNDKUUhxFocONdUkcSF4TxOUW2x+C7s0A6t6/GPOn2BEwwKiEn02Eda5THnGX7Kd
sS57ksvHPzIyHRCH6Ap8k/bk+emx5WsWy7VhrsWmjkY/wfJ5tpkYSpPJyZgW0v4eSdtqgSSF1oOZ
PLchqmAyhWiFV0r/yRnw20W1RhxxrEg36MPxgZdFdNOsvFk6Pv9ef9/E9YgiuvdfGL72NV0ijPfa
YsHYLAFoOGdCiO4rBByU7M4EosFuvFeNM2sNSK2ujy36VQJXGn/+ksAmpRM2pcBg5DUQHX0RzSnU
EdrYDBePmC88IAacq2fvNgf51guXHe2zL60tXwwWbYG2lnRepHp3XsI2wO7103SvY+89omy4c/M/
JhZ/syWQbpl3euXylL5KvJ9LyTPMyToEEYTxD1mYiFU5y4kSXS6RxZI7jgzRyukNfqT0wnXtxBlD
kub/2Kr/lgF+AMzfU4w+0ZFLKRTjiEKMfrYl3heUhpE1KFRcNBIbr1G7APNMg3KJSq+EpBZUMfsM
lDvX33Bo5OwdyMpTPspGZCAhlHW1osAktaNf0ttC48T24aRBY4gd/p1uYmjYqwybDnOagfI/5n0u
Qf4ZcbNTDgPW+eSbCBYGbL/zvtaNrR14yIa+zF+1w2HBNb0XRdbis62mpQMQP3rPPX8jAtcB8Ge3
MG1Iq58YLbeyHvsCT+DwLbufw8NZdRY9GH2lgXagqTzm4UvLG2omSAGHvTG2ax3ZRD/tJZLL5MCl
izomJphD0eASg4rS33qEsMyQuXeUToQSx6ymLZ/G/9Jg2rZmc3KHZdvHaFYMg4xFbJlkPedx+Nbl
3/XSrIx62c0mrWfb6F6psjhJwj7HL+9KA55tT8uQZo0cR9nXqM5EVhNSokfSq3f7exfmySK9kCuW
FLmRGhfK+uJ5zGqovD6dKZkU+QCGucjszXRxvy323180pcqPC09bQ2PJ7WE1oWnp40PJyE4eUDfT
jrGH/F2v7Ms0urdazZcpIJsu+5AHWhExgf+HTz3JqZqlTp8BBw3Vdg5vVY1UjdW3EBX/fee3m1G2
X54N3yRRfsIgDKd6zK+6+ygDge4nYe0SGUveYiGmHUTwjTvx4z88Ctbf2Ki2/NF4nhj8w7YwkRd5
CMURgdFs+S2+2DDi2EH1nTwEhEK3/degPQe3Lt80+ANr1gm4AVPukUEG0JvSPGXqGnEE0lJsxyS/
TrsiwQTJejeW2sOUVqtx2AUvoKTRmIXX3yFe8MSiTeIs2nO3fpxNYeiVe9ePTo2LoGB28ZS6h3ns
frxCz9ajF/Apvlpbes8AjBSWyZu/aFau/Kl/4ZLNyKEzM19VKWwHLX6yabp13j+GPUOXPckVZ9A/
O2TrcOH1xWPciDKUKtznUM12m7dkO/SOs+284SGq3+L+MUH+0prh2UCFT31vwqqpidwYqE6aiMyV
kkGuv+qLj8X1ePY9NLG0Njc886f6N+cC8w5A2yg+6yPyp+IQOXBMuEfopmWekVO1cjZdHkOMBQ7n
31779qY/TmOswvYk0WN6D6TFcu8K7JsmcStbg9uBrtScfkqrXDUdpI35wnEM8CK8n1575cVuEc0j
8DSWBvgpQS1l9txC/DDai2EHRF38MbJbOjxnvP8NdYEUTKKVIWrwb28YxK1r3LazTidPL8Eo2P2J
WZz4R3Sa3DY6IPdBD+xPNiiN4aIvGxUMVSsSFYgkjnKklJwnv97PqFk9VJE5pQ+1tM6GqoL0hOau
YjaBz82l9+Q1FxmOZBYc9/nKEsCRyUVTwaPw4AfpO71lCZQzc0LTGeXL8qznDJfphBpf81IfzNgg
Me25XEoYo9QBBfQPQpvwUndH15hODSZRUWC1KGqHq8lVn3BsBC2AarRMtDwNuiDMvXwgTuKhqY0/
FEjyK4zXHOAJh2EW5oYgNEpUv/pXSeQM0if77NQgVKN/tVviFEEXigpn/pa5hMWJdKGHmfrTA5zu
U60tiMLylV78IwGZLjuFV918ZsZ8kfrX9tNdjURElRr6PqwoNKGrAS0VW+lIjWk5MUgJJ/xLVMPX
Ev9UyfSrokyHW0yTqBnTq1EcNFhCtJ5iRWcj/9AHsAQBGUj1uJJ7GdX1OVywelcJe41rDizAZF+m
sCanroYlg81xcXZaCavANKqdPcXPnVc90XVmPxLdtgQ8OfQkjI7SJUU4rCfUcbKbmWG0KXugIpyo
OqdAcbjcl9NERAvktb4vfgaHI6LvPft0QtxqRFXlDc1x6gmXBHBlFOueEieboZ4EmB21s8/5B7+G
FJCGjvEm7jmVG4d8LA6VGR+Y+kGQNPwXxKX7WIFnXcK1RzSb9NickLifLkgvTZJQRslyP+L5G/Dk
tXD+G0XguOvfULZcRih4mgIG1PTdq0yG4jG5Fq3+o3klstDpS83+Lo0GopEV8Ti2fqDt/Qn+nQAI
Ok21OaKx5hvnCqE68+v/kHReu80jSRR+IgLNTN5a2Qq25OwbwuE3c2qSzfD0+/UssJgdDBxkskPV
qRMcJDNkD1K5llqzzZIrsNBZpvuhMbiMFTWXe1JeQEHP7YOmRU+007LHX4FWslLfWQ8xsq+3uZ89
aOfrwZ9OiXb+IX3axZCgAmh3r/EYHfXtvfCo68EllSH60swZmCV07ppzlrTWOX4XKLYEFQMBX5Dx
XFzhq+pfoi5hOawd9JQwbURjrQUzwjEzD+VYXCQQSKvDydNQ06pqj5HJiJuNPvVQlFvxRVdbHCCD
Ip6EYRILYgQLk9QGAfWZbcJ+DN9QyONbzpDaPP3HtUKUvSzdxYm17rQ6djlopkDSFoNGtV2Ki0iN
2RjJb89LUG8aC2efWg3OnaJvbWm3J2Xv0rn9LQPraWjE3i/x0kD9jqoJtaLat86wtXGk7PiQOqzK
LGAcleOlNrS5KoSGSEMGk4Mq89kjCEvvywSCj9EXrJ2XCV4xW9wfpC7Vk+YpSHCh4UycmsdOcMq0
Yh1xHBHz63vLfaeO6FAleXtVlv0UjjgghY8SdZ1JIpxdEzpU5u/9yn5V1MWj9VIN46GEUmzSNbj0
umSZMR1WOGHOHoplbCRAFlC1zMDyDXxhMT00695+imK8vig/lhFwAdnfdI03ruFeleGsW6xqOXB1
TKKmSemyb8RBxsTljRNjGprDgGWpDldU6JR9HwqOGcKD7fNbl+IWogeAXGROTOb3eJNYlKcBRFrE
q4TmjjnG0NZYYGuKcwzahDpJzg7MELd5miPnkzOfu07Rk+pZfRMswA8exlfePSU1nqrNdcxAbLpv
5kJoFoiLSYks0GocSqwO1UA2Y946YlbFwBQJ//gFzurZIWnyORo/PIQZhZBY0hQ7khkcZOZaN5Qx
BtLhg+Ry6gIpkRcT80X+TQt5nehicCqY4I6tDutJ+OzbqeFPuncxVdESGC9/ZZTPS8ywrhib7ewJ
2DdXxKy6iLNS7JfyO42pFNm75i3FyBeaiEqs9v+La0lG1Gz1JQTVBBA1AlC2Ythq1sfM3RM81DBW
GxzadGBoS+Wlo25zOtWlH6Ev/4vae40H9Nh0uP5DkaAwMe8KhQ2pwPv/tYNAi++Imk87y882hfPl
8466/sXOEFqHuwDMpwKQCTE11wysNpJPVndnGN/EQ8Bqn9Wb5qcuA266xwnQIZDiWDQWqjQ+QxkZ
0OfCo5vUrwJhJXrRCEy+m7aJNrKCJ8dT9Wj28oHusj1N+XXiznRCiL0R7sOaJqppGkyfqrVeLf+J
qdAg6GTakrcs0KC4QcUx2m4dCRmq8NalbwM5gpm9KPNTwigk+W61QAM2O+iajCYtj/BaBg/tfLWt
lxmB5zwxR+rVF6kU+Ez/k5jrpOoziqp9SKPuOi9atRbGDx48x9ahanRRJYUtGdmlzKhCYjjZB+Lc
T3S2egCkZUlsE0av+q0scOMs4DeZB+S1okW1J0gqnU46OLs8Mhpziu2YUsPQ5U11BSY0W8b9PIow
ICiAxqrlKuyPfIREVHdj8CLnKwnqvjXewaAq83pdoJXtztBzcUT8AQRc6ydHvvG9lfygB1y7Mb6K
/DBNzeswQ/Wx57bCWxQEG+sHefz9ZMBKAwX9j0jppe+25vTwZ/5H5kfOa9fz3o7xlGXHA63yPOB0
mfBOEPJmX/UIxAy+lrmoDnAlpJ6Y7ZfmLHS5i1QZU3yPK33aC7ZS03TY/hMaQeFchLsBUN/QzA/5
XUr/2hjZWkGMn72FEVy217FEmnBURQ1dpNgz8+YGq7AQICikwG85/Vu0Po/m1u035YKzxnPS7lp/
Y9IdzQqsX+5jJz/gMGFGurTllRTzIUHo303qt4+skwOz3ljSUyPCU8RcsTY9nNXOOe/Ro8uduuFW
YLpJJZF0T2lZngScXQIfdSEctem3jV5wYAioNVGCCbPNwE5rd1wG0oEDpZpMyCo0ueUYd4xwiMfx
HLb2yfJ4zaWzznWQ47EbA0Cl7KglDkYQfPet5B5FZiKh55Th3ms9cHMqec5wnWqs/T1o4JkjwWAL
AGpFgYJkwfDGRWkOFlwHekUOarpFJfmMYXPwoJWw52p3+UgWf9M31T4X6m3krkgaqLpZiGekeaTH
3HA3VeJbL8KRs5y9bsvvAd6v/DeDUgAq2wcDhJwzNEI5RRgJ+GBXDtuBY7aMqNvNabp0E2iQi5cT
m1xTqGrA0oMDu68Txr5nsq4EKl/f+2xKfntyHadriAytzJozig8ZAy0Xv0FKxhAl1VD3WzsbMYtZ
SJHnMXvDplGobSmDCvCKWvy2GF+RmhFWGIsW5ZnFT0N3DeBo6HNVIbfwSZ1FpK81Cb1B1Ai+b7bt
PGQ+QJJ61virV3jH1iOcElMvFWUbK+PLkMuRnsOO5u/VmJpWIuZqa6Zk98LcqlFENaTP2drnCMqU
BUDeYWOVw8pVUAWd4abJpvrOj3GkJJByrtRqtKPjVFWI7DwmYLQOAC/6HUac4Xpqq/oZghT4jkA7
pCjT7YdwQAtoHgZp/8WBXM9Rug/cnNwNSboo2CRjAVwFSiTBtS/XUsrzwK/XUu4E/VU9/dP0goQp
Ym2rtcuxNkmcmtWRKT1AZNce8JepnK0JxknGjNseNR6YoWoHbYSTwfRTwn+e4IAuA6P0HC1EsfXt
59IHfqlRt1G1iZEdkGLPs+DnUN782Hr0KTKm7Akzi42o2idYV3ASOJG4YnQZold1QwZDnbZrNZ9N
s9q6AEH8ej320rUltuVYea5nY9XK5KXBPtLVebjkZ6R48cdOt9YfdKBKnmlfNekULuNBDY+4EBJP
hMYFwhqSB7OSu6HAIz6Cezfn2Wae3iJscnh2kEozr/qcLPoWsDqoFasMZsEywH4IrJOS8VVROo/C
3FojpC6MbQqWi8BXJQh6ay1bdzUibMqanuBvhvxg1/SRiJFw7SVgJdAhQyAuo4tBukaBCONR+dmC
r4jmcpdIHyckwXCfGJWofnTwkDaTLZpHYCTMoa0BMuioThamLX6O8xP82SonNchn50tj/KjtcZtl
zDk/5wG6ynCRKATANVD2Qt8cwALj6aJxHNrOqmt+VAAtMimMrzwYD3rXxDBWFDbIdTC8hL61DRMM
t4dzqryHGUJlVBG54W6hkV4sApRF+77AWKAmofqQSbY3mnqfw9YFAUm3YfpWimFfA0R3UCFSClAX
flsaOtolrTPwGOXs49CGLmDZ5VFgRUrvIYZHzHizI8fa2L9bJBbG7UqvkDD/mYY12cinibq4TKx9
ZKAuStPnKOz2sI/unQGdHYbiVU9wgG1tbfRktg+tomBUFcN3Z0SJUVLpIs3WYkqjYoNlP9BzdPXF
hLUv63OIR5ImOM8xfFK27fRnxS+Yv0hrV3ZYYTY1wxKMxXjUupXi6u694mDDD3Z1OMPyT6+QBASi
4aSvnYPqXcAPG9KNdyrak1/8cH6ijdS/Q7McWN7ZcDFTd4+rh4ws3WFTKDyr8bGH49awH3QJmzK7
DorpoEvGyHXRVfrWqbeac6zap6LouckqsE58Kc1s/biIazsQSllfHTYRXOhEfcb5c2FOP14NIwUv
Z/kGthTDIBWF/URMFYtMdcVLyx6s4ATYuM3CicBANMe/EvCIfsUrrcdFDhspzZeoQhOIbBuCPCKk
IHHWRrvs5/Eaa1YZB4Nrv9eLB+/Ov87YxWKYwOwLuObUZbeBsDUTYwNMWTViqCZ7UzoEjXkfTvUY
EXM6M4l3/LOyWWysmxao3F5GTPnM9UDmgNWpZ30ml2Cig/iGJIf86u83jLr3ZkKIGgG+YezFWIwK
fbHUC9KSC3+uAzWoadp9l73YffLeelAXmVBZ18nBIz+N7x1OEAmEa8BorN3wEUgashNINN0O8Ay3
7dK6n3DocN9LhvJRb0sNtXq9+sgcfKt4suhabbxLBIg93ZZc1C73xGUAFzFNAeVwi4OanTW70vtG
F3xH25fQOMB+QDqXTQIuOMDXPUqW/x+2XsNiB3zCY4aGm9I4oldPnXWFEU0HFOtjMsCRi7i7vmmF
ZxDDm2tBmhJMSPRJ1sCTWXrtnxpgdj7h8ZMeZTQcC4hj+nKj/hQccE0bbpvo1zZ3Y4POicmp8F4q
cY0C94DS4VnMakfXXVY1s5p3EPIQ0DoP/QcAPrS4Zwt3ty4Sb0vsUcES0Ni+jYFD2HGw1nHajgw2
fu0cE5cBCWzI8RyhVr/L1NMQwL52b9AqRKfvVn3d6U2R5jh1/ObkgNiIPfQZyajp/x1gtkCwwxnS
UB+588UIRD/IKHuVC+GmtPVkwZkV7NsevSC2oRFS4UC2Oxg2VL5Ye1BbTmwRPWQSuJXo5aWhf1hU
+OUYsA/hmdhvMI/gErxGNADCr58pvTUVx4wV6Rz7RIaHBo9zMOuYYWfZbnUR0Czwdmi+WxyXCkFs
Ntf5KDBQZaCbkkPrVThS1rfRSddzZ2q/ERoiN2x3Msa7MgB3yjoPqxv7rGvflhXsYzPi8JP57VoR
UsEF1WUp1kG6WsPhQdNqfw1/2i9IMpOs3mhGaAmQ2nT7MLIO5mIQkUFtEC0313H2rW+86aswh9Gk
2/OCGCI5HiMJ2pbgycfEuAnXYzGtLBNqcPFNGcmC/w/jNz+XwdtrPWs6FMiI4teCfEAt0uTS44WH
1Jjg2nVfrl2DCRLruuScdbEvkCmRDd1pqH/yGTheH5B+P62Grrxw0kN7S1Al6uJZf0bSwk+S2kmf
IxIbTZqZrlO00AZDQOp+QDDd4IaQlv47fEv8QXowndykQYA6qo/g2iXdgDeHiEpwfooKqgEgqM0d
0QpixQr6AwMP49eJz87bxtPvL1Ekd/B7UxsCojetCAJEckYkEOTwznDvPaZsBbyl0KMvi83P2Mba
Bv6b3ma+hEQzXQwMOOuYpEo9u2m/nEBcYu9zrsajvoer2UfdrMUqDE5nwi/KXaOPGYu8iOqzpzXl
lMoQdprptKEcBLmmwdPlRvdi+0jVAUn0jaCIwmNFtDCENSMlQlypQfCAyfS9oqKXdBtocHfMv9yJ
weQFen1IfGvow8ekCM8LormDPfWOntX1sj/ixgBtrO3GVxxJrPnNmp7jaHhyXHIr+vLR78MjJnXR
26iNVAAcMhuCbcDWkESqAdW86Eu5zYkqJRQUV8mOzpi53jOgewuDT9uQ6el+LI7cs3ofob6r7exO
+v6281wiR6YVP2ZjWNG1jJy7ICEMJsHogG+MIUPncIDDLiRJAHalG5wAEbk2+5HeYfRu/PUZF5rX
/FlwCcVCaESw04OlDJTLLCR1KubxAFQD7kFFBNrkGystTG9Q5lENLZTO0d4bL7r/RSlQE8SeP1uw
pnt+yNy/9e0Jb/QRT7XpVVu6SXCWEIJNJH/s9EbGmA9pvYNfXZLwgi9deBujV3Lk1hkbRRM2zdE4
VxOpebp1ZMoYMTGoydcrsMUImWOqxtddzXYBnEnr4t3hb66s8KI1OTbjY330d6K+EX7I5eYc9LaI
C3HkIxbg5wliqBFPA4srRtYMjegBvejmFlxcMw4gYmcyUrqzKuvJzOPtUNa4FSYXTQUPoKXRHCI8
4P11z/q+N0M0rM24nTx1rhK5q0zjpQNXHklCshIIcVe9YoXB6BQNmlJEv/N79amiS+Vomu4txrIQ
na66ykELpFc2l/luzifS3d/yhoxzHXFNYkfU3IzJecoXshKh4AawHuJZvmjDnDGAbcd3CpesbAhR
6ByTpXh2weNG18MYPsPdF80/YKyJQRy9fyyZNHTJTMhffi2kfSJIQoT92bbn4G5IxFpa4NWosOEa
684QDuoiva3E1Vy/+SXnSapPXZdYdqU9jtB1aO2PXsJ5+c3+zrpduExbXJ/QwcTIuDswHX0/69NZ
0+zTqdChH5Be2XAwQMlLomRboIbk9ckJKoTazontqJWBGsMD2l+5TEGa5k+JzzZzz4XZUGV/QDDX
qIZEqUmBQJcyrmyax2z8iqB2w9+NcWjpv+0Oy7U/T+u/oOxUmgeIL0oJ41TbPOZkO6CmQYMwgP+7
oLUyZXMtB0KtQR5TxYTDL58VaIqQycPSvFkG3AMUubofckXxxL5KTBNRMDUjvYrGPQOeSIFsjzj2
crQ2bRVu7PhdGk+ZVjlR1BdJueuJ5wie+uXNyE6ZfRJpRIlAFchsCc+PdaVVQot5NjGLIF/YQGkd
1Ozn3VBWv4OI8S5ZoJbaQfMzF0wUE/99wJyQ2p1tGdy1Efuyr8a1ERGT4cPcGaVx8Wctz8PiCLOq
kUszzR/hhj52BBHL2uEatlBiOYjyFFOVhDOsxSaU2qC/+YHaxCnuEXB+HQZyrf9UMNo0F9R9HBOw
D5/H1MP+aoE+ee7ALbvgEY3ImhoCx4vbbIoPh3SmCEerlPNFryzm9voLA/g6UFf4f1zxArrTIsPT
CB8Hn1EON6Q3f+iBvtnad9pi048OPeHREZm+XFNxx5SUl6Oo/gKKU0sZjExf7RlVK6P2nFGvh4sU
78ymGQmkeY1pqKNJrw5AmBC9s5ttJxQlGX+osRydAcY4cGXJoTETk+wSkNuKA7zmTZ+OryFcrqrE
uPsNNihqpwy/AsZViCS8gzfgRg8VF0RHk9plnrH6RfpRdANBcPieAfKvCs4yvxV7LA9WWm/OYGXV
GO5HwpmdcnZbFcEtwbiBGY/mroCvQMAT/W1tney63oum+/Wy8WBBeJJMMsPqrwSZagd3ncnknAT2
BbSZrdtZr16SPMzo9Nwm+eSIOEBh0sdRkolL+pgqwsWYN6hNj9yQDW065HFRqs/JV2v61ySu9y3d
FrxOPM8buskhD7hsa6Iguvf/3AvUu1vAaVDkD3SCNO7BQ4v3rmtbXciHzsZuz6ozLyPtSxX8szj9
E1Y3E6sNOhvv8h9EEk4rM2UKDscBTI+HakmJpO4O+MC3Xxuw2wKuEcoW5OArvKSG0CCwYbobq4BJ
ffTuVW8LxZeNrtfD0BbGWFtEYPsOAK6p4DIb26jhQBuvHSa5aX1jMEqpEX+JjpmGXbdXNyF5Vu6i
GUuhIwP6MpwOZkAeOmdxStuaISsYUP2QqzXsynlnuywgU+ysuXsNauWQ6cwAopVsGFpFrFwQCdX1
uC8VPJsUKt6yvJZIXLX0S79hDZbDJ12Mj9LNXvIAYjlsfF29hPGjBxGu/VPxBYI21hdkw06Erzjo
IFxSYOMOHl1x0xCTdQO6yIT3tszw//3iNlojY3XQMbHXn7wf1GNJXOnQSrJK7NOIXdBYLc8zpTqU
lTd/3HZqfmgNRKUBTn4oTeNi33Tze7B4a9Nqtx7wpuv8S7CX7F5bEuPd+kHv16pG18kRauAKZ83l
wfTa7cwF6sN4ZHOOSbTv2sdhVkAu/k7XKH1qnWacyiISiH0GQTKghISbEfY8oIU6s7gNmMr4EfpJ
4ymGQD2FB0V6JSnre/7V6Ah4J8MqgL9xMrlDGnJEB/OTS6YiE7gSGD43HCTMCVEUTBgzehgFzGA6
MzLivH6r1U9nwngl8J6dPrfJ59j+Gd14g6DKIHEFnx++CtSYllB2rJH5oTOpIFye8bBJFFYDXraL
qC3phH6LwfuJsr8Adbzom8uSQJYMSX6J/D+7x/6xC9Ei2j5yUcBUkbxXFcHJk0/G0YuLh6JK8ovW
D2W80JShjQIpt84OR3/IA52AviNmW4Wadk3Z4Eb90PgGTk79THMDlEd/g7AWD6nbUsYMT/2QYo0V
W3HpDktwtPPuy43HB+DEHSfxoEBKvOwBJhIHJEZsTF68U4j9EEUlpQ9EUWp4aVbviXvwoM04oXjA
qvWkxapGJ1E4UqgPPYbufvZe98k2CME05a+Y8cZbXMWB4ZRfDD09BQjQ1vM5ScL7AeoDGkPhTk9p
A81D+uuumd97Ed3wKiXRiK6AVOHpIWE4MjM/iKAXL0znm6U4T/a8lU3yLiyu/+xvKjoU1/ApUAu+
NxjiZUzMM840r6pPJ0b6940qbrHn/WRoVmoTMUPkB7dhrh/mUdtKPCRpFa2S1nkaXIvqD2J2YT3V
jFi6kjK8YWl1BH9U3j8tw8u56XzIsE3evgmP7rou501SvkVztdNkIPBs+Ig5offygEIItYr8mXv8
v4hcMJEO4UCdu9mzti5p7HlX4zIf47bSZuNNq1dcayZKGu4b2Gkz0m/V5YGoLBaD1k3LihhdwALp
017ipMRcFyShgCvn23BXabu8MjoK5a7b+EtNPzqRvfDf+d/kebe51LYJ870n1Y2Ck1YmeDdhbZom
Tqi41KPoAeJMmbjPqMRt+OAApgTMDxu1BFQKxKcaBJDG3mpS3TELjk0fnRsbdzgM2WzGUgJH8gwX
RVUWfy3PUpvJDUySRmgJNJjRt1vSX2E9FeTzRrS4dJbEGObEtefWg9dh8jqawb7CKa6lu3OphyVZ
KHZcrcw4fq2K8mg5BKjSKSoi7XGFT2YyjU1vm4uOwiz/nhBzMKQg5NnIBMaTcXxyGmO/2MRsmQwz
04Jm3bjUY0izvk4WLMK0s1IxbXrfuZdKflLEQORJ1n5qPdiF9eeQX4FOcSspBPXX/eeP5/UHHSHv
5xSMWD70Ev4ImVPwuevKYqYI34ga2xk8TggLpZXnMNIL91jarzqPcpWnMPbQrarmag7LOWqn7TJj
akJghc8kj7a7o04ggylzr/VHW7mv/mzu/a591nRNqwz/BUhzzfZRcCSY6jPJ+5tSZHYJewuwyt71
mGBjK0oklpVCa1GH2MMfF0X+ukCx1s3k4MHDlxzhcfQ5C2QxgtMT7kcatsfejEiAGiDgRoU6rWIx
bWMWtZVG9z77keGqB4KeNtWLfgql0X8OvnPGZ6DrH3NB9o7br4rGpPxzvZM3h9uosN9917gbzeoC
p5i5ONy2zr/2/MWBleANNa7SZv5s5XlJmEBm86Wi5I4U/BUHcxzI8c1QPIb+vBfzhOpnXMGNuk8W
4zOxsoODJxoM9OeQFINORTTcEhFEET7pF7R8SVxTFgWbNZ5dilVuMpSAaHAIDzTVMRLZs5E0v7hB
4PxqXz3NBhCgvdNvFbxLciosJ/uMVPHUtP2p97xTSVhlhiIbAy96aqL0sLivPyRzOUxeLv5AlIYZ
fFuy+3MW1EhB8FbDNqaI/hlOBaNDQcBYOlm7tPbeugHdY4hoRy7tX2TJm5SgcYzJgPtSYHgJ4Ws0
vGM6HYuJ03uRzOWFc4fj4NGj8LFbgLJevmf1dK38gPqk36l26xstyC+/3SMlFwhnO3fY7VXpafL8
R6e+B2FZDwpxXLxkxzwZ9jGNwjrzPmpL3oc97RvMgd5ZbKj52CxBAU4I54BLG2PqpX2GOBB2oUHu
ijFiFn+1IGepR5nHV2bDIMeZfUyHblu3/k6m2a7vxGOXVDtZB2ubqLixuHdEr21rDShzeqWGvAGr
9JGSQUwxTKzktAFKh2vCGPs0TjxizK6LgcTVZNqa+NFwhv/1KU5T2cmK4s9F85ISKG65j1W4BxHN
a9MLHNPM6Ju7uXMOewSZaIpiAkPB3pFcYq/IjCPvH0KHkVsALDTCGVD5LqSKK1MECe7YwdvzP+jU
cSpFQeyLEus1ZrYAdryD6cDEEkcljOla3CrJr88ce59CGldO/8ZkcR137Tf5c5E3nYqoJFd1rnHF
LoqNib5kt4w6o64/Vgx0hpIR6kz+V2/CB8B6v5jF1W5PkVHehhBTIIPB85wSpdL5sD29ZGclDTnn
2vrcnYNdYce7Hu11PjOiirudaOBBkTEYt/JSWe9pVnw0EL5htj9kLQvM+f9ecyrvsXJqbJSHC0az
07IaIi7GiZY7n06wniCs5w+YifiEG6bWoz6AAAEeWgzrrcG7WszxaVr6nWs++NiF2ruw2Puopsw9
Pxb73leQZ1SI3VqF6BYwbzdkvcl6AWgnQaxNZvDGdsEMw0+ZGyWHWTXtmiE3aOXCdKS/kzJfz704
Tqgbwjj4c/x8V+A1JwxcKANYtvaMnW3UHhbkkKtYUtI1sN0gx1yMUpJHbeEvUoQrv4U/vwTjtsWo
vCSPsBMYBFeyeQtq64C6XuUE63jrCv9NM+6uJFAcscHfConIFkVahSa4gLdMF83wY0cbZTArH+l6
qtTZWRIwDsmgXK6TWX+ksNccaDRLjkl2sRP4rmg5VBBe6xaXENtdp7J7M+ZmW7pgEiJbOQ6b7a2K
TWp5M95Vfb6N2cC19Dbc+5N3chXSnJHaNdh7LLq4AYImidbnXs/mtZaBabKVPqCb5FqRXQgb3qW1
sUDmDUCQaYCzRuhihNe3rIqj/sX9/DLD0vJZP0jd4HvRUACURS6DQPaEwtRycF9CxgUliPnUdo/6
TTFZ0vwcHVGClg9xUUXzGlj+ofGcY9BAVg6xg18FOKMiG4Iw/OcFC2IFcTBDyDdlv2AYT4KKGz/m
sVopsnH5Jpd3BeUI0GhiqRnQqvSlo0J5TErjlpGWaLbigv/kD181zs5zstgkBVTXEQRHFHitNGfI
5RuPj1VL85Ql7T+nE3t3aK7StAm6nU8Y8qdM1jAZ0VLy9Kb/u1EW+8tsQnWw3NeInTOypvTDywaI
o0xSU6b5qaVjt2caXI4lbljduzPCpsO0PlkgdMExDTMfbIa/vvjc+9xftnFpsCcZrnGeEJCVb/R9
lLf3rXGtEpt0reyhFf8K8nl1cWiLg/7DY1Xcu31yNrjMbHh2cLLA2mP6El1dKWDeiMNtFIRT1ZB0
l63+ocVUcEBxPYZAggLP86Iszll9mADVtDu6BDJ1TaIMIdLp8iSZB21iBC3m1QT6EwhF27qiwqHd
c5WDMbiXn7KBd03GxMkzXx0IAHAsG802wNakBASYOLbcVbXAKQRg0ZzixO1fLFqAMMHTmKyagsnS
spxJnzlVikG4ZBQwc3/HlF8OqZTmAKSB2WALxR41jFEuP8kk503nEICWqm3Vf7dsdjEXP6ONh6Xn
/oAWHkJi4QbxOtQo8qz5OCMI5uG+oUZfN706Zl1xc8b6s0NiHNvmOmvHXetABha2uNcf86Q12xpC
F2wjq3Zfu8Y6xJA48BjclqmxzyUNI6rPjOlTxH3hAfulz2UAtBWal1z5DJ8COLhqu/QdbzP+qsNP
hcLKIxnM8FnGOBY5E5VqWb6PTf0gRoYZLvttbp+7yjiUvMEe+0tx9EfsNAfjaE6cFSmCn4aZjCeB
nDCmUkPzqP1koaq15qUrKvpfwFU8RogtbfDl0A9K1CAcDiB4+1vggqf9ql2bJCPTik6kK+H0fNYu
CPrCwga47eZLpkur99DCmlSXkR6D2LuoLj+oNxMDzmpTlQJ4zjj34KBtb8C777ZMdZ8G4z5LUFw3
4W6pmse2qE8Q6ksDO86L9r/1lIWWztz1+Vvl2zs2BXd21jbH0k5OYWKsBuwX7sTJxGqZUvBUFWgI
6+UzkVTx3rAPkp207XytC5AsT3nS2EZnrXlnl92hdzPoyqn2YOU8Xx5zgMME3M6yAhT1OLy2LYMU
6kpMsYvl4CXLY/WqCZ5KWyCy33edOg5Otm15aCUtZeELfepjgPGIDiWioU6y8/Bb4Xmi67Y419EV
Pp7CxN4RPoUF+6FJogNGDrIJtkMVruFeYJUNfkSE8FR9WP2Ak0fxPUu5F73aFsuXPhT1V2a5+530
4koLonnkXmQfXfEQpePHxFXpEo3c1hsDrzNMK/aoAPUHsCEQmY25FVTT1Pk/iQ03fefWO0d+JP6W
h8U/xwpyvxe+iNx/KsflUPjlw5TElANAlxqVLuqfanqY+/oN9hR3anNLQvNoQ14vsZhkHTj4W5p9
TVwXInA4G2MNPjUVxPVpQzCWCl8HbIrVCR5KU+cTC9RePdf/MYZipXdxwETbjAkW4bdZaXVm5p9Z
6cls6n8dY9zR8r7KavFXwnefjJQotCmUlymNuruap2MuvQ5neLAS+c+WJGlwQo0LeYWR2KXOl54x
GUhmQhnfZ0UKqyrh3Ewfx5p0P9NEKGY4MN5rgC0/dX9dCYBuAPTNBXJK12X0H+Es5ZE1htWwY9/n
PZoCjKiMMToJq3ytE2NfZO6TYkwsnBlLEYZ8GWVNjSs5LUPSdvehENcRDaEdGRvXYbY9N5SU8DdF
6d37bQZrG7Ci9KJtNn0kDj5MffuiPRYyF2FZJ5tPr0VmbUYM/gCqJRYYbUBoho2Pqt1BTcL+Ddfh
1IXwBAgdjsVOT1ex/NB/PZyokO8hR7uNP+PIn5HUuI/C1kQxBv2ME9q6AFGF8+a4eyzrQSds0s7M
bzVdKYazO20ohm51XXq/PP0+Wjgo+qsA6kFHO1ioziAqtfkfu+shLEsCOKEV7gmJarmo3SIFruQn
qFjhztidRuTxdmJST3XDwXdIAyfQPTb/mkFdmDKsKiN5ckr/vJjGJs/Dv7Qindx/aPnzlyg91FHw
7JjGaenA+yRco7S7miGEaP4Ys6x+Un/QLikGETIQK5gAp1jNDFn5FlutThRv3sPcxasRX4/e4cWr
5E3/x7Luz5H6q2YDpxC+u2qwqzZyKCE+Vn9oaKm6qL+vSeF/FJUDe3IG2yi6pKEmpWMJvO6Qkuih
TGjUUWnDDjW+Jo+05zz8CoZlHygirMwxOyTIZrjqcx/gRnynohD3QxL+jWORUQerExvvr/Zr7DUj
7S40OVRvc/3VBRzAS/6IRfBv7C3HoVgeFsdvVsUiD06GiWgp8Qf0vK/aM8eV1Ugs8f4S/EegUxe6
PkSCUvJ9AUMBZ8RUXZafoTD3dhKfhmQ4wnkp531tqCcb1cl8UVfCufIsuzqxD9QNRDGeRutHZNaG
t48JZECf276586s34wI7tdma1fwWYVDujV/VqcPmLVafGFH+p+fBBonHRkrqCyqSlA2E14tHEdhm
0YvJ+T13zGahGU7yNSRXRtb/pWYm1xgNW1NTVeT/6kJ86C/jYxppiAVOSenePUYBGBtD5GITOGjU
+3gX0eD2KUlXCg4niMtOH0M4hO6Szt84ZrWuWhetabHjJd/biIcrxkK5wI8zIHOwB5TkssBGB0/t
JeFHQaf2LQIMab3cscAftNvkWGenkfisTHgUfnVRI10MIeBL6hB96yBQ+8j88N5OX3JxdRDbrCXZ
klq0L3qQfRPL4fgxWlomgESANKDJIYNR0i4qGvQKxxeE4/ViM3YnKaYHWefpIuYUloGeoUG23t1C
eEyGwq4IdjeFEcNZbWDa0ZgkHT7H42eMYTG2rLFA32/8WEVwcPCGso1N0/T06vh2M/tG6NZSfdeM
I/3fIcYTvyvu8Fju/PsIFi5hv9q7/38cncdy3EgUBL8IEQ0PXDnecwztBUFSJNDw3n39Zu9tVyGJ
FAfofqYqi+iB9s932TNgKg3PNiHXSOIIAkamHx5k/WCGze4xYe2F+Yg3rilC9FP5ZoTCMrHMJ3yJ
MJW+3rkNq1SMKCkiay8iKOmqjAFTdKI6pqx8Ky16dPpyezj4lvuFQsJn90KaTTf3Jz0q4UMR1j3e
p1kQdnaY+B80zeOdAncJF5dzcBwYe/Q7zae70IJN3mP2wxw6pqCbA2xKzBDiDDgleJQ68nd6zntM
DjO9/MCuLKCW8o7oeoSrTNR/eNpo9FCHe9FaptHOYEEZEGuwlIX7aDgGmb12ebbtRaOyrdyCZzyi
aGAME9oZdolmoV6gQTJ1GFYwrcGzNNYb/bkz3q0K7yqIDO4r9CoHPYWAxbWEUjfAvMinta7Na66A
FxgovJCYA06OCeq9g8jYY3vGOV9EzcJsvm2QcRpl1LQfi1sK56j8xQ1F90Uz4yATLNutN/RXu9M2
ToJhiA7LppsPBdkXNAQvzOxQvkNrqMr33CEsPimJ9WnvMxul3Hng2YMuHGGfC/e6/l4Mz6mRnIZ+
BrlIgMY8HtkvpZhOSqt5Cb3wSOeMP6JcdWb3YQ7OaxxO22js6SQPnuTTyP1tZc8H9JpFocKyQKb2
nCLk4bLnW6tEl8m9zOxTWJeCtE5M50smjApG+01rWHUSCPQE3ogbFlB5VYeHkMekC5gSmCCeS+cK
8XZRdLoApO5d2Kkx8nSPUy7fCYcZouHLyNN1ajIqSOd11R7GknI4aU99QFPGX6WsSqlGdeJfU4cx
i2Oim86cdec9pqBE5fdRRDgNmpK/4D3KvuPsHqMYoXFbRFFNIh3atzbZ1mbxEA6SbtpB5MaIAcZf
dGIhhSm61Ab9RGd1+PtxG0VnB+0hcgW7Pgy8IQq1qr1iaLQx0XO0tCBDnejJ/9ObF8lW3dAMpqTt
hQYR8WG6bYxgZTpiVSGNyRpzwYEes4OpSJGXDfR6Qjcsh4CbZBUReeONaGLyR3ydfH2lKLaOWtT/
i2xqMyCBp9K9jzzSDfkVsFsXsUC/AceCZkLJAnTRrYQrbzK04Kogwuf/mbSnrn1TYr7/xe7+M4RJ
TsNiPip+GAMGaE0tJZ62iTm6ldtwsM6W5MlZqoKdK88bbehqNHzzUejeSrA+8gzUETaBGgPEhhD+
t+b985gGlJHzgukJscB47MKOXTK9vXC3PES5do5ZHhXuCq96E4vPuPxx9PZsYrYro5OdqziwjgEX
URrJvR1/mggNdxC5FIQvY1osh1oem/q9Vr+cQmTjESs7jJeZDmOMkIltVsbMRMzuwJvzG/AeVozq
htE6GgNctrk52lWICAtseESQyuhBVTFO5iBXGu/xOCDXgOcC0lqgqUuqd9t+9viyEdyzEeqdx/2t
Tiif/UUUhAgaP9NzDw98ZjVB0LCXYXp9Mt66etOSPKQyI9sKf6R/Mv23kk1wV2ZYNQQQ12Fj2x99
Pq1NAzSZ81sagMBj1L/FVQ6tvhwkI1mYmpKHwSUgN2PRHF9aU2zDYe3YF5zSS23vcer01WuttWvd
JdA8vtn6u+AdT/tLO3gb0VP/sUqz2RRgAz9Zjg5yHfFCilytXSb+KTP7I3ZiPZcfDo+tnRP95+r3
rHd3Wq/4idUtJZC59b1d348eB3pw1QcfeHG/D0subgRtZgPpwf+YZPXtSrGDsccdjhVr/nDJw+Hn
IodDzUYaMa0aWmBB4OTPneQEJ3Sv6lreRWwF40oP47XWzNuWt89kVcZa64YTlyEjBUU2MKHTX8l7
WITjW+uXv1yN7sx9gMkuhnH+Z4zWzjT8o9tx1XUtLIXkggPu1SY7TFPq7em9h1Qq+hewo0YNDix7
yW33nrR8nmNDfW/qKLElxz+CoVY5CwUR4mV2qkrnILDq/F+EkydvDjuRnioMk8zvXvWh+RjJ70IZ
tebSX+gtHZrB951ArbZYfyyYYu3GjMc4LD9UszMS4ywBrvkFZs1h+FKvXVEWJ4+Pua9fWSHuW97I
YTpP/Kkyde/kmmAqUNlzsXVVQ78aZLn6gpaLjl8Ffo9fVv029RjX++obzn95ZnYusd5HF8CwRn7t
CCsWhfNMnNqDZYVmanshxs+M+CM0v6xG3idrN+gIvoYDi38k4UQPQtphYswGGx7FxOePNGqkfMzJ
y823kJpsNpS42pWdsiEGMgp3ZFW06MWL/VACHXmqnD0zfdRXa8wnZ5MdKuoXk/cMW6ET4ijZaz5P
B6PupmVl26vdpHONbS7/ob9oOchFCppYQfDZzj8NXH5+cjDc/Tjt3XA/mLgDEPK73wMWEqVJ9HjX
Jn/Y5BratXhcDVgZgjcod08m8Vs5P8EOG40hxGXAQgazVGF0Gs9il5geRzugXa+9a4PXXN56r9zF
4dkwyQnyzzrrVbYV6c5g1pRnH6OJlKnRXp24uzZwwKppPoQ2ZKM8CZZpZ25SYR18nnXDIOxHNVWs
FPsg2grL+XId0ryTOLkzAwKIWw4cdNxqTm2Bu+6IK1hnMzJ0VIJxwYdZk0UEnUhVJyxHiRBRsDeJ
IMXmp8ujAqCzYsfKdQKMXBV3y9gtyeSJD8x1qVqqfUpQc4AVkb8G8518NbyPyTRLsF/ojRRBgLLK
7VK05E7JsAr9VVtgjht6jJawfUr97pXdJuITVjh1dWzHvqYhps1B46cbRkh99PApHZ98/gKsmmJg
okSEclz770FVPTPp49+zD/FI2pTF0DyZVgdbD1xRnLvbgSTvFtorfkFmpfGtip41wiiD+cDjGyMA
mggWQNem/CkWnR8bzIunqhHD3+Ao6ih348g4cb6oojrqgh3tiqvyCEcLSwGz/R5cx/yrupM2lEBJ
yfRzljbjBD86phy0k5OSWBmw/jG/y5TEC4tJANNxPp7e16iyfHIYBOK4Sym1U+HCxSQ5LKdC4FhN
iNfNEdmxoJTZt+VtKg9rhnL19a8o/7iZNV2w9cPGWOAKK+ud78xgI51hX43hVnIMpjUVuIvje/Dc
hcmpz7eo3gyHqqCQDtro/0lNrfYVx8Z6jM0fc2D9yL4g5OchUwtbbAar+jOxUCRUQKIjoKLSWidJ
vXacb/W5GZxZskFfjod1I1pa14qvEM3XCpeQkuelyRrbj3pQdDScuh3di0kBxJlZOCFKwFWrWZ8w
yme2odUhiYu7N9/s4UuXxbKZAP8XNyNFED010Gj3ar6Al/epbZJnyd/J5XMSEdqMPObT57kN2gcJ
APwVKV0Bs/9FTNWMwAqWBRRE+SkY6YdTtw59BxJHs/aoyufk0EYD7c++l69mBOiYX9Q1b2cwaFH3
qSqwUBmJjo0g456cZ5kIWkINLFCXU3VwXAIQrfceIXKGZo5VFWYlMfxE6nq0aSP4Tnvxq9GgFvKi
JXB7Cu/i85kxyILBz37d+x3Df1OAo8IugZFXmzZsFrF2A56ArMXE1fHGGVvzPHtOtuMfStLACvDJ
0qFSi5B+ZX3+bEfWLvDj91gFvoD87ucPhpA9JgqzUFm5CErF8Jitms6//7Lbcicw6PZ0y+NHP2Yr
g/zMwsLQ3+AYM5FC/gulAz+BVSbHUVgSJCbOwIR2GR+DDkWIY1OqxRVAjir1ceU1z8p85GAxbyqY
8EZ7BAJcehXTRc6YDP2VmlSxP+Nltf19JuHr2f1tZL8m7D8/tbaFNJ95bR/CR2YkScTuw7tjhOjj
wTMYlDzqIuQUWbTNGevlqRvFow0xUvoH9Rml088Un1It2WiIubrOOHkiuim1nOI3iWpajqL86cIE
dAuNJ0oVT4CXY0RcJ3ffq7b2kBAezfJEzNFRCoFYlsHpbB3T1nv2o32SkGVtzDvME9T2eXIowVjY
fIzsLI5ymfohvj60kZQAJpf5IhmityD0CA6WmFi7o+NZp67Vjrg111PZYJKF0tMjKIxsupkKp9G8
anWXww+BXN9j2ezuGmc9LdUW0wtuxwXEjrVKzWmRdMaEXaFosoL/6Ra7LK2uvfVWYVWZZ8n3ffLo
kFyWe2nyGzUo4QBoKqdje4qA7UOwIz+RB/4boA5RSHm54TqYdNLMqNsIVR6UuJT6XXMmQiPZLYdU
Q8vZ33Zi5YxLhJaavehZrG1KjZPIxjXmYgkYawxbErmF/ZTW4dqeP/WceDx0YIwIvS1RlkebW4MG
kFVDs8rNfQduEglOMTz9+XNyc2hrJo2dYnsanHrjIUq2Sndnh5j2D275Nec88dO8BvGNc5VfRG35
g4pNjxfuvDSpK8N96DDu4vqXf27jqgv7XHafGcbsOD1r2JyJeUA5dFdIAd9KTnKGfp8JxKJYTKzp
0PtIuazo5Ecs3yLCbLAr1rjC0TawcvyM+Nx8F5iQQ170qKNkYkFdNe8Jzz/o7psffvahefC6iYO+
2Qf81qT4i4DdGDnKMxaj+E1CCtlER8bFHI8g2xLT0jjZSyOg/tLuXQH0hJl+bBg7PmuurgvBLTSX
jINKj1nHbkDUoSASHjc8wliLQpEuJyRbnR0H61OLPVD2WRBz5mgvjph3SU5nQcPLTXsQoLkMVlO9
LBBY+lvPGHbAKpdGS3/cHxu2lax8wYYibomn21yiGAz9L5vDrhTaBlc+Dk0u4DT+A+Nh5hyqDgy9
GFm4+uEI3d05mk4GnbUS9abQEIV23O8FAeZxtx5igmOz/Vyj05fKWItBh93jYqHjL44861LjKBhx
qOVzynlDn46iotfr04TXP+zqS2/zIEoyyvI9nSSic4bg1JOWdRx9d6Ux4Jv7m76ygpgShxVdbm00
JE4qPZeZLcjPhNscKwidc5bK6zBjpua87yRY+NpfuXH4GAJ967sEKWf9Rb1oFgvyrqK+V4Osg/WW
EGGd1PNl8ryX1mW7kEJwZ9RjErtIub8AfYDsBc9dBzHplo8M/biNfRo3w9x2XE6V989kIpBhxxlG
YzXM1dpDkZrx/IjOYFrBNu6ln/pDmuZI1+L1rLbkWX8kzZXRWwOTV1Q7P7pm7kiYFp0Zhh7aKKav
zx7yXJcZ4Bzj6O/GkBADejA9uvlj/NGlnzLCfpPhHsMhz/rUC3nQGErYuIiHyYE2eE7CEJFx3j2o
R4KnGGVE3cl1lL5lrkvOKIjvIg5weOcqADlBrOMyj4gxP0B7TO18m1dVsjKQz+lVyBwVF2k3roOA
9GGl8dZWRdAvXfvd9twVnLdlRn5NboW7xHLJmmHrOf5VPhmzIj8MU9KByNXoOfClJ1BzwF2KnJAS
Oj3dDs5pVSxqG6ACx4L2PJTPhjiFYptEJ9HipX/Kvpk4Bz5d39LoNrQ75rhgDCDwl6LZpFsjhmvJ
H3Cadavf3YlWg7a8X1FLqNSAmAo0qDEm3ML23eLL5nyo/GmEmVx8+6m7mdWD3WeMMQbu3D/3iyeu
5XCbXwyd/zU+E6M9cDQexM7KklNAB2lSH5skbyiyfEeVlzfOyqnI7YGIwKxJ38jhGBsBGcBHvXJW
Vnpo6mCNtLrQkVFwAgdX6YPlchXUEAEdIwTGbBpryz495Fjl9PERoHfDzA5YCM1v8tql5C9hm0Vj
W68FvmA7+gUdb/NG9cjLAzQ00CzF9FFFv3Z3dstVrRHYiVv1Kfg1wejxQ5tgxsoz4iWmTBo6iWEV
X/RCv6e1fxB09pNG4onffzHqxOwNnoczSRSsL0btYJgHlMV0KTHZRHDZLRtRqI/7H1SVA1XyWavM
mzGKv4o2a7hoDADsWt4ofFNTX/c0j15Fz1iREqD3aKvcdt5qFVgn+Skt66LH1spvrGPCCYQI6jNq
OmJILDQT+6gk5I3kafUfabm3WRMFz9gtOG77ZQrJWs1FJF5aK9hzxu5GjwCDtDX8RVvEa68kf8xK
F5ll7XvzG2TrSxbO/bL3kBF1JVz7UTvbHB5GrP/1GNE4BFM1j4ccXN5YXvNHTfnLhudJk0RZQsd2
kDlF7jORUQ5u4piotD2i8zpIjiHS8UjJm8Jk4RL5gLkB00+On1I74msjITzG14+bR+ms+bYtK7qH
dkpWHIw0Tbew1sT6ZUy+RlAwMVIikbbEb1CNWRjSESKGcJd8Qgma3ygbXkM0BcICHZJFKvUuZgRB
MCseWveR2yaQVAm9yb3WHsb0rtjmGUNUlNvlrLGh694HkD4Byw6EZL9+0hxKnqdsPId5skUJ8xbK
YG30xa6Cfkzm6QPTOExbpyT+u3lHj5bz/WUt701B5DdIG/6XaheSardDvE7OLSnoTFgXrU6UEjpA
oPgdAxWw/f5dIACd2teU1GEf8U0NFqRFsL6YNf8Zlfptdlr0SXeTOYAhEExIxILoHJjOljNbfPPR
zMVHgnjGKza8SFq/ycxNbf9Lw+xH8YYJMZlBjkRR84Z2JynlR9ENzwXrAxlLvI7Bcwv9Fh0y0quQ
NReUahSo3GWTzS9zNjfp8HDb8uHNxTqLyHug34iHYtsPf65/cDqxYWix9ZBZj97aWCX2uyPXdvg3
ofHB/8C2jQxYkkybuNgHstwmygKGOaRzi89JworP9PNEAFIdVtsWC0YDxaCZZ9YQ9NsNr5VNB4PZ
DwTC/GF1JIZU4y6VGeTIjgQSpDMWD3+IsKk8tnZwZILl+DFE42A6ta34f3nixsSjQe9xpr+gCB6C
Me8YBI+ci9cTtyLk28aDRCaVDl6aRTDpNiyuq89yuhqImIfpQLu2sjy5lHG8HOuRKQPCcWkPOyVc
D2eLESMFZoEY0afowwhxSBJgokwXCvHBnCEYAyR0AXrFGAPBYFWHEaltmrjHwom3ea6vKtYGlLjX
qCrWlxh5m+2eUL1iPl9lRIdVPUC6Xm7caXpJam2bt/yAIoYCvDD/NERNTevtAsGGRpqvPWp0XIJ/
lVLNkd6o++D5A/x5ZMQn2U9dgmZ1bERsevMcuQnoMcxEg4lN8Qrpycz+Ef7LDuy9s9MTUCt4Z+zw
E0oPrj9fOKxUwDtB7vXSe8ooBKnE0gfDUIM3TttgabuocaOePeZAWmH/oiMQ63LKaEdTK8oKmMgE
vmrtZ/HFmIJNKnODjaxrLaxBY5D6ZdMftD2xXDLBQTLF30EUPDxSXcopxPuCQqaIEA3oVxQOnAet
6ezwZiz9KWK3KgOEZxjmKFd6/Y99NBUGN7VE/QEP1+YJihgKIM3Bp5r6YMdU4jZbMzh+KqKQqfy+
Zoonbyq4WtNdfIMufCBEK2n46tXXkEsKAz2YKoBWFXvbObb3wnLfp9pGMjlvY5rEGZqmPS3iAJ1l
JZAhKMed95ygZiSqemsLACs5Mm7SPpEt0eeAHOQrHzDvbX2qIQA7wCe6UV+DbkZKVh/dIHiOHZNu
E1V9aDG4wXBCM0yBy6AgJkSiazgqULEbUXZosnbzv8UPc6jFTTJa+loW2d3mCjKy4KwzJMVYWGUu
wSn8cy09eaB0+59dFgzmpgtedUk2GDN2BrKcxtPAd4HFnQoE1gT/PDzrA6PwQgMFiWi9rBICqjvI
Opz8KIZ2wn7IcTvQk4vpConu6PX2MwqRVd5hc87I1q3PkPu/wpTnzop3sitZOE8XInc3Dr12n2DE
QRjGRzqx2AjBPkWVDcPjrWOg4sN2gArvpgtXS1+BsCzYwDKZUN9fzFlEee+3PC8c8El8SCcLvi9r
aJZLaZ+unTjfmnwrUiOKYtJPKS+U0TQHv9Oulvbm88+DlZ2ZyYsM6V6M+RL7vD4oqYqUR5yI72Bl
UCxCaD2CLv/IRmyWevueg/YjOzl3NaAXWGQhrqphMcYsTrp9PMiNHeDWV2ZWwLClhle/15+qgYYj
tAhQnH6G6sskAQ2cIaki5tpWleluylg879D/1kgWLWut8efNalWCW6mAYgzOxzj/Tra1z0IobDff
Yq0RwmhxYXXLYafh1u5cc4tNMCtN5EbDFb/1svY/m0B/dTE85VGybUyI+z+V377mNPd9zgrD1v73
1FdjrmIxWAHSpYOFULBYh41btLcsG0qChEwEfsIznA2Xw2/BdqzT7g5rT3WtuKhfXM58GyTU5BEh
MpRHh4BekZHtrT5mfoTFp9mzYJ/Ml6BJzp3H7NUa+GLWdGkThvHWs1fV3Js/VWQ9J8Y/AIP4Yank
8w1LDGc/YnEcq+iQzpylNPtmi7ZITd0TWhx2BWHZfABq3ExoI10XKaSX7dlJoPzJjW/8kLBD9Qwd
Mn7tbKSUVmJc2IUo3Fb8cH02OiWBurL9R6qpxjcGTKKRe62+M+MB/aYgMAMQ5fplZiyvOR9VZT9R
9X5Xaipo9ut24i2j2a8s2JaWXxEMWDxCZnltj7PSTa+z6NbMxfGvm2infB5RKy3h5bdvZjdsi8E5
B8q15BjNDbFvjbTQ157dUEMWFAwfsz4z9wvgHs9846n2qrnpSzBQ5s3Rviq850ELXtS/omb0JDI0
Ow+nWLcUQ43t/BGFiEMvNXel/aqzZFQEdL7ED9/sSuGDOqJN++lP2ubHBC/arAnBZgFbSnxuGIrr
0DtmmrPz7WqtSQZiuLIMBnV282ZRmkZtd2Fv2AWE0pVnYN8T+0TUwoxff0V5BqFShvt0+DARRNnM
cWyWTMpO61rIoTwHCyzndvLqJ/E2Y8mo5l86mnybJtYVKPf4DLnkYmMLiJdh2tDt1JdByxezihm8
a0TK3f8D8Qox7tYp2cHwqp8ETehb1RFGa5F28GEbBImTPWARpW77W4cmSsuhkADf8nP3VnrxvR4a
XIXzYs6jXYccaKO1w1a1QGMU/aFRY8ojlvTYp6gmr49IIqsMn009v6SCKRrVE58CYwpn2M0F0xUT
emfFRkRz/M0kkWHWLI7ocRDj6OySu2D+31VcyHYxBjwxgTm9YkZcObAQ1MEuOejdcro3vb4fmYwT
DbkMS8I8k2Gvnt3/B4UszwMmU7ognqzFFO+v7a5f+eIbzFWEPBoA/ez7J3VlOhRATIR73WFH4hF/
46P6vTY+4hBXODecZ2ut0wnMTEYyLaOPgNFW1jxc00CVhw22ow+Y2kw5ayhjfqpUZVRi+50rfobG
yAgNB6lkWCMSsHJuTWeYJu+dMJlTtNdJYpiViMiQ9ofdSIAGrevJCL564e27dLpL3/hCzfnrEdYr
mOqpqZCfEGBZFf8mH9n8TJQWaWoAnze+R25To70xGrv3eoN7kCbR8VkHCs7QGZmjZVq3ds52VZJf
Q9j/A/Wn7Iz75KJmrbjkLibluk7jx/BZ791FgSLHRZVVBNVRYUgKnVOYSDlqLLW3U3rzmudap10M
+C06OrYexaTU0aAi++GI4oyTuHDBHsI57hLkSgi8FCzG4YEn+a+AoHAuxxTgIgoKsXZq72wW/Xmm
NVEbccj7O08yh6tY6s8aDjm0RaaGAkJ7ZlS01GxSODAumPYDFaGd6ofeEFzNKnfOV6sMIskkQleW
aAgdiJVx3a1v4Gm0i5szNrtiKk8Nmcajxe/y0V6UzottuqcS/1FzCjR+84vv6M+Tnu705jdgJ5tV
8ZcJtBY3ej+9odeE4oVUrCm8tSJIZHqyTSriddnV6O+VDB+8/cRQKYk/1VVBko1L5jspcfMIo7x+
TWbCDKLuSNNehPo2ZnVVR+v8aNYFKEDc8kLuhKwIK37zUqTkrO/9p5m2P2bAbSfFI0++wualKYNz
gYcKFTRSsszZ6rC0DfhCzZRexIi5wFm6Y3byZvuWo11wJ2BMmHBQri8GE1xfy6Ii06+Il1Ym2jB2
bSYog54F1f89EVLUGmqP2kGZGvpgwOU2Smy6dbJRq/qHSe7S672DQ5RgCEO502nIWK0p4Z9aoVv6
gPilXgYkv4/AxVglhC3fhsGulL9zqPSlGq5FY7xD6LI0LWCRPZMHEACmHaw87caWoGZ5AgjPc/xH
WL/ls72ZuSEdILhV29GjOVufwKSmq15RG6+dgAsM4TGbATWwHbRXz0DM36IR1dDKYluILh2ifY97
OuaFlrq9Uw9U6tIrt94mcdGz/UVDDqylQ8eK2I/b30TiHoYvWNK2ar2gKZnAPZPssBKQairTXJMY
ItkVetwNqkivyLXvuA+H5qN2/ocu7gBKQ6I5Zd7Vby8jG9oiC0iPrzcxbqMYKHG3g57/FCXi2aaO
zScAlEb0GVHXzkmnpL1PLHrsCblItvTZkBQM4BJ6sMAZ0KGxENkKoPDBaz0ZK/QCrC2l/eqDTumI
2NbEE79QW+8FXc7AnF1pEqyxe/nLKrIsjQRTEIEPT0jE/nxuX6aCyTYQ2abwKC0kqgst9Xdjod/U
kLegsgU+yyGbspCVZ5tl3P//AH1Rh8VJSQFiXoimjJeon5dsgzOuHzDZZMPvHPwp9J6RxmwESR7q
AsbL6lVx0y9dTAgesrMQdLotrjrlzZd7SFhKB4hwa+n3Fwjs/CDb+lUBVpQisODAQ5iFGY/lLTAp
5hpKvkw7FxEx5pz+p/ikHbGKxt7y4MpWfx3Fk1eIkxO2p7ppjgHDgNkM9rKcN6Z87WljwEisiwna
7XRrU3p7a0IVom3j/qMV8d+EKGDYVjJfCYG4JS/dxYxAtcMjGNLYVnrEIGv2UTPPvOvjkfGzcE96
Oj08L/9U0dQIfHdNCICGFYVpfNoemVYZ49ghRSKxjaM9G4BFEfP+pv5+MuZHwEBCjzOGcZhz+bfq
DerV4B3q4dLlfO3dAJEXlyxxMW606J1sr/B9avEPjXw3x3DVEAOHlKcGA6o6/tOG+iTddt9z1AFz
1GnUlQ0sqcJDnp6dQFtI/4cHZQkYcj1QhDB2XACWgLBPNcr2MA3jp2a6oA9RXUvA2HWqIK2i/rHc
0zh+DU65UVeGp9+VeoS3gfPQI6O1H4a1p57dDiGUuxqNh/ruoyBaaxX7O2MbTqQHttnbSEumXj8l
JRqIWuRuC2jCUw3bKxrYaUoZWVbxkzYWCO5DhBdm91lQ/Vnsydi0KYW1RpNlacsJYIMFz6A6OWO9
bZtgCRqT+wIT4XrScfuxqBkb51yN2DU4xlyzu3NxwFCyLqHIHhbbkbLvLnc70R5KQGbHWAQASKPo
ClFeeEYLSIdKkIt3rQyQ0nDp3QbUgsGrTRWSVCW3jb5s4+DX127cXmLINywQI07dxv/RVMFI19kE
F59zsIy1g09w9gqOOrYPYw0rYcEie1a/Hi9TfH0FV2QHIMttfmS7tUYOVQzb6kJOFOuceaijiWPJ
Ky3jfVHoyFDFmpdJZ/YeSXfbeP+4AJ6UnsdGJY8BiJLZx6eD7im2PqzeWY9je1Dsj/qgfqpeof3D
oLupYhThEvygzBmjMolt4fVqiFueYHbtvECBsLai+xdH/rYHvGm3zb9WZ56R6fJEyPwm0f27dIh/
YeEAiiYDSY0ruhfjD7bQZ6yjD/Xf44QTeTaw3FD+Oqh9GVnjbbYQcjZV/91CYwnr8T3XyS8gS03w
b5mZePNt8w2+hDnKCbY575Pz2cwZPBz5XaTJrsuykz8yDMarvI/QYyl8pqiMGQAe5F30EVhYItpI
ZvWy2hVRdfLAooUU6hYeMUlTZKXOt6uubhNrMxZEUh27fl7OBh79DAQmpqlSx/TSdG+2Fp0MDE8J
VtcaulnNE43Q86gggNSMEbPYrYL3zx/EKpE7p0reWGzVodYl0atgQj70qKZgnDr9H4393ZHOT1JM
CyIGN3Y+PQyf1PBfm9OgUbShUSOg05fn0k7PoWqg6/HK0oaAzPGt19AJmd5zmjXnWrdJMmdDBbXn
WgXMKub26GDkNdr6Oertg2H0PfnlzgLEaVy0S8xK7GrJuMi1O6kmcOGHlqIxWMagKp/6qMemZyrd
LIklWfmciwpNC7Gi+XCGbNlZpxyVE1FTCwO/X9sVixZtQtUBS8PNpXjCmc85MnwzQXdIxWtd+0JO
xGpuzNWInrw07Gs7mt/dPwl2I2SSl3EZd9Jnn6WJDV3IyfXTQ1nOi0hMJPDg2wCBVjX1LkmMRyof
LbEnUbVQcoJpNCy8HnA9EqPfWLRxBoK3CfNKPGlgfKqN7OVRoAhBRvozpu2iDKNHEA9gizDbgA7g
oP7Sqq+68REz4isP5BUhNCDd30ScfWPvsDmbXMaiNorjpmF3DxUnF9ayADMwV9q3JOrFdpKVv9CE
eYqabJlW3bEbrlHyqLzfIizZLLfL3KfnIeW8tgUM23zVodVGh2G7Hz4UJ+xD7om5kwbos4iex+pH
NFdKB82yQSJra3XBsLTZAKXhXGB2LJ3DwBmvWV+eDTWS2UU2vQ9DsWv16qbpp0An7bSsN8JHu3Iw
4HdauFq0OfpnhO5yYCcCFXGrZLBGT9QNKKqYkU0h2G1628CGKMTPfkROhIZLCWUBf61x60hWwoFv
qqZkrdNvTwDDYpO8AC+T5zD8n76KGmo+uPSGSoCTOS+m7ElgABpVoV2JgAiHvN99IpaWMA49SiUH
FCESGlTyRRW9TSmeCBa23GR2YX8pYdlQeU9ZHZyj5OLG1UZXhzJtMi62oiy3lNvQv6yjD0us6xnS
sBdRFx1grJqng45vGVFTFpn1aUMPfoozWixfPGtMczhHhTYeqnA4wvSGxHdF0ojRgdUcZW3XWVuj
QsXlMwygRNBRNMWM7jJS3+IWmAu1T477Ypz7l+BTDc9RXEaaT+lhIr83F3b9lubQw0Lk4t01Rjah
Q42cicLSw1uvbCD5ngH2hFeJSTyxOIu+5PkOc0wdNmjCZOvTnOdp8ZgRKEyTsyuTo49EpkG76Ipv
7181pccGHqXB1quU01J9+xNwNa+4JXXK+A+xNOEJGYJqG6AqcVA7FE0h2MrEzQ9uPsEI4Vb+v1xg
HzZA57ZvslMmTfB9lzEFg82JwO7RAMMPueQ5Re1njfaJL++w2YjoSLrG3OVdhiCGitdJ9EvGpnL6
RINIF83j3o4fswT1V0O1V0NYh8OavptAt2jTGajaQAkYgbjSc8bggbFj79XIsdGcbUqBpJoat4QL
PRIpgeO/CUk0sdEloJHorYqJ8/Ti8bw1oU4lMt9HeFunxnL/5p4vlodiXdCfuNT4jSd3Ce59bUBy
jihj0ouvGWXsaGhHNWvDIIdIGhWX/qk1zaUFjcb3hPZCQT1YFotor97QPv/nMS7NZI76qdzTAWBY
p8GGMzBB7vT2Ng+GKNNVingj97UDimOoKGRVwv9n9NeyrWUbq8YSSpjljeQ+MiAMIUvV3bMAoy9Z
yWkhhVu/iAGv99eXcFQqNXOvLpYW5yDrcbR2+BbyoV8nHJAeh7eyclgsh5uxWv9H0nksN45rYfiJ
WMUctso5WpalDcuy1cw58+nng2dx73S7bUsCgYMT/iDCRslGFn4ABfAucaHxbOV6FgOUiMlyFIbu
nuV9oX22qaGbuYg3B4iO1CbOAd2waxxia86skwMcjDc2synpSzFfGRDyA7Y6t7MYuCahqXXwg9Vn
ub1S4qc3yn+r6uRoFzKRURjfOMwVJZSQg+FqZQYbsFuT+AR5vPCDaD4CUVGNf4yFt6JWEA0dURbV
GtrLxM/ca85Du0dcagVwa2HaUNAAhmJVaLJdAGIb0rzTYybehoBuiKGb3eTLluaBaSKW4qaLdqR1
FbLt7E0tcvwMLSMGUhaInExtVjXgsXHsp3nfoK4mT4U2i5u1U7zVjnTf/FT6SEKyMXnRkBI3MRlS
2gj7Nlgkpl0u/SK5jjXKCgYC82G+c5Jdr1yVghOjk5gD0e/k+FOQgCjf6PnPAMNP+/I3RaDHV5Nj
jeZg7xz8xABJ8WkX0H9p+7jIFiC0VQXE3/xWYPonK9XKl+xZj54df36V9BIbF/NkUr+ESFTgZRVF
WyVCwURWwNGH23yEomtuRh1dTDwUzApjXFRs1QWaTo6szoXhq8ItMVSk19wjfwh2CgK6P9PcINfh
1UirzfBHThwqHbj2xqWns48qzzrN6X1BUBFibbXETugj89oBa9KC+Ecx/jWUemEhXSUuPjWEhNDv
S9OAGI89EkMHD3nyeriL+ZboocZWOReNfGtEpICyoo9p4zAVQWP+M8poZ8YkViyITKemh3Wl6sxY
mHxmqTHPNW3Smw/F95fimo8z+eWIdIY+rsPEMlGfsdncxB2aAMIF7zjPk+E0WLQFi4kX2VSVQq4F
QmNkpqshP4whZbwYo4jpfV762wKn76psrzoEFzFqqIdoaYLmDAZehxGPBW2JjLsNERkA8N5C3hID
Ay2TgQIbqCogNt8jJ6u0x2R0vmVvoXkn8THzxl8XWbDHftD0462YwsSglgb6HCnhX2Q1honUpOCb
b0qBunS7pRJK+0qtVgAqJ4pdAr3S90KXTsgfuyWdXaqlBAZ555+l2LhpXryzs3+d4R/yAOgCUuXi
zcY4cBGvxXstU6xuSNHzELxEhaCec9YM7RajPmT5+qfF5NrKAfiLUh8EjzK+sfz9G47FcMX71jqL
uCtacV6ZfAm94AGWjinaucwMQvArAhMBSk9n+F5uK0KVAFiIJyGa2pwLbG4BL/ozMhm1UpdWW898
l6q97oER6OqhBhiWewhnAEWQxf19loD26IhjgsPLlI0ozuKUHA5d4UGqt6STU8gJnm1u4IiJMs/o
EwLEp9SXV2spNjxiyRM9avYuIyibO7JMi8+WiQpJYV3fRBzqSXsrC2MreB2Mjn1UK3AVnhc8hpjh
lMTb97gfOn5ogBpNLTSTsVYz0lejw/pDSRo1XTDjsffKCWmjevBjSAwWUsA0jQrZZTyApJi3cJz8
u1QLIPjFIVafwqY28AH2y9miZxTjg12BYWRDLhQN3YTWjZAEcHjUvpt/FYayFKBkEfN0urgym7ek
I+enOjcf3Tj0FxmKN2mzatOWQWS1aUYkh0s4kNEdSde74DkpKSJlKdJJ0Vskw+KuMkjoBx4qMjXH
NC/55RQufEf+I65AAVNnNiLn8pIqPA+4+X8a6VuzpLmfaKiJiNijHItWWtRQXcCTb23VuNtYs7j1
1rHtaZZIryaChUUEARS8z7hKwjIgJb13db8d+5ghLO0jmhFjwmFl0u7yNqL2lzwmDhEn82etwcSd
XokYgFeQ1Xj7xfjHndiIJk5axitXp4lwaUzso22eten8SnQGw/gKeyh2WeaAPep0dPMeYuIekiB5
BENDhTrdOF/0btapBRIQMP8IZrDRSbkAgOV2sBdJj6Ubs2Od9Fsv1OZCQddoAaXYWGzysl6FLhll
QVA+ENFhll5vNMyNEGsVsylZHrAnflnVstbvjXuPNGUDacWRHK7y+Balw0TWtUONsTn2M+BxRiyy
+l3Xw2KhigRWgRbAsDTAIfV+vXeEprr/WzBmCSGV6USdBM7FkfG2mKWjMwm35JZGDB9j9SDzPtVh
3kOrz+qWKCQtOtPbCdO/ZuiOnkunmV5+DQi+aeayEJfCZiX3iRy0SMsgWWgjTYfwe8zTNQjbIJTo
0+h72Ot7kOsTQT9Kq4Zmvv0P6m0/+jNhODbQ1W604Zxn9tx27TUjwo0GFY/irmEkUUTJBm7FvNCw
qRiBBNoCeQYU052lQ0wT2DpwstjT316B48hH6spAzLoLc2sXoo45mJ8MZ9BzlfBBo99lpXRo1YUo
wTKOOqYS9HjFUMqgQm/JfFoGUiOnV2Q8DqJeCZkQKRmmvNE88uGMMrJxqQ11kO6ArsdoI/JN8ZMo
Fu0zxFIoC4FnJR8FE+qRs6ckEhP3zwiWHYaQDe3oAYlr8AcNF7hvAgPxVxFFY6x+5cB5uipZKjAq
YAbMBfQhLO1fb6sb2RxRg2mO0AOajfAG0E6jbSGQ9z67KPCTqypE1zRG2goPp+79B+iPL6UoLyIH
b1p1G/v+wqS2EzchQzjqcLYnZmDVRzpui1EHqkUnjZ9PgZ8eZbTjOPUCEiZACuJhWaAUjIsHNlTk
Zh4BOk3yhY8fo6PoIPeVhQ5AXCx8ZGqEkL8itg8AOg36hgU0SbiLgMloEu986xfVuoVr1Ki4AUW2
pWlH6pUkOEdRZOftBqBEBQmjDql7en1NzEV3eVzlokUWDCvxxsTBjD0o656FJ57QoyOBHJe6bZN/
jPBdQgNcTIhGGbf+n589auaAYBJEoMWHohnhtOkCGkA0MlgKMZ5u9HfSaytFHj/7oj8kxbBS6DCK
bEdlQCjGylr0Xf8KAEHCaFIOmcEjyTUbyfszwF0Zjd4m467rUWVrRUChNdyZkMaLjWRiyrNPyHfF
sBgVsJXAKCpDuiGfaUoQFTXmurGvbXyDmESdMgD0KuCSiucicjKdFEtc/DhDiVebJFmKvA82Fp66
FOTmhsHzOGQ/XIk1b1mmhO6Zw2VsVGnmWtpeRHL61VGDmjfQC0XmMmo3iCjNmQi2SrDtBw/e8svq
STISfVUGx5QaKZIu3MtCwCQBScXcInJgHXi7lrmHMcZHvaA1YQga478AsIjbf/7F6cK4MP5bqJmJ
LfmNfue8jmE1BSvVYjw/Qo8Hsi+YagRfGknI3TAb1r+b3gKPixWtGLrGO9EnDyrAMthNSF53ihbU
XwxpQfukJDqub39b0EZA8rkQ30Ck9eDlxcBKNJ0HfntM4uYg0jncdBDGGDKUUY0i7zSoU0S5a7qA
3lS8G9FGb4zm5tBkVtVh58AXLW0B5YeAytWEqSZsCI3kWUwqEklaGAPzcO6bBHojQ5KYoTc3feE8
ZRzLELpa0/6ehQo+cC/B17aMe69hCiQEdDQevfhaCXyN21O2mDoIEFALDZInpMlfMU4TvL1lDHhx
QI8jqPeD9Y6NjO3jTF1GZYkou1BFQTGHXpLHxJSH55MtldY/zHwADzO5QKTZKo25Qe7hU/kLWrYo
Nh1w36IsFUTWQVIWZUnLxAxO/YBjw+gu/4bUJtsz1B4qytIjESn2ja+AhE4vz36OGQI8mEVoXH2A
RdcOsWoA9YijHj10jZQMlgw71OHCFANo7GqmfvOjy6DAVZOsBr0wdJHqgofPBhZ0Jg1sD+q80w7Y
s6jgMoTCREMKrAcR51OBymUzSOpS81IYoBJwR/fiaGnJLbOXVQORsFX0s2jtOjQl/+ja3UrDMED0
WwWyQiMPChDILGL9GGcgDJIzOxVuKDfgWmRFfUZHUxD5szbaiMTLHy1IN7hsN28522i0D0Vl7YGn
dOH6in4lEI0FjshLr/ZqcqSZZPt/SNCyar80BrFi3ih2e28ySSEfEd02EhYjecG8w23AX6M3NdUi
ed2BhW5Kc5F5xUEOccMq/EPoiZEGujAw8HOf7Fr7KL0vn0QjKN1ri/VcAYJqTJ817WVQcrp7VZB1
GNn0NWYj/dhtBV5QhH5LrrEffv1hWbwrEpMzuF2AVZvJ3zMgyISDfShL0LMlnBGFoZTLZ1VxfSZt
CH5bK/8H+mfW9NTXfj61d7n0JUqHvsNaCrEXX203dTIicfRq3QHwVvUPW0ZyMlySuRe1jC4X8D8R
3umlJJwxUcO7TIBx1NtrxAjbJoGmP2bI/QYLr71Tr5AeFK0nYfUgioZ2sFeVEc0T+q6QaecikoPf
eyVkORL1IaCxoRk2dUX2kXRvZdzZjr+yyBnt+iMB4jxg2hJAxBgQ52E/VR0UwbI8FyENZ2JDo/+g
EUL5GLzhafxRX/FkZVI1MWQXaNN3Wh0gywmsKdVcYB0MG0Aq83TlOwZaF7vSJbNUgr++xuKh4+e0
IZyLHMC0Qsh6N9n2DuKDjOgcJXODFqw4vxWQboEu7GMkVYYUucwKxCVCs1Lzj+ShBCKKR0GKmJLO
KdUktA6mnQVkj+tCsJZSRV06RJus/MeUb97UYGZoJGVM1hh6oC6IdzgaIbSfv0VZXROqXEqvlAEU
0JiFbW8zed6oSBfr+l+iIXIgAa8WTTofB8ISOIbASYkiTbD5RMPTZe013KwU6YP6k9lVsA0b+y/b
Ez8uhog0FwacklHARgqBlIpCdqh+VAd1btC2fjjQOErmeQ6vtWYmSgsYuP0hYrjh+uMSkP/Krfqz
T2M6otMqEjXVRwdaLv1gatP1SXT/ZEK+gs3uqOPSt7lH0yz9jLvmJIpQkTOhoW6EzUo2w88htU8F
OhCWNt6qaOkKpgEs5tHSvgQITx9vVKzirrPtdRE/WdFF00I4IpvR43Bp3dWO8gylIs97NPUrBNUp
QJ+CUv+3QekZAClBVX2RhGIxzmKZFPJiZHUYUaXVQmR+EU/IZL5be5A36JSIZnKm2BsX3IPq9vc/
iHvaQJDJOFuI25bNPmmwqOVGG20bV0QZ76uQ6Z65zcjtxDPich7T7opM/itrq28lzdd+RGtYXLky
VbfGn8cRUyE04BmBG8BIbd+bWohIiUu91h8Fs21P1REXz3Z4L56sZFNUgAJD8AoaKIWBq6UMskOK
/BOzdlnCFnD4K72gfQ14hLUyk7RZeWlarogQjRyiFajakUVpgV+J7qO4dnwrgDZUXEOgoho1Sctd
n+BTItUBbKQczQaLX0zSKQZjq5LKFpm7LgA0J4zHcYNcR6r6O7TayTLSa+hnK8lyv9qsm/aq6BY+
UCPfdfF4zh2IRXKine0yoi6FJ4EbQIe644TrxM/yDUoJixjQGQZsm0FLt0NoH4fYn5fm1QkgHwiA
KjaJuGozPAiMpZAMSX0+tu/O8vzdKSMKdTDGSCTFBxOQ5jSGqfwF5GMnamqrfLdYYCt0herhRxw6
z9SZ4dsHt8jOdVUcAjWdm02+61NqouYiq6J337JlI2STkw3mI6SoHpR20Q1BxOUPhRy0n4jZzoT5
bJCrR9HlE/ovGJDTPUk7iPz62SOsE8US2ncq44whQHMrA4cVAWPEbg/+xi4GdGbq6XK0QySPJfC5
ay3Pl9StExepLkflMGYSQ8kOjAZGu2S/Ug0IOgSGw0SlgWERQc6jvka8JcznAo0j7Mydam8TSWza
TilzH4tytMrtHxGDBaK1YL5G/xfKmoJoFiotKZWm02zSdMTIyV/kEiIGmAfoaNAgj1DX41JJvmLw
i+LVcuz6pKdYDV0uZkMG01Kt1zG9DiZy8xQrHOlUgVlNHR/JqnKJ6NS9JOSIbNBkZW3nqUfqarDp
f1rFReBeugTPW6U85Ogr56SQ9Ha8KF9WjrIUCIGipCHk4/iKxbwazWJaXeJLQgeickcyTpgi9AmK
6JgL5RhadlZPjV/5yRlsTJ3yLGQ0JEotuzjO54B3ZMoFEYjcPjfniktoxpR9WdP8LgrzNwuNlYGU
SKRL3xmkMNRaYHATs0q454L1bribTHFXA11kGMEfAo5CyP91w2KtAzHtUQiufQDtBAicLdbYcyx6
xKpSkLhqD5AWskrHhWrfw9yYe7klmqj2XC8q5BCNdFPa2UJrjz3T4KbqtnDV6CUu8oIp0NAn0bRL
erAwqDbRru6DlQZhgppQjNpaZsUdURTN7zm4IjQmwf1IKOsDndlYxDZPgprcdDwxfANTD9dpaSfw
CwEDtNQM1l1bg31myNenp0ZC0TAcRRayFhUzoiJi9qoW8UaIFQl6iA2qReOCMUxxd1IoBiXkkMHf
XBO3hgQTdHgC+ehdI4kzADUgPUGzBnGU+CDgT0UqIXWqn9LoJzFy8DHtJpLUY1AANsSU7qJqtN5B
NoXMJ2wQZT6qS4ydbJ53LspZ2+Z8a78QwTeJO6JT0uLD3HinxJF/S9/DMQ0eFHYJH1Ztl5MYCr4L
V+oSu0xVaT/UobdpHTRDxIwiAZlryJAZY0YqwCOmEn8lFUKaJggYezZ4vle2RvmnKW+z/OuuY1lT
LUY8MuOOnYguV5NqnHlOArZk89GON6mHFpLf7hmSDmNXTw0tWJe9M2+4jWKutGr4l1KK+r2TICZa
LdS8njadwnNoP3SPPMAzb0j4LMMO/yaaJ2BhyAj1h8aVqKFKIqhU5EIJfdwwoh9tWJusRN+PQ0+y
OyNlWAzwlRK0Stjxts0oVylpyNAIzhpuzDayqLrSjTc6XCcqSrb5mrG64hlPr6q+PLj0yG/sfcWi
Q0lPnc+1gzAycFpGvblmUYTGJfsuooMZsaDBvC2QPdLVo6g3VcHX69ZqiiGlhF4LM3SBIxEza5PD
5w9I0wApgNAPaQtzSwU6XHkrquw6CBDHkOtADbHcyYTLZRDO/dxdoKmGradO4Ei7iMkGvC2VkbWc
fDgKQxLDqS5R5t/C4az5EQD4cp0A6aC46+k/qTTLJ8gRoOugAWuVhdtPu66C5qxIiMVDQxXvE0mG
fx5lieP3M0UQAUp6MAznq7A5waJCPg9EdZsyu6LdazTbPmtXoqk6tt4llwsQ2TEA9nZFe2zZFzV8
rGHpN0cugJnCXM5iikfzzGdOlmfSJGRXq6BnLB3KTtDRY8YLAhE2g1dsjG4fueq2q8zzAN8xNfJV
Um9Het0lWkrIpKKPb4HeVLZupq76DoN0/42xB1vfaj6DngFir4ezEl/1ScE6QNStQvr2zpo4httA
wuCaLFIPjxWsh2Js7yXtPlGfMSsafGOVRgcPqnebq3vGIXPfG5Zl4T69wdmmqXe2terawpn3MWuW
coAMnfsog3o50qeqwviVxFD5AYAGLVV1P2K7kqlnMfDuvfhZRMquYL5q0GDx+nof2tqvqzHaraPP
NqbwQ6EApByKXe21GtWzKAYrBffh3vRXpkJvJxxWkFRFLJVCfbbS5eSfwlUrLoWOdQJrdS5zPHTb
jrsJPATGfLb8EnW8nxF54/LDDotz5Bmrhoq+NekpAoxyKQJNYCPRIkCjgAZgabXgIgASh5Yj5MCU
0T6DNjJ8mumECCuXeRn+i32gBTKiS0C8gpiemsrUqAusOgfYeCP0jxRl3VKXlwl88QL1lR7jitFd
G4bPBvLXOXeza8HLZwXBYOZ2vuqL8Zrw3pqKETxsoBG5GDNz/gpjsogTqi075umDEjzHdLy2+aK+
BaAlSk3deY28rzU6lXCTJcU8MP9TJhllqUUMtPoPS7/2YXRW7TNOC1eDM662p97PPtPgHdJhlgy0
Xrt/7bAEvry1mmpneWAelrWNc+ai6T8tegLFBml1xYGgdXDtjYnMHPDpYuN8jMWMKTm/0UvPEcAQ
EFrUj/oSXjbR1TAX+rBTvR3rTYcW1r+eU9sDAlo32aaIHjFjk8khayfpN5ASfxsx5Z96s+5cP9Fv
YdgMhPlXERZDuK8cjXyH8y1c1UnXICg4BzTUfmM5MeChyqWBtzucUHw3yjmpVPGpfTj6LIHEv6f/
2YAlNg5ay0eDM38hfqEHx7AYV1rHmNkuHJ2p95VFU3zGO0a0oNboJJ7UF9JqlMEUSQWnF6BKPuOz
4bCYuDQIpjXGNGCG1K1dHCtGdf8wDYGnhAoj7lPIjoxP5DI140C6ukmjU6RcNO8YhfSAmFouHdTU
6eEC/YFxyMTfXNJjL5uZ0N3t/pYf9pqLbDOdrnwjYAzcOimpwhjjvobQVLTshzN+qxB4hVQk2xXV
VkX6F3MGFBP3XPwax51uHJnzhcFGL+t50P2DBA1+RQP3ScefT9OZiI+sU8DZ5EjISt4HYiewkpXA
VwORhddHn/wlagrGX4RPFlhMraGm8b4mwRFXc+TP5A//mTMj6Kaw1hSccH8MXO5NxB+A9mDNMElv
JvqLgLO2yW/2oOCgMFJpBXPrkd7mM+Xd3BEh4Ecan6bjtHx2NSbkEzFBXLovz5mACNDTCbsBEADF
GL7wbrDgNZ0cR10G7fwIgovowXNPBT9cKDkDRwq6zxLvgSXJ3DrddHflF/gkl2TbzBDsYBel8Kae
6RtrAFL1hs4iIg/YNOabAA20C+2JIFgM2spnoEEgAu0ykSSRp2AkdBYCV+gMbDUa8Ufwj+0lAd0e
TfHKJovL5k0+w3URXzohP+NNqlf/du/Zg4+HJCU9ZFYcITI+kc3ccu4wEUH4GCsFd+YeQI3UeMcg
aUH5xokDkxVNmdojT+hdMbM75zeSogVyv+d0j2TPIjiWe3eub5vV7OCv0ml80+/8bHWUsZ9f66tq
lZ7JKdYZ05MrFrlP+U6X39Mm8GWiR8Wq/8NCZJ1vqp02j2+4BN36A2tYAL64/YE1JupLOoU3dzrO
83N8zlbdyummw8viyaxUdNFfLvhc3vCMBxdEU6TieAMax+QEuJav8T2cGypuHBZgi3rY02O9jS+l
IpYAhNMd6fX+Ta3T7sWn5RnyfEGmUOUgZkQLBj2dFdLKR/uSXCGI7o1Negjf7gsG6NSZIXWu31lr
98JjKd+cB5Tz2guKQu2bD0iEgsJHh/kDQQw2OVYE92qTXNOL/eKtuffxFJ+tf/4Zze01O7d4IUCi
v9Q7T5z1z98lRlUTdESVU3hmp6bvYcvquPd2jzXoxX1xMtgZ4u2/q2t3lF9scpPPzLu+Nsf6BqJw
1S6zo7mFC79159kiOqYb+HRzit55sRD/Y33WDBWo9d/5Xprx1PgGfRstnDWC5Ot+8avMmy38zAVt
0DXWl3MGs5t+WbIFYJmQAzsnjjKA0LuQTznKO3Wi7+QVquYbZ+bPKTQ3yIMdwWzOaTzMcRPb0O5d
EfIXCBye+mV4abbyLN+kT3lBssqRLVY488zLpX9IUZsJ58NyWCGuxH+lrXGq3/Q+L8mMFuysWNP2
W7TLdp+xIcEanJp1fOD7l5yXZ7pX7/pPsS0W1HZrsD4z/6zNh7t7cafmPF/2e30HtWNV7vVVutRX
/qVcesfgWO/1LYcXe3QKwBuqKVRWoOxO3Ckr+xhvaDGcu206946kkJfimE5/jVm556Owa4ghR+tU
HXmpkwU9f9/uiWen/AZ3/Nzd9Tv3B5oZ8IRu+dkJJ+lSXtU3+TXu8yd8wK2+jc/8yGS4q/fomj+9
K2MfTlJzYqc5n+aWAAczFaLJq/2urvnSnYZLrsCVNq/4jC2/Lr7lS9Z7hSPh1L9g1npkILphPZ/d
vdoOy2KFDfMSAYVFs8sP+cbjp9wjndyNfoYv8oj32dbZqdv0Zh+kU3KV2AqcFrE987d/7otJvudm
aAHITzjt4Vp5NEdOV3cvjnz++G3eacyLrcpmfKN+wN8ym2bxtCZ6A1p7K3MqWAIKs6iNucWrbuUd
wS/zMdWteh/u5h1twi3K18d+Ge+HNfbUW3/uE5nx3JDZcgXsEU6tfjfWJU8ZMN6cfbFtXviv3+Qt
XJZj+WaR/86nGMC8cfRc1DwK9CV5cTYMXM8b703Z29v2wLh7ai+k5bhx2Drl3t8p13Q3nO0X1+kc
l7iLRDTH7WxTcD0Z9Aye3RXCjzxt9/FZXuEVxGYXjyNfZvfgDofsABkIqgjXH/9PbBFjpE95YjwI
tlyZnyQc8p2WDpEaBEiIGi/dUHq631479W/lc3xrj+yKruEnwYDA595xmTUm2Yfyrm+g29QLuNRt
Lcy4JigakfQTU6b5M9wURyyPHwaX5ta8OA/CVISejHgggFIxlcLpsKjpJjDHAeNBrENId6I9EFH7
LO746dyyC0GFVIQoWUOCJnefNCf8nYxbcu2X9qXd2ysCVn5rmNuF++SqHElN9HDK/sM676n8a5/t
mfFr8oJ2nEx5KBt2r3pvz/U74s4C1IgkXj57kwVxJ6P3/hzWxidhtANnhb0dh86fKPokfNIOInaH
m55cBXdx6uVtcW3f7ALa/fw1HjkqIaKoQnStAmq9xKaLuJ5/JReuM+9O/kjALxbNUXuwgxGTA9xv
fOff7Mq+5z5zPuEng/9ELPtifrCBlXd6HkC2ietSe/TL8Q27Hrf6EKAOCjUHFfz+gVEjUnQyX+XQ
HyUe3xfkpc8I6F44PdM75z2w8pyIB/Pq/p3IRBN/497NH+uTc58dNW4lgu5wl50Zr4punqFPSDJY
QqI42SI3FxsUcBiXBzsD16Tuipw020m75ZfhGn+jm8KVAWiPS5alIL2+J9fid/gIZsrDekRfidjl
/bf3Q5F2VvbZMdx32Nv2EzSq+K3lGy9LTgJZAAVdvbdhBfCZj84v/8hlCSKWWRA5CGolyM+eWbLq
CnWJu3UqhTMWndfnt6mk1U8CW30rftlmONKxXM1V2fM4Kf+lXfUiAN7Ye+6LvYb3Nt9cPnkFG4+x
c31j7/Kcsiv/Ym1QLm9m8cY+kMhuoLhiAGBt5B0+jvNyQnX/cA4WlwlwuE27p/imQjl+xlwQyWLY
EuC29dKewq2Y4ZI8N9bkLGv/5pxYS/kFRwyB8TU7wz/lu3QecrCLo4p0Pv+YEGXLd/DDNmGRw2f9
1l9EO/I8cxUSVLIracbwt9B8C6kodocbe9Wtq6P3FRPf4amdxe3NEiQQvLu7f6Zlt4quw1o0b0Uc
4jLeDtd8j003+eezIo0isu3zNy+O3jcNVVrPYmdwu/NYeQ6kElE9Sc/qPdzW8Han9oW0Jn+2l/Ld
R/P8ybd3VzIWnYiyImcRG4QU5k1mmtU8//Zmv/I3Wyx/ktQEi2yREznUrf8k2u7rA7f5m36Qzerx
TcbbIxd5EHTavUaiOtV3hUTaJZotV8J4deWZ8fFZePChvCwhivxUmmo35Vs6QYdb3+OVTUQv+b1E
t3jjn+MPY6at01/vOlzTKeqDpAPxGZLvncYtaYMPbWdnndCVePRP/+n9cEJ0tMbgcKbkfmRk1ZUj
z/Ywv5Kj/ZJf9S19s87Ggw/MzYK+D8+jvZiv6mreu1d7FjtsQ1bz1kkemqu/Kd/xKn2T7BAOOJ/j
m50Iyv4u38fP9sAvoCBoTgSH/EnSBWLxkl8guZFx8zccwydUYC0vhiYgx5rv5zOTHrf2PHZ2OLrg
bWsflU2wdM7lZUSzlNyS4NDysh0LSJ6Isi8fJ/2u994RSyQe6i09SA95F1Im7cc3VkZvfW9dC8ST
J+G5vdQHwsQbqTC0+qYShDnomIy8P3knbJbmhbwU2XAPzx7onjio1CFknNWRQy6eD98GzPyKRh8F
DgEbnukEMR1riYZJ+Q/W2UG/y094XDfQxvEUvZq9/BEc9bu5gkVPJ7P50E7ofO3qAzfC+Fns4kMt
drhykz66dfcbMo4JJsWdGoz3yAljbcUZpr7jUb3yngJt6uLB5IjVM95cJijY9k/jt0TUqYBDPNH+
IUtqfLSYdTAXe1PXAKGM39Rs8gd/qnHLZaBJbUqxNWfjyx8cEgpZuRYVuPGQVzyKiGNkEvv6fbjN
rt4V4soTsdP7sBvuOVhZIvY+PWtPfwXJ/NaR1umLbkeL8Ej7j3qGOddMegDpmyNLNg+uziPbovS8
6Jf6wjvWu470I13GU9jPK+6CBU2kc7JLFoiOvjuytPHUXMsb5zU/wzRsz+2G0Pwqp8HMXHj8huxI
AfFOjsYD9MmyeYkqlFYCd217I18nUWRRyy8JoVeqCHSmX+N3fqnPwXF4oQ994+ImLpAy8FjqG5Vc
dUfpjKTih+qtv5kvVp9jTyTQ3s0v9zWPnvNADBmYnyFkARuGFL0B9I4i4JkREj4wa4Pi2QB7ISoe
sUW5YCidGUNz9p/cPthioMmH1KLg9GLbyZyTBQAU306iH25B2j9/A0cRbiBA0OLht9j34srWeypv
g4W272z5XlRjLgoXYNjEdcVWEN2HYsIH6j/ZKSQTZDH9W9/lZz5c9NXvuShX7Ln+MNzHN7+cj+99
lU9qjfZJ9OGzI3BEyeV9gZ0AnvuBoP+NV0Jfh8/9S+7XiRXH5uHJV/nU0Y/8QcjFVwGrEJ9XAzR7
JrxS7SI5Ag8Ot3vhP8ronO4c8346MHh7UzSiSYhRLKV5CTVqwuiSr9g2v59oanFtIrBEKgHXlCmb
MrG/+EKIhSBM/JmLgmk5dWmyoGQBFIRFOuJ+M9pzB2hEvgL6oqE6Vq0RN0wgsuf0XeY8h/HJe2Lu
CnmY6Vt0cLc8rw9uNkwSJwQH8RLkjeYEX1LaScEXf8tHCB2UfjV6CBNScHEbLYeP/rv+tFf6K7ry
o9wlxTX56Lb6KqYi6K5cQ0dAjXvt03wFPI0jEnmcJ/cOr1J7hHyfdsOC9M6i8mDse3AcnxxzFpI4
g3YNLKDqlx8QjyH6GQkf4RZfjLXyxoNzZ5zHb+Lbq7xkx/Rtb2HdkAHGFMHVquF3F9t4RUaypbni
0dyJvmRSeXVC8Lf2eH9sm2PFfj8AbSFHIIF5U5Q9JJFQaW+J6zgjsSMO3otFewBXS4JKTKd42LDD
iERQ0UymCMRErv5L8Gn95u/46b6UPbIw7QFsBSkqO/NFF0nEyrt9iUlTiLy39tC+wX5t5I/yWVw5
FjZAXGTtZtG1/KbMffWH8snXtlys3FL0qE50z3h15cahq176vfvg+rn5Z/NifZvbWOxNaroVYQzd
9ElPpsQ9Mlzrp7xLHjDX4jdAQqoqcmzOL5cudfv4bp9VK96jMIn8dVAMu1FU8Yqc9D4GADPpfokV
b/IWwMQi9Cr7iEW2HuJIkyoU82GtftnHcd4vyT8PzUe3Cm/lAUrAzV74dAayGRi1k/OBVfuZTGDv
v52TvS33pNxU+bxVXk3e+dvuA5uUE1qZC+WhnTgQC3kVbryrCG71wjqS7P5Lb9RUnKtb/tau/go+
xIEbCdizP7F2LYrmJFN/LZrohw2PSyVxQdycUAB+nE9xi+36J4vJIXBfFAZ0QQk9jHK4d43P4AEo
4HukHswe3bE9IKhyq6mvzXtFBZtfeKn+IP65OIotCD9/RQ5xrelYSR/8xrm5Jy2jyKhJ+oJ1zAfG
M/YJWeTW7okhyb/4A/tRCbYOjWg0tL7z+0j6lqBb9zU+eQM/9NOulKcsWzKr9+KgHHDWWBX0FWGq
ibSIgri4Kr/DnU0sc9eIil5+tbfsSC5yti8sRcuGpttBj+pKjX9kwcisRVBjm3Gw+APPlQfMn+lw
UdCJ1gE115bs5cpjob19a9bdtjvyR+5HDpz9Kq7jjQ3FL2P/iDVsl+qrfPKiRF/+jRyN7yZc23c2
KIf6qyRdeOZPXouHLE4l9UNxJafiIunfLCZ7jnsjFaGINsazeRGG03PQ8CV2F9cqCSaP6cWuIxz/
/9kRcOVu47yxGl4HBVOcPYIHl5yy5/1JD7HBcSK5thdeCswZ1dbfRQC5GbSjCynvzQCCWwZ8otEe
2cQE0ZHwQ8jj7HJb/O0ncG7qfySd2ZKiWhBFv4gIRSZfmQXFES19MbRKBRRFlPHr7zp9Izq6qy1F
hnNy2Llz57TZvHH8+IdfAtPhTJjyxqdZC3GrBdrn2ztzUQPW2Ei1uZJb6ZDw5YWdS8IoMLRuh+PJ
f7+kgF1iijYK1hwnyQ26/WI7Q+ox2E3s4+l4/vwdQ84V2flDd+bjuEKSaqaUftZ4GQ6J79O3t1/u
Z30Q26ZCnJ36iqWj0HZHb8rFR/OEO96252LaiKAXr4L8DS6ljsQJ0v0XcboVIJciHgIoAM/E4HmL
zY2M1IHdMqTuTKjJ8kFKAHD6r1ziMZRdN2E9H+DXLMFAcc04LX5oC5fHxkH7eEiw8QwoIrEQSBxY
gFeQCBYGzLrx5UbXFq6XxB8kH1zqoMbDyyjGiCPxg/0UE6F49S525PFoCwyjNQ0DWRLi3PYwOPMK
JzUobNK68u4BaLfthPUwquC10KeHzSYmxzEz95MlvyKjxJ2CcX8QnxbxIpuclF9Fye1MrGsgAA45
9GOP+HKiWMgKXEfpUDU0/hWGqE0xh0nMtMvce7LgGR8RnKHgMXaK1ue/3YhubReFjEayaXbgwXIq
nD3bluXI8tcvREdIkBDYEPvDFIOOwQ1NbdSMm9ylRbCprQ94xe8Lx00MgsP+92BvHBCCIGrZNyhd
lkxW9bVGhUu0QMir8ehYndg8JAoznoPYSQh6EXpAWmal4TTVS/rPY/IW6i8KpYUXxXLIFg5pBOuX
eEThVLiZzN3izrGpOG0sAlYU5y8gV+Kw3sbQR5w+6AhPGTYeXvyf36MDG/o9efSwRY2LB4gIuLjd
mF2eGYcmZwKDEUuIbFEx19wGGK36Vmdl9sDbjECxVaBPqCPWE5+Mlo3NVZinIJ56JyfyplFkedP1
dB043t63loHn+I4VOJHvBIG1Frn6kawl7q24MeNg6lyDxAz2kbcfmPEptoLMjONTwD+lGTgnK/Ad
J4qiU2QF0XrpWHHgrM1gHfEpfxpY08TcBUFjOqf1zirN03RtRlQezPXVi4LlaR1FS2t69ZdBFKyD
KxHo2rectX+1HGvtJObSDwxzbVm8lesxLUeczMmPObFr5Fv+8rR0Ah9c377ZTCEzwR6tyKnMGDlB
0+EY+3WMfpy5/2MZmHx4yVnzt2rFy870g2Dp8J2WdbImMFJM/7puTF642+unGfCHZcDLsnmC4GUv
WYDmOgw68d9ltPYD/xpUtvjIOnLWISfPNwVB6oqzjK5+cLPX8TUI1k68jKJ4vb6uM3Md423MyLqu
4+Akbq4XPK3gLw7i0ooh/JoxN5os1V7zBm4ip+dEASOYowGXfmVChvmw1p14D5eYmFd+6weOxU2y
A/6ypsHSis2Tv+Wextz6wL+7nHNk+eIMg+hoFtbfX27+XTMeFH4NfAk/vGShKuRiQL8C5GnW+Xx4
GWBoPAxsucQ+/l8PIUFl/mnLemvp/GJl2thdDdCbcEeG+vIzRCZLaN1oSYttZgqTo4zmzAdRPz+G
TEUcqb4hsovQmGSUS9GgHLDVdMqEyeeneKlQ2/BSHwjt5RZlIh8Wj9m/DsxGOtKHo75s5P2Pj23L
XeRLhl+SghmThMqbjEoRei1A3tLYzvuP/8lfznPch71w8ZiH6t246fDlDWC7rY4d+u832l2g4SB6
4YrOuXeBVF/519EXP6D/AH529almokd/rNCI21dupaazpPn4sE6zYiMVDRzs3CHzeB7p5mGEoHYc
W/pz3XVcQ9oEYzo6RnVJA1diSZ3KCMiaBgQvHTGf8usV48KqR0vUraMi7L2MjXz3qym72Fx3DOWG
OI6oB86Ftr0PQl81EmSclcuzwEypGFgDmSzZ+eLH5Rs06va7zhNKhlrwHjKZ+ul01WYMobA9Li6/
l/3ew0Na0f4UxfsoiGIr2kWyuY8NC1F3fkPKQwTLGFI6QBnjaPV6yGxfauZHma4AV88Bux1iQDoV
PqZ+ImlGMp9anIBsUnJgVtbThtr3Yfzk4rHqYOab7QntPsK/E+RtpmXzq+anpLOoZ7aq8jMQWIV+
/dDpzYBt2XyswBmoNpZ0idKCpDlcNnGc+ha5UmFpdOyb0D+4OI3HNUQd0MKTjFuboIWMrRH1VToR
EThQaOJMoUw6kFuUXOSKWWfhzQYf2JtwTSwJyIu8a0OJPiIBQ8T0NN7m09ohDA2a+XvKTKjgu81d
6hNUK9KF4g4YDNftPqTJwJEoEhyRSBHZnIHqGVfH3AVfvdKp9zC/13QPMZo2tdRj1rcHwt396oxO
h/SLiEOOKh0VBPs9NhFJYp6IqeyHkcRApGjExvmTN+VVWtJmVSHcQysclBEQG/YnPd/EW8TdiBEe
RYEd3/AQwRhXQBjwWJL7Hmvzu20DvSNRpqNw9VoMt+8Fp6zUcHJpqGXcwgt6KopaisXnIPDRZpHQ
N8cR0UyG3gkuvFU9WKirW/Ce5TFDhE6w/z3g8inhq3Nb6KuKRHKRzNvdKPgSO217T3fkRRXjsSdo
0iyS1eCXqXRowmM3iMz7+OHTI2pNGFAS3CF3miOEhzCw/vdETvSx1ZlM98IsnfNpyVSX1D2nA0Dh
ZNtMnhGDzYJvNNh8V8cfFs+TXk1uzOG7HG5JOfF5rZPagzBoY2pI8WfRkgG8XbJmF76C2zudzVQH
p4y7yWeRbkbBc5VuFJsAzO0mpfOyi9nIQb2ShtQsUlyk7zx4Fx7lXyAmqIQuwp6TEzxcS7PjfBJ/
JuNg5DQTUsVQWikTOn1/ipXhlwcpoJT5W6yARE5IVSr7dKLZRzeNk3kyh1BspdRepEk3VTZjilCU
hJh5/tNui5UyvTPv+iedNj+3xRulRhMxuSMKqFQeW4+ZctNi9V6AZm/ohps/T90USs1iREKYb440
XdPDJGJR+H8RgoVcKWlMygEErfGvOYMQUT8qt2QAzLv4Bvmd4iih5YFRvjPG784lB2lw9IS+fh3o
jmSdvmbqveN0onsi9UpcGl9W6e9tQSOeg4h7IPt1pITdRHMJhDiIDKYO6da7TaTgyW+OEfjAa5PE
7azwKAFb76lCSnvbJz5fH98OxlTgBsYC9TAegxJmHtjbTIqQNt7DXghUp3Lh/9qPtbb4xLr1dtHE
DEcegyCCLBJYGwyMdQIkXlHsZNT5jK1KLe8bk7t8Z+m02Erea6q5g+l4dt8rC23+md6mFfQDnPzy
uRtH34B2lZlmG9PGHQXS4TUVtYHEGQcIBM4Amb1yV/jIVIHAZ9HLlpY3DxEZ6uGyDdph99vBz5uq
6+BnPDOwVBFcJruMpCVnOekj2HQ2b3cGLlrXRGKQFRxpRmsMRYxL7nHDrWoqcfmvSeoyo4gFg830
NJ/tyxqlWk2kyJo8vZlUCh5TC8MjtfZbsZjCi0FtNYYKwTXyaLxDvNyC62/QnsluptWbor4szBQR
JtaB3ggpEeaU94A2k+YzvYt+CmhzvYUiSzIQZCOBtJ2aTb7HuDNJEBuBBc1ubi2Gy9l9bw5+8z36
+vdfTCw4PyCemyETYupXvoC4136G8s84J3Y3mUjJ5zG/7dPO/9oTQ0CogIOf/CI+lm4SQGPA9Zf5
RinrOqb6k5kYvdqwP7Q5lU6JOA6m/WMj1fJiaArmmtFRoEyXGh5X7mK5qIWCoXEIzGQ3IXK5/eCJ
1K2xe8YZIAM2j32kXh44BWiDi5MwoTSpEXiDxggUkBc5GvOm+pOyQ8ZDoLQJ7WfWXWJWKgr+orZG
N8BbB4REdso00FEz8w05IBh6nooHkqweVzXQg9tmuGLe7ZpcbITK6s/xFyUfdTsEIf1slF+q9sy9
pfGJxjZRnFMv2hm8Ab//8GGytI4osH/P4/gZ9lFPmX0YlKtyxlSpP66dj+Fu6q1md9Ny9cADd+Yd
T/vHbRhsgE3/lXWw84PpcFtf5anxY6whvoTVhjeTwfiKK/8MtzRKgnofWGpisBjg3muOWn1EfprC
TAlaJohYxbaI8M0qEjY/+aLdqttmDtO/jMrtkDzzRxQNVxQaGDZxuO/zzej6PR2hm/SkY+ymtfb7
Wdx/3tQ6R9e7ACea83shKJtb3sfgnysdc9FwZvGNr/l7ZHcob3E/LDwlZsCA3fA+C+7QZ9fPEiJW
AfyoHnPVZooLxja5e8PwFbfWw9eDxu42zygJvyu2fQCEIp4aCfVjWS5vv6PF4/L16Bj4A7OEMtBM
x96L/QaHdw4G4tVeRsr8sjsqaSGJ2nuhcPteiyqkBLGtvfck85PDa5EcgH2Qy9i8gN6kyeAMuXPK
EDdnvKQDbfmIgJxcOlvWzfQLGwGRTVOxbw4ToGx9JU96Kgtja7wEpbA7KqPa5EstFLdj6TYFhI00
QXsII3qfoF1hD3b3ibSMZQxGax39gQsTyNWiZPmZg0CyfCi5DR3AvlU3AcB5+KwNeVrj9dG+n79d
qBQQYXjCGPrsCujkjyclWWCFa0Fr36WbflFvn/F4efTL6OkgJusefSY28fowopF0Sdjj96vXH/xM
X/KeDiCk857ybfMszqIxYz3mQGKsh6j2tflrQTl1nm84gx78zXDf+/eEkRIBpSvGlvzIv92UbQiI
HkMxgGsASQj44yxduePDODk8g/Ey584bAK3335sKJAO0gcL1VUb4gdbVLZ7stdd4YAMZ3K2OiEBJ
Tzb8g2Uju2b1f2QL+AD0mJC4h4eIdlhh4/JQRhlQQQF1R6e7M2H6pcyOGpsSEzj+spOkEvzdJ8qP
Pjuu2ytSG+9N66DDSwBHy2s1T3+/FG55FKBqTEyH/t4jnmZ/V/qWcBNgAKxOPQ1jdgRQegVQEHN7
o8GUXXKjjgMwyNAogMF/YTucEFAhKm89enV4FVwnkTeTYD/mCN/sYlr/iaeZ/WVAUYwkikoBvTYN
rU6zGvXafyWYPqaMCegKdPJHBYJ6BgtYFBl2GRSUd29zyiBFJGhEeFhckIf329EZgtv42MRSsE4B
6DAM4EWz90Y+Y+4BtEY0b4PbwfqWLGVH5AZkBioC6jc0vw0K304NE+1u07gl08kLK++XOibrGYoe
ZFZqYpA7+TShww+ehGiV8AV0Bj4NBob3f0sBkhQHAcX9cmtID8EPuTti40bHHZQbXj0KqO611rcg
cvWBepEANyOKpZBndgBOsG95tv+DRYAkgnDL3Awh/+BQjgTkAYImIWxll6iZjASWAnwtoCbIWOBr
PBdieaZNIc5tOHnjkh4k8P90585NooTDqOvUqhsHRqmkmWQjZQyMBhYDKsgX940DFkaRVsgC0SiH
cYXoOhRFKcZpieXHU4NDQWWWe8GdDskSwH+UczOXfWAxrgTPcwQiNBD7pmkGNWnmAQqEB0UpAEgY
wCwLzoAwn/t4BxcEPz6w0gQKCFmA4qAmUgLIqfwXhJ5UCJgSRkZ5UK98FwtAcIBgsFIKF/VB4IJ8
zpjCBXVPUWchgKbKBXVFYJlid254P9SSK77vqwn20KBwNFZZzrgyUTxD85Vdhkl5PqinQK50n9Hn
T7+wbMC5ysbpT6BZ/1i14GocJQUZw5WirBw0a4keB0X8Hz+sC1oD9TB2L4u0AGn8+25fay6RMg4r
dY6ecqysgCNo5aCXXJT5uXTWMYRKkGyeBRAeD4Lvg7Az2uKx77/8gpMGyeOG4APGmcPHCC0oxydm
tmLULjRJOq8B5ZmLdOC0uU2sTZ5afzCo2hA0UpWZcRuVXX2ANMTnaP/nhs943KI2l4Rsb2lB+R1T
dZ8PqPHKFGba6IU+JDA8xxQlUt7MqhdkWRgMqiDUEfd8qd/wMklb+gsTHnyQpwroSm3onFH85FxZ
q1wcHQNsay6OYGxI5deqD2yiSrbEuao2Q185zAOH8GJGqF0zFpV19BYwYn9hF6n78Zbkjso7QD/p
Hog2K0vHDOzIvsEOYPjwa9rtAO2LU/7ymZJ7h0spNLcsOBQ3SZCyjvDUn0hkWljND62rlYXgCsaR
5092vCbU0s7EUEAPX/BLURPjW7jmagHGL1I+HpCwIdQaoJYBSgO7c82sQ4Ajdi6wKVaLv6lIg3Zi
jAp0jakIH8/vPWsfXwO4y4oRnA00tezae14ohOjbYsuAXMHdEuQcqHE0ufE3pudCesdAPPzBAbol
bQn6JUcLDPNIvRhStRHefgR/kViJksT9l0VSL49nvodKouGKwB4ytydsjLJrI/1k8K/GYmS1cmVM
EOBW2kTkomTDtkLZZ0uX3QWoPaUvCIkEAnzeRx+S4J+LW4NdY3QxRSlFHEGU+1mkbOwDK5ab1qz5
F8J6cVAEEB/3BHuAOp85JUlco3AU8XsxApnAXID9VvMywI6ybvUL9419gAdqY44ICMODFjbooF7Y
ZXwhoJ732UEBJEblidgcKODGGqw24TCY7WWY0l8xY2YBwRU59KVbYzo5GI+PRQKXbHpfZEzvtMgk
/dsPiBM1kjlBW3G5/Uiq/b1wkkbYTOpLNznusA7fC1ed/gw2xH/coGgccA1FALWCWHfksJEo3d3X
bBa+A3sD3YYix5dKmR+9N4SazKcMVUzdpQSTF0uLjHZ04rkdRHmJnfmyDV9b3xfcTiWkaBRzB0Vu
TBGD28uyfG9qD3ooOSmVTvJgbgZlqwM1kTPrS6wA4VSEK62j8YXvKi/flSroQVlwDIsDGAk3ibAD
JZLFnTgVN3/geYziXpR3UlEqoiO9EdUIco/8F/tMDMKXU/0SK5wi656Hg3nlnbcfroG9zXMln1ob
O973+eMyVQ4/FCkI7+MPbhWPoRduKjsMP5MLurWsAvoVCBeUuLHLpBCejGiFYEFBw4RbUzBvgP51
4QkY2iIqLC+/p1Gt85h+0zCwA1FYhq0Y9jfC5+foWGAega5U+qQYKC/qfeN2QyNDSfNKGaiompeL
L9Jz7/CbzfQ0YIp33/qMEE46H2f2AQq58QranG5FQ14+g3BBnac+cFQW2P0naYUHovRFDw/NbRST
qDN9x8xXQwTCzn+ZHjtsbQAoRjEAXVF4AUzkgsD2VMPBcX4GNr7kO2ORU62hKbA9PBxRkaQ7hx3A
fVJt5hA2tG49RFRHPoqxzJCAyVz8vyC9/KvC4OtxpHhovDzyzvSk8EWP2v5kqGcxuRNdFlG4ojxF
vHh3hxUzEkTpjfXf3lwBoXFPx8I/UurRGXSg2rg/3I2o0Kge+wzmNGbLoAuD/h2ZaaqOcEYRJBts
JmWZ7CFKOTxWSnm0DNEqJcIE2QGGMTB9jcN4NviydCPBZuA+EB2M3WEL4zB8H10qrFiNrEXr1mGl
j++h2nsGKe8T7qhn3KdtNX087Bq9z8b9aB6dIU8QsNLpMpdIgE9hlMDmRWmLviGm8rU2qOiNafSG
yd0WHSfUl6hHCdIZp8XN47So4zb0YGOXKci1Dh9tON6NierQXmwS/j61SJ8FH4bwT1WZiughn06o
zaREFnX+y7LmZZl98oNDMnAodFTSqsQBqDFjZAhLkAxDRIynSAMBMwHE4uPxBPCzuQZx03qvMwLu
D88/YfH4j9bnhom/aTujJYQKGM1ArEM8N4Dax4PQq7NX/p0JBqjuNlQUKaNBCxo3M0wNz1oEMeyt
kC16ZKFRC6AuPkIfwsWMHnc4aV7LjaDhAYycfOSoMe5ndPekOz3Jdrc2zhT8nr0n1RNCbol+uC64
jd0Kj/qY3SG8F869WlTG5qigZj+pW4/G5Y/hqs+pnoba2EaE7Xnz4bIKDjRTMdSFdgxvqieBs+QF
cqB2q0SdMs8u93IH5EC78PjlNilt4EikiRYd6TsfKLAtb28np5i7brJ5AgvKLIxp1U2lzCuK6Ujy
uUdEndLkQT9G5xXkXdqCAvonn+GjExVlpTldIMThObM6aFGJhwu49wNRi+fRL2SfsOSGV9yUosoP
xuYeqyito4cglhKfENiNLrwB+iyU7aV8fl4AEkmPYjwg7lRYS4iH/5IS9NY5P44CMb48AKcQ4cPr
Kg98npyFBCmDpga/4AFNgrbffxwKjAg8gnYGDZFQJCXY7GNO/fb73iWwVmmekv4POLR/1B/53Jzb
i3GWMmcoKCF4jv+5QZ91T6ES47zTG6JvUMg9HoJencXjAKs6prNjYL44fVIMAkkOnK+b3eOgCB6I
NIK6oMa0zXE6BZHIGW/HG/lfgqIk9h7y3S4JujM+lEVwt+6wD3avueD8+f96GJ4x1h94FN4VReV5
RrOr6Hbj0skN8Rv8lut8wHkhPSTCJluAeoZnuIufIZNnhUtyQK5HOEfSoIjLF6fApCJaA9bwCrEn
nDmH52aSbvFhaf85C09J2sD1kAK/EZSdUE6G+MbTFlV8kq9CJCYo0Egv95MiPOsIWpwqnC60Yq6N
9u+YpY1QZ2LQYsvGDvoueI/iQf7zvf++Ndby5EOPwD3k6Hg1+hOyA8QpBpVo0MxFyDuMX+vH7MMP
l8+c8+Mq8dZlLDQCMBYE7RQTmb4lwtaa7A21agBT8kqYDYxhIN4h9COIxZjzMeKRL1U4G2o9RyFW
fa8pFfJeVhTen7uFs8Sts97qJfnDGWYtATT2mYdMQ+Yw8Yc4Ltau7EKgOeMHYR2fYUvjtUhghKyA
CBV5RrBEmCRCWA25kOycTIGUl86A3qbjUZYd0rqHoCrj7+BDEOJwd78xzqDuPNz4l56nCTiHdqDB
EW5STe4zptpv3q4D70MLAohdZ9OmjUo1LnyMtD8P9ELgjc7AK3UNeh7//aaiJUQMjBDD5fuGyiIO
yqoYp/UngEhAAZphB1AQTRndS4XxFzagpwQFUEvctHbtrFnmDBMctsEAjrR9dGDgVuh9UuOrb+zR
RVJIpmbgREcnTTsUck3hTGKwE9J0r551R46MeOVz8FPpB91gFvjvUWJs0qSmtDOmOISiG4TPkV0z
oyhkt5I+pGOXv+ksqZjo9bJH7MnMlsX8cYvJya8jqW5QZ4tKnd27aZt5jRwb2eZWX2/JHpOYf8IE
JV0Ec0OlQq+OqeqRFqHSpjAIop0eK3f8pDGBzYk4Zokpfk5432A0KfUpegUdMk2smsrYv0eTYb28
60tuyPvt9en205/HykKXJsccIaTVmFaTbtWQm9TLoe5o1CsJjhhzj8oDcn42rO2nIEveSIZ6E/MI
FsOuE+OYWE9or5QMuKaxtG2WbKg+czIKbIn12Y6BB+njWzBPOJBnR9harFcokShAKJ2d05uJqeVe
obUElTdzmNzEcZXEbUZ+LfnQxWWQwVuAj+jF4KWwvPk6J6jzJR4Pe5h58sjXM2I8Ou2tD4Ob0EpD
AyIL7+NN+zjTOfxWZ21Gy5KbM6i8cTA6NCLiQBpCDzJBICYWFqYaq83GrGMW+3jPztFAG6WJFt7m
dDOtBju8ZTl7z5WptKDjDriY39QXzp57df0X/7MH2IbsO7GZ2Wt+tRiE9YXwhTgbr/qe8zuZfIp0
C1MAh/5FnYEUGzrdkhhazDpQ8fyon4hUnDisToPx9jUntqN3b0rM8o1JlW/oXZXIozhEMARfBAHd
DndEDZBPkG/iiaA48QVk1Tu+UhwRVIogGXoT2SV9PrGwFBm2xWmQ3copjdiZgWoZRVYoaBZWHes1
uowvuC5yLIrswJfjiwy4s+dbqZcQvqQ/+lY0IesiQuPV/MlkB8HTwUZVhWBYiSCSsrgm7BEJLtcN
uRMPSEDv0YQL7izwsf+zTlYFLwM5HURbno+InrAfwFjUqJY8ArqjiYcrBHkwPQ42lSRDYhClySGg
OlBOIQJdaXTf0egm0G9ewoaLpIqSN9eAkadoeRb0xB0OSzgRQDkeCznJhftNS6QnuoRmzOKe088T
y+SHJgg0lwjzMKjCLPjsMno+UPDbJ7OH14SMB1hls3ahrOgRz0j4DLGI4D4KyuAFz8iPOCrgRjSA
ztxoHH66Ttc0atpG9P5Y3XkgWLtLGIV+AZNYcHifl9dc2vPd+uI+Z3VBHxaUeRDVEOx6RkAx/pND
acHJkmrixHhGcbfTA4BBH6qu96Y/QPhjiGA0FjZUgCj6LDMweqZKwi6tdhmNWxQlDqyOcsli58zA
ObWddhbQC1jp+hiCkc2kP4oW6yuvcMN5ODwafVH5LCRuPLkTD4cfmKq05Pc0x/gwF8QFfy/EXMGT
gj9if2yXNh7svrPHgXvZnNm+DDTifsPf//iFh33YFxRGYVWEtBPEz1h8ZLDjyLTfYBlUMt+FET+n
tavMuuXx1LJCsBmKjZdICGpgzzQmGMzRGoTiUgx3hEzNnAeSHIZ79W+0Z8Vzy7k1u2rHxqMhMpsh
nbowVgnxFtIBZuIwLlCHRM3WJBnN5x/aXnNbtyufjTIhXorBEKwG+lTBuRvRIDRWNPv7n7DxHzyb
x4yBR8EDrAGO9ezukhf6zBARBF+qEAyZdx4s+5RGZILnWXUmXn2flWg0qRzonbZhQew0k5lOkSLx
PuH25uq0B1O89LWI/MUxVhLHx+djkYLGVxe2To1XDmlmnd/WY5vV6yR0nTFrkt6I3GbONjcycTL6
Q0QRh1qIBcjq5DakzZAtChjCpxCRgEDtkqfR7cG4+MnfGG7u2EbCNnzOiP4anyN5iMzRiEtPmJ+u
EeidGCt+DjkmECKGVPp7XDCpxxUPAjuIFSeowowQVxPAYFJEIFfZdwS2apfoh0COSE2CIA92DBN3
ftyN4vYAwrSQBNls2Uyp9UfZqj/I5vpLt69KWagVLSqUtNjxbFCa1ajZLzFH1JZbytBQt9b17AmE
VATUlaku00AOWfk7k8/wl4WmAmkmcW9zZluxiDGBLLL0X/ilCH4BIRcWgcYeojJ8g4eEe8g7xBb6
0Ncm2sH4wwohMGGR0N45R7gIqMbT9/wCH4gDIqPACBDDgGbQ+UP09m+ji1gXHxOWF2wZgAgNsmzc
FdT3GWfDMTkhfJS05/5lh/YCDqCdSbxI5Ym+MLGQavliokQFVoC64L5/bSwLPpg0iv3QYcrpleXO
/NsShMs8A8xIiQ4FaGgjQhEeDOs1hOzO8gN4xg/wbvFnxnUSWRI2s+1HAGji1mSAQoj1UAP+F2eK
KE/obyUBJFcWPZkIjHTOIbsgM+IT4CFdxGXwAwfm2rEXROZC9oAR7paeeQSrxLksAKLV7ig6MNGD
VPHqtTPKvI6wHW4FIiIHDPjjQscUYTuFHn5BqMz5c41Mo7iJqYcChue3eDSOiPHniDgNBdk+IhLq
PhQo6CyhMMPrLLUF1pj/0cwRH1es/MUxonk+JsbgUFxTduDW4kY5TwreZB/NTkQF9FhBBKZqguXa
gXawMPheolmyR9qexOmxnnAykEoEUtiJWFkgkLR9EXDjpL6Fq3feB8ADIJihsX3wofdD22ofH3FW
NGFdo2KdIOR/eQh2Lzgr7jely9jTH2GuzkcVs3MR74kS2ryLk0EKYyyRuJWUSJJ8VVkf1Tn4wrBd
SserVM1qbWF0f402L6TtPyF7R/usW6bHNsu+mfVgOwWDnSdvBUUYZh+7g/aPmgU/GAja3sMRY/Bo
nKHWOCKYsXsaJl5Tvf+RUoGFO2Q9dQNuAu+wxrne223CDFoZWZXidU6QVa8HTgAWw+JWb51ge9+P
SxbOMRlBJQ95VPfCVIDSIToxyAG04+FHwzFTJExmnzR3hs3ZIDEfnVLDwtjxzEWe/UHiGMSD720u
aL48bhN2EMn8AApCz+wf5OkHx8ZtpBtyl1/vTuEvhyY4qlDjQ3pJQZ84+0XzGyZxkEIbQOyAypR8
0oZsxBeqoAwAZxtNGE+JdjiZwk322xyRaisfMFGG5ezkeijNU8MqobEgClEyftarS/amK6OrQFaz
MiQ3BzvfqkgkITpeQd4Ccr7TrFi90GfWoGdrwfM3YUoApVf20tEv2FerROKvNOQfKNuflz++lCfK
8sS0n2gAL0W27vlKV2af51Qe//W5c+uiFj0MY/4N5eFffzPV76kvpw+kpWVsimqiqdl9g1JzJRqF
uhkQ05JtOQDVfbCj6KllayRJAJhXMNQaaxmMyK4ejJaffgYdhYnGYYm3JPdkmWeDVte7x1jCdysQ
ddoxs3ZGtMZ8m7ILJNx/u6kyhZFczHGqTMCeY/vbr7UMWPeJpCaonWzfv4nVpa6i+CROjw6J/Yms
zjrs5R1AGe1pVCM6kVRJJGP37SO5yGlnjZ8uBdqX6mGGtAfwJ3me4hPOare9nI3sI1WWJMj7Kam7
9ICR8Q4GqSuUkDS/KtddxqxkDtYqgQzUw1Cllz8wNsN/fdd6RRUwI8NVCUiRwjtmc2mRpnTL3Ka9
MWWB6DI8eFiMjA6mTITzHQCDhVg9flfKLs4NGUPGYPO3MGY5CjRFIHAEillDwZtg2efsRwu8DLV7
WvSxYsYnRE4bkEFRJlSbxBG6KSed3UNhvzA8+QyviMG4oQ7BK3Q8f0MWPTayk+O76mGwOrwouUIz
Qy6Hehox9xgVYWh4s6N24ASxnHwDamOGIrRZepqZRPuxjQ3ieGBNqTpPGRpHEyypAX/QcDemmEpQ
d54pMQxnQA0Ws8JQyIHoIUfrqaVA+XaoyI2IP5DsBD1E/xJEoBEtwqIs/hV3J1UnIMWvxwb8/gUu
SoZHiIl2BMg2ixp8kauVQ/WF3NmELH+gBbkyKRFGFMhm4XLbnv+QDsBZ0hY+1sbglmNmIaLbZ3Wl
7uHKj5+Ea6E/fXSSpNcGA48mWEbrw53R74j9ECnIECcIWFh58gh9LKjQ38s44VkA9UF31np4gnMA
ERT5fDYxtWTSpl6NtPxHoIHJH1jMTZ81vTJ5Mjk+Q35IwXWMt0I8QJspOoFnu7+59ya6VxPmTatS
NJCtkk5wbXHUU0vhqRjHffbYftqwy5dfhB7Xd5L6SsbHIWTnPw7YxsfwBwtfVVHe/bHj2FcEzx6Q
uYI2VjNyaInpN93Y/0rr6oaQlfPNJtCEyLyy1CehwsdmkCS7sL2FN98A0WdeoWihkwGt232lTlSC
FGoPw1n3O3oGneg3YuNryP9PwVf1STq0XtxSR0WwhFWMjjTFIl9GOYs+ePghIAmAOvmcUer/ujgQ
r+I5EVJ3Y5dgR8Bn+6wRxMfwhrxsIjoYeZISwHCyEDB+SMGE5jymCNjymXCENA2ylfdhAbV4pMx9
dkHiEbGTORm7Utu18DBeOt2A9RcwDYWjAYqpcat1FiHuHwZcQQPAcNmGWEwe6AuNx3e9KJnfBdUE
TDjMX5P2vmDIaUzwaXzXH31O7ZjJcScIMgM0zToKZtACiIpoUCC1JHghdB6JXKfRDtKdnJLG7IvS
/6EBwNRHJjEu80yAA6iTAXt/ma56pjpT1aT0jlaLJpgjqDQMxpYaB4k5k0KHJdXIdF++Vm/9wEZt
NM/AWTZflJgtrIpyBgzN5jax6CPuPwfKjPSSU8CqL0jiEfOFOMHCZxuRnukz9esyKpPyQJaA3swy
MQkAU/J2Sm1BVEeqNN4nSyJy7CGL1qEFLZdoiGE2LRkalQYBZBKS95lICZhsSLR2JkQBOPgH9LVx
S+WQPggYl6/ly25eKlMR4NI9Z+0jHGaX92NeaRN9hJlEsAgkkV7gW1BSEFfZ8/mG6tsNjyVJlVMr
npathlCKoHa8mGXT0QjJkIOpKpGYjzkrisWy9X2H+hVwDIXBYg+/G3DjgRpfySIpHL3ZwImagIC/
VgXWCqh+ToCFUAZbY/QRceJNaCbqi1sOmN7tn+OhyYJHF1wEZbPXEZAJtuAlP7rlhba66lDAgktd
FUSztjv6hA3mV76k+E3MJVj2xL4lgJL7RgfqyBqvMzb6HzotZb6D2/zyivZ0VC7aw81VR5WXY2pj
VTZlxNCwP8C+rBk2+vpJqx1s/O5JsOvDZC1yH15TL3q5IVLTVg7NmgBAIToMUzBkz0AOcZDNq3pB
DewpbdFgVMitEkhKUK+YjzssTBR/77/qPVS0GWPdihmgAI+vGi+z9zQ7pMzIqsGAZ5T5sNvPel7e
OOb5Jt+D9+unoOIshtim8+NZmhDGsvS/RKvD9KqcKU9q85odN5K2r0Jj9gfmMr0yUIq5KfH9NeNX
JSwIBgPS000BsiDQY76RwHgCUcI7sIkRlspCmaYJUAqQhiAnf2B+AbS6yobJjHyVX5pk2qeooMuC
cAv+Zr4IsNHW+ig6lTTofQP79q/5iu4e0Ystmy+XbiArKK0cbvuaqqhLD69Nby/y2wz3I7yAb3g0
g6O5Pz3NSPQQEYlENyte066059tze3jKIR/Da9/USxYYDbg2+bFgGTCMDS0p0SCGsEFgFRYdJ/T9
HsPAii3n6ziL8dJxxt60tkqHFACiKxpd1C8p2NEd1mLxqM+T13+R46JHh2uHdWhyrsRhnkGP+P0H
3Zo9POSRQ7EaJSEy1vC4C6yR9bID9TSYto4FaZKeMM1NuAcYDhiKBB4cxTrRC9JsID9SeUXb4UQT
gcW1nagqmCf+ZH40IJ/vnfGFL6aMaqY/AW8InP8PY8FBzG3uO8CME2PpzNPDQX7OHHI00R1HZ5xF
a9hEvMN/wfikN8CkYj5pvf9Iuq+lRpItCqBfpAh581pWFoQ3LwoaGHnv9fV3JTd6poMGIVVVZh67
9z4bP6Lt4cLDO4OGom1icPuzA7wUxQdpMX/AygnReMxp90tD8unvicLEr/2WLeEz125skT4Bq4TH
s/PYrp3jcE3VQ96FfbaLkdyeShgn5airbxoTtJjBLIzj/AmyINzQFymB6IgUXU6Kfa9ZtIuIYAn6
8rZzSU2Ki15wWqBDTTO1P86dCpJMJbbVws5DoevFpTT8rJLesVPP8YpSTzWDtAUzvPOjVAEhfEaj
W0p9Dz/eY5gAyi4/gCdSFJdnMf37pL2J+pvU8ANw7wJLIpHqFABmVhjqOxivsMwBr6ps7t5qVmpN
XEs12QmKX16eXHvL1ML8JXZB9mFm52qxuulFGwi8Fodb71pR41OeJ21ogcLDvH/o0aqIQT9j1anI
ZvJ5clWfY8JrTrBY/WhP4kNAa7U0uDVuD88v131SXAZwI1zs5qvu/pdJUYUOQ6dX/Tm9rfPPzudn
Ibr/Ryg+qcaffH8KkZn8e773NYMYPT9Cvjm11+QCf7x2CMsetinNaWA+1hAtN9Fd/204/B7WO8vY
lNiomYySceTX/C+kSn77UT3ZJmaGRQLtaOvZSTx955pBQscf4dvH5O3WVemIYfMfTmkjd54dsgj5
KFo52k/9L+BpRSuY5qQY4wslZm9Fl+T+klySRlSMDeahlHSNj2m1Fuk0358yXed0n+78jTcfV/wu
7DBFRgp8KmzKBEp5CF5R/kqlYPyzeNw/03YcHoclF2DKOjJG+2hyXBRGtUfn2CDLLbDCKuisTEWA
6Rk04c3UXIPtY2SFYslkdSi5m3qvPnt/JhOIyA0fokdP5GXUqSTTqNPh4lz+OsoKkYfciiwAh+n/
a2ruTkpa3NeXJNzhLWlZkcvfvX7iB0SXfstvVLJK1uxe013HuGXTv1rR9m7XWXtX4EP/h3c1HC4d
5Zdk0zn1t3ZMFr5ddh+3ZNfx3l4IBRCrSyQuOybhYm3empHnHBhwxeTlxVpb411UilnpL7VtkG0U
AdYbB6gSTx7Nh/TNUQQh4UU8VDDsWUMFD4Eu8+L0kn6Vs0l7jjVmcB5cQrfxX6t7SxsqdGxpNdt3
doW7Y4eTeN4ApZ8Z6nOfRONwNcnPb8d/jaG1esNe3sBuQWEbOJhub1n1mN/+2x/jmt7j0zIebiK7
x6VPk1aC6/cfdP4SL0RV9bX1cKRAfozO3+VO+UNilE6S4Yd7ZQ8PirSX380n5TfFaoNchqX4W/1m
UOWQYmn4OmiiEEev1RPq/nVDjrUkmQnIwXpgTN2kRpYYDy/+N0n+QbHE5/yKCzLYP5xgTiBwtZOb
IovkOpj3JvEkVk2Lh7/WcpNhTMT7+B+6ZDy36rZFNGR3v2DzytGLEck0w7o4StE8/jb9NxqeorcV
xmuP3bojnw6AEojNwZtyGpwvt8filz3+WYpEy+nFX7id/FUp5r+0W/nKQq5NE4flVOTLGZ609NJ/
Q0OexT3BX7RKAHBckmuLdjQDybGku+yQ6aCn1Vwtt6s+41i58fi/iYskHPiwsuhP+Lxh58AM5Xgw
3ckY+jJ4k+RFXzs+dced/DsYz312ih7H0fPSsMHo8X4b3X9qJ9ubn/fjcJObtP/14t1O+UubI797
Qe+N0XjvTvFdV40k6X+xOh/pIsqP2f39c+ez0xlkUN/DyWr+Mt5UDSRF1isNaoPb41FVVrx4yOqs
e3JGTlZRH1erT6oeDNw4ukRZ9t47Zdf4lBxU2mG7s10C9pkd493fPb+Gb9bYj32qil6Lfk7JwMvh
t9+36dEDqkXlQbBM/hX13mnZxoBtUbA6ksLI65JzzYBW2nRzy5morGVTEfN9Iyp9H9NGdGShXNo2
GpAs7yj4xPPOPcw1g8/6aZ1FTYSJcnZwy1HnuZKZl3y3f613610z4ClNZMW0nF6/GlkpOdzbUvf3
n5/PwX5nnu4/ofbfn0v0mK+iL4TqEECEcOCJd06wtIOzvXbiu0K3nnXDsUbBsVG+CPUnp7TkfEf/
VpnNOm5E17vr3Tmv2/K1fgXCMsLaxXYMKxxf77mc+/LTLTfa/v6IpzZU6+rDK/hx6wV5l8nt3x7C
P8pP+6yUt14uD6VcSKl6YwLjQ17qfvTTflRzpZEv8B1T959+6ABEBFmRN8LTSBd3Hx8fhTxElHfd
fQeECue8lC4e7+7+/P4dD1612y+pN2sM6tn5GbFL2FbIr84J0Hi079cG22+aGu8gFY51NfmWDlQn
8Rkhsh69XWIXGO2/aRrdVz6bITYJ6puXHNVW2bb+mr/Z7HEEfB5t2pN/6I93HvE4ffz97qe/4MMU
MdqNu0LauUXP8GTR8yUiPpUXUiM4B/kjs9W/Zv3Lvym3N8p1jyd323zezZ6DB6X8CHMSPa+Sz39L
G7W9vKt3m93g6o7/jfJ1tI4GGuayUfb69qDyoXRX5uEv0XPvkK1TvKjkNIjbpftzPOsrzQeV5W7Z
EW5LI/u16PW1FvWohaKjd9fpQ/BJA3sw+/z8NHqnXeQxpu17Y2qjR0YxXsa5hUze3r63aD25SEQb
9n34lufyduvbTKLfjpp9e9s9DfV/4n+t3n2jfb3rFCJfVpJ/l47SXXw/eqjmp+T9vfywjN7f3z+r
YoXH/DsvvAT16XqUXt/7Pq82qEe/v9POd1ie4WoX5danfP+2SU/xsJoMT/Hb96kb5Yuo/z21lm/l
J021ZNrv529OV0qnIn07dIfDvl+PSnmef0/j/t5WdcHfb/tMJBeu29D4SMw9TSAK02ZPPCpkLA2C
wHCXnGP3qSyYO2lQTqKHJ+aS6kP61N3ECYWCl3iePbBNHylEfWQDBpg+qyyaf6ngyo6H2z4A+wxr
8KH5tHidfJW/L/81v+dIQs338Q9u4mX5pAWwXsaYZtX3zWvxvTCgztYnHp7tUiX3ey12kRXUQhyi
qt/Ln9HCMfNnGt0P7ntMV0bIPnrPBvdZJ8qG/b7de5G0CK3eIQU7/fz3FDXuGnGkmizcMjgTGasw
WLxuxRV/bm56BAIFeswM8L6Ok+o4bWkXSj9J7j3UalH1ftwZtWvpyv/1JDBjzUOOCykljwQCVfRr
nFwXsaxLbbYz6s2/LzJ1MCNVj2aAU/u7BpYEsPQn9iGPp9P22/qFmg0MCDHDMtsJAqbD8NRaD42H
1sMcGFpdswtPAQfwcCllBz3LXW8BzNIIeJQj9wRD9d8Zi8nuKWHSRJWf8RthQKhx5WgcCRILGyDP
5HrRZ+iML/fAOodLZm5k2RN8Kz/WhrNBaODue6Xh6WNioqp6Y7u0Sxts8RXwKt7qf27easoedp+R
hNvP0uprZLA36GHhA1YOdVhrUd2MojTvVyS5N7NHdBMoZKJhATzozGoX+ia93UzmOJA1Zd3FY1k+
0KVYAl4xDJaMMrTcSSY22AzCDELNWHoXm1yTbhgasc27RtLAPp50W8PrP73U/b/GD2Hvxz1iiPyi
U30o/rcjmEAgrZCtVhygAPeKNXkpm+2DiXEYizZQMSpvY2WWBi2B13UxINGQMtQINt1yVbh8Gh7m
U1s3eHQNGyCK2yVV6V0stD9nP5tLx3/1SSspGU8BnrFZmSyp/jK//q5NeqxUeQvTLy+xmXmdddCD
3VKAOCTnJmWD5Wv58NSAAZiZLbQu/6td1O0UMCbrf+Prf3WiPKf705jqnhbGLdovXmqqcFtk/mZS
n+RqEjOz4Q7Ip1CFGN/5fJkJ98YFKNdOefZSbpEl7NTJFJBVHVGrDJVsrUUVdTBhfZDzURp7eFIp
VwIfLwZwffCDy1q7OFWmT9bbZGuA9Mf42DlMOtDOE6PGf9U61cnpXBQm3bJs3TSDFDmpCp2lqpVv
qs3QpTyHAuREqV29oF5XBh5BIepeAHdjfH9Ol8/4Tddn0juGomIoH9VXc+94wOldLFPg+uMoD2Cb
P2GF6RqKJa4U46nQ2BHFV4ZK+4NgYM+tN+kMhEGjXl0Sh1SptfLfeOg0bv6jeYx3u7kFw4IavPvv
+t7SL3uV1ffWaOKLl+XbGtpg/FSaUkC5PZe0G0AGqsvBBnx+Q3B991JZ36JZs38pCu9ldLOeyUrp
avqjKwTYATC+qt1NjEXZdm3/S8Ek2/5ObXn1fqnCBXQc2nFHW2a0pzVnpqcx3Kr/1SfNn8K6r9MI
snutGQ/faw1BOELX+q0G6uSGTtsX96TJsdl8tWgfXAZP4C6KmqEyrq0MbXdGEYprw57G2u54X1D8
3qTeCiBKcxjPQM1TM/efFUb3milqzci9vxS1wFtG6o2S0JpG9hKLX7utU3s5qZJFny8HZS2J2v2x
WUrpss+/NQR2cyb6aTIfKlBvwxslxdrAHCL8tWc4Wk9n4hGv62xStWOKh71kv+g8O2DaBcf58238
pLw+qrQrXqxLZBMr0+Wb39upXSs8ri7PV3owMGoe82kuNG2L8iVPA1ViHXpEi9PL1D5ebQXfLxQI
qXLNvyfntvkw3l67VHPGYxvfj+bPQEGTfPGgM7BtaRXRP8318P103sqgVQyS/evuLwY6wWeYXXXE
41CT6UA4o7p7Gt0ea9VkQkxv3C58WDs7jUaDRCSZPm3OH1ux48BFLSBplpkJRD6SuZjIcKAh9AFh
dy4/rdnr2F4+3I0AAW6VJ/jH6mKg1wCksyz+Y7W0pHGuLq9uzl1Tfl8/KupP8uvFZCbco9mwZQSy
a62SNC2/7Oiq6FNM8tbumBoysZjflScf8xb952Zam/VwQyvjn/HsXpGb+LodYc2LeooXkz3H3ZEk
/s1YDxCq6uk/lf4KDR55jkdYeGyVshEwjuIdGOjSLEEzirTCVuXeXLJavd8uHuylSdoYQlZVv8LT
PCTafMDTvdnvudDbaC+2dyfooqrJFY86G61L1+NgM8IkJf1Hi5kXA9Gno+IPcj1/Bn3Qh108FM6I
3+PfS+F3fG/T7mavuhrwW7kuHmDJ0hr+ujSgBgr/1a+WWz0RwB/X7qFl+QuAV+t1pv73sRaiNR/W
q/dx6dGto3WOwnLpvY5qYLiPqsz6cJiwWGKT6lOj45O24GSVTqvyRKlC49/kvY8W+iQZNR5H0ya3
1N1ZfnzTa7i+la6gZat8uqEZP3ZhYQJLx7IdYTE1lwvtYil1jxf2bTQfNEsvxgp7ze3ysa9+nYrv
66NBNtAynRPr5HB6bNB5dmGZ6kvbABFGVgY377nj0uIfwYwT9NVt9RjAzzlVpc3pwR6dVE6BQXwc
gxPd//U3WOLi22pgabwZiA7l3i0I62n1WL8D6bbUujz6ppC5biucQqcYDek0xCeAK8EtAOistp7t
2qvBHeXe1uOfhoFcELC1j9NDxeEvEpM1sCtonWuOqfTxoMCnQZfwrFNK9JWt+gw7efZQfjyWX0Bc
CqVeady9jLub8wPsmXDZ1NEnpsElevAB0l58q3oI6IcMwB9pyDOAn0Y1CHbH4eA+f/VFr3b7ir1P
RCubbok9BgNfDnT0z+u2/rKnB67FSZd7evSa9fAg5mnN+SCLoIns8LOyAPWc+qamdSUISvb1QehQ
GyCkoUdxOmyvJkOnaY3GDXwaeH0BYsTwztZa/2GJwFXXRfCoQ6/2cdQfc4bRXfsuAlDElC/2Ylx3
Lcl4m46KNAQDUumkOAYBUht4WA6XkGW0gqVIdlpAIrdGKgApbt8ApQ3g0J5jrRQrZLr6lDMkoa6/
4Qdm1+6x2lmM6AdJ+sBWFQ0LbaPxIPg1cj2OU7O/Geh273RZXWgLTqOz2PSnBtmoUGnV0VWXH/0C
rSIVTPTQSUWj5Jhdc+44+fbkTRi7bh9Mcm50EQVMzEDWuxoRaAhbG+AIbJS1t09grFaTLs+DPe3R
QTqxRgFyhbKuPgPcWktcmNmOAOzmB0CEnUPS1+oE151gWxdOaaCygod7xs5x3wshk02qpvNRyubL
d2fjqEvElwk5Ne/dyyoM/gIZMTg98Qb1Zub5CDyQuYExoDg2NMyhnvY8SGAym3cPaq13T8ssEYvs
zFPbkv3qXTddsRHsW0kx9g+EbLsV4FKgmI93nKqTMtNKB2dykVVD8Xo+m2s5zHsnHSnUEBWNcnq+
9jU7F/Me4+B+4bDK9U+rf53dgzgwRzPDdiyqAHON69EpH+8wBY7LQUnFXkUDyqHZF5LBVQENLoib
gPcEDFJVq1fx+3gfuswQPSQx/L3p6j1umpqhXauxmvxnQBxWFWACG8VNeepNiEmfuJlo3Rh0/3dZ
wbtYTtsENvkc9maEvOXBWr3t5o+mSjNfm1fX2722stuSSmjq1h0I/UuH5fD38LdQUC4ekqP0N3oL
8H9ivtzsmo8I+otSjneOpoduhBYYQ+FsgJmGoGyAVDNU2I5gAsq7mKcBLTsbeL5ewLHDJ4m6Gnqj
AdLdVBj8XD+BUDvc6ycd2sav1Kp8ztDJWFm0tus+x2MDnH3Bu97Kvy/oSuigGkIhprwTUfmiyf+4
YiB8jS9uRVG0GS32L/i8OIEEndEtmbzCcA2tod4NI/gny+BV+hfz73M59qyW93ZGQ8mDJf1uhEGF
Hl/vNtj/3FRj8dO6M/WVAs20VBRkakLguCRgngtp4bbTGlx/TBrrkpXQmXAZ8kNBFTQ8TC4upNHD
KuTMdn80aPRnQtEAhgHsg/t2IO1QyYUbr9c6iGrnc3ZVmRDen9PW5rFSfyuHgVTJuCLUD1qemtuM
dOCqSHfnee3Xx1nbS1Pg3kZkqe8gjRP70ifAEQgKxbRYjDQRtLf36kqujYuR5RZ6lyoIt1migaU5
Mnlw+luZdLmdeW1hlIfeHnIM6Wx/4x82ax28u+vZkGHdmLdprY2FeKg/LQzD/Fs9g0/XO607yjmI
98qe+6A9RiJBrxgOyYLV6vRHBL2Yw39DNHak7BSQKPuY0hu6b9dnHXQoc7t4Pwqj4+zF5S5n5JDy
rJ8zBooB33eFV3GDLNumL1XDYRnzI5Vs09IABVPzYecftzd/sojHWr+ozHqMiFuYgOHOA1OdVCCJ
hI6ZX2G4/JiyadBBELfxXjC5IZ2/tF0OsfDyX9Z/06db5PNRhkMwJ3Ta7Ja3XZuf2APEx+xhXeuc
tl/rTfuGgbRpI04FimU5KyvN2YXiu0rmo/XwN9O2NzhN2z4QmxNTHHV1vA3Md7xyoVa50UU9b7YY
CvIdJh4h09bWmgClCFMROwuoFjl8+rPd5XbH/J0CAqKrBhtFuDjsV/t6AxwWlZA5nQJPtZ7s6gm2
sJZxY5xtikp/x79FIl3ghQhRZWwl2OVKu8bvCMcVOohLfDu4Pk9KUX7jN1vXBwKySOjKNqUwl8Zv
BexXfcCNXY93VmNe6zgpwvf6/k12Om52G5M2JirtZTAp4Q0l76BKi3TtYHuC7nX5bdUASP/494cB
GJNT4rHdrs8lvAWKHq0+8ueswmjFh+sDaKV9K6q61O6azLQM1DPGzcDoVaYhLSIz4MPMg9t2uW2L
CjLiV2SDUkHO5LQ8xi4NF8qvsRfi+pvYKJu/B/ZbAtMUVFPWnbP6rEwBADBuoA7yzYFJfnqxuwJg
oJgsa19PFf5ocKznoLKz9rlMzwlMo2X0OI7qOv6PhSkMBWPYRtv6J9/B1+BkBrIp8HBWBkMLCLq2
x2FPsQkYsZi5usXrZ3pPf/sZWRToscez8yUQT2B+WNPkEJBo0Hk9uO1HpYVMTaISWJu4FbYZMSqb
F3ZBOUoKfqg8OJ3Hn2Zv+kQB6GwR/jhE2Cvivcm0PbvlIUiU9AtFi4HMPT3fAefU//3fA7vA6ShD
5qUGQ5GBnSbUD5aogQggdlKHLcYkJmk9KtE0KwRiXj5Ubtqj59W/0TNB/7TZ+dWcS8f58X13TVfn
5LqIF834rA14jfcthzspAemUktsk7m/+2y3TGcDqNZ3r3dwv+9piSDL+CGTe541k6YcAMe91FSWF
5KW+xiL8+5Ttuwx2tuuTJ34wT12tReFMWc1/4GWgsY0nv3n5Hr8evhv921AudMsNppRW8RiagqZy
neLjuKeaubmlsDCbS9Ka2HyhiXaaUFBJiQ7VzsmuSc4kKzWyvPjemMSlWefQSJQ9FRC6dXIJosQG
opjyZr2cjZWZnmpvIMDtlTZHScdzkSEra0aMXmfubZXUX8939fB1/XXxcX4ElmNRdVvN7tZprH1t
zRLa/4D2ELGho7DchBKKvVJvRhYbVNn6OZ6IkVSNVPsz5yOTdtuM7GJp3BHs4rZqSYyVIQIaHoDo
2hVkhphKHMvMsx+O1JvoCzD7lFf+gr/FA+hlvSfMgGJeAMRB1aIaiT0MljYouct6yiMMJOZi1/Wc
lfdG4sVRGL1X+GBRiOAwaIEz37jnxUuDIlfPGW3awH8ONQ+1tO+QwNnlCwKqKePptPkJBkTn1eku
smZABbqJR/LujECKMG9K/Hj1vPy2X8vlxwIXcR2QmWsWTF983tLpaKUXU0LsESHKOrbKDHFj8Rqc
q73eDHo7jl8FsPQW1GdAQ4VwfP0mRp8gYGAE6ejyI8uoLx7mh56IT5DdMK5EaKpTOYrhDIX38he1
smmFF+guTCKSU22S1iy/rWmEV++VSTYqOfBPR8Mo+FWs7kfJgNAfUFK54Vq0ucql7AJpGOCcp2UC
vlugZ1WjG3PoNTdd6Yn1sWwyHWHhjQQCcrhZTvz39dnqsR6lySQw93h+Tq3xCxzGTDBWQK+4cWJh
LokbuiFiGBSnRsh0jp+M6uKkEOd3lzCbUZJwrX55ZzGdUG9UbQf5X0BJpW9eBX3+evnvHMZ9f88u
HdpS62OvrjJG1oIR/GP8Gy1vHiQfcv1vuunYlU3b95qD1tmEzUMvhO1kFCDgp3/obR54MGtfFq/r
cyYqOjY/bRe/SQiCyVlNjZxMz80u8Yq183MRWQWHtjZByF4tfc+/S7+0DciMb3fpbpvZYuv6C5Tk
fCyIjuuUycdBltwhIBcV70yZCw7mg0dR/ax81VrSdvNfqeKa/JJQJXSu6oc2kQUmzm+BzZkqenqt
bQmQp1eCkrCcfNYyO0wHl+Vb6SawC5qFuAD7VnuxEm20K6uUbKKpIs1y1Nj04Farh/YYYXOJYVmU
H34sGplHxgXx/wG/u+4Uzh1iVOdx/3QW3qE/OG5G5tqKuHa1DqrfFt7UqMpC7G/5ggiJV3iQM4bv
tjJVPrjlhehKQuLl/pbRISAK/MrLd8mwwF/QqDAK+ju+9eHOx8yM3ea8EV5zFJSuIfas6mTabYw7
Eiw+3PmcfotGDVS3umawxwCOx00rOI/5piP43wIEl2sdwUt4LQhVISHYTotEmEUXgrbIon5n6zFV
vrPkQTZZFcQxhKZtuhCrS/uwCxPgxItiBlu2nG4NDrv8bsf91rnNe6u/26lirNZETpDuTSQ2P1UM
81taNuhj2CTR0VT0W5cRIld0ON3XW1nxFs7JDbbTwF1ZsOpD5RoqWOJhaG9lWGhEX/hp8P8E4Uzz
maenSbumaobHkgvBBchBk8TsuEMYZOCGan5j0/GM7FiLhHlIpWRS6RGDOuCSHCbdcECVhdwJgLz+
7P21/M/FszmOT4gXxRT8sOiffpTeejiNHaGWhylOgUJndd04sH7gakvVKr2q2uYFjCOornnGnpKC
+/X66iT6YlPpuUg5laTC23orAbuMxQWHp6uKe+yxF2y3B2K7CeSOioGXTgngHPsjs5JWJcQD8x+h
ZyCsIJj44hiAlGsqQoE4lBwWRC4+T4uUrNrMCM9KDscNx0ioX2RQPHQEdGuECQrYF343ZZjP+9ze
31Xy5Y/pJ9en4iSVJxx/RJqCGHfscyHzCn+zkwxdg6BsdoFIa8b72jzOK1vQDOqA4nIibVvsI6g4
c3nKOT3r6lIAlJWFp614OqVr6umYwgbur/qTnmspTeRLIZ0d+ySih+c/WzDRSu7YbYV1jt9xvWXq
eK3G+22V1ort6sQJTURyhXJOa4Ya9fbDv6ajjoNcgdaiI8cCUNI28L3RgxVhJBZLDArXGM+BQ5ah
ZVGYdbRNr9fs3KQULtge7Hl90qW+CX3WFE+1/a6rK0+g83yq1MmFzqvxEYBT3lsJI83YIPGbG5tB
pu1+SiunheRpXi0zX37uOWi7XehqV4V2HZGLKffu3TVRlHLRHkulQpJFdfRhaSQphDCcA51ScUpF
Z6WWloptUjRUW0U7hVW+rsbXY9cHiYj0qtyQN5rAa2ho0ERfo6i5nnTaarcWnGfQ2KnPjlGt1Pm6
NZPqJL9oAhDaa8l78tYtFVIth0EadZ+Vy2H2wmqV1F5sJHtQkimKtaiLymBVyXerIFUmpCXxTXbn
cEnpKHL5V8MbydJsH1u/vneupKy6HEHCWLt0RM3QRv0Wluk3EXPenUoevb/TJYT5E81KfMxdPIb3
FNDJUGttDkJOVNr03Nn5p2TSrzBiPWTki0H9PRLSkiwXPe+rJP/4nPOtX/s11GwcvAHl+WYPj0Mg
LxBXdKg2PxnfeSZCbrIIlN9ts2otJW9tKW84WKd4UeoEt1Bsj08opFG9oI2UgBePsMDlb1egL/tN
1+S2HCqHTG4PDpzrdJjkbnWh9S2DhhwdUnrtSg6/3Nv82xF05eI/KNWNISIoHD66PMbVCDqZISE4
tM8/HnANdq6YWLrlPnGH5l/AA6thd6fvIvlFQHcfIfEy7XLynwvMA0JqhnP+SkVc5qIVnhV/piBj
axX7+uAhDf3e3i/G92GPkYT3yWWyu3F9olqXeXbOzuyQKZKcD+3tPlmV2k6udKVBk0m/3Nj4db47
ZGhtYFazZqILe23lVkr/kkUpTsKhHh27++fts63oB6pKO1up0rX/BcKWc9NMbNTrJN3dVBD+QmM5
QMsNMwdp7WtEVuuSHKZxkxb0Kj2UOhPM5GO/Doq0xVv9WX6f8bCa0ZTAs2Jx69IWNtgz9WJSxHXW
yZNcwaVeY7PYr5UEg8E/WS8VhKoKlko/9t/X5VMAEW6JStchK6wMdecsl5oz/eLh+YpHA81EAXud
0vpzqi0F6wJKW5zgU2WzVrJxxqZJKIwcu+HJVfJtJQkbeZ3a0Rbd2VM5GQEZFVLRBdtmb0H1MxCH
GwuSGzBA0wkEWw3/+rIYZ5VyXm22GyQzLwhs7Z3DW0sPle6+MaXT22W4W//Nme4DfNRlajyAWY65
Jl5rnfMLVsEWkfSpoIiv9n9W16mg+eUkl1xRgb0aHiA7VmhCknv5lKclCTWZl/26WPxl2z2qxGw9
Xu7JJBr9h3EYaXP+EadPoNAg53VCpvmpkpvuwMraEw6ZB7A7PwI81W27wHxMiuPh5JrsoINdotqM
qQv55PDCDqiccZByaOUCczBA9ngXLV5iNSEWCaVFJSCyH/VEkksFCxfVjflogtLcgGkwBNH87rR9
EqKomVzCQy/rowNlV+PN3xVxFuNpMmrllMHKy6z2FYwXYCQujh7BNPfcLSsACfNfpqc1cLTH5lgG
PM7yg76Zq5cCLS9Dg2g2rIm2NcMmkD1Mu+Iio+nU3ES6oeY26QQpr0elJ59SZ8h3cX0ZX5rh2R+2
Medi8saoZdSCp8s7skUQCmoUdOAEyBS8HBQnd9f//x3JiCrTtv1MD6wx/Tt+lvy4pKlKqiKimL1H
m6nOaP7anuGald9ozjV989Dm0anG7eup48vi2+Xl4lNppZOR/P9vu3RqplItEk1b4uMuaK7WnIxK
Vm1ojeFQYScQ3Da4R5WtmEhXBCL8vxCj8uL1IbyvhEdEkXzTcTuupUh3ky8Ivy4SoDC2OiUh4Cf1
awPR+5BvrjuhkmG+TzNaOULHtqeuAOiRGPx3u3S87wFm36yiXSohLNbCC+w/EiAsp/dRw2x8CWVs
VBuZyZFf75+F+fVbNq+nDjHHt1l0+C5sZ4/EtrB5bLELsD/Bp2F4fl2KkRuV0XEg4QktJ5VMbCu4
oZp2G4jFTpPObvcVwirB4zYrEwk6S+WMYt3XOrNKbypu27Qr5R7aofsSGwvRSjIw3C8JHY9joT2e
UrPn8aP6rMUat2x/CPEK6yJ7GS0z53D5vXs0HsN5nd269kTZdI9fMY9AQSSmPrTtYnererMmKDwy
IV8vFqk6mEo00O8tt4j1em7wZUM5OtmOP+XvTquAw1M2SbFWe2pI7f3aX5pUN/ecj5s8X+v4y7Ea
phsc6VLqOFikcwjYfVPOc6D+0EpuA3GL86WcIU6UFziRAmIyeeLd1qavkqnpsDE7637f2xXfQ/nt
0i7Wc5w8NUG1Ny2C4gUxNizB4cFqnjZ9ClzzbD3uN6tfOkGicQsBrLWX7Fsr4b0apX60Cn9AL+Bj
n9s7yS2hEpmzNiHY+PJ1+Q0a6U2rBxTknmamzPyixdOAbskVaoXrOhqKuatubfK7I+iiY0Vsor/t
CwvdDXnaFl0rIlihmIqT3Axj5GiPKKcCrCsyXh/Uuev4mqySfl3tbi+DlobRI66pc/RciGxJUWSi
3hFpa8rZbAiVRoLHp1Bj0S7TZJL6H6lIfFoPuZSTD5pFQBkgoj5olHueKdPHeEjZ1OxGs8zqwKnJ
dal/yoBnWW3dGw9Ztem3YZAyzlooMNiHyjZ4xcr+1si4TgKKwvzpMXU2Stv4mk1ESn81PzLhhXlH
7dFAgtYyXU4IWRQ780FJr18jfqAgKCHe/3iTUD9svDl6U8NAN5QWwJoixaUsYMVWhuwh4bTFpcNC
3uoeeelQ4Jq/bx7qSPfEQnukyTvlrJZjwMetVPZClr2eiOnCC51kpSipFc/ZbDMpmlCKzshpq+4a
Eg5iNVff8hoFTXr9hYSLv0qTGmbcM7RhQPuf8mSwTE6NhcD0wZOYqKKGuxdbnEPaNGtPjb65ZpUH
9N++gG367mlVe0zAnFT+ZaDl1bh2F21GkBqTAaNfBuSoeCIJhCCpLyTkMR1WPtIXDK36jYTUHsea
1NyRxVku+C3zzoLsYwtC3briyymtUJQWCQ8YgyC3+OFTBUohAdkNzZLU81Bb5qEXrF5irUkvhdaS
LFab6xztEThWWUmAVEzZR8b0WAvhTn3SF3TWLlGFC1Q5a6lz5n4kgB5dX8vVF02N1eXDA5RFq41X
fpvtEQ7PV6trVwbRg1qHsbrMc9b4WuvU31D2NfI0ozQ8WBBREufYbJr/K3O0/ItK3vhykFSsQoY/
7jQmQRDXiSEXKeoQDS6V/ynM1x5sr+VZ40ucw6AphHuVaHQLJ6iBVE+dmiBfrZhOFUof55DVfouU
NRTPEc+/d11houxleckqX8o6Qlvb2q4HaJ1AhsoK+ywAKymi4SPsDRhprvGUO9EGL9xRJGh9Va5t
05eJdzKdmwBe8kidPEeyVcl4BJNbntE8QuPlEmKl/Y9xutys1kA554u5/5AZC1elFhRyTnGwvc3H
6ii3251Jm4P1LHdvslVo6U2wtsyu/cpo2AhUV4mVIFF6ofpTPQugu1vqRk71rCQXM7nV5JNbyj/7
fPfTVIJTFVjkjrwgfj/KpS+GNq2lzbvE2VyP89Ik3mEKLeLCYA/LqHOFVwSbWk1OXcXtLt9K/9O2
VEEK9YtJkDkWLnuQfOBE6dxKidhH4VCTPfWxYnutnWWrzYWKLp29C2l6nQlBMRgxY1GnmZiIM6+H
Z09ue0ybrXahO5d7VMQzB6noJoQ25X5ourZXd/WWCn7sIREfcZFl5Buf7KK0gjcPJvXItCQEUjwv
KXXEZo3dD3cnV7hcWV4Nv64hGWyXALls71IsOYQET7bkNR5JpQbT0JmYwFBOzhRtFuoP0epVv0y+
vx+GzEIUSIT7+6U+yhVK1dkOmRsvbSihIPHHBkuJ1ZfR+mU+GMFaBkC0oEEpUYrmlHBG2oG63cdC
IloJ9ZSr0yhazq2rrSectXkqmrE88yiEDR6nyqeYxQocFj3lmPW9Lr+iNOuvVKaK6zccW2fK05wX
MwZlWk/lWrtmsl1+yjSVLlbyZh5eE6/47zZRI+jaDPrhbJum7WkyMJmlsYX5XhWxwEPQqBc0/z7l
Ah7jWsr98dP8dWzSWjT9aqkadGYMFnUfsJZ/DGq9PuAsFON0CYCN1IudD9KMcBg3dWtNRIVEVTQH
xzyKe83Azy0+n3K7KtvO0Dqzwwuxmbef9tr6HAjEQk6zY414Cp4BFfre9/SkGJKDdiCkA+MRBsFh
ear8MHzDU8koHskd8dRu6VUwJocK/7LtTq/+mj2iZzPh/Ssy4uvssfm9fIYnXtzN9hnTvMgmd2sT
jO4vxcHajKFln2mw2zavq/b8pXWX1zsVY4hW23hTvL/296aN9Ly5UVqHRed4eBD7hetYsfsQUN16
2/MuaoredE072sQq6Nsa7xbGeWCmtmIq5Q7449R4NdWaSWmwc6qfg2P44AORLunVdf1kPDz23djd
TB4FlA34ioGL7XKEUi9q8iBdtgU3szbWZKnNapUNXpkks7vGw8efny4MCg9OPSvR6vqx/vmd/P/i
NxfyReNOGsl0GBwuIENZrbq9JJt7z4zugnZzWIb5+7Fj/6ueBM9CCwzh+MGeLvahGW+v4QiFcyfX
dN5lfXXXUnWZ7PGncvf4nFe11DKJ4t3q0Vs9M4n1Y1x935HyOnjYnitG9NvsfvmwfZjdl3rbMDrq
NVyWDxUpbu6kgGv8uokaQZt8r+EY5TA7eQjI/mVoiQlVUFezwey3Bp5E9xrHpd6e9OptrsQYHVWz
u8nj5K75VLyvPBbuAuRusHkt3RBqPbgH0nX/tkZrl/vCDjjtxtq8tdWdaqARKFm9J0Azn/dh06Vg
Xklun7eBCAMabTagn2erxFt1CU3ZQZmiJv+U3zrnrxl17OfJcHrXejoX8yXylg5rl6Jof43Ada51
K50LWOlHfd2lZDW9BhhxAK28ND6O6/8RdR/LbaTJFoCfCBHwZiuSMFUoGIIQJW4QosSG9x5Pf7/k
LG5MRzeHosCq36Q5efJkW2nmluBbTSYpBlH1ldJbVsRd+6r29jR8RxREDHLNdmNqjzTU1L+X/SmQ
/0uxB8FpNcynq+Hl1mFBl8tmva1GAqsmUMJkGgU5RpZLbrPQGTCuqnhsSdW+fXPjK1TXqc/k/SV0
l6ZmPQ7152XI3t07MD+7vAWlzmrP1T7doFXv2mnsu1t5Fxx2murAyiWTNiM4yAPY2zvV6Kzcuf9a
maRSbwvUqo7U8s2xhKr8nMhpeotdunyrjyS0i0j4G4PZpVMYTHuP7rV3ZYSkYsNytk5rA9KG6XRE
U6c0OKazIdUJb2/QV+wTmvzNxCsYEXgH0byrXeS1UcnqAyzBNmZGVhuKDY1Txwa+h2IwL25CUQwj
zMV/kumo/Drr5us2btorv54W2ily7VJ/+3Pe8wSvk1dLTCrnVu8G93n5UvvNHuNMU1kfTEfCzX69
d679qAxmdOVkFt523seAHm7/3LoPDrp/vv+4Juek3HjOdb0gcFpp+m3dW/du3d1g3T5n048dDcbR
dvjobns7Ue7+qY50nJwLSm0KlU/ksoZzKk2Ugb9HWZWz5Tap/Jtvk+shnc77pIlCp/p1MmvSsV4/
nvPH9HQJVTR0PiOss7OKL+KEaXG0mb+ZH6hQsyHV34/8J0IdwuKkV+8p457TdmNQPfcK535+nT2U
jDaZEqpkbKrND5yHaqmsh6rOlH/RsHEUWYz+KTtkYdzpcaEnctTbkaxzX4+B5i5lUkwVAHkZggKz
jsm/fxXC+Lm9An1bjahYbfkt23qCyYJi2d8MccWqbbITTEtbQl9OnV1STNWoMVU/iVBXgmBDZoxm
YWHsmB8gw0jCSWSe247pNMv+cnTddvxRMZ3XWiy2wiNylrkH7B3UWLUz2Y7qMiFpW6Lgg3ijyHNY
pYdSZITMnujvc0ZXQuG6TnkSzdQD6I/atwm8EDnJOHmF48N96Id5gbpXBTDIKFX8IBOqi6qRgjr/
NthAb415VxPJblV4612r7XXfShhWMNa6kKm2szzfH3HvXDLOTuHdcPVqe+oalD+LRCmllQpapMEx
+vKIlNzm/sWbByPto/hZjPrWyW3PR+3VtMHhamjdt6NqKoVe9rEAFO8RuHddnROlFKlo3ccGytcS
wbO4nOc61hNUm+PoiQ0iEBkCkmXWwxOn++axL5GwHeytlWMt4i7maFGGr8OWQdQbloM2KFKQ2TDf
Bg2G6VYjaQxziB+w7SYnIiMAp54cH4UqVeE5zclLBvXZzJN9f4k08M6jXijqEEfKo1e2ty6cNwLD
973fJzW34rvykXxfESDWoubFnL2T+X/kherPAsmim35IeEANVIa95LubXt2MUO1tj2QhMk0sHS55
OYSgLxotPL/zfcguBmes1KF/xAMuRzI82ftG9TBbjc0wcfC3FQ1eFCIiI1r/LmQxz3I+iOmOl5/y
xxeItVxcBqmUfuzn38/Trqqm2Od94SDpD6nqaamm8iVHWrIjOl7LGj0UE1kzPY2ZhI93CwJ/s8xM
pWpfYGyten9pSuOfw5/tW8OrFbsSw5MY6d/d9MaGIZbLt+LfB3KCgL5OoIUKRVwiouWQhdxg39TH
d37y4rGH245jrEoYX/y99Hr4ZbBofULEoemHBV2peuUYzO1qraRtvkT0u3cef9aDSb3twXjr11VP
rBIx++uuJ1AWhS56xcLzrDcdLBvjRuvanfWqgz0ik/L0kKxUWuqt0vnbLVr6ll1Pib7nVLhUik7O
/aVXJ6cx8RQRf/h1WSE7Up1o4GqKRPa7zmYI5YjD9fhQRYp4xup5mJhcYvXFJ0WRYURSgkHxAM/2
dqo/n7u73vptz2HRqTsJ99b7LE+N4JrSGHyf4ZVvu9vx+mtVS4p6iEwGHNYHU3P9Lolhg8BgDYjp
vGv+76wHF6j/OpQSITTwq9doa5lmuHXkEn3V6LV9L90SDCwoFDuUT2MOkTLK/GzfXbFdslhk8nUh
uTwxIsmVSAuYSxTXNIfqi5EEbxDJGfgPbBaxmTDnnlT4IvKYUCIMkY/FEHMAAc0AvWl3PWLKLl+b
W+cSgxgs5i7JT38yuev1G5RPmJ1KWc96DilpNVfXz9z+K1dLFRe0deZO3WKpCyBe5rLdUdJcazd0
3hVaU8XJk7mddoSi9+RLa6FePBLougn32D+9kuwT/+mYRvsO2S305PLzzkSZ3mrM8eyycJTsQdA9
oQbz9vovjB005FIKTbB08+YsnrvnU/vWsh5SSTRdG10rtjaFjrDYXCTFLT7Ip2AjQUYQOItO8HfM
6utIPpbP/og6FB3OZ7S+/3Hc0E+YbzEt3B3YcOso7GnP+3c+x6RdFajK/QerJBfdS0fNqKOg29z/
zYkaF/1iBxdsVhVf0FXt7tMGIyeyNvlzmeieutep8ye7sCXTbJ8V0vmwkE6Hpd7NzTPHL7AP5cGO
BD1SAVrIncevWulpNpBbHX/Ws6IoJxSxUjFE9TXaCcjOU32lRm34UaFTP5qgS0a9X+1vyq2ZPxHa
xFYQ4CbTy6W8SVuXb2zNgiFmbzAT1nxFzgAcQ4UtLHs6ZCFrg1z38utaTFaaadWP8s1bt/Sr0d90
r/81+je9nwOTLzr5LKd+por1+9G9dbd/Zm/1rDqsTrPqqTsbHNfPu8PzdpmsUe3Ud/rnZP7z0d/P
njaF7qn5UIVIq1mjW5ehtnMaPdqPfHrQYmfSgPl+LyaDvZY8yKaQUomPwzTLtMdUBrXf4viKYsD4
Qhh50xHcT3pE82sD7Ru7bPtZ+V36Xe41EOK6dIXfUFXxnaYkoHu137m2A4fmsBjv01m30V4TO17L
2Fvr1KdZBYEeUWF/sqVCLEijk5xqtJ2KwGrtlWZTbUGvk2GlL8SadavZ9fBU65ZY+Pb+Pdc1+ZuK
Y7FX1hp0f/bfLVltx73YW3RLcMF+rl18JdleiZFKt24lXiXXtZcneu2AuolaSncxFkfpHJl4r62Z
ij3BWcWNys76f0i8mNBBZp/U4vV90tvoxpoxFa4QJDmbmaH7ToJxNzathOtBdKVMHS5Q8jYS/m0B
jWdxZ0Q8uYFWOyqIwOHhPpj3m6HjH0H4tjPTEPY7BJhdO+0dffKmYgT4GjVr/5sjesdsJKZEeX8M
4t8Mx/WmaVpibZfRh+TTYgq3RIvb3zWrmGuI2jtCqoHGz3Uk/YDqrRJ8sEsLh/7WEnmEue6X0+Ox
xZmW28bTT3CLbxL+vB4o6FJaP76X+fWwfrfW/C+rJcwTm8PD41cNAKw+x/gm6cnyl+gNOwjmKwyZ
pJGEcwz7pthhvJoL8ISOqEmhXo8nXU6942E2ooTvOoBFt6NzjMqS80ZPQ7zr6fhVK+yVP4Vq2FiH
KUBSdjZvKRQuLymSlg9DnLtTB5+PSuVE9Xhf/lzP9Xxg5Zdaj1oPMFeI6Z6zFj1VaNaF7MPlT1Hn
eW33gwTA44n+gx40YfOvGVh8oXrSrD1P2U5EBQFI957rS643xWyTN5Zwbpj3jzvyxvkFyGcWuoKD
UlcNswC37JeSq6e9Hp/l98rhpcfLVS/+mVxa53hPA9xJlMjr89frHE2xX5y2KL+Z0V2dmEbzspy9
3JBXV02MlSJtIn/6Vr2NZrOsvs9Wvd0D6/I2mouXq40/xVMy842qKZ7Tc+t2aDay7fHlOiWqmR0K
SWmlgPB0Jv2EAnDuGm9Umg7PhQEohuqcaoNIo7B+rv/d5/r5woCTP73aqZZ2s6CXq4kYQkN7WlqW
YZZrE5QEn2iyrnUMyXpz6XGPzJv9jxIdCuMaf6wdb3JPtot+SaihOfZzYYoKhVjIMU3lnuGOOhnn
5c7w/ClzRPfdfuZ+S9Vec7UXk122Bu6YkcPo/C6+3war8fFzN679u7/Lxvfvul5/L/tbvm43LnWm
fbMvpEZGLPfqr3UEnZEMcEWP3hOsMERCLXqmy+pVy9BJdxezsc5cSR1Hi+FufCN5us7mj240+EAh
+gQ8692y5srE3bnxjGVRjuuq/LdLTmHUUwNJIq+BWbNdRiC3nfL2sp7tpRSuEBnYw586pfZHpoYM
dWmFYLsKhqBCojPxCYqfIiPy8a7afhP5biO5LDu3P+eYP3XvKvhe+/i8MnNlkzGnGrUT4M+2swAi
PGlc5Cl5ZjPfR5shME+9REEiSk6edd2PdGjeJgz97XT49YjNt6MQ0jSjs9IW59A2d4sfkSKVmY3A
h0K1KILfuqWZ3cwnoyW+74dwv8RDnxDzth89Yixp5Uu8OesAnavvbnm2G+6hPstRvusqHF5hTzro
Y9os1k8dYANu6jMSl49DovRAQ64qc1BYVw72C/BLkfdGosnhbp6ouGHf3SLjaM/WLKTsVPvBRg53
70j5VNUSWZDPukkZGQlWy9OFjSmnrA59x/tvRYaIr7ByYCFGNWs1vTWhX7CX/WD91+Xd1QgM+zuC
Z3YtollYka+UX+o8ki/SQhaIzESyGKLyNr9dTlei7o2M75TFcUCZjrQrkiujxROd/V7LwnolWeUq
atBIQ/hMDcW0Uzb9a/kjr26Ce1ftB7ldAgYxqXTVrraL3UembMCWUbO7ywouPYWRwM0krPkG3ncZ
Wakj3QougcLjCay2/VebimWuJDSb69+mjvl79XcHiBWqpwC+M1HspyJsVGUElRZxgLBIsjcUuNyF
xn1Pb86B5hEMupuahJEz+ag3yxNZIX6tGA7lWaNjS95R7B7PLyVZhuEprUKpxQwbrC2MkO93p7/v
nVmpdfx3SGSdkFApbROyjUmSr75UbdLeJoV/WMAIDAKtC6VlRmo9q+k7/vlp3saJPhV/7ftok3G8
JLfi7XQ31HEl8ytcM70kXIYSlc68KD6NaOaPlqN1H29Wrowtip5NchfyQI5iSSxjzRMbsIL67NJD
fn3DEMQMn3Y3lPBhVUtU3W75Yswqjd21tGOTfMVpm6+TzJ8lOGrx/NiyGR+EaT82X+XP7WommN2N
97f/DPHaj/LvF73J9lzd+NxfRaIW1aoorKeze6L1fJGxnlu04fFlfOTLkLxhgnNlvdAi7yggXFpA
ExesQHnBFnCfiJ8AAjX7LNCrUrPxFYB16YXjt8D9ebc0hJRTNAksb/Wauz7LrmaplBXdY3ltYfHt
5ZS2MnpGEDzqq0zTSpxdFDQpS1+95hpmrjzemHA8kaOXrJdFZhVqifEm8nwN1Fl0pWYozGaBbDsx
ksI9zKA5eMoezbHv3x6tKNt/54fViGmsRMAmu3FRsAm8uoALTTsDcHiQQ4YObDL8rH2cDEG+cnUL
mF5olVXbWyHJLtn2AxT3zZFnXWgF2DdZt/KOJcbZgF4Ewr+ukxk+rmU6dyP01G2PmjGV/2Yv+0a7
qKi7f0OLmlS+cMAvq2T/T/nyNP21ZxlziZoQNOJY+Vd79Mur5qbS3BWHl0pzvaQvVXq7nLuPF20C
1OS6fHSu9rzZDRqbtHR6pU1jinueBGKUB9EmXzT9wDRmDyLeLwU/sFMkQMPq1Ped03+3SvN+gAa9
yLvX9VZBI5gQAFdWe+ZEY+TLY0Jx4mlyaG4kvwf2Ib2i9wYtSCtOlPzq1naHc80hXrRKvEz/bTT7
PJ4ekvsnHM/1X5+l91ecChq4Qc50Xs3Nk2RxyoPZobM7/qrePuQF5WL/kbvpMHFD6NvMj7cfm3F1
1TB76e1ClkLBFzS1zmr69yEzE4it2HivbSP0p//blZobYVhRXl6uEEk+tctk7GvQs91m2dwVLs3V
Wdwv/S2WPsrUyfVXn8kTIL6vxrOhTvmPaX8tEsajL9W76pjFo6kwisXbPcrJ01U7/ynmJA0347IW
SULOQxdLBCJ7zEe32taVVCAGkLk9Hd9b9001Mv8RgizFyhyKOEtlx0jhDhfbEd5yEVOkjgDiZspe
l0pvQWEtc7H1rd8YgpMTz4NKXMrv/GcA8nFN7uHn/4fXJ6dhKKLsEugXOCbGKJkuki6VnRaqY5vX
FW+wGvIVtoJlC7gRBsLyNYBEg0sLqwppMN89y3VY+O0AFeKwTtRN7in84vTzrBgmNcqZQB8Y/GBb
edEGper0qKYNlfHdz1sxUS9TPVn0dn9OlGbVRzscZErgRxQxw3qPinu4j1mKoET3dNdab3gKhiNi
/kuLNymzFodkWmtBF8zd/SNAXbxK4rdvm1ddFY28lzmXiQIu0RgwV9V3U4bFjdoPLgoMxS7uKbnC
tTb2MDcpnuLjw2W7d+4dbnbfXE9wxdu3nwo48qm5q3rr3TuiwxSrRfAla0DCWQ2L7+SH5Ysbc73m
/cW539CmBxF62qeQhYUj99x4K76We8diWyquVeIdFVaRX754MMJHwfa10Gl0ZbL3bbIrpJXFy0M5
Yd6XjcoFoxIgoxPCigUdgNssOZhw46Ls19nGOLnNsnd91y99ewDAhT8gP1A5pJMtHy5H4GsLx+vO
EpOWVEuj4hFhYkSP0dwoPlLpKaB2tLj8MMRgrsXregBzm8EiuFEyU4zivRsatDNRBfYEy6UZI0H/
C8JaswbDiO0pBkVh16v/MsENeX2a+hCI4zE/WLxiePPQiaHdYm9hgaNteHAwCy/ZStQGclL0FWA4
4dP+5ZYoT0mPs2kVhYHgUVaqyX6vZKkGruJphtQf4jQj8bdpT7ri70EuEPcx52GBj33l5EQfEY63
Axv1zaLDU4wzo4m4pzh66GE4B2TvqFdhQ1LIelu0ecgWJhSW9F/B0HMpYNMKCsQXQ6WO+UyGTxgE
Seh7TIOMwG44AmL56M+mj62TrgdbENFvTciK/4IXJqlySXH/flVGaF3lUDMXWZ84nD1dfdjdWYPQ
5+ZDk8p6pO0/ENUbJA0YDsBlK9ulP2cmmKWMbypwhxP8Cv3khcqRhh8sq76nj9z9u34n9V4k9O9S
0g1FCnqxuinr+KGzVhEZqg3cs9qRKp1+NH7G4FjtmQbYmtn71/+r/Cl81b6wvkxFR238unyIttkG
gYXii2D9HL5VhxoZJCUEqipqWTTeDWOPaW5Sp1w6L43j0AEHvg+ewugJRFCKxsEfednQ/Z1hC6sX
oPeFgaWjNEb+2WWn8Qlo4E/NYIyHhLLhmeP8iePL+k+1wXzGYATxUzn9tqJrrW7cvHRDoTxR+YC+
h6MnmqpkYQSyALve3Y0JNbHKsASceLD7OP/pJqyu2e7LRxnKkYufXfHq4CVlhkzFKAEa4FfuPqKi
LSSCjKdzarzUaIX1dVLfgWBvRwdZxncj40MYsPJDGAq52ALWed23duhhNzdG09wtwgVd6E929Ztt
IjxYmgoAOTHprM6OaoazQY9WhHJrGVC5TUA58MHK+hkQD5XDAqsz6GAZKNdAoQ0Ql+tMj+neOC7l
XpInPNdoPZpWW4exFWETdpZBEWSJqvXO5RzG1c9l//a1tkcedqRBGQTERY05I2EmnTCxjocX8GnM
5vL0ECvuiRp9Ov2dUe57BoCdkg02pwPjcYYLVACYOh3fAQRuOoraMifdA0r5lZfINQs2cpEtR+rG
S5Fc5DGXL/l6ehjH+/KkdDMEaZJUIA/gNnW9yzbk6WQa2sY7my8gtPXv6u2nhWbrFFhMHlspo9yU
7J6kbLgd878u2Nek5y9kFtM3JXtM2SF4KxFbLn/JgAPsUkZMIlTzKBhDERYKKH+I2dWe6FVnKpff
7ncxxDoZCsYQU/gBsEc8fOSCvCdS6OnJWsA66GPy+tEXG4aY+3AK4VMIZj6WtzbF7mYV3C1HX0FK
F6JLacgikxgrZnH7q/F8JIJy2pjsI3ahRSU0M+kBEUaCBpFt/PUA9u2Rol9d7pGUlXO8Rg9LTimm
CesN8FZ0OcxfB5Fa2FH2oCibUXDZbWk4vFiNYM+mRXbdhAis4cDzhQrfN5sKTWrrAOdm5enSkWpC
uTWsfNNAWzM5qhwx/PPy1oS90/knBKTsE+X5+meE4Kz6rguPsWPEbsytGFgZz2G3Jz0SY6VyD4pi
Kc8d9F+km2BlRdJKc8W5lBt9+iseRE+9Pi76J9ny0RWLOy3JaJXIsvaBxdmFbw8jhQhKj5wUtv8X
KxNmiStNssTfVA41M0xdZZAzm+QHGYhjWjV+zvxkWh6hW1bTZPBivzdjrba+0ZABHeDgr5TZ1AQp
XGl/7fvXgSVhN11QdGBAwbsVRKZVMCh92dsSiOXeKeGuo3fjhTZX++5pvBi64ealsU23ttOn8jcs
St4iLXFOhzd1X4eA9y7GfGn/rc5/M7pLDttt3DP+LKhXZigzuKj/gBLK0WJ5GNvBjXS/mPKv+BfI
4tHJcHD8gLdWm8Kf3oJ2MDiGUqTZh29DjMaamQr8W7QgZuuKdV2b5QFWGpXf6yRr+J1C6CXFTZpx
JWMCCaJhLz7tHwgYjGeUTRy/CGt5zFiUvtbQGNzz1Vj2DuMyXRdaXPEL8un50ZUhDQ8qszi731Rk
DKl5Anw415Pdx3m0YiPndT5cVbBz23yuPsgL+WBrP+2TC5uaYZQAv7xCdDvqkqzKNC9jd3DzcbpZ
TZdhD6bRjtVnEaTn7iuzKpFWyf6CJOvI3I7MZ7zG9RnR4IiJnKB2whCOGZI3R1mMXkfox3QbrGs+
lH3U2vMkAOdzcWkhw8VU9CQgBaHhFtS/eQhBq11fe6DlOmajN8Z2vF8H2G3sTR6jMhAvRtakV00x
cgBZIZu4aqHuHfu7JXEB1ylK4VoftSOzZfAfsBCHc3K92S58QlMuXRM6UH+iWlxPNa2ZGe4IIJRi
EhTQ0Fet0p/GTyYs/k+Ux6Aos/yTUpOSo7jMzcccvHfK+qSIT2rMKQFmZpvngEIuQ3m5YH7TLHa1
0QT+h8HEaw10ERwHSgN7SVitdTD6qV0oNeFDAsQ52e9LUp6/3Ho3qiWpn9EZ9UaMexJ/xtxgVZXE
b5vmPZC8HaRxu+HK9ntvJvlwZ12KEBkBcznG4ReVnUSuQXg6Jsuf6/rT8k9uZeb7YPN2wxPyWNu0
UXje/1fWvpGd551Sf3VNS4Ufec0OSTmrZota54K6mKx+PVCAy5/n5FJrPfrXoVLTvDMnkVzUCJVc
Nqpx/+4NKlzPt023ce7QklNuvAQT5nr+Kpz6a3RFJZWeMsyxpg7/FIJxWlApgXQab5PXIPIUXmiJ
Fg0nLnU2Y0PXaVgZ0fntDmIUIEb7szDpmC6CY9U3vKt2S4hdEQzbkvk6En3sKYRMXv0Q+T562MSQ
aZVvnoDpryTDVqJEfy7cvHcj/P1W5Sq5j59TNBUTXSkKtsmEiGac1eBKyjIuTbO/0BFQBA4ZTyKN
EUUJAAW70gKRFsnQF3oBd6IsFM7hqxOSU6+MnyYA9ea90aZivROPdkXROsPylr1t/nVeA472yHBJ
f6ntqCRVTGVpE4Ra/j+DR3y+Qp7e8OXMEivpRgtW9+8LSIKBLw+Tz15W2b5gWR6m3vOexyfgdoQF
s9VP91Rru9Zs9+8yprUA6LnUTKln0jZD/CsZscgFKDYSYakKcQRnXrF9GMI6xT0f+1HFANCKCj8z
5VD2tajjFIkLbwCsKF+FdaPqyElFmbC+zLbvy8LLOi2/LnIQhx8nQ2PTCoHA3Ns2NTC4soHsxZDH
8mvld+23GmsJm/M8sP3qg+qIWiakCHybMp1iQG6w+LL9ld++GGvDF40vlj8b264cwvsGRPcwvYiI
1n48ZX9hBZVlr85PW4ccaJS5y4W45R6T4/RVuL2VAd6KHZFFGdR6j8GYbOb3ZNCZTng93WxjvZqR
JosKvprVt4vhjc27uxhbp4j+pDtc9RwQhnE+rH+S41p9HL7WomvOwc/F4aH0kX+frIZncmthOBn1
xew/X3rH2cf1kzMgNzci+fs1pa/nF32hu1Q/uWtwl2iDgfuu0991BjUD4ZhJ9zra1jXwwtoDL742
8aOCsVsai8UQQv7y13olSPNH/59KtIgG7tU7Tjq3KZo1NnYHLURP4oZYMnSiq/2z9njh5whcfoau
HujHPFfCGiM5mH2Awn2L8VQUj018UqtW6r+8UBzrYxw0ai97WYD0M/fjPxmflGY9OlV6K3Iesk/V
nYJ55Ln0bFLgJyJUvXu+/7MkxVQaISaOfThkgFzumkqbDM/N/B+NiEu0A4Hp8oKOmrBun1TOUbSB
5Pi35HzkI6CUGJiEGAnvfC4xovUgQyNHtUvGP0Nw90GgdxXnIxcI3rWT+q9HFIr0SJhnmO5kM7Ok
pP0m6FerDzH7I6ETsDxr/U8OIpCMt9GQ8e1wGqRAxoVSesv2ubcDwAmxTaV1PQKmBrC0xSa63H/P
7u3aHC9TiIoNRFgC1eQ7Dkpq+oTkwz1XZqdCdiXnR9qUsav3LlepX+03HmmNxupwJcDER/yiJBe5
Q5ydPqxCoEDKQDig6hwI2CHjpqvChQ/nUldHhOa8NvD7nlwjt+uVFmbZFo+GJ9oFwrISDJBdOvug
s9TA5lRMq2y7QjEZi40oNpocU18CexkLNmgeaPZsdO/37vlz0pOU76bfknjX9dB47mU9uQFlsvq7
5pVyWorqGbthXbfdci+Ho1TqlHsTwz5m5EwSeS69SqKBFeTIp9OXKYaLewJ5dAv0ZJH1c0gK/vEa
piYYKijxESmJk9hmZms5EsDv1PmEthF3yUNkoFEWU0vefNQ/XRSKD0y4/UvP5CeyyEhuQe76Ton1
AT5Az5eW6AM31y16fJ2GtZ/7UT0t6DXPv1U/VSqqZYGnw4MstHxZfd3fV+fn2Xgxdn93WWUQgoy/
+ZPcb/cE2BLEzWB7HMyhDqJc4dECzKIxiYeWvbvsnnyH4KsvUkZIl26XAE5L6hxD2Qw1VgxAwWfI
7guTyp+eGSga98LXBCyOrUioj/IYu4IORk3DbR0zOVS/oyFf1qKyA4SD0+mI1eVVb3QaScXYlY36
PcQwvuzpxy6UkukpGpPPXaCvDhUpeyUrLFLn5LIYlH67s8TJMDciTZxUs60QWlsWFdwEiK8cmn8b
F7t80/HUudDRjQ8gpFH9UT69FH5W0NNIO8UxEXEL3XcxNL4y4EhVVKjcQS8alEF00txErecJdZFo
Xqme3iRDpS+9y/UtUZjOZEkg5XlRS2evk76er9nz4Sfu4vT0sp29FBBoCln5F+rQ5c/y3wHbTOnr
m4Iwfz70VO4fHyJJ5T1B/4Zj2kIZZ93p9bmmxUJXW7GT7+2R0m5dsNmm1hV8bOXbF5OrgWUWlyil
ALqOgntPiDSyPhIY/oIktYDgQonu/jOon7TO6UdR0qMJtz206pWW40390EuHHi7HRhKQ5WnhUUQ4
LNVFALPHKVzP9QWs4v51xKCcNWIVjImLlcU48uoyAOvFkO8WALCVrREw4tIyZQ7+hGqDz0GF8rub
d9Xo3uZa3akHTzvsAcQKn5BmmyenkOlXews9ivBA4IRaryg/j/iKchkCLtpg64kLomcZjxEJXUS5
zjfXA82CuiDa1w4pC/1SKbVnrX0ypywg/22zhrTZU+YPXe5Cesyl6vEsG9MMSQuUv5ZItnAvpTLT
0zvwpMT+65FkKritUybZ9kwPBmm4yfbfGLGaRLBoiN2Fc4dAJaRKJUe8w25MGDMq1UjD+C6Svzya
6NjZVJ9yU2i4WD5kSlZcRQT4N3eOzxZY5iDZWqbengW9TDvrkWjhXP0ueF0zv0Z6erBeI7/BczgD
hLcOXuVDPicWwGWGNppZis4V55sqHFuiERqtl5bgozvJv3oq/zSuGQ5OJKeey7RFCk7fzvv5gA/6
oN6CU31nBXg9dWWdNaWX64iK1oP1ZKZqOMy6bqLQUW1pM8Q3UcvSoJkoySoQkjntq7Qd8Bc8I8xF
gBiBCj5VJSu+XtedByOQ/5HbUBx1psjfEyr45UTbHu4YqaN6THOdWrnHnDFO+B7TfvE8yF1AD8JQ
IrZbKoPO+zcpuBxGLHUemVrHJl9tUWQkAZmnX0cWSaNN5IzSx7tuccVVd1oSv0j1DHEPKiunSI8d
4sjlgtuMne5oM25WEsNZ9r1v41OA1gxk0y47Ysz0a/W18Uj8H4kFO5LyeaqMZT5a0uVFlBKkRop9
s6gx0lRyYwziZfU3Q8iReqJ/xxo3r6M7wb5zqvgqrVVnFXvceGuijdUWuaPNKjbHq3EbLgMpI7Ez
42XT9N1hlQdWIKziT9BQyfetM2favaxMSV4GNoWdYVenf1lHrKeU4oFPlom5szotK1opLQSmRyDo
AeLFh94rytJ2mglGmRWMfeNVQdDYf5P4ETRqNAzoqLQkgvkujMRyI6RON2jI13/ufzD5AY9fivD6
rCS56sgaqvVoV9q4V+rcdkW4dmuzL0gmexopiQ4CZ6705UTfOtwjMIhU0dC7KyugtB4yn6KJHtrJ
uOB9h8pjx96RNY2sps1MHHUJfDPebaU7aBEKhNzFB3CAaoacXQ2gVZwnqoINIHGHjGhw+nUWeGq/
Vll8a7mXKSQaog+akCoRv8c2DXJ0qAP7xfM2o4HpNhRfig7iGtaJKAtjHPxGXKq2a1fObcLsuWqR
bHl++w0EYEip7y2+u1srbX3XduR/FZ3IW6RxgCRaDyJ9AQWIXcvPK/BMNBc0HjEMC+LpGewo/LgD
D0PQrxlAiYE5II5rO/AagI6IvjRIkpPUyGCGMbfhxowdcT9kr1mcAJKcdUOJvyk8/h5DtWPIAkgB
RCi1u4nbCHKiJrUWJyQ1mlbwaN0V245ag5xjY56Y0F6lLQgEHd2Mxbbo1jtSn4hihl/EEEJaA7Q2
xUpjPHNjSaKNtW+hjSjYhKlDoYCOCSSP/hjG7ehy1VAc/ISAR+V6sGcNJ5lfLkxHl4YbgXo0k4yI
xFXBPMJlcYHHsmKCETUA8C6BTcFN4VvvzgWJIwfPWbzkfLHtUwdoMp3VFEFYqezL5SlQTXtXgCmT
1wIroQWgUweoC0T3fCNKAS4jZkS+EZoG8jOiZmLUy0WIAtcWMwDyeEMR4LfCCLNpQX0N3qq+z1Z0
S59vXxD9cxnDOYQfAqiXvXPZOFJkgBtNkRrLsUiW1T52RujmEnUkMEMy79ILATSpBHK1ZhQvJy0w
WnjeFi2iMHvyHVIiyaeY0lyuUhKq9HZfdAC4kUtFz73hCtMvmvj3T+rT988dhulzDkjZ1ENhPDbj
WP5zqA4WH6CEUEoYeTILotFsgddCMiWxRgfJtxZ86IIAAveJYsDk5/36nzx4DXsgIgjQfv9uxTDS
FYQ95mI9b/HdwYZcaFyT1d3/bYbstNK3C4NyBr6mq6iZq7T4u9Udd/15FpkujHBpNFWTxLYxt6PU
lqdIDaXoFLG5/cb1DTbzv2eM4q4sgabEtrkuO8m020NEuOWG6Zqdse65jp6se/I/cTy/8kpbnfg/
ZFTjSP0d7kK07fRFRJu2I+W8en1oi2TPMc1aJi0RhN7AUe+fkSakEc68k2NE41wXP+WHbqoQwkRh
pBNhtLTpSMp42ZdEisdkltv1UCREh/O0fWUk/BXf9/xkjYV0N5imp34IJX4sD60t8oy10FE0Za+F
qoJ4As/CGU8BAVBvLF7/M/I+rP+0I8qaMTXiNCLBbl91sCTvJw3x2KRt/TpC8j45VD4NXV8aNVCb
/yN6fzNXxt+SkC17VRqljNXth3iWjsEMzVPaa59xd8wgAes0CIe2GCO9/o8v53hb02VE44L4u5+z
qjLgIyjNNJ6ZuYmTt8UHBGKjGisIjYxyfxyxFWbZ+1nyGX6osY0oNZrSJj+X2uFm7itOJcN2/x6D
znpz2J929HF7c1GQrghC1yY/RQ3eBl4gPKtqTyNrT+I0VOOj0I46kXsiJ8mBTvUTXJtk646LJtu5
irHLoH9prIOef3/4VV9Wal0N6N1tdJLcY/1wAVoV35fy3mpFtcv3pZsTI6+9a97oGaLHhafz+pc8
bElx4GEsQfe8QhsnBlsO4ulCcGQa54UMWrNWe3lgur9M583SthuB+aVzhudXPyyLxpCr6UWFm2aZ
4ZzdnhIGJZVi94T1bBHThdg1VLp2qLUMc8QK03EfmCNpvVo1FOkF6mO8grJVpcNbsVrL5nRkLycv
whLmzitxzYsXMSaQPWa7eMX/qumk8eYustk+WP+ZROum3z8MnjcXIrn1rCR/d/8EZ/HhLnrosIyc
R9f9rjbN65UjOxhP8GJyT34WNgPq8KGroQRBMkkSsQEh0atxIDXUt80gDlVhTWb9yWWwG7NJLLxr
Hyg9ZAaidf9kgy8ZhXBEJM/olEde488VHIGyGSXiTuPy4nyo00eeM1+YrOIYdfTZSADAmvlP1WNn
PodC+uxXwm5cH+9kBUwRtyiz5U9XSf4EqDwfWpbdDd4Jw8892q1iNavsGLKGm3Pf4G7GxeAGL+9x
VKJnlPpBUFSoC3f8oqebYSrEq388zs8hORMxmDtkH5ZNwP3ePHbEwadyF9HKj9K+AR9Bgtx/v+30
tXgxj/erqOuOzVmwxfd3MruKUdNfdjm2KO5hxHDzkWqHHHH7JO1O2JvFS4ymxinZthsb/cIbCvJo
SGVD6UPE12tAHz/KS7G36lbztv5cXPq+K8kofg4r+7EWutnHs7nxKUtJWt4pOHDTQdUQz/DX3J0Z
yr3zYLp5MnQ893zZNfk/NVeiT08O4u5j+8xs+yvXFOlDyQZNttzF17tXM7pH0uzJoeWLknjnjYbq
dgTZ3WQOlvvoRAa9t9iOitnTQ1j49T+z5S5HSNW7fPCijlZ902Fbh3ykR/aTy5ZLa+NznUh5Th/B
Uf56jEnRjdQeVeA1GD34f8z97RNXy/1QlqLY+5xv65xK5tVvBoq2n34Br4Fd3u3HO+NxzKAYKR0Y
iczC+e5TKI3cbt8TuVTi+naY+XRJfE/YT004at6VcYguEHAZentVo8MQ11Wg/Ofweu0fih+m6+nC
PGEDwkqfl5OhYs+5+hLv1wbtu1TiVXVpv2pMN7CprBwjeZ4wpkFSA6FD+FoHBiLw4z8SCsS3PCcC
7M7AtevIdZ3/BcPseo/58PS6iLlcfC3jfP9cNsyiE9J5HgO395sM2nkY0jfRqVB4QRF5UqlKolfL
hmtGH6BTaq+ZvJhQBGjejO+HkX6c5enHtWwUcd60zRfZ3f5dr8XkyagYvvX6Q4k4z54Tq1h9OLvF
T2VYa+Wsiqf/NxvrZSVBHfP2uy/394jVouGHQ1ymDPYts+WmAcAP7+nChA1zqC6EaIaCFvt2bSuS
uA4kzVfYwuPdx2G4buqJGKNBw4PYDyWCKBgqj46BIsBObhwA6u5f2XN/KLh8Fvvf83+jwCHgOuH3
AslWH47MLizZcmSqmI8KeBvs85RUkelk3svfoi0bTaEZ3vstSFmaR/nYzXonk7NB6B6pAZBrmfwN
9ULkZtIrWr/+TAdP+g3r9Bl61f3zqdED0NJT/W0+xI/a0+7l/NyiTTFDiLh3RsXudXQ27MzRd1KS
+e5ZIIGf/Rm0GhUIZsU8IHHdgdgWK7x9fqA5/Vbk0JF3v78ecu3ConW7DTUHbM1p/V0rZMVHE3u0
8XP3sck2Fyma5qSnTa51WvDnP4r3mPKyX4KBoaWaIHitaeOtsjhBIrr70h9j0KpnUwJNSJkYJ6jy
IrQQ7OUfpndpNppKdsb3nUBj/rvYeLvh0ghkeLfHpW1tKWoHun/7Z6hJc7JvCQfrVwTP+v/RdF9L
rWQxFEC/yFXO4bW7nclg0osLuGDjiHP4+lmCmrkMmKbzOUdhS9rqgWcqg0lksWNCRAWKcEItJMhT
4uM4Xd9xE3rICZ4nfXh/YzXIH77On0A2a2WulQnPbVldixs8EAjDEn6hG4zeEILVvZx0VNVHrEGV
9vj1jHqQ/I0Sxeqq7ZbJRl1BIrGl8HiWNt0WLAMSFlgYk1O78U/AbPLzpnVXGesqO67wbvMSVTln
5XwhyHG6KD8Xruo3+kji7010aai+a7MjujLeX67LVwJ+80pb/K+y72pTdioOFHNp1GSCDOu3EPAR
es9UTGp+fJRVV60D55NS5epUGvAUSC5dGDYqCwEmTF7G+g/a+h7ze/u6n3TLkZ1D1cxWd0Fh6cZj
bbTPk/4am4nGayqM5INq6VTuToaPu/MHevcGYiuc5sfDC33F58My5AOq0PqFBcdsBUECGWaVp4N3
q3CFL4gS7AxmLJ8ecxpzUrOaHSIbRAPGJ9QG4Fy7WRUled1vaq/VfUsvwbm+l/Xmea8V0CR6n5Ua
6oJvqf9wgI6HbDWBzZ8vVo3bCmuCcircjdj7Z/CjvnzfnzMpiyaYl3SeKVPGDjE5LknhGvMynGIm
zXx6TSNCurSj3PXr3h4XbXQBsEFlxjVsVO7x2XGfDtW2kLc+fGB/9UFriWVME+D6gr11eLGGAAjU
ktMulRDumywo6SX2OB7M2mej6ok2UarWpw0o/LFSwPNI256Xnefgs2EaJPVNWtw9SCHny9uaoLs0
g0WrdHjHNChlaHpoSe5ANOqJay4oORIo8Rn9nJq0928zEqrw+ElMMUYnt4wrbwYgKK4nlx8GUO/b
YRNOKQlndkxuqWiYvnkf6a7Wj0CrRCBYB8uD/rK9CXjABBI87+iWUTJ/ahU1eaUMmPjKXkxrRSLp
4tMPR9BU0YuNVCdeGLpcK6YbDUgZR8MZCs8HZY2fPC6OGcHe2HcQ4FP7km9ye4FfYaN4z9avHp9e
m0qo/J0ddRSb9IryB1y4KU5GhpHRRLpuYZhtmzyF0FQmukQ92C0Z/8n48qDcEWrd0KuraQ3frdLD
NejO2RJlb/fziBhW2rkbPqLLzgaMOIYsUyceMpBovc9Oa8SiXUmygx8aIDgtkvCO1ATaqfjEbRt+
v/gI3uGGDBZpvqOva8RrqEswlVlxZrAaxeb5c97a5bOD0vUI9yiDvVz3Zk0mLiDx+0NeSIQsEjDG
pkvFAkpQGi6v8QQG4AgSg9tKCRJuxWQepUTTAFosZhYOX8+fYJVzmjD88XEgglwu6eb3pugkDBxT
zk1Rk4prepi/c2GbAY9q6fa1cjQN8iThEyOryQWm37YwXQVi6EoJsaT2iAx0K2claJMwnDcxUq2y
HqP09HCOkg/EtqVB7U3aWOPxdN943N4ugidGrsf3+KL+LjY8/rnbXEMkG4WWRDE59e+VQsss0SRP
uWZl0lblXM6YC96yucSJl0TfMpkY4jsL6BYYUZcQUep0TEcleblwJMpPAAeae9JE4AiNE45q83X4
FgquJencHI9Wu9VrhMjuNaUBg1LDNUp27zv5xZpOFFvqfHvnz3wQyCu/l+HXHHhsneC65+b6FSYa
48nnwcqHpAxQfWBaJ5Ht0Fu3uXS7UorRcI4Q7dDOPb7fdf3XbnVHSVcP87uH7l2ikbE+0ho43yTJ
RaKht7alSa/X6xySdJx0Fqm+kGknMzG+oqnuPTWefN3e/6Q+fUVL3HF0MG/2Ove6z993dDoZJ0Kp
g8FJtpLByif3PYiNrYN7O+rE6J+Ncd8ytZvxhnAP2Ni5v5+2evexa+e+MwBXMh8mza8veF6cq3f/
e5ge0f7uiPT+a2Bvd/J1StBI5s8fq+mDfPgRz/30vnyS94BOEx8nEDWALfx/3jeTM3Aoi6zLf8xV
rqa6R4zvq6tmEWJsNoKP0H1qQnZNQtV4ReI/mMymmf4B2DtNLdVpA94P/PZaygdWW2JSJySk5O1g
hweoZgfuJcv0Qy7g6g6G/11q7l+B0jkPcj5eet4Ffh/MBSDT3yWCWbN4vqCQYGfXkS3N/eRbkgDT
5Iu5LHG99aIWI/osCefIqVEayltdvGar46fuxwNS6fQ+GeRedNXSSejU1/uNFLzW/4lxwWHh1nwW
n/J1UXvWoDARukm1ReL81vX0wytbtwWndQ7Ux3Ax7viLI2EV4ZRIkfZnLFU86g7MIox6GLmikn7x
CbipWqDHEjb7LBO3vVFeEjnekWSIiHKSlNA/DMEZH4yVXad6leuumWcVoH9SVPg2ex097z9/IVw5
d8g7rlku+YgjILLeBmh6HgQ9jvyBkxYpHZ6dwjGF8plYwDSfDfjE4oEsWl2od9QdRcTzqrYcqSuO
1fraM+eumNgDvQmQcjZaiyYnzk/Bfkj8rAfNryPnMkgwMcgrSav4bqyuSaLe8scFh0+jfMYTQeTT
6K2TmcyTDhcW75onVb5p/BSzvoop8NOM2uFamjWkljMERg0Jm3mZEXzAMQyOgr7oEHPWpUHON2SJ
r/y0vS19jj4qQFMSUiL1x/6VK/QpJxNiCq4NhFqlEsk82mNhW1txB2HOLJ+tHiYhv3Ms7XSNmnTX
bmxf19MeBphLI60PH2Ow//08/ze5qz5vHsoPhXAzZulWnmH52Iuu5ArUa82SMhhNTjVtYXV+H7iT
m/5PVaRSm7vO9zVQ4kSRE5Xe6CG8Y3F+I9H4ZLgxsMr5bK6Z+weAeiv4MW8FFZxiyvWrBQb20yVK
0eqJmZ/kgJ46Msw+xkfii9oQyQA7HHWJ0j5GSwcBLj7iOw7RIa0r/HNsNcQij0HxifHad9IUiSlC
/SCZ+O2rhh5kXLtaSHs9NtdsLIU9R5hVWzhNT6nDsBsEmcP2BBlGqtZSITqedOfA9b/+vpy/RHMf
id+/XOzzF3mrOR5QmRIPYvDtVeGNFa5dlPIeXNLBCT8XptPgTnPNIK3PF4Po3TFRyv6GTAXEsAbm
REYBB+y7lCkJ0cYg32ifstoXbrscHjk9A9j2exU40YUBe4lKO5SQuXpqS7WUqmzXl640zzR5UB00
7uBLRMNxUuTJVz/ggmxZs8vNE3harcFa46pDl1Gs+55esdNM5tr+eCu4x/nSPltDG99JGZAfywu+
ymoQ1eaDjY6f+8oTjQiurQDxeAHCSkrNoI2gUx8CboS23tZ/Fl7qG45GPLaofbpQn8tZMFGky+Y6
Kx3U1xXgpWChTS1dSWx/l2CnUUqverV4rjY1zWVo4XcAIyixupJloJGLtGcISkUyCY9WMFpARvHV
sYmyJT/sHCwMhXfLrlSApSgRlHP5reGuXMeB4rrKPNlaJyxfKhliW4M+9euug3hDXn1S015r3T0d
MrQh6+7wIoeXqETnnNN9b9OqP9QZSwZcqup7YQRDb+2ZL3wrFIr4NkPm9Ak43UOZAsVxa59LCtvs
+xxdWWtjXSe3cvA701LnsOztt9nplK1YUDsmUvZ9PAV6bRWTbIuIAVhBGjvDX8EUyJgMBnhNlVO+
c3jS52r+6yj/8N2Bub8tDfWxkicIs0KmBwUhoAEnqvWkNOlqx/xavWxvq3f5donFZj5Lnaw8SadA
9kS/0GByZfGbN5LDw/oOGRG8Tyh7nFS5Bb4/EZNMlZke5Oo46LPBMWi/rcr1a2Q0yKMbfL9YLoW3
/AM3kkJTe2KosKTixv0lqicIAyME/QyssnVPSv78Y/t6IJdfT3w+bQfF75DrWqrfi4eZICoyPllN
+BQlXdzM/6Gd5iNZXJbS7K40KHymw3cC0tItvZGpu2s1A84XeQjSErGpwlDfvdnZoFN9P182HqMB
yo947vmTO+7IAqCpa5kh7fqHXfHFM23boTkUEVutEoYRwW62t97zcfD9TBIsYCheLW7wcuv4Zv0e
25T1vLWYfCEwOlxIrJEws1ESrofXmfteSKKhvWQJ7sr0ZXOz/5GUBOLjtKxvaajRv/nL6v6EUkmq
iD6FX7Mr+SCQACQP+HBZqwfuwjUqjqPmIr+iQ2unktj/6WJ6s7r5uSpeDPvbt9kdIYJlep4c337e
6tJ5RJbab6h736et8jv/at2eQwsg2fIZVxgdFVZHQfq8lUdNBK5kRSul9yFEnGjbbwdSeCYLnsER
9PslQHNwpkULSAqe2jInvbOGtF5EwVTGItibwEt2MIzmRYT4WBO6b2i7oyhMU8iWTgVevIO8iNKq
7yB/Z/WKbYYZfw6WXTiJeyjWEy6nQ800J3NL9Al9QYns73RWsJcKKPdkuIwUAujTGK9U7OJKbtyX
O/Dl9M4N+cM8jNudBnUmSV0oAtyLgJ3zuCPtKnxXK+wK7tstkOgmHb31z4/5D0WdoDXwh7+bdEtq
+jyC83r3Dqt9yvxqHst96T0uaYs/uSffI+FHxEMy4KjlcIlhbtTOi3mfJejCs9q9Lb4QBNC0ruK2
jIhnQwbtDIamtG2NDvGrolnP48xORd67N2dWr2qLU/nynPa30f52ppKUltrT4DtzxbC0vp+d9O96
f6NuvhpBf/OrdHr0OHZ1N+6yeu5DwT2AjR44bg6zD7tZcxSm7e8lfR/n2+crD+g2nMPpvQTED3E/
TmbHY2YwnMCXe8ZZtga3bTPn+JtKrmZIYqz5QOM43LEOMQFs+cvMdQvx6n7fZzzBqKVSwLD9TTfH
+vq7WXPCEHpRHlw7h3qUCznaWWNp/46ni8Srla17jZ8E7url/N6ty/n8t6sb8DU6RnezeFUCRVoV
Itv7ZRU2RvG2Dy3PqF2OsXN2r8rQOLUbiP1/h9J3N/Z3Fft4ix7ErxLOnNYXfguH/I2sA92isY6X
zXYleBTK+eVUip4S2L1QXsQFzsGq68O4XwzIzhoy5lbzPMIKLmOq+XIuzyP9x0v8m4hnhQ+GZx4H
4dD2PJ7KVb1K5osZ44PkGO/OyZ3B3fuAz5ChgnCQRJ7OozvO30uRMWRP1AESaqKhcZwFLZjcqnMM
6d+zDg8tBGU+u0PXBmt8eM9euBVr6N2IzromBhR3j1I7Lb3ZpETaL651o8Iqm78MiL+uSt/5jUZP
ja/NP40kf5Lli15uvxNu9KFaZPtWCM/elPxhtwet9zQuNZiPsunz6kWPE42zwAPt3bFfFrJY0hkY
uoJ3Ky8vk0yRLmX298AVIn5LXjTItUmjrZa3BPJJ7yYZJ2LQhRjr/IPRNoujMI6zvr2jajYPtS82
2fzf8h9IUlBJbYsk0uh5AeOp04DR+4SxFumCfP3twNmpYcabqTBaXlZOt8j7I1Eqs/7ma60Rldi0
dtuuPFOF0aVbXcJi0ZJmO8ElQsvipRFRKSFkH4lmFTo16eijeH7gBqm5XTZt1/nAhSoD5q+S+smy
6QjN/+pbjRxiYc63ndqmNcI9k9Nnrokv76w1wriJXl0frt24aTRqNZxaek6JAWUVTMy42HUuK6WN
fPcbQBVmq4TZ1o/mPNsmC7daUcPRRNuEeXyJ3D/yZltH6fHRpWc56hd/6+U3enSpKcQ0Uv48Da/R
NhU/Nq3hw4pJtU40cWN23Jl6iPSHG0TDTc1/lHhLxJfNWtm0dnMecmeRuyr4PG4yl6viqZqlNr5W
Ww1Ze9N9d7rHSK1RS0srVlTxqCZ2m85EMaYHHLW1eSofNeuMs7F2dz09U0fnp8NOEWxv1+gutEgI
Ot/mVEexZVIspetVKo3hiGh8LE6a/VSkeWZjdBRPkggudvfD9+n7z3NV5dUsW4+0UmHfyhNG6Y7k
L90Xku31rj2u+HOyxnH/duwXq8XBoljSUPnqm5tYnSvnXD+Xh6+N7eBHwc/pHv5wQfVdVq9Gj0sv
Zqylc/pTyCSVJb72GiiwrfWz3cP1bhcf29ZUhN4wgalLGjQkNcaJeS8hoiyCrQiuKyCqtDI1xPXG
w5gxm8sX8HZtinf13USpw7/RR76anQeqtIpX6+St1GSS9msZYl2Qz3N9UH49PgOxN/rmNctjGWPp
8qu21VWCt5hVhJIKWd6tfXyzZMbZcpUu76SA5DWjNTUeCxUxhfZCQZkGsS8TAil3fdpw7bKDKcz6
fhp/nK6uRVP06eFAg6T0AeA36xVvAYDs0u779vqn1My9j+j914/6vzMSD3qxRhymi4mEHVQbJmJ6
OqBYbo/JSNaxvBZhLYYWOQ7MEYzsL7Lc0/K20R9hxHs8Zq3LQks5kRJ2nrTWH7XsNG9uQTV1eQpJ
Y/GSnwuZq0hMTulh3h7VslIhq6JM/pprsEmlXZw3zfPHYZ2s9N+jDcZxHMKxjf1vh4P1cwP2U8jW
DSdjcAXp5FhhFjDwkN4r/pbCw1mR6r/s5U9ZY9FSIZYjU4R64PU4KaVfCI9t993ROYPd5yeM6fTI
3n+oSOlsZHKyFQls+pWfpLxOng+u7daOlbtTpZXPNZfypyXXZvW6tKMMTSI4KNGFuFlHMKL5ccOM
1u8oqy7aP5vMkHgXjN1k7/tunq34r/Vs8e91cVN+bHwnJnLpeWgGrGXhYJFJvo/Z/G36Vvv4+bcO
ZQjvyDhh+WWroi7EqAADly3+WXHS3g81mhUb6azlFiBBQT/w/l1O8qPettQxXjvg9jlbiplqdQ85
ef+hN5OJvqEKZa4OI2lWaa4AnurVSt36Ia0rjBvUIXZvu9eqmrG17JFk8a/UUjBWEYgT5Lrck/TX
0x4U6WrMhafWS1l8vZic8y3l3Gwkx4v9xXe4IK2yVAh2vn7J5oIGzl+oEW/3rcPJo7ZWGiPsk1f3
eXvu727nccv1l7pwXz5JfiZpoT15238diuHSn54TNtqXfiC6ygwpiMtdWfO1pCKHj7vF4EExVk/0
c/t5qWouB55GQ6JzZTKcJUu8KVrQvY30SPsqf9W1wHhY3q1v/lVa9R54a9uUmfZwzKQ2pqPO/mL2
DxepRVJMx7ZgskjkiySxpaAsuVN8jF/YCTZ8d8bIre1JKqf5puzQ5vulCue0NHdg2WH7LqPCCdb3
+3oCxG8iBW2eJCKktU4pixObCM51ztB0NzE5tKQAdnLJ7rVsn6J2Ar/3gFY92b3BUVsEX6FV7uVJ
8uamOel+P+rx5h9veZw+R2fsbJtVknUW/3R6uCBMlvPm6KuUrFvrbJIeUg1H01KCWFBKTnqYZWpm
O/Igb0wHYg2Se/n9tG7lWhtOeVZPO/kR4FTdTtrIGl1TxcG5zjbb+anRs7CfH6XEL7N09K7YsYwc
L70tJVIdk1XH0h92vnlUQAXcnrmkfif16as6FPsi8u7Guc6p3J6Wrx0pNpJLTZTrcVMgEonzL8w9
BYJcTwRVemw7CeopXzKDJnWodOvhwURNKkGRWJQNlA4h8CRJilgmeztcnH4bdrKgih0pZH35n23y
u/6Ei8E/MFOpGU0mAJscVL71+tSeHDpS0qs8zLoSb8CQTqRq1z/Fj161ZyBslGX9ZOGog4/AjHsV
bRn7Rr04e6gMaQNEjLsib/xqgJFaVNOfQNSofPSV03KoIIcv3YrkW1btw0HUBf2t2lJ9zMconkrp
9NQcr2Fy6eKjsE1zmjUWslPtflfNhm9lhuuwWSsZ1NHX8SiE3qrO+5Oyaryr+fR+m/WRJOa2aQNF
3PfF5KSdU3Ph+/ByVdPYuT99A+DM5zJM2rm6OvfBqNQrrtJakdoHo/Nh0vUmO2lS8dZgdTWLj8UU
FXsKk+1KUTC9xWhwjd3EpmFvcqNdDPiqORFPbouumPCoSDr77uJmfLN8e254ohtNtz5kASa1D91z
r47Z+oIYyN2XT+k+Wrp7OY379XfIi32GgPnRHLrdNffZPotP5Kq+bwlG4pSAyXTlyirP9GFSe867
myKqoLe8MwFXWvlUzknj49yaPeyzy8vSNy07WmTldHWVrybWfB5adTHq1Hs0R3vaSDdvjcTyTY/Z
+EZvwee4QcxCX/HbrLu1Wk7puDt7DiXUO6W/atuPx7i2VjSp1fZBx/WPL/Vm/g6JSRr/4x9Dh1Py
KT7nWhpjNHWLGtocK0hpqm5PVs3frzump8NWnapMmmJeopLdtR2zWDV9sD81FYfFMXHF87XqQlSb
aV1khgBpVpJKckDUmI7RkSXbjPaMBRpr3dX7u1Ruy++SrcTPHmlASpxSfA03o0K/2lUVMyg7gbZa
S+hEMslOn1ycsY/D7qg37fHDO+uO/PZWI/0YZuhpmnDdl30iZp/sWsJ0faZFS25Kk+mWqMFpi/A7
XHgtERNIIQ7CN7E8K8D/UvuYorFWFpTolabyIuF9ZqOBLLubfXK+E+u4CxHLpXX+lTeXipynmu8t
0pwPc/8W24Qpkv6AE91N3PpMnp5n+G5OrpeXU6S2vW93KR/iaSV+61a2Ii3ZTkjeZ4bd9Riv8lNx
QJxTaWRtUx+zRBdv/1cuxunkkCx75y4pn3mzMgYI9XI67YTIRl3QLTdDEaCfsDXE9v7BthTIoiQP
2mzK6S5v77WZf2qubAwtY6HQIG/zb1Ou0FJfz3DmYD7mXhofkwfMCVbHuRVzn3rKthfbC63Bmyt+
atq4PrE8bD2ZsHNzfvlY+9hw75I8q8u2kzUTP/XoK6X4iOPzdtbK97bZ5itkDnOs8HEypfOm7rE1
faQDkEJl9cudD8TMId316pe1dXPcZX9xM67Ll6FQthkkw+Q5hQLpbZo/z8PBsjk2xf9mqWkIMf0Y
X2yaO9brMw1BgbYr92ukUwm7GhM6EZprTd8YC1f1nlfyWF2l+6HX8vNwCtNB/kSGpHbGoiIeTux1
UPPF4sLxH87XzOmKxqo3bc19RXTJ4mL5eLJK67cUYHr4OmY/XRf3l9I626zSg9nncuN92ng+sbaW
CTGy57uxEhptmzd6UfWWV9OrbTYSHXh2YT3PrGv38vsiQzIUDdS6W/ST1Xj2jo8XBs9EmfuDxVr3
IwwIDZQlMSflXoiG4e35ufAcLz544E3gR0bahWWHUPd15LXHq8x1Zs+YeF8nF8fW9nn/7EHtTgSO
PMLqK39bdWR9EEPTwGRtBJRuW9dCNkRQb0mknNqlpM+1qd0Xb88fy2mnYnjHDyW3sNK3JB+z5QyD
dcJ4lpChe3drctUx2KeFZRJzhJGZri8I0+u48z9Z+vczdx0zav+dqHGzozmYTEnQrH7L7/CizJem
+WQ2LRkZIS4P6e9zmjO4cI0dNocdD4oIirlyuI3b/32EZDkzlWz0/9+/kFnrVjhXE5MmfxdS7yyN
NW0A7NiG6ebp0N8h4maX90HeoPrSTQnBAqZwwD47Iyx5raf7Zz0FlmJYvcmyVefO7vZBDjGuXayH
OKiOhx6tXJ93p/H/rvBZviaNLmcUSTa9MC2y6r1kSNfLluz6VCOM5pgov64nZk7K1rwIHZoOn8Xm
Io7IAoG33kIue9j/niT5vn9nJz+5HHcjucqaOl96EkrCywgz7PA7DA2mqmT2BD+ixaln7of36WWs
OjP76dZqm0WbxXumQi5/xXZ7ONhQnDODUbqOCbPNrC4v2KyKE4XGEqkgMIzKeOzwvaFYXBTbsX3z
JWp0AciwH9d2HTPNCM4uQirEXYVdGRplmzEuXgkOMmV4ubWfFTm6mr5VPqywj2pvxSQ9Oe86O17H
+P1pSuusbAQfWL8mzveVde2ezLlWvX0kkCpll0YBgAzKOufp5VOhSt8b6iuSBqXTHN/UKPscDu1Y
C57MrqFy51eMrrswrXPArm6B8K110Pf7NyO0SfjBrwLqSVDKCu9Mwkm27Utg7kye5Jh2cCklukEk
lddyIlfdWGrDR7UUjf45XaEiyPM3U3UBTc6SgO7yguGUNtq5dpiLZlc3JvExK5Netef5Y75XMaW3
zGTAeYqnvSmH2XwIVbe+Wr+ZeF0YPy0lsTltuNi0u7ygi9qhzTTqyr6pHgHRToEiFZd2e4qGe3g2
00JvGY1Jng7PYmczhx4yvIkHfTTETZONbGQT85iO36bdlUjc9/Jtb21XSa4/d8aKf57HSo0h+rUV
jC6P8fnAStqW08XDomiAiqmKiT9BNv4XMu70OAx7cHFT79W/Ql8dL/LN/ZxnotzyX21PXOuWZwzo
OSy+6e4qrEJjwGZ5xOibLnv0Ivdle7265Xm1WQMGacI2YDtn9HTr/Dto4f4QmNnhbt6r1Y0ecCZT
sdAsJKfP+ev0Fklgcu4Q4U6zSb+N9dhnjpjffEonbldAIPu5XtH7i5b+fr2fVu0pZoNKlgyxW7ZT
bdaTosi6yN0xDXqFTvyuNCZdvrJcnWjlsmHghOVa5sXFxQJsMjB3thmamHFeDCm3fPU0nsIxvxct
dfLME/7ddxJXaspFBv9mDRRiLA+252c5/q4iKQY6rru5fVjELnG1Kb9uLAXBixin2CNskmynTsiH
MDjCDol3FOZH/DRR+tzOPszJHuGTUp0vnEh2SLibWu76PE5bHm8us8HGhUzabo6Uydn/u/P38/St
NjTZdo+he6d3W8uP80q6KxUg0uNTbInBK3VOl4q/0rW7C/Ml9gsdauaMHw7N2UPstmuXm9uuxX5O
ax+hX0Kd/H0/fQFrHEfE/WqdBj0S03LdXTtUiQpBML4J3Xl43F9MbgpFSjR3jVWH1Pk1YGpJ4fkU
GBJcyIozDLtmtb24mOZYRb+CJdvvyJlyr1XTnDihvsmxHtToaXw5IzWxht/GDTF4Q9n8GuOhWCoW
M7LHtJZvraK7Q4dYvi1dq5W1U5jdEFHyu75OlwzokNjuqdXP3z7yk8P51Yvr3yhj0vcXsnIWl/o8
oY9RFb57b3RH2a4zbDYwagyd5oiVFpUYqaBM49TfPaH7S8YDGdN1fxVEeoe8pSoclC9EnsgMD+Bm
m+gHgdJBVF02j5NAafxySOSRdWSQHTjl34pNDrQLc4nfC5Luzn4llV5q/iH3SmuIOzSZ0Z+FgA6H
JB4U9svFlh1EddU/3P4Tk0JgffPwk7yN++vIPQxcn8wLo32YyKUiMOtZvSvC0wvredE6J/s+EDPj
cbvDaUs+UEetoFKUddvDPHi6UAvhaEw4UlBWq8gaaP/N5Rxk7NBb9pf9iuSs0psYmQuFoJWd80yQ
thV/opX1jrw4DRhw/3cqTJH0t+1gNB4UAO4s7iRRi8wkuba2b7KxtOZu5mSHlMjS76yUFh7RaDlr
COXfdoWye/rCxCVgQR4zjdCgExea4B37oR2XN7m6159B7kexM9WUirIZRKVJ5BpESt8ogzPKctQn
6PPU8fI1VssaN3WafifVbKyH3zBFUNPQ++NfddcysWLCwRWz+Xu+kRXZZmZcWYpeWujGyHAMIQ+/
do/mpL0fxnSvdL8B0vBCaMC2LiTs9HtqHDIdu4yxZa1o6T9nLt7z8Zp18AAnj2EuVzMhUtaXo4dS
+tq7nuh/L+yJssSeMPPprEYnjI2Y540OvCiZWMRhLWiTu6LUzvfLZqNTsQvTPmM+sEK2gGzjyZjY
rH8vbvYxgLkY8defUnr+sCifKXDM03J+mvleGMFa3bHAeDKjq1PYy2GL5tNJpbl2ScR/Z7k0ZofK
it7sH7mc6Nz+K/V+Wrt2+GzJ7nKWhZZvPM17k5asIHHrpPQUbt25P2rOVHy0lu1TsY8D7F1Z3CX1
4WdVMDadt8eZf+E3jqVxtcJhnNzb8vfL8ekYTiQutV//0QyHsIpghap6iiNloN/wKe0Tqmx+OVL4
wVF4CXU2uo39Y5/908kK7Z4nKWU+151n28lp8ZKdO+NWXE000g2Nmvu+81lHc7fo++cwWwLi+2ql
9ZCchelCw4TvfO5PbwGHi+twyGcZ5dXXg/Y2FFaJIvi5xl9BJ+aewoYocViripL4pYR7/pvmBtOc
3s7eNa/lIPAI8uBuSU/Ze9H5fMdbzob1dH5V7dXbAbqwxnQYnMI/1IuDaVhvH2FTxFjlU91OmG7D
2wPRHP5WmBYMz1jZm4DCmXLsoQngqrfPOEe43bCk1y/nX6e0rGtcubU8mUkbGvxjA76cXeDRSqZv
49AB3TB0d6nY2GXhee3Mo8fj9ZCcO2SODSt0+TW+CCmMOc1up1tTt1voLptWA9keU/q36VBI5kBK
uAixsgIy+UGB4oepf/m3iIoI5EIwKRlmdDwDU3RttDTUdLZBMNaiQGGAKGGpjx4jicNq2VEE1YHb
j3V3iKUZ6mTJZQwfhuwZKLC8KKHGtpziuo2H+tWm/2vLu3jJ6uU9fxOH8cpK12cbBCFeNWOmsNyC
2eNU8lw8kROHHoq7xlt4H/tsW/mrcAQFxMqX8QDCWfHWwk2U/D93I/nbPym/tvr/AB8+gnfz/egW
kympFFTXVRYSe6SZcyXL/wLBHkkx+327lQQEyabl3hvUwXBQnGXl2/Dnh68aUFrTOw2s0+NzZdj7
uZi/8XZ3XGL0MVeFcXZqLq/KK7MLCM+6KCNqT66FDyrDZFGi2U+bZPIcyLd+cGyJfffnofi4CwB8
1Dcv0/U+nVOREPXyY+CLC7KAyfEG/4b9/FolsWH2r8AvCJPn+BD/lx/DAgXfijWyCuRuv+2Y9XC0
tCbk+fbTrZq7pyYSJGpSEyfc9syS/QkAcvyAede81vDMAgp/DEd7TreibQ05/WNCrEN/Y5EmKZUC
qqXA6XeWpqM8QA7VQN0ESV96qV8J2E8Q4mna+mcAjLJDf5QhQxVWJKGo+GEzSkDbDIfmLFViEUZC
9e4cjqGx3pk7F9C+JXCD3r8SNUzLl4X7cA6NxPASOqJW1QpltoOKYl3GeuXEvcX7wWLExw8Iic9n
teasX6CQ9l2iTbHzuRW7s9++GpYMQeE16VUrvRAoRh4EtsXMA69iACWvYdTJubV8M8orUMqhWf0S
xNpn3qE/GhinNOyA3/A11tIZneTkymASngh4pNI6t06Lduk5IK2Znu0EdiusQUCOFPurzWOp5NAN
/KX1P/qg5wDfNe7WY9R9gF70RncOkZv8cG4NbyEQrtqrxqV+LiLGFnhp2H6hvtDDElKalBNJcZ4Z
LbPRWNw0r7Yv54+xrXFd+5hehSW7Jr3fwGHub/XY4NkGOOw9Qv6OXZKVwWCyNlp/bge7uiE59zoc
kVKmT1Pp1wQOTPF3B5jhhkksNVpUp+rthLMU4SQwYfOIo+dVrKDzrYRJbNu0HXUi/FO4CDN5/RBB
qZDhEiE18Wadw6THWfGcHufpjKG8urIW7tj/F/PO4a4u5Cn+xlK/mneqvNtsCawNRRl+yndTgD2t
NVhqBQomtMaU7ba4jj9BxyCjCp36HBXF4Kz8rP6yfTpKgcUT0qMje8u0xG9CTX/gXE1CqQ1fxP0n
mQ/Z6POH3UPzlV8WTwHfzi+HOZ6WOJc8SO7TYfDulc05RfMZp67S564/rThwocYt3u9U4EDp/F28
8DJzI1uPZZUnVqnhKfbCBVhAKrYZiyewiZC6Wh4mC1UPPykyfav2SELefD/h77+pNwNED4u8CIDN
Vk/jTwzaaRGMNG43mDdlaBr5eBvyOcx3UCXxKYRc+g1s/VrMD1KN/gVqT4SD16JRnFXp4nFofNr5
S6B3ESnLERexx6qJCCljemHZEMlPS/cVHyMG11h1NiHraY2I7tM5B9btIav+eCKhfzL2dbL0XL8K
8HkXqpTe2TRr99OvwiibR6SuD9wahGr4UwwyodwFTXvBJdrDRQvh/xya8zcwySRFYoqbMD1lejgn
pS/N1s9ppceMSMrXq0y+M9zjOy3dntsNiboySdMVb2+gikU3jo/TqKlSUWwaCFJNGpfaeARm0jz3
CrdD7WJuv9PcgHEBQJEy2NPx7Hb8WLyePwPqs9rrsBPNUJKjNWW/c7m1yfbWHFzN3unkUUq8Yxtp
RT81gIg5nWxaYJF09bzKzleCPEnpqqQRyU3BpIUJPK0kR++OrZr7Lv7Tjz2tOUX+etGxBpPFU7Wb
n/xFBSRgvZckLt+IKCSNq+LLfJI11qn+bYhH0uL9LMF3I1Yh3bIXEEqlF46Ngsvu4eLt2Dy/rbpr
tfPfL0GSpF0rl0FutTov9SPDJ+UFP5J6uV59eQI49ej18N0kMSQLyOKgYd5hchjyABVMLzMEsjy4
xsvhKW85YVXAmYKnFGDRvv9p338p+xOFpAy+JrTHKfnOOsdPKUMya7/+SapWd/OdjVpfUxwOUeSD
+rcl/SESXlEIJ4OvN10ssKyopVN6xdhPvr6Ck1CqbmfZ+jolg/DK7ju3m24jimZ69+63kSmwvv/a
Jf9iEq3EEMPxVQ/ZLv17PN//cFj6/3QNu1681a42FDTo6gNxnqlg2txj8knzgj4/nQ9UImAsxQwZ
H+ro/ZEFez7VDmD0WPvCBBApdjXpu97xmZ82ktnLN+ReVfTrW/tfB66oc5U2dn3qoCFqxQ2f7odP
KobxWQRzvz6cPNSA3rjOfsNldSs7hzH2QzfNABchv09fu8dib90VoIRKsXvJx8BC9g//ozkEHvwl
EKeI6v8f0//1QyEzYW8fBqu08R5pF3yAEFEAIH8gOwmrFQk/7dBxzdq10IchJweS4838yeuMoYnJ
oXsgxgLDhI3g1JdevX0d8fnXyRl9M/ZAC3FnXkmC/Hueeus867whEwxAWZJFu5oUbuO39aN12z7L
HelKG9Rt6Y2avIkFvMm0F7vaXMgrK1niQDOAYMxkAiXBe5UVfFIAKXx8V9K55TTmnCsvf5YrmMwf
1jLA+OtreSg3ywfjYjcZUNnkavkA+az0ljK9dU6PFR8wpeTBC4onjVsbPdj6WL+O391kb5G/PLVG
D/OuUh9at1V8Xo7dxGKVjm6GutUY/1pPocbk7tjcKBcQ7Wpu34qtckuFa6vgxi9W3YPkhKjA0w/6
avhxKGYqTLKmJkiOlvWqkEMAHynB7G7+8P3vDFnmwPb2jz80QDK7GpXtN39wS+anctFs+8hbCBDA
I55a6pbeJHUxrlubRlIwQgmOa882lOBHJJSzjwbr8S5/4yauGnBayU8YFd6rWfWfVoIvWo4sAcj7
pHZXW5NW0gEH+44qCZh6X/7N1fSyMEx/3osv235NakpW5J/DJZVym6KDcaveHTV/GAE3y2/ORVrT
uyTDRjB0FQWvXdxEB+uqeL14LPWOEF+v9VGyHJC3U4JHrJX+LCEyIadA7/8RdWZNqmpLEP5FRuCA
yCuzOI+t/WK4tQUURJkEfv39yvNw4+zTg20jjYtaVZlZWdgP/HcXYKjEGkI1bSNyB9eo5vkWGLH+
h/OH3DD8mD4rufHQSB0DFKKBSYfTVZZfusxaXMhxggZWYTKcUS7TYwozwvHk1uzO3ssck7+CxAR1
fL0PhszXQaApp4HCgCV59+gm4470UK4iWOTKs17RirAakcI7jVPYg4u+0l2cV4jtI/5Lp8pFDWYB
OkPjte8dZO0GW2xwiMWsWlfgpWQ6/WH4jNUcaEcAmcdp1dF2fVe+o9nDad3hlAD0Gxu9TfKk5SQy
Tx5cam1E0/CnoIAxLsiGVwjk9lgAWtquZpOtHdlwCkPZNF2jvBQnW+id/owjegLEVzgu9FfDTeuy
LbEJvi/CaH/PwKfXwGVVFKTY5tOD8jMJe7KD6Twle5m8ewr4/stu5zWNVB+Ia7Ym3lYUvRyCfhWL
sZ1ms5AtKzIDTl+2Ik1C6tNDF2MO2RaVMc3z22YhT3l5EbyiJ8+seFH0n+ycFZ+7nB6DPunE4n5m
z0Q/afOrG3VW+UJoPNiJzHjyADgi1pnDaZjYnb2cQ86Gx1lMY37x5/RmXAL3t5yWMOuyKfN3a2Z5
yG651Wa8e3Lfq6vTprnIm1uS+5A0DIAaudUlJ8AGY8l8UwkC8ssMcGUr4B4xJbloubhdkg2ANLzn
6RXkzc/HYDBOg/qXRxF7+MqGPh6DGU5fnENSbX3x3qf7oZ9RuoikQ9APbH/48/s+cmx4N6Fj9N9o
itKAS/IlSsYSi2qzLFhCtFBDG/OJ5hkJn0S4fFoRSJ7nilgBNm+9iM3AdGOhwRCldC5sHJQf5NfI
U6kaCkomxSypDahuYMCkSpIqBCqNiC7gatdnJR4QQ3MTPLas3ZtM0arskRFtme0yzYmWBCF0m1h9
bJPtiL9hZAwucgcMDx+wSBqxluU0XoNOQjMp3K4Feia033JLY8ji4JeWoW2ic1u69X9enDeDc+hw
z9yX7I7sfRGlKAP3pCC14YmtjvXxyn80L9uobk0sPUzsm7/JIjWcV2HrBGbV/AmbQmr+i0Bk9UCi
QYMsl1l2uGwpEgUByAMqXJo8xsAu/MkCEDcEBflMA0nA1aNZmMxa51oqIpWXbY/ZQaRBcLC+4tHL
uymhm1A88Qb2Pd054UssJ6pbgkUreLqTrPAnniB0OBpoRGF0j+Gfzh/CnGH1m8Czlo8MYOOVWlyL
IMYQ6PPkz0Qf07ou1TT+BLzmLMJVAJMLqmrOAtsvLF7kYaB2L50UpSCfgj7zZ81qqSRJzYWdFood
duECudglJ2984e+A4O/fk3jOSkadczWk4JBKJB5n0/ceBvOAkZIjm+mbpddF0iIxUb7Lx+8+e1fs
4UxMWO2x/AfOd+dlPTI6TbBnD3yb5+h+l8vJPjcOzLME9B4tvGjHJ7yttEb3yIo+C2GTEYVKgkjK
wxjZ72eSvo2o4uRn5ZhXPwOBssDCNejpgTmtU4WL/71jsj0dQ2OamhmFxlIlAPfIEz6W3CHckASR
iyK3uk0qsD0GzCm+xdTf5v3MYWiQPEuQQapdo7Y2XzcNt0a6PQkXBOiDJOyqZvZn8qS3VR7qkFig
/0KVR2NyQPdC2CAUDzc4o4Psuy21NdEBkJMoNjA+BzmOxKNgHHE7x9RG3OsFgawwbImVRLRZMv3u
2M89RLwjtGh/hQ4uweTDfN4k8AwCIuMLGNQu2RvKC498o3h/ptouMcFBJEq6L/H2bS2XL+5rDoy5
AfnnNYH4YgcmZpOjczAJ+OoM3t9oV0w644fKsfBE3kTea715XH658pkYyr6DLn3O49sOrZvBjMeN
yD1NiYIewiUobKBd1FAwoFJunyiryQdwdvsn5U38g00pnTg/OqWCUU/uG1DkWT5DtQRSXKK0BlJ+
0tTDPYRxxQQVM7g0YDBZB/9BOwZ2DSuK3CkEIRYmsqYKBQ2O7P5EpbVbATxWauO9opc/8fD5mgKL
ARvI3e780zw5rnxP7jNW7IwMcA2nCFZC/RrwM/m58OpCQZIHLyVp5nJNHgAVQ191cu5s4WJffEWq
A2VKzo/EWTQ8A3CFLxICFMFPAfblgO5dAjq8Lp5bcKe4VHAGNI6D7CNLlow78lsj8uOFRCbI2G/M
EsSc68kFBC8XcVrqCvHEkBKKVjtmXxgHM8nKHqaK6gzvOMCIPqM9KEX8YNWxSTvZY+Wn7OwT6bK9
/3w+ZvYPPadmxKnkYrz7nyXvJbt2wsrDv2gujH08YQovX8sKoKOZivI0lR2YEjmY8uFz6Lp4g05R
eNrwQnJnDVhCQcZKUfqm3HuyF7Bs7Nf5dJFbtTg/13Qnk/OTlvUMbQ/9ZNEZpvJeUg9JeSOlTmDS
emyly7AggW2sXoTCj1AjP2Y4r00gJmyuqGvZPcnXCM24A9LdzzNiBnHzIC2eDZlehSE2DzNPdyHH
3c0DtppmjAmGZI60zz8pHDHbIPrIZ9rBMORdiVunxwcs3dC30qPONoA4dkEYooedtBZOjKZ1ph6Z
1LVM4TS/bnziemyFNjvVik5VHpPdNud9smo6l+h2XDDlezasnMgp3piy0LkZsXP1qPtkd5WyOtvB
t2GIQKstPy2JW2SyfcAjGbghtghsFrRo8tvy8nRkclfQmo3DzI7d4Ff2q4htk+lG1uuPA0KT8pVZ
0yvM8Xpeiz4THpX46Qt8dBIb6O8+Jiwn2y3bxUQ2YdmKURLTgmSmATs0jaaVcRZuUnJwRPFGtmdy
274rGfJzzQbvaLf3eHCgJ9XEuUu0jp2ZZFESbdsv8nKnE4RWp/F7HELqs2MwOjenf8DIpxKQ6Q33
7+TWAVXeB9n6Ql9VdjJuDjSLvjjQ8IBabT5igXEQS6KUHJ51Z5ybQ3MIKrBhcjPsSmTZsdTQr1T8
/02H7ExmzjeAQQkFV7Blgo55rIj81FVAsaa+6oOHkL+knBlF3JQsJql/UngclCBs2pfHOGS27EZd
8R3bAi/9/yD+IV+M7tPCzr5huvBziyC7kASTTJB7bgr+A56EKvgmgT09RMxcJTPGx+Wg10bhPytm
pPDuhU6NqCC1Is1W+qL5zF5uOlinhU9RWuLiOoCawYuaqpRNFp0pSx70F4Cv5AvjxbujQ37fXvpP
n45Uqq8p3iHm8FqCBiC/qYD9qOLsikBqBDuRkA6vr0kCa3Lyghl5Uug8f2p4/3+RW9EJgh8jQGeC
266l0SFjhwvmHIJXugz4xXrPGlmJ21viNYK7FeF4OE7BBe+IVDX8Pm0cBqzsp9MQOnh7jrr9wUwR
mWzHLmvAVX1deU01Vpk5ygQiptp90E2CLAO+EfAHrNUeVqemAoQArEwwNUt48zf2HqYKkgu6OmNc
juwZRv5mH5Av+e+7WXxVNmwqSHnZI/hs1pOADUniqKUngGMnToU/jLeK0nd9ci40Ya0BdL7cPpHa
S4h6J+dtYYpx8mjbApZzm0XNQkEkJyCFjgqZipU1xJQtSvQPuQ3UOwuQwv82APZIlv/x7qEnU2l7
lqA3fSxJcMJvJvGeVc0NJbljB9a8+SbZsCjw6yW3t4yvkdwI9MTW3MFBsgVuLGLfMCUQIOLH5rPe
SYKUMsEcVlMybcrZp3vfQbpIiKmGBISH2O9EFv6hD+AzQCWwGuKHL4dGv89tUBiaKxmaZNcRlgPE
EO7MHyLxRUIurQYyl02y1YYWQwkxZOOcCKFV8jhLdzHukRmcPSIqsKZV77okFNK3CTRE3yO/ISPb
JZsiR+Em+5ZHvL6kcqTQK9rf/zulGqkBogBxIPrGJDI9vkss+chMOCbaF2gMEUR4RB6bkRvLF+Mo
h04zJZUULUdy5JLSkcGfJpP48CRgUjQWqbjyDPq8h/nvic1HfVwI4eL6uSKcDnESJvuUa6t4pNrF
3wjEnxhJd/8XXSRkJhvWEd3HPQencVrdacXEahRDY0QRWGcy+FygSQaxfV3AHxYWJxnaUpMLQWTl
/PGoikHtkYcAReD2zwcxh8F9O7bTRWKx4+CmKCDabkO7PTUC5y+7D2bewIRsRQIO8nYzwFOCtLSB
DCfEbN4aUCLqS3laX/a20QSrTp7y4bD0dpod0LulJostM0yGa8d2f0evZ3kdDmiSMPRwxRS1QHGw
Ivig7y7sByQkbyxQ3Q/mMHv2585jTK9I9G3KLIYOWpTHAdiKjvHgMJQ1hzca3piM2mBT6uHyg0L0
ZZ2IEviMQtTxLpXYYyMmtVRYpshMIht0NANYONDN2trtLl/QgIICg9nxKFkf/+qFyiDitO+NuF9Z
BwjlP3S2il8Yzh4VaNHQxAcdPwQGMALHsJbZjxCHECsze1QZXWDz7dAheUgH1Mj2cLDv3OjB5TcU
7h7mGBAWkB+AX+DRTXcf6SG87MjGcAyjXnHOgxwN/ftfuMKtC6e5GkdDDPSYdPhw612HfZUdlxAB
9HGpw00KHUZKf8yAfDKaSZy7MlYHTki3Jx0jiNFINElqD4+rtqd5tsRjLNsliJwCzDZoYzRoBEIn
k4tPqHClJCh2DnFCY7146OsdL8QwGrc5OmJCOhSlRS+aR2TjlxrNTmSO0HRB4dJ+3NK0iRxEgYdS
rKbn9MkNoY0UJ0jtkeK9WmzbPFhE5tcP7Ag9CjWFit2h1Ued0XGGZPy4arzo3/aGQAJPHFltmj15
bWndQBZwdxn5xryRkBPFU7IiVr+YgYcSDaMZuvyMoMA7brQa/D03nZ+YHRvsvXSjoZPi1TJkrdkN
7z+BHtwWBIJMj2ZKCu/airHK1d1+RuOu88aqoNllifNRPGY9YWa575wYWWEeUNmc7Dd8xQtrPae6
vJ7ID7obWl83+uYOJaV72labcq7ZodSQmCt3HzfQt5WEVLXaJmZ1P7yUxuCpgpZIm74sfUPnDFei
zNBB3GeNXG6mpk3iqbZpzIK7jFxooUHkLfqXeKuNvIQVR91wKaaIfpMz7WinZbvQvQcI1r+KzewK
sbYczFK6o50otVARXEazwaxZqVuazX4/7E4V1Mhzrle8AWbIjChSf6Q3/56sOob17Dwfa46J9zL9
xtj4HlGJq2/z4Zu7+hupiH2CEwn0brcjy91l/u5szk3Tntf23LfnrTmfz4/zOQk2v7Mxzc2Ob8y5
b3qr/Woysa4ruP4r/64fw5usVpblWVeTD55nrSzfW3l8Y/ItVM3K8zY3kJcVD5rWzLFme2tSGtbV
Mi3TcxwnMWYWLXWluS9NCxHGhGNPRjYHvZvwjh4vMDn8WjNrv0dWUprew7juJ9c9fOSV43AsTB14
WREFrq46Z7G6evLL1p4DrSbXiZwWZnHeweJEd55VOZa358uJSJOv1ortbsVzsKCTL1YTYBVzcvNu
1i2yvA1n2eGT55m3DRTRbccl4coSvdlHdwlWezt++jSvGw/mCRwK9aODebKdWDz1u73dQvtGhk7Q
rdzCNQnLmNRtMAiTLUB+dyWSB3yIaLaT3F7+F1XjSqRzK9E5bja8Wxte92Nw0U0uwN7yOObHA3fC
vc4/y3489+lxMzmu0GWeZS5twxDIZH482seuadvHY22bpB72dDq1FYtdjwA/54012NXJq1/GnBO2
JReRTGR+tG3jmE/5dRvgubSMY8xmPIXcGBg/huu6Bl58x+PT4B/pRsHT7JJc28Wjw7C/rIhgpoUx
za2pXdtT1ph5zowdl3yDreHtNDonvwHaVbczMBfqtNrGVwaKempkL4bnetsvvOdpXG1HfJ1dP0QC
qZbJ4ooJzOjjlxDrn6ba/ETCCUz9HzTduuRgpJGM/pikO7j3VjNSdtoh0MVP08UKfdsEt+4/WM9/
gkDUQkU05NMAfAl2DEbnt+uDhNJ/w/bpPec9p7Xz8QN52rna90eYUiZbypAFPRCLQWDnl+YiOR1i
sNQYbcpDd/WYQiZJGaEcaNynxo2Z/lGBlFzyA+mg3t32Z8q4Od7/KUcCfayt6ORyaVFfRDvCqgOt
5LYkzQsQJ3906TmPbd7nmCH1bGCp0V78zAU66+5PEA3nvp/APoUMpR46owlVqJcsP1N91fqNA/0A
o/Se6u8GggnFvhMsyU+ZIP6c16toSr21oIRiEsAt2p024Vz1lR7z47xWmyh0jFBnfUrsw4ySUuKW
YCYbWm1o/ui/d1KnCfN4lp1zBtVLisd2TMgDAEwtXaHt+OE+mf8CgPCyc5S0fYxNafC0+OJSwkdB
2sbyT/3t4jcycjTKGcRilFVPcXyoEqskiKZG99zrWdW5A+190c4dH7djmJQRQk2EwJkFjVqq2JRa
o4HdArjqbhlaCb5o/NvqvIM57Ejilk4vsDMQNWg4EpYrFiDYK2KoV6JNoLkIMI3tHP0J0NuVTOOO
nKwrDjEkLNj80l6MSguhEFwFFVWFUuCeuuqZ9ACDDPK2BhUVkvUB1Ha4ywYWNp3wMbaybN2uywSp
22DbMWfZZLR9mK62K4zl0s0YKGVmIyfCexSZQ0BHu6H/C2mQp24gMyMJQ5aHh1lpfGqTukUbeBpN
pj23t9tSoaQwDNX8xKbaqBRxZt2jW3qsK+scsnfTws1hOAXqMAt22hzwZlKkvrrOB1aZOm3XrKjF
JEn65fcGDORDVq5Y9TXPzGrxcU+1mWAyGW2KzB5AauJjQw40Rrd/x5EGnZwFWDUga6LMomwkex+Y
I7rEYeMKbAxctUEGlSB6XrQw3pAeullvC4r5P+C8IUMAu3bD1YL0ulsn6usuiiPcAFkATOowNTg2
cSbCy9d6Qjd8HMl5rPjyeVp1wlRuR+tZI3AZ1daYpqdj2IBS12hoLNlrXlaY/ciSjzQ02yMqofeC
7othg+swxRDT15Yp7Q+ryOfw8QLQn2vRkJtvHrPesndVNvU6/hlynmROm+4aFOzkZfj06la4qSfv
HcYO4WaA2LHnZFyW4UwFy1CtAU54r/GjYQqSe8LWFQz9bwTrheIn+Kvu2+7PkyES/+qttPEdwquS
WMPMIK96c/axwS034wnJbHisNNixPDVCkl+wKc1SUWehCE2NN40/0yfdRR8kg1hsG4OP8fp3/4Gs
o/hEyL4XIBpRIaQLVRhYa4jMV24ThN49J6+wVrGJV11mJZk0ZQEQaJkz7DgtQ80Ding3aBwVrhtF
mp9ehn0LMlfVMYDAlI+Mznu8HLV0apJ6kG84TMjv1OisNIpauNhD6ai0YVB8wftSwc6H288xvL0v
OrLQW7DtrKLlkAmo2Q72oQceSplF6hrbZOX3hnTZxA+60uak/5grPd6WuNt0P/+eij2A5CztgOrx
/Nnmy88CTJBEvXW655DKhxqErUE3o8iW2oSbvMI3wynIEVkePeyHxjmc7NB59f03+P57mXZmlC1a
Y9RPN25tnGbap1s/vLJh5sj1XRIkSQgfXlO4aTP/HOrMyWGo6UAnYc+cHk4npatkFtuvpO9iWa/Q
CtZwyk69LmhNmX4OHahVDE5iC6R7iAtrgLjbubdWihE8Bm2kv5UVxPYI7gA7LWIvxjRkoMxFHDhv
3piBo9J2G1hD6SppKUVaI76+joDYD3WeEDNhNsasmuJlv++8sVb+8XKsbgETP9t7u37et/UdkJ1S
gblG1fhUjT/YzxL7WuvOpL4n/fuzPnxt4HV63qm0+5pTNNYwstTU7qZ28bmMOq5SrXSzTf3Xvz4T
NnbFhLgOsx9gD3Iy77yHKPI73qjrpJ8VLhsnyvDZYPDDi725t0OHmqaHcQgWCEvcEvXUGnzxnFff
i0eOnox5Ce3lRuBcutXHJQQN+93i1olQUKbOCT1pzybidebFT/wv3A8WqqvdlOlz3fXf22I9lJlp
s5FT06K5Kzf59cTuCD+cmS3g8RQ5wXCEyFt8wjDNxcOV6hkzz3vCSAsSn8GhXLzRqyxfgaO2EuE1
/z7hJnrtMSE6oYaA7ckdhCK6SmFvv+tJtM1ydmrGUC/ehz5w42dKC5vfQ3IyMhp8+/DJm2Jr9Nq3
5mP7RSnZ0bo3jDUZCnhr96MDYoElzWur3kJHHFLg07PnbDAnqtBrnPPCfm+7e2pEYLosx6CoKezT
pQEqxCZsjztnxOhOTO6xTKGfVTOgrhkiOa18HFY7O7DRix2flctoc/JQBfg9XEs3T+/pKYfRRvsd
LNiTX94dxf12yDADuea2gnHEyXoOFnc0LB9jPKK2wHp1V/3L/x7+axNvnv2zZge7/MOu0rF5pwYR
zjS4D2FW/V0EA6vHxZ6iHkBiUCR2qMwejZPQOYmUAKciDQ9ao48qAaorJSnilsF8dAzMQnmMoWuf
jUi1YgCY1KOofrn6gA8yt2Fk3P/ekEfSv/r6w0qiWH3o+TA+uTWC6QHYA5wbmd2HB8BLEX/Ot1iY
aWRGL7O/CykaNXwbKPVHhR3qZo83qRLn1c+1AuOprZBmhf0wdnSc8nqMFGRquf3QvDhzWti72G5x
oRu9LX0X7d67brm7+0OysUmVMRqtzA6dxO7+JirbC92K0No2OHAK0Nt3O7Pyy8gJo0J4mr2bn16X
HOluRppOo6WmHF4fkqg5oaeJETM3TvXw+dhP3Fiz7iNg1LE2E0erGuRLswbMelf8GrvllzvyOi7o
VuhgekwRThMoopTz0FampylKFSx8mGkDdc5YUARPMHvV51pO1dOt2r9nL5hDRDbbFN6Ug+M2iLgT
rTRlO+ZWXFo0lNAIqvlKxiHae9qYJsoCMqizGx4KBnqd1u0VCSeeQjWZSmiiyqfjJkZBE/K+yjzx
Eqekj0tN3UdW0GWIo2i2sSvtTIZ+bzaCyL5q/AS8lq4PWndIJd/05WhMbsI8VvMlJfsDe8mw5Gcn
BY0OjFCfd04gePUdjdSgZ2XrdAM8lv16G7EApjyD3UZp3ksMbaktOySbJvkY4MkwMLTxfoIbreHQ
JpLsoj/BdXEC6tideYfKopg8ZrW3RgO8gDsM4bz+3jigef+kQ/Efwvx8Xk/L/ccOr7NZasTjyhGl
9hiFCWy1IcYYjZ3Mn+Og577GosQWyel9HJxzO0H1E1s9cifyOmZPnDDLy50avnALHm617jqYhbwm
uytwM4ylNRhvh9YPbZKoRLrex/k7oQcTnSOyetSD7PxoMIJFu4SysulNXjJj2Gvoe7u7V5E60MBq
3VkfkPiINAoLubo9cp0GqS7N/WMc3eAb4/Gtb/ySCbooCGleEUozHsMhOYl7p+UAuQPk5F8OY0nD
Ag0Nh9/Y6dFO/8sp8dsRTUsPF78Gj2UwphOM3+5RrKdAmQOXNMRCjI94ZGgeQmdG/vuxiynSGTty
GJU6KabMwXFpz/ZvOQgqPfF0uhGW+DsnswBPn9zFeNR+Lor7qsTjlCu9yfgbGTkT2E+HbtihxTfY
vhSbEbTKXw0kVAKuMN4ItCtyM0jPlAnxfkZoVYzuv0/XDVZ65mkphcehWxi0OSAGofzuLCkEmDD+
DzDrX9iJpxGZf0UThAKjZD5Of333z66NCwbLEKx/iM6A6Ch4QXZslGlQqA4p95ei1TIk4guuiLGt
oIt/6T+2p4F9AXt358fYDu3MjGcThMr+Df7PzVwSYk8EJfTvCMMnkPYENNy6nQDjITTBCmhCcjoW
wE1oX3fsM+AW0k54h9K72/PVTZkwM5VlMJH1geWTcXcnLyJGf3l3eatmb2pvnExBEl5Sp5u7E378
9k/o2fRhG4ieYpeKb8PN/21MlB5DUQW5WIKa6JtI5PnrhFajmjTMp0vFzJqCmPR782oEuHWnvpVq
wHiEBJ/usQZ/vwsgo9J/w/yv3+cfsyKZIcBQtilQx2/Xjo0juSgTuHtYpackiHBAeCvS94mxY5DY
A8bjqkfGDC8i1CooYXX3xOJFIOYOtqfpYxbYHfPYOK8JpPWWOBakTNjCl9I8XQvv9U9bR3/Bm2FF
hs4uZcHbIxyAZ7ZHy+wfXc47EhI2OkxFHqgJkDsjAts94QK5vpCxKOobGxGqRf3idSfSMKBO6A7Y
RKt4kf6BySESov06/c135ey9amb1Jl1tw0OXOuG0JJrAjKomYIIM8fjyAqN/2S9aacQNtI2OMLJ3
ezS2oDxAHva2gZvBlxnvqwdeyT78djV60FHJ02/q6RTSqPWn4a7LiPbOlBm868E8+feeMMJuAjWo
XpV1b92sQTiDn1AH5CKY7+4DdMwhwPBnzMQg0rW3wQbabHoQoATSryUplqHIj9UzeZPGnL/BP7ji
EoIV4QAjZTGUR5TAcm6N97WIx/hRPuAc1ww98TCoQRxhiKyNWMoe9/cX2f9Gp3999Zj5eX/J/Kcq
uTya2wDD69GHS4bp5ss/NawOiPkHkHWt0gtEWOxhReaDYupgesB4wnuHPgrhgWQDwO3iwEzyjNhU
hIlCn/UY65CEBi6fzJ931WVazCtSm13zQ8rARQ57h+5o0yoPJ01+n+wgnTDGdmt5yoFKKsaGM0kS
65o+1UpbHUvo2J+BYtR/8Aanf/VfF+3i76id8uZo8Nma+Onjk6iQLgJ4kNZfSnCCaHWfdBEeJF4Q
Th7tJFTAPCwSC8xhIU6wgE/pm+4zGtQpEuZNOmnoJgC82LYj5oEaDd166Ki3Z+qWAzPNaWFx8MjE
NhLwA94bA8oeJYANVVAhKuJSD41m5D00CPQca3DYULsbrCj0tK5LZlpyVXq+ntjNafYJ1wN0aAgT
uL+R85YGOUsQWjltIheqlcK+n9E0IktKRuPn/g74gB4ZIRMuGYfehu2/N+5xB+xzBz0oeRwIW9g9
aorbFZCEoWNeALuHfINOOxKk3xExDC3MjaRpOP0cR9vuXJ3db+pvFEE4n7xw/+7gIG8WSAvIpz94
4+HdZ7/AaOgQOj8u7I13QD3oKmh3mnRQPKUW9icKqjLIZtXUtuoy6jOh3GzvNtB5rwF+sMK7+/7p
4+pxd5mo88RadQgUaIwOZN7k9BR9wHo11hArAr4KZdB1abeqsi2tk7MuHeMHmk4AytoDjjcfOugo
yek/PJfnJ+3D/Y10Ae7D7WgWlQxysFW2Txg/zJ/wGpz31sH8Sf5MqycogbSciNMiNA0lWoHHof8s
GDdkJpg/ag67UksjxGifo2oaOeRDvT47ltVFQkg/pkbjk8wF4rZNIof2CezVA0o/kNVduy/mfXqd
qHW7TMp+e+3yH9YgP90B9DWv+s0IkDEFYDpe9vmLPmsyk9FvMumtO1skhQ5j6jecMueorLVrSS/b
D1YwPZrq6AOfQhcRrhs2acoebPaKcR5bzUlizzamRcU6PY8n0NNXvYCwgjV848zQWQ1o4FZ4K+Mu
7YtvJz3mqNCBKh+6F3R1W4voLQs3UYv48/NT4x8aLyN06WGv793rbHJKgQ67P/pe2UJY2+ezSHRo
ydi0NLWLfBpEeofCxALJQPHTt4k5PHT38iv6NDSAwn6nzmdRrXc8nsDPPhz2ya5pTH8ic+lWphuZ
rovVoImUoCBVWS6X0x/btudnhKTy1F3ltq7m3gu0XvGik1vqcz18jjH01v9Ow30/P2eYd3anqJMo
IFOb2S6NelbrIxMn3R4NZerqoS/jmgHtTo9G/MbLmAnPpAIK202h+8P35KX7D8bsXOPpG8f62K5m
+PXBY6q4b4FytS5+wFhbS0ymc2fItAxz+IIctGBJVcw6HjbFDA9ihc5ULJXW4sCM0OCoHrgl3C40
Oq76PAEhEHwQeXP/r/+ngqEh0sVtpQe0T64Ai+5KxsAmjGyI9hj0IAHcMZiOI9JQ4dkrCCJ5Jl1j
hGJSD5RGGzgdocI3T+Y2vWQwKlc6dYiWvDrZE3z9yChwaCUK/CXkmG8rbDxGCVHbgexApzILngHp
IwzAOCZ1GUJSEoPLnS7WDJGQyn2H3/N5E8rJEvuwVXCw4WWCR4ErHU42ZMalnV+Z/djtjvVWuOYh
VHAERk/xXJ/reXIkfFLqVfh20ozJx/HIq9ahMJom5TO/RJaBLD5wiaZQvdgeBAiFSMwgrek9RLuU
jyPAJlxjUhdPYCx8C7ToUN25BSjOv+BK4UpkJiLHI2tAcviaDMF6c+fZnQUVfqYGpTk1ejxXgZ9R
TZzLxIyyGcA2jyp42ayfLVW+HprDQ3YG6U6O9JTEwH104AZIc8etMo7LKccbFP6xoS4dTjJEern3
UkFMeP+GP93dycl+8qP0ygAGjMwwYRoHMNILpIghVkz/8MEV+rfHVfe5+kXhZIHDSes+gDq3D0AH
8HThRX9MYnE5gTvTw1sGC+J9u6h+9X2+ZOLCiVC5QLcKs/HhBiRrkdXCTFF2TDyHGBuajCnkjGaF
twF2xDhZkLAxes14zYrdkIplcVrnzGnePJkjVsyYM1jA/NL1NsuR2X4nqtW1dGWVwlSPsdYGmyfl
AKshurxxV4O+xuj9D0PLeWu/l2fmhAILiA6u+ZF8PV0Mfp6+tg8nQC0sHNFcsIs8VwxmQPj2F130
v7rv9P8ehxCGQrHf17hh7w5KDyEAOEGLYOacXkGEmHrAzIVin80/FqZZz3XHr+bVqr8vp+mS2Iss
EtnnFUECoEV/z+ZN1R0+rf4NGURamRomHwVW2eb9PR+wy/aMGhkOOnGRV6LzBHWnjmeVpdsKP/HT
JHKIB/0xopNsJtpEinX0dDT91bsahqQF2pvrmsVQ88R+j1VmYynLF6oBbFfKafbes0555YxlDZ6R
QXhR7GcciDujdMspnULwRqAHlLc545rpF0osPd4EOGiecjsMZz02lkbFRHfGDyNVnolIqU4nn9wD
wno+7QBLk8BtPztVszhUl+lQJAOcSeAyqlPJrAFz4ts5q1QpmPkpf3EBbJGAshKc5NXDcs1hQ0j6
Erd8N8msTrPoZMD425jHaQTB87gBbdzxnBaJ1CHXvAbfm4eXNw6Cum9TRaFZEXYlVND0fiW2mk8R
/PHDuLMkoeGgo8Dqq5NnY3Rp38UYJjRfintS6JV840oOVYHcn0BDEkuagIUAWjQ8PMBG7xZuzj3V
PD2nVT0dPacKPyIqIVdBnl96ysfV+y55Lt92Eq88eXRKih6aNgD0rWjo+ybC7Sw0gb7eqOze4zoa
K2+r/5vH/MRDPWLH2eQl3nCEm+doG6szZWDFCOdUUxhIjMZQ09Gajk0RpCXGUXhEIX32sCFWYUKg
NtH1PwEa3EitJuqkN355pdW28azYd0HoKfjWGXQVk/qKacspvWjBGxROX/XpgBmiIrkToqv8VoaX
8mMOsS6nAG4A+CfFadLF9YdkCtMDOjMfqwTt2SZcQEmFyGYXXF2Ppmbx3uhg9BHMBi92cjpi2VHB
gdFS38mIV8USvmqwDFZ9bJfef8EMxhgbmnM7E81Tu+vKAxRYBEbdD66vM4p8yMXp8JKQ9Ig3HNuN
ThmMMRCaJgbpTVmT8bx2g8vrl8ElkF26B0ZAmzOeDuNwpuFMgZzo55bNBhPGC8IjsP+xrbK3vPyw
7z7XRHHwXOwjb5lPOpYnRlUwWUr6Ugex+x4stN4kjzdd2hCR2WXrIQ0ggdF2ycsWIfYFuEyNbBmm
y5Avpm2i/6GSqr0PNSJRyw2ReaGx64+1j39CmUzXBMQMSNj9gsMRg6/zyOG3OcyncjxmPEvwQxjM
sExwejg81Ist9i8yGSll6HRzrUnR7k4/9IldCnaE7XDeG7oMdKXH84WBLWg/HaQ6zhITonoAvMKQ
kpPbAGbi8EnAphsdR+3CU/SxyqZGUBphA0S1wZzY9hfJUjWymTTL9MgNY5r6w+VpMK6f/8gmSD3I
I7SBaA8p91odo1yZSpHRDvMdiMGrndBo0tcc+wQ51F/Y7LOn8Qp419OpyEbKgzQjfuiTAOvlT4Am
RgbMVC6XZpQnVEArNuQ59TDdxlCEtJoNt7nfai5qmhooBeEsVid3L6N4hTYBsCDtoRzo/2ZO8DNY
a6B9ToOm3Gnf4xi5YOFqOaOEjPfdHEL0MVMJ72QiNB26Hz9J/eTFKAL4RCKllZbL3ompcoygp0JF
K2upJOgndtfrg73KiZkOdfLFMTN3O9kiiyYcleMp0BQ4LmAtBNlxYiQkTjk0C9Xu+1/R8bQ7mZtF
FtwfkJw7jMVVyqXywzvLKHWkksjcQCDueOjKSmA9DF6ysl4jO8WLn/nqL58pWT0WQs5EZB+k4K4K
M92tt6dARsZ37i5jx7NahoazDF+zO+Q05nsA3PWRc4HLzmY9Zq2OGTpdQ77H81C3C9bpYJcMXW4K
fpGNnZVLWd/QAjardnziVmFlZfDU9ffRX/JOnhbjOvpxEvIGlO6t3+/LWB35GhswvuiCmTj5Z86c
DoADPrJp85EVyegU5osgI2THZplW/FPs/3F0pj1qQlEY/kUk7OBXZQf3bZwvRmdGWWUTUH99H5o0
TdN2FPFy7znveRdRP/RqANdSLL8RT/Ifas5cQmuS2bisAO/hf1A0IYFAsABcw3+lY2bVcSKz5HiO
ORGLca6jUl59pgvyQhjwMderJHbaWSp5DP7awmHt8RCUvWsINmv/BfsWjTAjv3fYG2HTRZR4TEBb
nNMKlVtnTT5LTjUOTnKh2tZn4IOWWAHfbP2c/DNtA7FA+3j0xPxBNeG1fqHm1ahosbSoWPHk6dgI
+eUFE+J353Vgu8zq+Mc3I20M5I/I/zqG0obF8RXL6xR2OF6V2ALmDkcWBwdSIPgVLSdIYff/X9WM
py94swXVJkRDnj3B5TR4Dy5HDucQOD2/C83CbF1YgsyElTfMaJfnlrvODVaYm/UzHrk0WwhiqCTh
kxPuFdG/sdg/wvROX4kC98xSssdnovRgENI1YzU+XEHfx322dCoZ6t8UFAoohchF/tB+LBZ4iTqc
8cUSZ+9YsxLZzmWHR5t02phhBNJDjiLVEpg2sg2y/CXGzDNUaOTmPoor5xPhzvxPAXIIXn/Y1Zs2
790eZYxLSqs7vq+8LRRR0Ng35Gs4mB/MuKf53zAdR0Dv4Pk3XCsSIUuPJ2O8cgEYbcp/ZxutZfvG
5kq8HGI4EwoKwetCCKbLooYfjnnzQC76TD2Cw6GGZUnXbE5j+iWvBXOUuFjQH4gdlUOiNJHq7fWR
LTrEkVCtYXrwrMKNP9GTpzrd+ziZGqOroTQ3LoRgcF8mWA3pnhwO1J7vgEx3FPqEo5mqL7YseHYe
/FDnMEm5e1wqGg/1Sr/G0cLvHZG7ldNXDlV2IloKZ8hRhnAI6dQyr+pRP/Kom/z4fSZh04Mw6/ih
pNzTUhItChTWsnhA1FAyZ5a036YvO2mw6HI+f+djgrsjH/pL++NphQD8eNnFzwc2ZcCzlnyxeqhu
2fKbl91tqY+/KMNfFNIiFPBuS3/JTt5/CxxcWFQBNXOyNzj10fPh0EcqzrijTPSRdMs1jbyrI3eX
vwBGe+EQBCOADALZZn3ywmZNl2oV3bb5hqvLvtMueY1mQoW35neywPjhYZszzZocNORX/493Rv+/
1HB/kGnPRxWt8TmS/rR6Spn++iYQkt6h+KlrS4z6TQZo+pt6kG0B7Ni9uHruAAcbGWskSKqDU73n
9akiTuDswnpmusSW1Ol/4G8Kk9sTcBEhNPXOuEH9EQLTIwYYbE9CLDkb+93ISALgDBPTG546jjgm
XTBz2LFor8jrovQYOwvtQIIOw8Zz4dB69gggEOuYVvfLABOCg2In2P1f4DawFbIP5hBvC4KlpmCH
dL3EINGV8HL1qUssgMWxlPsPwD4wlZ6EZDYNePddRPTdcIqHMZeKqyRHG0QX+vBJ0p37KQdphUg8
viWbL/1QOX6O4Reqk/w/Kkv6uFz12Cfi0rWl5yqYXDAF1G0gTgKiuJkEZCk04sgnJhZ87n7zZHYq
j8l8FyaOXwzPuX2Qv3WHsSx9EXzq3HsuKHhpibkFdEsgsM1mBDmRbNN2t9aDDh2GXLOAp8Ggm9BK
unR6Kxgs2oG9H/442z7SL/gMBeQPjdEzvBO2Q/xQuBhcL+B1bLJfGls6L9pylQghSEgf+3W5JxTI
sA+rBYcGGgbmzKj8PyH3mRfl1Uni1GD4rRi0F78I97lUbA9N5BfqrBCP7a+sUiusW+MXT4gV78pl
CQGHFmR4pGc4Kvwi/3pdmg7HgvaHO2C2XgtSoZwKPMKq5fkV0oN/XDPC0MBg87DODlRh27ziPALI
hBBbs8+yddY3XbNjll9Xy76LjPKWyMjWNZQqFR6woAEs+ofLITaee61nMvgUtnSIlbgk1RP/hxi8
2F7EVHkf+61vnlhsSHOZI03ZCfp/Oh9CW7+hxmHYk9pD2B+gA9G3DY0l0nRQgDdYc9L1sBUg4StP
aj2HHqP+EGcuztG2vxCYBFlDzHOIkUB8Xr2gVXOKQV94hHKNVfQivk5qt4V/z1gYkU41M5YTSqpq
Jkvc4bvpFxt0zhZbMDN4ZUT9CF7wXpijdGFTbTCj+q9BG/fZbaFcWmlWComdpcvzElJY6fOnJuLQ
WEz8JNtlqkf1L2/Udd5jn/1KLwOjQoRdovuAnB6valsNXl8V/DNoRBxioCsu0C89y9sWtvKCnLfl
BDnNLFsKUe6Sxbjo7fQwRM956xH661Dco5rErGlstYgTNxC8apvxz6Wf7jOHegGybu5+5ggdp2Gz
5kwDvxC/+2risqKN72nim+xuaHJGJXoOw8na/w/94oRuW6Zo6ZpsP7qXCVMp6IeEBhkB52JjRrLq
a6tUQxLNSSz4E07l4s6lUag3+zG+E3/9LTUOW/OnCkWPgTn/RHpHPBbpgAQanlysKGxi/D5UkEHd
/QfCecOBw0EladrLhOddf+8gzyWvUQIFmUv+bCFaiZjUobRtmQiC4fURDJp59fLYo9gbgpItGeYD
ooCFqr7IvAeRhXxlSP5dP1TJVoNimiMeOWOq+7DEs0tGY0vrLZfwN2hhtKVKokrqCApZQADdTDgP
zQ0i1jvbQ3QpP07aLDpx2wL+4BdeR68/kTGwSo1brcXanTC1E+mV0dgNiiec0jtlPywWqQAyYx58
SOt5Ia+B7BUqZQVHBkuCWKD7fR8aRNzhKei3BISQj3i38IF/McTA/g4JZL2G5382qMOd8vDppm+m
kwyNhm0Xz4aPbz5WjArea2CF99xEinSVyFCbr/MAqf2eGK5v9faBuMdcZLA0c65B3Zo3fZipjrqG
3nCezNqxSoB+DQuCfIedAeD0mqqQFfAqK5nW6vP2Ts4doUcWhQQoq+Qo/kf4+aAKZKBAfkS36mgr
S7KkA5kqXZNCSV2cEXBQZ7whnil/AHM1umT6DaR86LA4OKbNn+FTIk1OTBcKh6gg5syj8ogxifSx
ix0DH+i5R05y6e5IezBnUCTOkxWM3+EHTiCcHTg8oiUBY4qTb3ZS9fUn+B/wi8LXv3PsfXAlsx7Q
407xfghTeo52+mR86ZchzddAF4PWjIJgx9nznGsUYfw4K2pNYtNOxdiSVHp+03yGchvAvYit00T2
vqL0sjGxsp+2MKckZgdl44Tdl4c1cnuuXD6zBfwXCNO5GgTgVgZY71+frYQUBxf1eKeQ3KbzVhlp
7NDUTwsqZYwGM2cRzWaohHkSz4sJfIkB29/R+ldwKCu7kMGrwKn7Wr435Q0VjfGl3srNY0Vc0cxH
KmG7Gz9jWvKysK6el8jr5WP6zcT2edJOWRu+6KkrfGKVhVltleIy0M4ZJ0UM4acI4xFtxW7qMvox
VOt91ZGPyTMqs66cMxPWvc9kphzOX4aLbHpyoz66P+bS/zTJJ96UCajZFJxbhoa4AEnT8clKIqZ6
8g8RdC2qHYjSeCNkDgU7KbRz3eNITHYCIDKzQASbP0MXDmDamclyXlI/CCCsvx/QUzD6TDq+lP9N
36f7kWiWxkPvYYYIwFg1z0W8EXB+iErsq0S/PnPa2OCSsjFiguDRpgIJKaUdUs1ArzxUPxRHhUB2
i+rREdPediGJSfpClOxkCa/NHvmRuHvbuZdugKfhQDqx/diX188WC1Ci9ZbdUrCyI15vztlWdDt1
W1qFKRTp2XDIf3jqmQxHUGc5wzbZRfupIaqvi+Pzpyb1EZkhAshIY141zS8tJcswcSV4ug5uDpBA
Ghew83T3HVBd7OZ9JRBuMNXNr7cDKwdErPHMxPK/lZ/vJBjOq5qBIcL6z0YjmcdvLlIAYJbgxHzQ
13d09CNB/U883fVIYUi4g5qXT/fixMmOwEkFI3qESJ4SDFtaaii4obqbrCkkspCpPyjz4vmVLeSb
gAlofiUWa1YCqzB8w6KOKhXq0lI1fJTIz0OyUyWrXoGYTwLRkeKZdhtTAhmf9HO+Sv18KgjDRRT2
mnocEfilDbOiCtLkt/PgZjAypdG6w7CG/hUqJ2PHyY3PyE5lFgg5i5YFHSZMtqMAwmGSd4+/Z7nV
/pJibpg2Q6o3YlAV7vzz0hzyS/0D9eE1fYYdEVcWIC2SB/p8W3QgqY1uX9RMB/FLCHIE6i6InIKA
mx42x/vi4/cXCtT693VRz8vhi6lxjRUEjA1NxC8owd4rYmDSoBEPhdiRNiahurS/Cu4aI/oPw9lE
vk6Sy5b2WvY/ARKKLyByyhTmK71tjBroDGvdjxPjurB6RxVovznuaVPj+74qIzz6OMZDyFkNheeS
WIKo/OIb/KAQtcRTDrGAtgW+Q7o1KEnW6TW9mRbwE0BGxgLGIyJOp+18YsCIULEcYWLf8AEanKz+
+GHn6dIawlM50CbeIHTWjnpsj7nk3J1s+VxTZj7sYolIgaIO154NdiDKDCeR37H/p6ZynwwkBqf8
wXLMsKDn1RAvEdjSnJmnF2KMOz8AduIne4VN1zYjvoj2C6EIMepozi+Gy92u+HSDi3AD6fZED3pC
PZ4HGLOPBQSEnboENTkxXGNtWtxCmWSUGdzUNHwgSmbZshWOHj4E7O3wGwSyJh0Ffelv/PGY/4NL
gJUDaZ+TcHIOjdod49FX6opru7uobtLt83O2pXSnAysDD2AY8ZohC4BaHMMMOfdzE/e2QnFxih71
igNsUUt4+CWlJ1l8Q7nRgL+YcX6msXAagB/ErztCx3e6+CT0QHQKpXXF/N4qXXkYNZXCw5LZRPA+
f21MedEmLnfgcczOHl6NfJ8ZBJZq3lzyx1bvacLcu7il+phVi3YlEmIm2om6B/2qt9mwanUfqtOA
f5boYRKAFSWjj+wbJUqV+owCoEx0X6N4BrbJmNHHpIDJCEwMPKv0pSS6Gk4rkPlRgeRwzGzYpApc
cUTybWBSwN13IEOPG0jQBxDFK1ikQ2s/Pr5iLii147MN0V7YQ0u60orWIfdvXMIQjQ5Ie3Hgc9uN
QmTVrl5LQRNK7hsbgkXq1O4TQGR/nitfyrJ+WdDbsiTCvwWGJHX1Oie64u0+RVbyNF/eB/uROO2f
PoPLTYEBI17YGFBPGduJYQ9fj6LyW3yRGtWXHp7bVrKhJZxj8OGjkuCt8CKB9ZNaxbr+i1nqcNXf
lYO6Y9BnvKHIQEEIazPK1rr/ur7/Sua1GoSP2UPe1whIZClUgdeHHfsirPYYa7b1I1uyPaq/RKoS
L5dZ5bc2hmO1iHx7r5y/VzrlOmCvERUw1CGcj89y8nKNjaT4YtMvEsX5CJbGpCEwOKm8MxR6B+dw
wC6EgczHl/F2svhAGHti7GGZPznnZSCshy9jZq6MCftQMS/gmQBTuv01YSjuivssNEcv0CkcCBF6
NIs4mYt/UHoGAsk9Xs1kNxymfe9IUGEpthv+TjWttLXu0ERWGtlzO/y8makAY8G0QyG+7eHZQ4Zv
oGCwYeCmGWML8Qre3RxJRlwfmfi0PNu1T6l0hsjG+Us9UEnuBEMurl6DbjrjUoaVmdrGIr7BMiOl
N85BiBknIcFiwjdOso08HMBGt+9rrBCbucr3iemAB5oT29xUf53my1dw5ry4I7o4aBel3oBaKIqT
m2EGtHFfUBBSCbyocOmdYfoqVvPAjfAc0qDTX9MCFbu3jjYE/hEltct+IhKXjl4EgSEKLNig0goV
/vObEcnk0O2wbQRx8gZAdODEFTVyNc/n2oqJl2opLzcPjF0MwY5aK1sR+g3NlNZStsEJKve8ka/V
t3gEeqRTeFMqozWEFAqMCBLeXkHdXt9At3g7UGc9rAIrSLRIiQMQTl9G4QzZcMNKg4fBjLvcGjA7
l6kSvlsXCcuYYQz+AWge9m6yzNePP3C0kpn49yRCwj8azBjRE+eNC8Za41RjQtKvlRt2w7tUtnxt
w2wLzg99/Ejr+FqBYD7dt5tdORGZM2HWvUwJivI5loQA9DTlsYT/gC6KGgPrHXRm2DpNgUr1Y0Zv
i32/N7Ym8XwL0IqYPh3m1JgmhN6r4GgjbQos9LyRoMX7VMWUmuWY/zyFBmh8uJnI8XmDF8AdHKBv
VkgaDCKpqDDXbBqKhOCzcU4+mUls/WgdkMX3uGnMOcahRbHoeF5sbc8aANqnzCxXkwMzbm4tmFuG
JM9WsgWg7BNTenOqCjNFJhTbxQ0WXNdwGXu/d5Mb0D9dB4WuVrqFQ022Bt8nzj7rRwFjgfkL5DcQ
JyzsgPo0mEA27nkASLQrooQc1JdRAqBYxzqpny6gwo3AEKa//YxmXYww7pQxbZ5SesCS6NfZluXN
DE4P0rXJKbZE5B+P9xu08+0hQYIZ/MUCp+EYj5XD88Jp3kbgeOB9fBtwAtPvYcsEHBa8hSY/wTsh
GtavH1hrCHkkGR/65CoY7oBVJgNOyWkDfX1IORbmrz2yQe2kQSTuqfzXkwgcvRvp7Pgr+204PqDw
jBAJI+ba5tiHWu1BWzHAAMZhkzhKeL557bb2UNKD7OZ77CSC9koUBzCyq2puzcr4A3w2OBX2CYQq
Gaefn+eexWSZKJig75KqYT+Z9+0zcfQSUBMHdgc2vrg+0SM2c5DS5EtfMtuAzOBCBjA4yxJ+EMBc
hw4P7G7pjnp2hf+qUfQCbl5vaGPo9t5XT4h/cSVqGG0PV/WqnPAqecFiGSlPGfYe/PTZuaNnX7db
8Oczrwn+jFkEUykIf/AfXKrWnOPOpXld5GAZ94h7smXXSJYGD3S2nFhPBqG0Ck2D7qy34IxIWHBV
OGX4QrailYW8yU29I5LWfdBalGE5yn7At8QGSYNUdP4yQ77NeivtmZsnDgh+gmNE6cE6zauI+5J+
C7te2DDUBZ3Rr9RF+oJnKYNj+ncH4aGrXsq1CwLPZ2oG73181/ZZArxyZs/KqVFP/i+llb1pEosO
1OiBgDfDvMM9fYFwaUXztag8IYjn7yvZqfUyW/LqFOQIYzi9f+PM5vHptp3qKYhp/+Bizs5zT3tC
F28DktTsdgctjafc8OsQbQblG2xEP8dUYvaap9/nEIJWoASmwyRD37y91kMwQI1PW3e+ErPzyzyB
VTkH2v99zC5GjBWfsu9C/E2gq8C+VU6ZddHp1RiUbvI9a/5AeUHg9TRZsWBiF89Ci6UecfgtoU09
BMTm1A1/2JLsgKinwuphQ9fEX0sMuT4WgMOTNWHUlu3BN/GGBIbwi7NL2DrlfPY/b/35otBAHvdt
QImSXQWkeB2M8+YDU0IQ4NJvbs0Gi5013rpOdpImsNO4JhYO4QLPU0V77siz/Iofmw2fVMHbi6rR
ljksPdNukv1TtrJD7HdF2GMlqbiZcZKro3wO7/FJemzGiXFPL37oztY40SCEhhMqX8dMatBjugyS
BaYzbH9YDOCNdZ+ypWSqf9/iq/MIqBSJIXeF3/uV7yOA8sfzOwGj2SKD8ioX0h4bUjK7acDPaywu
YEvZZ3K+5xAuur1wZXMomeb9fDyTuh7VgxaVC217U7MdjzKeWEzqijntHzJEnlasl95uKdtd4hTJ
iYcAsvOZzPV2K8Fkh/7/pxvBS/6q9SVXkSDZ6uAbWgqqxq8UWIcHBBsmbIWXnxOkWH0PxHqZLHOC
KNyJjy1YihSUAYWLUwuE6MeAJaMBKMGXrHkaoD/w+g+VtuZ2u37NfFmMmY2tANJHiVsJUa/f1GeU
IjGb9S4Oq0U9gha40e05/wdmNfGKccHQBX3udSwzDRGO/F0u5evoFc64fiQ8MJkwJz7kwLr2pMtL
mn8OoPVwqONi3KpFM4CgLXr3ZT6sud8csgw86tX41EcaTvuwqpGQeNpG2KScZ1iX+/gbEz+IV1Ay
feL5Hw3Lx6jeHFnTNH+K98Dsxzlz7lLGzUanLYdKOQEhrlHeIWGCLLqoQoTs+Y229HFjc9vf3e7v
/p53c77EERAm6hSrOfBzDv1pP3Zz3OwRYBAO7cC8lAAeZVExyqOrAiRDc8R5jxf5HrEB8gIEHSwA
FzL3gtMQ+CeLpHACGWXJqwWJK/9sispJIYzMpM3riDzH1ilXeWRWrx1Ms692oV869/7XLDfxAak/
tod4j9tvuInH9Iv9dgqetirXykjsKTnTbxg6fU8gMMoutRTcTbjpYTPqTZlEkFjG98yRd3kFC543
NcKZLQHKYX4mrOraZQ6qhrQmoxfEmRirJ586viiXbtksSJU+wVk3IWNZjDK4y+O2QdFX/bXLZo99
+bVwXu4HNwSylsPuqr/xpGUb6lZSFynNT8VawL6FUDmmnCKyUocB79tL0TIZX1prJQ+CitNIaKEg
AioMUc9pfmKG1ZLp026ZoULrDs6bnnLV63zRSQyPeb0SACOYYUMCE6XpkcIzO3Jt+8Tq1+1ucLoa
dwHFVo8MqTGfDOCVCQI8pfuOdET+YiZbb2Fmhpf0gsv0Irapy2EA4zm56UPWGk1QOac7Uxa08PMP
sXHUlDu0hYyfO0f3Kxjn1zc2kijmlvDD0iqgjz8DEMJrga3CuFtF2xLjCwOPXFnKgFWaZWjux3tQ
sX0rLE60qazTFyabMBJjPDJqCm78KNDG273mlZRxmM8IiwyXh2psWyqsooqZ9CNT49F1UkZrfgkZ
1HsDEEfifkJR7NaEECLnqewRibCxR6sRqxis6wfq2Fm8lDjXUHFOBXqBH9Wv4eQb9gRiZyVfJFqZ
MoNC6TzxzOFM1pYaBuCgRG+XNZ7+fny2uzMmYiA6pPepq9Evp9/e7Tdq92zJw4cBZuWUTP32d2P2
LmdvzXqumm3+azK6+Ca7nY/HtaN+hj+WzGpegFoJWskH6jRGDVCnca+EWEd4iNjur2hB3rGfMXbC
FI5Na/2gY5/l4G0/PW/1a7r6ulPWCZYeoF/yul6cD69oQCScRSripFub+tktZVxo63+MM+zu9ACP
pLiOwDket/gzz5FTDa7uq5D9+A8/xq0ltaJ2PqWd6VGlLMUBfO4GPmYskChJcPc5YLQ5QzR2+95u
q32sB1LnPEJpg1RzQNNjnkxlcWbRoXlOnadfuwivme/ExlKCOf10ErxJ35OvaoeOIX+HCaW0GZqH
asdsov2rN5NyqoDr1FPRb8KOYtoDrkOSemegYCPxp0tL1s07KmUnXxb320BXTtQcJ2rpa/BF5vyD
iYMeOZ00poMvcXdRTmlEDnCifwLePhad9OknSPPbH5H5Aj6tjFLhuPYuer8fpN3ty+2YaLTMlGhQ
sYMFO8eN9C8tvfJPuRZvl29ck+zXE5ULzhCcF7h1rN/19IkbBwF61KxQ4EAF8UqMI5wz5IPIBBlF
HGAPUOmGhd2sevZ5ZsB4BUBP1hwBRuXp0XBBM3z81v2m+e5A8uz7NltyljUeh69KgcejqO4lkPEc
wG/O49Rltjxy790BZkfidHsStNtv7ZrsWwcmZZzg2jTr5PHetfNyLTzBZRgdVWAe+eYz8dRkPhSe
cg+HRQ4GH5abGJVW8Nx2C5Ze86sx5c49h2FlvprIqJGmSBlFRrsQrbu7YwA18XFIA6J7Z0cGGafw
5SvDOmD/Ytcb/Oe16n/BAe9JqMWOsCjfbkMJakZFvnjCP4Qr1lBBAhKi0BlvJh7OPIYcjbA9mQiN
H5r/JBI8oC/6iS8RoQo+ZiOTU5x4yYqpNz16g5D/h92ivOchYtQLEWPw0p8EXJgTnIBTEHoMYSc7
sYN0NMXngC87sXWEQwU9FcSU3hmhFrTlJH4yBbPTbpHr8+7PpEBno3vBbo11V4D+w/yVgKg2NLrV
YwuW9FhOqCFVTzejccuog8mx5gWJBELDwggeQlsAVNjVoxlIv63pqZejzS97KuzROiqwrah1qzxD
afgWwPwu4txc8ar8q+x3D9tgYAK0DFxsgF67JXJGik/yz7EFvn2IZGSQtpL0TQkFm47wm/tV7gd4
dW04kIzNaC+exuY3B3KxZw0HfJaWGVbMsBoYAKri9HMUmegxbid1tcMq5sS9AFrrK/+JvelzmVbW
8yrl6ydwJ0mgKVqa35TzXXd9PFL4tGygD/wcVY+ShBwOBjvlV7plj6wHn6NBEGa7exOx673Yl8yV
TGR6vcKubDh06Nx3jyjRp2fS8CKdRwBjBOwVrHIff73CYn+msjVtDulJ2BN8h2k8VTZHtBJVGMyD
4fOojDKIGftMjqcA5Drg63H7DyV8eBjZTOx208B2uTvmC/PbWYPLBLYB7FTdQuLB5Mwwy6hLV6aK
emrJUUEHgMtNvuavkzjg4EF2ASkM0wcmDw7Lx6wjvoG7vOSNBCiuq/tBK8lD+/Z7SGKZBV9H8jTO
VKKdGBv5y+evBgYQvTHsHlf6EzyjRsx5BfHCAoJKZBkjfSHVUMWXr/YGydMxx+WYY6BuM6+eD5es
naanYUM0m8CWuakXUtTsqpMWaSFfMkknvsHdxZAO+Pl30trZ5fEMMskl9o2ZNnJ43GMzT3g5Cok0
AlW+thwjUhrGncbrtx3Zt+E9KExb4sdE/9G5Rl9Pb3qbBUZ3kjj7QblATSnAJMosZov4UchTBWH1
QUZRAHXiR6bORBFI2BhOyRpKlpnx9YxSvNUZxSQAKFOs5viyC/6ZG0FNi1Shn9YHlZkSm4mGmoPL
uQ4UXCf50mAAGr7n6t4AibkMl27Bp43KTYLzNpwYKk6WgDomAOjn4yDv+slFBikosm0XPDACNLbl
i54cdhzb82cVTy4Sg5b3VEE6aUm6R+bhS/h+JHtB2ejlyizcAbYjagz1Pm+Th9PlwfsCYwrAHfeL
nyF3Rkd2fvGGUwDsh3NGTA1ItX3Aou2W9yzUB3otr3DF+1+7V6njJ076+ErZcdY8LwU7BOUyglc0
2i/PvNyLlWysHlDDPmGDxUzBGrXkSx+D5EJQXHNIpLGbDLSgQcZ4FpCDaEq0Pi2WMNMnzBcGEVRK
PBOYZ8PMjt6l3e+k4lvTN+LA53UTeNHPIFcODc6ELD4Ykj8VjNQNp18TPXkVbfMOGGfW1hv1T+0Y
/daofbKFzvY5ofj034hESFZPjrKOEwYu2XCeH8QAezXehXRg1NBR9XNH7gfIqMHOyi3t7MBFiPl2
2dGEKEMuUq0F8h+oTB53V7vbZ1bJC0VQ9v2BiPfpcPXXfgxkKOpzc5d3D9NtziBaBFcA1LJu5sQB
LeovQ3UYCTEcPRiQh36bZb6c7D836VDjkUEmX+ZNqNTervDdTdwSXAxBLtmgMmOgN3uEDEeE9rH6
+WB8Xpzwiqi6XYGXEaBT5w3vqza4zdfj7YQvADrUR3o00aIapaqxncAJofx6brphf+82OTe8WTfa
rywHAk4RZ6QrljkXG6eUgvfHL9qIxMucDz5NjT1c8vSzgruRaI6IciojoZNoZ8AUeFgFJaBwwMmG
w1FrXdY8Rq9WosOxpMTgBJmbu/TQfNOKvuyXxJI+5SzK9/pFF0oxQh8mJmOraw3PQw3YnUorVZpD
PargVaC/esIvdtkbqC6zwjNvLZrfj8OmDd19f558lTyHE+atzNiZf8I4Ht1R7UcV1mytqdOlpwaB
yTS+ycvnAVzpNUdTq/+0Pvg7FoM+Wvf/fll6TLPtcIRLqt9lYS86HGAS3zcdDNL9u0vHlj9mBcam
8ViAdcZCnpkB2yqOtTT4ZfjII/byGKrEuBmIAs7wbxz+D+kXG2JubTgDM2tX3olYPDZQqzcdu4md
rWMS4/aN7iroLYZ990c6XmPiIWPQVJz6sfKmGsnX9+AMYAhbCdbFfdTYl8TEuxRSKcaY4kbqF084
nQQI1PMMVQHsQx/nWtkC77IRgQzwUK1k/pT2RTLPceeTfII1tT/6MbO0MR7No6eT+iQq2S/oLplA
lQ2cQfkcAN7GBWUI0YE4HDki3HTIjtgeMAgVYBRC8AAxXCue5pHN7JmryQcqBe5JGPJRstkDmC2j
feaGUOsriykjRrzAmf+HrKz5ajyZEfNNqbmuZ4wIiDuyZVImn5EcSD81m2dOrM4drBJnLAsGIJEB
pjvciPzEG/scMT5cqNghA8k5eMbssNwC+ZsEj4URZL7k1kzlySqa3JQbeN2XEdiQ0g45aVyNFfMl
7N6wF8rW0zgN3yF6jyejWdm9F7C23axwtHie0DtLLhQpdZcuyYIIHsvMNZdALa4S4BLNq0Ab5NT+
QKSh+o7Qizww9VAj9R4a1Q3OPLIZ5eFWXRSLyzrbf6pVkX+DnTC/QecYS76BWVEyP9/D9rPtXxZD
EQXXmZTSjv5NmKsyJrT2O6GB3skYE82BjrXB4hK1MiRwC8SP7h/zMMRi2OrxC9YHnkZA/JAaubzH
gcNgM+xgD5YjO/IDG2Op/hDhBAFUngrsSsB/v0CIKO3En4IgmeFLJ+oApfKWfaSMJOZ2YNZQJ5JT
+3uHZQJHkw0KE7/CYlwLdoH+DKEAtFOcjnmjnA+Nfm9TsPeTmYaajMJ1BexUoUWa4C02slG5zsk3
gxD1i6cXcvBTsDFLZJaHu9cM3HQcMpCxgo3LZ1TnA1YyhkAnOEGvD39DZGFC0fQYIPfNIWWiSJ8K
qM4rvpfi1lxWF0A0/gL16etifmUrw7Aeok9oyZs4wzd4C+SFyQ2CMtszn0EikQf/OHztPg4Q2FP0
wFQ+Fa2Fo5FUvSrnxrWY9yR4O8qtRSqoRIggIOJWwx6oC6niHUplP6uhlSizOxO8YsabCfie9OMN
gAj6ukCZyOijCAMH44wet9pnCvSbjHfXQr7X3yCjAJ1xbH8OFdwKLDyTGQdCG49ujnk9w0EpRj14
fC/vu3wjzc/h58Akhc3iQqfFOsBV7ZX6CFwn5PXcXfLIwIONuR6Jq2JfYbF4PJ8U3PnUE9s4E9vI
DOgD2kWxuYdnP+aov7KNfDbVAS0yxkuQ8N4Wz7yyBm1fZrt4Ey9Y+pfPaHQBZ5tZALggkDx5ZphK
dFEVMJPZsXIe9O1sETCJbtxufvExUZRwr3Cl5ObgKoA0EuKVhKyjZqMfsTg+Jfgpf0BNgkvXjWwj
vpKaVcBqji0m+GcgR3MGVwJQ1pl8Z0TrMk271b8jaTMZ/Qm4cVxNjbElwy7opWDtdP2JpTOnOANU
zPTzZXKfjxFOxInmDneyYN7PnT9VV5AoeYnA8bHUn4glAUvHd7+33rMzCKr6uKj2FzAV4NPiJuZc
Pvbt7gQERUH0o+4SggcBZlh0YwIA48FBpu2OkYeaz0SEKozm8jgJqovmgsVApGuthgS6DibrMl73
bo3clKGX12DXAvkzhDIGsA2rO900kCia4MNTc8OGgftENN1M4lCY47rk8SyEpv8MsXayE3d09sAe
xx08Y0U6KQPC0SVK84urGGqHz2X47wzaOnz2oHDhadhjbEA0tU+L02WP4+6Ab+992/x92IeAcdxQ
vJIHGYxWIh04GvBwuxM5T5ojB0GX4nY2iydOQZAU0xO087HXEyFV23VmM92fk2jiEafiJpC69BP6
l2gkpo0DoI2y4r1WYJzM5pB15N9MVc9XRMY8lewvj412wSFlMdrwe0OQbJpVi6TgV3c7ph94uZw3
VQX5p15CyP+GcScQMj5qg42DQX6KMpqUszBUMIH/uwFQiUryAGkZoOMfp2cKPyrWx9km9nIIe88I
e51XzgBlyiEgogMdCeISjSxsp5eFrRxINzktBfwuNjvZfd3XRnYcelfWPHDzFyl38pSlJkcoAJAb
fPAlRs5gMCzzkQ9OsJkwHJEKetH+wuGf4IL8jFTjqgTMfSG0I1+Q2SJ4i55cCDfGXRwSB0A+FBUi
3j9LgJTCgZPJLBJq4wWXSsQW+Sa7L1jmr8sgOsbLw/4mGGQiCgtpwbYNLDn5IuPlVbqUW+9dp9gl
kbNU8Dxf1JmXYJzJ9qjrfJ5GxFLKGvf4CvJXEXyIVJJ8VBYfqDtwlKXcffZRKS04oRA/AeYwrdZf
Ky6cj9tTzz+d+9mHIQmZ37gt3uIiBxzLgYVfuaeUN6bTdYyBxzqP58/MA1BIC+g7o+CeMxEXyjO2
OcXsiYvKP5LOa0lVbQvDT0QVQdKtAmLO8cayDYiASAaffn9z7Tpd+6zVqxuZecwx/sB1Eke6uYR4
oCVYG/AFvoD2E4fT6wIk9gZHg21HJ5dAyjXXt5TBdaSB80EQUrzdmftSaGUA7PDnhFAMPaQHrf6r
r0XoAv+32xHfe5O4KGdNQNYIKDi4owQfA8gGeM9Jw9CkfOpqcFepXhJRUOP6hyK3cZDBCSxH0X3c
ERPa0Pm8GBogtCJjYCBxQ9RD2pYccgF4dhXHc/4KCgSVPvCAGiCHXV7svoCx8CSMoLAoa1va158/
m5zszIDla4mCOAAtHeXXnYidNagB1aQM/YbMoE7trIzjweAV+jYqtFzMS0PUOX8Y4MBl+hE/1dGw
ytzvuZM+R8pKtjLKImtw6W+GVpD4kj2tu9MlmCombZfZM6EtNNbsx6VWo+BrZtPfC9OQh4Y7tGyd
s3LQhn6v3JZofBgs8c6TIGZgLimdLn+FPnq1fkpXNNjpjiUMvM1Da8wDCkNx69PsD3WRNwniBvZC
vMyj+xt3hN8QmpXNvbBM/xqEyIBP8GVWTgSxMgYaX/yISH3r8BGF8wgx1caNeCTOk1SWUBWE49jN
bPQ8auB0YetlXDwNZW5ITkquqc0mebKsMoWrXTEOpVXG75p098+kjBdj1+KE1YG1CyY4n72ahcSU
gFFKqkbXvszYSabvOtD6+E+9xKKcZMZViuf8TJKPDSSDkw4iDiEz8KrEcHQEGBmPYMSoy92rH379
1FiA8RRIh3ip4xsOZKXnN8mqjBHEdgEpS8GI2gu8OYncKMAUGrjp1fP8zM/RC2VncXD+k91EHeIN
xAHOVDuDrMbkifBl5xJPT9rK0Wzctob5rZB9pDiqUpM8vChymdiEsL2SwRh/cecFOMfhFoFWxvWS
i0izhPho5UN4mzDpbKbNPPzMXuEzAqHREUODEdAC6sc5V2dYg2xd6bFDNlXzimycyQ6ol9CaffFa
PATtsuv2n+ocds0A2p0S3eV6HhXDlhyfReKlx+cY3JS/XqKsv8YmMkZds1TpwYzMFo2KGHSdPKdE
ooEMI5rRJHTUk6qu0w+hf+fTF11whnZl0jSAD3J0UvEp4pi/SbIyNltQiMjsjnLNKwGXqNzOftQx
yOH8Tm/TY3epfntUqgVHjmdZus/O8iOxr1qIZr3hcgU1UK5d9JbHOUCKX2otOyhwinqkHTK5qQBS
2ceexuoxHlfKWkWTQkRcsPYaKuWGBWwweDuCPpjS1cC2dD+vIk+WBimBAIGa9l1LIaEzPJh4+akX
EcSrBMvcod20e0mmJFDkftVKXvbbQySJf3jWGmRCBCasTeZAxKjPsk+ArozlMe+GyCv8R1iLv2Gz
4cCjXb8HYxXeoht3747SHirNxoYlTKv5KfRmvgQIxExfR5UdUXzXgUhwMycNmPlASsoV4Bn4K7Xm
AVZUWhjry6wgi0Sq0QU5FJjDFEdYw1E0D7kdm/VkfR29BfROogtICDQ+FwSKChYCVBTppcaTjHmx
4Icbif1EwI/EK+Ldx59J/ccL1qEwXxE7DR8FeArSNLApzjrUfqDAUF+gnZKOIdKhQwKIrfTfC4bq
GhCI2nih5saZdzkoD6JSHl7IDl8JyGZ9dDnYjUuVXQMEBs6WRQUcCMfLzGdYeWlwaxaFL1JHAbRV
omeyPaznAQRQ/MtAACSay6/82DLRBmJJnX+YVAfUh2aix1vxlSdzKqN8Nu/yotjcLOhPngEhgd+G
gAlcrmvmoLPokJdMgX1Ynm3u3IFTxtCjuRVOPi9elbbztw/5Ni744MQQkPv3AmXmteds8Y2o3b2m
UEizzxahP3qbruL1C3MBJxWVA77ofMnY8HRGiMZBOf3icf+Pbqq1gr16MRaWgR6KeCuJqhB6mrnL
lh7eaFMpaKpwM5kmjE/Ctvki5cPgMQj8rq1NmDrisb8V40uXMJxKLJjrEF45Mssz/8gepJLCXkXU
i6oNI0htGsRke6bHmJca6Xz6ln/iWZxg3duzYIw88Ho4M7OwlANxwDvx3zQfA6OLjuGR4KUkViYa
6dQBWIdmFR0pzHAPIaHPowlBXtAraTy8ewoywu4EwIEHrokNmRnNYaCZByYFE7S1XZYNr9fQQDs4
hJ+tODaAUF2AYp6jIx+NahK7DWj/FAAegHf+UwIFMmAfXqMjoy78cHZMFm3XzrreX1MO9Ee3zde9
Kc8xEUVmYgiZalFl50mEGBBBO4iaW1RvTmS+7lyjbMKiOxBvr52VVIbZD0/hEfEnOK+GVy2AWwEX
lacWLAAuUoKsSryn7O1nsyVSIa9yhJKUbDG8wQCd0LR1iDt/Z5B+vERygsHJBZwUOvdzaW6aExLD
8HPJx0KqIDYGmkb6++dys5/yARJgQM5bdJvYWu/Y1b+G5jO58wCCXHsP0Iyswj24IbcFagakfbas
10BVoDHnAjwiyLrkMgUArxtFJxD5cAPH0bHbpnfREebgdZnCq4P4mwNhInFAxBXdQEmd23OH3dKH
tyM2Q50KKWlKUfN6LeirgdeWnv0QkSGtvwJVZIf+IIvsyltufeicq9zBNQcgy+WIfLsO0jZfsca7
ze+MPgKa1rQIHczoVCwZrU1zB77D3wktieu5OxR3sLb/Rq5YKuAvq2m2hC7SbdITYBwuishw4d+0
C47NgjELj/magaCnhPKj5XQjDWnl7KQ/OE4f6jQ5dXgPsSqYZpeDOMdvrGTWie6km2qB+gMsqgle
XJbYNdkh6EKkEZMbraVrso9XrmV2YwG/iEPC8n/MWdCMBvol0JHhR3dOM6o20Y1n/UKfHa4DmNE3
H78zdCSOQzqXruG2wNDRtt+5WhR35OBzYZUjoJzJkgvL78oo1vOK5M+NIJaXZKEz++u1ZY1ZbMQt
lXgut4fle9JsmTTQeGk3y4EpAOz0dxYWhqbYSswH2/gKdG+PeHXVYyOnYRePXZZvZCcwR9Cf6b38
nI+tAzQboMS1YxBn0VFic8hOL/QfNvWZc73F/Gigk5OeM7ECFgEcmHpO6+jwBx1C96N7V0842aFj
Qbsv17xvA2n/Ik57xoxWc1M6VndAM0SQHO396Ej8SANaBCh22Ylu4ncIeruN+RA09yO/KW/lrbh1
bNHNXb8n5ZoBYS1rV+FaTm8zU9nfxIHp1GegoLyIQeETOBhXucotycUyjeuxjGDbWwwDd0t9F954
Bm+AoDoTvbpD3rb3SLyxi7CfnKBPk0wEWTBVCNVgixZLeGbylucXW6ztwn/jDm6MWsON7VSdMvHq
K1Pgzsf+o/A3HFRXLr88mW+RFYkMNx/TuHrNugpvzZ31q2NOSL1vkctCfOD/bYk2yZi7N1vWCslm
Mfi0g3lB7yVTlOSYLFynoL7BRJCeqpctmy07LbO0QroEhB1k+H7PGBYwadbw07nI8yvZid2LucHb
FporlAsojhIV9GOQrpB0gNUIuaURb1Xd6bWy3NPTdKxcDC9kzwgGmSpYZJ/pl3otge1Efj4CA4EA
Peg1h0w3DaW51V2w7NWRTdDCNs7REUQeJzlbOF98IoPz0mbsEax6NAvg4cuqCCKZRrzo9z3TruwI
bx6EUhlLhnwC32ee8B70KLPBvLIytT2qtGgqOIkmSH0dSCnZ48pcNmv+zD3feBEdITPh6VeCUz6s
Q2MIlx3LabZs3QwZW003Spe/z8aupuI+SzYXqXpS/9zDQ0cCWMpdNRrx1dNd4cDAeyBFRE0W9jzi
2kwn9D6pUmursrdFuCVNPK7xbHooNtmUIsjHUq+GVkW5DZH4y/FTr/krPxnPyf1q4DdfLshsKA+k
vS/H8PSZByeRkVCH+TVYBuQEUPnrv60TYFIzOF5IsL/wOYG6eP3tmai8yUV3f4bHC5NHJvNB0iGF
iQ8atHSFEUDjQCUjP5zzwhwm3Enx/OJa9i+thuPDVIG6w+CnfQh4OMKTvyXPl1qjALUIajaIxpA4
SBlKimqmD0kD1CASfvwaSppJ7JFpfH/IpsU++wZOi8hCjTnyCSbKFenveS37b8h+pLpRTE2EyQbC
9HyKADACG8TPZgTizFjGticfy4gtsbeMSxTWBqVn7HJpqC30Rbq3bcr/Pex2yK1zSf6g/8SBCeCp
JIw3ff7Zeg0u6OytXtM0cYrxZQBwMkcjCIvtbbTUnu4P4TCHBG/AXvukMz5zIhm2TUrA9hK5Uhvg
9wPYebAhkra8XjHRUg8t6LA3MgH6sWEAL/86BSJ+uPuSb0Tj9inpkPcIjhwkckj55tbAJZkNRJTE
avvk/ykSBCVA1r65ap/109xZy2wWkqukRzDE6d10PAlr/WqH5G6RuULlXhrrKyCImS1yuGng/r6D
DFAaVynq7+hAkpzHZZ1tjxOY/mJDpYZ/gCekzztjKv2oOQ+N5RuvdUr/D9j/iDZQx3WCf66h4BLg
b8xfpAPVvpmTiU+dL6jUz6j7TOO/DqgfqRyk3HpjgzV6NzCYAHRbLun9YgDyhSJ7hTTAOMUBCOhF
MgX9Q+1oEG+FfPx39PNkKsXebDHaPtr+aDtaD6e/voeYJ/7VSv9vEfn48PmYxjs2iXZHHWQIrMPf
m6au+kOcQpnJHRIdHYD8iEQYYi2fz0al4Cr39vN+3EfS+zfw0G114RqQ1lSw1U5nuHQMliwp063Z
V8VjST0O3nfNC/x6Gvia17n5SPMA/F9r9Cn6ybqdJutknY8I1fx8FC/FnzsXoIIG2PpYSe1aRUls
iwD+8sdvSQtr9WFcUEChRgAYwGlHcGGcz6Qe4w8jio+xE61fy2AC6iFbG/vccFsMvYWcNzKbA+OR
jKt2UD2wEQG4i0wIhuxvOEY+WRQ73bCNZmz3EDUJc7hPn9iW8it5+9dcqBI+jcXniWjxJXPUwEVc
6XW9LFiXtn5MpxjZQJrSYDbEYNqAMM5Yt0zHni1UkxFtiig3K07BTKUoU7jakzLVl5YvuzvAvcsE
P6AeELlJdYqm9gzoejP6juOVfMDNAiIE+klpOUI4DWwCpAH2YarqULtgvLAZsj2iZWI/0y31l5is
LDWRKUUw4lVqDmCHlgZai2x8BMDkFamFP2kWXx/MZal3kBsk6KfAhqc0O+RrSNWAhFjxXlORUxGH
Jhu9J+IBlEt/dQkI3k19JWP74tAghn45YPV/V8pBiKvzX0JJpNFA87OFygc0Uz/5stu+YQfXA1x3
6mCLywS2AtjpBFsiWE0ZEYS9nHwPLfRSjHIiMaI1ZU+9LLxT/CJlT01NE+udHZusNZ/zu7ITs7mT
2eTY4L9s3Wi3aMWNanhG3YqqKXeBdEiFTaIKibdCTe5rRHt42/8Tx109TEufQlNJgh7aKjXEUMgA
UNNkf1euH33L9l7UR1LHdLKBa+S0xcgLXi41eIDHH8oxDhlpup8rB5EOTyHxy/HFs8o1kXNU0V6v
nF8zEVmrTdMnBx1e0NkWY/YJPM5FBGdJ+eIxRB+To+eTcgUeM3AImCZUGxli9MmI9lshRFOQVr+2
V64y/Ky957gmA8zrksln0KjeXewhYQr3NT4444dJ3CceWeTKujFtEM2JyDJzqIpMzL/ByizQBqmb
3hWXe5FOmPuupzSZz1Wyh1HCyAUQ49n/jmPLBAyEMSu3pt9B0laG/iRG6AERoOCEwifFhO+Efhbc
GMv/cuhmD6g9ZjYH5FwQBIAkB+D5JpeurdTqaBYed60Itr28oB7M7YLEFkXL95oZrMTj/KrtObRf
IEIilgP1sWiUUKcmJY6zG71DAKUBmPCqfMYE7Sxxd7Cf6OA7rXXUpQ3ICF5TBneouwmlMwkQ/1NE
Baxmj9RTZo+yexRPcxl6Jmqn0q5DYGgLoQIGQYbr9Ieseugq2pjIr/0+ZRncwYJVIurQ1V8KDemS
r5TqLwkmsv1nov1wmce0uOurN5IwCDEtqBbhMn4vqfRnojJn51jR7hv7L+0NTNlHdF3D2bMcW+0m
L6dp7GmYlgPWwoGLOEbxKXpJWEnD6ZUXoSXkjXY/GElMNSaEAVtPPCWVFnI1BvTAT8u6a3/nQXa6
FH4GjLTdCVJ7gX6vkxQo2DhvyOLA91jy4T2JdrQlWYYKtSjqY46izMzvEsVgapEUZzMxI0GoxxRN
Rmi8RpbPwxGHkC4uLOwLQREFkiGCsO816vpw1tF3RtiJK3RHlLWmokt/M8o9U9BDFr0cPPD5payo
jneFT3QkirX1zp6V1TWGpQUjzEbqM9u/rGMCEvqfjB/SSEFLOkfUyIXWq0ECnnT+DSaOLIFrnVSo
elsD8AzA9NX2IMzjP+kEqVh8+1SAhuglV9lMS9gFI79sdwRpr+ZKiTsLhjKxVDRCE9fI0VBYFPbu
/cHvkmlNHCpDVZkmS9STgCdABvyt/2cDssRlF0fVF9oyHhXJPRdNljOBFuJ/zN6E8WOLoFTq6E9Z
gg0CU4NpQUWf6JB4MaMjmUHvNfS0rPATbRp9Tz/kTpDf/y47jldrFH0R1OPfRDX2K4AIJjTqUgUz
h1sYRQtHTTx2RMAcrTxi/wzQh2Z4gfK8R0m4RqlaC1ZqN9EJOqXxF1K1AgIjB1YCvILjwcz2FKOR
CqgKnxKFdaPQR60NSENUYF3Zb5vda85Gj9P4FO0xmJlIAotlCHkf/gTl+WqMWudPnlHR4rlElxTz
zcgXHSgv5022+l7ra0JdmIOm9fOJJeZ4Yv19CfIJ0fC24fxmksLNkgiNWgeMhw2GxfpLilEpHYpo
+tFOSAoblwXHzWdOuoiJUyHHQCeS5Zuov/mPilt8MH9o3dC5wJrcrzmJol1c/Skom1RDsB+IUiny
6I1CaAL1le69/BAhsToP5ybKTc/TFwwhqL1/mA6mN8P3uRr/tFCoiV05VkVVnnPT+iGjP8ivJK3/
AU4q2HAOgfaL2J/liBo/+fIxp6sJteWyIezmS6IfyH7zAQXiYQBN8qe1AcuK6gTOfFvmBQidOX+l
+dG23gPFEKVqIVkMkozfREq7MdbUZvm2Fa7RomRv+XHqvRzjmE0BPwSE3IXAPWbFqCl8AanDrI5Z
Rw9GSHuSqhAqF0AwuItYNlizKS9JNE71kUuJkk4IB6JtvP/uP1cNkpvsA8gAkqIeg+1nn0x7N/XI
LqQeCbDpIIRaQoGrIdKO4zF8OLSEn8Q0KdLg1o1P4nHCq4zEXAD5Yww25AvmmLsIcNDra52LSD5e
13temV2ADgagQMAuVhRxNlcNe0hjaSYvw9wmqGpyJ6dfLaTPuQLQnpeKuaM4fOp9igNq4bO0xMDh
OANIDc72nBfkCxQKMhgYIvZuEUYxFgsesehnfOVt1XbC3KTmymWQp1ecpBXizrOAYKNDNXdAXZj3
o9GCN5yL2xTf57MYOXq1d7wsIPXilkosdnyDPoL5iPZ6NaCneTx4i9+TbmWDgfuBsNa/X2EQmMLd
Bmc4BpFJR2VXw4ADVfxCSJDwHLqF6UzzmWa4ka7hv/EtPrrjugZYiBfl419rWnpZ0B3B0jgy4qCJ
+DajzwcxuLwwQ0EP8TEM3r9ZzR5FE3UqKLwRmxU9r52COzuTdbSOSL/RsyAQiCeBBgBp4jQs9/wy
LQQcxDU20t0WAjSDxrWS10Sv58aH/v96L4V62ECMfwfiDLVth64D9MnvGUfOhN6RoQYlxKHCNTRY
chO3n+wp+hN+C+V6U6ARSM1qss93uZ4zCRQBh2ERv7iEzON1sc2FZADkC+TKrRutZj3kVyYM8R7q
QbQbzBOdTcfSgfQEq44uZSYwKHw8DeelWQdiFKgSGhO2IAaZY4W5w8gndOQ/Fji7G8uXLqqfte71
TDE4IeiuIz35IkZ5/p5cLgk3I5+fe31cewUREmy7EGAf2AI/xpDx6mE7kY/8iHGj9+j1YMl8ewP9
uuorVhOP4B119vW4H92xCWBK7jmz5YrFxL5AN/7UlXUL7owo7YivYvyNSUr8HffpXoBSfGbVeVxB
2B4vuQ+CDxU3bimkGEgjvK0BKDfmAjzKIzdne/W58qDwnrZDlLnXOBb/u6EwL5A3QvYb9N8tvopl
u6dfxEYBOY/8FynyVb43EEwCgUZyAzCayCyYF7e5lUy3W6ZOSzFWvHa515+88Gv+AVyRkPrtA9fj
rcpn/oz35spaqEdeQnmy6jmJDdFUPuZTeGLKPpG+xS+zgz+6j9LFRUL9YygaFMNp6QPR/OxTIWOD
5wxrmxI+Zxhf3VE6l09+gu7m3d7X9skzyanEHn3PmuSb3z1cqstCPl42HFovZWgqYxBPzS2nSwaN
OeKqxx8b3IuBIU/fdIrX20hnoKFAtuR2IzORQJabPnEM3+ndCGx4D3NFS/NnR2g7fyECx60PDeBX
OlELNgqGgW2M/dCwhmQaai6QghIv2yyWwfep3vI91ju05dct6obSAiEh3m+Lz54LZA7bT+IlGuxl
p58DTA9hb/ZbcyrueRQGqWCZ2DrgKVbDf28BBpHEhiTscyDZyTeuqcTA6k1ZZSzGcijk2dgIimnC
6YLaO2PHd7EONChm7JsjU8VY8KM6U6qZfNmDdTB2AzRlcmgPpL76lrD3QbaHP/aqlYVD0JPSE7if
Ka5A1Hn5OGYi8MLyyT++9iSBcjHrCGVQg6TrpHPUcwOx4Q5xkLVxrqN6Cs23GyjDr6t1I0hrAa7X
fHhI/kwi/cUB7iLUz9O5iwPTw3yWvxY3LRzxrOKGuYAbEahd3O9TQW25G0j7+NDPyZE20MsciP4Q
r7uBvIkvA/3Mk0vDUe8oD10IrmDVAkUmJx04DT8b49uIaou0z26YWBPi6IAMQFvQ30JXTS6RLsC5
AXi/AGDWT5ZGNIbnqM0yGzZVPyLQ45w4t92INFFqw61DzGVBWwEbasMLeSU6oVuUAgAJb4EZEqjo
jM7NDj7iAMloU1wG9BVGSyShMOOkrSgOgYiMr+KHcyGS9SLobz1qOED47LOR+1lOShFK0LDFa7tx
6DTzrL99JvUlGxmtJ2yW+AIpSUZyJV1DpkUD9BpWX2/DYDY9lxlHK5kcvHGNNAHvyy/mCas8QaMw
ZUqB7HJQH+Kp0WUc68fPxRVw6cjT8PLQ+6wf/PaaCiFWLzFHJSpdrCjoU0xg0k7T7BYCa4AxDLaz
6LCqGGRHNNM+uccfeXRUIMs61NDz6EQLoUUCn27NgU3lco6tpA4Mj14irZZ7PFyh2o+7AfxI6m6o
O7L42MJyV2fRuizgHxXdCugnfQG8qS+yd/oK3TBjGkkU7gbMC1sdAcz+puPaJIDHmpdacV8+GXfw
hQPDiVBU9SVuYNv0FhK64mo+ks5vwoKdsfmtPmQIfRqtrCob1/YSFCnCTB8f7UneDl3PoY2vT+8s
32F4FyfmFrL0TBoagOwaMreZT79ImmdfM2YqVlcAiFf29QN7A/AzE68DbDB47W18kshDgu5D3qv1
MC9suXR15Ecoq4tWI1PG93HHouW8ggVleZMqCN+gkO90GM9+3a+OmyqzvVlGTFRSN6w7w0dk8wJY
f4k7NpVY28UBI0F8NBzBNmdFFz1Xg8uwULcJooykJ4WtMiI8A7KWlYTEttNjr1RcLGHp0ICfWdIp
8j3BDPS1TEiyMYOsOYpWv7m81Gb2WUV/hAWIe+dnTjqMKgwcBTKhL8+ekGdcQYkMZo0QIerd0aaC
Pv21J7jA86WveLVfIgRl6Q2kzLiA6Yih99/aiBa/AR6mpH+HCqzOyuMV+C+upCFKmIsGVSVjhT46
adwKqBsCZAiyITg/YO2a6OVSAwrWPNYG3ztg+Ej6ViiNpKiuCwQ/U7hd0/Q6GTUnNZxY914z1pD9
oRYC9wCr49q/fAE+HSCiwgXIdiqa3XCacEaXSM8QgPULeE1k/lc9p2BPuHhMRTseJtq6pC4Fixad
ucxhWH4ymRkHSTTAuSU4y1y0VVNHvEbCzzCTe8NY7uvhIoN6QB7G+8Ezw57jRb9BTmhlaH44a7sf
/Dl4BMp3tiOlkK89JnSMn+FdAd7AsQfG3wn6If9r2Xup9fCjL4/R6JYECViaVJif9JCPn3SlY90x
PkEuK4JbDvxSG/EONvOfO+Zn1HsPP70R8Kz8z+wc+TPtYEAo5LvcDP9m8GeajygVd1orJF2ykuGr
1cJJ+lVw4d4a4ZKHYSfSvPEW8jrYDnDbtb6MhTDk2ovzLTkNAAg6+rqE+otaHQbSqGaSIEONM3VI
rAvRPSSoJGSDEVvHobgfBGMycIC6Wd8F1sNCv4H++KHEoI34F1PY2JGx/UzgrfaRIn9gUd3j2g0x
kto5gosXPyb/bDkMeIA7anBvIeJzmTy9La8yQbcTZInu4vfS1FPMPm8LuCL+/fXSHexuqJvM546p
wXp4w2kkhBAMdSYLE/MCLOKUSSOYJKmJ782jRxHgBNe/h6lMbxm2Y0gqABvwMisduV6Fkh+XcDD5
CDQnBZcKLko+qDGaVQFteyqqXXC9kHShzApZEgo9NXgMt3BspZrsMjrhgxGliegjsnbRmlPvvAuU
5JTD4I353ACsPL/I45vU03pDpVs3WAi8vAtcYXRMdeH5G9K4A9/mQTjl0BG9U3xoSb1vmX3xBMfT
eoO+H5se9GK2XYzCu3+rCBGzmtm6tnDBpmG28zkYuMVTom5GLbqRdPzg0xsG2Me/j1BRDuycU5zG
v9VD1fqYyTOBPhs0LXb2mn7md9/SJGSGFIikOQzOZWnOv8qg1nzDdOWe02Nc+QIKfbKWDJeuj7vU
UxXPOqnSGhXBb+3hX4OWQEgVTYKHstaz4QtiF/Y30sRWIODU6Cc1CPs47YGeKZoZp0SCVcEDjTmd
+dBOdRyP6bwThC9YqS/kSh/wj5lU4DxAd65GTW8DTVVL/U86gsxpxhgDOi8Br56Vfz9I1Q+dmYem
KR7GkxfSoig9KcCyBvybInaicxD69VbdNQ9UIxEzrFDH2hUPXjToxggmfkhV2yeESF8tF2PBk3qD
zfIN7inTC9T5fiUtdXWaPSMueFv1Ch2Yz3pT8OQmAM7JhbQObQsQr1CR4qIkCJzR+oLYgnPp3PeW
Sk2+kB8ZInrnZhYhddv/LlFIoFtgYYMFMd1mx/wuUUnsnfh88w/iPtCMW4La7Om7jMlZ75SCOg42
NSjOr7tH6WtrdO4KzJ2nBsjgi9NehDgFOyglMrojQ9EGwBiUUwMkk6/gjnG1MAOlGDv5TdtRvdG+
o3O51cEfIw6IauaGjRCiqNPNoVCnOzT7Do3BRWMgHX4OdSRWs5KSrnEScSHss/OMVWpbO8jVEtuG
MQaCWwx6S/Z0HeoXQp3aBL0GnHswPMZy4++zSefVmcn4hWPZ73YoTK3qP/ZAxjpQJpyr+pxpyfLr
nd69UfrdFTDbcIhCMzHw2aC6VvyViaT8Uaj8wwSYax3Bq2B0p6H/w/kNXPMk2qFlyaZgjCPUFFkg
6bTo9RNwe8BEN9UPGrjbgoED2QYCacmppmIx9W9rQjg+vDH36+YuKN5BvzxYSyGvqA8i1YMGzZjR
jHN21pyaa/QWYzCRiBFs4JzcAjeK0A3XJdREgHLoamNaJYjuOIPIFKD7pFSjsTYlsw8i6ZRvjFG8
r6bViBwoVwcOSkWkxxaB5BfoIF0G0U5tVlKP2xy/911UmSDI8sgX0vcAOwCwu716RkGsMTn35qbi
lmP7TMUUtSCfraYFMwVjjwEmXrMpvUzVkbWFJ+99F7zhdxOeC0Q6WDIfv2mH4rBhx8Qm69+OwKbB
jvhpp+iFoi/yrh6fr4tEBrVWHKzYzBPFk3BMxvbnRFXWTEYs7+8FC0LnpfloKbIt5uU8rh9VO4Tq
FzwwQmdusmvUKE3MgjGTvWEqICoJLE6IYbrFA5IDAI9ruW3/STEoEdG3EC39Ir4wl0EUApbtX4Z4
io7aezO0rkfcmMF/4ZZINWlIsDwoFzmL9BFvatzITyn1y3O6S9FwEIpCnAmgK4G9gOce0L4QFoSy
k8xVj2U/TL9eexdnhNgScdTwsCD1ZHLo4969d09myp/+1+26M8fiWt7HSFiG7ouCcsTIzqM56ywA
TnNFKLX9K2aIjmiTdPcllSvFDilCrpgmcubQO16oTqZjaj8jUDFz5gYEVMpqs++iPdheOC7QLv9D
738RzvhH1iaeIsiRU9+/F81A+yv9bqlSDAQRQXws6u9r3ZcXxQ00E/MBu8t59MAIcghsfCtPIc68
VpgO+OQmlNoh7n11bvyEU1HB6xlz66VyH17G3JEIyC0QR6ffF7HfEM+nfoXAsT3pKVxgU6c5XcKh
BMwG6ijHrAEy0iXifXMlRPJG9TnMvj2GGxI9GmliNsEXUz7+JxuqS4KRC4byqW80frWzD+WiAm0z
6534R8CvOw4QXETcHplLvxHA0n5CEH7+nkpKX+tyq0x1UnvKrN5EAnLd7/b5qB4hPmCv4RrD/mz7
xGWImMbSIFwlDxROJok2BmGgYzxEPZS1+OsTmR+MfQKQbYFRXjQpKYGIuwp3wpSzE7HY9yT+416F
vM2/dIm0+pfYN7l3i1iZkhrR9OEltMDJVrtwgddMU6+h7hSNS5MQtmn76EJywNAbB6IHYgCCfhkr
9dIhEkgIrEHq/f1k4O99Nv/47yPvQs7Ssbnr6lm4exd4l3jG8jfkhTqk7Qb4bb/+JEgjIMWdYkc2
q4eKFuXnaqCslDMB+mfCfFaRU69nReWIgMZpfeNk+ukQCO0L9WRejFKbhFVw+KDuQD1Eu8ZzbQx3
j5CKO23YHQlz8Ov7gXcXKyZ0R4GLzKsROpcRKSu2F1KdiOZ082IQjonNqfXXT9nR9x363oXzY382
Jsqc2A5F1epE2Egkxg12mI3hDXMPmPyeJ1BD8IWdfG0s3jd1Vx3TbUceMUYKvJxngosEtxi5NEXY
2WDCgflD7Vnc7JC5gyHTFi6qK87vhOB6DsocZKu5SrbqkXJxcSfTij7Pn44zuvBYAhbrIvvHsXvG
puCfC0UwLqRJPo6WPVi553yIECUUNpBnJZpt/WAhH5LlBaWYUfvP+w5xO2lEZV5gTMEMWRQjmZxX
w1cPlINdbSTBo0K5QHAdAUaAPkxOYPf+iXCrjac8ynhIiYxJRIJTWpkkbbmALaDImWC+2DGZ/pYX
gPxHMwa++o3ngEL+99LAPKvlheQ4uSq0QQa8p4FXlIT8jmujwUIIhKQjVmd4NLUCEUxDgTeHIoEe
3C9HnIweyvJzbMihLCjFz7AThjyOCgGITo20rOiSH8LOAAt38lanZN5M9T3cJGUHRJ3uB537xs8B
Jfp4Tt40PZoz7tg5s4qQ0zdnEkqt3ZYya7UBFkHGkozV90nwGo3I1oYDidCGVPX3CSmV1cMFHnuW
pQ3Oh8Twd61d01E8QT5bCOUIKhvWK4AztGeeTkivACPZiuu7kxzZZrDEJB9LItard72/b+R15fRo
rLpuEBB4weybJAsKqzmJPouMEGsDEe59ucNkcxru0V9AjtMeYQIHdeq9QuBVhaoEl67PGC4D9tgz
mYfTy4Xm0EHyg8o0IHVOX6XLjskAYpFxkYg1H9D9gSasoxMwgB7ZxOFnRUfKkxzBFcnHvs7iHtEQ
7g4g4OTgQR/09DkByqLMLC66lPZn5jR8ovWHy2rstq7hZaNmUe+UJfwPhxU1pA44UKGEdghIksd2
X5OWCwkxNOLnUEN3NpDiJ69hP2q8McKF4eNahRA/uMrhpvmnR3iwcdqCnjEBCcgYAqS0fGzqGC0l
E1BdZjO3HmNQw12DcARYnxiqAikw0aqF8ccqxGAKqBysDYHU95pJc/hSZTj2hpFMzC68kI1yAp6d
HXDVm7RzqD74iMBQQuL29Y/tAdYYByloGBvqHedkI2y8YAK8keMXSru/h+X9Zmg2TIBEhafLEbzo
BtphsiTtBKYXtbLMzRZwPlvcpPIhDs12R/mCrU74KIIUpUEsm1QdaFk/OGJMRESAFuOBeGlf3PFA
zk6ZAuwXPyq8YLNNiApV8/c6x6vaxD9WMFp4ekdHvIXLWqfjNTztHTQCFUgpLI+HjGe3Onm/RsnJ
8qmuA1qGI4D8qX16nzlcow1Kt3y/N70gTUlrz8IwIUfiE0eAR7FsnGpqeVqfKb2wvNecA25M8Whi
YsSZH9ElGtZDrFSH2IxRWQLjt1IPsvAy7L8foYNmCk+CEIhvDesfJIVwe0OTtfZKdESzZXktXWXA
6kP7Y1zO6FT5gBsQIE8XGaMzlVhoyDY6HtgXMF8x/MYCDZ2Ogy1OH475ReiQRrmTZbYW2E6AJ7wB
5cbUoBMSzkwB9c9MkdcEt9psQxItDxr75g3Yix85+l7m84dmRD3Tdm+f/jB6I0c6wZZ1dWPymb8m
vWl+ZmZyxwD/iyjP8TUp56AhjEF8zjzLk4NplR4hwTBf35PgxixnSiLzYog5UM8U7HwoWxFfbU3c
NwTBYse+uguJ9P4+O/sFQrzCmRwkOHXuSdPfvGZPEg+LC+e6UFCmJnJQQj9e5efgBhT9t4MaFZD8
O5SPbBMIhgbIX1nU7r+rZINb5P9eyXx6PtaRJAWeBsgcq03yB/fkJo2Lqb1q2DDzufKk7leVIEgG
xo1C3+VYI9jaePJ/NN1ZbyrJEgTgX4SE2Xk1zU6zGmPzgg42Zl/MDr/+fuXRlUYzZ47N0t1VlZmR
EZGDY1k71imomwP2Dv0BDgKk3IGc5XE57e6/7UAF02z6zjcciNey2JhYNda32rzx0k6MW3e4ZwBQ
VUiPj9wHO1YDZK7bBmaB0NZL6LK8Lsbso0ioTzyCURHHxAmD3/re8mDiH22/4TzVRKQ30Vu+J5qJ
LtDHqTxpPdsA0XLBWMBH/eVdM+zlX6a5KLMbbOH7Vn47pr6h+Xd5Mow0IceKylWHHX4p0WM2vWsk
o1Vb55CoRM1p5IC0ofcyojifdDGVy5t3bTg6hiyH+KFVafEuxhZByuxox1jTYRwtO9vBiVMP/L90
G5kPUzJjix5gjQmxiB+1vc1aOJoZmmquPftl9/KWac1v1fu7k8/s7MDTv71tv7HvDNr+cW/zP/ga
mMaYYAInGpOmm+o1tAmzP7d6caZV0gp3nKlMrVBbaSyZgXt/GrhWQjQy1swP873TRzbOdZb1+Vuy
IpJS7euS9lb/rvnATiQSxQzGQPhtFcf6ENdS6Ba6+fP60aCFP4N4rWfUh3fxcHmq6RDcJrFuX/KF
3C0A1tdHaal71oIkNtJTMEqxrAsd33VE9tV082V0onSFFLqb2ZLimPXcvCz5AjduKr9j97q6Gsl6
NWbeBWbf+DNgaT0Kt1LubSkZu/cYLL8BDTvnMgOLUmbEO6dy0tw7vKYD66LIusF6z1WWb5dBopqI
yTMrJhwYjbHs7v6JgDTHEdPn6vGL92WE4PRvfm542F2EijZHOueOPiKL94/zuXIbmIs1MmWrqkUz
mUfs2fhWAnkSNNr8K2kQtCpP9Ws113bcnqvHdmIe39uPVm4g82yh1dFRNJB1osdUGfuGxB+Ya4Gp
sP5zrS/hF5W5ykwiqlD8kG+x2eie5qGXqdhwnzLgyZvfzv7kKqsap6l/crM3NMDSqu0s//FdTWso
LUqLKFXHOP/RKNBnPLVuLQ3x5VtBe2lSg2kXY22gMcD92ZfxDHU8AMqb0fJaXsfzHkPGuYzFwLjp
4lrR9CoxB0q/OrHjvCIUCuDgv3XO+ZJcrCqavyZa2bdCKfV6iywB38ZPOREceyeysLhAzA5BGpPG
OfK9d5RoCQxRvrNqTYbn6MgpYmIW6HG2i4s1bK6SYQg2dyCPnwb39rH/JzibS7c+NkEIFy4XLoTQ
f+yH24tyED6R+MLZjpCxaIc8DVfmhX/u4YfYKVWbx6uRbI19Sao+T1UONYYtJalAaeHOTToI14kY
379bbNyr2X87MSysVQ0+g8uN5Vl+s6ivHUrF7tJ5bq/cbeVcUBoV2lS69BxtyvlV6zmYCGm7Bi1K
isErrWTpVv+tbAyw4oQSMazmla4+b1xNFzAIuZfocBZwwWZ3vKl4MFWWbzn7LRHrBDPNaVI+oFX0
LoXSun1Cc6VdX/RRFwoV6U54Xb4rD+wmooZBK354qWeH7rBAGl3qFpfzjtbGhW5bzLjimzl/xxi3
d3cQ4f8GAQhEBlv8Y5cQ3UuP7/Cd6aloUptEolnY0zA/u7dpdy48ViR3pA84ttl5Zdegy3zUreEW
VmT6nSE1prsxcvWTzysQfmSHp8Glq174vL39p5q5ZUoYqycKkEBDvqeq53Tj5ccUpajYyP7gdM6/
xcFTytyMBtsRZxF2BSrNLcJq62I3dc3edVm/Ke1woENOMztQpRUEmCn+oNe/bZ1/gBGWIhJhItu0
DrIFgFXt96M4PJez5P2RwXCV02dKP6sM7gRkjE+9Sy/37956wcysWD9KSYPAJak8nOsbI8gvb/KS
dmI2Z/cId9nVEjN9ShVzNz0pASfVjn2FdsCn83267B6MDbh1ihmCmV7iFJz3FpVjE8I+qVRHXwHH
Uve+5Cv3WgBaTnxIFp1AZyd3aONBxCtzDil5ePZQL/XuHM8DoGYfpf+9vJ+6hYq0Psp2JyW9quhe
Vf937/ZG2BlqpImwlW+IFoXKL4nltjM/1E8DGechltquZsjUr0XSDjTUeWQY69Ty/tufncKktHk0
cvu6MReH8XVmwsPZsrjVFQFeulRqmfJeT9cPcWqaGsmTjCCL11P6plt8NqXVcBIkTZuDl6/uHS3z
Qj4cOT9fLRqmE6X9SxA/71XY8fpLFKZmolO6fd9faiRDdFYo4RPAbteWTnijUZEre2czy3dtQQqu
aO5y+FgD8Q2pk0tGh1nmJEs/DcwvqFMcPd/JHCXS+X0r1/cry855JkQHWwBN7Dlf0lD86TnGdN4c
Igv6K+ja5FHKl0Sr0JZoNC9d5y9e1VMtn5YcHeOQTSa6kzY1ilthxMDGBHi2EONcwbckgM8VK7nR
sqOQz40Ko3U+XtIRGpTHxD5cwf31GkZo84WqGNGu5PEVZWpuVn5R2yejl2GQEoaZhUIFVkDpEB9m
YIBNY71o0VzvxmbGexd/lZJGVrcKGU4UsVFdf4r1/6qSzOtuvJR4a3n2oAQpaQ+hfgexr7v8NCy6
Nek8vkT1Vi64qdSNt3OVwn5qUU35qPD+Jfd48bru5NSTIwYaz29+HotnVdWkdUNC3z60L28PUbPY
eDgUgq7LJuk46zNTS8J4Zq8/78nB6LWiZbFC2+Pb9bPZ0vMzHPSr2BQTi+lWYdFXX/SRwXbtsFhP
A4PIRZXwXF9XJrmEpys8BK29Ra+4CE+ZANpxOikVa7l2rm2aQIPqLzysXOf6U3Rcv8TH+DgzJ2s1
XldCxPqtXFoIZMXe84cnGeWGHbhvIQc2LnZ4/tqiL06ITmZQ2k6Xeqa1k7n5SA4r865XOnBomFxx
so7VxqsF0xLvDGH8W4Dl2+Rg/f2+dbKz+d11pND63cvogLkn+emxX7u1TpPg3MEuwshCbx+2ovLO
nWL7QdI+XVm/rj3BwdyCXpQzzZf4pVi2uWkG6ObelVrvUr+5UtDwrHVX+RPOXwjNrmbMGJq/m7Jv
npxdrCNsFU9eEvocLPv5DvpVZKDb2L0Ndy7bZYqtRnmJTSPoMt2obcbWZ6rp8qXstHAGI3rA8s2m
B+8guM6S01DmjDPTo+KbCvT93j7lGonueeYSAmCl5jQq0QelprbqIae4DAPdG5OPIjB5kHM6GCRt
7xuGYJxP+T5+AeRGq9pDGamnISWTN3doYM8xR+V8ww3KXzrLwVztmePsH4r4a5wbuWvJYk8Zyyo9
catngOXZq0WeWAQzk4fvQdAKd/wqWMCFijky6XdceSjWn3471WQU44iCIlX/tm5q6uSy9i02Xoyl
XBNGMNs0zJi0DMuwOlSOQ+0Jp6tkbzWL2VfxHQzpuBRCPfnrCPgDMEI5r7L3b04LlQAN+EzwnaSe
KmIJLz1FCSZ7XZKPC2655PpUX9WStpthO1LWKbEP7KHJ3q01/34JDmcm4z4oPufHRnooMKsp/qao
GXZCXucxPWU0hg5i5n8TSZIzcxkqVKzFIJQ/tIXW9I+sHhcckRR3Nv/zaKXf7VyhmM0Y6Dx4A24J
u8fJRfschv6FNTERXXrX2W7sElNTd+s5VDwXKsuvmzgBkASzeRPlSNKhfTLmOTqOfTlOLOmhcpxo
m9DZVEBQhCXKa99vTBJBV82L4TmGBoIm77Fyebz98syDYPiDWpba1R8ZFEhTtl/UqFKNy5tPo1IR
H14MDSLK/360Eti54MBusXcuT2rHBQKdOVvRuutyQkhMql+kNC31KM2DO/Xbzf4DmuDM6Fp9Hfrb
bwWrASESdBdwe5tDtv6ErljtRkNUTt/rT6Chu2iXTMSFK9c5XZ8W8MqPX+K51a7bH1/v5Se3Khmr
xWYy3y/56k6kyndXcaIbsmZBOmkYueis6v4uvhNwM1FIBwGP+1MMmXB8aagRa+uPSXN/qW0/78ro
ojQ+8u+gwldt8EcDhAZ7BmewC7KgMi2yXx4mpWvrGKVfaXA6hjFlmk7j5RdZunZHl1G5LUuM7JEU
y48wL2H5TWOCw9ZYSXDWH7vGQS0Kf7m3Q0Wxbv3lWLKqlSTMZFL5D4PCmr0YUXY3lx3OJg6SpE/e
GQkTUjRTYTpSp9gEyfCfXFFc43gbPORCou297rRYPScprNP/8Z0sVPZEVTI9N+OXRz44uInzdvso
9nKM7hGHlTCObDkg0iga5td5F/Rti5fauuu/95/AeG0tv7dB/40MGT++Vu21lfzuwYZMMwjXwGht
p29LxpbpIu10qeBqRkmUQqrKC8BwcFtuF4fQ5XFCAbqFdiZdPW5KGEIYlGi9JGgSpmJtMU6q4DDe
HB/tVBPKCtw+yruFS+7764rALzXnuFebNEm8dLYQ+Q0W++MxL8qsGhUW23WLHpbSN99wxcvWuXH6
unyhPJqmNwCIoEBewygRzmCHfPT48sfbVxXxc13B50LGxpH7QXQ3dsPSbu9niVWp2E5+SkLnsQ7J
erYayEFZthoL2cNNSLRfXsoZ8tLv5CdmR+ZNyHETlnglg2VL6ljbhoPOih+EUqeoM6sukh6CSKVZ
2HESAhc6c7g5omSG8qj0TMLCTQWi/rX+sJqDPQK0KgYj/t4qDkSnIQBfdR07Lw+zg3XhPd3mnhOY
RepL6TjLTdcdx2v4vCg5PetzxpuxHCAziX4P0TEWCp2u8MaYVH2iwfDNv8x2+P3cftHV82vpHXsS
O2fTyRF9K/vcZWd9sF9zexij0OF/oDSONdibC2ALZsRX+KDro8dsBixThWNjFo6DCYLggfBgl7G1
r5nGZhAe4iruXQzE8xpI3rN67Mn6nhpJ5uDUfwfws8w0NQW/H2OZoLv4SzAXTHqY+xzjdciym5Dc
o9I43DSGfZT5VP4+9TFYfkF70zMWILk6axZJkNdch8dNVb6cZOYFmYTjzTiyDG6sqytK7OWXnz3/
HFzm5oOO55cmfKG5Gc9XlcPYgDTOWazURomsslvyGkk7d/5DYP9hbHXzpQ6gj8k2LH1eDoN813Px
F+Nd4zrmtlR8d6ykmikP+3dg3PxnqFCpcyYfGg+Ib9zIQ8LTOr2dukvz+BQGtWX8q0a6NsKZTCnk
rMs30l7GWs+YhzirBbNglFnl0BObuGPQbHCSDLuQRNHItpfYkXeIJ7tasWt02aSUaK0E8Q7xd3Jq
q1kK/hhi00MKAmQI5cADFWQQ9O5KpRA0TVL5PPZZXLjYeUe7gqbzzzFi3kklS/OOhWwsjNLx3vx/
Uqey4opIv0oewsK0ph91ji+dFQoufAH2X7m1+M4MEz1uBbXfTx0yJ6DvgXnVtO7mIiLHj9j0dnn6
/Os6UyeoXlpuSnulRc9OI3z/nLl6bCAOtcImtqf89QXOc0qVZVRMdSy7AhZV5MnlmoXRSSOxl8+1
D2ONACmYlOY6dPA6rP4w7NzoJK9NNHxlUIsEt4DDXSdfXn4NeAXiuTUgoN00VRNwUCGonlnVmNsk
rEZjnT/c7CLMK+QfVhXi5It7tWs8AUra16FAK74LGqCesUJurSPfYX/iFh+CvcW9HWr84p9ZnT0j
Vofz1y0FVW5qvxUBs5R+c3h0DQWrUtc4dZUcYkjXd/TrgNGjXIPvi7sTjsvL9+0NfNe4/9NZ6Fj0
+wEaaM+5IxeeqkcPPY6AvA/NYRk9lcQdFj9OAM+zHWRhIUA9gt9DorHtPhBXPs6bxvPHFDJr7u9p
OQtALiyIeuf+uU2MScxE7SPuOFA59/4wmOg+fygUEseKMzoixx6uW0c0Zj+Sepau5tDOh0LEGDjQ
OvY9gG6ewJq48XU+SE0VGvVQapRBtpA+8q04CBrQ2+PMbYSOLTou3+ZZwkGyKeITapOsUpRGnFyL
XOLHgY8QDsQ6BkJ47gu20tMVhwou/l1/JgOSM2E2hOjio54cpN6wJ8JwO8benEKnj09+GETkAQ4w
IbjmWHcOyB3QKWe/YRCnI/Ywk2Ua3Td79PNdcVxruBlyC32kYBtRDjhUsY0Ub1xyFCqzi184gTw7
lx8va/+hBcXarnVvTXqPn0v50lDWhcr4IBSFZkhtpfS4BGQu/NP4ZPIepb6gc4mxUfC72i8nIWmL
rylxqHnH0ES69Q4fk9kizijDu9vOcSyFf9EH0j3DmZSrbrvKrNQHYuuqZKSj7lOxoQPoOCw2Lm9c
Hbr75hm8aDDOoVQYbm4NcbH1xFQcpbn3g2xfT6PFjMmc9nR+V/L/iXPk31bRAKCG4mNoDUpbZ9dg
pWYQGd9fKhH75tYJ0J1T3Q/YMB1jG7TjlBAtKHFnTMyAFfIr+zEFF/fVSHxoYlNf959F3t4G6vpZ
K5y3k/Y8U/3lcYRDu/N/TrvZnLTotWBc72yCRNzW4QHSSJMjzgeKoM45WrWun+tRDuoIpjioj47x
76Hxc8i2T+vO7+AlvnQle2mC6RcKSMIuOM37PA1JkcYGS59znJmGwmn6smhA/oZhQwEwNP1vg3t8
HU9Gx56LufJli+cOn5mMJtOEZfDjHMBsCqPcVPQ79rLDc3/5ef7HE6st1b60Hq0XOJ1BMaDgetL0
u9dUfduiAr21QA6R5obrPvdXw80s2jq0QC6XgQQgMwVpOKT7F8NB+KDKg+cDpXGI1oqxONPUYj72
tP/XH/l/26+0mizBIfRupnDWVDjMXM5+JXUrm0aZRkBLFjVYVWrKlLYQnkemtZJWfR3Gx0UjM5WG
hMNT6oHPlFcSvS6n6ddMO1OMwLmAndDw3BhjJBtJBCBjGZIeyc9xdg69waxJmQgLu/bun81KrUHM
ZfpDF4ARsJQAuiS6GleeEW7aCuwrjUm+1ria4NCKxIvy9aawzwUnx8xU71NsyjTnnZ04p4t0qBxn
EkqJ0fpQSz+qqek8NIhEauFDv9I9k95AC+B/Aw3T/S/Fd/hWk9FpkJvCaZyQIuKuMRltLWJmcX0V
xmWwH8iMCCOGt45eokdhiLaLT2uiMVnT6X8emmx8qLTVqxBfHsL3aP/JY7bIdqIlELAZDwD09d+m
pp3ZLXqQmVp2Nrk2wtIaB9Rp0xO6pDLrSeW5aUOl7lIu/Kztl+IohFDhXggIcDr8sLllhCwdelPv
3d526sSmRRLSp+1AzJ96nhkNs5PprtqxQ3c/1B5qqWb4FIi3gGpK71NDflJZfmSH4kcrCJTrhz6D
BkSgQmfrJETlGJ9aAdIAQZt8BHiS6kRLgw5n8PrBo9UomvTHR2revQlyESrLk2O+uoRSjN7NH+bf
BkyknDgGhJdvdRjdegBs6VtGpnSueqz08v9u6Sj//vt56ezil3quPWnDC9V16bdiK6VX9Kk1ZGl6
vJmmK9TT/ovpSXevp6xHYbEyqYi1GBQ19Uztt4aG09xDCwMCtDfGntvGV2KYrBvyYlh5aK4mFnWe
ppORtbD4QwcDxMkLDWKzQlQryVLV0pJQW+46tiUuLyHH8U6AADWIYoSpkKBE4K1BewKVlPlf8Dp2
jUbc2QIpiK9ZBpjOLrYvcXCLWwDUW9jEJ/54l8Fulu3uR+uBU3NgCnol+Xg9VtLdnY7IIcYVsYtc
vPQ/varaHXahno4ccst89MXcgUD4QktLvPNO7h8817d7n8rvEHzqWTef2wwu+FP8lnb/kLUuXzey
RBMAHzZj7iP1dX5PtSbNx6iAVt5nJST+WPHpaJWuerIP1ce8+QzuB8FFw7hQJglO6BxD+rRxkCFC
TUbMilalB88xRMpnlCdpeEaIHAUxdVGTuMFz8FvUJZq8jgaZ/hZk674eq/vH3EyJOsrIJGFwTqCI
pEZGGGs1sWpLVe6F8sqmxwR1mIzzk3c8D+C4fx6HiIVw8taVRnnKL/8IWYOLxn83JFYaljnAV3PR
b2v9tuqnvjbvSzq7zqIvYS3+UIrmvp4/ky/IbTthXibHlGLv8A56rF1UCsd+/t+9iqfwlx7xgKMb
CG0veTKuSkcicMEFb1H6slR4l6do6XJo2rxLQNx+okSAaqM4BEKUEG7jxEyvk4852mNt0rFKfd3J
BwQd4slyJtUIfV7C9UsdR8NEh3MQzSd655/H1+7n9IWxyvc/RG159fzbXaprd4mqCFA1hewVMsEW
zFuZGCd/1J5YxILz47c6t+sVp13BnhU8LUZLh6z91MYEgxZ/oKPQBChsQAvwEkK1kQcL1nLTXUMm
K4U32qV/Q22Q4aELQ3XLk9Zi6jpqTGjeyWezuHi6vkfQtm8fzvIACN8/IUFaNHybELlkjlGiuSYG
Kq2GxdqtdCufI+29FjrGqbGeTvrHOEB5pl23QZmKrXD7NQ317huPisEsXLLS5ZwHeMlps+ETrXry
7Xk3+3N5k8WWFSiTEvGuUCFxlreGr1Hshk5NBYGyIzytO5lpYepVDvcxs+v2ehQKyfpvVvt538x3
XgZeEN/X1aUZb6SpCpFk/nU1VMkfhqkQA3eaWHeNAqv4r5aA0sY4U4KoADgWXa+z7a3ib846E2vT
LnWZks0rXOtYPQ9tAlyYwwwctq7CdI+HyiNMEc+MTofIcOZNz28Iy0nV8GzCsyql/Rs5odThuGmS
cN+ErYq4lIQWoidFeF//HV9COTNob+ocU969iLdDkSs1RR0xj3jdcYJeRmaUz89N73XLNwRYWwt4
6nUFmMEvo9L3I6Vcw3u93OoTpHvDVWbFLsUD3rmZvipDeRCQVva2vnX9WVl2QDeB/ohYM/mR5pfT
OQxRVwYbRgPTmWPPNBeFco57lwEqtLkG65pb+HdpipgAHwOI1aR/XKY/yPQ4XvWAHdO8SViD9cA1
ut9gjesM58kXvphrjgrnD4nSMctl4HWTDZfjLY6z0DU+rKNwu13aC4QBSqf2+QOavTj8tnv1d82u
4Rqvcm3Qi4TA0azxhEBJvAuML7yGdvX0Pi8x1eaRvWms7rz1nIOfbsJ5zJ/8lIiC8SUcEV2TK+BH
HkFofOw9eGtCIA5jYVlVHHw8z2MoBCB4JAace+lZYXrSZ1KysiMUz33UJVe1srHjjr3CKK3bPtj0
VJbjwkhCIJjfOnCcyxuvNTN6Q8tXH0l2oHoMqaKuuYOqrjF/klJejmVoRABQQG6lW2nRDTsu7Aw9
stCheTYmHRmoz5YiyfokGamvgO8l+k970XxdSeEfawDm+Mv7CJT3T7Lc0ZaQh60a8ru/Vvqqe31b
aE/dytv2vl3sPL9y8amxz76eLxChWqG3ujcLvb/Jadrx+U6iM4lXOveSFVHyd4rbAFe59ezVo/6q
dv/T1y2vGrlRqoXIP7wM8v+O89DyGgC8hJs9CdGtNllWznKzVQV4KG0tTF9gYrai7WP6+izkoWVj
Ig6VTS+nSQ9rlve4+2thH3/x11zBe4j5nhAU1UMlKGf7VHejVdnMd/04tO56WmsyTcExM50nInmT
7a8GaISc3zpyqPi1zPQ+9Be6KGyv/XsTEizQWYDCwl0vjEBRsoo9DtgwwJwodenygTG3T+H9GtrN
KejMugNpio4NOYhYf76XQWsaCINdKDFuFFuXZlgQy0tz0dt2rKDLvHWe+SAgig2weLwB65wA245w
es/qKLlJu7u+eWio7m+VOWdoNBp7CToyc9rpU8Vum9ccxveZu+HHk1RZuQ8rsLLdlQM+oparhZu8
KeHyKVCZGjM74yoNQaMi7YgWXLkD1jIuTAOMhokn13GLQlKhXFp+SKXk0QokyeO1/zLkC40pOMvh
toLonmO+sPizRMLotfe2hvTvNwqoBmsyUzqYt76oKtCkHnoZTCURlj/l3FekO0vTgJI3WTkHrlww
IWNaxTtJKN1/a/GkWZudQqMn8ROg5WDGFih2HGAey38hXbW07adnsMeSr/47yidA1wZ5BjcUSAOe
sT+jS+BVLGAUBSSnBjukon4Gv41H+XCEqVKgtgqL/tMm2FbXPJNQNHRl5ACtzEcKXJcptzKrFuNF
fYGCwneMDRiYUXI6njzFVyAFiO0wTLzdRo9mAoudIdwpZL6odTVuOf0kTsl0fmqukVNJQHEhkOrh
xf37YagMCxFUSi6NlDOGrrtTU7YiDRMZlpV953agyCjNvxhs//dwrVRH4/m/Uu1q5FaxjK4dP68x
BBgcb08lSjKiZLCzXmu/D+WOUq4wYGQdWHPLb1hAdCqfw9ZlqeULoP8eZymtRS8H00anls5Su/Cx
Qqt+DgoCc4jwbGI/kc87p8G1t+4+JrHmTBgMobMh8FPew3u4ZknrED4bu9q958xbKHXmXMR0UzVP
4xxQ7NgPjaiPYj5afjM/CUNY0LYYSyxbB5ad4/0HTfeTCSleEXYm0HvVy41CegBFa+A6H+J5Jdnc
DfNdd13oDQC34r2i7wS6kL6OHOx/UU0yBMCzDgugeb3vT1RCXXzLL/HkaPrKbs7kLD6f63rxxxf5
PD5qiXcaeQOmz0HicSPBIchIVO/QXdhVItaHCY0bevg1hkFgFqSDkECpsxByXx+jW2ilphR/ukV3
ldFf935cGIIIF7i90hIE/4vmO5wKZPCIVBcSoHw30y60f34CLEmkWlM7QgBC6vUcZHFgjLH9I5Ut
3jzZ1hLzspOsKppQkLcBseJy0ZfSb7Nj3PWliK/pqO7QSaf99M93Fvibfj0JLkWTSl+zRL6PCIsT
lRhK1tiNjbuLw8oNoKNC23Gi1SPhCO3XUx60zy01Ns1AoA1MnUKFon4Eo1+B/GvWzao50WVeYjAp
n9tYF0Hv/wocTJmFHoxjhCVpcOml9Shva2yGJMXIO44FBweyaLpbRJqbu04T0zoc3jzosGKuPXPF
NAtDtyO9qWXcdEejepNdWX3Vn3PshrTGAX85tJ//+EK3GAcqXkFiNR6UVmmxQQiATLYRWYsdKi/u
Ad8sNkF8iltk0Ga2c0N2032C3xxj6MPyMxGlN5VTGfVM7/NaLcq1dCiaOMCd5DvxRi0QhCYvVeKa
ONdLd658CoameqZXepT3iEqrDK4LqCORi5Gyj6Dg2JIi/PyyWGkUtLBGt2PpV7OOOP9Szssy2OVB
cvr7UaJ5UocWGQqVbjqx1HeTyAgTAj6/Yn2l6/lPeeXzWv4mIwzo//Va3gzTVOvz2n1VfYzww9cY
I0M/Kn7mPymtUS30pQwFMTpar+lkEKXhjK8QmQXpKVmu27oO3INFL2wtiV9i1QQXpsoLy98tER5g
zkrkZP9MZ3sPjawmMyCDe/9Saq+UF/4irxGy14X1zDOSbfqMCxtduay8OOG7+TH6x62U2FfCwvaL
SUWHuC8KQ3ycT7fShNKkUF4OFhqkQCCkjm6Bb0b5P9QV5xspwRcb+9KbdTN5Nc27vEshhixkYKt4
H/B4fYfV8DB0yHYW8d1phm0jyeilTKHWLJPAdlQ3XYNtEOYHGGHDDHZu4nUzdKy42sAxKbRD82h9
bk7afigxx/1pBmHAXifkWpWvlPKhrX0EbC47brp+Rz6DreNBTTLVUxAlROFTy5tYZr2IA66pdAfS
nvHbBxCD8wza03FLipGRSRPrqtA+OU2JyNelxRiIt+GL3vJUs7fSz216IDGryN/XCpaR6na2680H
Hv9c7IjdLUqWsSfindUqm5kFoLup99hMTnXUOpntxyoudjdIR1ozHZgskqhXux2LcP/hReFBMHEI
74hbVIw2w9upVFi/qbICc8yK7iGnudXiEFj3ZrJEaGDWoD2DSTswXU/nZo5McKIAUC4IZgFGS00V
t3JspYdsf/QHivqf/y7FvxG9RrtxaqRqg3dqFx2UdgP4RHg+MqRFaCztK3u5iUdMe6HjIhFSIaiA
7jMdlpYDaxmdOiYA6IP4cYr7sVmg40eALYJOzJO1SF2IhenfVrN1cB46BZUYAf8cElMpsiYYytPQ
hXH8hWZnscvSdApA3YbNh+Repb14SKyJ6eyIQ8hcibf+ICQo0mLmaM0wxzCN76Vy+a1uhnvf/RxS
gF93A06qlbIqPa0MKKpqO1tSISofH9RVytdV+P1nojZ3GbxrBotZymAo3ysvZWyoK7HM9NzPbQd5
ghuD4vfv5YW248Hak4wkun7f95NyuIFQ9+RLeTfUprtszFKS21aMZrNaqZBo+FeceQOdrcAdlUcG
bRsN87yWOjV9TmofuVzZTfh92lCDI10bLlBbC8NSQDS0JPF1MNHsYNSqSZTetwq7utXrAS4HNZuk
68f5eS3sPfXoIfKyINfx4/AOeE+3qeMmrFWvctSEE+PviR1utb+S3eGxu9WQN8R8lcUuy1z/9fCA
q4B5BjyEz6mKY8kTVT1bnTJ/Ns6XSBWw3fbsid3Y5C7h47+O1nrgNqxk5TQyB0gBUvYfJO0VvlFp
OzC36TC7H1re7TqTRBcXNViBNZabKh/Y94exWKq+m9uGShuqAq2ea6nQIdmppOcajpdoUsNA0N5B
39qpKKmS9pReGR2d679Ej+EP5Gl8L2Xw54kbkB0UromuHoHo3pYT64dMemZpR/O++SIikQRhWVnF
K1zVaBOdu4VervdkOX3tPsq3crZzPZXVbblescZ2Lba8lk+7U4k4QHIKQ1/VMkrL0Ba/Ib9TiuQ7
Jyzu8jGAT6HgRW46aT8gCszAJ8tcVUNa1a4+70HykKsrBfUpMfvmewu4xMhZtIpd1gAYLqiF4bC2
nRPf8o3yomtMZvsIIb7ACv+SuFIKWl9sSMruVZjkdpCUe5JnGTixoG56//tbRdz0iGHWzkeBRb7o
nsqaJvZGrnHurnaVxZ5k2zDVSrFWFIZ2WIhmEr7Kls9hKI38D6FByZSZ4l+Zx4EfyCOpt2ppXGvQ
hga3uoXWYrAUr9MfR29OX9WeN/kjxU6AkInoYgQO+cqg3WLtpUPD2juSpOiW42UnwvS/QskstY52
lK6ogzHT9MGODcXptU9+EThbFzqDZ+8rj5un5dDMEBmsW9l4bd4mD2yVvf5WJZFsbCWUfHpFyjb+
WqKRf78jqXle287WQT68Yh8M9lq0Op6c7UP7N7wWoSsRE7bUlCWb2qqtcHJfJ81VGRlrrDnxEt8G
lAy5p7mQkh10oOa2dunnaxt+7RdthAmhDdrnnVkqAtrAOD15/uflWgo0dMa8P3PMGYS5cgqf1O/w
Er9j5e4ai03V/b4pRIe7aqa/qR7iVTXRErwKpVPjUsYalD0dhoWy/yud3tf9ZVMb7T30UQ0EVbno
reCZFUbJ5rNbsLX6p+ltdGtO+ovq+zFKWlnz02v0KD2qeS5CUMmLv3Ya18OyvVdO7+ZVGYv4+tt+
lOfNwk8WXZiPFY5bfP7edc5usqg4eBLejTl9mFhJSNi+MBrFnPs0bHrzlZptKgvbzcdtIrc3DzGb
hezLG2Z5bVzKhWEQbJANMe/Ytws92XMn3ymw6tIwAfw6/XJRcrxghXUpT2b5zh5J7eP89cIFaaEt
kk1H66kWXFj8GIFszsoGh7ROP968T19QyoYMgsA/1iebK9hBUrHZqNG6n3pfauDpjZUSA0mge3aM
trVTf96/s44LnTm90+Kg2DEaPMqVi0yAw03CsUuuTHVkUlaZd0KjdxCYHEDUIPTMOAKt+Uv5zhzJ
69NO3DtF+qvoIOEGU3UJHwMbFjoc72Uqkf43ZUb3gj4pvnsve6VYKcwucWDzp+q8Bbqpc+X6lvkB
FsGfyq4pwLuT/lLcDx+9csI82uconDtSF9kxbkUUviwRma8Tqkz72+W275+7D9MwWxktjEgPo+jX
0m9nuzPk7j18NXHiIAqnX8OpFUBzE8E2vTtFiMWIEjCcj4odJ4b4CUqVjh+/9aCrjGH+GcHrAaxm
gf+Fnx3mYjMh2LeTrBLpxr627aJBCHwKO5jrhBoMjvtzSbbTeNFd1/KsMcxCNTjTyC3mFlFiMOnx
MbFOHyyatRiWGPZvy2f5gXy4LM372/biLU1QptJBGDLr92dz5lAV3P394Rnt3nxG1lJqeho3XFOs
hHM9+e+Sq6TxAn0+Wu33qb+4Wea5Hx+025Z+n6SkZbdj910MPouvl/4yX9l1816hDv66xPmaAeXV
Yk1D3bCA83fCajEZG2VWEWz0QTCmKXC6o2grJb6unDKahX2VIzrxVvsUn1X2jbtRBc9KuvNbnrfN
Y7+3TMDsJYfm3h2rwYSl9zDB+1ZdZ1/3beEgWEZxvIwWVEJ3CGO2k/pJDDI9G6d2XzQnjUU3WVA/
7X8KwJrvIlVYb9Jdzvib3GgW2ylNCjMWuG+YqNi44JBITSo52WhwxTjNnrnqZjDvKRZYIe06v2M4
UycxyqDotSzNTTfNi/UY7USc/q57x895c9fNGUd+LVb9cIWv8O6vXi7VM05HVgQyb9WC95nQIZO3
JIG87S6viem1y/GykxkeMYxS0eozQaLJCrv761QasJAhkTb2TQoj2WJ+TrJZOrWTNGndzPsqWUn9
W6jPImbpnjjA41n67U9z77d/W0Btyd1/VtjOrDH+DcDSG1zytq6EJfG2+D5gG/+kPKa3Y3dLPKOx
OWKIAkXpzGf3vk70F35vmObSRRE23r0No2JdCZXavHelqzB7KaVe9A2zNuLhcPn8Ot0rvE6Fl8fX
6eOlvWlm0tHFBpI8TudDj2K4SJVXg7xE8FY6j5a9h9iAow0OHPoGhX8eV+792l19PevbhjkflXm5
sm7coZzVTaVIc9jZ3mqLQXFZuRmkaeheb/frkJB8vM310yQKn+mrVX7t/o6LitFV5YZJ4u3JlGfn
QR4YShHEqbLQ4uvTvMTp6SJ61vbj29g9tsoaj3X1Xpt7hWwXZWPvUPcNsz5aFvbfHzq+T2Z27Wa2
jeS/BY5z0kSs1uF7P3/dfJ7C+WGd5nLNlTFn0f6JkVv+bTtI81/7doqdQmvffyHXexNQ2tnmyzQ9
8vXy4IqlleqTNpHDbfzbYz+Seb/09nx95sbcv6V0UarbYis5m6hthst8idPU/Vy6ja+DbWPBz5JH
PsRa4as/Wn1gViEzMdxBsV9XN7pF8/qdCGmiQi7th5swSEXJA0s2xA4HMVoMiBS71tJb4bfG6TA4
9YkK0rM/076WUmuU6xYpJO6NwkBn9chgvUfCVcrjF2rL94t9fmt4vF/5GMMLW+4rEavpCFn/rYk6
COb+x9J9LaeSLFEA/SIi8A2veCMQIBBCL8QgJLz3fP1dxbkxJzQydHd1mbQ7dwpPCkp7rLJCBX4G
BYhW0+MZzdAh056VF60Happj4VBHLPumTbdqy3URzPn+tziXxc+hxhQOp2spvYbs5REqGBJtOdX7
dZasjm9I7os3ucye/qc1VJCgK6nK+n2hh/TwKWgmzDmMjZuz78vg0trxXfr3+dvtOz5AoWM/yafL
YXe2xNDvnTME6IuJYltbfgrcLvp3adkXFVuuL1/FM+GRcVk7/VTtWr++LfvZ6qwXhPi8qD1eO1nX
fOUj+j6VZm+YXosM2dKlsfvbxInNTCeaJjTglQAopLuxLCRXbeHb9lKMpZPSDAAHHFWWnaik3i05
1nwR/sQloa1acIT2vwABjyF/7jir81FDyIRTAZ0q4DJvcL7Xg3yJoyW6I0wMYs5tW4gJDmc8AC5h
JLmaS1XXFk3zCwYmvAX3M1hYKMh/xq1MurzCCY69+TORKF1lsV2we8GLgv3taS+4fU8Kcf2VG5zz
hUc325r9d6fOZ5vCcZr+PNaZDkg5kEaDUhIfJFzp+vPoJrtnyfb+HelB/m0+ENFozXpE0ulz2dm1
z53kINrV03dsXIUlpoREIfubH95zhdvvY0AuHt/PQokfis15jmpvh88hxZmv70fJQSbUSuNe2yFo
0g2cGuF+sdLCVTm1yh0kRo1ZkxLqEdk33NA1eiqJxzlo9ApWHDV335vu8hAManRK51VreajmgLE6
120dC97+WnFcmEi13a6YNRVXFg/6W7ZhUddZjzSCtYTH4Na6dsbaS3TupfTnrXe5e4HUvpQfbrqq
rBtjsXg4akHxwby4qW3nVXr62qdkj/3Vwr3qY/wA8+JWQuJUjj/KmTz2WK1SSish8Uxl2f+6Y7DN
IfUt+ZOPbeQkHQGU3GAnSPDP1ejCoXhffEbvR/X7WjUVbn+XRyFi7y3ZA8fCcl5Kzot5wUu9n9xt
XnK3M/OPe6ehxLx0QmOcKcz109qUzpdiEl3b8u00a/1zVVYMNx7hdRD3mXUFyH99KaYfxd1fejFM
vKfXVTt8o6hZQ8K/dHeGn0V90aLMlmUFx0MKw8acy4HlJor5ncOPcVPRfuZTy/ZnRV2+EoTobzdN
aUVUAh1/1I+92aIcpdA0vxBkYvurN9xL66ZCEO+jQczXsZzs38Gvon7q3HkkmlnVnKpl+6yWUk5i
ZIAxERfRDYq/sAMKuKnb3ajoT8cq6l1Pb6GXcnBzQrmf9BH84vJvy9ve9Oc9JADwReveok84IZ1e
qd9dV0I2oq3IP/t+/ASb2kwPMGCKJBZ9JNuAQdtP0BPG77/0iuifowY/ZwwTYYHjICZ8N+7Bo3m0
ZMYCknw9EAvYfstJaJP82OIECuUloS5CJv7FdLT/ZlaLF0CVvAs/pkYsUzOYC/me9WAh0qPM7b/9
V7KFqnDD3d8nOoyAw+dYa9MP5uMZCYh2QtVZsrH61ISv8A1T/JbJV+91QrB9chTTn+n/xp+HhomL
FW7iK7+q6ENxBNaM3+X7vIiYoRy9zSZr8ZvCdZR/S6ASmMkJXDFZtucD0RbLmmxeu4+3WbydbyzL
yjhrmEDaC+Xi65oiKPm13lE6J/TIWHWe/wU+JjkupXY3fL2AFo34d+JQW6siEfVOqisWKi1GxKTt
raN1pnhEI3UiZmpLzE8/C9Lte5OoXpyZd/U8/QwHIQO4QMwxBWvpVrybdh2L8jvdjY4KShSpiAsL
Xwy240Yz3XX/UyO4Ut66vGtf6/POLoTXzz/Hn/R3XvntBTGz3h3FuRLx7pZ8HGS5KlFZeNumnsaa
oKYQfEVH0INmj3Ie7Ywo0c9imGzn1R0LsDTwQ1YfpfQb5AMoKrDBWfRX8yvcCoC109g0AE+iskg/
WlGe4XJevh9LrXHXgYoF9VEJnTj+zAnP8saKzrw/v3LVWTvZ9eez5PvlVtp98ueeVOfXrcyKJo+z
f7m/w4npicjyuJi3hLaS9d1X/hsFAqUqmSVpEpd/WvYWUy2gZjravem/tQc8Sr+jjG1tvs6RazTU
KeV72yZW8Bkx1WIc3kaOXuDL7aV68T0RCqBdQyKGH85flQ/hm85+bP/0f+kGFoHV20p6JaGjktxp
4B1Y9KFCk+/PbqCaw+/784/uOtsX6TA2+dlt79jLhwZdq76WFPNXxxEg2c91ogYERJi+zc7wXiio
TJhyJQ1Lts3d1xILYSir0kuoK4ogF49qKK1hLhiuwArYs6TJqSnOfnjKK/N1QnpBke0sXYvl3g7v
TBf4ZF9DGQb0xc3cCP8gfNFV8l5TP6uE7QZAucC6Y5z6gbGAYA7lMOWL5Y5JqCdajW0TCX/uov7o
6AQd2P6l5/LjjsErqkeD9Z/ZycjWoKDY8tGrW47frrN5C/nBZy1w8fdCzaPei2GqFIidV42lONOL
BT+SbnYIVVNWoxaCcqzIa43X0PfAKK7uH2jrpJm3EtHzEmj2V1IcSo1jIft1/Dz/5VtWINa9/mH8
tqgZTt30IbXRXogkL4uL1r6pQx86vk01Wc+sy7s33SfO/C74rmeQh1ABcGqGooYNNotC2Jb1iXih
e5P2YLKhL9QpYEzEosv7ILFUOJ9/xVVlQSInlPTaK1M9lCUZpAzG69ZjAkQIO/9xA/549JNwnPpG
cm3SRShy/ajvLfgKJe4BmZuHY7y9xTale/koz6x+WMGN5jXXAHxcwdrlC4drQT+GpKYVGjPpnhsK
//9T4NbbG5jomBDcE4jg1FHZ02R2AdCpJ35hMgzT+CS0jjsZygOAjJMse9pPoO0TvIjYbTLtoORi
dTrDJ0ilTSGrB4jKCB66PqElaeq75klQIdzjIWgYwa539y20YF+9fwgyy5EQV/yMkI9bDanK7CDx
cSnGu8/3BGgaPE1eqfzgPrp1yUBHffMXB0lyzN9B4onCeaKZWTST7T0iyy+Y0ysDBkkYFhWFt0yE
YexUfV4QMTIaNFAs0P0PJvOsfDtWrl8Uh4ziQzRD1Z76xlvzIf/6FYfYzVRIFMJvfQAObD5tLgL2
1jxhxuA0jMvo98Yt5soxSEimhp/DHZApZb5uIld5LAePtifef2689awWARl9iZGBAcuW5swRHQD1
twCKAJVKl8/HWm6Qf5/95zOHra5oSsIqLIrN/Tueruz2P3NmJpyBaKl4dR7st3gHnsBwhZldPWw2
XclcCk0/sUxu9meqeELpz8eBNdywQsRgK6Js6Wxp/bX6eyYYTEX/lm4Fx5wtpbb9DAYG7PJfC2ri
+7EXXkq2aCJRYjc8bMpZlu95Vj6N0fiVLxtMcvH8MNsVymU6zz4PmS+P3B5rq7/7qpL8PhFzSPy/
8vAwh5KWabFz0epdHM9H4cDX2NTjx7d5orRb1H2NMd5mpVPynYiPlBDdcScXriyQeSU1vapMXRYT
U7HQ/j4GwVe4YhEXHsm21+nSCkG9ssPhBW4euW2+dGdx46fV4na0xKOx1USkcP0Rm0yteNUfW4Ez
bRbe9+NGZtff/Rl2eMNxeZku7zYwxuX9zzhfPihvmZXuh1JCWwBpLY0LqONUeW3IFKKmB4yJcvr7
fA+R9MTHTUYwX9iAbX774KG8/2J85gbXn8Vn+nsc78cftetPtPiODiUP2n8tmOOmJCqmEhDYjdih
ho4kVjE7tuwKTIYdZCs+Cttzdf/DDmAQWJstmoJv52IlqDg6p4KpmUiV7iMwEyGCS+U+WgzXMVu9
dh9dD7UNB0l5sZG/Gdpq+Pzwx0XUz0xBHvab3nlrXk319ss73iI9S0v5eOm8RfeOX7dwOPayeVnM
Srjf+3VbGXuIv1wql3hxEzEsixv1yAIyandApNt63mEB0n36+5rqxHflmeRBOdlLx5kI9T2Sf3CN
U8GahK+7Mjy0ZZvtdU/zTT2rzuxN9LKTV2s7KzTXSzsNbB3mTR6xvAOxlltg4Qwj0PKoklsEDN3z
g+zYZRp7CUbJRbEarEP7gq60m3lF8HVjtJSy6vxvvx7/brlbwBtPt2E/AuR6hSOGY/lr9Mvon5KI
TW35cCsXGKPXXGIvzfYJmWTvOvLDRZh1V/63v1Tn8DG326LH2HYnyAqTkCoYqevZNHMsUQIE4hJE
p7qEtj3tcxAmIKPonATEMmFAK8Q+J1Ow25dt5eyh+focgMP4v1B7Ys6iSzkxtVQQDwaYmm43uu58
+/Y8uo4WE5I0xauuxcFaQXf0DgB2wV8v4H6puzUTcjVZQ1CJb80rxvCID7x6clOf7RpnTQALBnUY
F4EozqNp5tZIjBy1VIqA7Mv/x8lqM1d+fiS/nx9QWX5ndMlWfhFcHcvnqePke2Jb8e7rL2Wpb2kW
yOSQriZbs8n2DIjm5Arl06ZUyryV6sSa4QVdWrfku8lxWY3exv8lpmfLeRYrRx2KnBoLiG6xvPzy
ShPaSyvXHifr89duiKaZ6fRBnngLoTvZ1bD47HR3OAjBjkB5lErdPZyFHAI15UWqVkpligtUBTf/
HEMxYsULxcsEVjfVYZPvZQsmpswu915mJibloER2COTpdSM9z8v+mdrLvGLJQ93GuivzWEr3KLJO
4oyedfXoeX9TE0tpMKzzgZKK+hLBNms+VrDMV7yqvcyUUnUSJEniAqJgJajn8lMZaNltcw6QdEyX
bpLdgv/gLdtagiLewdJsr4rES7yRRMd4AeSizmoMv6gWmWZjb71EIgp+KBhM85tC1xkyzVbRz/OB
l/aIMFRM/VPzFsWqYddKuQoYeqXkh7+EsWHEfqXFZeBdxIbJs3ZBpsIj4mWTdBpyPeAymBIiMygh
FERIfMsLxaa7iUcbMw6wZXOeBVEux0bLxgxfR6KTmm4AHiZbcmnXsPfstoO/i93Ip1t6/xKjk/bH
KFCBYYOhARCkqpYVtm5lRptxyT/ttM0mhPXE+BPTXb7kUIS6Wrfp0RILqFArPwThSkHwWGxTiC88
Vtsl1CuF+fcbAxbr6yyxMj6qAd8Hr8DqP1TxVzauI6LApOSncAzeHboF1FqeX9f6ATcXAiF+bKoM
sbPCMtls6CcF2WRTNuAo+jsPvFHvYC6vffNqvVw+e5ZSy3KKCyHvdufXddOawfA0vYcpIyFa84ES
xLOuCkRftnFPd25RyJu2gSLv5jrEyy78aCEzEAC1QyrGxHVqvpjMu77t8AqdrQDE7AMmCP4gggVK
1O98zoguLZ1qK77CpXI4VK+JirVKkpezhiHud2AzJSagF3C7HSA7TH2FJ351PgAPnqWMdIUEQ+pD
GM5REuoQ9xNyU6ZnV7zwPDnQCfQvJJJuC5gznpMZCMK9ATyE0N56K17chvvfEuUj0sZlKZqmOiFJ
nm0bxGPXOF7L/owWiMvoJvPfc+pjPQiWsw2yE/ItGxIw1/n4bQJsjSh6M2q7M0kaBzjXq3v486pg
3Evk/r+LSsvfw8SxB94w0tO6dck2Uo7nrOFD4b6KQWZSRLEeMIdq8/OyHU/+N9OGwmm4YtIU+N7P
flMzhN6cFEwKeyiH2Ufm+B1f6otyfr8l/7vGarFbN8LksfsvEm+Ok/RnYS+wq921s9hp3dk4zmo2
sXEnY83zrQZJkZ817t5KFBOryj4r9MiNilBd5a+t6/JzPB9tUoN1ZhhdW5uLyDvCzM/VpXMYBrjM
4l030P21ZdukD9X4obrJtLZSzrmKuSc/NqdmSVhKKWmbWLyOEtN0vOzg0Kb3c+vz+f7oBXU0IfbI
emWmpPUCJrKY6ixyyu1BFKYLxsT4d/V3arDZVLrka3DtU5BLeEr6A8CmvZoo9vX/Z8e9830raG+t
JtEbBFct1bEzj7KfSCS39ScFTPhRt8ScMK7tfC0nNWz5iL3tE0CacpQ9SdfgPp2SIiHM0xfULz+F
80n3tolKrE8yOMF2AjBoT2zGKeSvnA5Dp9v353TJvnMkPCMa+cUMHiFkesImIU9tZnc3Z6BFTPNe
ure8lolONzw1Y+JsIdhsf4MSknWOrlNjrMbt0AdoJIopxJ72OCP1+hlHKiGChIqAoreUys041vIT
Otgobyd+7+kATnJPILhsACKZHvBz+E2PjN+m6Z6DKKLt6+4QymBcSqweLKaGpaXLs2TXwgslYjU7
+Jkm8LXtJW4ywSxupJbNxM5q8dQQWUi9DBxEH89rI0SSJspC7VFgkwyopDGQhyT27Of4raZH7Um+
AkiQsPBZNJf5BR4ti1CB2egGuEi8eUmA/xHvic5ikplGU2+Z68X6XkhnjGZukgo1FwoWS7DHYn9q
ceB9+JLzGsItae1szyIH+TQK5kk9CnXdsb5zt23xDtPNp6LexkO4ofrPYqI2Mx0awLqdhmY11blp
8jDJojtk3bIwx+3EyF2sEQmRzjaAsvahRtaIAnRA7TCmBD6n6vqA/qKoArg4Eb2pB9TJqxWQVmA6
sCcKXlTxKi6QgFBYKzJYnnfX39lh4peU2VWVQwZ+gkCtk/gMEGbkX1kOoITjf/FkCTUu+iCFduce
vpqbcHZp2VaWrmqU8yocxGuXpA+AcbTZnKL+MdmQV0TL9zebwtDhg0w7NvBWSzCGeSevqDunECrR
eqh7WdaiEpOdhq1EsJqBKXPcEg4ErMXzFzGg/b+cbMeuMsmp98MfIEY73WL65Spql98F9kLhO3xE
PsBoqQXlvoJOs9Gpc8cbcfy9Vm9SJQGyk2OJUNig2Z1AT8lAanBPdq9C/oxRgcEHArHdoagbgbzw
EwRKamhefEIcCFI1DuqR1aZ72IjhxJNXHHcpZ1dwTpl3kAwYkVt16RPPHxFELmZUz7WABwRwS+um
BFOAcKNahIpQRtPN+S+txu5K7baXbxzUdOv+k4cg0Jll3dnUMjUPExEVmCxFtXFDLHA5hVbuHIBF
NlIQXkEZHjBN41ZWWqliD5wFnOb+RozBadQz74DF3bUJD9YA9BRzO1Ffvt2ESVe1CxBVN183N05p
rpXkZgvId671XE5O+tS7VWEQsn/pYv5nCeeFMgt4G9JG8QW8vopdkBsBh8dNQrt+g4KAzx4FYUON
Ei1B8khvIriXFx9cdg0HzO+ABfetOF67NwJTYq1zaiS/ORazIaPx1FgMORz3EQ5DeyHd20C1x/oh
ip7qMFm2hAFDgSrcBMl33r1JbPYXkzTvuXCYsC43QNmxPmV3HwlzDyOR5HDWx+U/MaF0m810mBDN
xuczwj9ZrAOgkQEjG2L6u9LlNWBHRwka/GGANSM2CWqCxN6gkHmRR+TN6by1e5SS7VQ//IVCCAIZ
FdViMivt+Y+7pm0Nn4+QJ1v+5K6k+hBj1hAbApZKkDxCn2kA7Qa6qxprnwDRjjrzrhIpvJGiaahr
mbT1sHPhMSvz1mLdzXQYEJvmakjxEc7/FMwp6jJi86XUKIhy+p5VOclSMgQ3G17R+7NEmRrOgH4g
q0kPcdN8CTZ8GF6/TNAigthpH0N8m0eqLHup2DZMwhnSWdHshPxfrkdcrTKtpS7OSo8LwKvOKEpj
niGDjeXwAMED0uutW9krkgiJiB4/RIZkRBHsjh/EtWk9Df1/v/xE990xPAIsF+rKI1ZiHfLoEGCl
ppTKg511oWERp56SthQaYzmR8IAuGHFXBgn6dV/2AcvKMBjLY4zLsaCkg3JjEdNJudFuiLb2ZS35
ekm/s64M3x6lOIzGfsgTMh0mG3uO6GXHGb7YHhj9hj7Ft6+PojvPACPC9AVBbCJjAD6v+LPatWDE
ue+rTD4K6GgWqog0uLoGBImml3Xfzmkyb+V6hmzqaTvT7ikzTajQHggzh/urTGyMyxfEHWaZTjPA
fKKyHLDxOvNb30Fy+WVCg9DzqWuN5fDPY3kMjy8qh9nHKvgVjJ1xibVA418mYL4x+jygsj880esA
81rdkNiCuIAuVH8IS0idnJoOKqNgfG4/Jj57kp0142huLQZ730KxIXpY9uc6sLVfBos9JEZI3e8l
T0oWMcRbRQNYpEiAIIKXgfKEdNjoV6YmL+xOY5DELtkDolYD/6P6ZdasxYh5YNbUJsDuqwyYnB58
LlOcnzLHEOgGeHdElgcoaHKiRMP3zyXC2cKDcXgqXrZ1DzVT28DEuUOGADSj4FWF7LWVJzyfpW5U
txcSHafo3/KiFsZcRyQEnRs2mGejLr5JdFRsWwpNvu40NOeSZS2mONCwjl/cs0RdwCAgzEyjOmaW
YzSdV7eDbDsvvRGCepT7QqFz7G3TvI7oepuiw04Pu9jjE4LrryRT7RHyb6lQtog7xMe5wxC+4Avt
4M6IDS9Ly4GrVPUu0ypE/rlWaiKC8yDeVgW1VvDwcQMUgVfp8O5i0VuwF/75sB2wP5SYIhaZRTWE
R25BnDossmH5TlhcXYmWVZ57kIzmfyOFztQSou7wirrqTTo2ZleVRSYQzKgayJVtDrtE0D1SrLMd
zFvRNBBBmTMlNLHapRmWlhm7/e8yXEJhS7sny4Gw1NWD+1WnwuAVhhEqXFpUHEyfCk/lke6KLD4o
7Mr8d/kr6f0mHL1ob+u5Rlr7p4FuM4dK3DA4+aVUEfwfrhsIPEDN9+DbpNeNxfGSg4FIZfGhfHyy
mZA4Np9GVVy2adoWnmEyBXfkaZPxthZSQX0+YqPYaPtLEJv6RcD1wtCrTiDGPuZctepMmz6BgVg/
wBuJ7FVAMPZuQT7bSxIh6qpA7NpgCyo/PPLYUic++7CzTsPg8atpeSN08iNWGwVk3j9Cr4kbB2TO
PwqAfUtrJjl7xLmKk/zIKj2Xn8GtDEMNSgqCdgjd4Npr+cgQStcA3IMDvLFs+WWVe+S3iXq6J1Xh
gBMPylI/3NNkBArybVDQIivai1ABdKx/ayKA8Hpy1nnVjxKnqGObjsIbd6IR0cRmsxtCvEb7DAVh
zuiuEnwF3MQk62i5ahq5GIrTy/DcB8SLveujLk6jImRq+0ZYK7gqy13vPP7crLvL3BsRw65Pp2q+
Qq1C1Kw+9hkML8dfU5pUwhtrmsPksxd2qqwr0crPJYLMY35WU0MAOgys5PDpAqLcIFHJ3BtBlilg
cZLc3PP34StZ5wOutraGq2IhlIz4HBeDA0IZCRZRJGmaT9sEMQJ4OGC237u9SZH9zpQPlGwzr+Yq
xRXqDINePGzrQgfOUDxVMzLb2vvHCE80CkZBL7kAPulao7LtBDN3ymDYPE1McdI1QlAirtx689T+
0yaTdBN/SAXtRAJzirK3z5MaAInnLcu1cpwLWaDjCH/iFHktX/+9QzbzvUjXzbUpCfEelh9hLoih
PY0ii2cp2lUEVZbJiiWd/LvY5FDfokoG4KbsqUGKIxYVlo8qxUZ1ZjBILKuX4e6q9ybBEXRpqHuj
/taTrF5RflQTviuaWMee4J2vyp7KnghaBMB/Wc0mBVfUHSEwZOjsS+Zm/esSF1IgFKpfcGgst2mx
wRTWminTl5nVgpxYTE3BPfVh+q1VYlY7LMIY6daINjHr3ox+pQ9hjxvrZNOZoujcNVSaaJoXq22r
1lo5joWivDzbzos/flLLn5OCMkwzGJDIOK7qtcKXjLGhhiQJQvXWLTnI2UPseINbFqbrqkhBL186
NTEDGxKcF5DXMlemL141PjRxm9Re4VigU2j1V42HxYipSFgPCCRmgyUhbDSw8U2YusC9F/gKrVNs
1sAxjQohSoRK4/Ota9qsVy7/gqo4CGuqOFxOOd+2+iGdGmv1aaShyQ3yOdfTFmebI4ExPLRl0e0f
Qw/6e2SD+Mmkj1M1q+jZ1mk+YCjtf+OYQD5AYEgaRVOrS9syeGsjpgOoL8cg2H6/64OORqG1lQSs
McdmtfWjYR2cO7NLx+M3+bsMg00usm+i7LHhUunhwJsEGzwsjSKb15EJxg6GmmvQwBz++a1sAVQL
zdU4uswjnEGzJDD3km121m7obcSy1ODaNjCIL1vXGm7SNYMUM5yhJ7es4dwwbEm7a8tW45CMXEEM
G6k3JkroUKZKEOSvSjtv/qLU4qv3/hlzAomLcAeGhWULJ9j2GLneKEMB3aNqeNTxqzYyrDUU+sAB
R8goaNI/TIRpDpPLRHjrSMHZR9Ls+6DbiU36idER8OmXdF25sGpilNkmIpih6Gs/FOWZRwFhD3u3
FO4ptiSh8hJbxG/YlDem0m1idDu1WEsFaAcbU6u6XPk2VI04iNIlItbOkiwPXcmwiuFNE7t4TPL6
LYXQ8OyDwx0M/XJGvbL6M8VznPpuwC+JBUH43Um7QnwiHK7yS/HVSuF+044KjsEw8C/uB4xmJ8vD
DZDpb5M7T+I+N8DSArvVCyIKUX1nNde/TAGDdMrPbEeHAI4q1mQjX4ZhnrnyzINbwclnyfkNo9l7
mLZ/AVhyx+IaxauOtGrdwkQytecNdEbbDJxB2Ma22HHgW82VqN9sI9jGBJvaMlrAxnfLWz40pyPX
U9dAzUNnG7O7iu6EKlultayH5ry/+zyUx//d8e4ue3c9wJbdc2jpiQuiTzXE830714vZX8penSUC
yMZQ3cjF2VVIWr4VO34/OA9Cd50yqMHZicWAtvx0llHzCFTbUOLe13JMgRRefd6qnmsD9zcD+Ws9
mGum96VbU8QE+wv+YR5s350GgdmiWQrgVCZZOCJ2hhPrF0G8rcpbtTVmkWPuH7NTLzlHWI6OmZIs
+5h0gtG6BNgDQ47x2+y2fGzKE9nlKiE62clCmOp6NzFyfoZyIRN9Ky+/A3QOJ9TTgS+63h4ns5x8
GxkJRnk2HkX7oF3C/ZZlJVgtO4zMskRBR/4/PUKg3vj1TvGIGkjPgzGi2dBg3DMa7xsMBeUrqyom
LgfNHkBvPoxP1IXS01C6d0+wc7TMDmYA3zHILJpi97ad/a0YMLo6If8BniPnnH8hL+XkocxXjzWw
5GD6xAphn4XsPANbikBSz1RSqKFdg11l6W6CSqyECZ3nhQQMiOgQrqMH8oIbNBsN8I4qS32r4N6q
P/8NZaymN9dbBnsz7BMOFMuQC44PNPdG29l5Umgi08zdlyVj1wav5CUDTbjJMIKYA19RGOmPptjZ
su0e5Hco7K6zp903z/I3tL3oA/2m1kgFJ42ZKG8eb9vriPY0J2JLQ48JiqS7n9cgl5lefnI7JoV/
HkRWOvBB+6RCOeY/YRBKgT3cDk2kP8IO/C05VPNftxVysGsmW8kIU8a3jnXw/72jUEvbO6tN6zy4
K1I6N5dd1EpexludJpnojQYjQRaB7+EF8yEQw2R/i2xeQj1ymGF3zOwH3gJLZE6uy2kijHDDoQAI
REfhCCkwV3Ok8jTJrxEKY9x+bF9VzeyZDvUU6/gU74YwNPXh5flFurCl+XrEqmaUnIGo4KjK26hK
NnVj6aZV+3jDxdzlrO16lu048Mpm2vhnh3KYRkkoSKlc4Zor796pLQcjTNKvpJEppAbpBPqc/CKn
vUTsWhfD5FGoDTccEmcXDo412Gba61XVMEkSO4alSIs546QS08cxNx2LUKQJVk6UyyWnCyBaLBhK
H4wOPZXTYvsH1Q4XLegfDAAc8XWfMT3Jyf6m5N4DZ3pqiqClJ+yHlqk8/zqVNlOwquQmcIu6kuVL
RSQDBsy29a6kL1uaiQl349G7mo97V/Foy3U2hlfJLzlmyf/5abd03X5crj6ZZF7VGf53lHzd40UO
KcgQHLB5vK1h73Yohb+ia91rb95jHS/mb2balItjoE6ZfRhImGBOGRy3ddaFxCNYAer6CPoS7XcJ
TjMOMzs8m22wYqxmeH/lvi+X1i1sKsEWB96hDC2R0DrRbZX0qTln6IRpM5G0pIl0MZvPGfBAfOFJ
dA11LhkzRtyF/+hYsI1d5PybMctFU3LWmqDB/646Kg1Oh6aAq/fLxCCReJVeERhecWCdMAtBeoXI
kr6gL6n/svRcFCsRph5skUgphPiG+U92ejTYq3igga4HZNnrCJsLEuFISK36wbpWur+rrD4eQ9cZ
mUpr3SwH1sjke6BrqQ1cU72xN2eoviactAxTSd5Zd17dTkyR4WNGuf9WRV7T5NjOnKuQUi2tf6mM
zFJ9aFjZ3z0Oo/2ARfJKr24HDGskMe+WwCP3qkVt9sH5F8tY1FH2jt6tg6HAp9M9NldYYCXf+xXC
LBt+3roIXD17tucykCUEnR1SllrVGTCa2W2dH0pO0C/B7bfyUbB0dVvZvzmbTM6AGMT/+zpoodTz
BdL26qzv0XZgQPlOcDmQyp1fbAOahTIkQ0W739Kirsee8jIttgNqS0Slw0i4YWeAilQ8bTQO8Cze
M8XmdiUxD4Oo9DYR2nzc3mPEjJoPNWBCxqnKpTN3ODUieLzR+EnUU9hYjqHT66yEq+DDcezOKsLS
CiLCll4qcwz/D2S36pk5s510U5+auPLge/X5/RyoR745XBndSjehaEXNZjOwTphO6ht2RZ0iHa0m
VFZUj7L7KAS3FWbL7X6rCX+iAb7+4lrLDbFhMEKzNdy5IVzLuZIOkklEUMhONcx516P19NCmLxBi
7ELkS0hsHFrGnbJyM55Po1nNSUwMgqCh2rCYi+eMe7lifPKPvCF0fkoLW8psdR8oAxJoqa7d+L4m
vROs42yb/lY6gCcpw9dxjpV5/qs3BwmfBkKcmdtj9e5CtEtMhB7CryYoatjnGufcB/GdcMUCyeJi
2Yvgyx6iKfX05huueh9Aj/UrGlUwxEsplZA/mNXni9/ZtpV69GOLxuInvWktcq1joo4r6hJQ0Luf
NaRmVFonG7Nr8RATiQNTyDVXx/L5+s4lTO0r+dM3KLcJIPK2sZpdJJT4jPXED2Z29ioaPe4TmoSE
W8J92pSEGElOY4d/p2JSDMKOZAAlit4+SOsz+nrCS7LQORSa0FdyICDeeNR8OKgf+3tWD7Lt1qKK
dqF1Ez1LEgqZ5f75qpL2ZT4Yucnd8NXK0aQvKRAU6Ks+maJ5aUiiFB8Rw4Qf+0v+sBmXv7QZCe0o
bxevMxqsHewaIn6EEl6YXOEsZTgis86oy1A5jHuMKHzc4RyxxHHh1VaKgN/HPad4H/pNbr93IPwa
i5Bl/3SdLeSkBmmfrnFVSAzn2df977gXdC6zwCdaycm1dz8WQJtlJ1YoiXT/vTnF52WT2gvetw+z
u1QuHiqI0dE66zl2bvFHXywg7M1gDRMV4nDtkEIZ0yzrqmPH+uAisdF2yGaWrdNQAlOsrSASTcA6
fl7Qj0Ev+Gj3ka+Y7OP3WXPdnIppEo/TPG8k5jUcA3Ev8lLyfEay1FoS4o5bULnV8bEaCBNx5nQs
+3olpG9GRBIHPqSzEmdIVRkyfh70Vm5h04SJOAzzb7F+NJXj0puBttaNCJEyeT8M+a1NaP5hPxOW
G1RweJ5qpxwArrYYFd/EJ4hQWCrbgZFdk5Ugvcale7KiEanteg88latbBU8/k1BE9Khqgz1TveLY
Rr6QY3won2igtrvcwnsjeUlAvpe1JEPCeW0nhx6Sm1xxeroM9d+xKueFgKy5bmBBeCcUFuGco/LF
T7d79yDcvItMzW9Tv9pbjRD7t6Drs++zzv0Pd6uShL0k5vuzoeSheIVwB42fTa//PeobdlxjMQLE
1wocT+t/8M6ft48jegMU1iEcaqnMdLqmq0KukAjUdaGJ7PVbF8YGWQcCcEeeH9osIR4FTukjX039
aeWtzeTnqqOj7WKqhsAeQy1QTr+P1Gbku5DqSsl1bTx+7j8z3XPjWNb19kVUr+O8TrMlBHXtDApx
5RR/qGUXfdct3saeMdp97WdSpVp3BZbIM3z8iUwe3O8FHNBFBUfCh2KeXAqL66whl53YHfZaTGd5
9Ts2HYRaSNlJiOErglTaVeQ6II8w2DHnHpNFiXOtq8+cJHeU08Ond8wV0vuSGosXkYl33QeC7AWw
wnSL+Kt7JpSvDY1Ppvcnspfi7VpM3UtrXWraGAEnbsPpc2zkE6DzoKtSoJ6yxTDdioMViZOKGoad
e1uw4u/zT/I7cyynu/HuBWQXtQbj+zMAnBtJJBdJFfrrUvJeXn8hVZCmbyTWvbsqhmt2oo5moV8O
6GWGywZQVolF6mcrkI2pdlrXG70RIGZlCnICJsq1L53Z9fcebx7Uahxry3p2XUo/W3m4n9wkoq3m
1dvdKVccNy+f9/3rufrYdjK51q58yjdPGTQlKv6FqWeNzOYZAj6H+b7AD2H5xq6t41zsMSrHdVJH
FyffAYESOylfuMAnv6ccET+dQSySH15Fi/PHqZcTsk+DShevm/dd7Xl8T2XLy9yh+Mg3IdlvQWqd
/lb3txsYUzE7f7+mOzGmiO6J5UW8m8rWcwn0g0ic8r21jhMJ5Zsf95zMJYS9FwXzBI2N4k3Zctjc
fIRu7GRBRuPDphRteXoU7UN/EjDgAkzmeHcvxB+lCKUFGouut88DOKwSDtexsskPQX4fOKDmEBgc
vnQr+eQLLBOCRvWDOT6Oa8+P6EE2/BwQdbaS22ku4WA9Kss5ER7VFAOoRb+r4WNMUskoUOLdvSHC
Zt9S3xFudpqZ4svfOzFUADAUEXT/bfu5u1QghjfLr/S6nFyXnhcY7U1tL04AGe3n4/t9nCokD1Eh
kx2kl42buhoVfgm8exAHUQDYAkHDR8+GlHQPKPy5qMKDncTpHKKe8vAtbruAGgY0mE18uSZCPCMz
tZRqN1KwcwVpO4L1ZgqknPOlS4TzexmVNTVWlwtccLrglf+068/nkrk3lX4z4yxJVcIJ8LltyNWq
tb7WfEJ2BmDolKusrp9+Ez93Etc+8NEMfe+5HV1qq0vleP04wyjtypJ13q/taZ4DinvlPF+7zxFc
YQfcFVI91TdoVQNn4+xhCNsXIN8SU4/Iv0ElG2Qs34um+TfZXSMHQE8/whjiW48rHC5/mad6j2mi
c1m1IvL0fCNc+lDM2VR9rv3n4UOQh+W9ndUS17q4suyvqCzjOGQ6YIgZ0okKuN5mKKG4ObfngH9R
gDPmettEM2RMec4BvSugO9M7re57KGqjhPQAcTyXFoSngBv7hyEH6gE5p8yLeTgLOSJO93wgP/dg
JMLkL0NuBw7yfq0tln3RJ79JqEF4Qr92MnWFNrJS00XiBXzjUw+z+PYfAbftuTdwUYgIyeNUzdzv
cEzMAs5bwcGtoSQA5MgZhJI3sapx7IG5YDXP6tKHUAH/vo/QOC5DccZebj0Z0BzzROUI43n5P+7U
HNsVVj8VUOflnWjuverpsdSr5jAgLTDd6HYVigeuo4BRTxUSOhApAPCsR8nGBCjWZKZzm7/vxPTs
vngRhcx5lL+E+3mC26sHz0/NqXT8vBBvbybpeQWocZKJVwx+NfR3yahSagraPxte/0fSeS0rqm1h
+ImsIqO3khFz9sYyLDGgJAHh6fc3e1f12WeHbpfiDGP84w+P0ePM2hWPwRQsRkkP0wzfyzPXyUJR
/FLzWCoQwhkyrbRJC0WJv0MH5fPjuDoGR18NpAWPhnV+XFAZ8W1XW14MZsr/byeLr0wP+SgJuOaC
75FLh9d8gSPzgKAi5iPJXPH/fCPN3YUxyUtwBlEEpmdqp+JzYjEYrf1lhdHwL1jL3YOQM446pA1e
j/RgY8EO4JNCpbD0unX6j1VSB6V2UDleIavFHUTsBcBM+Yv4SWI3YdGGpoaBkqAtO5BLeFlOEF4T
ZjBrm1Ebi5WFlG55LnwfHzgxIKWoCNh1AIa1z3uCe4aWgJIPZQTbgKn7SsWTX/O6WlD/OnB9iP82
XzrLA+IKv5URGvAu3SBLE2JjAW1UF/RhVp24jgkhU30UAjc+2vsTiB/wdH4/r8m3CeKZ8gyHQxyv
jSrYzQZYApuyFOQD4D4p2QE5dZTPOLRyiGA1yiCdXGcItiCxTBX0Wgz9+IX33OcO6IvcL8YIDf6Q
30H0zQHS8FB+bX7HTUVdaobUXlSn/Or+NPB9PItJexGiCeu7KW0qK8I93sPr0zlJrj4HMFkW3sfR
3Dx4BPo8JwClHfFFWWsF4dhGwBaC05cEmDdZOfor5Cu7NsTth39TDn9+tcbX14F3VzmcW0N8mG38
zz1z+HY+AZ3P7wJcdJL408RKeIPhjq7UlTa1mw34I1+XBt/hRIllh6cO+zIZvjYcBKhHOBA1j6P2
97FQyjyAkcGhUiBpgXVI4G7/G5DPMX6dAIFPSBum6UewFAw8hipUIzg52WjTZu0c6pz3uN2DxwnJ
3OYJiRB2YhoyfMSqoh2+agvRGMcC5HGKzuQe6HAlGQmMvgQgMl/82HeWX+sxQRRyno1ywwFDM0e9
PEXtN8HbIMky8ZUO6NGgVyJMXwj5kAn1Z/SQFxS+P5AjRF4rCrzi0tSTvh5gqt7Wt6zx4htteBs9
swgxAT1RqvhZHVCwQxyipEMvHyGG2MjonuDhsqxeW6mMXrLDBIVZRFEi4DOjhwL/04YuFUs8h0ML
UXr/XlEqznPdRav0hPGgBvp7ykXT10eYgTeISiqdCL4QN0ZdnWS967PG/zG7lJipKhNdXtJiqJs0
CyvOXUpbQDfQu5Lwhboeye9FyRQMj3bCC1If91Nuk/4v+tHkcAbkHrdc9to8SeeYc0T0JEGWqDBC
wP6atLUY1zeY/TtuCKXz+ZpVOIkfbPSAHD5+pjklToc9zjWuJ4deELkCUdSkQGTbWFiacWQVS3UD
bKaLNsQTjJw2+P6WGY4m1FHc469Jn8gZJEckQRbuY0CGiPXA6I0j8caPxTupHGx5mugTEVJV3SJ7
TJrurMhvz8DfVVS/gLO/2s6E5Jfpud7hlTGHhVS/RuiJqub6ajevrd2XYc9DYt4dtYel4r6QY9dz
Lw94XD3czri7ecsmlM9aA/aXnqtvgOGyrLq9xENYfUTyRJZl4zGMyKnWBxp6RTouvJWBLz8LjpEL
/1sQ8MBNTEnHe/9gKZBYkhIUdMO8wXStGCHJKR2+EW/7PjJn6Q0PHKkN4KwcBc/qRWcOT3iqqZsB
tjSOmPx1iJJ8+YBbAg35sfxDigJTzHgH5a0iZK5F5Lr8di7aUsouFbuctI0SK+uJAXtb/4HHpeUo
4wLN2pC2tFIxgHisvvi0IrO9QGt+dZdEuv3MqGdEWkepfkDT0WQ9l58kaT4gOHME43sr0tMjGXN4
5tXEwAlEV1wkKhQZHJ6qNlPwc2qoWM3kfH9wJ/9W0t0F0ECHRUnJkdzRzAIZPvgtYhI2y9LT4DHT
UgeuKlOxp/hcK7UKiAwH92zkU89wcv2g4+Ws3EmB+wiFH44PwpG8r9DUMR5p85DEouwRfqGbc9+9
CMgYCAcYvtMHJUmomid6JCpERK9wv5mqGHr4iTmQXY18GlHFGqp/hyCqbe8pg1MdeuQbUcDDoxwt
tK08BpBtvyMZPSgMl94nqlh26X3/wkxc0seoycrf5aWu33T0kA6+vcRpdS64HpJ0HIfuCk6Yx0Wt
T3qwdYhnec3VJsxqZNe8gNq7E9FzRRVT/1YJ77v4zSlQBSwMN6gkG0KCJWGnx/1TY9AkgvSCqlgC
J6S0U8D2uRj2N8x1OOJ4SMpgzu8oaXN6E63Powy/eDt8I6N0CpKDIbu+I1iOF7Ia2KbHktAGwehA
Ny2df99Qr/aIl+FSoq19EoGDkFmeFzg1KFp4BzeYl1wQJOdwxl/ibFLnAQcVExWSAdUYG/jfsH/0
yixQGfBSLnLmMyy5Ih+u4OUyFqLU8wfH8AjaUMOMEdVAr1kiW+KFhG5zAiMfCatBDg8W4thdc0ho
kocTiyRhK+Yd5RA16Pv6K0PdnDYv/4gx5VXDhXBRXAzar5bAgiG7ryXmA6FNDD4pf1Gg2hLmSNsX
hxBSETrK8FNbJa3+B0634XUYsZn+Z5mPf1gky66G3xRgc8F305DQ0k0+BWoMiucrTyf+OC8csng0
0Otxwc/xvB+c1AdoY9Tlu4EsWBEs1ko7sKcYduonIEOQdq6a4+F4e4UaY26nkta41NyvmFwj/sNO
DXaeo+8QilNRFtHrUASf3ftE6cbTOP4ZnNQMxaxm8j4dc6J3A3mlqn9vP2afoRKQrP6hogDEXpKq
iaLaUSdslPQy4JKGMUYmMj8NcRqDRad770tUfwkuCVZNyI9uGet+taEAz0fynusvuy+VzOfyk9QI
R0socHhRxo55KQ+in7g1ODmMmlEP7x3IgqAftDscdbx5LZRXOO4oC2CT3wxPDjz+UOCYQZPNesvM
S99WPaaIfBfL35SPN+cKfVB5thZvHQ+WZtgQLO0lgwDE/bOhS4AsrfRXaE0oeuv7RTGQF5iM7ZUJ
BSTGwI/nFL62RgScq3O2ZGaEpa9o4V4TmEeNusayn3+Upx8lSmRXEC7gaaXc3SPkryb6+x0PDlC1
Y1X3/AEHEHUO56uJZKHFck80ssYx4qxDz0zXUDL5Lqd9DW7VhRuspu3v8DwvkL72Au0179c88o+v
1gzQP36Mb0/c/KWsZTiFDKcojZRtQzhw42nfEO0PUyIQ3Gn9dR6b9JxjVAekTkRopwNDMonIveMa
/LwlDKH0KTC+JDgBU0ZcmhIWoCJKHFIwcn+dcaMiJkm92Bl0lhl8qdbqNTZID25+q3pucXbkjcZO
txdTkaO6HnQhYRE/+4PS+gyiDSTaXElD1x0mAgek3H/mqdvgeKfnFz298lHrBQh8ixKfZd9zPvPB
HmMmLDFl/DGimhAeXFF2bKPYk9+2CJyAjszzXjxJeCBjE21jyrZB4O2SKSE/UFEiRcCIB6Lu5X0z
CX0YGxvJgzQ6jrthg0MSF/Qmm32Eh7Hd1Uw5UTJwuz5ucWex1fuJU+uXZFZMn1f9TN9WGH6GCgQr
JuZxs/wYGXSRCh0a1DgpZJiW9IJsXSDdhT401AVpsV2+yNaCLJIJxRNbvQDx0WzQcDK58BiNHVrX
lhiy+UN3Nd2Vd9znXxXsjd7KeV5VbM+6i3SKc2G/14sIIqHEHLNrjKVx6bBLC7BTYHhhvdwGzxYY
lyJqaMhLv3giDYAkvTlzLRKtCkco2gzSxEQYEFghk4ueJKaPFFtItcstSO2AzzVC69q3EnK8ff6E
5BkhNn8Ztl4P9DWlIyqx4HMV+Bi6Egx2dnT4qoSZvJiHGge6ZyrURN3K9PIrmiiDpqTv3j0FqHAo
L+nmAHTy7pyr08Fvoi5fp2SGzwC2FE0rFPL8DRvls+MYUyjAPeV81xdY+Q8UmxPp3veAyEATahSy
Tdi9YXcwej498YkHWvzSrGtTTo63gcVpvacjvUNa+Nb7Bj802AVApVI9UzhSaAJV07tDT6DKZm8x
VQSKYyJdApp3C4Y8RSLm9zUuVapHr4bTkd0wuidV5R/rjosc2ZM2V7BVe/CvgMpVrnrGL/27K05O
d2DQe+Me4HXoNodNj5xBmq2M+Kvv+ntretZzFM/qdRl9CBAJtVW3TiMASqn0qQDrxpYIdqazrk8p
ZypRmDV8TuuXWzouJ9feOp2BbN8npCGO1pmvDETzVyJmmmBJc5zyPtW/Z8mpwE0qzwdsrDmrUBB7
JswP9SuxFdzSDD00PFN415hpOgpAPtMbwiE2d5+VU8B5wixoiv70+1eFhqvNSYNEyATTibnPKQ+M
MxMZaonij1WvggGlO0JbjD5jPslnKEa3/439Gszv2p4z3/QGKVmzMnCfmHeZARWkkv+IcQuPTZRq
rj4Ijwkun/ER5gOUAN3Ju+EjHLwO73U8ysfJ22JEME0Xxl4nYoLlO5aZ1R0K6gfS4LCAUO3krIXv
21exYzwMs2l9yY1hx0kSJczedkVp1bN0U86xYUuuj9yq/WKF2wSMS5Aj1TIoNJEiVWf2cj7Hp8pX
d6rdcRzenrhquHE8FAjwtA0IFwDEa0lBII2VHhhLj2uPp4GGxyfkI6x3GMKgPQygwcPWG8sMJ6og
7RGQGDWfUYdNF9gFBi/4tN7aCU5vijTWbu8xQXph0vexfNXv9n1Hkw2/cWWq1hPGFoZ2Exbed2W0
fuwPJjj/fbm8UPR+OU/tLMAcZNUKvRl1KpaUbyIUcbiCr0YGpMtzkhPhsCBt81Xu47bmEja+y2bg
HzCPttrucfmsmfAUglwnseKu7bhiuLoAJurt8wCWvMJRaXJvAPrgEMD83jrunli6gYSAxGINs5Dm
5ZTahPvqjckNlsUQJA/fDTgZg9zQ0EeADHrQ7Xp2QvuO6TGiMSGVeNj9gTe40nsW0z7EAWWsHB05
tg039787k3jQxEobzkhc1O5WGzGh5Iv9RrJvykOEkvUQO8l/vmjek+TJ0V2Q323MPR/JFNALVFIR
3Bcosy6WFOC0j87SbtQw1bzaYAb7Rs0Khl5uEch41HXmgvOfz42P8AHDQNOtRDYkBrBVWA77zENL
ziss56wvFDBimFlFKNhRtwJpM8L+DTyc+th1uYMVIlYvAFnvwiWxdlGjX8VOs6FEEG4nBAKCBinB
08VEMDtQ9fS9/u9c4kdVymHl331tAkSib/WdvMw3igNQb+VrvICPwYs3MZbCpj9K9o+NsQfS4gIh
ef7E9VfucNusJi3su41JTeBio+qxoKDmcQHAJ0MVQolLP3dcP1eAS6zCN2WTSvk5PHpvtiY3/2CI
YQx4bSgQQao94DVadhx1vtE7bP5BtDIXJfO+ZxW+Oqeal7cEuVx7Zgw2i2ENULAK9RbaCPzdhI8i
9PPPrmtc2PTIyJc5DIBm3JuoLrVEvOAvqhuP9QueOxjlO3z2z/IefNxvFpYLeZYEEoPjsGyFhRD2
yd2apfrdDS7s3ftUgp3bDV/O93yv3N7kx6xsKHOSxGPcmIRfzWOeTrot0/S/6mbsiZKhqfGoBCmc
MST/zY7jgmkVa/I4w+yeac223bzH7xHVJm4+U35sPhpAq2DtTb949zPsrhhPwqpuF0k5xYP17pg2
nrIOTiBMu1yadn1U+/EapyacqSItwMAYZMvtppKD8Ze0ZLVRqOY5q/m4vs+IU6GX8z5TLRQFB0FL
xBmwcE2XzgNIYEOWQvCev7ZqlFUBdpKYyU6UTTPnqxo/Nnxj0gHX1s/4Dr90iGOJSO0R0vuhfmmH
ZlRE7Q+VtlWwzUaYsUS0tkzhHd3lcGOLPE7p8sh9KjyNB5P72wJTBu9nryuT1qe256HRi0o33N4B
PBYElKQOjg42CE6DETuKLchDIyyz+4cSv3lGliY95qgJXxJ0xiHnAotIXZZnlpCTbqBIDK7yRjt3
Qhr8B1/YTm9En+H5mo5RJdaohN5Q9fAGW9ToRX0Uox6uSEwmLfTsPVkQKA2ExsBHRpihWeuv4R8W
gQpZOmB297xiXvTD35BZHo5nsDMszbCxtsVkRQmLgXeXZt/ngtO4qvDn4mM/Ui8P5VH5se5LNfZo
0ljwOGv+2CKPYvnKz996blRXXEvi5ppRuzBkTCAT6pMujXJzLn9p54eD4PHeNbgAw+4qNeb+M0IH
2RJYnRPbaIYDfSclwqru9XCqwsb0Tr5RZxNlT1FpFm7PM6kJzoDMEOW4k9S+j0chtldybv8OUE0I
PRr9ZtqcuQFFj060ssuXCToWQz9z9Yh7ERhUXeItiyUjeCp4wVFeE3j0jQYjLKzf59+FoehrI6x9
dr0Z0O2K2WH2jJ69gCmC8gyPpxfr+WHxk3GpYuwCv4U6EvxRLeasA6NltulxwuEyPZBtURhRO6nK
5ksT+s3H9Y5iE4ds7FETJE0P0Ccchu2fQQuBSSnwuBglkIAa1GfpwMNPu3G+bbdk1kmH3qyDDGLr
imDPyUBkHfRCD8n7a4lihkcSPwNGDo/7dDB95OC7AEl4BgwL+DCrt6NAAVSmimoBY9a+effyLOpW
HN2fqeqaOO8S4aW7xm2gOflCPXeXktxzqE7Db2G3+BXLo3c4mCRUxhTsrlj3izjo1rVhd4CKh0Ql
e9Q2GFOxxbXZd5ZcB7BX8Ytc9KE53u0Bywwtb+e3F1Mdv45hVk6Ku6snnnlWse1dfe82vpL8lS6t
Jve5bye9aUMuNGyka8Nlb3UkPkofBxwTG/NjiP8y7rUGKKpAJfCqTR9WeSKmgyrT6YkQgQFA9yXf
cKIkGuwCUehg1g/cdTPmpIv0lt0uS9wPDIZdPCGSA4fCmodqU6pF8YLmqE+ob2dhov8mlYAxDkFr
JGfcOL4MzDM5ZE78s1z41E9556ukmcXb/ppOxrSVOa1mfKKAx5MuifBsa9/cV/cAG1C+4v6YpRTz
o++t+909NhQvPfC327PwKyx6lvwhmQP/FdJw8AsDsgE2aFPJsGWZw6QBRLQqZRrf6Di5qYRfW39p
t3Pm9XQl/J7qM1Ek/KSY0LE2KOo4qfX+NC8jY6wcHluauTv+LKiSIYVBEymE7Ru/564Kt1NjrSA5
DhhKF7gAap4hOeIl/H/mAMWFxQmZIHW5yHIR37Yy9/fxfXw0XXxHrpjO9chSgdUD+PEGoXU4sYT+
13is9PsFRIDDRVjEMeFs9HAgJsefCvKxWyCxUSfMYsHVt2hkODiYQ/UihbEmnmt4OjFmgCk//8E5
uHuM3MBTYj9GQxwxw2PSBW7HD0PtmcvODzMOWktYiEDXBa0pL+YyJn+fsQLh1qckYYKMksNkDLNO
KXfUoBwlYxO1KM6MO9TLvaux6LnPiAvVWOc+P0vdo7RUhckIVRyz426mM8jBtOzjPr5IZvUrsBK4
YX4WOv/GulK6MU0L5D3dnzrlNEpQeZ2zJxCHMBdiusWbfLLk4GBgAYLlbeo3I5yZlvEUlj5fEBof
4NgTk9zXWd1TVfF5QSLyYivpnsmfWeizO0Mz89/IGgIrtkH1WHQktXhVOB3GgveAzmDUnOF5M+VD
OIU07jkG7KjaC2QbDHKOWMz98zdiOA0aC8ADB/hFENVvUglXEiSogtL26KKar6HKnf453mEt4iv2
e2Z6IrcdiuqQ3bnoR+AiHozzse4Bt8KWAmxRtrWnuQw0uUOD4oRZJ2mF340cPgKiqAHMLYLtLSYa
di8wA9JWXUUYOXPdYD5xBz7nZnsLN5uxPm3DNuzc4/iN/SaW1NF78kW8D8XJXd9YG7cCPyX0ul7l
G87XBijffvndurgCosFSgxKywecRO3KLYC0D6+UI748+vA6cVOfc4zP8kTOaV9VKV58TWZvF5gF1
ivnOiHTMoLGf2Eg4+YxMTzOkKx0OaD5Na0tvLvjl2Zg3HRQo1/Ds2ycWjphz6iJGhBjHjKSJzjrj
7mBIsTVX0mLEDcD25pKffANQ3aFJrfzdwewluAXObwDT0zaX8SReJJHk+WCnfDLxhIoo5V9SprW3
+8x0JQcejQvpx+m3w2+wInpgKDksRuovRuHUYor34GdoHOF0Ds5j0pNtzjG8f3aUbhxz6uU4fyw6
d3PDsipgjm3dqCIoHFaVFPQucezCLgokhqHpCDIGSuGnwxHnYbmquTgqUyWuvofMa859hwW0aywK
B4hkit0MN4C0RNMMv+5rEy+0eRExDBSV30j7g17hwNtyBGlxdveMcqguCSYmeSMLXt2QUAe7N8Ex
lvREK97g2thd2c/0O7RcCxorylb1CtcJjxVZlFX41wmHAnCgAm0Rsgo4B+8haDbYuTShjeA4ar3U
x/QmwJvqCXN9xMj9/vIE0/OHHThkvwfH4Z+G51PjE98Jo1SgSIzF7BhLaDKDcOj5UABYJM/CsKs/
sJDAJLobPLax/psWjlkMv85fPAQNt3+WiI/cQWeeMAmVPSJ5wxdUvI3hIyJZAzwVXuKTgE4D5upW
uVLszxxBCeLumbHuwQM7ZNFjQUswA8z+l+wSj+g059gyTxUPo8xuVonr4rg+jtPNW8htcMUVXcYw
3qRi7Atp9NpaH1IEFKuLmkU+0c9Yc7q1nUT4U5Z3K76pVwlNGIwcfpAwPAS4LnYKG49HmVhCGg51
jwMTCubz0AiRHuRK1Ac8m+Tw9WCrnDEDJFE0Q2rlaq8xtIIG+BiNLy6U2GJQftBforwDXf33wGpL
vimXJ+ozBn985PVzjgac0CtQcM4+tOAjThibHUS0IJY1NgEdDOcxrhrHvNgfOaMEEsIY9ckg9qHS
Fn8MhlH1fcaJB/ZGh3fr+7w1wZeFrwo4ayUzyZHWfeySNy9f/jpfKiQTHjLRkYc07MHsRn+fWR+R
YhIvwOy4qU1Q9W4PIWusjRHgKHZ7e09k2xypZ3mLA2/Uv6XGMFmVN6xYW/ZUEZguCStU2hRQNF/t
5HdE60ni9jA9lacjBrSNzVaYpCf9QiGCEW1vyTYsLpxpVXhc95hYOtzGrUddSA73VggPPMgTHjRV
GL0MjPwkKHZJoF+U8Dg/er/VL8IvzK/PIlRNdQ3vE/G1ZpcfvCLgYC66Ma5EfjzpTZOIYp2eoP5E
vDx3sHBPEcELyB3QhyDLgFuHB8f6zU+mxRgdHXIZ5scD8qozpO3n/DNP5jTQxK5a0GocejVGT50L
OhzqgbDtYe7p95bUSMDLveXvQqsoGEogWhjpuoZpZytQqX4SUpf15zpg6RKUXSbb7ejghCtN+kpA
pZGOeAhcAmDYS+BS+AIXsiteN0AAJmEz885FDsgGnzT2WWiCQ/IcvTSfUF+xsyFxjZ/zBxbEKESJ
jaO/6/lqNX2595BBK6xhnfGpDxVdGtV/+rqFyOdW58wram42A7fgjouCLJgp72rLws790nlvXhPq
K1fx+vPWgbzqMMtx0rHsMzeC5PG44YkKXWVb6xYfgcseTUcjtFjs9LqyjZF6Sl2mtQgAt4rfUljw
27RF32FL4cLBNADLH46s8edCd8/3JE+ZKhlefmrDN60OJ6sy1Hd66fSWg6V4ssPvuOFAa+YolknI
tEEEMpdkMayh9/crTr+zymmsN5MKeUpLhFknq6klqlNEbeHv3oO9IxhmciB5v91g2jqa9XDUkeaw
Nviv2JBimLAEsvbl/WD1hQbPVyQJmhRC1goBLWDZ22YAuSER0S5unXV6ux/G2tD/uuk9kHfgQuPP
jM4H/rL1hilqvRDf+eX0u65YFYdscV+oOte4fOLJD39zdZ4GHTm7Q2gCjjp7hpz8hDaDCPXGsN8B
YyFaLQeBuu/2XPdHTgBx/cULqLDj1H9sumU+QoBHAeUYjjo1yEyi9MfLSJvTOuKkjJJW+Oox9WAy
NX5GNNGDJY77k9h+Lz9ejiWLsLrFcqvye247B3+n9a3t3k51NSItpjiuQNd0KydhtacmI4pq1HJE
3X1wrmkRMgqxqDQ2coCI0wIcG59uuGmiBgAzBR6G8X8BKh3LmLG2fuo2K0ylt5QH3DpAbAyuNuqu
o0PhOxjBYNnTJybzx6UbWFCcMCvhvojdr3UP/4UVA9mTlLbeM6f38JYYwldHUAFG8OGkZD/gxsEi
HsJvIi2kdY5evZRIE+tcukUBrSw1b3DJQVK+LoswiZKAw8J/j0DFri2x15jerNHDJkMuNwnztDV1
tz6sb1j7o6KRzqQurMFIgIPttdAU/XFfUZkIP49s99o+SEb4zXIgoQ2pkDR8wu1bKUSTg6nrPiNH
r0Kk0G55gCMSMAhwcB5uxYVebXWbW837XOERXgFP4FV6kEEcajYqP6BnTEX2D3uSBsLLRTDHJjmz
uNHxQMPHjbmUB0N6f21s4DXWH7N9GgzvSVSro7q26P3p/h5sXultE8DFMOrEwLsZy+c8/Mw0fO+n
5vDcjUDO7fqSRf3wZ78B2tMJr+1LHjYSVjp/7gc7SOzhxy5mEIQ+hEep5FANsBSFsQMNM7NNVCne
w4c3tisiRulFcLyVG8hao9hp4c8BKwIqrCtm5+XGAGMlWKb0JOQ3w8Eu2RsWuWEYJBF9+PMJihEx
Mj+/9N6+6v9GNPT72H9Njl4aak57KoKfi3f1Q0AexpjBzghuFHu+sN+bYvcMShElNliypI/om5Ix
Se64gL1v3KZLRm6vjRTK7sOHj+MPLJWqpR6K8GnjZhJiU0wZ79++wYuWjiuOvGjF07zP6r3RwuZU
26lTu9SWPANze/Tuln6+T3nrr7+jTYSOu8NdWXhA5jjC6VPZnapUf47pQBq0fmBWw2ad/pwnRd70
M62Xx40hkgS5qV1wjWox2EmbYtXdnXJTR6orPsdOuTXxnLSmB9QuB3M6YbijM8j01CmNv7yDF6Ld
oLaPFUeO0nlH1pMUPKI3EQ+tK02z0ecMheA4k8/6VhORYfdLWRAiV65TdHoH2R+4MVYvsK1HChuG
OAnZ+7rQ5zAgx6j8CcoiXJqxLaIpH7pEUIBQfva4p0Lk8Uk4mRfX/p/JHN4A1pBOv9X36B0BLjrE
c0PwakqE6oetpGP0YY872i09Tqjmek7D/Je2hriSyireeFaTCwLK5mSE5W0IOao8yRgJTPvyv5l+
91y3/IuCQSKeE4yuvcGUmSqYaL7pEjeevE7c1pyFKlEmvPDb5iXh9f1flrxPIsEDMCabaR65Bt7r
VEQMulX5X5SrFKZvu2pwDGyegX4MU9kzPJ2xxMZIZ7IKYofW0KKgIRyCXJLKO87hY12ootjqwr1/
xwksAGQGI3NiYopddwFTalrnw6fbFYSXsAiH6qU/z0hQOOhLJsS/GMBvyKWa3pJAEbaCg522qWfl
PKbBQgszevhF0LD2OhfDgkDxkCXZBI1h72Hu8XgpsXiDQqjBgmdWh8kzc5gM/21BTsbXPePExzUR
+twFtBAq/pHxN63PQPzM/jFqFwW1Tb4B7ZG/MIQI3bNAIzjd3giWuL0FC3ikihKuodWcKpOH5kq4
TvJwBQmbH6SuCK7Bv1ASJDMa83TUEhWw45jKejQTPuMlAAr6FbhaCU7TlY9qga4FQiEELTAGSja4
v9yoWEvThQNkZJCJBak+pNCQKZUli/jt9IsjKJzC57iGbT+jhGQEcOUuo8UlpRRGOfjBGUTCgwa1
qOHZChPa/xnR4N7gDRTOpa+vQAkqgcRg9YHnMBNMIJkf6MrRtqFE/Ht5NYD2iZOaK5JSM3BC7FWF
h+iXG56eCTtjNnh+pv4ENSiFzRkex69t/b+MwBT+A4YjTxmdj3gilASQyeu9skBTgQYBNEt8BATj
A5vaRL3yiGhFmFJrkEoIfqL6oFvEbQ9IBvW5NnndwMslL3+GFFtf7MKxBGXAWK8UHpk2+8AdSTmN
2wV4yXuar9oRSA4wACyVZlhHqaBVEyl8rnzFZ1gjC+c/c8Wz++45YloPczMoWZwG7nuPHQ2PrQju
EcAR9gTbbpxw5FPDH9RQdsxTdsgrxm0lp30Rkcnn0dX4v5kZ0OiWK+S07nHOCp22Xj6Dnqg6AsYf
cbWVKT0nFgXaNA+YM7QBOD11BkmG78VzWS5eh6Rn/7YP6Z9gtL+GrIkKYaJllv6iC/1GECsG8FaW
PJZ2AUPvxzVJtWjhCvrZy7vmkJE3eDDR4DONQgINlkAumMp0ivyqbCUzwedAHcl+Nxosiu13S3DM
iPhxonwI7fz+cHojZpMAlD3pGaR6QYwpDfYRybCh4PTTN8p2Nzg9nls8Qyl8GP6IFaZNICTl3fi+
ytzCN1/DxYH8Uw0d0og90g3YRroFFZnGAtHSsLGrnahY4O4ip2J6ImTzfEPlO/i+T88Bc9tmyIWE
D/5Zn30OT8aK2rh3Id8Cvym6VMr6mGDt1+yDZwwsIlI9GetR00asabpcmnz4HhQhnEWPM2pvWAxs
AQqWUhKtUInyZsNIuc8iE37vpd8H5R8iwICH36AGUm2UPRwSzIffN/nKWYC6AMoNel5A2novyCBQ
anCTYv0zM2ClonMWfsgV6ATwJiM0myhkSrAmbOeaaZFwBsmEK6z52cyt+NUF5ll3xTFuWozTf03I
iYCDPox5Xi83DlgN08G9mbFgc3nB1gBTThOuPJ0RHKe+mzduFZFKkyyk2MkDBdtrQqOGkk9ZG31h
wQEfdP4LyzgdmecRA+D4/N68ndcYL6JQnEmAI+A81KSp+8OexksBAAmefc2FZVLEJibGLNIErEWv
Iy3uYZ16MGOCJ8lfMGn8+9y8Zp4ZSsJR7wu3Db8cxAd44yle6fUW6cBmchKfn3+9Fd4YM7AF0E8w
z8ndszk03mcaqFITyiYuuPoihbjh3TqI6yB3FiHOthqZU86F2EX5jHKETmsH9sMgD4h03k8CGBY9
bBbPnJvyReqsI4S41Kpg/JCblXgJTT1r5elUvDk/iRol6NxHa1VwDeoxEZkvp09+gdugNvO7ReUZ
zKeYyZM8SMweqjTU0yPsCKDjJmsmVtPm9Az6i1/jt5Ea1nOz2UNCQaeAOnrxifRZtVWExSlwLHwk
QhDlqPpD1vaR7Fdll/PvrHcuB/DEuT+h+YYv4NDPn8IOj+t1TxGTPPk+I19HMt1MnbyeYkaKFZsA
hZFrQe0rRsyy4sam7qUcgV0I0vV5enkyB5DpW+VMgCUNJemcN1CeBcKVRemZaGZmk1zHT+JdX5Ey
xzWYSp0/T5XIiscpdbpxj79FUa0qFXMnP64EwF5tYeygmEZf2wmMW4KOH8oDlw+ypDxC/gfEnPVu
WPMon0BhqoA+heMx19ZiGHifNOhq/8m1uavZbuABP0gJY2AaggMhbIjzgYeL8qjBoP82MB3trLys
2hjmSyxSPeZBTPGLC8KxI/cdlxV5O6N4Va66P2wV6NHOEHbkMSLMvo/24bd5uaRhLtXQ8Ftcqs6/
jusBh2GYXOA0cWszQK9d/hOoIW72zycRzcOM1Q+oACgJuie8kugUgTl2eIYoC7EK2IjgFdw2T04j
lrW4VuEYggSNdXuwKzd8tp8Lq23URdkur1xe7j29s9SnbDR9DzowSNcG/KNY0CZi3AFSFFaz7DHL
OCz4HJiyI7xpq1mpj8vn6i2dwTzuzxmituJJiKT3QT8B/K5OyBdIMSNITxWdQl+bcr6R/CDjnCKM
L2y0wA9q0emzHaJE0tzP/Lsuz2TDYC/4hAfsfBwisMggxDJS8bXL+21xwUyVOWfLFVj8Zete5+Qr
eTmA/sM6o/bpBOBDsx6qDuJ+JlxUt6teUKzRYYW9IqClGJGKw1O+/UERR37nx7BKAH8iDqOwH9IU
RSSdT/shfdOlXqaTXz5G21r2HOXOvAKaj8V8/tUBmvspvSfG/K1FA8nTo/PUqgknN09cRfsU8G1h
S4wJFPYt6OI5UIq/DKY6R/CS8Q2nJ4R4VXI5tJsz+n5F9fv5Fr7i8Wx8A3n9Wad04XQcdi+M93dH
zN1MZq4l5Yz1mH1CdDiJhazuuW6Wfeh5bBRGD8eF5mo7NFQgKvaDS9PBGYuYR4jCo+QQA93fZ/3x
c4zfUhUcLwm0OmGxHOn7ZAfuOLk7OR/VByRN5uBwQp4FfKu7JOQI73Dh/40jeUCc1uNmYuPdeve9
4TFC/I+j81pWVNvC8BNRhYCEW8lBzPGGUpciiIgiIj59f3TV3n3O7l5tgMmcY/zjD0SMDoB20eBQ
rScaztrfSCDt+O3gemLnu/RAFlSBBelw8+FACNBv2BnL3QYPYdg1WOhuNSkQMAKgQH9jtkkRFfUE
fSdfqEtumDSBbGcVOHuC9gytqrJE1nJMSCqbV7fLMAY5pEGaW1VilpSBx4zCkaLta/JY1QjoIA2V
tlRaxGWWicvmC0ian4qrWzXbgoTHD8eFLabbV7JSKiK5J2kSD78LjU5fmtFsXDXvOQiguFdDs9rC
Q4Zq19n8MbsWWyCPWza5/4meEbWtxf7ktERSusMpz9hqMHm2Fk3CmGBicT3YVpA5Q2jzQ2kEN7Jc
wA7/DxPGPfdmobDZ4XYunGBvg8GhnOD8nlxn+CQsoFm9l69JjW2rD4jZsl8Rbza5oXGYy1DCKSIp
DuJfLM+SIZSBkXEUKQDGN48BNcQxfY1LwaUlqzMcgAwiTDnTAfaPBTvzuqftMtuKitRtLtclBP7V
MC7X5Vr9GyILmSSesiumxY5+aG5AaIS0Hcs8ChsBDuOu2ZXQfOM3jiOZ9+sQys9eQz/LPPXqP5Sg
SqeKSqLj6sUW964A+vTn+qZb1dVuisW9tMljLQA+8RZ29Tsn1ObrfcIPDIBB+AyE0zsSJrmfrQck
C4J0vhxG1Tyf35f/+YY/5S8VNi9qyasc3YRN+v2NXozUUsqr9EO8Z4SCvRvs9NwbvLYJyByBYO/t
W1QZZE9qBPtd+Zfki5+2gn7BZEwwuON+wnn0fpIOa6vlOsyB8vuErHqOhCG9u1DI2GhbNj5E45mt
yy7C++ErUO5T5b0qv/EawPgnzIR0RShWV7n35k8mwEGAwxKW1JydCLFXW+vCVhCQ3U1k0C2EN3jx
SrcxzGDU7bf3RbjG3dcmwI4gTybp5aCPNgOjHyTnVplgl4cq98X+a9ct4QVMhkQaNlM/GWvYK+xE
DEKQJOsxBCzoetKIfa+NhxOAAyUonIzeUqPIwgqfXb83c7QpLgFZOzietCZkfuKjSMUE9Mt2z12F
b01xQrFNzQhtlxMSNBi9Ot0S5Rq2hJA6/BqwmrTLqe59eZRhjXCqLMrKwYGqF7pGTaxtbv3opGyX
r0BN3PfhOnsJKAibH+aBo7sHbw5SUB9/TcUIaLzCG0qbZzgc7yn3vvSBD4deGuKf0XJaUKZR2SAG
qAMqWXZn2XrBOQR2thJ3ScObbfQ2QistYT4G3iUwvbNQuorqEvwEuNaWcJ7u50UerQCvjfyX2hna
S3ujluTyw+Js4+f55ff8Z+gQfbt+9zJ6LHZfpCp3m0UJs+ajeXprbZlwFgJmi6jX4Rf1LYp46fUU
z+MtmYJ3AKc0mFKEFIh6oOKtjQkZ9GnaTIyINgAXSEDBG68moMPyur2ta/AAttYDVBQEGS3qTgaC
OwQLGOt3oov4X7ow3/iZIPbNWvPQTkh+4qXB7WHDUkm1sLpF1Td8vXAxtwvCjgit54CmUN0Xiddv
2wfo+p8tEDWDYVhn0Muo7PUj5RLVd7tp6HHYLRZkCobPS7ICx7kdCHPboFqF3D5pPEyue1YzU4TX
KcU3Bdzss8FcqOvtBBiqE6yIj9/qdZS9csp+BGRhLHFYw9EE+S8oxh06Ch2kBPGy+EywZf8P0loI
QhZ3gA8IUrDHrruXRTd0V3zgAGaAHXldzEPD+zGPevl+OXtMaKiw3yKZcJr3VrSIMuTddQ+GkR0q
MF/6ANr+UxERYsWbN9gOBobftzDYAWBcJC36sJWvSzgS1tQ0Gqz8qipcTNgBc4TpE+CVM45Gn05X
cVl+lI/UYMltSzNNcJGEGABmtSm9p+9B2MLfrFw6SJAG1iDmQO/O5fO/YF/9h0BKnjMYAxV2BXaR
hZWGFS9RVt+oQgDYPt0HXs2wBdOgw4ICtymF2auHzg7SCRxHmRAcxSK5xMPxFUGoAmyfHdloKJzb
zx8VGkw5OCcoGx+4BWDNiqb0yGCOmep9w7Ovv6fwZvhptEpUYULEZAIYAtNcrBsexK3EyoWMIP4+
zR3Cmf88efypO0Ywm9508Y+2jDF1kuDa4EiV1S2JH4XboEL7+9myrTNU6DX03nt/ly19exrEuD0M
RvgGebyf2/6XRRR4XaBACH47fc8T2rsFdA50i3Q+IHK6JG/TbPcPXIX+PhxE9KdzNOaH30ZmY47o
FgRYSD5BaLcNJ4PK1HKMte0ULQ9WpAIbBxMjWhrQs8RkG6u+PMD9hAyu0eYxsJidTDn0//IVlCBe
Ld2QvLKSTq8AjOaNRzv885/DdbpNcBNjfafxy1E2IOe7x1xaURhZf31frblQBOg9nh6Xl4LWVqeY
3QZ1T/mtOPIbBJyc88/N7Xg7ZOvhkgkrJQTbCIJDr708Zk+eyc4k5XxweiRAQx4RzGzMOKzUd2Ki
zOpuijQEu15SspGhl6SoiDJw24bUkgnyiHuLUzrZ3b0yurXv41KetGdwejRpgBO7YlHuyIPCtKTP
MGlm+UJG0jOtNrLXxMQbA4k/gltcu8VRG/NOxSnD42rerquIkQg2oFAmO/N3cz5o/3grwX4hsdit
m+N9B+WEZ0JbgjWzdNMj6wJpQx3eDu2MJZSqjEM8gGlJDLNA+DHK5gK0ljSnwb6tifPjf5P9YNup
TsVmM2/mhT7KvqZKwuBCjdguEzZ1r14pu6MRf4MnSExUWN2h2BkYajrd+YY7JLyXSQXjoTM5hiIF
ynduldYnSvY6UuLR8Ciui20yqw891xmdikgGdrGoBbiAqBXUgDrkHlTaKAeiOUFYLBZfFJAjVXBF
J4FQbsHBgYcFS5Lkeo9R+/OD8At1NCb+NHAoKKLrfX/7Wt3QEXQPGu0VF0W+D/zem/0zcDL6qqOg
99J9LjTBVk4PBF0Sp4KF/72qg3q8YLvvhhBJ0aejMmOchdu4M9h8buZrV8c3w+zH2HfrPh88SRkd
NWt93UCc/4xkZrQ1sK5XTZsvdVvjlBWZA5PPhpPS2H+BtFapYlXrd1g6TKG+7/C5yv4PPZIhxwl9
rjVonSrxkWNKK3SVDbv8eYipUsK5ymPQ3PzmIKCX0r0brnUQNodrMIbNT8U+hAv4nKnKrs7Y9XvC
b/Fhuteg8mjmtPZV4wI3cR7q4/XtSWsFCQI6GmQ1tl/1WKwAW9Kfn5FY1PwmHAak3mYHip882qpB
r7mYCgxhpPXtANwPx5E/giRc7CqkXTReT9o687s08MPpVYWm2QJ1uJNsluO8c76TxnV8jAuJLskh
F3zMgsruYUf3qQQZo3Xdeh4glm8zBB44SHzZ+a1SXddvB7LtYLm/nzV0NLcx3cUP3ETb//orwrgV
dFvZKB4CawzihhN8zICvkGAjlAuuRELvKbyYoNMxPqbiIxxCyM53yW4I1PVYazjtwU9f5ieDhDRI
4cxHtkMt4Ioh2e9nHEARNPj0XlcIpju2DKgHskNpTWYbXNxnWPmFfwt+VxfXUIhEi/v84zw3uT+w
hkeopQcShQmqRVO/LMZg41iBlVZ1xkaQhWlTZD3UkMLrydBtShFR1W6lACvN09rpHmtUOrCa15Le
83sY0X57aiRN4e2//Uk3JxMBIgn0LXi3u85tL7Bj2eIuDB3QBEu6A2XRymfoLT4QHAN4grjs8MvD
pEX9nVHCt8Uyg3wAWaX3yCIFYvSYkqt5FtxScbR9HhfH7iTxxxth9tJG2s1UycqDqURz53G0NKE8
YevgxIRbXEZQaOHDhPCAAqY+nxM7sdcN7c8APzZ8jngKUbfat58/3DYwoCCzMZZAoyvj746Beqgi
xsDGwPxIcG8h7/RwvdVEtc3OgOHWY/86NZcb9KQlfTCSVPc3iPMpwsbU7bfd/4Om4ho/YykASlU4
BjFi628qhkKTWw+Mf8j47oEL2emm77/8jxRoLm0/V4DeXdCaR1riMDyj9GTqxKb1RtNiDo75VoBJ
L7NP9FIT9YK/QrF9GCZzQ333pv2jWA7fCrzslXh4/zbSBSnA7Wcy5Bpixvrfs1wGrOpM+s+bLUDn
gmZyVhvvNTDx0VvousXmm9QOrTMX465v6YgNDJt63SSUJ0xfJte9aoOTQQqG1ENRRzOzS1vvOZc0
XC72FJOM3QTHmAKJaDu4beUZOPXqDiLmyqItAPE/4OXj13OWPTXIQq4NDCi2+gTzf9FhS1FsGWy3
V6/DCxDZYQkvR4pAhDsUazV4oAQb538A1q/TjTm5ZMrMq6J8KdkS2Qh/yW9Mq/T7M4gR1106aypC
UNJ005focp8m3FAuLZUxqMX3NFzSY1UzDPKuY3Wczjl3oHIjBOhsY8l3yDlu8SuetgHESvPdJ8rQ
NjDup8H6pQHujmREZBxUJzI/sR8ZtSE9xdVL7OSCpodOcTAuO+fz7k8WIAOwoy7Bo6CfpF1XOAvE
0h6+ElATJjnjoWyCxJRQ1QoLxRosVN6Jz6+i8MAE52OXAAVM4RgZ2hA68BdbvmewLEW/DvKziNZ/
rK8o3vjEoMSadev6SuKIF20GizO9QCS/fvw70gmw2BPHtbjn5Rj5kav2xcsq/UZAU6k+AparQzaa
cn/1qoN8GCwGSi8fY1NmLLRuITngdNBbHzUB1W0IZbk7SmMOeYEn/k3TNstJWU8DJlbUDUgsMbVj
TlgRc671E0VYwNfngYdLGgbYqnwYS4/UI2wktgncnHAzA/PkP7OOecR39NiJGz3OHHX+CvA1hyV6
i4szU4Fff39s40OltIYwAiugdKi1JW1Ggu0jD0R4C5kLUIdrwQvvfQSzm++UIo3XgNNMNSiznqbl
BiNePszox4bi30gkHb1nFMJaBB/GeZ0GvXYLEu81knekw1BgTDENwvAX+jfLC4rnzRz2CVvcVVLK
/vuI3xtb2eh4bnt57bNc2WRpF4Er4fqPdcUBTSqcd23DwtfazYsCvCXKDxMjUEASiyf4WY4rpGqO
6JDmieegrY17mwU8K3qCtsk0KTwWPiBmLP8xksQdGD7QtLBFHjbzfYFLVI4GLUqMDVDftpkN4UdY
AD46bAHUiGYaMpaZvv0ftgDK6LcpoXpi7cm5veweodh3dIhv6AtirBEwIJwjRep7JlKw/VL3YcZG
1z39XYEN4FYaXw23YUfGvw0DgbeJTtkCIx2A3w2h4MERTmNZ9QoCA6UAqYdCFQhXgilM3O0NITCu
NlgV11i0u9WjtOrD48K3uk4pJzicYHrAx9kANXyNfldDdM+pw4U+Q0jEshcJNaavfn3mqLNA5bj4
Kj2WjQXO27/iHwc62wSD1EW7QfFUQ2Hcw+SBwyCcPjAVQka7JAgSasq6TUb8FqcvWyfSlvZpckbD
nYRQGsuoYdmJUlv97kX2pPpHkYKn2GRQe8xlVE7DxOGE7V5zlPyln9DjM7K+HyonP3bMNhbGluVH
iw1uzBgYj6PPVp/1E7sW/2BuP26OdPwdPVxPt4C/kP1sLiE4Pvx6XV/S+vUIMOKdHR7Q0Cjpo5Yw
87FyZV6O/V5P/3ttcDkdYr5befh5K7IHXiA3HjuQFIhID7H6xAIJywWUDC0hk80KVAHvRiChT3aS
hnv6Oj4T80yli/A3vYl8td4a/gN5Ww1QuYsMdoZul1iybtPcLXA+rfX/4Epr02FR4PJD9IUI4zsm
XbL9gonCKNfl8DSCIQRLan8JY2hT2Cvbx5ZDHi9ikIdJH4arkGbpi73/etgJ6JZp79nUeCkDapNT
S3bNxjBE7wTejsGwRJrDx3nTixe/oG3CWphdwzxGN52wufx65RJNvEIN+ZnAv4Q6XbMjAt5AB4ju
/vk7mo8cf/JavhDYrb4bmgtpIfz8Zlk+neF6uC9R0j/C/CB87YeAEaBVn+g9Z+BOObTA4ual5nDZ
j1JRO07ZlMhwltGScA8CFglEM3CzUHBvyqnqHxBLggoPWcMvwmuMy6vzNelePmYV/+ZZb6rlN5Db
o9fe2EGsgJI2zSnRImM/BLyH2jROll+ztYSL6LTTzvnau3aBkYnzxBvBeruw9Z4RLgBgLubbZtjk
c5KRMkwMHEpEeHhwa27BlW60pXuZI9R6yCZfsSxtDchm8gAhkLwBqvCdgt6aupzEGRt0UZkmU1ST
nkIJ5SrgZ8yz5vLsd12qU6xauGwCa4gcjDO+K3L0wAF0lO5F+heFqMK/ZCLtEjizdgd67XK2siqB
ErBpeKKEw2SmnwR0THQnr7WyUBEGLwxYBsi/svEHMrniVgDxsIguty2DOK7sveq964f8iMBMg6DL
LuyiN2ym9HBdd9MG2dRnxK/K9oNEBffTJUS/sRA2nmhdIeQhFodpA2CyQclXg2bq1iexqxgRrf+2
sSDSTwOshVdv7PCgi9VY8a9e62cvTr+BQa3h1hw5LgfOgBFF1GFhznHA9YrUZeoXhaedNSwJVOCg
nqRw3/C8tBDspu+LyNDyandwVwFqmbrAgt8Y59sflvySpUB8waD4PbvuQZAH5v3IBFSHE0fJiJIP
jnhReyjDbhdO3yKSxvQb4DyfFWhjwLmOvPwGWRXzPUCHAwRkMBxofpsftByTqQ278I2Sg7YcC74l
Jx8DjvIRsUTiLhTnNBzl6jZAhgS1pocbOdb2ipNgOOfznAl9BooPyvzEcJdqFIMfJ/OLmHlqSzvX
hQPBBTBEerLDe+W3gMfdN3eMAzmRShjC6PDTuD8lM/uqE1YafE2MoNLlTXdr3b3eXQmyOD7ImITp
y4SpluDKojusR+r0fjYOX5AvGLwKSG2sD8Ivk+iP9+vReA3uMo0Npzw8IRwrTA2AdDgSpVHmdxMG
io9tPf0FyYRQzQPx3hcxqpDCQ8V8WYM9fgqFEdepq+BwEYjOr5fifBAqLL+DQIJ4Et2hgJ7Uavx0
btNiDazSPyN0PHgzgdMjjl22CPkibZ9OmxMvpz0dY5ZM2q+jMjwBGO+mPzB1FZKGpVCLQ1dYFNpI
BMuYGd+R+ncTXH5Sj9ib7hHPCTUnjDGOjWOLoT0yEziRknffXm/jFmZ4f4Da/VZ2qd8W9BbQgher
aZ1fpCXkgoKVUHH3IjWLv1h84dkoL0psuRS33mnKWGxJgR+XVXAz1hUkhZfsuZ86zDpX+XiDo17O
S+o9ocQVnazYkvxawxb0pfaOdeInKec7+Ejm73saXB0xPz5TIgGwUVh2CHOdR458dWrccZjDE4g5
4qq6OsqOCusNS8RhCxl+EmBKdOWugGKOXAxy7MvD6x0XGABwU6mkKIRS876tNhWkKWAew7lqYwm0
oyb5YCeDl7Czyd3o+6dcF+lw5GiSLevBE5OjPHOzyu0nihDqMfwOZExd6CkUU+4fn0iW3e7l1RQr
sNTEWa6NVNz65SkC9npoGoiY+FCZz68tdGu4WeKyo2ikDyCFr+UtzC84ArRX1RNl24BIzi1ufK2O
hM4TMezSGFBvJdWT4Zyf9I+p3UP9aUlvU3rZ2WPEitFmxcVYDb7kMgQJk5g6GOBF6w7HN6Qemc8L
du3iTdE+CIb/Xx+2FegWK0bFdgLlI/TzkwzdKZRjYY8m4PyiP+lGV816ntSXV1zucBpOxSN8dxOt
jMnfuZpC7wPsQKjg54DdKYU104DJC0Fy22yzQQ/fyorTIIuDptiNfsHr8lgOAuP8/tkp5pYBaPgI
JfSac4My8/8Wq096I38pGGIKiUxyzWQaqzJ+r3U+8JGG+ABTWUIXY/MaNVRWN4/xtNCZKYMpNwFF
MVAxu5w+XyaSjfkubaPCRKWdClSPEDenwxmOsdN3N8JOr7p5+aHqJlXpGrM3QrJuopImYIy/l5wm
/Oerk/rK97Crzu7qAAtFCVjhSvR8nDH64tOfjJl2kejLQaH2j9o3ZiW+iCiXCZYFSAMt6WxehPqu
cJqrrUEIGP7pMFmFsbDP7mbpXWPtbqeSNewYH7tZFwrQGmAfEBqKIze1Pg4UiL44lv7XoxRoDCt6
SHpGK0KgORMSg7a/wPUC5jPuGPhWgvcge5YiEeyOfRotGEICpG5SZNx3+H7DAZVyjy7sxlw5izSU
IywL+KgMp1isBsvCwXFI+TAYMslscOkqruBA6JPNIUFwyCfv3reesBkD5IDccCbxk2W2hpSKcw8R
vRKweKjMr7jj0VszvL9vIIoFYi+YAcUBEWfoCIIjzpAR95zMGccYmcw09VDZfFnua1VGXwzwPoJV
UoijQIkM3b2jCasjo5vqUPH/U5hx76OkxsTpTX1e5OsBQiXqzd/cyGPYIPRWGPIueuAYWweQH/S/
2PM03hBlFF53tI3qvHtYquxRoBLoCbjBDORzZk4ige8/XTEGCtKZ2sASBay1pfVvi3gZW6j/Udjk
7TBmkmD2h9WBlgFSLbZ1Q191a5sRoDgX44c2wvyECws002fGbgkw+QbfHRRR4uw7cgDGuugqexwJ
P0D2+KXvuULFSv9MP3tGD2zRx4dDqsScHK5g+Md4JZlcA+aaecTAFgIOV5jBS0d5IE/KM17BkLQ+
OANcFCPEyyzHHnv+LMZNFdAf0IRCN2VEA5+TuhbjTwikKim6DPYk/I8AfLfYaQzdVwA3q0OZBIcJ
Ei7YN6LhHalx1PTl2FgWs+sMlQUDt96fg06EcOG5vhouVI6xy/1nihW1u40leb2mInNFAxkPvZo6
E5ZtjYUFJEpovvG7R3fygBEySXMQshig+1RRV9QaCFNuEI8hQ9CW1iFTIVsJ6AeB88/fnRAyQKbX
h8QJdgAmpe+p4JBhlhZmZUxMyJ1xYf/8Z+U9PAhmdEbinmVAIik2FsKOwRyX8TelAOJL0edq6Dmo
J2kPri1cFtxAJzg4gHvBlQIMoJfU/nJU6HyWyuauM7Bg6ssqulcWeYCUP/jDYWzGSI5MBlBdxF6Q
nt+WtH9sMhhe1EQIeMTNdfzbtjN1TouTTl5uF90nGlzGx8utAmwgCDUHdvFrMn5mwyVD5dcMi04e
rc9pMKXvozyrVkTZIES6TQAgCMUIP662uzu4G52YxW15jPzfpI/1PhaRMje8VoFoKKMx70NGkmPV
jw8I2y7s1sM0aCwRoX63eMTxQOk8mDkRYDiJu1HRJ79/bCbeGRqtUcsYj79Ub14O9KhNh0rQG/49
ehmjPH25pNyf+Rf4WGSCxgybOJRijEdxyAXGWnVNPDA2mSC4zxB34Jc6rTdteK1Q63XInmigmTAO
/Gc/KwR+q2UPZq22NJaZBdhLmQ63+nY0LG2Kbbg4A+GvtkyGWJqEKQEvaXZzxPcZGi0CV36cwTi/
8o3BpJio1Uc+MtAQqNSqnGloyCv7QyWKkhfhBYyj2/yFKzo7StS5oOZ17sHnFnj/hjX8PD42wFA9
kuYpDO5t9YIsmtH1dSW++sF+QU5hnZjgQqnDtRLjN6l1/5dfD4k5j0k24YJ92iUN35z4Ru92BMci
kAbqPkwmYCAAb6MZ1yyuMbazJDmpEY1JP6/tM8mNXgYFf+Tpyrha072nf3AKYV7zHR/vEPYEgDyf
oz0SUc4TOfxj18rbZYvtassHVly4edS4urZD10+znzw81cvLOWI6gIEmX6oMConfg60iwDz+ugZe
VdhuFmM9X/KCIN8yqXBc0R5LEChWUpxSDGb5VNq9Ve6Kv55ULksUaX59dXI4G7AeicT4QC+wmsVg
2m50gCaKQW42XQNLeQAI2F+J+IMo4r0C+B0P9DUXkNOOiSujHZ5Z4TXhpOFHX6l37QKwU+1mV6Ra
8g1vVrtMmpA4S0DY16qesFZUj5P3TeN0uL/NdMEOwa3LIQiuoNhDRsjcbm78gbxWqwF8tT+a9q0A
MHgP2WBxSNHh7vHW9FvKHhC82vaQyOQ1ZprO+0HufUPHfJ+/tjhRTn2PmBCa5lCt0A9/g2rdDKwu
hyTsk8vC4rpNvu5rVc3FpTbl0gGLIfZa378WA0iUicUeTiXnCrMU0LBP4bFL1HiAbOGr8G6693Qo
m64M5ix124HnF27VY1MjTnBo0G+fcomN3a9mhUv+Yor8lHgZwN0JEBMZU4wS4LVGuQuTErIABtXx
YEE8FE1XDHbbICNZVBiUjj7Ta5+iDobGWBm33NpjwArlBN9XMHJAcJ6yigaDVmxIOkvGUbj8L/Ts
/RGP/DZGnOj2YRrQtS8+YzYoR/Yx7lfHIGH3MuwwXPlvBwawDBGO0hG14cCCEQTTA7LinV4Kd7fX
bHg3W9pydmtgAxrP1Jcg1FAJTLuDdElmL0dDdmHs4NNhw6ZgOOzC7zAEiIrwZ+BbNm5rp+tqRioF
mrWl5KZdz2pHvsw3OvTUoCBl7hawpSCHo0h9Wg2IJlpJH2yGdwTHZXljwtofr+IcNPqHfzTnBX/H
+TmNWyzk8BYrdubVM/pEHy2rLX29r4XZRy/TlFyKTL/7L4DlHOUath7sTJ1j+gQzkLZowfjw2LOs
F8QKcf4Ndsx8VlccSo2lyoQAYi3CMWHTus2ARANOeolQ8nSijJVZtk4o27e41vQ6Voj8AJjbW/yw
afh9cuBjBAJIY/dUajQiMPbxXWF0h+a7yuwHXskM6jtMx5WAA5giCJGuo9iM19Vdb9CYWIz6Qbxx
dXvHT4A6p5om1sPFAQEono0Azcm2dEq0HdUC2bwnMnUfAv9agJs4X2YsCCxYHdh8g21TO4NIBpz6
w4tIf8+xzWmxynjEVHWf08vlEWQ7up7JtEhWxp96BNYkAZddjw9N//jbMhMqo8oxHDFQGHg85lkw
dJ6X+tIKiLxltKrtsVHIhccBjiEzQk7PGOsTpmffOXS2GWW2QvmJCdwC6E+YKu7Vp1hmhrAQUe8B
3zLnZFimXm57PAaYsXEmAZ84jxjoGIv5PzykY7bYof+dsC7yaRvr4+youriXhCQTjpGX5RLO3th+
8GHTkFIUHgM+1C/A5/jzArXB5dzk9IMAb/y1G6LOLCQ2+MbjpwQNog8CpUikQuPhoVSEMPS8OuRD
ULxSelAP2Cg7OWHBbqkeh+kfWJnFmBS2N/9U8IASr4VKDLX9/b+WTr0Kah0cnAVnvNqnPaKJ35Sn
oSU2Tm/S4FBTyG8owpsamwU4e2QpgMEtoD9zJ5gS4x6C6INtk9DWVetpEHk3sPogEbHm2KKHeNZw
QOA0viGO00v7bZLLWruo6WbZkaIL33XqUh2OuWKBFuECWoIqNbY0YzxzlwBFbTEc9OALcXMmiS+c
XW+2MIHxzZHdpIKHRtIdxA2Mirt+CMORcT3z0IhzfQY96Q9/8y/o/PEqOZwpBPjwBpzy1NKihB1j
TM2SSStCbbD0RVHQE67IN2zX2Go/K4zwRuQ2cSiwBqn6ruPhlN+i9CcslDvwoqusA8YUMxwCP3n8
zejJ6/CqxK88pubrM8ewAU1COTlza/PVM19ST5J7wOznorJSsmaKzqvKp2j+dUzCr5Sv2QRffh3+
wA98mVqU4DNRPD7zSf1yqYEFokF9ThQ69zhbMt+Pa59/0RnTLY0FROWEA8TocBGXI4RxBsz9jaXu
iodfKIcsu9sB/ybKUjx3weMyi2IhjyTQMnW07nfYeR61txnq/RVSJAHl0jidALcJbjbtNqh/2Pt4
Vepwn67sjulIipXS8E+bsj578SGN8Qh3CY5EjHmItQUx66JGHdMy0DwcSWuHqpmfKcFVyHY+RjyG
j9mhy6R1wQAB+mv/brzv5XHhnjEOgOCJ1wXUPfwqHhvyCR4LoEd5RylX7ZnsDcaPhRqKxyqQtp9x
cc6mKA6RhHuoy3lOltmC5cChymkmOTo0RsV8AOy6t4ngQgCDQeHQ75Cye6Yify4oTtl5v0RATFuy
ucBYfWXThIPF15FPMI8IE0Jql8yfoXTJqCKYddDWSYjpECKJkJR23zN3v5vJS4ZP64RresGKjZEP
EMGsEObXZiI9N+IRg1kk5SySBbFRN2QWm5QJL3y08zf16HOaP1EfEVWMCyOgRIrApN8AMHW/YxYZ
EQQyxNzPgV6PzH/33iZx7skMHSj1FuqefmiT7cj1DSA/GOtX3NRcivcFMjCEIDIo7W5RjfuAR4GI
0cpd4T9iHshXZANUvc+cgCsmBchVTADn1rkvIWNbKEzZwsjdwxm2iZB2mi8UaT+IOvxhG71xV8Jt
2MTiwEdvOuPgcHaneod+3x8CyJvqltkM/hSlSV+STYog3/OFzODDlBQ8geqH4wltN7Uc3dmUg3IE
UyDeQr+LH6E0Q2o00WdU4lNMF8JqjOd/iO8Riga8e50igNPnwCVxL7DAHAwH+xyAyWulTQm8U7DL
MCx9oxJD+XaxFjjkdu4lI6bANOesA6bLs6dvnL+rxeHj9mEqYOkYsHgvXkiK2bkAhTdYv45wJQBb
6Sx5nf7hMYZTTOOx6isU57XH6d+7ZND6LuQFTkdwvR3B6w/cCRNB1c2nRB7NWjga8ImsLwz0e1zX
1PaQLuBR4xDEOnkvNUzO43yrwiY08VKKMNxDsbvmbQAJZr1/R+5e3e8UonYkRIj7flM4NCTajtsZ
kNCIp+SAPxLdHqTOre7+Ndja0SO0sEcxYcY4gJ2Za+0OnEfI0wrqCN2GO+gjxQ4Su/YwQgu+YzJJ
W2yDKbDfaL6wnL+i+4jw4+ROA7RjHZxwB2u4i+hmkZohiYmvfoIVLtfKbJefWOw1jhpzBn7vfU5p
Dl9WGf0wTwCom4kW4Q4OlCQfvszM8K9nmeEx39eRxuTI0nVSOSQzYZHSOQIm8CRqaJSQGxGSmo9f
DvYGnKtYy80H0d0Du+Sjw1G+ABHhMjCwYEuN1EA5YLyNCY5soaMLBh4UesbVwND9LBRXm552Qr19
6saDkCFUCM35PXmYurVprPlrUeKO6FJwkqtlp2Fh3caYlGSQnClp7beX2veAuqbyUQ4QScWcYIqf
Jx64iHCJb+N8RlwSAQwwNw4eHjMO4o303mJtp/WpUUxEhIUSZov+2kCOI6aHzTdfYnWynAzCG3q6
cpm4ZK/hTJFscIO3oefHmD25dD2WRnhPPWLlpw59EcoB+716zUCyMAzoFdWGDwbvzPQQNaeZ+/mU
5goHnSlWxiMiLcb18e30FlwlawU+ej7dXsfBYP3B2JrQQvJ+6oBM2CkcAixTnyF+Plj1prv7boEv
FQTx8bfqeWMc0wZWdB5HcjrSbGYJduOzAtYCdxfwA4xKmvFwEFxFXBS0HTWGM20Nsf1ITk1YWTPZ
ZiYUUoLYVtkf46TGh4dfECDVxG7CHATI+npRzIv/007hGtqtc413z02+yhz2EpsGFo/8fCweU4uV
NcH0DstzPOhmSOUcDS6t4BcztMqEQLONYRZH9jnHzbK3xBBClYf2jWSf4nHdC/x5OKAKmOCiVIMi
N7mJiWVmXWC1emixnKZqwh+uCu9uMqXDGA1Ob1+ykbXQJMVILiFvYZrhwQFlfb79Ifw8hO8bSMfZ
GR9CLkLDDcGV8VDuhhF/T9yV9MsQExZI13tO5DuCd5nNxfUrerINDI3eWKi2W6RlxbKJq0Xp5E71
Y5kDywYV7iq6iziBiBC8Goi3wPfg8nP4GR1qR8wKjp4XxLc8GpjXeMn0EyYR/T8SEYNz/QOfBZ+Q
u3t3U8bfG5WWTh99vG76wu2Wkn5C5e+UU7YqTGalPyZpiaW5HC2WATUdg4hq+Zjx8FQAvVv4mJHo
g68TcAqxxwe2F0/3qDqQv7n/mJk/mOVrHbmUCRLIRNrPLzhXPEa7H/AjOSEjLTbM7g8MMK5icaJb
6bhs17IlOwjAmYQFlQOT8kcwnonHefA8DKzHvJ0PoUj1LE1Itx3Vome8YHCa9zlRhQsEZW4WGKGx
gcmLTAXhNta8YIQWXOfjfYaQVt81e6S2T4z8iK9xrlY2k8j/3ZeLR1DCytOcoTfcVBOundfQIDJw
1tgoRH/gitWIaOHgDLdVGPXrhiCbDVIFvEKe7nEPiTUNZat1/3uCSCPVHEbiusJVhU9bOlent7IT
tpqD211mQxTl9hph4bgYc3gsjmaXRMw4FMsY104WddM0Gs71KW6sk3ac2QIciX2Fq0IJXuBNVLN+
uHD59AuDsBu70+4bdTBjD9BnMdmIBBKzQPRKm6pT7u2MiQUFzhhse6ShVy46+Z/mwTs2X8uU4gsB
bud2yH5sWkO6SY60q4suxtcikJExcp0JXMCJfkkCWK6AUWSzUYAOJ70jxuf0/kfSeS2rim1h+Ims
EonekjOYw41lWCpmEEV4+v7m7upzurpXb5cKkznH+NNg+DWo6sdcQ9G6XBBTRwrHRG+oGbxkpXeh
cCEv5cE9fFu4JDWLlPYzMiTZvad3R9zN9IGD1aTlx4zH4FbaR24ZGhmRJo3RG+mj0LvS618MX725
4AeDUBbgkAFfgfWPvRVNJhH/Ibs+O2wXfxzxeNA+k/W1haM8kb1dIG0hdsBFJjSMEIoHjB/gYaS1
mOyBou3zskBy8P7r0SQAJbpDLp5fwbvPNop9yZ7Erj29X/QMiaUTS9TBoe8PQcEX0Jf716oY80lV
t7mylVmApg6BbD6YUHKNpHiAPkmNhUWeSoAzTLIVtC4Jza2IMLhyFmBow6mIXvlyaEg7f0YPhFTs
EVHGBjE5wWal7zFL7Rd/2SLuo4rQ1lX/OMBsLVLSBTpjJLcY9AKKH28DV4x/BsiBV0F5xL9+yGdB
E/kPVpBaZK8shQA4wpPyd+SDrF63TLf4xZhcbHS3+wSWgCTChB5VovxF/ksVfHGwmgxS6YB7GIS6
IaaIgwKY0rkutITFo06Y3wX+UIzfACV9h1zlDPYAcKa01nNxOh1IKg/4f0ZuAUticf7rj85ewd7P
X12ukwvAiSvv263yd4oMr0Z/RdoMjJyF3T/qptoPmQi8mKu82DIOYgo5NiWBduf9lOw0IpiK0a6K
ZR63p3V1qpXCyeQabCTEja2/k8fEQ+KakrPuoBRnL2djpYH9mS9QBPRIO5z032mPeEyDqDqDM+Bt
857j4digOpkwunBPNs/4FJ0H3MnPnPB+fg+vdZFJsPDBSJidGZ5dCGz3lf1848C+i8vEOSfvEA3e
GD7Zph1zFMT6WGdi9pU/jggmsS1+H5E6kW6mSBX4/Lg1fVLGbQws6JHcCz/0vxRUeFBzZGknTo9+
crPLsfC4cALJDP+JWLNB5aAIRoaclH/nSQEUmm3glthQ2IY7ybntOuYrkidfswle3PuswhXXODL+
qgDGZaLMSBTyvuJgmzI8mK42QY1uT9/4mtcPVxwU3jPnkHV+vsht5wZfeSAwL0jTL+oPxSLd7cNE
vKg/QzjtN394fSwQMdLqDtWB+BcTxTBlYuuqnEyqKIfY33MSJbDd0jbiS3BDt/5aVIFYzXgRosOM
E67kMRwIjSzPzuWVaUc+G9AWyXP65M31fztIu9FLXlMkLyrUNDIV2FFHz8hHf4d4BbhF7GSNXYLJ
oSO5rkUPKDN68NjtUS6jY96EgqkkWWzbH/X4bijPsF9+LGX020OBQgESWshBXxQB/KqUfZeU6cIg
Uh/K9Bboez4h6dby8qY6P5gGchxHgJLEaZe6Xcx18Lxifg6gJTxROg9zgkqpxyjeGfAQDP2vfYqw
1MIoEO4b9HBS+LeMFfZm3i31GtY5PWDgQotmk4RxMBro69a/wz+vAZW15Ik19pEjGD0HJ0PIq7Hf
3bdi82bWELUAUfrie2GzvjsE9HE5evvhHokk14nPi1CoW74NpgfQmPFSSgu1oqSaEtVEOIkxIh4J
/JyRfVscgnDLQifNXxw0huBoTrRAYIIP4nvYltAs1CFhZtQiAnVlkSA1SlgK/RQEaoPACli7wACO
Q/7GgEuaIEIziF2AHKd8OTlnGhx8KMT0/GO3yTrRUWFmYnxl6XdZl5XIHT6I0cSARVKbz0zO9dUN
6KQF/cAaB2FfQeOxdYFSAHER/7MAnIFeoXqH6RogjgO9HDhPEQSPkKoaX6JqdM0oULXaZALLPaNp
chsKCjwhKlmfJ4FWAH8zunC4otMCZshLX/gKnzvwcLdjYsf/oIfNb+jZwi72SsgUIb61l9fJK9ED
htp/fSOF/YWz5MMABo9pqBhMY6TPBfigiIdC2A+2rQrV6c8u/ObtCniSTIQG26XZzDXvPKQzqUn+
QzMF8RpCu4zxB9JS0rTFP1Y7+nhtteHhHV9TzeO69cPLFKA0eKegF/bbYycCwruvv4vCb8cnmu63
3zicNRtTmX0SdrH8slQjLTz59hur24CAUVpMwuXaJEJVnkkrzcHX3JseNgnqYqc70A4sCruXPWIS
AB3gx/76s8Mc0YyU8AJej44fHfb05YpwP8ywXsbgRogITufHpJ7wibc/wjqDYdRcMRZx5o3lpbDW
Bk+IiCMpCz1XpsI/ue1OZJ4KAFzPGa2VgergwVuxqjioxCxhDI4vhzwcjI0cNIDtE9j55od18Qp8
GGljsMsWtTJTkkRCQemAeqL7ra25YJUX8hQ2GtIRGxsQgLSCbkX6hkCXIgnjbtxo9iCBCli0YLmg
X6U34t052jBXLJuQLWenvz1ClGhpEJSK3BMx1JoIchFjqYQVQgOoT7/Y8Zb1XvGgth+YU5FYk1bJ
iTsGJyXJnMXJZOfNmFiZndhy5CljGhkZS8Q236ubDKnY8GNrs2r/halb/EgfYA1F5QLv34mvDf4C
tCgiyAfiybtAxMhItCwWEHlFIjoEyuyDlo+XFwv9wLftxV+hJgX+JTboADM8fUbYaQdjdBALHAHw
KzgO+AeQXhh6EiwJtsFNSOrTilx1fjrkxGFqN/GXDJVSxV3hsdQ1p5PNlt8CU9RnmJtzYiLcP6af
RwEEms+wAsPc3IPh9NuPQFW7FUHp8Kub7dlDJXFOMGQPUt4OBhLuUeUCosSoGC1FTHjzj8khbAx5
Rl98NvwBt++IKwC7yv1DnDgsvOsOMh9xAX+KsZ3sDGL5LMTXBn0msPNhYQKgT+YpJ/QL04O4CryE
yTljyFFU8SlrDiTax1F/9ngbeQPde3EYKAqnzLshXb5LDtsDYEmHGfQXK2pI6fRc0FMz24pnXBAA
pUfg/HmGwADik7HNuCYaiyAnBDrPBRAr35J5nODY3FLSo/DURr8ViWnsnXwTXrPBxnmZQqDwaZhu
9BBTye8R8vWvoyAYCcA9QUEFh0Bw2oKFxBOCKIXVOpzyWghvvuvu/BjzEVCO/Psj5BzlhIrwYdQV
V80Yt74wbUHR8irSkpHuEOdKwJOcA6aXEXE25z+k4WQo14oIRCLIJ3qzF2zS85po0pjIOSi8xnr6
94Ux1lfXCWkgTxtNxRtjqoj+FlgQuvipGkAxuDPuosmvwtLBoqXG67liaxyDs1O71+jG0cqg+PnA
0AlMg1sClAxUkgi8UHPKBaIGxA4XD5sDJf4Mgc5zsUkfM2S7oQx9+SN/vrE+EiY4gPb7zkjbHQAp
Gf4HA+3LhgwuTgfS+fnvUAOYaeTcGEOWE8bkySuUQ/ztgFAH5AzcFL4UczUDusU8AQhwbiKrhdvN
PHReyw6vjF80Ew2RbgTh5o2ccQc6Yv+5rsye4BFC8SyGheNLbiPAN5ikHW4bbljvwHB4lLGUCRE3
QM+hKEHc/RaAkjmXPMdZSwNIJR6Rng/qDYIN5Q8ChJRnTMHN7Ctx0oE0oozg+WHg4exlf8ii/doK
+7pKQCwttYOIBWwQkTpXmM7u4d0n5zX7AjoNfoJV4JezeXEpyx3GCuPhCzYz4tfxqqtLUQ1TT7rs
jCVzibsDfJSWinOy5+vUkqiH3YIUWTnnSwgChgk0IKfEcIpZsi7s92XUC07MMN6xKFYETMQ8VnDz
GGjROf3T7Riwc5+wjPSgmMgIBwUVZ92WfA7gcYRKqL1QfpCugm0U7ZQlYFF86Hxv0VUxcu+RiIdu
we9kmREnyqXOsAGIVgWVGo8AEeE5OVRPjt8KNhs6CniKvBZIS1p69no9xj7DFILVlc/+slX746PE
2KS9KSC/gOZ60zO6BjXvJmhifMwTOFZXui3xryJ+y+NkDODcPLaribZA2DsWM+TOIZMqyMOEBmGT
VVIVI+QLnFwb3xJmUfI8BqjDfEZiXkY8peT3QVz75e4TCeyPyodsY8v67Grv6hIpabNtSjmP51Ll
4IXIJ4mRGcyihlGDcoHKdyb+nICOkSkBJg5ILLYLggV/SY1QiUefhy6OOhtS2kImIXr/JZgeXoVQ
QOZo76PFtqJFbEKOIVTcJ3fOKeksz7MJETwOkiEw9b4DssYGzpbxW3F5EfQwjPLrvhEUwQ6zIERO
/ydi32fz4KRTsW6VLo4QYgLqpG8rSyP7OQ05duiq3wPzMj5zhHokE18iPQS88LE6JUCkiglHQF7x
la0Ze/6KdEieJzH8XbAyFEeObEPQUnkOpyxuGAbzlsrOC7yTAAEefFQErJjeSoysIJmAoE4ktv7H
YHiNO/DPax4pZBfEA2/IThuykfEaGUr0F7KjUpcMbVDT4oix3tNJXIJRRdjHh1j0I8bvTajgUTfa
W97LP+2O6LxwCJKezr6ohMh/bWNGlgi4MfEp6Krgwoi1QOt1Dh8EYV4zw7+t4VkMtgW4XXbO/q5w
lejyhxrKudsc5TMGlHrvXev/+2awKOixcEOre2Q+tRm2TEEgRsjjYRAZxvBR9wxzoKWBbjOyAU1a
zoEB1fsixXf9WH/XdxATs11c1mjvL2tEJ2dg4FAhxJl9+L3jM5ydc0Rgy6xKuPTkak1FsPWNUVWo
Opgcy2xKJtsIHGz3o09ssROKtPpi/stqBtLB/ywH43t0Q+mbkXbahP3jRgDWDTp0k0A39k73y8wI
JJyM36TjpfYi6hRw+1+AK/5wPR6kwwNO4hBQiMTgkHqkB6JlJIz0ZNK2HMDRwCis8ESTm0095Dz2
mOiC15KtjPmUVINhDwVrL9YPH2RIL48yBbaaGoXjm+EpHLSFRNPUh6/PYcdxVjI8gAhDJFskbrB6
FPuHBvAbEPDx76QVgaSwt38oUM9hjfi/WOlHksa2g92siRktEvRGRd7NmYuTUfV52EfdCfmaVvgI
qz8IOR6vG2HXPHfjxmebMSd9jwLJTCgMY1g1uLanfbxY4gpN4FeBFzD/kbZPoCxlErOWuBf9KBIM
CQUPdFrO0v6jRvqxJbANsVpOe2QrnHQ2q4vlzQgUSLSXhZSPZ+RA1pq12SvuixG4EfLGDSKf3cOD
JoChoNxG+2PdoRZZczzqzL57mothyhkxV+zFJZWP7R5/HVSiCEW/57eU0Uj5YAlRec8HkB0NH5wp
AZw6Fz71hvXLTgSAGB8vPpZNQrJbnkX6cLgUJg6bpftwKmgN3hr4/zonOTgwEtpV0iEdJLxRP77n
rM5biFhvC95HSolPvJ4tHi/35aHisZkN63J2FdherhOu69UK7S3uV06lBW8UfWcv7/A8fszWPIpx
OxAUpD1QYM1QNThs+fR2dpPJzFHgqZlL+yY8FPaxsgkqE/HOl+kckw1fpWJTnehzzHXhMx96RHkT
y3nBXmHVf+JmnfMyNfBXj9kOkaFCdER3F/qUs+AljCT+zZvD71sUvI5G0XJZw02jDcs4n9m415/s
yyGysX4ZYUqG0+7weTjYs51vLsM0xnOOI44szdc451BoaWPKryXZddPGmW/S+Xl6ZxCd4Jieow1B
3EVUTQBjpd13cQb+I4MrePIw4qQFd/5a97BkpuKCVpCtkITxYkQiK2JYBhsyTa0mR80u101yyRrD
KWc3m8mPH8AEgkNJySbODHC6ZgzddUwwxJsh2oAkDIaH0F73Ji2ieoFXMunzUv5TjQHsGkK91W+t
5/GA59E6VMzgA+as0ZmqE1CC1xJVCl5epgL4qN2S4rj540Rh1wPecIqtiGneD9YafvoxhReRB3Qj
K2RYlyUl2BPOrhWTpYy02d0oLonVp1Z8O68YnRAjPOSD3tC3vU5hYXM3ImZFrc8jkhlo7il05IA1
SZUhkE4kqa6K2Z7BNuiiexH454QGxIDzAltFE/5PZa9OB+PeQYA8HMo/iSod3THFpxwwka/fdzBl
vqE5x2zlwA/sv2vFp06MG7cONwxIMjFyjwkK8TvEhGE9bqb6/BlgMVvAgmtsEB9MLSEjWWBmC5fR
TuKBODs0VhZQ1E4E3SfNotld1rc/sviE16pi3i+6xl0ZNaPfqozY+GvO3lyzob9ogNL915lVf1gX
aZF/mLKZAcBELE455/RwxFFK4z5k27lNBXHb7YVPOVP3RGtuCTOlO+tFBFRMq/2Ik5hwqJQG0K7R
CNNOw3vJceceGG6bdH/n8BPdecSfWX/Xg2f+1y7YDEYiYSLoICqQDcZDmzifR0DLFAYqM17G43X/
iNRf1I46lRKjD0IFkVjr0GOwu4RDNhBqcHIxPcK0vMYiMlaMJxdxXRNpIr49s+OsCpnHIKRRd9bP
EUK3LmKcUy4RcDtGaQ6J5c/B07ggHEMwdDCIQI6b3DjUgKAAfTspAi9AWQhbsvGWrFTW24JuVc7Q
5gUfawJDhMaCYGE2T2GGHkINNI5wEN9iFv57XgfsHgLREOOTCABsQuiXI2uiZpavCKh/j/G1EpNm
ndIXp9XouyyP5B0YLYOVFKskNHkoWx1x+UgQfjap6+2GwEPogzY9gwVwamRy0DsM82fPqhOJct76
OsVK3ZY5PYT/tAcR7Wn+zo0lRYVgXUx1S9Dclo0aJT6WdbS4yWvcBIj0EqQVbnsmUFPx34HhcwoN
DyLciFBZoN+luAg2+7X/3MkHdtsuI5xOYvz1w3vT9kxqZ+M/zJnkCMr7kiClsQtCZNiEYYMDcTv5
F8K6hVy44P1JXuO/AeWxKYLDAM3kKOQo6hbqik5LYnQMhT72TJHZxfysKU3xG7sm2n4hshlAHp3g
yojkIJWG7VM3PytsQvYrbQP4E5eemcx5OAc2GiTZU+n4mP9CXEF1KHlYR1WMdYhTxeyky1ZbMhuF
5ZTdtkOhyUVj4hwUz3av2WZMwB2gLqWxwxzycWWRWnXiA8eGe92jlyIl4Gbd533BGjBNCrGxS11u
iYdUWc6w/gU6whg+nqjHqOcxBkPfLhuznYJGLgmKjODbyZ97wMHT0ZFQcY41h1pye53fpuRQEbrE
nAJ+A1+lnXyCScEhKWWjW1ilNWvwQhvduTK6BWp4FzyA510NHJQ+EXnRnDV0+7bQlnzta4QPdAEY
AkXYwFp0WW9ypTBJNjN2C+YNDvcNt65lNZ5jMMUeKocqZmLmCSYK6TEiEr4hZ7Aw12f80RYorA25
wUw/Ztatc54icmDL58MSUMcihbkOXqhpOcB6ewIm4WvyZg4FQCaeFBfpK0A7zn6LdAce9jK5eiIi
adT8yTjaAQOshNILRSOVI7oHUr4twUD19pcVfM6iRNjx2/PweMR5XkcnGhxqXDH1QJDHpBwIFmnx
46L03CPIDnUJY8RSpjg6GxQEuEZGRqJngkKFBPBxWLDPnJmDLHIhGRPSuQIeFe+seK9p/4iA5TSW
9/w5lMasY84GMFDuq0mbQyYy+y8kJJY7c0kxF59A+8rs4Z2BoAgeITlmiEaf4D77q/LoT1SNqIm+
v0npkHhhMf4w7agNG10oUD/hcEJ8qiVWlsL4jxcIEwrQ2PAqhEZc4NKtZ4eojmtWWM3LTyBHVAJA
nSy4PrJVgWUTT+HRqSGjwVvDf2ucOsAX5fWpQ7iv4QdEGHkRh2XNYBHR1Q0nP1RNQjtIRAjqJIp3
1CD/yk/Y1wGmtqCIwC249wQOpYKmtZDUDI7SngsVF9GHwd1cKCiCL+sxE7CqS0w5w0bI4WUGldC6
yLRbyDjPbOBiWB4Thkz4E30CuZuySjSu3tJgRt6NqgXXwhaxrcm8KWsI8666cIYh5t5XThAFpQED
HzIRE9+fGDYaOHXcHrRDteOc/1PTKrrP8FpE1xGDqEE4HTQPd++ayGTJEdE0e2SkeH0xIlsdvH/y
b1YP15wsY1tathw+PAbM4RTzN341KVoW+Lk0feQVcbaE1RshORVXNEfXUZM8MghHAxoMIpxBLQTz
TDq/8CCX7yPopoL0iioW9B6SoQyvR/KqzVPSYKCG0wzvDhPCjlAr5LCXRHVCFTn9nzUgkmtkzImn
1Yi/OPaygqKafJcBqqIT1RMtL48jst+eORgE/VTnTlbxI55/cICD/FE/Vug2RfMALu4Q/hwNUAMA
W8QSdEX3ZfuWyZKwiokBDv1dqTlA9/lP46hn7G0sMLregbuI3KgLiGNdIAlX/WeKOiC7LNu5YO4g
IUpurZBovKldLCRsuFF1RiY79zG1FDqWqRzXeSfOxj6lclzMP2iwcrrDeg/uDiBL+UcE76i+utgV
+BFCyS1zLNh7GtYqg/EsDnlj1pFxP5w8MPcw7+uNIogYUbQDKP/oODGpn3Y0i7hzZVI8eR+IpkHS
nLN7xCSvTM2A+elBh9j+cUMhS6L9Y3Gyu2Jo8vkUcFj3aLM1fsLKwQjqZU18x/Lp04z6wCRAbFRP
mhL08iu2CM0dxFpExgbQD4cCj/uCkaMzfh/pk8lvhQHIZ5zl9IEyCt2oN6KpAqGi5MVvM2aZK9bF
nr6maHrVZQkVSHD5BZRtacyf47uDxBljgkjlZCSSkVDpyOjgSlGU8ncmeFwX54tzf4Zg4aDuaMpv
OB8Bozh4j6/9Bysw8pztYM2A2HuAuG1CQZUCmPXX9OYG8SR3CJX7v1QusKAnw4snGFeBDC+Ibj8R
dNNiuILegp2m+kIKDB5NwCfgpZK+Q2pqwD8Al2p8DgEKeIFsOuTgTn7WM/jODWbW+oSqOpcxpyUk
pktvGd5dJmAQaDygSLmhCy3ccodam6o0r2Z34gqEVo6ij2qgQDCq2ljwbMKMrJJhe3A64E7Qq2C4
M9WGpHUZZxZLy2LMkRCRkbnUuEcfc9n4PVsRkIpORa7HJ9UDmJWAydArkOpXmMRp4ZMohZ2OkG46
zF2lARO9gV8eo4oQbgTdjAXwqPp0unNsDcVOzphob09Ecu0wfB4eWOMAVgCo0apfEm3cia7PY3xD
H0Jpd108dwxGIZCR81Z4tgDEkyZUGRZK1pfGPCa2Dw5RlIq/WEItMky1gOkH3o2mNB0g+2fOLEMa
1N2PgREzZA8B+dHx4MfYJjETijZvpaf3vwtWOTa6aicjw4Kb8R877Op1RB2N6kXyP95vVxCQDwqG
NO6ZvBZnt5x9o9qXxqiYrfZiZoiHooIzQ0eMUDjfiLMU/VzCHvlbsInxtXEzmbdc3bFxeQ9XHEkG
HfRzfgua8DT/7StOAopuwik3YbVqacdO88dSS3oEP8B90dPPByHIj/0Rw+3Zv3v40NGaEhlM7Bi1
4c8cGuaG1bUmzxvf0EUNmN++66WI9iggXC34zL4Lth560ntLeYaZj2att6O1ImgRjYjidDbCEDDd
kIPgt2OwYqLlBkGhMMe+wmIdKUCmSQ+/gCiW+lfnvdbprogYACLb9SgYZH/AY0Q7HP7bne9W6Um7
QY+AJ+sWUZ6bzBzx2O8ZKCk5rwXXTvxgwLOqNeY1KWbtiqwB52P3s830RJXAotLRnNyTAVjt6gYp
gDXw6T6ePlKzTIIHoM/gXjfWF7fQ4vx1TyPaj7/f4rX7+ZtVX3euwuUoElFIQK/8QX4BnQW49V/+
HQQ9kzT7g8VppCfkRZDkOR0gOGtdgiDedrvX7LerZTTI3sP/uM+gjGXv5W/cwaRiOnTWY8OLh96i
jqSUiUr/NMJwFyA8t/A3I18yl5zKAlRiuB84owB/mFntGdHAPh0gifLiQFileVqphlVMawj+zi/3
37C3BheKe5466o0Ge505cZjw99eAN0ukyny2rjY5z1/OprYk7xkg3dgrE9zfI8IuBrwHlasaP/f9
PTkruACRgXnSuPN+1sdt80GAa9Dtv0zy3geQH50p3c1ztokNoFwCOiTsD66e3KLKUSb819PsgvMj
uq7PtkQkmHnbbjLSXcS4HO8aqKEs1EOd+Uh5qqcVMza4Sk/VKWPdK6eyYSEsAOlviQjTWzRtzAmz
zjjzUeKeLQ0IB0kKU1lhTUpEzg43ZfgQSQ6vh8/7VmghwtsE5ps+21586SaSfvBCmE4Z+SIe9p78
ovv6ld29ejfc9rO79fWvM4VbTcRDxfEEHkHkM9eHklwHL9c5xI4SgQdnS0HO11oXZnW5G1RGCgMo
umX5dCvF+wCZOndPXrDGHhMxduw5k2vzmehpP7iyrtG4Ts4uxN6y8078pWTvVX0kJdGCVZt+EJ2F
v7kUflwCBSOdbZhCl7qdeDxErgMAJLaBGXlFIpkBa+ONZDZorGOBBaEMDJdCyQNnBhnVslPOwAyb
5Qm5RFnDJ0tRXWWosdffiI9tP6JrvJng9+xGXfg9Vr42Jact6C+HSR0azBQu/Lvzi3gQtZgh8NY7
aJbkFdpo+eGmgEnMlTH5klo0IYrkA0eOZByT72dVnvzmi0IKASWmoqyHH5vJKp3NT5qf97Req2so
QyjvQHWtD8WzHH9GTDKNsNwhaiRHjbFLo85UMRTN7h7XjoNwZDR4Gkndv3qvxdfqQtSBs00M8xVi
YLKrGcYduHcOOCfVJuA8po6DBbCPg8Y3SLO+2jJqDsXEoNraQmfLRPtvSKoGS4zetAiuIOF43XD2
6Jam+Tr62tWvL0JH+uivgFF+3qv0uN3DTVR8bPXFP1jlH5BeqVlEL6EPnLwmA+c1PbOVUWBC8opk
xLRnBuxe7GXkafFDxHiB4YEx2rephgBPy7/Q+TTnKFfP85/D1BEblRmzta0TAH6uJvhji/xCmCka
aGX1XUjooHvwj5byVxEpYQkpMtUbYcY/vz37EoJ1HsoFV3KIQZ84ioHVJBIzKH4riRhTxTxjQMXW
8yMsn7wVV40UCg7K89mAk5xQqL6t7zTN0j628bExkLZ/L1DV0m3/KobIMxJRTMwj5v+hZxvkxdsm
qTL1bZ9BzPcqaxm+6mY/mWBUW8+TWU/eLBDkQ1n3Fing/a0UI8Qt7mYJNEGx6X1zZY7Q653coLFT
bTt488O7/wCy295JlBjxapXQJV93dcaCTlumGOAc/hdchwfiNbCZsYseS5cRqQizB2GkZCS/ygS9
GHI2dFM48sFRpellRbejOFTWSP468+fjW/CNP8VBs06bUlrk0jKk8iSaWjSoz+R6tRlm+MK4ilCc
REgi6mn92R8XxqrwNJuZzz4V+DPB/vn8YH/gUTBWz9lzdmXpDsdslggj3WFlxSee8p+lOzUw5dM1
VigLufXF+u71V3X0i3rOZcEjNAi45UIZrpgEId8pwZliMWn3xESBQu5rncnqZ/+bplKoZY9IKP0/
roGKcHyaXbHE5ZejvpZBY4RJzWpha0wkwdLGGhPv88V1eSO122eqWFLQYrDdCGAITi4jegL9lqmP
Bpk+dD4rY8oRtXu4+NIZEaLZHM9PxRwyq5yEBISHHkGGgWTCWqcULYapE66QEDf6pbvw8CWHDBll
QLlMQiwj2/Ii6SJOXoKiGDA24xGiIuGKghSSSLtDt0z9dfprL6Ly4OwfUDSvSPfijwzHWlD5NUno
Jb9ZmUmx0DMWJoN7WCrl0HnrjFR01Yv74ZwCraCGOMHALyuZIYD/Vtp4cAQoKG0s7UQUkRZHHJ/F
a2mq9YzcjZNfcFG+PsCKKlHdsNv4x7O32TLhDxifz8xeOAWrtXErhyoeBB560AeQsECzlHmH+nkT
X3E38NFga+kzENO7rK7Z1dKT4azwCItd4AQ2xH5xnZ1Gm5zFxEkZbWz+YRBwaja1zSnF0dPfX+bV
kUpBu7q9GT+rjzzKpiiQvNKWwlnrp9r+i9j19MeFqnzVGSbDdX//O272FxJtCVF7MhyEY/mJcGdJ
IPdtzia/7UO8FC9KC4Ize425GcO9Au4Lq003Aadi/h+jKK8iJZgKpIl6h0r5f4BuhZ0MC+XPedy8
rhu9K6e7/vVO04FiGdwK/k6FfcZp/9g2bj+oENiANeBWDPQWewJxeXl/0o2lUR/hGlOOEXcA6pEa
zPocerKD3zKhIbGq9MXJxSA3DhmHImb7ztWQSoBqyyumSgaD7X4RkqJSPT7hRnX7bWsZI5KIkog0
0EmZIsMgo7i/QKiBIgwg4IiNEpQHgQ0mYQSiqkimgV9FT0JAGwObCHJk62EUYi9Gm5IR6iFgNywc
ThtV3iBqFq8/ZvQIluBBkwRfK1QXZMHjMUOriHOmCnu2lBswUdgBaW2D1r9m74WEuGBHk0Y2KsA0
OhlEGYhN8PLRPxNHGGpJg5zEf9D2I4gK4Vroe6hoUOIhakHg0zcZIUYuMtu2c0tOPaHHMsYqkiES
JBEIfexyB8zJt0LEBWH6ZqFwKWimTEbCocf8ajiVlTGKiN6BKEnEsn0YSDpKFFKwuQyrWKAvAsMy
kJyZEs0ZOxrk/07uwh4NYHCtHL55Nfrk/P/QyIDBSJ6DPnWkYVsKAVtbaev17deJgZIuMHEB8izb
emddkFT13aEm+O6axIQDnF+zMZ/Iw6KqE2ENDZSVKfY1cDc5lpCDoUHdcnNJhGDCIglqwJTxm/tM
SlpH4rV5nzJ/KT4pVD8din6mUR5v2yKHrgQLd4d/uKl5NMN69BhX4zIAYn+kWGH1UGx12vIUPGPJ
20weCFuyy7iYGsuKIm99DSCWVe9x/Do9atPKwfTodWE36gfKgfQwMtEhGbDNIThAtksRgat9NESL
7dNzPHZGLJNQRSXRLjWkKJMyHmTdy3oPzXaPLzZ5RXqijyrnESn2NeYZOAUlKaesfiILz8QQrdCX
1/4XznNxgtXqe12KOG1SAgeJyctdQ3oYv7w6FoERa8Egv0XXJqqJ9DcNgk04vjkyCQifDR9++acu
houeqMAheRbvgAoPTgNnJaFejU2Zhp7h+P/72p89bWELPkwO2fvqtki1UeUCIvfmml0vNjnHGqLS
51+hMouS2ZRsYQLqoz7d2PzhhIZLUj3q5/x7Mj8ckNGHxgwFnxAb0dQylJbUSg3tH0q+2XVW+zVW
ffLfrO9OHV+TIVYxPTmnfH/UJZmcYnvSJkXMYARepLb2HUaNA+FL60JFO7knJVGitha0K2xIhinQ
RPC8UbfrObddkTx2WqxjEZJFsOCr9UvaQJBoZHMgl/l1ZsRfX15cSHLBro/xj8G9JGIlnE3fhfF1
3n93Tt4x4dxAldEr+1z/1VNRm7Q/YDNLmZ1huSn71i3HXtTtXoR9MqAOKnWNr8XqpacZpD0ELekz
Z2gJwyQ+ThiTJKxaysEIhhQ9nG5IM6cyB4D33BceEj3LWH2JblVs2gfKD2lRUbsBP5Hr6r6BPJ+k
s2FGoki+uB2goP3IzhnGrYWB27LHcM/CIZWX5mh0Wne+TjiACdP8O4B1gWhxbo1uAbP6sJVINoSz
cOdUgQJu+gx1gBzJzHtrEhn/mPPER1vRvX93Cpc+rcNmiTgnHW6/IS6rli6Q4wYeiIlnl/SOWoJA
OjhAwAOqkdVggsF0V3hfEk0fxxIfJpPs0Haw9SLRBvFgM6jJIrdPFOVIfHlcqWj5rv8qy69o+B+P
4LejSZDqSFxpLZVLcoVZo74oXytH1TwKX+pQVoJBHcvJTVACYnsmXJtH6UCUqIXC0muXb5eI5ePt
yAovRW1zhpGqTB0nClNC8h/iQE6P07SXDG82vWz/0OQDmEiCOKMmL0DTmri0iczjyWEiMJJ5f4wf
jj3O4zAGZ9BWhliFD0QrNjcJrVXII3BiF8FUy33c9Q/PJac4Qa+dRzRjU8wL5mV8A2Pj01spis0v
oWj6rB85+cd40IhrGG+IPs77pMLS+YtR9ko42NYHidhFseObr2zwR73Zf1oPQ1xRprwCwPB7UEIu
WF1KbjRec7F/u01AbaGSuNjzPiuiOQdTZUoXfNtddgPNKbyz8AnSI3CV+fTqosL7hGne7QIi5OQm
VR62BAvAc0AXiyHmI4orFo6uWBWVIR4cAFM5+U6ZNUbh/A0eLOWtBFu4gnj54cPGerYdEnESF09H
lG2nqKNzLRyVOQuf8EHwM4pJQHNaTnR2AxvTCv8T3AqzLjrns4XG6fgZpcURi2PrAuBtgKYZN40D
mlzQUXmEUjsTukUaLvNH2N2lKXEaeDMgzF6YsmsH+/hnLqNwJEEQ6RunNqaIQBY2gM1IHZp3Ldok
cMboIyS4ndIX9ONp3wTED7iEjtwpmT4bFxXf1UevkVe+hKOov9UEQwWGtVSSCqU4+vbFVRZJJ+rh
Cz2QXoGr4Lek7GUP/pn66DBJbti1Owos/BucmDsVqe4gJaAeV0FpQUUgzEGI3FcSROPgxb96sPgg
1IARN0hi/fc/qFt+goXmqbh17RFm2DULxZjgH4flRxJMxgdheuAHvsDFEQXwfVSUWPpqSKT+Kdxo
f1Kug+0gRGIYgtUfMKIjPp0QizDB3AFcgug8FClhioEOKE1cL49vCktKXGBcEzpwBp0ivWUAy3qO
VBCr2+aDpcfvj5rtqeYUORMSy8TZPuuJZIOx8pjo+p5KNjil96OC3QpIh0DuBLZdz6C8IINKB3pp
KEo2cAVaMdaL4AKxIsJV/k/PY20YmvJeG5Ewj3mIyDcELuqSvoJZMx8UaMNJtYTM0PG0nf/Aipko
hqr1glWk3KEy/jgb/NOmygcTU8AydakiQQXLHCF6EX4PA0bylD6W1Fg2AXyjloFntJ7giqmECRVS
jSgjhCox6Ce7DbdgfoFjEmrFzr7AYPYmPLBYd4TH9YH9tPP/rvHfBZdHM2OeLMMYMeOOaM3PUKwI
iLa0xgsV+TzkjalH2pxeJMWlhRYDqXL2E1v37z+SzmxJUWULw09kBIIK3jIPojgPN4ZaCg6gzOjT
7y97xzmxo6O6q0oRMlf+4wSBBccO9B1cGmGu51TxBG3mWcWUlAqbVn9XTepTa80LoqrQGeBGUOis
fqEQYeX0e0a3AJGcYdG1BzecL31bocen4+Cj+clexYwN83FJoWolrKuwojCXBPKQOIlzOiS7E6dK
3z1/Jtr8a2EGNfPry4Z4npdYBUFLk1mCwTsgoB7mr3c00xA+GSdqM8Sj+xZuOjf2Bt4oys7UaKAZ
LT1hZpZXoLAgrW2rs0MMSwqG69IijAQEMlLC+gL+Fn7oNeUmpr2b/TYlsoyMJSDo66e1H9AcjOKU
1Y8IURIAw51DBI5yMtw5yb8diETaJp+D/RvwK1t20rQrwm/PGl96F4UHphIVI6w3z1rw7Q3kGkHH
Vv9lA6wn6JmRYPJeTw9EV6VNp4wMKatxt+PR9YtiLpYnUp1/xvhSsFontBCERWLiFK2USf4OkPk0
KPNIkupZoodCF4UU6I2kh8fCg5u0U90Xrmb+VjhfRVEMjhhWrnGL79jok4GpwrJa5L+3PExGb0BV
hiWDoUETsj+ZPD9VG7Spg/Wr3zcz5a/s+1m7pTngAIHVoEbcNRz54eLK8VI5UvRsPmqHNKlx38Tj
F8srllGN079qPL7TF1PpS5yTj1fYOexYmcExQM89cHeYIEhuUn/RrYiEF967eIk7hDcJpj3ZEmBx
7LCvsceNoJlh6VLvvsYlXgxmNSV/ZPoQyEhIJOnCB7GfabpsYQqCiwWdGDK/4Mj+rDV+/5ttAKRv
mw5NphmAx0q/Skt5pXnJ7Cuz9lD7BzTAMWJ6zsP3evA3tPpOL3Qcliaf+ZCDIQeJzur55MPmEzKz
eW467/gzlCNcNs6ou4t6/g9O6CZ8zpzdNaM9samxIu7EWDFyxog04C7mXYA6DcM3WIVgFdC1M/Ru
KacUjss8WZW/NUhDkwR4Cxm2MPGpiGNX9Drzx8GNfae35Co/kHcQtDmc5RYRS1DxPzteSFi4cSQK
Jpp/0lvSmk5ybJhuvvNm7JOgJbv9v6fsPpAivFbj2ciXNi0CAMgtICXWeJ4EAl1QFUy/Ie9K3cHX
Y55WQZ4YDKyfc/TAWgpeulWGuKzB0VorQ/6QQl0lM/Ct1GF9ZcGi+EQUSCUM8fvRqVqNCMwoTWmT
cOK9W6VGY2h54oHiH2Ar578FbacLqsc+JEtuEEtJp6qy2tOHnVzgLi1RD6HuDbFmv9fFklQ2QruZ
cuaISc7gmEdERqHq9nhWc3gFK+/Y5fnW72lIahleB5CYabXCx33XzGFildNYFIXVUGgxxfYP/EaT
3Mcc3wD96+mh7Qy4I6LWany/DYoEECPCTP5YDPJ5jCUKyA+jMMeU/dtorxohpYgErJdNWMKUWQhT
ugqLjjwGS90R+Gol5NZ988z1w/jKvd0ZIPwoCDgbnLMliylAiT1epD7KgWomPhMiQr/mk2RyvBIw
B7JJjxUDDu8cMcMdlQJzEVklHHWxakYjOsVZPjSzOGKnIwlYbwkzXqSaSLFrX+73RBWI+BIq0tJk
ulJ/QfFXnyrZxKafL8hcIIlDmK7FpxhbHIH0E1pLB9h9K4MSodeGL7YKzA2gUz0GLSMrQvXyveWk
EyEl3GXmzwSxwP4txP3w4Zz6csyA2z8whHkC8tWEWYiTG8kQRZYem8PieYapvabL9p/Qsrn2zBfS
Hyhj/v4RldYI+aFQSWD5Aq0YjXxwJhHNGfU9GSBZMgBXShwiMRFcYp+Sid9rOgdHlSsFRAFbtF1N
4pv0gYQmV/jlxBrODjJu3Jg4pmyBF6y3kkh5w0aGLO/vviXobkLi3Oq4JtqT5C2m4EXP8/u+O/yD
ULaJztlJPFDgPcTkmH101GukZg74qHOcV/bY/Uw6Hs6X/RBZiJUiUg0r3KQMcqOB0yOQAU6SUepJ
7jK+GVhw0vW8MeHTbPXMTVsYNVvaIgTES6GdRdQvPTT2zwK86jgrMeNzW1WMLpRh7moXe4QJQV21
KI+aPmm33aW5YIrx7jeKv0JCA0jD72GFM7FV4Z7p6byAAdpRKmhIu1V10i8FGcOHpK7oviSNsDwX
D5EZXHMDblm9hzj/SCeYxyTP7SgQnJROf/sj4ONhjzbY339AcPjfg8Epm33I1lH49EFOZeBiM9/A
Ic8G88KzS4OLub/Tg8KphHlE81koRhs6IumfK7l9xq6aOE8AfZa7nw5aXy+oWTtJJyjqOJCtHw1/
+QYw/sXMTX8VsGdUWdlUdYh35q78bjijlqwiQgMnYmSRk4QPSzZJ6Io5lRKrQxEwnweqL+tuQRZ5
qcUpmendwc0aMGhwCqqvwOnduRzo16mkIzvMTQ2AAraY1KQzx/t4nswiaMPVeyXvcvNK0rZN4IQC
oP/mhMThTbyyC2P0jeMuYA41BobEEL5nPGNTO3oiuvEXgNSo0w96T+5t7thlPBfU3p2aUCdfp35J
cx9+RDabIx06X0QdmZPFBqpc0orBGWsEGEcz53QbYVu5ZJPDAi0ltqwJaS0wkbkT+28yoEw8oMiq
+3siSrkaU4of7YzMOWgJsGoAHzR1FeJGTM8RW7NdENP1nEzd0kcdvITxcDl81IY6Ky3CoIglRfmB
9p2so4czGlsJMsfnDSGeecaF5QxRQ6yBIzSP3kqn8d7GPUxs8tQd2XgegHcddaZcEMOtRPGdJiwU
iIw5kQhJcuY306cZox3pSMq5TxH56tyWvmTe/oRVAtGznflIWs6kjjnZnBgNHCUodPkeOahn9apa
xLHZwXJ3Ts3bZFWeKH3vNTYKyKCjDnCHipVVyh/BqEv2y/2QpmYDBtqSiZZEPGAQ6GsJhJadgc0f
lIi4n36gbWLdeUbdaYzMjTvQ7a8/CFpm5V+9qqNBIA5ivnIqZw1y3hCUu1jDxbu4ShYaJ4KoNkGi
TpTGRHS9rGGcDbIHJvjKgLau33MVVlMwyuf+HiXT+4QEwtX9D+Jzqmnu523lKxUnBvDpGNp20fPT
6L7/nPjxpV56DWnREQFfqyl2euhushimdH28UpN0XJDK2iRB7FRMU4B+h3BxCwcAXSS5AUIuUYsy
CoYimADPVVS8fFUKIQl/1hgYhBidzRAUM7bL1WfR/USys4J6h4icLRl28yYkMJGCH95uQyASEAtT
zBJ/Slab7nBgstpi26+JzYG2/tC3afQSQtvRzMqT4VXt9HhXe/AMjZWbdLWYnRGzlFyQQ0dDIrFj
NKmVXd5iipmsUpiiMe1TsFLjM8SJi8MM6udoHjE/cXjYdWvCpNOP1xEs2nmE+sVAy0zIzDU9o3+t
hy6/cVpZJzxmJpH1BsHfYBgdcX78S3nb8kzjjpnxqvklT7QW/JKRqCA6ErHWM3pUu0hmih79JIPk
bOpVDrVov38238W+onfXp0yPGDF+L+uLo5D3/jnEF+18DPJMBA+Or+1K2/J675ev901tFX04ab4D
Y8TGC0q6QJk9aTETlbPvqqLTLHHoOM9VRzGgAzC8fDmBAxlfvkS155IpQdN72YIrKG46sp1H2xSk
zz7SnsAIOOc2ioR0OiYjbGC3nmKkk3Iy9Fv014NLZ9CfYa4fxEHhFa0BT5VQnj1JapgfbaZb7qp9
ZQ12ipMhSXqNdM43vI5618f6BeEPI3o6Xsbih3U3bak6hOvZJzhTptBVe/nab1kf6Gl4iVcge+Wu
sR76evq1X7enRyS2xHpy0mbSpb4MD7EIf6tb/eNmwdH9fGlLGiC9vqhzsG0Jz9WkDy+JvMJQ5krY
nz+RvZKlYEITb4Ccs69e3ADXU9pYsUmPzDZyXrdxSMMHCWNngGImNW4p2pbJ9TgrMMBwaz2Q8tyc
runediRvvK6xbTauPDQ4fDYW+OQww3qBhIIZmM6g6T08gpbAC+N+ZsplX6iM8cD/fc3XliUvpavY
HRDkxlVEA5BMUceQ8iNaNvimlmw9+wl8tyC8jSfxYxRfK0VgmRvSig+sGBH/qkvYRjs0LVrQ81EN
8hz25vRf5EPrHSmbkVswGeo8n6wVPR7ghQpGQCjfpueoTuNT26pXzuOQmtRn+Sjy9DUdzei70HfQ
NAsmwuanGQKEeYn2ZyIL8JcX23uPtUAQea85QZjTe4Seo0Qpn9B5VfDw7RRDWcsBLlAMk8LKTKHc
viailnd8lQJ82iQIoKRb9+CP99W6t3+tsyv2KMFx4cr0MS64ZA6w9vrJGqUlRHzEaEW6c5gwpcXU
5I3NZl/Zzw0pjM85LxAxK7pM2MP8/GDdI5pg7Im0cUJQXc3+chXwTmIoZCA8E1XpPE1tQQ4fdJXF
rEkILydOqpkI8WC+qzp/vCfmuefxJON3heTBoulo5E7E5nQwQ06Agw6NxuHWg8hGlLVseaBhjpCB
xsTfvmFpKXni9VY7egGWzGBOz1n+8exPAPwQC3wtcjsot2WRQr6zYvQzsx1UMYE1tU86Bol7+AqF
Y0+aP1YV74e0vDXGF9GHCGu+riEAe96AMP4Y6e5t5LKlkDYdZCH95bh5kxD3Pm3nsFy401R0wWMu
i2ABiXxlbcy3uIdcfP4ueI2+js12jgSSyAJYydXb0g75xwDn62Ym7bMbdHv8Bbp3oE903TjWV5C8
GHiWwuKPRpwHdD6iSgOcQUReQnujawYDCqUv89fv8rtgLSAj8XgIbooxxzkF1jZEdK+hzZccvvZH
IuuMOMapOB4w5Y5IXHo4ld3sEOtmk2Ty4SBCvDQ1oChAsL47B8U8Oi1C8c2Q2CyR+f3bQ/3qUOi8
XgvlHUroGwmFUX/JgAto5rZBh8sWZzFmJnA8Kz7RRG7cmI0pfUXGOTseAEFExEplz5GnYSjjLfgk
BZFvAuQqBpvniHr55yk5htSqIEmGtf0aCBN7zbLj/JubMV1+4Moi+uaYXX5MLYWlcFuw1MQ015n1
MChQFjCVyx9KjU3+H5cLconuN0k1KEqRn7eCSYfUqaPb0249TjXChw4HmzPaDw1Q3R8hLuivCPbi
MAtOResFWV8IvCkZ1FAbGGyvMsA84BUMTie6kOgXU6nbHfKBIBhbtROOCBharcFFdeoJ2dQrBdyd
WHys9ezMlaO5hNdmcElv74iLW0bna48dYBmxMahQhZm+z1xEZFiK2Yo8LjAPzCcUeihyFbavNa8M
/xo51ZRGkCzwps8lCxPruZNEyK0PHEPVUDph0rIfTM89RjZtSsEkGmI8NdzXQhZcEvbILZJbIc0A
pmYc7vqKc5BDjjynv06Ab58VFQtoG1njHbKWQ+KVBqrxh/sQcBYeFZh73ummDVb8QmwxCjll7A6g
8YCUQCf6Iab69o1IW3WVoF2Tq22UUwpTgaMBaTnJMvsCm3FPpxQokq/vdAOLcPoeqRcP0ptEbRoO
ZmD8LwViJzh2AYuxqPdEAEm2K3b1F6obyknnE+6aABCZICmcNJMGOYZI6UAG0QsqQF+yWrHx8nII
qUqdV+nTYNM+/PJr3B84gHPey9jqIJAaTm8Iv2WUMrmp4FB8BwnPMaZyZ2iqYCp3i6RMpwMW9V4P
EaQAcGFV08Laay6kvP+117W7PDE0G8vWxLxKci5d947mbMRidlPNtcJndAzq4EZerjEIphRGWIMp
dAD6Aep9Afhi1L1UX4GEk+9zTjBuI1vvYZllTSXvhPNHS14zrSjoMF9iA5LRyezRxDUHbTs4j80k
5JX9/vDXcUD+7f8dITF3/8Ci06kwy1D/LYLBsskTIeuanHGcJsgVBqQ1uDnIJkl5rErkGnGM+/rd
DL7VwU2N469H5AKYgIAzwbqe0/AVgfvBOtZTgBoXopo+OcRYVA9uiiUqNgIaSToIXmdC/ezU5XxI
6jlayN5vCl5SbpIIewe441NCkusQwaWAtwHPFN6o7w8GNpQQXoY+NUr4Fv6IHxEyjTs+1OM5XXbX
Yp4v8eChbQOgFaUzsQms6xJ7MuNxCHNORKhcVxT8BVxfbqieYpGixT0FPsslqE+cLWgtBwkmcMDp
bCJSvM+EaKhbskeUNMInzaLp4SQTOmwwnHvQ/ckbwvsJJ8oBsQK2O9wQ4MDsLpwKJZ5L1vwkhDU6
J2vcAITjfv10g7Mu6nnZgTazQJ0wVkN2eUJaxf60Vi6ELWHxYLFvdiz/HNISj0MKl1jy05wiHxgL
9jXDI195NdyhgduNENzlDm6SiHdDH4MQun8JtXs6FTYKoH2gEhGInHHdIbuYDFhzHzbj1JQcMQNp
31pdDDz1MPCUWHCOxRkhLb6z1wwbysfpUISguKtcqmQJM+ORBEtnKnrZ0FSmFA7ZenlpkmoO8Cxd
HtR97I/OmzMLPZ7PwztzpL7T5GH8mVbUKeMDZ7WpRbUMj7KI2IU2E8Ffg2nL0ghRhSXwvhzzUXeR
dthJviSFXR5iol3g/3rtVZZOMzERJ6Ba5pAPw7vkJ0DpFFE3KTfj2YN5d473DhmcShR2YnFC33LA
kzhLSnaywCptaK7wk4Mp2RiQ8bWROcFcrxJugu+ZO1ziYa0x6vFdhBS2SKzu5gb2judfAx5iZLQ4
sBgLsVWrs3MZ4myg48jwyAMOCAA3U4cgM5PI5Al1DFc09NMUXTyqTngeN7GRzMeoYjvv14Acuq+o
T1rm2ElPT5SORDR/7R7EfRbwzj84stg64eKgC7hPXwZ2JGAbGG66RNgbWnPIJPw1Bvw5FTQAaFfb
mg17Ks8nFCTTWJcseJ6xRkEXDOEQkMcerW6nqQZ77HDGNx3x0HMVvkYC8gcLwsn1a2M6LwZWX/Ug
JIhVaAs7bU1+ubokgffCj+vwBGOoIo0RHq9yEF30TTZrqAyer1/pYzqPfxyNzfYXjgmlJRWSRYf1
HoGBYoyxAKlssP6IRbK04DsYgsagHwhAff6+HtjkVLRDCiIFuwgR+NuPI7F/NZSSW7lLmoUlXiYR
oC3pFewB+VBnsTiuqwsWHYrcoB7SDapYjPwV8AxMZZtFjCjP2yNe9GfSHFKlg7sdmdimPrH1JBO4
WFBtqhoV7YA7pZsqqxaeBKPa2MTv1MdQCUA1eUGjjQ7VBYSS4yChgUtMT6yvT5wMtU3KUUpghpFM
EOItwFXASv8l2tG+hDwifFGnyVCeLhvnRku0g0V6z72oK7t7QSL4cytN+zMM2EC8QnNcrhtEitmk
ZYTFeSW0YRhAJgzwY5fqD/QNYxEdwRz9Igldc45XNngqTWJcQCicSLTIMbXHW1483WA5OVjynOpS
EfpCZpCkk6iE0kyjAudB+hXeGq6T4KP5lGxShrpIxkG5A8K8815d4pzgx0WY9PEg0tplfp9JnVFl
i9WNlJBi7EsH0FBlNYTDY4QP6zMYwp4uDDxno2nLNM1rI/sTwbvHb+5FIuPxfRM2u2RNKs5w1dwD
mvLum+xSmAM/m2QExzX2TuFDYS1m/OchZBywhNNb1ZPVj4nlGBI+L6bTKV4Dpiukijjz2PiZaIY7
9HqcLcgZ4jlPA/xpLQMoozWRt8xCia1OoXUtkFKUoV/cWeRSzl5OyksUpWUgFsmZY5uOMYpktE/f
7jMEKTOxXvSjX5QfDaaSrud0+4Yc2wl7eZHO+NKHdY22EvLB/tQVegGFXjICkCyG8QtJFdxYfJxF
qwcVyRaIWN8mIDLfzVmHj4seNfUuQhOyewAG/MJCQBTJ+XkekYqC0YSTDDjaaMIBjJ/BRRXV6ug/
Bx+HniaN0UPbUHLy3A4kKkzFDZq+TZHU0nhPza6f4QhK7198WeLExMAQ2KJBbuQ0hHes/aL76ici
81hDBLxHrhIJ58LOw50l9tdhRAjCvHWJbnsH2pS9l5UW7/n/e24/eludLQL9WN4NiPAxjBjkekj0
JOAkjgcemD29bigZeQdjj/glvrrFh3c0KDIYnOm6pakdhpV6g+GUc6jssjyGmn5SOyOhphjK0VSs
jPhJ4QXgvbE+4VLDnOnG9Evh0eUW8IFbWOEfuOe+q3dEAydR/vQ1M1pzGrNfHH35nMk/opKEMmPu
UJfBn/noI8z3IlMFUcGIOB0c6GRIFKxWAgBAJZqeY1veEsmEkRG2Q6dKw0ZXxJmfDguZGIFBQNQY
uihXWYqT92cdUxpiNp1P7BShd/sv43y+/RHWRxSFdQLGIYQXqfgPhRt2O1qfeY73yQ2DymxgK6ej
Lu0omS6sTzBeD6EV+COIDeyoAco0JW7cET6K08D9Ys5zsOVxekBd5I24PCRL0ArPrqbRGJIQ20fu
DxVbwGKZr6I/sjpr+3QmJOKf/xWNc87g7PNZg3ckCoExr+snfB0ahxgc4vLzgBAueEhOf7xHU3O7
wweof4hzIPxccxgqwLh6xkj2eDoP2WanJ1SMuLkQtydriM8ZCB8W+OUI00TiD87ZlX+DoAUgQ4Rh
cd0q/DXEWRFvt2Vh+VyYVQWhzVlmh5DkBFOvhdDabnF5TbqZSDumeI7h61/LDwzLYryiMQIvPUb7
hEofFv6xO0BV7ma7374jjuxz4Wl2aPyb8ruRmCD7wvGOure3yiCXnlsMh4FIV+CpEIMwea678jTg
g2JYTFYD5y8LRWAZm9IFxpmjGHJhsgN4/EgGCGX6iuKNNIfX2nE3mfQBEtnRWlSAYf6Gsf94Hy/P
SLwSsUMk5ZRLxRj62hhNBSB3z9eg53djJ5Gdd0NO0BD46Q3aMmvpbGeqDL9o0Cmr46ZVV4/w9sU0
JoFcZvNuPZggKLLACieYtjqOCJfnqtqQAYbf7LHACMvnXSJ9HdnCKkR7LpZfZAo65pqXD34MtyGR
IBnmszuW2aAmXWUQNGH51wfHblfN4TPXAIG31J7D/ERR475zxJYKKxKjJESTtKuIhyck8GEM8NWe
S7vdjROj2rSTkuY5GLiXC/m/7LhBM11zi7EBuEaWhkazGgENQxJ9WA+AgrYyYBkfDisyg7GQD0He
kOKBOpo1VZzgiZ/k2Ie3e45/3O287+YTUYRmr+4WtgYKbRNzqM8lnQixYr4U6X90IxgEDqNJvnFs
pHaCQBP5xNnOQidJ8n1Pr/lWkinQlhqJT5MSiS/cCaALzBj3TXOJOfPjkMZsKwtrChNtugFMIXSH
uSuWwSRt7pk355vkD2aRye5VeuOxnp/qKXz7kWkavpHvWjwV0s4UEYYulzbkGbR5kRpx8IleEcnY
h19w/hJzoFAcl5q5ELrxuu8SR5I3QnKsoeTMiP4NdkKymyxB8NGrQEsLrpAd/A9+WLNiyTrqTQNr
npmPfQUOKLy+P6/wHitEDT+ifl7IEqDK7d+EEzkBa9bPex8a7EZOjW1VZas+Q+ZfBtjXCHYfQV6R
4UDcQQTEkwJ6qXvNENNLhSghdjmJsfE/oaJfVHe9LcFbErsanKkGnsWnf7O6OO+09Ex8CIma3mOu
xSdSXc6TVpND9rG9fedf47Pq747h/ZREsZBHaT685GffQAeQgLE9YtMxCUE2jiuYvQRnjH93FKAw
T2ghJNkfX5K/wY1Tm5DbHr2Ko9AHa+9rmTpfkiJpT+Ag5LzMIaKwbBb7/KMIgyv2POHXffCVHxmb
CER+W+4IWyjYkhlyLd7+5ejYrVBGE8AupNVwheoCq4bMUXKFtpQkZUw35+NcNhYaSDkD9Al+JcZW
zBpilxiP3qRCoFwSmrQ+ahea6qYfrgrw+7S34/Pi1NU3H8u7T9EFSVZ85cEKsMhxnghAhc+FhApI
WXFdaH+w1S3F4UCRJOrgTeuIiusYWcnQPjpw6Q6tqHTtpAskCyg+JItzIp8ULrXD0M2fpFU9cXuZ
u6P1emM2UCLCxXDA5GFKKlZLShThkRh8Z286eIlIgbH/7f7V3RacmLk1kd7UuaHhEp+O0Y0QUqz5
BJdMRMSw9fgb+c8Fljkxt1V/w0k5D2lFIlNSAB2MMA3cfmNCAbAe9gJ1SZgSF9ml/8cdMzoQqW1h
fgRaIEJvdg9eM3wXoiLDQ6VCbjNWOosCDSyIiUHuC/sWIZQihoPkwjEH+T4yd/RLk7vbnzx5WVQg
NH/j3dNFdQdNictJncm34Q49VMtTRb4tiU2ST+vGtJrx3Px9vIJeQgJb0HBIxoZhkIELdBkQC/0H
R3DNHBGu4cKDE//QgSs0PFKjkCH5gGYLgnsJ4kE4pMA5eG1sPOQXsi3C9wnppIXK6OgjN0l9LeJR
1Q84xK2hnTu/J6rwPoQyedkGA5E3OI2ucNh09oQNCilKkT7IRUFf0isS+mr7+Jkk56LOv6bX3lQI
/l3W5QQWnURTlgqUGH+DTTNDvstp2k19xMjcOqSK++iUndZRXNzjcNilUy6AMLdd0IYfQiowYjU8
lZQrsNNY4qJ1VMLjXv9amV2ve1sULCwN0/5ufGkmKfJCfFtD/VzPgROBIlY8vIhGZkIKGiOZX3DC
QX2JBU2mjmLe0v3Gk3808RlMvhdB/NNFR6pNzN58riS9woz7YF6jheI+5x3HSAZppim2I34QQC2S
oRlXDO+jnuF1IPC/2Y6iaqsuHmfZ46dHvZBcEgNQGJ8Cyi/628IG6EO4i5EwhDLqrwCVkLjP+pO7
/76S6p8K4Y3FFXw7nyXK/Ncy9p9OwYxCFzIagkGU7lBoORp/te1lQACauY1BVvVKoy/hymdhERmH
3WQdRxSaHmevRUzavzS7e6oDldRYjX8sTRaTzxZn7ex1EUhq67MrE69CMsG/5SlZjiJI3FkDrr3q
MAd/0SLB56FwW5B8gDpvRF4D0nGWvrcxqE1aWsq5ZL1WpBVBQ3LGSVJyBMbBG08y4llsTXpLQgTP
92uW2BdgGTs3n16E4MpBTGGoC8YznZaYFedjR7VYtDwANKNyfiP9/1owsBJ8bg5HPevD9NkHKzCP
y87HyWYdozz8IqDQwGtYOEm2FXJUoV6rnWRfRU8MCxKnW27q688VTZKXkrZcPV49PawJluY9HRJD
jBUyao57MWIKlm2BJVIdgwmP/5HG0JviuyTvgQ7UpeoSi8+6x1bcmfQPGZ3bcvy4jkzQY/8RTAga
wFLem16Oy0jFMTmPxmFtj5Gx43ADWmJOsT86EUGhdI5JjHpZaCMh7aXZ1z4hx/FwuNwmx1lxUpOQ
HCm0V9MjSjiyECnFhZfH8MFsxe964WjUy90XU7leEOO2e90SkXwdlPZxNWRcF5RvcWsvn9vnxkeq
zIcOrjxrenQXBSt+5+IPx5chmcU8XRY+6VHmawMze3S5Opuff3S/tE/dI9XCYAgxWhIn0TnH1YfY
yTPbEMaPCmLqZ/Zgq/d4ubEQ4PbHZSQeJKRHrf5jwEZ8iQiLWEfEyLUZ0yPydQbEPFNDgzKnNjsK
XasgR8zDcoOWmpUO89XTbDBFK/aApoux3XJmZrfFfrxVeCGHLzH1uNAPEuIHGjnqLnwqog6mwvGV
Bj+i/TE128Ojd8y2OI7Hjd/HO4eAsaLDEd1mY1StQmbiiY1Kk2bd6IqCsa8hGjPze/hAQIdvgRph
Us40d6AGMfggzWHl5dGbocgbFiGjFeFKA4ANpMFFKFaq4YWgMUaoDSv8YwUYyVAOzM2yj2hXg4MZ
z3psEnfvNViM5pwC7NECWX/0QoNdzVObNNk5IbHNFWaVXZCY9QckayXbiYijpYPRrTDlsUFclIgD
JYi9gbkQwVwfhQwgm3Jpdp9JsfuXc8duD3P32cU3JUKVq+fOQQxgOHqI4EL1OUcDxX7i9c/lvPJ4
xUT9TVX7x4kYao2kLjb6Z3j04O/oXARx7XBFQOipUelyPmLm+RHDeDyAglUxEa+DBQV/u5gpLhjO
sgv1bOf6XNXUZpg4JidfQjp5D09Rxkn8tqKyGYkmY1AGXBCkOsfWGCrGacSQdwZWoCaSQHZSUJm/
t32OU8qynROhNZNIFST9J2Gb8N+F/iB4Hi8cN9+C7nCI5K/oj4TpJgK4F91nMm8TTdEcLfjpHSWp
jjiwF3EY4/hPQNC6F73mLXo72WEyYiJG2f4PFcvI2iLSaQH0+RlYfJgi6xamg2QcwDqjs7kBSHPy
KqxSGBVY2Uj4OIzvZsGUCD/eg7oBsidEbz2k+Uec/Qu/cFC8CLXkh8Mf3T4BrABDCRMYrTOH2npM
0KNSBtAaVFiBeJIvJuKrypOyU5lPWsS4glCtCRFCzsiNQ0pxQM4d+cfD2T9cTtALZKU5HACrglBH
gskMLVgyydcC5wTnAXGEeW/dlPJK0HGbOu5BB2QEX/RGlPTZFOxfTrYQ+hYROcgC5XwJRQwy54dL
gj0GAOa4kM9fkiqFZQQtwnx8TWevMFvzaXXsbCgCvGEkMj6/1sjIlu2V50pXOVPaOEI26hLtF62q
RTTyEdHe9R28NlgdSA/T5GjR87Rp7ubMg6CzrXEbBINtKwJIzc18ToOKPjwfaqSVCVzzcU6RDn7y
B8IdByOjjhFflGhAStSMcaz7EvTQmF4AeFsYijwkXmHHcs0iFpBysLuygEmI7ZgPjc7vUNJFdwej
WCBFlX9hNLVSwsnKdUVh589pD51iUhQ8Y5KoiXGZl+GzM5gJUIj3dvWUKD/9RiEY4McI9BIN44kC
a+ZfGIxdQ5bQkJycH/v82MoRyrOBSEQayDyfYeNieGQQUJ1smkbfFSEohkpxWW8zXKgL5gZNhHy5
6RpPYBMwgSPFpuyKEC+R5wUzwfGfokw8SzXJcIzK41mJbO8rzqg0sd1Rd+ewpKl79JvKakgs4mQo
wa+c8unI53l6TrsJDc1TjqZ/MqsWPbeOasvXKkrd/EBJiP9atbxaur8decNv/FIaVrrPzHqgUUO9
RDJvafOHQbv+xc736SbQZym65oVMUhEiHAQ/dC+C13KyFZYrUyjfDTWfp6nJIbqmsou47MekoTvp
Z4hjteaUQ7vP8QxP75LFFWJi2AbwQY/3/vtzx5XTL3Ykt4ETqG5JkR1hmT+Pmi4Q/4wHoLT4rwJt
QGl7Cppl8l9O1HC7chbkP3f4g2whRiabqaX/K3aCVWBNh6KoDfJuQe7lh5uhbZScPhK2bkq8Nx8Q
jUc822guowZNjUxk23tbktvdYq9UgnSJ5PYOxY4SxSuIYoYfom60iwC+mc4N8AQAk/E890rvEbxB
vxB/rFEmLL+OPO1mHPYhzwEp2Uyiwm9E9g/Ev0tLLnkEGyLFgJVIwd/C+3hMwQT8Anbt/p62aJ9l
9WAuQM8gwKY8qHbd7r0pEJXAawDRDxBy4PrqLcdL2g7NG3ImE7g95Ab4d0h+/Y1uj798bAgSjBt6
Ei9EwCxsycP72RLfQvqTw8mWHlBYHVfwV3h0XYFyKLPOhA+HnRZJRNCLbu7iTrLF+D60Z9ksxdpS
7aqdIMdA4saREB4UU7AzM56RNu1+oTv7ESjz/+watQFKhBefjiSxpiAQ4tEiTRtwewEayjTTc+jX
sriCJH/FZ8g+gDWNJy+DfBNfEzoR2iGtz35IgqymiCQo/2mNgzioS8i9u4Usn+E7N4+e4hakU5yL
GY1GBHT9ZVzaO9sl7qdAceGArREWvcoc7t70rTHOhLG+6uMOSZBo2EOYL4591ZJOTDYGkkHhVP+5
PEY3luORX3gAFC4V9lsSug4c7LpdMXlEWdRyc+9GG0J7hPMRvmUX4gbBgEgdZFR4Nb+WCEjCTL90
Zb9JhCFdCEUzOzLMNZjQhlO85jxPPFYc1JOoPWEK9X8XVA73G0u+SsK3aj/+GQ2xk13fZwLwyMin
ewH+qCSq4MtJZ8tcw0eykp0xRUL/aIpI6HS5+X9GuyEIxaD5FAnrbUAnFWVAszfVEtD62qI+11tK
dTs9QwwiT0ehCACmNUHIigs7J8uO3YoEWaLHmVpw4vjK8g20+qCIiqy6qB8d2R8V4yaiPj8m5jrK
ROfiHhLB2wTioRohSVUc0XX2CRRm3Nl9I16+gU5o1AMC59T3MA8i1lcVDSxl6jV7dMbIJBiP5EO8
aWBpMHtyzxbAbi1vOl8+Zx9OD+R+A2dYKqHvQghPgQT652WKeClEuGzQSgYTNZoDgIX9v9F0yKTE
ngJroZi9IPF6S5m0Tm39vH3nm0EIvzKyHkinH/Mf/LAI738ZN2BMVBskoClmhirRRh7GJzjwd5KD
YUBoYKgPg2y0+bjEJywDf5GUzbsH/5kSRko0L1HTqPpXPCDMeyWxnaJ0T2Pbg7dHAS5acT+i3Q51
TGNDPE/a+YjcTLLfHGmqkL57G+Iq+jHq0Ojhit1ZCBIegCPw0DBgnSnjZRFcBA/7iLGFucIbekAl
ospEXhyvXDmrb1ce6GKyZ+BGiUqEnsdCSdqfgW4fQgP8nsX1n5NBvGHoVevl1DrltJugcR7MD7cc
eQoBmSZzFwwi1LjZiL5m9GOYFDc4X1aCnQTQZvOXuT7AOWTdIpLQDx3PlZD2s9AI0dm/bG3JBfSX
XIL1QkKJoOG4+p5IsGWXsBvkIuL6ULbudaBrFfQfi+iHoHrRorZB+QJjsKabnoMYWhuHYQY26mm+
4H0kt17K1GXAZixYc0RqL3kj2Ch6MJ7qP3of/pMbuaH5VzRrQYSThMizIUL6URmKSu07cZS40ljj
c+qeKqLLsUWCsnBSMsDLEIAIsvF5qMO+fkZXXRO3yy1JwzV/JQYDnPb+XWeoJm6Z8zqLF+gxoiJ5
Hp9oixNAEm0MNO3KzIeldWtRILSuUEBXSO7+bjJMFKon4rGR1CCOEq8OfknQUKjWeF4Shx6yu/eD
Fo5PbMix5L1Wg1vNEj8Z7/JpHEisdPgbEUYkFwDFv8qrF9WsARAmqppZe6/gcxEKPiJtgRrjALPH
fyzd13JiSRYF0C8iAm9e8d4LIV4IIYRHePv1s7J6Inp6qqtUwL3kzTxnn23ErnK3ilXX9VhjDzVz
KYr0ZNA6W2SOCRGgkUJYvXjb+QDZnBnYZhpPRRyuEbQt1z+WtsanJutBq1eIdv42BRTce51WLv+7
rdxn61a2dqlAphCHn6G+443weSJXt6dXt79pQtJsLRB8FUCtaZddwm5w6L2dv/BG0P2jhIuWrVNc
7eYK0cMyf+6QZ30HJexxwNrMvvsuv8fxnulK3+BFQMyHEb1H8+930wpJc5tfu1AjN8f/uUgWjLei
/f0nOZOEGpvN1X02M3Kvc9XQhy1LEGo9UcsQPcJ/IB0SoRJdsRoVdXv/9RvJ7yz/lec/2ePNS1+W
rItpzR8+OuadlQkxCn0V1XOHxLiZgHy+nb0mqJ0Q157uGY6bm9MUR3BwMCzHo2URK4Clb2Ye5o7Z
SnAppuRmNbwp0DrDCW+NMCK1xdA4oKUcBTSFqeoE7by3redmuioMLZlHLiI3D95GKddqsdtmnBqQ
SIeGgJZjc128H8qG2Fn8hYz4n+mHua2Crxwmz63AIOV7WRybYQ2OH48Zzlkdc1Xy4ltgm2Y4eEXW
U/nRoawTflU5yYbTAlf0A0ulv6oF9lgLIYUYR+kjyS5VdjHNEI0RrFD3DhE/uZ39/YTWwFxsOFV7
hC8Bta9064SFH6ikcGDfdj1jx/KNto3Y/TkvuNQiWjS19fUKcmggOJlg5DrFS1f+Ki7WeczrCQij
6dhWr4gToqSFS6BtweunFf1kritnJQQeYBHGJypEG6Nj8FNFmKpdsfUSYQIf81mzRrqRwvvX7FMy
AbLIWHi6NnXFpdjzUOQ94Lm418x0FtvFkcb61aI+btNfccSwjlfbgpBSbh6Tfyxb/vmOwJ80CncA
dz1wrfCjx+47v63M4osXb8CzPdTnj5SlY7wHicFyNjoGJPDQFpY9o8/IT3yzTJCyRirqPTuE4vJJ
O3jsbgNbLfpvGsREHBn2WV723cBmvH4YkRd1n11u5T8YZmf6vXjlqAg6GxoLPg7lJtIvCxHrCNc4
htpqVz/PiVPstYt4X2UMQQRoVCLVAHkXLUh8Jj/0Fnhgn44ElnYXPTDsccSqgWO21lzGgnO0rtMh
EuXOdcNXs2URYXoaPdiksmzNmSIuqA0Lv8MEiD7VvM7ZyK3zy2VecGqmsYsXJtmKfM1xamCYILPH
P0hBnf0oN1j+VQDLijsv0Ca8/A4oiLZUTc5RcMg2wnBVe1/Nhd0jpuYW/xdcBRQouQdSq5JfFgGx
7hEg6+HV/63L+wm06/a762RrSXMHvnFADBSA/u4nyEpDEkkE0oKCWkx/HgYHxrykNDxbyki5yZaZ
RsvNqilpWn73n7t//Tbr1XF+yUDYJxIumuwymjVtKKYHr/IGka+dUiDxtYHllnH+69dStAMWJAtJ
1v4a/ONsoenusvVu75vUG7yVHrBj5ElsuvF+fsF5ZR1ejVMzraroUyx39wNT/+xnvCgOg/eMsTxI
YMkL42JUvsJ0W7azFdCFPLBzUfhtZ+Ok6AUgRPU44B8NNgmPlN2Tw5TqP7DhH59G2D/zI0nMIm5C
RE0gf4yExyvLu8QHl6VVFgF5By5DKK5S7sMpjTYRRGsJVK6sNgITv7Jsj+xDzvZI613Sjw1Q9PFh
I6CXtU0I+CnWA/DIaTVX3w9P3YOz/0BzRKJqM63gz5X1lygDofAMQ+FcEz+4vqTaLWOtGLRQFP2h
iao2u7YWVgy5jqGUcd9meLN5h72Ybt9TFpaz0ik1XhWmI9OOmmSOc75jLjjci6Vwl+ruRGaw7Oc6
qYHRfmE8mvanKuqoTyJdJlJDmsERS+Trag3N063hzll7tnPBVNmS7dn2xc5L3REhypAx0A35RWp4
m70cPTPtT5GVxUwwyINiWeZoBF1w57Ya5eZOmh+6c3iA62YXXkYbqgjjqI1jQQ8Sq62lIER7T2Uk
ea9rS0E37sXxqbFp5eY3uRTvTrIfQqIUskZjWlFx5B/iRlVD3v1WXUzbl6qEKbycjJ5O8dDViWT7
UXpDuSNDKTHX9sVNBdDzQYT7/woS/YzNscVe6gE5nbyJ1UjLOWTTsTVP96+o99U0snqKhHJfPlfS
nrqWYBMV5od/xavNSHvb2regLkUuLVx5uA0XP4LX9XZwqjqL7c+Pz0Pn1cBp3uR5TpFH49msJqQr
eosAvuVkkgR//XBS3EXGvKrUvY3wdC9ob3Qsk9vk5VGOMX3RoVn7N31JnHdprnMu9jyni4yv+K8y
T3sCJrvKX30X9I0otBvRy449lAFxM/fKskPzUZI9WuwlrT2mWwZlE5iMXhsVS/YgqX1hXzj8nj9P
RBrKP/4r1+KwY2eVkelriE8YMJOcGySVJuYi/ZDGdNeJK4KxUlkHBEaAurqU+Fo9sR9ew10d2zy/
dfYYMB7nKc2+5RntSwQQr1BNL4iRe6EgSXkZN7UhweNfY3Zpn9rvQIKrIq4AmTEnC39PgaKMAbdl
7J+43LlOthBMrDMBFo+fEC3+zWa7AUMcTXgGFA59hN/hWRcUR1gIpEsp0UysD6VFuiF1rkqbOIXd
HrrXiTSmUrrFFKEajMVjxQQ3g+q9azcPt3EJ7z1dPd8qAaeyAoh+8VnRweUwcGL6rVHP51t9aC/w
9FRapdZ1ciL56cVGg9z8JTpl+pEzxzw3geL5Vz46THwEUeH0t3fsiVXH7IcSv8hlKBdQLcaPEdzr
NjI8DxTxXT3qbK48GhlfbnVVCzEk6RGGwAoD5CleOq2wYGelBAxJ8Mj/WQ+FpV5fFqcf1n75XgkJ
Xa/K3mDH+1Nd6rWxth1qlC3j9IQfB1rcAzRw8RNqDbJ8DxArdFxW7jbIUzx0fOPw0mpIasSqd8t0
oMVGuPd/H6PwcD6LjflVCpeCDiPevBzAont8YlLr4QANOcoZ/F74W8A+sPjIkZRibSryKNEdUpvd
+W3S01Wp8Q7cVeKfczo9WxAycGEeSq1ASsItri6Mp0uwHSn1HxheFZKVVS9iq1bflR61dLXqPCMb
1hGrj4R0FeMzkI/8qcD+FMdbmpZGWvEKSn9GEX3EyQGGm4hgEknzqNz5YzrQm6na5vfPqLaUGgWt
V7ISG4udhJvJA8+27HlmGQURgzSnen4kA/kbPTvL5oPvEXTeHPCD9O2m3QYsZPJbUxoHeVoA3Wxa
CgmoGZ6Y2sx04cgHse4Mab4XqWC5WZGiC8DNqGQlzsiErzED3M+ho93NRHKfRmCO6Vq89+9iIEPe
E8sMUtVkD2F3P8e9DR6bVP8otNFKKMVCU7WuPpvWoYVim71XX59n0fDayxswvnDvYW0xUjx1A+fq
1fEpVoU7tJM9BaJHcVmZBlMTEIRpYDnhFI027Jut1T+rwMv4gOkYJFcLh/vpXrjMkbor+8524FZA
Ok6zaP9WF/tkWGCggBCdrchDjveXjqBpG01v34H+V7LMHKYfWbQ0OTLa0sW7ePyKfux+TnKiDFLI
qoFbxho6kS/MKkmRidoJnIs3VMoML9V/pF3Evp3k+BCisR5EwA/2u+aHfTygNx+X2lK00S2PVA1Y
YNjGYjs+5vVrWSfbXzn+oNAFz+4AGhgWYH2vE3e/9ejvn8H9XfhH1pT11/tYg2Nb2Glot9VkL26n
q+/zH6fu9ZKfNkjL0SiuXu9QjiDgHT0Ho/3osohRSiZZeQcG5yHvq2QBrAzCKhklw3OV+lLJyDEW
wPY3jO8dG/8wEf6gMhc95iH9YL4C0aPES+KmK9kV4HqhF4NIVVNUXOVoyG1JNMV2953F6zf/Ta53
9/wjW2DDcFWCERSnygkTcRVgaMzCiQqAqS2rL0mMOoa2wLioUtlIAGaDYPnF9OqF46Mo1k3+69gk
01TPXbvERj8CJSKe2o68Ib+A+r7KpiZ64cCSws3I0CdUmc+t6+QG73zmY1vx3wPMiFr2i9WN5ILg
KnJn/zud72ZM+jXxtXctfIKrLSlaMR07mn48Wlolfe4uX6OoChOJ1h7pJKPBuHxv+zPM/mrk8/ah
c80VXhNzysnrF0zQXp7yQ1OIAneoz6mggmUJCaV8anF4rv5MA1m7zkahmK29ycEUM419FfYj44Vt
QxXrqUoy0sgWc6V9k6YlN9M2feBkddg3hV0sJmWWbCmYY4FO2T6vhtcxUU/zDQoNK+81UzzZ14Dy
CbKaP0idfUlgK+5gd899YLhvu2sBt6dCYwHR0xnpISGczbNZnP1USzTli36tnFsGdwPScUFuWUCp
yRz8Ptvfzxz2X+4Uws9ttHa1zJVgQBRSkDkIBTrncThblWeepb/uKc8ARWyg8ksgHH/U+eP72k0I
oAjkojTY/fkVErKODFleOv1GUsSF5iYcSY2EozjOxWMPJFjNdUmdWe5H0fTMJ6sLfQgMQIczcF6P
n83QYRsuPLfFqD0To/beWgJHzxVgG1J1iEkKOUchce3WeDN1Alr6nxGFANfcHIRa0czO55NdeVo8
f6baw4DooU0YYLBUASkLzKNTtohvJX5BYAf+PE5V6he9LnZZ+AoE9taSjOae5cm+bY5dmrq4qYTR
a6xhCk3qGf7mrtMZXRqaVwLGf7Zm8JpEh9g13RttPmQaJbH8HzgckYCeU0wXKadrQQOMczjBpteN
BQaXRrKyrKeL2En4ZCLAxX4GA7ko7CotS6Hp87U35X2r0wgAbs4s31w34ya4nOq5s8YTnuLpCnu/
hH+Y1lyw4bRYP6ZMHrdwBGWKsiFV/FTTwVY7bpOuPhZRJuOeWWtpY7oT3O9FU3VYy7hl4Vvb4zqJ
4fygtvu+svs/sxpJQNw8ub0ziOjk4rl3JMkhsu3zL4VzILC6tPKhIZW5sNcDCWY2F16Mjs2HOuBS
le+S6A4SRlXuiLeGLxsN0uiQ+tc9FzjqpaTPkwW+XJuvbxmtPgUIumODajy9dhQ2OmThUiuHbD7b
JYrTlR6JuV35XV320l/XzzunpWWFf3l5VUzIjJCjIGm5H/t8/Gaqh7oEFRSOwUaowGOSaFw774Bi
eG9ttEZ/qkRnD7fphOD32rYPfCxxKMRES3/tWwSyhQuV2qWyDzatH8/G+uPNlTbYhZWSNcildqi4
m7FAQAFv4BBzw6a57Kb8RdwfPN0P1vP5RPVP4fy8FNnDbb52F45khdy5mOtke/efd4dJI1i7FJTP
y/ZyBC2FdKCSwB4BHX/DZTUiO/dZvoyMYqAh9AiWTI8xCreT8DIwMEe64bD+JOwPf8N1+1wLDeNV
zgubIEbo186hMC3jSJQI0r7OndWAj8svW5nZu9p9FX/5yVZTJa4bvRXD9FVHjkBrqx/g0lXMBXcZ
5rKQl/wJ1FPINsMeyKqlcQCOjOlX3VPJNBinsrk4/zaAnapZkrdZyDkILMYQSXKvbjonRjfV4P11
yV9BFYnPRzvhPY4WlEfcZPmikZPraKIAupf+5aSHGYZAC8ysgDgjlvnuZnSDDak4onp6+8qqc2Ae
65Gtayx41KH2rSe4ofztbeKIYecOHPaiCYvJh1G+2Da2XLUexRSz2DVjrXTx7/P2Ba1I9HPRQq69
VoUZ5jOjefMeTMtJDSAGghx1y+ey+eStWxGc4/VnqeCcjZ/3KCaRwXB5+0POhgi+IQElrATnGyu0
4wKxarjqy/n6yn0EQtWl/FcNcS3ZYrK2rJnL9372v2sbFDO0bqaUar3KgZxm0Jr/tfTz+qfSjqM9
kq3fIjaoAOUY6EQV98ojuorcItJjjmfuv56cB/x+x6myC6/+zda9XRn3uOsKl8wXr7Ozrsymh2xT
zRTuvLtERARLfFHPN5AHznoA6JurPKJfH2/zNzjZ6ZYrYTk4p1m/Z+dJ/bQWJIYZea17Lq6Chs6z
dz/E0DRfn3WUv+YSmaya7a4GIf0jU2DJXY2PabtrywFyjSk1C/FjKcIAnVyF0iy6KgoS+WaW0lxd
gtvM09j/G2yU/YkHblqydH8Vojic871JHMPyR/7yV4i9iq/uu38WpEsKPhVYm0+H0ez1VNkfmhkP
062cyJaBY5InfyURLXs5bjud9728hfcJnZ2sl4UEC/NLga3y82xz7W6R7Jq5U53NY1Zi2460QuxW
dZP6yKQry0dnKh0qL4bqyWW9ldp+nWSmT87Knicie4qSeVPmdmqXoPIJOxFeaWyNEV+OIgN1Ugbq
tVvv0b/1kh+b8VL3xKF8gnS2bGzGiea+uqdQoqFpxW2ORhb96bqQHUX5W/QvWiSC7n+lV6TIyRO2
PUmPIvF8/OOFzkkEiO64Li4R+4YHE4ch99zYkIIzoYntcdYNnS2mAl6tYu0uPSy/fBWP6PsGosGw
Lr0O0RmRcWbcSpRjTePt/M/v0If9K4rCuNe8/hL4eK3mgCnwj1cxx+I2UfRXvS8Obpch17kbG8aa
J1wwW0d/93Xs5srx0ZGfeYBKlWj9aLZ4u/JGqdzv491qdrwU/c5L5MjwlhvHrtW0upgb1be3UKD0
kbQvyd6S4Zeamg+Gl1VSZosJzjj+yKQShsFG1+unhk/U0XslOWIcNadgMIHHoD7+9yrxpz35irh3
KSbfpfjIW/7BcxMzxWzk08ajQJVweCyfRRIEU0y0kxQCQJ/EwTBqXVz/Fb1gltURbzLmBfXYv5fH
guG+qBqpBT12KK5rq69nbUUmyJyx72a0L+1DP7ouSFApcHxE/vPZNkwsbCP0mo6hrKo0QADbPoS9
ywBUdfjU+iS439d5IEq2HT3hE6ocgAgS0/EL0fqjJcBV9Tg14nefx2bsl/6p784fv1Rc2aKXPcRC
dqQRxDz+Dj7Il36Cn6yAPxz+gnt4Ndw45JX748k45w0O+cm2v2xsG75b0zYNQMKw1l0k1POH4Mfy
uKWW1AYgg1ezgmTWxbR97UJSFFxqTSaz0MAlbparZeKIwZ+rxGLdh+I/my1IU3FfTu4Gr1RKbkmn
+8IkAbD2FJUm/ywdn3b8Z/M1mgroTGmFu4ESYpNXNmy6JPnhP8I8K8MkOcxOHA/xUnnMc7Ewbo2D
njxZn8S85IthUZz5OgKRPPmt7UVSqVdEXrr9md1Vd/Nw35eV27dr8P9JVxJt+0Q+Zm5VessBj5Tk
+cWzwUjxlej5d2R8inZu75LvkVP0Yz/ILpKrVjJS+rvVlXWKwhPyK0PX+epeYSOg0/JIRV7B/y0T
aV1TJXODFbnUU1Gx2OAT3qLV2Kroe9KzZRf0NZ6fqR4YrVtO6RrPsPReBYEMQ8xISy5nLW4kryfY
9oOKoA8AP1CrEcj5nh7Fy7dXY/343jbD5xEipUykulZTGkEM/4aPfw4HuR/uunWue+WYhD2113Fo
obZ915HxnrfXz4qfdqZ44gQ2TN04bIRCf9O9RWtW/5N2Yl0gpD9808dwUr0wLJ3mH8SPJCAhWfZa
e4z8jr+euBV8sKPou+Fqvu+7E0Yhl3fBj7lEFC5upNneatrBgNm3AyF/TqixjlaRw0zaPYzxrx0b
Sy0GgGxfdC0vbWyqHG4NO6RYJYf6rZ+pjbO92JhD8/fyWTSAcd2RTDUzbR0QTW/wwsw40uGr43zl
iAtbRcAlPPSoH9vKiMNosv8OHgr4y0wexOmO8GOOucr5ViEYQcB5xSqJaz0enBJ4ry9OI3ct9bO+
lA+jKCQE1d2OuColdmXdmqbEUI05wkvYRStDQS4zqO2WKYjVcJniDSfFktPWLivefkfyqAG/VeAI
ESE4RPwgAC+bCFL5jDnwLrhgcyN3Ocu+vLHFOVvDZVVAErvv3Q/vYZgr6vtaSabynCoeucH25K93
1qmyvs2fxtGojJ5eSI7VM5+tw1d403Px6v48iqtD507L8I9et1tWvBSlv7fAk5t6QbJmzHn8xn+G
wmT88UMX7271bKS4afDXIqWVeCjTu+77iFBCIzQR0L887S1/Nacu4IFNYc2kVbBKsn923awF1x+Y
SfjlutZHcemRIx+wthB5WTXEm/dkPxb/jb5rSYrvH+/l6kAnblT6XdsaMj4a0XfrDjoQo8wcbF3L
iYCRZZHLL/2Nnd0Ka7qmZwgARzvZiw2Cvc/ODGPte/DBGZKQ4ho34iXrVb3SJF1xbJ1GPqFBCild
4Nwsv0/4ttoz9Do0UtYB0186d7hl1gycmVY1CGxPNVt2ccMNGOOtsqscP3atpOOM2QnUGSMlKJbe
2ptpRadb6oDGaoeFpEuyNMMf3kxMOCrXVv2V7yUnnGAOANg40wcGS2oLbishhvphVMHq7if9sWrp
mE9VubE9BJqt9NbVgPg+f9Qsuwnj9ShXDb7HYZhEkGoY1w/3dawjtIpg7kREvVMjMQDnFJmkokg/
oOdPOyJh/WHhBoUt18A7f2CltLqZTHgXmOuq2cOV1V79DZOuKlzZeN0xxqq9ByhD7vCMrgubJW6K
pgXTex81/DhS3dGT2To7eDgaz3Zw5rNl9vZ1axhCZvvof81pgd3kOK7zUNC7NcqjemADQcIfI+S/
Zro1SY4eJBtveisWCIQ2+rZsrX9DQw0ohmPCMnQakI+V9i0BCO1jNVK6griUOhcTGpYD+CN2mwZb
qRp6W9BwmM4/8kdIkrapcyxHgp7Ttvj4dhLYkGwE9lKP6y3d8GBsY5VrsnQj/Y00Lfmz9OBkOZWp
HVDdcBuS5WWGR6/HW+pE7ZwQJ1C4gO3YKoytz8u029ok5hx1/IpvRUwpV/qDDJoFm90CUjjV1zZm
ORgFecsQQHhmAn9yVbPEz/I7DYP6QhcDG2R7xG8cXUNvabPLJ9vrohkMf2xbLxt7iSwIRFpXTUDZ
R9qsA4ptgbLSLezlh2e158sRHkEQgN0+t50cCCbZt2hhlCgd4OhcF0Hbiqn5IxBIsrKYJ42VYj8B
zRoQBItD+kNHIDtzXB/yTIUWm8p7sP+8ITz9Y194fthjsJfnyWS6fmmvqWoerQPEcNvH96bNWvY3
TO+PXGOggnCx12jbP7TLaz8Q6bAE/TA/LO+v/+hT8E5MOsYTp1vwS/nMzOP90C+vDZRQ62S2Ppjd
dwP/rI14MwwC0CceOew7a0J7/InNobNhrJar0je0/nBUE+OlYXNT1XBpJ4oBGbnzGvb1hyOpdnJM
8iUvLjkHlV4fNgZh2dz+W4lhcvL+OY6T3P4vC8L8n/QkI3/uM/1/F+KTeZ+UNtla7PHs2W149msS
BmMODyKlPdR9jf+D1tW9m3YaQVIzHj49pqXtd6DRasebEUA+yNYjeugH1oJU8yI8Xu4NptyzzYer
ku6/zNYC8XH+B7zj2Frg1WimEhzslqbO+L9UCJH5Uh/OaIPFVIrvdn75Pe0xJebZS2LXIo/WoGuu
TZ15xBZmti24b3ClEEBANKZxnYVfEzQifgT8YFvfkRxgtAbcBbkkWUJV8QwKCPWrk2FQsFXze7gW
8YAvaEKpZPSfErulFsIlxN5BrMRrPxv3xppIEpYQ/gooZf4Qm5cqidlIJQr3Vznz97W6yQU8Fvab
T4h+dlOP4ZQ8is9j774snVi0nKqbS52nFlIT9YCR1HvVZ0yzYVfy6uUQoTL5HBj5VE5mgoFI+imB
Sh5gb82A+YiBv/2MyTwKjiIRiaizQyOzZlIjco6AuoxpVZxZItWQZ1+JlsZoub3DwsxzjfMNQzL3
a/si36eis8LJsp5N/4rnK7ZHCqGwsh2kGYSMDux2j0bJ2c/d5NU4zPioVZ+d/SeBD3M87UQR+niA
8aMFlnFks7yMO9ff6Gf084+ZSiCSXQaBSxCZb/EeAh0oJFIHJChml7Vlo53y6UW09GSUEBC+4rNH
MK4ORKZnOV0fo2qiqpJVERykjEO3Qt2ytUhpRtXYwfw0dvPpqyiyauKFMrGcAAbdJjN4v8Zqnf89
ahj/hiAFUIiWnJkWIOZGFpKKBXcKi8i5NFyhDyWN/A+tP56r7T0fFtgGkl/jVLl3MuVsPTQNbF7Y
Np0y4bpBY+dmqmPa1k4AmMo7+qQnJm8Y5o2C1demgk+2G97ZMZ2bDZR5M+M1WwezIYS5YQhryRoz
XytmQTQg1e2nh70aKoX885cRHxICdp51uMWSc8zV9lXpR8mPv27QxiO0yu9bUfJca5nqvqflsFBR
wEu33t8X75vO43df30LQbU/r/qOdBHou1Prg6Wv/trB1G/VmC7nYaMqV7YmYINimczoH37Bcrv5O
Vx8ZKTVNxoHJXWm7qT/pNc+dLVgGAameGeY8rA/Ulqyv543XrATgXS4dFHHuOj6YaK5MXIFoOPEJ
NucbB3NQAfDJNiKrrLBhdj2esMg2UPIaVmcn/kI3LN5JbiLd1Ndt9vhcD1jj8nnbftKeHAYLk+xi
SIrjd2UHXTWdFebVMbN9G86VF4GvgLnUsaaY4iyhJGkFtsCfpI93dbZvz/qBWjzDe9cyBt0A8jm3
/nWVJrjoMA2ElmWpdVrcy8rw8BxBoHj3U6QEymiypHoNvgFqsKkHiw8j2nBQ46uVHj39DzHcj8bF
mrLdjJMv2SSakqyrY4ChARI48UkjijwWRCX11E+mk4GzTEeMPyt2o0z4FNs2jiyuFd3Yi1oo+5GY
Zy9tlBCWKwO2mqCRzvXjcaePCpSUVe0+Vt+vut7pb7jt/8353lTeOHE8Evrqert4cu9SO6ZQBi8K
IP1asM1KuSCmh8b/wU4p/eGMzTS9bbz9V5gTO5OI4wOOHgLMnuUIVCzNILjw6DEMMhTDr/tx759j
QmT38VJWvl32JUd1g7FP6dI1RbEq2ic+SgkHkUQjY+zJJVk+PTvTbyqTbYwiJ2PrpQBFuDcLDS45
ZFjm7mtc/vVsNz7+UI2cGGIqPI6F9xeNl1PcE0+BwL7k/uVLbNu+pMxrkgKcH2liLjd8PBVhP6fQ
4z/x7hJhECp/ot8l5rcMZ6Ht5/EhI9385tA4jhXSZ/XYLHIrrU2zgukdzd+VCdI8uh0/MDyGG/9x
M1kXuU7OZNni08+QlvjNrz4w4lB+gm37ubKr3mqv4QfL1sZ6sHoCsIpcYVY8Wi6VTaa0SVc3AUCp
v99dtm4kRO9zTduik1JopUEKGZlehsrUhNX7j5YiIAwWi82GQ8CIyH5koRZuoxwjhfU/auCmC+Dh
r3CvPs3LpiNZF7SO53U5lqiuD4FRY9zAHD5SiEO+a9qIwyhW3nXPnVN72vNnn+zgt/VD78UzMj15
dzKeyG1+vleYhQAd9GcDib3RAmYnyTCEtaFXMM0tJqrcdn4SvQhKc1LYtaEgBUP9bJYRhSzu/z1Y
x6+HQQVo3eTD/huviH1gHgDKADNQWWmjcz+379389B1d6NliP/EHSuKagCserSUhL3Eqnk3KBBPV
E2ywiGWqCXwuvgOvhT5c7kzcBrqAOqR+iLf2x64wG+041ZWqCa98X9Sfxw8OdxzJXOeUKuvwVX07
0zPboT5PB+8BeHfj08+g2wKf7l+TuB861w4uuv0Xbx5ztlSH/I8OLXeqOd93PNc4Yki91qXQgEM6
puGIX4/OxaKjwTrVHsXw+rzJJDlBWQk8u1ZYmh9ioguDI8ag4j6wp3UnvZx2J963oVW+ryMZI/ne
pZ4aPDuLb7E1tXBWza+tNIMGtJDQRT4clq+KBc80CkerHNisNrXSMg2WQx3Ee3YY+i9OJQq1qgow
MWA/Usa9awUmYWRAJdo+mnoh7YcR66b5HPOiyw3C9zsG+6zbmxoGRxB8jE/aFsVwybqohak7fwWI
XKBMY3c2kpA5KO3Puqp8xEChzCxYxMPrwGTfQUjVw2zY4rWfFtHG+SBhjPPIWvWwgwLpNvYTlh2F
2OZj3xgkx9+PvAq9mezZebLtFMZ1EHdkW+t/c6h/STPJBdQpubBzbrpcWWrXH22EUZEhjnmfLuIb
A6ZCgYUzMA6F37UKGjWIKEfWH09zAVuvQ8s2X+rtu4daoj6gqjuXX70bpBXdFzFQWNZLuYtxWDq2
eubbdZm3tVfLo1AV51bk3I5EOrpoIHPc4naV3BApOtbh6dtCKC3irCKYRvPz9yBVW0yDaGY/expI
TuK9mDPgz/dGTYbJ1dmOUrm8xYvBHea7hH3vsdJDYZnstZDIetnCAqmj6EM+WRLvR6fRbrjsy9fR
NS+ii5Br9UaOOFSR+7GptoihuCPq7mshuOEKNCsGwq2ArCpL/DK/BAsk3ovXeeQ5vYOARFH84fgp
/cVxCe5NiVDltEzWhClfoPpn2sEOJnR7isZAj7PU+BS0Qq1yKQXCXMos2vJoJ/7yt0qm8WgvqwGJ
W5wW8V4keM7ykLLbR3qB2vQqrj+zNAmgZHPgU/mMNWD8sNZf+vj0xQcu046FSE35NAeM5K/fYCus
k1f1r7ebrMu67z2isozDhpSgEvSy/zfMlKMw5EBeySpTNrXE+DV6EL4R5XDWE7OGttNEphxGqIDZ
imAHhYXCE4nI19gF8gywgBjHA3DkICYAMjepBq3RP6JVYxFsf3vfAJUCesN7nOikxJvsTMH1f6lw
n5uItKtfmsm6fCnPqks0y/8K1O9Mfr78Z7y1LI6woXypotqJdEQaNM3wy9meJ7ZAfqYXDgS6eP+C
Y3M04yxxb68choSqiLJAs5iiPVhfx7Fbg1A3WHNeBo/hc/IYbko9o/oSihu4InS+Cu0Te7/YINkK
ptQhT80eqhQ94hClvtXjMKNK4HeOet9bXCNoInjfWLrvw+fnZsLFlwsO83JqcQDKnsXQvdgTKtZQ
NSDy43bA5dWu40wgmdT25MNBFYVZnrfpqAXqIHMvu4hAsfNn8jTnja+Cu0aZ07GZ69OyPLR3w9Ei
baw4T+kZsTSYE4Z7HSXiBZKVJsvvh1bwXZwdfpkR+XTsA4JIkg+gEi/cCrO5379SkgPdvIWds6mN
EKesiBAzmO1taqGNMD4jNeA/YdYSySMv5hq4v5wzGeTcm7TDhOzETDj844jU7yhHkmr8W+N5GfmD
DhpAgz9MP4eBeeUshgcaek9+Qr1pLVZ9tAwOu04WTQWuH2/Kxn/jElTf4rO5qf3zEVIbr7RFSDC7
4r6+GgTeh4eYdjIMlBH7nA6ZQXyx7T8HiLDm5Lpa15Dun0EevjEmBpiWkO8GZ34SVYchJOSF37b9
3ND1hM7e+J96jt09PtS6nOl6JHip5/f1a3MmyK40CgJFFEjiDhr4+bSC80kzEgRiF+awdzVSmR+w
ypZXfOnkNkfrE8KAdG/Zn00UaVqqbTvoa1lLWmy7edCOiUfNbycnGg9C0S9RdBFKUNMRz0Awn1Uv
b+hwg5Qi1O+wwrBHKK+CVOTfdxNUlckKbzEF5rF2+LY5eYEgMAuu65d+pnrFEyx0E73atWsbVvi2
SQ8GppE36rFpPTgYUWFX1g282uqtdyoQKczGAFKooRhsiNBf8Q/HuAA3UDp/hpWLhMOIQYePgIiD
9TeI4V+FZsY3c3aQvkphtLN2sYHJxOKptZ5t6gQxLZtR3L045SfgDyf9Mpg9RKgrVrVoPdc5jPZt
w5bIj1Qg0FbvWrAvV8g9g1ma7YosyrCeJA5ubNZFWWFAmjfFWre3o3jdDUxR3Ed+Ih38dXBj2HDI
WGsHXW7zWN72IrqYPfMLmHx71z1+kcu4wwwegqv2YUaD0XqWe/XBAWFWGNNPvBIoy3PVPGoLVviB
ZFRX/7GqXcCSnttHI9fEiUbtAarxMbOBKB/qM9sowh/JJ9hn/+373xcRUf+almULU6mlwmehj4PW
CXvqMQTygCcSvrq4Ido+GF0wwBQRaCDEbyoeDEpxtQ4YZPDRyv4dJDMj4L5tNwVzbLw7ynpFPBxL
WRymDH+l1PhmRXDLYfxxanWznQw4h8OErsb1C40yLkQIp3VznBUPrf3kki6ku4gm/fhAcV5kuliP
lDKGx5XMR7o4zHITu/WtI1sKIgbAKM2mT7ZYc2heXU0HClGQFjgYlm22WHQgquCyWjbQD7ehl1QL
5QZBxRlnYiWqV28+A/oGnzzgrmwp52VAS6eVUFpLAS/tmrNDZf38t5pOpppbzKfw457xinjlOi5A
dTo8FHZlG1U06N/ym1Np0jjJ+3ySiwmtC9/eu3r6gPps60FHjQPORa4ZGyCxYHXFwp7v+wibiL65
R0M4zAG2YC3jsAACnS25K/7Z4MEdIdlrW+qYifjg3NiwQ4rL5rQc75g/FMgxp6R0ngKhXyO2fQ73
SCcj2BNfnShD0WfmYwKY3/Zmgev1h+p7rAWlc9buzgGrArO+1gy2u3s3wqi5azRQdKxKljiUFBGC
1JItDljXIlKj80O2QraCTORzqXM8ma3ZqXVrXSRzroaQ+MW1proM7vkdIiSEp7g+e7ZD3HCS2jIq
h/ofwI5SllMi8sJHrPGwmI03PDusMgIfmSVyCOmKhwTKo6JjGGoixV+I2lWRSVq486VpZQbmRXOK
fBj0t7AJfsd0ka9zIcbLJTkRCwH1S/wcsVRRY1skHOAgfsPvAZtDeCb9sny3v3H4JQ3rqtTTbJfc
yu3onxFKZOCe64JMqynBghUCvqJ94z6+LGyknU2OzEyN4XbHKm9ks3V+8XEefasIY7bS9Ide/dWb
fiRtXl0mcV1+yjA6tFoVvIKLzcOamm3MG3uqNmRNgacNjGy9O2axxrUtKzcsTU5arhg5n1Z0smcv
NnsssHer1g0UqDK5Ajt/dFaZsR3Ljuc8tBD/bcIJfpJxYv8vdVgnixQQqOhs2QmODiWCaYIPtwXS
DXVBvkdYRw0HRMrNS80J6svY2gsWmq33gDBHeZNrkjAu1IXPH5+J6dkCRhI0lUY2o0dFAnHwh9h7
XhCpPGqmpAwE7Us85uqzSGGo17N/0hmPNIlJjqL7b/fYRtez1WpgwMbrFiexpZ2bZyIp9vjy8kKO
hVz5WOtMmWrZKdRCR0UgGw0THkYGYT1+34eWePnSw41yEFuRHew36pTC3exOPcPY9l/HbQ7pSTqX
kmCl5eju+tTakiCclU1nUbxy8oaCIjRb4vzs78oYh8xiV7uNgiI01IVTaJ9s7R/yAApvzMVj036i
8iaeMK3jZePcyycGwPnGG+lvXTc4CtLheFfKj+Rzdw8RzHIuHORdfG6i+d3s3kjPkwPJUdVk7TjD
j2KhFHeqFs8mwYupXuBn88of3VimcMvKWbB2tpZqXx1RCsZOEmHfRnqdTRHGK+tmqv3ovrrHRiAr
mntKyErJSCghOP4MnQNO1XXdghtmA09tajmd2My0U30j18qeX1qqFe2m+tn59fP4id+lcGQoXY3z
ik/Yh2HtyK0JPC8U7vaz8JOu3anO7dQ84PgZ/76+knLu5XwfTCS7z2fpfyTd11IqSxQG4Ceiihxu
YRiySBDRG0plg6JIEAV8+vMtT3nC3ooTenq6V/hDLezj6/Bg/VqzePsFgvjRy40uo6JyIOGKnoW1
90nsjqvwXaWZezyfqdNlxkC6kkW+mI2ci7oOq33AtV8BGzhhNeHD+5r+jsEVvQ2l5mJZG+e8KT2H
pNB3bBt2qVK8PqIlsAU4bttPi3N6u4blqSBXfVBGCWTc5vntjgOeR7GmmKaMAnHdyd7SVcuNDDp9
PGM8+VwdLfODcnJ8phDLgfX9wos8LeSb2VKye+0Qucrf1XrnQ/pJx0QwBF0FVvH6QNOm8KI9CdKq
oDy6WvtqNxmhcw1sTjT2UsU3tjm23tHOt3cf8DLvROgKimDieT0SRR/oppsjzbjc2J3pLrUpIJbh
A08SH309T3cTcPQEQu9zlR3mRvmOoyWXxoa17OpndZ4DH/bOQH2sJ39sZvt9kx88MFF/fac0fxmf
0WWey7cboMi7t3x61M3B294OCsXO+Tsp5lNR2/ax8tUo8jMz5T+axX/FC7BoWYUcuRGfjXgRPOQg
r21zaZxDcU1V3x9PipfEmmlxVOtHVDLCeuSSQNWLbRpOmaR6bh5o2Z3T6g9RUuH9pZG5v5BMrd4e
j81LvvHD+N07DA68AgW9CV2NKpNA+yJsJiU+qwApsefTcxWK9rb4UNzoh7BvI0R9Ga/r14Fn897e
LMPBY6It2h1QgnPwXnFauWEdZxyq0/LtLaO5Zu65Nq7clJpvfdfIsXr90fwaVd4p6A4qPyKQVxFc
laNyd72t0wNFCa6gMQO9VU5NdO2drXzf+0CZDLQULN7ph6jIsFS0GO0BwnBFrr3SDyLGbvyqhf/b
PC6hxj5uv592Yx6h4rpn0OfOx8MP7M2ByBP8o0a/OGhFg/RDBV/5XGHgzVoFF5Tha7ECgbuGFO33
3lZ7g58stCk183AlC+7TLbCkt/HvcVCbX8FEasGOhWkpr9b7HuiUQAcWRskYwqgy/84Ov5iGCmq+
Kz018wX2LLHR9byY71YO0/1xRBG4SJ79Cvc29M3i7/C3/EJA9Zc64nEq8vucXj+6p6/OHpi40obg
OX8LH48vpVP3jTceh40AAe2ZuA9q0Bif1Jb7qC9l0Z0oSFsE/PflI9O1O76f+rp6xPBkj5/Z22x+
mrfsrs93fpApNkF1KmKd6t3mRKBXzOwuZJXFkGf6iSbgMT0Vl5vza1LeYnP7jk/4R0MW1JoXVq71
muluFkMCUefDSxaY95SfldSWK+SgpFsKTPIZj2BRmucXt7ArOX14b+jP3fo0viy6juNDFzcADiYU
tbAIiA+KCUjuZ4J/uu/7Y7tAmMQRldDUg7AHLxQKxN3UVUvDwlA81LS1WoEaX88fdxyntQeHxxB0
0/O3kXleDFkQAVrhtxQUMIvbbG3rB/Yqao9/NV8HhWEmpNCoVtTL9ZfxYB4aEwXtx7KdH2zEcURZ
z3hEDV1j8fILxslcGcav6VB8297yrR6Prjm1DeXF+ZnrobrEonHhEqoj8zUD0EEwKg0vLzAv5ZH+
g+DvRQN83f6ZlNoas7vBIindVJN98/pSD+G0U5tp3WBt8dk3S6OnILZjfGifNr9hB61wBcKeX3fI
vP/K3iwNiPfebk2E8TAqZBrXgaEsXhKvTfa9cwAqALb7bmT3N4XFcIs3Aj/3st/cRVV5/SQrwZba
opnOfwgiQEbS8IG14XaUR7H5xlIIp2BXKYzAdRD7xd+Mzj1BdZS5S/OaTBJZDmlJ9eGZJ6BTHt0x
gZIIJquqojrQ1mppkdl+Gk7ZziQWxvcm1c76Zvj42nk80V6CIBlZPmULElq9Lr/LG034sH464c8B
JYS+fjCnposEcllXleDtHf9V9mtkrCbshKJAKBtMCrTX3lSJ1ajWFNrXyrAlterFaDGI5oAVonG5
n1KZRm9bjLtUYYlCcLTvLdUqN62nI2CQUm8bDZpejF5o/2P0Llj96EQxjjCuLUjQ5Q6hVpPWMJry
6+ZPbxpuy86iMY5QVB3ogJhxiqTiIzI/gKFolG+T9+SziSoHtKA+lEdf/iuowXRV5iclIDZHiEjb
WQ7Q6q0LR/PVghU3JGSFaIR93glgWppHVA5VVF8o1EPEqJiRsaRHAOASnGBZnLJOOgvlJ3G9NN4Y
KKec1I7UksBBaOs5fo/Cbnq9K5PMWoT6Wz7ia/IaJS5Zj792Hp1ezDCs1EPnrXZfAaMqzn/SaLap
+N1xWTuz2rnobVHxLtxWbeD3LI0VNOvut/aNOKiCa9rQ9+ldQSyIEZA7rIGIXEfZIt3qM8hMXs9g
08k3no8qwYGA0o5Xua4kvy8XKRpEet36RELJ5q/OptQvoJSHbtmVq059ysAqk8wkl++rQbAN8BD5
QOhsNXrYmg0w1oDRyvJi5sphdI3kXZt0jj6lGMVASzUp31XMYy0edBolf4ztSnMhlFJ4b5f6ZLdk
Cm/1CwRI7Wa/eXy7Diu2VwZ/X+NcVImYSJcT0AjaWhNrhMdeOnROxCpX31AhtGAY0Gza+e1S8+SQ
csu+f+VY+cLmZUcy/e3x9M6G61/WDYAdwAhr0jMuZI/71pFAfb4IyjUCZW0FFRh2hx/sYVM9Rutg
ttI46uXlkiqagSBwtXhr5z9oE1Fo8xzSV8qZUnyZeOv0kn0MktjbTWm4n9faNBrasUE8H5PopB10
ybv6yS+/k1+JFwnZ+Rv80EYjdH1PnYzRoTr9o0UWGuP00bA0E01WjfcRazDufy97o5jsjDhWfkqZ
q8+HpogpMs9AuFtMddqY+al1mkIwbrd5dNqf3eizTH8xPa6Ty4OCOoWm7/bv8orIx+jYo8NuVNZx
xPzNNnhm4gXG0z8vSnCdC7V7zljyl+C+7VunOxaUPIyft5hw+bZ2698x37bqc6dy320ttu3s1833
9/INQe+7syi0fj/TzVvvd1JDQ83pjZjCyrsTOTBM+2ej528U0yCk8lhRNEEf7DbZcW5oePjfMAl5
fis85swvcWF6uTW7L0338UtLgrmp95IKUfd98vuPcjD9LZIDHGUYhB3o6Xz1ThsEnvDGOdxnemy1
b775galFt16VYeVw+2YO4ETvYVyzBCn4d8oEKTR37QDuDncFhc4QWSBfPl/yN0f4otxw/1JENy2O
5dRDH9Cs3jWL3jXQGiWNgVGEammRTQqSbQUXsX98gaMEJADiRPGY6RYeViXPtQUysKwx3L3dwy+6
pudLe2hLDL3d3eo3Vb+o4fkontKVsb7sBr8YGIySOqVmpZmngABg1hYP9EL1ZKNVXH+7q9j07zM8
sqwaMPzaF+MDaFX7MvrTP/5RW5yi8yyv0jn2f7f75jd6lHj+hB31cKQNigCVv83a5puZWTkhEk4M
/O0fPcCR86GpHFsA88dJrafPsypN/nS8NHvXg/J0apsPgXRuhCNB274+1TZYRYXUpmxXPd1X8eYI
Ig8IfaVCS10DukpaA9+Nv5VU4faPAPILxyShrvXU38hzSYBn0eZedKs6NKozyx1tWJPH8jE9Tj8B
Nt6IWT+KAwDqTPSuoiO/SAk3r2h8x/e2rHyl4prnGqFSOPu4rbJslHJPbT0E99qlByX1KM8pBOgp
uI0A5CqERStF5TssAPOqQOt7zbcRS4yj8oXnX71bDOK7u+bbbK023X8OQG+tMX60nQSe8W2QuRni
8stMF0n+dqHEUBuLRDCjLpV6YVychoQXFerLKGtCK45J9MyOQ5KdFDvyZZvoP7NDRo941sr/WxDs
DrKRzf29m7nBj9TFSn6W6x4WQ4FCso6MEV90Ko1/5OQbHuyudSEV95Gex1+tShuE7i66C5/2VfVL
IhqeHlu184odgobEolO8zaiXSmmA0lxvRjL7m5xlO3/1RTpKQxvbrIS3GfR9wNQu78KxytrNZ/Ks
l0ik972bhcpX9kbim+ZnpjbBtK8WI7czhNJafTUcOnRowblor9GMdYF5Noh+dL8eff+Luqe8bUSu
1otwepZsykEe9j3j8/3V3a++X/LTK0MH+rYiztYXv9r0fHvaNPLTwk0O96f3Mcnr09zn31tyu9Pk
g+HRbrAhEpLvnJaISXC2qDoyKIXe7Az5BuiRWslx+kFAU0pEAmy6uX2HxuWRF/nzayLK/Jz+frVh
ESQrlfn+1Pycfv7SALCVrcegCzLdfJh0nsSIw7LSaLaTW7eU81+nefJ6hr9L/BU3u7werMmSrANW
Xx1Bulew5lUDIentJIeVlaQw/DwMxPrM4lQjv3+joKWo/LL4V3go84JuXNi60lgHO4CN2z7tnirD
01wI8zrFFdithOyyln1fCb0IdDmL+DFZPFbfOjssdOq5LyElqJil3gsZSKRqBOUgekVtx3IbqB3n
XgCI39+7oNaFITijdoW2XWwZYRnXzK2TE33azlGiMQNUFKJ32QxHSIE93gGaF0adju1c5c42Lk9Z
VOC7q49rkXuZHWGkFtCPnOBcoP7pdnV5+T21fMsNhFso+niNTIdr21lg3c+6Sfpzt6rA7ilUWwuw
H1zH3Ch+4CEQOtSNEVAfU7505Tt7nC31bzTp335YmZykft2/uJBjJuWVd5QtXTsbIjfu5UVQ4fg2
4vWimaetBS11V9oNBGyVQnNRa37spizyjgzs8o/it/dVYZK/CPWLg8VTaSL6OtOx/UlqhTjo7tr2
B4f8XSf2NGGJsM4FfG/alffUjUFd/5xaHkZlUjkklLY5WfqJR++qyoe0Wuy5AeVav1pYlk4EO8uP
dkBCt9fP7qImzWC/nogXxQfsv/YvqQ+/f6fn418Mo3ZYG++uyebEny+6Kj8UGjehLb4D5wuSAMDx
726051bHex2h7rWuYuxgmVJ/C4kgvDmkO4BJaLXLbbnQOtSS3ITmtzV3IfNP3tV9GGQTp2K22K0d
m1X4glxfgHV6A/NT9vq2Bpa6RYpnn6Lbi/22xqq1+cq/rNQtnQZX72r1SBZ0/KlU0vqYv6vUrL/T
RSH8B0vlZqW64sHXIT0W4cENkV57P9n4CJBb1m6g8tlO95NG4C7ROs91ZkdQQ3nsN/B4SaE2E44m
LYvqzTL3EKozAbtUJG/ODkJnjSkN/1/7RkHkBNtY6GTHyvM7UQR8mX4oHUA/uY71RcfRgheGvwqw
RGLtWUjVh27we703g/eJqys7WEXCtmhkCJDK4gJXp89+bcHaPAYAfafuXfaImpXOEniCWga4A1SG
oKgyzbG625Gwc9YpKXTCAKQCgSrDPEyUJLZ3w+jVWAsuxJmf41Jwrp0ugOMFEzzC+70LoVXfYzC0
rmNaBFYtQzjh8hBpgAJ7XN1Smfj2IFyvTEuJbmiBZiAQklvdGeGd6vzPgzr3UDQvTO2xvqsaaM6Z
zfy4BHEnw3XCuESXFnGPg5VVx6UWAwWTKPeHkV+tT3mo3ASVWwScbhwysvRl3+uz7zCGjOcRoxln
NIsM6V+20pht/xpChshH4gulw8lznkk0iiIdje/avqmtaCRC7RkFbSx390pyRADHh7jcTDi19xYk
gKoevu+eX41L8aaSjGLo1IXiXtvFm7i3mBKBgYECbmXSmEDx3WKIoeXHxl01J6VeAz9sDWsuGsuv
9ujcFrb7IkEUJwdaN6JknJzh0F7GJWV6nteYeIGROhDWIu8AIrPWWY3fHEkD4mqXPEPry01jGQd7
vTN1mBAawUNzFk/09yF+bYmt0gZiRKcw2R9e5bbb+/d7f74tjuMXgXEoNMQ5AqnPl75+ApF0hPj9
sl+KG82FVobM+G/GwpoTTTZVZ4bT5NjdC4Xx4zrEjff1Za0z4vvVGI34YnrzSp0R5Wpj7UJ3zZng
2rMwjLA6pWVcrlPtuIpRNjK6Iy9Z+SZyz/hRjJm0qnGur0ZLUFczI9cxZIFIWDRW3i3DTzpGg9ks
KI9VD5AokpmDHpOYBSUfXZ7bIwZDvdky1JHjAfqaxK3E3Wko/V3PvFTvHdTep5AunfygOMhycYCB
6B6AL0BYd6RRsmPdfJ2mmKZ8wPjMBfBcT7OV6wxCsd80HS0b7UauSf5q+TS5Y4LY1l1N8vfXens0
opChxV2feWirZZKDS37Sax/0ViNotqilLSMffm3eqYg0bvhXP3W7kzYwwBpIDAgQpIW4RKPd7qmR
zbd1ibYvc23Ubtw9We+S3+ZTu8uQGT3JgfQK6eAxg/cGH+2x54YCx2ypjc/vqW5RoD88mkzIhjv2
6qPlBVw0DXShPmvfuIfmzV13svL7/lkxW4DtyPTjOk0b7+8xmVk0vXTJ1iqSbfV6bnbiYbVHQe+I
D4KZ+KinUTLqXvHGPAagTCA0mYm60rk+4bqtO03dhJuQBiyOZkL/qr40Jt6/kfICoIDkbLY04nXl
k5iHhfrc2zXLQiL8pL055QV6bqEg49ljnw+3CmauauCvvXkyoMN9dbNN8C6pkfJD4Bk98ihO+J+U
Ai/M1UTz5bs5vySD+WAQ3FuwBWiugB7Nez9Jb/54bg7iQz7yR/eF59ac5/sJ4jV4rN0/Q9e0vk+x
bCyX7bt2QpfwlHifnD4Z8NapD9RTGGHrzcXJB4Tyhq4qBrAiIX+vY/u47gAhDAYe1LznSh4H0/9p
zI8D9ZRBFE/n1db80dEGPY9qshz1fgmeAJZ4smnyOBgOXxt+BquYJOkgmQ3SaarxbfTivPPHx8Eg
hsDno4jLktOyuPt7FT4ak9GZLtxc8N3wRva89/Ortva2rjJksOJSfctFmkwolPFHYwZ1nPYGs8Fr
PRn57I8GeW80SzwykOD4neTvekO5fFeHCeq5gHklSYbDYWpSVOozJ1s6c282SB6HKVxTapeKvTLB
zRnE08w3PNi5T897M1g5m3GsGV50K+tmYBlXImzsmMQpPFEHD9y1msU0ZitqmLasHaxdHsvRTPzP
xtc9/+Lxhsid986WydfyrDhVSX7ODoo0o+z5u5xtfgINaCmw6aTWH9+PDUd1G8JrH4o8cX46aDer
NwfQsKLBtiZQFoerJSH1zLAggVdzzL8Yo3lMszfWvyDQ4D1pnt/E5iPMYFme6S9pySP84DGEphsN
t7+XiMDczduziKOKX20R9xY2X+++ejifLEDgCTBIiuTNDUzr21KyPDz/vwLvQoQ55LndJzWw2EV4
kMiE2lVPjuxW4SH2ylz4ztM1Dg0TzNJWbqKAlsw+PfI8rFkg/mVSEIo5hJS/PVBMdErjXRRvPZco
YXxoU0/dAcdjtfn2MsaFssVg5uHFJCm2trEWXG6z49nyb3ytoSe33l6KNRRHXIxA0VYRt0wX0zB7
Yo7WW6uC5+LZxM8KnU/FWVt2oSPQiMdbuo0PVB4+777vPcuNcS9saBm9TcJ5FK7e8rkefvJMdfet
17u1n50V9mNRPRu5MLNx7htHGfCsRKgxPXo1VSOrzoi+Vbs0yZCpocTevbZCZXMnaOTGpRQBC6la
HOYE8T7AOOlxBI44FNvVk2Fli6P4njaP0TpZrMgCKZdX/BsqTjDZMBREruvVR6tbIEfDL/0VbyU+
Gv+NPUsd2QgJzAR5BFkbZQoShEL9XcSfCFX/QgTMRnzJDCZd9plKqvncq6CjnuuZh7dklQW97211
fXsbrN59a0tVvLvpXrUa9nc0a/d3V+hKRjrdYyt09u070OUbku0xl0eCx44alvlqeCn2ZfoKdRf+
Nru2umVsRiCv42jLcGm1DE93PR/43Nh/dpBHo6821T7YWQ2ZhwglI55xZWrSmhl8Pa5Oufroemar
UewbNvYI7vKP2ZuvLkRNHxFcYbeb0YcwuilsUuh7JWtFoX0/EDmG7c3nbA+hmA/CRKjPGMJLxBY0
Kwy3K7U36Y112qf2ye9EwGWJ+3xx0TGi7+GyDFEyPbRzDyV1vqKomq3JM3EWb7a3Gsrw2wYVl5t5
4LJtGuXbxxZXKrhFHiYuP9YB3x8p65lg4aLAWgI0H6BOiw86xJT8tEtz/YCMTI6D166D9EI4eLix
G6/O9xhQAxyUnregYxxoiwMY5yYziNTYQjN0p/OtAObTSzcJfwnlnkMIuVuK8ATOOAXPb8W2++79
ign0OzylmfSYEmIak7pTXg6QTL7UFXxY8EK53RYf78MoHpO16/YqHhiV/l6S9irby7DrjiUta6sy
CyKLEs5a8daJoPrrueJ90fHZtA5x4dY/4vqIXTrcVrJlpB628Ea8+roRlsAIBKXSsUMM5gQ4UTnZ
YMT8iXgzlsiZtay+pCfskJB/zhBDz9C8R5BRpMFRQfQac2lpuIDWY6YtI6KMFSeCs9gfYpYxx7Ae
EiRsi1cJtRFc7Bzu44qrY7q78Yc47NczFbeAsf4p/MTxZFLLzLT0UFv66b2POtq9lbPyIK56IMv5
j90ycLmK92eoUIMDe2c4e5ovVizX97fh/B383n3D04bMrrg1VxLhR2IRXhHbe0H8IN4MLzI+gBUL
itt70Y5JZqqAcb+nojHJpuW/ZC+xThLotA3E2mWNj8XTI0zWZiB1ApdJGTrzsAdksB9Z4oKR76ri
c/9H5JEDme0dfzO/F0SSq+OKFaQ6DnYttZjk6qHHFyXegJJneyZ5wEJdlsngJ7fvVTROSqa+9YY7
8DECUBtlsUi+hj+tk6/tMATyqCwxBA9V1W3SWHnj3VEmqT3E4H1pyzEiMX5BLM74cxzakNZXblt/
ULty+JboiKYu4N9bUmx3mw+Kb817lq7TXXgvf/U5+KWVbjapUhvVNyE9sG8RPhJutp/E0pxDGCH/
NE/NL+CJr/Qr/W0dkkIrbL0/birkqF5vav5b6Ko9i7RjUK25grdYewn5umCilCDpoWK6QU9eYxVi
v2pRWkJ72yEF0mYYB1AVSV34m+mPqtwUtOM5fjR/Wmd1ly5ovgxCBSsWdmoCOoVWfRUzT3QZDiGL
v59goouttNPtePH2ZrwkNKe+719NAxoNSA1Pay4fEeoTXx5UbjPTjT7cAXKWwiU3gXLz629M7WNy
IHviRhFee3nbC5E2i0Cl/y6TFptQJzg2N+Bu1/rPS2WiIqcGNq3i28gFiFVq6+wbWfWbAKWfHmQT
S2m63mbUu/PjTF9OI1IUYNYEd9F0FprW6qJuFgDduZ/FHXxFHoqv0EbhbsiBPxqjnZqDU8QGtobQ
issKmp0fRVQU28OHUV5h98Xj8I1YTCL9yEzxSL/T2lurcOvt94CkZX99y/jzbBZg9oZQw1VBD1KG
VvoSfFQmgpUfbSwrkVgoUtsI5TJpb1SqQ0h+N4W4inqxycQWEz0yPgBNmhp9dN2ePeSrOeuNTMSH
Vh+n5H8xA9TSATXk0XLW+2p6TjMhcVQnLrdoIj1pb5QHRI3AB618hCuxIMWOmpkWb3oCBNUQlkB6
5yCRnGjgQAeDTD3trOud6XjbGHfGU/E7dOsAEEiiEYvb7OSOJUGROHuPncNtWBTUmICII2j77J8k
G+njo7j5Udoyn/cUZGaRPEbuUR6c4DUjwo8l3GK6mlxjxBtLZQs3IdmSsto1ff4nSR7T4bruYnZM
BzrDlLZhqCgNh53Hx/ncKimHGuz9BTAPRmLX6HRAC824+rOSvIoFDxqutrkE36yRPk+nUB+9Do88
YFEOHjFfAK5R0eoSMcmUy7WLC/oD+QAan3IhBv10xLTT+amPGTI+StAe9bkoUuGIZLsO8vg8nIJS
NqdaYalIa16E+h+AaKXSDWhrj5eSBLgdZrfLex4+xzWG64M+yCPNFMlXYh+M7XtkR1I/WI1eWzrn
wWATgnRcD+53S1Qs30pnZkX0X0P/O2ZbRIXxcOKr10sq3afGZJIso2wnJxJfhxsZEDx20UKfbg8N
sdNlGcRT9CseYXxQ4mXGymglYSFcG1FlJKt/KemjQdnTjGDUWJd1BcHqUB8ar9CX2hqQyEd3dRfo
uUE9P37VO3y0O8njfJAOh4+P2YZEys/ifXUJsMxuPQ//jSjaKNK/Ql8J2p1m7BSGrVkiSps+n6al
9PEN/C9Ox6raSY4xGN+Q10d440NdjpaBiiBIRpn3b4ZG2h6VQfIVNppqWCSpi0UvonwTKISg8Rw4
mtvxvYShCGEeRR1M1GAjLPvkAL2/kvz9J1KV2N5iWQjHGXvew/91u0jIIo+NeFilx0twerEiWDtz
zCqv42BMhvCr5Giq7BtXYWdXPfu2DNHqvwn5kNgjF2OWmBKP8rjiM97kqIjhJ0cYERQFzEmLscNx
eIsUKE5gYevGV5Sw1E4LruMyjHJX1O5iT9dkGgsikm1WlBFlv1ec/lFcf7x1Eft+tiJgVGYZSc/s
AZt/cXERCcWJo5CsDCsUEU785a6WkThBpEiCoVsRT6yN5/ZKaB0DFmmt9FRsFKyUasP0tNKq90Yh
OxbjAIP8vyir+bbFAOEEgbEXpxstR6u4sP+/osBXvan8pVeCkzhLjbfAp/uJvUqKF7zfyI3tAVmZ
UcRefyuxCf1//GVljnqlSHUcAb1SOUuDSskDwF0TaiXCRzEnAY/OUs2nYqlfD2udg+G6DbcTjwVK
6P/n7nzb+1ofa099WnHcfehhXFv7+VFk68awMp73lqD+K+/3v9DPoJUe/o8bvwQl9wqpw82dnFn6
sRbO+maFwWx1HFXQyhKL+/9h1zUZfc5/Fc5UrjBmIzv/mzz2jfXfITOkAknIdBTo1HTp5AueHv6P
T2MZzT3s7iPWpDb0gMwubIuStiHgdmvDrmk/d2IexyQcRfzped7JywvqWPeRFoluVVJFe3jIOhn7
+eV2hmfuBs3nqJb/sJuKLCxemCWr0OdFc/XNOqQm4SqKcSOIjziKJxgfxgkk2d1K2iGm3CtRZG7P
YujIZKTEQrBk5DiNv5qJ1sL7s2251ufgBCXxupnJD25rdBmuf1a0NZCIeHfaWJZRQW4X5ffRGIh9
PGamrxa3MAzdf4LJv71bPCfL8Xrt/mYXB9nGDHDQ4ZnJVSC+RIHCabl5BKme+rr+/Sz4NbWTv1Qq
UqjuXsK1Gfm/OqkIS6gtVYwfiFQ7sadu6Mn+P3czxBPlCyr4wqZ420ZfUoDKw7m9phXksAtTLsK6
zQiuHwbDHXbI44/jKhRVKTrruXw9xz69XK3kRsaOPEkSpK0wdbRvOoreI2caUZjwsF3ssYRxNWF7
u2aEErMs1pd4c4PgGY/EF+2cZBMJg4ycAS/Xib+8e3IcyNLjN62AykkememaXp83780z7dJ8mt+R
dUl/sP/ee/m39EdVqNT6ZBJ97hx3jQ0LVlJSV/yTVu69Wd21T0VwVarSLnGYawDn1zJ95rboIumh
cyf1kgm1J1QwxatfSckMQAF+eHu4PO3H+9/694So/i17+P6xWR5uZvtZNs20aq33/tNqcpx9PBUn
P6trmhlUWsRSbnKi40IjMyqiq62yaa6U0i7sAit3r/M3+2Mn1+XWviHyBkna59xdrNXPxeZCa3d1
IL8wqT3SmOqtO4tJhe/Zb+t1JpxuP/y2SNRmRqXupnmtP8Uvd94ZSzd+n3YPVbhgZc1aq9K6JvqP
6bFxGAJtttcQm61aBTblp3FNs+lX52OWn//SpRv9bJMclZx5pZsZfaJyk0IBaL75XtQ/b04IAp/t
U/MbXbZ/7n/3M6OACqbfaBg/jTy/9DCnLbVOzROV2/5XZ33L7B7ENZ9eE2z+TuQf+d4RxvweUBwg
uM7BUTcXi2IPkdLdt6vDr3TfLE7eELa8z5xtt/3fZrF+mB8Szu7d6nDzdE4vzXP6FalN6Zx8hAtL
Uk7z6aHPFXe5S0aLUa4WoanMKts/PkUkKrDsw6VAGXaAkl+JJG6mCs8BoDz7ynTlLV2wSmiye5Cp
OvDA5cXcX+4bYtlCY5uQZZfKhmBWBPfUm8l20VAD9bvAdKiF00Dx7vQpA9wUuxXaRn0oGy36eGeb
H+3SU76/ab/2rpyaYvX6AFL927kmJet4rGZ6npNXENXv9uedF4HR6XdvtVdaDtgh41KLhKqI1yyK
hwhmHKNQqqCcosCNxSnUi3XT3lZFECI6w898ju6rXuUwNbTAQMsvBjXuQ+TFuwu6K1/1zyrGPG3y
C7In8lnId3eLjxE0L72hqq7XcYYonNhMsEUk1zBsJbN7gMnN4ONuPQw21KbJUKaZRXWiH09OhKpR
9kqx5Xe+vqkQ9KJo2X2dFlt7ZG26ctLgTbfY285+rPSyeWlbd5fq06cI0RP2PZFWp1avMIyIbdMo
KGHtlHgqMDNl5AFmnKE99uHUBGwUhmKdEuUIliPT+qTlclUGRcxs5XmRnqDyXNSxU0SMrHpUNM5N
yKx/88n7/BV2pJdv/7Sq7XJaaxFlbOz8UK7MwkkxMN2PDsNi7zAMaDGg8SjWxZXoK/ovYp3w17HC
WublG20exu7xV6X4Q/gHLKn2VG1Wx/9rq92rnapqLZ6t4r8PR5hRqIwYIOy/8ZqvUxAhkasA3cSq
UHOe7Cw3uOCBi2zDZpRAo2gltN9ZVk4/pgsaBrTGqq01fBYfoJtfxhCg7jTLQlXIvtLdMjL9eMy3
VR4GH6OoV5lxN4XbWTRtoQpV/07zygTKhCbSlCpiHyAkxDlnRDaJAHX9WXviFqIhjYeIDd0p8bl1
fTJBW+m72jodruCFo9HQF/Qm9HceiTKug3kpzGPecFn9knh5ogCxBZ3e9q4gTvT6VP5D1e43Dacr
7y/HFQwJ7l6Qv8m5H3DkfN1SMN+/dwrNn38fxfrpjjXyw5WBQPfUqDIl5JpQusXbo0AyyatYv6vZ
XZFMiw0JHYn/18Qxqpw7yB90r/drjXdoRfB9tVN4828wI6DoiGM1RDR+roD5+JFa/2dsW0I/irfX
/+mEuX7mnlHrUqMmoHoHcpN6YUMmaHvgffZec03M45QIJ8mSZxKEgB6UvYmp15rV/rqzmfUvdbC8
cdDS8w+w1B/D3ajUf8NwP8/KT/vJAQOinsMMUst9qCYSjjdEIoQP4OxTo0vp/jZDji0cMkFu006h
t21Y92/IpY5+VQP0VJKgdQG9XTqVH9k9rWrAwEBVxX9VNKzjv43DOJ5vGPi2vgeUdYg0DY9/Bnpg
Tv0jyfyyvPR7cM+Aqv7MiHj9W988nGhAONxuXF2VQv/jneYiHjmpJDfVqDVc2h28Wd/JnlHJmq83
HcqkqkZTsltWTevQKfmhG52FD4QOH6J/fEyPSkhflFLK9jEulsr76cUr63JPnfhDZf6KghjCKQfO
43vLGEAoIPR2fumOoTUnn7cUIaalZ6tavpF5yTcLTD7KnUX678J3+xYODurBv3kxuOgnXA+OKfiT
lZsyG1HH3ttzwF7PWLFhTf9KG/3R6UPADu68deqHVtV7ozPHUKAThBmQYm+9slikxqIXxp7YOl0c
X7thL83QrUNOaE67oEnirFMeXR7e72tTRcrXamv7VHgpEHQ/dTLzAYBOfXcBtzN6EloOdBhrIL/l
75RvonziVfAquIWNDCaMDEg29RK8z49Obn6KPIkYWnaEPFrlBhJ93zKs575/6od4YbSG44MQyckj
gSsavSrlIWWiC697/dGZrQC265nW1y1rOMvp+hYUbIQleFXGs2d2tsOq5ojQgxfQmsttEZxenfJ2
PRFv2pQsFFYa3Hh1tx+p/EAQePfxeA4dOv4Slc62BzE1Uua8PSyLvfeX2qo4L6Y31fRT6W9B0fD3
9vhi0dvOik6YEQ++zQD9P/qHlZ363Kl1c7Nq+0efgGeYzFhhQ5XmSQvrTSby/sTjvPMh1/Ti81IP
u2QJts21fKO0thWFLvcyMqKzgWACKCOJgkuB+ao+0NZkO+dkXq9dac+xdWkKKdpPl8ZlFRyBWlKa
KkNZ7sIpsNFsvTWyaZ47YJC9CexOFyNl5UO1zl4CxZH8yAVXAxdYZF5OiUkb5M3gaEgqc5WFxnm6
A1xgNCi558BiYdu41IqlsTQHXtNOUyRlSoa0ql3dc3EZMkZbtoblAYjZTmW/0ahoiE1LjZ+7vcA+
VISI5NlJGSu2s9dI+TtHPZlCh6M0IBuwYWV4XXlpv2k68CVp/MCcLtAVSaDeH+xTqNIht4HBmWyV
KfEYsQ7gRwYgHcBJgY/5qNXzlDep3UehTDOeNRbxqyo8SBlxZuuF2LUKQD6d0nMRDnrfDH9YHgj7
5uIU61SfM4HXBnPiJnv33Sru0p+3FMXvNS09F4iPXH9YC/w+f19aX3dvYWOOEVyCgz5O8v++xvx3
P1Fpu7XU6a7ikHH+qWAReYq38nMy7ekx6PJ2So2oQgODPU62Kix2Is4IH8NnIQ4nCUaDSjOhWwTP
2/seBJ1PXKA4UVKQruiqGT1C7Uh9tyjj7F5wNEQcNAua3k6B6ffoe3AYfAzPmEOfSLh5L28NQ/uc
a140RNmwXSiYIMwTHc6TtmOt0TkNF93BQaeUooKOsdUHfmnby4+P+T6VtupNvEWVqe1wlIEQb5Wm
kc+LbP9u5Q9cw8GxXmAlpnp+n0eGbWttaB9SlsAgzLxcn/Ai0wU3VzIVWMcWx68WnQCcsDKiztvj
KweJ7aD8EIVBJNQUdY9CKw3HCeWVxC+/0NjNPp2GMGdF1S62NPg373aEcgcwsf3Qqo3fWj/dl5ol
D8X51Gbc99761XZ47R7+0Xu53oRl03a0jc1NVISEdPs5/OktbivtS9hJnAebYWH8BcS9blojaL0i
wX+RVRORmjx8Kd66/zbJcyEVoM/CZj747tvVptFuWncsMttVYA1eoa5fp2VMmlq8JWLONEMKeX2z
pIKGUROOvjSbCNHYIIbFUAB4b2ZCWwYeuH++qxAzya/Qo4J43D4Mftq/48qg7IX9Ue1/a2wCd/z9
tPcOoM1Shvtt5+7DduaXljE90+KKTlqVPNi7gKZgkvhz9x0v74cHxfu/4Vwbks+IJINlVvOjyvvq
8/5SH4b46ruw275aShnWdFJt8hZpkvalXVVyAe4Oo01GL2sM/JLWqnFBTQzY+lsbUb6Tu8/AXDcO
rSNBTmzzTHMa6jRZYPX3O2coDZ8v9WdzjgR1JFGUW0luKDevAgGOnd7yP0p2BO7uP132j405pLI+
5hg5UVPSTBrafKyTxXRCQ6J6xxIWMcIuWdcKuVikFo+mKGpQqGeETPti9LVNsoTRmnjfwyBwWMgM
BQMnvyipdXfbUaldaB/+YWUodFnXz90RYJamjgpSvzjI0UwL/Ghtcm5MqimWOqxcKMcclXJDV+ff
L6in1anYqtWJBPAoifXr9uWnIUNNkPkS4dHNoo8Eh1T+8ma5aXWm5hGdLbHQIaHt2/io/8vA09Oc
bfyjSlgPG/G3RrH+8t4Yl0UMNt0bU7xtGR9UGojtx/o5fessXq7T7e1v473/e7NubQfrQR+QbU6R
eJZrlbE577/Td7LgmRZc/bH5u9pOpdz4JOfbyk3lRhgX/iVo3JmbLGkh2nKEBDLhNpSW2mpmzfVA
AZ6zZUc4yJgG0/yAjC/S0KLsPK9bQb98/ppl6v9y48p4qJ79H0fntaUoE0XhJ3ItMnJLBkXM6YbV
JsCIGACffr6a9ceZ7rFRqKpz9tkhYHYQ834jHuABiAb5LT+24J5jTpXGbn+uxixMdtqplYCpbK84
NahsUhDsX5P38LfmWdjxD5MUaXMLrswfHiN+w0Ky8MOE7b9bQqgcf0OKxl3Fa3cPys22j4+XGrJd
LndHMg7m2FR6wnL7EUhY4hyfxFayppBLco0igRG+Lk+PqJlWX8Jkci6mJElYHWEbAMEWdYG+Uo6f
KYoVkjD6aixjHzt80U29lh1i0RM71BzPOvcVIuHrkZpkcWwDn0Oqh8pA0PoQ8J2hDhYqTOf+lz6Q
HUlJeI34YPknC4oNVpcrIoOEOsKlkXIuCboG0np9E6iQbGkmELhLsIsLgJ+x4x87emilOzk88/2k
f+DGA48bWqGgW2RBJ2pixjM5j9ZcNJy79ApLj4IYpt4DOQZLjC+lDE62SNufzjbZ7TIxWBlAFvJw
+L+NyCphU/WfwRlv1Bta2wu70HHKXGre2scjizvl9aMppvWULJAPBWqrMgIRo6kl3ScN8gEIHbcO
eqoUbTKaFRpdyvqevUOLit8Iz7t4ysdcJVU6VwSoYs/nyCiwoLww7nk48zmKUKGqwWEglDnWhdfg
dsdEq0cdH0yn0689Fo9fga+ls9/vu9TiEOwPx0NbjDnEjkAh8HP97TzCU9isnXyIWzMh0ezjON9T
PDNo4TMPtChzq4E0+2LCY3EI8/aQntRhgSOTU4WskmrwZoaEjgRwa27MzycCcjBTIOBbnBEWk01b
3b6w/Cj8LezBE6+B0/2qPFqEIzINZ0slzIEbMUKkwYnM4AsaAVlsb2gwtHglrj1iTGPB1+dQ+yGj
hmEEesNeht+KyQdQ2ttrJHwmmtJZg8jzgZ0v3FXT2wynrR3tMBLCH1TBk5BKihKJyRVer7hYISVz
boueR/LkSR+RXcZiFHfhF+TJd4BmK/6NHuvKkyL8G4A1GYmMzKkR9UYcjYgjYoWs6iNlET7MlqOV
yatPBo9fUk7dvTMxY4Bwma3mgfAS5GwjzKHw6JLpk15LA5LSjxLiLjIKSWXHF+ADGRloEffKv8ey
f44Q8BPXIQmC/6CFTqN7nIv1F3gTUSTm8N8sEX4uHb4+kY7jI/HivBQ36oR9atWLW3AVuaVD8+XL
tqU52xsIXZwvpBT2FV6q8798Y+e/MaMTwRIxS1Wi1nykZs7PctQ9nqsnPGdu1uzWuNJjdLf+gDrI
jUCa/2zQ8ziXPMnuh88vquuo+0X537nz1SppiJlA+42XZjkEYeJWCuENkpQbmNvbQreJc8eAr2Cx
S/Fb39P7PeWLhckI7OlqDGCKBabMVMGG9l+bmpQjrISFmgCAPqbtuOdT0wxoUfrMFif9LWAGmozO
dFoSimuPv5G5GK0no5drzb/8FlT9FBPwq5WgLrmv8V3U+4mmDb7fgSqvvmbwwjXkVUYKJRg5YoBD
d1eubLNBBDNuDFeiVjdcU3E4eG/l/HkPs7++BRyjY5TxHXw3d0o/ID5GQzUlM/qU4IZTGvXjOdFe
VH4Pj5dTpk8QyZUa3XYvPO/wXFFG1hdyessRwwEl+S0MJ2HWC7WJV5TBRBQxrzFo63CYo/bmsQN0
u5AuKDuNSzj83/1P9lSCp+wuYvIdLBSQ23vcHi8z5HqLe5Kt0NukdXJz+wPEzNtb34aYApECNodI
5BUyRMFHXmDuDWYIVxVAD678pfIoyFHPC47WC8xM21EIU13T1FBbcH/7mffCHge6GnihK596iQwK
Z7lCW8vsg80T4wdsvnDiYjrAxbF7kZMVfon0wgwuOIEiTQwTdXBvINJoL7TAxuIDjQhaEV6MnP3D
QevzLHN8xHRKoTY8ew98JRMEZ+kNyhkzpl0uqK4zPrCp7mg0r5qwTftEmiXSXOktLKYvBBnvrgnk
kye2k/w+kPS8jr9LWBz0ljSGSJwUQa/YGnEbXURJR0UJ0kf8icTT4zYPF8SZY01w3/DrhI8yFjOg
1UX5P9QQxMOsb48+bhn1ZxJ7U5RzPDGuuMcMPNa3OfoohkWC2yLCbovwK4D3t2DPwX1r/X74HMPX
2bxWZ2b59LUgbsYCotwSHmi8oKsF0ZZsxb3R+jAvu2PtQZAXEDASM09aPUCUi9lzVuXORXKr7cXl
ts/eZLsCP5lx+3Gf2t8PV0dS9fB+LGwTxj8T5w8bOBOH9+gWnf9ew2yNj84kb0jFsK3lfdnBXo6B
w6e3+Xup4Xfy9s4ckvOs+NkMWl6F+4RwQI4JaRqDi9Pf4AEW5PNyfJ2i3A77GKQrGL28w5f7JxDZ
8+ICenwZvyhIlucRQwm9cPjAmM5Evcpj0mGNkOJ2SD7L4TdWE5yCil3vWJx6CzPpD/nlfXUfGCKo
NihG5+mPFDAg4K/9QDSPkcOT+a57njLWeEZXDPDQan6d37KYPocZGwB14fgc4qYS/hYZxh5QqgBF
iXHON4pfLc9/jH7unmJbwe8kAXsWSFp60azC4fqXqH/viRZyp4sJd+izMrG1A8Q0kiw5KAPhR5kd
Gdjz4J1AIff5kvbWbQYb/JdZrCpgAjxlW2UZ8X8wdKDydIWzaL0DhE9hpt/zY/FYuI8I9YVzoiDz
+zMAWCRo0Yx2kmu4pYAeWT1o2wBBrv+BjdrsiqTbFUdofTSq2CiMoXSziJvBY8UYuabEFFxiwTjj
MdpoIBkuwCI4BRw+Y3T/eiwgBvt0Erl/AR9mXoBnBidFEwuIhhk5Ikx2cDq5xXvd9xBPsnTd15gG
bjLKMT6Zcf/AnC9jESLLPV4VgUTEH000NFU2aQRsYxiJBfEjInMa0DinxGeDneWj7T3tILYwqWVs
+94AffnUYv+pXxr+dycZ5IvpBpxuARX/Nr+05yP/NxIOHMCv+5IICu+6/OCY+KRAoHIYs5WRUH7z
NV89sdRxJRh/hoa/UCBUAGIZYRELy9li+Bujv2RqhJz6j2If6UlDG2+A5zDr9Ky4nNd/3VD/z5vT
eBgkNqHcRz8Pb5Ax8YlBcUdHOBfTjmXpblRksBRC1oQr+bzWzccpI4ljGeru05GXC4FZfDcNnNWo
gbeJHGeCnBVbChUEiZgWIIof6a0c54i1KgJHSbUh3uYhMaptA+SOwHjodVxhW8tDTeN1UAJAg1bs
LIJifuAX5CHFUO/BKZGx1ntraM4FmgZ1VvNyNJsqM15zCTD4nfJ+Vr9E5MQIcFze91AO/iidJ1jt
Q09gZJLi9J8bti78/XUobN3wPfpE6oIApRQdAjOVWmhsT8oKZmUOuFeIakNrwI1x/KmE3w1nTdgP
79Ns8Jl9QA3SA0X8WoAx+NLFW0GkQdhIksAZHyHMywk1Z7RrEvcoYtQKnSmQtgTfHhLH93KBkzRu
HS4e++8jpezpWTam5hbWFoTYECb/MdeAxhgPNVgyYeT9EDl89YHazAxfi+dRYPWrF45rOp4MQhlr
G4d8+JvkgUkwTaTTnKC7HrPTkHmCbPs953Jwx4GBTGjzkKaYHulHIAqJle2OV2g27YScywA3Kwpg
AliAdKo3BfIlKNw5oAKGnLTTi0tiHEQAMJ6N9ITnHX3eA5B4gHWWqyf4xY3LiTXoH98R0v8/ajXy
b1zsG28xPqdbHWc8wH9KWVwsHaIU6ZMADkRYHQk4Jq74D0bdkyeEsMciBxlMsdknARAzb3TIB9Il
+WPfeTUHCiBCVCSBCLRpS2HINMvg3v5Ze+H7+9hi5LRpSPBGFhRgAEtqqvDPxz4N6EnBOrBghLxk
ZKqRKvNJfgMsdZEBMLj9P/F8C3TyLkw2+iCWxhEj0GWFOT0FyA344ociDcJFDYHj+j8F2WJT3CNX
pxktsenbn5cakJU5hXE/kBjXvkXWAg9CFlw3Vzax5WdSzwX6YvqP6W00B40Z57GKsJjJ8AZLDsP+
qJPrhlCQMTptoNpcJ2aC73ZaRPVEYYDHedSLWGx5VEmMRYXqGi8oklCFdEQFfKY5U7HoFTO/xis2
yikPq80rKSeXBDODWNDtIJd5WA1cWj7Py6AaS0t8n+hrqa4teHVYCVz7kUJ5BXsYO2nEZg+06niS
sQcX9FipEVrLjjUj5HtAoXBhpMrJT8qIDbPcqWOKriX3hSKcQr+Y67AvKohY8P9R/1Id/Xq2jp5j
IcIX0CDD/096B2qdlm2BgSfMVZ5YijrEEMRHvcgVTV41lMpDR6tEHSdWFF2DDzEfBsl7IXEqCN8p
2LowXklpIDYprQmpumAmmi9VPFdFXzG8U4sraNNZdNB33N0z2HKqjQW5bwfSNsYeGOSUjxjqCJZ8
TOPYYqn3AaKyLaRcJlqYUBuLHw4UPD3vXUusArDAVMwBRK0JtRdHku0r1iimV5CGhjTECDUhRkHb
Vcc9LhkXNkiGBAvQIl48iILCMZzzDEtzmsscocxzldFp0vvLzhkC2qA3/hBf3UTKysnHViymCtXF
ex9/Tx7G6lgnoPMaXKjy51qmd08ud84+Ul5QKmFANYDlTSlc3mhD2O1pZ1D6/b2jbwrwMNNNUnLA
Q5+TkqizSpgJqITJfTfdREYCUjiI+1mGLLg32jiOuAemrTQyuKTCeEJWPGkgzkIlqW14u1+L7pd5
H+5r3KB23fYXPNuFo+/eKbQwniRq7uh1wnZapJ/UB4Ex9hyaZOAEkqxwG2pDa7r/+KYnjY1hl3bj
xpfjLF0xeitxLcIkYwCudV3daUiCdsXOlye6EiHJj/R4hdsjHf6ZRN4t//v8erfzAHMTxme07xgX
2F/O8pUCSDWqdwYxWhtMDSnbrqThMUF9afYtqVbi97AmQaKxUiKGk7gVD+rdC2b0Tp2utDXeKHtI
PHuLw3qswKWDhBoCOAzPu+IZ4MrChOGLT+cMd2codrA1x3IgHQqK410Z4Otpf2jRhW0H+bbYphhj
bYzRxOAZP0Bcu03BDoUl6gTMYs9STZ/BkyIa14/OA+ARGBz7PEbjbWiMLwFQELwKlJup3LebqfYn
nEEKIp9rnk48rLCHxOI7pMZ2eusehRYpcsNsAR47kgXjAvXy5NGxBu5ut2iYVDB/ES2qCg0CIHlQ
7H9RSxDwsD0QC1GL2IYNfiCBOCQEcqUywWlY+K9x8Q6f8XuGX6MC423y3V0ZMGl2tbrKImGZ5AX/
BoIh/qjhykGJO44xNmDvDB/7L7gYlrwjBa/nZ/JOLyETb484kJEI3SVC/DV5OGWiRL+RQvD1/re7
HM8+M1PSYYFnQm1jTd+Af9/ctvBHDrh71PU8rQG3F9BphzXLtty+WpuRD6CYTHITkM+FU5DwuO9c
HLVAt5sGb/GD7gO+gRBMzQF4xhTGdlqv+U46djPFUnp0GTAPxXp3AvIB4ZqhFKIzdopySS9ds03w
F9SXHs53eLWwrrgnBdYf0FSwf32IoxzT+ohpFnYqZ3/XeKL8wUecMDGc/wWTxUo/p3xJhYVXCRKj
en85CZYxdwq4PubbRaQf+CdSzf74veqNlDMwEsOHtcIgdvZKZISb4mSq0v4fRCH0BJx7fara+O5e
Z1XKlIH8LYbL5qCD796dslhbgKAPrTWBxAkOf9MqlYX9q5Db/Z9MFSkPc8mZGrL2OIvYIjAuO/1c
PeStME0Iv8Mcd5lLbP4/8hHfJaIs1ibW/sJE8LMQP1GX8KnJj6Ll+oAtbIxxmWQRHyKnFAbRIOOa
7tQD3nXYBITwMNvhlg9f8LvuHtdvy+zYwdczZp+9YX//BOmMAerfB1Ldd1qEnb+Rlxi2zT/QuRGP
nN4MLgAAwDgOGM52Y9Y3az3hodL7JAD/t5Ymhx4718l19g3NqbAFuuKKeBRGvIJ+9sPW+5I0rLXL
It9SDwE5UuTYHy682mkNoe+cr9xJFXRPcN4LBiZA5cRJQtZ+YQSvOSzdH0HPbHmMx568GC5uzEUU
QuirnRTpaGEMrov4PlzNXXyfNvfwvnqsO790vqsr1AtgXJgY3fi7Eo69LVC10yyu0pDYjl8dF+sH
W54a9Ji4kf9LbD1oJv5TuGqyB29gX9wP4I+M8XCnb/5kGtmMOtK/Hj4WX3oCMh74ItSLhj/+w7GW
TTzk3yTS4qdzfXv8JmG5BPvq2JNgg7rEKLR+e6QT1/Pn6NnHn3r0xToX2hPD5rFOLC9iqVLMbUlC
ft098n7xB4V+8flTy2lfiSvdsz5BW0+szoeNoT0GnBdXht4/7GdcOUu7x4Df/2I1UCe6gdGgOSik
kflx2sLrTsCQtz8rxTuG8xxpnbAOyFCrFth39LcfOAFwh+gGBrRddBrPkwLtyr2QFclt8zkBESUU
zNXLERDlT5isfgIVup0+uOEIXIdsXuZU/dG587wT3SZjk52T6jQSADzA6ZShCgv5umFudXwuvrua
MQiOKrYxNBlzOOZI3VqLxjdIdQfcVdiNJxp2Mal+js2F5VliaiOIJdflixR2Jow49q9x+/ps+AIH
1xUDafaXFt8j91ENddTVwCH8sHzLKjLuNBGyI0F2bB0dmQtip8WLr7iVahOubojQP5f7Qla2ocaE
+uoUfgBRzsewG9YSDrQ0D7Ur9xLuRM5zVng9dUgANHfKaNw3hFKQ13ds8WCQDw2Bpv6Nrln6qcZU
VJbs6lmcsRpZfgymNE+HFHklyzZiVke+wAN6FaOyLLZodURYldJ5dIvk8haoowrv03eoHair+F7C
+tjRIM1cnd8awJxwHPHSCrsGF0LaE2AuNFnyUm8euKxG1/fyenR9aGwv+Isz4iZxgiKEZ6G8uVwe
8DzuQ0xy+G58BWnd5YCKhtguQNocAyZeI8O+MMXB7hMD94IjU/ZyodbshzvIOcb0p/mFKrku+OwB
9bPoC/dzwseUjKfau5yA2DJoXnJMqtS7Dqkssf5TTAfbVgm1kj64E6mOSBfi/5K8KQW6FLFu5bbJ
sCcEinRfTK4guCgOItnnqYv5XX4K1wqwQpTcnOIXKfKaXvt1IpAKRNa0YaH/ZlnC+zTFheB6mD08
zDlmlN9KQt1bCTzRO6ujgjTdzr0JDYT+Zrp1uySUqJ3sQRiXdeelhmpjq2/cbu2H7Oj6+HaZF0Uo
MdumfDg+r/OnulB2UJ1z5LPJ1ZPmgBpzaX+JDHgZhSPHLbS2v8f8u1QUQWMGHrOUzXeZ6x5IQjEF
xrpPzaW8rEfty36Pqvg8sY75Bgg3zKDVk9bEABbFa4g5GwOSymcyREUMklWia+S/U9SYPirH6DWU
vYd7jc9bMc6Fv4gV0Dk5Lc5Ca2ANl87iDmQHz33xIJ8El4s3r/zwGO0KtEURmEN/dMXgPO52FXNf
8C9ojhd7o6x1p4+iMp9VcKKAwmWMd3ohnJlI+D4CwaLghh+NnxbWoVWYB+y8vCA0KeXUx5jtih4w
NVG+lCQfgZujPhlX+56Ie0CtD0QKafW6plAGKoP3tLASiIOIcIQ69mLPMjv8UqGxhdGA+KwP6bRm
CeMuu9B8OXn64hfNTFtJoN5o5uZgMKg7eCbQ7bgozxC1ImMWaKot6KQ5s6LHisYp7m+Zd/8nWfw4
+xWoZiAHTMUnn1gKymW25WeBIjYTACrKUboo0UHhBZpPO+9hz1oANC2glCdvCsM57GOh7REFNmvR
TXAtmCwKN+LbvOCdYCozHelxbR8wOIqzvxYN69JMeVMW1F5tIlbs/iViEZYIxjloQOKIZAdxf/vV
sGbdwKnkwaczINIMEiRXziEMAwe/tl/QEolLJDvxKn3XZKL5gM+Qxz0s3+1ujJ8gSwMLuZ3MG+2l
xNIXDilxTJbUtBBdLdke09/4moUAW3+keaf1XiQfAr+XM3NDU/rdYDrDQc7whQ2EHxy/heUCtDVg
kzXBoYSE9CfZlpRxHh6McWEvMdfAeEhQ1E6Zh8EdnN4Zkh+GQPZhc+ONJy9XQYRKzQai2BucjPDi
9jbGiH9PoMUl7wYfDB5vGCdY5A4AxsdYnjv5DFo5mB753+Ism4r8RT48dkmwwv4a6jYTAZiJcFd7
6TPWB/L8Mf3Nm+AJ1gWcHP2GNGrkz9Ej+NZe/QRiP2YpAjOefiBYz5ttzRU4HveQDMUfJvc9sSH8
MOMa0IYyjSBcCI6L7JtYe5sAAt6nijPZ++gBEICsIWj+7Ng8ujsWD32P5ERlwEShwlGDG3SPLo/o
C6OzDr6Kb2iRxiS09AH16fHrIvwoHoj+8+LkmLkuMuAZAo36ce/iGat6W66fkKZnT9KDCFIiN+j4
4ETM/Ay5JZDOHadmR8Zi8uZ/DvI1kOZW7ljLbFCEVvAcqsGNfAHvB0xMk6HbavDF9r1EmuFmsxeP
3SKndqyWL/+Te90ahFOlQSVt5ul0QNsKsw8NKkcxEhD20yVP4RERwJ3Z56nhP24MsHRQtTkFCkBr
jGv5tB29g2rB2wMlJw7M6YbcvQFkFXwgADEWnCO2qFZ1XB96wnlpxtty5AWri91yIgdZaACWAbWe
7svGQqnQem3QCxh1cuDRGILw/a+IywU1vjllmjrXUETcjjSy9/Ay7CXAt7ehAqGlpv4hU2Gjx9US
OXYEcWWXDd9xl97W6oiuLHrHvT/hdElb1MCe3OnTe2jQ7W4gYw9gyd3Dbv90y2Cl+C3DeTWwEoTV
wUFwqvmw3daLhWmxcDUQUtnlrD/7Ovlcj3uC0x4LxHjJQwLrn/C+RD1+k9oxfCY01ZSJ0oAbvGAS
iGDh4XQrlDVCgIgJhZ33begPXNEi8+BYojwWAr5TMfjwPAa0O3jwAyVLd6j7X256m5wn36CLrCPj
qaPS9y3G7gNp8lj9xs0EpwmYp3yCDJtTgH7JXxBHDlTY3/7G/5miwgPrCVOiA+hCIicGtNKIERs8
/D6A+f2I2ohoDnBvcDGGAxAt0SCyDnFFwVPCjTH/W2Bzhw6O7F/0/cjaPRi/nDVNCPZCOnRonYoj
wFwsxJBi2oWzAFYwyBeV5DcWVrQkhCN0Rx1uTCHRC6YQT0qBlD/j191ES3AtTMtVN5n0ttbk/neb
m7EVm8sLSZlcCM4TPpmoQCtjctam1RotW+mXmEWR/GxMmZLxqEK0p2ODLtmGUKk4tmk0ywH+ShwE
hK5AxWfQ+fYZ+gzPhEEJZQEDbExSZc3D2IJdCvDhO2Mn1GVqFPBA3YoVaGhkN1JhsaPclr+0+uOW
d4gh6j2+0A7EvznerkuZUYGwKBN2I8/ZPTagRBposd585MihZjDtwsN1Ybo14XTgbFJwuIoaRQhT
m4m0a3NnBgzJMUGUrriL51ixW4chU485oRg4fBHDwajCRI6xDG310Fj/kOy5Dx/C45TdiUme2qHS
wV4hOUflKYeVzohLnJmfPn8CV27Tgc+P0SU0zkXPV5L3np3gD5Is+WtH0rRIwMY0k8pUhywoypUP
pzQjDUGpFCJavDqEC9D4ui5PfMINhdG+Xn88yl56v85+/BVzbsUX+YP4i83WWCjT2+q9EZc+AzaD
W8A39Lf/tS3oZxjJNdQPCmNSxLwA1f2gnILMimkPMJqtx8/oFd3cJ6wA/A2JL9hbYT7SJpS+3HEg
ngNwMhGX8GifQUvq6wMRWemMjxFtKwjwVL36dFnV3DjtMKDlMkZaBN8Qnka6W6sRU2sw+ldSHzT4
mU9IN/r0lrCk3cKHRGhN7/+9gVs62A+eKPe9ND1z2DI3ZOoN2E4Dhh/HOaGcsubNqkRTqmJXqKZ8
P0DfPQX9Bx+l6ofAKnJwfoPMhVQXi9rKCEwYei0MS2GJfoMnddnCoASzpaLFkBBC1g8u5q0RIBhx
6UWEQ9wY/S98f9o3a3eZPBdnnLZXZ4JSYEIKcv9niukoHsngHUhDIWZBElyWKSJhFqWwC5BT2sR3
wxckx0SPa21YWWpU+sQF9w4YmrgH6Acv7KtWDPxyX7InctpjH3whas1n+rgXVUeTpm3YW5/fzocU
W5hBMB+wexhdVgD61CX5iAyCH4czUom1hqIIAxxBheckJ0T1yWbxu6Jm4ckBo248KqD+iQT3CZHO
6ZX0rSuDAUwUZ0AHJ+h0Ez5tdiZGIVqQj6A3FKQHEhgCfe0egS/iSvZdn4cVeijYVfMsaNkMELuj
YsXGjC/uFZLHcihrBNS0q3domwsNItUHQC++BL2jOsXyGBdgWqM/Sjl83qBBk+iCFIX7hivOY0lQ
ORDBdUxkWfgMsEEMFZjObG8ersrhZ5qdiFu6OBi5IncU9qC4LNRD0hKjPNT+NFAh6LMwOoV+QFhc
tYLgOn5O5WH/ryFaGQkX+qDeOg9F7p8+lNDu4zBIrDmUE7wghSm6MRU2hj2ozoLpQQeFpv85aCmi
n1TDMhba8ZkRkrgw9A7BLt8+bRVoy3ksCGXnz2BjALoQv8PMb9kg+aiSy6jl6cMaFy4tnSVO2PoQ
e2phUM1ngC9zkI17M+5URy4nGxrKdu9N+NFWGI2ShIm0NeHI8b9blIhTOrnfmEbrsvtCDEulrT5j
B1ZqfNfZGMgzKafgJO0QqPU2Ufkxz8lZcol9jKuFtOJ0ZAxAfU/YHMOzM0dky3aDJB7t2Ys2OcEg
lq4Ad6KdseXagZAnBW+QnR0pB9coTM8Z+kPtC4nrJahASMfZzEn7GhrAUwIzhhc1F9xUICPQKzoG
UYSXL1anSUh5D6PtC3xYeLHcIZECIUKmGabY6InIm4GyzMAxE6nXgi1PVTV4xBRcoenrA0FdPLsP
eNf9yPIZrJGleaYqhw4/uUC9LjyM6tBAmSkbXEzFSeLxfX8ONLHSRJ9IABcqFWOEtBslb4dwv+7Z
E1JqXegF2LdA35THasqYao4PvLTlE+jgH7R4WfOBzSwsTX2OPowlO9z4LcyCheG8UC9o2z67PjFr
V+J50SZircCaxWQX3g1Bq/henlbwd5k50pI9OYLQyQvfN0I5vH7CPE6fQwpgvrVBsGHFTIxbSgDM
RhgOzbi7NPRENmAoUU7xcqNPRxLmqrO+h2hFGWHMiuk42h0fIDr+rsjcHjJtw0UA1Z8yxApZ+N9Q
1zloJNfMPtnBJIcBGwZ8LxY677NeE4SAp8CpY9pVoW0WT5RG1KQxUdPaf2Gfl/8X54Pyy0K0Dzni
RT5zN2AsFxDIDpNIj5jbDbC0hS+NGvMB7WN23wu/OXOoGW67hmcHZefEhi1bYvf6QArcXzGGzwfm
SmOp56QGywMikNiZ73OijfCj+I51XxWoNEPeqycPco8ODQMHxJlHnmPISa8BpClszc6LhpaV9FMU
5tLqugC6HbQ4T3VhvbjS48MLOXHAiztyH2KpQjeJ8WMk7MsFZR6zDQ+SHRgYy5gBFxsAamrhXoEZ
VyST0qqvwMmslfjMp9pUEEMIyh630QsNzYxksmmJgA55GyIrRGJDuvtZwWX5twWKDOIJdb+d0w6l
rZv2Ib7eGWhdRtQ/whfdqWfPpGV1kkLFnnvTSFc2KLKufs8rg/v/mBGYVT97J/Hb8cshHGArh5xP
71CFPrxjgM251e53t8lRmRMrNZLGhAFIS7YWTwsk3j57qUfv4ulMCRnlKB7eyzKse3N0H4iYgMpr
WZGSQyXR+sIwnvMxztnDM99i5RH3nEAShUmd+frEZO7f4dfUxtTu3mXyA+DMsZ5X4AwDcg443olF
2J13GMoPtLHGrBp4/Cd7Bv2yl0CREOqIRF4/pmCoQPWc367FOgsl9tC3LVFIJ2+aajj+paccio5j
ylVgBzMjAdtbt+iTfJNQxLnuqQDh/BBe+s18jfECYrqwZpbzQ+ZNieL1Z+fRO+6L7s0EFQbii+F0
QRdccGqCgoxebp5cwUPd5/43qW/0fPXJDCxKZR7jSZdmoTTm67zDB9+ZU7PCPCE9fvKincGpPLn4
w3eoiQt8DI2UHkyKTNPpHXVPSkWCnTHjCiMYF83/jL26cBSWw16akVN3XeaRNMtmEiAokVjpFa7+
6AKQyaesT86IJVHV44jNJj0vniuVETCjzafLq/EJQdnoxtrsNrQmtIJEwa97i1x1zMoBP0NrD/1G
YTbNzkPwVKgvFbc8UPpB+SVBi0ei8OEzIy0YSqlgbsAG9j/7ZmxtjfSp2PydHwzQab/mw/hi+e2Y
qGfhHL1P2r4MNEALGlYdPNZ5w52C5WIVfqO5Ug9Ql/yWQdUsz0Qvc3DVVayJ29ck/cdf9mV84nWK
rxI3kENZQWp/CfT20LtOPpD1OPW06NMfVopHHfYWwW1n0G8eLeIpYiQ4TaJ4xgnEZ2BmG5F18Ao+
0BIVn9yBvI0sGFXMz8GVWvuTO+YLyNppGM+2difmm/N69qn8gqFZYu3aiGEGgNXTAU7B4piNc2im
aPcYwCGP3p/Hzd+9Im/X8udVytSUPnlAu+Z/IXyzSQ9v8efY7niKJ0JoQKqiy7pN6oFmj4lYAHNn
Xned3RbvgTzKE819+bWnRfewjD5Ac4x17dV31fOGLQyj5/gKHPLwEZiPsd9GPeXLXraH19fA0OMq
IavP3lfXXPQW2lxYEfQpqcm0QnTnlIxVHlRYd9sC6nw5+lSMti9DpqekJ7AgV1ToEOtfZ5p1a3SX
2RLIpjCQXDHjLlKVznp2n12pttBAetJSOVG09eMLlPX3jB0DPTGxs9+dBSv8u6r5b5/m0y2T2/HL
rQFO+8EiB3Og/BDBVHcG8pkrkcHBMLxL9RcPMYv65ZO/xyD2i/PwAS0JPhoJY/kOa7WowbmEkiyy
iKIYdak8xe2Nw6ADeGtjlvCwW+tsOzwtI9j/PoQmJw/g7EZGmkfF6dbYROjSBkNfLzoQGir1HeMT
eWSSpaKOLmwW7Bh93QHB+NBVNlw/acIf6BRoDaCLhY0gERFhrTPA8B6t010CeSVDCnjbr//PklTE
auY2H5IEEb+69cV5tc658ZXGq+CiUBVOeOh+zfg645nrwV6tfEYsrzYqyZ9EaNVG0rHGGJBQjjJ+
/Gg9o7YmzIqnE4uIGiQrrZuR0pJHNHgBsj2ePr+okfq35C7bvT6gk93jLuFqgakdnc3MKAmms8vW
y8nzPL6bwFrVivP4bfQsKu/L+mPfOqh2dsnTDQMYu7vxpXMzRE/MWg2k144EupA717vfbVX3e3hU
Dj9KzyDlegUMPFRmHK65/2BPzp13MXhipNTb8dUXllX1KCsdWXH4/t7bq0GpCBv8U9+RflvUMCGI
DUGGhYBmTibyGbb3N4aY9uRoQfkpeerLrQ450WEilKOHTxluCcwl4Lh+MbR61OM+vhi4Kkr+RxBE
UMg9mIWM2TmQ1N14QALyD/tLlasddUuQakgPxDaV3vnjlabNpTK6vJKeVnoX5nGHxy0kR/H3JoBr
8Oi7/F516HB7Z7QI1MHo+MJzEr7Za4GlxhUo0Ny6u2cGAsDd7L6UwZsaJqjuqEr4LtIrOJoxZFk9
CMvsombMUWBtGSDnMLY/trKuUCSc9M6+QNbUhuqV8yzMCu+rBBUzaKBVJndWoGPXBcevdDpYwdhB
U7xpnnBaoTciO407Z0spwLAS9dh4bhTTt8WP5EzsSV6OCYH84UgajBB1yhPP0DdlH6wswiXcdidj
TbgTMaKTlgKBXE2yY5EBtkTnMWJhJ4gr2aE0wLqjsWtk57BdgAIpZa9JkzDkPz5Qm4GQJMevYwbV
32ueHzheOEH7KXChGsjnOAvNpBJKKpQj0kzeGjlEDbGSp1okTmYkwDtOLWljjiy8lCIDAuADWzna
1b9i99wzb/+xqSf6CFJPwHFxHShjwEt59OOxnpcBudlbKitafSk1uBjgVyhuWBv2w06xNebMTETH
jEK7EiwHBvqX/BLvMa5GX5Lrxr2gCEHl1q+bcw6vIyY+oOzXmLHTh1mlFPFm+BsAqKFXPUFjNZm6
2BdKjv25Jj3pupNmBPa8/L7YBtnHIMFFj2iV8UozlTiVsGS4X7JXWRM4tF7vWJpk0NYENz3dYtnA
1PkgU2SuzzgEax/3MwW6xc2L6mhnaGIj4gChXOJoFMcVLkM+nPx3qtGHQGgPKlxxD3V6TsvJc9ty
vh0J/dNXVuVmF6+MkYy57BEfqgLEPGOQ8eGF/z8ZYBwZBd6hv3ix2DwQJc3BiwOvAHOdQdM6wT6F
bkJKKEdlwjp4z5+kzJCoPshQNmKoQR/InI0MV3hMSTmjEDZMWGeYrKEAV7xygOakWTIHNk4E5/gS
IZ99u8p8E0wQ7r0gDOIoYBevqCSzHtVq7mg9gAIHdwxtoLeQKQZ3bp7qluvPLNvpPJ+tZ15cqW/r
D4ckz/4Ot1F4imdIbpfZOYao9lo9oUsJR1Z989OdXrXFSI5D5c5JEXVXEmBTwU1iGgtSu9SWGfwT
hGZ7SCDOL77XopqsWH3Lynv5pBE7mmslzyE1mBxrsx/kMk40+tV6SG578Fw0W8bvb5fppFufqiXr
9ToqRrzIFTulX0AUbNSbwojjqNB3EgQ7+iUBFPR7wFyQ3KwZCFaAYadhOoysvtRT/2i6r+XUkiUI
oF9EBN68YjYeBEII6YVA4uC9h6+/qzVxx2jOSAi26V1dlZWZVWivtabRHRE5I4WR7vZ4WV/ey7Fc
9TquwAMNJi38voS8zn6CT6dxG4o24x0dhBKjGiOiP3dPfY2FF1eilqEqUVIbEjs1lI+JcuzU0DSY
5YMUPHJ0KyLrdfVYvXQPX8K5fwq3qm5/LllknpEZjdnR4J/gtzcwHlZhQt0wgcB+5mbW08u+QgdO
Rf2xWzrAjotNNJchPCs4jnlZW2lOF6v1OK9cVdLP9vIzewpzHlbp8mofJZ/8rk9zvmN6PmfyVuTG
Ac+yZwBGz+IO2kW+uPlQdi/+HdFdfnZt97ucjZX3eRAxY7BcOSUg4q4/K4agjg8lzXfsQmUu8blE
bVXxJps1amhneygT/iSJnqVaOEexUsqQKHcnGc2POrm0LMd9benxCYtZRzuwIA1dvJdu7H40rMbN
O+EchcOp9PqCLOdo0RUxn6/3FdPq1O95pp6l+4IAn40mSEe739SUrsA0TcSxLatvbAWkkHx5BRSH
At6MKo7O7DZQxCiVbqVDoZZ+GdtkLl8lk+tvt7UV4n/SwPmiiVSoepM4rsiqP9/U9efCPXqUH6o9
ImzyaV0+bnkcryYveZ0xa5u3dRNNLf3BHIHV47K9vPdPg9PmY90P84IFUC182ek28lY+KX7rnx/l
Y6K+YaZ7K56UlLdqirYA62dRtcM6uJd5kOfyM/01R/U5k4rZGk0BLK82rfWujPu27yPuHC61HM2T
cuMckQNii1wn1ID218S5vprays2IXy9QGiqPxNsegts6sgFJM1DwfMQ9dGSReyb9M0WDTxyIIYup
YzKogSCv78z0lYG6sM9oi9i372ymWpWtDPa2+riW1jfQKWwQECeY9BSg7v0N2A5VPDvzu6HOdNLn
TgokVRiFF49nr5YRxp6cMl9NDWKOWWZMsF4w7xnZZzM9duLIa+FzPcaKvmKoVRkYlQ/e2Ugwc0sv
UGyZ99Z1dim3/TDOmH56Ev6bxZvBOA6AxsPVHcSNEYt7+21/3zljyWwQIAGzfUZoDYPoHW8iQnjH
GvNCAWT8dzCBhbl32AnYZGp0aVEdNzCR+q6Mn+QbKQ4tAVdM+d1wqOFC+Wl4l3n/PFz2hWj1Hkq/
WaWZoIcNnwjZiJ4kB0ZuFcEsDjScBB5v+FAHHDwK1n24Q/hDIkrOfNfNiFfmzXQwXDVQYz+5Gx/R
ScfwNUrb/rqfiq7D6zDl7oXjC7+27GdG+0lmFK4GNww4nvvoBA+D04CTSievuI8c0983BREjyFl9
KFA7x0747NZqunrbm8Id4mh1P9mE+xkObNvZdvAKuIRx4GhRU0+yjSyDH/362R7ZNwYPdsLpWTh5
emkXACffr4QxqVZJCccef2RMD8C2x3rRDWcH8eZWpmfXXeVCeOFRCx5A4T/hqluug4fmSPiQbWft
b1iz74ReA0eLqX/fHiiXkHGvRkmGzGtEEPcm/17xgD1dvF14x+Tf54ffDQsNt7JxnuydUpC1g+yJ
JAyIDNNJLiZaBnMqFwqnoQHRaRwnWJ6l7zP2aVjK/g62sRxpYfKJ0bqDURWc34wybz04bT1oj+QB
4UpAhKS3YQUYmiIe+AzYkR8s3tx/P36Vg5rcheIDs/WpJw2z8sHtmISLFg43s/CF45seV3zG0KWc
Gs37hArhlMNv2qc6jO9Ce8B3qJ4i52BldXD5csFBwJWmMfRuhjCGje3v6ZnXTuiN/52I2+xUD3Vg
8IHhwLyPiE4J49cGXhTIFeMq5X4dUVzkf0sD58MoOx/oYpkmPcCYbfA69+pLffM2rp7qBc9tuE7+
Owy+wvGSo//7N82FiN1ePednbVwzO/Z9El6Ik4Yh+N8H+zU+w+FsMgyKxAEZAduuMA7mOgw36b8b
5TSXfU/G4mtcLTiFXd1Nc/izAHL/dxcDXVApZK58vhoe9nAPELPVDfXwxLmPEx5wjXD5fHrOm/zp
woIrkieOvQ8v6eOQoY8LE+v62IhlmXaKJmBAMbDTHGgcqk5wVj61xr2cP/0diQta8IbhTP97Wx2R
ATry8MAp60QV8WTlwXn4hUD8/4cj3Nq4XtR6MrcWvsNVRBeU4z0pVBK6OXBFzwBFvAv3isKnhtst
trT8rHWpf4cDp5OumCMc1nX4ybWS76Wrf8M3BunGsh9C7vd3vsr0Sa71aMUYIbsoTmreGbeD3R9r
RE0S49QqaNQOh3MzwmaRifK3hwBRx4rMhbkRw2BfyymhkW1nAnK+MXYitJIQl5yVhuFQB5WuP0T6
bLUQ6EXBN4cqBDYbBgmFiCAWW174vu1bhIAfhPphKI62EDpzCOc4453vhx5G4ESvmz/f92HoaaRN
X7RyuWRZKYLjg6121jfiulvfvuA7aAY5lvARDtfhU+zicMUwIpqjsBLungBO2C/zhuw58xqdh3to
+uZ36IikNK9+3IQw82jEjcNXBnex9/Ax7k6QHbf5Q0fWDsBNi860SB/GznqYqQ9HzoCddnHgyv13
lFfU8m+/NjAQ/FEc6M8XXfjwaN9chq2F9G1hWs//3dPwg10d2TtXjH7IOiJ/oaMX2TsEQ2IOEHyp
h0NnFlZYWBVPbGT5XZiJ9HRoDjj4pQdNWTEqPorF6ueuyKMhfOq54sv3j7qrWQcTFv/imrNjQJ+n
Hh3xA2coHt644OpmGyNzjHwOJkJ4ln079P3azbaXGH3p7o88JK4wo6CmpyaQTcKxpKvtZriZZnA5
8HBTD/VRatQOT3E4CK/+u6phGJMPLAdf5+Hfx5Pa1H1g3vP73wX5jiJuC/1q66v1We3Xf7IegbRf
W719d/tzp1ct3krVv5MJnhbZki6lF7i56H9hSfhrL9yHSJhh9sOExp8X07CwPJIuQHil50ZMj9rk
REJG+zxjdhV+Htc3UEOvKyl7UsIM97tSTjnX/N4PH6PcLyI2EpcWHMIAu65L1YDtOAXCbZTvfWsL
JWGIPHWyvWMmomraTi5qnJuKUtty3UfDDb/aXU+2w2RDcDdxd7Rsrk1CgOxjDdh+cMcEqNHR6zxc
rNl66V57LjkHqxqIfp+JDC12dyQWB64Xh+gwJYOH5YmIijH6QE2g276IputhnOEEl/dIlr2TCDvK
9mJ8grQ53eykWdds1EdP037tkB4EJ8aH+2F69R2JkP3PMLjsseh/e3YAw0H/8CsWm0/LfFQ7vJv6
VVfh4xL19+4MfQ7lNKc8+juLIhP2p7B9xbxs3tenfP+JdQ/1FQSkxcGpcXIzYr+p39A/C52iVQsz
jlxDU/39jJx3C/NOqaF7NgUZA7bFx8Gb0UyY9fOdUktt5UG3Lo+OYnx2HO4n5Ri3gEAKcQWJGxsv
QywHDBlDTmqprAYuS5ovvoSLSCV8amiA4qHJ2UBX1tajly2Pp/MqTOJZyrIfmKT62cELsX8/mmP0
6Co8+rhhkT7ID+ue7mKWApjKp7Tn71+0uu3V7NHP+79u0sKFhhWhuqWEDve4kv0NJTHqfSIK3oVt
cKebTvi5YTexruQSpX1jJ2GQtUwKn6HlA1Dd6gCt3hUMZRALhqIqt5Xqw5E4OX3ClSDyCpPEPXrO
UY7xL7OlvD01JSOBOSY/CFo00wg2IUP/kgRsp1JyMlaqLENhkiMjuFU309izCe+sEx/spmQ2eOjg
PL13UfVVkcW+XhGXHinaK1IubRN1Al75VtztZ1M1I/gZSj4XUxWM2iU9lLPIy2mmZ49keRW+nQi6
gxNK70g1HN6R7+aQJ++KcN7Cm1krvuU1igUyezWaPGg72Q08NEpj/Xnc8IaPhTeYSgEIDXRjCqgc
4ExRV9t3Xlrk1OSOBkF13JOj85fpY80nItrdIKJ4DikY7rweCGQ2b/cht6VJYUROgS5BRRWf7RAy
aCpYbHTma1hHccWvK4A4+3OU+g2GmbCYxIhtqwzkVdnGKva6FR8qUkP5x5U7L66sT5CAFX5lNJKt
59CaP3uCzki3SezdYNtS+M3Otp3Y78XwEuAUv1BdIUye8MQs+8Cjwq885L/P30TOQTKGjJEKEhd+
JSOSjNUA98hRL069U/3OWBrDKt6+GailZqWW0pCfyTCyxXi26et9Xcvj+eRLDHGhcY/35193Zj9M
ZVQjpTsO6ubVuSGlDEASyURVohS/9JOvWizZ2k6ook9/9jAnXQukHXMhJiTW14R55uXXM4qdOJ5X
xIODw0XbVDDNslU/XnYS+WoGg4uavUW3C+HwT0a/WqNQiz9f96i/0qzMXDm/fJKwRQxhn+FHGTh1
vP2yOY1ytFOjCyhztKkXmC+wVUBTmcXehZDoYL8+olJcotvIcKwMTtYYM3DRxiMgHQ2BIz4L7hfT
4HQbhrQwpZuQpadIVBHy5Tq55rJ/i4J9m4IlzH5m32vOJ739065vFmxNGT7gF9DUVkNBCjJfr8q8
oyiVL3b/XKhestX1LKhTL6UspuDrF30uTYTK5a8upIdchs0OJ88gND9XBDMfiQKxGsRGxGmN8beH
YDdgzPRizJN7R54RaZ31Pg/0KUGEXtFWOXhorYfwqnWYtB505DtQIk50HMGLyhjrXYw0RgfToDXE
tK+eZ0d+XId8Lc5DWf7OgO8WzU7FdwOm2KXgRyNezY4RVVlQSYdzLLSuNXyv6OcnA/qiXWEQjKqn
kFwNhsGqUnpKGBH4ibUsU1eykRriVATBQYy6RbiSRtHyThwmQ+9vP8n3jpVZnBHktYW76fWPyJNH
+HKoy6pFYcIh7ATIVyn4u20imEf5X6jUljV2d/Q9r+azs23kYfZvwX4sV1lnaH5ypUCiPZb/BTdG
DmetdSOYoy1YirMOJxLbf2AQldVKVGzoU5r9Gu5l36EaWJZ+X5oRlwZMv5aBV2YqJ7hU+V7dlSki
ac5Y6hR/PT5Ruvt4lsZaEFqEWb98qcXry2qyfqrljUz3Zn8uhr1jO34tL0jkSJ5+rypZpLWR3tSr
mAVhcol7O3Yug5hyWEy8xMs6ThCs5yS2KMdGm6kq8jQAY5mkQJMF2zlNC8kwFH15fDtPYD/LClRI
fLwOc6O52vKlVRWiqNAwPnTi50h5TCEviKovLRmu5Ku32G9iFJ9ZdhwMg7SdfoshAtj4cq6NdzM1
q7W+4oCN8SLoDPSofi/6wrHKiULlOIzTnOdqm3k16/ZD/637VEkYOZ3KYuB/308mB+x75i+RNMpj
BhqUy0hXf/+P5wYrFjM8suttWaDAsfLK+CmiDwqCITYNTJrUSqeyr+FZN9vuVLOTz1GLsW3+3rkQ
AzmWTs/wSqTKnBc8i4IByNQzAhcEknomEUFPydl13Ti+6uave8FShxgdZx1lLlXJlD9wmoonGhs2
GanpA6iKN+rVY3ai6Uoh0TLh6RxjENNfrhtPuYAB299zgYCzT5ZRTRAghIBWPpGvc+W2whm+r3VG
yq/p8mdDuqnqge4LDlhHxx9E/mTHPLjpqr3UWzDMJgxGqF767EOKxwDWb5l/Vg6NRzv9A6pNIDXx
1XFQ3Gr5ynC68MjpkE1wN98WEHlDJ+tNyuAHK83VQOeBeLjYyNpONV2ZqzPr5ryQrNymV/pF1NPK
vn+YEpndOEKca6oV2179fpIKRuu+Cp/3XR6HZFxt5vsng3kCGhDczr2AwpBXVMUuckNjQRPje5aK
ljJS7GvxMy0vVXarF39CBpspzhh4q1wkvi3U62LI2WJd9Z80Dh6AnQTKHco7h9PCG53Hkzm6gTep
QaZ+AsQNd1pdpfU7VDrzdlSwUkj6lX1ltIrYVyrIyM2QjrI0LcwLUA+u7evHkgaUpFowZ1GiphCO
Fe5qMnVdsGr/0X7nAciHJvYOkYgo8868Q+qSmMf7XWbkZwTs4umRCPs83LyFuhLFi68+ppMcdImL
w9K86Edq27cX+41Uzc6BOnhTPKGrF9+ztaf/LOrK22QpJcN81JJfAeyLT3IAPuhYOdu7cyEhqCm/
WukK2e973P/TvVWSBFT6BOW0HHBe02bAb1o3dtGlyy16AGZUeJo4qpvYwczC60WUv1a+sfaxm7w3
2T9HmXwfcUw1tgmu++r9fNs0yh/zcdqLCsI1Qny+sZ0k1IS6X4wxgJsgt+humjfnF+moYwzmvy+1
+3G4msJ6a49y6jfznq5OcYSYZ1/UVCewgwfN1hDAi2slTG9Zv4dZbXAYtNBlY0NlRYjIcMdguBtr
inhjPlnPkt+LmPIzp2o1FTHxwBSk4xqAjliFFxuZZ3Eba18XzJNnxje6J2GPi4MRcsVQTG87dzTV
fINQnovmKPM779AA0YgmtSy6++F+KJdadrazBKP6HOu5eV8WV+j2zoNx0z6Yk5oHQT3xT5mbdMl4
AUs4zFfhfVtF458+IqlYint/yprlPD5DKwPhXYNDwrmzb2zd9PUuCCslQzK9bf/+b9O1vFZRUuv8
Z9NN1W4U+bDS3UBs5V0jOeAuu5/sqa8eJCnc8/XJJkoU4doPvUQQI418tzi5uuDCSZnUy7mynEkH
CPcRT1BVR7X9lxGnODJtK5eQYdBKJHT8iy9GXZRCt39BxVbbtafSkm7G/LoASQQCWuAVjxng6XbJ
7iSH8PKlDeJnFeGiEc1ikAmY8w6llr5TMphHUG9uZ9tTdJzFDYu81sIQAV5dDfF0VQ8VLbZpovkt
v7lTozQ1x7I9JNpVuqKe88/dXD8duUUxgV1z4aN5wfNywImWV9kkGPcJoo3M9HioIDrem2E64GtV
vv+MOwssW0MUzVqlQdCRmjPm4sXEiY5+eNzP4IV/Dwn+i7NtmTHm7iPMlbDasGjbSzx0wv9qwUS5
MAczzJI7F18XvMDlRjIEnn5bsiC/sTTh0xEdCUxsm3j8HmDRlYtxqbfuErm0hmy3i+NGGMxGCSRz
mUdG4WTbO2P+NvWcAjbemO4+DsfiuL/9efaZ2hIreCuCoxlChrBZHto8Oik1Ui3JKca2A20z5U2K
jubfOtvqK8hU1j9XYzjKMLSDk81DNVP6QL75jDmps3FdCfOyltEkxk79z1uFlGLRmfQeCXPvCZiw
uB8qjy5eteghTqeIE+XL9v3gEK0GmSyLXH1eQEyQYaAFX4dnmFrwcxl/Z2G6hAWl5NtC3Q/oFjY3
RBV3JM5xO8wrD+zxdW0batSqaGRACVJ3cHOOdRO/2iSkkJJ1utlJeO7yM2PkUpEiKKnb+udOjZuw
q13Ln/8IvdrKR3axnlVW0PMeE4S3uzZFnksDfLCuTFgOWb5i14PVyykHGaPcPBh/wbHS1AvFT7bx
ncS7RLEUdQ4D6AnI4qcrGGgdiBddhtx4sgI/iqfboOwowwsahWCWtp6Me7u6xCm0KEC+s4DpJvSD
jHIkeyH3Uw+bn8mezRZmP5uzeO8ko7AZM5rHaw2AKn/18scizHscelYYtBQn8WjVyVGW4T+n2f2L
bqWQTDOZbu2mIS2/hUrm0jKUsrZXITZYwNii4KWBc8ywScfCcdeXnETJKHOj9SRYVktJm0GIkW5o
DlVgB4nmLjr2M7WltXmpH0tRsHpwBcpExBpXp2m8wLABG7R8b597h7drB8zwGVbaosve2wVa2cVS
0bl3/kAzC665D2+zeJ9/YKgRx4QAaXeGFn6HeR+W82F0751kqpAFvIPu7edGlw+1sT7woEiB5TGH
f5v2k5SYkrWRVwSFkaEMl4ggy3eacDc8VZwd6yu+EMG5KYM2Lz6sZxZsqD2dInqfbR4cdgIL2MPp
kuJWoWeoKN+NDqVpuoopr3jbllEAtMMAzqV86T1jXoBZbURBebKKW3k61GDxjqS5NvMMc/swsuM+
g+ECKPMNJf6802zEi82k2gxaOK8xy7Da4AXMadXd1t2jvu3DGF51z+oh4inQrAezMY0WmjnIJvi+
1AVN2alfzbsSZRGxlLKO5zVrbrBlw4H8tuWVLBGQyvzAQIe9sK8l+5fRoaXNKliFzMKKjdhCgI6w
XquBv+/BKP4AdKKe+Feawsn0FzM8W2ywQC0zMQXtVphgcW0yBPJcX1rgRwFOBx1JWU+4Mv4WZosG
PrzNgxyrSXk7C5+mj8as7eq2BBsf/JTzv33jQnuBSwzTaOWotfE/sDKJ5FYVQ3rqZnk1Ml8oI4P5
KB+xongn/e5sP2Pi0rGSZY1UfY1ySvSMlQ/kAxc+i9wMefk4hAAMhoz13AcVta4gh4CTdNWuf3kX
3hYf8mCMd/7xTtKnVbSC1moJNu+VMdA5jCk0RKYMnLQcQukOaWStxUnuNElUPIUeYx1pHDd6JPu6
JXvpPb3y8aaE99Qu2gvIeqiZH6OtMoZzlyFGctCwWHemSKQJAeINruShoadZ2k/YvRVlJCAIPC1z
ceKzJ+wmlCad6aIRstuDLtpKPqzLLPqVbxKmRDTvZMA9s2RNgN17LibWn6nJWBSxOmfRRuqfFP99
ad5SsMV7zsQhVx0kxhK/FwYgL3rb7vb91Mvj8clPUI3SvcRvYkNAWc6kBSihgq5ndmhdXYZzDLAp
BRw5WL4gqRHq7fzagmiBic7D9auSKFSdAvJAjJCD/xBTH1BLWAZBu2y+yDP4SVzDKJzZrtLMVx0R
JxCXQdNfH2xcTYJv8G2CHMRv8TccF+df8699eRbQ6XQu1KlC0yZ02IMe6KZvBk2IbBTmcuDMs7hP
6byMVnb5ph15khgpSgtWzLrDuk1SopE/tB2YIYMkkJwlbcazkJs+G8vJQ/sLVlJSH6WCeKMMveXN
s7KmmCJ1XrbUw+99Lm0sfqUVHuSqPwjTWhmSkjrwWTSR3y0qUzuJzfzcu3mQrx/ImvC1ZOMugtAX
NkL+IET8huw1a+Z2GO/E0eAt+NKH0egclyvviXqYR/og9mHPVndZcnLPHFAIVi9wxn5zdoxN6SMJ
pDNWjRYZCbHKYMLssZk/Bl8N26W9EYTIPMWSKX7nZMxz2yvSWfCoSym1K33cvnR5sA89fUhIpNSz
xJGkxCi4ZdgKdwMchVq8kp0ojPDlGALysQ8YibkYuNGPYhebh5sQx5S4uCW7a3MEqlBPgdEc5+yD
b6VZJEEETHdc1RAEA7yNG2hruu+F90M9XKoH/5RYCYWJPWxpXf8lnuD5Eq+om0tvfY/HzS/dJ86J
3F29kq2OqyYG2U/vRUO80jAfbi5hw573LRUqJHKMdQXGhuam7fwqiccy+1bhc9UFizpDDKuK+eys
BjQldBXAHtwJu9Cc0jXalgb6yY/yACV8XfoncSkVfvFSBkhJuvSMoICTVkx1NikdVh7UuWcCfJYP
V2Q9OVyrseKAwJFHxjL4alq4n90ChjSvkmtwGoy1Y79nhL2QNHjyx/ivP7l3C91Ddh4CyCu5/kCB
ujUMmKl8ZTFk17/u37qPpj2xbmfu/0BrVKxhkd6roYrW6wxx+9+pkmr0VW0mk6z0Iax455TrLL/3
qNLRuY/jEGnRF3Mc4m0x286Z5XW4CNp+LG7+4RRq0Jy/v+1ppXkjUQOKdl/Nt0JgV/qpJnRx3bv8
JIr/EtV/DztX4IjjcX8eatl6EGHaRjpAHA6bNEpMUq6NTH0ULDRM4w1pTbgngpbYVg97+zRIm8O1
0ASDQC6+wmyIbadriuDWVKuf52xh3MdOlln4yZomcrR52UY7h8G59C/Li/Et9mOja/elHM3nx6Nu
yX6c3lIt7bWVgIzjwg8P12yOqD/u32VPboxxiemI78yh/OraHgOvI0rQfYXopCwsnfF19tUuUlBI
lfTqPTJolCYsOl3EmmDMpnX8q5fHTnpRDWnbCauB70Li/QpzEWtnnJuL03WgbbjCYScodKfv18HJ
BsIIA9aj2pR99VN/H08SLAoFOaMZu7jI1cMbPkCkGLqXpqiTRWQIzBJlwtTCvpRr8fKq9jEU6bbF
mly42ItrYdxgojyc/ubRIKEiiOgreI/AGXnVXzWJutNNfW52niP+//4mPG6+un9lVygoofbb8lWn
TW6i1kqGeShBrv+BRN3KcMtmE6z+KLwbYKU227w9tULisv0lFhUugUO0Kaofo3FbY0dFKKUyjxnP
pGvbVv8s33pXzBhTs8Gi3vkr1ziOg2/0YLZ0ttyLfuOIZcrh0j+5Xu9P5qza9hahmbrc1HKLsq9L
XSRxUOjIW0mGqty6y0qqGczcFhEC7sCecQjYZ0rpZaHgnGMuiaurezH2g502enxp+ICLrSb9jYOr
3sjjmGAkjFA+wvUxkzzbT7zr+JiXHCpgotODyP4M9y46fc4bxGIoNym1CtzEKpJeGO5cWU035XEj
eEPF/D3WCSTkwpdgYFc+zGIkcjSAEtJa7Ofay+GY7Bel+efiUtYKliQZJksY2A5XjTYvJp2KCu+n
AY9ZhhzNXV25n67YHy4yM3gj2NBJgr1R+jOiTv86NL/rG6KZ+c23l3LeJDpRY/yiVySq5h0Thmzx
2oSPNCCPqiK4p3ufytfDfqzghex7I5X9czafMJXkOp8a124sCEvHwXlc3JgpeTAnNgW3J/43S6e5
qrAjKO8H5vctsdkDQZbLZ7StFzDPNS5lxHItkSRZRvg4tebSgWewoHmaOKjMwStB691SJ8tTr8rG
/fDq1drFI5zCiLmWCyxmVjZOyLCoUbZx75xnGFD9Q0SEh79Cg+bBDZvBwiDRTZDOlNeNfePYTtO1
L3ubz6NC8J4vs8cCdGuMGOT3KEg/rowGjnXtIzWVvcrlob+DP7mGWtNR9ndZvvyGFo9/y1L9dJX+
ulWoh0K2wPLl2tyzi7UhzDunfXF6Re7lkTK4lt4Tirbc+3piDoT3Xka50MPOf4gVJ1Vg8K6Oo5BV
4k0Xq62gWbUyg2tz3T0EJRfLeXNtGZOXr6OUN0rprmTMXfB7MiRTqRp3FDoXlUNUZV1Nvv1Ac7qF
Jl4ReMG+b3jc0rQX0O16phLpZLRqWOw0iAzrT7aJg3nr9PP6CemRuaN5znN0UEJgPmQxlQuqy4IQ
kyfBEjqrvu6uVD0BN1x2HDZqlQ3MvbNE1Qil44fMuvinx5x3Cu+b6vrNVFZi2NSvjZjpAe/y+dup
tGiHUZHpKsPdVDmGKQCfp08KJk65X6xGTFUsh+q9B1CrZ5u34cVOjrI1hahwfc0rW6D7v8kIxluT
4ea6cm/XQNN/iOhVzf0uQhoXiISoCFkQZ2D9AgjXP/daXBr8HdcV5efDxLmFEXEb2Z6PQLF64lf8
Jfooqvmqyf7tN9wRo+dVmJiyoBrbk2xAztUVk7Q9eAtDeoJIgYzBEkoxIOGsMcn2cr9D9vIllyY8
nxat5ytYoJipxt5FLbMnuJ88Vq3z8D5JNceTGJuLhfCTGBuJOS9PUj2uTfJDyDkczGP7jHgEfeth
bFoaE6t5VY+T48+FweTJdBnrvkHTyq9Ef25cET20ZvVhMeH45fKsZGqWbWqNxkY3+BdEvHx11wLC
qwXiYfCC0OrAn5CCJdc1dYG0sGAYYbL4Og4kzloH/PeAPKmRk0r2cq0H3JWaYqFnbGDwbpjvXok0
KMuYySQhYPdmgSVHshgfQVYqmbDpj4u3Rk7iRAyeNLDVBhf2yljtPNsCdKE/ym0yqCG7pPLNueBx
g+uzUA8E2trBLvay1Swrp0GogPXvt7ypgSyBXOxxoFw1R7cEpgSLq1jQILeKtzquJfYpbr25qDKp
cXfePHbonDdvCpokfgdfG1LK/m6wnsgLSCQ5vqseu5tGNlqOi/HWMlo0Cv98baHyk0Vw1pREhQlr
7KQ/WNw5wbL2VGa043ZYzkkU8rOQjtlHUeusYSORZeMqTw/81di+fG2ufac6CKNs95E1fussuw9V
JyeZ2fUvRdi2cSgMTnnP9nijH8tcICbLWurTMzhMr/E0COpdn9A+5oK3+7WLbpuxGti+HBs8q0QF
l3HtqQfbSe8ahnXkWstHNx9vnKQH76zobAOPPqnDblWeSyoBHdyS0QvsWdumYnb54Dg+jhLHujEZ
98XgFGPdlatcbpQHlcfqbfOs7j8XjY0pjrE3Vkj9NThTfGb6wtyv+hJQjcLdAOyb+gF15/B7GOFx
RAYvCJfSGTiJo48wLZ6zeM8j5oZAV5houaoiAfeSwLEbv6EyCrvPIrtUuZddax29CpKc2K+cvjEe
KnXk2MGhLQcfIs03qRiSGMDjgM+QK1Yfv6domO4r6XTYQtOAjvxzPy6nvh5vh9FyIpokuvpqZqRo
vsyLd7GVh30eM03Fx0lgqftYObNLy0exwbZ5IDoPvEB2Iktirc4+vP66L6cGuW13I8919qvv+Xtq
xbyTu1bQ+8+taWYM2+HldzGv9da3IU1MYcoA32ZQvbHzb28aSxWjRAovUbo5jL3ToIw871xQxlD+
9LcFermUL7EwFiH2ZcZCw9iVMU22tSMCJb+FvhpefT1We32NP9x9x1kX/r5zxgk/e66kTbqguowr
ZwiyMDLxt5rYB/AiooBjaCUYtHwq5w+l80xWn+km3hmTWKkzlhwsuJNFbIrYqXI4tMe3b/aEy3T1
Qe+sb0BDfeD5YuGVrjpU11rMY6kZpbs3ctmXh8ru92JowNv6c2v8m+TrQR3kAh9r14svz1y0AHz8
JuhiP8MkYNMtW5evwsWYSwv0Rfb+s2akBrv+dG2XAFV0wa/sdwYb7GvFsdUsbjgbXb65zvmIB0Fs
evzMfLHC0IqGwT0arM8u89ol3Vnd6wdsq2V0elaTfLuZT8FOS48467Xq9m38Q13Th00Un81dZfvG
Jeyi2YTPgdPK4Hwf8WLtFnKlRS3bNWhVN2U5QYIYXD83lKb87aJxVxa0qDGRQcbCixtuSjYB5S/N
cKZhN9p0ks0sBzh7jHRM2mGNX7XI3xlWsAequt2sKDlInreVm7aBEN+3PGxsy+HajF7D5fIl+3WW
6d+icWuP0bWrlzMTOF3t9UReme+l6gEYm+3fnlL7MA3kw7A/+0dkaWS5KlSTkkMVTDNYb+x6T13K
VSsYGv/e0a+UJoh7m3KhkRGep/fpuJuMxs1be/eR7qcGsXchy+U56KNcIpfA4g/EEESn2X52NMMR
+LGsJQOPeKYnqVIIfBJeXh2FQWFEgSV3Y4+v9atZr7dUOn7No2tzU5HoXFoS0ysqdhh6CqRrPJ3B
jt7t4d8s98PUu8z0nRtbFDdJJBfWrP0KcVGXfyfExqMb8oYQHe3fEh9ZfVnxMdlj/NU68CtLVR5A
aoLO1rxgUIgGmj6PSCPJ9hTsWtoVkzjwjnFq9WHCQ8tmLS3nEsdupYVjhdsMSE/k6+csVjmCoVaO
zWdXqLqdjgQpQcxgJpJ7x0yY7yrZO28b0w41DKQRm7fCr5rQDov/pWaxizVfrc2bZOioNRmcphdf
V5scy8Oq8IiKxS67JInN0l1PiDpUOq5n24X/I8HseCUdkgEFggTa+nyVtei6bydko439oDP/4iaJ
bI2xOGyvpnnXImlmgT2WM/xKuZ6u5i6BssXAo5ITqok3QIBYQ5Vrrgwe/wvXRn1ScGoV3G3myEkG
Im0K1VyuxmZsoCqxGnH8F6rjMB0TwDGTUYGm7Cufy3KsarZYMQ21pp3DkdbgatvLMoyVuZLT1LP+
il6ThdkHSengefY0cD3INvIcZUzcasish9nGsol54E2Kc0RtiV4W1UyFSy+ShZZG6pVLadF/ltmE
6R5uisN9QM4CjjyXN6nllH/X6jVWSYHSjFhNl5wcoDmvm2XXRgTM8Iw5zvwqIBwWki3/IBjZm6h5
zp3FNGG/DxkRSiKKlYrbz9AZ0X8Ud8Yqy8U2hTrQjS44cNFBXWg4IdvVKFen6xyQgD5np4Hg0F1K
3JdU/UrmYahey0tgzLx37BB0wT8a2X+bd67vn1Sfbo7ABYY5ln6oyLSsmZ9XD++3T2PDeJ/zQD4b
7Pho3pEJQzfIdsUh/QH/PxkRm3lb/cuV+WGle69QZYZRPvGmGj5Xmo0hwNeG/c9T0rQiLK7Ye3qG
GOwTPxJlSdRu1N60rJB07/b3/wEnn7gVSXZELC3r3HDh/XXOYfztjs3rz7kWan6ZP5Ti2cHXJSC0
X3/IWdg5ORWPkHRt8pDZQw66F/w95qENCS4jIVWvRtecJIEsntE8n5JOnN/He7oz/kjDZXLV0A7W
cfrSCfkq1I61SxQ8srKXfqYLcbSVmMduak5cfVlcmjQecHwbxjB256EclgTDGDjdDaJ8LTY06mIW
TSjTwPnJ4mXIzRSw7ZGGVU8Edy2XbWS/GIcnRPdyX3vIWEPuGSs/JnEOUTSeimYegDO5D5qmGbvo
zS1e6d3NABKKT3Ht48n0Aua2/Mfz/dcwvtJLWgYoPQ9TcOxje97Hc0rCdgPCvRlsJeeBGs7Zs4LA
Z+HPPf1BxUUqZ66IpmXlwLfo7sifVXBbgbcnG/PDNPcuMW1CTlLlsR2IT7qvK2h2uufBFCLyM2xd
AQ3PvYlCORQvZokWii69ymQ5Wb25m5Jq89zEkk2NTTh9bB1MVFDy93dvW0oMpLmpEJZIqT3mzW3v
kKoUmC/I1Ekq8+XkMiiXjwhQulCCMz+bRf1cKC12pa0M/0ZJpiD9uH3e4sXETzzNugPKcn25xiVF
020eSGXH2JvnFwcsf27tuDCCCu7NvF1zvHq/IcWt/V5+U8kA1FklGZB6b0ncmmG0ngxpV8psW8/+
RXOG5Pm+iFLXenbXoBf9klCn6sxfTZL3yttXZsostfioPoZ8HXgbzkyuMu4pzPzOagDGG2yDxyWt
wja5G4yTTwghbDBcsq1uPxNfssFYS2LROaX1osKY4SeHqGeJU3ym47rJctLtdIfyufEfGBq6Prby
9ZBY1jYpbQ3YvQ2C+1sYGiqlDSnEcmjQil7md0Aye6uabEFAt7+MjkNJ9GM09CkimFButyyqyzaT
VT+gMPnSECUJzcGjVMaX2lV9d7QqAsZveiprg4kCLfIQZYKE8zkTlOZ9VC2J+nloBk/1agc/N856
6lCBDj7IvemZsDdQrbNCM/dLjF8P/UrQq8uC7UHvy4kl4kTUXPDNKU3A3aOuQLVhVfBi78Xc9Frb
vu/rRk65usdmuv+a3huZrgW87nizZy/TPT3e87kwrsVYICxFbCiru3sMZOp5Hj4XZJ2Fbvhk6hpg
hPL5WYr9rqY0zlV3832lodtA4AtclWw1DEVOonLTy4R29/ZDj9Sxm7VjzJhxmVUN2uClcmaq9Huq
/Ms1M0aAP1gxcqjS2smUk9XbqGD/D/O8B20wYCIRqHuvd+VZW5adgSz3HCQIJfHLFRASEnqYs/NQ
ciE4NhzQsSaLz33t2nGj2ZnQfMzNtv25fEGlV3aZMoH5TtYwKZx5c7nd9nqcQQ6jMeQeU10najIs
TB0d+dwKDZNwMdCet0Nm6GqXNXBJT1Em4/lIR1BW1ZMy3vb5LG6UQxLhSmbbvehTKcGORpXqihbK
qf+RdGfNaSRBEIB/ERHcA68cw40AgST0QgghcYn75tfv194Ix64tGxhmuqursjKzjKbvLg+1Czka
QrALJdNQWxt3eIkzt9q8EJ/MCcORCeOK0jLwcIL/FmWCucZBATBepsq+Gv14oSuEXgm/h2ZUFor8
h0HNpYzzel8F4vQTveB6fSII00PNfz64NU5wy/ry+VNz/X47lq/erOpNEjOmsgUGq0C7uDg8Nfey
eaAuL9Bk/TJVmP7VUCC7iQ46KN/MpYw208t2OagvlJmhtX40JVUjQfPes56MFNoNmvGknIc3qOBW
vvNWv8SOR2RgdmBX/VoyhVdOx/lJQIJXXF+vjcME8bQEAvE1NtNnFmyoGxD/JWqhkMHCyMbLXGsS
dRf5+imK3c38eZbbDlfXV5HnOqnf7ZZkaX9t7PgDISc4tjR/x36Wu/afJolrtPHdgiHsKpf6Mgtv
PP5sf1Y/bB2iGeX6CQYhXq2I4jGdrle+uOTxrZxR3HsuXuUoqqZS8e8fNywm8PrN5bt58Ncqbup+
dIa7NCddNq1jD16ZBhLYpaqFw2tyX11k3zPbr0Xi15v7bhzZTH+7ldPpetbY+CXgqaTgeyzi1Tws
3ofpNapolkvZipJ/xwaiEO/BtbxWJnhGfpxSQQg4y9pmSrq/1qXYtXe3700uq1Y5we4K8+pqkhpv
0jQA0yuHqM3k2sgnWifnicJENymqMBI4AktsN9mWqlv3QTydl7jf+2GICHJOC57ViKZMaLvW8fLL
b35wf1lOi20oOGQqKrnXaTBCEVaRr1hc8+rpJZGNx9oVHmHxNX0d0RhWczm0eSZGm3h3YI/0u3mA
oR/xEXgL7RVe949YmZVfNwXJ/aRz5bd2NHb1XxEoD8zXN6fB7jJK3qvGs6Yy1V02Xj87qcKLkJBR
g6PlsduYjP4SscBB7ZXNVwCfi9gmLGix7YbLTY2RMAUTmdwl1zL81ryMLl7x+kaDw7x3/u4BWLPG
rhmgw6mDIb3I1wkQnZaNzgOq42xCcv2XBivRWVJLVJAWWiCDeUw4th4ce9qsKkWtLzlki1JHdgET
DDVEClVVFAvW/bE8bu86QhpyeMuo076T4gkSxIkPatUV/Z2aStbiQrmuTfKRM6BTvqOYFYL6a3R/
TD9sxHl1YUyw0WqeOXD1+iXGp+ZfKcH8NZ2Nc9Fo/QaV1CGVgfsc431Voqtzc8N8jt1GIr5sWz46
z5p3MXLKa1lsHtW/TLl4aKTWcXbZ2E2qfnO4cl9I9pPu6r8hudw4dsna37lmNG4mCh4fSSHmsGyc
ksNHRvBp7RO17OrjnGxdbt9wip0Gcyl97iUNHcl2TFXQct9VbPrgkIFiWFs6DC+Pl/xfxadzAznS
9rK3ydzW5ewZLFiBNN2WjUWqnf+rwodufxUJ7Em/iPnkebZO11eswXN9fywuPtOiRfT22Dbtt0VU
PVzia3GQyVTyo1S+vvx9mJHzlv+8RYyBYmtJWPE6seZc7Gw/uFPvP/Kjw0QX7tY8TppsL05h6BDU
TZ21Do4kOJ8hAzXwwwwbsGio2yGG/ibbWdRgwd/5kRv0EUU1fZrMt/pX0KzuVMrXMebPXhQ9NaXN
ZXeoTkTVvn44b3B0X5MCgtFpNzJXZ7FcfEVFy5Dd50YBUwTC7LMaprf+CqPoVM2jek8GiV62dcRn
Cw20MzcH0bVcHD9K5ZW5LGO1/GQULLSjvTUuTMkxPlU7gTbpkf8WwGT1QNTi2ZGR+S8rCoBFe/+t
cwGussnYr7D5XX99ngPAeZCu7Xjrml5Q/SxK+LmNDlYogkbb6U8Jno4lR1SiLrL7BHynGQgmtEoH
iJdKvKJUO4y/XTNFkVoRtD0qG9/PScadO1+lqpEdOU5qCK8NZp3IF7ooN8uwvCq8wakSE27ZTktD
TSeDfBee45QH18QLGOPn8hdOwBX60qLxES8rQbRzaDHLVJnN3x+ooVSyNa86tLjscC2+2s4AHHfI
/JiHVVRKUpgOMz1nw1Im8T75cfglRbktuzPgVpVc4FDvO4NdhVi9GN3VZb6wuJyq6i8VQK2GNj1L
c36Lj8rcCdQFscS+86Qb9XbTfWX5BkfNDJ3W53HUdnpJBnQwt9nenz72vnRcsUl5W+6atyLjqIqj
PzVzjLieRBwlagUM9eplWujuo+qlSLZI9hkwPPfJqWghi+6PfgazBD328vYcR0OH6hMpvHEdFy/G
r8Sy+mznPF50ijNQX9iO2HK9KBnntnGxXvjcVdfvj8HxO9MIbKZkc2PyytpCoWb52H5LVe433jUL
g0gdJiu7QaqxiA2zjtq2bEhQsO6CY1jzDCVAYrnED3gjcRa3WLRRThm/oHyiNjEdqwC71QSDRfy3
7MKX74lacTva3mvR5utyidOLcPPOPLRXNb/xWctfuHT+E6ruAV7HHgxGOy7Xcl2OpBJW8SjVS37a
3qlrayuJpkqRnBwqjooT23opgevz/NK6COUCKJH3FsX0Os4c6iKGgd8eyX1V3RgeVIhlC9nuX9Cr
hDToZf/hO54PleTnKoy47xaMC0NqZBmPLXG2mpnEJmoGgjPi5m3oxQOM3UfFenc3NtPVSOrjptwk
GT0HPUO99tGqMg0cJ2vqMzMaCu+QOB4/nS3zVEYPzXUvVb2P+lHF0pqg36NG41qnXm/+G1JOGdhg
KatCt5A11sHD0wsS99jwRZAgkxJ1azTlxHWkccGt/DNA7aQM/NwAQvWuYOdR9U4GsO5fWR2PJpmG
vX2b3rCWrtWHnGOUoYvfA9DCAO+kvTg8sB4c3ccW0WxryoAmsK6ULt689Fp+7WMrz/rUzfpUwXbc
+FKOASLqxTCg0v7b9E6jjN25bHf+bjZPNepNqhvTcQ2NHWLotn6LDJDzeobd1bVanP3CuOqB16vP
/yh/dD5wuvS++6FVkqinB2aqazEPiklny5ZtHZdFSEch3rCPI6gD9QLBhyjhvJR3sffdfgPMGAPn
R/DxbyOZrZvannNaSLaLQ07QyOp8pc5xmAVt9U/7rqD/2+9Pym+hilmXWpC2Oq9iL4RL3yByCYDn
pfR243bgSm9llVCQHkHbbwwDsEXRJQsjN8DynJk273kVocJlYeze27Vu2nR2zCw3ZMO0mer/DchX
vo8K5Si2SCYnOb0osVWWdx2mqfGpBRFcdQqDJM5TwyKyCot186f7WQz7nkC5MHW18wR59aKGuZ1D
YxpQo3mTh0HCGydRhFFCe95/9oq35gJf+PijgpsGKWFScsm6gSm7QT2FLm1iR5PfKTMU+9IEqUKk
gRIGRIJjWqE+z7w+XyRgk59FW91WrJ+/TTQPST3UnOfGwImqPiXqLc3uL89tORoXxwl9Mws1203M
RNNsx/ryRe2caIja39X86F58uuHTIwsQvCYSm8Ay20v5GzJ9/97mis5G2OhwrKfQBy7WSjE9u1nY
EVUrXP+7W5ytUyPP2S8BFZaxWFXdLw7LKrnInXIIDHzuJF33iC4eMd9MhwnvKPL7kJ+XohuIMpbE
GBTuCBAI1d5hP1eW0+e5Ij+2tXPcKa/l7Ydq1pwfJusMpaeaO84PE0gXIFhjnIvMrRND2fwz5xuV
HSyeVK7HpVy3+1USgoO5abgR3p4fetdFJweLtoTj3QCoXbn5S5ZT9fVS40MrUGkzhg4tyMk277ne
Y3B/Sfaz+3I2UuojmexSDK1vl5jGUAXU2E2L41zD0B/O8GlWquWwWd5tP7KflxXQxdX6eqsfhc9p
Omc4khRVMsPlNLVsnTj8F7q5WcTg76Nw6l610zjLCpnq3PfLtl6c0T1hp3U8zmNYvYtrPTPLbhpn
PJhlbzndTcq7Q83D9DoBZVI1FaoL+mxlcLHGu0vckTNMyn8MWKAqqbL7ncJUH+fx++L5iwC6AZYs
DTfzIWouKzDL/dN6GHpMZ0zJRSw59XF3FCHXeTT41Rbg/ekBcYdH+7UfJTTmYitHLln+eqlxDr4h
Wztuw3mkwelZ0L0lt/VFZ/cu5EXo8PNQACnO85OyTeWUA8D35lrS8Kr6ZODSCsJb52bjjXj2BT95
QHFbTMkNbeLDe9+gJehBuYB+PjsrmNZvUtpUDypr6HtNu7eo+yynyI84qLcKUcltNfrdtJnG/ysd
LQOctHxLmpbAa4f27w2RsX3pX4fnGWVr2vwIdht3GHA798rtpvy5rfywlo/qKdyL9hGr4I0RlO59
c8fRffOrFYFOAaT6x5/P1Df19BvMHhif78PvA1kanrXFbqc8rAfpFJl792PXWr5LdTnQNNk+fAV7
rHubMxpaEbOjZZcMScjHmoGoMKqxLduuNovbjZI+iHqK6X/zSr4KhkUE5fbyWd8TK+E3d1R5TxoK
YmQurk1qbhVjmwVcAllU0y4qfDnTpR/HD+dy8jPRBnG25tNEvOjowX0bayhObsyq5+ioEMcGCehJ
WR6UZz7APcbtGEo2NwuOdopcxPs3mVNGF1teT9Npu76Hw+ASGrLpTgZYU2zku/exLXdoiTbChfe5
tEzB2I6ixoQLyIpUO5rhXQAEiibDTAbnUcJgOS618qxPutWpwL69N2FBdvYj1ywua9G23F8E7Awb
YAdYOI/8aTI4jvY/Ug8LbzD5eTS5RCmNNHRugQdl1or6APp/MhFexFIg/IOKnG6+gYmZ/5qgRvmZ
v4bDVMS6y6GH9Tf9pwHC5s0WHCn6WSZjvqda+beLiUcmNqAlHV/Jo4+96+zGvI3Je/S+buE+BzO4
ywAmbXLPhCz61L2/Xu7VxxdPlm3l9hPF+zGFNB1EHQb+p9Ve5w+B8QQGvAeB9a2TrHoxB81AsIfS
Xj8Ojp+oIXP5pPAtnV/h4b3bT66O8mc2/cBEQ//smV4EzC617y/pnZ89ePVCz4SMyhxpjXP633Nt
GRrSGqWaJCnhZbINJ6XTCQ7w9yHCC3yy0vCzDR9/iU1iKEGQBt9f8h0Y13y6k9aEqRAn6rpdN8Wy
lTDamGxL4v4dfF64742SX1mkC/TIdIXeHr9H20vvQn29nOvx+GY0XMiaqUAOzKGRAL5dLiFtYZT9
dCKKJ9sA+WU3CBZyIWhs5vUx0GnPheD9CToZnNGrArrX2pq6bhikliGK6GoWfVCKQ0JMldi3UgMO
3KZs5K5omAaNYn9SYsu2Dn0UGtBwtGqzizhHdeJbOZcC5DRwotjoeQRutGVthnsUOp3XvzhDwcQF
jehhqJN6nNdYYYgeVJJQCG2p4qlOquAra5uiZGtjePWTUH9eK6ybMHWD6ifzjvTmg1kPgxF82bxT
v77ZYkMcKTwp3s8TDgj6qJBcU0pzuxdhKKDNr0XtbRJCJEZ8R7MWEL6fvYy43D5iZzW0oh+/NwDW
Bzl46tuFAmMev/AiLf/b/k33BRPyyjx81V7PO1tWaGv9usw3nfrhF6oF3bBXgF+pk0pG8l74hJw8
1LYC6abKjNTI57ui2h99vORoUd68rd8S51oyV1riynuGcOFMebNqmGjpArOnwTrVv4a4gQfOfRbL
DOdyPjHwwvVEL5Ntd9W+flusXFBPp3Zh+5ZWOuz7u1RzjQyotXWpFYuqxIYGN1DdZ4CBpKPe99bU
hJpXkn8VB3InwODZuJDqo9NR0HnL9KqeiUZwm63GzaPhgS4aTzPW1NerppJqLopq9AqOT++yqj+B
qIrNb4syA/lblvQBUoS1rFwOFU6jIDaCimfJkbh5V19petAwTzDuPKRSqnyqRLVUOffFVjRdB5Op
CU7vYF+yi37CKMUQe9EBiUAYZC/G7OUsnAnJ9z83+1Gh8cSBpKL78ICj7zDid15No/Xo9O5Nj7EJ
gkBs3gpip+xvaO2uxhbNaVvJGDCD9FCOUKWxd4Fogv7zY9nlPxm8dsjHqiaghjxHG6dGTBQckPaB
TS1TMG27OM1UFsZiVNCKK0VOxZvaX3yWGWCPod4VSvlyBolz3S9GTJtP47vjvVHgGIJXJ1j17v30
658Nb0wF3W+5ODjvq/tCbEhC4/xrXGpv3Z4Psy+QeB3Dlok3DXb+menu2UwaumcgG3gfWfn9NrjP
9k4X44k/T/1LP8EU1PmPaZqsZrdVUpDqrbtHEl28RodaUbkAk5fk87Z4toyLnt4GK+I2w6rciB7e
A/fKoDZMVR5vU/b8pvVUzsOizrLwRb/pf82cQehmTTDBJlR4VG3fjGPAz7S+1xUOvgvt197u587w
6vUxOjQvA1mu8qH19E2TpeWztjUY6F5efedaF57pmfj2xXfICR5c84mTUDu1pXTkN5bxU5mQ5Cqw
HDxMc181olMg7KDtsbMpNDa6HC7gwqKmeiL6XvAm2KaRxyuLXDUHTTs28AgTWAAI2n1YGRMblhT8
Kw7FVzEVKUQJRmL1bIBVAzUHeqAbUz496+T6PAnOte0j1p3Z8IKHZJewa/kih/CJ8gHyIRKEejKy
9TFGLfybQMttglPYtfhvl+J0YJZ/B97OqwWdKQNK05vamqFUqqlLfc4O5pE+wKkJqBKanEf2Jird
AiPgUImUVwnjiNvp0LS6fuAF3KMGpGL5lq75XA0uybhXTB518CqET9GX4zkR+OKFzpz9tBjWFrwg
USdD/iQe2fjvWIdOGJkrkL0tmGbRf2rw27TZj5Qu2llhWb4BnfKNi8COjUgHY1KeyuwCF3+PTrUc
U3m1rTsokb3LOJRfG4Ft01AB7ZTDrFg0xG5N5YkaTd4sHX5EQ9nz3gmpZUWR/Kg8x9fxeh3g3Wum
t841MRrzTn79c3XdsXU5trQnFDq8saaQgfUynoALwR1/o+KqujC7a/IDbHB43z0NtaLaEkp4iCdU
P4mGs3F7aTiBxUDfCu55DjlLWd85vW0+0nWMtEQbRJLe1/zlxonO7m7Vj25Agl9gnkQPirFhFV4K
MHOurGYTRdMcleCYUvlohsQp8VJ8TrOD5MDwPilloLT69exmo4p9ZewW5hDFczhM3W5WkAXxI1NG
/7XEk+mh+A44UUObAaRtIi8Ft6t1tQcTh4o1xoXNKoBqFwzGOHKFqc+dYhNuKzWJ/jX1c07P4sxd
W828kRp86kwTDXm8ViZKoKupAAFCe95q56gW2BrqIEY9gaSneAH0SC/Th7g4HyUwWSkfnR/Ywalx
atk+pt5SyJJ5iVNfNlRhwZRpKIfdU4gVrDVhbKq7b533tCYhYVH7HH3tYAen2l9UnZ/1MjRQIYrH
uM9wWmIV8uYjLERFm5vEbvQe4zRMUAu+Jzc+ScJ0mlywIhXz4lOTo8DCFOexj/PC1aq6K1aUVCBS
DMShFh1UJtGWlSVm0cy7256NebwxyGoZZ9FowJHQMVT9D2kA5lFUBXk+xwuk2VuAVTPj3bs3tmDW
72v9yIBCyZYCux9EdZgWji2w63VV22TqFsP+3lxp3c1AuHL+zfscjxz8czxI8QLy7UbDRfUJ0sgY
Xe+amfn8E4XkP5z5D3qk1Jd7axpSTgj1u+YcTnO1+zusuI/3mudyVQuyjFPHDyWhuprvzGaiqhUZ
XfpyUGPfdNRz2gcBCuAGzo3RSLpdZWckhztmK9xTbQeZvDOkIJvadt/fBryyXMzIiQIdeW5tPXrh
Ec7Sk3Zq8Xl68AEKqqHth0om0zNJcF5S7qdeRSUNFe/7PFQ8mpXWzswGWZ66CUQ//en0++2Bud/I
H1pPh8Weh09VTyDXkvJks3pobnbLOkeofMv2JT7Fc81iFqxO29kpG2+StWR//3E9NK4s6JcN16YL
Z3NbNGje8eRLCIoWXX2Ey7YpZOUP+nuAmFj64wuKaNmwf+v6HYKnNPtUPTUX55oIwMP/0ThoAbsI
PRcHcdLd2tbnOrPk6s9eaJYrkeal68+2A8Z4Mi0JxgPQhUVFQp5ho5DhF/ay19+Iyt5yX2wuRNJP
MgVlLZcI6Q/b5pYUUot/86v5lh+JkvlR/vPPlbB+h4k8evP7Z2EFEWcyn5IVLPtWC8Q9WrRsstSZ
fFknU4IpWK+IQJxMyRqwDzMhfzecsOIQYsnZsUHDZX3L+9IAcimoDsVfzMGsrtx0Tc6Af70QYJEt
b6ffB7lFa5uo5S7VxFLTrGZLWqy5fDW77C8X8TGhMB6Ejak8DpuhfB7j5KgrHhUb+X+Qy46wQQDN
fzv5f9kvTQSLz1ZeL2L4uctOfqqXmICdxJWqvoThLMuKPljulNSsL693zTxuo871LAxnTbR41Ypp
Ejk6cb5nhrzDMg6nLqT+sGvCvzLjLL/S9xloJwxdd6itf9NGowsNmDZK1Yqi4OVk0VazCGKdYkOx
0SkwJB8t+tgBjeLY/6cBQClJ1KqnypdPb+T+PfNFc/ey7Rx9HQ2QRO/YCdXSqWUYSOzenuMD+ASH
6MeoSTy0oJuU0qD2abvzp7hUZ7tXqEFVsfeGWKkMCtCEIEqzXdq+XDkwBL3lBBXrdf9zYseWiDfv
kcF8jtR3dDWLAtE2j+FzMsGM8jRVeeH6/3U0NiyhxjUNjFHb+/In03pOi5KvePW95kFwfDcYp5U3
FuQ2fsLzLN1U9TxlOASOt0SuMecgJpMNcmGGZ6YAUnTKk1uK8fNL4UsVXTQEKdPe98699NuGBosO
ig0kufW8pjCcgEcWVVyiP+8C+22fYw/oZQccZpaRCGRTZdNZnsnz1Wzg6iu/pZi7cntdXa3L7Hme
7owvfmppK8TBTET/rBdamMXSdPGqxaqsIYwOM7Uq57pmTWUfM4aLsxVcCxqiI8GnmhLUT/7XWHe3
ACA238Ea0tRC3KXgl8pxTKf69It+7QTl6fO5Zua6vlWMF8AwagtjxXY4gnYVDSk6LSpUZAPPTMig
AP90dGUazv8AotJguJXjREutW5v87Kabdz8I/ceXXW3uyW81RTelPpiJnKilUmsGK2kpoia/Uryb
zpQMjg32wlNJeml4KK87f9Pv8bFb/is1Gqn6Kjbt4lKZY1T8zH8K4wX2LU7llUgN9eCt8BbcoRCX
cx8P6ejvTc8n8Mw+g0j4GFILDkOKVBaKxi4W61jbxgGGomXT5bupUj4QG388CDJell/CAr63huc3
R5+aWmn55sXFYjPkDn+lwy8l0vcE5qLwU/0g+9SU0NLVbB+q4M+yNk3R09SEYNZANtIwIFHgbPtr
AaWchLAgAYJ7wCBXzlTkFDXXNfiu6HvWT5+nEZcMBpxUOPeG1LVvJF2dlb6vqEZuy2nIcu+VPbtq
cD172GyndUA2HD9qgvrTksNO79wZzuq1Dmkcky39rQQLJIZW+jZZTrH4KZe1fhA1ayfitvccWlqs
wLAumNMa2y6f57hXmj4NewkEs92vUzMR50dp0yiXhLRbkzR4K0rCEG1hRMlH6cIwxgN/2ZUd49oR
pfToVFvz1HrRgf1nJzFd9zej7Iq0O/nK2RC10RhBdBMzPfeoh6DR0lmv6EXlw791TrdyK2ULFT44
T7NN/swELpLfU/kHY/4J+Of75qGYv4fujH7+tETZ3LLz8AMghXivSEo94pWZNZdasqiNFYAKBOlV
bhA4GHYFyIHcxqEwqSb2HWWF34MSUt/SyOvH7g1BwOrfd0QoiOh34XNJmPYGcp18wjn+kdCQ5f7s
qU7+c48+k6877E4oG831P/+q54eKSMUi8U53oWFOm49joVaMaoEEKfqdmolM1ezqx7Kh4jGkSR7y
rQBRE6lUBgQ1HAlMa6fgyrLJO46WUiiBogoXDTYz+gDDnTLsyFN50tzPBNx/fjxoJlBwxUUbDYWl
rHkMENBq8PhVb7JXsFHjqMf5usH3wlhLeGvgFxSI4ZazTBXFvb1HFuRs2vsb4sYzjw9mbMvqXcrX
PPee9WnwgWkH7wTv1S5WdnVTWN7De96a0hQrCAmAGUs4AVaviQFZ4zvELM7XUkNMKScCdkzj8BUc
xW6GYBxnkbmBld3v1cJets/Qy4/sJzbE8s0N2aGnEQYGHGX7/QAj3moKDO3G3Ksm8h73I92x18Su
cPYO0p+3/sKhnMMbK60lLgoekD7nyUclN5MOS3I0pbwjm+Mv7Qb4JbqGjCEAkZBKRCav3Ez1NRU9
IdDNKxgot2QAO7Fr5qmyXBh2jHTnc2V9fyRFThPGjZT57v6cGrnir/Zo8jND0jUSOB/I+l90bNs+
IjNDDlRfLX83xUq22Nq8F/DEe9exL5GaURf961GtjAwa4sJpjcMGknFmds2VH5mGYkrNJ8eVUer+
ry/xfNfMzd62WazL8uNCTpn61zLzsiVkGwUBAB+065neE7tORRBVd6eWjoks33e8jifZZqByfUod
dUdg2vo9IUHID+QtOi+aUCvsxsFtCkKP2ugxnke2M3+nmkoGcpd5gtUVOaNALBEeJWaKHLm+zFdh
+9DPs9FJGLquTj6CTKeXE5wNbwbilFytebrWkgRs3gSnJzRc3fdC+5auPg7VJ6Iq2p+l85p+tras
DIbra6lY+4KUVuavi75h4/5ZcFtykT82iPm3/eQvctVQtrQamkc5gGpyfKps9Ee2/D8k/GS0YETf
wI1TRXic/zqqt7qz+yZQb9Vx19iRpzHe42xWGz0aoJeXqOcrrKcKlhN11un99J4hWbuIVatZps0M
sYWeHpxwGGAG3E+K7OhjctDlWU0TfkLT6Mh5pivmVdOLGWiXwX0YAWUl7tiuBZKEFwbRCtzbm+EY
YsKicsKqfhPFyIrKZ7bDFDX7NhDvTRTGKgdezL+OLHDF8n/NI3DH9UO8gsRcHGo70gw46aX56KMY
AiwzKOa3luwfT1GQTyVjnVTNGnmAud928aPUITXH4ZWwf7GlMTwcbI4fv32Bi/AgM/ubLvIR01PY
m+qHUxt3UJpQXMIXAl1CtqxWTSxaKW4HyViKnesVFD9wtuH9xb3fGfjt39T/OlfOSoPUWecmtO5K
SJpur+oRomgFPhOlZaauwLRGpCZUKVyNLNLUyPkXhSeH+opDMU9VdSHJQpNdJJ/jHLoK0E/19Jb/
FWS4JgSv4wW6TCLRv/5DelOv53w9y+yirr67YP1kAgiA2SFJ3d9K1/vHMSEapGmL1Bb4UKIaAtOl
isyg/+q6VKY4di4iZwNOEWFO5mW+FnsEmgY1jd0ReJH2xv3bmQKWklIATVOILPfqetW82t8yE9WK
JqXvHVWxVHWBRTMd9VlmePxmqqoynmPfN8BGmEM6ytO/6l9/W9MgrR90qoCvDASx31BOtNHcUkBq
rcndselxIXVv9ZYZ53Vk6xrNjT8mtKwxnj3dTPw4ZK4mmaaa8zddSVb25W3t3qFio8Jg8ykr5wi0
ZcdkWJvZNVEcMWibcOV//AbRRiJBHL7+UmwFgzICaT01qNcXI+jgYyLFycTRx+8fhTWGgh8uRuyL
Zu6hOe1oFMD/d8S8+srE7FCIIOcoM9X9IUQ1FFwvUUMwI21+i9qbaWaM6xJceoIvaZHcEgv+izdT
IsD7FiPcRcUK9iiM8kxdjjkeRAAA+djPfh1b7R5gcbborDONUJPpC8KQlRr76nqaghsM1+/iQSaw
A0Lc1aa+jxOyyCAY/D2apZ2Mm646QtIKqmHRwDPIedeSdyzOAvOoK8pbNxcpM8yF8wbDGKfsNCNM
NuflQ+OA+b3iFrYF4Te3zf28fL2X9zkXUUkb2bej1Cfa2E0DO1sMAXM5zsPADlDzPk6gY2lmVf+M
sWY1r5CpFz8ev2Gyw+2vl7D+PqNnG9a+j9MMjg4w9HTvvIGUn8OQ2cy0+H77lGNdJyUmHNpNQL80
oV167RxgScAQkCXRobbzIAqlVN2QwMPnMxg2XxspohsIL5I/kZoULKoktzWIsjgVnCx/g+rhVpFP
5VbtfaFx44U14b7G1VzBv1i1oXS7hGl5UkeZ2txka5ZdOIsMWHy/H7V1tuVvTtWzJur9BTyLMux8
ha/BKTF1FfhoJcnP4/f5Ow3iCU/vwytuukWL0FYxK+2w7eoJFevQgZoG/qIjsVWYNbTVVCJ9kAIB
DgR1BBeRnYHSNtPN1N6bv09QXsF0uB3AVJBX65poqMyf/9rPSfkmW57li1Hqk1N5/3ntnxBOqrdt
sBNIr8tpBQDPEmv8Kt/RK5DjUHy8G5kb8x3OUkMY2DB8DlffeNmrMar+C9A99CxdLCi2DIZ+Sb6T
A6nBcmPZBpDAPrjV01OmBdrd0L/jx/M7v21hCBhexPvGkMhqMl+6DydcA1+MUjCOePGaMVyXfdzs
wCUmS6kTp/jiH0MHVVlh56pM21AC2ZVoz5+BEIcMzGZ8nbzX4QR+7V7vo2LvPt5+bz8I0l6CtdD+
dcNZUQXkG0pEXZEjnzMYZuOf02L9Rf3JiRJTWgnriEuxgPw+ft9W9Us2Pn8bn64WsL9mKAEQygyf
g5LO1m76HM/fYZl4fZuW+H3fdXCdIbcIVbIS2RRe5nksp0vcaplbM5rUg2x92doX54EkVEx355Kf
QAXINECQQurzFYZ3NG277/CxDV2OxFCNmy5WDnpLbBWnGckkNleCUx68vUiIfoiBSeTcThHEqy22
nFgsgwy8osEFrHUhTASognTuaD+31rGDxv7wG5mML0MQ0Cp8RiVri2FTT9aFHyMRJynZwg3rYM1E
z1kGpsczeI5DE48CE9RXp9SrBjIbtlDVyiXBeqAeHbn7TfrAAUXsuh7Vc0GhRh+VpXFRaCWkIzKy
XJj9/p69l4ar8d9MGkEbxwnvBVeF6nuswQS8IC16GAuCjBPrtofqM9CDQ3MwMeUK+aPhZM2YFovY
LKEhjDVVj/pPv7rQL3TYG+DkSPNyoW8QDRdqxiM582kQ5ms5XQi22ahAIYyma1DEg6QpwH/yu9hV
puqX0UpT/EfpLBoqFIvxnR2LduSQ2vSf44SxbX3WLhrYSKihkXXm9EG4u+tpM2tCbbQ7PxBiC7tj
eW3WOlRv1VylfvXYLT9VvFPo+Z3NV4Ioh03yoyGlSXf3/9gqhxhKqleD1u54v+1Nk2yu6YroD49q
yKryIFccSFyfyB33mIDBv4ewAijB5lH75MHSVlmVgWMoxs/N616VCul6PvMiDwjsxSZLgcmXy/G5
OUYLkojkYE7byuPdPMVAlrKWdq2MpGj26Oc/cdthpftc+bTuyOdFqlXtiYw4Xr5btSSA3kHbyBZw
hMmXoiXEn8rp0pTHJbvXZcvlpbvGdbYPgaOd64H7uYj1M8ypJfQ9XkSrStxYNRzzxXa+K1vZR+0d
O25LXvLi7GYhAIcMdM8k7RR0cN/+u7ubpfW5fIGvoYsEBPj4vXzTbtkzyjvXhI70Z+t6qeeR6DEH
bdHARwOiZobQy8A9nsucONZweoG7JTTzqy5NmwgTbibbU4psr/Wi2bkMZ4m5QxNglQrll38v+v79
rCt4h1YMpfnHo8KfLN9hqVlziogkmAVhDFU0jBrMeJgh/GVLiVRrHjWXoY9fzuGa38tnFpPr2aWS
NjU303xWCUilM4XqrS8q6Be07Lceti89kqabqor1zI28Sg7acqEFuoZ7LTlItELhri21edvSCCCb
6GjizW9at3xF3UQopOYB8lyiwBuo5SVNcWrXJsaaTPTZ6rQBSyVMXTIbwpZTOFvJHT8XBOJI1Lh4
ajfKqp+1rpEuXoXxDUpba9sHga4roLQiuvUumAGFko3hjGSYYiVwWNI5fd14coktm5NUNFChrVCZ
ZzLQK4WcuamSqqzDpzUrCOKFnr8l3/DzVzM82KHspk6a4rKbv7Wx7v09W5OPHM0L7xngkiR7GHiH
bffouYuLYyrmAmD71UX5tX49d1atZJtrTC2kZWiB+mXKdGlrUl2tcM42zqsafHh8f9Tu+/YyWTm8
3D/T7X33DqrflJ/VRfXScp0rlZZ6Ut8lXg9TXBkGhZw1Wo6APrNVK2K03mBkxfGKJNhLzwwOdjTP
hSrM2zrpSp1LDqdqpr/omm//lqvdm5fKvUp3/TIhN1QG8xKqRXykoTPBOSJRyU93LJGA/W9p0bCf
KjcTjWIv13BYfXO4PlEp30Z09L2X6YGnZE6WHfzg/rnQLWZKgngJ5Foz3M6Xl3PUIEN8lHPOWVgV
8+IXBwZT7kVfIovP9mjqhF/RKaCXxkIOr0MzUsOkGyYCiIskH6dJOTM+1KkxHNypyuLjvIWAclRs
bujszZzUlH+qb5lsvup1QDx52WlIvij8xBjBl2nie8RkpHbq/5lAfJxep8t5efN56qxeCojW3aQl
2C20kzpA4yv8uWKXRXTczai87KwheGY0gOR+5JBfweTfiRPVUTgWjm+6g2K5aBbn9dLkbufbAusO
8Lqvwxei3CJXRSu6OKtewGe7F54TikllpQFXRqXIkDetBUW54jVyvxluXJoK8fUULfNfsvtUu32D
uTQIlix3fCOp518cur1hHJjSeL4sL4bBsY3MYBiIbhqyWgnDZ/s4281LRemswWBzcpd76XZnG/1S
cKoMwIirIWLEt+oH9ehq8hVDJTLUe5sfhWEkLw/E334RiOUJxus4P+XvNHZO6zvucHThrA43gw04
BgQRD7FPd9thADzID7KDBdLjuSK+ZzuA/6eBx55wkYi4sqRMGajafQoM889QecoeDy449GneAcpO
tR0Dy91o5SKeTvd7+UbzFh/rj5ewlAXnzuFJI5rikve5pdjTgSidp2fZfr7ML3PJ8JOVXZKewpgi
pphFRn7esLl/2cgw24dB8i3xccn2D8Xyeo7YlvhOpSt3YE7+9pW1pCXm7qcm+rNhOJOuiboeEBja
9Ld/Jq13Eu9DGXVLvqjPx0+SBlHaz7/CMcydWxqZ6s/nnbzg/UH3ESCGwP16QiQLNYfy/FFVlkux
02DPQg20lj8OjNNWPs191XtsR2ZXllQJS19RUviZmGJ7arKRuabR0VXZmSCfqTvKCp2MJTIZRW33
e5LrC8jwVMRok4mUcNgXjpP8pne3wPEdPqGCy6kiDT7kv5OfdFc/dvP+Rm+ynKY/vUzTUzG8/Xg8
iEzosVrF2epHOw7x1IGUmnFSn1fN+RmHg+1d+/Adv3GHKvZH43VEul9u687oZ769uPaddwjUXieG
sPYDHmBYO/zn/9F0XkuOI0cU/SJEwJtXeu9Ns18QzTbw3uPr99QoFFrtSrMzTRIEsjJvXhPteV+s
CgEbhnLqfgFPZoRBUzUszk7Kem89WBTGH5z7DNaXR7ai4tcLsEr+uINDHjLFay0tBXTV40cMmglR
BerKVrsJNuaLo1g7sZEDsH3/ceJ0E5WqQy+BZR0H9aXiqK1fnBBgovHSn9eXbqdSnGr8p8K5NPuh
v0O2AND8Ca/oHs0cxHwmTmqgeMu79JlOrsDhf/IF6G+KdhBVNugmPPKamQfDa5uxZzgzV/Q0rnT8
HJb8vhoyL2vs4E/wIi4gu7Rg5t17o3aw2N43W3/JOQolp+erTbaMPcgrsHutF3AgKDu4I8yBMjnB
EtACmmggoBAjB7SQ5bY/8bXC0ZF2sNK7LU6Bza7aAUNNsLC/SLsfUt2n8vrgb1Tk3/dudpfWFCLs
pVhnLmj7MN0gN2pGVNCh/qBAINShw5s+OJiJKpEf1paGEekFHtqHmjkR1R83xgFWBVdVIrQF0QpE
9R9xvvxw+4Nh5Ev83bfuhAwPGJFikwBZ8c3AQJoDEKY/OYdIdzEsQsGirnIMGkmP2oicBf38E07O
Qisi1DpfHepD70u4u4/EqdK7f5NSqbIDx5aZHC4srD5q7MZt9lgHPAoR5wcPhGJLNjuzEq3ONZrF
83FO9/VJjA7dD25SyeIP2WIw2VfLPSQpFeN3DiAkZTu2n7i+s8GL5vqft+1nlRgXZvL87c/gna61
8xKvF1jF0rcjnKthRRNjZEyu2NWYjIPObrwWpKnADWWEgg+N/lRe/YGhQ1zC6Att4uonm5OXg1si
7CqkuMv2GykO3zYNmbNT93AhrCte1N0M+3CwU7yGWP7OHzIW+mxFwUmna1b49qd3eXsbkOu/5iv8
Yb94Hrfvii0zS6N5xVuMiBAQuS7JATyKUdxce6xCogtE2WjVr51tdw8XI5dkDuVYuNCCsV3Ea4xY
FYv/kKS1KqJJCv6wYns5YoGR/AqyNWz+W3RQ/yVMBRe2UDDvYESyFWRdyhbJCZAACGgNWhpeL59w
LcBeFyt+1geIp8P0zMDcYRzGLqBAh9kT3zQBCeTPjDRl7BurjXbTXh4Cxq/25d/FPpz7W7qle9AH
1Ao77jyQAe+IbHJdL0AtV+4GyBnqOgKeO2tN+nvIzeEeVirqYroUJhviLNjiEizMmfxh7z+TDSfo
Kd9txwW9QzlTcMDcKPNyCVNzxmkMYgmfY40nOVazBM/haccgdnnAdUGixbMdPaD8EoJK68uVt7HZ
FaOj/OcBtTONIOzmkUALEQJlYRoyY++PMzyKS/E88WdwM2Dv+cA36wyHTUc2Gs8jmiWLIj2n4jXY
jNH12lPg7H3w2T9HoOkdsIL9KS2KrYvfqMFHghGxqkHAI7Jc+gWT17Hnganm3Bvssv21ileci7ed
h3eH9xB68/rmoxiNJ7hTmzNrj1st1tloNxZv+4+pf14+3VewyaHH25t/xlaIWJF7aDv6jEXBQwCd
/RvqC0kb4+ITMu2LBCZWMQvuLpQgV1zRqIbyJn6xacN3xFmA1BnPAUwIBGoScOmDlX9Cf7TbKwLF
YxW24+Ymsl6fxUeQlpuN+TiN3DdRxbQdI8wEnFHxhGVYu6Uz5iqkBFt30b28fb+q9taTjTb1wP78
vHl3l7biE8+pZfKWL4A1hFMXLAlMaBTM5FPzpOYT/aXC1ntW8LfQKt5dIPir8S6PPtkL1tQ1J5Ix
N8VNPsVe50Ns3O013NHiS+CF5uSzeQiDcXQjPLHfVAKRj4pT7kGwfWCviMqAfUj0BSybWTPtOyD2
laUFzSCKTk4IFCWCvoY+/qP/8NAFEg7svyBDgqmaqLulBeEQ5POxoqU1YDkKixR6H0sZ7O5hPAjR
r3wRgUYR1sAcM/C22WRj+jFDQ8b6odpQYnpc5HDw5dZFFbk5c1QIZynOpHUxZ27DRJJvL5/CBuMQ
IB2SPfq3bPObYT5ccL7Eclo9m0tsWWBC25j6k9Exx35MQ6CITBLhS81PYy+zIlJruj0PT+5WnYwG
bV0KtftAGAV7MM6XCt0TZXGJdHH+g9ELZK5qo/LfgqfReyhr9Sw/HFGKZkAZDArDWTkilocBtPjJ
l+nyUX/gb3hpgHEM2h9aUjKqQArBxj1kkx8ieaFHBW5POVD32o3u598KUmVRgBmXglgTsRX1vDsQ
okDoEdIs4beA3SpdkTnXfqw1OxUgHlhDS/NOiQqeHMFLvsHoz9X27BhRhWlrPLIBaLE9QT1zx6dw
RgNF3RO2QSjSRY+vnMTCFqQWBdj4goOHahL0EkEWYkxgF2vHeMggjFnHiUOfcRFswNml31CrwiWv
o0A92ktbRvR8Hu8bpLmobp9EAAkQkJ+T8z4Qbwo27ap46wc6WXzy+ZRPXazDE/YYALgY9yKyf9cf
kC72Qs1onIDiaCOwUfxtsRh5jj/EhKG4J+DjF2kk7ROCxSeSVTZNF/+3e8ZL6yYJaShWkEv2Tzgs
KEjIjBtsVy4Gb1sRDEemBJ/uMBBnXQqJkmuXwu/B5oQD/lJsKeXjC+gT5iQsEOobIKCgZ8CKuVDD
efaEeP/IyzLIFyu6YBS5ADT0nojJidzMZ/5vcKQLO2A/vshxbZIt9i31XffpIODLbUkjYRbmLqPz
mb2k5bDWt+GmWVkECHEAsMzB6guaJDttOh6IPKx4sAgIJswpNnnEGKIRrMoASVzoFQXTgmL6zWTg
n4oH0jfOj39+TRBgiQr27qSj2WfMfeKFtzlh5/bVk51HhMyRExTr2uwO9r2uTx6KABFFBK/3NzvD
qlpZnE3gFA0P/CfgE6F1xrO591u2z8thn01/AY6n1tSZBptsyZyDd5w1Ce4jIOIlfpsnKPRVxhgz
jVV0AZPq7nKJu0lfTSUyt4h5CllgBDBL0CVOs0t6K9chmi5HWJA1X641i1jQuEIvBfudHLPmQZOB
e8cxjbGPyoyFv06e4CicBsWG9NobbiAQkJHDoEgpnAPQCMNrbq2Kv0TYwDtXfI0hNbaiiFFxODgh
pXNiQdnE5Jahp17AeKfUUFKGFVYVlAWQlRI1agjYTq7X/xTELDjEqZa9kUejAgTXpa3ZZk9a+xd3
Uk56oLmH/y0ORnCll/fwd/In3F1nB0qjHuhK8Rm1JqSlsyGCwQmZdhv8uXCe9x/wV8VzrADeMlCM
R/UC5/bKYEE/kmA/ikUAc4zYvlDxkifzDdOpxaYXJxFhCQBFDJRX6Cfh7cJGoGHhRqfkrv8AidgY
rPJvoIAVDhEvDFCPJacuJwE1zpyBX+Kliq9C9GbuooHncRYmCBd+hW3p+AIvVS8UbWS5Fm6U+Hnc
2EmzIUWWavyzY2Wkqt7WKSShWzvSlSL5i94mtEymfHma9gsYtbC2HWKbUY1THUJJUNb4C6cDgFS2
tsCsPPmUIf4CAUIeyHIPKsh4ha3J0MGj+GvPyd+R1vaF8gTID8BWLrqzBckA62V7Ccf1X17jEqNY
4iLK7xn/CqEp6KEB2Qe9O62OzRbC32M3D8Io/Cz8ZUOM5JpJMnjbc/sCOn+Xbivo6hcLgqeFjzaW
fZQDQBn2Ldimr6IIbTF46TrdizrBHgHCP3UjsM7IJIcUZ8IZWlngZu2HImTS1WG7w/zI3EdxHE/S
Cjn7j7hLWJAz6UE8YxHxomVM3Qv3BSMUsmVwb2Z3wc/Xu519aITIGXE1u8N/dxgD47CVTpIwU8V/
iJ0qr8kqxT5ULE1+qO/GGt7FAYCPWkQl5PLStsJyZMNn3Go2Ij9s/KUf9+AewMoF8LmG7MTtdwJz
Dt78GtF0nnj/WHKw8Od98m1CbsGPo3hq4B5rYOB99WYIVCjnxk3hWlRveUui4gLv5gVz4Fb7qw/u
ZNzYcJmShXMiFQD8kHsd362jOuvWWCtvrzKUUcib83twwjbpN9509BmiFwDc/bI/nSsu8WQ9yPiF
iw0XIoSp8oww6afy5adM6H2iFV3OMVrqr2DywdTCeQdfCksZMDiy7AlWBLUiQg4zLYxW82NPmpw5
BUPRFsYKwQGlLKYZAU8+CJsjol8PdJJ3ESCWrpNDfqKvW2D3RWgGZE/tGV7TIyz0ObPKsocQ/1Iu
1UyjnVonu2oR4KzpvFkG9zXTT7AlsEyB3+CLXAY6GPmPxRLvhyUKVZqsav6OW+q/dR8bOvA0zE6F
nYXIB2T6/cIEDwNAoBfjhNSd7dw8v8MRY3nALUduDyjfic0tq54EqM+lgQWgg5g3b36TvXLIpsbW
QU8zIz0diiVcyp7tViAc9Ghi8m/mO5oLhubxBB3AMEG2baavhRiL6VMpVdx636QVCGawYMAKez6L
CxPz+v4kBp6QL0TOfZHVIaKUDM6n6FI8BAEZnsACL7BJCrz29QVjSbwkyzNOOmvNnauTlFpZmGfj
ZmBMaUggLUCWYEZheoKgla7MC3WRs5o7nFlePyAkAqwnIBYQAKJWCYdA7CxY4mRcJG53aUfTAuJj
wsECDejYX2uaWA7BGeC+phbDLeL3iXUGbrInOAQ7kJp073/S8b60F6vieYJlcHoXttAGzSTIPjUJ
UoL2k0G1ViPMIpyVQaFD5AxfC1IMavqe2wtAp2QnmHBCHMV2Ckz2CQeLdTd8aThM8aZfdrdhV9Gd
TyzSazkIX+2n9aXSHXAAIu0qd86wkByR0C6GJf1CXIdIKPLrOYGBV+2DW4cjcCaOaXdJnoc6yw6c
pmDuIyay4w4smGXwyjs7h5wubQLKv0r20YbJZis/RgiWUFR4dYZ1YTZSf1QQRsBgCcJF9AlnIpgU
fzMIlP4OhKwX5ZgKSIdFFSe5Ecuw5I8tF0VNHWYojqjpLOkx5DACpkITK4MTXw7nonFyL0QUHECQ
OPSw1T7oeAat1QP9nFgwhVuYc1W/4ypxxfgLLQxtWM+Qqj9ZiFHclBPjAiW4wRgO8xX89C58tSFX
/RTFe4xk+EaB6MDswBu5B1iaGYKxB3cJQpvNI8Pv5gCgyEIlkVg4h3PCWDC7wN5iW7csqeY4V07z
fUq01soijA2xGb9NXrDKRgfQ67POvuFsIQUPfgiSHBpglazhbEdvyO1iCCUBtjwUwvCO6TibvptY
/8Coo+5e8gZqAsTEEJIMRAX+Pac8Vi7NAj8c6DB+ggGCe+epUD/pKV3tCG2KGsx10F7tWU/XJQ0h
U0DWP6yuoEPZyXa7oedBSXLljrLAOd3mL5KjuTu4iFr8Dx17wMaecEpLQXoArPWdixLjaC3LTLTx
3tR6KGP7vqhp/AV96zcBTrGdp6LRpcfmVySNuFXwgJTtXE2x6TN70M7MVpamTkHSdG0eJ9nJdWie
yxKz2TZeuxaWFtEQHPqoX0eRMzGSfurYcjFpK32rG/IAEwRSkoUFf2suWj/ZhHJ11+1xLsXNsSTP
kqW223frgFtnrH59dRuUwTSUw0U1jvuU6UdNh0vVmSy5E+lsBPeq+k5MnZ39QbGitVSlhxY4JpJt
khacedyyyZbDeUVqRGmy7vxtJJtMC+50q96aQPPtiOgNuXbPF5HlSFtrUiq9FglnaXw7eXTzIc1V
YfTtqzXCQh0ozUkuSRQtXaOgMTXKc+bIu0bqmS6VStnwTAqZEhZ10sFJCLEaj5pGT6p4v8rQ/NXe
sG0RXcGN9Nz+GavVOkzosMJj4FpwIUtnm1smsJWxd7ViJ2efuZRtygDAA3+PMrfZXCKY2SYNAVAM
HsF4TitxTyd4UWIT3hNE62rQSRPlWYR006oKAwujxorDQ8f3dpDPZnYKCHyt2bJl9kQOmovZJrug
3tkjx5MW8CQ7PEh1ysDlR9NC2poG9AwFnA42jR+1cN2q2WCOs57wwwTYDJtcNXXXAfXR4hwNXkoW
brnoagd6bxjCrMJt0ecDFHRjP/VcD2kFQQOwGFx70qaYdGnYoTqzIEj2TWkuxGuHKVE03SKUfjOZ
Lrxmv+IuMhdKT46U8mlnJx//8++qExnqPmb6eCrDQPICMIbMuztmuNKbeJ9IzlwyoBSMi04FcHu4
KM1BJ/BniKtnqeDEaTWfsgyRTUNt59ADFcUk87p9x7NcxyhVu7sT2R/imenwAuqDr7KQVmm1coZ0
HgRQQrRxZtek1KbxIbaGSf3hj+UllojC6bxZVgHrdNg1VwBwASZk/XCUVGQxdvvdk04XOTnOMmPh
AeI0LQvsq5akOttoaaoWy9ZUF5YO4GOTBd4wSvmzriOOrWENaOaLkCdF3ANxu9MHClWFQ7LZzryQ
hLNRXwVx8+pdkz9etYcmlHZ1bbPFclaqEsRLucZa2wqPPg5bSqS9tVJBlqL0O9/VgQErj72G4k11
g1vHi99diT9GaZaHICMoo5EKOgV/5SYxe3BOOt9suqXt8Kn1krAJyVkGXXAztOC3TKzpkKtnu8Yq
OzGDS+2zCiyrk12ypiBEIA2To05oiZN2n5aJ2bnqQSiP8MRst7UwyizeLsNhWPWzlFY0xHKDuVhP
Zh2PbZWzBN2+chUurfWr6w7X7CW37NHHa5tAeNPPhr2NooWdz2ACBWRND2s/2ikmw/JwUOmV3YzW
It04FVBRqH+jdfOwawuO7JHsEX+yE3ZmMK35AX69sPUfy9xGt8hZpTDSYjbbOghmTD7AX258BzS4
NE9W/dHWG5vUJvuOAUkIgGl9AShr7qX3frippXaPqFLHXT/46f21lGxGbWMRE0EyBTcj/ysbrmaP
ro/ppxuffAAjImrqkPf3TD7w0nwqqVu7ycIgjprTgDXwODf+OpP8KF3oN2FIZMm50O6+x4EOrNXe
k3htQuxh7ZeFq1Y1pw5oCA4XWDzmwkpzbukEGo0dbeKyxXhuOFTRumjePttRjhFz7msHrfxIwzsl
V1X3GPSbymYAzSh2irpIMWyyjx3olgMX3CjWg3oz1B0PuuHcB+vDx8YL5EefG8ojr8g6Gxlw6VTl
N8QEal6lfTVinG5mLVQQypt97oKXSTpUsqgyhH47iJ71Vs82/P4hv46nzHr5oCgybqVAzeZHkv1w
0fnKQpt9+j7O7zq22NbtzIAfbvToylfeaCjXbJzG+CmnpFio+m2I11X5ZTbf4vgwaxrmiJW0cHvS
6dhLtkR4s5Qsj9pnaf95HuriLS1OlGNSiv8s1MdtJ+bEgIV4v0mjh27tS+wJWFgxXdtrJ/8JMZTy
6XBw/Iuh1PBHGKHScdmqfy2bUDaHfAkqJVuUaCh1/Ci5/ZbsX54ifmYVzEfvzD3hkuelbJRsy8/3
OwworimQU3NKsIsKlzQCgYIxhXrki+AeaL2rxRtSr24X0vZyAm/YrBbD51it4nLdgEr3v9yFUf1O
IZCawW/kPirzhBOAck+7X81/tdUyJCd5WObeI/R3Qffi71GGZGHR/VuPtJ7OqXg0m4eDkM3WZHG1
VFwcjRkMPM51bklBtUEno2/FJ+zcJxc8kGC9HoLh1tb71D+E0THoVqn1GjPSevnREGFecvVbwHcK
O1geBYMmdq40v/a4ryB5DCvT3ckqE/eydeZJvja0Q+leqJoBgK9/7LJe+JUEzsHmqybYx93yhfHY
jBxrsXrL60uBPXtB+Dk+o9icMn6fe/MUlWyN5QUfgptVVRdBvpW7mQSVH6BA5+YI1FXmPa1s7Zt7
J7qH+cvXLk32rarnKGAyNiKGb10GJYrP3Khoq1Gco0tidtXUUwl90Bs3nMFGtgpNm588MbNdH33p
2s1V66WjYmPg16vS5oFPzJtoshJlhJ0CO7m2nkUTfdeUR+Vr0Ndp/enkl7iA1bTV8RYpONzn1Lkx
XAblU9XuPCwUIAA0bVzwCFP/WHzz2SgASvYSVdDKz6q5TYEIYVnB0C9mVEJ5XKJ2EJevPBAcNXzp
f/DV0fYwfKEsqcODoZ/ULhWFpUwX1lZCLxB9BfBvHcmZJmqCJzFbQ49YH/mj1RYS70m91uoOC11E
0tSM2CMGSyeEDHsBfd2aO4gJabFnKuZwd8cVPY4enkoQR0AIUJWQbOF1E59aRKqFh+VIt8w6Dbq6
xl6dJ6ZZB4+GydrPX+Z4V0JzMzi/PjWmh8knd/o2KYJtbMT3vvOwxqTJQx0mKpva3Thi0q6dhTAX
xX8bBZl1askvOU0+HTv+iRqyUQZ33OW5DPyGkXGg7Ou044gMy1Naavg25fHBkzx6VP+jt2Mqd4Tc
ommtvUT9Dcx0ngZMUfC/TXd4qwGayBb5PjQBC5C+dD41+jMTTaXatfhbmNw9CJFdA+1xMys5JiP3
zwCU6N1Z1tQgOSGBe6Xx0cVAOqQGOGPEjGlI07xKR1rTBq8f7A6i6DakxUbW2q+6sJdJyWOqwqqD
aF4aZHFL/URysBTrf5QIp/cRGYmP/Ur7WzQn0TUaKu1rr7A8YjnlmpxlHBES89tgTwLjU+Pc5o7x
FBdtTItQS7m0dMkGnyNuullGJzliqGBzxzcOYJ6NuswHxAWoKOu5MwY7p28PNtFFNT6yw86KfqWQ
jsmE61506JKYVgptXlgceExtess/8zlt9WjvLa5fgXkXzuBcmEqCZ27Cohkj1hu8npwqS0OJXxm3
tdad8EDTzJGPiMlgkgCyhIGEKUKN9BzBHqpuMi/r5FGxLLbtBGD6kI6whL3fur6boGr5R4MKKs5e
4jPJW53tHcuvvNUnHavQsDmkAdKnjPMiI6QitMQDIi5DYH0HAONdB1ejxXyUZyEDb1OCHxqjuSJj
oa4gvHPjg3hwpKA72tLDQW5SFv7Gg0Mc6dgMJ7ymhLYZXmPl0JR6VMVrEV/4rif8/oAzLZGLuWL1
E1WiUyVKgi+v7QGt86XsUUZ/CkPm5hy3bXEreNdKBRAQnJ02ZC2OOgu2T0zlc7WNF4L+cW2l7Nk2
3lqyAlroYhcixcmFroRlaIPmCK4TT/xaBUvOHDZ/lnBZIerEz9axVx50n+2FXFGnfNKt/Gg7UH5E
axIMLLFbRskcc9fEOfhRv0rbjQtYJmaaXuFsjsKV6Y/TJhAcJd4NCqWkIJhdMelMuc5aXcBdls5J
LH22notfHn4ElFij76+Fqv5p9ItWzL7Py2fidQpoxQUFs73nmBn1Rbig5NXFRyKfHTcgQaSC/cWm
V5WmvsTwYsoLfwDgCDMdJrv0bAcagW7Mt6Zrb1ItX2FUX2Xxxa3Uu5GzTXYSgB/1GlFoxSPlpbCg
0Y3JXGQO9DKCWWWyi+9tmojavfdODzKhYmd11jL4oam3MutqPxDURMuMLQUecL5GDJO805oC4A6I
WgmwiXPQD9voGmXr1Uo++O9IJfDySabHz2RUjzlMdpdnUZe1vRewOQxUbmsvAQtxNWzyDPld7gf/
M1fxBk4ITkkucsBizGJDk2GvwkXWfJOakMIQKZ1F5dlUtXxqqbORfZbJG3Gb2uQ20b9ahzzUqD1Y
JSwHDQv9moeM9EZwg9rFhrAqZ6lqLWU+VM3g4tSJM0EqFWT1AUl+mw8wLcFMVdfEcxKlTdjdZJoX
w22PbRV6cBpTLKl0soq88O2EBaQhv5yr0vDQeuYlzZCujsyD2/k4E+GqIhQu410y8pXMI5CSy8FM
FMDozQECYh3bJANMyUEmjZUD+ARcjCKaZd7UQZDAAECEAE8r6sgIF50SD3y7v48py4ZIVbZqn+9L
CnhrEptWjtPP2PePPp/W/hXTY2fzHGfVImWDVNcfKTcSJ6c+ekvFe2SZTZfODh19WUtnHFkfjt4v
ahBtVzDi3SvvlDKCYoDWI8Z2sE7/enSagVUsu5ylrN1vhiqOMJZpb0mDlIqvVuV5UgabPrECsBIg
S2NFzIVV9ZObAzqCHgIQh8kScLN0PezVMvvuqMzujaYy9NRIcIYEiwT7PTr22oN3YZaoH7pzLIHa
JMjoASBSn8S0QP2xVZypl1330Iul3nJwhsrez5wvS4OGk8j0rfQObYyPhLo1DDDq3nr2PlPrgNk7
0QeAaG5H6Biig9ZlJQfYoriY1ega9868y/C/6OQ309qAFkkv0mdZTBsCs038v9Z2qG0Vvzq7vHBX
JeeIegMAc3ESnYAIDM66D4U0ape3LYV4yEoMSQ7HIrlpBb/Wjd9xBAcvhY4BKSgBHzSHdxBAj8ib
OZWYzynx1CoBt03J7atU9xJggS6+sZJFZ4wbv7extcPIhwWxPmofgcUYlR805yANxyg7BtnRHQ65
vFfDXVNvJFanxkJWTy5kQQu1Gadlo/b7NsaMMO9WrgkDLYft+mfHcOZquiYSNZrxu7EIj0aQ4ucz
yyISnfLOkThU1wg9AY2qwMYCgyrLceSh3SMyUU02bvXASLC310lbMkeM+MbbC0U6a740b2raiPGs
cCpxCCiBslENlPTIXjmuqU2aW95Kzb2GubusWgdqZPjR1IzZ3CR9k/BwkGhbVwgQ1h3xhjmz1hhI
c0siXewvrTbM0kZL5sfWbdbeWcFuYzwivIn/QIFwfFpJ/SGtvGkXc1jqwVJhRggzYq0sHmHXAEMm
d4+dsEkT5CQN6u2TrzyAJP1xXAcGBk8RyVhkZKArJKkvt8+14k4LNV00XEtXGZYxUE9Ar6CGCNC0
c6N2u4HWXzF+BpdIFwIa6uhTru+jLurQtmdvVw1sM9p4b3HatoF+MTNlbXBkNO1BCc5RD8VX3fYu
SxODiab/lLVlTu3gKHXVW411qxSmUMo4qHSo5RxUsq0u6Ef1AUK4whherEv+pLmhOrQ85WUHc+IU
uuQugGqJc9okYysJTzwcnW+hWWC1Ylm7VK6WnY/dSCVdShW6G/KauFCv/ssG6q6LYAmJdxeMoqFk
EHKiCjzJ3A883OJrCNDKmAhwLiWTmfiZedTMDDIcWzRTDbZJWi3vcbuLdJb4dCpSk6wyALNEk0hq
SLTq5CgQswGYCnqMNuLzqfmyGqKZxoAGNTZTMJJgAqii8Ds04Aufa3fW08XSzWohMbppeaxr9EAP
repuYcaCuHLJf/BQqZTpLVVkZMidunU8ad7r5QaUXZP8X8UeL7npLLLGfkRVvRn7djpI5m9i1bcw
UEn6wEJJzc9WXq10zdj4vsDrajWdKtWxqkcYZXgA+CNY/5DqL+TwVe2Ue62pf+v44anTpEVNG6+k
Ipg4QzOjaVRJlOn0XeIAqRpPv/yUm7+4hgpF492hHgyhVYt3qZJkM+rSXsB2VWddAiB2lQ9NGpKr
Dwv0xm5HqeepFJ19LZlbQy7nNieJ3LDWivZ2p06wo5MLwrBqvHaY5R08+5pxwFX7OUTPMaFlrH4j
Czq4wwkwHOtY3rRyO4uHrckNpcgHOwhm/KMxYahbJk3fpuz7+b8TMWiRDU/tFj6VWlFav/+1zVDJ
xXde6gTJ9/k0VI2ZGM2KDt+kHj2+tokad9drlO4QJ44+xZbfRxdTNqsyU75Rb2kSUsQ2hcccH1z2
MJA42oizEakd1h8tQabonf7BJbxFTSoW2sCnksONLbY5rJztgrbayDaiy1Bpg1Ldnyvtit5DDNhc
ElFNShdWM/oqX+lXIQLahJhuIJjaKgFG5j7eJGH/9lX1awzjdSJ/Oh4hkpW9YhaY+0b8I+aVyPK4
D8qNKRokeZA/cl0NsJoFgXL9tdYw4pogyXr2rZT9Rs14XkBTvA5E2mMHLnEC84wtNOcdufoEsEpq
wkveIqENlGVrL93qMiBoHGTliL4NIuhRt5B3gj2qVn7PY2MnOh4Tg75GcQF8HPwHkciF7nBSzOLU
6gpjtfbvtJfbt2w9JBJjS61dZa2z0xPY9jEkVr7TAozfxvSr6djd6N5FDeC50JiN+HfrFUcZ316m
t8vQ+rM52SSrPEadO/MuOhNMVUXnt/4bv8ok+qwkC45y27y1VnrGZtRjRCbh2hAWkwJw1YlSVtW5
fxsU5KCeNEIGDAaknIVxrsMumzMpu5M8ZynUY9zKk1B1ChAolSrMXnFlHDLVeSc9rj2WCzFDlgxk
lEaz9t20mNHTJp6gC5yDAuWiZ8+1SppaNViThzwLEgoVOMthdwJ8jsid8gy5CYeRzvASsrEcv1Xr
XtDGMebO7K7aBqZ6CTvU76aEpQ62urq+LwveXeWiH+abCseMPPu+uFUy60hf2jb6l9HfuMnEtTKe
khyzExk+umZYOXJ5roLxneXltDQZE9KYbg94zSYjtJ6XLgpsgtcHrOCr7yL806NkOXCrpozFvtWS
6U70pRsvRan0lUMIF0OAUjHnmpKmS8fUp3FknQ2/+s0q/aoxhtsIg9RA/St1dvBjsMoKGS5646/K
0oPr1UsoRZBhRBF3vhptq4QVhGalc6P7SCIIUYYzPlR1/E61yqcky1tJUqNJpvkIyiECK8G9JnW0
OgQODYxdEqOSPr0xiqZSaMKCCUhbNoiJVmdBR/JH2O4itjmB6t8qX1k3SoZ3j0eCO3ITyfyJ5DAU
Mql0ULE7jnmncmUvnCFYqlp8G/3ubrhZuGiS8KqZ5tX1vZ2SDQe/rZBWlVB1MyUkOgkzgqr8NK2w
mOUxBmoquKAeJLOq6xaGT3B4Z4SvLNiPrYVvdytfC0UrprWVC19sLbEWeUtGUdpRP4yKXXiJB1R/
GlvMP0BataBaeRIZLuwJ2wb8PvKLTdH55rTsc4IrBntVJp+KbOcrE4JOReBVn2MSzTJuqpVjuUFe
74H6K560dhvULLm/NTz/Kkv5rvZGiBE+J2gRD4sh0GAOEHJUh2mzYL+wLh2zXOZBe2pTzZ4MrXNu
U5LW4gr1QIG+pOpTejdAnL5Nt54yyldHrz8rY9gGTn3xNLtb0EQd9bTeuaE0zoiN9VLpV5Wk2/gR
2mubHRn/SOuNwmoMib50HaINvyL//+/834z5hF/K601sr8X/wSXASUO48TpPqeHBB3fw9FU3SmIY
G0Np1avlxgD4eXPIQrEkbRnXy/q7T5i85BSqsBQQxxkmjYtrbbaTjW0Usi/2ctoqrTTonIE/9Ny8
0MXp0wS9nTkuvTZbjlVhEiNk9JMeZZaqf7kqlN4m/EAiFGDVFqd3CR6sDwRor1KF4FrS7LJennU5
L5V06469owH9JJOhQ9p4OwQM9v2wsON4b7g4WgzGIuqGYdIarj4tc2hqnXNqoO8VCRbDJg9F2j39
MMJSx0Ui6QMjBbSTqSztPU29dS5OBVqR/lHYF5bGJO8UkL0qBpMs+mLMaSLzInnOIVdjXty4Jflw
s/usnyk2kopCxZAgYO7MfrsSyFD29ZVtOvuuwjokdyudGRWZKJRFivTRIpSQn6ECITPCJvJ/HJ3H
cuvIEkS/CBHw6N6KBEFv5TcISVeC9x5fPwezevFidCUSpru6KvNkuS9naMyDmu5Ky79OurrTSuqh
cqzOhTk3oHVDpKj2yow4ixaMEJeFxOhfy1Rn/GTCnua40iTqb5+qrsyoJruElbukMpyqj0EZP1JZ
/SgG8K4ZznROXV40/P6m+LSL5hRVU4Hdrvg3tJFbzIArJKJNBX+zxQ4bpyxCM+Mp39LXthBXs8o+
0xSZYPOuSO08x9ALR5RhJXP5rmyPUs2fQzOBx9msJeCski/aoWvNsp2io5c3oLXZ6HejUjJYI3Qg
dbZmEllrOy6vTdkfbNs+KqO2ypFytNrGjJrD1LPF1LGAzVgzwQjf9UL9VafPqcTeMTB3VvptFfHi
+iP1h7ExR85MfIBVOxT7TDQIB5QXmfuH1GEw74PsyLFVZfpONcpN1xReLbpbMSR0zvuHU9bJDt6x
wa0da+o3ayScbeAaW8xu7TL5aufoLVPYo7oQTlhQ3mYjeAzLMtBHzZeZsx8p9tEvX+PZoPEYnHx7
OaLTguDRKD5y59vK46s5QFDmqvRS+/Zneucj9bMql+LTcZs+vZdNL550dWI2mZ6bCLuNoM/ey4ut
jMHTUHfPGiPBKJnukQ2SozuJ2vYyX92YPc5cO8WsGmkcdTTzyuPtlIT/TgnEvJgeUHwLZ/tbFcQG
ap4Tf8Z1SyGXMzRQfZwwRqVcFKiVVdjeeM7R6oaZRzd7x1NhNnT/TINjcRHf+yKjtRiQ5MmZOFuQ
iY7yPSb6xhqGZ4V1WVrCzQSuIV7GQJM/Nt/aV4uXTha7PqrUldRowEcqMKwpv3YDL3UwfXSp+bNc
H3alc4b4IIkH6rDqpy06GtEZOloxe1VQXpldH9Mc/o6W38MJil+oevAPab070U3FQtVkx9bwD7as
vDqCFVf6PiY0Yn1bToBBqtPG4AqIMjuqoGQbSZ5kUt4MsJB5VuyTmfmF09zi0vzzUaHpCbzyJrVu
mYrUR7cig7LKP5rG9GxBe9XoTyFIK331WURj4pXJp177nNxSDaUFgTyTgwajUy7C6XYiiShCa7xp
vLZZzRO+/Nu4HnbC0C6QH0ereG+r+nseMNjImFFCG46HhEdTyB6On3hvhNzWpY4IIjLeG195bhKE
XKwxeQwqUwSXmh5HopbrMpSuX8lbUAyfhpTPjglXIjDFVZ8h0ygaq178EvjzeXmSzZr5oKY8+aMN
7JtVIo2XDpsEaDtu+6zVnsZR/CZdiUaltHgAWZ8ttxPRxSydc5EGL6FCyd9Ny8XNUXvmxceYOt9p
Ne4jbq7ouKHl8CfsgyEw/6eq7eZmdlJQHwZWiHGX05gwN5b5LUNOLda3Igq8lyFmMl08YmdZzOjP
KXa7CrgaRW3pqyqZPmSK6jZDUk5z8A5UhjnBMiqKP9jT9poGgl9y1kWlVJBpPZ+iWl46vwC75gq9
uA0t8j9r4JxSlo+ob1+cUQf81Rv7VpJYQAJ2pNCo9KtqXPW9QY+QZrwNpcTpPwna6CsM09DzxZ9j
wN+ha+9Ijv2oThqNxohSMQ0RNWkAqnGO7OUBTEjazWlB6w3ZVOZRo5TsIwlmL5UvJtJrClp3ztkJ
lBnxJy9cqlYf3PJ+VUTJK+2Sz85Qd7WJSl4zN7q1iAf6SxLQdArGg+L0r9lEocAaZOvlkV6mhVZM
1aOLkMnbFPQovUh6c5TT2LLFBWa/DfMA/sukXxP2qijW3MmXhB0M8EpqDfYqInrdNEnpSCDMVJ+Z
Vb0NUXWtJ3Q/gVIBvwSBx1aVP5V27g3OsMmljzLSdjn3QlbioFmnBecZN0ggoxRomDXe2TFkQxr/
KhbQPPypdPmwqulLthqiDe2ZrG2kgoaXiWoxwtL8n5QRKFLmvBmSBmGeRL/9pF70TiPXEGRR7/p6
w/sWcL5m42aFRjvdT8VzyQDB73Rc9O1E9Ou4a5CpiRyiXGNaV3SKOjOWuUsuCTzpJOEUS0afzhxM
7ZjtEmXAUOieaCh/W7iHfXQyK3s99opPUSTu1ThjkU5WyYizpclN+n7yt6wZ+M0ITuAVN8L6msMW
qaOF2yDgCDpwU0P0VIMMPwfQT+UEUbFwmCpEjN5J9xFt90ofLWc+/EgCBmwy0L/MxkQTiUWuCs86
48qnPNN1SPmuY0yd16P/SxiR9tN8DQIU5f9/cLU8y6KiTYeukNSlOMN4PJGsbdvbXv1FdzIlDDQV
HWVGhflFayLCPKi6It6vvqrWSqG91Y04zo3qKRkyzdpca1HjtUbiKWVMXog1bidbX5W6/t43zsOa
aw5fFlUkx7YgfzcUDcEoE71mNrxW6jtD3oeQib6+DsboYcfy5vvoSFs+wADPQCZwzFPQWKb+l7cf
A6gDZjvbGFAUGxIF9bCrw/jPmrOPSDUhuONbt/7NirbJjOlb1uJeDN0Pp4CVhqMjDXiNQpvmUiUe
o9ZdpwSFs591vwW3MFNSz5D6vyBmVlJgAUWk+FPI8TWUUB5Lf5vGdHEXa+dM5Z1EKTSVfl9N6jrV
bA6q2k5WoVt39Co5+SCyir9nFSZmc0xrZ1/oNviP+YepxotfUUakDXI/NUR8haC7rfFiEB3K2W6l
JwyvslL8jS0QGB4/DtJrjovHvrM+ZMIr4RuYzw+2TrlTgIeg8JxV6mJO1eQo666SLN1jv9iOaOW6
pZcSPwKf7kob8eSYdOA4hrYfwjj1YbrWbWuV2UQHkTnGXg9ppGIFjOg9zBQ6izZU/HacoWNCNzQm
jF14HpRiJwsfThxKNK3/QM+DmqYTjLaUvX8LYm62wJSoF3wp5uclLEZjaecGqxayI5S95Rc6tOE6
FkYjhTOENr/tK4IvvtAxBfk/plte3NLV5T8UBXRWPadDTCsl+61EsEoqsmDgpMWI0SlmfQ02LRhc
5RZr81qLm/XMfWI6CK+WHHnkB4ZjQpAlq3vWVnP9bsbbstO9A28WbIIIEz58wxhvH01VbUronnXu
0MU7qf8BhTeYw3btC38wGPh5vopkwRYDrGytvVOVnO2gOQT5snN0wJ3QT1IlTBkF+3up4ogvfhrx
lmj1CjnbZUKsqmCirJmjx6gxG+atSvaRioscrxzdnxL+ISUqfUXzKXgzaO8rAO1jfRmVj5ssi56K
ionI0Q5oGfLtm+Zvjtkdf4P6u5VYBjBtNq1O0homAFLWNX6MvdQufusQnyQiw4gSsWJP9um/LZdd
R6NFP2fNdjvQlouWvGR+0XJXOmrzHC180aOLw7dU8OcrNp8S86eChnCelROt82A+DdZ7KJi75IwU
gEF0ULZLvXVFPDDIVldGou+WO0PRgJsnNPFOtb8BHzPBhpxnzbrUGpqQmLw58k1Z86AQ9BOKTFl3
jzAbt0NEJBcbCx1j0Rlu/GwE0gX1TMdBNs0lteZN0RDTsTy5cQQeBvUOMwnfYjgxzfk2euXOrMdy
AgnYjUAqMB8tb2zV1Q99GVdYmc8NtClE2wFmLmbFjngoG0FZqTA97ZO3liMawIwC3yv5S3lu4HHU
CUvXs/yRNUx9gHjJ8IWG8E4xHa/ihwpHea6r+DRqfNn21Yi6fTADoSv99zJXDxYGDscE+mFMuDk5
GTkO+qqyVV/r8J4G6Z7J+tkH+W7L3vOD4bMSyVbhxtqN/B6t/m5pnRfP1HFJ1rta85HDdGrDemdy
YqgL84+Wppflnj8Ee+rRoKIXp6gmb1yiveW6tess9REsp7IxeAgOiQPojcmhEcPLX4Xzpkqo34qR
vib6KaQntxprAHlNLK3DKN60ZNHGdV/6kvcHvNPUildTSYanZUnXGEm3OtFTZIWr3izNY5vr+AZn
FV4OXuyOQgnKVRlfx5psO0PHv+jjeDDkPk2Sg14QUOPQRJBZ+kMeA1Jn1vEpP0U9T3WGOX8Jc8qf
h9y+L79kNriOOYU2TJ2Bz7NseSpluzQIY8s7pgg0TUiZxX2ewDyd1PCcVO3eHmcKNdAoimqsSrBQ
lp5++120TekNFEVO6JAqd12D0iQs0TnhJKgRlTp+FP3/VSau2CJZMO1rNZb7jgyo0myCbf8uQ4bS
y5Wi2vmp8vox+Fix+QSTibs+jz/gr4UOkygfcUwAsy7T8CsH6qNx5kdb3sQMx13O8HEalpZEyTai
nw4stf6iNaQ5uR21/sXUWaG4DUUXHYyq2pQCtXRYK8hx2B6VTjvOaXHJdGvjg1XMaFEI2eDjqBGh
W5ULDKxwWt1b+qSl2l8VroCwG9RSA6e8aPCakP3QMZnQwSh15nPVDtwiC/4blW3mFOc0Sx9QbvU6
/m6qyNWwF/pR/d6C9dZaeOGZ4Z8VWupzSExv4iSqV5jWiiqyFjmh5SWHRiuuX0dGemXgjcW8o4VG
it5cfdCWOWkNq9CgXzROLEtJnzvMy3jKw1L9YMVXidUwkNDk8/zUWMZbpRW3iSaCzD+CkZQkH6x5
1H2Fvn4tRmxeKQMtX2RHjGJN8hoUhzglCTdKz3pIkxtrKF3aZzRIr6Xx6wzd3hh6bRUmSLnpKqfZ
dC6QGuusJ01HxysQ7XPGX/N1fKwZz0zVweuTHaTbGHBja/1Gc3Zk2kR/K7M8p+f0n07a6j2W2dvQ
QDfVWufShz5OqUfdph96GALk1Fhf+5ca3+owtS9d13NGIiZ+eR8Wb4oEd0WyT5KWBydrvqIBdoWq
PjcDNkaNvp7gGFQFVY9Svl9zg1NZP1s9lV+XCYBknPdNHUZUWF/tmJekndV8ldE+cGA/Koz/V50R
AN7Renp16CnLhBs39TwG4VCdUk7fc8Q5ZrDciGa+3Zdfdb5MgXpahEVUviygHSTxtAnMU8TofZ6t
7QD6WbYdA8gZd05vp99TGl7j0AFvggCfNVX9XXQY5j5VenSFAftMEzBy4ZxXmwy09HR61ZHOt85L
qBeE7CQgA0GS6r38sRLkhc1cvsmJhb2ad3rJxpFZ+keetjjJZzqavjLBFqIkgHsp2ovKTlPEIWNM
/AF0JwMt2JeLVrwFRRcbN5ljRMzBsXTZRVX8c6vCEcOdBEUyZI/OBniAUbr36+yQ9qX9JIgPHOvc
TRxe7QzxEIeAdCUIcOtURmFmxEj8XfbMPeYIF/mYY3Oq0Z3LdNglTb+LjX96OdMfnrE1Wz3GIa11
h0SwLQU6HSO7OTVo6QXLfjTmVBLABFOLA1onxEdRIhbjNWIqtK0VCoUpKXs8vvIvlWD625K7ZpHU
NMGHGuHWss8kAlxXq24rIb9kY20txI50DUkTly/MYCEpTcaVx/5vqMolIYatMaqg/Rga/jR75B5g
SsuzSzohk5M4DIUkDEq7LzVknottawiEQbpnWSallQkDxHfObY1IMBHZQzUGc5km/iUBCgIHCyOF
WJRG6KWSl37TN36Bfn9pC9bbti2J9aYl8TRJlG3wUq3qU6K+tJkiTkrwXmjhqe+qj159jfXeWDm2
/HPmEVcQKhMxuiIESReGE9MK81ornq/5p9qoAB5TQZfLzUxumPOCojlztOMJAP3pd1irmuI79T87
c0m+6PVXxHT3unT4m8WSMtZ8hHp1i6PcA/xilN17qC1uMkGhqaF/zVV6Gi1va842F0lkrQW4Jnan
MRX32sZLKIznoJ88QrZla54mu/8bdRrXM9CwZUnX+lvNppylAYQw1euoqkdHkt4bIF1DQ+B064ij
u+/Er/oEdkfnONyFzUGW4KHnZjep7kj+RMizFObdn5k2JKDhosjMfcA+1eIKLjhDJWN4MhONxYQq
247+9RxmZnSyTWfvQqppp47vFf01Ok7EjGn5WlJLxrte9695OG5Tc2aWJf9aZlktil+NatNWO9wT
dDnCqvowlXid1LTAnYqCP0tOZoMIUa3qAoi8eaGrwtuhNMCT6UHN5bTqLetNtOa/CbHFZICEtBAO
sGdjCdmy194KpC9GAEbLEedM0df5lL80Urt3Yv4pGuXFhi2KB6Mx0s/In09VzvMLUlrhtJ8I0m5L
sV6uxfK/vTIdRdEj3SP91vkaMhg9vLIZHkEntR8h2Avf8X+tyYb4n16XcSnqqNc+gWOnRBs7/2E3
c7OwXSs5VsqfuKj3vgGkni5r3gaPcX4PQft2Ixk3OIsCyGtV/pwgNLR9xoJGBq2oGdyRLbdEV6m0
gUezG7RKRR4SykEEuXmXXnqOrVMNgyEyPDu23jWtoaOVroceUKbw64MDjKWf8lXEBqA1wXdA4ZoT
Kt7YH7ruwPYrD0kF5C55jxVANoHjaWbvMlNlqDRuTdskXRQ2ShTSjBXbQmkO2VT/ZbybkRDrKTfc
TElOU2Lf0AnfDWv2Upx8CppxQTU0Yv1uON6WvUoLdSSkRphsIzZsTrW7Vr1kSJhdcl7pvM426Dch
GjnKeXIedphy5ssEHgO817m/xetoS3MJ6aHdwzx/o03as/1iyuRXJCj8c942VSVpkC/I1VRn1PPC
yR9DSx3X4X7W3pLSeBnTBEm1pl2nHuGMfmG4sdOEeXRMY0aCNLqmWZxCZZ8WDP1NU0cny4qtsmEi
eHZLRImR+pKk/nsvEKEmCfHCIAeSrNwwinmqDOXMuHqjqTgz/fxLjsXzqBAiNPvPSKF3vY9RMgnf
mkyQSlZ+IGS+CoGhBVcVRkmndQ6mAU0GW7PflfveYPbbWd2l6gmg9mFz9/3CGEGXWzhk4KGwUsiq
Ym+K8dN3WvfTEtgFUbupaIlp9POBdfPo/pZD90iSchPaKD8j8OCqX3drweglCclEkpgnOQEPCXYC
fb6Oo+0yfQtQOzprK2N46agnf+gfA1+tld1GL4t/fma4Kk1VdiQBKz4adTAicCIrptcFu/Pyxlel
+R0iDkkgYqhm9Bgq89uq0LP5w5JSOo2cFGsOl05Dr0tpojdHwAqjoBp5rVq2pIAiEzPlqWDFVLPm
pOG2HOd2hWgsyL0C3WAdHVMWclnFdzOQNzssf7XSfNJlcV3gdHP7GdgULMPEqZ/0skTBrSoDuu19
2ngMc9/UccSRgN0H8TvZl7wFe6XpJDpxceD/rGS1eLIb+VIWlFWcVv0ooSODoCeg+GEw4W8mw/BE
XW7GyvfaVN/pYtwVDcxCDntW2+6mPEAZnRdMvPWnmap0lvq2U/xNoCl7R5DybMRs6kRO//nOsJ4l
Lxe/VhuBbQ42gx+bA0FfWrtJPsStSB9LVc6+A7cr1ne5aVxqRyfQg6aKYf4Eg0T6VLEatcdRJsd6
wjGN8Dar/xRWlpn2vNMJ9IPjzsFQs+jNCn87qV//TlER3g1jojhpgr8GblyFQabFaa7cfepbxqu4
kJLkWs7WX+rX+xojIC1lpuADtVpIYGuFwY53f1SJGBQlSRdxezI1eZ2GV8Np7gUDgwJPdiMHtv4M
hlFEvZGPI9aEzvCWzmzvfEa1ONesuzI1thpizRUOu8hxVmNlAIiMv6Yc/RGLbI9GvWgSmLqq9God
ek43u4hQ3ZnWGnIx+qRLdzHVimcngZvvOFeetCPK5+NcpUvRcBid0TNZvLIQXrbQTuOAwKtuSjaf
v4B2AXDlZZW2UZC39F79JF+1HO0ThRp4pmygKFDCf3jKOqQcpBVorA9w2sPKugNvwn3WZdjfaHon
VBqRzHY0q9HV80RF6CicV1Ei0UvJt+ifm9jcmMx6pbNLzBk0pv+s6MaXWWO8UYq1nzYbExKXnYer
PA/eVe3FCOJXU3Y/WgCsy/lnmznUCXuu17PwX4OGECpN5l5lCA4gTDtSC997rtKspa+2K0oaIF18
GFKaI5F9YO1dTRxRNn0xN2sLf3EX5RAvRLEvBL+hyCGPqiqiVNpWVTuzUDk658ZwjQPfn3lRAuXQ
aPS3bYHxrhn+dfUsSf5T36Y6+wttcsRm5b2Nclrjc8ZzRhJSU49rA00Pa1Kk4Ky0v5rgg/zAKFwI
wE9Cs98rcrEtFdRUZ7VAlkPUPUa5c8L4lSQbv8WI29q0pmiW1AP5eAnGkmI0UU4wKInm6DSozcM3
42DdQ0wRRPmU+PwcbaYvG9k8HBYIZgefUdQCBLI6WIAFrWTDVx6Mdl27gT/skDfW1LSPxnGxHHzZ
QrsGifakBP3n7CerMqpX+KSmziZpwb4NEtGVYIdUsN6u80q6Ez7QvE+eFUP5YKt052TI1khYGNLa
7S1LbB1X695x6lsRgkuLIAraxpfG5jlKc3jyo8uIFWWZ923CBE5NIzxLYwJeqMRlIYNWwoGxfQ88
IM0AZhYtTAPjyazzzyrwr9Jw8FJ/c4pjrwquS4VYtuK77j9KqwMDT2ZMZiJzWrR1UAhwlxbkzQGC
ztvV6I9MtAkZ+tETSJYFOoJ+wwsAaZJTkfSJv5Eh3JuIatxoL5a2SazPiYNuA0yCM/5TW3xJTCqm
xL8iAafhVPjmnaMLPomNOTEAK9pVXTCwNd96HK3coEI+V82IQ/k8WcGGngn/yC5aNwXGlZtvXLUm
hCNHM73st3C8Bwc0fA+r/6DFV3s80uB8EgO7kPrN5JkgKz+bNw3i58zZt9G2w104sG2ZeBbMJ5yL
5sImunbGNhrZFhhyKT+T9lVCHWBAy76u3tOEbhEaLcx71inySSZ5C4MtVfLEsgshBIkr5z9WKQcC
18AZy/+gtCXKScXIzCs9PnPJhgXGs9V+i8AdHm1CubZi3KZ8LMhteXNQUYhDc8k41YmjzZ5oo13+
yntXRFgRP7T8yyEez3mOX5RwmycH+vItuSvI0tfgkfxPaLugVS3YsjTthw2uFWBjBGCYWFcwHSWb
7q2HPgaahweXgJuQkOFN+a5a3pxyJn9SY1pOjuuov6id9O6qLyg2PAv/tJ6/VNwLGjIiB3axtq6l
c+ReqXz50L8Ds+AIF9SeYl+V0Rs1JiKA7eC6DB/UAPIfEgudYkx19o11gotuNRO9i6Mxl0RYZSsL
gDz9pZvuwGheGSQKxNgQnuLntsWlxcqvuGm7B8/hYF6nWxgeCxI4lHX/Eg+7KjvWSeDyhJQA5gcO
tL8dMCDxzhmO9UV5jiD5s/IgBrUeLLndRALkGYZDmHYbjQrxG4JSo2JzwjuC0pNW1T61rvWvEx8E
AbPVcTSRP+JJ/eLUmhqPuOPBB1q+rV8KfZv7/HkXWpECCmwTAmKEWkKSdQyaDlUfFP4SrUrvtktD
UJCu8tgb/DzUQPkBbVZEt4Grjnz6O3sUF/mr4Gt78TO0S5vpmwctEJwJXb17RfEBFZQ0g87cZqTT
pHR8DxYknmmDOCC/dW8IhREWJ+/ds1leFspE+Y/bmdWPVLjMzpdfRuJld7OTk1p6UHexPNX1kZgM
KP38HbpUuk6h8NbM93C4VONr112N7mIn6AtBlytI4LCL30brLdOZHhTHOtxP3GVGLiaS3w1yl+Yb
s1tsVU9z+FtMr3hKVf0uvjP9xUkw/LuR+EnttX0m6Xm6Qaqa8l0/nngAumqfXabvtjs5WEhMdGOU
CZReT9WVziwGFDagAPw1YMB/uIApG2kKTM2GdXWAqtGQerDSnK249VqAhoyBF806gICgWXyH3Ama
yS8JLF4kGf4B7Tb+9NhZNQr8kBVvHr2esN3DrbH9q1LcYJoPGHSxgzjZPRB4r84hsQsRbW9zl+Z3
XoO5wm/Am65aF59VbixfNPuqj781w+uBzZIaF5OL+pQgjoXcfXKES/HS0eM9lJ9IEZlNeDytaAlp
inT4VL70yVU/44Fp6wGViJVvmKDk/+YdqCdy1vBG5OseEyC5SGh1ZsOFDkTUg+XfDcxme5Yt7A1a
csC1W0bndZiglNjlMRMznUv5pmVHJHVW8QL30l+D5TJHl/yG2NI32Lx4UBomhVJnr0N1SzMsXk8K
58fbiPU75sS2ZezKJSexhI2S6Dye7zbyKs7G9QmwBErpOPQqhnstHYclfAzBnXkru50cPbVghOCF
AzZ2Wnw3cDh94pLDAoL/X7Ztry0P4nff8CwDHMxXlVhjY1UexLTAAKRikV9L3/lOPwSgAsK89Ez3
3y/3zMRYLfhgiXPKim3BIwI2uSJS9meqCYOgBY14OPuH3n81lKsUoN2UzFsIlaQ+AjDQEcy2v2p4
4b/DyvEhppDK3noqjXJK05nPBfxtrtHPge3i7U+e6GG3Nwt4VnUiZ7x4GyyP/Smid819jfA5uPjA
UGIscfbVcsJBKIKberqbqEY6r3glMce8TpKkp7XEVmRzRo4ltL6yfCliLOZvGmKJfdA+AkK8weah
JyOMovjV0ADDcmI3Hq/cdgEcfj0cYtg6mitNaCOH+RcMXlTu2YgIyaQlSWYm+D/bvCjhj89iXgJf
0FWXeSEsNu4iNkhsylgGLKSqeNWfiKIc+zVuGHI1PWU3JwtxEgIWJHwI3KhGbC98nv19rOwrYk4r
tBt/zXTnq3DpI37KMNYIKecUztU/zpjjM9ZP3FHDl078RbpvzWPaUvv3QH5J6dsM995ywSsvBEup
vZE7gt2xmShi9tSz1St3lt0CBzSW2xoTZLPB2GO9BsML7QGkByhgxmGf51gocSGRGbYOdzSTwDka
yG8NVgFuZggOWbToegg2VF+Ic+FJcT4efwRyNbCL2Fo2LHbMA7mI3cYI7qm9ZfRJakdU7GlHt9UT
Z96z+a5SwOgvaNO80dqV/yLeWeam5L0ztXK4cE/QiSBgiPACcs8JW2J8vPkCet660HjstTUiF+4c
WwwiWJRGM578viMMpqN5s6SAkYTNjjOVW94ueOriNoeuBG/iuwWkVHfKzyr2uHWMG2ZHIAY/m5G4
t+SbrUFdEe62j6NtgBWXAtidN/I9jly01GR+/ZB2Q7esJXgEGl+ynt5YQhJ5JZR8ns8MCCOXEAj1
y/aCASGxZ0IVt5aduAn4djSfHnN9swkPJ7Flq/wTK3ZuiGpyx1Jse4iQVBSyt4WUNTFsR0WALJjP
T4pYS3Zbvzxk9FVnJn6BxyLKlrPEbDmfpuY2h2bLO06+nObVHwp8lH6l72NK/vDA1eKVy6BcuW2w
lUcz9Tp7T78OrmMuUPcxPueVBCr7gmq7PLFk1/Q115JTJHCuJ3EnxkfjsQB4SK0YoTfC38dWTk4g
qErAkJDq1T2mbSIbiJjBxLKGmW0cmQ2lR7o5OkOcO9oGcqLlJgt2ZHu5BqrXx4TF/XhjNcqO2eXB
6mAgWFK3Swd/bfy0ACs3/p/WbitOU4CwE6hhuzXiQJuTF5FH5xKq4b+IhCgaFVStupulB+U7J9Ne
P/Gj9NBj9U10d/5cdVNM+4kRD7cmLG9gJGDuFRCryURYOnV+K6jlYDUzlE+xp2n4Eazoe1K9Knn0
XHLlJ1D4M9aeDHK60UxDWvvFEb8x6jxkPfanguSa9Cj2g+ZixW7wZn+G6lUQfvYXvFpoucpHvzDF
IXpedV4euv34yHaZv6YeDp9pW6OsAdYB0hlKofwHqVM9O08wWulXtZi0yMv1tNClc0JDxic3fo26
CRlAEd8YdxTfUjuY/kdsgcnadDU0XAR/l/HcnkDeQfti/TG3nLuRMJmHkWys9GwCQwIjedTl9T3E
Y6aTnS33zoOgurpfBcFT3HDtoXlHMOYYj558VhvlboLadQ2BLQUzFYHhZzpxA2Kt7oiQfwb5SYd9
emTTLr4aHGvbY0KDSSqnSd0ltkUftELg9dfShBQN/apqF1jvSsvwRu8Wzepzan23Yjik+j+e/4ET
QNV+hTrHUGa7DXYY0Ee04RNvip6r9jzKVzsmLsYEpbAdewzQOipi1KOcfRpWbusDp4lOcU1+ulyH
L3F/wt1jE3MChpnOfgXJSmUXKjm7dihZNvNnum2yTz1cYzpVDziMsx8yN65EYmBBdAG9MW4oPefD
dzbw44oJVMCRkokPl62VjuHHzhcr7afbx0u7FXf4LgH/vuTtWVf9MDyS9AUhBtO6paoh23Lrj/eQ
iboR/FhooE5/iJ9s/9k/O5FHsc7xiT4OugkW+D/W03I9YS8k5T38odFYYOIYdnO44x1HrDnCQzAP
vuaSVNRt9QkLLD0h0hVzavO1j5fIo8BUHHa7tzKhZUcbd5mg0DmqXXULCpVmlu7ZdOJuI0iiDnfG
Fv19bvzG+i/GxRJONWC9cd8OJ59nl1gkNM/VDp+jQAtleUOxKzn/cGwv7nFxTIJj9GjbdXfgRwWf
RP4SRqccqRSU/F48op9egwzzpkF89qlHbyAKMrf3XgAZOleAAFuz8eqA+APqN+g3aNifguy3lcCe
UDsSTJrrRFJZz+E+/S1/4z3mdO2hehabt44+Un4XVFcJIMzhMwN31q1ZoJzmed68Zs0RAmd/zXjS
JXDR/lT8Wm+VsUHpHosbX270yjdbuP13P6F5WunPjCstV2sOxY10lcUscUz95yBZ9weMJ8HoJeVR
ONgBviWNfyQ9jICJZoFCZXoyPen6I/OYQObzMWLFJZ1THqITyW/+jmEchTplh72quDSW7T050Uap
3jDONsUdaRAKaYJ7MoYFEJ+l192HUwFlddA2HYV/4tawDwHOYCo2XP8oITNZiHJwRBJ2weNvUl7O
I3PyO7C975Ey76htGaM/BdaaCm2iq+q4bXzLtAcS/nQd0erswYW9R2StEHfSrSUpn0G551wMVe/F
8dLX/0g6r91W2SwMXxESvZwajBuusRM7Jyg7hd47Vz8P/0ijqXuyHQwfa7211g51+dYtwVWIjXnp
sp4L43uZhKDPZ+kwshnObLcVlfTDSy1vZV+vMqx9LXBBgEFR6lakBtS/ZkVTZ696n3mPHsfPnIrN
SyBntOeRJOxUpJ4mDkhcvFiwm228WKN2fXnu2cpHUSPLfoDHQF5Mk5LVjftR8cIop8E02ycozYUZ
1RVDrZBgPGLRJ/+MwZX5ut7VpBVKskcaXEaiIhC79SZPZxkZPCKQYoCKQHO1K5e3seCOKhZ1j0iZ
VWsxC8Fr6imeQdJ5JgIIaEm3BE+JPF3H2I+7uPJR6W8a9iV2FcY8tC+pWzc7JisNXXMFT7y4EWJP
M794Asx4KeGDhgtTlzivNCS1nzfK+J21X2YvY9I7VQFl54K2mpAomRCRpkkMJSNZxVuWUL5gJt+K
BAoiXgkVWFnGmf2KZhkEEWO9MmiTGGhShElbyaQlQibbkL7EXdMGKX7qn3115A0Q+P2mIB/KYu4Y
RHWF5luFaekt0rQnBSGPXmwjOJQYbUouMEUITyZ9M96P/jeJHRc/oCLRyoHKMOfMtR1IX7zKZKY5
Tb0wsOWAsAPMVfKRA0FBTJMGahIlekgaYBIOsehC650mHpIA+gT7SJKTzXwC5mLgAxtShminI/Sr
gVel3KuY3E2wmBm/fEwptG3hXSywVwrDvoc5Eg85ipUPrNLWvcm3Sw1f/kXOroFeIbtY4ZY/igMV
KPZCiyBhNLSoUlPVSesYua4jfWnTetqZtQ1Pzd7bKm/4X8gUoh+3PhB+C1KdMgahVLdBEYv36K+t
HFPeqQXhQKeCyjrV4Rwv9P1MdQ5TKxTyvturyiaSOfKFPzN8Re1yQjISEY4/nMpH+KD0xJ/W8UWj
Djj4UN+bjNTpQ1VurDt4SMhbd9iKs1eZx4SJtaR3bhspjzrY9RvgdQGz2Xt+pc2gAjCV3U7EWoom
FqutmwGUc/a0XvttvFLD7Y+a4dW/dYnoAtGn3bzzoA35nhSD0t+FlLzo9+oQEjGdEGvl4nIk4nKA
Jf0L/rjB50dtXigKZZRrNGM9w4wAI7IVGx5hu9WbJR3r27ALnvNipFz3+OZJ4LpSUzagC7oTnrqM
7IRxjCci3lPlwzTvhCVVHwLMX+khJyTM3QpvRXiUxWNVvyvBBoO9Kd8bk6g2VwPKARxT3pD/8Gpi
Ix04LmaigFdwYKxQKYNwsk+NB7UcDceByXgEzr71FeIRcKhs4uzLEHa8XOaXQJ4ViEHAHioc5jeT
3HNrFU1rEuD9X9qzFbrdJVtgoaOeA7HNK5q+re7YtmfmDIWqXgCQ5F0GcKClbrkgSx3bnDEQfzMl
sB0WKAB69dIa3iDAujNqyk8wQ4DFLNpZqLCW8X06LFVjLAnqJ+Lv5mNYAD8KV68V7IVybJZU3+Lf
gLtq1L38KWxJ5W+3NA4DMMI7MIRQg8Q4KbdfjXiXwnfSfQsy6YjZJbelc9liaNsJkg/jXKq3GCmD
UhJ16Eh0ow0RTv4fkrAsc23VD8Qn9PNSHYpScrS5pctvUH/+CwCREpm24KRPXq/FV1adRpPYtU9N
uik+G+02ZhPsFVqum9Yzznl1XQz0AjprFWG+33+2jPsRj3EjffkRzxUAyWA3ImZzXJF3cty1+KBO
NwWXohZBz2T4gTUAPg3RBRnZIoxHE50nw2SHQRmXUM2kXqJMt3sjXBNIvDgkSrBp8ooksSHFD7Uv
k/QgUaKCQqv6aBenPICNQYGfPO9bCIg0+bfwEYyTjsifISuYbkiZqEB9n4mt01T9eiEzovl2xQgf
V8m2BLVvauOYc0XxM23kbqSdxlgN1SbRjhP8cxKgPOgzO7EMO+eLoKgDgSbvN+KxblACgXpGa8yt
E7sAnIBcluSa5CMNPy1q0wVhmm8FwHvBGdPVoV3jHLE0MnW2aLXZXBFOj0RUKG9C9wL752+VF21F
Ptop0Qx6A4dpx9lW3ypo8ALQK17W5BARDYPLfIu6YeHKTEK5ba6oNPIUINLBx1+EG1b1Sf7qovtk
kgVjd/NWLKGH6FdpPB6MpHxjAgan1izeQMLLEm5MrdACrPtst3C1MjsWZ3BVj6sUNC+LEfPydcLR
yY9KJuNpp2XfrUq+vqcbrzr/IuwMUYlNPHNpvvcyFR6GwNcCrDju6vLRFaBoBqvEhmBq3L28827g
RgRrwj0Qaxdi9IrEf0U/rqkOxT+0KihDpE0sO4J6NkBjZB7l2x/AZ4yyIqU4xPgHyIbovMAWBq6W
nPmAxk9T0CSShKx49jDtZr5Ih4+JqwE6IMivQEsC38yITHZVT08wAToUpnIzv4aPOnHA8Ok/04BN
fXpeNqiIwvaMcxJq2wre+mG9hJEBvBEIB85Dmi35PfwTNMONrZDiV9E41d2x7K+hekImT4UtCx7e
Gq0/tscKiIhDaCFQ0chxcBIBAX0PXmQnJGToWzldV6jsrvQfgHVPMlAFYhfJFqOzXr/183NJzcTm
dQTP5RckqCgG5YxCp5vI/icFQdEuFlltGJi5DcrGNYhPgrVbBW+8xMtq1xJPoXt6e+LchCeKjH1Q
PEsR0YyLerkH544IunSp6kiCI00VJK7/hdUR8ED7qY/tfMck3UwgA860JVXsd/HBBDeeV3opAFPx
ufEqzKZtKh9yqiKUp8rvlmGexZPS+3vsAhiZW4O2nrXSf0SCzRHaDlvVoLcUdmCeDZ4WKHzKTHlE
CL1Q0sAhXo02NSejaWB5qorI1coHxFVO+OUtiFy6Y2VqVJe8Hctgawx9F7hWE26tQjhVmK+XEL2q
3Ie55kLrmHRBmp3Mg8z8qL5l6iP+FMgP9imXFvc0ofT2zBZfuSMUGZEzuFcW0OhvBgnF1cmWGu1q
xZvPUF3CJa0/gSL1dtuoX8rMTaUe+A9+wCBGW4DBQ3/Hkl+KD8Y4CTcrhVkynP9tKq8D/He2VoXH
9IbypnLbADE1rwIOtqXfqaDT45g0N5H0U1iF3fw7VcRw30R0kdUq/y2jA2LGmX31mEZ7E3KdcAga
apdbu3k1iKyuiFJb6XPsvona9XLj3gQbmW7K4aZbqwrlM6CgS1SsSKYJeq2VwqWSjhnyXIsL9SyU
dT7d2UJlzr92qUMwr0qwJvo3Fy+I5bLso6jejeJcgpniy72lIPr0aBAb3Jx0irO5LXg+hD1f3ESs
7A0hW/bB0AeQ39DCFqwF2WvGB+jNNU3PqrrvE6+NH+MbqQ5ifzeRsJtUpsTn3jhW4t6YDsWXJqEc
WBqHSXbAWdp64eI4kX87qlbUtShAmG39khylW6e5gWUrz6q4lKqX17sJfJbi2WBjJW7ZbRj2sBAw
KZCuSwL1lB149nAti47xEmmO/kLDjGeHNlriVFfNOz+PolYQnJScFxYJoltgIPSW1HiEJ4TzEKEa
YL+j7ZOTrwMxbRLWmTdTIgqX2P4lP641x21Hxl8iPxotspVgXwt/U8WPJRZhvnVMpwGsrl/NW16y
0E8Nk+aonDTu+4ifE2f10VelDQ/X1F6IweE5Tkmws6ieoTimgCUeVzLfVDo9x8H2qfMw0Wl0v9Az
bb+VOO4llYYW6KgIhSMtw4sjKyT1UTAXRQZxwf0fhLUM2TXQfjD8Ynz9EEBffDiRGdQziM/B5KVH
Rf0I1Y8cvCCvunW1rIqKAq1MG8h/r4rWj9dtBnINQAd/ZiKPCJxIo/pSQ30To2zAZEl42IgSBeGW
ylgPJNtG4q5JWHriCBHFNQ/gcwMy+WGbyT7kPhIB+1m+ofWUr2D2JutVl0SwaY5PgaH8UKOzhD/h
JvSlHYw/GjUBQwYrek14gifgPCDszNprQbGRCgF4821sPuGp8tHixrkxjg98RKN8DPx53mergvZS
DrywmFdiejViauxZvNthWG+hBCWC2ECzCIJUggLgmjR3ZcUpagqma1CGqSROxGrSmr0bIaVuiVAV
T/2fmJ/HbFNwRihoaDzR+Cm/ZuYnpOXttaHIJGQ9LV4zHCFNEZIjfMaIwP1mn9AE8hugNM+fhO6E
7iS6M7J3THTvJDyVXwtHiLUp2Im0iWtHUP+QkQxTPp7SVScwtLIl8Plk1R5aWkPHP2Z2AHqCj+I7
lU7BH1UgQFGUhlcUjQvvWvSTg2Fx7pXKIRjdpCc4+Vjrh8op8nOvuV119vFe+ueqeSYVSb4of0Ti
JNwGSD/P35JwExrNem6+Jb7R7sLKtizOC+QirGuA/5aPy6s8cenPK36TBHnoOb0I9ZbL0LBivAPV
0Nhrytc2dbWotFvtT+dqJKT0tybaJDccT5m4xQYLW4qHriOIhifQhYqRkyPEFpU+sEojX32ACC/N
ESZ8SvFD4SAJ22eXO+38boinCsMCoAsf7xNNRv6jIHrU5WuVO1LCGWRPPy01ZIQUQbbnwUvLM/6P
/8SJRGVOV05+lSJ3ZTPQyCDQIqJxXmHZiQxCgkM74fcvzuj3aADh8jbPQUkPE+woedWgqD48jvQX
cX90QARG1AEXoKjvxe3AIR3BrKmXJp03vIfbeE2V+xBXdsaYxqBgRCeTnR5f/AjgyHRglhsGEQVZ
LPUcef4FKyqPKJSNVagQAd0MuBrRoE03o3jkPPEx80Z7Do+RJawE/0/lbZ6I/zi/qDA48FBUM5sP
TAjF9xhrEZ3ROEePYIwI3BxoZftXoo/siwefbI5Oy8zts9VVSPq26O6o7CD9i7Gf7BDebVeBfxnV
C8vwqRR+JQNBfPwuYXrghGM4ZkUemOMVnrdBIAdG5M47krQD36vYpkSoEhOlsB0A3ktaoJiFyHxE
+AeYwtjYruLfSfmKdMJrVWaY/AgTYgKkhXSW7VDcKMUNSFUgPVrdjMqFIhyCDud9/JuSM8Wqj4pc
dsILXV0D8JR1BHMg0H2EvkjWEkFLwS55Zog20M06RXVsvnXN+8CKq2ETzK89qiVGjmz4BUcK/mmR
Uz7VP8ISZxe1nP7JYmki6gCsC5yOtOjJlYx35BI+iYQL/0U61zndk2vlLRX3RJw4JPkoSIlQknM2
QjRpdz6vtSkrOBjk0EtWH8yg8RhSlrNTB4GyRP3pAGIVKjYwLq4MP45apGEPu36saNF59jAR1okY
m+NCbI6yGz8G7ixg2X0Ld0uCZrZVGVWYLPRjezaRDEG/HOkU9xJt1Ze7vt2R6CAYW806L2k5d6xl
8cukorJyp3kX/JUc2afFlrnTrVNT2bRNUbdTvZTn7JKCNwTHVkLmfOIuouIu67wQlPNXZcYje0T9
6FSCnwPCBFdj5PT9Bks0j7X43n1G+4CP+8aq1mOT7qgdp7aq9dglVy1RbbN/DIqT+WnSr07vCqpg
Hct4DsbfPjAVsOoL+d3yoUcFf12l7akAtRrBUCOEo2zc/i+vQuipES0NYJ7IscNijh51OlFtB/iG
XI5mGYTbXMIP5ib2G2Zlf3BgjIHnGGVT2ij7bwCPPABVwIkLdjfsn+o1xKMRGv8q4cKqnFZHwn9k
4rS73zr74thhQjiU3PQ/C0Y12ghqICsoaKLd7IlJCS8LalmchoJ/e8/+8BFWEI90en0qO1XdyCH1
YZHppCh7CgU12UvEJxv7+1Hf4q1DefSSogtISbFFj98OhF2upupj4iBgsQq0o1F94s/IKvZCYWV2
DHcEn0rdMRliXEYIJTZjd8xr5Ats5Lz0G+R22EIalaIEMFVhhzmYK0nwQB/yetnI1gEHK0UT9Fmy
AVm5t7AEU2DnsBYYGDbsRKw3AeON2P5Zd0T9HDojmjrzXecDK/yoAU8SCBHsD06v5Mp50xuejIhh
q3zREom8T3tUccnYsuep6Xc89WxGFM7DQ+R2bRMYsIXk3DLIEPBvrfvklI/H9HcmBAFssUNnQdTE
rplJPTzVhCdnjklhl8DjCYJ5TNCXaYFjnQd5P/0tqVvzVj9KCl1XFu/gFJ+Nj56GeuTroEZ25h8m
8LNR+LEUFoUNZ87woX7I0TrRghW1lqJxzYx70rlT8Z61/wDszPwQidvsFuX7lvTP4J051cIgUZxN
IgR4BUYbTV1XaBZsJHZAG4Sz6KzyVIQgBNoESmRzFvI/kcFArrzESx2pI6wvO1QMpMRhM1nXBUCa
935s59++RNgzkJZR78HE0FH8pYlHKPugvtLumTUuQUOBuEuBCBp1j0R9qDrezXY0sgEDbnvoKlDu
kmUd0EPYu6QgZsMpoCzGYQnTHHFp2s6Gf4bv1G8a0BiojRfe9BeiBzPYw5/gtF6VN2MNHlPYfrCN
m4+RyVKbPMu/iwqQO1MZcjefW2NDfQ3JNBD4NJ9XbJ5zh62VDA8p6N1Y/hmufM3BP+oXtfQFODs1
p0FrDtqwz0bPGFDa6fXLl4gf9iKT1D1LcLScsq1dyqoZma4J7qDzPkHTNkeX6qPZhvMTEbrbKFuT
l1DCt4obGVEv0VSESvjqhtI/xNvwB6ea+RlQFcoslN0qfPn6pwka7tsqdldU0/4fkFESuSIprfVF
rF5IeQY4crAp+TC+yEsU8x+gu4byD+LAOd1PGSKE6mRdyZv1oTONLbkq1vQZCm9YDZPkHLwx9g8k
yDj9r0ys7aI/2CJaY1RDHKxfKVCvnZE+xmV8jOwau1t19dtbnSASF1KnMYhj3UzzfjZBraRzL9sh
+UfgSMnJYHri41O8/vJFh7yvREVfdYHHjdeJ/BbBJKorI7n3/84KyhlXkS8GAboFSv8Dtlq+WfMy
DAAzJK5vSkzfFxXHzdXoT6lDl2koMPQQ/75p9buVbnCZzuYJb3pmN/VFjv+q9DAgtY6KWwnhWvsv
8jNI9Qs472aniLbjh0xl9ybzOn9rhSh0ax5wRGb2uMW0ONCiQYA6LjyirXHU84Nn9WzVh4S7ncqD
ZMNDd4+6A5QUmZrdNdQ2Cq1nFCb8U6HACoKE6P49KCVmrFMb3xZM9mOD77xc9/EdtdZfyM72M6F3
oTqKqqaBEnB4pKC7t+WHNnpBuJ+lf+SCV8HOwPwCOBR5JU1ABkmoJuGiXJ8MAjJbg0eJwRr0dEBJ
jNXS9LdcN9PYQIOlWxX9F7kSAgT9XlIeFTFBtrm7aTem+Bq5JqwLiSsODQImbX7KXuSw4Zhw2p2a
v5ELbHty8hilTXYRM0K8sVOyNzJeZK6yR2iK5r1xZGvbm05807/l8jgNB23qVn5+5hjP+bvDfBNY
u5THNl8jz8S89VUBABU3QeE9jN6YGJRt+iNldoszSLsMpavE0Izb9ByeMyQCK41wmF9/S3PT4kuF
UXXGhkjo6Tj4G6UjeOWaIdVGKpPYkvWv9nddFtlcU57+dPaI2kT5aRLxSBLi/CloW/WdDeCthge+
jYWr7P4Pz2e1a+n/ShbXVbFJJ6Z0/+kXV7IIDLza6btknXr/0qe/eFEDiL03k4NEqW8B5GgETtGt
PAo0EOsgLZnOauj4WD2zNRqFbD6M8c8JGjOVr8S2hB3u60PdXngI8ESa7/E9ld+HxrVuYvMqJSIO
yZO80K5J325zG/QDgH4HB613WwMQeH32YfpuJuW8rC3rjt7zcVVjD0b5Xb6PZFrrK61Flynyqwqq
rev29AKgaRIvEZZA7Clxa5DAYW888vaCvar0LIxqrPcEVNSbIT5o5GjffF4zJHzdxv13YvfFjneU
Zaz46EZ8t5hz0mrDFCmmm/mDsbLnizpK1T9o8fyrASiFsGDtq2/1e+EBe35gyTD0eyFRSMT0AXcL
eV952NPK2CVpDUSHDYSsj+cAWQOSHZLss5kDR71qwwGZE+xN+BweoUl3AWfWKjA8DdihWCsQfWtx
YKvzsErQGyc2mHAdnl55h0x7FbQg65QBPnp1I3LT9rt2cnvzC/AhNteotqF6WAArlrlmHRhQ/efh
1G0AGYLcC7FhKjeuum3uxcwJIpvhtef/7xTLIrW2PNE/UNULu4PKkuOv6c4igZf/LGVD1i7xSv2W
dgcT+8Nqdsr7VH+b6LWwVhWbuD/E0kc1EqnrYcH3d/lhUN7nm/DF8i9SYhVuW/LF96PA04kZBK5k
3aFyH9YWwFe2l/hdO21liju0iWbPcs6vnFIKTcTfigaJileu4ZQ7OuXzAwJhbm4Uf8lyN+n4ix6E
74fRDSY7S1QbrD2OPcbyTt6im8iHI2SOxpi/vCB9kStDw4NqfkTVm5muR7dtdm2/b5R9nH/q2M5N
hD0VyKG586etBt8lozsm0g2HdgMG+DVQDiRtqERcOibsTtrnxo4E6YSL1KmfKVgNUH+FYLRw8EGt
8vJWYywwGKIW0QrfUuiZn3r+C7wtL+cGwt0Cnwm/U0HvCkwX0rKOHqCCJj+Tfuljw3c6l1eCPGUs
KOW9EC7u3B2wU6kaolo4sbd5PX/58MWEoNN1Sy4EpB22QPoq6CuVY3oet2J6DMM/IHbduLOp0jNB
Gt1IPUx+Q2EFAVMLBMzbHRIrUvHlxp5RR0QBuD7oJvDqYtd4TLTeCM+o+CazzBgOjPPI4PI10dCC
QIMe3Xc7ItEyWnbWjKmBue6GdcVLFys0rHrEHVfVDynC1LvOQrjtDm0x3L64o5sxip50yVXDEQW5
uzgMKR4Jmt+Oj8jMM8IrYzs6EkHLCmGkj1x8S/qC+EhHehI9oF5Hh8j3UttYmavm6xLZAyjRX1BR
F9T9M6tTuwt/JPUHEySnKgLgpvYQOaI66Q1U2zAfxSsoQTr3Y70bn0XnFeUF4bWk/AqTm5ySjBnm
YtxB/K6FRMkmxN9W/ePvCcO18m0+hg8f8SWV2JgRDqjZzpHyqW/qbmMoNldB51zAdOUe9Y1KddDJ
h4+KxGuNnCp2alLUFfmDRsQVvUVk1svsrNhixuEOuSVad7oKdEazyFE4XOhPpTaQ7Y7SMeOMo7ej
3gTkdDt3R3hR4b+Bv+0PV7/YAyFlb3NAew7pCW6f7KD+JfHYfll/ur8R8k05Ap2Q06a9LTppfY8c
myE5QA/RHIxhM8PFNaRANWSV4/QG8AC7tjYS96QoO+NnQio3dM8e7o6Yd8QPOTDPzeQp6zYBbrPa
a5i7aQpBrVw7VK+rPzlzNe/MSXqruH+2BloTkGpjEyr7ITiEqCDUQzrvUzil1gmJ7erXY39NuyM0
KtQsmonJIxJLRQ8nizdQk9qWHhbBnc21mD+6CNPZunKpNueKiU+RxOsKmtPBX1llbpS4wZtORKmI
4xI+xXJkw4WlrZD9YNAp1w38UoFCOZAsm+MjJvjmDdVbsEWmQU/qFG+p7yuUq3/lIOBprgCbDAF2
fd5ihRzRxkRn+TRf/BOgzGh6gLASlL1f7fkKUH8k+k9DBtHdMKmVGb8Meuj9R6TQ06F6mFAs7GtM
OshrV5YjHQeYW4I4hLUuXkglqTc8acVPX73XS9h87b7WDdd0gt9LP6LkYYBXIpD03Q6NAdE4trFX
va9O/G4x+/BzP/X/fCNEr3C7e/G0iffYVCjbTJNN+hjIOFqA9kX/tsRLTmC+tEbcjBfFvKya2qsn
j4CCN7KWjUUDAtmWMbZzWB+DL866DlR7Z4a2utG+JUIptggu5m/sd+JtuhGgQSw4wW4fEaT5Kzhz
48QUt2cHTP6eQcHxa3yRfn6N/uZvIJqC+WMZ9u32iRDRbVDKmye+Acy6gMZ/fCBMWviwNxSz+NfW
0zzroNpks/Kogf+kqDUbV3mCjoGmDuUlOIykRxPESFCB6ilMm1+UkqH0w3C0GkjvXcHstrWjPI2z
9OZ/MrRAFyAJYZ4RL/lPL6/4B8TJ8I6ubrbjS34xCfQh2use4V5d+MqocYPAJZVYicCx7OxaCnbL
Sgb+TdGp6owfCTwT+u4dDHa48Gcags7ln+3hR2HhAiN7mSDDQLgkoCGPXavPkVZRm6GruMfYTRFM
FivjWK6pYDwTh9GGBIXZ0ymOHFpo7OSW6MAbq8W5uaqASU26aCA24h8GXvSmOnHMga3RPci75jEU
9vzPfIkvGinZs0/gLN1lqTNbBdecZmne2ck9upd2eEyP+VW6Iupjotl0P+lp+m7gOAFOPgmF4Q7E
g0zCMymJmmeSE66iSSJ2k+pz6waH0dzhXX9ACJsfOnlWxmngmfCI54HoWM/v7VJaqOW2SB/bq9pR
A1xhG4EcWZCjEi3iJwomblpEElD8LDZL9O+qTJ3KWmWeMYExr7IfkF3pOJHTuGQd2sIfnRp4yHhQ
eX/wyRbp4jTt0dDogJYfcU7yj9NwgkGdJzTabJNxlT0UpD2I59E8oLlg0HhK5C8ADZMt+M2OUZ6J
cQj1tUlENUaiW1Ig4OcUoGvNkWrC+tbaGyA7HpKFWCO1mZ3VoEoXjN0OLOLnITZQxhBrtyJX035y
j5G5NNyEj2BpqHZA92ULrZ3LawEVaqlvTWQ0/E1fNNbLL1K6hdibRPhPt4JpTd0hIp3Flqo1F5us
zVyGOIUnsXOJty/B0Q4lCCK5kcsDWtSwmXsSubgibwhXEdr2MAN42Oyucw1SPNzUrso1fz2CKv3I
zGPU29lEi8t6v6u6WyDtwumwCJaEI4gLmbKIyvv5lM1nqDkKFsbwxqSCyFoitMcDzTRejIK1axSX
mRBx/ozs1I07UjEprAcE9lxeXcIYtesZ6TJXIhAn3UYMEOxzeECghQFYWlczDlq+boJDxknBaeYv
rDDuO1RcSBesYS22OyynPYMEJofEDmi4xdmywBdYdVNIrF3tHwEZBV5g8qYON6nigJWW1sZC/fG1
9LtNLjFFKwTaRb7cUEa2HJrIyhdJC/gx4HazNvjeByfO15O5k6QNTFjEshHReM91XHGTS3ZnvpCp
8Tc5pJXI8w1Jz9b4Vb7CkuOm8krpzO2eOpQu8lH5qRloUHKJgcI8ghOY2cRoLTKc2Nx2Ik9vffwg
G2Bd+PAkbkPO9Wqjsx+ML4TdKY6FZMcsgYkdVflM7wOMa1F9MO9FnE2QfoX++YeYX/s0CehIsZtm
toInRZUfiB541yvZrfoXI49yGPxGU0L6T6/VA1BHaM8W3eKst06aezHNLMqDkktSGToNESpKeFx0
eOc3Wf+uSw/tR/gJfDygxb8Qz4dGUK7wlHFC4jPgnXkgtzguHrg3yC0kwS0QH4VG/yVwbmQnn6nl
VuZaaOzh2PhPwdxZ+i0Knu38IdBV6vl0wOH5WkSON0s4F9mWZYNA3jRaA9vPyWfPV9dK1cnQUYpm
P2jWmM6J3UVXGJAaRBLoLqj4RVrQe3CfFiPwyHJF0ywxRHQ31WROTs0NzkCqdxWvV9eEDwRUJ6w6
dCgxtEwOiEf0ZSGMxmOTvBnnJuanZL8WBgvuLwh/uD2xIMLgD3omrDd0yLB7ckQk5Hesnj59E+uK
UzLCujo/e3DzOuCAXnA+i5oZ4UYx051hWST3yfpAGxZDvQBfsqHTe6Q9m0W4whmaOwILoZO+VepJ
b/GXksGsAi6oGGwfMYUPGCcPMsYYfAA+p4HgzN0IaPQms/pSG5VC70AUHoTpI/9BXlCkvFmUVyAC
eBQMFhLpOuXFqCCYeC1SHDpvkUgp2m1gA+Kz8wbxX216LM8N7glzjaGZv8kcdvTj4Xf/MuF/yMwJ
jwwDeJ96R7NW0hPT9gmFC6GIS5wAehaSbh2D7P8ZCzWFgAs8D0AoX0pzaxCj5p/T6q7kLx9BMjQE
72bJEEiv96C7o4KjuGE/WyN4bvJLvtM11IKcwcof0RgcXDLCYVZlQvTFC5NHqN4Ugni7LY+w9VWC
U8RoIIojPkSjPUY8SoIiHXG691hWKoBcLTrAdlGWKxUPFAM/WKaFmCJZx5IP5Beu5vEuQ8h3vkyr
1Gkwr6yJ2T/wRrqYWRBrdNWKdxRtZpHF3lQzKG/C6o7fQlAcBR5yWGk7g6vGBED7Dy+Qs5C9QUUz
J+qzZ2rvPm9U1YE0BOZOeRdAXmKLwsyttjf0ilKw3Zb6JabwV0f7hYr0SqdnL+8N6W4xh1WU2Loj
cZ3Ilm+LBw9oVWlICrxqNblayKunGMXpVV1cFeOOoKDAC42N/kt0iX+NGU7i/EypdlUcMFKJWK9k
OKeVwXginoJtg9R72bJ5FxqgCQqBR9F7Gl9ECIxlafjnKzvqpxui1crwtxbeDfVtYtV9DEjFcS99
qnSm2aT97Ch96LcwLDVc16KiOqceLdmkbmAGz/nRg44NAkESPUpW9L6g+iLV6DtotL7bpDtkNYgg
q+BK1bSO7LOlAVom5fFG2D/Rc/d8EWeQ1QDXy6iKSBG1mqTdTeipbwrQypPJjWXZBRUf83eWPw3O
YvrLrd3MTYksoZBvPl6aGOUsmwoZehOh54Tg7iZti7S50ViOd2Z5JRZtQpRH4zGJsN1hzr4DfVeO
L8zN1uBYODrbtz75Lcph8YoOiiNUfxIiJCN3tBS9yrpvkNtgNHXrbB+k1FqgO8NmTi4pAF3xXVN4
GnuCSFqeiCJZ4N/uxf7a6qxVhIR8eWP8QZUlAXYU52Rr9p0SkHfVJvtOcCUaLQdvDujXsSm+6A1e
c3BS2Hi0S4YiPRYOFSU3z4SHrggwpO+K0R2bkyDv6nVRET+LwHFVeJPAxACwsAM6aP5J6gkAAqPN
iAFhYv7AxYbJYVrNybYlTnMnOOSwVMmdLxgfnvwvzfeI8ApqX/zQHVIkOxCmTk+7xJdFL2vG3Ukt
JZ4/FZ9i7s3IAbEivenyvcj2EMG5p7i+sK6SvYIDgBM+Zyo6wWt8aWQLttWzVKhC2OTJQ8euKO5K
ArqwIEvs0ED9o0NgAN7XnKT9F9CFQLRYtNCw+R0hkw/Ug0PqLl7NvxIU18u+5BtlxxhtBYKz0BYR
jxV/zvTiiL+jslhLCTwzgm9k2gjtuDwST4gm/KJXrcR/hDWhbuqaQ5KiPur5w4jS81A+ZuhkFhUN
javrYQSgxOUU5kRi4zQT0lNWmWTkO5CSqRtJF+M6yD8ygi6PLJPWR+gI7OmBl4s/OWRSdpi+Z523
JOqzv+EtU94X4RsZA8U6LaHeHnXv1Scg7HDecTepxHFoW4FfSUQ5Fv6zZLdH4Vf2Z8vygCR4UBwT
S+oftx1SVdSQSPyKFYP6MHJT26DfTcOyidsIVH6Fvq9ZF8aOIQQ7DcY29CiMV1SAzNm+QycCSjmH
LiXF4ZZ8C+x2H2gS+vS7uoS0NKnvynsZnLNmU9eXL165PXFY4nVyVWvlP8P5Vfl8R4B8D87TNYoI
ba+2O6AC7kIJUYrMb4XNR3AqziTILrMEOVuPFkfjR5h+m91Bp/f7bDn8FpXpVluSh/BmyLg9Uek4
xNyhc0OIHW+JvLIFSASsAHCLBAA297464nvpiZfYE0hHushgywAhmvyDqYA6aN5U3QtXuPazcKrk
UQ0PXjPVougALNM1vme244uQunoHOQvvSMbDNXrHEv3eyHsk/SboEPPBukOB3Ob5IcF5kwpQp45Y
8oAkv9JuvlBfVmVM+Twy9NzQLjx1J9BaNDuAuJRPfL771cHorzWCWol8DACd1f9IOo/l1rErin4R
qpDDlEQgmJMYNEFJfBRyJhH49V5oD+xyl7v7SSRw7wl7r21UR6aN+tv94+1JhT1CP23cY91l5MEr
9a5P039XJ+XNFXE0/qGlZXEHSSRQvqawOXAWariuDjwdHOafemGh7EDv3YuQorwP/hKHhVFNyBoH
g8A2kTZlUuxseVSWxCViLXBU5L6LjCVt7tQ95pgbbgd0iYxVXwmxn7b2UOXlUB/iYCtpz9d7qWBI
J7cpd97iMr/Ux6yCAjzvZZphLzJ3oYhR+d90cnQpM5zANv7J5bJiL57+moheUkSEWuer5D2ydek2
wBGZzLOdDJxA+h3DdaKulOwK37hFpnaQszMxU2ymKQ980NoIRlkkjidWTfLrzPhp5A1VtcXniZUZ
pfjV0F1oK68tDEDj2bF0kfXdOFWxkIEDck7Hr4yLtTiZNIj6PxKnuVX6HtxFueqDH7wOj5r0O0Qy
qJ534y35EbHM/MvrZbujZb7Io4saNluK1UJC6wxtd/VBJxetcyNnsrCIxnPzjRqYVaPzQofMnkHL
foEloIZEg6Cbbjdwqu2U+J86PqIDHcwn/ZfVYOa4yogxcwTsB7KbDQfpbU+klvNn2JRcwMKvzq6o
cQlrhV4iLkrm1gxYqWvnzbJda9hX6axOhYZuaW7Wh9rNT3DaIn2f7xIm6u85VktWz6SsIliZhTsu
/35l8Ss+qWSY4vFd0YYxlQxMzB+gZ0EsedURGQZUgqTdhdDtYAYxyIvyS8A2eZt8cWV3TN2ZBCC2
bpDEsAeBI3yhWnXQgryxDc6tDynKJyP0uO8SjRQ8FFH1LmTESbMqL4WT9kCz9EYv4OmMelD2qBlS
2KOxCy+hurGaxZv8jCUAEBKGcOL+GNbSYovZ/r4xv0cOit2h3ggg8j/Cd86ro/GM9I8KwZDFgc4f
qtoKyhEUdXeU71Nagis6SrBRPi6zwnXbr/Vm3d1wx7fIaQ+TnNSVZAYV3Vpv1wKd9kV7FDZmAEwJ
OEsowaI9LRFvAmeUMHWFzFNdhjzEWBFI9Lm22L5zeKh2wkfEaoLNKVJrLjQ3XNL1m3beLXhe+HYn
fCspTbYBx4TPp8ZpObDcFdVb+Peik6sZnVyQQNFBwVfCplnaTeHLqv3KWAJvEtXX5ZPe+bQAlVcQ
6GPtXgGkHRcDPHmpClZeopN+DMLdZuM2DOeMPpIZizRb/2GkhlwEqQvWMcltZ+/jx9f4taFPsPP4
+2ZdIzwoi4ODsQs2MUzqP3mJlIT/KI9iP275jbNTcsq/2I1MehACbOb5M/4ytuiX18mvvu4f0oE8
xuHA7+3of/WlWiuP4Jt/F2Etu4JCcisf61V9Fc7vSaQQbfAcXQfMKO5HmBm+4Wv7z30y34IX4J/g
WCb/Y8ZQJtikf/r3NP3guJxr/6jquaFcHbfJn3lI1tQVfHyYGsWSAGa/J4SIFTP3ziK9VXYTAXLY
4eNE7crKl/qaiae+fbEVSpkFsjWpZmO2sWs2qbwldBPVN/IdQpJKFy8tQigCyzC9TZrZJf8H/g7D
D4d1bi7lgoqXnZ4MIWL9zuCOVa5IfJm1kJZx5Gj5P/PFrtTwWZkrycZi056HnNNzjKSzatzBIxhO
Cannb+8t27A7LdYg+m711a+obvUMM940eYIwYY6+vMFGYPIhSEsms/lEQAHRZgMNQEX+4jdeBt/k
FRO3UPGMMMn2SazLNDsb7jVY2x8DzioTOpu1fQOFMnMaxnvoOz+3QD9EIwgH0nGqY2wt2sDtSdOI
UWjN+Rj97iu9VrcL32RhLG50S9TNBzTssepbtrrFuLYL62PyD7l5YoastZDQe5iPevrB7kCwUpne
IN7ghZ+EnVgko+fka4lU0Sm77QvGxFv+5ewZ1Z3U3/sV0J+36nNEVhxNvqYTkMfthX6ST1/u3Ewn
rWueUTFMjhIQaGL/DxShGdz5GvOR5zlYNVhfdBBhqOCCexMpDj0js5LYjb6bal3mB365Q8qvSJQZ
9UvU/uAGJH8t1b1R82u0mP3EpCg59q8jfk+Ea6Wj7RLlYtI558f/aFE2QyjNfz1Y5vIuM0KKPZY0
7CUMETeg+PvRsNBSWdaMo+ThMqQILUOKYehSzbK804GYN2VeONzMk3QTv13QXCOUmeg7Kq6FOx4g
bTxDAsh5fWToDJ8amhYbGBHPN05klq0N/lJ991JuVupX3ZFM0SvwnJgOasMLId1DDGb9FbQzEj2D
j/CTPgLk8usUpOSs3tP3LKJ18RDZHyc2RQb/ODwxbHblbJxbC+E94ZgmlMfM/mfc3zHMCUKV/BLs
iS3TsqIctkWWFLG2UYjuAiivf35x5U8y1D3P7mvYokea9HGXMCUg+AfVG5qke0qtmCz5l8BLQbbe
o8mHk9tzimeHxR9yLdg4jBJbnLbBFWsTO0rh+Y6JRb5/sBFRhQzPPnFTLDEeTzFBmPhpyDdoltY+
QXbLZ9wHdsH72J7EFSUKv3ic7d7Dn+FPum51IjXcm9d3Pz6HtLFfJM+Jrvh5ZB6q4AzaagoCXKKH
AnpLdDAsuOgZONGSppfmQBP4+VsCtvttoG9wYunHIt7zUmZevlPHy9iuVDZD2LOY2/PU9b76m9us
E8zKllfQjrQdnrnmszR6mFqLxlJ495fR4QDSI1JWNGYqHnlu6eAiodgPjpbBHGX6mJd14aOb492T
yh9+GAWsV+18Gtjyby+S1WXuisg0Rq6pBIUV8Ef5gegCoH3JtoSH1OpYhZCVQ3XhYh/nnMJFwSiT
1U1Id2JzGFvxnuEjLyBAOHnNL194Ek3RE0kYz2rx1MWzGuwlCfAx1z58d9zJHJRDvNWZ6CxGD7Ip
KshZtgOINQ9p86hm5VPASkPzmE240T67vVdvAINo2E8dEyenveC4WwRbOLGONeMKXiintsScxM4B
s+FOWn4VX+oWXIOeTya18lFB2rDVf2TLMI65v/uZ4dyrHxUnwwLfqLjA4AwfAnKgzdPNo1iBwSj3
qGKxnhGfCbtmXbunOp9NkWZugkzpO1/hjeudKFmqLCpXPJEo3VCIgz+Y679vc/kmCDRdpS7FKw8F
Y0DLr6NVwetRMD3Tdma95GFNtZ2Mni3xBK5i1psG8S/DNpQtBF4/SoU7c92CWsoYRPlvyzM8VFYW
1UyS2yWXOB00q7wZgcF8QkhsxWj6yiD9P+qX30fTQJBOdWfoq5G/6NV/AodnNn6TSJDfjDmlrjTp
nPDTbJgFmpIbz4HEgpX5zEPDVx/teZTnVr+QubsaT4n8/l9I8kUA0+po6vB1jm8kV2bjx4zp0PZU
G1LvZVe0I2Z2BCZxaM6bLz5UvpzyboBqmMUvO7H2Ex2WvTPvcnJSOHAYm5Qe+wVjmbNsqnaDOU/1
B+GwDG08awRQMafTZVv7OpMM9ZnrALkojObClghAxbvXNVMQ5ZDSkl66Yl+DAjASWj8SXZkC0l86
cnKsPg4GuXd6HC7yLbrGS4oT9HXQVt6zBtXwPP8yWXZh0cYhc0aURUXtIv6qiTegHRxWiXlChvLK
bDarvrwKySC1Y335Rl7xzWD/82dptBRYAnGq31GZB758t+bCU3wgQmARglvehLw1l3Un4Z6It+SD
EKrWU2AA6bCQ8E/buzokCpVggSvRKumK0QdPBqkCmILpmDG4vVHAn5NfWThW+cachGKqvAJ2tmEL
r5O6tBRvyUUc97nQ2e8Y3cqG4n7kQyAWqXUCoD9AJGcYAbdvafY+Fdvg0YY/wuhDs3mhkLWVa3Fn
Vsj1267ovIfGAfKUua9xVaOVr1aW5evZUv7KMHYfm7PBg9AGJ8VEaBNTXM00tkLBvr0HO9U1o99o
MQ4nmlEadlRxZ6R44khYTHn4ONWKvPSS5jpAnfTZvMgzEGnmpGL/4snNNw3T9uCWhN8xZST7vWKX
UfKxRqAcRzY6awAI/rw9Fsl4VEMMfJhrnIqm6rXV99WVRhVKlvyTIThInfIIRB695e7VUodbK8g/
5gUdiUNIg82emziLyE++u80bp6Q7QXNgPVzhDU/BIUx5qGU6Fzm+lTFbs7HjpGgy6CGZ2KzDv5Gk
cusJIZ++JCIRhUEZ3lQ+CBeLmMeXmR2qU3IrJsBYTMOGABrjujmzLDsRj9T/8UYzmSqQzwbIh1ve
Qs7v9uMCD69JTIyPYZIfDwRG6qcL3nPD+GmGJcUDfkVrNTyIWQu4LrDClX7pPdkkIet0AyqVFXs8
JCoPSLOWthYHJ+Zz1skVop4Ia8eunffUTbACL53ymn1Z7C8ap8jckB8ftUXiBaKHawPpUbIsFTtF
pBnc4vtbnk9UU9JXFcaEgNSNRWI8IciQ2DOT/2EIAUq6UTZMe+C3lGz2poQHlIigQd3ujFxQ9ECW
GI52bI+0/qpbH3Ov32uMcABJUe1iPt8Il0ahImSDsGquuMNIAbb4enEx3POEaTYdNJgC4dAMTAk2
AmYMviKmd1t556FPH0tcpfS9yDZzv8fniUi4dJHYTiIIxHEzZnce5Y2yCOKzHt7V/h/SZ7ZkMNDU
A05QnhaayYmbFqKLdzCUYn+gmx4xmLW/Wnt8sSMoHWMLlQ2TC+RXySneq2GhOT0fyapeJ0QrHdtn
v0347FYVsNqZsOHNzCn2Ap8ckXXCshtdcYYdRWOevGlRaw0owtawX4eldg2J2OOsuvd/nxPcZA5C
r5+slNnkgCYCBKLPNmUAiarr/KtsMwaWxAZze6Ixpbwej7n0w9qMHph56zH/JuyplBSaECc6ZcO/
Pj9mAA/ZJMtuyMLrpe8aaf6sFuM/ZECS56EV5ioF9r1B5cXum7V369UOnHJ/mI3GJf9WJjyf/B2y
MgqoBvFxvP+CZ8n2vrg12AShtppfQD6qNdSSR+ThTkQYgIuOuQGSgmHD4vqTbTmz2SlIdxp03Dgv
ePt2oQONocqhx2oRevwT4h0Do035lbk4KVTLmQbs5qZ62RNw3lfSfRfhoB52NKk8bZYEN8wnJFYq
1xANIT2TXicvqGU2teEhv8eZu4v8S759q8s38t75YGcPo52fsScF0DIxnjqQjwJGMV8Rr3ohTFKR
udyvEdQAyoIFyyrQWICVYzdEOAw0TpvNPQ9g8RX8S1jIK9v4K/nt2v3HI2h1UphIy1oC2oFI1wHs
PoG9KgLj2Pg4nBfkKjvli96bk06M5w9puU+ZBLwRqxB9LcQLSDr1L3QhBsmsTEb9C2k1p+sMZXKK
t3ZVK9sQXfsx3RSVo+4/ppv2DkByiUfHwnrX5CUabl8BYVFfBnEhu41Ji7IjeSlM3ZeBV3FQ+WJg
HXIWANK79fKjRQWWWMQoctoTyX4vbU3J7Nz4awqalUuKBr9t7Ui7S7IXMICR9mlzJoxtEjgln68k
dBUmNo98dJNLi9pzTTGAnLc5yOuxukW4kk1X+HjVlLwC4smybm1sSw5QttpvLuKEOZp3Asx4Hhg9
BOhp8nZpc6v7QVqbhr8VUchk29QgWbdInoWYYOpDT+HIvQHdE+cAfMPcU1unijd164Mrh1ddHEZb
V/+pmhNVW/bi+L6+kicWJQw1hK303usbHXqEhHVCRwZX2pahgnVChzjjXIMgPixRxL/XiBBlyuCT
xiSroF2lpaq3OnUl74WBYxqt/MuwucPj0B6eeFFAZ9fHul4i2EqRw7M30LnfYSf4A9MVGga2pR07
3Ek0DMkRgmKjuR/0b8gbjEU1Q9USo9+c66LdLCMHa6yO+Yyfkq0J8qoVzoxXtOjCa//eiysE8cMB
A1uykYXVOz/UlZ9p19d4iNNdXoO8JiPqM8GOzwxDh/AW0UsO9QVWi4Ig9kGFhJFUw+A01RDpeQvY
wUNCLb99xv0sNwQ2zyHEvmyLmhoLHoFGOkUGe3Fc23z11ryIgIen87wF05ofhNGjA+XqcAjqYWfU
ngMFY8KTYSSLuqrZDxc0glSd544SrT9lypnLFHTbPO4W3Uo8UeAt6ZYjDA/dGsnVsCGwKlqiCP9p
xO/w5U+u8alrYNj6kV1rwKhtB3OBPcJXzHF7Dd0cdpiP6YYhKMyCGt24zTZz/rbgVtkJeiT6eRxr
k8GTGjv6i7nvBld6PXgNThIVTTOplU4Jq59C6YCEYFNhYEaHQ+CRNdeKK3NtdHUnAe17DgmhP74D
L+p+MxTCjFHlGHIjsUEIf4ttw3TYAAHhCShMBTcWljAaktHnx+BtKATIUytRgS4FXsbu2q9C9g0D
MNWOfrYTTrKK7Jza/jt1e2Db55cODTXh9aCqczUQIPbH8D76mtDH1k8Lr7XW+dK6drD/7J6Djyjn
Q9CsLWPRkGlqs4vvm4uGSietnx+Rq67evVuk6RS08jpFoFUox0Rf0MiJCXJz1a+eWEr12su5+1XS
MWGhQlnh84f5oCXeB0+TS+Cri57GMysgaZBEsSDG+zeecSxqf01sJ+ma5rUaViJkWqzRtW35ab9H
QgZB5nWr5WXZPt6MA+V72MGUiW0+QfMN6wviujVLxJs5rBdMkVAok2K077lkqxCqGzW7D3+sAU2S
usX/UbJkQTGo8YUJdwGfZVxVNxT1mCmbz418wLl1530OT2iFmQmg54IFYlSkgaJtxjs2uaKGtVTA
KXILfY3dEAMbXi76Ld0mk2EEPClzOt+K9IhhE7XX+3XsTL/4uBnXPuMTAZlgOx9+c44ZZgSplfl4
ROKGvZvAMjdbvNFEaJwxcvUv8LicZNmLsRqxtXE2r/JejdPy84MsFF3YODdMT5oQHOSjHbGm5whi
2Zyige4gAs4+xsKAeKuWl9ekW+QYAmsJoBiOSbtFX4fIZRMMNxFxHnWD/PuK73kPZkqdS5rfH/Gs
Vi8/izE0s9BJ3794Q+V0IaK2yutLiX6t1bDNJewAf1J0tfExkwDoMTM8f6iHQ2WJ+IXcZGYVcKoQ
fKcL1kk1Zk9gJPWGwetbvo/5n8TMLGHAC5XNbOV5Ufuk9BJvdFen+hfHLgj6EyZgoyAWEI0hVbtJ
aZG8Cl6PDbqDPr5qkq2wcygfREnM8Q6grm5cvrUSPcIDACbWgfpqij+CbPr1pNxg21Kr3sR4YgMS
VJhocBfxsFAaNwGc0JQahL8GW4E54bXrJocTNQ5MFpE6a3ihj+H4mSL4Xlvs5ArdXIRM0wgV75+8
bQav6Q7D3SRpqAeZlRwis5gPyhV41qsEEFZdiZyquhOeS1wHHNHoHDSIx/RSBjwWNOoDcrYAZR3O
MP5oD5BvzwqYQWJunVirY7JUnxiO0w0BIpYracTO106U397CM2NnQWdD9XVX2OxjgeZf0TN+NZFc
/9QIXL5inTfub4CNLvGJI8hSL1YfOTnfrTW6Bg1PrxR2zHcsTSPuN+p4SCHUO7d4Mi8yn86B0pu+
oZGqh+q0z8iLXgjm75Cu20sCfwldo18of2l1MUNUqVP4JIxjnso+zBY6IpCUPyDBq2RUa5lghsGN
TH8Ilj3HchFaW2Kc5ol8gS+g5gglkQB5u3LcyBdmHOHmQ2/TowwQ923P7za5MaAXsnIaYfZHAsOL
WCfFYIVYfzoPYmx1oMSYBQmkMcNAp6qApgD+E2s12cbJs8WfzOXx2gr/mviBuMj78I3JPBWt+o1X
MQR6FWe3oVgHIuCMSQAqMzQhqyHi2F4BOuSPu7JGxtdVJVuTZ4t/9nMHpYrTuQiO7PMM9LUqjw76
9Tr9A5TwATAE1PRfpT8Lea9Hfv7+jsg2exLbgAtyTxgJ8UzWkjmQiYKfp6G3B9QVlN+9V3YHruZS
OakoeKD01886vWBDFQvoinwm924G+htUgODVbzS2O7nbhPXXeyRs4C92YifRGakhOB2YQbEEm+O2
mxFPOcS74hr8C4VFCbrJPJsgSZ2XfgDQYeCUH+DBc/s+shWWw5V6l7LNcOXNVbcxBvKTQY6J14j2
axoNSHB+tpiguea4DNWlEW7RIpiUHWBtkgBMJOoPR49OKI6Kz0WrbG2laLthYWib8hZ/thRF7OE/
NFUsJpzJLcIz3p7emCxAb4XzigJJ8ygO5IIxP8IHZZb+tSXF5M9IUQD4bJhMxcexo8WZT0J5qo9W
XRB7IMq/BeM/2Sh5tHELfMDF0PpLvsJksjugREiaH9TMFX0xEvqt2j80ZW9235qxK1fa+xD+8jDk
Ce0jFEZAI1yDr/7MFcSQn9QW+qWLJEz0bXRgWHa1/vS6sRclMGogdnAZJ9cRzXv8FbTrvtyOut24
kWfFrHmjdbTqthBucSyyIcXWz2IQoMVE3GLYT+WnXARzXq9j/ZGuQ2hIM7QAdy1ixPOVgsffxz4u
RYFkp4XIRG8XXfLqkE9rO1RWCIR/GC5XMvlhXOItz+1JZvrwg8pyADVyZABQOgUB5rC3z01/KMpj
zvKQI4X+LfqSj4rus8Yc0ODyGu3FNxQ/W4BRZJeGK6ceX2OcbOrUB0kChDmXFgh4Si78P5T/OFJE
aBB3QVlXhftmCzHTHLrq8DyVtvZ7X+buPoRasey7lVSghyR5xB1m/bPMVh/uZjaojoE5CgsD5Jw5
+nxiPkK//d79qtY8uhNyUYCqASeHpXdDWMI7O/V/zLN/xvUPTXxu0mI61GvURwS99vxa0bd+pMz/
UU7FjRkLFoj8CHn6g+scuiPD6gdZYyyf2RC6iGY6ln9sC7N4L45w0NnpSsQnfKHbl8Fs59tYsydA
ae4HPuC5CiEqo6mFom1pKNBpLRp9TRBDuyToDK8KjSy2FOMRmcgYjsjPy4sVHpuICAlc7h2qQ8T7
VyS5+Uy61Cz3YYxeg5Pm1WfO6qX+H4Ttbcxe90LYwKgiWTdFCHpiHxo4yTfqJ+xaKD8YYj3fB0TU
aNvrSzKcWJG3ryNDHvXAXrpx//rARV4S7mKbNgBGO3r+ukFnQE0Bu5q0xLenQa5FI1Qca7PlrFgP
f219lqoLymfaMHl0ay7nsD6/RgwPCPKR9/1roCjoAj2wgDdykc+ZeXiUSrtGnwbVOei4BTsRydH0
9UiD93aqhxVpviqT4+AQeLodeLlkcSlhUlZVF8QhEBAcK/DQuE1UsjYQ+NXBPUZX3mUACDjx/3V3
SRL2OkF0EU5X48CRzxtuwYvDwgtNhpNXO1Ppa8llTA+oRl/5MeHUfKsesmiFDzvIySiiqtZeWGsx
mDL9SjcT2aVI9iwXV7381SXbV+km9JPCI0OHD4WxV/wkeUyYGRCLqF0GOG1aDFzale4KvQXEWRN1
yOatf2OoVwfydnABLczvnhDoWbuo+0uuTTNA6ZR8MTFPyVFmBG6d6+wAd0+l7C5LwbWQAFrQgjo2
Veg6xnlVrv/gcWJcabljSDSBPMJSa1jWKCrHYG7sX4yHEVYVxxdqPSrXYSorWt2VFKivOwXxR3nU
YDUm3b0WVkP1w1Iq1b911ZeLG5a2DnVOV3/l+neM8Fnkt08fgLOaftM3pzdAIzxwRfwvpbP6/EKp
imCidSEVGEhPY/8ZvKqHF4kERXJCWyW8RmKX7gkDl8kEpNI2Teqx0Ik6fEZ1OSWNpJrffZbqsGap
lB6MNZ6BHYo/sWFfNElU+LWsYWm1OwLkRMV/mwe52xds4l1V9vmUiy/BRwYk/rak2gAXJlBr0bfA
CuBwMAfewcFR2QME1QSjwO/DTpVMNO6A5Knxg7+iP53HUMP1gpNmI2OCFpi48Df0/FPgtiLhj5U7
gS2IFFQKSeHJzRLG9xeOTvZ7GC8IFZ1p4i0T4dQwPSt/TEvyRACAOxJGcn5eep+YwW12pmulOWaj
yfZS/n0DCWa+ICX82eOaSDqB8lLTi0sBUNgewj9kXfKb5BHA1UCdaPR/2+De0Y7CAMqekR77bxYg
ZSOs6wx8wTVt4WcRPm2/WDKXfedYWXwaoNCCTBTFh/n64FRhdvGj6VcRBebBwukiO1EGRZvpenGD
XUiOCW6r8VB/aOmZX0jWukMFJ6OhRrPWvGj6WrjtYLAFW+qxOcGOIJ2mMfAxJn9JxTo+X8lYIm8D
KiMZdVI1ht8VdRrDf9aLibEVtHP8ueS9F4yrIT7IL0ei2XHicwu7ZGRsgNAyhKhU/PLDmaHsdHnq
WOilGU99oJoYL0LR98XrgjKpGD0JoOjbGYCT4IHGYtlxfXuAmVJmwrT4J2tEsjAti6fAqXgbnsrk
HhluoDrWM9mQKPERn3gDGwt/zIJ8CIy79RXacPEdsKblG5ibaCSDfgeAgw18vi0ZGbv0L3XuCcml
0faRymBTzysH7a16zaxp4fiiFOW4Ro8ed1voyQSEFZ9DokqLMc181n96kiFDOjMDi8wb0lDeSR67
3bYuRfBNjE0NdH10B6EG/Dc9cWE2uNXxXTedrYgLnWIRn2uIxGdftocKh/B4CX4bNq0SJGh8CDvD
tl4AjaCXTQ0FmAEQgO/EL39gazG7O7SLhsc85GoMWSrLvcCLNpd6qIo/gjm6AU41dS4qvCPGKtCe
yuuh6iDhfjBqAIKs45WMWH9fwOeZ5SwvF6QF1gmy+AUTJZ2hxHIYMVrC+IfNu9GyPV+hJEE1GTFZ
MVaBqeub4t5UngxLRZAsmMutYinlqwSR7lnHvcL0F71bRwwG4yZSe2ZsQHKWQHOK+ZHPhoBu/gf1
0xbNUe5Pg7PseEFLEa7ZZZrBf6pIyyGENCDPhTVB0qiM14xWW0ITBx/Pha+Qyfur5FcmMfHrxpjh
BXxiboE5cFQyFS14dALZXcsPnb4f45wXVaehgUoZECTMc6WemADlr+a8aT5IvSCNBjIDUFTPGFBz
tjCbl3yQWJ7zJWjDh5Z3HccIqf7QkfUsazPEy1dcDrmXvjxku4Z4UBoSU52h8BB3WLTwQbr+SnrG
0XTQ10q5oQdMGo6+DgcCnDT2LojWmf3GB4Q7uvUrsg2gz2M31+lvR6YMRaqZncQHb/qfJXoy2iyc
iZMs3RtDh6xAZ9DtN+Z/ZVb9hfuJVGfNZYmq71aGe1NbyNqiqqB2u+R9KFiqRmwrAvkFHC+8kyfm
Y2owjWMLR7kgvY02CPj1CPgJ8OJ5Ac2LFtXWzYWu82QLzj36fFvA8nE88yVboK3QsEl2PJwCuBpd
v+5xTLvVtAdKHY3xK+bGzGZa9xdtRRwn2bI+49HqnumOJhxlSTZsGLt+8E0yv81KjweEc5lQ1B1T
3Yb7L94I5MjrizBYomcOwU199pp+C4wF7xofT2Ki7DoYgZPv4eWS7qI4DIwzeRnzd7wj8J92g00j
ObUQYQlBY+nLvHTPHRHjBFOY+AIXnAHz4O+q5GXasM+WDlK4CVrbypHyYxWOt1p6E0muYC4UVQuF
24vdCqvOyBNmv+OGsVFHoDYp5rBC2+Ci/MYjOs7fOD5AFRGzi9J6+TILkzl4hXhLXmrnmywOFQa3
brf+RN6A/PdjHoPXN3CrMVtEfALd7iPM318ahrLpcmOCd3iEKHvqGKWbvpe4IifnxzVmPYnZWqZ3
F50I07O8sJoNm9ULgdESj+qcgS3rYdRpiisPs914IfiHiFxESb9cMpS2xnD9uCpDgS70Avk8Oi1U
8LlwC7wMnWFyzxcFkhQdGkhHT4rqzM3+iRFplTLo/3UJjeJKEqx8L6yzGhIhZ+dHavMsmVy8H14n
BaAikrhgb0pnLfpCdkSOuDHlDwkRcKm7iG3+rnHsIlG+tpv0SSvRdjvJXLYcQDBhkAE8IWbQOq1J
WoFPvGyM+adwPqHbLP+CjOuGwpYXeAZwBimc+hAMHslrrGwrLEFvmEjAfbZVvKvKRdG50Y4si15i
lX4BgKDeg85vpN8pJ4sa6js25vy03+iIpNAP3WH3+pcDpYxPfYsM1SgZmEYHZBTdl7yijmvpMk2X
PvLjit6o+rDFCDOAbbiKsl1B0XEID2qyMj4B3MFN7uVfsHv0wQNGcbwaGzgTAaBHCHYnDOZkduF7
mHfjzDwVqKMc4SJEAUm0xJQIN0E/1BS5CrNXJnvtlCj7qyYX473lom6TWXCKCrvmrdPdkCHVMgrm
ffUV11Qic4Azw7Fr5zqqWMqNk0Vf8XmM4pydGfIxHFrjHxKD6p7ihTXZxG7a7tCih4NYnv3o74Ny
zMkFHxAKIzJj+TvVrghAGcSM2pwl/9gRXsLytkQ6Pf1wzOeCS/3VMxZpuG/MWVMtFX2TwbsiU52x
5VyFJwu2CXh/t2QEz7a4cyHJVKxDeMg74V7JD+OXJJTIWoYOrWwPjTZlRrUgcHY46D700APrS2Qz
PwzMiWbwJuPqNSSK5ghMDrBg+Gub2/hEjYHABi/OIuKuZyjvJPN2pQAcIPRqAqUd8EP8kVHwuRci
Kr8Pmo9fq/flLbNjUb+zGILedG7TU1o/shzmC31G4QK/YMcJKMaWR78eWSJjdiCrVaE3OJjFgiqS
xcb7lySDk3hrbYRtqnhB18HhxcKDE8vJA8x62/+qF0euveFeNCjcRBcRN2BycIvdyzMzr2DsyVCS
HUaqE9l4Fa09SPhZGOJpl54GYQBb4E5Pxp6J6lFf8Zl+sGFuI8RbJM71LOVQMqGz2AsvAGa39OUU
W/mGjB8+v7QnLkEu/33GK8/AG/DUxPGPJG1GfQ2GEOfB+Bcf2d6G/6VyyZ9vnPnwPQmf8iPaA+Jc
3R4EIw43O/pjMS1SfXHArENXBPqPI+83cl5zVo/QIyYDRJQ404ge/p6AVJwEColzm5Eca326+R6w
CcO7pv6e6Hxi/2Ap4xOUG3K7Bn3uBdBAa+mnRXkJmvPMVsOREf4lZsoMzsNmnR5UcZUTKwoH56nv
o+7CZZRQcVS1p+DnHeAQTreTk45ofeHHttcsOEj4Se0UHQw7h5j+UiEL3iHrJixe7qgB8X+NjoES
i0Fl/DWOSJGope6VwZ7Mxv+UAZu+aw2LfXdYWE6pbGKAn8NTp9Ls3GbEXuKWAhbDpfiyuwVYl2cB
aZCFP9UrjqLA/BPwEFpspB6q8vjgbeVSSs0vqfj30W46uoxu3PWSnXwW0kEbisUH+jc7QF04pJDl
X2+YBLw9pPqkpAD/Qx6tLaXuXy9ylRVLSz8XCLRJDr3LJ0Nc6kyJhA/oe6cnN5DrO0B5oQTrT8kC
onAjGUub+PeW7KzcW9/SIWQPNc70cV9aOyX9k/XfkSdV3CEd98JzENoVCVxwGeY+jz6AlD94Ok8i
aozv8DAdVs/CRjICwxjyESbiihU/mhuVHpsUi4pjYVmg/qxPGWM0nQ1Ock35jQlrKxZ6uByRrlwx
keEEIvPBp0ohjG9t+vz6EfC84yf38/hb5vDaSbABHDH2SIMlq94DB4XViGiHqNjkqV1+MQ6ly5ij
g0jinTCvIcak8zPhTn20xGz89iyyRD+eWf5CjXoRpRZiFV+a0Uz1w02oQkE9V51bDndD+pLpu42S
puqvuJbqPovcFyqNAZTnsrmyUCDlxi3YVcU+wczmGmkOzvli9xLWpjJ97vVrJwSYfef6yUCYeiyF
P2yEwyK65gnYsEFxR0iPkMC33VFfMEPRr7RjKuvFa/c/ks5ru1Fsi6JfxBiIzKuIEsrR9ouGVbZB
5Azi6++k72N3V7VlCZ2zw1pztadycawV9635+SwZqMVrWLNTswl6ondkkh17iXJnuFXYGdPw4wt0
KBdxwPiTElmRLPSMc/ArvB3dEdptiMBavjItAk1aGB7wZZVdzVmuXKZBpRqA63JH9up0NjFO69Lr
Phhkfos2dBjJkWw0gMqzgbfl8KSeh8lK/+G/XoARg1HXOqhu9EC48XgJR5pKqP6zQL/ypZNIlIxq
mzeEbd/dptqwo1b1M792m/ghqvF5p49j9rIYL7BqOibE5G+x/1rmN76uxGh1bOkg/DEwXbU3xfCM
l8N2qnVYZdp166anaMfk1dDR3Ls6hspV/qVARGQrdMyvXIFlQ7AwukqO/TcKTrwt5Fdg1H9xS0DP
8r4LKAF7xP5qeMSZF4nWG+MxvdnfEQnq8Hbyj16pbFAoZeQR+Bz7+kr4QwxAnprIlA7RI1OgJZpb
et9CZwFLXUHZigcyXQ31pYbQ8EE17Y+H8YMwG8VjvchonQSkylEvNeFk6Jg6wJf5Vv42y0OBMRLG
m8tHthSCeYC9B5LJ1hyT6oe+kl4uVgK9Z0O3ihyw6SrFBgTxNckN+l+zCRlS5b+8voL1msNGrvUG
nPZ8kPjdWpuLRRJtBPvkdbXHYUMjzR97R7SmWIXfJ/qXtbTVNTZSn+R5tp7s1Sk8+0MMcY3W1M2v
zA1lZL02b77TreodWQe64ag0cd2K9Qv12h9voMSBRAotZBgyQpZj78uxx6giBFaIjMziFLmXXmxV
oBn9R3GHStqOfJ+Q5yEY3vS5ZV6QtGtPBBfCGqtlofy2J6I8L6p9Gw9sPdXzcCdD7DTL8QG18NJY
QPI+y6haOAteboqZoPOBKprr1JpgjzCQ7P9pjmmeKjAkexQnFLpdAE2O4Q7Q8mhBJCBZc125Vglt
i+KDsJpBy/1WQ0lf9vQrHyFTwQ4pGE8S2jUNwWO3h48qZR/KjMKD45LsFB64bAuiUxp+6wEv17FG
+69QEs1HChsjHZ6sulfIkeNzKHyKCyrn7hDHBq6YWUNqV92uTliqUfYY84VaX9/x3qSCXTxNIkug
bNcWAd+s317h5g2OhZEBo5V2HBxmZYzxWuXMH5pl8UuUaEkAuORGYsEvkQ69ek+jNVM2fBV9ckhD
q29nftZnlPyg4FlMNIG8QJR8lemqKjmB/LolULxqcSoa0OjNPWcuxG8UdMyD4SHxI2dlt/lVqKvp
9Zthj+C3LEZAxwwdFxZO5otG+wdDs92qpdubGxB7OK3gR2FbkqE6HiXc0elxMWxB9RKxjQoAYY0m
I7Imj9jC0fFug9BYDzzJQFBfAN322IkzNyiLM5qoFooAuljSFHnfq/6AH7NZ/GRs1NmgovrA8kLN
f9B7Jz0C81bXch7Up/hYawcaDXU2ldRbcTl+yez9D7HgiJf3krbwDiqjei8XPAq16XT9DjMDmyO+
HktpP2vwmS6FTvSrDlBU19n7h//OlE3H6vDGWvdUSB/mcrIf7ZGvE4Q9JokMxOvf0Yvw/VIwkyfT
2/2O3K4i/wrFW1mDVeYpZSQ5frIE684lguR/8QJTMkMAyXuXe7Wdkf4PtC/mD4qg8e1r/8BrBCDB
fax28S8ZVbDKQpd87BIGj4Kc3+ET6FYvspC+05o09Sf8FBaCqJ/CXdzcuCw4NKWK7BN0qDCCo1OU
IJYHk3cNCRbRP/vFcmapwPp6Ix+2HDhzXDdc83QBslfVfiTcqZGw5hezooDqIrmHpicP13z8Tgjt
Qiggvl0JQT/mbUaZDIs4aHsQAV66k4tdl+Lwt5EYfTOzuCI5UdzJqb8FKmod3Gf/dibhYKof/cxK
Ss4N0oMjYwPqq4xyYjrS+VeA1Q5Nt8/aTyM+tM/yzi1Syehx1QDBX7u4iLPx/UuOME5TkyJx8Ewn
XK4oDNh9Vr8S+umtqqwwjIed9dkBc1jusCGgimedvfBaye/wCMQ+r7uwleB9Z7tgdg5tW2irNueI
3/3U82/RjpDYlRIcGfYOF3W+uEmxUBwzplmX7FAeb1jXFH0tVWsoSpvpFCKUBUGJnRM5A2rm6F96
RSezfTXem9+sc2Q4Ro9lt8GgVEgIGrNziWlsIP9EImFEcNHFspFUwD8BfqOVveoLp2fevY307fSM
7CgEsLCUoaM7Kcmk1nDpnVd/V/MD3foXGiijWcOhF45oC3rzLo9EXZ7aG1ebJq9w/8brcEUSyOP8
mHAWDOBMSRljboZVQmaTdi0Bu79o/wXv0K6NaqU2G32Lwk5Qgx6tCM16zUjRw9elj37ycKckQEzM
jQTWW9ol79PI7sufAeuCa1wz/TNTvcJ0W/UsDyv0NE0Nh/9zPmPTW+YO2krgvreN65zwrj9WqBVV
AptiNx9XD32Nhn+xFUZ+EwcvTuOz42hRjIO9YoQClicws3URPod+HePBE46La27dWu9xp9Z4Jaf/
3mnUVYPOKNIjbM3Yka0ByC+mdtmyB3c72SGreotWed55gDMKbSSZLQDsxB8fzsv0jICvFEuyI8yY
ZoUNgIMy6xxSGwEGQl8/Cl+krtLB80ADMN+OJTCwU4/U55/xD2YAiVOa4ht+CaZUhknpPqAesT8M
UrY2L4qCZsm4WKr3qeKWpVdX50TeSRD6cF1Sn7YMBHUyiy1RBAToTpimdbdNA8aGZuGSPxaPsLVI
CbVxxBz8a1Aytce6x8MXXRl1zIadXxm/5wI1NLVrzj4NeLSyVdpfY3q+2YwlQdfwb6x1c0Ci18h2
vGbTYPgT3NcljTG2THkV6heUPCoJpPIhXzC+cDtQbKAtXzixyD0mgAHF8X8x1SMrXHbao9WehNTn
BAUDlc9eimK4RyLjomXviLMLskGzMjlA4Kb00DN+79CzLDlhdU6+10+R+6qyi7sLsbsxyCNgV2OQ
MQUDJeEtYMoodi3d8XThmeElzvl7e/YT/wHnud9Ja38RjDy7Oh+IA3Atf8DQaXRL5DaldnPV4qju
CSVCUBX6X01x1pjPQu8BOENEr1j4EFlrS/M6FEAaEYzLgteBc2Ji9O9i/6KJYm5iDiMtPblOB8z9
QHdYPN+mfxSQhOyp6olQPZVwZgbqYHtuya7nNZNHwCnEV6k398ATDD79BL80f6H5ozWv2HRmP3Li
xsi6aV0HrOblnXVpB9nmTs5Pj+RsjnCaCbIUwdxEmv45b/+2XIDdDIHFmDUc+RtWjLMuCQqMfjA1
rjnBFcKNksmQeWIogqRyPVF28t3zbEnxSHt82WJrKU/9M2d0tO8JaH7/w3ElvH74FqA8K11NuLCA
FBk4Ji8+hnXvAWievrMf8IwqQ3Up28Tg2phEesCkuB4hWSuutnzmz8XcB8IiBviyZIOV32bjW/qc
mF0RGZI+MdQiK0PMJSk+y/dtATd9FbIeUuePWb4wpHzhxnqYzkhbwV5bcsYdkehmuat3yUdoI1mB
5p+vEuXy/gNNBHGHGlVfsoVHxRraxIfMNkLAJyWmVZkfJ10NF5Ws7HCJKf5UbkKL8DWXLZ1gv56p
1wA0FHwOzY9oFz2wAvLaLBH43O+D2Gqo3S0Wo8RhV0DJEg1+8QjUes/211QO2lUfzmNlC8qpLjg2
9ogZFfm4+GB1BETVENEruuFNgl2z0/76n24bo5vpd8yYu9alU8fNE+gWQ5gMY/jDXLdYe3wuDYYE
dRNMD/tBhaYlIGCPyG4YWWdohcyR54J5Ws1aJz7FzJHFDvX1LkTOzyVHTEb3sDOArK97zwC+DmGl
JX8ycwOnYg8kgLsiUiwn3AmV4PuQcLrLCl9yBnu8gUjFZK5jBO34DZ+i8IGRrn5/6LETIwJ/KT6A
S7hDi0CCiaIciItJOND6X134p9UBC3/5MPDhA1im+i3Q/x10LISY1kgazr8JMdQ7giwJVCrmf4iO
gF2wI6Jalgb0S+V3Ha1NBgwUlpT4xrEdL8KnGH221OnaumWpARNEYCsyrxbTjxa/bSQFJYblZLxF
Tu7pU7nPx0tubvC78hPmpctUnB6PzweVLgWr0h+AhpbRmmS5+jrhptZYV+FKZVcPzylFRKLuGggC
IWXVSJ/XgrCxJWiKwwNWJaiwllpSQkBSiJueRdND3xY6tXd7bbDoPLDBAHLNifCOoaC3tz71ZOhL
7aV86as3rHwWsMpGiZ71+9vI0e8YwWD6aX7P+eqExBh8CLD43oHZuB3iKVE7LcZvicteMZ7F6zQJ
jjr5LLoaJvY8sAV1Djr7vPiTxrMApQiNMEs3CHTwoAzmMLU/4jxKvhrdX7cOD5laOMOnSImNvYdI
Log/OZ41ZiEJOYNXxie0Fiz80cplW9o8VfjIxxMjB54RxkjG65/xmRgOygH0elO0T1PUHMiv5JV5
WvDlN60XbbAzHOJHsCAJHZPH/YQVD4DjmY+J2qdxtTOYbBThF1CXR0SGJIg9PjX0xB2r54A6WHhY
/bOwHheWEomHUIlsIYM8Vtp3PAu4Mznwv6FBUVw3NBXSRart8DI62LVbrx/4uJYD0sDlyCNvU/Sy
CmWhrNgkH4zyakSL8eRf0uDqvuiifES89djG37m0rqSNnhEjKo7c2sdEJxRw8dvWz9DcSzKml4vA
29kQ0jQcY8lhmkbRimbPik8ihhtKysQ1kyVMelTpvDpGstqLo9eWVtJ5oykOn6JA/w9yciLDbgsd
GI2Z9ghIgqHD4AmjkOMX5PfDYxsSMvN+/hANzPNpbnh1PAZbDEUmg7yMtETS18H4ao6I+Y/Q9J+e
RPeVMrjqNxJa1CU44NavH0PcATZBfi7JPiRJ6NFO9sekIiSDovZblanKGrITv+kc5vMf2CqQghoI
248AeQm0tOhidDkW/qwP4bzaMh1JfOUoMVthOf2rvF1KominZrYKXG2lr7XG4+9h/SBzwqfpR1IL
V9zJAvQ7SBss2Mw1AMQVXIfclWAbYJ35ST3OmCBN/dQIXtRcd5O4S8IbCKb5GHtKbGugKsETYkBz
LjD/uswB9M9KgYjO1GLMPmlxoYbBmLGn85tmatll2+lKF/6HCejApp730cA6B9G7+RIHt9A8E5VZ
Zh7fdzzPlh82HqSPraA4AyPCOoGvamW3BuYOoyNgyiieorWgz7nJBcIf5AEYEVQGXCQqZr2Fp4Pi
SHuqM5jDZDVhusSx9EzNjXXIuCa0LRYeZGuvWe0KHXv7ubJmlEDXXc01jpVRppbXFFy6soquCkYY
YldwtDB5eVOWerriYnzAx0h7tjFImWIiY4lkNWzK3UhVe2pCOj6a3GjDhc4QZO7Lk7VoGdCsBlul
teOrkO0MNhpX2DIUDyVoRg0o8D/S0Epiljp5TQHEcjBiNIQOnpiUDDnBuGpk1yw+X+SahZ1bPSFB
myvxpH8ghUdZZYd4j335ojMWtI4dBdBOfHIFaCXiI4L0SKjuccdfmEGl4Z8RuVp0R9StzRMog1dI
4ZbRy6xZsUbwdhb2RBHmx63Df0wgkQqO1G3QDdRHRSBE+F6Ey8VTuaLyShHW9O6D8KKWstnJJb/v
3CjeS8ltmLyWjjizF/8wVUwfRv1vKvbVuJeJWFqOJERK1msHLJdyC9QxFLeVeGPzThbwt43PIYRM
88RjAdO/plXyATgqhDJRb4z0nNzzNYKN3J2Q9Q9sMbAwHLI/FsK0lHwx3yexZARmNp9ie0XiTGQN
WprRKkk1xjqwrFSCPpxFvafV4X8hFxsiD0vtQJYd3h67in0GgAgiqYT53jKFQyiBpYQrlsvXPMFx
2deYhrycwFaP7/fjxBhqdH2DZRSpmYrzuDKbSCDt/KQ56Qe2cGkC3LHkbIJ7l5cDGZLCi/ElajBE
wBTGXM5VAF9sWA/rejzXIZj22foDmf72QsQA9Z/0BxvFuZauFaCKjBbc8Lsr7oTCIYCNkd6NPw21
jvTNvBKxCFwSo78t6MX0Y/o7p9AdpSYARsjnDIEh4VugNQG/lfC6vaVrpNol9y+1K0m8+nCk2xSA
siIPQzngc7TJjCQ4NcNuXfVrTbm+0cnAgx+6s9HYb/J/fJIZy+2C5aRjNAfetHfA16C5g1GQsKGy
bsa5mG2ZTr0UC7Evmtkg2qLh3OAeZR+J/BDujU4osqPfDN+XntoJw85MN+BHtyk5NMv8WG4r1/zV
JhfNRfStLSH9r9LFCh7h7B2knHGR0W646mWrvKlHGWSYjXTnvUECBhKAfBZaKavewt3cMvNhjoIG
DU0GaA+TJEZUrsgFbJrQMLRr5j9y/0wUAvb4IuGpheS1Rn3J/BSWJP/IUVMFouo9rC5oAoH2DeGy
4mJKpsaiLyzd6berQCkR3b5kntm2dnJHKkiQ+oRj8yRAF7Xz6jvTVpP4JXUePyjTPP7/Md0PgjLE
DcWeYhT3kXFlqGej5HkRpYVYxaqc4Riy71iS9G5s5GsJMXUT6qeeUuAxj44yNimMJLB3KvGm6QOQ
AIyjYTI/xDlIsJJ8ar/04UMoEi75FroMywbMs2tgwQaJxX6FWePrXazZkajnujwi6K3uNMDU+i3e
fGGZb8uvaZv9Kzl1F1tGXSJJlH+LK88QcKHzH30DWnGqzGnyARUwR2fpXqledte2cHdeZO+hCIdM
xWFNyuJ05A0tY4dMsoFDP/sQVlUbML/B/KiBWK7ZPELrc8zPFF2IZ9LwMuFgUEr5rAo88qjvbdYm
OarqVqJ+8ttdaQSggGw+9orpaEyHhVpiMelLNcONdWB8GJGT6ZiPTUkSDWd0k1nKBme2cIHviV8m
TvDJzvomGiG0NPPICkXlZFrQAExLZMr5Aowza4VrSgHI5/T1NVkuUcdyiVxmmQcEGKtgZ+0lZD1P
Ag5olT3TwgxTmYqETfZUNuCl9PHIrvzzEPYMxGrYHoBQem03a+HOGfCL11rFavgHO8LguuBSoSp4
k71KIS+sHcGDIDT7qrC5wkviLNmanU3DVSBBKL9z2CTERDnRVrrHjIr26sBE5qOQeTfUeaiFhIfr
QjuIkpXItlYd04hlsYW+rpgHaIHkF58Z1LtmK2dnfeRvHXj2OA6HChI/Cm0uTX5ZTj1Yz0V6zMmm
pRbQPy1GGOOn6KvlNd7iSnmXNsc0VbzJvGTYSUFKn1ddJ32zGD4nBYnWjSAITmSmI6/kIu3KD21N
crA2OpRNkryFlml8mYxWW++tfUYYA2nUuSkD7KG1x9ad2LnxA2ffa9pW731s7Fvc+Rohxqx5uveK
FTvaamibDJoOcvrs5JUI3kZ6/nf3j90KbRgOwC0cBWA4vYbSh86H3SGZ0FW0ectE8YrQohDhj/Jy
TfPFag+yjcXU7T/yyXK3KzXwESxnMNZTLIUui58y28sEiG5xQv5NRAqsEZKoMp/YAooEXgpgyAiy
rxyjxn3B9cyCjsQUvA3ECV/DnZxuSrRiqCx1ipQtT31ZfQ0M2Gddh0royheZeJjPRvsAr6BgFkox
7mNJTMgVJY8nWxkOuslQwPLGgMWhhKF8lbvLG70GEgRmHNySFETEJnf7urpy2SYZQyHODkDttPcJ
7fusNqlHVxhDHPoIrr5GGdSdtub37p68K8QsawxPUCCHhHmuRdA86FFwKLBFQNHM+L10+WHmYZxd
sA8zqLlFefpZ/kRfHGOv2GV4YR4eTOlD/g5SpVUNkBUnDgMOa6YbLvUb5Mg3qyc7CtQjx1taHfjQ
/JJtdOkukCNgnSbmiCEaw3mURcFCDBTtQi0/fpQjdAePLjrFof6htQcOwNdwleleXbBc1Xtj/tB1
VyrxTryLSOLOObClgGO//WKLuBJ+MGjQpTP2hd6Yvb/oYDQmp82anB9EHIroTUzhEsp2ZhS9chLf
q6II2g2iGZ1xdMFLLC6LhR2WO5JGF9mXgWHRxoOixxAn6UTebvOyqBij1zUT7gI20HkBgzdRewqU
PeOdH5Fgk/tOVSekkbEISe6yf3K5F5EgflPTMbLEusBdtQgeYBFM6u6Wmc95iM4TcNFY94TurEhU
HoGCtJMCB2k42xE8fIfs1xiWDdq+hp0QyBR1ZGrOHe1gdUJWLU8nFeRD6hk5GYOn/FH7VdkwZ/15
8DiJMDT0bZ6zumF4zTwtZjXFx7BEwBBpXih6yIAEoJiE//yKQAhvr+86R5aHEzpeybAJ3ruXzryJ
SsOwde4wMI3hVx1j/lzSDJu5X9KdYA/TrbBdM1nfgcScNX1klLxXqjf+RR0pfct4+QkrZokFPIsc
8b2jaR3/io32r4xwx9zGdxCS0pDWszOF16HWQP8t9SMPvbbaTgIHG1rbB9/tpcJkTI43ygLayzGO
vLx1VA65BXJd8oLU15VqtEfhIUi/uv40o+8cvZM/XZiITuEXU8yRwWu3GxJvMo9dEmBIwyw21V6G
UA69sEx9x3eCy1AHizBLm85v422F/LtrbX6+mQDFfvunZl6DKfYKNAA8TcqAa2G3Ctlkntm6SbzT
mRpruqMRykzJ1hFrMvzzivxKzh3KGylEdImZsw0E4zgGD2Z40JuFHrDQEqlHKV0ZeoFqYC9uZN9p
vlJQMDy0TZvkELkDtkFGj9CNNgAdQuKMszqfVgMB9VI8k+PGggkzo86k5+Ej6J/YTs5rf2UGUNTv
jVh8K29PWvHTFhR7CzaYTCRX7J2v0w7lYBOsItxRbvtT9shg1934sMXyB5ddgpbl3PxR4SuUGLdX
EfRz/Y/4A9yNtC8545Il3RI6QIL+ktCHEVBsX5wXuc8vbLw8sgY1JCGOxvc8s0Rt3YsfIXiBHEOR
E6nBmyq1lb8JyKxBJQLIlK8Pds2yccoFu3p7XMP0zNtIckBeSyQBlBft8aWxen2Itzes38H41kZ3
yhjk/GshY2QXs/q36K5vw3uZeGLBiTUf5IyrOl5zRqIzxpNJw5vYR1Z1r1Xb/mrmrUk85pNvp/sT
v4xmWQ7Had/bT/2+CJpw3MdUNHcNuyTYzfSYheuG9lwWv5t4l7pasUnP5AYhcsaS0u0W463o9rNG
J2btp3zyufGciOG6uEbuQuFj2DRHgcskPOC1odWjJr68by1q3JIMqI77iJUeEWIGf43vRX9/R1dh
nENWXit23S+GmQIMoL0+L6ljpKARYQ7fDaHENEqD5sris1c9hqsCOVrqCm1jCPW+3bUVoaW7FHWd
Gn0q47EmzLewOKvGe6WbLMhw4PmpusoU0GRe5knh+qXdlfBPSw7GJ8r02pHvqJaYWUEWxRuMeOta
yJSpnP8atLD9m05CnivebB2lVzkK0h5vWnpBB1WxPuG1AAbJv+p6X86xx3A3921E94o0OWldEdRn
vym41YkOeKwfiZ38/sr+ovwwGmTFSwyKIwbo0o2Zkze+jH9cZw/S9dcSZRzNhKCvzOyzNfZy8ZU8
kZ7oBtp6S48O9bgT31ZDrN5OIlmn3rf6D3nCjN6r6h/8D27rmFTIYIZIZ8GgfFTlP4KECtgQ/b9m
JDOb4UiqgpA/hDuE87/N4zTF6xiFdGuSgBrAVyEqsX7WUGaUc1x7SUIaKZeoLYZ/nL3JsfHITNBN
X6V7lNcvqmmEPZR3SF/Yktv6FTU/T2bJh1ozyw9nk6hnVIe3SCbXeoG0sXlCyucaXZbTLiE+DRjD
P4Y0WbGrIlbsolfH17fkjeKG7EmNecXrEEFxlNwo2asq8C/WmltjBeStWiIiyZSDUXyN9Qbp1x/S
zZjBTqp9MNl7Cat/4/qF5YCErAcZNhbUDiQsxaZFnxvvCJjUudGiVYrxrl63eCnVHdbNlBxOBDRx
tY1bPx/vcbOF6BDhDlGX/JtSG+2SqLDaoaWefjDLEj6lcP4ylaEHvddkvi2OejLbGOySjAOIzlzy
idgy92agnsFOVfe5RwHcO+zi0JfgnQmpcg8Sa1IOXlo0FdA3cg6b4F4hmcVWqBkKD+no4FYMAv6j
WobAazCIw9zIraFmlGaZ7IthnyWduWQZwiHxujB2qbcUkBH9ryLiyXQ7w227CxVuuCAuurIN6Fkv
w6o/Xs1GaX4f/T8ZNxlTTaLOsE4JGZNbgqvJUom9NAkM3HwvdizxDysSNhnbhl5zFtLgMVw/gIOv
unOEkBgCpOB3LLeabDv/tZEJwTPlN5W4zprFrunWdXhkwo8DA3jG47HGQdgqLiPlvATjMV/F8G16
EgM6S59W72lHHiATlQ/Sd4QiMAhmmPbyH1GBw0VpLkTjoWamhmICdkXzoRMfSrsIxLKUgsFYqwxO
WRtCtmN+UPrsjrIzvRHjBzlx0gRLEqSX/muB+39cgJ3lAiUk1spFIg88HdUnPkvj8sBpTa+OwJg1
UnQMyxWFt3TCzNolM+TQwpqtbvvipHf7io3WBL2r43NMsi27ECzaSve3UO7kAyTnyjwqwIrLX8Ip
UqyLobod+////xA7jM0nCTAku4w5UPqTufgJmb5lGEu1+Ghkfv/yYsKTVl+hsFGLL1Z+I0MYwpko
zityQEgGiRLOTAREs84+EITVhEqQ0pr6AFNh0R6QSOnMfFIehp/ecB6c86pwA/ZbqueuPxRp7uTk
AkmnAoDS56J4JgzKqvKDbTX9q/ElAVmo4LVAhWHLzdMsRfuRJdgjoPibbApedK7qSiZ+K1rBvxBH
ZGdEQKIharUKB39QUbfcSSjXHz7uM1MFJ/0df0Vf0dtjlsqfLGTIGpTZEV7frGLlj7yCpy5Da8pL
L7rD0P9rlcPQ7iZUGbDFRohIEHwhC61ovQdmUQUIZqRoYBGnvx7QYhJ9vaCELWlgg14kDuOUjG4L
pimM2GKQbSidNEjUrb5LjN9IXdKT6emKuUEpo0/zNPk5oT/qmLKobDk0ZG/4NfpwxbvAhy6BFR0q
B+zU9k3fXEtc4NQQY/tTLHongY6oAFU/NLRYLWyGn0b4lr+bfDszSw39D3N+PTfu18H/0+1EcTM6
IQAtxBruTNHmUNc/9fCaz7y2dcv0fvwS+KotKnWpi3/4RWwJnclGFVbzwz8QsuziZky0rUxWBaYC
XC/DMw1X/LmjyO0GTdZXIosPpnME02WflyDzr495teX00tvtY1oVrN11WDdOop7TgRgvc1MzP4FZ
+vaY4aKeSDd55w3MaI2VKK/L7Mo0eoQ4D8LskOh2rf4D6EKQUXYnJnW0R4QbEUtGFwQGrvSM4jiG
u9HF9/h1SuDkmWeK5dfCozZOumuzWKfvnYYh6PGlq3j+aIgcgk8zO4NpUB+z/K963Geb3hxtIBg+
J+8YmMmmBmFH51EQcyGcI8gfokoEhO4/ou24KRjavINIZYjgRJ+vnfxY182CSt2LxQOJ8oxPJcTZ
gB9TW8+++/yKf2B6Ib069uWxBjYt78SM8R1YXeZkg0XkKh14uimGjSgS6KCcjOKQESAjnxhGsyOv
5H2YJevZ1MDeLWnBEhQKGYnEZDEOBBRgsxGNqf0iK1O3HYlEDuVCr52K3Bs1/BBWRZXO4Rc6OOb3
qCxqVkmQOAhDR0VIHAN6j653tV1lJKheePqwY6AO7JDJ4z7YRP32oV00cD6MKfuj/rrhMn7Zf01N
+CaaFoWcQE5bEKq08DtmdJ264txHDwtDr0DJhODD1hk909fFH02LYtfqfOba4BUJOqH4ii6T9CuL
tw59M2stPP0rYhGT8p8GXi9k6NC7OT+pgFs3I8j6zsankaMLQZfDcGProzGEEviAfXMCnM3Hyxcp
DQBuHaYf6avIb0IQYldp0cZ2AZEKuohIZ8kgIpshvOS6TzYdJHsZfqfYi7ttS03W7YRDVLpnRhvS
nRtJg09yhpKiP2iALHVpL86CaN84YowKT7sNLVtE7imWH4lkaSThYZ0nN7b8MYfzm/mnSSsA6mfF
aLtQ1xNu8taaSGZrdwvdYayC3CMGxqJgscghIyjb6LebNhUB8JicCdF62HB6JExiG2Zexm7SrEp2
uHDBSaCWtzPgu+MJrjK2IIb7k75TwzMw3qS/TS/UfhhZXIYjr3/ojN9nEeqg6IHaIa5KaNaLBV3+
h+DzdkbcsxMOnocDmUUeUBHtYzIY4huilQT0C9ZYpMmIiVAMsOwK97n1wKuHXDZl7i6gq0XuDieT
VdhxRIhDJZk9du9pa1xTNvjS3ji9xVP63uYe7ikIVys4n+w1FZ95kkZbCesIhXGLNxhxEvUqS03p
H+Q6+L10CVCyeX8wRoQeX+JR96FcASunqYO73btYG4U12S7eeGypvq36hnvtMPzwRndBhUwBBIX6
T1A3nIVYXrreFq1k1zmTMc/cyDxlk3yUvsY9lMRoznACmRWkVxS3GbdDYiu0b9ByDDLVjP9w6pv+
G389nzackzPhowfMwOEHhjnlzMKuQY2B13HLPrBNz0z119ErYEXyANwDbkCcY7kYtNGNQXqg5SSa
YTuh4wYm+I/Ebm2XoojCI3IxpMvD046jis7/o6dCfN1GsFuj16t2W5MiiBynJ2OeOxQ9N5Vpxcic
pHCXipqvZ+FiBCoTr9QdGRY4UfXIJoA1y61F2hdUm9V05nthhtdI23CYwK6kT8zosz9rtlTyWUKZ
nYOR9BOXberU2prsjS4hPMTZRu6IQXvN0s58fL+gmcBydIl+nr8RMYFf3qj8Ko876VqFWwu8uiOC
K6RAlYMqpEKgIR5TiTx0B9s8w85MXS1ePy8eL5bUyn9IayNCtwTMAvVInnOX42NWSeX5ItLvS7BN
n0Q/1rzCNPNEGLii0I5ePnm6AzCQ0lWe7ZVvGdPVSJ3HmyO5ADv2kW/I21kbxNfa3nJV4um3MiRm
s8a5Fq2xZUJh6eE6ToP8VwevA4P4CrcwdDkZR4HJGsv+Zsl6QrZe3/DoDXOHgIyczHLEV+hVgT/c
Aed8LNYEEgOeAcwH4xyiA8IOK4gOUo6vn3gRXiNeD9s0AnTJbKNSv61cQre7Z514fIcZDeo2e3ii
eDh7UPuTdkvS88/sjEAj90o33AdwTMWtxv5u/dez9CiW9Hvpx8PKZdfwZT3I1/yUqg4omKitzgrf
Yqu0p8Nrz8OW7af+rmwxHCywWWBaMSpn/G5IppuWf0TsErU40+2HMyDJFe8xy4WidJi6d/7iIB3B
milvZyCmg3HzGIHh9pI9s4wl98h/jEgUVIyAxTupkIw/aShQNetE81Lh2QWGl9/sqQTYTpbZ5e2a
64P6PRP+iURkjFzaUAoTpO+O1ECKsl7zJ+QVKMLTz4xZ6I4vAcgCYILxcjNuf2IHJBEjdeLiyH6A
iMgAdnDDbM8uANRV6LyLGyUbC1fBhiIpoiFDz0rABqmifHL2bOOnL7vgdICJc+FZSx4HCZEYCyVG
DLM63WGXCpiS55EmgM0ubOBKQwBhcUZo40+nrqG3MZP3myygAdBX2XNe5jIWZHFvC5/IpsjTS71I
WaN/1mu3WTXGNkTJqZNrua7Zz8HFQQM+QEkie4N58U7sOcldA1uQfkgOC8MWvGi01e8RgRonEzv8
yCXPnW+W4BJtLMV7doLa8IsFRNB2HNQ6mMTjrOmkPay4v9uEIdcl/e3BYRkuPSYv12RQnb7wCgfw
gQhljzJfLg8p49BvKB0No/bl7OigOkTJsdiv50N6VehQieHULNNmlV4Gc4esG+pPbvoRPXx5iH/G
1ten3Utet8pPGgYGR1W9n0kyy4XhsonT3UWg3f7H0XntNq5lW/SLCDCHV4kSqZwtqV4I25JJMef0
9WfwABd9G9UVZJvce60ZOfdJSKNikQkEk163HO/BFBPYbpu/T+KkK+PR0CoHHmu6bUhWjI3Mrjao
d7brcd243jsA9FPnUDBjuYiB+JAp6gt17p+DhtuHb+CfhQkIKXOx8yCE6qUsrtRvdGAHQbjlTKY5
RxRWNQr8cHY7umMjxMeEFF8xX/UIlKo9wBOiDSf4lQgcZdWaBa0jwrER9xi5HyLgLOQXeyJ+Lf87
VXC9Uuoz01G//IGe5MjhGeA4G+BSYZeZMurPXkhSW2JcVKHQN5DVRPwZT44X6AmeRG9H8PYUC0Sx
Odffg/JajNXwr/yQSeMaiNNdkihVfect9KxCjVNgR72dfBfC1qvPcbWgYJJEX5Uy5pRXdiUhjzqP
H7J8gNL3BUZu9SKGm+JmDduo2ErDTjoDnEOuPWByQjz67VcOg5NxJlVkNDvE7UjhDrefYj4bUs5Q
gB3ixwesbFahwyBsD3aFhiRG9H/tpr3nOLWpwqPNTYRqng+9Axx6FQzSu2xt5KmZc0V23i5n5ltY
RD8kAgGw9NJUbCc5XqOKYq2LTKowoS+ERcooJBTU/fjfU6yho+LmG/YLC9frCTW0FD2Jv+pLB0yV
1LZds4Sar1EnC19JwQ/3rpR88pn2IyqX6h1e0MAltwzFde5G1qLVIT4Bgtfp1ZfXPKn8DIt8aXa0
rd5yDi7FtRg0xjVTF5USrtyvDO+KH3GMHma4qIt1ZB5HlYQvSJXSAcZrta1fLKtuR5gzlgIc8B/m
735d1TZebhHXDZDQuRUO3RdVyDIyPglcjw0ti9YB3kevXk6LAJc9PX4qFV3smFvc48Iy4uLFm4CE
q31JzBHSQsmgfH4jwvjih0nLRmi4PjIFivW4yX3KolmTNHNl7oLGIehcKFl6EHb49BQ78snylrJ2
qphTmYj3eKjIAqWOF/ndrPwJo50YHAFYdLRnR4so17PhbZAFxgLNt2WTHKXKAbSamcO66FdIddhC
TDo0Sv8faX5HNb5rsBM9uYVXIDRg8pBkPOVuKhekfl62NZ+8HQHjGvktiuQYuPZrJFfer+/D1/F0
d7yJMBgFegRWhm8Jvf9aAIXqfuu/QnfpncwRQ3414FsYU88l4fzFlR0LndrkXOzn2pvjvZ97B6yu
3U1qbxiQAgRfAYXgFTFkIH0D5bqz3lwaVOP9tMWCGlz92DDqmdKmrTeZehmzlcaY6SbvSBIWdd/a
zN2hPeT/ep6XzwKYXbTQhWA2tgf0PvEW1Ek1KLhCbtRBU4zZu8emEm05njQPwcFBRMhOhBAdwfG3
5j2G/qGSrk02LFlX8OzH1WTFucnqUfx8Ee2Hi2AAhqTQhgVD344EMcbwuWXzJ7RfPTIo8Scj7pWC
cb72dN4krFRAG8a5rPcqsac4P3lAtL05PHwLNRBjTEGJer3R8NdNc4H/ZzRHWCIV7yPRpfpfJlyM
4tqi0ljmyUPhs+BZJAVhkbw9aNjUVZ+TXqxH2wZ555FDVewIeRCMEz9XJACi9LCA/nXKYxA3qauq
uHn5N/1nYnRs9HnIm82360FOnH8ayNerNw255No9vax4zgHvdvyhPDpI8iKbBgp/TTDGAK9WlXvt
kUk9gi4d5FJ9DZyrkhNJpyz/mlom3eIb2BiDk2qJS427SwLOAJClFY2i74FiP3FHe2L2W0R3HUZp
+PPP43Lgr+j/5eaK4Dif3OZgwMmIp2TYwAyR40dCLi/n+CAjnVT7iIYEUVhExUvzIkTwi4glotR/
SRGOo5uHkM2CVYmxoBCvrWCLJwgl++rZcUZpyyje9vxtyBr2jE+YAABhPII3AmZG0uFhNZArcclS
aMfaVe+9szqeE7+gNespIOmdQnP7FzJpkEUr+om6r4966CHZCELAR8JvGTgrRQoMtiJri8ZBhoaU
SG1yiQtm7IxNNYZxC3hMFJmJTIbgqA+oHTlJwE1YBKVbj9Qy3KRExvvPkIZCmod0vJhPVf4u2HxD
YujX41q0o1UNCkHNkl2fWRQYQ+hejZYkw3chKV/oXdboSFFPzBqnXw1z8VRxaBHASzB96yK2GBay
Uw5HJg0eFKb85HvosL15LPcjA+5S5TvT+pBr/L0fpmfI+H1G20NaUlw7qTrvolBwzj5AAISC6vGj
rk91ZXYpXVQui5RgXwxMXn6pFWJ/sbrR7tb/hvwsUVn5hAgSVuJk4rkW/jqktRlZfQgYzt1P/tFo
T5kXk1xhp1GRxC0Nbwjt9MC/kYMapOcpvR93+ZWfcIGSNfbfRkcmSLjXF3FLL+mMaMtBJLRLt9XP
VWYgGQ7sN/1CuQQcsoAU+saQ58Pww3SKCu/TvmXrKUFnEtFUbr33lOvmqmc9OVqvIMxtHS0jc0If
Gmg4VlOdl3fVK24w3KpSATOE4R4JV8GcV6PMYdk0kOeGxpIWduTLpK1uG982D0ACuNazJRgSXEtc
E+c4D9HcMy0C1uE4JrQRxmWMfq0QVLJbAbtthOBo5xY6i0WCQIHBR6Qm7IPKqZwqw+cfKhfUufmI
jn4yD/YjoSPiqubn7W3go8QzxoJR3TPM3oHEDA/5m8vnI9mLpH3XO0CyNiuBjb06wKqgjm90iGib
0slfLiES13HVB8H8Xi/KrxB/x9kq2ebnvA6dRu/XXPF3WB2xpHPttucIQQw+uOWAJx6hZzJPytPn
yMYEVq+P8aJ6genSTI9r8Kwyc0ApWZeEWEBXxWRmsBU4ylVfoM4wjeUwuBkxAHyVOeKCA/ouOI4s
d8uTNsck6kGiEIgTxK9GWlgm7/cUmkMEWdFvCpAtRAQZRww2GVR6lx5idmE+UDtxTwMgok3mwRiz
HZph6hmoP3D5PN1E0aBLJrqt/0fIN1Zz782GZzGLxXMGAdV8YjDN7lSRQsA0NmyS6ymcWZwapT8V
VM6IjyR26iPbou42D+ZmOzqGtD0Wc4s4FbawQ0MNAfEqDgoqB/1K7gM8ZdVsAXlK4/I65V8/YFir
1DMxTrGykv7hwE84yIIfLrYupAXNjn/g2CXzDv0ylKcMiQOyHaL/UzRfdnqvpvyhaM9BU2aH5sxt
O17LCruo42/kubet+1/5syd3fU+CIkwUSrt7L30FV+aiSSD8CFZEwur5ndgSL31bPJjmTNZhSzYh
drbCUTExdCvz6X8o8MywinxXzS4HbLEwJtXcnDPNoBA+gb4mhcwm/0gTt4a1bJt5VpFiP8eslnlL
5NjEHwM1UVwARZtuWRCFJU3B++5fhSSGY0LdQWsL+j+Rfx0FOOaSaIfDFBGp1dt4wANC2Z3+SzMf
DSvlkO9439r2x6jpPcefRjUyD2Xk4h3AvtB2N/6V5mxZF4vSjnonE9rSkrrJ3xgSNlegj47+MiLL
Y22DnUDH36kaK7HD6LcQ0JX8GvHUF8Oghx+jI/JY4vWYCfqub7BwXhV8h9XsFzsDOX3ATUbiMntP
jaifrWkQ4mJt8KVpC4VCD8x4zB0Do/bHwB18j1QEuksBz+lfdeTZH2zO3UUOnTSne2NAHCZsiWiR
1+1XnaxRV/HAgnB0pO2wts8+P3qAHnA2if2xnpBWzTONDIJdVLqwrAW8L4l3HFQm4wNGpnJ0jGhV
HcGgMLuIDqkD4R44DjCUA0MDuRLcqZRjOPPcg27D2h/ZlwFFiF+c8GkMtISboNsA8B5yHkN+j05k
aQkT+T5RcNi1X4NxQgWiw11hYQ/I9DjRG0bS4HwKwWT4U+kKQF5tHUm2Zz1Wgl8tA6CfkNn4xsca
0KwwHtiY5Nn1P4tOOViM5TkWRICpLxW9tbJG0evNu3vV7pFze80rDkIix3dkRaIu7jZ++GwDUiQ3
UemI0aFt8SIe8BCOSARNEk67P6ubuVA8c0o2O9qJGXrSXRM/J6QZvJ3TPABzQZm0yJ59v/vQ0o7K
rvtKCaXGaukx7dEOQJqQsfpYV6DrDZk/AEm8O5cpc6hZSvKeQ55HuyEtBUSeGK0FC+uAwrVyiuZL
Q/WAjDexC2FKqgYGCVZIZBkkJpCpmdfQVunRk9fBVaFZYUkmTuivR3lvPLUnmcf1Xt5zlpKpcjL6
dXbPNrxE1I9ChCO9VkkqkObhWvmi7UJ20zkEZ6ZD9gcHFGFzdK2wclPverezpSeGEZgL68UsE+4I
eIr2ir+ml6KqLqJ8wxpCcTIJl5ANaOsr41Jo/0R5ZYULgRQYEFq4IigKHaXNTx/+FHdQPGhMAh16
hyrZ/F1SvHMbMRl/G3C5M+3pwQ50Lmr2ntJhMMPwCkRyh47EojOTCd+wUQR25SGdsh16tBg/fGOL
e0QwCyYOVHzLAHdNGG7gS3oM/0xF1OHEO1JEg/WF3s5wrjyh1lsjhzkGDKcTkXVXoqSb5ZMvlacd
OnYaSzBVdNlKlX+C6aPYOfDI3FIlUCiQXr6PE4MBWcN2BmTQLOM3FhFemWoDSYZcSK/cqc6K12hY
M79pT7B3unAA0zyyUBzoSg3glYBSsf0D5CacswBTvRBkW+4uCFniSzDiDcUHsJR/5Zq66CMyOTGa
gzuxgsogID6Z/yiyJv8JEQkgvVa+VIicRwExkQ/AYJ5HrKwjhQ4IoSVuKHMGXx40SuCW5NLKLnA8
7Jo/uA0ZHrIj/onngHoV7sc9fBtmXWiurWfRObBAd6xAqtvT/+/mrPr0TRPDTO20SR6hQRfdvHV4
S7DRsfmtk4sEfNsclYZWexiEOYGEeJ1E7d/YXrlnBRrjyTRAOYhGqUOxRoSeraHb6dirWgTfODWS
e/2sbfJIpyjKeRe5OmYnht1yk2vHfHjEPuIU7EDPlFi4cqFy+GCttDEOvEcIAy4S653iLiBEFSUv
X/p+4tcv1tpwIkqp6bA5QPyXgZuu6WXaSAuq4euvz0PkVcOOc9eEd8pSJGxCAUfge0hXPOhxf/WY
4WFP0m7lyzcgXlXfoe836ieTPgL46eRQV/xTGh0woJNIBHit6taF0oPMIf3uFxC9wQtBKvbwslo3
FlY9QpBixwwZ4HqiTZti6I14R9MVLRtYlOErBxKsb+bwingiFz4C/vCp3kfKwmI8HrRj4AfSf2Jm
xXh0fAZiWPxNjQwxbjDsL2iKZM9UeaC70fWsk1EgdIE8w3L1zvytqU1psUS1JMMfCgKeRhOkUEVs
rTXLBLVaqLBx0UYqqpsUXWhMKupokmgP+yZ9/sRIXVTC06j+dQnZEzS9OjyRtJsmZO3CLa9S4UsF
C2via9lfP7mrZ9ZM7o9msfYCAjV0GF63QhCdKOqcapk2K5d1RFIvYbb6Md61b4XPMlIdQ0sWqSil
UUDLgab0VCWfIKWlRyTatRRSGsxoFKxyi5DITXIQvWdhtasmfzSXyC4uMvGEiH0L/KMRwnuz5lde
esmUM+CyuKOVjlRciHBLJPtzGQn+GgFCOlxzpP4Rl0f0KgYeUOyDPHEiYCRetjyoZjogVuBt9Xoj
hUeCKuzA2mbxwfr6IAIn26jfYYAN5JXxzuq70CMHQrkwaDcdSUMGpSyRUdlOJwhXdB+9Ev374//T
LJqULvG0f5trfZO1vGPDs8cIiZlyKW80dOMKcmc+Og/Fp5rdRJRcJebtXLZAyempJrZPb2pAE8AQ
suNSDLWZupDijQ5aFgUV6zTlAx5H8AP3Iu+e0tEpzMtnhN1WgDqa/og3GfYqzIP4/0S+9iLb5dac
oChUQHsSOC4TA2wuxp0lcF0Pu8zcyfw2efyL87lMbGmLr8DoeQ35SnMCKSLqAzzlMjR3GKPAt9Ay
cG+LUAeqwDLBXbLKzx7FID658AsWDA8LxEggFEWLXXiLaJMcj+3cP34eeKYUEx8CeXFw7e2P1N+C
cwIQuiJownTIgQyztV/+G5j1vj1/U/hHdbpuFXsq5yr26PY1rOstRu/E4wJYa8iJxV0XOOOC1DGy
3mA0/3GF9dW7ibiYObNqggxNXlWwDdlh1Yk93NY97yi/PtQyqWm4vecKMcbaWT8Q6hqk5NzitK8X
FRCUGP8jQCUjb5bkVtn2hZsycEZEN9o16A28YrFCGicKtvIpbW/jN7TI/bIcfHJiDKjVq/sdE5+c
dCAHIroTYuz4AWbZKaf2oMeRmmqnknw4BrC5JqDB4QTWZbz7LwlJoEngDDmcPj5RDMZYpTJiIpYi
pyaVy2s+EaLtaI+zyQ2WmJap0dJN1zwU7BzEoBi8N2v/3XavpnkWBIoyyCDWI6bAclqYY5enghhh
2e6/JpksaJCN/VoBZ/YoOqjuI1IEUqHtdB4P6/Rfok38N4FkmjENUkFz4NgmamB8/2p/4IQJhPKw
VFlkzR/53+SgTQ9ZMbW/oFAkpUGAewWr8XfVSvkm3gtDuXS26KOXacDlHADWxVKIQAXqC6KCS4GV
eCH/ILWR9xoeBM4t8STWxgzRCXaRejJmyNavuOQZC9HYXEJA34Hw5VlwIhZjAnVsuf7jTtFw3NhM
chbrx1x78cvFIlx8lG/1rr0RksX/PstS2nzQknCqsLuDeBpXzMH8l/7daW7nYk0prGO9zbQlugpK
XTm9a5+aebnaQ5FddJXII4Y4epvZOz4YiSb5BN6pcBdZp9b/g9ZQGf/CDXWMKCxc45ubmt0eOxbG
QyaqT7CDVRkWpcLZC2lgXQx99UBBhbWI57i2AKTZ8DjtKGgIWWQY2Q0ktY56rTi4Nqwbd8lbalv1
+0OfDQL4GSfvvOc9jNhFQOgEcmLUpUQsHLAaEegWAnv8+SsV5h1tQrist1Q2prXoij4JfaQXyHeC
C9KWDqRNEl3V8p7DEcQ73Z+ki4P8nYm0UwI38HaR1eS7UneKLm33/Axf8kCwvJ38qtuCMSh7Ba5o
Qg5MwnSaONQXyxUBzKHZw/CTTFYeNfHQiP2ypbnI9saeDwbvsxlYl41nLLvyQ3c9zYnNbXHhPPcP
JO78oPINbZJOqGmYHp9f/iNzzR9NXaP/YAyembdymMLWQXHRUTB4cyEspzkKonDGMi2u6SV52Anp
GP0akR87jPFFjpaZ8aSSvrdQf+AOCLYy/qQ/k0ZIwNv+jPu5WHCU4wXfRbyOKBVw4gxrbDoJ323j
ivWJ4JBhmPbiP41Uv8rVLmiVOY9dHgvUgQSwptiAfcKiLzyptP68MumXK7nR4F9ALcODuAnSr6Cf
hla+AjxVARc/Qznf8DPFsA7Z62wcuPVWgrcycaNjRt0LNl8CYprup+5W/FBOEcxgNw969ocQKfFK
FOHpY2WDUkgenwGBS+S+bZJ0J91Cl/zqKbbrM9kLdWhc7BTyvhK2Mafz7n9SjYeZearguZhKs3DV
8FCZidNomx4WltgmGrMfPQ4sB4tk6y+NLxzsqBvm4rmbIytktfG/qC9IlAPYC8uAvud/wXhJXdAV
sRYLbj9PfDKmCZ0NyHJhG8ZVZmBscqaWOPOQErYLr6PCnwy/JC1z2OnjllWAzZgql/BGb6lrALCD
kEIhmvFD30O+9SA9jK2dw87t50w76zYEgyPSweOZW5By7j9ikMLu82SLIJ6lhYQazkWF5/fiybeW
YK6OJ8j7zsg9YiYmrk+8dq1jvKe+dgBpmW49PjiIY4f00H8LWF8S46RX+0rHm3uMvJOIyOgf0noU
1vClbAQmktJ9ywQMNsrtCFbospCw4SI88mHo2IgN4qdYBvfQXGZRr0XYSXR1BHhsJG0/mGvMjZGK
mhXso6Z/D5XKKlXvhIMbL+WQfFaE+VLWY15RYeIZmCjWYzf7U45YzsDFSb1LaS/ggAYklWjAZXvU
6gNJw51LYREBKUa0JLdQJnvuUlYLjnIUv1W5uZBz0B58fUeDfIJBwtzzjlWE/7LpIUw+S/+vNB9x
m0ZORY7mZ8+JOpwBPyaeF32ZcCxNe4BB3hHOLJfbkgRFmitm3KeQWN0L27GBSueJHgLUILojxqH8
ZClKe8Yc4cmL1qSun/1Su5f8wHIThIGQ6MryIpebLHkMAxrv8Epjr5o88LrxlnFnNOjtkYILrMCz
unGjcUWkJqnMl0Hcenzz2gVmBAMcE+MSF+RDKP95iBmq6CTmTo7vrV+jkQXCPvEREAWTPEhdL/fQ
stzxqzgj1ywR2c/H5o7Uz/64RfFJ2oU/mxzm8RklBLg1njWP26c5qihBwPviHT9RXlPSqCz2JcFV
9SsCJsAXolo48vhpog9tXKI6VA7T7gvXn9Q5PdzvE8kNEDh7n317diui/FEdf5acMhVJPWF7nVwO
g0OsIihGNXnuwnc6+Z25Dv0VACx7PP/HBwSt/kBdzHOgzdXf50BIWbUhfhLVsnakmxGJR3yb7Low
NNgwMwGhHOZtRFozVJgAOYQ0SkuOGYfH9lPdCQTqNrrLcxbPrWO1oVy313n24vcEGkhLrT2RU4kO
vXNZi5FrVqSMnps7G00efRH22DXyzEW3rNkVWhfcyQaYXXiqcjZ8kaZFJlzCwpfeCYVei1fpgJVg
hie2jheI8tcd28ULiR/fu2fJKwUq5wMMpI3d/EzbISVuDzb9NWAmta3DnTN9yneMwA0YB97tjiPo
osBAo5MRwytBr5wKnomph9TWF0LoYM3n5tsLpoOJlUofRBOOGDhZskPQiYA9BfFZEIfn1vxz/zx+
s/DiGeRAGeGmIEUgcZmMKhrOt4g0sUgzCvPiL0MS7HPawmhh4uqEkcB1++K9MwJX6dbm4oY0h9OT
e9dPrlmIfZUhcZ2M25cQQ8uyPvJFIXmB22rWnVswf1J3j8h9jjlYA33FcYTwtHuifBmVDTbaon9Z
xPvsowv5mlq0R5KPko/XMd9FywK85xu8RWoOVrRBxlOQ2WSiL6AdwrW5gjNgEM77YulhTisu0GOo
eWNU4Y5K9PcNMQaX2CZ0JIqG81uDRL7EOVE4QnQ0u6+ONc1o/lFCynjk7dny0fjoC3xsUXbUSKvY
MR55vsQAc7V4nwDbSwOdDC+YibR/LZgbs1rB5AgrTgU+f3VnG7U88jmQpW14GiNU43zL+RdjBxRN
8P94jiPpRm9q8uKWzFhu94rhpL1jJPRKuYPDW4w1FgleOUWPy/IBLw8uLhjIiW/gAFL0I/gbynOS
ZYf6lCCq1LCWvPn1Jt31OMWsOQXB+XRMKU/t8vF31tT1wtLHtoZSd4kkAWRW4k8hWoNO/UUOsBON
ZQUyTwsuJNOMoG/QAc5S4kGy9hV/XsUPH6f70YQ/DjQWWCR6UL8sgrb5INO3PxnrFjEREWQzMXVb
620AFdvADitMGJTJGL/DItyONNiTsEr6vkxlHycjVgdNWYvX0hk7B8m2wjTf74Ib0dvKqmWYv/Ko
yuoh854mP67Bu3LKRuFa69YVjAFnzpifsWmnCnGK3YkRXdAXClKXiMF2bm0rdaehuyY3OaPtyotO
XDKEwuTBe+DBTOfRhdc8JzXrr5/YuezMsqiDvaFx9x+KsCeYb3LBo9GMfqdqZLKE8fYkPzogKZtA
T/vre7o5sbJmuxQFh83nZrZCaoMmb8AgNKNyAifSja+jgOd/8r7CvyI3RswlbgykAIRLQfhQpijO
KTTN1hkJe/TkEqzf4WOVRpaRKnyOnYvQkbNikyOQLO+RsIlwi1LKyYlfRhAl3TvOtxPgjoyPw139
Tlk/hR7TOPZbVSDfw2VDfKbSLkaeRyYvaC4Pu584qvFvgrdT/2p8S/m5Mk9Ftc8mKVC7UP5iJA9L
IFxpq6Fl/WnzbXqjv0sCemp+ZJyS0VdGHABc6rwiJBPQpP2uqxszFJBh9JBgA8hUxlc2fVGLjjmJ
kkOH17mH9axINNKztSevNGVyeprlUuyamfbrs6t0w1x2wLkrmgkoX156PCp//A5qyVB3nRSLtIqb
SpTEIdySO1ujO2YRY0vCyWXIL5Os4JjuhtAiNWOdCzHxDbtPYNjxTiwvVHt56qHDBLUUsq0SkUwK
ZKVTFfhj9U8Sc2kyVA+cWvwtdZbMNB0JmrEmk8DDyd3touSaE3xKXZKWIxshXcJEGbXVUajg3H4V
0Eli/zekjw8ppcQ98G0ctm0Jk0YoCTNxMM4lUhNMWzT+CA4iXUFVF4QLwd7g1x9Kh8Baolnma/Ah
EW8mIUrFOkMi1tqVtbqHI6kPs1SfDYxMqAf4QngxoGepeOKhNxZoc+t+VZDI/XEKDPeFHXEUdLZp
0QS3FwNo9r3yfoEMc0BygbanTl59YMgpJKF6fo2HnSkMIOZEoHSCML+lFW2mBo62nhKWvn9zVAHW
okL/OJw53YyR0QZR4h/vA9vIMt7l0jbL1z6lZ5ucfStfZ+PvFKYdPFkjm1VL0sL/9xuml+CU6buq
5F/3L23OqkI2zF5S7qx5BrZ0b7qfKCEhfpEKM+Xi9+8RBv5FxkCo7skGIXig7tz2PQYXximaycLy
NvUhh2s0A0Hxr1f3qXIB+rZw8nJqHUgQCMnhxsKprzFMJOqqa/ZFvk6jxYdJ2p1oHZcdHv6ociVy
8hEVkBFibq0vj7L7yOY73Fg2V44nbFLNVnWHaNBUIUoJVREanZsu/nDGYkqoxCv3grxBP4xFkHN1
akPU9gwEFOfFO64Gb3JicIcwXvPGsjG8p67tmTXiDLalF9oqAnKI+1Bo/pCodpg31RFLf7tKyapG
mzgjBRQ8CcoDKw2g1yNYnALKB2bkz87NRZbduYLCXZI+6nc2vKNinUM0gByjQb8jJiDakdxYvV3C
ZxlIWDH6c63hcCAJqZm+i7t4Mdxjk9DAp2KS/7TJEF+Zp1beNOOZsN+NrK7q8oa3iRkX4CZy6tuk
TGdbrPAKP/Gz5D5s81RLlM4rZgXzRMqHHGkE/U2fXt2L989F3EQjCJTu5sOVKIUU7/AugB/2xxd/
dYQxkQmFJqoBEpQ9ve4d6yqQj8XO1nHft2+xvgOsjYiUgnf0m6GtZlVVvulco7+NYxXbxntK9l8y
7XOWKp9fDPUQMfgCQeXLb4I/mzXUnjY6+ApdvrHY4RykJUi/OnxGFNLw3GizzMJM4wymWyC/AgPS
YebXOT+8oZ7n5kNARDWLMbCtI5xam8H835pREdUwgaDNZ2kdreYJY2oaO3yf+vijRie+ipAuuyl7
jnDB9qylW8THJhox8l4zSndxxcwHGiG/uTgNgxDAeXrDjlABdyByXuoeb9SiMhw+Ig7U9De4MSxd
sMvQTcNH/MeWKud2la30+AqvKh4BpSsyVknns0LiDuwAi2G4/GP+yAZX4403lo2KhXfv4dwjGv4f
IWuskHTQYo6AAQGU2cBVATCnicvXJgpP/iyifK7PPLUFcx56+xR0h4gq6qdI+m/P0oInVaW8z2kU
twSZiKdvHSAwur3Sh4Vbj8L2vuXGyLG0Ak2ri1Y88C2P6jtMWqDDUFyFwoBfmFb9ETGPix6jbrbk
ahs0C+6pEBMcY5gF+ykbnLNboEZq74UMrjzKG6L7i03e8RO3C8XltOlX2q0Ax4qpL7npNI/E/1iL
izsYCgsKWG1507oVDnAHsxemas6jZDmvnRE0/bNsMWnan0uKUDAdnRZRJKmyYJsI6YAUiLOn1GEn
RW8IvW5Tl9yCyPGYk8VDTN9L/M0DhPhtEhhDqr7rYcf7VcsrKE5+FNAuBUO1V9+T+t5GGxEmJtll
2oF5oPxMEhPCFw5Df9QpjINpgOFoDMDEZ644zVX67g4qfwlqpGW7l8tdQWXEgmlTXum/KA72ND8g
QMHGN34FFiCHd2nUeTVuwP5DhSAQcvAW3qHHC0hyMDmDzQP7cyMcgnaLlNP75aAXihsgX5lw8q2z
nvYtJ+5ZAYNFKbqfFy87+x0lWpfk0KiMFph5p9zhGpORCpNGMHu18khCZLSDZysQoVDpgdo0shyW
MC1cicmcj8tMD/PC8pqQNLoikZTmC5KMSZBQqb50Ec2ZIgEApwkBB8xgtWFJTHeDBKY8vojxrKei
jcT6R+1F94qNI3wCsxFoW8XfNrOyM5ihwDMX0MPT7fBesAsAQxdz1DXBuSGDmzs9IKeT6ZAjkmIb
qN9Jh2AztImcCly8EKGmUzA7rOEpeUX/lPybx497nC3LlFDH2araz/xXu2jNuTQieEfHsEM+xUst
90tmVPORXRlTg9SpWd7of6SmEcnXRf8VKzcEPvzYrYH8/Vg0riWtsR0VkO3MygDghLTZYbU15Ouo
TdktCXsCK8Mxg54djj5spm+LzYzgco26ETvobma/JJuU73g6ZZW6JLmRS9bK+CRXDKr9oqx+Gmvd
2bx2qAdNvmXW3MiOrEEjj8EjBUQ6Ne3MozyZ58TELS3ZQ3+v880kXYoX7Sk/k07i6T/5FylRWb1r
kiUxrG1DcDHq96ngMP6W/sUlGO7MexV4mshJ7AnTIbME2dF4zgc3KWmbfBlOtmVw0vYiUKSx7FHn
lTx2CxFCEAtPQa7ooqbPMmZlospvyuhrWN5M9zMux2GR/fbUK2qwyVwec1RQuGmEBMmXjWXNhrtH
ZW0hsaL3l6IpNMqEDJVfmbjX/uBoGL0CFGmXyppZf0qPABJRD/Mb3sQJ3kUSnC0A6nttWugRBbQS
aSNk1s6lSXW0KAhx5Ac+LCh5DH7QpjLWR4ZDEBHcBalWJT1AOKEngIPnpQKKxIDKwwAoSKyMscBi
OXIKdYvQmFsvlJ38goGFWuISXKjIEMgoQcrPjd7jf5/8KSkxGX9t7eBQ8rAKcMRMR//mQ/M0l1C8
hN1i8M/4sNDRBGc+xnB2aqeIn01NoBAMHJnouNSCC1lrdWjHnz0FtxThwqTELfexNh9E29D2XDxS
/I1jHoEMN3R7ChhZAvvmH4n3EhzuW/GnO1UJ0hw8GRMWxnclyXYMHMYf+BawFhHCXOroJep+wczz
qec2W8JAeBLyiVl8s5KfCK8WcVs97zF81iRnIX8079HbudP1SPa65tb+mm9VS7IE6C5ZnDbyHhQm
xBBQtxRgMeR1vw8kJM/5BUhD0khpLOlma4LCqsbhYowJV/9QHrc8GU+UcKroZuMCopQfryihRvqC
OipKaEuyMRx+8jQqppBZZEhADTtw1Fq7Yi3navpwT4+OXH6l3f5TzqUHlV3wovULTSxJ9OjZW3GO
aB5CWNEWZQcJY9q0RCcwNA+cIKb+8EdE0AfCPK2QxHQWMBKeul+FqF+jcmLhl+crELjEO5RzwIMj
MM6o7HXpm3nTlL7V4FBgNjCvI1EXIMqKDCrVkycsY1RAkxkl3N3jeUozC95ZBuSn/QtDQgR2JnED
rcppleBt4F3z/WkIpMxXMdBz4eHmPoL1zovbHyvS50JU9HTzKNLDYAdlkfRD+DyWyVImYguoIFYQ
yrYc7NQfdOrVI0s4/jVE+r/527qe+yE/9+ErY23USYouel5BpsLhNNWeU2J+oKU58bf5uObPERYm
Dac6On4K95Oeos+zy9zx87FLIjE07yukVWrYdLzzwMGezbPd4BNlykOMJTM1kyW3QHxj6UeLMDV0
FTyhkn5JNZol0L7hwyF6ztzm0QZbl5F/Iy8rDCcJUcXE1yTiB9KgazwUFSa0YR0JTwvmWfL/NMAr
nS6vf4Qk9H/kWoMale0hhn2J4foDFJW+dqvIE8h6JDMADBOcaNI8E9leOrHhgH4ARiwoZXD3jBM3
tlMlcwIG0zUHHYqyYjtsUudzIIfnQyBBvPZf/hG/DmbciZMvOIfuiEhipyYMbdGhc17ytjKNFEtx
UpdBF+er0F/RlVRPrmO4IoiDBB+VQ/wNQ/hl6DjC7i3JRsylE5BT7j+cFUe+OCQIMvkXV607kLvn
Go2N+RJIPZtj/wMXJ0aDf6mPF3mE7g5oAce4Ka4zyrPBJqa2gWhiw6nkWOZgLgVc0oYO4+rAFIYl
/VaRsz2lqd8C93/Z9shf1pAizjy+zVNnVNbtn/CZqk6N8R/l4IjvdDjpOQEF32iGCIgAEq1+qrtK
NQEI1JYI6vF/tTFtZQhv5jB3R2+D/Vywiw3QO6UZJbkSc+4GBak0HgNWvdWw8qvVfySdx3Lj2hVF
vwhVyGFKggAJ5qQ0QYlSCzlnfL0XnssTu233k0jg3nN2pB/XQFPL8A+8JZTkPde2QKadWx/nb5b6
eJ9lVxNmqXISgozHpaGvfdLQEV/H0POokikOEyrmNUAc0t5W/xyCg+yTqYyJG+KhjbwKxJwz7a/g
+aa1eMemVjgCtl1ak9f5G3Mr7/N/YHr1wqOZHAf9Co/6x++rWufhnl6RRVg3oloQkMn+TpV+FhjM
SZe8hW86Igns0yMM0EtBuXmDcwivbKpsgBDtQIudjX2W90DANstqxvtMGUFAHA5fbuMh2Ve85sAe
4te7cnkneLSCCokGZaxEJisd/sJ68hhRiPagtc1Yj64S0c1WUZv600375FItbL/0rYRbWicNjyjb
0XBBEBflG4EtZ71N1s1w4cpTswcva4EYdAtIYppbSfXqayP+0PBGnA9tiTLll/o7fBlW93bLtZ6V
O23GSc50fgPD7B79TIsGyxqhGuhfhi1U9sPXftXeQw2XIGPxDY6x/3JIJm0bDPxDSVd3gvra/RK/
jSXrHxsTFupxE5t0eOOndDk3ufn3um3Bauo/DZXZjbOMINW6rv6qh3EtGyd7oK0drB04rAO4bZ5y
wY2UnXHBimmWuFBQIAXqS8cEsSuq3UCsDCWLGbgxd/R7zGeoubwinErqS95zRC3RjTqXI53fHeIC
2bzJiOvNHzld9EArkgh8hQK5fPXp/zBlqz+iscXdQRRSchRuGRBUg+jnxPGLuGcdvgWQqcGmG5CV
klWwRfWCmHGgxMJRHyw5hxx3l2XD3oDFg/0OupsfjV/ykIQQmBvCJ3JAOcitGgQc6kt2IopXmbDa
pXdHCxyaMEHvfcFOPnztLIU7iURB1nFqzfFwLJKB/lCaP9FWzLz6t6EG1y7QhSm3KHRIb1DbUyF9
wyTUw6fsg+dCiGFBtRfRODu9uBJVFIgeIlASZLPSTpw7u3vsWOyWSfNpvCW9V3Xep5g6LbNWdRP1
YwG1tQLhUue3/mbRTeXwKZXHANRmnTxMc8WyEYJnLLozeYskMJ/IMFtHFQb3a+51psddrnZeQOII
P/yaJGeX3JiUn1vd66IdFndVPJTprvGB6GDCd+3ERrriUV9liMcJJSOJDtCaXL6NEK19RKOq+mJZ
au4Q4EBHmJN5qomBPVMAlPyAGSSf+Un9mOqjERG35pWnTnovkJrNQ7qKcbOjR94o5b98XpxsdJVK
mwZzaxoSYfF8mi+pR9IwUKtkG2jMpidGbpz3PZpHdUdAO7Po2aRHb5cSR/odMfWE0psV7hFToEbj
o3Cqxzic+b9wieq79OiX3pRd5eLDmrwmPOQpqsxt/eWFi3Bb3S2FVbkd/SEgEW+13dsUFuzpSMY3
u9KGO+T4iCvyLL/ulfpU0wcRLUuM4EbFibSj4iX85fEWJBsQF6he9D8y9SPH/M3YQZsc33rOQE7q
Lzc0RFByis4wQNFwigH3AG04xHU21QPIBe8GYSpLVzZcUYX2YK3s+JvQhvuEkRLam+/RtIk3fmJ/
fUWIBM46X3K4LMze8YU7HLzPelDfY94imx4KCWC7mA8w6cjo5iNbY6nyEyGxgT8+FuGrpbAkGm0T
XInjapreJt9B4q0K33q27k8cSA7lrs9lyBD+0NOXxjrWPgFmQ4MNcFOvu2pjMSkRYs3sho6Uu9ES
3iKWI3nDL5EOt2x+Z8CGtou1d5iccIuVzt8jXlxrsjtXlxHVmIFEYZvKbozbnIlAPE0FcS78riAJ
3YJOo/AX2b7WRNcKTGPhF4cNX7B1qame4e4v+0+C7q3LfZtevUqnr+3AD4mzRttwRCUfVDFoyWUg
mAXXSkes2T+kaODRqHSGYE9rOzHH1U6swJpoGEVMh3PDQg6cZAdun9qT3+XCA1qP4PiIRVeX1cbC
kWVH/mcbbElIYIzhX6AhVLpcYrBDWyJOoBCuoXkZEPwAyBfMAJnXPEinKSgHGezZYnnzmvKs+PfS
+IiNZkM7SLzk0b2L6p82PIVimTOWktO/xO/tFhNlUl013m+Iba1SQElP3bCvxnvESk1G9UamFjTp
wdUUbw6vc3DueAXY95F5Zj8xM5KUIY0kV633MFDxm0j0nNHvySSUf/FtklOg8NSA5RIkmeDzQqIW
FuuAUwbFv3SBEEyNnY6dtR+8qlrCsEhPrrFmsipasE7ZOSMQWjOWT7uvv01QL/TCfE4gJaPwppfb
UqFqI9pSyRlx9eEjIi+PTExmGx2f4D9hWV0w8mF4Aiav3rXuCBRJOgpKFpljrvbq8mbpp7Z90yHY
om4nc/sK6zh71c9CeXFB3SLVnVHBqsQD7JiofESIjfVjSEer+IP1ZZJ9aysCswdmzzbl4kaNxRrb
vVOP1/YHrLUWTSLWn6US9w5agIVZ/CrCA6MUgS+s+DO+BgyEq/zUC5cuW0vEUdlk8wIOUmA+YFhH
DlPi2JQPafQP+gOQMN6KBc1xwks3sN7G7C3qWhaXqVcM6EJ6i8iA6T9yDkm93TFDogP5lo5F9hjJ
faU/CH4uFTbIOnEUovwYdzpYaLgPgj2qUEZ5DGCaJ6rnpL+Q30/0ejheY0gga/6A72/XYbGZXmJh
Y6vAVVEeyZWFjYofMXJHyh/4YTblI6nWSCaP5HvBfOfxKSsof0LhQXo1t/12QF0wrhrq+JBLoM68
LnPnrzVd0PIw8ffVbrJs9u+QWN+C78axwHM8FvPY2PknWGV/Q/O7+UheBEx/CmRXY+nIib4CyFSN
NVKGTCYZ+on7UeM+rAHUPyJgMYgEuGz9mceueiN84V5kLgcuGV1RsUm2WFiT51K7HHySIjpZ8L7G
ijIVUlEzHt5NRyo1AK2y1QcP49PQb4f+GGmXgKCDTLsouZf3BJ79yGwpLRKNli5T8uszaAA0dMw/
R3l2o/18aEYbhFEjJdwp2w1eufmDsBuU8UAW5wLQ90d3wzUuhk+huvuPcMmJW1fW2ZQPpuDN7G1I
WLwmfZZvYDjYmmviZGlzjd6T8NZwbmC82i6nsUsUq/9ec2ST0zs/BhXSj1/jZPlUfa3r2j6X1TXL
7F66BOQ+LEH5fOxZc8cdBnznZW9IF/3Z61nQQJLaRxB+QgCWayZ4TlXgdtQMGMhWwpkYTGu8lzFM
6Zq0HVk95sJWr6DZTnn8togBDr+xfy4Jp8/clFrO/ESJxsj7uEEBSO6kQiAF9qwr8V/9AUmAgRz7
ObC43WccQoSIJXthfONEZYFu9iP7G/Y2Lb3OnOSIVlf9Syrs6GoeZ+tXOTTu8LRMZ/iXbATkmESm
QYx+wCqJ8pakFAJWxPUHUb04CqhUpcIkkD8MJp99V5F+sWquoUR0b7d8YDd6mhV0RwSKTpiP1lJz
jbalE/4ItSvlhD07Q3BtyxXZkJLTvvJ7SZs5AgCHS7/aqFc14qsEjr0UADYPzGyEe9rzO5hysj6/
6mzdtbeZyjIqmRzSMagzqNYoTfE7dC7B1ugKRJqYCS5dga77ynX41onRcNXYNYWfEFSwfVfUXaW+
J/8CuLQvbU+4L56XjQRyCfR0z/Dv4rBSn/L0mBQXd5o9cZcRqY2ik9jRZ05TkOVWZF9tlmQHw5YH
W25e07yd6YGb64/2A72EEn0tsQyF6qiih/Uz/yHwLNAWHIqph8kKBS6gH6ydtkKESOil4igHwvfu
xT+ezkZxw4/hX9dvUYvwn3uRmXcX6ACcsGVBxHa9NSiSY9rnCGD1zHaxCeHSHWWqZ9i/aFJGf1u9
iTzZDJPTWYXgMpdzFNeiuWszloW7IpLs/VLBMkd6jeMBvTo9EKt/EcQ8ZnHfqYANscL4tqp4MrcK
sX80ZKwJxarhHk69RKyJo0E8wN7G68n/1aTvVMJRvUHn3qFjU9wWEVKyr6VXeI9aMCiMgRy+tnmv
HLzC3I7D+YdX4kifFJ7c+EyI9bwlR4IgHpzGiwGTqJeUV9hFSKcSQHBQHhY/Azpg3VMFgILv2Scm
xKAxYMBqwrHi5ClCkJJaplX60/qr1ncQv2shNriT1n3E1q6eT6WFeGRtgvek7ijf4/XeokqHzY4Q
MHTOHzi4jAG3Gh0I7DrxtRp+CbISPQuq0s7be/ZPj37UT31HQDXO3xTJ0dK3xTH4biF7bJ3qhkS3
QIBA2MPmHN7ZIA0qVe2Atl+3JVDe1vb5PY3P4yvimlVPY/5RjKseroYQQvVQ7/zi3yBffXSyNN00
DjV0pLsQsdseDN9LdxnfRc/dCbCJpnk/Y0NQ7GK49dFGL1wfc+/vPjrB0q+lZyuzGmoHDsEl4+g9
PETaDm8hMnp/T9eK+pY1j+5Ro2ZGK2Trr/hZ0aPCT18Il4K4u/lbfKt5NAKRKysJzuQgh+HBDL2C
aBFlT/RzFjiCCtb7mfGdNiRoNmRVTs+cNPoywHyxw4yClWXbVWjTKGJcCrCRFtWtC+cN6ZucdFRf
MmYfsqy6/+dRgav30OlOiMUf6ymaRtS0+vxjpg81IJ2jwTPkpCm1E++ybfYuohSwplK/ZPfIQn+A
VwmvquLRHUqzJ666hdykgShbx7AcDHo1fIF6bmz8I0APxp/1J+lOELo1UPKw6xm/5onViUwjp0H8
a2Bfz3vE5j+p9pBmVxi24jsgClAgFq5KPc+koSIbotUAUbOeeIvofQRBoVaPvjjs5JBkNHAHEksa
qa75p8+zToCScZMie+Bt1sN/nKUtlgtWBNQvlMbTzHWrxUuv/XQb1uMf7SN9kKDiqd15cJFvUjhI
fOqbwhGi0gPGCukqH0G8MydM6b8kFBho2+AcltukY8HibG/osQJJlqk8GTwD8KgsnpFG+vKeymQg
RJJzRyZmZqZE+yc+kBUu82h9r/ZMC6BJS6VyZc/lFZrXZPvCqkI4unoOWV+hHLLCS1Yt6hjEo8N2
WZB+E/PET/FtolrhT/Q1ODtxdnF+pjc0Wutb1qQjJ2npKrmj3pawNzpaIAXWzSURGPNQqfSYBTbf
lKJnVKOvKWtcF4R4rdV+Lz8KQMcCp8ZhMFyJWvlTEm7gd0dPeJNQgewoD6MtiZw6sDVccEBK5Vn6
q8u9jrmaeZj6TBEF1kjrF53oIF6mMa84VeMXAZKxQDAAdO8FAahvI57tOZ1kpwqeeNBk30mGC0RU
QO+eClhJSGFnuaHEZ7blsSnhdJ8M+QVKhUQn48ahnuyrKxG3Y+WIZSAa39W+czZu9hWG3Yw95Smn
Z8iCXqHV0jaG80Jdi7+U6fTI01sO8ae/NzTHtBBJn6OR8k4g8p0ikfz+k1DsMSOY2mjRnY8Nqgn1
DVRTkeGoT7+CAZUA7veTivVpTWpCjiSL/xFJzaxtGa2FcE5AIcQW1hT6wF86/ZUnSbsW4r/+BEhb
hK4B2CMuLUiyxsi0lMTC/YMfU2eMoBHNAWiCtWYnYaRV34oH5TCM0Rasy0psrkAd6Bty9UHpb9Ru
F/CdqMi3ydaCRyhuMABBb+N4ahw8szBepm0KD3LTYv+vo7Mck4EVXxJWP/OzgfDplov4MTD3IkWO
3gS0gYy3RbfkmdLS6ZroR58qfAmQGcZtgNcCr5Klu5SLxh48WLeFABHMf0i8pvAREw9CJGD9Nfvb
RnxJWFNF0j0jO3hV2wluBmye9gsy8SCYfePBbuyPh/kyzJ9lf5eEf7glEarWFEICeydnv9lqT7Bo
THes0riFEfYn0aNJj0l7IkNOhmgCVQ3nS4gjwW3nPUllKRXXVFkdm6Mv8lG9MuVUaBcLqngxMF1k
5dQEW7H7lPuNZDz8winJNtZMUAGQ06eCJIbrGGo3RBtIE4eAE8Em2QuJKmSmTbzbjXo1nwE27n/V
+NW2f3P/S3AZ3QcvmUkx4M3pCR9q4UnQIe2j4N8ofITCXiU/j6xPLkDylSi95QtyIjSx4Ibqsw7R
MAB6UeWqNj9Vh22a9l7qgKMTQfX1y+ow2sPRsZOvyZaLUiID1pHe8ZNQCaKT6NK+RhZ6qTj3aALi
74UBa7cVPTxvMiLfj0oiexQdj7FCji6Fb/B8svgd6dSoEGerb/IjWstIc7VxK2+j6QaCYHA+dt2l
8XEjPkFY0VqQlOHRX0NIYUS+PDMCiLuJXbhwWuGHr1dgRA+fZI9a3RW20I+ucG+z8h7ZW10iZ3Cr
4XeVkh/hk0Sd8ZKderQpTOo+UAIRtoS7uw1RW1/KQMbFvyk4cvxuajJ3/H3xiiX2Mc3G7qsgdQqV
E/EuMLMsdjyV7DUxRMRRdvNFWKHvpN98vALx4jSwas7tV0GbjGqP/h8gAFHZAKRycWrYERjY4T0x
oIGDoycikhYXNSIfQcBBzg/JhkRTQLiGh8O1e/LzEdeCynbC4z5RbrMW8TURLR8+TI8ZXAV+hkTu
tyb+sQV4sLvwFgWogyivGIIdyXm7caujEyFj0raOHZAQ6iPuw1d/m9lX1vIvmVP9KsEVsNeNc1tc
RHOH68Gn6Re2by0+ZY/WFfBLQpY5eRJP8D3NerLr4eSTeC33+HvZOxmRqc/bsDdTE06gCNTze626
5TbECQlvoHtKsVP6CyRixnPGsjJdpcgFreU3HtYqAX0cIq2LYJAwnwWrZnI6doD4A5Kc3xDt0gb3
MoJvMyQREbgM0HCIH7RkTxirlF14RFllQXrW7FcVwck8QEh0twzvs7LBZpWcsUvixkObYT1Kvlwc
Qum4wX9frg6kgzCxA3K6/SdqOhg1Dhtxq1vY2yGO1+tgV334jZuI+/I9w6XBS75j8BgRR0y7ao/A
YjXsZz5h6CqCGsjJQvIkc2gG62LPCOsXG9lTQoiXGzICnBJjd27Qkx2YQgAO0PW+GM2QyDX2n6kf
TTl3Ou5OAjakHSwhfzsz4HfHBDezEGjL+Wsy0O8bSuAvcf5W+oQ1sv8S85Ouip2I1zs4tjGBe6tE
OFeHhE/teAmQPyLwYRi98OUIA7lO2Li34H7sgozRPHTmX8JOB9e8JzxzE5rIZmimxShXMX3gDjk2
3IHWARd2c/UByn7L6hxNa6kioAd95amg3SuiZosKAuKLAGUmJBrO1DOOeITWRRKimV0MV2U9O/+H
DJtOeqvwhxBASQgtCUobi6ydjyrYyijdHTE69HRhT8g6QMS17DcAxiZPcZqc+dpJv4jBCKxLl8Ry
B8Wm8pSSC6KUofO43lAntdUasQmT5V57KjMwGlDEjOT8qOBdMunSReMQXyxqshH2oBvnsCP182I+
tGtSrCMKVyIKeIZLuRyq9abazR7b0cSxQAxbviUoniBT9NVOhSvhnOMldQi6h5ZhSrzoPLtEiixA
460TkZTZgQH/S+bnm7QcFjdSa2gCrmyKE5Sl1s56j6mbLVqKuYtHHl81zQuzj+zf0udSsjq55Zvl
ZQ5rQVnDPFHXBRq5Y3Kn6ttkNOIhiagqXqhiE3vH+S/Cqm1Xi1IXHIzRY9B3TXH1eQBedHZvMTei
XxNhWOdFrsLHmBH/k6/kbQIR9T5+9dW/uDqlaApD9rSpIgoIpfwSApigMELMQH6VZOuEcV87Rr4S
ndtUPkIEViKZCjl+F3Wj549agvJ/TWyZBWrNMX+zBjT7dlSsR1qGpM1ys6BGJfj23ThREkTSHp+7
+SinjXBk8UX0hHdN6xgyfE9tuKQR9mYzHoBS2cgI3g1CAfmjUHpU4ymlCmc4tO+0jcyzTZbhEaxq
EWdTzEwTCtCTsUmUW4kAXQKx3Kh0/4qQ8g6nhxGRCYBgnoSKwZvxEQ2CS/zIubN2TevhBeb7qikp
DDY8STLHkgnVSr7MKkAZNQkvw9PH9zrfKzgppH9h9cNz1pNzv7GuySX7KSrM8SYCMh5OpqZywgh5
tyIiOE4YHkYvHb64+rsWkuJWk3sr//nhM0/vRfSlnHyHg7x9aaS0COXdoHNrXX2kEhLLlSauW2Kj
V9nTOGXhXYPBo4hN28Woi7gwL4wTHM+kjgJstP9mDZvZdYzvAjTHZLevGIjMj09Ne9ZxlYsvXkfo
lZFg3y9p2tNWmyZfPsof8smEHRaiO9LxMtrWz0RzJcHFxlWSrm9+D/VNH1/jJ5LQYtkHwTWRAhqo
jLPeUbhGV4h7J244gkHmL1Yhajvh0VRlM33gdfysWFAy8Cmb7aI7gmvhqL0q9x5lv77vgLxy8kQ3
7X2e3jrmU4wRebJE2VZs5Noul9epk1wj6g9x3f2m7xJLNTXza50HkNwNFOyeXt0U6RRpjwlP+QyU
d2Mj7yUU2YzZHiudmG/C+En9LV9/sBHBFjvHprWVX1PPvSje1rydBk8eugjSWpLVhsCC+KA74mpN
UOyZNStSv0Jha1n/cCSQZrv4cgsv1ZaewT46qOYdh0y167t11bzmGoEhcbbgGHbw3mS2tTXobCq3
/l41yfp2KuOmKFfUeOBDvdcEmIDW0ZEvDghV/Fl4/6E5YeFRELMUW4Uo69GlrwBGF8ppYCkD1mEN
I89vkQGQJIyD5q8F8PgJ1hnJRRjqgLhokwmgHRNastubQU4UAoh+1YJprBIgeNIDq6sMrZvcivog
c22EG+mDZr904fNsYXJxYwyMbRXFmFejpy5n668zBtr0rwFa5bMEnbTWxVe04YEjNjbiI7LRSaMY
wEKsbLEGDsf+XfdvEcw2giUTbAiXvnsGwUZEv6Y/QlmFEAoYwcQdtwPENPl9Fzgp9RJMsS1eatyA
V41HCOeA8M8MaOt8TLKj0qxQf1fkYkJtcbfpG0n9iKOdAVc1VsjNImoJNqQyBM/Rx6zRAjxvOkom
I45sEVCD6mABUaTvKOx/5jysFDFwJoWW0hiSj6qep6pSvfJSmaRqBFDK1qng306mtpc9k4g3wqVF
OyLSu0BHJDT7xBs5mOEhIluxKy5R86pD4QOL1YanKE+Bni3kBy4off4udH89YHumUvHA25nadIae
6QTmsS87eqQZDEMJKvFTy6aN4T8V0ubR+VLqnj0JZZb/ygbtAKGH9ULOVlRHOBrz3B6bDjaMDjn1
Vxt+ktmb3zuXgHfpkV8m+HQuTtCr2e3c9F4iZeIiq12Q5UhbafWxtrYDFUGlI9fP9N5vRZB+zR7l
p9JAihOaMxxV4i/Jg8I3DaIMgsNxALbz5F7iqpHIJ71IIM/+JuFsIYEl3hRQ4zsBFDeFYYB4pJb5
Fnd/RvUuSvuZ1q+Cl6vhSHF5sXPJVUbapUief44cScE6JKsdL/66KY9a6qbtpSLqw9CvgczMaTHW
8BcAfZ3VaE9AmykRBb8EQyEfXc8/M8pZtyXd+ZZaHkCpDzBC7YV2kVGk/oo6wwNf4ufEGqRvasMZ
xlOFtp/JnhBpBvOxfbYkntHubA/B7xS/UNe29wD1CBmlt9j4HKKT3FJ4RSkfgc//ShQMwbZ+71ey
9VbL35kAjoQcElO6eDCJuf8iow7bW6TYAZ85pJDlVGuZgk2Bl+9AUyQI90A3O6xKTZ8cXEFdvbfT
LcUvzk9Y07ROycIj2CA/ZPZomJzTdjfVXMmYSqPyL0WDo//OCVFCum2Ii1s5ISwRv26Mla9+hNJp
KcSi1fFeKIR4vUG+FnTG8Zz03SaQvmhoUaDRO1s7TC70mbb64JQ5T9R5o8CGokdwNK3e8CQR+eiV
55DM1viRf8FVwlIu3tFq/lTLPZBvUPwVMfQrUMnwnQi9pzgS2hr5T14fyXySP3vu/IZmQELIxnEv
9KtL9dN1LmHROEA7h3zDHc9HdZeW6dVUSA6Bnkiu7EC8/VAyFTz0OgVycOgPJJE0N14B6WC9k0bP
EZJOgJV+b7td5zNa6wzwMgYjjtUVorDwh2xRIt1mgfxSxLRxYP8JPAcDk1Uq4SYWVnH1FSnspzky
FjLXwAbNfx27Ez3FJpw9lMY/w/LY92R5S6tTqdoh0GqFROaCih3xyN9IyAtxbPcGndDcO5xT3GHC
RvW3F1MAwhB+YvVLBa8IEIShvUW3OSOcHUsV1Yq//WEUXe5G81jkBx3JxZo2tkcW22P0uDQcWXHy
Ebb/RM5JM3ppS98CQ9eH2Ji/QXc0KIaGc8qAGrrRzVVXf1gb9bfFTTceOs6PMKAlAfzwsvBRaFAp
7akmr9Dpuj81sze2+25cT42ISgHoMqnJGMntTuA5otll7J2Q7WpGglYRnUpe5sw4ZNxF6a9qNFua
jxE5RsNXt8Tj7AMeh9zaawoYdhjYiv4QgGd16CaO4SY6jLeKdMDwq28uTX9V+0cjIzQEAkYyk9Gt
wPwSM24QmMBKOtB1e7NgwCDi5APFadAuHMhBvJ/V83KqdvEpp0DH+E6JItdYt+VLDik7yCckqxl7
TN3+lSzkPvwnWlkgyKOGSGO4mp8miyg9kxkjfVp48CWmD36808EpxBTReODpwpbkVZaOciYpEzn2
l4XyejrU1sOAUDMFFAL4Rm6ZCrS7kwHEZ5pHYYCwyw4UQA8j/ZafEXILOX9P8rvP2tMtwZlRzI3n
aji3cmHd4ervTiUOECis0c6N8ajN+8h4D9ijAHfkL3FEQvMRYK3UXVgPywqccclngFf0r1lJ0O7B
6AknOGnlrmqeQfSX93saCP1rJW6n6UvzPYvUoNCN1Osokl5xSGEjKXphXV9E5F5LoU17rBTKJOXc
zmkOKoi0euc8g8XjMBWxoTpht7PUQ062TFqRjM53hCgiZ1N+pupTjFh0V3ryI+rvU/ldJb/xcNH1
U2CcxuxQpbsRPg9xHAnPpuTSczAmh072UOg1NxoCmu002PyMPVnKYF/Ws6nWJNkZsyPQGfqXyUf9
TXn5nHsBNzZby7CPMgQthBDLFmcxVSeH7hllJ50hg19h5CLoDma667E8xGy2H0V0GQDIeVCJ7ez4
uhFjH5JD0H6Y1bYlzlrdhLR4/kTHloIEslqhG8WLQhFQiM1lV4Xf5fDMHuoPq2wF5017EFImpl+E
LzWSqfN0J7Q0hYik3913y6+FiP7tLgb/oLd5+eNjgQrmTwfLFY7gTi3DnOFOS2AZYOOBeAQ0ui3c
Ib4cdHrazpDoDjoMaDNmikiuY7EZvwy6C9v7dB+qc08hJXd499Gi8msUbow/tP7qY5Au0hCRFBti
dLHLzEuDj6DDKVL+i5VHmd3r3A1lilmgiYh39D81Kmny7TA6+VtXfHakaD3b0mEwJqcuYJ6WbRkT
UC+iSt1KyTF8ifccBPou3gUUyMCBCBJaTzYQ56+s7zDd9pk7fCCH0xtXQIt58E0vu2BNMTIQThcx
viEepXwvNlv9HDUb6ADjOlH9BT/KTvDJzkYwHC0O8p4sBQGPpu745g7hOfFrA+/SuDf+5oqbO3Bj
3RnBQB/ZLzFfxBXGOUfUE4TWmFh1JmADlJg/RAaKHy3lC+M+RNiAEA6gjHMOUS5e9dDWuoPUpyvp
iTgIrq4DlkOlkgvUOuOdRXspfvjnmIjWlBPqLxnp/uzJbhQW+WxuUEeCEXHLmlZcCqoxMFp1+NrT
7P45EAdjbrUMQwdugvx76LSVou8HZT20SJUTZ7pY0bkgdBhPOaGiRnOab0VxFspTiZNFcBQNOSvJ
m3+NcUNP7A3l0oM1C0vUT09Hcr7F+W8SIuUjdXvKkYOhMqKnnWrcJ1busBcPLSk8jU8HOi5CFf+L
K493NGKkq/RduSZ4Ad8ADIQSHhPcSLg0Txo8OkIN8Ia/zPglNQ0fVEhNbfGmGWuGTQuZ4SXM3Fpy
W8xM70l7BidCS30dfmb2ccRBwDCs1+20YVgX8UWfUfRQ+mwRUc+Qn5PEva6Dx4bmJR5FHqDpE1yr
AL679s84OZEwIqHFp3FIgH/kv3Dldt9QDxEjWX32mLprN2jfC0Rs9Xkyj02IDOpeE5VXp26FdqZi
qC7rv2TRyGVPOfsi4hrJAUnpyS6CqLn5Nd1Cvqo6OkhISJo3CL50bebTENBEf0dhjduL8anpdiN2
bjolFnVbRPVV4yTGts7+gQBgVyPu9ytKWPtX1Seybp768h9rXJZ8RISWgFzdSftCh09lY4V2ijOD
sUA/GMRR/ZW0LXMna66MYpp7gAjDd0t7h46zcrdRbEHft7NLbB50J2FogrJnM1D0j8jaSc2SAInC
loOHo6reqocln+PNxDYAcravXvXgATqjb8QYYbYsbagWXOAm4M3pvsQhTcc04opEzHuCYhHPtBn4
Fu1ijp44qnVEA03wNC4tTKRmAgHBKKIRUYKnRr11RBdZW1Pd8G+QZflH2MCq5hiF+t2MN9laFT9q
/l03p6lbhfMuAR/0+YipWkq7w0jTrHwco2vy2x0S6YJoLyCytqIg41lhf/9pjwJddVAtn8C+xOSN
n9Z4yVu7ZgPIi0PfH/nDDm2EeFw6kGRXIyU3vqnk/QHi9We2aV4mll6jvhI5mu2rmc7dpUkm/mj5
HcJNn6+Ciii04Vs7j2C3mIufDfN2zHh6UbgkQD0UEDRzMz5QuCQJOn4PYX1XvxMaBXxHjvYsODHm
bxMxrze882YHOGfFvSTZ8oj6ayPIxHIRciMhEFnS3NsW4f8mGRzhE1qt/sJGifIxEi4ZoCDdq5Ts
RDdU/skuZevriEVZGwfpYi5mc4KEKBPE60VjWUhxn4FSg+5OfPWQnkqyG9CyM1pL90nyAKRR2imC
Hd3EjNIELLuUJS1xeDlmP+PAIYsovGOIb23CedQTQd3zvf2JrBMZpAProcyGf5G/SgKCmus43eOO
fZfP9laQi9Z6VrfW8w0TByGFYnEzsd+syJNNrAufI7/DMG9A9sAbgp0P4UnLEyENzGqoNoLhEFOn
e6UMefhW2VBJXUvcLofb3zEXqMC6wlGU5LX5xvAEBptSF11tOnNDxH+R/o4DV4GdVWSaF6ZGCypa
iZOAwZIM9BTu/66YTnXr5cPA3q/Xjk+ZRPykwoI5J/oDiEK8Q0DcqT6n5+DLIm1FIRsN7hltwmr4
Lh85Ce816Un8lYOw8b2x/4jTw/SWcjJY956M4x9opkgdbAFeaZFDzAufZJAygDdawlW/ko9Yrxdu
FKqHmpXArZtHmJB/vTWsc2HuLfQqFYgzairsLRAupnQV5c+Rd0Qj1xjeFe+IYRfwM/GShQWBD9m5
xgQp3wJAmfI0Ak8ThUF2QfxgzODAJHpd49PmyJlv5IJnLgHwCKaambPBoYZcVL4SoEMa0ChWJLdX
R7VFviMabJ4pDPxpuinuS0h3iw7PacsjZBdLcfM3/ckTdNl0Fyf+mSsDsS1KKianSmdZ6de8aDvl
V8b3Qt5S3W+nwi774wQ4bhiHiR3Z/Gpe1m/jJfKj8S9YGzP6G7BPLZ6qh/QaAa5V4okIS6pIGets
f+DDPwMdVYpDIVtxLBjiLMh+zKLDMyqIMA5vys/cAHk1xL5CkpquIf01864c3pVql6cMCvKvoGxG
ELBIJMt3WQeRvGujm3SOKnFmw2Io0VK3nFUj8qmzHF9rbClp2LEeMh6xb7ngSB0gXhbuKFaUfUTq
4Y40CcwV2Efn/JtcQp2cRGjsQv5OyOZX3rcev3+ne7xuqOJj2LGs2f+Po/PabRzLougXEWAOr2JW
lizJll8IpxKDSDGnr+/FBibUdGGqbJm894S9156Lmd3aBeiwLIK7AeXstyduBtmWe9LPFkBNt6Q3
yNlu0bpbf2hEmMm1MBXchuBYBinl+g0oQ/m8PZy3mq0VX2O3TMrOUGyY3T6NLfZMmEX8vcO7jmGV
H5kLM589OjSg/zmDU/8LRgGFRYHkrweTSKbfQIgzcxQQJPv2xZ20YZdOgGDCWI50O1CeDrGOHfKA
GWvYksMHvAodYo8tYqEw/7RXJoVQOAEzTNYd0BGvUZjzRu3JqsRUUvvAYMXnrkE5i4EgC8utxpAa
b9eFZg8hPLGH9nyVA66pglrRp7bhl/2nILB0WD0/cT7gu0YsxWWHK5B+iQXJfrwn2Pdc6N3n+dOE
zky/B9tY2CDdZWCNNBxRCuUi9NUuzB4+73JGd3t4HHuGO9zpjnrInzb+GuuvBf3hGHdQakN/Y11t
mDvrWOqMFj6mZcUrbJ4aiYNE4FFv7cQ9Rx87qJ3BvBGP3/iXp4dK3xUnpjPZ87w8kRSNqdO8YzoI
cA1ax1vkithV3nGVWBtiiiWoUgJyKapqLw4RAgsbznKwUQUuIzcZNzwuBnNXF4IeS/jIz6kfOMz6
I0I+vCitgYDcUen28c+MMXI8OO5evbf+kenacUM5SR0M1gE+TaLaaWBunvHybDCJnyFzOcQRrYoP
kImNdXz2Czu8zLyUIU3Kc/4h4AAxnClfG6CHa2dQPmHBza8rNjaOuWnaLeAr6S1nQdWlEpcoxgaT
8poXPjqD6IdCjn5YxUiW/iEvwuwVcbSeO/krAvM1ENgNLTavib1Srh0EmO+GsspIN/CRqphp33AX
Ce6Z0ZpteoXtG77WNLvdNBWiYvoT94eBoUWtSysZBX+a/kpyj3zcTmK8IIjC2Nen6CTEF/iEB/mJ
fC2f0QvTcu/E2qXDam55EKyNvzysiUr2EugLKT43yEKcAmQ24/lUsK+wiayIme40zqsD8ocR6yYk
6/wAYU7ZaDBRMlDTOU24Lp2zxq8pKAacqfnPhDmkbWD6xB+EOjTdZlFHJzuQx7p+GETE508fBY7J
0aSAk0F2ENtN/GWQjdGxdNmwhEuOavuRgxeJjhqEIBatrY7MW/XMxJFQzxxgBXDYJ4iUbXkImz+V
F9mZPpQK9U2gUZ1Rzi1dhEG1dc1fNE37PHUzXxO/WaPNKplOrrS8Tk7yx1js6dwRG7Nu1cpNdSmm
T6HDuRZtX756JDjE7sBSAP8vxrALk4vAHuq35MthSQM87zqFXXVqp5CoDx/w3jJ+hAZi41vQcPv8
n1MHp2Fvra1zssIwxEKUt4uo0fqqsiO4xpCJZy9ZhrKbFvbEpnhtFMbjQOL7TaYHz2+AsJri0yjl
ra/946VoewYB7bsW/9YsvEzUX1DsuMuYePAToZMemQIvmiPcEgS2s/KS7lh8iNnQoDAv5hcEHLDp
1NgTyLHTdqhhxIB1fRMMACYgcJ3EFzYMGpdqCaU6vwz5lkXEpOXcxykFOxRebW7hVTNE6djh3udk
g1U/+gT+PYloIin/r1reejjnVOXzUboJD7R6VIetDgbQiqHceq+NzOQzAE3DAyrRTe8NREIMmwmU
sRN1V6aQb/bRYASFoDjosoguRpED946hZc/W+HdJZuC0mV5rYWRprIQt3P124KpGU5tD3Mw0Agu7
fxCUWMhWqIRFVwXDMo1bdf62hFAvY5vhKCZA9k3/390ELLHwC9t0I7Wg13kHe9yfYGmkpUEgyh7B
kvl/NW3B6rZ75BaaT3ATApKY1N8w2dTviZ+4/XGjLkLMTAmMETktrMsfsIpdyhxYwmbNglP9pMY3
xhPeI45sVnczgWfpDTBRwktO+MPoI6raMgyAiyWlXJNPeOJIcxh99TQol6p+0yw0cdw1+fewOoFa
qFH8vLwH9AVQSkL6wwKtKM6gqGTpGqMZVvbqxEavpeMB10AenLgaF65Nh4Fsz9Heakdu204ywH6Q
+chTQjZvezTnb1AV3E14cod36vruLlE49zfunke35zFsUX5PyJ8UzDmWP7HQpLXW9MnuhX+Tzjwm
+ldNW2ye7EOXNuVFdi4cCA5MOZBQLOzjeF2jcM2fJ+xYxWsGgb7TIWX2Xm4adsRPjZta0I4tj67c
bB6H9MGwlL5B8joOCRWzMXUrYrySGNrITscTKrmu23P9w9GFomSlG5xqE/l7wqKwHBaJgMaoTtiI
8R65jf74hPGy8CsaLkwUL/9fxsyAYckKg5//E9dS7RoOjxYir4exS9WKu3fVUDFofovjCmAsQPDl
OEZ7+jJX9SezScRO/IPxt0B9jcgfB7p3skLCxXluQcogW8Ilcrqjen7eRG8/7sudTKnEDPsT71W6
FdCCOuoW9yDQxuPIY+bjQ6PCgW6I5zTdMWsZhPeysHEkjjvFNoAIAJ6mzxvIuoJD1X3zFYjMroCI
ucmvHJ9jFrLG5tVSyiJSfnBXOu2Zr5sf7Su0HJnRpgtDfUm+dSmZkiVM68r3yYpHWSJ4loa9YlaO
LOC5VwW2+VcVhGS8DJDEyAf4bjkWkzHKsV8rX8zKi9ggu847JPkNoHG6IQR4mMhLFwVwSDqoP975
YFNKQCSQ4DkxauuxxzlwVJWl5ZsWi0hO2UhWODsIaYkAAQEs/NZsO6YcjIJtnsFogHGgOhN9syL9
mF0RsWYvtH2nhBk2fEQgRqCgFwoIMlhYUn38C4/DYEeGMeCbV42VormoURTtPebzV41Twq1YMdbp
3ex5IqttoVHAOZfYafVMXVt8XjxbwEvPKS0ufGn6wMaOM7TUxwi4JZtg6fndkFV3lLQjwTG04lbJ
n4wE3c44hVgsn0B3zAAALnwG1NjWA8NCLhEnHCzIKViiVcF42HvmR2FNZod5yB4UKQBngeYhNX38
I4auc0hBqrtDFW3ojp47YifIWeYDEYorYvfY1/Mg+QYjKtyL5PZESmHPeJ+wxlXbplxL83oKdU4X
4uI5aAG+lZ6VuWazifnpmp6QHGuRuiZhyoruHkVNTjhKHvJWs6jXjVPDJI/aF4MV/Tpx9Kx8DSJL
7eHtQQ9+pRgfMPpfpJGVA707E9aAWW66oSI10vXjkuNlJpUApQ9yn4n4FZI0eHvIb1LPcf/OrA8t
d8Sendz5haax6d4LDF++vtprBsFXwRNe5LZbL+5O3WM3RaM6yF8ifKKAzxMOW7XBnvnIrg0yBrsj
gYeWrfrsIfPlp6WwRr7IbYn66cqXzQf0reOZZElWYidw4Q+jrF/WXzwBqHCGFT0un335B13rXO+p
N2kltVA/8yHAEGUagzbygVwBphbfFf1EvMO9graNp6y4yvq6zjbGV3LR9pZdeddA/yZ7jUlaltjp
L1vH35nHkBXPETY1Z+BS54O9WUxCuOPteNjpmT2h6f97FSfk3gmNdtBqfOFPEoNOJQNQKBXP5G2Z
xHNnukzkpnYvYRxE/7JhEj7vUPeJpUvnocVXQ/QQI3aiVxtb+cxhikYR/ytUZu6F+YqtZ2QD05PE
xpT08TxMnpbCtWBpZp7lvWlHX8pBzd2IhKtR4nz+l7+xC0wQ98YHQL/UheiUIgpghniTi1ObiWyS
28q/8kkvMzObWJw/j3bbPUHrkCPrNADgTkSp0xw+in2VhtTwFSsteFIMLWb1xPw+++7v/PRNf46u
2A6atSna+vOjZIns9yeg2NshYgiwUKDNTbvQPnm+B9uB+oFFslsjUs/R7wX8rHiAeXRTlIkEHaHZ
Vt6ZExL2QD8KopkK9C7iQW2vr0MMgMHaMELi0jmUt0e/IjnrbfLM2sGvPwT5NzB2VJsMC5kH0FxE
6KD3wu9UbOT2ahEPFEAAzhyweALiVzyllPqGG7nChaODcK/lqtUIuhWhmKCHLPbLUi4AEVebxxzc
FlvS8NHu5zcRiSIqYQd3Mt6+7D3d1TG8WvlKQzaTVMCcr+Vd+UAIWiJXJmk40E5W7S0i1OKNMJXF
Opj6+Tu6dR7mGmSryyfOd8FLHSNcXqAaTNNRPC2x7upaHzwg4Y8BzIOv3GPs+qv8S5A+GaGjcEWj
ATiAu3lJ/cTY/cnl/KXzia4MsPROeVyGjSn6eIFW9eVBr3lG61TfWnWQc0/UQcPrwo+BlWS6p3Xq
kKHSLRZwSxDLM3QNEzRgxan/1EVsRhYKh+BVbMzdRICsG4nAodXcIw8dkbAaIq6WDvXThnzCi9un
PxBdHyM6rpPyx5XYnsg4fLUBIA1loaidoUjhEVtns5f/aKVHIsO4wEAghwFBRkCMuKZECeIpfdAR
SkgaPNMmuFAnxgWiGsZXmVOHG5pinNmlsLf8xKKdCrueqZILp3QIsPA/EY1gmnvx24Drhv/TOfib
yelTMtYpHnxMMfVKlH5ME68ooWx+0LvnKS2/uMIpbhzpn0onBC6ELuXYAW4Gp4qUrCHo1JV2OBHS
P5i1kAoL4jhYLbaX4blNjmgWWX+rzDGuFk4Rj70kI2JjT1WpH8eAJSzkL/x8AGgfmluhr4e2MJGy
5pJRZx2lHcn2ycr4nBgt8GJBsmNjU9nMY5hhNQ5D07XyzpadetpmM6guC0Fsq2EBk4ZNr0/oXYoS
QPPy14aRKUvbiOFfvNO/MKS9RFc0gT5hr/YyEKz6AQtUC16NKNSlrsZWlF66Fx6vL6Qu4prBTrRP
HDt/AwaSU1KKLr0uqhuGXbAnmpCOlu5rVUhhKSJ6XCqdOV8Lz2CYNiqC8zDScc9iEiTclruK+C9W
DpC14GQ9BAdZ3a39Z5C9Do2jB3dADAyrrK7bTYcaQbTmguIizAa8l8Qw8xSvQdaEcRjtMI/yyFED
yGdwuMUephPMt2v3TgGdHXLg7FO/6rGVi7/8+LHZKOQfPddE0D2lA+8rqDAKXxrIS/ebwdA4Gz5z
2plHO7flypHcd3zHRxUpk8YQi8NCLwKswRQL6Ro8QHVTY+yLAaOI1gMUDmmYmW6BT76LOcGoUODg
zNkek7zcvHWKU56RkWXMU8j+fMzf9ErSUa68CYgbOlkVnMkGpRF7ZGa4D2WtScBhGu5yiW2691J3
lFsSgqXWUThhLaSIDgEi6GtqL612j3d9z5lKUfRCKAZjFZE5BSVt28PcG4L3/EBqRBmjQo+XVvFv
e+mFEM88EzNSBHGTEmyPyK0NVd4i/th9cSjQqupjkB5QZRWtbQSYML1KPukmJ0sgUWpUoTa89wxT
yMAwvId4wvHHGkBeq5/qJx5qI2TVkQw/puUK5cc4+Iz4QC2Xbt9fHlzUdxHxWx6i67cs/3l5vf64
Shzj7bmdzYP0S+PENLpYczxlxmeBEIBlCWEJKkaTXlrxZxfpj3ABxovdAzMOpAFGong+RfnSWuch
aP+0DMfESmclSqDF6aExZwN3z+TLVVEFMLnUBHyEOBFdhuKYawDkdQY1qysyTSLJL4QDCcy1uj/6
DbXIdKlCvtgdFQe7/cDwk+OL7SVyK4gCxJjymZAfigsWUcMG3UM2LgCiKvXEzXAyVNeyQgPbFBV8
9pUPh7ZcoeHeJ2Kg0oByE3WRG1OUvkW1N9y0jxkz5YfSXVgz8WXDDGboIFi3l7FTHgG4YPhRJRZi
yvbJe6QBZTzZdmrNI+XpJ0Ta0mr4w94puC+Us/yrgT7Bp0bfS2RHNPw8MDDl0CeWqaujrhWT3K5T
9tXcxvokVTuOjnLeC8LigO+MDXlDAlnurAarGCopa+mNQWCrJxwwsvO5xC5GbiVxUxCISKlfW2vE
sX9S9qy324ixgoMb2FW2ZuQ2N3Yo9AgOI/TcQL9qR2QmYFb2cUPGuK3g1vuYCVUKh03HRGmniD/C
uC2w26mrb0ztxbE1g0fjDV+YZIfhIL/OD8YZjvYDDL7515rEX3P3OWV0KTo6Iibuvrxegu0c8IcG
rusXRx45nOwzZrhwR2Q+mnEx73T5P2WzS2YMJvu62xNv9Phjo1gH5uAX9aZu4E5ThAR9dJ+LkGZH
YFCfE5dnbtFpNDAUQDEaH60KLgLiBL4fVpdgmOVLyvdO7XqLZdanzHdw59G8uywur7Vut5Qau+o7
F/2IQXl6RBdRVkfrRv9L00NzT1zB/2zEtbWEdKM8zuxyVzJmffFeDgupf9ig9CVMCWCs3Z2BBBAz
hZBn0y5sAPQ3MGvhqmEImnkfnYHAFvgw/0cyLSx3kED1Ja/ImAjj5jRnn+NWci4GSzS00gzG6CQV
52Bhp+CRB5UvBrwcMZe4o1+jncrfSgmFa1/7jRqv3C4gXGRrCEgTNFWsA2ibFj0fBnHK7MjYtX9c
79ovIeFFsomu+NEf/P83GmpF1WOFzhFhs1iR0dlnAdmkX4hClWYjjT8GOsAzyrIBHuSD3FkPrSi2
MGHVmG6JMN2LQLwubKTHdthLTlPZwz/MzJAn2tqNSLqkrGYNP3lKvZZwGpS/JspOZJSW/bhRJOJj
CrXiI+427Azjj4xjD3rSQeCZb4OIqzESD3LyNnOqqusKixESfVtBKLRmZ1g+qYF2SRJUtnotuwCB
r6S53RgkzBqZUfSbqjwzpd61P8UdRkEWh4IWNPEDCBXipzH+bIU1wunlIO4PuK55vXV3aVWQTNiI
aweiD5k873QbQVlphXFHw/PbNRSmIQ8G6KcXWMXcnZuQ6t9NaZ6wXs4bJeczlJfvMzuTaShh+gv4
+gzNBZo/YpK+JGfEUR01607hLwCVnh+q142OuSEk7k5gE7ENKJT+RVjefnTxNNcuheHLE7lez+2O
U2FJWctlXzQcwKIcgNHs4lZ5fnAkzJ/cy88PABaAfvlJ5raBl0r5JzMCRTflcDoxgznwo1NY+TTn
qfbKJesWYTlWY8LN5kN1Y1oFYoNVtpFsm3St/KpnYxuTht2v5h8IGrMRMhVFl1f+sOei7+CHkfsS
+eefGDL7BZ9eYO5tlcVXNuRoHuZtQbsW6djYzhKfvXU257t+KooDtyZQMt5OIUDrPPi9eXhO+ycH
xG+ztyAM+S8eW7YcOJNsA2tJbA/qbgBQYMX7fApixqoNDFs5R/LPUhcJ9T+a6dFEOCn4GjPT14+O
4Ni400k9kAkufbzDf8JESNIDYUXc/pELDYbABPHKfJDpyzMKxORSAKY4DLh84Wsckg63/0Zvb+S6
zb+07pbhR1/MN8orrQWl/kv5VKJld2cxDhb0mwYgz/pjxMPyj8bbuDckw9L6Pa+MuBmb9FVAxPnr
H9cZB1R6rVmsX8GwWQ7ELC2k3cqsd3HayWyYimRbYK9TD9C7W55Hi8hzEVMXv5Vzn+bLMBSHMt6+
WuV4pAU2Fqc6htaLwq+aAv7bA6kBLt+xRf9POnmORDlm6saEOecTq3jFgNE/GkYu95J0PAy7Seyk
/LGvKA8bgIOVicYo+jO7fxYI9fHWqYe2v1v3Rxlo1IAJLlspJp7FfXUBa7yErQ/ag+Y8S1vQXzKb
CSIzibQRP6gFKBuZvxn/F48TxhlpdtR7iyk6RtcUu+Wtl9ZEZkAmEpUt4ONK/mYi+TgAyWcrx+Sx
Zi9kZXtaK6u/DON5ZGosXIAJQkBrT6zOBS5v7ahSGFPYPJfQHBC0ANETiS7RAhVM3nYwIlxcTIaY
yVsg2s81wD412wJIGjNfN1flORUI5QSIZ+Prm7/IGirD4vMNzzB2GEC67uv3xUB/dOp9BOpoWW6+
PNCc6bDTKPj32QfSsvwNq3wEB3T21cRtLke5Cc3IJ3hUpZde1TdMYwyJn36Hd++u/OvKy0s8dhJn
CoZHYSGqfxXoVpBgA5vqqSFKRLtLA6YhonvnSRCFDWFqxBXR/OJyef3bQTNQ1sIBmXNBv/e8FhqX
lJ7CTMXW5t8ohofqHzVoc2PM0EPpygt6O7cDRC2Tq00L70vm9+MMkBWU1RIw8FsFCp+czTbEqhAj
YCTXOsJ2HMEB5XVXxbfF0P+0J/DDFOd1YRurR7+1nh4BeLGTYUIr2jUFPHJaai2eiSH2aCBZ89S+
ySAfzqCgexSrwITBEVJBo8MQq7WkOssYh+k0W8k9EC30jOqzxBnIJekMq7es27MdkmE59THenQ8j
3S5f2GxbeOvACUJpvlPLKfkWABEc45fb37nSzV1NTQWL5GwOW76QrP+Xvq7UpssSpoIT6YNMo73n
oxMuxCHTChOJYvxiiWJFQ9bUDF04+gObFyFxNqFvuIxd++Q4gvJnJZGNy/RxFcnBzDxE2uBwT68J
+qFfOYO8t3ksY+PH+hfhUI3dj+Cql8yg4S/ePTwGIhG4JpstD5PViSDqZXBInY+C/f761vBixD8U
w0ACCSoZMD5k1Jt/6iYCYMq4wV8aBjQ7u9d3j19ukc6Dk27ao+jP455oWWZZIjQbqDM2c0PriN2b
JuU8bfhfhR0A4E/wv+4pf4jgizGDqB+lwcd65XIlDQ1zX50dwQDTDVt3ud0DWN5SPgt3/L5kGvfs
pvdF8q/ymt/sqOQOWVfRtW5pIq+juKNAQZ8w/H5dkeH3C2CT193as1JF3yU7KBXp84lrQYiEnxo/
NNzyWdhHuLGGAGkK2qXqvbzCiRiQSQPfQ4jXeniv6P1Sr4ZmBCWUmuMN2Gx3pEsEuc64jnUGuzNr
FeP/dMej8TwWpD9jQMSKgm88upneJBGZuuTBQhfMT2wSTQhqcahaPIOk3XpWQO/EoN0rflh3TdQx
7NOQXgHrYjhFQxhYBPNgadDs9lA4kH35aukGnC6go5zOCvcd+UFwdEyPVzb+ZJ3Gtfcw1rCmC0f5
Sbgkvfw72pfL2LZh/n6pP1J0xb+CEZYfcMGZiOTkxJLvywM0gMwgEZkZu/v/X5MOgPl90ike2oYY
VoU1i3Z8rqvazWC2gZQEH/Q85ZQa0DsotZiwDS7fJnAlduPlSUY2w/UvLwZebchWCh5XE28jHBzL
znaCLYfi4Z4d4R9iJlrArKv2uRcvOJyFv9ePLMCNZ4CxLbA/+rggsIdxtrTMXEJwomtexoZ6nU23
FoI3jt6BCuvUPKMr4Y18HRB6U5mupIhFw86EwPmWscQC7r6PDj/kJBJa65D+Tc3B2tOB6o8MmI9V
cQm72CrNJ9+PAaBEdAa+T9aLCPm+mt/5VlI3mNhZLnhC+tND9JCEghGHd2UbT5yZHGe74pNpZX+F
KMm2vnwG7bkx4fqQSHxdWoAHEDMKoA+8CNmNkgL+xYhBgI09n9+ix2BNFK9RHIDbAUrOa/tyLfW7
GD+0nFVCQFGBDnpJKawC9dNS3eq10a/LlJEFwfPED3Zmv0xLKhwajG5elr5NkDs6F7/GuNGwmhNs
FVgfIDwl86CFT1rbHfiE+Bj/P1oA8SkA6k0CsPNmi19JNBHne5AiEN6N8V5YxKmOuKvWeelbD5bx
Dogx0YkcHDt0JB23ExwgeHmLk8kbMBOlpGKXpHxu0oEeYKNZX1L1MdlEI6Ctv/XzEVEZwomYennJ
eTSqD/DM+hWjaKHuhUuN5kihooQCmCbXYZnzB7wOsXBuXu8xQbM98i17Nhl5pEu2Da0ZGTaI14Rt
m/hs04FX0WryfU3HcouAT7AOJjM2hl5f5rrM7ao7p0yCt5JFstBlzJDYbDuRlQrj9HpJF0B+lya8
ppCl08Wz0MpdgBwx54wy3el6qda4dCTzZ952OhEZIQx5EzkA47udkN+fW5E6ZbIHm5QkpK/P1m/g
zuUuf1+cMMR1o5aZkc+PTtZ2PLVDyApB/gDOWJou8CKGrJzDyq/xwM9EO8eeVgxAMg9BZZ04q6bK
75V31hS8RcShrrhjkXJgKrzqapipft7/EogEzoNeHheXMm9ikNqrComa1ygbhWH3gQ7jF8ye1qwn
5mbZVWtctIytU15S0Xt8tjQ9V5XB4FWGNat8KwQdPHfpWw7QjLGItkm+SvRSnsDP4rEW4gu++lT9
ksDAVxsZAC+CdAfnVvHzv0KHOXe/MXgtTlqgNRiSg2Z6rfQbQj4zeXuU2+wEo2kqfKZm4q2PIcn2
m/p5MIe79gCu4PfCFcQJjb8cghiA1Z2uCQZ6r+G0SihxEE/YJokmOSEz5a9osSxgvyPuuQ8MuwXf
scfeL0Kz6YQgP4n6m0oGXhQiJ0XmSZkrjx/WvnhjowfryZ3DiUXIlAWyGB5gIavP94jZQee+mFhD
Vr49oE28QnDhEBS/YQewOMsDCagVtgToP/1ZPvEzEs/Tv5lkY+R37/NM110ji2jC0aSzoTC4WII9
ZX4ePGBxLiS9xn5dpdiLQh49mdw3Hn8AHgyKngazZeJSJu9lhOybs5ApKAcetneGIDP6SnuhQMaH
7p5Qp611NC8ApmPGmcREZEAbVgK/L9LkXxX64cIr73S1+xgowl5MPlQWza8gW09/9RvB9IxfsmBg
sq04ChWCnjn1WwOO40PtzkVIi4p0pw0QSeL8GQUPlAgVG0c9brKVwkhlOylQ17mDqa1QX7njsm6S
PNYzzqCFEUrCnQltMmYsJdvJErzmyH7DipT3eYXJ4FjytKKgxW7VEvEY+cSSrDlWmHN2PrRYmds+
49ok1loSV+BMAsMIGCEMfJjEE7Dd4K3ffStWoLFG1fZMqnolMFPHt1ytWl9azlp5VdOmsAq5IYnB
ZsfogSEF2/DyHdw2YAEegwdATPyz6THyGWbIqAcUb/6uhQ3GPdh+mLfVPujLNf5Tc/IxaI5RWCyR
lOtCWO+gxo1Hi7MDR7PpSzkBmSG7I6aFXrTOktP4Nlqg+k+x7o/dRoX1dYwP2FZPxfP0xGd7RAU0
OWniDXqQ0X9bhj3KyMKiAMKQsH+2JD4wKaEOcvVw6F0BCZ312OaD2zdo9TcjQ9y0C3kuHaM6vDQ+
rxj4C0N0/q2Du2/nW125Dx75XQsmWmRwjSxzMR5FQYWAfzPnu0sTryXoSYz87OjOcOP1CZEQiUG0
7bE3HTs05iNJ8UwNCINm8MJgw4a4R7Unu2DjmMmsql1MNq9GiYVtPLxY7OyEsxzfuGTEAY0rj3bv
hXPQ/AkobSoKAwbc/T4FIsfFSUMOV/NC5cmEylVGxCyfM9YC4T3KXANaT74b/jjhdDg435b8LV7n
kClV3Ox0k/JvJaO+usIKZBR1tFb0QK09Yh3/ljW7zuyUyTeytgBhFXznJSQdjwfWdvh503QyZpyH
bC/hj2X+69RV3shajXGyxiLhUTjm18xYPkDzU2/yHSEzXmquH9NavSpR+BoOhKvzbGaEGKMQYVf7
mBhfmfB+PmROEoFzgKg4fEOMc3OCcA0D53ZvQBzapWmxFyVOLQZ327Fhdqz+NvI6FtYJUobaOjzK
W8pD0byOj2xh/OsubCMJpNIhk850Spa27UDIytwYIIvAp2YEl7nVdBXqciXkHk52VfajJxMZgR6c
+ikZl/pWnOjhVNsQj4PwFkcIaEJWOQjTO+KhHfGP0aSyNSjsUv3vWR8klnsNLYJTT6iXeEd1CCTi
Z1P+WZC7o/VAvSUdAD8kw5VMw9S46ScZWBZ+qyDDpwP+gnPA7cpzRtDY826ZF2XYlqhbWPxxaXXV
Zp74nfH6zCYEaig5HP5wwfoS0wC8JQzeER0J1gauqn0GrIOoJ22tGeyQUDNBf8U2KLyJ5GH9G0F+
03tLq/DSb/iui+nc3fFryWvsSoB0i7Nwm+Ge1/Af0TjZAzwO2qgOlYnNe7qQbJENzh+lErB6+EeO
apkxQCS7ezk7njz3AqYmOFEw0E94FZL4TWVwOPw1jN6fDNuieA3etnxu+dglbatqlzRxpeIuE+LA
n/U14pdSSX6y2enM1FlELG9zEo5if6h/Yxz101RRhvBQMfJXcMzygLLoBeCYbPIU6AlPpWjXzc7q
P+Yt9Y++Rpnea2ez+haZVU0rEK74ZkfpHUQn66wXqI1kUZVhlMAcfGYZIXfb6qyzNi84rIdgQkxd
CvdnwWPeb6w9B9PDx9Pbi9eR3QSMVs3neJX5bvEOnITMloC6+QIqhPIwwkniAV8x9Ix/hdXzXgpo
QhkMu1jJmWpJ+M/u4dPT7/rdmp3xjbmDhzqUIA8cQgq6ZLsnd6r19IGdBUsJ2KgmdHVmTyWLUZoP
sgqrLR7/DL8XQnmHQRXTS11YSdsarCK1L9wsczskARYRfPiPnTRzbm9LVN3dqUudGnIHqZEY25Ao
2mNlK/5wpB6oUeW+89fCKBRddm8JHigP02yj71mo+/m85xqu3fkkjS5cpA470gShMwI+7eSIiPjY
36bPPgPRT2if7g6PA9lCzI7+x72pf69pMZwMKDp86WxZFNw3rdgg2U6/YEtE4j5V1hJtEl+XSf4a
q/kpHPkyY4+vpTlkBJCwZtN2ce+JnNhl/SYrzrjWTX+a3giuMc2DMJ/E5Brv1Tpski+r+SkLzKr7
Zklvqv1gInty9bizp7Hnv+KTICtZDSg0m4bvjl2OSyJPTA9NOcqYYVn3Y1zG6JKvYm62DMMlcMpV
rn+CGibDqfaTt6GAiu3nh346sUwg2aZ5k0b8l1jigzV/lE7Y1zbVTk3ProrvI3Y1OCwZdO5dw4he
9miVGWwM9Cu0rwyeJDy0m7p3iyFgcpGuY408GIB0GjbRfAmnGq+U9VicrLUyIgX95NdYE57YOy2F
doXbY6JE/BhBW/zrq59GZmETPpJ9Pt7bb8LQtspnNb31JN80P/ONvpYBE/KG0GD++89CV1A4FOmL
dIIl0mnkEYigtB5YXEbfJcdXsdY6gsh7pyZ48cZYBLsL8SAjAxoRVwOace3KfJn2atl7l8WWOeTM
hiDf5AoTmR+zvk8R9y3uhvVLAG/P1LIoIsjNQWuWTNOZtnxIYGlfCw99ULeQ9jFeEFWJshCl6SIv
G1AR05oQlfWF51LpQO5NG/tJfsRrM30kjDhMkC+63CCp2CtAh/HgCkCApCmIMBBKGG4ra21aXaAX
15oLzRKv9WvN3sYzzmpyM8HLMeTa4faslulP73aZ/1ho1JgXuAeUb7PcTKjGQk6uRqLSOBn17tmv
a0bKKMR02PM2D/80242JkuCJRgvZ9L/XyyAzTFwZ393fC14GmLQSH9RxLHY5RnPOA/nAgP7xpwpY
jTgRUd93EASrMRh/58Stmt/CxMrCgsrBID/+WvOvmLw1Oy5gCyCmYSecJa/lNKU+8ZtQ+ZozYHfP
EMVV1uwyhvy4EEUAw8aHiZsIDFadvvc66uQVaAAO9BT9D1VRTRbcgWRM5A6YkKXFAn3Q6Bvm1lgp
EIc0vs1YZRlWuwX6xgI6G5r+AME6CV6eGVp2zf5SP83m+yBBgfEKw9lCSpfa7UzRze6ueX32yU59
PHwx+xp6ZgvYUVGsH3NqtUqAXrbSsMYQujSTBdBc+vOkH6zhoHTbR++7UgaioXDlF/+sY5DKlzS5
FcMICqEm3VoaXsGM5Wy6UvJgBEvJUvSxAFimY+Vwmag8FBX54OTIEZ5Hm9XseuVkwavi92gYhOlz
4uSPbx3dJuOx1ulZbjHZtCVs8ZSb8rSZdCqwjnid71rHMkyOdNp+89uptC5dPMKg9meP+YpTSDpY
oA+qVV0/D9N7KWMudNOvTP/G7UycwiieqqVxUOwCvhFXew6R28eogV0r6U8VFWs/uXH+r8YPoTUK
F8Y5RmhVUu01Ed1y4oPI5C3s/gqLue2uLm8d00ItP6rJZ4FHFQ1WwQb3MfrzxH/p0q7+v4NUiIWj
s98o9m1y0F4SJWgg9kWPic2+xRQwMfF6gW+UPGPP1qQCiITcQcUQgo9+mEaK9LeSkV93wbJQOeNJ
bOloV2JM1V39IllNoEEmAEgZ4OuHvFk/wulpJwwi9rLoJdVO5s4TscOvM2lrouBQfMqMljeVmvPT
ugqv/zg6r93GtWyLfhEB5vAqkVTOsiz7hXASc878+hosoBv3ngN0lWyRe68w55iOZ/1iqDVR3BKM
R3VcoCk50iBG/MKrxU/tAuEp2TkO+wTR35z6RR8HPDLuL1rpGh3sJCKtuTNwVuOswFIEvBAis13/
ZDs12xuEkUK781KivDY6uFYYm8tEXP14e1QD8EpMm0ss7jcWFMA/zP783QUQznBXCutBvwjtX1Le
DJGnr7rF5Qa1ZJefNXx/5E3WKIIpSUokKSQpiG6Dha7agf8tC2JwVnrHuXH2Pggfhn7qPWhwaLLA
BxbmTTjMcb7o3FfqD9VI+xU9svFU8OsnakzPXPCovb8GViQkhwBBinevsQCT9IFP/Yt1tOTmRwoO
1p6if6g4q2DG0CZt6GK0a1m83ChwdHFFhntvS92zhI0wD9jRkznjjL2SKK46YWuZb+XwGWH5VO6p
uMH7CVzVILMBbZVkrtjsWvAIhDd4P5ntrSQXIyzO5owHpwk7d1B/LWXvw5h5tOEL2oqkH/pDc0f/
lVKEh8l7E3zFyrYVjpr2V3+pEcJweRVfDe235KUpuyVA22VfHHO5codSWQrl3eNAG9k6JZBAPQqd
MaQTLDhFOtRULT5GwhB5zSiVP8elVt1NjouKW6zeit7ZICbTI93j00PliptaZwiFT9a2oI2d0uEt
PGbT2dcXsXBrMxb1fzFTowSuppa4tbixuF/oZTTSGEY6E3Gus/jMivcVJ+/QZ5s0Wg7jO2uNAYzE
GkJ2SaCIiVNQJwnYUSY2qgJ1XqUtxoru41RhKn/NYtHAupatC1g2NS7ZKvtLHOIl9jgG/Z/8G1Ak
N0G6034NxMHbyv9jV35G3NxfMlwcUngOOYYGRslvqOdil70D5sF+JHPQTn+SHGjsG2pAK4LvmNwZ
fM5cwMvAmp4BbsvrqnFVRN3JAOFUrer0nkEKDb+StYHhKXzIcPoJqFko88eFIaslS+UHUWdNRi7k
/t7WVEoXx2yYaTVXaCfeihgiz2cXgqTdPxnjDh0ZppVcvsT+RZ24xMyFID4UuEt+bg9M/apNVj2r
6az8hNNJaFfE40bds9OdYgZqbOrUgqGN5Nw7iuKGx7oz3/r2a344GZV6D6R+jk8iwEZxWcsl1bMJ
34TBzSMczhVwrXc242h/oWYN++JX04ioNA8A4fXsnUTXWFoDDzNZItny0j/6V2uXk4pBC+F/mZ/l
urIHRKXiJb2a22Yz7cEnrA033jaLfI9g8OCtzT1H5Mm0h3egX7sSazqjb2XNvNMWxaPCF4iDe6Pr
66nY1eQK09L6wH6uqb5WkLumY+diwmKXr10kEDsBCGqVkgCJ1aJ/cALptMHzcnnPUKIaf0PsjLde
ZcbJZtChdLWZLNoUmUv5FpMVe61r25zjbB4Nq0j4GfF9DAk47FY8rVhDPSBBPmmnz9G324/0SSc7
utXDtND5EKS3wGWpu+bCKfyDlcyXIHzoGTPHfc9Cpr+MeAD3mnagdtCmxbmF1m43kktMZ4ZBhZ3M
vKil87J59mnhjFmMhRL8g6VO75QPo3EQHUkGmsWF/iH8AUTxBWTzdntozEUkOzUzBuSCo6uaKxSY
4CCmdOOdzcEeInAWe63aSEz7n6RkREg8tSWLf+1nHuqMr/IR9YwXzwmKY9Z2C2udHBRHPcGLBSuL
IOrOzeQvEcEvClYqC5tosn7xYsGKXFu+ShIV5qWBwY/CB9LbMr00DZxsfIV2szEvqgY2wXNI+P42
dB7cFxuYa84gMKiQfixHBlLf5gdvpU+rFbnDe+j9ZsU29jfM8spPDyjBmYap4I9CVQnNStsFHBO4
dGPlA+KAzswZlPyCOIj/8/CHrX7mLB2Pxj3dEYEHSQ9UAv+Bu/YJCelo3QBhIW23bH3Vf1cmJAUH
L1F2YzKEzzLzz41wqswfzfWRNzVOqe8UNwC855KyImq3FjFj8w2aqfWZi9pet/E/p93wjYCJXzHm
BetP635Vm4EdlNUlt9WpKNZ+dcXuVedMN5aWvkXBRp8avnnuWd6gWEWUXNZP+FgTnmWGl82asfGb
cuDxo/OMRka4FMygvkNHdc5ieU2j71a8UY4WKFMRu8/a7B33GWflji62TltggmeJWdW+WlvFamwP
YAwy042+h8tmMexg1vX4AxWygEAcHiUcfV29A/6L7zMiWw9CPwAKz5a+qcKZhDPmYPg27aZmB5+K
IICaBSmVODSpLXLzlYSo20mP092iL32yWKIyNHbk2pCMcTJ2Peg+JEPY+rmLKfsfSvqGsCmfPgCd
AeE6DNUBRzHQN2SIlfQjhjSCdPJAaUSYGNKRDMG7gCKu4Ep1KgFPsNttovTNEyg9TYxh6ann9+P/
z0getBfxHpL2pgEH6ZCMMXOnVECFugUq4FtOuU1+VGkdI9EyZqGWFfL5VDQjHhr2LVY8jR+D37gc
8AhsmIcothWf4ovy3v6x5OE9nH8lW8QwGZGAmJxjzjfv2dx4hCd8Bm265vnhZvepBPG08YTCDEJp
wq+9UPcq6miYAv2VKSR/+FDRbLMTpdlr92wQrnx4/kzEKIF4S68y3S6fUURGHbkkkrQV4yw83NO+
KdGSQh413Kg+pNWfh2ENvLx4mkrigp2AqZvWU5jYlXFK091YvnrGFcL4znUxkJA9EeXDWDFmVV2Q
5LOIr1wAHVJHviKcJqiWWFBvrJnKou8qYnIQHlyyVlsYP5rKmAmAqtA7Q3nPvxTiZTV+JwCwn2H3
FXFq1lO2IOqCY5dWyELh6H1ZNyAZI+Ko1uSqlay1TxOiQFjKX1QXsaIti/HYOxSdKfMgl6wK0cCu
fq3q6tiAcjeZHeu4AMp10dhePdB70adJTh72C0OY58rubLj0sGeFH3F8b8yZ/U0/lyMkwZepdFQh
3WoC4ho6fY9Jk5aGeeNeQl9nkyTwJP/ZvxFnFmBjY9ZMohF0tEU0YjVnWFU8A4RYkfXCMCvctbOB
Vsbfoh1Q/Y8MPiDnAcEZ/Eve/47292BovLZMK1nrg6/pTmFwzpl0Ks+o35vmZ9d8anhEoUGEf72C
yPCSw5TEChgdOkiq3a7VT5Pp4H9rGqyQL3yMkbjDHMX8BVcsxllgBqWyLkAHEvKdvZnKKQofmFzB
D1YSkU4rhsTV3eO4RG+A64bISuXLUle86QH7b+VW3GJgn8j2j1V16vSvpL1N5EVEaFDplRlZW816
uPuQI4k/vSjqMiC3Bp+JCaIv/JSNvdhB6tpU2FKB1HFWMD/nY8o+E5FzROg6nFS+Ky2zq5LH3Hf1
4mjCpefCF0EefQTg2wFjpMsxOLCNZSciz+FBNqO4R4N6VNhbTN17UBsMyjHMbsPiarBaNc+M0Yd7
DBgzQwlbVEAkKSlNCyTrom+IlEQziX7PA0UsOp78HAqEVHsg9Y2CUIp/D3q5oLtsFomy0WRmKjju
N0AlK4Yx3VGHb5otlU8IRuU+DInG3rX1WuH5bkNHtk44QZ/wnSbpTv8xoM2QGD11PzH29fbXo+KI
/xg1prA7iPST1A0gW61+txKQN3R6pDYOuHVxVwaWqys467pNXOwH9CVFMZ+t5WqwLrVfrj2NqMTP
Mbw19P19/IeA1GA1eLxnyV2evUQw4eFXsgRT1YvMgD7R8HdbFPnCKYq++oK9Dodw0ayTEZR1LW9q
6oui+DDiYslRAaiMwUuPx6tFE2UZP1kiAi1m1izor87Q+VpnRNzn1G4V0miEgIrE6PcCXCz0oT78
N2qpedHT9STymDz6j/m+HjjC4It6C1IXEGyW1rsWfqvyOiF0cdbcCa6NXUtaMUzDEJTdkc1WZ/gS
nB20mWxgHeXHClaFf0wZD6Ss73jUFwJ4xwM6S4RNBs12tCENiKrSUWqHFVbdMnxbqth0fXzaTsJY
kkrP1fYwgXFgkAQnrny4uz3E/fRPyR0f/HgNWIM1JsBlIKLaKWU1rLPJ7x2RlEUwd60zsl5Ll3Ez
r3cZ9bX7R6G9IPRELEqQBCXxm+9fzHmPw/SAbosgGE6VHBBTedAZhHcMczUTzhHaxdpJY5BJCO4R
+IFGHHYhw87xRSVzaB0TmYiXn2M8NX05++lItUln4lHnku/DhvkxIoJvHFwSSMXr/KgOswqCgnHX
vwBuivnvwFtgfvPbahgPCjROJldih/pRZ/hs+JRTcyyDyggV0MU4EL7NKLwio4fqM6c7QRsKASpz
SWEJiYdIachVKVmWGdcA+Cp6xp5iFKj4Z6KsyuoeZTcV5ThGBc1hbDkZu8o45rcW4SYuDYJB1WzN
ZxclUpIot1kAgEdhOPpfDMsavF8wbhqiGSsj8/DL61mVd5hzXBTeEcDOM1eFkINjKy57ZLrJDX+U
n+0ivN54MPpz1+OFWkrisbtH3k8trmlYIwVSJ7eMah6b0S2GXRS2izHZkrOkJ/Paw2d+KpDvY43Y
sPTeqdNfzXNRYIu7kvyFsf/RJKoF3Lok6GqfQn/3jgiGeuMzTO8WJ6lMIQ8+7P+YahqWA4EEBB9p
Z9LT8Up76bqJMAyvwuQgj7aB0s3xX8nGRy5cVOtq7w4kxi8NXPLgi4fUQuXybvUPD3bDu+yfKD44
nxndsDSilUhbW0aPQhfRD6RafHXZRYqvI3kQp1g8jfmuI6YFxwg2dhh+J4OqDZV06vaMnQ5EkA2r
hL+JRAPDKUpy45YgjIFFo8MgvFRj27TifwIxd6htsftOW/ZBx0bZd+Wd1r7jwo7fy3YfQrWTLy3T
OBVGKWrWruBK9A4T9YA0QUHHECU9vRA4a30L2luCVGHdgO3gka03xjPi+6ITHRkCMMDj/ezzX1pj
UY4vOrynFgEl5L28BE+tkiDmz3MgSdsmiFyEAiUbX97AcoM74IrwUJUxGEVgZBn+qmnyCJju65a2
LRHp8qhYGz8+iTUukxD0G867iT2TLKFxcTp/buvpmHpHRZVQDB/qrol/h0PiIGVDbipZz4bdgUwo
p1OS5aWT5N3zv0VYEAl7r1mFBjUf72hQHkMWFxZKDMxmzOhX8n+mrEBE7WxlovawkWRK1mscrmpw
Srhbsq8IWdIuBJEhtwSxXKJIngW4whnRF3HrRLnizTPB+LxL/GgdRY2aHCBBEL0uRneM9hb/SoA6
2x3wjld/NeOsQ8U024rPfgn3FoCBl/MmVdsGapsp25L4mbKINN8yoB9ONa4NPD7lxkeq4X1BDS1R
JB0S3v2aDcMMP8qNK+NYIT9G0oo4SOLrIXeEbDwKJHrCa5LnsoSwN1gwLBf89tYiBzNtRsKEfQB/
798SZH0UPlyeK/BRdIyC3YDUsR5Et1XEd2A+KcsbRYwybokbCxYkr5It4z8GY61ZsDW29BWGLaBu
oWbgWP003IaCFrEd5/q4Y60ciw7hj+iMW+toWQeBWokvM6NHPZtfZfmFwIRtukBkJUOYycGwxViy
PWR2/8khkTGHUzlga/eTZ0Djnrwa6YGEp8KdtFP5NxHjw26jJHmKkIOTPNz16eLX5HdPbs66fFAD
NjsIrMqjWbkGzY6GkHgudE0GVl4gE20GXkid8TI8juILzQC0RmATk8OTOAJ+QjV+lawNb20db3U+
F+2TrqFrDoHFePybB1obT1xF/Dz5ocRmEdlN4LLm7L2HyGA1K9cpdn3pcxKP1Vlxdemz4BhUsbiO
vLYuJZYQfUjDufdny9IbS+YExU4B/AsxBj928GuYG8oxIflE5pXHW09xGV4y9ZFb2FGZwwhPqTH5
MWxywq3AQkN6Y7V4DRDRLTrjkLmK/mCfTIIud76CgD3943+mMEXC3h98NMKHLhHVBDDqq+83ExZn
kNDZR1o9mRULiMqN/jGhD5EUqDHhq0KfYvBNzUIUkQ172ZF77cZQeuXxnlTmMjPfIno0gHkxeIhp
Vuga3xiWnjomNNcgDwkQlzOq7wN+/vDsU8pjHJWWgbbrmC9AzRInx9SY97WjPaTwfJ8MeiP/HJGg
nWi/bOCN6ZVEH7nwUAwmPsohl2nDZJTkH43BTRvY81dvYsTHbStNZ08mm5RxWvzL8pl9U+w/VYtb
9aBiR+eJQ+JSoyd/I0gnfR9Nlo66uEm0tc98aCABURB2xHcp3wut2RUKGuy9WT/09psnSo3RyCGf
g7rORFHGg30NxR1LpDo4W6TC+dVGU1kLw0ElcHv2NtV3BdE/0yfEPcgtYv0nZqNLkBv+OXYQrf/T
j+e6YZGqicv2Q0AaTDYDkkC9s0sMFnhsKig8n0p8b8nyQbKJY5jqpVTRop6YYGPu0bHIcuFH1whO
BP0PMkgfnrFYu5G3UZOtxoo5n1faxCUSSvRFoy6KB/KQJ2uLsRQYWjJHqXLvQ1Z6wq8uw99BW3dk
hbVL6GPARwianPOyidZEhE8s4UEusFCSu0X+K/zMjE0smgNcBYimBv6/CbkhhROlV8anC4Svvqx3
rSO+LICWg8KbyoMi6J0DD5qakwMuoESb1TbvVXfhTWc2iytSB+FaIFIoAYShBmkdEhXKhR3vlNLh
u96lHSWI/D4MVx9rYYsSc0kUWwXRgbVSelXAHRbit4idpjIvQWF3WnotwEaKTQ1zHwtYX6xOQXZo
QdQm3kcG5ZPVQ3Gz1LVHt/ZuEaWwFJsneUoSzo4LDGtySkkNt39Um4wTuPFo4DcUsM03DwXGFxEn
yZJZUs27xRiId84iIQ2IOV+AgUXE22ft+6AmDp2/yhBCpvtvRdx9awEoikah7/FulrzsfceQmjAC
u8XGr1Db+6SpTJT0FTwEWQd22l0MbB7a6M7/maIDhWZC0cH/MRnBNfFnkZLXTXvkd5eUSAzvHTGS
04B3s2blBJ1u8J+kzKlbrrnBmBrOhuOLYOGHO5Sh7woFIUmeukFEmRFwbCz996I0OJQAdCKabvOj
mS4uesmdwstbQNVlSiDgDrd+xU9dWQG+NNFL0o0L0q+B6hwTJ4sEKmiKDbI2pzFbJob3PsLQs1Am
GojbcKAbZvIRqczWX4HmNJrOjTIqe0r4ikhHEeiRID9k/nFAddUzd8wi3LRRe+gnfyMK55ohSFzs
/p9/q0Jhz8mb2Hf8Mo1nXhxnauscHMbk3xQPNayIkOQRwrLx0lAYacyyti3xyuaGjGKdiYm+4m5D
mvAZtqD96kdwxvso43Qc0dI1joSUMfFOY/JOgjlmOJ7mkRUSxknSqLUN4qkq/CqTm8A+l787PbJk
8hlzsBiwq3b5nWY7znqAyhCo6x9qujD/DSsX2mjwOz8iSeMoxtpTPhhI1R5rRrJ4Bj7lRkLYib4B
FRMBeRgr7l6xa4X34l5N79xr1q151jheMHf/3xvE+e4wD7R5wH9xR9ZsgURbtB4b5p4+TGnmseG1
qy7yiwT2pLpwz7MWSYb3YiNuNSx3hY3l4hHM0/f0THTNZG7Al4TKJfrlLNmTs61C3kp2ylrdetnR
RGIJF3er+WeBmA+w8aatP+7dKaaZrgFeeNNJ8b6hS8EQNnaF/kf2NzMpc9Pmu+ojKbZz9DozTXHN
FmVk0gUinnlAiH4Hk9CO/6JrP87xuhfxYJLuwohz2A3V2p82CiELhIM9vRXdeYKOk6i/0E18nLAp
W0kKVxeF/Z7ujxwI5Pi+ehdkW8C7uJDaY5RtWDnhz6dTXDISzy/+qlgjQQxBF7kFF7UJ01B/p3cq
Tiz25IpPCcbubATQsjcD18u7ATWINWQ8K7bG5LcuXwWEsRz3xw07p14xr3O6aoOGS03WSf7BN4Z8
UvJWXemgIaYHhQ1kz23uRVl7KxdXJk+CmJKKRNm3wT2EuAg+Z7Rh60fDXvjc7zYOLBYVjFbD2XW7
wJ7MBp8x+tzdKqI94NDgrI5PqkPfqr5IbJ+eGnzDdSnfJc468cTh61Mw7OMLIU/NqeeVAMges/px
06uRnyAN92/lyigc1s5FcDRQavxk7QrTuZadsEtmA/Y0YuxPwVv+Llr2HF6us6oGLRoc0KvBJojX
hfyq9lQl9N38NnVkR4UdbgOGn6g4lgxQjiXgW+C5/uwKz8FZ2QRf1XbMFgoQdbVRL+pn8SNWuw5b
EzapAVLMarzG9Orc5qy+NHeCp3pmr8HtpO15YzJSo1eat5qHIRuebolkIMaODNXoPBBkwOdAJeVl
56q8c3sxfOY7YWTjr/wr8uiV+GW4dExJsc6JhdpwlmFHrud4o2TV7Hn5DXAWFdnUDNzoESM3w8hG
FVQ9ZQMPbcmQ9smfmLKZM9e4ehW+TgRLpZPVKwtqTLVkcnZnuM+kySYaVtkW+2BTj7zJ7FetdTWn
AXfzArv6HY/BB82kiKKfgRdULeJg9PZkhsv0gDc0wedKkvouox8hAykeFgfrKWerIt7T+Sn47poW
c2SHNSe+RcojCfcV0IYBEYW5Rn2GVeWi3bWNKL/Vw6nf7sZtwPMXrJhmgZOb73SZsE1nhCf8hfM/
PjSi7XfgkJ17LTrsmwRrRXBHTlLSmodT8fFbbuv8IR/qb9p2aGQUWx/en7IYfhic4HJkxmhA0UPa
zgzAlZfeyodIHbKGB9Bx05twKVVrmB2C+aUT4ExFV2565mWpA4FrOg3jERiifwLozC+LUCFUIAl7
PY52ZIsNVT4TE/Ju5xKiftT5CvsL4amMYOI/BBNsOX/jv/KQeK5wHfM3QXK0XTxucv/e/SYU+g4/
INTnwrw2d4oOwRnqQ/8miTZRXNdumyy+m7UkIbBBf8RWGtQy0Ha2YKSMsegrnrifDEj5/NI/pm/U
/zvQMQD+CAZ+IY8bXLUAwOFMp/iKoZ7rXWd8vtS8c0VTy0TkE12EojFx2MXpmptLeCIY7mfLuQLY
B9+PU4GkIpuB4RuXTOd6FtByVLcHeWWmq6fgApPVP0sn/WKeO/mEnDrsWrwtyGmmacGtY2IznnoJ
yjgtAY/OHLE4Xw3MGdV1WLicwSw2sOfX1S8TN641TcXvfrJIdVf5pDPW1g7OhL2yMuXdiKy3aHqv
9unXgAzD2Iz6nYgAnp3sytwXZWi/zdjoDlgvUS/t84FZ2MqQ9wXqIQ51EFeYv5hSocno7F65zCvz
6cxXUNXcLwbfcLVWzLcQpre+9rx3K78Pg/tLzBbx0Qtro2ZbIBt0r2J9zq/FHOFVH1CIlcK1E5nC
0Kvh5yKoJD+mR/W/1IELmb9lnrbZJhC+9WY8RjQSPEGMZO5xeWa9oazzPzR1mD3Ai3/0DAYKtqRQ
ey7U1IAmbIiYsbJCRhfF7syU0Vyrh722RFrGlvGFcv02G7WKdXmFR8PpbFwZj5uf0w9BlYxbsXJN
K+/lA9dxxGkDmrxLr7DEddLntvSCnIAxBuYJqtrR2gUuY6Mv/Uux3OoXxXTBq3PJ+NwIExvHF+dI
OVpftHM1bELOZWFPHtJwQlYcm//RFjxqw7o6IQYo/wgxlv4LV4lq5IfEjpGdkCboH5NMAofuMGAA
oWtr8GkA3a+IurC6L4EoJ7BYdmF9EOr1QNOrmvtZL0pTFzr50rUgm+AKkoJjONo19SBL94wS59wX
r4GAq/KjUcA15iud+BgAD8aW4BdiZMQ9Px/TVOJtSoCzC81YcBsi8e9uhrUsvvNhmVp7Cn/DUDiV
tqJpR6h+8nlUzgC7nxXqN0s8G/GnRHhAsOrYuzcbWvGUTpFvOCEuQdZ3HfaQDe2W1duBgV/wtx0c
fj8JnzJHRukyXJPmA9MlYPfTd2DWK+vABSkBEb39bPYh7vWHFuzB5dRrXH0xwPHBFmfAi/7ydJAL
9YbOLQV64kzNBnklaYm4T3Zo6JlqswsJhBP93EBseE368VeO74BpnwUCLmVNznmiVHdRuRQbYM7K
PfNOVN4WQqd8J1XkieWngtunY9n9M4U888w9Atb2WBRqOrBAQpDUI7IwbB2BlSnfI4vHtuL9hdvB
HNLXRX4biPoB0c11xCpqV+HEvcLRMDpyj22/hyqQEDnGXzObvlp07Q0zTCIqleBL722Dbb9eLKsn
D2hJMCoPXlAePOtGns9UfHAcTNq1Mb413In8ZAlmKFjXExp4a0V96sCsNBYNVzGDlh+DlM9NqIyr
fn4aqg+mH0zPx2KHzJyJRhtvqlklhXuGtIY9cCDmz3xqLtWihZbBHLnelrXLnPPLUn5N6S6PJ4g9
7HtZlS35RafXWcMhMPVIX3rx0KyDFu2DycVixE0SAI2iptRcXh0BReRA8FIwVwq0FlQVIr0ZvUDt
sBeVx88By7x1GEdGz9FbOmdl6r/IW7sOmiGAD4ieDw41li0gErC6UxzBfH+pK5GDOs3+KN/mE7Nt
lzK/6u0nE3LlktauPrxV9RMPxfAMpiPNNwUradTFI5w2XY2C46CuJHb6fXxDF1aX31PMRLU5mMon
bVpVHCbzMAAEthYNMyspMCE56iCP2PtQ8LLiiVRi4ayvuPgR1J9c34n5Q81+p0ZaiPFNrPdRcR/F
jyjaF9Kfon/XL+AzA8bI9kvyhL1cNG86jDxEqyLmgICCXE5fcERypO/oZSYLofIjB4xdAyhGXc83
xxtc9bsBF0zJd8STJfHsDf6qZXjHun1Q/zjUFF7R5zDsGv2aMMyD+dR7x5qK/SfjeonxexSbpmU8
gvxK+zGzP+HWY63hY6SUUc+RAabELDuOkIKqP5O3DVObLZXe7HPSx33kHj4qlvjLY0WAmq7LQE2U
rNDpBJscWUJyG5m1RRvqNj56xoCLe6hLGUUBSANKH1x7nnPlp+E7GBl8Nu16bkRtE8cKVQrrGyOC
qx+vc//CH8P2MWXP4A2fYfTuZbuOWA6Z2FGqMA0w8sKADTFecopb6cSksKIRnPzvQTxOzMab+bnT
jO+GTxjTptJblukrU36pIjjnpewjKi9NXzgmijLZuNGc29RJiwBdbiEBWaswCWcveEmmIS4/0ZfN
RpT+CiaC0lHZM/DGQwRcTNnQc0SAsY1TG6Cqq8H00S8hecd4f6hXwemHkqBmwh0fSlKM4lfH1BPZ
AltvkM+Uf2gayKz0yYqTqhV8Kv8v1GEJ2g12+wxNHSBC5WABxzkrgB3G9J39fP1jsXr02ms+OVJT
r8Kos31sMjwrgUi+7KjPlVw6or0ZqQvBrL6NIx/ZgOnbkRq3RrGJkTAlfI2kUEIb1uEOyyEdF9m+
DILMQ1is8JUF88b0qLdXkd2sziGPIGO0lpP1w99dk9cYUqzn7I589N0MuFKAzcjzBy89NtaBOrhy
hLZcor5UDkVNDEtxSIGwBTiIL3WwDFGSB9ipB5GhZnaKWLoR0bFhvNaH7960iaRzdOarnoDJ+LXi
mjhOI0gJEjGBvnc++DQw4CQHGRwJNHBJxSbzpiFJaJk26cAKe9Ys6Kd0ZNQgzFAVMpRDBi48e3kj
eGi7my27ynY6QY3KZN2B3TN+kgIAvIPKSMrvRgUqHZrbjhJckfYWg8yMLZuXPwzPXxdsJC0Vg0B2
1htGmF9AeARXxJuNdDD9G7FS1tEG89SeSAHtR2DFJIVvcr2XCQFtMZR2doIno+NicKa94TKlE2FC
c51xLnTLUKoII16JW286dNW6c1MWpEwrLLZfHj+Nx4MNBqgpKQIpq0l/o4F8pmhTwY6GKJ6C6axh
yynZ5x5bAdaN76i00TSOinWS+pv20zD0KqsHg4iJ9gxuICk1bBMMyEeQP8UTP68+riR1SWcsMZKy
/NGZs+y4npu9wCDSBNT0yKZjVoDzfcvoFyZ3eMbTBhQ8BSJ/llTaYsCU50u1jhLim4FpVYSDUqWl
Zh9lZLnbPh4h5gTycEjI04MarfGMml/R/UzBtaLV4rFdTITcwDxhvt4iRguW/Gg9CVQtoQ+Wecpf
dY0E0zrUTlVcCgZGJYKxpuRlxKkta9jQezY4FXmBAGJo3ojaUPLk1xCpJGREmZjZ4qWu3xOmBZHM
C2sSa7PJpbnxo7xMTH7hjzD97op1RsGUwrwT917/3SPwoEt7Ao/Lj0gyQEflO5BSVghNKVwObWkr
z7h4dfmHLN9RwYbDm6yi6qRMxnoJYIuOpCYv0FoF/nchMIrjO+sM1AucW3gRNE7/jv5I1Z5N/jEg
IFGqiyjcmPoo/hGYZO0ypepZSEs/FdAdbWeKH2F+BCPD+Bj25jlTf6CXKeD8w3fNliku3pUaoCa6
PSB9HgNEVBZWz+kiQ41MV358C4FB91q16dCN1ZF3KtEqDTIFpEosS3sfxP7BWFKHbFt8BjCYywde
HjU5s+ugOoyhZWvflOCT+FdBfYcLg5CGnFNk/MsarcA5OlghhGCy+H4GUsdknuyGn7GCHeWR+aaN
5U7zv0TrpgBjbbkaZRRMMaVxFnz1BsQH3gFu0VbDcgkDLBtZMBB4nD9iFAImUvmEucTQK/jlaPX5
sQb+uU59t+NvSxK3K+6Sj2oZOxGBWQGk5amx7JnJRbIPuDIEC6L2TA0MDECQmjnDdjx67LizwCNE
b0m3Iccq+9574c8sG8A3YrG1OOM4yDNe9EFZhjpmqx4PSez0WDgq+C6smwXuCma1bPN4nwxZ2sOC
hNzJ+K4ibwXFbUUBX+Q1kplFrRhOTtEBg2zA3tNxeyGGxoxOwAlaDBqkngK0QG0OO25gol3tBcoH
G94qFahAjR7j+G7RlBNTzz/xgExHBlc8GhgVZg0eI5JBu1Ij0yRb+smTKNasrkJ8i0PBixjBPqXh
PcWB1VPTQcAE5adyshbZWw/MWL8UzD5G7mhZ30+yTOiegdtWW3oNSQc3dUngFCBycqLq6jvzclTE
i4nhzZj+VdSAB7k+JvBr2MzjRyghPxks7l1tUUuruvlWC41p6EvAma6E15rCZVBfwPFYe0VnEWMA
NU2ZbGsPFR5WnuQmg2e4kpTEd8CuUSk3CpnaLFMznmJIbClWBPECXU2wtj3mEXThMV0jK1UHb0DD
aWTKlwLwvhxOfGVOX0DCC7j0OS2YaHzNTSID3ZBixFi13C08kwVy13Vn4fiXf1A4V962I0UGcAOL
8P7RrqxnYXnrPtzoJghLRtL8l8NGorBwWf+X7+O6KBfjdzRsYGDPcsA5lW2hA31JCfcFv3fSWkfg
j+70PZDpig1w85HiKVUimh7yhEIRAgPMCiiKjm9ayEts7bf54BQ0DOZPbX6urK/5vORKRDlB75o8
efmwBFs77NRAj1TQ1kBxBe8XKVIFaqivuefyO2jXqX6CwhelcDkZjyxAsRcdjWFFJlwfYQde9O2b
xMi0os4aA9xCd5oLncPaGs9D+TRyvGVbI4KkZm1zll4DsN4AxRS/KBQ+sXQfstPQvVPhGTKjRU1w
Da85hLK1llq83wc5eoeAxwgEj/NUHBpYCWkdI895mnzNgwy/WXqRiowAaB94h5bXp+Ey7UCTK7S+
bBlQ/t8UBKT/Oyn2WsjGTH129dBDMOXUp9BFYKumEyMapvDSqjLWcmQtQ44FgRZIXI0pRranVhw6
tvQBCzhBeqQCThnuRIONEEPsWqLHBP9aLGNWfuz1nDkmreSB7mJ8HewKKNvLluaMJnkadl5QkVoC
vQv3ZznXF/5Wo7ib2z+p2Xa2N2IbPNakmoaAemrlXrCKIDqd3jxBgTv84+jMllPHtiz6RUSol3hF
PT0YMPCisPFBPahv+PocyoiKylu3Mk/aIO29mjnHPGt0PkxUUn3/PiCMzeXEVWmGKz/blxLoGhdz
esGe1zDwQLo5ZMNM+4uCXSgfOA0MnU6Xo65+6l9kGoD2aWxUMBYg0FXqlL8ZHS/mT8bOMQQADSmv
jJ40PhbxsWUAw/hPK58hlMniknOllX9D675n3wqdAmsUAaRnUuEiolYJrYquZE694n7oEIFHspXC
C8LPJT0NXuhA8NUI4x/jvpDfCYs3py6Cykm0y0F9oxAmPE8hYpoQ1saLBT99rTJiG4GVJ5wrXEqL
hFtQhP+N244hZQImh/AE5uT4/Nacid2as+MnOrFPYYWzHGY7ASE6jGKonQ5zmjZ9xIBLiW/l/L6S
WldXl9IwlfY8teJyahrZMtQcfrnh3PgniAENkT9gRhrvJUwi8gWsCAhJvgpvRWU2+5XSdS+TdYUV
w8ZEfGIQwhSLRk2bIV/lgipBKQOfJCiWJSNB4kzCIMREyrqaUCeP/NnayGrND+Fs4l6sPZ5T1oZU
9qgLyHf5k8KTzqhQYCgOJNZKNJ+1IK2wOZvtZ8xHxMxLmPicfe0HxTabnUBoaUIgwA1nlX+Qbn26
/T73HqdfShM5ovWgz9fCDQ4m7c0UCFNY7bVZu9NyBjEIbglDAMOEXZ64kRI9tyusQG/NyIZe4DJm
2cID8TkFlhbthduAYJQdysfRCTeJzLYgDndVMT4SYJTPxsW8LhYBol2DGRwSKZZ0ubZiw5Jxs5Ps
sDZw/BrETNg1Vg2+J3E7v6LtpoTMThkJEDwqr5rz7S8idGYMtjAjGnLQG79kS+T1d7IGGnPuKDbU
Tuo5kufZXha5M+R32rTYE1n3J5uxvqj1psmdjEx4qlVssS+f3QV/L6A//Ikt8GyGB8jOuD+GJ3Or
nqVyMuBBc6RJhcOxR+nEmaKhMOe5thjG2aKV7RUSqU19Anib0fg9ZOtyG7jo0fMftidE00ALZ3WM
6mUrXxrRQ6WV8fR+o1kYFFs7oIr6/AHLD4bLwKZvN3vIZMfzBsEyqYhS2KLkRHSvMijIfLW88a73
g4mr9bVKW7N3yoyJpb55T3HWIEdKF+hAMq5ZCfInoLnkUa4/9jTYpzSrcf6m4yZcNvZDdYsfNdjy
j0+UkHIlw/xN639NQjq0ORrXmfJEUJz8xOW2uiHqxt2HfYIwMA1NO2uOa0dmxjcbYveVHpt0Xb+/
sj8u0Pfx42fWLj+IgfUGnQwkZgKqSGZ2QoPEhKZUHVIrqYQkyrfFK/DbA+COSvEkVDDKqcrvYrnr
hO+QfyqH9KLa1N0VZzg1LiZoVzd+mTPMEkxSK0E8kGf0wfr4ogHiZqdPo+XvpRPbF2ARjAobeBpC
cxfkK7AbiRkaKGce97WMr2tyXqR/cuGPyE5eEM/QCE5vXiVPOmxoCwB440MFqQRMNl1sZ8NW8Pm3
lQ8OaFaSrJRKcYOCIqLW1X9D6pPnbNe2x573ssFzcH1NoTitaXx8lgmTFpGYFcKWx/eEpN4jOQkE
ynkYtyA12SfSEUSzTYBNDaMI8L/3bX5N2bwiO/c3lYAo/W/2ADaDMifclHbNvOMJoIvLW8DbacmP
bpwmfWDqM/NafpfRjgOuqDqz52wPqwtrLI1mVXMBXmlc0Y3NPvmRBOcL/g760ZipPqkE3BjVBd0Q
IwKEW5nDzRN6+jU4NHMk0wgiuIUTjNajJ/X3qOAVArYP++1HJiNE8F8qzpb5mT2sJiGcvnYw+zlm
cHa2Cme9/G82rDiEaKFpjpnfvGo/0R7UeQVUGD3YoYtu7YrnMKUGlrhCgcOgq0sidH9rJlsi9IPJ
uYqjnG6cGywV/REFPbMikMN2h37EBR1NAckVPCe+3PCRu4XCJqL2dmL6Nm92wlMx88YOQP298Dm/
5t5nhWNp/BfbbHTeG5E90Ntkkqj+xIcRlXVjCnPCZS1BumvpxATKYTPd5wzxVxBkk700+OmAPK31
ADKJ3VYaeMBAdfCim+XnXoWrbo1YGiGBFVIzWqvgcMfR0l9qTsTA3YlOvzRsEm1oM+ae5rQ7GIsR
AjqWJx6dfIrgR1pWcz8l/YOb005X5bnRD4hqgoFzb4OIwnvHW+3GyxQ4uosrcBCxGCeEX69Gq2LK
N5LaYhFZlBF5yt4OIsmkhR9F9l8rTo8n0JYRvZ1INANeWX2J/ZyXnSkBhW7aPirlMl/l55wp6xKn
0V5Sbjj8mJEuaxHTo8WudwqDlZ9RuBLRp398oWdbi/fkj+kxjRE9AH+0Hb1t5l43jCrjs1dOAOoq
YS3Uj/ydeWXTOwPqXQqDl7jvWFHGwn0wfrtZux6lmz6hHnZVes5FXxFkVP30/F/JNbmV1bhgJQ2U
DPWkwwZYEg+zYEN18RYn6tkQsEA8vls6yPGQvr+Ncg3BnRihn6pdvsczIzbkGK7httmXPFvm2ZKt
l3TTRhI/1GMo7NRgw/wETxGrOCwaiQQNyNXlajHQDM8w1s1xD0DrKJxifjJu4Bnn4U3GOqm//I5g
yuwy/nvfGVPn0Xcz/It0t5buSuxBmA/Izk6yXTzcCr7H0on7NS4tN8ImMWf3NbNV4uVnPziSVWfc
1qpFv/YccPH2O/lNtPzcy2m0jeOg/zV7xKARcW9+o4hgEVAPRasY11hsYstFt4kKlcqkwwAH/Zez
tWUsnzv4ZZT8C35cRs1enGJv2lZy/ifGH/qddlsgUmxFEu+o/7cvoDcwM9R9pC/17KSke0HfV19l
wxwSWx8iLW5raHCpFxK+O84t3Xi0qLhiTH4cq1NV2PO98PEHlBoqNyk7M4+/AVtaAw1isHfsB9XJ
9LbipxwLRy1ZUcv3jxmfbkrtwkAVHhpcEdJnmA+/yp1k4idOWSS9kuM0tm89XlBXs8DshntGOsKV
/APQjp+tgvGrRyGMeGJULZr92AyeIDyYi7WZiyAz/KdNi62W79owL6CislRBH3NKGAtfa/lAMfry
V3V40Mb7RztWjG4GCfftUrgAEvNenlAeekzOJIsRP5B9FSAf9nhnUA/CBkTQryzz7StlaU3qbGH+
Qi/ChnQOAWV2J7nGLuWkkd2whKZ1SY7Ia4Q56ja0M0gOKgxgCCre6EIzpwA4eRIfSXSGo46mjZbg
fwLA9vVGj+aB01mlhVP9dsTUasuqWYEHSxVGVh1R72ZwIKGGoKzZMRXYJDCFtZRDxNCd+aLUDGQl
gP9MD8WMyAdqBJlgUfM8rSW+VTMim0u0mQohgmbCYSHb30HMCB9qaJIf1J3bFdRjDnKUsE1+/uCX
Sf+m14053svOZpuZepR4xdXZskjWzP/4wKOvBADJAsoBnNjYel2okQMntD+4heFyRD9huk4uqP5Y
RtwCbG9nME1qjioWRqgbNpbka38Ndl46s38De0D+PjdlJ6U4sbqUx71R/9DSYzDLv4lU+vw93862
4tufbNryU7KMX1TuyNa9Zb3sFFth2CNMJFnxEtRrCg1aTytwIHsUAJohOkF+QL2CjnCCAvihR6Gb
K7DJV/mh+1iqsPzQKSfHgd0ovZ+jDFvqlbfNgtZNo6XWnfJNQlLraOr6o0dtoZhsd+flSaxOs4f0
8XrGWTN9F07DOsQq+qLaQEx8Sa72UEYnYp9GLz3/V5kIhv9VbCIRTpEUAV6KTFeTTDJlAepuwiHk
CAAVU+F9hJRCh1lcNBvuSWpGrnSnaA4Ifevv4kq6qbYbLhHgI6xy5pmdIG11eNQF2Q0G85Tt6msk
bd7caGuDeOENbJPcJ1kIJJP9YtM96ZeQWmrUON0OBBwwaMsPSdMAAQBHa04JCCIhgA2KMoXV9aQf
5PLCwMHQFnB4eHid9CuCWpHra5py0VuEqABB0DGlIUwjnPAAdrnt3zaNZ9NON3vyWgfnjMNRn3xo
p/69RVxdc2et9BJqCWMO0pIuiLvuLcYA5pxONVywqiAfY2u6/oguAzHZrjy6GbT0fKx0ULz370sF
jr8L/a5bkZkUHWTi2w/AC7LlXDY1TlF0Twl9b0okgM20a4itX/RH5vybqF/G8GfZneUuZhlSljrI
iqwnql37w8AP42oA1wqDwts1sJnr1x6mrrBnufWi0FkU2CUXiYWrLmcmhLyBwPef6UplSyMuBWET
epXuRoE7r/8Xs2krrXiA3yR1LXRrGT+9RSQJC9qOsSMbY2YKFJtvSAHYEos98S8vFoRwWIOOig2R
wMtGgDh17FvNbWovN3AfofOaGA8G99Cic+DebqJijQ/lYG12zVecrYLCQaMpJ0dsljRJFbGS2BP/
V6v1P3nqQ42D9QGj9fIi7iOrbc39nLR+w6KiuIwchvHww+5Sw2CEckTojrHoByDg5CdzOZo0sUHd
hAoPzYQtr6a4CuZwJ7TbyKGQoc0aGMJPeko6uOrGZTCf+LaQeCAQ7mY8F8hgxfIio+6Gs+e6DglV
Yf1QllTkM5bTDGXC8dzV0KPNfFTN/q4MrGFtQCeTppBF9SA/tWltbfhVsCvapcZZTOEoxj8F30Wm
HRnrz69zQml01R9LB8d+nXrBBbIaAi4FCcuS5RlXPqDB3Hhz1mLv4XulX+Rt4SRIHA7XIsFkjgVQ
XgZLRlX+XDhCmK069mwr5RwQb/w7V3wQp6oTe6PoFfWt1ZwI1tbPWJ/ZS2LrfmM1oiRjYLvj8Uks
vy6c2KZiTd8ur77BoBgi0paZfc61UuKPRoePLoZNnNvSu1VLJZRtPv9625W7Qbbre6t9RwQp18yh
DW1CAJTKQiU3PsUq4dRHFZ0I7TVtUJ0vcXRNhXrN+hAhkeEByaJaNeGUTdzhFiegWDihvCkL3ewR
UiBY1zTMVg4mqJfGjBM73S+wO1OIkGsC88SYYTL5BpDV/fXwLmE4qJ1LJUSpkDPkSK6wG8p//b/N
x5HzHbtopHTsUZPK7cdziUpwIAXAYWHpT4nPbfI303azdGKZyDQOwQxu1aZPGPJhgkcuAR9vX29/
/dYqflgqgsUjKTopH00LNf5m8BVPxjcRTlcRsQFcge/AMRN8SU2MI6ZDj2uzCZiWEZPAhVpCev8l
X6q6HIAOmNpzzlNK+gCF/yqmge9s4JHKtDyYIsXQr9OqnPpVwR97YiaoPTMiiaBowc1nLMZUgSW/
zRYX7a4CUgYY4HvZuh82EJDcuY1dikeBv3IX5Wats9OwDG3PZCA/4HFGApn4iAoY65MNoZJsjNoP
PDrkuQmegXmHPAvtMuBT2Q8+MqnJWQ9q2mrLszHzh++REIWWGXy9V28CWtm3E37pnASBvpTWivI3
WcA/3wRWEffVobekYDurZ4oE3TROKPyz+rt6e6GyYB074gTER0jvtiydaPnUb3G1SpnSK/q2p+bk
Z4aj3MD+O1WRS5SM3lz7Dgzzki854TEEpzF6VQyogyirLVMozhc0bIxnr+i5WYPg8SVsF17JihxW
td2Uwhm5T84EXSKHaMHW7i8djk28lsmHwlvIgrhaBcBUyFSBxQl2C7Uj3KFD/JRga9Yo5zNwFiv2
qVF5o4DjmWbYJcpHpfsZOfJY5y5pQIv5Jl/gByqnjq0z8JXSFhsYo3RtsgcUEqsbditPdrlQ+3jp
JZttKOgQ5UY9YOCXBNmIGEhCnAymH6/BZ4ewqSNz0wGJA5zye9gX1zDHP2j15QVRlT447H73s1tq
zS9CBHqTyfKTZALDVjApbGaExcdwbNiiddpj3l7RyDPsMLJtufyd/y+YATOKGHF2nLe+MNhD/62x
SaP6Y7GKRHMJA7iFN6RdMoeDPP8FhK39yyqbeciCeA1Gf7ytoMbyH+2MMRLaLdwJFnudE0urnunn
AqQNPFVG1SIjIJnVeHavCYnNTKLHiKYjhJmTy3j2VAK0wPgy4x+aTvb1Oa3aAXrGQiUzjraEMLHV
3A/OI0N1/r9gtX/QwiJxAjOQuQlJfGgsWoSZ/Bjk3MBRLKd5KgOCljhh4RjcufKYw6BsXlO4EhT6
mVSglK8AH23jKjmtT8mznN+ID+ILC35ybPZsTC8M9p355gYhgk68X+nWzGN0kfJns7rFJwZDkIAX
4En4WclqA4fX4CWxZSAtEvPY6W4FJtEyBwCJbfOTwY1oHnXFr8q4RnhOI2OmsjxWOgIIB5UCaghs
kTRJrFsZp/KT8idhKIgU/EAudlwmh5X17i0kATh1Ym42dsO6w7z8gsWIDdf0kxGYyuSItQnGCXzv
wbM7NX63ZrHyD4kdFQvyzvHSX2Sn4o4ozervs2bbMT5lFO4ojdgLPSDUwO0H1zTNhVC2IZ2NsNfU
7HnRUWbAJmY2v8lQkg/uAJ5/oWCAasd6sLNQm0qwYSQTZzzysbVMlE/k4OJJTGUjbFkGs+nMaNV7
C8sBP2dQTJ8Rs36egNmOY2vHlcaElasKVscMuAatmGgjHNzhhWvRHO0plgn7MYgnNesDgTj2+MN2
gbqFmgxFTm/JtBDTb0HGkKIRm2i/yBmiMsDWuCSQ55TjvDIZ6FEWXSbFM154hwPPM3z6EVhzYW+y
wpkoIjv8ay1/RzChCT+UGZWDzafkoTsaByRUEt8PXSQgWjYp6/aufou/+OwnYWbxHUoLnFIiYaj8
25DG3ppvvKyH2nVgPxJH2NgJcnTK2xbBB5svMyRE7sYomfEMHzgfSPWFnYBkYfbYiH5gNWgLNFB8
0iVDe6bBvC7P0BthP4tev8Em+Kj2zb6/t/xspoSxnoIGVwcON9K2uDBxqALxI+WqwSe34q3BXY9s
UKMeRsOXf9H+Miwodgy/2aQxhJyNcKGInFxwZs9MZBQ5w23ItAoBKtwGwlab/v3c0ViQycdG4c5u
45Th9mpQOUBVN5s9sQEMM3g0HEgtJsmLTrmApAFMgWVu/DTO9SrfQe13EFpdtOX0HvDSyCBNpjdg
njLHQ95o9f/eB9lBA+L0nHjt9J3WNm8gUe4Ud1eq94jv4xndJifDqaajmRYz5uuGQHtkyzQ1wXzp
SMtwMDicPUTTvfk0mCgcJb4dNKx0oSp16aL5opTnhPpHQcfXW5UnSXR7fQGWtP5jfwuWYApFPRob
DV8gNwo6q9qZTCc8hiAGoGO9aOtgfQPE8aiJMdWqNldu09hMm8lPfHGo2HceWdbhHAX07PyICUJu
hFQLA7QfP9x0N7B/5TQgOAs2IiJReKJgJKgUJcatfKpIdIMn66V9+eRgwEdc7PEZBhekmsyYSAuQ
sd8SM8vJDrYWyyxBgSM/KO0pjckJazF1PI6WFlbXQrngYmFmnh/kX6RxKuSlKaqERYIJigD1/Sx2
EJZMoyBl+uT0ypyhbk18rbJrVqSE440LFsfMKGSwY6wDK4uQ3T4xjS3ZXwruatAEOCJSYMV2+/LL
ufOC0lDYGKt5seF90dKGZBBR04Q2fSKqaTbQbHGYmk7HBsaBfzFazNipkR6/2SzwqdiTbghJBtoH
FDcktMbA7VDtdNaGTaL/9uZ7gW2Wf2gJstYtUpbd2Zdx+DjX/EKuG9f6m7EyDz6A8RKgEmchZw8i
9fwu7fJ1mkNhtQx0xTDGptWiSYQULzyfMy5NLs45Q2+OXbpPLmME0j9U280e78Y056fRfbLQHy+i
teN7A1fJ8G38Q26jMtY4EtXAZocPNdRMxl68dgK0A2jVmKdVk73QIx4X3DgxM114qD3iAgZ/HEm8
y9TeAU+YIx1zArIWyZks+iRe/PV/+NhJYjUosP8FP/SdlBfBgb/SdnO3cJFiG2WFMX/oVzQqdnuV
EUTg/WQ+RfQoRjYM3LygSNb5qWYgBFhIT0/Jp7D7BA4/RMnpJuRtJx0KRcO8tSPRMgSbwSl/NGdi
+6N+N7/6tvF8MA4B6UzIayiKCWwlBHkw578sIosb25QPgxRYTlN1Y+peMsWmREgcp6cLXJ6pkzDF
rHTBNZ9+KYgrb/WKvfEXPE+r29Qspzxqjm9pIyxre+4NN42jmI0r9cwL8TwmSDBTXLOm/KfuRjt3
E1wOoKbIerjjfxQuwWX+zfBU+SevQV3DffTai77YsKzgEYnZTS+yP+WuPuYOb55wJjTJR4aO60/b
pP8/NnwbL4bD0/QAuR8HD30fCCKgOQfEgaRlLNJLuBWWrGtqf0NrLPx/8wGJCy81ogOTo5yjjM9z
hqiFCQv6k8RDqsX/oLuYEgQDFCtupdh4yaYYwRDaIY6Z2kYIPSccD2Dn6HEWxB+PuxllhEZ2br9C
5dIRpY5ftkaCz2sxXbVXHVEgS2TKBEsGl8rCmpAwwG6QfcA8pqci+BGzmR3O0W4OfwbrLvcDUsWk
pMEMigeOShh2Jt5yPqLo9FpzAbrWqrmNo/V+W8hY3mifTtrmzVEOp1ekVoEbYdI8o40N/1W1yTAb
pgeuyFYlmc8suCxUK+FQIJvcHy8YwdbhUtuTg7lGv+SJoBA/q2ZFZNOerXxYcsDg55rRaC7KrXAO
eDS4qzb61u1v0c+kQV2MeGu3Eo/ST3yfJCvw9y4kY+LSEFXHeAQTs1X95qSf/GBkU2HZMoV/nHiV
yF85e5UL8CGG/HgiwaPBT1hifU6lVbdt/kU0JM+gMXPscUvhqh7UevU+kyxkT1qkXbul0zwnj/7I
8rVKaMfNYheupAtUBoG6i+qLVeKzlVfVbtySLLUCLwAbEP8Ui6w3vEksHRwJRH0YRALS2u9Eoh0K
38HAOTXHyVV3yiMvEM8bnwFjfmY9/O9ov+GcZv4S5WgTzfCHghsyRccs8dk8xoN0rxwB/O9yuNI+
XcMLCQtkQ6BN0k/ht9gvDrSK4y9rYaK3Yrbml+r7vWdkWBZW8o/TGQoqE+NwZBcsEKTI7cvqDcDA
49XZeWAylVjjWP2KveiPKgU7Mac4pQMSPyZ7pH4FZ/FLxdAkoMlsXOEcbvluUMJEnNg4QRj1MTQF
XMvPzpnGRUkZzBoqujEC5KPVWqtOLRAbPOZIOxbqN2covMBds2NZ5zTfQCPmtuAkRxVb+sJorHgz
336Is+mnUNOCN594n++ImSwFaz1hg48L1KSzC3lYSMNiJkCk3rJHZvkJziKkdUDhi8D+ZaNvmcYb
2HtRy3K7nOrvHK3GdM2gFfuaqGIbgrr/OBnLH9kRrWbfnKRpu8ZQiyoXeXxwpobj4+K6p+Au3VN4
HKzywj8xXMdj5Yte6ZZLHlWG/hCp9sW+OzHHoWQAsTqVK0A9uK7QXBtWwdQJGUCH9N5i5y86U9lF
5+BnJxWNM9kEuHfQiwC7mXxrMu8flIeNz3uh3CgkgC6LR/QD28BrH5SfCQUXRMJFc2wO+WPYlgg3
GIxBtkR2sRiWTNvGRYtCRcMyvlii+hqRX8O5wjXArceSBhEKlerX+Sc5lgy5KHieOicReF00d74G
T7WMF+vUn0OC5gTJoFKJWxXykoslg/Bf9DW/7wO+tH8cAwlPLSybbeUPVgqMD/newEz3ol3GZ7AR
17gOucu0Jfv0Zblhl4IT6Y0U8z7BaFFcpYAekg6vIEScka6ZEQEZEAACuMa4t5kbo2WmvC5Hrmg+
qfbK0kKCRRXbYBQxKXJHju16mMgnTjXbMGgBLpIfgTuWh2FNGqnLVygiQLJQcKDfmLIhEEhpP2BT
oO/gESfpb0b+hhWHBxnTkvHLf2bMU22EBi8HTV+lUv6nLWZ3t2mmJtaid6yUvyoBjY8ZH3pT2v3w
w5cQQngVEKAxZwwxG/JVFycFShijPUxJKNo1bBcUdnwiorNpApcKds39d5hYqYcZmD8GmulRFNZF
vO6wp+E7IdqACKP/aWJUNVQ9XD2ra8KA4NZDhE0Wo2BzlCTobpiaDZb0fqKRrE6cMB+SWyU7f5Hf
C+n8wQ8v+3PrkPyLoqlH1e69qSPhvb/8VmbJPU2rkZCznWOc21QbtIz0uSQl3wu+Hi5EsKUfIkls
YMHI8SEOa1Tp0mtbQyqpv1Vf/mMLTIa3ILkiv9Ws9Zrg3s4BPFUEtVtIQlDY8nwoS3J1w299dF5/
5ZYVc/SAcT4sDD+2oy8Au1b1MOq9HjiA7CyKCaI0tWxTEKBEEKoaTjAKbBnwSZCtLtoEox6an5oI
8p9ZxNw8vcLC1Xrw4X7I3yjuB6ypVDRWRq1SdGxTPcSbpqEeBJ4fublpHSpFjadf3hn2R1QXnsYt
EjT70tDNnARZlG39RRdXr+HQ8Fmp1f7tvX8YVFQpdBum2wo2HUcQ8VKu6u+CrTfVxkde0YrPvuAL
z9aZqwUm+XnQH/DDGdZECpjO9bF9tt2zEq7Dy6E7in+NfgQq46QiqvodCe39p3JVBEKrVt2A+0vs
2c18nYtomdw1Ep0ab/6yh+Aa6263SZZif1B7zN9sd6r4LxpOEYPmQ8hyUcNePDwZ6oXObFi+e+aI
hj0hyCrcnt/V6BZsvEE6vJjdEDdISj0rwZeX6wxTxqNO+fDReQQAZbOamIt/Q7F4poSHRKcMrhGR
9GaAWT4FurpYURvCueJBJ3bIUdTDR/x6N3tD2ZBH9bmhLVFZwBL1EZIDClmbxSVfIB935JZ8mSWu
AgF5/E6c1its+TdE2imjLyVLo3RIrYzWw77ksPQt/sZt5DP1n5q9D4Xk75/4hU5zTvLOOvwGwQar
RLrzI8mcLHiW0MIEZsjgC5ENhjJSBVUXkvyb5AfFUnzjRDfWGQviaDiGYP+9ZUddKf9URK61O+lM
WitWOUvM7ItenzUElw0UhhCxfbBMmPo81YWC4xCpqYgSykU8HhaEI0yrMm5eXMzgDjWQY+RjsQBg
1HtgRc1lWWKH9Ii+JrC1IUn2A1vcnOIaNbjHDS5bRC4WS8/ZWj/VXukJXn8ayZgI+FV+q7viVRjR
FspxQCr2Ox7pZMI7O+XvD1NOdtuHcdNzc82/Omjki/zCoKFivg1W/cQbxCBGugQTC7SEJou/ExbO
xxIba0QBjZn0vkHyxBepOLRhWEc4FFW0dnBQf2kXP6DR6Qn7aQRGH80J9VpTD1Mwx8DBEsSgDrrc
BulijBfFk2RfJNAA48/MK6AHIv2aUPvEKpgJXbZiIijmV+Hp45nI31ZXWiISU4bEnZOVaC7sXHXl
ztah78DuxX/BF28NLMma40DqwanT9oqBgMVLXrvPzEFwpGoPJhM531vrwLemU6VwLE4zlPxP2e9J
a4XSvwi3xmRemvrnSIAbY4mxwykQS45cuqFhg84AdsBR985sBsLISYACdjSshY2igsKWH4SO4//y
OUJlN1/hcPYwuxxnD5wbyK2KxgRfEamkY68lfZ/1+0HfoMrI4+XQmL+Fw2HPSmnQ8K9OO91U5R7H
526jkmGv8x48ms6RmQxEdq4Eu53b8xWO2TJbUaqX41LXlhL3W4/aySRsLeOnADVEqFPLFq2zeKq5
sFMZe6ILkrJJeJmI/bAKzWVsIzHaCH2QLx1PE6M6VMkE76YWbpMpZ5FM7LcHTotCxefPJpXlM641
gpzVXdpvepo7QhrmDo1ySNZHv5G0Pest/gv+L2nqyYbfuPff41Jk8TaugZHO6ZUFmhv2h+25MBY+
H+NgchcwSyn4YU34ZMAvQGtM30THeHL5AYWieCTgJSiauOR/0aB+IX9hYiqRafux9DfWW4cfM4PI
zK8uOaAQXorX9t7nm9oy8LlnmLjTLdNEMDCn2megDASA33j6AOjuTRV5ZUmuHXQwwKDTcIUfprxT
S00rfrPDy0Q3hG5SsIj4AnLYzs3swayFbomvEAsfSEJ+Ie0fvzZ9lMZ+lioJgTVXlsLKcpEx/uNC
/mLIBbWROQ0TB06xE50H/b428Egv2G7wTyyFGB9/TMk6PCWNsScTNnvapyKajjxNdCix0n9U2oQi
3Yh45LH88DYukserJKKFGREWYJ+qFC2OUUBY9YbvMLNJ8PscsEFs3Ibtx+vKozlrVgEDw+ndyGI7
pPYDiAa+j0kvTrAZbRjLK54i8fcT49ozS6rnwHJQR6Dl5P1684px2pQg8mwyd9hNBkjh4mm0R/9D
OY6P7q0cyPGkr0UsCtQlcF88ehtgNFsHiDrpmTJpRQ4ADdqlaRVZezDfgGkhXISW2zj8PGqBER3b
5NQuCfVvEOFbIT4zn9lOHfsWBBXtXoBrT38xKdJ7YD7ld5qgWYuKkdlwyY2vTetl90Rykk36xRX0
UVEE7UKRHfIXI1vsM1hS6MnIFH+2OkUcQ1T08RxK3wS3i70tEQ9gzd/uJ90OIR3939D5WX94iZg5
vIZ0ECi7mZsHdhxgY3JCBtEFnzKNs9MmS329En+q4oeFbJZcEuxyWGWDBaszM6+QosDzM6veN0B9
sqCWPY2XvOXPtMLv9LfqfF3Z1sOalFoJz6POqsCkWSTV9ldjax2H15eVATs0Z7hReJN83C9M+AIf
ynryANpcnlviI8l/XzOEYLz1xVZ/rbIVxTambFav8iSILnIlkhIhoqEEAP2Qfda+MrNxNPAVT9JJ
1BkUrwFjIcCa/0sSQ9mhUqHHL48yY79L+T+TAtAF5orJuUnEKxtHlHgB6EAz7dYdV9a928+v/FtG
A77RBB1+wdKObOWFXMbGCDItH8hEwSEnbJCvBPT6huYU4tQ8DyQD8rCf4J0Hva+TqoomlFqXSovh
Xu5ITP4jf0jQavrpneu7qabzqN4o5xTKoYCJ0sSyFOLJ+aFHi0g1DB2ZkzlccuSUhYOWPt3NENk2
ZoGcu1gzp+AljnoEH2DSp+BC5PJAEFvBZiWXwG9jSQf6h9qsXOrhmm1/HPph6CPqyr74rUfJrcmO
Gw6w+iA0/ZNSux5dekyTmdD0Wxu6FbMmnOFmFMsNdTYF5LRCuhg2vl7GZJ/EJuT7/S1J3lvyYJRR
GmmvFZ26KiP0tuPVe7A11QpQS+/4AdHbVTIMcQcF+txwGhpu3SYP99XBXXF8NPeMC6kOX85veqRV
Q3tBXYP1mz4/Zb+r2HrlxQ0EdxKPHe5+RFtMzRG+0qZeXo8htEfTuKs4PPAGjKRCYyZkTDLf9fIN
verI9JDhiup9qCStzaRbxHXpGePu03jFXr6yONZY1fCYPIsHRPlop1enAWBBwyyZA2CabnLD5oYt
4q35Qvcbsk8sLM76PF3NeUVZuP/SuXAdcmRhYrjgP590i6iqyfL7uAj9GNS4b+lUzX/BzyS1G7RW
e2+nWESPPw09rZStGHN9EidO0Wn/rj8ThZDhBXnEulXoRyIsYe6M+mr+cXhsiKKMq2ORHbvwHpc/
an4V+lPBJbXf4SLNxeuYPND+Qv/k645kciWRhpZLzlQkIqiQG3E7ikgebnOGEq9hLYEGp3fDi78V
UfPgDt4WEaicLagrbLBOt8tZjkfGcSJQU1wdBnXNf8QBAfh/0H5mw3OEOt8NzxLatNSih1mJOiNi
RwVwqp7iHO8HP8UEemuqUw2LAqer8FVprVMgUtUAwyIZ1ZVdG/7r5B+pP2Wva9Su9BeR0mxa+GLi
g9pdE7wh3VIo10NsoT6TnSJcyd21NVYfneuUmUGHIq579QtReMTSjnBnZb7nQkHIZnS/aEbb6kkU
QzjfhzxqibEJk6Ugeka5R9HYZ0Qf7eDrjuDk2S4JMxShW6RLQrtGy9LHV6M/kuMWiD6SSA1xOlAZ
XxM3TKcg2QocAnusoojpltnc5RjnkaUs19wLwPhCsXo8xggGiLs64iea9Y7OLc+mLPUmp/QD2bIY
HCpjg7CJazmbiHWUSarH8Cx3iuyH+55Xi8CEV36tIezaMNnAs6cuapJiKRNz6UavA+ly79ENsPTt
8ad81rNi2cxPFWzgr1ZyEElQPKCdGV7XkYJmxalYHtu3K3S3/hwe+TCU5s5GUGAghEuAumFY8rYK
+iXTVx+PReNnlSUOoqQ3XIHULplLe40EHswN+w1xwVJ8oR0nGEQzQTdSyvLffYg4bXbieBTxILv4
RNP+y4AnGipfY+KW5RmT8RcVVNlNy17KIUq/tNvM4h1JkO/6jxR2SljKlzfQgo/jcD4J7FjHlcyb
zfycFl0Gc3cPOxtlkB45b8ViPEIBR1WMe/3dItFma7qAouVClOODnyz20VrVdjxvYE0ZzZadVyFt
afZJYdedlwSoOjCH2QWDvo579ArW1IoJWWq2YXUNlONL3GCSGfVjCKfRMdAopURjEPf+1YpfSeJH
PEMpfjNyQ2szBh6UWaH2yNslq62GWhpM7wEtmpotU8n6j6Tz2m0dS6LoFxFgDq8Sg7KsbPuFcLhm
zplfP4s9wADT4batcHiqatcOZfCePoUvkh6grk9Qba1KYbPMs2nZsg8vDTmO7xQB2Z4wdMlweLMm
WzJdEK0IFVGW0hLbwxU0KjKWLn5pFNm6GJO0UuVPP8DsYE3IX4G4T95P7JfIOG+7l/pfcn2X7DnD
1B+wHOmImC7Tb/14oMCSdLop0KdExyg9UZdIw2EGYzso4me8TyznGGKhE3iIrvh6MKXsU9ecgB6p
WcBmG6TofX2Mf8XFz0ss32A0AtJBl2GXxsCGSnyJjtzUdF3codT7KxIX7jquZ8PYgbLDzaSZ5XGP
1jlmaCPqtOvAJ7OOPhMsDkF88XGJCWf8zwFoaZev1eUIXhdsEEuhooR/xjhTvsF76nH0sUuiEsi4
YXebl5txGXohXntK7IbLJpyF+YaqpJkYr7jqkuNTDRsacuokvQVr7+k40eCzsVHPfn6NPpmHoNnh
8DP8A+uCzdLQ/qyoOxoKIRTJ9TpMXGHxADsoXLwreHP1LTmJuCRnu2p0uLe+aXuB50e7YzUJVU4y
t4gSuKdpKqAx/Izmzp88U+VvFrwYV9H8jFM3b+WDPwB/N8s45MjCEdXsovoEVEYro+FWgkklW2S2
kqNtCLuxeC8YNdnweFP8rOUNWNtyv9Rv3H+0B9CvoUHSQYMLi9kTJJ0bwqBY8wWomJ2Jf9Bb+xYW
L6YHqzO3u4v8HaAJ0Saf84wUrIa5hRhDd2eBPLjU2vjJCT+9N4o6SEUffSFoIsESEC+Axxpt6mo3
HYUfUVXZmR+xOkaXh4EQG/HTaC3ux/pac9lFNtgnYieb2zT0Yu4szBfMk63tVLKE2bQ4yOE9ttGy
T7wtoLlhvsJ4APkjIdYbI9AYT5Z2C9/uTOQO2b186NWFzXSlXuB4ytXf1Lp81XDmI+hJXmAsO38+
OjByMuBkTqS4ETjkcK9yqqPHtgfj5BxUW5ehH5HpZxvfCSka6/hsfvmYxi2Bag19JUnYK8zemupk
lJvU2BGGx6CCSzDTDZ6CvDl1sYhAw8ZHKMs7xFaatgnPRX2i1YVTIPWeW82eZMtf0kww9vLe2CpH
e2KAxm2W7+5H9J2W/+DHMvBgm0Z3wXjEcgBeDtWKmCEGsmYza2AWHoMLnaZQbrMZEG5L7Dl3osGN
Tj4lsNUKWRW8OiBn9LNgunB4mf3oSuo3VQe5J/yPoL21IOMRC+ixCDjNJ68S98+lNrdrAAwpIilj
KWxIAgvCYtmofOTKKj5ED/Zla77KKXWScaOSweJor/HGhF8BLBTrlqQyzb7jmUpyc7qfCKMlmtaR
Bhf7MeRSmbXnJpirHRM1y2FIuVwD5VqV3WsBhAD/wpmUvYVajy0DG3OHj1DWF4Yt7GCL1O+AITUd
/+A785hTOrYjeA9USlS3EYwJp1CAHffqB48PJXlC2QSPBm8M9cA3hkBP7M4qUQPMF8SIqyTIO2Kw
aYKNaTis0qMNuiiVdJRa/0yTNRUUos1blCy9Apo/llT4bMnyR5W+DPEtZK0uYDS189GTUtOZowFK
wm2muGpnc+mppWuyy0zIenEBKiBcVDwwdAiDy7RN5Crz+cK/gc077xrtxB1EzAua2RpcNnU0c1dY
B4zeB6QpLWSCASVjt+yw+/nJF9TQqvkoPBW2WDWJmyqj6jz/pt0rAZXu4FuqDwYcGZkhUzflp32H
7B+8z4DxCVW2Z8c6ouEt+/cGfbUP8IDQSZU+BY58wxpIQDhRAXvzGMoMSWrwjnCKnBa/a/Y67WIM
9JfQtyrbqTiYNP8h/0Asv1rjE31Pbl2i4oA2JqiuAS3Ibxb9SwgekpakgxhQTkUA+hDrk9gfcK2I
oHydGPXhQfNTOcQ7JgjfM/+Q/L11TwkqUXvQ/ya+EMTUJna/EFpQz7K/YTe+wrc6g6xI9FRvR3sZ
CR0CA9ZdgovuEmc3IjhAtZfwP5uNCQIQhpl4stwezF0C88HylaDTme6qJO56vKTxtW6d2nqk6aHX
l9UIF4dKyqz8NuH+m50WUjtULEzuSxf/ndTTzK8O8ErsLzMmJOqW7Jfaug/xT6rVa67/0bpT7QWd
OEplg21u9aj9j2S8GLqxot0HIGmqQ5LARKIX3vVMfxWciUeEwUTImBruA3lLIBnXYdJdqR3yjuQL
GqBwH057ifQcFn/Qu2JruxzSwU6Md0JyyvqjFl9+tmvkI+6ZCK515UIIGFXH+jHjbZ6CKGwZjWE1
VBkv8lzJ9ww77w4k8CjyLTMJmk8KelF6AI44XhrJve9OOUaZA8xLer5H8hnbxZGSK1i2kGMUheXf
q10oHv9CWuVlLazQqW1NeWMkrnycaHDyzTT8K7NTXT0GYT8oDy07QxzKp20d0GJztafHvD9b8qc2
75TODpFx43OS3ep0qxIJmGyxRM1np/ktcTAmmppV1UoZHsZuRsB/6rjgCaSB/mVsOg1LbUrOSzJt
5c+CWYs6AuGBsi629VOiaeKSwo99sC3N5d8RLhxykKyHjJAfF5ATv9UwbX++YSBp1Vjg1F5Sbtrs
x6+9CgOP2bMmT67w6rbHgcK4sZXMDqur2b5JQIX7FsiVVl7eQ1gOziUu0bLjL75lq9Z02KCBl7N5
l2S3Mcjzxe1nGy8oH3z4dTe4RXYE5BbgZePD6lrxj+5jL+wZ/VZWNjHUe9C1xLHwWqdBQGrowN+r
Pyti2woMbB29tA2GeW8OlgULTFk8qM5tk3mRtql+NRPk8mjBG/YbVIV3o/i35lPMERGAI0xceT6o
Z85CMnFTWAUC1F+I5nhf7sLyWUm2P8SnaNgIuCujQ2diwPJ7cNvOtj6Y0XLoJDyZsIp6En2tCOtL
qetPAiEWP0bHVh9eeSEQ0FKdVLfW3ahk+kNP41OZ48DVuoOObgNNt1A9k/QccGHAZMkXab1yioHE
DrK67yEdZISKVbiFuhj0J+3frP40gHp4aP02gHh6jFkXG4EcvVTcwX4CiZG6D9aYDRh3vy/kn3y6
xMmzoAA2T4lzFQHOFwE2eyxlakgsqIcSDCfSYZvjD9TfkgbHJAeJmZZsRBkKwXHmWzbrXSQSo97p
G01gBnWkcp+DE2DI82lUbsfyRJ+waxM2foPjlTO1t8AiceU0Rz/6+JNkx6bHsNMr8RJGqiyrx0zY
i/VNEfdzt2VXBuudlUjojcn3bP2TzK9KOIieH0NOdbv22CHThUgGGkfEz8xp7emQL4t+akw/5Qwi
0ULjytjQglmTrMIIWaLVvMj1dzF/ktmHkEE/pt2xXCKX1Tcx33WkMrfyKwsJM36OBF+3fyGxXKzJ
2K4JBpk/rE0+R/8aj7swvw6Ye8oIWy4RqyoEMKNn/XJHcBSBd28G9+BwnHB7Zuo5l4nNP5DZ9zpK
cUiTU6oyuOyCfKv4m1l0jUWNMHUnI96LyT1As6xuctjv5Y6fF6ibScRhAq7EbqRmoqEgmAx1Aji+
sOEximqvDLlwvNDCamodYSYxOBMcJLrhdflJStMMKOL3uyGjlUP/1VgKA0K6ngkILGBt9fRR0z1v
3mT4QUp86eEB1ell/F6S0vyA3aJ6luZDIeL8r0NWDP9VzPtA2D02brtZ+ycDfTRQM9qd3MAW/+jL
j4ExrRCh7US4DbGPi1noxPixCOp9CvdyjbcedNRgT388vzIZTWf4pUonAZ2KubHSF3J6/nQPuQz3
Uom/nChbU36mXTWwkhOru9Vc261l/E3+Qu755kSv9cw1ONF4dnRE17aegFRfk97FTbCVWgbJZcxt
7jX+9PTEyt0K7mVyMynd3XDg2ogCOxQ3c0DgCVndIA8CRKn4XPkfaXCbXmm2G9DyCfP71PC+QHEA
/LaDdu7HS5hgjNd9TaprzsBjTh5ssSPBlwyIWgnImN2zwkzGtz78F5Ef6CGgNSlVj0zdlNqpkb9q
5aRABIpOI7HJMXViw8MYYweIhqDMrwXLGfgshXmZ+n97HX5rc5ul/aRuw+jXT98FdtkbK6Faezob
AeMz4L8rwg+xeuXsxwjYAYFxa6zHh02BFnr+KbNdvWCzA+YZbylhgpWnAR6oy2Nf4EQvrkeoNRAl
Abrx5dmIKhCqjftSgAl4fhAUGyd10ol6yW1UD295sfunWOQhrS5BD36KXwRhgI6xqMLDv2lww/pZ
lhAtAjif0FxDFW4zV/rACphd8kKdh8xU01ygVs2vU77F3IVVZ/IUeB0MaayJKP4RT3VNIjnr1/N4
ioNjhmhPryEpdV4Z/6vzH3ydK2KhCe2GLPw104mV+F+9ROXBhay2t1rxxvi3H+41vDHr2ZaH/LOR
3uTl+sRHXTT6chfqNCqLwVF1GpWd0R9KotXySzx8aPN7IX3F/a2v3v3mFChbltJCuInFu6Ldsgzx
BDdNmLBzvIsYg5TnBg3jtmg9E2kyTXxk8wS30QnXiOgEOo03plkBh32HUKWD9jW197r/TpM/yyz/
mVxmBbpOTDb/1Mn3fLVdj8AXEpMSWSNQW2E+waUhcn0abuR0sgFkQCduw1L4TOlvc8w7W6CA4KHQ
Z47yu1AgfAiLtVgysS6eXalk682pITcrZUlrhLhFsqJzmUjwMU5CNJoXdUm+dFjn9VxHybOJ95a1
ODSYGhoJt0nRBeza8t4hNB6lPy39amAnNJAhcBsLFJpqxIPd06gsR2WL0OMx0FOcfGYaaTDZ6gNB
gvcfhGSb1bsGE4f2VE12ZLoKCJB1X37GPKWHAruB4js34aZUdBLWm67vgexjFtVAuMWx6/8V7Iw9
S+c+f47DTc/5hIkkKwl/w+s+UqG5eKJF0NUhyo9BcumEA36Bw+wwMnGVFeXbBEwgJN+aDy3JOAjR
T+f7SFjzVWgwva8C3G+HjU81b2TtOyEtXM3e236C6UDTJsAiNpnokJIlUggLCgYtXdQEUZ1Ml+iN
gLoSUE/XoWwNlJ8S0vVEtg88hzDAyjS8cJdlI8wINNhieGiVd11luYWLq4hQLWO3mAGcM7HVzMB8
KtGISANMrpO/MsIpSpRI6nFYCtmwVTVnGqiPrNUaAswUGiOkBVxpUzwwR8AsMfJbV3yU0G4skBNf
BxSIbkX4SXgP2ZNvZIsp6T7HuYJpiNmQAUNJ/1T/J11IGc2fimdXyc47+52UP1H9VadkLWj423P0
TCTQ9U2S2lXPxNItd1DIdMUioGe0hoxh6XhyiMvI8j6ibp5oDQWrXGv86i4jHg12PVQBmUHJChfv
pVddorAEJZDbTaJ9jcy1mfo93AZWvPn8pdX8dwoHA/JlJaiQ8oGrpRHLnXxdllg5QXqv2Em1/C5Z
/xejM6z/lEUfRqcF9VZDUD4ys8Xf1fwtSkB+XCla+vRJc5euxCIyCDSqq9G37TDcW0ea6iVIhCYY
kDOL8RROLO4myjKDnhNk7hLsLE9A2YyBZrnpzCP0C0jeAD0A1ZGLjwmZ53H+lFOSBPGoRpMWb+Z/
aX1NcKh16fvifUJ/AJNF/KBV3xakYL2liiuyhiiFJzeBTf5IjQVxeYzOabiJoDtbS4amBhl3nj0Z
6h/SM1ZbJfEJOSu45zxOO1r6aieXjvILlaP0am+krKumG3FtGcjTu/nQo3tjIZ7gU3SB+q/Mq2I7
IrG3/W9Vdro+xD4LDLlbVsXhjg1sAHsxsZEk0juWoHL9KeQLN1d1iP8gSOJwVOC0tNqrCIiB1Vbl
DB3uleHyG3V7q4TEh9QfgbORJKwKGMUypjeV1LDBjlVlM+n4IrQ6LKjPPwjZzBU4NGBLir8gz40r
ZPZIWDymqdaFS03Wzkqu2lOq7MYEqxsxWmkZgrpo13YoHChhNUJIDYwZdXV9EPF6h0+ou35Mks9Z
5/UKxluLQYzbEOgFvk6Rymv4nlAtJQt+G+Nytsi4//Bdrk04dYjnhNDLOhRj0m8Cx8f4UhwchmqZ
STtZnMg47AFRPCGrAIAM7EKGj/FkXDGWdA7Qc/AjwNXKLqOdD0/RnP2tSF8mbmIC1TacpDVzoSYY
ezOIaJoY91WSex+Y4rXU2XrcBsJ96N8EXouqfdHgRzKLvtgb0rv4Guniy6vCwcCqdC6+/Gsv79EN
FSwTt4Q0r3YkewXzqyRB7WOwWMkokBjYMWlMjlzUpsMFCynMDI6+tINkxF4WcwpW/PEl/8R7wQN1
0I9kynjhMbpNd+0pPfG02Vqe6I78v8Iob0vilhRXXTj2KPLIrFtsYNFir5GaBB9YMcjNcl8FsCHa
TYGalwUKfw1+B2ETxhFDAlQ97EJW4l1FRIZ86hcEC3rldNPfBfSHvFq+ti52Rd/VRrsvvBrvR8SP
21G7k7Q60xtD2qEboCkT6GkzA//NXzXf0sIr6beGD35P1M1VKVwT9mdPthvPEsz/gGz0o8pOot8q
CN4xmIBUDwtQeKYQSCTraWKP04RnhkZc0eJdanzP7Q5bw+wJl1Or3kVkMiA5Cd5NVL2k/4s66AaK
5oVLckr3huHoQm4f8DFarIu2xLUVky2eTJmuFV1WSVfmaVuU/j1LTwyBWeCIJfY3yDVaWXQMCAuG
hDqdAnSu4h1+SyOF3aRIWdFP+M8wHJ+Hmwsl5fZXEEPnISldD85l9FMoBBWsGGCQ4tBWqlwM2htT
h7IUCuuD4QjViEIMItKGha6w1mgp/kaSMQp3b0W2PvAuPahtOqhWS+oitDF8V7gBQwj8uQwT7q+E
ugMpfOZKbCBJRh9Zci5YSIZ826s/fL48Pn2+ncgd9h2rBSnYEqXZxs/8X8NJ7uyK2OUChymoPw1j
Twczywj/Ak4ndyHjvuZZNYiGvNcF0625aUdAulzq2NFV2PNwZ27r40TvHkHDE5rJxuUFpgHPEj6Z
dr4Dwuh47kWYhTF3hI+ThKxhlDWzJZk9JXnjo9JG74kqxDgM32rG7pJfMH987RRE/cz6z4TnTNFd
sMW1GiF/ZvywU/F7wFjL/xsnG+9Tpq8AHarHOrGGIET1HlC4rqVxm48LTmMqa7m2W94/umzfwZtE
wI2Bmob6iF2V6jQBqys8P+2Qh6h2Q8EpZ/w61g24HKJ8lReSomyDtxW5jJwlj4TKWsDuERzBEsTq
kvKTELyE9SqLH1rv5Vs3C1v/7t4BQMFX48wrInyJsRV1ULqASQCfW0wBJER9YMHDqg9PeLG7jx0b
WvZpFHHsBy5EOFHf8e9t4WwHjnbh4QkyhjcWu+chvDaxSVrd0oBCZFukZfWXlmxTAkZMGHc/+oYL
WKJ6uLGwGRVkDVTf8R3Cey38BtpnpZzbDz84NyQL5WSb/6TxQ/oxijsAsFHvGSmy1lbc6sRSS5Kx
hSV7Dt4bzOqFeYKWCbNvZESoFuW/DqMONLE0EotEr6ZN/pbYa6GVZ00JlTN0wbJCdWUQA0ZYlbS+
dAXFFT2FWxcucxRdnFrYVuSlyMizFX8awrhGHqPpmixQ/HUDkZU57Ar215luD7hlujh4ByQUE76H
nmjGxYw1wHphbI9w+lfBD69m0QFCosEKAQAd1hqPMABrsHwesrbLSqdQPUysCWks2Ni5jBF5yOW9
pnvEFICf0noLgyt2YdZUIOwEEq0N4sFIEk5BfddwuyiYCmpplmG9xxgs7L7yedWpa25l/oKjZCLQ
BikHXGFMhadP3SK+DxQAGQ59CS7m8O2wueQhedGq8WchlIZIfaJVyx9HB84cvJW+eGfyq7hRBLNf
PL1RISJgh4eGZBVRUQ5tylaIXMMQcXFt4MCuso8QX8HIzj5wo9X+MefRj1lP/ZWiPaM1+ZP/+xVh
g1ATG8O1prmDyjdEbULTuyq/pD+w0ZYAM9m2wnVD7NsOz0Mfw7NszcNjsFxEHYzzKZwdVMaBQ4fX
ogTWXAq3xQPZkAZjT4zENJmBrRCVR9Xjfzi8bUkFPqjc/HeYer9Taw9QpzF0/Ml+qUndLy8DtyB+
C29zRsuMzDtzssltlDU+S/Sf9VcpOB3rR3S1B0l7b7FXQDwFRdywsZHWDIK0nOFNOtUZzxpkMZte
gQuhA0WBXXOPPmSEPNDKs32Efz7SODY2oQsX2+zXFYpW+Gnj4uk0/fZo7bDlZJm5jNT2/Md8IDBS
DNhDsJb3ZKRvIcsujymgxYw79IYZ3toKELgiYFBeF8Kaa5LO00dziNU57c24KuASI9plx8NeENcS
nCdlV0MpLcHHBmCzOebE1FGOmL8VyFeqBwyCvXPBbu1WPjikWLeae8DWgPyDOvJXuPHCqyPoBatQ
GbbExje9cd5gsRjVdmngCOiiSQso9xlGQGsd0BU4aFETrUHe6YSKAx2/gRkKK2V+BvpUzGAwzmME
wM9U2XHak18uFs4S1sDciCCX+XrYyKfCMdjMlwD163FNXdRfQC0xb4s3im5ucAoYGEfOdZnbgCYB
Rk+Rjbk7lzZwIumd9NOziaQWfO/oI+TJWH26Y25b1B5+OF6ls6smB9LZOaoJXRKWnSxPSZBEnXwC
tD2AQuNJZJsqawwY3CtTPERAGUrCB/AMGptfpSX7qb6BymjgkL8Rm/qNsc8w8GXrJsFIsMNuoc7K
2EifuCpoViDFmz4KaLuE+5o4Y+xlEvPQOnQITLGg/XNPQDVx+TZBG7rmTRUv3Iti/EqV5yLjCjgM
aHYOU0SjjMWdUB81zFgQfeGzULMHWOwJA2vZBGNYBGMR5R8hiiSQ7QBGrJuJMJpy1FMCQMTKH4NI
HBuhJptHNv+2ziKfzgBOMfPmPwtwVoIA9cwnroubUPM2GSbf8y+ecrjumPZYaygDDBtauJ5Jp1Dh
rtm5Rde1lvGxku2cpam1Clm040ehPBPL48Qzx2H2zZyFnGve9H8A0b0FKMR+lSOyGr/CzRTagu9M
UPCRRkGM5XojEgBJNEJQ8BrlEAg71P/44G35LomLdWk7tRbbUUpeNbqh+p4Xb2F5S3rWAHflczAQ
NznIgft9HOPaBKT9QiSaKqEHvi02n2zc+ub1H/uMkC54AlD/1f4qts128v99qxQ83MjZ5XIa4AHt
oBYPKPDZgpc2SCB68p/FuYE3C3KkgDdAxVjD8fQXo0C05zY8viVYBDvbAeLXMc8OJovwFbwTfIYg
HlNnF6qAE9MtfKK7jx5zfcQyojVXChqbVfSvHg/pN+pmCN3hTcBkme5BcjhnMKRxWlj40tXkQXmH
Nk6EI38MGyCE/mwQGPSRT0DCUrfxS/5Jpa8WPBEXqs44LcEcvIkAPUfBlOW06VGjfnbu/9WkmeSS
rEzIFx5ZSE14BJsHv6kGi7pKyxYgtcHkcSIe+oM+O2RRYQAJ6Xgxl2FlV1GBVtK9o4Vi4sLghotl
MccKEd/gKUAgAwl9FKVw3aNl5b7kSHUuIuKYpEhyS/hMsA1hwcoxH7csVgkaDXm4lgUrTIVptKdP
fN34NehWATjW4hYOLOWZzYV1CW+Qm4LYFqttKbwZzVdHVuVZI+m9ORjwlls0ghIuCtqvSToUacES
pGDLULwS3qwgXxhxQkgY2l9awlHyGgQYUuLJ+V1L/5kNnoR4OyLQ6TfN6FrWnrULxYo6U+HA0m47
gYEhhB+e8SRhIytHD32uMMuV+AP/+VBRiRT1vW+vWb1t0VpXmwQhClZyAVsEevF+oxF+IKg7ofRU
6TcWDmrw1dUbRTZXZfdV3bsajzugI1jfq5yLNODsTfTHc/A3jP86jYyu8yQ7dYNokH2f9g6qRxDl
Buf2eGuBArs6KbOEcanWV560th9ex+GsCacJrz/4ySaNiOxR3Ar5OeOAqHD77uDN49CSDvugsKMv
Tb/G4gsmTIhOtz2U2nvOByfZFaxOPNTumvVVEaCHFUqylSCxjJee49hg7jJ7piuqh6o+mm2Fwon2
ZPwqe8y7cX6jAJiO+FFdogENtvpSIRv1x7K09miB1OIYxwQHnjXdnq/sQ+Sc63lAzgPhAzES5nUV
SZw9oScMlHuTPLrMr/Z5QZHhSgxn/jMVvwpuEbqJ6tgGl6rmYfiReoMWDbDrSZssJp8mU5HOtixX
TeSovyJxMASaNPwdjkmgAtmip7wNeLnFPVv9EJ179WWlx4l4xXxnkOPNhVRWP7L4Vur4ysgXLaSH
E/cJYq3w0YDjOlD7suSAJUJnz2RJwBOPRUfFyx1LODz2hV1N54dBPxjcUJwF1aWC6kQbZP02qxAU
ONpiHMPiHrxOKV4dRheQr9cFBhbI0QfjbMBTpbkJx5JV2H4qQ7eJH9USwVOx6qVoI4UK9pRYnzGa
Raik7BTlSJVfFjRZfuCLzzPPr3yg0KtMsO/EVgb0GLIKVxhYaNfv+v+GHgbmmFz2j4ktnCPg8VXP
mwDdBL9nOIiYCsUOCt0kP/NdVW4pXGfpvBnVCH/ZCluSUxe+EkEij+tmxvsIbpnPquWa11cFRtXL
QDCJu0DJpjpwQCN1C8BwCRqELPHhF2ewK3xLmHD9byN71TJdG99ruFcnZKcc2GvvHOSfdsa5nO9r
NUKeoxRijX9O8Q6q3qLew16jhVv7n205wxW2ZKZXsyur9f2HlO7a6WG65VFnzjdZ8xzE+bCZUXlF
sB8Qz9Q9cFz4ro9w80o8hgrg2Y0Mc7IzCQD0gVQ/Q8XLA2ldvEFrDqEsMpRAM6KkWn/tiHdJtspx
HpSGrW4Q9c2LhtDFt9te9P6dVsdfldep2agzPk7KX6f9CtO5ih7caJmX23h24QOMYNY2kRguBhh0
aDUdff9oELeMzXc6PPzqOLkch/wrw+eOzm2G4c7p4BUW3rBt+l0QryLmLJF+p8PPZrjOQM9aRo7E
PaO/nCjSkgRvvtuqydpHnyGDefWaXUP4JcNwZB6BcDkOrDfQEmn0LD6OSu8i/vcx69EMzA4nn72P
uyvz7eSvEuzKYn51sQ0T72/asxpNlvW2hj3JKgYAjfg7CArhtMv/pfzHJqyPeuTKqR6wDCwGweCc
TIcJRUCqMunjMMBJI94Ptq8yePXPnrYGzg1GB1aBhYD7reBP6Y2/JvZlCJDY8B/lZWuANwaQT72Q
GMx2r2pwM+mduVjnkB7ERp7ow/hkp8YK/mC9LH/dkYA8vmm38rdnkHLaXe14EKJIVV4iNElIiS7y
Q3+qT0ikiWtsQkIY9/9g0GoudMHdxpJfdXWsizs4Xf2LOUuFtwFgT3vknqPkvmmYm3nzbA9v2i6/
cmTZNvNhrMwT93d28zfhd85WdNVuAuUmVYRbk8oGP478qPfFMMorDwIb7HPi7+WjwWJjJdA3PVBW
n1N3cbloESXilgFkjo2UuNgcYMC8g6mwZ6OoDRhRHCvtOArjaoKcNo3kZD4JPgAx4RwweZvpxXfQ
JAnlvs/efAwsiD8QDhmi7x3FjXOo3lncKvoeZKypuVLCE3NGI740GYNkrgfREfjEywOLdFARnk+G
7/xI6FL4K74QoGrDgocIISSw9pypW6s9x5ys6aeBk7JE39G6w4H6ivw7TJbwMzAYDdRVo4IDD73X
bVTZ8oBuE3FlN6Un9w/sXmVJ4Qj/mkh9U/JuVvpH1xDIbXqyj1N09mDkHMAl7chB9Bbi9hADbi+/
ePF6EGCjWu609hUPhKRvA88XCghgwCov9PFag2pzDXWxvMF579Q31b8a4X0QvFhlXlZXVmlzHRI5
LJwhmQNBBLZJk8Bcjx3YqQHdWSGzeRBOgMZ++MPySfM/o78wdWdEZXhqcmUSFpDartTzADtZeE7a
f/ihDJg27m/tBDcUgH+AGAu35Yll5DGwN81LhM1tvkfvhd0+2o7eHbOmJH3vSixgIRJvU+tsLVXf
zn8qR8WnDvH+WXH5bW15C5Vtylu+E+jNy0zXQXDs/sYfJhQczY93pFlQtRHyW1cdEZI1MoPjzdiw
59XvIzKSB+xJYtftlfnm6w7dYSNccS9zEGjAaBWQoL4ooEboWfQHPIwFK3mC/ajgO3xqP0LVGV7a
h7+gOmKGTunQSuztVxduHxG/I3P0OCTfsmOt3HSxcK1OAWISrNyi7zBZOvN/cb7RIRigK4C1J3/4
9r/6pWM45BrQ77CiWiGKaeMrXPKY1yDADvxJTigSUX2MGzpVhZY0MU+26TTfEYqES39lDAJeACuc
/w2E0/NAodJsVxs8+tl8O9g6xcPibQZKR0PD8JG7ZB6zOIP27ie7zuGDFD/j0RujZzxcBgt/ZXMV
fuI7EK/gbA13ZmHr3sfgKKixwakEfLc+MfGjpSOpcaV96jrz8ntk/Q0Gp5xrYBUfTeQU7iyy9DER
v9Iex9y3iBI36xb52gtKW6veqPchyBV+XRKafo6Krm5vwgcEiAIuIkcE/6zE90CFLWDiYZ3/cH/g
rY0la8QFoZ46rnBYU72D6K7mLodXxc2Bu5y0BRo3rn5zFqr98CHzkkDVfrhEB4tgbc8GEoR4jZEW
mDwgpfOW3jzxTKkcuLj1NfRcwRm61YPJ0rxZ6/OIdgrSlHCYEcgnR1m1FXGlvHrRTbVnCP7N+vEH
6vgAd94dlB3I85bcB+vMg8D+r1vdcxcK7Fa8KTK2DSfBcmGHJw4KjhbPB/NCGAOqzFB3RIADOEIF
0ZPrFEAoCH5DxmD0gFJysM74y2jGY6YvxOFxdI0apQO/cy+AHHvpMeXI5WwlNhPWxU73rdKQF/1b
iFstW40RJQluPmK506VvSXpPL5Fgm2wEtfQUq+Qd/SoYHqx3SM3/qV3NW/40Ez6V60yzCkRzBDQH
iqRh7t38wUEzl3+cuCZMXWkVF7HHVhh4ELHLR7jXCIwB6+fShbXL2dxoyBJQwf7WE7nb5C9t63Br
1KdZOGEdkkJhcRjBbyAMDOHJrzqsKSoycLTT4TXDUPzAv+Knu6vGdTTZuq95FdIIQdPVrzRhwgcQ
kgAEJV7BNbu7uXLKZ5hvQOtYwfi5i1nXAlRhyJmiNnrhBBBxGK3gUQtbv0DO9yjyrbQAIKlHnzH4
sPTdiV1hjEPbbmZqCn5LCPr6Iw3XIIGj6DXvxPXJ35CxyCiGzsAdD7tlukj6S8TR3dwrFS/BJukV
LfONJaTy/DCnG6iVcclXj6DZJIeIeKq1/GEqK/ODIzIim6FwieQ1Qg6nMmzIJEarQR6M6BzNN2gW
ZBhN7rxmtpjPIkJgYBk72fIz1/qWpTUTxnLqHAixs3jQmotyKCHgM5JTyhaQfs3amszWK/y+vnrT
LHOF7RHEkvQnQHORnEvEppwDfIsfXe3F006w6ZTgKi0MNZ5SeuqbhXaTqxE4LD2Chf9X3LLxoEHK
5/nz9D/JdrtrLF05++rfRDMCiwIV+4QQhVZzzZkY0dHRYNJNqB5mtamXkCa6TPaTelNJLvH/Ddqb
iCrrlkq/8HeEBW8grqqQXekbkz5o2pL2hfwdCXvWnTPlVnXHyPxq/A1waWUf0ClDO1N/J39XzaeD
/s6SENJmpcGzWAA3Zo/xKSAx8rJ7e4buNGS7/zvU46KzXrIB5jXmTP2WnwYnLkBvcdAujA5Ihwy7
AKXKTyfEiLYsYU63TbPXjNgXO2aBdGnUDTDULjJ+bG4pnYOOdQhoNXbm2L+l2Nja4EUDjfVywfGt
e/XuaxBftPiqNq5a9RJQkWuMGsOJrUq6LXRMu3VnQPf7NcELnXDcCS+T9VOYv2LyJRYqLH/+DXcX
+S7a1gARVcI/i8SKKeNmwYEgvVg0r9P3lP2Po/PabRvbwvATEWAvt2qkepcs3xCSbLOKvT99PgYY
HMzkJHYsiXuv9dcvGVkiqe9jlla2aqIdZ34J4u1xl6TAZ2fIix4qUqKUt1spzSU3L036rLV9rjoN
MAI5o99C+wC+ZVdA5pFda4YedAZ1fIT0jJQruCEKwanV4XGVCVIbdUwpeYTdgyCvPbga/mEE0x1k
CxYArk6MEcFNof1hjZnuMf694fEhCyOaGS6a76jhPv4O4AZVgh9Q2Fdrf4uHKCdXjFFZ+DP5xU83
b5/aG0ukzTeVx6KFaez9WbP2leEZm6YSNA/QH36zZhnsK/emtVsjn6yAijnSaThbLPmENUgFjBUx
ad72Xcyjt7wONbZRCHT3Ia71krSIWTLKkWs8QyNAy22I0FOUnvlaoFWSu5ZuKI5d2D/kzv+DSFS0
8B1jbrTL6Dn6UppH6T6si6CDhVIrMB02xDNQEMEkCVjFrs1YQxkcU7ri4D4MKWkjjUbpfpPmEIYP
Y02rgrtV1F2AI77HFcjazcDHyNVC6FGQZYJdofvrnbY8M9Yq1KWirram4gxIWjDRCM4qm3jKMaEy
2cbmhksCG0C0n8rr4ltvbAtner8JFuFcdsqzNMfAelAfHCJ1v+JKF6aBDQ8GSzvH7CW09J4ht5uC
nr5HW14/FpMQkTdqx8HDwOVvxBBEO5QT/G1a7ZmKm7iZ9yF5laCnyVMm9WvT4riJ19l3MUq7FpSR
3ZUOjn78Acbpf5jV8aUIf42W7Da6bNei/zDFd+bxtr57MtUkVvKDW5yr7tILtMeyvl2GmlP0qPjn
5Ft4xL91yKGZT83TJ12VIr5h0p+x8q388an5a18RuvHruSKTXvgd4HvBr5SWC76fxt0j4FNe/PpM
j1vrgK/BmtV3LQX4RbJ+5dOhV8C3ypVkA5hoQDEvuZbd5vMqizFSk5W9i34/BvEL+kT1be2zMhgl
Bdnu2Nh+48FkdDFQHe+sjzHtxTdki++fm634ir8b4Yafn+VT29fFQOSobSK8KDiBge2hQgH8gScx
vvNNJ0rxXYonwbqp7Y/LqTTmY07xYAtL8I3ohG9G+d/cHcrz/FozCo9JxahwAmPFqBYk+Fb+smar
NI4Od7safQJAH8dKnOa1A/ZhTgz72SJLnxbHSsYfPuvEuWQL3KfbiKg06jNoGjd42fYthFG/guQs
a+rK5ky1IPvJu6lmVrhLz2BZgHDhlJXW2LtUoN5Yniz4zbn3JBHhd4VBy0Y596OQVWBHC3RJ9FnS
jAmi3WD/QV5OFLJdIpGGrIVw1ea4b7VJaV3Y21SBdrHJn7VUIECZx3caHXyt9uMbZM6sgD1r4but
tnBw5giT7Ot2LbUzc4IDzTs23bXYId6T7VamZyX5DhE76RJmopwAxx7CAvyhWsreroOOL6vjoB5x
EqVQ8593ZYY2sFZKLnVcvc13gIkaYYrEFjqB8f7x2TVQSLlgH3q2EteJcANhKw2UagTL7VluWZ/g
ZfoJZ3Ywi8yjr94LaN9c/Wa2plT9Wq+o6x5QNCZ7M/4jhpbEPoycr8wARcN/Sb7RqXGdj78I60s5
b3ibJlqCsEexoAh+6DF2HbbQhOCiSP2mdnmSYg6ACfxW9v0ql2xiEyjOpfCaTnaC6Cs8ECQFoG+j
KgrbSHwPm6kn7dXbPsDUcSc+APulqPOWoYJJENP8hnZ0R4oGtrDkz8NBQAL6FLlyJ4x5KJ5JXKJL
2U54EtM1ozN1Vti8WMVoz+7WjmHLPiqnabssmo24iYCEVPEcmKvRHcMj7uja1uX/tx4KWYTeo+w3
qFPohpWCN9LZ3onhqD8L7RfJESSHt1aVW6lC+BPkYuvQAOQqYLjtbMk/4J8t1iCEEaANiVedT46W
f62YfJ1iMrf+JADyzybQXj2G3OBCmLmThGsWfAYSkMhDZ226/sEBGwjX4MCU1QCFpG/MHUSRqIu2
38VUWxlOkfxJf3FCGnu5DIyfMDiqRH3TBvRd3odgbQiYFIic+SrSuUoW4gpdRCbcRcOhiQbpAGFz
8/jl8Q9eyndP5LZw7V0KeLbImj0yBuvXx3hD5qohXkpG6T8y8ueI2onWEF+StlWjnftI5KfBMuVT
87Js8bTQIWTtScNNnMqYZM6n/6JJDSP3dz6zVXwBnYXsejWcZGLCqUAkGZH0wFt2M9M9dDptBuSm
DQ4cAmDCQQ92Q05tDN0fcXnGz21ZjgGhbVQXEdSHECCM1MVVG34/GouofsZLRkqFzthLlkW9Mnim
6IJrx5q6WLfRKWPqkjHxte6f0J9MY0OOlHdEsJlvUU8xGJrcinYBTeBPb6HrRKN2pjy0f3RFkYQB
4bmnQ15ofoRbCFhT7j0bjnjwF53HZCQeFQQlhU5EjfFQhodyLOFq9jCT0/4eEmPlrdAocfzU3rPJ
/hT5QcIWH1x3Uh86cqwA8uKfGhsmN4l+Q1sZQ1jiNMo3hbI2WZD0+8jdnUuNygSgJDSp5jqISbV1
Ny4DRF3S5bdlCFTVjcEBSPgkYG7XUUT4NBefGuf4V5IhqMW4ioT6z/gDyqW0VFtWJ84mZMVWc+2I
DEOuwALFLyFc7L6FgnV0U4u7eAfo3eFbRzxE28sCyBnVezfxlTV93uor+f0gv7EWXmDj+QrouiGY
SLFHvS4WXH4fzpoYgVwyGyQHnFrQz0jxAhQAn0XA4NTn27xfm9G17c/cEmNxMcWU3Tyo1rDqIGeN
zH9OUZPGO9HYCrxt5k/gobom5K6VdlW35LugZpYH5PfoafYfko2Fcz/rssOAQt3KfxC4W4wn0VUv
CeCF1yTWJf0pB566nWxwRqYZoc27VD3J6XcQANuzB1NyK6+iwvGLhcWbrHLZx38hLULJzv/AL9+D
ftcHL7tu7SqdadKr0eyiQ46hf39wL5FsUPmLmggFGCxhDdeCkRssZpAIHfgBhcWLQGrkGKA0Jj7j
tauMLRuXa5KCHc3ZuTLh2YDBFEAMHI6LCLDegrFAejkJnBzAvpp7SEa40fIH7nt5OPbdlnYJctK7
r4/sWLwxzH4f9QhRSlsbvS8prt7kKJc/Qm3TwgDstjAfGDiAq9PvMl/Lc9jcwUQxw6ZKiRQkF2Q8
xyb1b8WFSGbCR3dfrbwqqXZOlJuCuEaunxF5TXNtzPzrCpaRSetNbiEzXvgOULOMEfgMrgMFV8XV
OHAhtf4kJlBumrZzUQDHhOKcnHLmCHYzFPqgZ/oU2BWfyh3fBttTRQ8NmC4xuhAzE2zRUzlehBS3
FkcRbz9+6uxBW1qjPND5Q0CVeGfaherSZmyzK31am0etPniU58Ht18NaKWlgi7DnFlsmurJ0qJ+b
HKPXD+cWmkHp0BZsu3/c/omtgUtMBJ9cKFRZGwMb3ipKniOLq0OEEKU/R0wzBKte3ec9qD7po3N0
vQiHiAOBZeboZ11kMSBYIfpVbi1PGVEAKXARTguniWe419amsZUkJ842db3iNcNHajVH/xuBk7aK
T2m78HL7s0fkpGa22G2G5pwANsHAfA5xQLX0yghmvvI7LIClSSA1XLT6s5qyDUYCjBwp39Oheoea
mI9sB8rKI1zqrx3JlHhmRKsusQVtjUBFG8DGiRaQq1MTnmrhIKI+EiE1ms93PNytBW3P2IwFu0av
Im/4HAh8Y3c7CM8YwVgbbE0DsQcxyvhmHiF0j2TXpFbJq06bi8olYvy6dp6tkFBE2bg7fCfom9FU
EABSEeo0U6KF9lZFx1VWY0stmgqdirAx7omanhwafRPZwG4DQOpwJ83ko++IhSpEd1J4tD0Uu0D+
Gsqz4l4ibI0ohIwNg1dbk5tH4pytB7bp71KYB2ZKLkM6RAf0PU5sjfqski4B3m5i+RzoyS6zIwER
2LyFv2Ucb4iHGj+O/Vuw8EFOWgXzxLQjtbpFrzLt1hQ9/Y6kqPxrpluh+S7fOSpF61waTrMyyPyW
/uSL6a8/CXe7oHyIjnUCFYrqjrxRXL69rfD7Wfblst6UxXZoXiGyzy+hnwfWS9VOqruK62vxRzsS
2I+1ZOaSOTJpU5/Ez+CAblc5pht+NStuTIk1DkfSQ44tw7I+qyY2rzqYsqPmS7Ndx/UJInQDh9al
NxVWiFiNaiOx9aAU0ibGZ43PhYGbuQ6T+5Rr/FZKJ0mxq6NHGUXBW2a+pexQSDbgoC4udDLX+EMg
lKhNimDrEv40prjw8eICPxNtjB5M7+CrlIdooKp363lZHjvvWAjiKHnCslLTHGWsO8DigPiCbphS
JJJGm0r/arIDul5avdBxYqQzMyxF0N2W3VV8vA1QFBZ0Ep8rWkMn5YZmNCId/KlG+1CLaAh/W0il
CZkzJGAwpl7D9E93VwkpLYv2q1GO+l4E629mUT2tpKW+YDLTpJVq2cmw58b2vS+TRBIDxf6qtrau
92TcTy9dc22zbctc9vljD+wFDsyDSHWrdM3WPryzsPDQLtTZRXwL/dSKnFLeaCsXSfvnu7ReeT2a
apFYE4nQTYLSYdAPq2dKnEx5CtQNub2VuAxPYysQzfTiPUnOmr4QEOmK+zoivu5hejv+k/W1Jdx+
yl9C6E7QXa61JcIn424+1MGmhofFeowPonT3SJ3iYRl4tpHY1dOkE5ZIReZdxODFOYQw4aP82QkR
2+CIcvE2UrIiENSkE8e7TdQFK9w8RgJ/Vcg1NHf9grQqupomylwRbebUSrFLdnnW4pKJ8ZT6i9ib
x9ti2u6H1CbaH5qF5skpgrqSwQRqMQnvFs5ggWiUmVlvS9JKeTVGyRv+NATzo5QVaYxs19lRImjG
Qd+PPAJJR+LENCyiT1kwyqJNjaHmU/tDEV4HisUBP773RrkjqbzRJqt+Btwg3wMm9B+0GVhfC/Re
rKFmyD7hpMu4e4Z8/PzhW6MCsLt3ytElyr2OKEc6aQwE4F7Lptr07zH6IVoiHU3gexD61OI+P5qP
XOtxUq8zCN4OrRspD4gad0L5qqtVg/60mMvZpVdPQkvoFDF7+dbUPzPYegPHPdoxz3uqDR/F3iNA
rrZlwESpG9ChTjc80cHF7BdpuSyVP5KXBJb2HMkqni+CqWrxEEPv5aSqfBAkBaT8tTGru/nyUgLb
L3Vth6jpO5FI1kM+HtIQ0WO5IuiQSETZib5AbrMM4Yr3VLJbc/vwGQHXKy69dsqjTYs+LHOxLV6Q
iylUVjDt8ORYrzjfpdVXKc90doa8ppquu/J5NQ3wc4bvxXDrdAwxVIKtrOy3ZGpQ/mJ0Jy0ySI+1
rGIMsNJ1xlUjPSOK476QzBnmNNwpf6CjaFmBBfgHWyKbhfj2R9HvqI9xu7X7Fo6uBS+JRkIY1T6j
8pfsC+Z58IWx1G20+vLYQUIlNxUREH89wD5r0t1IYf8cjGg5koklCMgM/S8YKcDXPTuZd5TJ3OLB
g/2S02DlHZCU8KCx9PEHm1O9tH5xkCC74BniJ8kv3c07lGRf4fNOKIGGmB2+3fgK0IGuoEbcI/cf
JzDwX04rAXmGAxWh5H8yYmMlp4js9CGfOHBfQ86HBsUKCjKFZXMF6msyXSnK8XPI6FWfPbgi+Pzp
AT9yxGybbkjPTm46rjF0JVRlzmsDQdWBKZThJGM15lWkNpevRzmnHSor6Q+RdNBYC1TM+CRXCjGM
H+uaDeNK1lI/11qjyrfDEI1JIELjvolq26IzmnzHIX+HOzTXuAY+fJ9RmmK8BLvLdvWmablr2FL5
g8qouL31xJMCiXjFMrzxBgrbytoZya8L1kSVQCgfUQDl/kkn0eQuFdyuC0zExouzBY0Mimo+FCwn
bS3MeFYEEPRuLofXtwwQUhdHt1gq6D6JFUMXZNjofBudbt3fgfiPLZOlNbnz5RhPofzCTeVTVrId
4HrCnU7XsXz7LD0myP1mA4/h2XehiKmTgL5FcT0NfibGsAWB/OLs5fNUzU1eLuA6Z/w4kgTCWWLu
Cyb03HQy5SgL23gXEOHM48b0QPWhzA8ZYZOTZ82TsXpkyTPSvvgQphcU5DKecpv8gydPN3/B7MmJ
CC5mODla6neIc5LfSn8AerwHhJgw7KXqJU2R51S38UsntCOq2VG4TriL8lm9iC4Ilq0SkehXJzAQ
LDpqzVTCSd1VsKwkO+HexLQvk9MDBz2Pnx5vn1ozF2wRTCM0UEVQ59jhH/Oda7hYeJU5I+M7oXLK
g+uID/58jkxaVk+VuNXQQiAvUi3Scw4dEqOJnF88y557FzpyTLjXb0nZZnPmYErQZkLQIbHnczvC
K5ngBAK6b2yTwjHo7wUHBufNn3/q+wVKLXbmyERXM+G0tQyAPuXGKAyT19hMCjTGUQUzBsIRzHag
ioUl5XsAn9NLUlFoNuBd9LKHQpBGxl+yic8QVn2/RtvvM0GzU6OaVVZRtJGEHbPjjpXz53Ox+Nj6
rcH5hGJK4q+WMQBxGGm26l+ZrGrPxgcQqpcxtSL7M8sjTdiN3Xn9MkvXIQd1N08QFYx4BqeF2957
Eora7BJ161HGzYNdEfpFYqK79YVDi5I5JZ46fajML4H2454TWhuXWI74KOTpXuQ3UJPd3BgEMxsv
Ff5WvIpN5+BT511i5HZPMoZRLqNiHv+iicB/wo3ZtMdBiOeOB9eQUKrCy7UiyQJBfdaRiL5JXwoR
7DI4xdadCw0g07nvuTXBhVl6QnWWCjN4V9ybaLtNhjZ4CH1LBgT+bm51fgO1QWbg4J0yUCFNa86/
lyR+tWtsyZa3wtySCEuyLTXhNNbini2VMXtGUM/nc3T4QTyiFUqelhktOL36he3FAN2d8Tf1jYPR
j+6TtP8TrUVNkmW9B/JihMnWOENiu53QWC0dxjCDCeQiZtUQuqfpj4mJBxyzTrxPxdma4JcEqXo+
5iTz2Io/ArAYPKrpyBbtjOa6QpQnCGQG/OHyFNiAFp0xoyFkdAjhIRPnYvUbcJ1ixMJGRFSRsMhN
WzomQOyzDIX6ZvxonfIHx/vHtFVao5G26DOfUuqFitNgVIsTmkGijQo8Sz9bP1esO06o0kf3Nj7z
qYBehVawgb+ku/ror0FaZfwJNrdBmmlLgAH4GbbfZm5ZzQpxLTaOD8KmighJbrfg9OExHdJDYC4r
+ShJK+Y8111SXRPOihxsguahO7mbFMzElKDz3CM1mqi6gM+LOWySa6e5wsIndrUjd2ctf6M80itb
scEq7IAQtP6cEtoThsh6tB82D+uvxtfH7UVCD9mPwUHGEyGaL5OkG7iR0VC2Hw9I8TAwYSjNU+0N
FA9LxrcYHfyQkvO6zYXVaJz+GKdAp8hmHFR7mFhsFr24E0tHSHEfrLhBGnn8YvooQE5da9pW9qbj
CmqSNWZhDUhAvNSVDQZpZhcU96rymyX2cMzbdcKshX3PRZHINYMJM3b0AkWfNi+BRfuZ9qdkh3G2
B8c1ZxISW6BI7mpTxP3wXdg+RvDwsxa8pUzg6EJKz1FFOmk43c37elWi/OacJ82unGW3jkyDwWpn
Pu2p9Kzh0+HsDJB54tspFx3K1fLLBGZit/Sr3aBf8i/1TK86SmDAmfbCZZ7ViDzGSt89Lh0tm0fr
bBlQ8DNjn/PhFjEcTPhl4VRwvx2MYmMCEjHX6D5I2bZdMPPqsIak35N4Z394fwQkdEV39U0erQOg
LqPDBwvoDqgB2x1aLJajhdysY/lRztrii/Pav821bxZ8lNusVQCbkwwrGHEC2Jq0n9HTBIjqZDfp
alLmtmkxHC1Q8gy78tyucbap/sK6AAHVq+FH0N6UawUAz4Izkw6URiB00ax9hKGAw3ndsb7Re8DY
xxJFNOJCXiaYjzdIgT9HsuUw9bp3nb5iykrGMPkHkqOtaofcaNuqcYBoaC/xyJAkdIo9f8aYnbKs
fGFKsYhOIihDf+lrDlCxtVUHvqg6IjcXbe0o2CN9zgJvPAJ6d9/PZAeigZKiCtAkTypuuXaWjREk
RvmQgNjqqXXxiL9LsZoDEJCguCBJL1n0a2yJNTWvuk0Now+Qi1TmV/jJ3pgCRNwF1DlslxT3TJpN
nDxE4eATiTEnt+QqIPxey2scpSqm4z0HSQX4O7ZKIYSZ4rtIu9nYoDL7wC9q005cN+1o1Yb9F37d
5qaFdqpvRZHriuSos0Ken0b3ULpRBKcGQMKs1+Jf66khLM8eMJAJDZ0zCsrwbLUl/crdrYK0k5J+
0VAD2MH8DnjnZI7CBGe8X4Qr13t5wzpFhOQ9iJKyjLUAZtNaL4mOG3xy+qK89Bs+ViSk9Bt2dYHH
LAOswqgElIl4ReE+ZYyM0eXcjA8Kdu0i49GpOA57ukBay9G9tVZtBNHWf4BU6IXdF6CtK03exhRV
DwvBRvCMZNj3pwVOyU1HjCCILFl6nEvlrJ+VHkKZKduCaQFkw/6w6fEGssqlv6jDK/Ba5vFd/Pol
6LE5IJmr0BpMgyVrrKz+UELjg98myyUrwWfjvv0PKjBiy2eY10V9XhMCplW8BfhbFxwHg2LXnPPQ
sB0xUCmHaEUlODlJ0nK4FTuPXUznXKhllufsN6Sw3O/CZRFBQErb4uYG3wLL9+ETnCKmYa87x+UJ
FxKoBNZV7ej1OyE90MoTwVwvcGzwY+EaOQ1pazf9E0nD/3mQtjq2x/HoIkWl3wbCaxBIRh4V4fSh
1sjvCv8ixi3s/MKvbop6JPMtZvpQFzXsk4GXJ6ZHsGpPPg7zAcs8BhyikgrQFIVMJdPaY1NKYbuY
nLKIowS/Mr9KrAojNs9IaTFp5YtW/nG7QwTVNYnv2gl3L18gPO/LX7ITrcUe1cNKnDbIkCc0+bAn
hyj9Aa5gr7H+q98iIpBMnBD4ElY7XHnFSPOuK1qdIEjHdLa76/5waEpAAT5nLItzyTHK6c6hn2PL
QUCekyxcqu/PcEiDq/8KRx/HmvsxG4jiIoh+1ifQE1eBay+FUdemyFqNHcVegkoA96RiRW64taDe
HE0nJ5plGnbPrWAj4ZCS/q2G6wqRIemCSBYkpt+9aKLytE4+ASQ4mcr28kF3zttp8E4XC1lBzTF2
HoAF60uRl5kXXvG+AuFZNHhDDEeDM4rKFXNqXjkx27TKlcwSyb4qtztEAwGZ3Rcp2lktWZ1LkHyp
3Xo9E1ey7MbEE7KmPQ9XBN/S/xulwxZHqY51Ud/3xtaPfxrv7ie8l/mzNLYuT0V2qvQW09CGL6mR
khmtMYun0RWVhpt8peIbeZ5kzlP2GYZoKr4FAg3kl0SiKx0e/c0s7woaULJ8VfPYkTI+yOsUNQEp
TxBcCHniDhQPXtpv1EmrOi6jXk42gMsmnhDEJLA5e+FCze26AQCKv1zzopA3q1R7iNeeCZ4/qyE1
6HFFgNMrT5HaAOaJAKKZPhpdeoXdY6QQEPd40jvuLz4c/ZA/B28pUmEGB0+eCikiFpocf3iYeEzV
8tJ1j4z6jBon9FmQFipftwWu5bWScQen0A5e5mREjkk9aUyEjalXhZ+gB9BV0HR3SMF77emTskic
KHIi/k33MOfIXxpK4lbciNlSRLaF2IojINEuzPfsgoAEggJvwKAuvc1qWVU/sbVuqVM2fwOZ+bHj
ej1AAozpod9+hgpn0Z99ad+6PLDGHGTHTamdOHa/6Cet3o6NcRVcBT1SB/PQB3OgB3EDlAJ4AfAZ
D1vU9Uy1N+8NgSnYeAsB4clZvwS+zQTkl6fkDxYI5kHdiAsOD71ckawGpkU860Kgnywh1dasK8Z9
ikBjePPUXaoAWf0HPPbLHPtOf42n2gqOr9gEsKEDCsVlC+zDlkt2dHdMCHjOrwMBAd7d5c7pYShj
ugI8YmFZWMoyR3jPxfHbwkcH4i2Gq7ng4iLbzT27XKQb9WvIXgoIXPpI5ngoFIzw+pYV0/ExI3AW
o0EziXujZxsV19SVo9E3Xo2IX31AOirlMxeaDdeDJNuae448hoKlSAgzOhEHtzeozyXKJomF4KNZ
+Z9xkzdmobQlIMHMLxFqle4pfgGsF4gLDQyqeLcceq61ZAbuJHrXVrtZprfy1dDunil58ir0sTnj
Qzwbbo3O9EjgElMfaS4tt75lcw27yK2bzzInNvkvPdSXKpUWuAeQyxFS99elr4zI03nkEelKMzqD
3DR96NHT0Aml99freD4e8kjU60Bdq8gaZA4ikad9KcwQ0Is/sbsJMQIrxUFViDqTzVlEKF95CZqO
cgKaIMBCYyRcBeKwPic16AL+OOE1BBT5ACeiHknDq2eSmzAbBkiJEfkt2y/+t/K+/PaJk9otHEP9
kog/bDkhKn9um3uZX6/9a27hV1n6PmnZbJXIXrsXRrgmdZrmJ0FDjj8jiY8l58dXC8c+kb5IGDho
KNNmiwWFOfs6BI2eKSw00hhNgZpQGbYBEi7lliukKc1c6qjDV10vk2LhKZvK3blvAyNx/cWrSx4M
MKxiR8EcgWxbTTVEZJ6F3cfFO9OdxBiV61LT0OlS/cp1l+w88j1aIrbKY6oceAHiBVaeg8SsPlyL
z+5zGLKd3H4NyRnEzEV+wwMZKhdo4SnOa4A0kZWlw81m5Yey/go+Cy/+VlIU9IwfpALyO4A/O9m2
rC9BOIsNmQ5kLaDGOQQ8tBLuUSDMUMcyQygeIebAXHiujP6bWBtg9TEzoFOhqJwsun9QLnO8oGHD
X9bvWzJg0p8Kkq0g2Cinh2AblYR3vYjrl78MG6jo0xB9h53a2zX+9uPPW/nPheBhRmU7USdnLC9u
uxOrOe72dkNwA6xkcaUszUKuSO49egvgGJ45KoOI7hVvcKiudqvImv1rxfOAaxWX510k9g7Nk+Mi
7PbGxFeh5Wgp7mP3+fkWLXon1M5Dn4EockKuFdTAnDMyOjiNkC365kpSdMd4yv6zxWNu4tXA00Jb
t34MPiuebfJnPiLYxTOQiYl2wCWhIg6hBeFwyYGohX3KlkhsEnuj9UUeOc6meIokFXKYhrRiKZwr
eaOaO5dYQB6MvXsjzmYisQC60tFEO4diBKSPZYZJnud4ILV9BbUtypcifYQyCnei4iZiwbsM2Zis
iKOuf6X+J/32xqCPsSElMteSehuKI3KtnMeANCGqUEh7q4S9iU8gNchPkQ+Jv4vxOsWM02ZOh2JL
7Qoq9xEuJ5e/tVDgGGgOWabrW4+nHVN6Q2Qum0FSLgccScyKFhJo1iUFU0fJ5x7Ih9E4IsKL1rGT
Zf7mLq4LHEV78OcI+wH0xx5nF+ZCQ95bu4omcEJTQfapZMlXOTFE30qz9vFYgRsVM8OyLRXp6yGg
HCYnDedLgtUrxqJZ0caqw0fRXKBQFdwfagT7YG9W/HhdN49XNRKre1kvcWOZB4kI9OjKskpyecW/
98KEpKQT+S/4+/GQL3z09HgvQaCka2z5C7nkfPKcYhTtNNvwV8DOi7ucXriGpEC4XpNKC4qEmO53
PzP9hEXOowud4FRcJc02L1GadNBWBBCam9t4f1frEtUlVbMoqQPJo21nHy1a7iSP9K3MEQjPIg2W
076Y3O7pw0W2F+0aG1Cz9V6EMqC95oOgr71LSEYEQ+r23jTPdMnz5CEQ0rcGw1qG0DPcueHj7BEz
TVELNLQVv/M964KvPwpvT6Ayk2D/2yFHtl1y3FplFlJ+SmwU8SojDMtM0WpXrqOOt8MUdyOeTMoD
wN76Y6585QvR69DO3VczPNyY1oGFxbSiBN5c1W3qDkqczZPCXLMMVdoFReyfiGKHz4k1IbkgFL9d
oHyg3ST/RVZZHYFQ7oa/LEJp6nU7QiOF9CzQkjDcnhwGG1ConkYgyLhyYR2xkEr5lNgs36EWcBXq
MxXv/0/EDhc9xGBW5w5z7X9eYfwDpeVI5tp45s3aXRtQoHhp4tWndApyZGbvfBmUcwZw3CltusCp
z78EvJPK1H+C9Le0kNIsxVYp3rnA+wvfgJgXC/mPzovIi4GesvjtZTRjsBMgkeHRH0jgpEp+p1hT
2GYinkrhkdLudlU6W8TjnTgjeikAG+MEmycgcXfxc8SP0N97BH/l3c3hrMiqGzPmX9CN8l3mXQ5/
8pqcDYejC/zRk7u5OCb9rnP3lcSO0s8zaIZ2Rjo7HTgG6ULJN6NHvcpI3WWwzmhmzLH152eP9zxj
TW+Sd2JtagDB3KjgPV/qQKAb/udF12xJHu7X7fB2pVfa/RTM+oI8VRPDbq2LSaOCOmbTy69QAGji
m83cEid/ygtWTSkX+s/4Ge0qpVLExa+awYcSBme71TrPlgrIvmuuPqiUMsWaByL6s7XsE5STgCWU
HqsAl6elvIpV1uobTxE21TEj/bwgBGNATL2UyEc09VtLsHQEQhUhydIkpwLELc2RR7GgTNRJQgSU
xcd4nBat0e+hoUslOc/4cZt2jF2rXQbKySc8CfoXrFy7GWU6dNnPEmBg4FIHjkRzkHPH5LU19ZvX
eTIwCdamQ+au96MRoJ9Lhyy/6dmWJBqMSWxBrM2z8rMQF6n26gtHE7f0KWdMYRxKOPWXCNg8u5sz
ssOooiwsF0BWxKYIyRk2FmVvanxbdIBxTLQyxc47fF28Pnyy9/mhkAFQ1+glcJB87tL0KfM0SMJZ
ar7Ddf4DnIweaKD7ggA/N6fBYdsUXJEU72Aqi8gMD2PKv/I/Hgaq2aobXFnNk0mm9Wj97ct1yZLS
d/jpEZ6hxId/dLOvpntSKCtQ7uD45MdOSAfu3fHx6m4maRMnwnpif5sYyDQ1DGc/uv7rqjeT+nTW
jxGAyDxgGXAcl3kj5VF2xznO44uHMDRt/qho2QwgF9l+6dNBVgqm0KCVUY09u0OJSLnLfyN3Ga5X
uWEr9bdYUM88YtyMA1xNWb+0+NCk9RlWzlCP/KaBm9Al6Zf2d94K/S8oShYrxJesKRFfsIRwjhF9
evDABx3wcNAeJA/BjmuWu6j5hYZbstEeOQpHfeGnSM4osEFITnthRNJfeqnRzpnuVTO1qfcTNQQ9
ReiNoEeIrP4rRFL1VsJARPKYUwJwWqh45fU/ZlwyUwNe5zghx4Ywdix6AsJAXsLqOX54yzC2s9NQ
cg4vsxPYf3nrO4otWdo5zwL/8AEjaRTcwIAqKxT+hGSn+ayS9ivkW3RwEhdv/NWkmpBAVvOmiwQ6
jZ83lAfEMfNImIQVJbvkNB2/UDBduWtBO8fxLIeGEDqOcD42B0XeBlRRaQ7z/4fz1frNzAMfSZmg
go9QoKSxDd+JVyxbmnZhH2i5E7n0uIPUNaqQc2uuKnWti/cWoyctTR4DdXK3lFX1ufmZRDmTMAHT
wdkJ5Z6HpwqzIKr5ygEU0LploFGutwubjcsPg076sxfML4C8Kvxt67ssn6SoAng5SHy8TTSWeMT0
WY78djO4PKSVQywY8swMsVssNfyc25ChlQnGVDZhMoveqU4vKB9rh+Ubg5MF4o8+exYRmusCpCPv
A1Z0Y7pM/nF0HsutomEQfSKqRIatRJBQjpa9oXwtm5wR6ennMLupqQm6Evyhv+7T0WXBeRrplVgf
3sh/tT8fZbdF5yYB81l1xzO26JYNRyfp7Ro8RPOAMMAv1jFORpuXd0aItKAEng7sSb2oPOZ5HzBD
ApsZ507sH4KTjhxdiRwAvhn6SsOWxggSwIr8N1a3qucepDOfEEs7KruVRoHHWyPFjxuIvXn8EBcQ
gvwCCGqEDeXPAzGgJfEKRQFRh8F1MWwXGGNwtiXqz0C1S4WHmluGaF47NDnzzQHoTYFEiJ4q4Sr8
aqSHhge+7FncPUY18/RXL38iZqBq9qs0XseXO/kfBjsiatZIiFOEzzTKrxwuEQg05dIBBvNBRgMI
QV2O9WLb1v+kjDknT2j4M+m3WKQ77tHi2y8N5FzHQKhyGiqcCkcqgRCh5ElM7wlDu1GMi5oy7+qa
+tuarB3SIxVmNNlMGx1F8lO6B79th+2i2ZYqzYQ9P7mCcYewG4Y0SfqKGDLw9gsLBHh7CncFmzhN
GKLvRMaHFNHHcyYmV1XYi0nRMjsiGGZF2bea/8h7WXe6dehE52n8NcdXSPUuBQ3fwWb84SfFqBX8
Rt2RPJFwIQIQ3IVsjQ1twZfzJvZNYTILC98GHv5dR6g07K1GHw4TX4CoX5X6+PZfm4F6Gdzha7Ek
ZGKPL8wybcnsolGtsThHQMnenJv7hwylCRU+CBiRg3rSpGuW/Osz8F7khO0UnNSwa8lZLXXmMAB7
OjojiBjUV50O5K0hXGS2XtKgxXdS0JlF9SGvhoQejHOnXWbBTcz3OHVl40yFHf2/1EGOECppi4QW
5ymSQychB2MeILXGt3dQuEbxrktMl5hi8tkwW34lv3NJ74fQHRYDSi+v1ZPZ6eiqynqIHZLb5sA2
Pz4Wo0dZKPcqpowRjCFknIDiFQBW9iLkRlp5DRgwggsdA9AHsple2n7BsH/J2p7L3yW5IY1vocE+
ZQafZv8A+CTYvqWocNQwWs75ZmVkoGN8RKgkiOtmdAuni6l5IRc//3PEzwU4YHA0YFcjuvFc6AZa
jL4HDVatBh+tvybmJVW+GMkgnw4sLBxymYxUP9EGkp5fng0U2BDv4gxss0TN0yDnMJM9oLsw8cnU
y6jydbkfjMoW/VUpbr34inQb9Z8kuy+yurDcFFaGkycNdlR3jkuE/cHJ8NiD+sBTtriPIrkcS+8Q
ab1qgwtO9FwcwF+J4MmL9amgCedvAteDgQThxhOq0wk7mLzChWFeq+GaU6+iE3fitRa5rfGyML/A
lIGXx1qQjsDWtEtCSGhTcB6Txl2UHBrDkxlw8l5FbNlFhgpO3KZhG9RvRUMaqHv5u551fBXtJ39Y
aVC3sjllzAGNHV/Cw0PfQUPZ1cx/+1dr3PY4epEXiLv3aqLvxgn5se+VZQS2n8ekkAonzP862G49
Rh9d5ZBQUxQ9bbISmwrcI876dsmpTMMnIubYKf7k4hE/IqApoUYLw2qm8fAd57iIsWRxH62picFu
06Z2ypo1cm8Tb7yPwc6o7YkEf3HzBXmZCDSB1wRGOP8OXEbEBcuuT2kZCa9Bd/guUhK41QDHPj8J
rLp5hCTEcaiOoLfVDLGiaRPgfdbA76hckMhVDR1EQaSPuEooSkMCwUEtf0TVc1h8zkkazGjySS6g
hX2paQ7hhNPbgLVtWsLIoqEFJSU2bvW6bA9kwsxkb7wb+J/HTE+9Uf5oOR21/ja4R/Hp3a8uQoTN
rj930h39Kroz/MdfE8U/KsjqsPtrDGhixAl9C12jQransFKJEOVxtk/oP+repG4QYFBCTSR/G9WF
jIYh7rgiV9K1nQveoxOomOEjcblWR4yF3VijMc8V5dIJmZK0jFaabSp/8z9OP3hpUCmzpzIHITnP
anc+XWE8eNd8nxt1wxieM/x46lV2Xi51YY/riVnbXS6eUAXM+mNEzCm+UwKqgClkZ0ysBvF+UPet
tA4FK6FMZZn80ijZabc43IMm3Y4M2rEnDGe83R/NKQ0BQVEhQOG1Nf02R/W756zxSB/Em4loWuMz
VLfUhxUsv7yKeDuTZYc/ZW9O+2z3yXV6GV+Y2qBkQ6FzbCzvDT8mx9LVWz8bLODUKgw0qt/fDOVN
EfCc8w5jO5JyTyGUgi95TjZ+SDjQ/ellGgh9HauD7rz7p2ly5K1DOgPkFWdmLIJiZhdE3lCgBeoc
d7gnhodcbqlyUI48g9SbtR53S/wl6YWBeDdt4vYyJl+YgUrfJpxNi/eBRY5U2lOSV4JucaTgxnjt
r1zOxyuESUpOOd6qe6334tqV9+2jeLMJzB0WvI6jHVNIML9fNm6Kiq7SlXhm5WCPw4kB14gdFxYZ
JZSAtHYtKwIfdo99V+NSpBIsevoYb+3+H101VCSZUHiQtycc3KwANiYJ+WvBl4TlLXIqa2BiiKMr
lDzCVsYxXDOpWc361lpS/oLZDl7xZwOqJX7grxbB79HLbkFTiwDDb7L3uZ2zREwfWa0/fdOZMDbe
VvAzHzgQjYm5JjwIW/HX6EzYFsrKW3ziaBls6nVZvqaVX1nxN1e7eB7LDp6pOIHA0JyL0YEKA+Rm
QDL6mlk+2Rtd9JrGK2gPSteMSIqrRiycW8JetGWvmhf4A1tgyAlz9sBH/Hw7vnyVwxhGB0qTRsfG
WI+qLJBScPhHoFvaTKRxgtSDTU1KmG7N2BYfY71neEMVCI+RsJruWFmrxVXIXF7Jfmb4Ts2RDASo
bmUb9ruQizNdmItlcWTB88rYq5lNsnwawRtLhYgmyowVaWhdC0QMLIau3HOP4xq3Ae4ETd0Iw8b3
z2nkhfWF0QVVBRJTkAjNyS0PIoz0gbrcRMcymK5PccEtYiUzosDUIRZAfhxoz3X2KOV9LG5Kehsz
m2g/FLIjQSvSXBRRKc9F82S8HKlgwaA7sv7idu1fFGIpJBHWVb4Gf5K75Z4sZPiVsi6B+Sb7IjnJ
YiaTNjE9V8vmasYv/yNAjYvgB8dIQSIY/ZxzUq2DQ4alFfj0QM96s3iokDQ+1cXXJO6D08S5FO/C
5YTddbGrsSzxumxULgs+h3ZQrIiNCX2VxMTg+WAvpYMIUmJ9Sw+fbLZoLDgWw2Qt+qfmCZVQ4sE1
j3o0XhqVIpofWbfMc/HsP5mLSFTSchaEQfSDTaZAoGvc8K/JPsWspu2DatZlRcTqmyABQYP/r5QK
v1EVXRiIQYbFgx7/iV+qdJxztv0qFrYF4+ADWBcHa2DyOe1bQiiszpT+cYtnqj7zDa2AIUDiJj8o
UxqUPQ6dyjXjFnjlTM2FXZ6YYGA4d0S7SaBZu0W3Qna7mXs4kXQFyBi5GcI6jbb2qdDiifdPEprG
W9+g+ITwnBfb5pNDUpu/wCGcO7s9GP+q9LZS1vA3uP3AJF5VKfBMbDha86T5WdrlZ9TP+ty8ZrGi
p1ibLNOJ9848i5T0XPznIJ0xBENERq7kGsobUe9pTr/Sh8T4poP0hHiEERpstX6Tvh5Rs2NjRQdr
sXeQguHEnxxmwYxsvr4fa1cy4OEi9qYcZaU9ZCu6dQZp68OOECvVSRnZlmPFfzNYkvauhr+ecvZs
xmg6BAkpPnM7PF8Krz93axWlVnMH9gZS2In9Hvjhertnz0Hb9UsvqrwOxGLKwJcRGAXZ5SVRCfNu
AAy/taMxYkng7sTg1shN5s7UJ1BJ9hsydEIwYFt8f/CaajnbpCtj0in889soVnl2CLJjrZ4XMA3U
e0GP3r4/BqdY8vhWmfQR4aqQwPQ/wpXRwBYG9dThQdXPKjMpPKSSO81VcLfZWOf0SPUxEL2H0kCW
IvTLwQqeOsPaebaXcTPWDiMGX6zd2VeBQJBqjsZkqIq+dekMLDY9jP43tpZodrKaG6w5hF1Q8gnb
KL+y/lQlb2FslOrMc8yfFUPGeDTpR12m/yTMgvXHrMUYdktG7JXTqmNLx8WP9lM/zL+wXqE6AxLh
A6i0BasbFRcQegc9DjF86HEDPCmOvOin37DXYNYxmXWXzTeCF3k6M/JKL3jVj+5vwBbDz0N84KfH
aP7NkZHLePPFf+hNmWdgxVvOwyfGXGi7F4mOcIbCsk0cTyG8267R37uMBDy9QVACvWYi90FLCSHS
pF3PBtojpwFG2bj16VXxt8yjykej2qiu1PaQcv/X4GfEiq1vWSl1Zpq+/Ig1IHH1viv+2kf+jfGt
Ln5rbuLqCAu6IMZE9MfBug6XvXcZPhS/BMwqYD7Ldkv+C38EeiGft3Fmu9RTP4seJ+TshQkOpBOt
SdzsuadL0Zd+Bv5CzfJ73cPLCRxKuxo4wShFrHl5QurI3FCzGA/6aj49E6YxXf+ZEKTkSUeDGgSb
RDAzaM7L3bjC2IUtYdOQQnIN81sDSIGkQbMWEbPiG8cKw2jdtCfOHQXX36U8HxWop5ExZbyUT86Q
PobqynsPy1/5H3+e8ZT/ETvg+A/K+I0Tbtf9UuXVXKOn1s7qYcecjHHYX1m+DN5wEpH3RUkPiCu9
1C/pJzLvBRyJ2aITWsmd5wq2XOGxhA/nj3RZXthuOXGxZ0xk/q/VpzCBYVqr9ENSmtBDZp0fj2SH
7VS7ho+YIg8aB20Cy41d6fdkx7DT1rb5V8o3toEpqlPa4NL5QuCHqwMDWOiWYX8cKscEdzF+U96g
0mmYyiD3iNviUeTMXK7q7CepPZLJJBJB36+Nd7dqTXTKO/VZFPbyxYeW7vVEeKpVXbhUCuJni17R
LRfs7k9pnhhI+ydIXPXsH9MLrsyNfOJX3dLcdMKbhcwkJkRqbVIGkf/NdsIv03oRcRrINf8TimkS
Lu5GT8ukl/1CGe62PNUX6YgtSEHDndao8ioy5oAuPwP5Zdxw3zgR3jdycaRXqZEUe078NcLTkx2b
xAGU+AS0q/YvnDa0NbT80tmmXI8vED76udrhRscRsllsjFsJSu3VesY1/Gb5mfp7+93cEJqnBwN/
5kcsL1tiEL1ooXZwOZxZvRQ3cNUn/Fu7Obn6N0rZyn9VcA25vX8hYul/AElIdoFM3g/33NY9/qaM
H3O8in/ZjSDezKV3sa8xsmavF77eT1S2lNO6xhUEgl5kFcopiRkg0g1FqNTq1u0H5e1e7p/Vf/K/
mKMoHl2TUS160MnPDVe+FLr9ky4/TbezefNYUr0us/R9zlBom9JVwOk6wpl5Gc7SqY9dbfdDBpHl
Ed79SvtUNtEGWZjMiy2uO5WNBFJkS7iNIYRoay9hldOkt+JWdE6o5wB1QHTEyvwL+EvGvji9e5R8
54NowYLucJtn3ip/BVc+cGnRbeVIX7nHkiht6QD9JQHvoYTyLdsZ/hNly6Y6WTROZJZNfQGTIyZ5
g91Y9Ye5B0jKeRGoJPmkLe/h+8gzs2t+VLvo1vmSPx0N9hush5AZxGJrsyHhgfW4Ej0ZROOnUnlx
UF/cst9DnKGSwOKsvRszpz9ih4OM4s6+Lj5QTd72gZS3Hz/0Hlf/+K88c+g9wK5gnpzqJ3nghL6c
HvofYSAuDCX2Bo7SvxoQ1q8K13eJP+rAGLMZt6jK7xsGNwL4P6m0VxGseLS/88ukA5K9F8EWehW6
dpxu6oWNY2egM3JoMHU+xeE8SQSA6GzzzyVXsXjcayFUe9+pga/tFMJQ2Cj15qEywlscJeEbCUj/
KSGxDAwLCvUSm9dCB/4xcgCqL0h3nOdzmbhB9TXO6BZu/K11mQMRdnwkUj5wiv+BNcnrp3NEGria
zNm3uRzhzHvjh5QyO5ObbDBAg4VdEUUEyeVONuUCkpOR3G4w+W4Ej6gPeCaqe+SNihQKgYJboBVK
qHDrIPUuMnGktQCVY7leh0R5+nUZrbnLsQayczFJ2ycesh8SEopDzXLBNQD8xTwEC9cIsViQQcBc
FtuqJeHktmCnM+IBXAt3FKJDBqDngI4urFDKhj7bdnThicjqgSPXEM7eNogNVorjlSZAzNm0IgOr
N/R/XW6bZ3Phcs/XNDI2KKLEwNf+J7KXxNclV66AiFHM51zevEY5pfEZyh374dvREqcI7eom7ZqI
O/aOi2T8NSG9wvnUr1xKMBZAwKreh9awqZhh1mH4Vo8RcpxARxE99cj9B8Or5CdXN0GwE0fUS2Wy
45COCq5Mkl0SBDGY2Bvdn8wrUH/ICeblxbMqnpVyHJldAOdTGsJIy+Frx6Fw3CRHMNDoBTcm4T2u
3ysuh0DYYQB8+5/AyDTVLe/Sv2Z8COpJ+yAcsesYJsAaxWYqOZROSLC2JzAm2BAjhio8UHg+pjXs
TvK5M/hgTjQEkSUSfeUrE8HQL+MzOvrQ3UjBjAW57LkfOY42wY052OKfT7m7M/wuSJCvARMoDic4
LGk1eO+TikWYV91gRxrhD69qcTvbGImSsw+QVnRQksRgj1w4hm57SZ7Ye36K5EPC3qWv+uFLDu6A
BjNo3sGqaT1Ckd2Z0gZB3HILY9KiYUF88AwjUK9Y301YAN70y5+C+01KYH6l2Whs8/n3WKe76OIr
ju475K2kaQeClr8eOapiSyHStMRnhXmwtr7j5ScMG50PfqyQDUP5Uv+g6QIWxmyEXwWBP0d82vQA
fPG9hEcptaaWuQSp1kucHMCGDjoI4Ife2Q09Mvsw/O3DzzT8FYkcETm5kzEdwXNql5CXs9jBwOJj
0kpNk+kA/Ndq9Q3bTYMrwYI2a2gWC97ig9Hctae1O7TLg7aW07lKT9E8nChVAY/Aq3+bEvHvqE3b
qF2r6pP3IwclCal23HFrp5HCPI5g2ih0b08F3J8Brib7DrwkS3NFwDTfJiNokIUrnbzgN+ahxtMu
CF5UP39OJ+POfsWJCb9O5vCOjp6J3RpvAaBYnV+BuNZqOjEBrz5zBl+dhftAbFcFo+YlFQpr1uAV
GBxmW3yYf6zjJjEAwyX6IpGuzNl/nao8DCqrD0SF2i4t6aBRXYAIuoMYFBNJAO2QLCMAnPQk4Kg5
ADPlaqXvSFoFH9xRmvkzLOLroqeuCLMgRmuq8wjE6CsGLBEEt8RW2ba+OwLxBSPV6jbi+vC9Vl8/
0436Y4RAqrfZQ1LP0tdAdk8HeEGsjNa6OUbPI2Lmd7HjjroeGW9TphyIdKFc1c9gxJ+8iv6IPgKh
zlUuAU5Op9lnx9iC3xcIxqmm1uSK44mjoe9Wl6/gMIyHALUHnXgZtrCCAXsSeEC4Iv5EePBrOnIY
ZtmNDzSZaKSHr13qdOM1Cs+qsekZsBuEpKxOWOu72opZFYjdJOvayjiZAvbWEBW1e53fJ+FSYfpg
nbRxEi04aTiQ6uXO5TvjoQD7ZXotqcjzyJlChjPA1SS1uk90H3oRiUXQME8p6GC1uG1XeElqfdOv
8aNUHxzxx7/m27/T0VHZTEXZcw1XR2QlqPgnse4rP8OTQh28KTkPo6vw3+xwDFFXupbYqx2d6QOd
bQoEvyWszj89XZWI/rZ5lCIYEjgqIfEcepeQec2zCK+V40DPTQ1R0SrI2/rHxWKvkM56ly+mahQr
UtOQrAAJ/Ew37U+i9UV1RBlqBtociUvu944vFnB97GJxEwVQ9pPdztOG6Mb7ohM6QEQovDjGt24Z
Z403drWHXOcE/yDyHigPTp8VQk4DXrr/LX6zffLFhRtAl4yZEF8eHoPFOfsWbxm8zxdef1pAkYy4
k6NYVMEyAkztotOhutvYvozV+Brx0vq4Dmx1qwR0cbmK/jQogH9TbFa/UmIfNzHdSbkrmsuY0Dc5
GyIZv4yuWM4mp8N9xfNwMYJ9Tl89T6tA8xvavDVWkGqinbAOmMCo4b1D5OsY9vCaiaDB3MBrZokB
N/vc+jHsvnhA5V1zD3GN3bH+fjamx0yIbrR1vfXnE3JgxxZI2I1gFzjpTplXXlNLgUlMiwVmGsBo
wam6VJc3g/0QWyzAFyv+lCp27EdABdNB9+9UtRPnRcJNvXjchp3bfKvPRMM7sQ78Q/Yt4X/9YW2m
XoA8zVIWEPz28pHXEc8H4sDy/Vc8sATmG83LDn2ywddAjY75s1Bod10BuTaRGb0F3+BJc8viODgp
CpE9t8sQhlmy3tJfzw4N163lN/b3A37vlcIro7iA6kn2Ky4vjC2PjvkTozCUpO9hSP9Mz+CbKYoK
Z2zVISzxn3pGiNDUctjBQT+2RIGFr/ksMPAPq/8ovaCMg62039ZC4mUK6dQytRfEZAlyRfGq6n9K
WqkqcC95hanasCPlOcQR/Lj8EckA5PC5M9Zw0I4krtjNG3rRuWCdSY18pbJ8+u9XMMxSXLOtCBHH
AkJt4akJkHp5k/H65C7Z9qPhMNHGSL/YyggyM1PtaGLE+WQQmEyAO/eN7rR8tRG+y/BDfGYHsXHL
jigBDJ5LCFgkxLL9ol/ZlAEebpr3CTdBNa6DqwJCBpnlQsM6xkRdhlh6YPVv9CtYt/DVyOuJIxi5
0H7N4V0WlmjurK/xvwmQqPINewJ2nkCBNQNoXm3TEV7qRhvX7XRqSOPXqzS2pXydpWfhBm07ohOT
mRKlGcWajdiieaXEZ7aWOAJOasmlzJUpn6NjURPvo06a7K4FQAfVUzL+VMKWbveAD7wUBHztpNy2
akzS1X5fwSZarOUccQE3wsTmr/1oQ29kGNo6P+yLEXQR7SDZEFy5Bx17/yr9pO1GeK/SYg+Uqnnv
RKrFigMNiNo5ZNPlBiF6/PqCPJ/EXv6IHRmiCvMPbqU3aVqOJPp/XjEfAT2ExlKyjkvieoOVsmty
N8AwVf60gVfRVX+OO5vPxTeIHo38yvbQ17Df8aWwn1K4+HflEPtRMWpmlR45k7shAM/ZEbUEZJl7
qHrnumPjdDM6caHWxa54XJzJ/OAjNV/Cut1F0V47U+HIoa1bS/VOoZILAMhfC8XwEmProY4U94Z6
M2zl7cR3ei0N/KFu5pBLOPDmwE3bSJzKiVAChsHgT7ZkX9OBytjpEDEYWFrlToKdsdFvvBh3XT9x
yK9Ma4qRxd1+ueXjhC8Wyl5y+E7x1JCxW02FM8HC/mtvI1xb4MJXbJUYQ2iddgYXvJZ8Ki0Wgfpn
6qGyhzucxwu8pC1JAje4qET7+guFF7hMJXfBPe1TQXUR+d6xEdX0Xa57g4zwV495EOfKUxfZbSy8
bqPD6DhVbD9aj/G5ZS5qBXgJ1AiMqNOf35VN8DN/6vpGOgPiZAyF7UymjeD8XtwC3coFLAXLViU4
eE2FM8BTQptDYBPcPjawO+trp36YJ4kJQ8wKIxlbFhsKHcbldhCdFmAT042Mtp4W50HhJR9jZgtM
NXgiS3PDUpn4TG1Y5ZfEuUk892SKIH/Y/hee5WuHBzoqP7gphGS77OnEitEFFgBxSuTMhdMhXzK0
Xeo+wA4S5swMmTXt62ePInjkO0w5vi6zPeQWyKislsr7zv+zhrO0Uvp/IzLHRiNy9yWLuEeW/A2W
wyTaqMM2hiVGhpu+15Z+EVenTRl3GZwMBF0ODsl7p4wIJZwQpzVnPv4W0yNjSZfNXRM9zkr7KXLl
DUPjYFlNlvkp7Qliv7fvyIZaeBiOdKGZ7LjzBYOAXQqA6nsccf1ihcAb4sg/7/O4r6HZbDCHM84g
j84hY8cJF8CbuK2gzHpaf+uyvcjxObLKE6G3vjzBlfP3WXHAVV+DT7n6J158PYeijN5uqYtLYG4p
y4It0WJrD7bar5QcaiTtW9w9sdMv4pdJv6W0NyVkBWaKGacX+fkG+kTcLbDwnhN/gvr5B+Jx+Bcn
N/YieavRWzXjIzdQ6HwunNLsD8cowUOdq3ZNRnNkpAoEo4oteTqo8zClfb7xAyYz6A/ksglBgYg9
4Htqofhlc5JzIcddqdUPi7+8a9yex144db5B7YS+NkHBpj7YQj6Z8stiXwl2xlOsAuWfjeu7Lhag
uneMxCqeLeYsoFVp2y3KQwiErBJBH+StFde36MB4p14n/DPRGwMMmf5F5sYRqo6/ry3zyk1J7z7e
C7clN1BHX8Y+WuwlI1nPbwgmxX6q7E78S3jYppIlJ/0dQUPyQMhfPDKTdA2myxTiThJRFzysJCl9
sbBKT7nAlHCxLThx6sPJ1Mkvgbppg5efUEFD2kLAVVVfI0G2FyDCOEg/si7YNVppwXfVu3PXU0W2
mz7DDmmHntfAe7NW9t0rkzeLxbe4eGDlZTCDcxnoG18XQrXvGZmLT0bCm5if0tZtoe8E3SHVpA3d
xRZuwY2ZO+Q7OolPIcfXRo6slJtTtjCcReUUuGYWxjUCIBdCGxL/cn5YBQ9RZLSkniVL5eWpOEF5
2df84+YGDSUz0nVJfW37G+jnGCgvd5yViNMFpBoeielUtxfdPDE2VqQVYHiIT0ZFcwAMBrseLATR
zOGE0CGBwUMoVOFEkYO/T+GqdRgm0Q8NN8quBQabN5SVU1ivDaazkl2Em0G5TxVpxO69SUdOs/gi
WmfKb735nBSeZqQlDTuB9M6vUw/8UMP55+PEqovdwPvbkCMp6XQgeCK3XtF324ihyXz9xg8XcswX
ExHTG7DyciJPyKHVNOy88d13sGcV3wTpdWjHlaImfxlXnyJhScF3I4mJE+DC0c4LgsqNODdmtzx0
AY5D4Sr44V9enfV2cIxqjqZCU5HI0iEzxwruVmo58k8TAB1Jo1xfN+/IMRY5T4tPL5+6FLXqIUjS
Jqo7K33GaehkyV9XnGv92wyCkwD+KjNi9KwCu13P60xBEBZQ+CyCeTBkBq8KzlsNnsVx+l84fqo+
E8n33lcleNhuRCz1Zr4/TVTV5Ax4F0VF/khFHEkFYTsqR1OR04xuWIPKTT2jWoPq6IyunGKj8NQW
4mwn+KB2UkJcTgev+YfY4CtcOAuLTot0/4e8pp8T/Db5TgIDaOQe+hXoTSF4pewtlJ0SdRPqZ8Tu
we3SFDzhOP4l2nNOUY/4+AFatVQNcQ5v+NozGIGGsCspRhtK2HHpr14fRewW0akPPsN9vCBBKa0D
xYkCgEZcqjQJLDeYFKV3OlyU6k3e6Lkzxf8KdmxDYJJFC7JIoVf0UDnPDlDHNMTNjhbXPBm9cnqq
bGACbAdeG8rQ2HjDPRNozC7MXAfht0oSt5TVpbqI4NMtI+q94ke/MPk/hwyRPuGuKTBWqEyxBBpC
FyrtM9JVO5TFt6quhP6sZZvhiOkOaDZ7Ro+XQTm9h59e5X/zkLsF8aJniEFHVA4NYPrmGjJL6pAn
DZQjOfCEN51BAvT4+LBI4NdnswGN6BENxaJdzuBdbs59SD7UsDnv5hDVu/zS9A+twh1QYTNSQpcu
CKqQEwN7OFogaSaN42x6rpKezdsKaJvPzjpGXfxa3MeRZPO7zr1fPVC5QX3xTNgvdiErTfcLzd6J
mOyOWKUsnDtwvLlP+mzdAn+1belhz3eadh7kj/huqIT2SDOGn3K/yfJ9Mb6gVZAVWUgbcM66vsNv
Imleva/YmPXTIoH3wN5L7RYPDw45Lj74O87zTRlXt5M+E1wJ2qYjwY8ky8wFbC6t1GcOcFBg4Qd/
6BsUkanb87Lhtd8GDtwVeS+eOvb5w3RCaZhogxE5v3MObw1G8vI6gz+EzJOdFdGOMjfkItiNB3nk
0AS+GpWQZD0WnYkGBasN1uYNN26AYBNy5Zn4Ali+QeMB5a3gFGG/xH0H8pf4vBrtYnRnWii6h+DE
mG3wGki7BX8mg1zhY+wc/Lz7BdJBuCl/3sm+1h96ZOvibz7rizIsZtDryngMOSKwmtZclRDqykOg
b/VZD3pfkuq0gCdVuO/J9fN/C4gXNEJtOGoRu+vZAMP9DBk1R4Qm/g184TBwh8xhC28XFok1NisM
N9M1AEo8NesSjoOM6oxPhkN0t0wOKT5ojN9wX0bOZQgN72CgO42hYQoaHonOpP5zy8FPOFL2yQFY
aF11YnT5HN4ELbQ1NvjhS4zoDGISIv0p2G0CXDaGyIwCwcfxs5GhGDRprMG0BC4Q1JIgdOtnTa9O
UzsTvuOmOCy6e9p6mc4IA+2aErwF37zCMps00AY4CtLSY+IyblRyaRJGJsZmCDCmRkjcCxssQYfy
5Xti+E8D7scBEgsG2UyNlKcOp2bY1lAs64aZO/N1UaGvKX91xj30sbHhL1iYh2HiHOYVPFR4lpuP
8jomW+SS6tlCj3RSOrY4tQAlhvYQrKf+JeSNk/Ie+u/KDShuCBkhs4gjaPAA7RnX9490psK+Tyne
7y1Rwre564Kvjt6fxYA7aaUac5Uzum9wMLzios9IIeFKPItR+RtMR8TbiHVqwWsBf/CkoyIrys0Y
rAA71kXBV5BLIC/YkNfoWFL7o9y7Yy39M8mMKGdBc1FAsCmIW3nBw7KNMaC29F7VS0YpMpJoTAE9
tAu25HZxaeNjp7N6KiAhwbFBrR1/8FTzApk78Z+8+Bf9ZvA9beU2ZVv+rAlLZf6Nh5q+rlIiPMw0
APUMU08Kv/QhhRslfSOf3iZ1k+kLAj4rAXgEpJCFcsWrxlwraDijJS+pt7ET6w32nVsZrxPFNuOP
Alck1EvOKP60DMk4YJjS7JmIEXCtL2eEfqyt36y63kCJ6hs9mP3eUXFOTK6qugUmzA6QSW1r1UF8
e2FJ4PJSCl4sP6T5Je5IEbC5q29udOJNAyFRtYXbjicWJzD0EzYTn6G1cinEu19+MMrQ04GjHa59
gRW3Iaht/obhXcsPsQQO+Cs3/hXVo8GH5c8/WvErS1YI1fS9mwFVwx6FS8a+lxDbSFwaoxl961jY
zR1ev0n4VJOViOkvB5fOvf2cOxFCEfmVml+w1b+EdpsOTpMyzkJikFxd3g0ImHPFFUbzsnMMGe8u
F+mHFv5VqWtOv36yTU2I/QdeOdoE6+bT0E9xh5DYk1jhYHDUhrO6baRNgL2us6T3UZfuA3wM4xep
weZiwSMzbRR7FNfyjiXPkLfFucddI8er/l52h9z4akFcaBZfS3XQMPrskNDEr1G4at2lAZMyJOQz
SeAQif/SmTmAak3XkuhSXp1bWJYZaONhNZYE9vABZgz2igbM9z2T3SAkvkFhgat440TlqzgPELLc
NcdtNdxNgNceCiaZAydfHLh9odUi5xm8JGQm/KMm32TEW7a2owLNSZ6ueX2TVk4LPV3c884xRhM/
dLgpK26mfwSOm2ivhHttvL+bn9Jk2ORJ3DqHRKcHygtwtf7p+j+aoSPhNPzoOExgjII4xOaKA1xB
G70rAYnsS3SAIm0umbpF7YU2sq5lgofA9tDFk/S+ENPguwylXY+0NS/EJdkDA1/z1sdFbkC+xaDD
RMUxG09nnQU7kdsZBihGo9VkC80m0SyOPqVvyVbqL9sj1QLKvIFfvvwz1ZbrZt0dkf5sEEjgPrfp
8ULoWbcLc6dCK9O3croLuETbMS0e7F/sDWP7QyB8kXpEr0uCqdVFyJxBEa2U1C78fzzd2za0suoV
3hKfCxsX2EC4MvORYZntOXjMTSTOjQ1nVK9+eA6pEHuE3AzWyJPKfySd11LjWhaGn0hVCla6tZVs
OQeMfaOCBpRt5fT08+lMnZ5pijZgpK291/rXH6bnAJejx3yRJtl9nwamcTZ965aNTYCoFK3KjwXA
7eeOig3p+UBWFpzdNx3goYUEp/wFdI9S/blgmDYg1+2aDSZIdgyFpGgJCaX5X9G/N9OeDlZgew0q
R0Slhj8jVKr57igodxBZEACato9euUDIMaAvMM2Cs//ur5V6SEh9ARDy5Tci++pisiky27up2wyA
ltOoMFeKua5HEWcWu6rs1+K7CE5Q7jxBXgqf7VkXlxK8mnbeakPET1CQT7lNPS4tDxyG6PpEQPt2
w6MSXjuMoy7Q7mwUP0QkN2CUHiqiYiXce3f8wPZBtpLj4g+4u6xSTMb+uMEFWXCsB/7L1ZOwJElp
zbWPG0eIv8p9ql7z6FMKvmW42lQIATeZ8oGsV8Pzh/IRGp/qbJoymlaxRlGUrPF/t0WmZmvQmqH2
mP4tVgPNP4BG6TG4GEBtcg0WOPrE4+LlyrRiR436ExW1NV3ZPBdIlaE3ye2yqQ6ZgtQa8GZriGy/
6eyP7FdrVPucUrxl2Gh0x+OSE8pJzZWue6iYekhg+YbBxlTthGZN4MuS5zyCdPRJnK2wf7Iq34qL
nccrvQ1X1Grlsz0DHn02fNMzZsEHdI8hDn3G+m1YjG3pODLTI/Jyi6/BZxZ9sRg74ZYPN2O8va71
RyYgSQDMZN0E+Pnim0tXlz4pI7BNC98+lUnZ46wWQaBD7oLs2G8nm36+xKk5OQs6YOCuMuc4x+RH
rU5A7q/WJ0NVVDa5R+4Q9B0UPxckW6kPXJkcBUzbZLs7RPrO+MJRkSFaoVgN9IElQkbVCf4GiydY
uBTqb1nF+Nv/U3MaB/r9kbX9mWOKN0lHvSstwHWegchmH1Pk4xCQmWtlLREH/lg6ZDROrEWKI3Xa
G/KD/O0XC5rxLdVpUH8XoZtyOkGQGPEUpwoxXcq6GtvT+r2BtQRFMku3wNL9RwHERlqR+/QX6b0C
MApUp1L+opAiYcLDdp6VDnBdFBXGmtdim2f1exDs17putule0f5hRbZczIABPxGLBwU2ZokfpMo4
9mVrLl4I9WeQ5myiPmczm0CIoXcA4S1KCakmC9RLgq+KWO4ZkpKDC9HiGN/txw81fars5YznTpFT
E4EgfLTMSL0B1SNMP8kxZY/AkqFy3zz75keVnZhuP8f3+b/5HrKw9FRcuhyAneYt3ujBeiHvRmSs
TTznGwWw9FAwis96AmNFNYmA7BOrCDH3333jsiN1kJvoV+NVnx0VEcu6v75/VOZVA/dOrN4uAXe6
c7Xu1A9dvAQiMuDje0bS1Y9IpXC6kCqhYX/SsLcBkpAcoH5PDcpQx9io8zYPZr3EJpECOMGvCNoP
jfAZ1gHQaRX6xZW/U/xEDEvxS2LCI1dcGdGm46Q3n6SrLeCgusLIk4vmyTV+G4xHrPceiStQtcVm
xtSxwm55S8nATGplfgYb7YugVuJZJVDRB1J3CZcoTzDYH3ecwxP+2g3urAoV7SqEhZUi3Ba+X93G
6L7D5qNG1TzHLn83xjLcGG8HiJRSDEhqmu7MdktloAqyEuDTBSN3NGP84MmRtHMdOkh68sVD7rbF
cYFzbIpfRqX/YPQisZI1zcAgjFnbyy5gIpnP+ezxFgiQrw2xFFG7prTpckfS/7XcwlH3d0/mctw0
l8e5Tu9c8fnQ037ZsxdMPMj8fImWqq5nM0zxp134LxgnGaFKuhPBEQlNhfnNWoHMrF8GSHvswMTY
A+zY4bOAioE2weohhyFNFlaGBQE26x3Jw4UzkwH4Tm3G0RysKdPrCacTaKZVtSEtomrRqbDfvnP4
lEjMnYCQzM/39JQLQj4OgXyVdB23iUMY7wYoU1hACTga4ZgIVUmorhouN8WhQ+MTXqfFdl5QMggQ
9e8439kQrIzx78cBmFQv0W1gHSbT3dO7M4o0OEPwSfLHj3lVA/rndAV/g0RgSNSviHfJo8JXoa7d
jORepU+TeQy4To5zD1MgRrQx8VKobN77XqBURxRePgrIjelzMeFlu0x+tL+cuKLposFn19LfgECc
RyOcKMvFr4nHJcwqK3xfALI0nSKXLwlxXm9xr741xjpPSJoFWpN07LfxamYK9pWeQKhLUFpzH/wk
30gzE5hcuEIRFP0i//BfBSap52vtp2+6paTsePiqAvGkN3Q/aXBGf6ukn6OALR3e+X6vzFGCMGXU
nVRetJjczVUQnEdiZGLaEzAZbTOR59da73GDaLZjSwfFUTi3swzW+TN8Shk5br1NzT0hei6s9ER5
AfAsl7eOZyodHqQKz19CzY/hjn7UoMuQJR3XVjtbhqkffILkYw2dt0wqJcoH6Bn5TZzXttpcNOK7
UnnXdufYkzmUGTk7QbwSU5cJ7+pwVbBJR2m+4pymEs3TO+750cX4YuOOQr+RLZBSbMlvr8/o2JIN
ZeU7WoT4ZT0VXEOWOSSgP0PzFeeTeZaIjJvtO8WTYHKoutjN6eEYghAPAVEU7wvmAxieEye+0ojW
wW+DXgzQ71Q4MwNAKDaliLgfOtN6JifwIDFmm9yiZdy1aziJdOjPFZ5+htUhRMbOk65GMp3SZSd4
YMJqpo9QtNvpMSdI3uDLRMmXmW6zEUHFKXm0pAif04hIEoTT4BstbnvP/GUZ07Vb0yyw4hv8KIxN
IO+k3omjdUcRAiRI3IO054QNpmslEaNwn4gbWHX08eFHjjmxNqwUeJTaoXTZM0uo9bLiJ5/hTKW1
SCfaxdpFA7DIm6VIunEIQZTnD7B6Ea4N/Cj1fykLNxdo3CN+3KU84bk0nExC+xTv1R4FFHe03xSi
2NSxX2kc+usWtVGImmTFw1+Za1WRaHC38heVREpDiEn1hJgL9xJySR5mRENhq58vwgPSdcmEaxd7
VbXTCKDtNmG7bcz1bocs2MqlXbBLQYc/2VWZzTk0CcU6+ikm8sWcpFlrlFgvwCbxb8CKXTi+FHiv
1tSShgMOCld6k2lnQ7cou5K5oGjf9virkrSYf5qCT3EFY+ZVoiOAucFMbxBNBC1uB3c1RQNEg/1n
bDiPIvFiiF5dbpXADXEvaefDpR2/ApRAwn4iZqN2mAlLLgpKafTf0m6hWyn659FOlWtEQcwU5h40
mKvR1X3QibDZFTE8xI1W3fLMhmgilr72umT1STe+U+Eiz1MV/HHffE8m2cpmSM8hBNvy2hIjKENY
p5wFZTHwYkzZd6GU94cEcyPnVayF9vKGjKzFn+bkc+crXHVywi5Y4Y2O1q88CLA35m9ccx7H2L+Z
EW2O0X5riyuUHUCl6Ifa1iS7dvXeyNqR6LUWQmVq6Y0X4qWhKVz+VWJs4vQ3Ci1DsOsPHVFmdp9E
4rMwM4e5R3qKutHoUDGztFMSSj5r2seIXX2y8Dzsb2N2SfcUasLCFiUAafZOFZkf3SCwXUARN3dO
wZepe1lKai8DkapUVpnJz+9u3YQRJkxVsPHsUmGjTcdF2puENlFyinTbNTJBfzg8koRHFp90HO3o
J4pbCjb4Q/onNUiAEFt/P+r+VlKbCfMYZrgszHqVEbqsE7SRxGeaxLdgtxR7FH+huObXyWd4V0yh
EbChM4QUULNQqSjbtISdx+Gq49ZR4IEnXxm/LiIQ7Y58VNxaZNh/798S560OwWRFSupQ7rRXs53q
BeJ0ZhsQiclNSmsinOeRMOtenwCWsdkuV0/hE9qP8V0AKlFTFh3e2FCVa9uUK7sJ+e3RosBOlmRA
J0KMBqK9X3i4mhxkM9bI780QXYi+EnqxKmO7CTDp+YvxTsLfzERmnM57HRPvBTqDMLzOpZKxjN34
t6IaSG3smaGcagB06wX1JcCUqvHAR+4UfvdBsZof674nGYDCtjsbGNODllORMdCGPgxN3E6qRyit
SwCS4J4mjHEsKEMEuqUggHhCoWIFJCnep1J2ZYiThbQH7MuHU78Anl1G/+TuDAKqM0p1SH7KfpLI
yvo1+y8P1ptGmmc+xB0RXoW+0u/6frGW4AuHzwFNRb3S03PW+WVGvh3J5wpD0UNxwy+58GXg6PHW
4aFYOqzdeUCBByiMzYJJAs7IsGpc9bVro0+xe4oEI88mmyTcmdk6TOjUbTV+EB0c8IxgplpbeCeD
P1Pp9DAnMh0DAO0v0RExrPD3eL1JOxAucXwxFtcRUbqJBGOt16e09ANkj/pvPeJUdWykowLqCHkS
uz74ZaVdMDrvoW/whgoyAGpSkkZ0YB2eFT4Y2zT50bBvTI+ZtoGaVl6pkVOZZJi0UbUKEzBoSRJ1
9JMIrb/j+jhOOEyyq3slnBp1vHQ0jsKhLI/teAslLx6wyrLpJhc0dQ8VAH7NJtrQMEnrHHpKMLmw
+wQlhcaKcYQICdwXS/QcoPZPtma2j/bbkHbVD0dJAhwMPZgJjldQ+6nCrv2CIlTuadhrSPB3ksgW
uLScQNTCwRK1zyC3JycRdiBq2SMQ9hjjyX+V6dYFrhxMYCBogXDIG9iRk6Pjrof+ULWbxcdMaOD5
KvBJJNgUoMkZHMBQipmIcYep/IZfIMw002Ap5oSrPgAdbCbls2y+5xp9pUdnSr/Oaj8oqzKPK//e
DYqHnwTA3ntYhlSTAy32y13kl26xbXmuNOYoPW/3ZPy2J2384pgr6bYKbn51zck7mK/e1VQ9zE3G
mw6zEqXFW/qJQkf7Vz9SN7Ni0xY439TtS/+hl6RRyz1tQktx6GD8xl8GSSXTiu0TrEtirMM7N/xF
fs/rj4MEGwZ/6WU7xJ5ieGArRbg3WWnfBsxTqYTYQ6G4To7A70BsiN+ZpsAiWstYWXYKsaxQb7j3
41eRO5q4M8h+YQ7CnR8GAhVqTwxPONoeg82g/QUCrH+bPyUwIvuu2UdOJOwon8c8vPeaPyHORX9D
+a0fapzwoZ3wMFnliS3NPgQw9s6ID2ZupYpJokiPIGKVv67RCqMZIRuuncETcT3I+EMsG3yE2evQ
444mfn3yaT7tQRSVnwFizwRlkgk359U43KTae5dHCU77u/6h+RLM746WQOKoLGXMCHyw5QbbNt9k
Lw0I8knXHMdPAAEBmn625kGBvOBzOCzQsFX1Glge0BPsld9nRBzc3djMdS4KctdbDy3QuMjVWZRx
sgrx5u6f3eAwdc1Qvy9svfIG8TjbpqHFHMHhOWC8apVsSCWf+ouMeTxeF0Tl/RK6UUX8VsjVyNwa
Z3mu8nZixtb6I8bJgbFq2OC+KTLi7zFNPsTEayIHNqpL8YsKeaHh/cVi9QHVa54W8S5TwhxK/SAk
/bYm5JwZsFuPSPcdZtYCwoHpk6gvPIhIB0E1xDGE/Gx0U/UwvM66ujrRkDSWWADcrNCB82fEz3sj
LmuU4E/oh8+3eM4PySmEChsxa0VfLZJgBT1aXByqkKfrHEUeufBeSnr2SrsPzy4+YQSfNr5W3i18
DH7r74HUwD9aPCqQbNtYpNauCOGtOcQcYZ0y6i1+/0T/Z/RvyEZKJMy/CrPiG6cwA54VrvL2YxZf
RjaaCM6+Bri497Dy2yZv/NKd1783wYv/12XtNmhPZ7PbFPtvT39ARMEGUIcYp+WMQ+n1cblnNAy5
XABRJHaBnwTSqDPXRqGMKzmXqaT9AQEMr0hEure9gjzjhJg5sV5IQ3AjjDg+pORnUkkqgZ5gSfVm
WiCQsd+tv4hpFYkHaHA05psw7CfcPkdqMBDsSHob6Sffdbf/L+C0x5PtPjL4NQMPylOrzhAe1Qwu
Lrg8krnyV6j7UYRkP5zwMHxPZ4Z4HPJvfOyQX/oBrZ1XoyWCpUZYiCg8RH2TpMdE+IPQMfzwZeZi
D0P80pMTusD/3GLKDz48JofRRy7VoBMsts0vGzbjktRNNisT4xbpiM7lxmizmROr3cX3cGNoStMs
IZZS3EYgE7XaThpj7Oya0g+QcwKZIdsH06/IkO1J2a86BwMxRq+HaI1mZmm2ZVkKnQ+9b3hz3/38
wlsv00f8j+nYHj3mvjy+cV4k5VI9tviQx3PyUnocbHTe8hkqL+YF4zn/5qFpbnG51glk++j/qaeM
jC6gPyTtGPmbuQ+LEc73QCR9xy/L7J+qAUfJ8SNHSUE8EtXGnzoxBghXxuTkqAKSLdwGAj3if7Aa
48NQYxINxkSihkVkdecu/i2KK3wJOzioQJEwPPxWmVU69eJgrmHkrGuPPBugS7otNqQN1R13VB/m
gL5QhZ/mCBXWOSt8BjALg8aGMcAwe9Qv/pMACzaifMDthum/ZJOjYRARixUccoN2smI6VWo0Yiq+
YEDomCIxwB9WRuKMuMLbZMPRz1soj8N/E76Gb69gKcrnntko4TdMSgGZ9unMU4WhNiCKl/TNmaP/
GduK4cTkNOnjSj+NpKyZqxFfPYVmX8KpXGaNLDayuX5nt/ePuI040q4AQgtrFpaa4IzCnYHw+8Ev
yo+h2iIbQy8c6CBfzCTr2TkfZxRogMBP2Kov8TqpCdB+byrItghe/iacsptt3pDIOIfFYzfUwg8z
iQwTWofrxaNIrIvUHBcNw7Hzi8HCwhPYxnDdY0+KJQuP6Lfh5rOtC6S2tYYjykHA7RNuF1q7fpvu
IoqUeul0x1Ta6FAwPpsfTmEQ6MLDTaUazgMLAaPFEiV2l9g0lwwjIuiOGN1BxliK6dYo7dlNSbLB
JzlAFei7FWE5S/mspFthQw/7/canIFWhdZM6boWQ74lSmrZEMJWvtcTWiMPIHE2CCmVYHMOUQTlq
W0EGxQWUK3BNmRBNQ87DMIiW/fU3Gbd8JHzI4g9k6iwmI09YzvzdCjpYPp9v2Y6ynj0JGvcLarr4
8TJ/WzQWsNQoXnUC0rHPpiOO2GGVu3bj29BMiBmMCKg2OFduIuVfL2HnYmf41NYJIzEwFfx/xRun
vdmuu5rA5eLWhDqXd5f0BNciaIwpyaFZYezcQRcYim3JKTFDzcb8J5RGlJxIWNge0a6KLJBQsGIA
SwCPGPubGvdbmD065F/G+Yvp39hyi4LrWN+rDBuf+t4ybC1mQQA+5axmtiBtE0zfBKD0IFjYTMyq
L3DwaSt3xw7xntJf2+63SnQmhUxDxE9Dmp20NikequzLZoH/mN3iVwG7sDQdlIsRUrki+xCDawJM
UqU/VXjPxQ+c1c1wXWrvlczMGlwtBJ7JrsbEUOjHEPH4cMT0nAb/5NrNzedAfc9iqMptEt5HPlJw
fI7Rcpxa9avE46FNHq/iHFSukR5MfpBgbk1Qfq31OzcRN6Jms5ElZGbIxlnqtgM5AOI9rx46o1Kg
Fli2eMK8mKmMVDdj8C3IbkoQK7yLVv2Yum0HthNwMgX0CpjhpvyFCfq96w2yPg7CcMpJgWiIseqO
WYHaJf3H2WWgjVP/8+7IQ1TWWKGN6fWdMSGtZ7wvcUMBPzHnXUpkUz3Gu8EHCVA/eRMxvkIGyQDc
YyX+jZJfjCELHv04O7TDR0IyELdulL/1Yost8oRtg4KLySLf5SwD/fXdUsiXGIrIITyysMOv6BRk
BwMlFAYdXbkdm7uu+Dn8vOkvwLSOE7rSsS7Pjthm6D12rVwKAUeg1zN38G6xF97rWfBx5TZu5eKo
wrbtkt8L379w39ZsRT56ZNWz8T9wDnBFT7zPnH2CtR2Zf5C/xTtkKe0ueiir+aToFb/VTvZRJYrk
9MwG+UzSNslG9mQiTvhgfg3k7ddT9pLN6yn6qVP98l42cLj5F/p4p3BfT45aflpiD7/aHaG9i/+w
p33zAje/8C480UdDymcW/G9+7f9fL/MvIFnzhk/tkPFTC/f//y565AbxE0UPlauvLpb8qkT18PX8
bTfz16cEIpBWvcHV0Yv40reTbXCf/uaVs4wFV2JwKBBfW/rt3IyvQZfpcpq6uFy9eCW0Eer6W8f1
XHjZpkc16JV8+HaqJxoKh++HH7Vx5141p8aV+GoQPGd+D5k9v4e3wySDz774ePjloo8ekLDILRDW
FVXbnVRZaYMhGp7Qs0kQRl7I5Lsz+liE7GjavaRYBd/STRP43buBe1n9JpveN9f62rRQiBZLQHOE
6CsMJ7xbt0uQb0u/uYOgkuuCv8hrk23md/zaxJ+Ni6gfxMDl/+J/r01/if8ZTnvhGrwdzetc495x
defr3XHtVtDKVpULPMCvI89ldrYBGeBMrzav05vKkP4LMyXLuKMmcesDs2peiU34Kme95RadJ739
kyK9O3Mt5+vBxbpAgHBu1JQOHfIS/1pkG/1B+UrQgjqlYziRp9iRF4A2OBxD5l+/nT4SL+I/fRN5
5VrdUM/w0jV/EacsuPOn40f3Va6RK3sQ/r8MCizvhR0Y4XRr5hAv+8VCyXYFz8LI30zHyTXBJGQn
QP6krd/3nmDh7knOMRE854kiE7sCmk5L+VC5uOUPn5x/NVf6bS8FnvzcEMKjPGDyzfAr+1wW0edq
hP+yzWvDJbRBm3gMU7y0Fp7s4XQxvxj5A4QjhraH8N/CnxfOjk80u/rAOIMbvPBYyeXlfeClPHXz
3zzSmxFTYh8/I2ZcbEkszWqH4MpBq+Gny7+LvLzvhw2lO1Ga/Gcx//9l1fFQbnhLza7b4QnndWx9
tAWLwsKv61TteD4DxkYG35q/MZhPToga00t8iU7FLT/QQfFGyWO8YMVkVbv0kl+SEAnZ+8DDtctO
KS9pdvM7LXaiL/orqCKn9JKccqji3PvRjQ/xARm5eSRa8Q2YA6B2CQ8Fr299Yf3axRfhaKIJ8y+v
W7ELL2pnE9GmL2NYpkdhjegUTU226/3gbB7rYvOfREg96kdjHyKNfsP2QGHkhwfY7keTId6OF9JA
HrW9sVeP5jHZmceTvtaPqgBhWIVW5UL0h2/K9w3Oxrn1EVFFt+QGK+b+rlcBXwV9GJ+oM5TawH5/
07H5sE95vbGvYTMi0+bDc0hLz7JJdki4dwE/TdiiQVN4BypvbtYS/ffZ2k9pHxUv2tW+8sAqgK+o
iTCbm0uIy7yhql8K22g3v+s19kZwo9etz1s9ln6ym38J3P6JQluWdzzaz/DxbFIH//tRCqyXPeck
hh47ztI0dpIdl4Pf1mqX/iVZ6Wh7rAb3EGzf73QZXOkWqGITnOkAkfTegnPNUXYzzrBc9ddKOyOi
Vh/CFbX6vf3v5/XfrxvHnfDAOWP2imcWc2ul1fjd3mmF5stk4uLuW94pu7Ee9/o649bOt5QhJyxH
3ql6zHbmGvuM3wIUEQn2QTiGh/lzXutzh/km+9eujJ1wXirCcV4zJCpgOHmRiq/ZM2ukWW169MSL
O25bDcizTPWzxikCHwayb7D5cHl8Xrnq0Mq18Dgj/OQFOt06g1AWatYr/BEM8IYEsPowMAasWwz7
Ep5JOr1wbKwoxmJiAV7x3WpPU64tiSFCHhGDOYhLlWFxPBJQORiMlgJb6XtsCBeOCu+zuI0mKv3m
AF9a1Kw30a7h4tFL1yz00Rsx3DPI+3Owjk+VbfwjaQ5yug5bBpXNBk9Yl8i30ron2W9DEQulkYd9
iUHgRi5sRNYQX5zkVE5+jwJA3RXVVw+Xe9EwUO49qR43DUPpMbhmcoLEfYFQ8/ASTZsLjzqzr64R
CX+GYAl4uuUX9YO8pByLUe4+Maj6ltovxfJLmTIUczjAUrq9VEftTkpGPFwCm+GN6wRIeNY1zqjq
y1p1qbFXIce8VUJkAHQxCJGQnCw+Tr1bJbNCrwTcVpZd9Q+btnKffebpekIGl1nCo6ZexKeI5N7+
EGe7wfxR2wKZPGOOxB0lbElwP+6wsmNsCWYDzYBl2ZOcZrg1/NEGIVflt6bzam7Dl5w/I+IrnEiD
uMtEUMnhhGrsHThklFhMK3uDZibw2L0C4kOBTBAYA1QrG0VefUDOK1+YbzQ3MGL9q09vRL2/AZ1I
3ULSktyQYhbMR1JYagH+TmRjNhV5XIc3Au0bwxEl8UiUyf8JkWovFgxY4QjmXCMFQq0ev5cEQMb7
fvjHEueWkeohIVUU+Y3KdTDdIO9Lpo3RU1YfBJ2I8UfNCAPtI9EFDGw7h18q+sFj3u12KBjYoEW/
0ag0baxFsl3kQh9AM7B67004gZMFU7D3GPf7wh9ZiciDaotlvxzXsuZGT6Aeyl3z/YVbCZpZBkio
9EZXA1Yd2oNMd/6iaEZb169x1evTA0H2Y7cvUWSU2uF1Yzld5/rKFx0uMNP8i3gQfqeTfP2XJeTY
IZXEqIrA8irYc3izIanrsoBv4yye2st6++GlcafBetlUn/d+sHkSE/BNTIhcElTomo7qv5hxCO3C
st70BCyssl+kstg6MmrC4A5XYojjO4UCuMO0DA8Kwijhk+D72R81OH27xRF72crDNQyDTYoZXG1O
yBFw17vhet2BbDo1iMOSgkxeCxwrqc12J3U2goyCYoyGgcECl5msSEpbKBy8BxALqtwbjgp4HmLF
zF1fYg7hVHscTsvtHL5MLXJ5+WO/6gJ8Ia2Y7LAlFKJPmJhQ05avX/Q9XMfmjSyf0p8I8+8GjsJ4
lutfZXDyD/Nf/AcnCKeEc34GQoMdg2B/FTxfGCGGVkqQreqHH8D1woGxP63yFnwPSEVUPB7iSfJD
48R6QjkB5InUDcHOcEQ1+YnpyTV7LG5A2d/locnWREgA0tDLaLtCtWrxzF7gpfAk0+OYIYHBeNeC
vKfh/ckGrunL9XgR72BpzzY6+KdiSXgZBoq76Lwf9uXhXViCboPeLlTuGc/128bdvV1S0JDWguVg
F17KnN73wfHqi+7sSGGsw5dNcTjrVWEgnSL/EuzTe054DxqbC22PfXSRAMnXeIuN/FW8Al+U1YYy
KSSHT3ZYpg2+YgWxG9IqxauTVF+PgBrGXT+b7vQ+vFREKI/8gDcw7okoFt+UKTdWFOLRucChFg6+
1Z5M7TXtInWPNm7f5gn9sBnFSxmIuYroNabN0O9k0yFLsJsPrh1oVC9gcr6mDPylYEZmDNdA7Xcs
dI9bOh+4hUumDJP4hwT+ZvAAWEiGiB3HRw9WJQNp4hnzT1JLrmfeIh0og6tVvAt3CZMNCuf5uatX
r1UBVmflLh13i38k6uJf4bu91a0lnFV7+AsczcKxusMWZCWjamNBQNl164WN1RGydPtHPaAX+laO
jSu4aXECusFJMJzu+gZAKwDaggwWQjn+eBDuQlrEr7htPshB1D6FFN9n5JuTY/6N2TaaaKFh+cwx
zsHnXG0FePuI/vlqrCvPrJeko3Rf+My6EpYRm9k8G6HWOFfONtFC+AEUlhp7NfK+0sGjOMKUfrJY
XQRqvxZMbYWlATKyFJ/qAxecucpTOeC9YmcsDjUGxMvym25kJCWLFQkEplgLv/xuEBvF+/fffwMF
NMHRL0p+pEi0dzm5HVTBwKM0PiC9gUXxcSvCNQ8iQndRdLtooybWfE4xMsaJBFMn8J0t9R+eThHH
lrAkPg6p2KwyRf1pOFPoAeXmUMH6FUUqOi12DSRZVe/lBW+Ix6p49vluVA4jIw6YJt8jTgsrTNAk
eDcgxADZ/VIs5oSx+J8yw4NttWVIAHxLgUUVRYL3qyVGxIovxQkwrXtibgRNmVi9oXFk0wuxI2QR
kzakroGY3/x2scP3xfABUXy5WAe0N53dtw5/WiAjFki/oozFQYetB+AbGRObW5XO1XnXWiNXBg4E
3M1k9kGIL3QIaF387qwzkZJgRi+R1ASFFxFTh8da71FEMmnH8Ic5CZp1wwRpI6AHh9M52hROp6wt
o2vyxk7PpuptEjeX7ERykEqRe0w0qwElGpAut7lvpW7BH8YDYIN/QetxKd8GrCQ7iP7/vmfIl+KW
Quj9TUPAv7BqqsIhxmC25XVEJvQS128V3Flus+YDiGwbdpsEqmIy2/cyJepVlw1yAR/HBPpmCrSK
70z7CXyHXYbVByNOfTbjMhP8kBgOOTIc1292CmYKcuywrbKh1h5dgnznkk0GORWQLDzVsMFz04bw
ZRf71oEtqAMiok+uyasuNwyByJnvaHtw2qaNocoiDoeDNDFsDYU2anhAei05kFPcS2ht7NeO99p3
Tts5pb6ZbWPHba5v5NdavM9JknNSlvqVDLaUfmSNRaWiYjaMeWHnsAmbx7DdYxyEyjHDmsxLWnbF
tHRfcC/cMXwwlEHl8D5I3a7C/rpfMkNFfYUOBK93LgWKAuw3ILx3a+wc2NL5mMstNYfgtVEU1HsW
U7GEs8kkjArlJlOTVSH5aBTx+hhw8aFrYmL/3lbhJlzAqjxzonZr2o0O56Lm+CI9sltPHK9MA3Gl
oEDH5UK2ka2y6PJ/C/rQ8V/z/hKp33OT5wmjgaD9i6PHi0q0olutZ1UAn41SaOo4Oc4tSFZgDLVJ
0EiUnjRb7c7jKgZjbf+3KDZgnBTIXDdjq4sSbFB1/YJZixeGbBfTxiS2nVLlddaqe6zcVL530z2U
7tGkcAq2i+zUars3mOjrW6XrWNCvC/1DFAlH7/bNeFUwGcOyLdpE+FHhlUF/J/hGekWzPMGbVuz3
e113jpT5AJ0gdqQZ1zVVI6MqWDWY9p06wq4zWD07xkVsVIyTUC1X+XeMJwdpCNfiq2b4s11gO0p1
zOZaQypghEakVyTa8QtbPb8XrNwgNoQCDtYhLCt8Rnb9d9ou9RSSyknEjouzZ4lBsVod6TDfzH0C
hDCJYz4AS9k/aLmxq1IW97TbVwJpIV5g8hKvzg7R7YUHkivGMPOtF7buHFm5h4k1ey5FSrlp2nMj
ekOGBnXZxw5b79wgooZKDlijn4lJH2bsji3ecCixQMbwyoa7ImPPZIE14jNMeJuYHuIFtSBueBae
AOzv1CJugn8aml7Kz94ysbIk0VZFyYl2GLfecwm+BjqL8uNR+TiqMgFJRs5PG99YRkxMgMCByAXt
Vv11vDKvhh+bHgnDKuudvol/+Nc8hzFrG9ISZWfyEeMrvzKo3vBWZBbyptKDAfJFnqrTXkXmVnhm
CHYpfCWGlbPV/OQVQ1gvRHadNhGDR9lr8/Cg9Nq+H7EHwydO7OgokA6OrOgJL71IBuS4xODFIk50
eJ3P3isB5nUSTvS/xXKL0SYbhXUlaNJ6nanHtwR5hAfVrXxCsJem/YRN3u/M1Z3Kk2k4leMq9Wr3
SYINoJ2P5Tx1FDadhDxHCzcm9A5TvY/gk/Jb3fBa3PZWkKWhuhogCw3meFawzbJP7YWBrwXg/0Wx
0Dp4xRMOVWDlhbSnO4gpO6KX78QEi0q3gJONp5mM2JjTL/S05F8SPJrYycN1wKRnJwGdi+ElkeGD
zikcDqI11Ggj0afUYyds2aKZOWJRApmYIapQAdAqYU66g+UvFyhuIrAumDSOiIXP8Q45wRqGM3Lw
dmHj7P6C1kAYCIfQLZIIYK1w0c9gyG/RzKY/M97V0tpgKNZtBcNaeM0vz9ULa8qWLBP8pKwF0nh6
3Bsmq6FrWLWyd5PC7rGMeIkYWlULbBd9U1wpZ51gA8ZHCGlpB6BRWUbjiSrQvFdLezKMKumQ+OEn
TVB2Hht7ggdoMFXhWUMIvNZa5EfL6ExaKvWuQpX3qa/E4+v7+gpcJC5YwnRMp1BNUAWdiUbetUDZ
5/oDJhsUjxG9D/yc8yTcUB5O/+PovJbb1pIo+kWoQg6vJCIzKVKi9YKiEkAi5/D1d+FOTY09tmRJ
wAndu3dgInKQUw8lDfGJ9wxGqi99lU5tBj0vssUy42OlnxqPXoLxtM/MBvuK++udtBFb+cLah78w
HKwJd/OSJ/AxH4QlDcyPiMVi3qYGIpZCNgYAsTfsw+Ca+zvN087Dc3V4KjaLXaPHRTdb2JcOkzoc
P1byndvNJtjKeS3CWk0J6APx8fCgIaHhWqMI48T+Cq+oLGXDUaJ/Bmjakf9pKFpI0Rg3iHGly6jb
5jFFO3+BuSyjp2oeao+0x8HomDw8bZO/Aw56b936XsHi92OdRbBeAVdToggPst08zrl7s1MZE7cO
2fXW/FmONoNmTk+ygrWFZrtuSBWbXRlvPrvS2vWN8oEWDtt0R3lAj1LCNxoJsrvIsCCJXV41u+fO
tE8lPsQb3fK6bE03la7tFzD9PJHWu3wXNIVjscOdoL3le/q+ZfLGyXJbYLZptYPoW9jyV4oiwaf/
P0TL/HOVHlGq/GC7y5CZR4W7Avv8PJbOOH4/dwjBB7uUQMa/T5izcIjE21LKVk+8EoXntvhKmtCn
/BsfXswPJD7fgS08C0/zk9lrwbRKQfndBZDEAlN832YTh0OT2on+G2NNoPTqOlI+PMWLQdrK4ofQ
rIGtV09O+k7QlTMths38B2Ki1G4tr97I8Y7R2wrj+R1PiDHDbdxbG2SF2p/6FTqCa1Q28N+5GQ5c
VRy6XOvcxdoM9BzjnGEt/lBSeRkBXYj0fKAc9PWgw5aHQfhJ8Z/+iMR0V20GnHNXYmAckk9AwP0Y
sFa+cLncD7A2Vg0ls0/rvhLxwUCHvc+yQ5M67nW1kLTp4Vx0Rbdi0w6H7jziP8pJzk5ywnKrjjZx
MdhMrKEyiT+hxx3Nc2a0w71jabbvJ4ufGx42Bj7NylUDP9e38GdrJsLZexw0z42IbfS80fdCtUn+
JoZbf0XyD8b8GbRqOKU4VaMldRnLCn4dB+dRveTuNcPDqPv81Fbt2/2OskD/JDUzcuzyjjL3geeG
6I3SimmhH1YgJDYeing2HUXm9PyQQcnU4Z5QqUHYPRrHYV7lgdLAP4aMnkSQi1zE7rB2MfMrGZqX
kLoo5urxuel01dbXqPMO/JVrgTm/w49GZ4qM/tpszm27/5WdIP5Y9GkAndv66cTkd+Ke774YkHnS
4sc47aGotoqdn/Kjoq7RbG2hrEIdsGs6q53OKDPyiNnjCBOUNSda85hR/Y62mmCzgLWLB70Nn04x
95A6PCXM7FbVA0a3YX0hnZDcipnJhC83Sm16pfWiprtOvyCSWr8oiRsTkui6fdqGL+1YOPMGUV52
GXcQ+/pu21yg/mEIUu7QaUs4rrjPLdleL/hE5VdROGj1CChABrpTBJuIYcjccAqka25DILUIcM5X
bvXpcerDAikwy9gy169wklhLWLAyj8P/TvMTUoDUxfwq7lbyTfqy0JNIHxHTMee9ewOdIJZoODdb
3SkQekC8TMtgb2bljz7D/1o3N6baw0Ve6FE2IlNI8cUl/kl/GvUferXkgk1TBOGCwdVrxVQXWjJ5
Zfq6zta4HYkOxGUopGoajG0AoXZoXeiVRhOUEXTre2XaGD9iNcGAh4hYP6l/ke/8qB/bzllugiYY
4M8KRz6By5zG6PRq9rzKeYf8BDYDX3mxy/qndGsojiMKLuI/MNFFUgE1nMZ5HflI08hb5kXgUfpv
XD1HGAXreP26c6jsA3Vc3ycPXHwr+XNoS36OeHHdvlnlhuonPeJGIXwkmyjxwhf5bF/DhTzkePHe
RTnSHqON+a+glf03SVvORlik2LWuzeNs4q2CSGdtOdEGrou0Rd8zUUfN2Wxjgo53szfzk1+ys/4g
anPjDUwaCz6e6TbEj+qrYJN20u7ERrecGAleTeqyrb7EVUSJoT0DQmNIbAKAsEHSKVsXTD7zKr5s
BBeyOivT50ihkboKP4MFiTt+TDPVQ43FOXrYHEWvjY0sDkpjd1CShlDBDRRRlM7wD46ZFdQ4xlcv
TOhs4tlxamoWyQQ+H84SurZO7/jIUZuMtBbrbgsxzvinEa9GxrOwolN8lbsOAXARWP0+C4ni3ipU
8yXIP4kVRSDS5Dz/Zc1bGK5xQ9s2VxhZoJ2R9tvwbGenIIMSFmV7B3SHdBADjVJXLIEpIy7HK0dc
mQ73GQsX9GUXVW80cv132/HTH+RL3iFXYVpc2JLoLj3gYm27YqiPAJspig5tYqVId610n+jPMW/j
TTPXcMv5vOR+ZvFnBvPwrU29EW2OVV3yENAUP2ybWDSJ8fvzTealGA8Vt1DzUhJer6ym/DPeyhh+
QkebH+q0BUvCS2WlYgSDKHC5WqDZ/Akws6r1kl9DbEAuexPqGgCS/oGJoyUwNHiEq0ctcHVbAQw+
gIHl8m+ujRXARAlXkEp3c3Viitwj5/8rD5vyUIU3jMXxKIXZVh5aSpl2A5mca1bu7ll0WE9XbrF2
rZsk1SypJfmlZdtV61dDvftlKXSMv7Riwh8ZP0N1nMtt0wYxobEtOR2q5W+k+caaGRGSkzowft7o
e2lDlIXBBr+TyyaCy5rvb+SctqNTdVvIfl3o5pZTyeRw8kx+8nFvSpf5Fse016R/yPfJIH7v0uXn
gcckLHMcOgxoNsBSaUr0IoMAqCNdtMtkHmTQC7g30utW0AhhcJNfNcbBS0QLL30zYFajXQqjn0P5
LMSb7uVWb+3cM2q1CUGS6bIkMN4x/W4GBFCbuLnVGcXFC90Sp6TTTb8ztJ8CzmH+pfySGtAQ04nO
F0qK9quXgcboVV8GdrHAbSXYpCjO6ftTQ9OIO9S8aTWk2HgNLOnkNlSzalgwRGgukLIMGgQb4AcC
Jr4+HKY3YNtbJO6EYd8j/k3gWTSQE16unC3AMZnU1ns67R/8BvTP6yld4DWUuNOt1A+BckBxQb2+
RgXV/W/BODtvbiBHVunCD0vhS/8SV/0aAxlFWn5OOZxxHSe1QObTKj3ACEnT12yCUA2AzeH58tPw
by88kIvwS7lCTelUFYZR0BtBx1+pbeqobHxuDDJnCiTCUK/y55+I/wXSI2MP1wOwOVXcqNvO8SZC
ZsB9AGkpbD4qtDrn+DN2sNJgNJTYNfFnwHDnhQldsBsx/OCH/9emmDxwhXH34wrDGD+2dtWLvAe7
94pTt/g3heOvkCyjey64eCPFGxVkQQRhx8sEgBHozMzvVMf9vsFSHSozUTiWEwoQ1lCEVptMe7Sk
d2kBGTksB+W3GA7wZp7fjbnnpa6ZE1LFR/Wxwn3b8Pp3GHIwIwju3VLJQpRpCXOBRp2dOnGXm6cM
Ghwn+yrDPIT4l6YjkUVdQSvF/7SxI+J3XhcjJdZ9VM9OE2PChWHQ28TaoWHE39sHUIB32Z4ha/Mw
eMiVud8sdWrqlOeepa64Fbh55UC5YK+VQSOv4bOYkNGwAPwlYb45wo/5sUZytr0l2XhdihsdLlaE
ByqWEemxgriX78MPgyWxnN5CZ2c2YRWsnoKKj8hjEkzxrYeZ8KaMqHA4nS7kYLWz95YqDDrwNkSA
gPsziBnsM9yXIJFoDzVZR7VD6HoLcEVGOYIL7q7ZY1zN5juyJTl0pdKVcK+mhpMdooo4GdSvmDw5
bZP6mbhLQne8adn3LR+Dfg/1mhXDZ8WrW3FlU3JoZ4cFPtax5MQL5qiyfTAgGDzNmffkqPySxwQJ
CM7eL2dQfSxOAAZ005EOL5WjkgQVTMTqPfATOojCYyY9mvdBXcd02d2O++9fYnkWJ8ba2BTSCXxL
+ZvuwB+ImgTH2uujCzOVwWzHXPuv2onf3GnQYP/GlkH0TRy3kcpCEULern0aYYgtQ7F9M2MK6NDk
KWspd6Tozr8945nDpUGeOCxsbtsH4UMxslTxqHDJMYHAmQP1w/UZegSPy9FB1AO19XW4tKApJFk6
qLMmdZf32NzSZQVktuJxfyIaHEk8pRCuzRuAdhiM2b/mhzgjMg0YGB1p6viKh1xfgRpBzTX+RITY
frxlYM2f7IDNIeAQRIFzIwk2DE3gbE/6pdtN6G75mvxxcktNO7bWFsptfmDiEd7rJ5loZfrBk+Uj
ksbWpD1PFlLtQiAA7P6Jc3tSwc3XOi74eALT1xo23S1UYkKhjQfOk3uqCID0xSQVtiNEW+BeJpHT
eliE9nRjGwYQKAYwF1Bx3rwv2Yj4+OvUHcwYzzqVe0a3tp7f6YOXmmVeK/oCK3ItMYCx3nl8s8Pf
kWf3V+Pvi5XbtCZA8inbZGVEZMWLJ37TQRwU9lNsi7GtKut5Pf5hJ0CGT0fopbIeSLBrnK66Qs0Q
CH0c7R7Lmtg2v9U7wR3YNJHatbg920sMGpVauOc3JIoN80FCYyrbPfc+rG+Sp1CPAD0slihYvS5/
xTNHF0GeNrMAnnwnncL//4RHj7iWr2ViQiU47fvyIsKHVp4gYrfvNOlkmDXXESsKRrTQ187GFSeD
ffejES8Qsj5kmPHQwZBrzscS1MQz50MlnnDU1ItjjKrALrB4Oegjk8x1folZ9oqXtiSEOGhuGWQc
hp0PiwezJV/kxq9+ZMtjgOyRgWncjENvXqPyFgyU0JBysaz1opVxAImE7YkmiVvkIQSRzeBijH5I
LuQB2MDTR+WdBc0SGQ/9Hlxbhar6/6zgUzNt2SYsYv4kaSc8gm+i4YUZSQ4jchIOzcXpDTa63aDD
cyGjU0eRsTK7z85h8CRzLPyJ3/W7kgTJ7KKiAasCieCoSv5BCJK816VoCahEhY0GaDXf2j3jjzg9
ISJSputAsl154SBVxj3bKCLcPkXT5YCfdScyn3QXHGAN9xJMvXDDLTwKslMIvfBKxeXsZDZBuQxu
s8r1fwwqgdqngLNojQqxQ362YDwLPf+tP6dEZWKrCD9Huk9aUDJ9Zs7Y7s0PqgSOY0YnxmKSStaI
kDuvmSxGNpfumnf1O5JXp9ehASQk4WllptyrsCZ6xvYoPQl3o5xqgskmTlnwwjfMuRB1ZtdwWx21
hb5g08cfGHZCDfzOij0lcXTnfQwBjxb9Gcd6GeSlO5OtgodDwLQ6BPxmcBxvIMdzg1R4LYpLWmdJ
KMDwxi2ix57aQdb3qWlQmp6t9ESW3Fy6nQo/dyNAcDRXiYA8/asUkQ3j+Up1EW/BHfBVFXzlVLMa
6i2zASDBORg3EIb1bs1oTL3TGwgaNn3nKBhOhEGlHyB47M4iODB6aE5FvYmo47+X4JHc6Y5jdiBL
pO9tY7SHdDc/mp8XtreUlVr1UKpdrZQrfWAiN7xcdRsJ1yo5lsaJC4u3SIW/DEh68u5QzcJcBLi1
Y7jKlEFE5lBX8nQU3JdYtgzJ5k2IyaE35GcMzHXZyUq/gBbNfA0eqZB9syg0DdcqH1L5JNovY5m+
TSaIjG1NZ9jjQhywuLn+GTQTTf3O/Q3spHCphQJakMrwosqu25sJv85Yt+KmFJ0M6M5QXPFKboxI
KwO2SpbTmruXGgJGakxzi2AEsbqKPgamKqUO03NCpWKbBLsruZJojFCbBnQjNSMYenQslwgWY+LJ
nYCTQ31ahqj38sEJpGAzeFCUf89+gxFvBJcwtwfaGQg42VlELOy0ZxB9tvdG2/B1OD4/o3uPK98Z
uiVKNlsi7sz8RIlitm8yKuZbainUn4SZbwpKa/NEMdNVQLnxLtWYoa3ND8RDoycNR5oMfvSX+RFi
0S++SXEgcucjepH8JQuY60/745jTkuCJs6UJAwIv7isHsexyjtc4nBCu9U0vjkTNvII0sFjtAoQ+
kI/1x6/4poMXL0Q36EAco7YIHioCX29KH9X1MvJHA8QKl7FmXUdXNuSbvLV+dfd55S6JTmDghf9G
XmK3K+B6vbcLjgjrSNMPNCsUzs0RGuuuXmu35sTZfDKgtdPVIBq4L0SD0nibuSapSYl7k22nZuyI
/JohhmcBuy4LgXuw+kd18P9LDrct0V+Ru8Eh5l96MSkzRt0luJNqAmK18UfTmKY+e4bIY2QwxZbk
SvPekjBD1BAynL/FiJP4h1X+cLJx2/5hcAZs7GB7IXqcLFwmRUAqHB8BFwQFdf4uk9txoCV/cplz
4e4ikOXD5GILTPxLIq9gN/rcxFhkMX33wN3Nu2SSzeU4ELbIj20c/XvGx45JxU3zEAMqzNFt9Fb/
eLRdMHstYbvAKqmd1YRw0YsQA4eYiO8LDsDCMeebGpeTXtlwysFMjLI1lXeH9uDCgoMJAXsKbiRU
6iboQo9CBOschIur8sw2yOUlWvcWrTmbkHoHNxQYh+xkeaADHrWE6PLiqIAChbprmZ3JNtFT2o3m
DuiAREPsB6IAZj6lKC3RE8gYLMECY1vhGbCiMpH23DSUPULqJ1y879MbH9F7aDxJ+4nhKtfckPpS
6tOVourt7KdO8UMs8pHyGmY5bTJp3Qy2W7qb7JhqqB7W8gcS36/iqNMwVUsLghgtoD9Ut5t6gNA8
7ilx+P8zc2XwU2Mt/WIDuiU3rPJp/XBTpMswNxZNEANMxilU8nuGt0QgM0G1gJip/nsILtm3FX08
v0FswYaXVq85isYyk86REprk9uxRV2EoI66mquIR8hxe8FkwrUZXCA9npjbgV2Ipk5iS0Fc5d4As
GcsNBpmSFxWpNLQ1VUVABcNOEql8G6y+/ZYGjUfNDniteOoADLD1GjveWrCo/iUixHrtvebdMZNU
eaI0pskPMjHMeAUAoXB1eEkVQdjTrsEkD6RE3nFxluY2hmbCJLL5cShXBRgK3gEnTOEoeAJl7e6g
sEU2Bz4RC7/eK2WEUF6C2UDmkN2J5BtB2xBCEvBFFyKpcFd7KOX4D0pdgrr/mtGLZldrOkrzvhzB
Vp83ePzrHmcHsd2U7xl0T2n9ryRLw7BTiXpiXlXBIk4zCA4DpSvfywneWbrRBq5uPEAwIgPZq6N9
3SjuMJ8qrEsrrJrEX90O81sU23AjLSST5y5sg2jAaafE0C9dXRhbjXciGyWEJMd/o45hy0bNYL0x
f8mLk8C6DXVKYUQZCKlNGWOYya1feCndFQ8yQca0PGIKxygYVjnrdUI6juEW45K7zMTHus4rTCJI
HTxm8BpfUH755mql2WTmbSBC70Zsbv2CXpeNbzMmAOPmJXmGth2n4zPA0Axr3E1T7nlabeuCTgZF
jsH7YD87vqKLoJED8S35EVFpdl7LKAiD5GImQNMV0BszUaDyX2M5QUs+M3Zo5drVmIdWxL39ifJO
71DBGCKT2PeQrB90iLyCnmrQCt/Kv/h9Ok6YLZCrWdKLIkTVyA/azw7zEER4WXLhzY/pG1NPHkuz
S5JPCqqELR2fqfRn4NMI1wwsR/K/E/Hg+dbE6YiqugDqG6N7PTwqhY85xTO02MIrIoDY367xrWUh
AjAn2C4M0knMro3uVJaAhS3uEvOH5BgQtQSCskomGJSjLXozsBSd3I6X+sFVbd7/NXjPiVjfsKwW
97PcKzLllLF5FfEzz9I/1foSGcLM4RveMfgjgHuXv2bnxZfRaZWrTADp9GIHDvyg2jpWJ782iSCb
wcC1yTflFkLPPeafTy8GgVcGqeReH54iOKed5vDppoDeGPef9POlRRsLaizt1WtxPKA+wCU4h/4p
L4NbJ4KFmTWZ3zZ49YAnG+U7RMKswla62Ia82yZocSHIx2zXMAVj6dL+vKnTEhsHUuJITgJ/n6qO
uGVZsrtOWlXqb80lylIypfdS3jTjR5m8sbzCNz0mbKKzsNsuVjPr/ZgTi2Qs1xrX11VeqbhLISR+
XpMOc/KVNK3lb/Br7jXswHDB4j75qx8G1tuHDJLCc2f9AW7kn9K7+Q0ROant/FFcq3D1vMrFceg3
iXSy8OrHcqA7TZ0zPO1QcsTrpCIS2qhuY7MnunuZ3AvlMj23GWOrWthNdwIjSUysTcSWn2EFh4DQ
sfFDR0GV9rfRjNYVBC9Nug73nCU71gdDM1f9X5lsGKUmwxuFWmp3x24X0WqouP1ilvFoHQE4BgwW
ISV5hVgF6dsJc2147+Veyn9BzOdAIMSAAnqVnIktrC8FdvrWe5hun8SdXac2KPUT+oEZxwSM3WvX
/DZMwEYwV2SWVTAZiyx5HGyx/9Ck88iGSyQ673bXOiZ4A2RfG9Vqd6vxl9jReJmrb5Oy7DNP30xw
k7IhS9Nv37sR058rbqQmlLZzF5/Y9fnEhdF5E+dgx8C2x70NB+xnHdRw7xIibBemm0EL6Se43if7
tNkW6RiokjuCVJj79sWSRxs7yg/LYdRUfaSgWyfttRfTHI9jQq8vmnauc7+WWYiy39R+6GrVFtYz
xOqcWnyQ/jp6l4gY1y7ct/XPM7tNHPY9dYDDQF9zXhGZSN7L3E4ML9X3nPmo5iqi/2ywPfDF7744
kQ5dcR/bAx4p5q2a3szqOr+CcJlq7vMseL4OKd4oG86wOvPaw6QfSVcWwlPYeNJn7SxF8y69AMmk
5ButGLSMnbB69V/UNjnfQrnkTlCoQXgbpTNkwcI13onBtcvB7g3GWnO+trB7TjglAKNkZlAEJjP+
t7PJpb4flojmTYx7UhJnBF7+WrqtlnvtM/9LLCxjXeU9M755j2LwXUIwpSzFcYZeVcocjWNS2kcW
OuDuPjdfFQZ/6vfU3GnFuPxSmV6Nrr3aDdqPbHxxh2WbiWHvqzrI2oXctcbDEHNdHmoyN2Vbeszm
qdIXCOqR6D9F+L0gTZSUBF/vRuSSiJyQuni0hbR85qUHq5nIlDuBoZmMNkbKTL7gsz4CgCl7kWo0
9h8c04xEhA32U7mT/CQuzCtlF7L3OJqS1ukVF2m1UjzmMYDAJRh3hHC47ZjbMoQhg2Ap/4urv7H5
Ag5iKDKz5yes3Kk0reQDP4019ojGvk78mEwfmP6gkKRuG9UFMC+JXudX+WORFJPBvBrfOtfoSPd4
PuLwjQMGwOhFpi83fySif3uXuYSj+FGDjeMl08+fDRrT9ouulRqtFH5hlb2Gi4lfx+CNxqmlDXxy
RjLDCK1PxPv03ku1hPB2Qd4EpA6rCgMt0iVmGF8bbfboWJUrUMEYYQDxNvUnqmBTO0bUJ+1V1X4N
E2SvhTZs0XtjrpWeQyARBXLTEzOJjGQIwa/GXTEvA1kFYzvm8dh9dYcnyY4VGAISS0JgzAMuRLmx
a5pTVnlk9TH6pNSQXVS52kEc4F7VWHoWPgOD1NzJJZ0aY7QfpaXBDDBqnohuxlhIXw/K0TyXh5I5
dIJrNzlllKTM4aDleIrTw1A2/5XdMf2EigkRqRUO4VZl7vPaZsTqPpnBQkR5bpVAlo+Yswz1urxv
X7R9JFdDZ9g9X2eD3mwJ+tlOzLqbL3qqKgJldpRip37osfuUr/TicrO1bMjEVQBxt2tPPcRJgSP+
c2i+8nHTE0QTb2t7GQJVZ9C1woWhTE6DmpBriaMdlm1O42OTIfpmSDoE0ZHwuqFIz/kOr4TViKnp
5GlIttBnmN2hzi768C13B3i10x6y9Yj7KUcr5RV0Adewf2iDOZYXsVi8EfABhGLRMLoFXAwU7Mdx
aua0+M4wsV4UONVCqVbDQIeM+3IHyUk9cD8Rzrwtl8hJcCpadyU8dzLd9iETzMmbWzI3l9jRZUwK
RvT0mOO27mD+IxsZftwBSIyMIpAdXk/1pSoUup6Cuora35MUHBD9+Hmr3Z5QPuSAkUBd/GPZ3AQa
JtcWOarQafEcXcVQYdbZF4tH9KTIaUKmdzi9cZ/iQMF78JgaN4gYZ97CoSfYA6MwyMDrNnHNA/sA
pQQ69W3EaM6OXN74a0OQaTd+4aucC8ditdfI6LxWFX78fGtj7+sX/KUVaUfwoArZZmsEML8zfkyN
kRlKFY1vLfmO8+M2ab4UE5D/YuFgIp6FDNILi+i1SxWiZ0/yhueEkYk/wK/Csx8/tXNY/MZXSuFm
4RXnmBGViau9PsdmYLhnA5iRz8LsReuvAsugPGOpuE6Sja653QM6iXwGTBN9EusILGOg80HGj5ja
ylv3F4ZOSTnBNgD+AkOcobOE/mh6fe3r+4bpp+ThpTxlToTMTB8rBw2Qh2yRaDQ+q78gT0arDYeH
RClSFODH51BgP7oNUWziHGSN+xwe0+sDylKsvr/IvP0TrCPpKhV63aFYZDYi3dS+nQ6pCMQ2HxfJ
sdtDFGs37wp6t5FBbbkX5Peh2X2Ss7NvLpwFQ0ZVjZs6Etg5mMr3JS5wIF5rePRuTO4ebUddneED
hn6T468Lesh4BZJ8vJ75OqrGobmeKESxG5tc4qkOL+MG+Z/JV8EWOpl7Cwuzcn5LqAYczNc+hdeO
KBX9xbR026XBZzU8VMI0ZTilMbsfXXexabLty4KSsmcNDuVBlv7p1Js8aroPxnzWgQ1Qc5y7sz0v
dodL9ghOahOJIPOheVj3Xtnh/0ieGuVujEU/znmj/mvNJ5zhcZLPPeGnp9f+KLtprb1pBQiRgyWj
ySAeNPl5u/cu2/pVkfcDm94WkVjQKsKCf0KcU9F/Avt5wlvyiN71wb7vY6IVyGw7it4Lx1zQyhNO
VTzxothiAl6tzQ2pERNBeaQW1v3W+OcbIMaSWxQQMyLM5PclemT2Ipv6VfwrfDrrZvuUN8NmmNiY
2xZ/nGTDGe8v9jLLmTX/swIcRiIMotEfYySRR/5ZfZ4zYNsOsRB72dFY4t8k1eosQDov9euVuuD7
HkKSbrLVi7DDKwVnOGnJUcsCuGPcBuSuqAf10kz0BVsTMY8zRS4hHTibsHyxHSVob2xx6aQzwTyJ
tL1IMVc6cEP0uirXutmY+P8+kjCye/kAO2zYVOpdBsz/Lnom1RbKk7vpKPHpfbK2CWwovXyTJHIT
Pyr1k7Nm7q+l7reCZ7X7mZDcl2UE6rAbkJQEFS5ioWswVn9lF14VOk6MaY0rIVhEDOLOEoKYKBeS
cgccCvJ3C9l79jPB+Mwa8H4Kz5nwIPXegT1JIkwfvnw6bDS7lD+E8LdBL4cgIxU8vA6mmIoVENJV
ZUc99DulBWfgegbNsigsbKKVIYKxnFmSHRld0JacGvpz5s9Ud4P5UQx2VZM6wfSe5o5BZvYzdhTM
H1b4WXEnSbqfB3DNcYDnFJav/Le8v8ILustU+dBizFQPWoXVVnOcZq53mxZ6EjRUPW8A04TQwsUx
zhCMtzKe5/16PiYAogzsTuOpIh4TuIbJC4rlyZGqxQlSKs9CF8gvBFfHNkNTbvni0nisdYRGrNBk
8zyEE8O6d0nfRZeoPmj9/8dBzCEyHlWRDEuMt6Ge7jrf0ndkMsmUgmsmANIpWdypbLxkomMRkTRO
Hmv2IeKEAEsS3njqRQ940DAW2SkJqhYf5kIs0GivBK5A3Fldcy1PwUIkXAs7Q+lILdrW7caCeJ/+
YaZPsF8CTXOAk2Ipniyc4oqIWRrSirKm84raTWlZWdE2Nw1U2pggiG6dAE3Ofn2dyEZK/IGb2m2E
HedX+/pM4HeGYOe4gMFfTcmL4d0/byW1BGLXeEelMAtufFruINzlR4cLV7OnCa+Y6/o1HbqtSS5O
viP/CJMwGBPC7jWw1ZXuSkQHmtMGcwj1ZL3pmY9PKRRMqTkS4CnVR+zFwiyQDIzyVzIBBYGhrIrJ
GfuATUGI1/gPV+3WrgAIuVt5gE35XeIsoX03OqlLfrHYPG5U+lqZwQIQVLhTVUJEKS3wNk6YkOkp
QQnJPadYs7JHUZK4vBZef6qffVUa80fHuCskU6er51+PpMEAyEIVRQ79P+2PmSYN3lf1UWPC+6l/
Uj9vX90xHhlpvLfWfv4eLe62oMaGuERtrvsv5VA9P2qEbAqed8ioWpGwaI5ACfVPf+02c3wLtU3j
My+Ob1Z4iUrAT7cZfjo252xBxKjdQYABgnFHxF2cfBFwh7gZUGoCUp5LDia0uqrqWz9d9A+jp1G+
p4ktwpxvLp1uZ3+V7ugHgYleHeBiRtgU6ktJobKGkLdB9Al3mt3Gv7XKv5/9Q6M5IXWU6kTs3QEM
7awBvVEYPR/QJFsUcXA8iV7oIicDpJqY2uVXAuokNLLPtT6Tp6eu0JVlxBHjP30dAP3d5LlvzUAU
PZwai3w7ttrqLoRIyawxINdzACVcsNqPHi8anNVNzyrPGgx06Zss+qb9Cs1DLx6m/DfTzVXGFIvG
TMWpBdvGiN5pG3OCmz5WBH3jt9ZmTiEhpm+Vcu2XYAnmWAUSpeP0CsZuI5jeOG1Jla1CrA1gIi22
vgrXtLYaemPdkFwREUa31I/F7/i8sXeteIeLA3THH6O9E+VsZluVVaDQmHgcw1O6saz9yMFZLuzx
5ivMfGM6SFWwyP+hW7OEuONF7mMSdYiCIM4jKb0IAyjrSxnuVn1+jWx0DonyxyBXtvyOBWajAuff
Ybks7+ybVv8ivkSgM36dSsufdyQw8RQ60lC0rwT0c5LOBjNKnV/6D0FaTX+hyNhzXz9PxD5ONTzh
zI8KO7pMElxoYgdSHSRfIhHEiSHEjNpfo9x13BUy8rLNKyxzwfpg1I5vUEas9kGYvxSaYBtPsVIH
Azh36kkqHeV17b+MkDCvn16g3Pdend9fNQTi0kIeNBmx/IvGRzEyA96lBrboVb8eO486ZT6UUE5o
/E3shg2G8/hvtsRGs3/CZdhUHK0lzVp3uWv7GdNp0EdzO0+4WuU+3OXiRBUhg4spOB3xGinKZOJ5
R2dmoFkAi1kSoZvr8VQYNi7fcutGGEFBbJujz+rpS8zbE25+0lWNX2VXEw6BwBI/pw4fOnyhhVfp
szCU731s3lrKTwUPWw1JcI0nV/VONCPW4nIyHODKOTECodi6qOlfCJBNehRR7pPeupLak9X0Zeqg
XsyjQiYKa44smNibZ6Xb85tF1LsFd0IA01u+5yqjKabgeW3BsgV0oNzSH0xUS4qfIywNAXc+XEYN
It0aulZ/+mKepqL747CYvtRznOxkmLvh623exSQgHFLsRJSboB5jGkI0TG7EjZ9XexU8XRQ3XcIv
8xci1Zoqn+T5Hq9KfIe3JfI4tPPNJVG8Mjk2WC8Ytx5XQi81fcV6KCMjbRSwcNOeHmOBpAHGXwvF
poP62Mu4EmOdm3uTU0yl3VRAkxFskZaiWrmmSLpMkIuu+OFCKvgWBBAdPQHcuaBINcEM89p+4RMg
/yxd8PeMEJac62VB4dYi757F+4AMKcXYesb/I6+8adgZA2detkpi6N+T3XR9QNoJkYHj8alx/Av3
DNWV/uQGWBECxqirObaQ33LpJpCF1/lG+A3aSx1puPwBOeejIG4lE+/jHH/CGPNWM9k+TQXzl/HQ
vRhBDt8jUYsZzNtkxk9Lx1BOQ1WniAcCUQ8sZOrm3s8aHq6A/W5aH8dSP/R8nIUhSJrrhDkZMM1f
InkQ4A5yhoVHyM/QG45ek/s0KTe1zTBHpxEpUncujA8T5pTaAyNJNfMswPj/ODqPJdWRLYp+kSLk
zRQQCIT31ERRhiuLvP/6XurBi9vd7xYlpFTmOftsE4w3qZEfqYgeFCeV0diabFZMRAAeClv3XK19
mcq6F3CRl4tzFNSPpPzK8vAryrbTmd7TcgWTFbwJvRVFmSUYZOURytdlJdLYv4En6ZnebylBSG2V
7OqpmJ+LVGw+PAqIxBaO8RqM/iRWTz1N9odYcz1VzqoXwR5Ua2j0pvQSmvishb8jxi4f6xVm46Lh
733gTORm/2jQS/OaK+x6DRImA3+YuDnKcbYo1INsBCfSwaWp9hhgKpivvvEI4jEPbYXyidFoblh8
jzexJnY11Bt/2A7dX5CwT4rmNTTLfwL8USuqH2HS70WEdhggxP3oip6HZEO/OUKtuoHVg4fnqD7f
UmqeMvEnkRNCHBG1fIRtRmqxhVPKMBTvhqsG/uhUaN2ejbBYTDTGKFA7SR/1FGYDn+xo0mU3prgt
xs/VvySyeiDDswdo0jdZqC1Sz1xLCLhYu0hVeF6kLMAIolIR5JYRuLeJ+z80tlDSZQHj+6g6xunn
ON0ZXS3OImmqIptH0/7zAkCqMQ5yroCtlB1j+CVt5J22gN+ebysoQcziESSfixdd1Zj5N00qjfuQ
lnbhs5sTGyUol89k5jUwKibD3fuHK1cuoDIGMBBh9HH7k/qgVXjmlNn3x5PnpWlrUnZGxy7CcGsS
C2EU1hp8fKGUCLLZw0sG7BIguFps/ehAWWsI2tpBS2q0yULLCbdgKtt7ytEI6LEfgwbPjpbXx7wN
BToAI00bqXW+g/WAknF6EnjKxTTKd1YzUuV6R7pPA2gtj9uN3EHW7v9qkgHD/q/5GSBT83Uq1Ica
dvt/lWaAVRDxmZLRwuWyUeXCFBOLPQ7tu+KMdKAqlveqCFwrkiyLAgMzHHFgouSXGELOdYi3PXXX
MH1DgMLKjcG7fbT6IviIfxksQn5IacKwnO89dt7cO+f8fd1DRgbCl/rQQXEwkaR7Gttpf0ryb0tv
txhHsQJnfIAI+e0p8/OlTNnQ/psccemQiwFnHPNUheiMmNdjBu0DCTypCgez+f9j43Ex8P7jPQkY
8RpYCfjuptk3/01AsOGx5ApcCPiESBxsOXhNwbkl398rmCZi06s1uDdYS/6fIIdSiWSED5hSfom/
hEI6NodIRr59KCJ8B8Uf02Sa7eOVhket/hV8iay/lq8npWe+QYCnh6VcxPaf3uynJ90xJk0j0MPq
y4AbS7iZT6CGou41SyRiRLNPPe9xLeJdLkDxbSZO5EnPP8eh/YdfbuCjUBMHQkogJjHxL2h95RQl
S0UKDWpSnnnMwGhaEoK67ztzlUMW9RNbWNTyMokoDBRHRC80fdvIv2SA8wJEXzjL5omVrPIhZQyZ
B20KKdbkPC1qHjn3t8UxRcXTRbXY4adFX2b9vOrvfoXh2OLmKbdi/I2HX1n5TjLMsxY+0HMtBIvJ
yYS7nWKxGpU3f/hLYgCvKee45utWsq1ZMAMit+dCWZm1zprorw2E1ejzo4/Nssy35Tt/Z00Ks/iK
BCTHl8Sk7xl7sHF/M/rRBiQV0wOuz5NS6htSDfnOfFUoVXG+SGVaLkGeflluoU4afhiKJaT0yNpB
ja9o1PMs5qffKjQXhX/Ekpv1w5JJuwk/xqN9mb91DdElfSy/RWCftaIVPzuk+MOY4aLkLpVAMwga
fWJQgSP9jY5xX9SfTV4+b7K/iIeVFOWLkd2gj38bOlBMrLQOx6s30vxMBhXuZwaE7apC3YuXttKJ
9Gnz5PPjG0zuc/hyaFIQ4yRCgf+v6HhZvjKHX7T9ZXyPfQGianac4H+DR5AH7xpen5ad8QipWMBY
4NxFfAxFoOo+wURB4wW+YcMR0wf1AVHSLBspJ1Ru7Lc40UyzRLTkRsdE68Fv7dzwf2fqQV0r0d3j
Wzd8rdggkyGZm6xE7G4kFNi4dRPKHNM2MnJwJe5K2V/L+KgB+v7cc0y0RLSUkDlaYrxnbeek4jNj
AEArkPJTSqzZXsFpw8DMwwU5ID32InbvWj9qeWVnFa5NvI0q8rUvrFQ6AjWT2HUlPrcqQWA6u+VY
8S/5l26epj3CasgMaVQ2PWvhxKS3xq5AREXgr6NgU0FEMMMlK9nDAUMBu2PxYuSmdh3RdMwrmxKb
eSYlGFS1MaIs0tl67RGnusv9TD8/Ro9RnvbQuVOA8Qa/J0ZXecdKHNeHT7aWMDEHbI9N8DA+rp/J
UXEae6ay2gLTcTEj8XFFgDAEpCj684Zf3Xv5XEsV4PHM8OGYvEesCi9K5+DKMW17IKFkL0Er0jpM
2mRA8DUuEWnob5Lqq2ClBLznOV/tsytJDsP8sGzZVBE/t4yXInTuzDw6UFnLziP1qNcufcWc/O6+
WBXICHl6anWpseESlJ0UvA287xKIAz5xpemz7nZK98LDqyZitamZnfGnzF0TJ0lQmmHSfFOb0UHm
u7mDMk1GviPGJTlql05f6j2p4tV4M41gVfETikl68eR+NPRvibtC364E74Ek5fYYlLepp3MNZqtY
D1FABajU4D2mO7LAxHCpsTQFeOFRjb56boQxvE5bhxda3sSHElhrSdtrGNRwM6LiWxo2qQTP2ybL
CnPdzL3zST2DQwsoAhE2x517qgDlS+xKJw+yGHnMKWepVNhUZMAJHk82jkAYayRLsGrSEEV/2awq
mChRgSQaJwFS4PHNCdOZUn3hMJwNuLfgnH9TS3jA6neMLqEnBLChTSzgvfP88JueD0q9EcKSgBcY
Qf3b41oi/VFAODKBEeAv+voar6/hFGbPUL2F3qvsHSE7s72b+JrIy0pHBxcuTbNcGLAkBFaDWIDg
ueDbvFT4Yxl8/BC+RvbjuvpS2IHEKaM97t8dbhF5ChjQ+TSWkCOnZ8X4TwZnHRaZMeFD0Ishmv+N
0rNOx0uJcjkDGVf54iHSyg6C6bAl6D3dVaS/41dApnUWqraXOV0JOSmVZu3HmMvwzTJiNEZ2Ywwd
eU935dvHh8eC0oFZexk42PLEe7FAbUwsMl0K3UQFl5KQPCi4I6Jt7n0nXBFhDf7WzIg38LBoZXEg
OshYNpOUSfohoHL+0TlWw3dM0IncQ6kO0ARFS4/WnRcN6qoovMpggwu11Bw+GqwvTJeGu8iN7IlT
Srld1GkrkRcKX5UOGysLhgJDtTmj++5ncs3lPiWMciVKqKwZbyLZBjkGEvHk0wzC5CukL2KD0vH2
QTlnu4AAXb6x7UHcxENKP9IBBnwPHTZqh0Up48sCyCp9aEQdHCmMcoWl4zxhW5DOKkIcnfSdEpsa
ho1a/dW+OYmxLtRhKLJt9i9kVy0nYQdg+MGjKBSNXQwvs4yXlu9DqKeagvMHQpNEGIy7+o9gMMdf
st4rX3FlhBFhas06psl1rB4Nzl2s+qsHroXQyUW3Y4rGCHTUSIqrD3JR2j7j/TrvDy0jE1+DpCsx
EyuQOu0V3krsamILA24UKRl0EKEY4VIMJ88byWtvmSEw9DZbWP60k5sGZZnxUYHO802fIoOCYJIP
gGp4C9RMEZ3PxeRPg/uT648Oa0KAEWVgPskKDz/gVryjH9y5OfJ0+AG9Wv0KFrYspYQuBZdTkAoY
8DytsH6U1vaTPfET10sdxmPkjjwCkBA7/hgLo7yZLOvOGNalKC59MXNQxGnJXRg2eC3pRDZOGsQ0
uVdoWyLB24QkRWlcVBusQ8Ig+1tIzEnOs2Zb+yyN4RoxOkcXo8Y7EySyVvDR4qYofE0B34nJO1q3
8GDBx3lijHqTN0k4mUYXuUOdZ4U7DVh8eqohY0eF8DE+W+h1R6FTgvCJJm7UFlZZ2ULAhD0/owYL
G76CRiyGOeuLLSR2NInjO7LHBCdIikbSmu90p7Cmo5laP7yCDoCM9BgVZ8/gJpefsbjtb5HRzbz4
YHK/kUlC+Z/cTXvMoMV1ZAu40CgcKWPwL4xfHEB4xv8J+bmM3s3YuSx/7tqA6Z9J0PiXjI6eYWQF
fgxnxkruEgl8MB0GH+53ejJwv+N+aBcBUKs7RgwParFbVJ8rDkfcCz7N50dl9YaOVMBrtMSgURSu
HhtsuxuEq9JAE0qOFmZIZO92+8LccB+g5bfyMzCPmJbzJMJgG46M7gUKOIDu6PObsTCU3hZ91Mnl
NxIIOX51AfxjVMImYzTYs+kH2il+Avr4LxPvfQrOV24S5Zm0X7L15eMxYx6H/On3I+KQo87nIybO
sCvAIigIHkZ4KWAQJgOslQ+ALXMlQmuwAmkQH2vatatP0Xj7iJcouH4sGND+Pcoevu5UiBXrPzN/
GpNcmECrmBmsJIAciG9yPnT8suu/RnxrUG894UdVf0QQJ/CPulx1xtvLTbqomxY+pY6K91GYf6Z2
N4tDB7BdVn919Se2T9n4C/GTHG95d1bxt2+3YM5Q1mTZWIi4c6UZ1I/h5pvnoj7lDMPlBYbYkFZy
NC/ViRZwVghkLB5Q6hVTEuK1H24VXeF4r6JzLuTU6d+fagcpU6l/4SAWHi5gR6MDg7lK/lU2znLX
zRITHXL/k5GGIWtMidUfvVrdYHgbcI8KstQs9AkFqpaGSAi8e9lf8nMXrKTs3ycLDr52twxzdswB
3usG8pGPasymurRlGVHGLMP3twOqyw9CsJNjOBLF1cqPE+GqnxRkJd85DVaMPqEzyfGtgAiJb1N3
o1j3oLNZEo9iG006eiRaIDW1ttQ7Mr1fISh1Ha1rqI+DjMlISaXFCcoxPlxy8hUH71bUTsCssNxV
RbZRPSyRdJHoCDYH04GoyiADspUENrxHsvhIsFWpz7W8UZU3/976pNzABmwoKdp/Nd4TZUduZr3R
CGLqasSh2d8Hgcu4qbpHF31FIOxS9ZPnf6UeL71AXDW5RmLamc8qSOUcH63hdj6yxYcB0i6i4IeL
BOEKKjqiQe9QYp4IviiBDcYshRh0MIcLFSELUKqzyqwuk2wdPUme3xPpNU4DFmi9H4mNKLrAHP5E
X/4a67+umIMV+8KyrLb0GsGHaXuJZye28d4ml64QigG5ZnV9znyPtf1PJo9m5CadSu2ZGY4iwlph
K5JOSMZw7k3+iRrGRZory/eM17L8QK63e0BaeQONDzFnxD4B1fRDWGEkr+ghBsMJWwBaF6r1gPeh
aX43+FAqoKZiiXzHxHT8pliIXpjtFso/WKLUdXPUFAU/wOSQhwRl0yzXhgbg5E8ZGQ+axKT8lcav
wNsnncIpSJeVH9Hn+yGjcZWzigxHfbZ99aHMcYrDHfYjEdf3qZ4m80XTF5EqUjL0y8r4acqOzNlb
FMSHkWTcIN5EuMkIIQTTjPni1srczHIaXi2umnaUl/ZSerZs+q41rEOQKOOazTELSXsQZiLFZAjI
CtHv3xJti0joIEP0vCdZa04yLHCnqyawTI1fEw/WFtLnoT1DhEQjAbu+ThfE+8DtYfvxsLryZhsv
IAWIhAuWxN1qwHFs/Sk/x3+w68RnhHXKYCN0xV0TDSQhKbjoiGgiZgOMOBTm4kKC/0bpml4MwW6r
ZYDX+H3++UVpVGoL/Bxj7xUvmx/KN4NhWLsEkKCXLwobFXvdz7EcXOZzfzEHztG1lRDfm/qh6ccO
oKHbDcmVEp4qly5zoOcf85tKsyGBjo0LC+BOxZqjQNmX96cYpzUcpCcPPzluGHXQ14KbOFXm1BGp
o1Szra0JjmERaCD0BKugVZorUJOp3+iJihX0FWhLADRDfBKAtLO1AKaTBH+LCD4yp1PswXO+pe3L
wNAc+lPwwhVDoxmvVLTpmVP99OiERG3H1RnIkPB23kzgFY0X0fQDoAygiw+sGoL/ySy0GDlKI7gV
uH+f36Tgr6NIJbhHjQ4iuIKTFFAeI/hzVy9dl/RPVJn0U2bXb8kfnkWczhiVa1SUwwaDQgWnNmre
ujtFULQz7EoiF8pH1L1kYKPuYXbvgWkQCmTsGRGa02gb6K8mUz9Yx99NtuZuI/zGKA13jp1CL6ZX
0mKsvpHlFczMAoXOKFlr4c7CtWfkeMekv1zxKBuftJolQOVcIg4lE2eS+urhGpWnIfjRCg6TeLvX
ymVxxVjSoGQuxWYymuBXZPgj+dePgQ9tukSUIiEMUpYyRVrmLSWL5hn9yRhuvPSJBB6pZTfZMpgM
mrkfw9UK3wC0zB7wqsEAzdviPQ53O5IcYhqnIEn5J4AWR9/jMJ3WvN+gXox/KoTJpk+XGWwKZJtU
ScwDmCM0JoIKYU0t11RIFS+QFvt0XhlL5YIzOeQBdjTEckufzNRVdB026iqqbLcOvzp57UN1bJYs
Oo/pH704SX8oK4mIBlnQopV1pV2wwmGJ5T0oereekEQ4mFFslwBSKvoN/TxGRxMEL0VqK3pYxrKc
815cVvBvHt54ztrjVMUn4HXBKZ3akMQayILcF/5WYOnqI/LUGHuRcKF/wJj6a2vaIrTHNiH1L1oa
MWyIA6M6nGCHDZk/lMnTaIeyt+/n6uREQdlLeAPmOhNvdCP06zzZfyiTTULup9K40hqi7BdmnkK0
2amY4OIBLpbU+Nrkt9iUiNLnkqZzAVhZ0FEJ7Mw5HeXoytXJgzjClAhDV09fR4gtCtIY+5vMVox9
SmKxD8P1JwQFa3Eawn8WrEigIgBDmEANCMwPUnSo57Vgi+WphZ3HwWA88a5kT2fGGEITKciWRba/
ir1Dory6gQg/xMocpGSGQ9jgPgfE5HpHJaWcK2czy1hWN2StjxCvNwErlsUY79Tq5fXsihj1mksd
10rGwegEMtQzW8znKhYE3sLzmFIkQ4CIfhNqfuJ69Xwb3CELnOuQWcipAdKLHLXeUEUE34X6+2l2
hXmvIBY98AP0liKd+ZOXOXUAj1vcxlvF8eI93WGkhzRKsJb25Y8WvKrdmrsDwRDX5hTEdYYlYpzP
re5ogsLvc3eUHR0mWb/iC6ICalpH/sNhhW0Cn2QYcTaCScZH2mIN7O3TpLC/zPEYxl/+VZQXYSOi
gXa5zUBRBCNdRP2K90nKVJbSQfsmjWPFpJk9Af7fqm/W9KfSrdyX6YoSiBIYdSTA/naSv4hE2kdO
Ej5wUR7wrzARzKHLI7nNvzQMg8K1tIZQTJ99A+eW1E2HQDA7YFvKlrSBQB+0Zwm8VFzgY2RaKzwG
VPBWedlZJ08jkQfwR3AY6av4mBCx1xiH0ccfZXC9KUl3wTHk+8denxYTzG0Fp/KJdANLqZlt977+
G5jz5lcHsT+Y7RRCE03sYmxFYOxr45qSkvQe2ivYdEf+5qbCHZDXCF0jEiCH7Rd7W/3MGI9dhH0c
O1It+OPMCL446IgawY8234AwR8MG82Og0d5fw4vkgOdFBkK+ZPoaPzz8dPt6smIWr3i469BeNnAH
WUlL3ThR7SCI1hIo/i6qbhMsYEBEeGWgswqEMywiOKKwvKpklyoPVQKNWVTqIUGcnpx6MEG9h0/A
IQCI3ixIMMhyxzrCb4sI63SAGum0Y9Cbuv7ysTQR7kO+7q7dNifx6jIg32Ku47kB4rWFLOGQaQPK
jiresjPzh0nR4hNhOEvGFx5ooLpHGWMaLF7Athkg0Lnmy0o7wMfWVn1+blES4KCOLeORLzfAZVyB
pX8OtI8UogNj8E1NKN2ivINwlfPwLoMm7cgrENbIKzm82aTpjojniyZKdnqSvlP5JM2zY7qRmJZ/
5gzmUAjOpUP6TDvuHblMXAtGAHu8A5kBfePaCb8CG/pCuykQFlwYyxCG9BEX2hk2t8xfwD50+YwM
QoJmB1+evquEp824fIOLKqhPZPC+u5RQGLRQxeC2yIOxjsYadpz016KPR0NQLEOCLcPVgNNCdDAE
B6qNV6zaN9hVmTNS+goIx4LbMtImX+BR7YFfpvLIqer9uNPblc+BXC8UeW+KaI0IUbY/yalzo8D5
6yxQRVYqfXuz/+QbU1tViKTiHqO9WXwowEaq7liwj9dsaeDAMXk8uK3CE1WEnkzWA8kdSXdIMEMU
sHmETsPWnpq2X7sNs4JDuwu9U/c34Lb+nTPxW27bf/Bk2FyRlSdO+XUS1lyQJZwE7DpacpunTD5m
Ng2+2wttrrqWx5gPnjjVN67LHREMhHrBiMNXfN78tLsRRS9JO9pa+sMPHJYT3oTdQocPv8K1HA9w
CBZLmEbpSgFsIC5yYzIqsCAMIqUBe1zotoKaie7SYTzj2ZSiU9XqnhpHeI07ohIqImADHLRGAtwn
jH9yfqrHDT4TlHiJm20rRFjYnsYLvHWvDMmX0JsY48z7V/ytcbzn64lQSO23w2+bzBr9q1xXcCBX
4rlyexURR/+xv1GfKTGzt8p1EXsujb+UMCREtPAxLJzSViqZ0SM5AcYRT/KxdSztgZp8ipuCR7GD
dQcdKrNxNtDWLcL51mZTKQvKQBgyvFu4D8i/TIBnAy/0PPg2nwlJG1M6AYkuzHSwRaE2wNmetFko
M4ubHsGlL1wZR7KG0CaQE3PgljFfVlb+Am/38sQt5u9w1vY4pscbPPEnHQ1y9GP3M1mM4srKh8QY
/Dt/2oQl4k5A33VD3NKzYlKb9Duba+r/tZ+FP8cQxsdsXMWBBPgodidsYST/nETfxbBkIoytQnuT
mOrgZwz3mnoUGNiS8MDnBR8LLOJmDvaGcALiiDW5qYPLBIdjZYTTUNqBwwXg4ORiqc8aqaOxroDh
kTChDElOZBTiOQ4KJIIgWP9wwLNiR4MwOxmZstabfYcRRjX8GM3uNiY/040NoxdAbbyyXskN6ion
XnQcigs5wNqRzAcRUQ3bcnGzSOU0Quznlyh3JnMXOdpK+iRGtN7hsj80uDAsIbE00res4h35IomW
o0Kc02GIHhj1XNQ3NfmewRfql0I+4yDPgRegDt6qW0104qnMsfYSU7+5it6d8fasw31OXMJ+3HcW
lqDGmsJXwyTpbCK4wStnCaUTzMp65Tu6xh9IE4OCOCc4QljE7cazk3oNNwfGFD6kerjWyo0iXfrg
t8ttEggqkcpoGXzBmJE/u/pE6WO6ZYSc/sHctfGICkAAi0OJ9q/O38OwxDAvC2G2O7W3KIjYdq3x
FpJLMEWp3YafkIioD+8CetPyVPL+7NpF5ggtJFqSGyK7MOAH4EB0lJ846jL8YC9FscrCN47kFTA/
FMk151zJt7QBsEwEfcHOCfWFYR7EwH/9k0gHzrE9viYXpK6zcg3BRwJ7oBtxMpFoUleT/+IMzRUb
RvI5DwP46oIIZtpEWOlZfPKb4wcbQerQQXB5OAxAUo5DL99wvpFmVSsXNtP486yHleJvCJ9iFDea
zZNpdEMQJvB8hZk77Q5mWhK2bFXJMQvGygRp6DHxWqGamhgGPSW5gHkRSUbTKLDmfGDOl8a/mfHl
I98KPyc6yoIZExuSGr0CbijpwWzjaKfIRSGvwl+GF/UhjRvW5jpmS2XDpCcTn5L4DEOG7vjZGMgT
icopR2wktEcSOJTx9Jjw16WQwTiMCK9FS4uN7cNXDlOzyTOqeBXUtX+Z5sMlRFmymUpaTW5SHt2l
yI38t8cnAMA1iDAoO0Wkflr51ULkwZptakbgQSH4Cpj1JWS4kOaQEM9aXhLGgwEBP/0fcUHComQU
qjqhgDM+ih96NBgNHZ6R6romFoO0A2EtqfwQuxfxxL76LaGX+xhfH+YDHfYMdP5q+egJrZJpkUJJ
R6MwE8QD9sx0chDeGXbHzT6b8m8QTkf7Rr6xb5FPQUDYuoDL3rjTmD9r34N0K/inD6GpNT0yTpcw
1Rdt9FtyKvachcKambPk9Y5oXZUcVJo+UNtL9RdvLtVSTD5TH74HfF8nbL6BP2LZMry036xemRe8
cfRzddFeOERvTCe8MpeEbEm0Lmo1W6ITxUCeAcI8/YU9rwAtacvyl5Wm2DxZwJcWEwYKJUYXKxnX
sAbDECzzdVgfrBCKn4AG6JsgoABhNWU1Pq/frHN1C3DM88UzCo1CdxIc65IRaw2vYz58j0+UHwHS
TYYIpEnVS+NAXXTvjxf08Szfdf+Mg4O4wQ8cER+Hobr3CDrKl54N1VD3iBiANLCuHM07TwwgNjWQ
9+iYMn1XgRDAmSqqLbvhhX5hK7Yu/jg92/2nnl4iJbiPICqtzXi+1SHxwWPeTI2ra6Xn3twiQGUy
zns5nUsCDn3Wq/VpjahQ5+awkKaQeCTC0f90HhZuQ5QxQ0E2kzOk1C9+P7WwaWys47DyTji+d3Z3
tg5a/RKcwHTGi3SEmEfgA0qtaHOz7i1q8U2EbsJlU1LzkjuyD1xSGjzbWu2zF0teM1bM55kZ5tN5
iZPqWr+q6iK3dfwBunUy8d7KcAX7Hp+R1T26KVAGRQIQi3iJqvrArg2Z3XwY1+oQCaR0GlBi/lfW
4YlF/cDhpdtkbRCRvfcfqkoauQPzq/2iD8Z5TshmCz9zoFFV1YXpzBw7wBs2WN2FXMDWNqpD8dPn
XwWB24oDWmAQ39KvWtnVsRVVvy0aSBYtutUV2pHsQVG+93CeZw+di/9wdmeaYLGzXPmOzFEW6dpw
A8yM7OquzZTLtGtNIQzgesXDoqgCcpvoQ8TDdOMvU0F4SNWBTBIGM5ItsSC83A60RT8+ixw791lT
QHpfsLfh5j1Hf3Rs1jQ6kGztjLnnAnejNINTOKeNRO1LDw/Qzs/4pFOu5rmTPMxjvM/OEnDRGfmz
o7z1J8XyWd4HN7yu7eCWbHGavCHAMo4gWThEtrgd4PYsrcbVMZ+C4hZ46P6OyH1RrD3CcIM7fWes
kjs6hR2Az+eR05hip9t+12c6Z46KlWZt0/jBaMPaRC6VU2rY7SI8MxmN8lnocEnGtQHBOsLLTdfj
4rNBu5Bv1HQOWHpEe4caPXnegQ/Lp4wd1CxmEfgH+bMO2POgdfiU21mHUnM24G7JPgeqhfm5U2Fe
ecigX2fUCS6hSxjVD9R/q+qKjTAzXWPjTGWX0s9JfvAuyjhTXwL90Ny4YfoE6Tpa9LvJXxfvHxxb
GEfIvQs46tniF+/9WDmd/ErX3lsBr2jXQrgCo8Nhae7xDs4JKQ2InoNgoR2Vq19TjsST5lv8yvAR
bZbYr+2Gt4YLog3eR3706NBXL3y32r3B/6Hx1pi/X2Wsiw8Ajs3cRWBGmZypO4i9PeDcK3miJMIe
EfsvhBg7jUn8C+0vVUbj0AESIwbpbGKUhsmVrCOaRlrAkOTXPrpbUC+yZQf29DFXkQuBxljKXwlu
bLOSCmHbFzsdnJ6dOI4g9yzE7ChhZaa7jHlUKv5ZRzIpEjp/07ZHf7J5ZxSx7fYJlQ2haAAhbPx/
IpFh9OgXVXKGdNEoG8n47e7VXd8w4ZSwe4l4b/w2ZCS7CMyfUlgWWb7M5YoR7lcbIbrDjkSlG9AS
fy6VuONI7xRnWwbMaI7wEPzyITZuTOUQ1kep3gki/uDSty7aBb+/gtkG9i8Wq9i6IvaAVmEtYBYV
UHSypXy2WLK0gTFwvgRQ3XZX+PFC8Kd2tAsaXD2vW9bwZLyOt7lhAhbAUQkimygXmGuDm5GvB5iH
nPtLYNPOobBkjQknRmkOmgVhfR/PiECmc5AhW9JF6OPP4EMQ6a6GV8xDwaWpjeFWe4hUC7C2eVPv
G7rjFNJXTfIamzJk2uzhSd+wV/2QuPIXqTzg6Kn/jidSIdi2ceTELC8qrGJNaQmnngjYeJODaU+7
SAaVViVtlT3eUPcJ/Rn8UprK4ieH9CdNuYNdkIO8v/XkWQOeFjgQVm7t/wvBQbBcFyYGJeZJPc1a
iecNaTiJgbufdvj/7YEaB7ZEjZbA4slxx0jVeN8MWMGKmJ0N+E9Sboc7dXz37PUCcmvvCaqoGcPq
0zyx8Mk7vJq9S9XQZveXirambL8VxI8fJBK0ljIwHkBwuQRBYo6VWw+hvodIe38syDj9DBJLEWyE
R+2AxzyE/QjDxt80u/7BmFdjDn6Jlq3bvauVgbjxB38LN38UN/1dvYV97UaP3LNLxzxmp8+GrR3L
rXfsfpzWlY/iRfsyvqwT8S47nSHv3NuCuyauusBS5KLP9WO/qV2dVAMVYd+pdRNXOYGJWjsMNH+7
tfrjX7gR3HxyJBaQNJJbfQq+ffw9JxpQvuvbHf+pn4F9ImqggNeENVSh0NYmpLxzASJk8SGlF2+O
jtY6+EjZiXknFpRg44OOVQN1MILmZb1YqP/Y3P+gztDeY/pL+4Xdio2tVD6l6pKHs/ST5WRdEYxz
6S462h9PR2kvzQ9EG3z45KWQ7VVUJ7fC9X9qAn4XJ0K/8slREo/pyk5m3wSdYhR9k2WIIbZI9Km4
ZIiAcw5cc2gNQBgfpg4aDo6wzPJVD7elQ63fIeiVl229AKNp5gpeTVhb/UGb0eb1ge2wGMBcmfRv
I2FSNPs/zccVT+aZG5Lv/skuxhZkCjfBClQnWbmwip5U/lUAfDLnFRpvGLMzVW8ujMgNKrphIt4B
KuF6SZ8KHy2+NrTaDEJWkXBJqa+4gw8OSmz98AcI0yMQEDLJboA7/ltGmDOSUj3d6uTEJqnZqQ7K
uQG0txKXlz7/RVRtkLcXIGiH9TFGxN2ji/VxN8PnmRHpkt8XciW9E//A/wXLgTQK4zKYH1x1NeRk
MvDSwkQI4LjvJg3ORlxMKSWjDbJdZGsmbIPGGGCOnNPIUaAP4pwSApS/PrFgQLqk1wccRJtLaz+c
0oF5nx3E/TgZyF+0y0x00Mgo1PKJXQqrSttQ6JfSJIiujS2X+mmPw+S/hu0y/UYADz8MDhEgKfOL
dmdlE29VMdDJVC6dRgMhKgRJbDlt1v2KG4cLEJIKjIPIjoLNReCnOTNesuVqCBVjW4aWOayDTcaO
4gpL8pDgOMaOtwKxKRnYSBB/Jx0ip5SK4qhuTzG4Rs+lqOdJ9Uyl+vLboweRFrYZ+JeJR7j8Xcd3
izQ5/at+e3BNG9s8hz5qVFgt3ynDMsoDsGS0wJkGlLns1BURaj69A5YljQ1RFf0TGPAY7s10rarr
gC2yITNQQ7pjk3kLy4sqHYjoo34F0S+5wOTBtJxeT3BcRmWitqLQmIKBqHAxOWX6FkfOiIEHxgIj
CW7jmdtbUX4J/jvE6zDvr0CHBGaW9H20PRLNEQzj8dfSjgXGPeo6Dl8JJoQJ7FaTXdo0JDuN7nDT
qAuz6sJJPnZXJp5RcYPiz4BRpYah98yxmvPuqkKPUvOULtOmzMkVxEcWD9A430Pv7kqLqLb9J/Dp
4UNgbKrwTzonY8cclVNuZSlYFHPQLjsoyAFUvWrEpZhMr51FbT62pE0RHfSnkSZkAIQeJ/VDBo2X
joahIPV1Z70mbqnjGCBae+bjBG6TZiZzAMEYF0DPc/ue6Ee9w6/6nWTnCKAQ5rAOTbvWiHft5+RC
RnPW+APE3FjAjWaIONmUE6SjVyOzY+x5IKjKTWuLNFP+Wg2n+pg0S/rL4cFcL5OtOSRlmTkc0As9
eMMlQtxPP/pW0MQp1w/2brojkJwQr4lG+4FK3NF3gse2AjY3/Ry8z2A54JIOLwoiMlz10YRIwf9y
euuGTg81UTpdVGgsIh0sOoU3xgAahuGC2XKAgfuYdKcQkScBDmP+PVI2KPDABf5MOMBViHweIbck
VebsGB+uOoN+z11X/yPpTJsUxbog/IuIkE3gq7KruJaW9YXQtopVAdn99e/DvDEdHTM91VUCl3vP
ycyTOdd4ooxwEqf+ArfFRBrzb533b3LmxKkK877a5W1Iy2XV4U28JFazcCEJJhak30cobJ9nRJUf
YjJRvQuwnNyr7EOYG5IRAzEfOYdxdYgM1ICOdMGUn3gHatL3cFUx2h82Ez+t3Cdi+z+KX4a5o1kA
LpI52mdzLH8t5d5NdwLmPDslOO0r4uh94t9Q89+/1AuvbDcHlbpqyeNVReabsgH3egFVLnggTi2T
/jB87ovPuYQlkyGWP1UNdoWfs4zdLh9b4ZWpKJVKTs/SZ10xUmCgG257CdTqogvQYPBww77Ld9m3
1pB1/cgginoXhFnr9yLIELmLLc87HqPJSB8aZr7J1aB9AlcnZoLdDopBzUg8RQdoan2DnNnqBI9G
8I4HfG9sSKV+YSgN3l1Lbv4FKUe53F6YQKkVT5n/0JBhzTLOLR2PCkivp0NUKn0tvkmfbXLCt0nD
trvYPc9MI2IRMTLfFmgpzeEByzRlqhCYM16rX/kPr1UV24KryL5ErxkAm+pMehnYXyANXmnlVzs7
DMMewAn/7vt7Utay9vEN1t+XjLIrQ2SANlskEuD9BXtNpM4vAr1IPOj8XxQLRvboYS2GJHUEfY1i
6DLybicIbgcyR4hP69Qgjt0pXpBWYcYLxK5S44hZgtGNC/AlGgcRk8mcqYKYGjd3cPi66DwsEbSY
nxuXhxjdroQPp4TElzn7hBANYTiNho1Tq75L0BsX49nALu09jeHL3TYiGRvBj/4ilhyZXXTBp59+
B0aLkUhIx4EYaELl7Odgf8gtMeaXdjxPRMoEWcXYGrytSSatTVx/mKTui+oUhi8mwLIZ2JYwIMvY
qZuM8h3NqtLFTJAkKLCx7YRhMbBMQuyEa/+K81uf76PJhZspzXl8Gik+GASt6sHisKjHf0L5E8Gj
yngXsSF+V/TgKNoJUIaSSmwou2lzfYJUw/z5OquWpMDPOkML/LbIY8TXt36ihnd6UI++uQz5wxBd
QQjGTLCieJ3Vl3piR/tbGjuCcoCo4BP2hIXgDYR8EpKmS7EZ2TJZYVAMgZNAVJceU7d1MOQosbZP
YQrTJb8ejUeALeFI2tdeQ+szmSy4yNqFP8BNTluULymMeXII2wMafzmx9H3U4Fxr5yO7np3czvgM
tCkm/kDDzF9Bsymb4bVOyVt9eWkWZPMNpQaOVBTyhWsQ7xNbk2UC+YadK8Ntapaa0szDWzPS9xRW
LxnqFjEPCwsCD12/mFn0H1xSr7BTHQDDmL0kgRZ6FU8jPkTBTkiVUvsGxkV4+VU4httSvmk+3ylf
nQE7YqnEG/a+viSvBpDl5O8JnMXk7zCNgKeeLJ11rHTkDTh1wnlQHevu3CT/mIOdlUfex7xjfoVO
y8WXZqIlmNUbCIVxmhc6+ZU2zUHCpXdER8rCnmcNwCa0+/lozgNlMqTC5efUs6jXDYSm4oDIGZ7g
qVdh/fwcqB0pAhiTr18c3pqVZvfPjr/+kRFdZmblVhTj6g+rKHfwFJu5gED1SlWO8cfB/7oQ/wGO
thyAVENhQHYPBkSM+pB6hfH/UjwCflCqgMHe+ekdA/kic28m84ZJ6cXiN3tnlJ3YkEmWpQTTyXHA
jfzE8caB2BTrT4dEeGl4oJRfvHQfi7AjVC/d4v2xCG8YGZFR+jUmhNjjvw9YQhHOILCKGEMqTD3g
OFOeXnWhmGlV1CciHhQlBmaNThrT78TXg2EJrFz0V/URhT+MguTG+UoyXGpE3oYIzawVht8jewCv
ywamL3WzPxY6jxDYsTtDjhmP2DjLaQA58T4iwuuxKsZdBhS/8CP4TjcpXLlftkS0fmUMvOL3uQjV
DdFpoJWcxRDS0ZGRrgrKOREPCK9mTKOoJlAbfHsDpcbX0eW/1Av9CV2U0JASUf+wp3yYFKHVBdkv
N1QDnND0N/T6YmcqmDS1SPCZPmJiSVUQwTCf2iDaMB7gMjVujJz6w0m6S/VKh0lG9Ajj7NFx8IM5
iw5vQthM5ceEJHq3rpqgw4tMlLSMK788+C28O1rQH8w1mMIvLg1D31Hp9+9jBKShHPxBP8u7Qj/x
KjfqLtT2RrsxXnjrXeV202J4dlfwaLtAgBmkME7w9x+FLNUzymsqno9ZXVpmMeplPPvOHbGhIyNW
0K0v8V6SYGQEZNL4PuF6BC8Rv3+0x7zZzWG9UE+4OMmvSqrIF0MVIc33PFAfWN1NmdDpKYRh4snP
z6GKVU4e29jlJBc8Ih6PGG456R4sGuiQ1MH01ylFSBtSyUp55iogP/noc0QDVXFSIG6f9sq3hWs1
aQa5uEkeAEA3KeFUjlkhMFz9Bk8g4n8TzBQbN8xtMmJbvDupE4K6ZUjdC5vV7I7PfLT9VFOUNVXF
+gXhP41zSVOzcEapBvqSInFz5IS+24zxlI6XAs7EZF/gOLTD+aHGrflpyV9Q0NTf/UpIA/TIZ9Bm
uHI0svgWUNLpqwp9So72wxyxJD4ItImO5tEKYs0BEDrdZKph/J/mBR4+ZwwzeLJs72K3UvGwZfwB
LwmOG6uc4D+cCfzuIWV4TwxUnzBqryBH+V5ttOimR/FSjW6QkLMO0c55am4T9gkCbAlqlZOdkA3L
jxwo4VpHUtyfW+oRoff12JZbLwdUGPBMJ7ko2/VMJ6tQwoKCoQoIOfxs22EXg3oJ+R2QmFYwFDaF
ILwdnPpHUrt+kbKKGWYOVpuYlEI9HJKLv9JMdtFyfHiEa+T5I1LU7hcAjDRt7/l2HEqRFVUTDm5P
px5NijQa8uquRuwvhJkc++Xw77s3jpHoA0JyQhEQ+KfW1str6oru3I7X0nwP0zRKZGko5MXghofw
yynYHK6Td4De/GmtpVWqGWJSYXR7tgchJQU86GkaRiz9eVyLM2Vccvx7O3/4O+o/2I6qFt5KbFLv
Xx0HGm84k4FwGwJ8nGTE8ovXekbumfkEA6pAICZVrfy6Y2vf9HvOE8pebcDkj4dM6yMAwOHLp7xX
mJX13TlmL3y+L+Nzz4RkRlUqoFpNiwO06axHTA/6Z2hY8jvlrwJjuUUeVVJ3fNijaCrYNJ5OvD62
HrONo2l8PEleawhPMfBAVYSZHaBte0mmPIMnYp4pN4l67LNgcqy9IwoWH4pKhDDAwFJdPT9+5bOy
iHvK/uCQ6dfo7QbqH9RPUFh/+scSvqND/ZfixkOH1NnyYyCpR2QvwMYSlGvTXujU0sZU9p/vMXOB
heci8W7OZLeIIki8lILdkomJYXHjA+18cAtA5Vo0kKEir0Q8TQctWnaK/XywsJvTjI3R09pDFoTt
y1bR+ubYHKHDxYIG6+xjIt1Sbf1J/qUdBjiEC+O8kqBrYn9+/kTiqYHUZMEY0WFmoMzcYAhIo/qR
jvorKLF6ji0+TEItUxjHl3TOJcwLcVPEnhPJkcFICSZk+lF8YfjZm3CHcrLWxN9C/dZHbFv8Ynai
YjIgmobnLeFmDdzjkle3iXnf58xlMbDizP+LV0f73Na7+rPBqwcrFPW9fWMZHZ/Dm0TYY7cftWuN
YF5O/iHPEa7z6vIhAHHYo1higA7jgRY1YSk8jIeI7i9n7hlU2ThIMwefqiem8NhXEXwYVN3NELCi
PEIM6A4y+OQWcidhK9uvj3ZuOMrb1lbbDTA31BgyFuE7xf8M5fCCedLGwKASZJl0GPeNS3dx+uib
VGiWq6IwhQfqEKIHqZq0E/0oOq/XdYDnOWi1i9n1MgSOAK1kMPJEATzZTGQpahf8rmu8Ls0QpArp
+pJpYRUrG/3wZBSvha13ZnR4M0vTfhKmpQn5PInSosQnIuawKCTSBYOwJ6ZwLdrKX40XI+IX9fDJ
EIG+MVcmFyYMOQDbWxo5HTDllTRN3SnIJaIqxMeTmaCPRFmTWM/3nJ8N3pEgT4VEgxANB3zpKCRA
3Pm8bxvaIf/XGPv38c6S8GoLQ8yH5qX7GYgq1xf2a6z+9GYnvOxZvJ3PWcZeDS6lCN8Yg+HTqRlf
H2gRnXlL3L4Ro7TS9XlGrzwLMTLxUbvp8mjqIi7pw0LdhlpPrDwIN2yBP6kCIuwX+h9NPoTybPli
9fUzRpaaUxwVRO/8TM9QKpmTDbnCmhnG540Ma3ohM4deHU3GXzIEFyO4pVP3IYL7EJU/sgVlW/Uk
UEVUI7gJRDY2cFqN6NDq73BEMpbYLSFNDVLnN8Gt+FmYurF6kVRVSFgdMag1/Eg55meUuMZmhs2t
hDYWk+5nhCXQV9tj2SbYzbgDrh7sRKUQRwAGky6saJNFCtSKkpPLiTE968L5Em6mQkjQSEcj1e9F
g3M/uBg6h5qKAB6oz0hdZwTRMCsA4s/L7mc3iVUeM2QTgUB1mHxMvjazfSeuhUFyFQJy3+Kvsqdd
z63uVN3bNjA8isQPUcih5MnRlzYjZW9XYRSTj+CywCdRjyVs68bCPxrfWTG3FapQ9B2MGE1yqX44
KFnkisUGzc/calGsx47UnplAwXQNgpGWbMAnMvvu36vX8xC+zK49vZvr1ETgHICOqJ59KVxIkn3r
s68wqWgy2XGJtB6DRIjMFs+fiLcm7U6xNEGsp898XVPkSS4muJ9rAhNYMGfh0ZOI0jFur3Hks8/p
pcPgpkjOEH5ZzwM46Zh9P8MVPQAmnnEacBTGncchiEiVUziCFiPMe0BdY2OB827MmmBhcWKPJNnT
XutoWGtcQEYiylkQvH3e4eXtwi+FdJXQ0KiIIgTpbknfAvbcoMbiFPKO2bCuwhXdRtxZHHvYGaXU
iNhyoaVTlzWHsH6Gv4pQLJUAmIH+xmPDb2WPBghDWl1x+Pn404RwnwguOVXZorAsBwSERKSLVxyZ
3HYGVF9uDEevczJhzbAYsOFE76BOwpNJ7TX3+bgvPtmV4z3tXQSuk1ClssKXC8RLdzCjQ5uvC8VB
8kTxn7LvsT+83BpxHBYj4R+8CJ45CZ9U9rhNQOJAvLFko3ZlIItNCAiR/pJKXN2Nd0ZQ1nPKIopX
ftGntRtRDnoeQWwXoKQswRrRsIM8UMJHlMlUeRtOQyMr3lCKqU/1wx0FzOFujxB89Ypu0yAVaJh8
P1NOgMhFCoTTBWQNhtLYf6rX9qKQEz2a8Jf0lkC5GaXqRQ3dSSzcIgPzGJCpXoQjeS1mXWh8iCrB
sVVxMnVTqButO8EgzZKtMh4yZct95zMU91nh05bmWYAfGeITfgCgL/Cx8saFi1rz+OazoDglsBZp
B6pbbcHMmuBihPkGaSzcYfBJRR/xSm7NycRZdSLFq9hAJmfDSLexqOOtxmFxEFfy4HC4oi8krIi6
CcQHxgKHVk4apYPzNgsOAgNA0MvofFgWEI3s8OhwaYxxUBnW3EmQl1m44tkjDqnmP5lxpV3v0qCD
cX9wcbwHnHUsGz4lWhS+Cu17GfkMXjCQNAug3bcC8g/yQr73rEBYVvqURjHp82jNpIP4bw6JylA9
e4bgqK+1hmgm7M6g9rxvWuh2nZunwBhHuYAa47HyuonXAVOL8cDvGoqOu/EARYFOpmWjweGu8NwQ
YvK78TCLe7QFPzAexV3eCY8nlDQWl6lF+wvswVRMKh/blzct7js95PygPToUjshPhAcPgMpWOAEd
AG1NP44XUoOko/k8xZuW0DL5d1ylS+009V4P5FPcSdbV896vZlMXyDieFDT/ihW+zwBTK+m+zNCK
o4NlQgfIpZ8aSFEARzjziCd3zoYJrJnWYvhCiTXJvPLvSChNNhEWLhAHgjGmwn/ht2r8JTWrvpQp
7qirTiRv1XkR2addsQCmqd7NkJCGph42e1UAqGKzcFl20HSxgGjMEvQ3Q4tbVMt52sDRgXZDhUuz
xkw3EqctznOmEOOqy/enNEfbQ2dxnaqU1sLbkqZH0XihXUrDGejEIS+/ZLrCCNVsSesrwoOrLE3y
QmYvd8alVJQzTxIJBbAw3n+jP9XY2OpXbWp2+Oo8URDYYDSNQCdlM54MkD4STqdoBMaSaf6Osgim
qJTofpAeGFirM/rkzJgeGNVk2U+771WAw4v4GwNmYolxqiE+JOMKewUKILK6NIj9l/AXGQByCKu6
Z+tN8tUE9gaxwqtDBJ9AOirVAtXfVGG1CYKnA72+LByYkpq/QHUYvLLgV2pUBJRkhV1GLrvog1JI
ia8hUEmjXDjgx5bm/VeUjwCI7BoDjzhyBXEFkj3XkVtMkmvGO2RMJlRmw3y6uKmbZ+ECKnWkLS7p
jyc1SecyeQFQxYCAjl1xYn/Q/CiMvq0hIfkIk3tTh33jv3R0ICbY4KYN+3OQXwe2CD4A+4YANQZr
R+NPWUZvC0LGq957o4oloMXHA83BjAQgF5kl301gijC1Zkj0gJ4ropmJScH0d085g5SIG8A2gR86
n5NjKy+mbi/uGTDdFcKKa4zeDtOGfKt8dBjpIJEE3tOIfK6I1fnOcQdFz+IOCme4lTERGaPF/3op
tObqTsEtDm5NdZBjccHcNaoRvleqW/r8h2RuanjOvlac3LTYjPHgQcLH3eFDA0E99UnDSXOIOhOK
iasd5z7Tibzx/72/7Z2PwNclzeqJ1FIiiXLakvjLPBZYNX4YFwTKSouGRp+BzjE0uXP8VE5KLeWI
xf5x2kCmr6cHLWyAWOY+WE+9RY+aEiKTAmljmuvMdLsIpy/kRrx+IQ65yRkaz9B8cdP6JTZeULbM
tBgNNpXOZDKFHwaCNMyUOptvzYXSprb/LRVAEEYxqSt5NJ80gClmFXEBXDpzPawltEbTFAmX2+54
pjwgzhNe4fFzYEYH/R1eRHyAUNkK/UlnAgvkenbg+3DZGuIl1l634aZyzVwBWDHWfrw5jNFNGnxG
vM4cbewEkMIcjEDw7Fn5BsAP4TF/hw+N4p5ryHsXzwVGWbiR4F88BXLDpj8HICgtWYAIooie7jEy
MoGTnhaC9wp2C7UG805PoseI3sTzLl3K3EruORN2v7x0fAeQTP4nM4FoKpnvwddldm/v2hXpl4rZ
Yr1ijXLLEF2Khd3xKmYma5F7DVLO2mU5TZfNVBkzq5zkoJi/vGsx+pyp5rOQctJH6eFUkrV3rEji
gXLZ6eFEVB5h7mALDXEq/pa/MOx4k5vTCYNVFQwxXjBfUPYgqezv6o4tLP/Cjb2wkRLzC0YnYxEx
t8YWAIUBQU/HhucXRw2qBTRT+H5QO3DRSPrulGBUgHwM4BNwV0Gge4dktnhMXbrDF4S3khKFe8eC
5jajUuBCJRarDmOHWxEzkiamOai9heuTEdHSZ0mD2rOSO5YJBR/2phwS/Auu/9xTBmTeDj1xpTDq
Pa1Q4qy5TTwX/iLYJSZdfJ+YMGu2GTjr3uVeo+oG0XrzojP3zFhbj9aSpeeG1Iu4yODlAlUDoIFz
lrjEDYjFwQIvtkA+MIeygop2h30Lm22FV4zmV5LFEs+R6/LClv4HCxfdYsAK/oPPiP6CUQ6eEEGg
rFrUiS+HhIAP5HbsovHFIo6PiJnQhw0z8rhCVM6Yz0KZINrE+2TI2FemQodBEh7Ff/uqSSTJR1+X
5bpSXKUNpqnVcm1QrLFOP2tlvtFGHyiNK+RnIYOQU6fB5L3daspRf+LAepJ78MEjwd8MZSG7l2Cc
kd1/tYIp6ROE3fwyrDFeqJz5VFz3THGx19LINo39QSZBr9R2b1jfVvVaicW7RCmfyhNuB48Li9tP
ERr4/LDFMDmAlrifrYmzZjF+VDMnZFv1CBSPB8IwGHicsk00rEli90nJB5FYunq2ha5FSMHvJHh2
hoXhwltjuAeXSOTzS47u5rNswGm75fimwViUyLxfixukHwGHvOQz5EtoGuA2oRM8oixV5/neM3BI
kFZ5/kQbQuc6Us00d5bbROAUT1uXoLj4JsMSQbUBret1TsOhCZfEhMI0hlGcSNLBbkJBlcLksegP
ih1j6a4gSDJD5p0Rda9bO0EeCpO/mC8szPtQgHBXl7NtC31IrFAqAQiaUm3VmpsveHKL2gamEgnM
mwOI9V/SNL64yF2sBPTFml3DLP8SY5vh+RBbAKoiSV0fn4S2bemq1sxzLmw+/5ADLxECWQw0mqJD
7jYBPEzaEb00hRMv2H9WJDCYw+JfY71v1SnbCci3GbHGCOoPVTcTO7DUKaAICpOW7ncxIMdFg04o
AlLif3kg+hCiIs0y9d5Swe0yx2tn+STTm9Eue0BrooMwT3h3yi5zpp55og5Y4Uuyqx76/fXF9P2+
sv1wsU484Vf7wiIA5psKP7fRn+SwaW+3/m7t2s68bslNft9cWF13dJidWrCPcz8uItnJGG7ubiO8
Kl79Zt86sAUrRM3ZlgmWJ5X2g+eICAIXF9aK4As+di84TbBEuI5bxuQyg+ugRAtt80TYxXBLZgY3
Hpe6l/ejKVv5z7SzE5BMeuPPa0O0wzJ2DPNx9NOFFbCutsXpi1lgkIsV4zamupsH8b4h517wNf4R
z3GgbXCf2D53kk206L6NmdV6+yQh/oz/1D05hjtpRYwQGwa0JjmiPHXj93mUv1jSIvNcAbHUW2xK
b9rfFCptAzlBu+n2RFXgaLP/kkjmgSJbMLbE2ekzfrC46YtrvrAu6978OuLntdhPvqPotjbzoLq8
N8dAX0zBoOU52kVgnXZmC7sE9SHR49+CX1zxpxDPxF/BxwmP/Lv8fv7BSCyWdLrEYFGK05Ew5sZw
AsOA1E0mx0ZxR+TDTXzjdkQFcXod9Ht9bL5G3iSn+yKlZHY3rj23WHefWyzmNs/JiIG2auoNoBw8
9FOecWLkn18lt4uQaUgyinhGpj+Tah/8hPFNCs4ZXBcnGb/+8xVEZdjuCts48xNX1ATwNJU1t6TN
3Br3mP/DSdJHPB6ESZJwQNgzzmXf6NJW71/BmyY5vigZkbIhISzuJJv9tncuJN4fQcQ4TRjBaiaX
CfBeohSjM/BudENcHv4yv0cHigheBoxOnIT8WJYdff3mG/c/m9EvB80b1jQV3dhiEhlpjr4ZtoJb
rCDwJvbuAkaAAhNtxssFcSXLxHBnziz48GLdQB6Tv+gsEmOiHZNz8638qA8+CT0RkGtFaB4tEw05
34c/hOT+YW4PdTF/XLjdpBM2rsYD6L6/g1K0d8587Tod3YcBOP8i7553yiTKFboksoSKi7hDW4nf
GNN8QKCaSVnALAb8HogCNQOnJEdCCL+zb72333wJO/qkqXY4DTuIpZo2+SR7vP+sDXlqzqZnyZkP
DyDxsHDzuBgp7NLi9cXKoOFCF/KFxdkd4S/ObsIVp47rG1QNvA2h0VRU0G1Soq8ae75J/sCYYf5R
YUCSqygdEPQu+blPERt5i9/5mHSCgCuzEb8epjWXer2QWcIaswB/CVsWLhvYbDB8ipsI/n9Ph8wp
faMdca2v/tI1DIlmJxdW2PTAKLH//9NYvIG0QTzgML+1rBcc5zeKI+LZFuGeuKklXInZePiN3/R9
b6U7eY0Jiwer5jUuNT3EOWHuw4rk0/LxOckubuN2tiHKzO62oS+D396eh/Yg3usvY/VZg6RY2Zns
CH0/4nv0F/5pbonB0CUWlmD8V2U3u86Z6bwzuOAIVCUzc+AzjX7l9BRzv+0vvSfqetJRMswA7uie
+41yhvg+pkd1FX6Whf9E8XnP9vZrW0PpYLiDewevIeuEQfJzz3gNU8sLvopoaOPSb8prdagOzNsu
cbrdV3510C6FL66yL0bNUjvZv2xsfg75oz+nO82+J259zk+iLZrVD3Y7h2Sl3Z8bxut3oF678vh0
n1jWL6q9jJYdmuT43AN+oYM9GtEi3HHP6t+anRVMqVlEe/FSf42/wz36UXks2uI32pS4LjAbhJzy
2ONANFCGmho6Jld0y233mJ/hFT4I2IdF9QuMKhyyfbFBf+UrVv7oTulDNHELC/16qV6e+9d0j+qN
Rr6B+h3u5X9Mds6d4vxi3ssZ1vkpO2BNtZrfBh2PReY/ly+m22n9a1pkVD7wjKjTqNFJAVvxO4wX
jGTxQfp+a6SzBs4fH14kuxrB8NnN1O9q3MJ+KlZj6pCAil0ScERWJiEEBqOIvMS/WoNnlTvXg1pY
128bT72neC05HVGRjrtxtk81nIgA1OxWD8jgSss9LNRHgz8lss2MRqpOJ/m4Cf6A7zVjZ6ijwLhb
6DIGB2+wBcxRwiqLCzYMbSLb9K90DdVIUs1goPbFxGSBTgfcu3oh5MJVfiFtFCLNYgcEqdKAGYUV
yiheK3Y+/M1aXlHqn4X6DcmHyEKcNmO+L1+tB5XLAH70tnkP0XDRNWC8iQpWQ/UIlMxemIJRrYhC
srBfAklCMrNALgxXAJU2bZEzAB2OmgihHsqr6cXu2YX5yUCBDA2jFP2eNmC3vZRf2Tbe68Hz/voe
D+9/2d/rG5YS1Qg7ZeWKDGZjgEHXAuCDChTHXEbuD+GvtEnuPeMdqUWzPHVEaPWJw6lXZ0wyFkgj
F0glFuywS7ZnXjegbbPFhf/lPfMNaBUI5EvEXorcTWc2HkpxBZYLeIsSRlxVIDOvA2xMr9vMGjLN
h3Q4BO33lHAFWNyIjB65gO8V/Yy2j5stEPyHKAC0/qjfaW+HNRDwKFqA4inK5qc3XQKux/00EZjT
1YOUVU4C9uUCfINhAwxC5CNRHgH62BKaHXO9/DSRvwQor5BNQerDgmfAw2QJlFOjMGnwOfJo5rDt
OJAzFU9jS++BJmvLZWYEYaFp+zDNyDcxAQsAb4E2ICDA+HRMaDqXhrC4cF4ba3SoEza3hAboEwJC
lxzkc8McUmLnbbDfCW4AN9HtJw61bEOTBz2KJIgeD9VL2/69XodJ7Z2AneEXiSSctYY5FCkChrYc
u19UbKpwkLJ9jIoVxBZSkp70oASfx/wgeB9mD6TVf/8QS1nhKJD6jPkfUuwf69X0j7AWGDpveQXu
g8IgBUrdzdMeCbytv/vv8pzs2mP6w/oLb0iopl74QlOBgycvwVK0wCcv4JqMixNSTshdO07qtPpC
8cI4INjKsKhdDl1uFR7cNHsAKMwwZOeGLlQnypqD0elc3E4saT1b1e7QTiS7Rs9xDQ/FUVMWBj2g
BIHm1aWLoD8l226qmgAIeiYMXvEffVmmoX11SuBq5gT3ABxESBEuKr9MpgCyhmSg/WfGbmGF+VLb
KLtyJTtIWNdEV1BKU/bjCfB85O5AhG4F2T11IYqO4YCF65ky2Hrj0NdUbE2B6mt7/fgKiEZ0DUcx
s2XHKZCsk3VH9f80swccHCd2duv/ZgHAOuX/249OHYKc2tNXs9ULnwmiwgOoME5/T7GxBZL9cFn7
nQO1MhV+ShCvMcIJWru188snSNb5LUaQTAfO6Q9VbKLrQufq4zJB+HiIJSvoNQF3P/pG9HCD2BJh
EUQ2hg5BvNEPFO+HlsCy+GS4YUDT62MFYH/8aZhi+BnvZO/pX8mNPaviAxv+K8B3B9eaCReB9GHO
xeYBp6sIIQ7K093MbT06D+Ym/0U7ckSOMqN77GLRkZSpHS6IOVF8yP8vkksjAViLgc0v3UhzK/fU
iUuiGuyP03vZseCzQk7emIxn9vLtAjIuDf5PSAF8ApPLLpgcnfndeeKL0ZBFGy6W3cF9I0+lXw8v
FLFO7X84aZ/BfEPMiy2ZWKsUJuHDVr6mszCTXbFlTogShpfO1QIdpQg86LG4iztjnTuD8/bLfbyn
1i5W4oN3lO/NkkdbCaeGUzqi7nVJSQ9BYlfnhh75xvCz3Xq0erT1drHNfWBeqz6mPpAsBZy0kfzQ
VylPqcL19xTJRlwgL4IeoHq/aw8eF18mXhEAkAp+hySiXj+wlY+HBDN2dBcMz8BsFRdtJ9E3NJvx
Eh6oFTGKl9zIRFTrRtxFnZIitucm8nh8/3gvR8c4ChhtxJZEq5F/6cwJcFCxFYHtX2KrtdBRBobJ
6WqRfXSoXANb1WaJZdK08vjG5GxuSU6cUhYmtGUz472m+VnBrNq88jHmt/myXSaHcv3599mOh5y1
AeJvIRH8N3dCJ/eUnyJdqrhHY1K7rOghka7iZDLynLRtvE49bHG91CPYhc/Suz4tsK9yRaWDe4NV
o3TEnm8lwpehnjugoQ5yR8Dxf5He+m8CfzKzdFQvXyfYILFgiQXd4biVH3KXlsycOzn2v7fUw6zS
hZpY0OQuxqWO9mMxHxcwGIaLHjM1GI9Sj7WrW2zSCJN5DbdzR/Ibk30QAcfoz53aepB3v9xLSz6y
yQz+5kEOqsMgzIpBUR/Ig//K1zGZhaqduOG+wJyJ8Yx76TfBzGV22p35M+fM/eKmSgH1ktmukoty
mNLNCjP3y6WO+VJmMgZszg6qiWuTJx+VfQX/95B+hu/Gqw5ATDaD82vFYTbMfT/SR0zopvEdrUic
RzZxaTxM0N5evmsRQ//DhVW895tmHfFfDLBCYK2Hdf/HKNEzeNmpPWBDDBq7NGg9VCgxnghAAiWL
x7zbEm0GHwhPLUKsqP+YZrCgDcF0SrcyqS9PutP7gz2zsPf8zXw+BJffsE2Uv4CXmjcLsr/+L97F
nvFPcBnKZs29vcSVV5FfbXIz3eJktuzWkJmYuE0wKTt57hhrbPwdNWA8y5T8lCUCFG9iyGbLZnVr
GBN/cYtLr3Wyn8yXlrAjjmYPduuDDh/okq3CapcA8wuUoBYB2Qt5naxKu3NLYruJ0qHvW4X+e52c
NcFGyCVGTnETMPFQ2Ydqa1wK/96POrcU/IHAKrCDxDLRTVaM+1nVF4IYddU9ym2yB8t0u2O+fToY
nDEbyeCslQRFMEx3xgqd3hG5WHycnJLPPvInwMBOTAEKTIstOhj9BYLKf59ej3HDHrGUAka/4CEW
2rG1MHzbPn8mL/dFeWLN7WA2qEoOmMdinwP6cI95HEjMn6b8b/7XJsv33Mqvr5OxzZ3Ju75eIaPa
IaRgppsuyRdtluiO2D92uM2wnC8qZ/pYn7V46o6Qic0275YZewgNIw6O5GKCInzJlyqg2E9PnPW4
mz2BBCSH2BmKVwu7ORZ+49EvyTqBDySm4cm4oHvd6R5dyYzCcl8E8Xd6FbnRCMn81ul27xMzye5/
iyqIDuI62VPtHbJD0zowy5IDor0tAAj0DR67CIy2zwsBaKvRjw5M7P7lOJjeqoDoPVZ1jq827xWy
q03l9vsn0YVM8O6TLZY3DD2z3/T8RZIzbM1rLyqdueJU52FNo6dtW4JY2EIEjy77c5V+8BJm9BPd
i4P0/iz+w/rjdRK/Fd4hlDA8h+twSq+hU3owsSThzf8QZU3bDJk1TEyAVbj5VsTO4KF8Mfnd0gxy
C9qfKpjGH3fZijEuP9xPWb3k3B2wvFaswZ17lZPuck80MWFdhg7FsBV66RFU0UaHK/11nn6Tv8Xt
H4M0rPQqeAaMwGOleCCw+MxmZRFvFjSovJ5L3UGSb5Gqvpw5w07f5yd2jR1S1eZEU4K6ByZgQX7i
eUaw+CJ9fNb9JjZplPn1OtbO/AwI8Q8+t50zHGrmj/pc/LW+whEx2L2FquVD0UFPasa8gQH2hM5n
hbzHLNejX5xxw3UQxPlRgAqCB6jvdVS6WHv/6/fDDskOuofm+v43Hv4CjgOfBotixVaBAgqnnNKt
HWWK2GXLIdNVhVqUzu/vcS+sxV3LyZ24s3MUgFvQQXX/QAZosmhPpwmy3JyDpTdOxYQP4rQpVjvi
wAEN8/u99sCgbj1He88rLeDeiMfE+1s80gsxGG4wW7jMkK7ghkWzh4eTEXqAWsnshmIWAxDaMyAX
w639lbhDCzrbtyQ9Nc68JI2ANNlZQAwnk71oXGQceWBnAI2ts9xOAdUsLuoI8Ypw70VuGBI8pnws
nDj54e/GYdaBjo09Bs9MosCuwGDAWYRZVXe6KL4TIB//hYoNvRThwOzW9HecIP0FFdgquadfkV0d
Xz+gXFCi9CkAQ3Qf6S8T9RQKS85Gwq9XJqfXDscWRmBISv4mU0A8crFcTc2CR0KwJ6ZkiYoT2Pdl
gUwu/uLFHtMeTlfAugv8OUDiB28vF69FU/Q+R4qCZeMh9FoqQXFJ7OHXV9bJlvL7i9wtGzGxWZzN
cW/K23LK9Q1af86flRhUNTY8qjNbzjePyfcCKoXghHjxeP+PpPPsUhTr2vAvci0liHxVchBzqC+u
sqwiKKAEAX/9XKdnvf3OzNNdbYDDOXvfaS+Ok0UeqOYxdntvPGeDWSghqorF+5S43VH9IV73R4ue
u6ebrZozq+WP6inig2ZrEDO3wvV7j5A9HLN9e3VkF5H1athoZ1aWB/FFZhUWYhHvxW7I/iXvOPRG
2/iPf12+EIa25ucUf8fLSCbMFMk6Te6HOhrcGl39KYvn5coEas421Mj/mnKEFFCn2Uqk8jwtiYgi
tmmyDO2/qD3qq2LNnGFK6ZGtUuK8gc6MmZ/4rfs50AZtp6CZM2cUMJ7Xwd51NwHc33t6G2hB7ACQ
hAs42PBuMOkvagTjRic8Rc+4hXudJ78YPqgWBmphkD/MfrHBWu6z1Z9qYL5fvBwWqqG78I8vZ7rM
Fn+dCwOw+KOZHgV0a8fRjdXZKpRWrS+YzyRgUujCGB+feMOYesjqpBKLQC+fTH64XGmpihDQk7xh
dXdg1gDJicSjumw5xUoykdCYNeDdgUvvKPgmzNQCo0RUvBw408hMobJMdjmbGPvLjIDAJbEHpsan
xW1is8GTYchFol/AJLeXnSfb4MwrIkSGxTY1xalbf49OKmcvx8hJPpXLdlmvNUfxxgfVIUQ76rdV
bbRS2K67ffqFDpZ48D1ScEJE7l9P+EjieeHX+DQ9Gab4I+ZjXGN+ua85wWHOYnfoF1ptdLHFaO67
mFVnEAoFgESoyGn6xWN9UOxkN12zoFGggM4j2Zy3PCElUUatUzuCrLmEn9NdsntahWW8JBKOK6Wt
4PyCis0SeY1TmpRQpyxg3DDqvcxMQXKBIEQDkAUkQthVwNHlpPQoPCO2ePneSnaore38oJEREyhf
tVdZGLiXPZWUFsRHwPTJCh1k2aLaFOBW9aNuER8OlOSUEe79OgrEukhcUB1vtJoy+QQMZc4svAVf
35wA7nwIkCO3Jf5Tdwj3eVRRzPH+nDWDCS7LmuR+8Rz3VumzfsdLjtBFirF8mwXsPHZqMCrsTNNF
/SgjUp56wENzn2OP5TLassEzQ6GylGXnKWtKdDMJLuzX4likCvIeVPW6cz8yzhoWwbh/i8LyfQbw
GtNK6obsPtlMUECywAf6otQSFxczaP+T8pLyDl0X0+LoZBpbCUb2lK2IxH6SXVvnu9o8CIzoV8Oa
AhzSYMe0Uv8hwur4hhQJ5jNIbk/q2inh7iTYTW2mlHKF6iuj+OggipV+vZvMizcSi+MiaLbMjHnA
c38NoWx8/Mv5vu9ClUzMOcgt8CzB98cMrcRkoRDo8zQQKg17ftMhrD0qYZmv8T67krIRNjtA7q1M
+psicjVQ5m0J0+3HohIrOczKRbJVoIZAg+3pSkZ+oMzJiFgSg2PPXCIlhT+HaphwnE25L9epT8wl
vwdKQkmg+wMDqLLFHdAdtwTtJE9nTTQYw7VINICimPOMacguEnuMgfUHAT2jW/STzPlcL5X93Wlc
OqodxQe4ZHrIDzn/a2LIfhvWZDwKnJy6KmZDo8IaDggsaZ+0OR434iOgtDG9zKtrg7QcSQdtHsE7
mjmTYcbnKnzHvvxBm2irm/iX9LH2dHEYBE8wa7Xo1+NzaTPKZUNhZL1C6YBaOORojpCuWfJlXofp
HhU0KpdDa0krffNap96UxCx9MWEECobKJ4kohqwyLhMzpXV3QP25qrRNNXkRwP/ucyd5yFxNfITu
xS1pIVpaCeifBWXZVlnFZmZRb5ulTWottMXFVU2UJ1bzLw3l7n38xvn4pGM6YtQwGG2/SHRL/aAa
mBdYt+GPmDtDzhtgP/r9pzGUCxD7+1f6xU8/J9RUi4SWDUSDYSW/+e89fPrIQikaP4F0kA7DN7W9
n0VlCIMdJts7pEKH3SmaOO6HKrLiA+CfsnJ7AvC4mPCG4IEMfsvXuj9xajvb9phX1xODLuCb0THt
of5+7uJvJdR2wAqwsGgcsvWaWVe2KIjvc9STCyBwa3L8HFPvvn6xnfb1lpeuf+9fRfTYlnsKR8yq
LFK0eSzSSb1o0FdxWkSaMz0o392Sd/chMT2Y2+cSu45J/pQRe/mm2o73kyOvhry/lshjcHSYCI5O
/B4zS56tW54OlEPImgmPDek5EBFeDv1ORhGIW65azKbYkRFjGtnFTWRjfKAr6LeTnUbQCvsRoz1q
owGVlJkuwDok6C64bzQ6BxmL/pyfkj6L5+4O+w+lzNlH4BL1ERNs/iQ6rth5bcSlo51ZKTiIs2V/
eC8Ls1ky0KIfO5+HV7eMebGVBr0NZLEtYdLAjkW7pcCVDukiR1KeS+FQ9N5M95ixeGjGl/AB9t8C
7kzNTqbkLlZvN3ZohWjrZy5xiGzDyoIWR4eHWL6D2IFKslv4KzUx6PeXhZv6NUEdc06dmXc/ZAyk
zlxUy4tPULn35cXLHWLp4T9/PxzHLNu7zQgfqCo6wsuL4t6qdvmGYKpmVS/rb1LJwVPAcianj/V0
czN30A7ZOdKiBZ3aniRlMkE3uV3+Dmw5zDJQ7Q8V7/G1flZm3/rc78+VHeC+nzjJT3KCfjtquHOO
la8vWR7JdrSprlB2uzQcbUbLJNKX0ioORN98D9mt6BRLYgvcklmFHM5GFfENnPZXu0KOweA1x3TN
Q4FG5BdyjBHjjyNprPqFXWXOXJw3KnAoV5hVJPaOOtykzqwZJ50g2DTh1nLdfI3RzS0qxoQCEJC4
TNV3KjfDV3KiVSNih5vV5BatbvwhqsNhiZWAYcwsQ9Y6l0/1N476c3G+OzNiNFOjx0lSoHRFVm4W
uk3rRSvCQ/UgFH5kVv/izvLyt5vY/D5tnNIRnr2YJMY7tpl+C232bk4T+SCf+MMSzpt0XkPxHkbu
XDxBwNFOMp2956qXv4QcpN8vgomZoWFDQK7JztnoPzRWGc3wbIEme3aB/rXxKz1ae6pYiKQUU1lT
wNLkCuJcWk9DdatviVJhJ6Ply+22Mxi+Rt1LpXv5wttEsOOHQluCcgl6KXgNwk0eT0iPWFBHgI7x
K9m1y37brO6YyEYWhrsuN9WJ0f+MtnycIsE0QLYXc2sw7EBCm2PG2Wcu0BsuWUBi2nkUxAuNiU9M
0wYPHBafmiiZ+VsxGR+ew7gz9oT/KOzJQJS8ARcnJsRlbpoxfRRBv1Xnpl7u0sqa0lIcaARxxleA
xvocuODAZQNrAOMaBrNHWzSYz8F6lFEpeZg34ea0xutHXvwxSWlVs+CZ7RlKf6+tEkERNqTK+vD9
wSJndirhtAhyHiycU3fMX5H+Wlefpf5ZvS8hTGcPIsTP62Fc+DVXgjxHGiLF7MAVKlLYFnXhjytr
9nFmEpk0v2Np3TOj2EswjefbySV6XyKJz3VZKs2m//fyo8rl0zODZrC4qUAmXBoOW40w45bAB4vR
23UfNVNHBxKbGFgCuf6T2nwyP0cOoFuHzB305ee5ezWb6Xt/ee/fs3352FYPxFXWp3Lzhh4+koT1
z2Vp9ql4FNTTk3ktIxjYULKLoDYrkInKSfS30U7OleboRdQQ2VxEUk0b7eNDJKR5zNAc1dcnQayz
GV0v7Xcu7dohUuVbHIfFgLHz+gTOGs+2ymzLdQLeoXe//8GuQvFqvaUxRqg2ZTa8Q+cV7eLyRdvP
s6H8PW5ywNPXfSMowGOMXRQ/mLZgEOddY2O3SfJtCpHOJVcW0wMGyvO/6Q9pxMuXpdATS+F4SZEJ
IMRwk/5lPGpvAsw9JUDIvSvWhUBgyIELK9wlTJD1Qy+P/ZI1JU0NCQ9rznMxZkOdfWNRLGTeAr3B
/b6VgPfTgB/FAPlscIURnGwT/fEGrWYhjiyVfR4i6G4llVN0fvEMq2coUyoTzjc17qjWMo/7Nomy
DtgNZCBmTzAxQabMhK/LnxkPbUpvxl96OZliEonChXnYWuLPXn5bBVpP0JN9kYkYWnbNPs22WJdV
gtUYbSBDKgo2mXkmyFcwhtMPd8Fj6miEueRuim+EodNPhKaML59/tg2J4IzBxajMCPLSHDEfSnJR
9fStKRGdMXKxe8FAK18fMjfw/Y4xShLMZVGai4jzXkApWh5AnPIrpvZ6QPssPi2Ca2TeC34T97Iq
G/i1iXFUUUjQzUlRQlAQbC7SIey82pm4LmQqSeq/mbonNE7GhPdnnyazK0GRs9I7Ychk3glejU9K
DISNoQEX1wPPMsf+eJHgRADiTCGimTMsfrMsnP78lJekkxGPBfvLC2APzACRGnr100iH2PWHBhZR
v41A0rN1114YvtsZn3Z3kUOFsSl4h5iGyvYHvQ4Mohsa7/YW0SeQnIW+GVEFArjR7y/v6U4DgMWg
hRUlpnd92vjzYuFPWzbFXpWWLc5XIUV2uBFayvfmJHWVnKMmKFr3SR66YnE/YCWkHr+T9WhsrL/M
J/u0rtw6U8ltOm/CW09xr5pAxcy1Es46LHFEmwW8JP/zlbu82AxHCBFzk23V7qQuSLHh/buVMx2R
nbj/M9nmA9Jy9qn95Lq3DpnMDTzJE+IdS4Ypd7bw+LQOzTtCovT4Pvc0iU84wpHF1gp+gb48M+Pt
aHc/Qp+DTiXy8lKvLhzyvFbqIyOAVwDlKn5YazS2fCTgMnrR0Rg1MtJr5l4aSCv4VMJ3gvku7mBh
xdpBggUxz4dIhU+NtHNx5fkAfDIchGgOaJjrTAig+Pv8GLkJuNnF2iTyoqIENWbkviFJIkcyC/ka
WRtmyuqR+izbRNp+cly2zJMjm2EirEw8PMdy2DTKakh3oxGyer+Y+HifMEemhds3Bpx+y1FdT/Zk
BeQzSyMdlVSWkg19Dj0K452U1qizVeLkg6lmgeOxxEfAQeMFOoAHHvzU5nqMfG2rQqGSsxxUq9qW
j0zFotxNW8Oi2kBYQjYGyq3rQGI+mJBXeApIZuYIlIfGFnUCriYMbFCHwsgFakAmMJ3ksLmgM2mK
gA+L0Y0HTc6/h3uYl56e+nKKa8hAbUKEXy47+Bhj/jk7fOqIpwaJBF8MjFEiwilDObZAPaFKW2Qg
5GT4GZaXOiJLvuf+UNLl5LuMYI/EvUQ5xwXnxSavr4xxBjX+sz5oRDSeUGbgsESF0eGeSyzh2IN+
QfuOGEDaKu0v5jxV5sEQOj7eHXFEWfsoLCbvHf/Nu6FkK5AGjJAo4pLk97QbaxA1TPN2tDbEoXeR
o7L9e2MUyh8nYRYd3oeXgFZHN7KD+Uv8DCEPGH5axl7gsaAg/xiJMufDNeQ/vNd1tkOYwR9Vb/dN
8T9qw6GBS0SJlQmfIv5KLjTpzVXsdYWIP+euZ5e/slmOcsKQnVkf1Go4Yccj1H9GMLiJyefC7iSG
CqBD8bhY5cvGTjlVbD4IF4SVhQQHDSPywDgi9hZXDUHplLSzg0JoF47U2JOynfS5vtGDEM/ACCim
qmgS+MCG9wEuxvKOggRlyfA0uRwNPWxGWiKT6SycpnhUP1iEZNIMTCx2fG0sXB/WKv6r2a4jHDB2
+OGOHBzcEyyKqYcv5/02n4hEap9hKLy4Ht8awl8/VxQzICoYLkA28eOhSUTmIvVBOr5euBsjxnPi
YSJMFz0OxkLcTgS2IpgkiEjlZ3lSmTQDEIcCQmP6M8GyJrE+cOETYSEL+BT8DshmTtjK1CN1rckO
d4KI77v3aPMhGLn38MqAbxNAj89iTIovHn+rUpatEmkTcqlWhPkyAK1DE575Mrnb0FUTen2fVHYc
B6ROvCc+t2/8splIg7NrKjsoUlgLpORg/efS4MBpj9gEhJkRDcMjfINr41PIVrwAthqsRCXKWwIF
MViSHYffGgqwWz+hEUv5e9RECYk44ys3EzMUv2YvYe7KYiYioeNDoUHSI9cYpIYky622ykIZdyaz
WiWfqa7Bc12ErAc21gbNZyv2Zuy4wF74ztElkbsivI/St4YmYYQ+c8FlI972RQ2H02uCu4jnLQKV
RtKLDgihUyf+AOsMf6N8/6EqYk7d7HVMmM3eCbcWSpzx28JbgW+HT6lBVeBnxd32z5bJf+M55nFs
cXcVLtac/6VOLDPSs9Nqm8jbx/uMkY7NEVEU9xjxlTzxn916xAOpqwuWrKAy4C/A45AJ42guCNNE
ARdwj0QIU3dTWis/UtlghIbWzhCiuxmyqGb1fFOKuCVGPrbNkY3DkE0ENVb+EmorFhtPAIu6eIcs
27T2Y5VgPg8DL8/YjLAq1KdypAEJIo5g92HJX0jNF5WRUNRRzXEzQbw4WwoCXrCkeDwKPFuMfMB2
RAzozOJBFOE+mKxSn38Wma/h6a2+uuGHFYpemt0AUdqoCBSKIgx+2PDOrZ8f2ak7KO1/PjG+L+/A
kuKmKFD7ylyhMkXySggJLNfvcB3t4sProNDL0FWAmcLVwMgD6xIMhv4Dcdoxj/p9u4UdwER9az2a
AmmNxzWSf94Wr8/bsXQ5p6lj+86nTiYxJCeZCcEfZxmJ7ekScRpyP4a/v/FywMjj5wckQs9cM0CQ
HcWSSk+6PhCCNPYDT3AZMSxj3TmMi9sw1gNZdm9dQjqSj/WFzIoYUTrAsIPUweyzYd1xJFHus772
fHceGCQ0QKz1FWYfx5N+xg7FKhPqNDJugSHV/11ebB0kxBkoXhB0ITxH7NY54ORQdw9Xptqo+ESr
u1O45YEBTGucSyx/0A1fgWfUbuRVI1QER7/sCZkRZ6d41zkclk3pBxeGKonHjKgQRtTNiW4g4qu9
R+jERMTOEWLErE4kKw4iYejym4mYCeuDVhjWVhc3YIokrHWJZBqjvYA+ZNso3Deq7Hb5IC0MwOW+
w6ZGADBWuQE35dvFBCq/XaFmtPheClpKcmRL3AvYFzKf0XcNmFdm1ZG6z4kxRWyIfYjca7xRYfaF
MlwJ2lsJQb9l0A0rZniZ3DLUWDzQbH8vR42mjO3wdcKUcrgD6Hsm1IB0eCkk89iD30tzRj6jDg4G
xlFWPscPEQN3XIkUQZTd3KErnCF7BRnWM3E/0i0rF4Ob6hU/NGTVvP6TW8EEP1f9dmBmn8D9YPgt
GJuEQeXz6gSfF/BXOHLeZSDCCnA5ImL5Ib8W/az6M0NGjNyf6buIHhnfFXNzHvuaWXqUbaRmIEop
rAY9HDFp/YYy/xNVVvlHs0cczoWBIq8FbSHIAgDLRzHjQ+kke+Jf7GHXRa8o3XJF9JuglO/ffCDA
Bz62AlwOkIIbZ0BDFfIChOwgCqbTEmIh1hOz6sD+GD13t2gP6XqoRasYA47QBfMhRzv2ODaGDmSc
wdiIUJ4mFrZkTWVWX6miIHuZiQHf8qAtYhA7eft6kIQYK/e5f2GankWKFu1u8aOsQeuWxerBJDrU
HvF6hLEWf+XHsDDNWajuWMyoVNm2tB22A0S6zIqh4J1cyK/Yaa27xlyhMKcKvS97FjQCn+XpIZpl
O+G44HFi8ll6wshS796HJyH8uEHS1f3Wm2ikmKcxgS+ZmUSwO59oukmPY0j2XRJdnnN90/u0DTYs
2gG1iMUIn+UbhU0TlEs2X6glAoNUQs9gk010ECeuGegO7AD6IVqhxdhDnoFQqoQb7+CNOq9F78TI
gPnIewKVgqht72f6GrNhzhdsTXy87GlR0XfeQZbZ5NDVrXluCQjey9HIl2+fCN3APgm407/UUXj6
eWjb64tZZE+TPZgiEDFd97Rbil7G+waChhtYOBD9vEoYHy776ddUJUh93mDd6VcqetKvHuDLGDNI
pDLZO3GUbGb7lqE+21EEOwLu2Xl3SDRKwx1h7dvixD7c/6jR5Od9VpaD3/kMsApraCJYIBw9WNBg
hQRWQuIZ1wLVFU6rwztodtVu+Evcy4KIkJ3KYHUCxe2X4LO41zSLCBq/xQyDg76bLdNIur6iSdiR
MqC50w05XZYW8+Au6BBGUb4EnWFS+OFzmpySXed9Vj1xAag3YVYHVGuVJf/IJ1xxf/SocH+o5MTm
m/xOsJI8bdISUZoWIWGjKORmc7bDCKsg+khQ8a94qxIVKJYV8nTpq/mRf7KdumVogjtdDsh9GO0W
Kss76DvsAs91Nle3eDtd2NfZfAhV9mZmtjiCA4yFUYboEBqwlN5Fi4RIh/iWE5TQ9PtxHpuVSyJS
0JMxOH8xEIZKG7Cn2skW4AqRSnB9YxCjBbELx3tED+D259KH6/upPYkcySLgdiX8/fqvPWS3dyA0
ZSpaNWYEeG2EtG7DfbInEZWGARizfX4Vv/U1Pw7r0k9Css0DFDFwsvIp33RLgoYeP31AMmgUo9TA
/KLBP2oipIi1Mw2HTXmUlpdv8cU2s+Vsw32ycH9Z8gKBP1jsy/ncWCOcE9M9+sHlY4Esnw7sc36e
FMgC4GAEsB9ngsqSUVl/vWZPcZRd1RudDvKPN6kkqcXRhzOaCD9mZCB8qA6S9XKrb9SrjyV2Spxp
OrlECkqJDebkX07SyxLJksV51vo81M4gJhhLm7H9sVCaEYivfHXr8ZoZGIONdRs5UxU2oeIkNJOl
X0HmKrYQ8uGmQZxUcAefrrrtT5ewXOIR/aJkMARrixRvxWRlk51pw5ygBnkjD9TYkzwxYmMWssnC
uOLsOBE+jz50ZmMl+QTpElESKjgmV0fSOj6gEPSAGeN0UR4ewQM9H4AObXSMqkCoWInUlBpS5MaW
vu4B6yiMxNDuEuue5jUHxhWpmCVu/WHfwR+TyZOQD8Ut25QHPUBsY+dR4uMcRsfKjEwjcT6muqCE
QdALFoa4MrXwDKKJfdiUSB5VHxDzHNe4OVkVP9hw3cHrvJrHJGOe12ZEGkd5JLPplLn1X3nQtk99
/j5R4KffihA8RkjyTcavBdDELv8X1EhF/32eDcTniKLu0DI7in1oGtbYI4Q+LuP5OqTL19+wUc8T
F/N4WEG1ZAyRY7AmF/uHuDKe9Cg+AqdJIZKViIMFKHv4w8GDXBVYHrFTfcAwhOy7M3Q0pZ0BoI4+
bkxCOZaU2RIEwkNwTQBn9cskT3MM41+5PZrLN9t5H+SOCkPZOLldMa5BcsF/HagKJ7VrKw5iG2bU
74/3r7GpeOIWEhbixOvefzofW7hvJ97sJ95Nt/1mGqhLJNRubs/R45ucgYZul0aDC7R2exP1mCHc
q2OXDIOj3VCAcbshYTFjUUXgz73yPh5iGSHpWn4Gi71OjdDkDn/y6QUnkn7XKB2m3jugBFhAxuIi
Njvj5Ra4RrpFeEWuOGf0uM0QwudBLZcjpi2CxPIEi7kPToked5iXp1kAwby6BE/ABHpHkIeJ9b7C
BwvCngIMtzyCsKjCDAp93DJyx4EUm5Gx/kRqqfy+1sVk3ulm9zBzckaKhfZeTPXFg63wnJ1zNN3p
omaENKt7g6esK+0pK5G8LImQu6BjLSYmwev3mfGESSdM8IelocmBVNgUbrBBKEuaUag/LJn40BXL
gC5gkV1Q19hlDeAgoozc0Wutak5X+lpN3LnZ5QYOHBBeCMt8ofzT8NYwT2KGvPHRHEL88txQQfB5
ixNEBhtb1Xhd5hrTyhpP1qlqZdx82Iu7B7fx5N0VEzboKQV30E9efDDxb8XL6ZrznjEMlFKo5Zjh
vIbAGVT/Q/hbbX7Yt5XxmUkUtX6815t8trwjZJo61FPA8xg4Z2MbEFzdtuM19iv1IuDhrKGJtscs
suykyavx+wdktR7vR2i+CxHFRctHW0/BlUui5B2tJphmdbfc9lg6joxn9cneCauNzgOxG7l0rpUn
kXE9z7yBPDDgFN2gwlnLJ8Vjkp1ILTfKfgF3qPqd3S7hP2d/nKqAeUXQnLQo1KP0+8ED/bg9Vpc1
Mu7v6RdVDhwOumD6DbEJwgryDG+002upSigNTDEljsoYccDMTXrcrDaMk/QhJYqRYUymxE+KS8me
To1J7UECvEwynBgTC+I9zd2xDsvl4FRNE0BQwsUNBlxQC4KMjTdMYN1BVtVUwIgZKTM6Hw5i1puc
NUiExtqCpPTyj6q4+1Op/yl0OwPW64FrHx6SgW0wd5oNNUblg5IHBkx6Hu535/X3lBczWJSYIdNO
jHiOAzA9FE000QJGPAAT0KfTDo5u4CukX/So/u5RTvlIFs8/NI5YLdrluUKuPu8JhTBY2ciDAeRN
qiIqPy6kCBGlbxJi30RWMGDMmNEuE10RFvBUNSJ2GdUjMadoSD+rex1QeIP9gkgSMIZ59Q0lsQM6
Yj9OEKP6NG/QD9huNOefBgihQigdGZ6x1MgCmH9+xl/5kdqDpgLPFuWiaCqw55fz7LVGLrx77iDY
g1IIXh83zX9ue3+6IlkcUQMaGxyp+CNLxgPNyKKdy5yWLU8FGcRg84I/TNhONAPKCpXpLKw6X+dM
y4A7Xex7+OlemAl7yiDtR0LgcMFJCi9EBIVTvdjHEYThschdtQmB/Tn2mLZBUymOsVhwdwrL5auB
vdLn8IdcE4ocPIMUEIqIFoT/wRGd5+bsbfDnsGevwcklh4hVuAQViTQu5rfP0pJl0smIqjQheBKi
TWgobH1spcQd3ag7+JvvqVNpLsGjjY7uS3VRwMfkMKE9MTRSJlThckRdykTRJTO7mLczwWtjMbSE
X3qxg/do6JKATEkqU0SmNvHuACaUMsB6/8P7sDgvRvuQvNeGkhKOgKtBZig7lTnuZhACxKrU8QOx
yqMbZT2YBUpCzPza/9iBybK7vTvhN3r88zCDGYIuAwx+uNBPczQNHr1dpCuIH9gg/ggPOADxPduB
HYnmQHYqGe+ML+BH2aX3B6ABewV4IgsP6LluLeIngdjSmoZSRBmJX9iNWfeaRY4qWDOvA3bGwwCe
9mGSByRF4YIHATmMJyb2ROLawCuSzG8yk8xL6j5CX/BQXjaAWlq3JpKGzCEWrjDUH2EKqPiAe0G4
BNDOWUS7TrcE1EUMEtjHx6BvBmECgSIOh8/Nh6uvBPmBs4Ijk4zDdQHHRbQJtBWT100cFOacf93R
aMflAeQGweLPBdoKFwI48g97AW0l5vAuO8C4AJAEUfX3pRiJArybESGz4NMgFmTaDQMK8yvfaqKJ
eKgZExjmBbU4gKf+nPNPvjy5eCRQbXElAvGm2/hl1tfWWbMx4HAH6eOiIXHGHzjqxOhNMpVeVyBK
mlssZEDo/CFfgl9AQ/ysWB1ktGJlK/askcceyGePIZ9V8kV2UPaLPyq/Jsibddchiwock6AlhkKL
Ad0c24inmPvJMDYKqomw1xMH3PyOmXqZ0YjzkTDGJyHNy0VywNvRYQvgH5gDDAhlMc9IiE0vysLa
oeYi/wHPK3BNO2+wOOBaNvQziQ5EYNgzthzSL+g3LqEaKWt9pwn0DAmIR1iVXWMsyIWNadMuxptp
+M+0IN/uVy7PVZhhsPsjCBPhQVxxSAc+E79YM2LbAmLALkKq1ZqxEPxc8Ss+2m+yLrcTUGOUU2hq
CTv65Xr9y2WQrjR4rbACk8e3Ulf6GcYuoCE5qitAphVTx/ZIRmESXfIyWXSjW3clmEdcKqphap3t
3ah6NB0iqAiorDz25yx82lDWfrt6MIWC1u8d9vgTG3JJmVbJNOqf8S5zmkMZSDuGghzjgOAuYWic
p/YlmOJFfDGrwNCxTJUmqr+IQxpTeGfQbL+p56hgZ+vqdNlD/crbYa0RLo7YfMvBbvarCW6VDu+v
yzqg0WeQ91Fc+n15/KzAA+5ITF8+VHZw32WbwRC6cMLRPDq68/1K7wqYxWLRdgmvNuH/NTqkkrAC
QOuT/DNywHEQim4BV1f9D1UM2sVJVPKWw7GM2lX8Q/R+xJwGkYoGE+k91txwu/XLI0NSiCIFSZsY
o7s1Hds1clBAeUSO+Vw458gGY5wUS2XDq/mJN2WA6DczUxhRPqDfsbc03taERoEKg+YGSW2yb31y
kNGGC6vPOeatP4P9JIoDdfCqO2r8G8Gqh5wM3XrryKsapoKiHienA/N9jm+TwwQbG50dWUmMpPNn
+HxRwVoV1ZF8I7HXhVxE9l3zgWbCVIG5gsZk+fJUn0JIKDlj/+URWgC2Or+cke8VW7xN723KZb8h
aUavRFERH+506aRiEMWIRV0xCIADzCerjXrr+dW6ZAN9a8DWtZtf5p9DhdgUN4EWsEXRP4kCCQ1H
skBBRI4HujWIUgPCfF3bsakvcpsME8J40HtjrUtuyY3y12NsQ7IYP2l4j7F+3+ZYVMp1sX0Tt0u6
Fonx/bxBvv8zokzm055Lwo6RaNWG1DNFUSWrek5BLhWmQlhJPafKxqvzQduE5KsynoToS8ZrZL5n
7sCERhIK9C1KngqRz8dBS8QZTOnKJ77nJlWu2kNT8QZm8m/QpM2QsGdqM15RHltQ7igqCrzoaDeZ
W4S4DMOR5EB+53SLsktFgyGeLE/BgYJ43jqG2pLbQYsKe0FSHBPJujn7IrvulMzV2Q6OKSEqsLeB
jDnz/p0k/hTCg5AvZhGF3RELCazFS+U/2aNTC7zbAdnnrCLf9oVVCjhnQvAt/RiICoQX6muC/8he
E6YQKK93OHLZ7Yvfzz5JvJcP3gvFzpnUjU59BOWgbvHGYjNhxCxDgEVSiIgBtilbCEdxlAf2TD2g
+AEZF9AMPXV6D1/AMCTCMlzIloGpGDtH6JG07RHxpGmEzRZ48rlFa8C3hfHRkTKcW5Cmswg3STg8
sjXnKKc1X0pMBYcvEL06zA6XAXq4hLTrREoBabVjjDFL/pM00PwIqA2LRmwfPBlTY0VYy2gncjN3
HOucva8G8AbuiUxb1jA7BRgPJUtm8wLZHvC1Zf7YSz+XHTUZ1WBeNmaO6nsFwcbLYNllpgLMzj96
A6eDXV+JqkcBIE6A2NHIWYeNdjlgb7MN/2vFkMJOxLtxnlV4Ytf4cG2GgkQzk29OSBIZosxKjbfT
5cSlGFuTvyAtecAgzDgAsQXT5ONJGhlwJtBhPPrJHmZFP7PZcMihwiApCPfPOQmzkKVAyKgFM+sI
ZzmgNBSC9JUu9Z/K0ndTwp7ZNNazUwoEPNvr7NAP7iU9go8nClQSbTxxF4v4KMHyvECnmLKy/+zl
M7kJC9RMjGx9MmrkyCFWef1XE+or7hA1Bj7P8LLUVzFxlztoX4b88hSgXttOTU7BJe6VbzqrPybM
g1gxjQ+g5oVNmsIkF14r3n8+NuJV/iQAX2xm9mw8TyOgNfGS2u3f/RP3m3yBX2lDea+eIbK5oxyE
D5sKAew/ttDvUZnAomOrepHtx7lBZTNZUfpJS3KHkOQRdCyU/jftPOVF9uKMDakQQZWZpSEGPEPm
Fr9cal6QC13jg/m/QOAm/oNPYeNhkJEuRIrzFrjSnlO0dS7E9i/gD7i9wPDWcIQqM9mTnSZcP0JU
jkHJl+FRY91RN+O7CMuIqgi0kBxrypzfwiYR4vok3MGSjk+v+NYPhEc5AQWaVS22uZWtJXw5KNVY
tmeSR76alqwhtg0qd5FDVCwOFK5gtdRDZm5s2QzMQ4YU0mn9ak8xBq03Z5JpuOZMvQKbi5KLoDj8
lKL8nsdX6l2NJVttFD9ZQ5p3fkzY13p2LbfM++Z78gBQuOBIooIl8SnEAtZbtCgDlkcalRAwvj8T
zjLGYUG1T/AKxPViSoO9x39Olc3l/lLE2DxeDMS5m2s3bCqkiKTfgKSU8brzOfPg0APueZaIfJ5u
krc5W0xWouTxiUsT4yZElYrIy+UBcpI1N50BAppB38F+d8Ghz00kUnLF9pLtGdtF+zWHB0VYvGUY
XgM248G6EwxJ+cpbkbaVRYlJUebIN0ZlsFdIfEsIc0ZFq4fhyufk7KNtglClSYLNilUes4VYjut9
7WO6RZdBBo3IndTd0YosgWK+VyicnjZjp+DKtiQ1QOuRf9Er8yUXwb+QfBopqM7gLnWHrR4UGQgb
7BuVGlufS82Pui5JA9BRZNasyz1NMGsecV7MelvBzFNgdxTQ8w/XyMybJSX8/XqnYXHb4xQXFk8r
JRQn5C+YN7c4ytYMbbNQOWCG7vCZc3yPVrPlmg2uzUUjBENM7gBdBDWUK36+vVFL42PTV/qKf30Y
5/s7PqJ4/xrvAFchfs+Sxo60xxRLvN8KlwbZYkSFMb1G1MQjOI/bQNmByhcdK7wMZS79Ao2nOq+W
6RlxzfuXeoqr/o81YJPTbxk6R0Yo4z8GIH4tJuylo9UrKswP/B8y/y+eT5Is0MSZjfUMTqAj8DqR
JvJOeJrm702PRXLXANA/7WHuE9rjED4b6iiMA7IbXfg7xBH7NHrd2FQFcyaK3s93syStlJzXjbSW
1kC6IM3Ci1SCVejbCtS6xArC+cJnhaGBBsPVCnB02eO0+jd2CvqWCazsbPKZu8HxSGCdcix+SY6J
F4NPyvXLQW/EdkkL+TQkH4bGI/V5Ti5tEiJ0pISdvzF/I7XTbvAK6KyWZRY9Emc4IpGJIYbn923/
mjOHdaBCHEgL1DgdfPJ/d3ABPAg+PyKCcy+GhOmEeSpXFK2twbMjjt77GmkCl44GTmI8CXRra5VX
xl2pE588HbZ0Gkoh66FaIFiHOM3dpPqaXXwoeaaPI3H8f9OyJwjpbOLf34yIodFB4IPYaHTZiLhU
PhsDJaK/lMfrP5LuazexbIsC6BchkcMrOUcDNi/IkZzTga/vsaulq76l7rKBww5rzTWD35giunQW
CQuKcu0Cw7jM/pPpLTjpch3JVLKE9peey3heyYNFtIQuzrk0NmNI5CjS+8NwxarmUdcSJ4KDve7M
vvJ6HJrBRCTBSDB6vwsmQIShAVq+19OnqeInKTVNEmtSdDBvVV+DvwRxOY/WyapdPy8/jeV5e5OS
lTXQ9sniw+PTWGJ8DoTfnZqWW4K2Mdny3K+LUqYMS5vcF/xPgwurn1xu+v8a6aLZ7wGEEFBTqVfu
078088vhJdk8/IFqfKxYNTh3JMaxZ7FQk4S4lVhdxA/rJsbe3gNlAhnMvvWayVb6KxnUZk2YHsM9
87IcNwYMDIWtfuwGvgjTYLE1+eG1s/lRgCfLx3NpnPm9NF6fgNHnmxSH6+fiLTfuR8M5q5p9vrz+
vL0z4MqjN+u6F38pPjjfmyHUcNkPs1IKTpANim62/MqL4zOzerb0/o01Tw3Os4/R6iIVS9xS9zp5
oJAX4cK0A/dl5ZFtxbbVa8MEmW49VaXJfjbnUVjXSuDAHlHP/RuxJDDDuFjLjs3ouaEgkg/M2gPW
oX3huZYtpUErA7DuczRPlaJxrm8ool385WUadVyEmD6opcvfa22zqrxm10Hgtt1+/9UuOPdhSFxC
tEstQvLZiW1qx0XGVZ/HLBMhDJrMgtHMMs7jvF2obT5i3Ehx/Sr7X+wYjInD9RPrF07l+E2oq7zJ
0LT2Ln8Oks2rkjv2qA958hfKyaF6YYM7NTqca7r1c3MurDcYwSPwOPWrWD7zY+/wI7UsReERklvx
F9r7aw1KiRjCCtVNQ2dSy3xw2GXonOdyvSmpYqJLT4kRlsNcxZQvqvs9pUu2DKRaCIftZMaSXguT
c7p4nT3NkkTAbBsMhQpMVfTq+WocIJAybjINiJFXLEvQ3yjXyI8hbIeps9elh66quN++I8pnFprB
pt5rzzw6WxEUEAqtA7/rkOB+XJqqFBnksgO2Cbn/Pzmi/6M9pgrkTNhby41RaSQ0MPnpzeYJRfIV
yVWMrHa3vkL1svwI6elelbmDAQGk7w0ggkQZsC00T4wfLNcpetKefBkkvaF+mMPey0ip8C3cvbi8
3aeVe0pJt5a8PB8uJFNxeewzQH4+frbroCdk4HgCe3Odnb6CN3eLdcyd4XA1fxrl6SIuSHaja2y4
uPfDOcZH+iu1/A6Th0Uzw6dERX4ZGSQA3n4kNcbNHQ+5SjrTScVOpfoG4cgVdCSyMY697sq+gjM6
QvHYPJzKcLNfq2I3ZZ2IJm8IHP9bvz2fxdQbeFRpjxqU88sSAvVqShIni6Poit3Ijw4X8byR0U0r
dyjUsveiPltZqzdMKrNskhTGtXYwJGs5f0D5hBg+oLG1CKSAFMLTtjUE8o1BgexNs4Ft2VwoO3NC
ccvGWMRF3H7eh35OaYdPciW8vpdeYwephlYrk1r3Xxh8iVZ6Jh2TErYQbKDDkZcoEUhoYOdEuIc2
d+fdurpM8TyXUcGepGzbIXYf7/Uzz6ROYSGTu8LrzQx1HcQQRQ4QdO3KogTKWaqci0p39dHvGq5p
6pQrBZI3+vGtR2UuE267LR+jhsP+DpRj5PMoX4kKqfUyxaTpj8HnePt+IRmmYaVehgZSNhyKaQ3r
gwmf5Nti8a5IeHckhskQ1DdWdoK4yvlZLDztvjEOadL2nbDjUHy9SmeyPDCirpC8FrcPdcrtmO4r
k7ObAeG9e+U5pP3IhW4BqZ+QPIbfVXzcQxvjdNmblB+6RE6JDx13wFf1Ro6IePmR7fA7u8tIxP/R
qEpQXJSugnCYB4duN9gQkjXNNNQa7TsIa1cB1xd+WJjP8lNGTIz0PevHHaSNoKgiEmXmGzxx8WRh
i7CyhN6sfxzpAeZX42i+jSvzDcVdcP6UYEp/swugnDIxtNF8AfqPpcQ4eo9q/mxYJawitq1vB+LU
gQYpBQmKuUG2kgVDvISzgXB2wNww1ceL/JV9+xuqO8h2oQzwTvq7X8CxzId1Y5H9XFoO8HX/No6+
zFxv3dj34jP1s/5d/DPYQqYKC+cfpzjVW51KqXeX3HpX3c3kZMKkrtoRxayjTrxdRFdNe1ExMCPC
eCmpBpRo0bL8/EPz0ou5Ef0I4Me8FWurlKwn8SdyI9tQAtWeo4haWulKIU5BYvI0e7ag04fg8xeq
OEuDRsGArND29QclwLGS/OI/h6gBpEflTGtpbmVXNWxd/NAB05dlC4b/A2oprpW4LF2COQTFEt7A
8dsraoPUYaFn0ZS8JfCPPpXVq1wzBcZzGxSTKoTa0l3ycf83KtF/KpqDhOzzPHf6E7sWYUdmvMnP
FQ+q30wS7T5kSByVj+j9u9Kaysawupuk74Tp/r0+4DMaFguw66wPN3z4N+m6o8IBJ3v5k+rTFNgC
cgzlSAO3CBCcg84z3QNDpMayFUWh9lONhbJWsc759vfAh2bDZZup9qqYGr8StTVhxyjzi8WS6VPx
GSiduXPCeO9oGKJ0q/nZZnJO4gueZ2s19JTEKfr23i51FXvKG2ZF3Qt5jrZ80Ajkp37183s/UH+h
+1fWpqEfl+/0+/5Uyg3iLeMzX5RDycZ5tk8mbrqIDHeV4kOHNlukStl3WKQLSW+lwGRCHy+vPpL8
GALxNgfZyJVWvg4anKFGONz/VsB1UV78CRO46hIZKMuTk+PhKMewVZ7rL49NlaV9G5ejk5NxzqHw
/J1KmJhx2lUNGWWpsfHOw7ENZ/1jZhqjezs1TMk5nNKGHdZ1s9lCfHKIvc/NA9PpDs3DWbJo/g0i
mDfIoejPNfEOl+wmvBOVWcGvodqvwtQUqMEWe7Jngxk2KFFNfAaKImbJ6nMVoJLMjvSbQYqKvukg
Ynaiy37qUPZNxxSWyMcykBaK8/f4l1Wuw5U4+GoX7uwv5a3o57WZtnCAm9LFzKePAgrJTS7aHQyA
24Ssep2vI0k8Ijag2kZ7JsY5Bx2PWJWOJzA96UNMbVB9M/lyfls9n0oFBSXy31O17r+b54vViCO2
ftwHGiPhvkA+kpDXh573cRK3Wr6hBPgOUiKry/N/WAJWQIa6Jdt0BZ6XzasBTKqatqRDvXgur/+W
y1JyUTk6Q1wRBcnixddYm1tA9il8JH4OfwrK2XZ2lRfy/nh7NrbduWnx11Yk0Yt/wPxaytQINCpo
en/H78CbvNde8iaL2e99U1X4D8c/f/ug3exXavKxr+dHp4aa5aE1Odde4yOrY6412IbMUpPFdJLC
wBd2Hbu21kkRPWGR63duyFkk1ti7/7Dpw2d8kOujsjVWLJreni0rTLtKulpetWOfj/6j4Lcsvg0G
2pu/87fD7lAHyzy/tr+nXHHbeFVz7xtDkknyb/9m6jGijp2mGniHqWD7WEt+HTu5j+uHCTPcJcH7
2rJZpXsRf5XZZUgGfinmvpGzHrXsJ4ISklj6c167oeA2bkrIRdlAOnezixMjJzoVmeWI7RtWkJf9
x3KmaA+lDz1NKoimgo1lDtx3mIJmftfD11/6XdddaEOl8jZQ3yB0th4cBw7tB79jM4jSfbbro8g6
Iyf/MmD3A89+9VaYUWQeu+7n1UesHFqKf1hjfpYbLXj0FP5N3113X1rRr/MvFRKb/O+w6DLFu4hw
Hwtb7NliidsKJDT0jzSy4Orr9DX/nY/D1ZFzDjkb2Jy+RmK30ALJ1lqXabwshbDPLeJzBzAspgd3
IyUVqeMlUKafA/SluftFYyZPt0Ef/JKzgA/4qidX0wxvUF27mgT758GLoJtJ951Je2Gn8TSAa2rV
wGkA9xAJLJLibt5HOkg9uymeANIU4s1TXBpX53ySDdvSjiiatTYY24pjfHBHYTh5s90XmXqCXZYh
WD94P4G5G9SETZK/SqxB9Vd6f0yQ+eKDS1Mr3RBPZ/RSXRqkLfuYSTzE3OqxUX6Wna2+smPlw4tv
5uJ7V720X39Pt4+o1Qe+fGG0i1UKbAn5irDSY9c2zeEqC0LtxX7OrOLWHbqS2gutkGEh2GZ2n61b
tttcuIE4ivFI11/62RWBGKuipiop5tadA6r8XTevw1v7iix84haU+EYiGj+/cBjbwoVXVkwtUCCf
wxc3HR89ju2Y76pT3BSxFqsqAzhjS7FcSTwLeNL3nRQw4eNeh3gEvyHfbNMbj8T28Dcl85aOpjwB
58ziu8oMg4Ypd5hpqNnexTMWPaORigKLivcJVNcOKO5YFJiRZnRzQBMV9RUYKCI1ye7jX1TGV16Y
Vpj10gUU3raNJSGg33FTq7qbNX/Aj2dDJaeAvOhyTOs7hlXaozxLCoENA5d4GIW3Ur+84W2kx1e8
iySHl9TJNfDRSEBZ0FWfI5b/yaK3TSZ7qXNHGxymXGxn8b3WguE1mgP1xGOYd0I6Ok5TdSvwuaCF
fM8YITMiqmSxR/NN1rJtx3N2sP64xBsqpnnkjq0svlYTz6dOAcAdJnMPpLcHkA5dT5fyZysrhiDr
ET+KQiV0QAqV2VP4i3QQh3UxnS8pXPLj7e8qIk3TKziStUjgYyAyAiQKA/wlxo6mGBu/sMpFm2Gb
JYsFnFj9VCVbj/P7/OFb3Vv5at1XDPSM9uZBF8Cyw0NdcGoKzgzF6zeOlAPJJtHvgJkSv7e325eZ
g9qUlxZmAXpA9uti5mhWANnS9zyYpTjvnXU2eHwQqdvSpSzbcnVSrp/4zX1exw5j98iNw2/btX42
1CVC5ZLt5PsRziUqCwgAmZVoU4AcVF4yOZUb6lUTFx+1n3InHouOMVfvs+30sHh6qTfWheIgVqM8
bkHWqwtFD082y7XOY8m21h7ITnR7UWDgx+pPIRfD132NBrvp4m81eXE7e04FRIT5de05iP95JiZL
GLqlzUe8vR1IwbFIgZCv3vxT5Zv9OjKnYeN0Carc5S+dkzkImOnMvuFSnedAGyVppMcjA3dWHLmv
rDpjUXody9T4zddbbJpKowo/Jo+gWcJ7f4ULoSD5/RmoaQsD4dw/fk5XN4fc8aj+P9fXkehxcg2h
r/3CW3ImqFe5yEDdfl5Uj039oE7Cntb+5H62llEHlkNTb+bguW/NbXekN5X9pZ6IdXhzXZnOvnSg
ci/JIbv3ZW375jtcLyuO8TPD/eBEHWY3twZUk8hJeDhh7ol2MclEHsBeDvx3XnRmgb9SN3XY/UfT
INN5Aio+WSu3LxgfiKZu5RGRoENmLs1Ym75WcbpqpYckZQUUMbdxuqvKD7W0Z5wjjYoZvbUezcyp
fj+VVfBedxcCEe0XUqvV9PR1DywNF6VMR2W4FxIzpeFkoR5rU8VH7icLhFQebcmxwCn3WXPYRopC
Op//1ey/qTevRjp/rc5XA0OLB87hrmfamymBiqJeMovmHLj2tqKyyGlHWvB+Ngztrq9Nk26WZsIz
9cU5B01F8QWliHo6LY0VturxztykzGfNvJC2eQGuvFuYM0i5kkd9xzL41Q++nEz/VS37tEPzeZda
K1N7cq+dO66j6SvD+zgY7oaD7WM9WLI+ZLCw+TPGxMP9ffVcN6f6tqYVH3onVDAeKpOLvTo5qEXc
z/o3vHOa56B0fpR+/IU902eDxHklyRUyzPw8TQ/3RVTjdF531w/pEuQMUK7Lulk4V+6Pke9QfL0Q
7SQqmIxfDo897FTv0B81xktCqrX0jqHW13cFIyPdWB4H6Kvm+jn059tgte3goUHRza5JJP0BYnBI
KTTri+zg/5NBz1gQabSOOpdRjAPVvycc755TDAVG12+i9fW677mHeFiaztTo5zr/u7h6QgCxElxl
lbdNc0HFp51JNVWUT18X+AuaWTwP+Xufq+fH6LGhv9mPo1eN/K76WM0YaMW6i/YeoDFc/s4/FZ3z
QaFgizNqZk0E+3sVgw+GPCnW19n26j7Jjp9iFfKdfb5XaFNAIlWhHuXvxYMLZOZ8VNqhfrGBETwN
d6DTFd2ZFzNVur8qhVMJrroeOrVfoRN8uXS1rfn6PVydJu0RG4lXEDuFJwuzGcaHjrfb14JtBbwN
8XARDKiU8uv6DnXyFzxKMkYJE12bc8qb45KjS+PG4+DTNA7mQfpz60cp1fl9jUWln1jtas9rO2dg
AeGUj7Zoz7+sTt/69TZIVy6PMuHaLXhwS+H5KvTnn/N4BWfgjAO/rDKUKJiWZIuCrl6gD765+XAa
JYwqXyX/O97485WpW/eHoZi1J0Rs0Y72hKKNza7kvDp2NPjm7ryHJd600580HsiUEG+a4P2jwfze
z8XreTh88iPKw2IIxUvJf/9bBu+hahopvJTq6FJNvY7NZVhKz0F2BuDo+xY3zi3yFJ59Lj7F3pKd
l5TzfholjMoaek1WpfeLdRTymDK4rbCBuLY5ZWwQltO2Rtt8J5MvalROUKesWzgM9DUR7gg7C2zy
OqBFuFydbGLhMm9YbCvsvj4oetNTQAA2dfkO6EIv+aysC7Xoe//+GDyHjgPjz8pxcvyTTnBipDO7
vIHaEdjGUV9QR+bUUEZli48/T8nVfb4byyADYv2c61uNOYu97ukLuKeCPiSay3wP7pccZJ7VA095
Jg/f+fGrD1FW5CVvJXo3D/GyLPvBgzYZTzclZraUUllUTlOD6gW/Ug0XBJ7CT3No7UEO09XC97ML
x9K2h6MJXVAcUgEVbTfa/fite1rCa3OpPetiNH/ofQ71/ew+WfQFrdfPPvunYC2bB4fl+u1iQtq2
4KHBHjN7dL2o2itRhEuhRxuVJUZL/EBUuX9BToT06XrmVblP9HeqGcTh4fhcO/X3VrNI3aBENOCy
7V7s1ZDJWsZ4HJxupdjooQ9jIAKZyhXnsO2NmiTIZ9U4nCXS/3wkVfkz3xooQ2ua/Ipn6vlbLfN7
XXV2u9Lm57BpJ8smMjVut/+gOOUtJ4V86bkv3z5Nnfgh+VQ6Vl1nf54rIue4GOaMBUIcYjWqmXhP
EZixRDICfG5ezp356rcC6Ila8CX7Ll+ovkhns9WEaxE6i715qmphUqwANUDrPvws5YyBHaqsJLgs
/qmkC478+Lpxxgkxi4eeucpCKjumfPt2gsaWEeKywSaE4lRCZub+ARVwOiHTGalsB0LsXwn83/qc
V8iLwVd9bu6iXXKsxIbLTc1huqMiHrzypbNiXpSTCf0zXg4ciHxn97nAAhmmkkUP5bIeOEwgwAwg
9rEhzH4bQd1Vl3TqKcnf2y8AH2CY/Yc0D7dSiNa+1y871s9syUxa9/X7wgsYMMP5k638lF8chS86
BLx+ne6abNiXczcTy1cD7ldxJ8i2JcB5ce/ephLNn4nx0ghVqZ5tKjc3h/ox316MAnHg2ExzxTv5
GPnsbBtJey2dC5XNyEti+2Jd4KasS14o2AQYI8VkF/oeKGpu5R886zRylq5jQ4vDEPXYhFYrhgop
hVFpTSWlu5ESGiTcr01t/axdzT0xcW+Pv+zyQ5bnedvFcdiO09CzJhS+8GPVHkKTYXbmYgec51Cq
4/hCK+aFnorBdCYgAzanYZDR0WsoNHUdGF8mvKrIx70qKXIZ8Dv06s99rB6yVhbNNIaGphf5OJFo
vVCvdItgoWQFahCLmoNMDMKbJJZ7Fhm1l8ayFhPJ98J2cvxlrWMhAV3Q3FesFJ/jwrK/eeAR3LHw
GsdEa0HLTZiNK7odZJ9cHzmsXEanex8eiNAmj7awVh6BqX4Li3w5I7Qvgd5hfnDFRzGDsyrJNHin
yI13C2KSIrVlatGjLl4zcRDclWcg+23drV4/68rt2rqkCJKin4Xy2KUSQvu2v0TR813dV47bHswE
kOhuPVhgYlnHZTk8quuoomdZmvbG36wg2c5qbEy/3Acbhqh6KwT3Fkk0VrzZJ6x3rAvEzI02NYcw
DJeny1JksLBafyleElNrhq93QPKYTy8/mT2/1ECbwW7Di1s3xScRTp8VfIvi8du9tv9ODuX0MhgB
2kWb73yuebiWcoX3eR5ReZhtpevJdDuT76/IVb6PMSEp+/EpaYrdcMVIcHOG99U+amKlIKOZzbHp
czrE4uspNV6udGnp5d0k0K1dvLydCeKNVCKbj9TnfN7La9zTwfgl5MfZexu85BRuRgOr6sF4FIJi
ovBgKHBqouTg0TDxQLDE9z1Wto837tt37IuotJ9PcqucvVt2OD1iJYtf4gizo1Vw90nsq4DZDH7q
s3k8Vh8x8UVVB04M63XfyN6SxRj9Q3z4uodtQG9gjCi09MhYyRVQXW9b5Kd1Vc8p0VSkKjjBZYp/
XGd+znxbbeJfx7OvPQj/FatGYNzyl2WqHWO2+ID700C9qQt3VebX9WMMiBrUAqsRCIN1UCRF3aVM
OuSguhp0dM/fLxlWjoVWNM68SpQVU8ROV7qK13hXIbOrseMDQ5EwMH+9N3L3jqXiLDWGPm8m69Vv
6mHeU9/Ey3GJICEgurzQDGVx6VfdeNBxKsEZdJBa5Bb1WBRCmh1ExsWnZTXBGsiYRA0eitt/shag
SigR7mGKcXJZxEIqDKb6Ev6mMzLmIKVhuFBgYVUI1Md71F0EjRFd1GJdX/iTJatOk17+SPU4f7zS
gb/BbPtOx1BMtg0Z0ROw/lyWUT84HOBHFMr5buKHMf1Sce9QKUTvvlQ6CidZ9OsyWI7jM4YsJnbp
eyvVDIQZBnEgrBd0MTuEj8x/0Q5Qdf1MigKmFK5srfKqeuzYdtlZKl+cndub1mU+3Nfhx9evVba0
4HY55c5LY3iqvO0/cu/MqKE2O3AWwVYNNzF0YxOEclsMZAadDRPbwf1dVftP7+WRyDW4t6NGlSXU
faS1nBi1Yrcay6j8WeKblfKFE+vH9kth6dLvs1zID3LfiwLL1uNHqv3s7Hl4bntHV2LNG8Ombl1m
QMez8tM/+5l3a//M2zLeSV0am9hII09TFr2Taefq6gIZcEt8QR7vqxlrV1vrH/yPHoCCIPX50jIn
8s0ZVs1NdXJufzS1zI+uGsDE8mQ+TPRRJTgcji6D7Jr+ucQguUmxejgbYRZfu+Ibd8R4zpCEutUa
kSpA5uScPoWLMKAtZY02AnXG7PYfQYZU6P5h/ttccqquLH8OnwjbWgo2S/lMLX0xxskFsvolBCSm
ftIyD24dFczg2ju7fk+1JaJ8Z/2O1bz5XExE7aDUaKu4pTcuvGVjmQ6D4ZUdUUzFlDblaz9RfoD0
k8VM9fSZbgpUFyvzbG7bHrhwwFXth45v8bX/TjRM2OKBmpMfG4J2DDN3n55ooTcfiCYe2YSbIdhs
95nGgqPib1yrj7n1ok7nFWFeCNuxSI5tIsIg8Wu9Ck2JLyM49ObzVdUtrxtWxrlNKvuo2POv6p13
eu/6fn7vgMP333z7AABOkkeTjmvwiCrvFnKhTmcScK1kTWV6f98zF1/yOwZHksJ3do8OT2PTznjx
Sb5N/Wkl3MKH5KcwYK7Xf9i6k8LI4HU+0Boo2wNkWwIlr14VzqGcOQvc6NMV8E66Ex8sGyDkmukn
oqncGG4REAdW1rQis9Mz+DGm3jL05K1DuqZkc7Mcpg6GHwGcKO0ap9h7AJMDCVMmmf1HigQbzFZ2
rRPfLy7tJcuEH8JT2qg9/wSOAztQSbE/Ayc6TCxbYbD5EgI4RMFd1lTIfIAKwWcr83OoPyz+feOU
rplEhemuF4JBBpFSkCw6dBBlaWkAuD+OFYGh5OKqa2YnuUaQPWF35H40kq6p2FvEqzpErJezGrXR
PjIJqwE1mXg8jLX40Dje4RmXSuHbjgOux33bJcQ+Reu2zcgHnritYlEBl72I8gis7pYN95BBxQtC
+yg7SI8/11gpny8RNCR+RCIZ4JtXQyg+TDFwVZgeJvrJIbxk96VxZZ+BoaqzEyPgSPvnHVu7f52i
YnKCW8Zlk149w3RuMwltvRhDUcea57a25adALRi85ZaDee/RjwaPN3lUHFU2k3hpd60eJnbN4Y92
onp/NzdZg4MHy86piundP3az9tqMZQR7F7cN2O3SnP+C9ZBguoC+fsYyU+3Ox7vm2gQjKxsmqpob
vkZW6LmtW9VSeBQkhy5RMFsXBONccG0UqH59X5SohGV9BQAM8hjojjUSi8Nk+X5suHWTtfUbPzf6
mETp8P548DSG6sZCh/Qc3j8urdOXr9AZQUgE/MKTGUTiXwwM5UO2JLOzX+1gYuU+fIchl4usKqpA
LFkE5/+0okcjQNQV5DG5fdNlI8EFt+fJe0WG5FxsngB2p/zuLzvY1JeSghYtX/5Z+tUuLE3+Gq4Y
AUaeimPToMjbEQeFjgu+Cln0rDTCd2uGZvsGwjgZoS99WOj/UXAECvBtGrjr4EYto/8edKPaKOtf
I+9IVp8Z+o39FarjYD7q5SxEvk+auQ5TRGyd4HHjSvQ7uH3iKp5ajKqsTyzzn+wYoMB90fXLCNqR
TtlX4+bppbwGYl9AC0x/N1+44chEDulTPT/M9Nc1J3ChoXmYdy8YBVanQ9E9Bi3/ylqKl+m8i9Bu
if7o7lhi7IoT9H74xirEA6K6MAjSE3UTfQy01XkaCKi8wJYfapmuD5EfQpIWZXWKLbuuRV5z+4VC
mMfHvnYn1FhqwzdkTU6eiBq3Os4RTMhQijQwM0Ni2+tgCzw11n1xbbYuSzytq8ob9CWLMk0zVZiE
2lpXS6MZnPpKp9bk1lISgI45OfQRvKpOqIruKnav6FZ+bq2Jj+KtyZx3eFmSFBbL5rEGEGiCWdJf
xml2N8qdMRpHPeyNwxSddlIoH9KE5BgvIbhgVIhqFCUPMk0Ri8r1fPDTgjTHPlagz8l6UQWyNyI4
cCc6lDROE5DpdiwZsakQjoQxXt6f1d3Prf/njXuqeoUxWVPnMYJtPL/FzYcljtQzuBmBnkJxwu5i
ThYK3jUNuBUTvyR5U94eh777BrUwEmzDHloyclk5gtNtzG8295iazPv1Yf0i37HZaOGKRb+4jem6
ivgWpIr7DlUEJtVACV5k/tfI/WVb204utACxUWYEF28uySBRKXl4USiwMWI5+0RNzPS5/3lbvj+E
BPiyao5iejWMfgrv4jOY3DdePXpvBKiVBOL6ncucMbHvCDhVVEGVjz9m2/dytK2emFJsq4wNapQU
6aHk62MlodmcjQsN5zxSMZ+YXYFTQslVQoyr+OY+ZsEXH0XvpnStPlcN56Nzx81Te5XGwDRzqtMH
MlFF6MzOeaq2MB+61jh0mM1xXsCr0Gk41xQtA5vVmeLkIGiIuUr7Zp2W98Z6dmiojpbJMGdnuXvP
1fD+ZH77J6WZ+QGsjARpYntNPBJ2idCGS3116451zec8+VU9I9ZF5jj5vHBA1RJjLm556WKhvMF1
nifwJsug6DRpWKKkLQQKECSYPSyuLefHZFF+fSxSjdcHahbSuipnOMEnt8XQJVFkxYJ9bb7siVxD
kzV+Tq+d4zgssuLzwj+sBXNwOmB3naZ+6f3esc3xzwKqsA7OmJN/LpXXqPnva9Vr4L4qHh1W12cz
8XrHrSywbDg2XKnRh+5iMbp2EHC27IJ/71je1SfI3Pfiun/b2lmUmqdK3KDS3ayzoThXKaJ/0yUb
b9Gdo7CnRz74cmD6t2AOla753f78vHVBFGumbHqmEMUujTbX/4F7oId4fLl+7id8MdvaPF8NGmyA
vgdCUItoXol/OTvHy8FZCoP5vmjvvofnLSz8HY66yinXe4k294cSX9pXSgpKV/K3YxkvA7km03d8
TfLdiUGDNxI93hDJJlmq9WsLunxryTHw9R0rCFtNnHpR1lxacAxLY0Tp/LGcetWQPzVhsfLlUWUk
mKg+4YAkMlcqv23lkGuSXcRVxQyVBJdyaGQM+bXvNHe78KCx3Q2tbmWKGMrA4MMHMIg1gEikQBOr
4Qy42Nz7i2f7YNvlzmZ8ueZ4/ww3R3b9liWD8xhixou5Jp80LTLZglUH9XjWvOtxFH+f8z7NdvZI
oslxwIAynQmqr/kGaNmbSmPQ3bqH7cDYYwwiWwmG0odHTYeyn3s+goVHH4hyv5UjecarH0rexd94
L4+MxHwEDtk8ag7XjMb1OUnO30CKq2wlf1CccYyREFYLRlzZFhreeUay1VhP7k9q4tcfGr4HokQD
SrjDHGGF/ujRSlkm5bELK8fOwmbB0w4ng2OprM+l+lLt5NpYHZ/Jqe/tmpNf44JZVyaADABCFZ3x
TxPqUPyIPlQ/bgSPOE/zcKqMfLr5lJtHKTm6TiRGMAC19PQ7xhJ+wlUNFPNn6nzk1XGyk+yqkG3i
ay2OZLyoQnUQDVdWJisonxWlEQEKZsOxg0C3jmaruZ/nBtlK9GHuqJpFpibaPLUW0D7MqFIua86r
hgrHfazlDg8j1zYle7qb+8HHDb3vgfvXtZZsh0ROWO8gPoRgXDH6GGFarAbpudKyqT6JdxM4cTUU
4Hq+oxack7qtAIyl059CKM8i8o4CCNrJvJ9UtFF+nJZCLhkiAW1dswvC8y2vlKfAOTJPvgjSIeU+
ymvAW4s4z6VDe3N+N71hOlBJ9a5VX8ssifqheG6Hf8c0pXFrnkNJkOg/NwN2ljF0gVszHqKfxfs0
TpWkl/P2UNw53xirsQ+5f1/Lwc7K9bGY+DtnpWRSr5AnclUtucgH2/Y51jwRtSseUH9OFeDGZBF+
lIDybzG5VRYT76/B79il2fOxY4z2guvYJviSpNO909fhKz6kVu+JGDyVss9idlvPByKIFx+E95xR
Nt5CTqGkzPgAzPZlxaxrG746pThqBTIgu6Jp0LZzLspU3WSH8zfTGYaGBhrnsjJylLcEfeAklWUr
VrVoKpspC0yS4H1GDmdmdP9O9VhO7f7Mbl49ox0eajpYDz/RgNr/0+iaHfM+CvNfwIRiOeqfAJgl
d6qijvLcrOKE+3qoWqSJPpHnNOqJlkgUhQZcKnyFtq8uqsmc0SJmj1IYc9dAKV1LGy7qNyOFFncK
3RyLuzfAVpaXyr4XAiMuJjyv4uv6ninU9vymlGFB8q0HXzNp0U2eXGLT6A05IjZKX9pUJkmBJ4Ba
6INZlnWybrunBwC7c31jpV02zFob8eRb5gSpOFdjvPA46o/WUMJi4iy0Xm0tKSTkzi8+t+cGpWgH
geSPEMZ+GFkpj0J3XtPJ77Pfi2Qt1iv09Om4Svdn9alNfp6+Q8wHMeZRhdw+H3pPxJtLAm/20jhs
Gpl8A+84dP4mljjLXF1hONX1RzxWWYhQ3jSuGVKLIR8d/kEYc8thYtPO5lrzVem87R2YQjAbqOOW
kDQYDtZTmZ7UH5C/0ZXZy+na7pwu1fyfIX0h3Z7XDq4cIiwRRZk/lIhFVux5HciyXg0LbIomjoOl
404p2ol6YVM8mxnFlOnuuRuPGE+KwSgz32TZE6+F6I1EbZdsxkbJphm753Bux55Vzy2Vr+8Fl1EB
YcJFHBNx8OTTSXCpeGryMOOJ2nOvMIdTVHeTTKoUx+OR3TAfbfn8vYQHlJOZ8iHf3s2uDTgJfgfK
1oDiwEN3mu4wb06dPHsvoW3P6UZfuIvXE1GL+Vl42I8Wy6rEq8sG68LUkPWVj7GvIYmsz5xn+E/V
koIwzeNMSGUdLxQ6OpRS4doMg8RMWK5eUZgimkV8cH03FdyfBxSIV0Ex63lv1U0WeJP/HDciF1rX
dno+OnXP7XxtPphLhSw9EwNOjdtQ0z01rxbEsWGAZsTImgcIpAOlY+TE9f7PN+usaBb4RlX4aGZn
6zagN928/b1utdh3Ls9WoZQdr2uqwgMkpv3q0xmG6atDI9kVF9tehTzILcS996CYtdCfFmh+371/
b6MpmylZLcSf5D914c+uifvoTG7pD5z5Rt5ONhoaSPJ1QIj9xkCFFVAwXasZ2pSGRJEDJkCYoFeW
hZ5EjmCItX4hCPJsai4XFdjjAi0zUzKCei2aOENQFd0STIdaKpfjDQwF2s+bcwolKoYBWMjtBcwb
McBSG9JSlNL71vVcdjysr5WvXaKTTtS+sFK+WPN0zfzCPbth2q20Ls3z3cWf78ca53m37u9dkr4d
Glwh0w0oGjsnlY2H7QoH9RaarCaMuJCwo8pj8qqGvBJPr4pg6ylhJ8f+xWGkRszlAgkyV2jcRZJL
fz4YgVovMikeLYsvm+dtW76XKSlQMQzFh+BbuTkj1I9TGTGPDMXryEfKhZAbdopssM711Lmx3mCG
SFUoMrhIS4gtSTfiiF7cq8Kn7JU35Z0T7FY9TsGwp9r+wzRXkNU1+3deEem04qlaSt5QjM5qVcoU
Gik6jl3V3zjeWTv+i5G9X/z/gzq8cU+WJafGmutY56RViJ7Vy3WITiVGwZtCsaK44QEClrvVYBO+
0uhdPtAx9bv6jC0qTFmSTft5DSM+ccUEfhhcR+9Iq2tZMdFUME2s71dJGhROjEWeLC7fE61dLSO5
GE33UsIh/9jkGikkDdIAltqtzDRdSk+c0V+Xj3Ol4NUqz49l+Tvb307Ph2Z8305iPk6GR9NTC4l0
jksXskTz3op9SuvtHfrZlkxI6N3bvMdpO1N8/mSiIU5meVk2KCl/X6ffWV5AnL8HBcBL8+ryh02f
mon87CbbeB41bsnG8lHbMsQ69W7bxgbYfemkkebK8imHm2z1vBk/o3z59qqk0n9neyZK/74MxJNs
M5tZZ/fL5ZbMla/MeMFvZnzLm2Y+cMk8hGXlhQZ6OODhAbXmlXXq7zKfMvyK5Sg/D5M82xPP/IYR
/BMTmrmqLboyxw4TAu6jhD/Q1rm+mJjHPNmHmbPHvi/Jj3Cl4FheoUt86kxp0uavcFoVSUhxOlcX
ibfdk4kc285JdhdChsiDHvHBbtnLLQA1Q+KcAtkFmpkA9HnxMTyOLpvKo+Oh7DPe80DRo+JBwHiI
JVysGgbNr0dg3KGsbVVDo0tr/84TLD1TUrzSlf23ahbKw6hFG20bvZLlqNATIjRPVzkFXnON1aID
hgbg71309xpSSk6KGTZmULi7ZFRES59CbSgAJ251l1LZOvT74iLI84WHHpVE1CWlIQKUpuerCUt5
u6zxC6VzfTCVeWyakoSEXyp0C4D7VfsfZ0tzvYw1k/sWV7b/WDqzJUW1LAw/EREMAnLLKJM4J+kN
kakloqKogOjT97fzdHSd6qrMLEWGvdf61z88zDXp7rTfPL4g1LUHrHmrMSkLdDOAswMv9Ch2q2J9
wjjuweY44b7WlAQ5VSvKq+M/Ru+jUYxIjaNFz9H9xXbpo/3og3Nb0KqbDmYRpVEl9EDghcgotXEA
8Dgupmz0IA+CSMvghuuj5z7rEEsEuUxkhkZHvD01oXYpp6DpeBCZE+SvpCaXgwMmWC7g5XQbixHR
9Kq6v72bwbaI2QsdduLt4GYwXeUDEwOocAnAh353i1TUVvtVPyMRnYjCFu9ClZ9idyaM5Td6TYB8
9RCCp24fkLWztluCbtt/K5li2fE1iXFoYvmyT8mL0FiBD0s4OIDztKM9Rges2xRrSHaywX02sbUT
PspIme4htTpIbOnSxWPL8VjuLw5EGcENk6EZIscWbAMXOCt+gdTSUccocjQE+IUneEOglWC9YD6r
G3Cg/T5FVywHSKy0GYm5m97lOsqAWRFP2v0nO844GdnbszKeg9smI+D1agOQY0GOwyOA5MYINsRc
I7XC03CHc90vm8UE9N77PmIpgljSO7Dw84OoYEVv9o4ZjkbA5pS5l3y0NdlFYAgRT9p5lPJx9SN+
Z3Nm52bOwdv/KqtKXCnv6eA8dOSoHxmx2itqJs0PhzI+7stFdln1Lrcsc6Q/T9feSp/497L/B1AZ
TxPO/2hLM5DyfrXH7OHiDnlMJBe+7E5MeNrRudly4+hnv3c3lCXeeL4x5rE4L6Yd925sBE/dx3Yi
LqfxkIuDFD/FwbjiI1D2slZeUFaL/X1frIt/Eo3Xm6IDr963nTVhxuSmmG/EP21z2qm9zKHdPT42
78hb8QfBtAIJB9gafDCSaEPuFDRJnl+KHKoHUNqejsHMzOXNFodA3Sz+j+PhCC8hf+ZoL8mocUxk
S3zMlE8VsFkzzbL3422FusGmS3ynrypkqoVtq9MThBvL1UrMd9nBp82LjG500OFw9ZvdI9eoBjgk
Fsqsf07yasoAlM98pGXBfYSMx8SkaePWtTTmPZx+DL2zlKWIHDl8njLZ4QsGNrL2CoyQ7/N//BpH
gIPcOBge5ZSanAlI5RwfUBUlFraIyaY7sA6ptbsCH2dSeSBz3XvsWCHOfDS8jXNRgl4/U8q//BWR
PIfdDRxHbn/xFAAV0UBjZgIoJJ6Hv1///4MAt4FLEc9QC9EU2AMfFIMlY97iKD4WgC6OQD1PE9x5
CizABxz1qfyuIQ/8b2kzIsB2GKN7BmDO/pTAnvjvinD9blAw5hwn1JQdtGkN3WQZmEUU1xvq3G9z
f2j+qZPDWnKJAwBXcqOXveahoHj+9/nm7O8gfIBiu7wi17SoAzkygphqIgZy8V8RQ5jC0919fFxb
3+elh5rU+2HSFQA5kVLMZ+I8cmcyTNkC2R7+/6HNMGYozDkZOwe8eWD0ksJmc688fGFj1eT5hqwk
kGbuf/HJjuEj57x+fDH0timVnAkcLOyYWuJQAH0BM2jU4W/hiHSwMDwzRZjafLTdswPxDCzuqnNY
AxbNtBC2ElR7BM1MUVI69sUJqiSnu2cwxZ35jjZzgNsdkDawCyde5wQguGT00fqAC7pf/fAQviJW
S6a9TBLZGbsQmBmeNOWBEBOxhGg79eVmapQNJUZhDhXpx0eSsWFqJi7PJRQPmfhg/In4oZxH57/H
j2+Ogr9vUpjybPGM8fzw1XqzYXtgMWRLYTX85XzRHRFbitcw9yRJuPBAg7u9etpVvCKbggJ4a8YD
tAH4cGjrYjB7Vlo66R8x5q2C5F+yG39rE7ih6ZHNBU4CPBKbtXlsD7ZOuDG/T7YlL3Tjmbk5YwgT
IVUQtnE827NRlD2hws5I4vb8m5Pd01cgjZx+hVbgjCYMbOorK2bZBVTBVlxck9DeGTBYuUXBE8uA
QnJIWIoCkU5M5qYG1bWwVyV0dxcFGvU2a1Wje+JR1fzjN0mpHfo0vnhC1kZ9Q2XFd8jb3ig7MjJp
/bJR9MtWUS0yKcuw8Wcb6xyuF8UBKz/rJ0Nwxr4AicHn8l0zXR/x3mLVPOHu0vqwMLgTxTUquTwT
kVrMUsZAtIM9wFfFEraXoz1rEV/hC5enqCK4fNaSpan5TP+7sNy/rU+MJjCTWFX3YoXmJlK4M8VR
/F38mEkYEeL8RbwQQDF4REfUnehiDHkFsZw5uH3NWXd19+XodWL07hwOixFCIzKzEXysHfvCKyJA
EJouxyiW4HrDns2wvTym2I7QB/D++jJn1N4xtuBDkTn47NaQNMr/f3Tjb+9jYAi/HE7KMwIa4x7O
OVb2HvYyccuhZiVznVBjWHZOxRT17BFi/GjtGb7aq8EOkIA7hRvUAbmmtsUOyd304OaynNKeURTw
3zW+BUFTuH5pk20spw++pv7UxNj1FDGP2v+Vvp7cZF/69BN8zxh1pdW8fhL1S9lMOUQJRCVCUmeB
G28hShIWdBCO8807wyAZHed3tBG8PcKZjAxtJq3bhtlBjLk3GTo8Mb1LpAXp1RA2WD4l1D1h1m1w
u9iMsKqnvAacP8D5W4nX1nNks8bbI5h0g7IvtrKYIFIiKLcATyz8L0EP1WjbQn5YyS/cy1Yfc9kG
DUF/UJ+/EAOyQNEnJ8WGeGlx3s5QxM58FPu1bjPTJ3vL431hJw+7elNVDm/sQ8cQW9ffx8M2bzW4
4lnPwI8yCkN/9NneuwUq+GqatywNUJBMR8ZUav12JtCcMvoONgkx+3rZIywuqJPsycBKBTq/GNDu
KFnvigBYV8Ph3qWwQJQIXR8cbNO0AURl4BvU3EfkFXTE/0oJNZeDLlAm0xhvCk8ic4bGBRrGgToX
BLaecs8IUXpLtjKa8F8JHTxxBP9IIV5w6LR41SBgidVxr4tH/ro6zQQqY7rgURR7T69glaVVfRM4
kvPsXRK2DszCMUMKpewyU9E6u2BuFc8UWsjS+qKXxUl/rq3M1YNxJxUmBScyWJR+NdlRgZ5RjbfQ
sojIDpSjL0GEXL8aZDqAW0SPEwfuPH7pJNy70y51H9Gv7m2P2EdlV/8CB3itWgg5nQJXkBQzm0kV
lXYVPdM73C0MFjTCMidYp6KHCq/0SoSyTo3rgaReFWiZpzFHVbsBVRDA6p/fMpWUJ+IE2Nw50z07
C9BQCG0JXjgH3HQBia/qLcZJ0uNG79uIBgaEIgOqRWcHqR0ODbFRHoX5hoaeTYHVI9ZZOthFOGli
PRHyJPg/WOzCk/grvpND/ctYVUP0GZ2NOAbpvEDloLWRZ3QnTyUAJTHtPP7kG/EXGCgf42S/aWwF
4IGfj8qwJ34N3JakHCNKfISXWbsqJ6oDq+mCswyUjc3gDq5Z2BD/6ikiI7ZCUmgPforXJj1HcjaJ
mBi/RXEGTMKWJpgs8Ans98fpfl6VY/os8P3+1u0ABfHLB73DmlM5ejCIBhdTchRDur9Kax5yFmtK
JUKo8sEfchhGBHpT14NO1OfwQi9FJDMN8sfOru5tblo+SMaRPsx5/TtlV67v0elJmoAqHatGXi/6
RIIq8mg9ICYwPnaSYg7oiAE/Yc3N6vlzXrAuubfFsSRAASxzfHgjiDlCC1/fx8R0YyCODelDQDGF
EvCUalIEmvvmYekTC86Td3RSOl8GGeyk/aTCBYL063s6Ys+tPBmBmQ+aa59hgWVawcdwV8PVLs5k
nIp/0+Kv4nZ4ngK4gjnNqgU5Ehse9Jf6TeVDyelvi4A+pbxMtkZ0ASTDH8keqxGVb9vm4GzQ74AY
2K8kbqKRdp0gZOGB4lRiYXY+Rx3DE+5Kn3E7acw8f0xVwOsNlxTb24GcQobyTwUYnhPl6jYF+yVB
cEy7Krr44hOC7EUvVIu140sZYQdqUH8cpRPiPFBWdJQqodkRW7wiIrB16gHWu/cYkO/A9r6Htwph
RxRvbNvSkmY9FrZr9GQPF47dgU1vvKZsQ/U5ZsrS4yVTcSQ9Znk7ZQc2YsxfFKAhVnNvaXYNBfo8
pwBGJTNn2RgFwzjoDm8nL7ZGu0DiXDBsJ15hKuWZfBDhy4daDTRzMoAcz/oEEI8hxXlqBOrhLkKl
KBwEPVDLYjh0462QmPrwhYBUCfXkDxgskZ9Nx4rHUnAB1TFBcnvYjxjVyc7tF3NDlNijBUNYD6N7
5MxHl7JF8ctF+5incILy8Zzs6tPEmkDAwMFX8KTZGRAg4oG4J6Nnhk+jGLNJcb9TWeGM4JKM52cK
bXMH2pOjYhYKWwTOCpG89xUfRdE9pY2Ii2AdWuGCFunYVk24iS57UAEf6p3svBbMTpyMj+QxYvjY
JQqz2t1aOfuuvMlF11M0uBQmdGxbnnYFFN1jdlQMmbVM714OIbC7TRWNqtnMu4FUzFCUcR+/Wozg
kZ8nDQdi7i6z8WX5BNL5c9j3R16fGSMbGtoN60k4XZMGfjMrygza9Eoec7A8xSzBJYhWrNR/iCww
or4grITNNsWoYRS2TOTZ/c9z61exs35WRM+p6rwPTVL+0B0+6BLYFti2JkbcPu3H2pgK4qhmb44J
mSutMKwwmH6JJqU+dGIPgUJbHtQtIcsMqBY8AjSfSzLnvQ3foYY646Xc2+mL/AxMHd44qBBxziMI
cRs/Yfa5E1QMJlv5fTTf3qcfzB9EAUoBf2bNZmhB4Qp1jKbP6cvk6axGV/akyQebp49Haptzx0zN
NQ5gPD4JiJB7MsCj+ecLNguzba8IAQVrR7LcAl4gHxKiI9fDOweLnn3qbi/CYdJ/8ZsyGcHXY+Z1
dUj6iFsMuybUq+tuXc57ZCFDVHyPhqCYValYfszC6d8LwOn7uore8J+AsMkYxzwHoYVsr+Daht22
gHNqBPXb1VnyNPe+KEfR6dtiiaFIJAWcz195HU+e3xCZk0iY3n6gdXNemyftgw7J2MA1V1TaU0qp
QvpiQNYAA1xXuOwH23czPX38DxxY2EvokNGa/GgQS/gKEK0VVFrECgvASKSdGr254x/19vZgb/nv
BWvIq+ycqNHUMmcNF7I0V98R+YJXScgbw5y8v34sc9JTa8K8qY2YWeon5yLStzGZIBOetVTpAssq
bGBvouHhSTYh+xdjhyfSxR/Sd1hrGMjDD7yvftnWGMSVLBvfEDIYWxAT81rqWT+maWavZovvDjTh
edq1KlGq7+PCknyKSeZUmgIHG8l9ueD12WxNRulS55jEeSnMU3L17miqnc5RR0Ia1SLup/ll1txX
d9woGqwLzsT3kLik7MxnBJpH5JyKaF8qYYlE9YZ6br6ab7UMpPK6YreIw0ty3b0XDLcL70GfD4V7
cioxWThPL2gOuAdR3Qn8jd3ACinePrkKeYp6mD6GRRmprLPiDpYnA/FoDisYvAGK3kRC4cyClnai
CYGjTO1/DDcMcgXaeEQJfPEtzFbVCA/whGFP6auOVgTYOTQB8kRDFHkofIuAr5GnxEnhBAUnend5
8o7bb6TdzFm20F7T1u3AVkofN8K8FA6p1dF2z0sgkwlQgVsCFCysWIsZHJ9RuXdYakFyLhfXPYJp
50H9Fg+ESMNmr2VBcH6QZgYaOyKiEsOx5S0YGU5lD7/StAB4ghkDMyGmGi+VyXOjHd371MpZOGAM
HW7YZBU2zwDq/BoHNid/bvScig5UiKqFycF9w9CZtgCdnEwoo7SE1jUS2VxGwPVClZhBsSo9sHXm
TWqk2zBOJ90V8/R6I5JA4ILBF3hHEmWrDq0ODQgY1cs1rtNB/ccM0DvfxNqEhpuN8GPh5U7cCiE7
LPo7sVuSFsLF07MrIWqI6OkBdeFwQh4370/Q15CBvaJUlAgg8sTA1W131jC9JPcqBPRv8vrA94Rq
GjGe5FNDQiU3eCZOY7AXiYzo/bn66pASAKSboDTsb4c2YUkUvGAqY6D8L9Q3J5drlunfm/ILlgJH
0Jnc24LbAVTzMH8qqFNAkuWhca9Koq9ICYL4R3yZthygLsgBGX0CNkngqBCsrk7H+KZtdWG8jg+7
uuUVeytSWQIfPil1GhyYP5tsjN24rdoNBHJNBwoTUTIzdc6uvaEzPoZ8FyaEvGAv0FvniewPw98U
FBsCnw3l/HydMTBAd0PnX3W+S1ACgriEacYYJSOL80PA6qwFzGFQXqFiMgmm4OEIsUIYshGQkRUP
M6tOYFIrHT3LaGF4mM/hEODpK1QD+R95AmxkvKZwKNt/KME5RaoPPHchNhAzbWyCcRiLrrNPopDi
9SaakaZMZ5nQsyeWADD01vKFzo46aHBTamsF8JxdXlRWlKfXb3nNyiz2lFPlsqRw1+I0w0o2vhLH
AdnMf6xYYSFSzoyA2dY4ZcDELvaDHAXiqKuxYk9YPz8EsgLW5Pg8BgzCH7a7VaOU6EQvjX2Moe7I
l1AW195ZCaru7JGUw7BeJzWSf6AvuUVhVLGWc5zsisLtzuZ+bphycRfSzNBz0BPm5YQtIbzhxPd0
Pzqc+duUZsE/KV9QCOiImHRQGvOr1oJAxaFJ/+aN93Tt4+BFx8lcEmFIybgPbrmLMijRG1ox8Cag
pjdhj+bRHUcABk+7eaRMxHP0H056XN1Fd4VSBPjIvW00NbHIonwdGPLmSka0pVdvyun9AiJJas88
731u2WeEKwb2wNgXUC6LWnBEQK0KYKr48qbp44//PLAJqW69MNFkjIVJEOtsJgGcncMzvF9VjCg5
Tmn8a1Iv3bP7ZSKBT+OBzNKCP00XiNL4BDXu6r2pVXvmQ53Q+cjeDZm/RqCFCU2L8yhfme3cuFjX
GP+QJSrn94Pn8BhaZwaIgfrGuvQl4EkPlEpcj4yp4Z3hEvpkn96fYbnB7M8kLIv/ncICzwU2QKyI
hmlGX4uYZRCfemyJ57jZdXAVGyKRGBSqAeAaw0Ggdi4u/RkM1uy9aP038Xo8Fjcva7+V+wSTNV11
CIeSZJcTRdlk4FhsP84+CnLnmLQiere/ze9NYLKEKQlmfEKkrFKTiiQuFPCXHGtPOl3hCwuYVx54
fGE2lSIg6z1vStnjHYyLxzJgNXQwsv+eE5pkGh4VM7xfnlO4BmjpWLXiGwIIyO/GxLyuePpxmwDA
wvCD4+epHNHgMT6ClscrwqA/oeGn/XjPWFY5D5VO6nT8W3sLatHk+HF7CPXW4vlNXvnd/0yPj6XR
e9bYL8JkHFolZZhdvEL13yvgVe6eHl/O31l5wvDVGW8GmQQix/8kJI73mAkFx+/bQvOl9zLFkKfd
K5ZvfRn/sEPUe1pr7nXgMDDZFcY/gu7CUHXRSZ65G2gaN9zYFNwH477jaWZoyyUG1DMCTBStJaXs
nc6GrYgRzrj/kd9ZgWVTegQ+w5fvmVhmQOXGua/PKalFON0uDoUzmSOrIU/aEeEzT3yjxAmFXbeJ
JUypoftU3gsZEc8utI5e89qwCJ7nsJ5Sz7FedBqJchyFjT0ZDKapZNksN/QN45CpK2sF5QKcBNoK
jhwLtfR5WWJatCq2lxC4gz4K+RIoBJzqozPfsqNBobt+M80tYXvByXtw577k74ebsSVC9YoN2CHR
WTzXmMbKdfA8fZ2EvAotJSM3LcsuRVSNcrAP007hYeAqDtZL31GiQPh6CN0+cBIzYN7QZ0YP+YsA
bKZhfropUpWcU3Zc9jae+hNerKwuxkRbgvjyXIFTZzW9+n6FECRnziSMShonQ0Qz355Yq1DbMJMV
AZrI8OETUrt4Mqp/dnKuTa0QheL3iguJCR/tTJaSo7mmr0FWHP9lFOELd5vz60jeDcyULcaCfCgD
Btt580I5xsyZPcrECA6kUNd/FZZcsV8xctUNem4PfxSy9Zje4vT+xIBW7OJzkXlbHD5h+vIeqw/L
FmmVhKHhfoI4iib0FLKDeeVBOcKO8MXUisX94a0oAq0JLm1fWScH1gT0/MS6CoZOYh+uaU8Maj3C
Q47a4nxa8hV5y14qwTKV/qw28fLk4fvkjC9dK7doIAZ3HPTuAz9VM4OY8iNHXA16cd71FakBi2lw
89Qt0dKFR8ArbLQLBGuLPauORB80npVzcNdj43avVbOnq+DhAI9s8OoYicyYNiuRso7t67IhhvSb
NvY5Wt7PgV2+V49xdH0GZ1AEFOc3fFMBr2+o2N50KjLy5Hb8a+kLo6lDcatKjN3uT+jXyCcBKEfX
fYGNWV4Vs3rI6tOcYfdLphWcsIu5xWvbPEIoN5rzgP118d8w4wgbrJIjgstUOS4uhGrOWkROTZPR
RSvDkl3kjmRe/WZtRaDZAE0itz2ptoJN7IH7rWRRk6j7zCU6MerG7gOBlFhN+hMeqI9DY4EQdXjh
NfYEJYY3Z02hqjVK0ufQgUAgr02mUxTJGoZF38oIx/bIABiHu8SjXMZFHVmUv5J3baP0wdkzIQd+
qGvrn3zAnRlAxNX/nmdDQC8EMXOCcyAT1IaYuhZR93PBuFawaXqXhuAdjQIZehgo9cUBxOM08gy4
QDamDRqjD1+vDYmKPw+URD2BMtgCgxkC8toSAyToJiNH2gGzQ/UTnm0irLGmyx4gK2GB8vZZ4Ujv
63PuGTWCciIeemYBwf1AaDULiMcKBUssqSTvbOS3RT/rmJzA75jy7vInvCvfH8gG0A4h39yKmdH+
MBVGkcKIvrxNxU5JViQeELzGfftCjbTmKQmaHBc7I9L2n2UBr0bD1rC+V85FwSxpha2HATv1mqCg
Qq98IiDgxkPDlBmziM0n0dw/OdyYS0kYq+a/fpjenbpQ/leC68wYNRDLyepHN3QK0WmKz1NvNBA6
PWuK6AIVa3xaHtWEOeiJB0AGSAEHSVVhJc9R6FBTUTUouE5kFmARYGvQNK7x8i4NA9g+giV12d8H
UemNMZ664ipjxv0IOrd7oXg+Y1T1a56yE/qADk7B3eVaXPfKx+/IPAfbZwMc/aNuGaurtr27yqgS
cxvqLRWQIUb4wdRtguMplfPhSQ9gYmV3XPQ4iXbetWpAEunHVL12KFtUZUWFogAyXhK4B3c9thTs
sndFysidfRmGNHv5C66y2v7I1df4BWaGiwkDuxsugThswCFURrsS3LZ9TyvqXUj/n/B4n2uVNBlh
mVP+jFkOBW+R69XADfcLHqPunT14P3VVPW4QOsaEHLR4IBAY5IIJwFks5fCsztP7FIIeuPf2tO82
TFhHJeAMSuusQT439vFHsFYV5/+dDPjH7dpT0qpoibR/Mp8OK78z1eOZDCXr69OALN2whWoxCeFj
tEBtJiCByJyS4YABcVLsdRW1cNfEUE2YqWagtaeT2KfVLdUUPiX0Sjv18OI876sxXCXiZiuuHoWe
tlFLNmpp8N5N5eIBoC1vVBycPqlyBRJg2cVtVihzZg/d0+9br4dHjlAr1Aa6zlAvqWbNnYwugrHF
+wWoMJ6L9kJHVjXytDGdCNhnkV2vWXtPhVuTspR8LKfrKgQHvUOd3wqYIP0w7vrkDzLEITy9Xgsr
p1ehjpKZLfduTmdwxO3p4vY5O3BpUn1Q71MwSMMxvkrhyFQm+KwZ88F6hTB4GsbLMNRM/0ht9eZf
t7qDFuHebzAsvlJsP4dTNnx/WF5reW3hWYr/ZveynCcYQfUrqDfa7FyiJ2d7HrChPW6KbmMI/Vfc
VjHG4iNgkPFj8AasJODztZCpi/MURhVxvDp65lfSwnzgR022GcGF1vbaQ3bexpMkNuj/7QupnzBm
ou6lzIUeQrwW5ZmcQkdW6SPW1J+JmTer47LYF/s7LgOfxtNxzKdoPooBHCgfihIIIxhSrAfVA7Yx
nOvjC7XOAD0FHRExnSO6GqbGz9OyGyXt/LHGvAIdyEZIEu6H69GDvsz0gB7z3Wk20PN4Ul8mMnTx
gSFFF7V4RD2GeATF0CYO+Hb+Yn7Mc0lR9nA/5sRkRnf9V1lTDTbvbQ8zfPDZ7tocotAITwihl2dC
gCYseuoxdXEDuEq0e6JlKpaHR3XzvP+qj6S7zs5KJCn79xuA0QHJ4IMReC/kK8/Z3YqxJGy7ldKm
dyHL9UeoGR7kvyTcBNzmDQtOIwU9vGS60PM1qRXWpfLp07t3JBjcGiykqCmM9y/V6bMYuY/PcTK2
Ytn0VQaRaDdOT58rcsaj4mhayEVOHPf5PJesBfJU6HM25g/JUDJYHwVcUWkyjEFRr9iQO/V/IrMq
6E9M244w9JDGXick76g/FKBoRrka8Em0b0PHx3lfF8JcHFX5GTD/dtSEQT4Jngb9xLvKWtC6w1N/
+ah4WlCwKQSAo//i83Mj7rVqqn+ILbFcS8ZBAo/CBb/hM33leIXX3JCQiKpcgWqy2yXH2B8FF84p
HBEbKBS9I9IKB5+Xj+5wi+KkQMEnPUmCDc735UWJizMEZTPR2wydNtm8HaNIyONlwCJOjLDsvzB3
HmP9n3bPjVov6VXw5QkLNUaO8T5NP/ICznJveCoG66DSCEM1PnTCA93hn0Dn/XrZzx9qhOszVJ3z
tNvw5/K6lOUtNyMNC+vo5eKTcPw6MN2D6vaB70xmNdb0enxroY/dKzemomHEhKTxyIKpoFk4cY/R
l0dMYqwlgxBwrmsCaXWLeY+wM+x3VxpEea4sTdE98E050unkLUzymK5kEq6MqNsvdAYFKFLx77ET
sT8PX6h2yGlbK0t1PkrfAWFXD+AXCQSSPITJe66vqq/qdzTVVmoqfhRMIPoAGawpvMZpk4hSmw2l
yVlQkY0ewxLG1SOnPYW+SAxyZKTHBP4R5hHWRJp0ERMf5pMIwlVmOxhGxmiWlio/yCfc9rthh0Ho
ktDJyDTCN1qncvPmcIA6eXN+N30wpvSzfEaYaUYPJERIGUC4ZAIw+KsWvvDZiK1E26vYHtexgm3u
i5ojlhc4hzCbhZ7JYEld3CbGgrs4tpBXL4BTiHw8/3JMPv42J/sZH9NjakxF3iipTAkje9GCW0lL
9NxdyJwW2kwP9dAkcK4c+xqEK4F0CRmDFFPUM27UQmmCruwY7DG8ItvwW18N/Bh9OCKSrbKER5Vc
AVxOM5HO+Y4gGW+qyXVlROcpMAxSgrT8EfCxmH81BNs3e5wpSdX85LBfV49wTGj9QCfBlFTKCG2a
DeEruDK/t36JvcQJCofzbnGeDEmL2/FlJagI8As+TjlB0g+Ky+yvB5wW1AW8884Mh4/Yhtw3WAqs
ngcaNKoRpGJzM6ONlpZyxJS8TehnmwTU65EA0y5pMsF3OSp4RfgikwpNUWplZ8gaUL0P3BPEiTN/
jGA5XHNuqYiAa64k/YFwFYGsOWBPMBbOy8fQXDaJMsNdClkTI9DiW7/SjlmLc//denI/kUY47/tP
ynMD+TVGsbVnzcfZOZSzOlSiMqyST1AmRiZFT/4ONJQ902OGRCuWUpChpJnesT8/TqVU/KS0fmcG
HjzOsMDh0rtRFkwYTgXD/II5RDgKzeltXad1WqZ6aqYSarOg513IJgmxR4uLZBQaSRl2+Y3nNNIj
LZLQ2Xp6dJ6dZ4+f4VCHiKhW5axamVAEV7ewE7Ng+xwef97YWmZGVifafIjOYUunvHvlVTgwX6VY
TIbotLlsqlCf6wEDQP4zlsdNmZSJtT4d5OyZa+k1vsTK9um39BvTl8bhX6jWvUuMj+2UrnM9TIrw
EVvpLZH475b0h4rRG7Dnzz3hfK3aAy/7d+4a1PD8wCca0dEkg/PO1V17eCJpmZ8Rudrv/LJ5HBAE
JeWqogTeFEtm8v5xquEjsxkiK5W2dTLKOqaL2WipBMr8E1QcrTKXl3L2wZvzBoC1eO9fs+6bU30k
p3uhTYtEw0tIHC+7ylSdqeH47xp+5grnxUyfu5tlP/0yVLMPr8h5GDx2vGsM33BRJOpsvG8mSNwX
cninLMGMaYGhbNjEb0SV0P+kqTnVvQqko4qriZYzsKcYQ+mzYu2liJ0+wmrRJhKONcIi5kGObdhg
kMGUow3hzPl6MvKKMXKkYTZKRZAvPby2gkM5QZqkhAPGHmiDcW5I4dunMqC1RTeuQKK5pzdUtVH/
28fUajIfrfCL/Tgsvuu0CKWFNOXORv3EHco9it/qUloM8TCp/+6521qanvFUY9Kc1v+kRTE7r5lq
9l/m2O9jqBtfAHDDhGFlxby03JaREt/+VfMBrW34QeJwc87rMe5tgFMpr8K/T6t1+9tyOJ/fYXKH
ckalyLvxzTHp73YRGt9AX/DcpIW1wOGTO7+HNyRNjb8/K1/o2qIBj6BYg3J2Ts1pjz3BiwLeNkGB
eYUZwmcSdyuPMe8Ew75QS0dhifLn5ONO5parN8D67FLaBpPifHC+lAm2wXhHMxuo/SJ6/RSQZWAA
/9GBxtHbq/iBx+w+Hc9p/Xv6h43Y2GrBU6sW19n9p57SElvLK7uiuXxu0BUwfUcSk1ZcBG1SRJaP
K1qkT8THFedamvbx44sIEvn77o6WXY45hgbaidGq8/qeXX9lGLOzwueu9AyXEexF5HJj9ECIIwDo
aN4dqkWzGsK7c8YKqnTK+R/7DrzSNgC+7h5b34W15GVrS3DHHxPdJ1yFdXUgo4SN9wK7oDqwg01v
X0/WOmGvgzNLMZW+y0z+fQRq/FyOCWG4Z32KmfVSjV8T9feKTF2OR7HEIqMTmnDzz0skJ6GaGmzE
gHoRdzuDNC0rgVDb8MnmUE6uMyOiIYIT81MuEEtMGW3U0wv0tMvq/gP5amDpAoQqp7zGXEZgmDN7
vW8ECMU/mtJHvHF2xQxZTD0gmDJUZiWnXAK4Tz7xR8BJOIViNqsJKlIRXUMhlmR+yDwmb1qvCDga
QQ6EhvJIsLJ17xtg0JTutAnd7WnVhFTiqA0jAE+EPOxWsKAKu1lBxeQFg9HhuYEQhjsTBITXGkFk
EcCr4TWBZ3xmxQ6SBHajE5kU4l3fB4S17wPoK8x52mwM5aCzAuQvO9qzQ7U5hZsXbhV8ZqgbyE7e
9rZnggdGAsDAgoDfHF1eIkDAz66H79gd2BgDA/m+XU8QmpKsZGu/75QeH2ZAu9o+2I6LAAYbBDAX
sjCTmXIBSevj8ydOJV3zVAASIi2PEREj4lmRckhM/BOo7raUmRk7KUq2AyecEWr1QwFwCfkNThg8
SThgvDRjWqYmo4MwLGcrEkzYbqPLUyy/4MV6UKLapNsoPlMTc8f27nLpIDRjcy4iN0BkoU1NR3cH
/gX97xylYTW5LSQ7BZYkcJwCX/wcNE0+iwMJodsMD5eQPKH6xRQLpyxmsxuQP9ACnjqamUgYZR3o
6mjbAF/AsrBJcpkep1rtEzxd8FKCR8dMbv/eoGV8wpF7i8MFlQy5igB16BJ4IXNHdXENn1jzg558
cqE+b5N6ehYEViBSpHo+KJ8QtSAfeHp5KmW3KZ/uB6KCWA1+zOyaaDvBXlAdX/4RJO5PQpLaPj0h
FcY7rRW0oM2T8V6i+TJLS4rYiBG+EXVEiIyDccBnFsQMcisgY0j5yLnOoJ3zdfRVg/vLEO3EjcA0
kYGYAApRTva8BQd8HIniidMGSjeKiAEYc2nTK5TWgukkQlkjeB1oObwP0+VMODtzYkFnNqBYgOsf
BBYow8W/Z9Y1aSCdowyY5iA17OgQABLYOEruUv3UsEEeQlvbukR448tRerBsamp3bjXIkYLT3O9G
DBDoVgGqoTfjHOMeZ83qNj1PG2JTwKuwfWamzcwl4GQZh25z3APEAxIyEY2YCHJbcjtD7mPUqfNu
B9xHxUSPZ/LN68Gt49l5++VUf3q8nNsQx+V3do5JDx4r+NPjWKDOKfLkkPtJq9bU93NolCBK4tY7
4yvHfQEneAX4Jk6SXxzYcoHq8TODJQx/IrZixv3YupNb8MRC8MXzwTJ1s10aIM54D5Wrp5vqMJ+C
IWEIYzu6dGaZD14RN2deNjBzQCOCzynoCEG4DrZbrAVJDvIImwnXMAOMHZg+bAbkbURvxqhTOI29
fzaRZpHxx1AVzSPEsC0P3EswZHIVygYfQ/+wgIjXEOKmmO4fB576i6Dt4z/LSIzFBxum+Emw1eSI
T42rUy9IE5Jz3aNOKjuflKV9UjH/BOZ2xhMefCvokmpmwM06fEusvDzVydvtZmsi2qSQTcKAcvRn
afIAUhTissu/G9sO2pQ6frgumlbuk2sCeAbMDERsZtxjwrXKO4ETaXaMqRUVO+M3VkbsiA4XUtkF
qQRHLHw5R78oPp0CD8A1Dq1ORXAr8Wl+M4e/8D+ezmtJVbVbw1dkFUo+RbIJczihbLuVYCAHr/5/
mGvXruVy2gkRvjDCG6juInllXvFdQk1R9dGCFuzEFadX9U7Qey4UevhfK9mExpiOuvFWbMmGpLzs
zXyn+gI1SZhCD/tx+tJspebyFzHsh4f+VxRTgClGvQO3hkg3V8Kg6RgaFm9yxmyrs9S7DOzV7Ocy
o3L/oFFgZEBp0UU1GpQXTAmjEUrtzuM8MeuSssO0DhCOQgaFEUkDHvwkrap1aYZ9EE9H2N8sarDO
jk6lxX3sxohm3Fq+fh/eLzNcIbX92i1bID9f4yatKitHDOVlgrhAMnmE2S9iLw/kalRz/PswkZHh
1mzkX/RpUCY5hjSkYMAA8ENDsfCYrTNeibpxOmmLU/tzf9nDR1R7FOmnVEZoUq6U3Cuo5lEVYJGe
5jvBVm5I6ROOo/ftPX4rhcvNzkJVc5r4WNeSaDLp6DkoaH+zd5xIs6ShoNz7sJ5RkW8PKyUguNNn
qx9pmm7GEYp6dJjepAAH9hJ2WnZpwZVvbw97jW5bNtcGr5rFwNTSZt2dGdRfHsEDndL2ijA166kC
CsFqSnKvDrT4T3GTEWqk46dMgCL1lT3GGpzVm9JxRhkzH7hkbBSvmgB7jEu1FY0pihQycIGPOnsG
sRuBSiABe8xydfaCngxOSkapwGNbv9uKjxIjWxyEQgsoG+a4BGJmuxTQoHMw7wLygWiDNdAjEb0A
wAyekiowXnqIblzrj6VGjvSGHF9KO4DXSg6u3Y1iKyc0moxZncunTxkbHCelXWAipMXJWZ6wZ702
30nw6vcPcRG7MgskVIVGd/JlDdc+QjbuR/trNF/G2+UwYKXQAWC3LHiCOT6APicHlf0pGtwx1lSJ
3o8Abn0WeouO3hIF6spt5kQ3FJ4pY6FrC88fwMsOWsEEXRCYO+ZzpyYbIKFjN0uv/bWQDxn6+XWz
ybyXZiJbIdr/3hZSghlPFu9kQ5svhBnVHj4o3rF6Y5BH6c3/1BvK50CQNYcOEM1pTg/JgK50qkeA
aOqqk2E7Tl8PQBb5Jjt/Q7NG7Wa8qVlfSWbWLfrhid2w8KvpKvUhECB8baI/MiUSIgYGLFl2LuaF
YmY+qynNFbBoObLNzI/GR0rU1jOvBT40UNNxzcS+rwIptKr3YT5vYqv/bN9v+7urI0KTcpduioqn
0BnUCrBj+e2vNP5TyS9Fv0nnAF4fDoMKygYLMn21cIERMVgsAeoQkeqXUsFCrIAszIvu1quoFtGt
RnzEhzhGBbn1vrnz/YmZ9hCsl3/v4wsP1I8ZfuxHGiSTn1H3O+GHClqVNkKlYWLINFzBpyCXNLbi
xxbRCJKtYjRtO5R8DhgUDujO3rKVFM4LZ0phfpdHbp7c3mSHbOx1OquqYxSfoZxpObvbShU2GeJF
hheao8wSX0Y/op/y++7gEb5JvhqK4COrH9tjdT1p15q4jRDClIPxmOUgwi+Cv2hdBRlst3S4DZ+F
JiGrT6uVm9PhkoVbw55jFAJN0ikuktuh7auhpz6llo6uTIKuZDKtZAil4EosVVwlx44F9qz9Cme0
2hcVfS/aVYBl9eWr8fJm3b3dV3x4NbtPuMnQnyGBgk3Pg/BR9hW0IzpHtoTtkMOHto4YBPyTId16
Laoj8PcYONYPsgnAdEkWsx+eiqO61JfxYnKWAXIY/bliFM5lLC46S7+OnkDHpwWIm4+pFrNiRn1V
Xj4Wom6qG4j4G3XJ/xspqH70TT8yJNHIZtmMQw2/py6l4LFXgubIcN2Wf89V6YgAhblFyFQsqlnj
Kh5XPl5waLeY1TBiejObfWl1jIyS277MkaY6FzPFK9wJHMyfyo0XwzuEFCRE5zWvbXBuXmnLFpUg
yg6Vy1FnYML9dBHaIAr5Kf+xQHifW+Y+fxSwyYX7Bc9sY7/iIKznx14tWR1dY7ZpfyjLjP0QJM68
vD28oYTyOmXuUCEphv9n4jI5xiODEgqUDOAjqLmiN2MmLJCiVd+iwn6DG4QgxPJL+wRcIpsu+vpS
wMf7omBEwobcDCQ5PkJrM09NzDg9cfP403VzhOcuWmyN9Rp0+h1FmCnved1OexT+kp0qLd7yJaqQ
hACxUNsReT2xc+JMMGVCgrvxJqrVdo5aBXSaqdVpthS6ernUWjSwEDYWzVi1tBixWTNGfw3PXoKV
+7O3HgwpYHTo3SyJHcoJU88ZERy+nTGVJEInsKPIVzKvv2AtgjLX3F4Lt1I/CKoJ3F4hno2b/YOt
hn3N2rDGPSwBjQRo2eC6wOf1gLj+PvPH56xj9iEbf8iIzKOD6MQjdlBqX1pq+38+LpkZeWTUGU9j
+51GVLnK1vgSQ5jaDb8SvbjpshEI9jzQkfYGa/IJRi2hXaCtxLvodxZnZXJD2hN9kff9mAHfyAyj
Ar09fR9KIF3sVLC+jA7/jMk6uVbt3sGkgE5kifSlyf6+5x+hWGPysc0n5vEJKqTwFGPOj7TttHo5
G3in4B0xiIUQMzG/93MDAh1Xk4dzfO3e+rYcSk+/xReE/GLwFVPdz64QPBlQipEYhkP1bz0NdNVs
RmhBBkW16Z92TQ24m+xSDvh1NToRa7kgBmHP4Xxofkyd732XvR3hpBlpYwQyQnOPXYtqyXRPMdYI
byPCDlkyHN0JOvL5HpfZHtjA8ONbeDsHj8AIsLCypJsuMTm41u/emNKZNKp76un9isWP6EsloBmN
dyIKcxBijK+/TA4PCFd+VdjTaVEYPmQlg0bgKrOm0CPKW+N3053Q2bUYZMdiJsEy/9NMIH9HGfzE
NDriEjHEWDoJqSljiXZsA/yz7ktKuj5daAKwCO2362gxIRNA7cnj9lnZZylli/J1hh4QMGHAWzkS
Bd4ENf3VuJimnL75wKAJyBil0xSir/X169MLRPuiw7aVJQy6vz3v26PsiA4dtA9MkGmIBjxbQMNM
fDn6fqI6bcCUHomXt7RQLQqYxPOXhtQTkuohzdeVlXo1DldoSRqkXMQphXfzge5Y9WmKdsu6JaSn
weVkdwa/vHggcWEkPy+G+5+8oZz10e+isnsgc+uI5R+zL3MfTofOJtAO41U5tU2Z9kEc2HNt1YWu
mA2Q8IKcUnXEC+YKxni8+zpopLpt7KDYbxusNr6jg9/1MiJSw9fQpFY9RVs1SO1RLtcIrF9j06/Q
1VizpE+gT7yn+fiww2jm9Rs0kJEAOeDDU3uPxk0Ta3SQ1WmKMocgLsvaG11Gf4Vb14Ov4QsdL1h2
N5VNPrkw+NTQIhJtTR15bEBlTNkO8GY5z0HogH+onThb67DsKNvvH2Ao5O5HwD02GquYqMCtB/mA
KYQG6B91Hhrz625ESPkk88D0c1BpnwSslYH2uorFjB3KAuU47vWpVKeb+It1NL2N4tL2JzmcVWQw
OZDHh8yitkphjX1oUGhjW/rY6peyUnN/xmf17YIlSsh88BU+45BJgDvi4RaS17i6dn6THn9sAbC1
3avWuJtDOR5tpEj591djdDuxP4e8rp1jqsp0590E7KWrTVQ7h0Wj74SPDQxDGf2N2793E/BQQa9V
pLdPZTURZ9nq/Z3HkAf0+KzlexGtcLIvFIVorcNABiRDTS81lNiHFvNGlY+PtX9uI8WT54h9SKAE
gfNXDsC71ip+wZuhPvAOBkAEpyJQm+/+XpHbN6tPopn1wNNBc//S5lh2GTL6STk5qFeJbnLAxDvs
ftXYF+oh7fQrVPAmE3MSISxsRoqNw0p3baTda4I2MDaJ4x5tODZkDfJB5eYa/dZ8JQKtwU8YV+YO
ZaQes+I2kHtnTH9mjUsMzkdLgFDGU5vhgpMpZvCiG/3cv/WpsNMav2AxKKYB/Wb6ZBZt2scSU69Q
tnxNc8lURX0q/7WMgfGyr9w/dJoiPJuMBG8feMGQBQ2KSuE8AVrRnif1eqScFcNZSVGgvY0f8QKj
6BnZ42VWH6R6/aJYA40IsY7bFbYyq0k7kzFXHZuO1szYDay/Ed2c0NKQUoQVOf3j5tTkf8TgiZ12
Bo5Pe2Je4G2uQmGZ3TahPEEQVcSr7EdX7T8VsfLK7Gob8a0Ptl0WPXR64Yz66Q4L+owzjv3IzmXz
uULyajQlCp7Bczc/FMrpJ7g0E+haRDZ9NutBz+vhVD64ox0IU2zFiEHiecy/lV/aAKus0GYy0Qmb
eF9+hGdxy6JgZAR0hBAgCz8RFDJtXbaLcWi2mc0ZqApJGParI7PBc6JeKAHgoc8+giMC87/bQwQd
aOzTjbQdSbZIJ+xzi5/26FKa7OvJ51Y/LF7QbeNnzGMNYdKMRUuZ/Irs6n46Z5kYr8V1eyruyabQ
zZKttpq/CXbgfsAO+wUAQSCk9oRmb9VMyd2kXYVvJcGklMHjJ7aLze+cxsuG2Qznuf0jTq8lE/rY
HhSDdqiqYEiDXf1YE129rVAK1IhkDOhYGn58ZSeqLehnoSIN4EpEIiYYiWHHFgEz5J1uSqHeItRZ
6BsC8HhNG6cE0q8A53KVwwO2yVB2d95IZvTJ76jxFRqjFJKLM4leNfKFHhmgyClGKxL5jJO3oJU8
jcUsNxbmgDqQ7R98MMjYyMLAEuYwWDbmawnsuQR/ZvfXQe+QWA8Ve9YGeHUACPPZJ57pNvoEpNX1
JduSuwMClU9go6vxHIynTl5iVWytzwlujeCWTa2dvu1XO3gCIVJ0Ed6wIQnrKZeT7vMWhKcxqtPd
NoQj9L3ArE4mg8pCIv+O6GxrZnhov07xIj16byYqyBc/9GWK2b2UE26yIlBLoK/Ug2kcv6RZK8lQ
J1Dieu/yPIB6pr0fttaDTwPkBwcGEVa1mUmwZWJEwebjkfNq9iMUrijGvv++LJsphmiR/PuiJ87C
wG89a7uT5t+Mul1/BatFXYuOZLtUshkXu5HwDOczuF8CLn9Ce7EK/uh0ddvUhUzajJes1sL283KT
88CXpmRFITA/aH5ml5fX6+cr/NRX0X5yF95CgDrWOPSRFGBAMAmBJgvWKw+orr8qssanj6CeBDCL
6CehK425SYmw4QqeKPO/+UlW4ky6vjYy7QJ99XgsshJCj3yLFTyHJ+9fkEhK4qtQoh7NHtj+5M3G
Noj4vhPSQELF75sMic2qFBEp37THeFsIJ3yQcBpvJTdfRcnvWOBMKchhYSWi+blJ5UvXWA/JrUZu
BSAuKEa/wGcepAAC8f3HjhKLsr8AR9KAsYxDy0efjYHt31uZgSMFeTHLbnrowTXtSr8kAMUnQXnN
aP9PhlXCF72aLguyDP8McF6evJNbZ6QcnhpoRmLaRD2k4K2qv6eeAt6hOszWm5HsOO8KPyCbDUmF
tg0YlqCJRBACVjLTEGqkdoFCzO69rNP5++UWi37X0gcjkdOuEZRGxcCTbVcrkAUH06nPEeQ/xy6w
q6lW+K+EGGWAavXovQw6b2cZaIYGFw7H1V+8ox/IVYFibYeWC909TDQEh24NKrAgdWUSL1dFrNgc
Hd+/KJIilQlUj9J+5WXgC4sfvkGPqX/sJPz4qOyx1GULcEHwiMbiXUAXACkC6Jc7ioYVnYneFXqv
dxLiDGYdMd/fJHLUYDZBm7OjajRxDgBLcapO1iPTjRwsQSmoeqMfRGtcoDoOommIMqCsACQGGOHY
0xZwhoblYIFESeo/HtPmh37vUS1n8eW9TS06W90OLjKUx7c8ryG0skNPoQBibvOZ+HjglfLp0bK0
41HBtDuOf0GECSD5sHSmI0mVi5GeUgqjXQ8OCTV3VyahzI6Un1V1nkV+nVsI/U7g0iLUDggU+jyh
FGJD1qe3w5V46ACYwkRhmMgDohDyGgMHFgzGtZTUxSTof5TYFuh2S25Ew5uxf6dBALZKS/HS87Us
gJuNtEJDIwr0oXp6xdMXlXO4+/Qwy+tXCKiNjeRbkuyZmfl0tILNhN7jnLByMmjdUGSivi6+53F7
GAW4f+rgLFr/nTgiqC3BQPI606fkzQs9eMKa+lKA0Qyxd+LQxn71hjcy688BNCNVmvxvYslopOA1
zLhYAlETf4vOBkkQTtxwGSIXtKi3+488bzbKD5pNmJrTYlhyD9INYgjLHDUB6uTtHBIPvq2o1WPF
4GYsbeOfMjw37QKhezXyxXZRqr5KEwffqMYFhwm5EjDOOBhweYKB6ioImjc+dprVsbmNraybNvDT
sVvzUHpvqZQyiUQK8NPHxxUJZR8uOvfPCLycWw/skn/mBJjMIvwPk7ARZhX2Q4LN6TWQBQAeILr7
C5kZUD8YQa6a/qtssJro3179k3+H9xydWyTjMdD8Y7MUa7OF1LjsDs94KqJT+HYQzTQJ0Ogq5Lv2
iIs1OtUSbjvVabJAthuskO4KNL6eYNJflgimoV4kdmZjDrtEduWACMwLnabKK3aIsXyWSk+nVSeY
VXzN108AP2C1s9FhZnB47sI14JAb/RNloe7UHZcAtcoC8nPhgbGCE7WE/kAQ6uWLyH7j/LFkfHNn
ml2+qXY6b7B57+has7xfB3grlWhuPcOMxPqfvkB/wJ8lHsyEaPJKd8iNJqqZ+3Ivz8p1gW/apttm
9Cw21DnmEzaO1K28apedn+f3md9c15vRsdtO9gDFZvUyCz6bl9sEsfHy+z0Cc3887yfY7Mw12ns7
7UC5nKrudxfhMYRYEOdOPHPJzt222tH3PRVscMvw0F9KtIeoF/MLQKBjMzlXOyrU/UG7c+Ly/AsJ
E/2ETQjV6sR+xcWkCksUhrNHakP988Fs5NdynV8Aoqy72edS76uAQ2a/XCCUmsdUvXfFDlUMW+Ud
wCNQMEcs5P3b7dprw8o6OKxXwRgZGxnIx2OTg5qGyQA1Md4U3oDDiW4CrTuz2kmHaidcn+dwOLt0
7E4Uo1xWgTxPBeuRz3RADeiEyTaA63TDE2spp6Ldtb9/CregeZpfLiK6KdfyijYS3OgdySKrHNGQ
wL0mwOKusUScCcfQ8RjeBrmw39FRx9F4j8rSe1vRD7PkHwLbF/0SNBp/iNj5Vwtec22GWwMTCvQ4
Uwy7Q/b3xy0PCtxtWXyqv8+2xbBiqcH1vOMtipo/VaiIOAL0IqEE0cKUBtGs8PttApRmGRFtrBWy
Sk4VuQW/O0incW9879GGys61nY+caNZjM95vw1nCq8f5FcS/9fx5GPAtAjitrxPO5UVhUfclYKUS
UCFCMR0f28/04SPFstF+lTMyqeqxBvM+GXIOpB+HiDwyyhyBHOt5Q72lv6S46QxyVgwV9ik64wIk
dWQIQebRTxqXADxp2TDOG532Y3lIXfGofWxEGDg67aj8L1rVCzJNGOiw0598Qfb08/H7v/oyGbh+
w2J9p09CexpRg4yGONkEHUJpCjyLpgD4ku4396PzQNSB4Mvvs5lWSPJ8jQu7Jo3lL+220iuVQV6C
1g27EKiBmD2f3RzdASqDBKcAeNgTkDXQDQWsL11XTMtbM2UpGQDHLlEF4p+smjWUGNoBdCHxGgUw
2sHIQax8iv4A3+H5+0AoxISXznP5ROMo0HQL9hcLKH/+jec0lcHpvl4WhJjXd8Gf06rFixr+GRRM
JHni4+hXDPqNDATyPW+AwcKXQGMqdpTtaDHeAB6jAhMdJE/bhTt5+YK9O6gbKoPAH9oeCfAQWKQ3
IBLRaEE+wCoDeA9WEFVM9FInBp+eljcIBzrWXAP2yAJMyD92H53KQRP4hmDMGmSbFVnFUpnMASuq
YIFiY4I2m9Hd6aNSgywYqTmGeEZzpzTD72TXqrTT3eP3s1tWh4y65kY5lYGeGzKbLe991Xt4KoZy
o5hLBbSs0UM1qZJFX6+86fvoGM61ubh48EZQVe/lKbqK6/42uZHr5Sw1t/aW3cUnbkAkd+0tEhb9
iVJvW1ofgkwkKylVQdgyuodBD2Oj7/NTecruKY1INnFQlZxyTOiTTakgYn3S3kh8BKiUfB64v7JB
9f15f95z3ZBIRYHdX8oT/8RzeRl64tD/w48bqu/AJgSlZxVu6FKC5O/TCRcnBzYpL8iFdyDi6EQI
wXf5XYsX7UEZGNeXRThXlyoAzMgt8aKAsHnEDgq9sl8Ip6B3ctJIBjhDeaCnQuZS5AF6m/cD1439
iIygxCQaBAzYGeAMBaYlA18T7k8eWk3lwIaracT+23mh4ZfRFHU9DY+JeorYapiToj3hclq484wB
UkUbJPGgtQDb4S/L0MKlkjd4wLihoAe8F4IZWlbUT1FsJ0Yk9UOKito6gSrJClEvHA3m/YF9heX1
s0nQg5X8YXfl1gLrGiFbMvTnIOxgawSojC/RT2POwQAEmMBx+UyUeWFbt0jHtVumlLavAHfDKPPT
zfNXozd+fR2UC6qAnJLSWcUpAnLEsphg1QiP3eP0aa2xDUHIxKMLDUvCnOwUH+rPDFgXgogoSDDJ
EwY7ZWTkvp9TZv6Eobzj03zBoSS+gogt3kZUJ+miV1MA4oQxWoGmyWDFAYFCwU5lNDwILoXaDlHJ
xA2COjoXdVHO8Cmp1pILaAGmvq0HqKJCKGF7v4CBoWMA6iq+9oevh38oqRfd1tJhO/0ayvVFk3Y/
wrwG7Fy2AzE39JhJJW6v5XCl71CdmcTAdNATInNgbT2RJ0A0f8/LA9it0Ta+ZzcogG5y+lyEP6KE
IL0O14OIFiDNBNKLeuIeNb+4tELU/C11Kzwg6zae95cCx8wiGDDhQAGEA2i6KatpixUIRTZ8Ma9k
g+SzDHzuDQD0XbzkXnJRBysCkhIwFff4GuY2zcmFZKWX70++RwgdUMeuB908DBU+DSA4Aq5A2hOS
FGfpKsNfBKcBSquh2Op/GE9U/NFMeEKCBm9kV7jWvwb1ZuqMT5TDKXmNiaNAjAxjPNMH0nN2+m55
xXqLUC8cXwZIfNf2td+T46S0DSltekmgov/w8T+pyTajz7Lgy07LhSfIZ8VAEeJrkN6wqwwKC4JL
/7+8SnfOmWvL+XNFGISEeNQKeA2ki0/ERkLWp1HyBo3KFEU4GumTG4YU5bWat4dLfRDuzx0W3CcC
P8I8muajW/SLYh7sjAj7EQ2EbPv3cCG7rJhZ5X184s2iX+429RzuMkMcqZwJCtE4KaE1/c9botbA
hfwzmSCM5+OhvtIP6mVcNiY1cDzKIYBAxoVLnjlosd/5SQJI6h+iD7F+NmOUeZj0sEJh4VBnIHP+
3gjFOLWH15GJRYeCjZ4cHr9T2svkPQirhIBqgfGgWUVArgPUdQUmytig5Z63Jg+UXgZV+H8YFM4D
zBmrFHMLJQ0Y5zR08MiE381qytRFaADG2+BOD1MbsYH/7ugwxbm0fG42FTZo/V+iB1aTzzdQvB53
dDPeN5Zfbjq/QMb5QdclHtjZ/DKDQ2B3luyRaDUPq4CNrMIhnaLtEpFHUOMCk05rgXK1aJJqAcxl
zHAaFVD3fhhenAz0BI5M5oIPEInRiWU3TbeQyWvkIlhz9SEUYI2o2CDwdnCAgCO4gvpCAROXaqsh
fSwO7I4pwYYufA9yuzcyPOpZrSkWAa1aQmH6Yk/R4i+6K+xSA9OMkhJqOOE1ru5YxFPQpshSUhqB
29VPvEm3QY460e4vGZ8yiFEUfrXFB1aRlU/gckKte5VL1C9lGDmvWfdeDejcryf2dvKYqdjSCIuJ
DK3UoRwH5JaSFgDOgSDdEsNlwbPf9tBuxfmBCkKvzF7g7DeP70XKMdhbsYQOKD9hITnUmxDl/UNV
YZw96Pjvo9JFNBObFK1C1wUY5qEhMxoSWnQzZ6wNsuGNb/mhvBNsMMYI5Xlv5dS9MCqDrxAb8nAn
2dBWMpQbZCQT763vS3SW7Pbpw4EXER55pxdpQDO+kz2iQCto5qz90idAba8pXQLyuYCnyVp509Wy
Ji8kMX2OqQ/WOhIcckCXsHrxpxj3tgj+U5vS17mjYpB4AyYRmZNrATKwBVrIeWCvgn5VC4ruc2Bu
5c+tHvoZalRdfO0C7J8Hx8fB6E4+41cyCaewqRLUSBdUU1TRLH0ZIVVEdxOXIqRWQM9aqSj/Z1NM
dlaFMEZjBs5UGLsoFQy2MtiRTzDLNpGDiPQBeKr5dgqQmpLX0+4AE6IPAcASSDOoYUxxBrAWnPUD
qy4fn5QSYn4UVKVLOo0MRemuMdvLzuv6Okr3VIQ/s/UkPY4Mc3KgIsVh39TkM6rgTFlrIaQ+/gj0
4Mk7EKEpgdzvnh471ZS1gnJchKBEMZk/Rsev5k0Ej6UPfDa/nNbzEwMf4OfhwlajOS9qsKnbQ4CD
ho9e9wjRw+w+QUn1MHCE7Zb1kX0XiBCYsXzdg4Y1q+3DojgmpSjtKm8gsVfQu9uCIUQcT62bWwWG
NpkTmYHoBmaEbO4cSiYFtq60Wryutyu1ZuZv3+Nouhp28gsysU0G2vEZHHbEtjLKeRO/yAAe2Oxb
jCMBDMHILzT3t6UFCRkUGV+c5BAVQsO4MAHprXWNMtrwqS2F6Al3I8jTw3JCaEFsBsVcuQyFzNQe
lKWmJIqmCjBlUAc9cJ8YSY3Nk3j63lhcBf1IAsO6HJXDariiXsnUT+/KolMdaHYsKY0YqPKcZNCN
7dl4R4yxeXo20QPeqF585LLtGtAHiNtSv4lWrMvapUxQK8CgHJY7Z+b0Vgm5FNIeFsTj7Yw1kkAL
2VuUIbKbDF+PEIRBiCqFtmDOhbGnjuzwwopB8g5q+IXYkmSBSO+I9dhbRDAYHrnSqGYhDyG875jo
Yb/6lifU5dFfQ6Ck647QprmqqeAxv5naxBrPDocFIMV0jbgUGKGobnd7bCLwWRduIRpKB+4dcQl0
Zy7BiTCXqGzgc7OiIr8JhoUf90F2wjeLxZy4kEFDfMraT5JTOR00QyDGQCvgCXSQbmBN9v1gk8Zn
oC6GtH4u7D7QHt5Ie1qomkeS+TqmyRS7Hn6IVgiCHtDNMBD/1HYr+CUqW1gWoHzAXgPal5u6pl/A
IgqIu4fsuKTlMcAZPYYR+MPQAcJOQYiclLUVgKdq6qUvwp1kJ/nc67dPKIlSAaYEAT0JCSVxRJA7
ymVzuXDoJU3+usz8on+FfSh9INTaAH+y5QpQKVBkA00G8hOsGg3/gmAWPGN0qkbmQ3C+mdnAoem8
Agg7nCHCYcUiHUG+R8e/dVoLlvLyFQb6aBAgHYS+3yuFphXlCTjYLLlzlW95Q3aM5xcr41CDeQBC
rNzox9ItiX74amycZHgjKLG+3BISSWoRqm5QuQWQaNQanUJIzz9o3SCdqd5Kf5CXrDwKN4k5OeMF
xUxFx2O0At4/BkZCheeEBgOASxFApnCg/VQvQWV+Sw+Z1vRtiQWTpQciGrwACw8BMU4wzmijWvC3
rNIdr7ob0em/NaO+UvIcwvrhM7RLWl/W86De9SV1mppDUTPGmeR3CGYtJjje7YIHCRxpII/TB/go
CYuBN4n+iG6AjVd/Qk6ebQDtqAuskWyXfW1K9TjHIDD6AdP3xI/AaEoT4R6ijZGJbt+YXnHpMgaY
2TWeset639emiDaXhyCJS/3/3h/CL3uqhSYTmBVgeLS+ywthcfEj7MYo7q0x6KKfe1MAT4dHza5/
z+Ctjbcfk3j66pVaOpsBMrmKiWWhOwZKIvufk+gX2/ppoZxUYD+qWMpVHZlcsfKqcunSjiDXAcja
czNCr1YMWnmLpKQvP5QucTDqyun4x2b2ABYgB0SgE+FZSvn9nV0l/Fc1iEtb6umwz/PvCqB+tGNR
K5he1msdkos+7eKfUDbXjXuHIR/ZCcoiqPtDBbphfE5BRKItQkwv3kJcCrnnUAn0LVtAhYELAQik
hjeG94MuBdbgRC0oJxAz8KAZaRGM8Yol4r8Hr4kfhwiN1oCJADJ/wFf//5j46oocEnnG3uBBaseC
QSOKZyJOngkwWQ9hlFzIOQnzCFuJQD8gUv6lDMx6SiY8+A7fZ+7CW0BYxxE9iMPt8O3/fkjk+LGE
C6EODyQeYDAzHXmX9p+nLtOBjJCyPyIYsQP0Nv5h1UZkglIR78RrgktesIBxdrwgaRkiYQ7XDkQx
Fvf/dBJ4wYMDh3+cMKsxCQFTiQe3hZyD0J7nKBtSBF7zfUY230H15r8rxjcbe4Z9JkgxUg/KV6xO
BCW5T+Pq38XjgvKCB8EuCyvvgU4Vo58Hx2KXZ6vtudcUsxHiJo77GJcDN4IpyMHJZ3ivYS+9j2GY
7djrK4QP6zvnd5HuHIGBhK483TgoK/+OxAvuDfeMZz49n4s35wX3ggcvuMTEzdwdcgHuCFeCRzkw
QbjYWTs8gJri3MQxAHYPocC/U+BceMEWQv2Ls+fz8tn+uwy8eF0BuS5IbUDIMYDmkdPPqGU1y4Gp
+e/ScDf4UCR2/3du6D/VezpV2/LKnkapgaiUK4hhtwEBZNGzUvwrfwGio+xFsIk8BneL0+dDyDeu
MjPhZQwuGXjgGNWNbYoBCI9kGIqMAL7+7wJ07GL/LsmMO8DPOF0eDF8uPM0UlHz4MfLIB2gnIMcS
Y81gTHKD9kvHldqp5usH7rxVES7RkUHyGpWjocdCcI1OEy+IGGCF1Jqd/3MmxvCKZo8wk/fP3OAL
DsQzv8eL4TU1Xvih0DoYujg1A2Vm/aZgfmz2VW5k8MIASv97B36b1zxzeI5FawekJN8Rjq0r/Dxw
HzhyWfDr5Y2LYa2jK4TJBEoGluAWfudorkBGOJDwCciX+K+sdR/wHwwKY3wmtmrd7yKmQp5YiAYc
qCi9AwoF4T086ABfRUwEEKP665fwk04MOmHNEvUNPoM2H4UDmHboPhy4G4WFzTZXpQWCukh26bVF
AtPQ50W5ohMVb+UDi6x+iEVzDBsEJoMAFOOO+3EwCMZNllVj0XpDD9WLzdE8Rn5Fu6PNgYEkcGfu
1z2ZD7Uhq3ck6wXnF12CmNsOyMdGTzaNPYL70kcCk65lhCUp0iTPhZQ7dOq6PyziKYbt9HOCzvkx
ge6JO1nhcM2kJXZG3yB54D057c4R8gE0zJBwwrKL7sJfCprHL1ccJZL4ZQhBOXHqWfeaRbzl78dn
2qwjYfZuXFQJWnQGwVjig4pYJyLQ2rq29C1OAUsWls9VA+HgjU6kBhLKCVuiKUeB4Qljjl2WlPmi
78hzvZhC8owQO/KI90erF0ywZmDusdwr4RA5iqqH0yerMXBFeHhkGhMcj7geJFlJQCyODn+aurBL
p1m+RgyYIiBzkEK/glrsgIxA8YjCEklcmXjY89Gq0oxdPwWoTcLRTSU0iq+pA2UhnDqffQF3Dqoj
oArRTRegw44vOMoA/72KwWVUGMhS8J+mEFuibd9Qu2cpzqxrOE8Tx3qm6+4gUgQGubDrIKTZzfVL
LRyVL6PzM2tHsAR2eRKAmxwtbgZYZ04bCo5gM4fO+TJtvDhy4kWFtr8EVtZKflQ66fw6DU0dXAeW
k8NuS3la484/BoMYaqwvzHhhE0weJg0d1s3W7gbIohPBejw3HLpYCfsundZOtQWxiOQlPFIuDxoe
B1SXCvD/uxhPWx1OwlToaNz6gw3gvFjFfzTsNeN7LLayDDRQOecTu6zNNKXtTYhAcT9Z5bWpJE7o
NYpPmweMKWjBf7YmMXbg/DER6cNrMAf6e29zh/AThUU8fZ4o4LOtIw81KDZ8gcCyXiBIJhrPzBZT
K0qdiasRWtAZwrK2nCJh/IMyiQ+Kexal1rNd45oZXimLFHjaw9tCHgZsSYdkHf1aWHvgaEEmQLDA
RuUbYWtqA9HKx7Maq/kM6MlSoYGb7EaiJyORqkyhQSC0Kqr+p1lxJVKm33g2yGTxITKT7/CsDG9s
N2iPvNYD8BENriPWxZRaP64gL/BWHYGpdhI/0q1XdfzMCiA0ifNNHUFyx/UKt++u3XXcaImqgy0C
ZIbVjF8fvSnzy1I5KxtXHe/H6TqRHZSLxo3dwNvGxP25fKuLtFvgguKWo1kLtSYJHuUWIwyjwSh8
tBk/1yWN2zWEfYE9cFrIKz4Q6M5HMqMDSylvgwC+Pf7RGo9+7XOlc3EA4T+sJGSDoMoxmvbbTwCT
L/uTju/1s8XuavpIB4PqCKWHcwng/5Guvug64/GlUTLV7XhEH9/D/v1/PJ3ZkqrMEoWfiAgGZbgV
ZBDBAYfWG0JbG0VFFBXx6c9X8p8d200jFkVRY1bmypXnU3x8hMV1etbH5zq46+MaenT/4TBIS/d1
+Tloc/YnFnZjlpPwthEz7G1iDhAibhiQE/x8ngcU3kNk29OaQ06MwwfAth4AMMk28Hdka58lUpVI
xHcmlnNwjLUf2GkV06teczZ+7PSMBL4ZNOQv4mmPzPeiCWoNG46AQmQ2ptMFe1Q65XXZiN0e2PZH
uFugXzy82St2NfSqIBKZYt4TCNqBExEihRUU3Q+KxpuIvFrDcTamd7ztmk7zihsVHGhPOs3Ku3d9
29gtcF5e4KP1x76PnAL+o3JBgQQZFMfnnwXHAmDy4LHEgNKswXC8CbHTdOPHZSLv6wV6WHMiyM1y
GCM+bF4zEXzU6MnTl7rQysm7XsLj8/55vF01HQpeMDhX6oGOfytjfXs13QKn2ld4ASN2WBy31ru7
0eTQLKzxpR7KWOeMoi8xsuDY6kAK3hnrt9X1Y0aFrawAu71qeHQLXB1nJx1t55k4hW7Dqgd9jSGs
FS+oqbEbw/wELDgTYdaLTowYtIHSAJcDveyzDBS4p1MMYma/hywkO2kmcDRQaDyIqslyDPVBVfbp
+wCjrJm2O+MrtVO6dqb5mWLrr4UQPbZIcB+pd46arYqODV7oV5AB+lT6Bkzy04+2lE0XvBdo6Gch
FGn8fs8GlhRAtJpazuvVVzGtaCMJmE/uEbeAXgBkfpU9xxdjclPsLt5DMF18HGAnUErB4mSyK8Wf
yz4dXQBtWt7n5NylS0+647I7zjsxIbuf0PwrYSaFVerwXgbipBoWqkvfl+AHufWPJVCZye0KFy5R
EqXVGSLqsAbJKQuRExG9i+L37w9kHyvQEHs53vpvNCaieGTY+HeMTPZhX2IqQg4NFFvuTSZgQ/pX
+JCv9i3piGgMk+LSy/04Dw8Y+NPAxARZIEdmjsIS7Tbh5eiqZf8wMPBPa4bgo4DlMGgZnx1CEHew
xRHeJDzhXPQkiuWgK+b0iCB5Hbl3HqhLLMhzsDNvrzg7kndHlmei6j9QBHmQxxAG66cGYYfwvsCn
OLxiuqjYRWKGw8Xs6YL7noL+C3FsyZzXr2Qwefbrq48yc9SEh35y/CHz46+2N7evtTwjWO1rCnRu
XCdNYi4/c7lXThR+RJAE3XDDpo+sgmPB9/y9zyevvb4s1q+onDvYzGBLfuPOjNMvkkVggFyYa/Pn
6D4hJOvxJ/tNt3Xy9iDhkJx3hA8FbBcKTqfrIyRc6uaxeC3kGKvSCnGzi0YciW+JOMtfmhfRlCOX
n8Cg0PN/L4oruYcEy4mETAgaqe41zFNUwVukbK9wkROR4AtK4ieR7HuFk1LFupeN7tHFcvmJZIC/
0OtzwldOckyYQJlY4pGqvzlwhWF0ch9zNv0upuZi3f5ACh5PWeXlYWAqU2QQDy5Rm9DlP9UOdHwH
kMb3Y+014R9t7J+7Dyz3qO2RSqCZoGnZq6GBBH0P0AUr/axRe7HsnKfZ6rH5IN8I/kt4ephCVuf1
bYxjNCqfIwkvIw3qn9MOIShn48T0TqPi77u/ONkvwPmzFvpS46Gx8KzFZw1i1NgbGx753NG1KB2b
BPy0KUaGdvW7NWirndqj6qgr6pkPS1Wd0MsD6oefBEovObl3z9ym2+5cFtj4/m2EHDJ5Jqw583P8
6OtJ6kO8P6lHDTI6mJae8D+XisRaPzbZDzsJ4H7+yb0mLHDme9k+iQew2xBGFmY9sCpMmaBXvicf
/GGB2jCB4566P/3eVny19pdfXp1qaxKKy4fyce+jdDnyue9zrLnl+o6tnlnwmwEvfltRGTTJ5rar
ZucpWfC5gZlmHzfXsYj+aGuGRtu/vkXh8ZdfbUMy2uODe+XotPtk7oVYQEFO9CaXijx/t13PXRFZ
Iww/2VbMdHIPmZ9+TNk4oX+bUJARLfwcsVoBNfzDsBTAJxU+feqAJIe50UHdU+8xNVyRkfCuepyM
XqHbMnq5D56MZZf1O4V1A1cAs6/jZHhH3mhuA1kPjKvXAET5KLeNYUOZ52AzR8PYpAAbqVnFljB9
GMPmtbiwP8Az5MLQcGiJsezIIdw1rDeTcm3GT8Nlw0jx2Ywy+g57ADHfF+EVOOF12C42CSPAGrOJ
pOD/3pP3aBO1g4Q+RWo+XOcKtzHU2uahSG2ltL+eVbezVKLOkFsYr9Q/KZk+OT8mGdIS/VJco+KK
ffvr0RItTRfht7Z7tuOYsrejma9kzq88i7FKeelhHLm9PZKMX9sHkft/+YQEkw6fY3b739K3iTi2
9zT+aQQFBV9ITkelCOKcXfMtG8IJEOXrx5zrT2ZOjJBoCiEBcqsxiLD3QnBDsHIv9FmenObdiTRA
3hiizoih7QbOfViLyTcx095L0EXc18VaNBTDeH38Pf7Qd9fGppmxNCiIYv0yNgDy/ZW9elhMAcXA
1sT+wrlgAPgxiTQAY8/WzHqNLzm0yoFa8CaHeb2lEdlJm8tyLnatjCX2PfvH9L63Zqz9J5Qi8FGg
gtiDMqX/0ngc25ZnchCN//9GatvygT/Id/hSE4zadvjyE/VONm0lffYkaRuXOZUx1Q4M2oKv6jJf
N3cvuXU2txMG48Elyf2MYJOLR6RdNxRRD7U5sxVzZbHX1/LkiucGZi/2InZmY0cd7Vgd0PBDS8W0
5r7HdF8EAI68Ay1MiSlNW4S2+8AomfCdRoZMkH5CR6JdmWKapDM8bbmN5Qjdk7zmL9XX1gUJ23w4
4cX4cCKsO1/VDeV5zTnQBak0rvHYO5vfLd+oiZN7SXiACnJsLeYy2EaePdm/jMiDhyAStyOOqqaM
XOQ2jpSMVYkqU+lQbNxAQqE1G4Gh5g5a9SkQMihSluCw/Re6GleFNIPquc0ywhegHENJdTOEcrOt
Ek6wOKOsI0oAmrocJza8mgxsWf9VWJuSFlLXt349oWzlHsUfhMdQ5vevyRnCq4OHTGdOP2OYRJ3c
e7ioEUfSrPvzQY8utMTv4BrDY4BV0EheP0e/04e8zRXBuyBgmqE+sZLjRpsdp8BmQAd2f7qJPpeI
vI3uEQrvn2qDxh99Gko8FBGG0GOim0AliWpN/XtpDtYM4kw4x41MlItyqEMycyOelrwoxpfYjBB7
i31HBB0nB7js2ViEW/Ljg3bDCM01iju2JiAA0E5qZe/UT8EO4IQyuaC5Yz/gQFsbgMRpFXw8GWGb
Mgk8CLa3EZeBSlzx1VZFsYhoBHqf9Qj0Bjt/NIqCnec/NSolRw2f0zAoLAVgozNASb3CSAoGGmI6
YLtsSr9qaCqfz/EG06hoDnTPnHzQQwOe/7Yge286I10FuZ1zLmpabyKVInXb4dvOS4r2w0TLCVM5
18vH6N95e8KR6zS2tkr7JOKMG8Sn7fSQ7B/mTx+Kze8k0B7p8oc95JsE74m1lTHeWQFaTi0HoNA7
C1j9GVO5zSW6MN0nZ0Awyuix3/wZTu1J28cZgzyLZJbTXbFIcs9zm8b8aQdAe8Id/064j0ezkEZZ
ouQe1xnj5zWDob2DHDkhCcc/pjfuLUgMFP074Z0SNJ/6En1cHpVPKM0J7l6uqUHSUTZmOMojHvBV
lJIHvzff5HuKx6BnIeERpEBdckwoObegB83FXz7k0WZAIpIyHXDkOkdmhLY+GOHtdYY36a0Vu5fv
WoLYffdKr0RlJZ5AFpzwae/n4UhQzEE4VZBdjlPe9wq5cMJqofVvLisP6dgm7Yt9u1K19/uHwdsI
P/0GheOz+pVGBAO3J5bzN0hy1idtpQUaDLdF2L0FXYegvNtynq/By/GhbjnSkHwollg2rrCUiady
THh3aoszislvHDknHak5Z03hK0fS8JUjr8wVXoK3Edd56e8tbYI2E+qDn9rc/mXCRXB77bu2b9V+
JStOSNYWiBvJmWzbG/lVbGe+dcaD+JWncyJ9J2u+tiXhlrY8fOXD7e2R2uSc/MUK973YZtuWmWOb
/lH3aQcScIXEXKQwHOlod+8w4BI/852i8BiONFQrKHAPCz6pKUpbUFKSS3s/v/KV28Wv3xxILMSL
75GsOBflBkW1pSGQuL+7t79bwg188I9CDObBpCMvjnxl7W9fiz1fPgEKRNJR6bWv1BZDmBW+BeNr
WxK+citlpjztc8nmX0nIguy5TiaH/nmimH2+8KGg5MWnfTeya0ucIO9wqb2JS2Qg7v4+hEdheOBX
TljV2L+2xeFmHs4t7fuQgBs/pig/JyTmeOB9RO19MyI7Ck/t8bpcaS9y5E4yak/+FbM9Ifc2GY8k
OyQwUnKSFGuukGE+afxL0j6vzZay8uEuEnRC1ScR32VkN1y08bb+NhvnfESO3w8l4Hrjl9G/S2RA
EZJ0y29k3NYu91wTsmqroX0q157fopCQDxe5TzyRiY27UmSIoRAiSfTv2L5N+wZMIdz2YYf1rV4L
SA6dkYkDitzvFVlsssSF75s332fxFFLV31QcuZWHclGU9PuV9Fz8dzwC5/tmxkU2cFxv7yVv2rM9
byAm+14nh/Yt1O3V0TygFLPVp4/zKYFuXhmTHnEYvUu5eN0JaZFiRhfIFQwaR9nhcz+lqFVdMN8Z
sQo77vMWgTfv9KQ5SvoaM7/D7v0CSMZGUkaOxI1mxqRH/ZN1W0hMaJ9vE1KetrT/ik2P5yIlpM6o
OVOFeVw0DvXHvUJAb9uDV+IHXoM6R+3X1jwXyY4jafikap9zfsq0Ps+jtlEUKGc86L5t8e0o5MCz
yRpghLiH+/lZFcilHpVHX6BBOHKl8z1pc28fQ3ZtI3Av1SyOiLWMnwcubiThoRxJ0jY0X7mDvTHy
JVlykV/5cMLndu/zEE5IzzNzot9h/xDXuIkKRJtBMbnvvzy+zUraJPttM+P6kYUxEwmeo7bwthBl
kc9A+wsvNfEaXLH2PIAnPVFRir/WHosmP50tUdsU09pzB61k7bmND9/aslF4XpEUzx0P4NZ6R7lI
QYbfU7ZfbUG7qGFIigZgobI1o/LqHdk8RXqeyqfN2tqTC3kZey5RwkqksvbWnpzgr6tFJjyv3lEc
UnCsRan5ifu/78I3ErTF4JxX4RdOvi/Wvv9/pYpVh+vk/y0Kv/ONUtNB3xv0Novu/Lq6sLnBOoNE
fPC6qL4JWAuSt9e52BoMnK+BpbtZGnT3afgCs/Hwr+jXgfESyMgtYv1iH9SgQtXzdlDEdC5CZ5Ff
+xV89yYhrIT74+XoyMIUdiJIfCzdbLxuj33lGFWg5OD6drIVNDl/fCuOdjU2AFEjkrILxXhmwXAW
F5eBDCKoctBG1ZDtwRh69XI1esKyD+zg4LwKCOCCWv+tj5sDMa+1YQeK/dPwPH2mvQd+PThlgJy0
MC30juMcFwWk9L/Tx81vY+iEVLhZiv4deBQbCeg3YexBdp9IE8gBPsTznWiD2kWwgRHlFEiQ7/9+
BrIrZ84D7vhf+LPvAXQDEoT5A5SWOW5P50TDn4Ld0XV0MXxFmeAIUw8vL7sLTqyz7w5y/7G5Pb00
MRoY45wXcWxeOMpGV0jaRrehAWiV+NQX5wRfd6yg/VMn3evYiEqQlr/lFFLD69ODmCYnrDV4Cvyb
IGjowqwizWVQzbwBMUCJgZUc6eZoAjaSLcXHDmbA00SfHT3Yo1lp3GKEL573FD5XVxcu57427TgU
J1QmeGlucE2+OM/HAKKgp9UTBCzs51b6Ti3suE40b9ydCMKLHh/4MnqHOMUd5WKf2Ov8QIjkn9fP
hEa6D44/b50YMLaoxNdfOsLPh6Sf/l32lUWn8q8X9wBL7K47OEwLTMI/b1SPbqbBBNE/jkXlsehu
4ECCZbGCKWWoeXgS4cKDi48KdoYx4AGVU73KM3DYm6qvAEgGFNWzk6sMzF8FRO30eu9fZyjazFHz
UwCWwZsNxhh8O4YHGPP+lAnvbk2gguBhlkdASPq7XQxY7jr+C5Js+72Bbel8HqSjMxQPsbaBnxGG
peuqA3CWsgQJ6vKBDNaMmOjAcO8uzBgBJss+9ug5I/a0qobPAFDq1cW8szEB+/zSKa4BRdjAGIXS
cNo454lp9h7YYLHxuofLd2pfd+fKJv1lDigNm6gb6HMdhh7xIA4AUaC8waXOLvG1ZnTp7h2GFYbz
BfYS/KcdRvIr5lqhDRg7ForcF4QprmQ4WIbqGcMS3pKcuBRX7zxVQAPidc6Kp+JwBQNEeDv0GSQK
+BjM8b7hURsVGidSWR6oGcm0j2iV9J6SxtRzxzWI3T29VegfJbznCNr7R1LtT+30z3/1WLYI7Nur
Maf9VRebEQ0y31M2+o/mmVjRm0AonqDx5QOnF3hZvgoeT6qch9U/UDrdAsnDg4OoyE/7g8/LQB/l
Wyq8SwQ7MXBf7JWdFIQvZplzfA3eQDKeHtxR2DweGEmHOtjZAwS1vXyqdF2yFT3s7OpmQMd8LHhh
xiaWUWNiTPgDFw47/QBONYSE/s3pw4A/zpla9VHjXgLZYbKlCzDkK94CJ6lZhX5Mo6lLULAz8uTD
K7xhsGR+Pzj3Llyit+AZ1Ax3HDQYZKIpHrjJ8lxiHR3sDmzAhNvLvONxeii8FyO6IZyQxwQjwy6g
9BA1FLy8cZvojJtV8YfivaRmssEzwoPTcu+oUJ59Rgy7PRi6NhU+j+BKBoQ3aGwGDw8f4lar2U90
enh+pRjZeni7GeuOajNlpCrhXRy5Wp2XlxrcN/EM1HE1L0edeRV/oFL8uUVDnNFszS8QVi6R5hD9
/O+KlRslxJp2JaqNA9r3PEJqdbLbzGIHOclwoE6ANaJlRq837W7U4essthDvNT1ZQTIb4eZ/TRD7
0JmlMcYmoDYYSQpP3aLl+m0+Llw7Mg0CtLDrKutXn6gLKkprWx3mA4SS1/TuVTvlrx5ZNJoiNGEZ
vJO+tr9HqOZQbOOSMa7Gj+l1bC6tzC4mrwmrNSsVNQTp2WMB0eqDcMg0Cbokxbvhr/YHh2wmRbg4
UpNnHxpb8BKaRwXiRngJ8o08Ukdmkj6EJFjkNlwoljJPZ1BcOtcRlvo7PIW2FhA7pYe7TvDAs3Yk
CxOFGtLlMQIOiDbomjg2ijcyBhDW5tPjSr+L7nWO394DBXDFzDAp4iMQ/q0B3oLAgf1iTU3JS2RH
6YYjm10lBZmpLKdXj2kAirW2+1n4qmC1sBSXzRgbcANBEIcKducYZ/coEY+/8pA+irFnjc7c7W5e
3jM8OXrYlIMOTmJ1ZMIN4KcpqHv/9FNOjy+vGh/Pw8tOrMNYQWOtT2FvhJ8S4/Y+YdY3wzqwFh33
5jw8uMkkAC/Dsu5fiCKpw1+soYVzLgTH0mZVmE4Pa9qDiY31nqVQg+CZV0VsYS57L1Tc30Dh22Ws
u7cR82mTGBsdseAeFXGazk3cIx1h7cIUy1qU4IEp4m6koRmCqUWqenbsLg4o4AUQCybVrv+KLzNm
wiPOWGYgQUQFQQfsEDgqwfm1ZEhexggHnTOIB68applXdYnfkeJlDwsVjH54DBI8qgq4cgRIct0X
RCWkBFcxZcLGVle+/PRWMnWjscTbc+BG4d/kHEuTA5o3GGzsVMGVIFDOCTdIOubnQXqYytpfSZSY
Ree6+oAf+IzOOB1UsAfiyzxTu9PUbHpGNTTWH9muYRQEGg3VNuswfsdQKLg3wClqaEKzCb9hE2iG
sxknNQB/iPzGdyI3FQIpRjzS6VmsM6nKEvdX7CtQoK70p+JL2gc0DfVzHzyFCNfkptvcLzaXYT1c
qb/33sqaYN93MdX4TIG4MwhOZURl2jnpOkC+XIQAejCtdcu8oerqvb02GE5jSPuq45QpyAToObZA
1AOM6vx2vcbBTNB7Oipe096mWKjuOLkdHHKe/jHau/Azw9gNDPKMhKQQEwU2U8iPYYb8RN1Njngx
IEKCyyoFtCNdygRwPPvl5DV9BpcZ5nhffXmwROq9Fb7GIzrNqCb+Y5+mf9na4GBgXnAIZol4ILyK
K1hhWJxZ/3vM5ePxYXtzKAUL3wqvBsHP+VvD7wm8DNI9ag+KLmvyay0Em/UxwIfhB4ACN+NfzHbE
JkDNY8OEB5SMXYGDEyyOETvLE6esncglldMdfGw9YZmD6cJB9mQ9AyzXpwBOsTnikuYwwWNiXZV9
FV++AVY89zYUcykk132Ghje/ucQQDhBUYkyOE4UMuzaLqw2JqFu7JSNNCuBSsQnS1jv32AY3DgZW
1Ix1gtaKPk7AlsiCqPC90JfnAYIECLsAhg63Wb5j1mwMQ8DORvmGOY4F9/YLSq9nRUwIu0+/HFTL
hzfPxocQVSwlvE/RqDVJHeYTW/YtJ5+k/cJ+4s7yOHl/QuvXzxJjhnttg3q2AGnJTGTNnuF12/ho
Rqu4Blvt+x22R4GyEigV4pPthCkEPz3bgszXIReFQsQ4WamENB6LUBl25qI2nTdhAa5XDdHqzPXw
5uJcjKnhvE/Bt+eYGXDk6H/2n9pOcNybAx6OHvPPirE/LNYGZFIe+tEiSuH32h7RogbngQW/SAaT
/d2uxVw1qP6sobw1VryhlzkGdv9Tv04YBcMuQu91dwiZDVGer5hnfj8WKBwfLpQK9LTz2SiL6zjb
wSqo2dmqiGGZezuvuEsM3YHllfFxjHh0Cxrngx/DZcwOybuLZuVHHMVn9fCF7zTcJ4hfmi1LkYx7
sNS/dIaZCZUrYXppRqb+xwK5svgQ3dnOYYNoMO8QbktHUrjff1kXZPdVxhXOdY9BseieE0Q2nPFJ
AKVphQ8fwO8AgH65+8CJzxLrWlkEJOTGhOldiDvQdbl6pnXlqEjj5rTW1UVRLrLMK8rY7gIvuZ+T
XBrXDU7i0ljrEKm5GWlAORnL1avra3CQmAXBPwF4Pk4MggeCbDMqu4jd8oOd2l9FjvjRHnFM+Nyg
IGzuePMMPoRdUgZMitCfp74J/v8aX4pVrqyOzEi36PZzczTdeSBIc0NjbXIZRUPG8g3/42OAkHLF
UQO/w4d3PUyRuDi5ZRt2U4iI99Pgkkal4t3LhWLFahO/oTv+fCJNGahYf5pqYJ1g5HLf+JpCuurI
4w573cM1flRToj9ihLvO4Jvqad7j7lbEg4GaJDukYcnyplljNSkvmMXmn/sJGOhawuOyU06MTnjH
iTIdl8pExy+DSeKBqKwB1DgBBOlV+NwrK161Jg7mx1re0aZfAZoxPHiXD3CfN5yd7NLUoZ68B53U
suHH64wMtgkwHDzhCDCZhAoc1l7VER8mMCyAmO5s4E6JmlyhLzIiZWJF9U/x96wT9rUnAM+6j4hI
pWSIpO5roCYYgpmFWVp0GF4MYJM9aY2wDR+DtOZSR+ktwdWKcJ6r5odNAyL/rYKtWrA6IGFCqcre
C16GfGEINj78iX+R6qsfuHelNYs2m7MX3hUso4hAyLsjCJWHSKXKJF88f5EgtahaZWIO+6NY0CBW
P6waeW735ASxNcUBg10BbswIfo3bycQW+VPaPBFxWVkzd0n4TKGy0+wTvmwvcJngLPEWgDwB/rOe
tLn8yN/q5lLz7NUM4SF58Ea0AhlzwmXYUZvRmQJgj1sfqJ/aNuaV+8LTzIF07EdZQ+9rzNWEd0gR
2P+uVg/K1PoWVJnTkL97Pga50atx6XjYDRPInZhIZxza0KfBwwRLl94/gCIgzsXDIT4WNLA805ob
c+6C0eIKxCu4/NwUNhSCnLo5enDVlUbPwmU9odJoENREYBnRk0EiNSR+Uyn4S58rrtzhCF89CJzY
cZRpeXbkXSq7D4O6AbOJfsrmt9sRqDOdLd/KK9y+ojfxFG0zOHr48fVeMCpWjpcF8th0Tt5xnvK3
43T7GowUv++z80Y4gQ5rKW30oQS/pOJAicumBI5naKivXeK1ErFAkFFfOo6keV3ZvkAu9ZoollNA
v9oIDsuUqNXHwXN+drvhE107mvy5ZvSKbYOGAlkTABWENh7SjwG3X0we1NS9gW2QYJruLe/fr8Rw
7hUpXdiBLPz2QKPhlAcXXtljx7kSNwS+pit+e/Yl77958pI77oCG3ScmOwD9EGSh8dp1Zk8qb0pt
UEPG9LHM9vKKJPuaqBh0OHV1J0JICkccJNF2A1OTBIwcj1rbnNF+8NsWob7jq3J1qGDKrsH1CZkQ
qo5ZZ9eW9I4GAaBB10679slD9RVOaWUyK1Mc8+0HhST0Wz47Y3TFtzw4Y8Lb5h8niz7TF86a28MW
GDwFvEG6usoiK8726U6J6U+fmCmekHD6LgVkjeEtODg4kQ1/CVfHdmKVLzs7HRkB2vVHb38P4W1v
xilKpU5vbwbEinNO0R4swk/ZL/sdZw87OuwWSIEryDDn6bABobaS+pD5PLbZ/ib17mHDMgwn/tur
3h7o+jT1DSgwcWSF2xNCoZ1a9sDVq6hwCUuGodU+EhDsCcPGrMu6WQ4eW/4WlV0qtnV1UF+B0T3i
H41tYK0slRAcfZ68lw+MsWgR0f9IfjbIJh/yzALc6jA7+ZCRwFuaQ2p69U6DwoVXL3qMGvYovChh
THaQNECp2fzhSWLAwSgcR+B0INLneQcM+DEScT6v9PzPlfAFvZr3whkkd7qAf/WhgtyIUX2u09wQ
JZ3soymKlzpHnxnW+um6tfdKuv4Z/PUSXCXvUGJlTDqrYwSrumfMmSkV2ZbL3vkK8r9P03uEJGhq
4vq45kxeqWN916DGBv+cCzp95Qhdr+BPPytzHg1LfjcWOGTOqb2VMYVp9LEkCwvq/HScErvN0Vcp
Me8eSyK3QQ10muMRgVoJi//cMnqX6BUeTBEJzoSlvqL24bOHnF+kh80yzBCCT/ZneczsaxR8Qpbq
EajZyXV+nJxHefIJn1E3pDF+z5JzODIL4Zn6mqloLEaVujpasIhdCXdnOvphehy/cdo8rNLxi0hz
+vixpNpMA+qkueLf5p9tNqEjEHdun65OUbauogrWtuukGEFZF2mhBictbLBPDy6Ka9cxu+xNfHwo
O/PTOcDb5EWEDOjlnNKFIU0magMrIKzpzvlXTBySb45fS30saMiUEKoqAwACQvWqWeeIn3Ruv3Cz
iRFD4eOiVO3GSpy6jOMCTkkI/AVxD9yfAW6lUxnAWPgYyGPSGVMdzM4WwtywGxKyHBqZPSh6H7rd
g0Oov7kC7/8pKP+GglobzDhBAjJiYPUygjSS6dQSfOEM/E7AuKEvQGMs9UgbacTXWrVjxJwVRBa4
/oh4hepKm0qlx7xQLIHzEztgqcUdgjneQ6Z3QmIvxWMySL1KAgoU4RvWIcEMRRyCMV1FlHtUr5iF
mPyNGEeOUA4O6CwCQkuE8Ei/ewT/CwVghZY6MtSpg2YnQirKdY/of7DD00jv5XGi+J8PQha9SM+d
S2QwHkb1HhLbiYDHP8J96Yt4ixQmgryVGIc6sSulqEsITtXN4wpcmT4qFlZ0iLueMrjCSfYZXIZp
ki8q11qncClJC6ZefMn+iu+bfIiyqUWHpRaV8AuLgI75tgypGybR50qLP3C0juVEBFxA0+CTMO7G
5yW1CzPWVIsFEhu9TOpCmuWK6iHwQDqkpmiaw1JUpTJlwOlBsRSjFL1AfJxbU1weHkvcYYjLGIvY
hw+YvzOOIiJiGlyIB3n0RQRVE4KiZ3whuKDo0Nd9OmaIWrFIDl/UjIiWMW7sQKa8j8cMEFGcgqFw
ZBQ+tgQTnZzmmuk+luX2vmX5y9ha+plud6dElhAtxBpPD4bnWyduxws1MjiZXTavET5iIkiM0QYC
POAtZCYO3hb5Lnwz2sV8rq5UhIpxuUxn97Y8O3kFLTR9dcnCCa5/LPoOvfEhZoCyz3yT7qwpiS89
c6zWdFhGUEi5XmHVcXLFZi4i8ojTnTJTE65jakyJGFIsHyE05R3kpoj38F/L05yIk8e1mGeWUvzY
kudSD45zZGRe+8XwYI6nG2XM+eaKSXwghA2iUu5ZwVjFyi3T+wO/EmwTUsxywW38o0TllkWWSqBj
yiybNGTq0+JTFkBRUd3p2xDrZ+FnQxnaI3gFMNROIMxAhI5Z0Yl3oUwUTx3pgtJLJuQrcbtGED37
1vwcvgYiWika45E26SSFL4+kObLTa6AQ3+PDXScieKCKRVQnHCuupyPUgg+7Gz0G6giK4+oHwwkq
1cz5XLzmFz0yAQQudHICt3ah4kUIRHI2E2xFJgYVcuqMegdUuxNpf/ijmzDpp8O7bxAPVJqasLVG
EBH7BJUkhghSD+IdQWZRgGJNIboK4V83QrT6RcC+iad9PEqrwhBN43TGzOwcCYJAaBPEHMKVMCHM
4P6PHr7C/CEmPihPmdxPkxJ5S0xb91ATk8dQDQg0EiK+0MI0nAjcko7fNKYVm8EHqwtU3yIIScaw
xPmGKSZ18ZXzUChsOkE3ZgH1tfATGvghhiyHlyhPxGpkBtYUL5f9J+TVcO5JShfnoRiC1uTGaCAU
KgXDkW8qTbMBWjKCtHwgfLz4xs817ooCMgswM/iXrK8mr8EHDXcRQ5czlAYahpebi0H0Pjj3UQGM
zLCcdEIIiz1ZsgVupoyOozQ2pydW0vjgAZNTYzwnXT3GSSQCLYmOFvXFPQLROSjn8rLxwbwG2cic
6tNzpAWflcxObmnNoEIl5PPqMFdQdqNflf1HBNYDZmEUCOE9qsOCCMRJxuOMMS5c4wOh4DsTnbja
lq8ST1oZ69NniGICZFuA3mEK5YyfD0T5YLNFryGNz5EUFPN6WQu18amyCUI97TDjRhYlQgmREWWx
p/rQNWNHKfr5AGJg/4W+wJqwS8IQFt983i0i7uginQhCbZzmYNIkkl26NhIpvPlmXIe3sArRuTyh
Ferp09tWj3EhrW0Ldu9IY10CSoTrB44bOKcAgeXZFp5pik11VeFBt60AVF+IjQX0XrdG42mM8/k5
Ao2+TKeiqHnEDc3yCKYHrgNX94WxCI0ijSdFBo2SEx2bqNyhjm0o99/7LBF56sAhAtnL2I9jXZAH
QEKDNM5GesxjoblzzRj9Fj41GsSZTYjb6gjC3gGuqM2gM1Gjq68QlLsbmDF4PZpIXYoKzkYi1N0z
bHzifQf1Vg5Pieyr35rrhFeXevSfwXEnOgv3+OUAFJwLsXRQhcq4ohzwoI9P0L06TdqHI8SX43T/
HitBdcGn2Ji9VxciggNrFZVnTiuar1YgY/axbwXPZYEqiih7z6U5Bdx4mD+YuGqbaOEz4JOmIQCC
KSotkLwiEt8Bs22Gxo5voL4Qf1AvRtKYVxupkeRCxstzdHr0c0uLFPTbE/bRqLuXqU4r0OMPJHSn
q4MrmIHG3RibU8tvPPzGwYpmS2Vs7JTgsrwsb1u8vhgSenxMADLyaHrfivPoPMC+kpTYGPjX1/bn
wWFQhyLI+W3ZXdG9A2oyFe/pC9Xfy9P6Wv8ZdNwSI8YdbiyTxfISS4mEEzTk8EP4FBhs6dQYHzp0
CzksI+ivyIdI3/SbJhSNdZ+X0cPrhLkYs4k0plrAhCrjxqsJH18SXZzQtn9SqLLDiA+MiCoERVxt
0RqKAW5yrRvgh5BHDFgJb7br9kY5q/AZArzMcP8OKO08jaVhN8CvNE5jHAKieslgphB03LE1Fqjo
eTe4hZ1pfXU6U3pA7pznlIVetDyQLtSnYISGSvChA0jDKjSn2YhRG5nTK7UD/+nQmrXZc19Mx8Zl
B2eN51YMC5zWTttDZOwg+KlsxmAVVss3IteO1zBWXDCnBjQUDDFUnTOTzt9QzXr8DBmm6IF20o5b
iPvLhaUaKwEU5eM6rJftuzLwBNJaVMdtC4T2sOemaom+nv+Hubh3K0Y/EF0xGMSk8mSamUNIOTWn
TETzPNJ4sDW7LQ80kk631qd5xFRJBhW3SKtiLgqHEjeEcX+G57yo4szp1r2cX1LmuCcqU+ZBihs4
tIg0xDWAeWapjUXZcVVZnZkus4TonhNczAYyGRDbbIywTruKuVMa3kSozCCPrqE2Ogz5HlKplOYG
ZlzMh5zhFUMfYoaMPytx9j+Szqw7US2Iwr+ItQAZ5FWZB+fEJC+uGBMEFQEHxF/fX9mr7+17O60M
Z6hTw669ZZPLIHNrJjNf8iCJM6PEyP4Bff5Z0frbg2NVov1IbiprToxbHzTvPWwi+rxOAV5b7PAq
zeFnQ/BkqoSs3gjaD5lvjg+HQDDpuJriFr6cAoepCg7ickCW0UhOU7k8bxk2CcwUZybqQTsgY8Va
CmVhsRZlP7P0AvgPV2L+EFWBj72LT3TzyHN2YYUhKrgUNi4bhl008GhHiun148Tg1GCpzG6cAhSo
YZGp6BxsfawS5h+6fy5OZzNfrRkl/oQF3WcKpmAQOWEXKyEwNVfDUNy4zT3Q2LlYqaSP67Rno5Vp
ydwc32gvSsDuJAZWVeFntK7MTWq2XjFD7CjFC5oivSIGPTh6x4xmngtbl3R4lZkcf4w1Bvc1gQym
nESb+B45vgapLaT0CyFab30Ha3aJ8/f/6umXP3hAziGmbmbQBM0qZT3ssw1vRX6ZUx0a4W+kWmZF
dI95DB88QtTHIuBucnQW9BYUE2fKiQsnZYXmpB7nkx5J6SG3zhcmc0kxlE5y1gQrhVieLKW09Pl6
YoUM5eQ4KVbn1A4QJItyvJ0zMuKkG+J9UgGNvgZ11of5EiQNzTo9sty3hPJEvpQ1TC8owIkuvaRK
JpV/c3ZOhgjCn0NnhjWPXNl22KYQfru5uAEk+aNTVMdSl3AYI2WZwwmJGcPPjgkQ5nKdjg7LKzaV
W6an9BJZtL/dM5VLOSnHfIhxx7Ky99FOV6bQ1sdGtvm+pborNnGzoB50S9sJNv1NmkVUqiVyTpTz
c9iib0/yA/7uKj29V6k2NVfnsMHWyHPa7Asn6jk46TPFyE60mfY5YI+K7dUXTcKWlq3eCe2HmBE2
HPC9NXabnWjO7IjD+5O7UyBK9nPacuzYhfRW8anuYNfpDIa8iAGscNKYWZd2U1faA/EZMDT8hbg2
ZO088Dc+mkAcMaDuY2NLX2nLiAx9zdvDVSfUwneK+MAtFA4i5pLvOdHLeIB65A9smVAsJvoJtKIX
SCAb8TGCNyi84AWAngkJtPlEH9AD3sf7SP4CAHvIK8oqvOERUixqqTVhmiLFPxE38VNpIVAiMQF6
aG2pk3JbvnKRRWZGd+QiMVK8JdY5fFm5kHfrw/94eHPHOY56H7YBi+1EtPHJYY4zMvDYOcGes1GW
1MAzuCxeHUz3CrMDrUDCsgXmykq4/lK04tSTX4rfiYN6w8j8Px46dp+8PI1lPLnCiPwH2ffh/bcN
TqxhRpRBNIABufCTJefw+MGjQ+XCNzlewtbfRxUnrx5DBTtwDa/6vEK131O1oK6EJaF/pYfYjEk9
Y/F4dxn1fXw/43qXGNjh9hgfqCzLyCCgG3TTAdNZ/MhoyBw6JASeMdlzMgLMHnoisRm9OOvENMg0
yDKQ1f//+VT4SHg5wu0IKLuMqxLJv3zCla9iPHllSotMVP3TCgdDQodGg/+jBgWFhoC2Zt60DRR+
VV4fykIveRbOesZTnkqG5eySUg73c5ha2Gn4yrR5IymIbAbLOhKoPAehzAnmJd5nL6vNg9C/0iXo
nvtnlBvhhA4G8RPiG7wSqnW+HTH3a2nPULgMnlmEzeww/rJy5v1WHBpMrY+vxnRaZLflcnJKO/LJ
fWbg1nANHTNIScu3gRLjSjEKvK3ia1HjJfkfQsbBhaUpu0deh3OOP9Ge0ocNHhqNxr7DOJn4DRwj
CUVZzjIyFIwDFhYCo9d7kheSm9FWV3qAdwJ5X1ayjK/8FBBIKAitBuJ5mRvGnLnARwivn+pX66tf
4qhCEsr+kAfgb3ld8Rbl+3IOys8hSaOwilPJon7djmdmamT6ZFG3fvHX8za8mjluOCgwWT+l2Hv4
G1M1bqlKcQ+ANp+cb1zvwPL5v9MZRk668x/yaj4fkdE4UzcfxAOKqwbWhGkBPRhpgShYXdDiRMWT
oZU3wIOKxKO98iCYN1KIEYAaeWclEFMk/snLjHtHbL7Cn/CD/PpH4/lwPP+/jkO1XGOp9yweWX1K
KDtdjAoD+dqYr3VtYBx55/q35shVIh0UCotA8WULY3zDuzWWfSvX+H96yHbnVWGACQGTi3Fj2C3Y
uD1ZGRhZ3+Bn2A8e/XWAMpLIj8ft19GTVSNTxb0YETYR+/WWQDS0z+4Q+PGi0B2wtWavuSg56i1i
GNxBFsNE5k527Wuc96Ow/YV2nLUkxyKPkRDTypIC5RPlaxlGl1UPnpalNkCKjNkn/qWrKsGrFr+S
Xcc497gz1hZE8RfwB1UOUdkRcvwQUkYW5JrAu8byPDOehw2EdZWjjy+KV42xw8C+9qiNlwO8aPJa
pOIFyr4hlOehZbjlgjKScu6f7swhg4b3C2Y9pGmUiafOPCby4roR206uJo8u1sTa3ogWX1YlHHOa
dUhD8a4y5QrGRMZcZZTzLV4ky1xsrxw1jSwGk7eWqKODC4db1ZnEUfJ08kzyhPuYI+GvPUu/FsPN
/gMqyy8xXDJzagg4VaJ83FRwIrjS7Jz6V/YUcSH71pYTB3+fx5VxkSuG3QUuiy7hkvv4+BjXv60s
o56IlGsyjvIxjgJZcfJa+MasEFkldMEcgBHzwMQzv4Sw/MbjymKSh7UjabMjd43wjURYeLUvj9bE
b5d4AH+8zIiDNI9v4VuSTHTlkJe/YGHJIpBIiTVFCw72hnHkH56k58OyZmWYmQmCdh6cyWDNDTdj
VgDR2aSje/iXs0+OUGUmnm2HKybPxQLlM4QfsPKKnWHDCJqDAcMj4WOyVrglcydvzjBJhCTBAy1p
HOHycrlPvoU7yPCyBpWomOKgU4tSxvv6dTD8X0cyMtwwoudywH9eNln2nYy3nLEMPReSoJOwB7pg
SHpkwbIhEh6O2aG+KVvvFbxglCWQoR/xlduRSSK3gn38/6DiXsgQsGf4xYLdx/L8TLrci7mUxnxo
P7kDlz1dCMPYKbiDXGPGuxTTvHblgXFTqaRnvC5vT/s+I8KY8KZd6GCAjwRtUApEAoZhLvibI7PI
OO+JIl7HbPUao42H28qtw6slXCk8CltO5pKB/m8YcEgCenp4UO7NGtfOvnyePi1+ysGH6ZJ9LSuJ
n2I75GD5Hy2x8nl4HuG1Cu+/bJavKye0rH0Z4P+OEa/r9yvZcIzi69xoMFCyvcXInonTjh+oTLGA
ewpy3FI8GZBFMuBivWQDysv8P03k7Hcg8xoxZUNCKnk4WRoMKauDP7AkZGdPWUbygtyHJpHhiAYj
YiY7uHBOsBZFooHDhn3PFTBIBgkm2aA4QFhneUyHn748FqbglfNgOdj4yWKVVHwNCZ1ktkmvETMz
ojJrsvRYV+K/iakVN0H2Bw8hlpC/F+PFHn8t11vIYhKzMdiRWuIFMH58Fe8WE8hEi9mS0FleHLNm
jknYiSHAz8B8EKHwL4uAuxOWY1h4XHlffNJXWPPf8MtzyXWHG8i8OIHw4DhWNts7xwr6W7SesMlY
7azHjEaT/zsNS7kji+FCmg3LzWvdy56VK70WXaITgIqtk8cUM/nfELBm/r9v4S/luOI4k610Q6nv
NTWvWF+WO4uYAF5WCHkyMbK8NQeqPP1ru2GyJNjC8LMHONASUm1iE/j4dc/BxR0rGoFlTWLzOwlW
Xl4TC0+2kywK/iMOrJy7khqtUGvkLkzx6/Si24rX5xCTeafTj/3xi6QenBl84mVKwPlIjLNtX9M4
3BohLhUjR46aRSK7gidlxGDPYH/xHdl4YvJlIMVpeI1a9ft/Bd9/5dQlHnSPODXiz4kHVsYSFlG8
imCCgMdrH/WXAIj1HBjpjIP3hIiQAdkLxHPkqFlbbdZSbTfDXbEkn42fwvxIn7XwHSjJ/fBOKhP+
wfNaDmAy0L9g+n6rIjbWYDvenBX2BrOKqAaSjOwdwOlwo7tk8A4ubRXv0G4RS6Xq42c+v23cKj7B
XRIzh0CWOpt28fhqiM9hzvajd+UOFxjgOt0dvH/PUP92Ityz2vk4UHMKnu+04rhHuqSWef1xHX/Q
WXXIZ5tbUH5b0xr8aer8qnZ8GcYbJCZoyDvDM7n/hZcAps3R/q1+a8lQQG++pDwUWOtuSRMFfS9n
tKtEc7qND+5tPYhgpYLl963GYUYDJ9TQumn963c5euPsxExs8GdcY77/geuLrQ8N7xiapsnVB0kD
1H1cJixBME1R8wmott9BEKS4G4/hIe4VHYRpTaGgH0gwNNvDMU5TB91WALxphmlSGNQFGnEj0fM4
JDqR9HlJp4kOFuITkhlgnhmaOj1AXA7Iwv/YLN6Gquc6u5jspgtxTzeOia0hUxgG9P/ugbOOK/B1
uBXfp+9hdv3UqHMH4vDRlRmqX/r8OLu9gdX53bjU5Iv55e71XxTfwGoujiAa1fEUnQy4YN/plERj
2X/+wIP+BITdAFXyuBpzUHjKD8zBNdgrIIG7oQEkAzjYexXVe/fyp4x2XONrvgka5HhpXITwABz7
VPkoZ3Xr3q9efwipQnxBKYF83FEJGaw+QNUCjUVUPZyxA1jqmVlv5s5cDSGOwu7hZu9sGiM/9Im+
R4d+1IByQPLmIaJTF4iJCiGCUClRR4gFWFCCjy3IaWk3OHrmwYd/APjqwztW3hvoonJ0GLn7CE52
qMFNN4eMC3wQRAkdEjnTzkzUMdixURfAIAb8HHZ/IIrADkSA5MCN1wRSoT65jdiDiBmIBoZJpe7p
2aMsyxETHdcf+wceYUUwTerGiufHX1KhYRkYGzQhRjdI4xBcJj8DYhXthU9+20BJb8S15Q/e36gD
IMU9Or5BwHiBEnLVBlYtlGWknu9C8jqA7wvBTsPPiXHnzordSlMmHfD2qDjOaRoAhAoOu0lV9zGx
1vcvyHMXZlC952kPbB8lSHJOY9566BdLDqmjviRDXQvBba+O87NrNb4JABMM8SByi3U1RM18XNpe
qflnGC1+rkumwwrQ2cQFe4NXgEQB4lBgoDsYKANEsC5/xQQWduYVXR64LrR4wN6Ep9Qt513nL4/B
HwWc60BUkGDVuAAPbNwKIVR0E9LTXyWM5adjYP0Vi+EXpJlQu+VwfHHXSQNQenuglDLh1CA4b3/F
j8jK0n13VmL/SdfgEkNIBy3XFgQyS+hED5CwRz8+nDxQMw060Vi/CzP7SgNckjo+7XPAIyjtU5em
vP11J2vUxSiD2rvHtPppkupts9AnxzeiMfOT2xA+qVBX4tR+2aj9Vj7sdGT2n+a4WPMjGNjYRFmr
iBQRQE1n+ryFJxp2gBqiFs0b1f456G7u0QwNHQHZgIWXXUR07zypdRchmEM9036K/guO1c2cxmap
3khcKBEHO59AlwMAMDn41WnpTAHoXL6ncMQ3C32MTQDoCjUHnJ6horqIUaDngUYZR6qyum3rgAz2
6QDmOnddYHE2zwrelIjqTa/HTCO03h/YgGn9Uym+Pr+mDKmCRgDpcqfw+nEn+hqg/uvx3UUF5wmV
bAvqUhGu4PNWi4zMooVyCVl/GSVwJ9b0hgWH3mPGIzj0gxZWr4pIQ12jmSEEIPXVVdinohfEhS13
+GWw6yb1B3ScEBxOlOkDFSdKgKii7oeiA3QtJrw+b08fDhqjs/snT1CXnrksWY00K5loedoMNCoi
rGIUZKzsjpBUjNCQHhTbbjAdFDMowL8KO7AaxC9hIvUOyz104Jy2tdBdQH5h+zevyEc3j/3vFBNG
3qSrlu6GsqRVrMdDUlzx8UH8jcnLJ/iHmi88wbDpPKY6dbM++YPoZKbtXB78uXxCeZ5cwQx6m3kP
uy2WJniM9tx9ocYJGiazzdl9AIIYTodqAJZsbPq3x2gLElkF6lZAIIZm4i2fw0B8cJCAPkzyCRpf
2EOdpiQHCUX4ZKGRqaHYpZiNnk2UQXqONJ9/B9ElVDNWy/+i+YXKiobyzxtjiTN8SU4cfT4RE8zM
s+cSopm7SN3CxGn8NVq039VRm5Yw438kVw6DFatESt7FOvfj4xtY/scM7YlbrKTi+QPOn2NMnLCY
mrsGtXUGRvhuTL+HY1sPyvQV+uI0S1BGKIYzVsY6HpV4sfsYR/zlYPIBybOg9h5RL46lVCyFDclW
5nAF3aNNrH4P/yA6hpozP7nY6io9/1XpNZXkb5Ue/kTzLkVBhj/0sU6aiR/R7Jbd4n0q+RrJo0nG
9Ya6sUI6aU9e8pgeEeeDN0iIkAsIJkmC9jE2V74guaY+FmsFfRASEIBb5raI5CZDbVVUSVcuzSUv
ez3BLWq0vjXHHqBC5IPmKGOyRwj4IJfm/mmflC+e4UNEewFjtF7HAIJep2eTbnLmepEvHh/M2vSO
tLI/PAa96t1ApY5yzYMr9EJFsB4pK2r7z9JV6hvcUc1l2UL86nYoQrzBMjl3L+TFQqTaYdePHrya
FdoI1jqZ5TnuHGWHqvcbM+mcmV/sx9O+jB9kaBrfqAO8NtINLSyRY26FfzOWHa6N6zy0FgC7CaZ6
9yKJJWewrCGSuXsbAJVT9FyTzY8SDIHD/ADZIAzzLu/4Fp/HVQ7vUTDfXSSgsUL9x6ClEBC5T185
SFuSplrn6RN71K7gYyo/q5V4EYgZxDJEfml5NAPhqQzHyLWgP5FeASpkR9dHV3lFf/dqdQrshUqQ
o477R1wB0IO4qI/BGN6yi7nUtqe3vX8eI9nRGNg+7/xzbxegiIFm0UN5GOe6fzJoHvOhUj4NvRIs
X6iyz/pVpbh27db6Yv+YGGOHVDGF5iGS60Z8Vaa069FiN0EBtVg4eFJfmfrXmt5pcqlARI72P1Xj
nskro9uOLBQgZKQ56mg4TxDpMeITWT7qTH9XOkJQIzU9o3MT45qeYWwamXhI7by33chsMu0Dqmgc
NXRZkRtrM/M5qTdv+dnTUjVTrXFep2AWceiU0ZxzlO6659y4+j1wmUtmtvMh0iYcXDF6ufVuQ0h1
Xmjr1bSdtgTEIj9cXjINIYyaZx8h1N5iTw8WKHw0V7KW8kF09e8fcL/GuZYhXppaeWY8w3JliiOa
7Fd55clErSivJqYTHYbux32lHBaDYfiVWPVE/8NdGKzqZqUqXtZi8q3RvvetYIqqwDVnDE/B3n3Q
XXkdPWBI+r0EF3tm0fS3sG8fTTO7p09oaGhDHm5zlVw1ylB7n46TYXDXWeNxOUO0gM4ybfW4Ya0A
1nt2E1yyw3FXtGOklgngjiOfPkK6lvrRdfC+33/DDzJRx6hO3T+KsGKtfe6X5Y/14GyBuemBR4bb
UYN6h4Xs26Rke/ERjNvEvjEukqMb2NsWzNkh6OjDUOJN8CWCiPAZu7Xztom35YfxPvz+4r5GzAEK
6/8z9DFMw69NNZniytYu/Wo/Tw3PtzG+3JjT1NLDw5qdUGhI8ciN6xS5Hha/nxgqjjSM66J6YAWb
yxZNI1DE5sIIsPYqtZr49EeBsJqh3VxGeACiMulNoU6uPg/vdf59TJ1lx9GP5/tweAwF6mLQy3TW
LpF90+DqHyyYmvLDKVx8UTR2Nk6irI44ggShGq1DsMBt9UlVwRk+PQPFGwK+dx86DIDhEcEI2tro
Ocqz9+LbXG6pOaNGFzfWCOHdRCGHxQpODqhfQsxF78DyZHgbH1D9DEUy1RgVjW/fx9Y5aCrXoB3N
iYB0o3AGFTv6tB1HGWk5jhMCpcHfMEYEDBt69LeD8E5nbHDdezly7VK+Ilay6KirR55D/DfeUfqD
FME90/tmJcrxq+K4hCFAmWpARmeMp3P5uJ6nkAF7BfwkShvdcMIe59HH6RkW9+/70a8g5X5OIX1+
EsMDu6Kznzjvh44PKDS8zJagBJUaKmmXp4fn0lmjhGTC1TPt7RPFzKi3PopibKEAT5RjD4Ou98rW
RcWqSu0pEy2rF1JPH+o47eGrgn0v1v6pZwo59ti+58f0PFweoCTU4X4u3vW5gU8G49+76Fs50KtD
SUek9JyqtEWuh+q3cv4Ca3KaTKsPwsZL3LYRsngu53G+GAbWdduxsDY9rC1YAV/3HktYwo8BXRdj
4xfrMoXRTkE56qzQ/BMYAnSsx1ORabObiBippZOudVWP2nHUfiAzSpDXnLye3ir/4lUfRQVga3cL
22KGF7WDxZkF1sPIx4hv/gw9e1wiBGxRmwfhdUkHGmuyjOyp9iMrlRzFdB8Zc2fpTKt0M7eo6t48
YByBPUUK7uPxYcwvfzZVcZKL2end5KfHVATEy7T9IOBDF8EmrCdx9aGExtfwjXBCW1JUz9TgEg/f
BE5G7i51wg5dXM7B+yfkkFt9cf+k/r04g+o4g6UDUAVe4ZzcyBtSp1EXtSLSLuKVc74CNkSoXJud
tlINyFEnwNAurMmAEvngU3A2NuVyc+bg1PD7CnjRSkmBZ7HPwZl9S0Uf7dkpKoT5H3JZFLYIQ2KV
Mry5oqq4AlqYPpetDw168pyd1vdPB1ek+inWBp94fiqvSx6A85i7gjTHmeqyk0KCGdNQ6IAOihOc
nVid420f0G/Jem4gr32JKVoJ4iWVNzTdnZI+QHYYE3Kdq//jIjVsbabzis6KGVRSfjMABxgLbdaE
vP1hbQA75mXx26gCRA5InhPAvecn/w8ICu59hQwVeIFZQ92INk/uwY0XdkqpF4srY8qgTHBBGa+X
ljwgqfMW72FrLQC1fA4ifQHCiFhMSRgDMpxOaiyongts06KTJzoBXyCrQCR2Wg/Ffh7WUrk4bMFo
gvAkHwVbOHmvhUHzIWgi4lxzpS409D8CfHhGQeWdFT8Bh4SfV4KyEEcQrAxrkWj/irgZVO99LOtx
mMExGmhTbaqiShmXKSsqvTFjCnlgFcAKmYVuzlrpg+Fl5A5AFAAVKHiiAjyXOsm3Aik8Yc3J3sDw
Km+wEyCasrNJUt4V4n+pKoEkYli1GXHMyty1Pm+hfTIXi9P2ORsw+g2lVYqwqPVFlOiZtZA0gRSY
9QVDNmGR3k1QiPiNVCcXj5m6IE4ly3Jg6fHqMkIqg/FkTZ4Te4W7DawBYJgxYSEHUvRhVpgZe3XY
8mzkHxJrUr41W3K7VBIjgfAIFLNB7ZhiD3g/EjVgPHEm3gQKJl3Ap63AuhR/z0/OWyC3E3YHm44d
oKTMs7NTF0xEZO4I9klVy7pi4tYFkTywA9B3g90TFZSk2CLay+JzbQZjACaMdxUsqDZDHiZkAe5I
h8jK3WePT0JeSsoUDeTeO30B6K+hYqVWvDLPsRZ0n8mqYRQlAwu2s1nDZy8TAKZw/aAFLmq2gN+k
AMRbksKhTIr3DvKZIX/AQj+WdVisH5/sUXCXgnPCvTcWzsqsyRjx8CzKhbMTEnss8qdARmD3YFie
n8w8iFJ28+PTSWUV41dLrUmCnhNrpJZaK9eeQT+DeIVkfnr3taCaG5N7JbU1U3x1MlgNIqL3CfuN
BDABceX3jOXLCM7t5fNHL1nLt5hDBtiAqLsubzGQjuunnQqi44i3AVz6OSIBxCqRVUp3GnusokF1
Tq4MFll9woGCCVyxlbGWbOaC4TMWrDHwQmxKEkskXEDzsTiF97MJCchJeNUkTFb59rW7+BApNH63
QPgx8ytBAl7IS6Svfc+YdPKBMybMWICeJauiEO/xt4LlBqbGfGk13+Y9sTrQmm7G7FiAeyJsM8Q+
drRIcxDni2KBqudMSw1ap0fQfXtNTBTswif1Pq13aMhfV6fwFBKBkw0Hh36ZaOgh86kreHsaFviF
TfTVKcg3OicrkPB0EEzPQCt6VHjuIFiPgIk3HxSq0iH0BGe3jrVvJ7aDjU+HGkC0LniGSnaJhj6I
pcyaGtM7SHq8HHrlEnU3TK8gBMNrXMPiEg6jQVL7HMuQbRCsorHDqfcjIKWezAir9LWvI5lwMk+o
S8R0bE3vCXxOFOayDe1ANImtiox+M9p8Ztbs/ALk0+IT3beFtGCUtIA9QxpTYhq9zuNnqKEak52z
02PEvafNPCf7GRKl3CP9GxnrSQUCcvJMjW/HR3zPgk4sIsj4xeVekm/uM5sQvAtKbVRPkWJc47jd
8N24+uFtvzxO8blj7dXgQGvBwqKdH9EslGA+rVlB6xo9L1tpH9TpbqLp4YokKfXhMI9MT6d9zaEX
7h46E+nbId/M6Etrh50p6KsfoGt5xnkEUM43STe53ew5l7YGdVYEVkRf3j0ppwVD1L8Z3sB9ki04
LWBEnwCdnIsxzyflikgK3xHBHrxQiGypklA4YbVO6JxJnnTD6oi6xYMvOotYDsReocbvz3AT0SIV
HYBx0cxRLuvlKSblQ4dDFR7SnPtfE2mJOE7Pb4fY9o+zklai2u/QijmEuKoxOXMWsj7PJzVJBnEc
9Zgc3mHifNxZiN2k/FHWDjYmvGRwYdGBlBYh5QH5Pt0SwCoPNL1JM6QZSp4gOWBlQse3Q5NfNMyR
d6ePa14tT/PLG/JoTEn+RfNRfM6q5SA8xdKC205J4XcZgK/wEnCxeSFh8oK3DPk2TXVfjMpxWsyl
MZA2lTlh3vJ08PKvBoIA9xGW0yY7f6EayCwjwAQHNdNnetf4SHfbYGHS7QH1f8iM0LvWf2oLmrho
H7uu7ck1pO2O/rWmG21CNTIXRVa8FW+HjNYqDkwNDiuXlsLaa9d51tHzk7BDVk/aLNVdntFmnGd8
riYVPKOreOjtlxoNpFMtPKE0y+uxNa70x9iLh+bRdWpPaM21WUrt+rpVFvf1mfmh/3FJW6Q1o82S
Z5U+MWeCnxrQCF7QepQHCowOExqSWBGhxU+GqRXpXPRq04DGFuNRjuvN7riVpjsz279rR7emj2VA
NxdG5LneRJuIFr+dOmPX09OX0yXVbvdoMGXSykYjW84bt/TVDRZ0ds4u2SnuslNo0pDzS0MZhiJ8
xDXGTbrrf2jPL9JybbdjtoZYJ52+uGdAw1yqAkSz+DtzIq1StCjSo/VGi09ODw/tUtPH/B4Pp3m0
AQZ13PakkLLH3ucFG3rJWLCFDOqrSXjSY+xnbThYYACNyFhVYbl9LugYvHk06MzMiT6jlYmO4ZZ2
2jzZoBOG/CClEFo0isWBHmhiw7hkBMiPkDooXAPv3vnc9y7n70b1OGickfOjemR3ZhfUMmBld+e9
HnaD6B0sH/aHPni3lCRZSM0rHAN43Gcx5x+tK9pIf7jOtne84a9Fi72W2E18qdzpdv8x5JZ+OXDh
rNLIdMY9oVuaO2PzA5adoU2QTRAY1avGHpM0A5NBCn19/cAPRtnbJTsLixI9F7w3dAalV7g4O7ct
Jx6QlJyk2ohSKqnJnMoUGApgpkAPrKWGWQxzunBKv2ii5wGxYJ/eHgrfCLxI/wTuHA6GQJKkF0FA
0xbOBA7ePsCTEP8LR54OCNBEuJ30HACsm3Tzfq5/dXMlsVO8SVK0VMeBMgtACxBDt0ZWDgS4ZFul
dCwU4XJd8lN4umRXiVZw1mcCfpf+GCDBYfm1j4EQnV1q3GgLPWIwZgKweQhJKa05Osh2oAz4mzVK
RAtxTvUJyhDSToKfwUmv967BSUzsU451G38eVw3Iw0w6JvbZc4Y/EUKs8ofwOwHiYMrB/GFyMMvh
/FIAJUer/ZD1qUFB21ORBSVgeyVtSZlDH8F8EgKRi7CX0g5yo1ZD7v4sP+4DfU6oSV6Qqg0rbRgX
icNm55BJLsEJS+74zeKZWu+232f19BKILXym9U4s5iDRkrPYywQlPBDUznI4px6weqS2b3PyHkrS
rnPKFS29j5eETU+u31IGrkkFoafPZnFXFx2MVnV69MvD6kxBmz14Pc717vOKHsHm81hHirboyNHC
xvKltJ+3I6Hyx4Ni51C6lwEnOfFGmTyhcmBl7nMCIhi4anVidG+W1bu5NTpc/FuzsyGWO73lxXxT
eadjeN8kPNW5y6CX6Di+0aSjo5xmzyPOGZxNLMd9aMPqQMrp6XGA5+AjTDR6R2RXoAjIAdAjPdyD
T+hxDuPccFWCAno0v6xIS6x0D/UP1aNqXPJKyJw1oDsRm1S3Su311uwJ1pC8zO/wGVentASFxQFS
vNGLC+UPjSHImFbhnspG985Q5XCGOpQWT1l3mJRNfPriWOFIGoIp8NrCOzxHNh5/k/s0eN+nm0+a
rcsxTatH4AL18gZAfvJsgsJcX0y4CgNH98422MC18YaX8YR6hOznL5Wt4d95Trt2mB+DB4nlMQOM
SpkebzkLdDsVuonuPL6rrvHLEKHCjGAqZbzr7/PN+b3Oz1MUJCoKaQRLYO+YoaW+3qyfBvS1Y2qj
/JCkH/pPzzwmcX4rQ1YHBfGzFlIYtvMA2VRE0+976qq+5CEpu1CehRWKzPKDNFSTKbQucuDlqE+g
im3Hw8NsReqZkk4BtyAjbo8vuT+4QgMFiccYMYOo+Z47I/KrYxIei3gInyMrPtjZjxUIOcXgOHJJ
3ismac+o07LNhedux2q32OhkDVf4L22VYXzzTEErxt9qkxgGlkOKguEElhpIxLIi2Lj154W0kWOT
D8huuECsHADCtCKyvEgPqOg/PyEaGpgb5KtZddEemA+syMurFZT71BrO0LC/zW+/d3Ja40eJhPTx
5z4z3vef1p+QLaBora2rZbnkoABzwEEDmRXl2Pk5w80izX6AASZAZZFj568RjWIFKVlE2VjjX0i8
OyNaA2/PkZmA3/2yHkFEefZqBAW+zQIVxPva6d3THeUGv4VkNx2OD1vGqnnSD2EtSIvxD0aqqMn1
ueh9YhqJLAk6SS0QQ37lE1gdyNGR3ObelLmcxr3nUNUFVwdaMU6l1lVQh4NY8eEeukVXuQ/kUAyA
W2G9ha5CHDPkX1fIIm7BI0nhGefhHiKPyEaDKLe5hq097nYwPMMEfebH2pjgElW0YktABU6BXaCS
kiA0ukDMgNblqg6GTWDCGkjkeZ2WN7cBS/SM78fkcQxgUO6or89O8B4iSPscbehSpkIVQAFM65Ok
A9la1zFFeMuCL2lAFZjcyg0ByvH+7g0d14EilVP/5ulmXBTT5hxj0Juza+5HlgcGgAKUOiFTRlhF
pEq4alL5CQ2+ePO6ZnlVoFqyyZE8l2AvyPCjmz1wQsoZj/t4AyLhG2FywCgbZPfQ1WXy4Ci9Rnfo
DttYKX3HAVL4dncfP8hfIK/RIEzNCU1bwt9+1+7090NYUpGG0zHuYfh9THoSRR3UE1E1u323K5AB
kmFGn+n7hh9d0dqa5VpQcwH4TCv/pAP3jYbvzS/eJQ+1eN5dhXxnm+q7DtHAPnugAsJJyGH6qU0G
ZAtfVX+sBrrtw/v0/Iis8tdGknsfnXp3v/lxoNSrAmqtFHHIXTPp7NxmcuGweI4si7jZy20/rwOC
iWp1NcZ5O5byN5goUrwnRpzkjjegBP5bVK6zF0Fx44/vMmhULlFmV6C60EeUVhphEXIv1Ax2KLaW
4IUO0eMSskbJIGNrKChcMtxPkiMI4JLAs/Bi4J/Mg/5M+7xLwh2oQHkkPvRAzm+gpmvnqKzq5RqA
DgPNQ5NGf8k2w6PFDmts/B9XGUYNGD8a2a4p31PqzKZvHpPwc/mj/cMw/ZKK2ze10H3U/pz++p5d
4lZPv716rTo5Agzg5rCyPhJKADdPzTOepufd4e+AMhgOV3VaaFm3WT5JCHXfWr/O23eDA1cZjI+X
0Cgj3fo4q5GKRPs5oUDTH+MzlNFXj+oZFaT6HujA7C/zPb0pT685xedjaLLMc50IGo1e/xkVpJMt
nAl3M2c9nL7b9PLOvBPu4ZfWumefIQiAIvByWZBUL3uihrFSfXaAajZDzpv5hsrrNXV+ht/dIBmi
S2PgfNcsEdW3PqvdflUAjZjkX87VJ+DAFVdnDzR6UCWEa3c4IoBJ4dHT1vU1YYWq9/Ck+Y3hQfNw
m+6f2+KcOsNV6VC9H+8f/kOHkWF0/NMWZyFXVZsxKL5TN4KaZagliIa24/0wPOKlrZugW3B+aSkh
P3k16jzj9oGmIkkk3FPllNIgCHkAa3HsdPgyN3rcmt+DPb4fxjpXfIwHpa8N/Qsl0WGKmn2b3vuP
48ft7zgrBn5zmD1Wj94/Q/YNPZc+DBSI5pjckQaWCOqny4y+HchR9Ut0rOCGutcufnZHUwjR7dPt
FhZdejMD9k/MdCqCwi0gIHsz2nf+IbmwNmCQtUbnOrDh0oRgAf4yoAYAPBPyO2ALHU6Xt5Nv43E0
NNzfNHCR1dl/lO+DDWkk1Z7XHyxVjVk+LpEFSouXbjfatY8+PX3dJs5ArnsbxPhAdhUZgDQoRYD/
+CLOnh3RGITZ7eDfu9URAOBwVH0d8rd8SvGrowvrEjgF9BY4smjwKjP7k4ZYurbn6pCDmi1LNa01
IWndo9jl1qSWHymdBUYdO/iSks8DE2lckvyyPhzmoF706/epnoCcov5I1fZIV/wh7NrRDkKpWKn/
iuM/ks5quXEkCsNPpCox3NpCM4RvVEkmkSwGC6yn36+zlZ3ZCdlSq+HAD8gj0rXPYOUpY4CPVwlt
UX6T8pcUoSjtOj0uhmi6iagrLMEMP3Zzci3x5yJAR/a8R+a3R0kkC4tiBGFUAXjbpg9rdQcDs79l
vqjhfVNl05Hhv+oo2KOd+qtTaHuajRN5ja2F1FXj6oe2U/nKno9E8A4Z6hv1RhQjif2lN6X90MYw
b4MU6VSDLA5b9Y3oKTFz2uT9BSfQisyDGOYvUtLLEFBClnhF7xVvtrx2Oi9hD1aHl+p71CnswX2T
t5h+pqQdqKdhgMdPmaqoedHjf6hscOoTV4yC4OreCV8TV5FBQHf1U3Kdp/WoXnn7hwzQwm80t5O2
7NktxsuiY+TFu/6Z/jWnCVJ4qdmYK8KkY5F6DS/fe3Pn5u2v1Hs4g2MBhWqo7NaNe6PBDIyn5CGw
lgAguqblEp0Vg4fIEDpXinrM2PURVwV9K69tcMU2BsoiauhMQlRf/mEO3mlZHAkgH2hznulg3Uyf
RYjRFNVafnxCasdTX5IU420CDSP6N35XpptI69p+7zfpuDetK1fI6/YByxDxI9o+aPFk3nQ0ON/0
lQQ0GSBI9TTgc0Wbu3VxwgqdN4IW4CKN7N6RpvgYvxmhYljLCXw+6x/LZMGLARw7roTAljq3QqH8
tonKC2x92F1dsn6gGkcqJ2wFC9q6oOwooCJNW7opyuLRLQ+LU/vBldHd5/zDF8gvAWZkoB7DJf+4
q3CS8h2LnY7432ag6GDwsGPHvwsB6epEzDxdMLBmeJmWfDZ84uDcIbcRZU/alpCz+R1Ri6X8kr8o
TyVkXHzZdbexkYXeFY6Pgn27UUyvkn0r/srvbKBnRKvbZcXT6N65N2u+QjYud8a3aq0fv2kagFwl
0kM0YPTbF5NM8zsH4rk2QvsfuoK3bT/swRZwFMf4KchLaJhfdzjiFO5V5zXVLguwSHWNIzcZCUc5
OhpVVNyQAN0Y9T63UWX3AI+axVlXtZWDsa2SbMxx9u4ZANd6M2ifvf0+6Lg8GrhxP4kF7VxAFE7G
zSMG6+wX53HC730b1x4IodvMOXYv1oUDZmRdURp6p4EO8HactvPtwzhqqDOC63DtBZz2jSZ169Lp
iS9N7saNZ/THQQ8orAAPSgey8PiHJnB85rx/oBZz94agfp5Rmp2VNfXQ21qMWZhPnkaL47UhK3y3
OSeR1HLcyTpn+kq+4WIaVBqUkeEL6ghL/OXeRzU6TuouSwKRptPIA7SM+qmRheaxoBBmeBjhwgUj
f0gLKNvqtnSbz/bhN7mQgofHOviosZb2ihzLyt3Hsu0+MB2WkfK2UNIGB6g4AD0a1ONsXybpd5KQ
xRv3n+wzDlkZjQ1NO9A2eQz/UsR/nN+m/Ky/FgpU6fd9fKrG8zhEtJYZsKZFkThKpFNOjGxnIfKi
/a6jRDqQS7oqpAzpU5ZOJtepBs74Bl7M9IGYWENAkx+4q8lep6F0zo8SG2ggBcr4+iiuo/Wl6RfZ
Ptwfp9bZzliko7iZvJvNdTmBMVZb30FpEv3O47wbj9oWuGmPRbuNQbbzhpRAkJ3bxu2xENb3duVy
9SNL/C6wgfN3tiMdIZiMfyHfAHA+qCh6oOn91XxkjltS5x8xG5ZfU8pkYs2sas9k09yDoUkMX+rC
wnmW6BbneHY/2JLqT7Lh6YPonEVx+7QIvC+jMIyE9WUPeGZ4rY1xHw1Pny6UueuyAA/dxnBJYvip
W30GK4qaySP1TfXYTjQRSeFLz1wiIqjRCrRboFgepCd6NzGikDL56Co2tssxg+YiKcg5Jy4v9JI/
dSvVby4zRMLxYNNF0l87hHiWCzIojbUufoY7ZYE2sEaPlDdpCdYk/MnDPn5Xh9Nye4HSR3NuDlTw
+bpLD0hp3UVxSSaW3Cel4u2VbBsrzzR8afXAdcFuDS8QUIj116isEsB47VbRT0DIleLTuO36TNyF
puzs5fkGyQL4dMkxhhLIm/yR/Mbtlj19sIi6QLl12VYZ9ymlK0pJlFBLrDiNkds48W5S+6YCyy5/
QY1OhEHpH52nz47rnoiE5j2yRH/0KHZyqJGkoECFVAZtO7VskSB86J491cmO+mGGMQTSzujPQxxb
1g4o1RCvDCwGMsuvCu+R7pxECAqYwZAdgdqPtsdxT5dZaaPyBfh7inY/zdjck01PeMqgR2y52K6U
3/y0bQKMO2Rn29d++yO0iVtAAz/dLM8Dc5weEcCNdn+HlI/1qLbSbdTMX7l4qQrqx2t5YgYm1TMc
Qgkxyw/LXqcU2HIROji5lzNb4L4ZLprjeeuq4yp/G2l9fEi0Js1NMweguNEKGpJd+rFIP1W+RQBH
Qyn7DlYJzEt4e6/UQKbaqq/1fD0OJJ9uNkOhKNQAkx9JAvabhBnVV23b11H+JtS80fRfGVQGL7Dm
ONNQSZHc2obYstWX/XJ762Mg+EJN2QxM+iu6HdQOnblyOMMPWva2SgltNS1uu1xwYP8ojzqcQXON
FXXh2VTWKCtP5xLUHjKgCHU6bLTulD1VisuRa2UejN5Bo/znj1iE/HSMxnv8SQWx4jCZoN8EhbVb
DGCLzw4ijCxtkv4ZvDJKTEN4H0PqsWwA03bsV00WEEswAeja2wfk7tPHhsI5xONvgv683UzqM6Ni
CyjoG2Brr4CanawRtb92Lx2cJoc4jte7vfZb+EjYemSnMfeaZ660CZQ9wugtkSIV5ZxcMp/IOjcx
qn7EW/nBoBf4rNYR8ZHzM4xrJY3y/KKibL7vGzYSDGBMr50Ca7hM+q6nMXoA5huUiOA2zW/N5yi/
3qNEMw7TZJByMi2lz3m4YIgeA0PpV+bo28MhReLB8bQloFYxroXTOKX8hN5vS12PSDcOum43yC6u
P3gfjIR3MBggeaKQWIMH86biXbX+WeZVqzH8BiAOoDPdDtbRKTb4LCs2CSjeLP0XM1vrP1iR0M8I
iEhT7lEswfFI30rbJSLszK9Hte1uOxJiOAjOdB2A0ABktgNg3IT85Yt1D4kVJspCSGnjAP9RD4Bw
8LtHLx1+B+Gs8W4CSqnwzEnAGBFWExMQIcf7afagRZSQ60g6g8SgNPdSp35DqRVYp+U9uNZr/qnv
rffxh0qkfOFN6xCNJlGqGjwgCDHHI9ivEaLC+T7s2SqUyh+JzbWIIMSmfC39e5RRr3iL7s61/7DO
BiWxWOZsoGgnCQLfc/PTA+ig2QBI+A1G2jMzG9kxcOvVmhpUsSdYiu9LqCqPlUrO3H0ArcewQZee
0vtHa28U1Zf6Zx0ErONVzdo0PltaPiiCsvPhPIPD7hv2W/cgIbfF1lT6tVXXAv92Y3dY1c7mpiA7
esrNSLKFvLrZuKX0Vf/DbAVzqaGPlhchtZ6fuhUSLIJiVRO33EM99RaZEzsJSucrp6bzg4N1mkZM
8Qw7KrykgH/cwiWJkjcz3vNyNsFme20WYPCXatgJL6h5O8gHY9g15QYfLKs9pGHVv9jZRS8xzEbh
wq2ctY29Er2Q6rXs97YTyOiMPLbKcCF/kjZZd/gckq09wHD5KvQn8gv2vQxSfP2O3Q7OP1lFQH+U
7hcMaFI50od11YBzsL/yx3YkywRMOGQXCbFV6cuqPCx6Zn7hU+c0TBuy9e/mU6XJDJ1IRdebMlrq
WSZXJLTN2bvl5TBSs78NmwaT785XlPfkSf+WsmgpNqXh4aMkndioUb1GSii+Ovmml4rVe4xPgYoX
Flj07lw4a/VtfDF4dZsMd1inaBaSmj+co9JfZmPbqmS7t49SWPEkFGJ95LSL/rAM/m2HxHaVvaYL
shGXYnhGGlz+p9Mn0Fz5SmVNekScG13qyyTjko/2NkrM+FcMmUelDclj5pnmlg7oAow0wnnGYQ5N
2q+sXxdtMBqb+X4Yq7DINnf5U79tDY2+MAX8CbaSr5+SHA+tvQ1ujpI6u9ZHcU2Sq4E1lEKXuXFb
KjXVsVEPE2VZJDRXXbax7++zaISC3C4NV822eaA/3X8JI++fms0QkRhtHGyxb9G3Ac+4jKQEGOzK
HtfDG4LzCZOJLBZ2CpU3UlnS/Cfb/IqdTS+/ZDfo24F+fch+HiyU5qsIzLmqvqCPjib/N34gt9sO
EWm+Z12c53mDCrry8PKHPxS+2m8awctFqxJzHowKsMzaoXCOGxiPWMK+8EVDdTdHJ+GNf1ixh9FQ
m174vvY7VccUBhcakHV26DAxgdPobEvLcxyXb5RIs9lPlKF4xql+lIH4t4HNXmgcTGlFv0BSPJnD
GKocQuWs4JnjJXz8Wy0QYr4MUvzGG7lo+CW0I1gdb8o5bQ5t80Q2TG2lX+U/+fOD0hNYInWDDcid
In6Wh8P0WhM3AAa2Ill5Ac1xi0PjYI0fOcJD1k5tnivlS5Z+gYIUoPFGr1wXX7dESHXr71TS1Pua
d2HOKRd0QS0qc6Ax0LOwvBZ2R+4py9cAqCp1k2ndqjs02fn1p9bHqp4GZuUhEKQhspoJys+V6DiT
whvbGtwQfECtjUk3B+oTcbey1vJgCAkJU0JksD24YRjunFBAgz5GlEcVIqQ1C+2e017JOSSQQIRl
2xsYLrvIwDRoxU2qt6j+ECpQuZIIPx9CnAldIzLX+YfGUjoe6RTfzAAMGykNxl1Idivr2jyO83mB
1C9tF0i180s9ngh453mVDJRQf5Qp0qChF4e0g9D6zc6By46B15Lq8e/rQBWJ6BL4qxk0lt/hYCe7
xC+9m4IF6E94jTjtRb9HBrLVFAJ1/HaSfDe8TaeZ/R4UtbLHq4cfw5ius9fV5Jrf2d23m/f64SPt
bh8dyRs6QkoI5H6dBFNOV9PXvwhvYN1J7SexVbYGEz9BFtwrDqIWQK3puAt2bLd+wBJLniUQjU7Y
UIroLvUNSw+Stt69IWI6ATWY5NSNuzP7Lg9N7Z7YaG/kxhyHOV5n2stM0oY5eXrAExCDmJw04XD/
LfvIgjk4pZfY+AamkZZR9jsCmc5Re4FmNPjFW79EAAVmymiSSNhFooBOQkWjjXiHmdGNXgsAo/UQ
C3AQwbpFOgNMBGa/kMpQT5IBsgXUzYAR0sHA/UT6kUFa0YsBVmR7zCUd0a5uXeD0JQLQO8WNjGQ+
vNeXBWrJRAinv6oZ/qIuxSgmAubTE5H1d2G5Sb+RPmwUg2mIRc6PqmKfBKB9BTF4xhvw036zIU4u
V4469YtWlXaF/lG8EUNCrr7lSBDQLJ895REsRZBk77oRMpMKw+1kr7bPDenzfc0Q3i/zM/dNootM
P0fq7UhSM4XCiu2QQbjfEetyKv1yumjwLrI1tWtdF/TmtDtxdKcFnlkhmUk9ROo/yTwz/DyOhoRl
LSpd9IiIrp9Lgt/3RfOrC3kKboyQrZNFHJN3Zy3JaMWF7GyYsEmEZ0hRVb5EJHOS0wA3ofJbbj1C
ARycJP3JQpym2ZYzlWWIRYMTdNMz1nWK+TY5x0F9ydT3xkF1fXibSa0t4EuUBNDdpbbRhVnq3+8H
8+YV8amCqASSuHKRDUZYv8F9ADMKeFqGz0xP8Eeh+VHz7LVoboLbEwHErTvj4+B0PrYclCskDOiz
D1kRRg1zRpvkDtlO+E94M0C7hLJk0CFHRqPDnShPT4Gnok6juKTF4wpQn+fFICHmD0wsem9X67fV
TtF9zk8EiptfU4FGfJGUpwcw59av44uOWUG/rrE8SAUF6U6dsTomHVPTU0EYzqf69qLfgmI+xlZw
N3DIADBNhx8lYsCgXRYqFxTuAlbVcuGcUj5Io2NcK7pytaAhJQU3yK9I1igM62pn3aKqxDMj7Nso
hdcBD4e0MQB/uNfO+KQ1L/HV+GgxxjREs1h6GW4BZ/qEAgDSiKLmvMJxZfw10AO8f4KuXTkvGsh6
SIWNH6NDBRrGXhGS68IHG0JYIezQUYYgAZbXdGVJQ2J6n45r5vs7xeBsexvpPmyXGTuunVFd0Fbo
fvRXLD+f+n+D5s4v8q4/mttZ5FXwp5FxY7PPcX1a50f1VX/Fd/eBrNPyC+7CgQ6uitgQ4hlt1RzV
vyli5+6QPP1kOWx7vv7nv2sD6mHlBxwLiqjrCsO1TmblKKg/fPBdDLHZ3ym7ZWwAa2DFgJe3y1XQ
Hqs3qlOU4ABd1yG294f8i+x7PjkAjGGkvbLfpDDOM688NmdUVvd0TLPXIt9RHYZHTaonyvOM2k3A
kiQzoFtY44tnrdUHWS/N+HBB4g4nOBeOHRWlsnbzX1mmtk5wDd8ETnWD1oby3Duu7XiqHJSvAJIo
7ssHODujHRRvvMXQbLRo/CaXQI5hcagLeB1EF0KRJLvS8zZ3D7qXusAiQQx0lrc58/oN9DqKzQYt
GIKhMwVm7S3eJ9jFlRA3lYhXu1Edn3zOV6Wht397roo1JTF0eG4eqct8p36CDsij2xUjr5cfLJwM
ItVg0bk9ZL98D6vbqfcNxC8W87BuP/NPgD3kOSQjpEV67I7ANNrFp+5A9YmGNL1p+8wFMYKUZijO
lT7CAdSU6QoDKEp0nw0deZEnk9Ab4Q7YD2fxkjRolzX6AmDMIR7V7tBAip0Vd+5CZqIpriH+Idsf
6lDUUIgUwMVAOKHm5yBlQaCEDAytRghOVgjjbqb7ivT0HcSOm6J3TPmCZq4v4VOqenYqYjV6Gcw+
ctXqbF+U41QRPAFgq4lBdxgHPcOyGLdQ4rWrRrUcAny2k3/lz7u6loW/zCZ+Zmrd7+89VKZhf1tc
rtzQfHSFgVRBD2eCVAAEwCp9c1pRG+HdsFf9xKNv+WF3JucDN06LgkiK7sjvYxHYmFaGj6qeB7ZC
CJ3NqzKeEXtUwBsFI7iteSO5HF8Dq+Kb3JTWiKjp1RdqF8lbDEprpKaOLtZahEx/qsNjvIeixBFA
ylpmZ1SQUueikcR9yefbgXdOFZd6jwZeR6G/jwT5uK/NPWGWPIoDEBwDcRHc0aHfcj+5EcD8/JeU
AQ3Z0QwZ8fyx5jAApuAY6wm/aiAPW9Yy7bd+uUhoOJghj3iZt+pndVSe6NjRlkCdghaFKLkoPusB
MQ9TTExRYAK1h97pE1QXulZUA24Ni4kM9MrrU/woGrGcHnCCHqE9/UNAYNEPFH3a9/rYY4P0Baup
ePgdawMW/6XoOVS8GJoHtegsCR/6Udc+ARbC/bH+oaRgP1ePw6S806t/XBiJxnnJ7F01vlu3w0Rb
NXNhndv5uYYvqwcpuoI6Ck6YsRwpod0IDYjFv7XH65uerumrxsDJaKxJga7Bh+O4HFbK3f7WeUDV
vvh5AHWUpFUCStCVMioLb9MM/gHTkAXBEp11CtBOKVvvLqWuNNH8TKGydOxKJyqxS3Kl6n9PfpX8
1BiHDGdi/UpIeh+wdGN6WQ7rECkBc6PNT6Z9juNtidhATCR4LLFuAO1lr4hfQiY/W95H7IGfSncA
eoTmdWbQDQ5TNuTewhkabSqE7CzvTtZ2J3apL4l5JCJ5QOhwxMWrN1/KA9obI/1G5styudueZq7v
VIOpayQjptbGXrWf0vygxwOuoFspCXNRU0a62+0przcbSswUK+jV1JCW+aqW/gxsFun8VFB51q9a
tlU74YXL79M4JsugXp25CdNDgs2rTE+9sLtlHadLtubgSQt3MdBnaIBj7FKrd+9Mq/ZOYP6ZKxdD
fmv5Vau+FMyuJf13T1B7wThQ+bqvh/7a6uGSUctKonlw9Tp8PF7M8bRQDrROZXnO0RLIX8aZ1AT8
LIhsXBoAyLSkRa867sPY6aCer4WGFBrGwS7OYxraaUJJmOwRV1nMVPZEfI8W45mAyeMgD1nuG823
b37chE1+oINsGa/WeJzV7SCtEZgZ/sFfQNZoL7KciS426qdsuFRZ8+Hv0CQyGUJ60doAmyNwUBak
RJih1tdujWTD83HygFwF1YL7/Thn3/TJgEwuuCUYPvor1fCUvFrUkImikGSowKZQjgQBQ58AatL4
o18058UCcWz16OxAtaCCxRNgXaxl4ugMgSQWTL7l+eo84nlvTCHlqcymkTDtqylsxncVL4cLS6Jb
3uraXBfJ1eY+JqIQn7WioUi2lQY8fATcaYLYDboYq8dWRMSnQr+mqj+D0Pi4+cVzd/tnnTpqcRS3
mVl3ggkb7xEWKSoE+dm2zmyTvLTdvhbpz316yj5U/QhKkG0Ytov0NGYeGw+1ma+Ynk80Gb4SHw0B
caWK8DiN9RmOLY1gCKUUC3tP3iy1ONGSF/UCvu/2BT+e/lu7hb6ITA6cQdirZ13ewyN1lkOLWfhB
fqaXOnzKYGxiT3DG0ZpwQjh2T+muplv8hgsjvYxB8SyeXPeMzLmLVSdrnz4YrdFALjYSwJQlmrqv
Hu852iBEeh2D81oM+8ftOIAC7SyPQ91c9pwFNSFIJTRg5SqiYcQBQGaknxH2SMFPQdGtoYrs6mZ7
bs3NHUL0GzIiaMKRzZESq4ectCP1xF7Z72ZwWIBBq/q5mjcPtnxix7vqazCr7i5UF2R86tmtOMOF
EXBAofRBYTOnV7kyUhJ5GFns2Oq+tM8ESal+AJGhPYCorF8qwHfs+jXd5dUshcR1sbTO8i3pWmp5
FOY5N1vOBwsli/Fkpe8NeAoI+0A6H2vnac4OcotPMCpd+EBH1lXpQk4U2smq6VP81c8gbwjYbgeN
HBZVqTIC+BnjpdTsmvFws4SASfrmVBEImYy+dvkXNLi8K6QuIhduHXzVw0MyhUeexiGp6q0NuGmg
jkDpqKKQoYo8bXohDKLZSa0XpY9ePoIjgWEtf9j9oV7APAZsufH0Uufnrt6J5mjrxpYLvlKpw3sD
ni94zBxSfk6zJKVZ/KkAv1SxfOm+iPOmMgDNBTarAUyP6uGCeMG6xy13iQA2TEs4xK8qg2g0uAUi
AILvEspchdtKHuCMh4HSz8ocdokazEjMYvkbb0CjAjtjlJSnYYp0oJqlPxM21UiZ2/Dd8K3uYYOB
2a1UwSQaMQSUaREm28KkdkEbfjQp2GCiFw7zEewHIFfdvna6ulK+QWOOWD73yDZBDSa5kfB8udCq
1+Ungl8CYaj5nM263uC0ilZLvR8SmGQW3Ib+c5o/EtHmB6+aXx1M6lF8y6+LFaq/cPj1lJZzJRU/
OWzr4qXJfvSOB/7xYKeSnZjw+8J/D4WgMGmAwVBCbzyzDTR29iIGyKPCTKGnztlxR0Fep8sgQ2RO
QfplL+A7SlEXTJhVoUFzqPbJDGZrlz4z4aknzHNAU2y6HTUEPCyv0w9ddSEmawSegHyOwkGXrumS
khkVGmsJsTUNBBNKeIZQEdQ4Rl2dlum7XOxni2lMyQBdc6K6UL2B+ht/neg3pcAgftMiY3oMp7nS
gs5S/Q7q25C+yyS3zsih1O962VnXGnER4qAJQdep7l4FFInj4ZG+LyOPxE9xIzb2C+1sqbokBW6I
therzxMHGgc4O+/g0h992GfauLr5keWnvPUawHm2XxCE3FqvQ5nOr8DR5wFkCmol6NBx+NtoGoDM
dLJgFj8HNddgn+CohIg2RWy8j+6a11FtbbI0nKFetPO/BJ2cr0cCQHXc/3LElwjeY6I27VuAwLN4
dfDy+dqGgjf+ApXgnL+j9zRPUY3Vp1DYND/u/Uf9p5pSlF83c9/RWGxEi6qa9rVxpFfHa2hkf425
7kefTmBb7gftmduu1C0SfA1hkd29clZZ2XYaUDAHHoivRuNSKlS/rCxgPMhhej2atM9sirgsaTqP
9q5rdgsgCWszGURJ6O8oF5qjECEegf7YxQPF3ddiPlvTOTEtaC/AX5NfhF4pOuFAYy7fVoLF9LsI
p7DhhnADDih32/hdpnKxzIK0Ej2cp2ymcrutEWGBA8nWFbvc4wyJAroJstRN7mvNTLeR0aatonB5
LdIMEs/iEVdEynuNU6lPEbKDd4vtd0rrUB5Pc0vDkrpVhZbIIKkYrINmN/BCnwB2Jr99fy2X75JX
ekw/+vxS4VvDb92cc8OxLSKgDZMeTDQ5QMmGm4I6tz7k+N0gpIOjKiKqfKvQ2LkPZKxhegudNKRF
/DD3jNqf0I03Psdfy6eDyl+g/dA6yL3YebpP4XxD/KQJqck2+LXP67gOcz9Zdsb0PgvN8vqoOtg1
rTXVVxofIRdEqvmVe9VszK+pPM9pWDchZQEVST08Dtbq4l5xCQZR6fjm15Um/XUt0x38LEnTgUqN
wHjpU9fKpTifeVXqIKseF2vizYe1SaABq6HbIEgp9KLebTpOXgmYGgNUlCpHkrSg3C6/BBqzR6NS
mYUkFxMOPLBx7DU4C8yGqvFNuj96TgG8esPMm3kS1nRIMlZgGZEzZ+S23UlGIuPfI5Inv6z2uCMR
h3Pu/ejIOpgcS9TYXarlFDlQ8llTyb5JT8SimUfsya5Q+gO4d7U8K2n4WG3GXlptUsoiv4/8U0HM
Btqw7S7ds9Y9K9C8kivbETWVUT9MEMaUKaQ1qRHUlhuV7hy9EuBY1ZZuGRUigB5Yf+NhC1r+joFj
g/Ab7f2IJENGxxYfKrCV07dZsUMfs+6zo9ELjYfVn7l3k0yE6pjBsj3dyR2yA1CQRwZAj+Q7nDnh
QUPZhMXA9LkSRLuR0DOYxSSO1iHj3Olyl/8oXFLWGX/GPQWfoUaqd5ez99Rkz7LqFWdtwobwZW4u
FFYXArW6OksF7UX8R4PmTEnHR04yrK8LCX3hUevqkPdskEZtguIDlOlzfxU/Kj4XNgf/i2cXaIRP
x9Llwxd/xMsIMU/xexRG+Up1LrzSpbBaeP2VQq8H/MM31oDz1yp/aheTSH4p8/7/uAdCsF2lvktL
s39aNCTP690tSiLhYyb+zvlM/PsWLZtO+CZYgbEpkbOtxZ+d9idbX0YtHwqS58ZGRc7eCWiTftLe
RHXlonAN4h5zH7VRylyCaSbYav8L4FLaE+KrHa4gnPWUyn/uUPq8IQ4WmBUvFG/FWwojwAT99QSC
YvmWRNZ+CRQM8wzcntHPZ0ByplzDYOHSzWsDkfQRDGCxoRYSGOvx06HMKC59/jUCLneXHsqIVh26
/oi7C4DJ/SBE/YHtbPtj67cnAkK+cVBdmD++wtF84vzL31sERylXegA9WtrMQ0RNgSFChoU7pxi/
qSO6OXiCYHceolfIqCye7quoyCNigk7Y7VBEhNHTRkj3F1EclMiOdbsqykBkMkAo4EbNuQsQ7fWd
IwiGqIgydMuEzwR0vIgikxB2QIyXcwcBPCEHO/H3/7MHYByGAi3CcqVP9Q1Lhp9Hu4k5LsVU4IlQ
1R9omIXTsT81FBs9cb0UA/z5pT3pPn3nOuKQl3mK4k8eZfgw8vBx+IUSHQ6+8F6gdHwiWVuTHGxo
IkFXpn0aaEEbieHSPCJcHnfHo3hsCEMibk5EvGRzvuICQCdMQGPnTegSwyfE80A8twebK9OAyfxA
hRhCFtsBs0II6dNjRxo6BXDB7FlgQfJ/DhHukYKm/+DXOW6xCENhYSNWTweOkRXQMs9BoPC868gs
1iWWjiO8a+klCUb8DBMsCeoIMxCDGVYyDLLbXPTdgBR15xcRnShzA8ubZ4IsX6S/4h4fVBhaQN0R
Uh6RmLHw9c8jNdoS1W/CEbwdLMSqxd/ItERQc6YQbwj2aRLDXRyYMPHBKt6VLVKeFFsQq0a2H6bX
FY9AhpNVyhTk4aF+W2I7kFEc/ptwUDnYDZBjDZHLvbC+oTcwSsikoDAie4CZmS6ke5uGuS90v0kW
UCp8gNA13yS2BufPR4GvBig47Ibf5CuFdvrBTPsY51V71XfsDR6EKpa1MD0QewRN0799g8IPewS4
NRYmcqh/60tI3sl4ADnxp7qZftMITx6OPhcUSJRAkFf5nlDLgx2JhB6oQcjpqBaJqW4HOsXcJrLe
BLVCfPXxq6PKV8Gsh6Hu0XDyINRDQAxHfkCsDd6JP2yjtAinDREHkSmPha0R5W707YVU9SMEKMU1
ix1AsFdxOOG9K0ZBvHAc3J/iQBYcuSZSf3lZH/E9Lq2L5BeYOSZ6WzoXkxz0oPkbxyq6o/gnvF/E
PcAN+lMN9J1I7L/sWShUVSxf85cab7OjP7vh4sT98Zq4oIghKLjoCvkXIQAj81kRoXurb/pPxGwR
bjM3Yiis77/XFwPBDBFzRENqasTbGa0lV85RTaykPZyb+iDGSIwfsQ2RBnm4uOo4ECKFd35XDCIk
gJ2MLBwllOPfyPu3S/vZMG3F18QLZPxf3Ar9p7+ngysGe7Bv8OPi+YiLEcZA6DAKWxlhpWYHd24K
0bFfrnrHXQpBCbQOye/xXYk/sSC5BSkZM65SNnpAQvxQ/hDGBPGnxkwUH7DP2cAkfoK1hYYiooq0
gHDJZFDEBOKt+Sq1RXaKBzI4f5KKYrVs6F4IXw/hpCNeCMF2wWLmAw0WscxIgHAzQCUZztXfJBcr
T/gbiB8QH8CXiPRpsQB4+ScUedJdQhdSOMdEQuQp26W4GaFvhIyRhCXJn6XU37s5aIKIi6aofxDK
O3yHz5lqlCS4woH19XfN8V68mqAa8wrE5SHakOKahakMRRUGQrCySzSBUFJCZ6fl9YTQU4sclLCX
E6pI7Pt8ztFVCtCWUJIRpGxhviIcydgvQT6LrR/Oxf9fJjdjyQIgVbA0F98DjMz0R2T+j8wtbpdB
ZBlaR9xPeNQNWHly679Jy7wZPscd1alyfUPXMw7q1ezaCIKISWUzNTrmdheZPHKQDxwITAsUKLm7
5Ff9oFSIOgw8czEP6F0JT5/4E9WWfy31J/gQDJTQn0HvStgbCeg3A/f/4+NRGP/+yOoYlwhVe57W
PzHKYsR4fXQ9b6KlZRyzv7kh1r+4fLGriJv5G3Hx1P5kqICcy+h5io+MPYiJBa938/dYgdxvhIrS
31QKHs6JUlTyS0ETSSEqJ0KGH4S3Q9sv+HtsD6G4KhYsFkbw8P42DYqv9535YM9gM4iSkG1kRIVU
rCMhZSp0N9SNcxRDXKHx9P9Vcp0cvax4zvn7DlljsfDwNAtA31ymoARKb6CWUfhPcYSiSnTbOL7l
ixUq3kbdxGh3la5FqZMlwVQVdyOkQ2VUT7lB2pPD32bErYo3FZOwZikwg3geD/HmYs8zeaTiFcVj
RBGmZYsz2WR0wXzHZ4yrIpfnuhvGV5wbDey3lH1JXCpAmQPqtH/3JPbzZkdz7MaX1M2odF42b5Wj
0LWSA/TR/hanWDRiKoi/u+8UtauC8WEjjKBuRoYPaPfvKZJ+1ocuGncwEvkK/2iQvUOEcCPuPzkI
3R3m2o7Sh3B5E8JZ4v6Eg4+6QUIVhUVmYrVb3sQ1ip8F3M7IcN0AxtkK1Q2mXWwjYjsiAhIFUrAh
jBy3y/PlS0yvadN8awxY/CkH8Q9QTO8flYQd28/fDzcR60RcWxIaLA02W1/I/ji+5op7kT2xZGRv
OtDFO9HZuWguqo5EN0IwkA4Qcn2oyYpBNRlMcazA4BEjLcbyb+cT+4UUqh/9xhJiR8z/AeE2h71F
2B1p7BYFE0E8vIS3EvIy6Ogi/VKiQ4P5M28u1qyYfPfdEnUo59zD/w9uA+WgHPNoIWfQB7cNcLpT
cUStJ7yZp3mrhW1QYYfenntRvnAteoTXHGwDNPTUXW7AHuB+o5i/xsfbkNwHAcx6YitLYV+n93Xl
okIKXcwza3FMtyuqf9V1mAMJp56rJW01x1fAbhwX4FEhlaBYDlHtbEH9lxCb17q3REpKwSxqN5o7
1F6hCaHRLzhBsIz8gqLnFRQB0SWqALWXo734HlfIJe56ahj52gTw7neSK89P9Qf83na6OPp62c03
F1Li9POg7v1cN34EjANJay9FIr9DSXGVb8bYj5X/SDqvLWWxLQq/0HEMCQLeEhVMYEJvGFoGFBUM
xKc/3+5/VHd1dZURYe+15poB65ycHZLeYoLfTTszNjUotIVt0w0k1dSflgqC6fQ3SF2RdPxODBBu
hKbgtQpHFrdIUuAhNI7rww8/ScDZAdVbe9AuAxT8FdqqxDO4gZjtvb7T70wqYwmdEdpy9eGrJQbT
TdB/ec/GjvONAlkYi6aDbowfCqQyHGmAzmbIxD7SDGuDF4Mhs75yYhUJIyETKcdU9aV4AK5VTQYx
7s/gKc068b5DQ2iJCyDbzpruW0enMIy5xzXkTpqfR18JP4Aeg0yWBUwSEwRD0pTxrpGxhLLeIdnC
1kH47TN4sXUMBMGqNfp8vIWHJn510l+bbVFr5YQuiwdpARe40LhmhssK583vRJInauI0xaq2Oi0x
kfjiWh4P9NHQtHlFLIOdfSOAykGWq3m1FmSH8qL8kYlgcymzQHmM0Zu4uqL+wM0yJ6hPqCr4jkOy
BB1UQwhcerrqFJN0leQLBh93wkLBcpmp4VtNF3Z1VK/CXvEbcbdPrLVAy15PPlW0uvhM+ZADqiGZ
IGpcPQFU3SFuqfpBp53L38fXXw/ZNThVeoWeTMJt7Q9WH94k7mVvqCYsUw+v9yNXt0GycLOJEhNc
hKFNXC4ulIPwwxYQlQ34PMgxbA/EIBhW5Sj5oKSpe/zvddSjuH5/guR3gSnA5q0nIxxR2UKLclqW
7uBUaBMcistQGQv1EhbNdy4oB/ca5TRMF5QkGNIJ18Q6iyVsYZgJQI+pMMl1ob8w6M7CPnIGnvC6
ayqGyHCzDCjreDgXkDGg7DK17uzi9gcQN1h05RQ3rU9QMu0w8yPEtsT6SdjHGANfek0qyZVLNyVn
YUCswHs7qFbAzfp3rqtkarjP+sRM7IY3OiSgFLUtZKYlQ3pIB8Jth6kLHi4o0dqCgc+B/iyfdF/a
Q0u+zUPokZDTaF8VfP2pb1BAdMg/eCjGiNkN2qZdm1XlaBGxxL9ZYhUVudO4+mFYzZivolh48Qbf
ROFgLYSyF8S4gPUBTmpSG6EjJn8ZwycgZJow2gxl9B3qVsZgCnTciOTuaPNMvIbmJcqn9HoGwnkf
y3LBYdwOiKregjHhc6M7oK/ESsHFfnvk4SQRSUegsfwBCQfgLNUmw0ZFtKU440ATkcjF7mUWq/ni
EoZScoGNQABg+1/TPmKUDOPzbifRoBqDyubq/OENdg/vfg9OjLzrt3dJ1/AJwtAgBwE01r4yMObV
hWiFhndn+CMbhEfhWblVwRtWVHo8zILQvD2mp5FWnUkMv2vBvdezf9dzS+bq6w1LprCuvP9XHd4Z
u6UZpNifMxQlG978yo2JWcUtECP8cEGsKlPHSuNBkKrEhl4xyUEPBFMlxevhc/+h5/R77/UnAxV7
qWHWTi4Pb/gpnTIjSQjtTv4hY0Mz8HJAzATSWwEny9j9fp7YPir3hMHm5ubSicr1+avDAS4ofRM4
QVcSnY0u6kMa6GcrmAVpCOKc8HA3QNHMZjSdfEhNzBvrxwqEP1FmnwB0+3AUE+XJduWn4et5LLKA
KezhBGL3qw3v+wv6W5Jy1KeXLQ1IxvII5H/gEcrQE72HwYwoc+SjmG3OrriOfSioRnBjiFiBoJst
Jd5EQcMOB0S8F2i37+VGe06Dr3rgZqwZrzz6nK999hMdgqz/Tk0Sgfj7y9xwQE4C+f0RtgXHEgyZ
zfXN012LcZDPmZpLAl18TZcNZcrtt4TDm5qXe+e1ZgDE+lpLKBJ+1Mkg6lXemXeHYLKexd3DlxPA
XiYjyAT8vyHHAXmlztVmiC027znE5AETdoxDyFSt7Soqt93dNpAW4vsXa0dATG3E8ApvAMOBPQEl
QCciKxdzjz5QPyzAFFca2qYuZIiq0aVvgyteJo894jvdb7cMEoZXwpfQ7JRvzio7lJpVBS7DAETf
l3QB7baEZIEAMynQH6x/vL6iHr8e7MXpiEEY8YWfftx1X8svdR9U+akeZKbiwxILJSzPmVfULMsT
QF5Iz68+YRBs9fd5XTjKTaQcF2sSA7znEjukjAX7fnjKpoKsUTI7iIawMLw+4lnnO7kZMG9Q8sVM
dWGoWYG6VdUxcxnm0v3CkcrxFUR3mgkbGBi8z26C1vRuig+xasNuKqH59OEzG99RhWJjkQv+qIBQ
WwTRZjHT0Jok/nWlsVpVM2WdmpauMUSGnBDemdWkpjQdcLpF18R8mAf0eWZeQTQccSx0/3n6XN2a
mCwz+Uw55GwODI2wNInB7V9PG3m6/yaDM7HhdhIyM3reLGapIOEZYP64dJm1u7CT2fHM4qDvC4QX
65JH6ZmvwTSZDF9/NWkPcMAQfFufDQRYxWN9vlvGGMIrggZLPXW+HF8XL7D7nEm3ypGxJa6Wcpnb
H0RbVi/EvGSM14SEf3sSrB7HlLWeNXABUPinEEm/Ypm5t6xBprwc7qUOz5lH40DEQ7PBZwBpqgS+
6aHlGkzqxR2OACZ9tC7iWH/2QRGyjKNddjYgrW6ApIzx68e6kDb3ByzR4VMKowCnThx2JZs8Dvik
tb/HuYTspIbqi53lYwOA9Tea4t1U4hn0Ja3RGyMWZswfhqle2sbSjvM9sSCtSNasYht2viuuaxwL
9MmdKpxUrsLm/MjBQr8ep2PChP5nE3/BSo8tyY6rY8g4yMVb1VE+olZSjPE0JjYlR/6OhKQv2A0+
Zly/yc+eT2kwOvc2g5XQPHcMnU+pV+QHGfapPslwWKXL7EbV0D/VOaL+MERaD+VPmdaQMxOrYVbX
TX7rgCESi5ZICTwpC5ZvjN4L6JfULMCS6QQGtPTbVPsfNK6U0HoDP9yIcuTdC0Yi9oY3QaqJA8fs
dEduuSzbTZNinSKIQE3qV4X7WzPOY+2sBjMx7KJjSMWKxcOpOK9jWRJ0O559B0wLOSZbEotmt1wr
8wxBg4oFgumzsULk+0CVQS3cj8ubbbiZrX2JmibtWChVwbCFsxLYLupNLJWoGVRos4MaNoq+TPG8
IW4OXvwL0yjvNZixGqXgUZRCzDJwHDA/pv8dv2WzsXb1n75O355mg9ty9cdM5edPRhFkgEMOgSGu
+7eW0ZIFgIyMlcoKQzPNvzaX7Ie6N1OcQsaeucRmJEr+Gsfx1b/nw332zOhskERGL0jh5Emza77C
h8Lgg4YPZtaT+0y/+1+7tLtvdF1NfpcHbAskRRfZGHeWnlpKN6I6Z+KD7QoTlQVqsnpVV1azf3wm
TBX6cYKXhfvcPSkIgLPSapxv34EQ4kOdWvQZGtyhzGOsK1QiFBvI/eD7E5/IgnCrxfDHl49wBxgQ
wtDNJb+ASIMF5eoev17T7igjuVin1mCCd74R6iiOCItwOnJG7PyggPR8XAx2dGGlVmORIpnqGx03
1k0iIYh1qrBgUw92IYxr4R5vhKQLDMdU0jRb29iK/fc30n+WsrLX7BP1uCBjTeTvkY+CzMF6vnGJ
hwmC1hpOJd6LRuv84oGJeb1xwaoIqwogDkFIZZeQn+YObjcoOBIKkW/Jwm5gUQxO8+L1B/mGPDVI
y+igTrhgkfFE6eYwqH+cLzxpG7zOfRj+whgjJQIG0ibBaTs25gPAGlrFgc33ftCa2dyQjhAJxAXc
Ext6B7JkP1e7yS4DvnF6MGomDOYeDqNFJ51J1minGXBBWAB/M1Y4Tca3AKDIZ+NHaCseszzq4swf
Lsp5j5UJTwMzh7NElzTpYF3Ro/vZivElc9sFcuqeRg5eFXIKCNHRZtkeIbOOs1U2Ll4OmofB5k4r
zUgHs4yw2LfIXIX2Qffei+/87sOhgyf9239Ls1xUEIXJZRGWlLhTIyU7wdtdCLbQ75guhvoIXyT8
KyoAOcAEjPvvKy1ZZtm4YlKUTVCk9mAwdhBUoNHFjV2smuEIMhGUCr+SaZeVPy2MO6z+i9+oc409
PQLXn83wmUjsx1oNykwoZECSBehFNsPh1XN/svlC4Vlvvl66+xmjJNs+35thwjELsm7OOOVJEY1s
xsNopcPMDl6VvMeucdjMBrpX2IAkEdxNVOUiLvZ2RLqI0uOvJrfxaeOHoxKgtmOcWx4xTagp5zwR
PsbZRDiDjtJmLM3h1CsFZJecOvpIX9TtyCVimASUaDVuvjGItksniE489c/AFa0dp9tWoRzxm+1A
x5OJ6ME5SQmdW3B+SBtUyvfCMSiDZeu2fx0H4XN123WdxUf1ZpB4gAMwGyt7dr6rc1/qx/oMK0mZ
Dpw+jH3MiYiq0cZtO9M1G15OqY8lNj9yPKAfYYb1chDNo5hD4NfXR3k3Q1Kiwhc+vHfvOaUDi+wr
iaQ7lhT4jFkPKfAViB9DIJGJssA5g0X0szfQPcEnpDG4N1/WVhjrzIJ6u5dXZiuqZ856MepPR4IC
8wzl42TzoXit6TNt6CiwcPoq6bvYEaHX3sJxeRbmyzSWCsOODaJPof2C1/h1akEDtovOEdY/i8HL
e+MR5Wrq5ooximTPfBrPEwcX2rfSOrd2Ngiz1LmpE0WeXhfCVYOY7O+ovkc/ZD+KZW154y3wws8z
/oZe+3DhT6ak3a2SWPeRwXBd6lChwQfj/oq8mwCmb0meEIoBaJw03Xie0xOnkxStDLEk6byZo+kW
HDQ8snBUAr34/OVOL8hF7FqMhz62rtA+sOp7WkF5MFAwsqOkUR9LCAx1mBDeFZzVkVE7D87S9zjg
t1vIx2g2WptDLFgEZF5BgVdnBi6UsDPgHvUjnJggfqf+7wwJ5LGnz4FqNVzgz4CYCYdXzaqIrwDU
OkKkINjxhd1HZ5WT2w6CPMiMoLgj93+jTmxpCvklXNlxivU67IgFln8Ewa5R44vFh4YH4+mI0QIw
0CSLkg/TuOESI/fnwK80qj7wE4zV3ndfHYSGPOcxCtZyYm9O/y2xynzIhqKgvkKmNoL4ydtI9xVz
R1cLnwB5Hkh2JwJnfi7cj/N1eWF1RYewQkdBriMWo8lwCXHyyQeEMSglhEJth/9JX/JY4nEcui+a
sS4msCOM2REcyDZXnDFmpTP+UHBy7fg9FMpcNsooRf5DpKCpzUuCWBZIpZ6svJ2Zw+i0VLt0XyNt
/KI2pOvaqquow00T8uHNFMW/mV5qxQTbTE4I0/hHxZ4T4/8aSVNH5BxwUaRENOMUZxluZJ+HfR3T
HktIFpOjsB417H4a9IxF/E33tbQ1yiU897pG2jLFZQS20af1f8MJ7BrIUPIImRhgjoUAEJXSihqK
DC77s2E50KgdNGZ18QAjzAwa30iUJKW0yHHtgodHDeH1mwUehc6SYOk6UO3v3+OoYlR7d16l218W
ThO+S6HHqyeJYjU1pUaq28nbVujH3pc0In8HY0YzPRjSREJiALxSWw9aZM3pj/O4/xnV9huf+3KH
dpOBzxmYprSLUa5N3pmDMPlK5hNkCm15/2DIbCiYcN+3ErqyxusvdIuquBglykyufclw8bLOn3MW
rGRSjRY6w/PspCZmZ8GDQdJVsFtDjKA8UqYNMhNQXhdbmQVs+3L8/OMNu/QGhi1TbrgYENtgvc5L
Y9h/s28xdNhRZ96sXd8tTzTMLEQasMoYC1oodP8xHhAY7AECDBp5ylK6OViSDgAbfx3X7qA1nfe8
Dn6eAnw0b6Zp2ELVYl3XXK4osWipVgVbd/GzRt+laIDY+h0jMAQ52pFVimoXuRe0StgXGBqdNNFN
/87YjdRvpzWvbmuGQISqKRF7sSUu2GmmjSc53zG5NEgohHTXzNB7+9W08JefZizRhm8bjMu91/75
9ofE11CVs3aQNMw4z75gO7KgYzMcwoI5j7Y4xUCbQlWGb9svuDAtW9kkKdQ+OTzEpb+XJNQ6L6/m
SbfEQ+I3MWLlw/Lj/PBqqPjUqovbAP6ffQehn95ozTLPEHESNnYr9xA+9PZG1QB11iKEd/1bf6zs
746rn3d5efcpfhA83neUrpFCIH4l4N2iGIPigHucDPfae69u2ilfsCvAYzq+vC+WRLAngmv8LEe0
eDye7ChYwwsb0HJ7y+Y0BVcXaQOpDVvkr6xkuXuvR5BGVXWeRBeYjdAWVBux026AHZIFso6bX/iE
f7LNIaWSM7jHc4fYInIRhv7QptvJ1bX/RXvJm+Kyll30F4MdPUr42lMqQxBY6ruLEL26YFTEBWOa
gCnJiyH94ILJcTGHhlb4PqiZKlgXiIHQ3O1rYnMg5r58Vlb54epPPxVciCEsQOt75JC2sFNc8NZl
XvifxnkvQfyAVZPZzUVC25pLfC+Qo6OzYaTiQws+wljgJpgCQGMnaapA6pbSG7AwWb8/KOHs33zy
TFWzLdz2U0uf6eZbNB1c4481MB+EBzPnUAYodbIlTenNvdw9dv5+lJPIPUQ/5CFeR75s5ThK1iu8
3wYAhWOKHSbTaNiu8Pc8l+LeYSAI3AAUhtBAstD93ly2AOaiws3wRrEJaEwp9zjzhLwzQvmsd2bZ
ZAwxFcNncpbih5B5nErUVmCILddl6sijIc7kaG5gzHxHeLArK5qWO1r/EYoiwKU7csspj/dsRxL6
4pSw4ZU8vVP/ECLgln6fYTAA1Mt7CCldugYu3kNvQ9wEE6y1ISbZ30W57MENtr8BySGj7g93GP+R
/n1s++vgM4q5mPYMinbRsibOOWwopbUR2X8C04KY9SS9EEBe+FJd8QN1qxknIWLz99SI4RgpjsH+
obVut/7ftV8Ph8YnrVjONXto6ZbBd8PG5N6CAMzW9O/fm4VH639/YYJj/QIKWpz1b9Ni22PDsHpO
5mXwjdTGxlM+wIB6Bg3/KGJoBLOAq3oonDdpj8D1IOeQPTcRX7cNcJTTuA3xoaVTkfD3mwDXja/B
NZDhx5Qh15ctCFVXBjsOFR1fLV+SK753TCT//Sumkv++mgmmq7N/txC3SrwbWjhP/CgxTZTcxs5n
1aSxn7N81mB1Z/iNLfJDSczkO152pvivi6qAH3STQt/+2NIch4tpTYtHT8pjthtB+fpvhFqMS/5H
PL6YndeH64gnJL1zk0eK+1v1HYyPHdXSNvR5zN9UCzCIqSIu0C7W4Hy/8/WAcgDMBQJunnvOWToS
iWExxbXR31ls2WwXAHxM6L7mfm74wAqmZNOowmfgMLg1x/AzoQ+hl6mwMLLSV1jzgVB14VjU+c0Y
xSQZJd+Hd8MZ3of2CtDLUC+P7oX9FGkWykg5dgOPRE5gcosShM+5YbeHR8o5sEVNav1gvNEcwPFT
t/2RdpSDzAaUtvD5Mal7+PeDW+nDAx6Htg6D1GJn5X7t+GexVEJjgvC2xA0TQwl9J2iSAswHqnL/
ESAF45K4bTbSYnM/NK3Zurhuu6W9XZwrzFCgJlpDvhZn/Gw4VijqLDGgJXmRTzTxySq1xL+Mg4J6
OiBtMHP0gGEuA12N3x8H7tc8UgU51xAIbM1Id10s8/CF6X21JAxEpDS788w5ruaYNLlleDPn/DRP
reO8gl0kaHFiJv6OxHkohtOJJ37b2egfbZUnFxmKCFX5jMHaTAgQ/31snXk+n/+2f+JqIoHawuHA
OmO6ZF05zFzPHO4n70j8IeMSPD/MBRgGX5rJWxefQ8OHL27GzIVTQXw+5EGbR9U5UhyY4DB8lZje
//sC/sYWXZzK4tSuHcTk9j8WR0WiXzEhGuC/Ux2CMbdjch3QWyI/xCbLFmc7cXcOnvmc6/+uAXEd
iBC8n939Va64ZN8OWBYZ4ZAFY3TABPwJH3gM0yyMwC0aJusxNv5jbSVezYX373r9jaG+HVjzo2KB
XDZ6LT5cH4/FVBC6Klx7q4n46TN+zn4QNgg2hhEh6DDJ1JgO5gbfjakCKUOZ//7Uvbp/xdAa5BE1
fz8EPUc2jUBYIehnw9r/Gff+BFmib303gownjoVYAv6tDeDJShNgXQhcRLhlwipgeK+VOFRxawW5
OT1+rSM+JuY1GLjz+fFIhs855ZNlGMpxXimj1eprzccMf/77WB/mFrG8PaFF5pNDp0fNaNBOFiy2
iMvMA9ssvrMaiNa/L0H7lG0NKmvPSyCpPmatrfvDS8/T/cphj1o1zmcjyl7xJcOUVN0HJNHWpoJz
JcLaG27ViJPHf4efpR585umfIE8o9su+u+KUwpkG34LHEYuEMT0Ai7QxVnf/Fmu+TzGkN8fixKIc
5evIAuiBDpLRNmZU1Poy9KfhSHCH+h5SdYgqWlg6RkibQBgrrBbWSDhGTrpobPGFTR8rMv6hjPPF
en0LnhEhJAOogzjOH9J14gzsFAV+S6TPfTJYkn69kYmXuB4g64BcV4qVbXhq2rACrjCcf0ufp4ty
84wAO4bL64F5RVheUM9N+BX7LP7uLLB9/J6te1zEpb8BYNNmV2yjA/AUdTYiKDuQiYixqhv2wPYG
/1DyiD2xmjP27pafctQWHondBakGQ0eH/mlYmF9CVYDTg+U9ZiwPqjZ4EOCmwm2npi4edShFheW/
DPUat5gtA3cQkKiP/4vZnm6Qf8bPIWEFBEByBzv37vP3ug8hxSJG6gki8QhkAyiEYbaN+8qsGd0e
rvqxi4dPG0T+RQy6cGPh23xXLWbulZlyMp6wqcp2H82UNkb8imZ9PreVBn6AD6kDZnCD5l7bac/p
KxZG5qj0iJtnuMQw5MrbcPlB0q038AwgDXMEzhdOIyC5xb+wmzPeTPosBVWJ1JUSpeVGKTAVs42/
gSd+cvE4oUyxNK54+/gcvdmEKuoiKwt4YQQCP81BJAmDqpoC/NTDomahTfpLUnFIOhpOb7nJ7S2D
hvL0uAA7kOtDYFFmvfHwxZgJ28Zm0utbUYW2CusEDGswOab4Bd/xaf36uM/SBU9/sOUrdhjNpu2t
rycJWgc1Yp9aRB5LEZ9RbfacFFchXiGmFW9kC+ynyjahC5sjZ8OUXzBDQBCYl2ygvykxPEHsnIlB
gety6B35lN8eHi32IJJPBp/TXx5/4zxWl9+/dIsNHufZST69ju0uWf22KSlWzXGVhfq2mH+W8lo7
IzOEOgTtSD7c4wxm4+g7g0jFEGf2WcGjgjcmWxxhVxQkxYpTm/3kNiKO52aJDeY5Y4G+PMYDyBhz
afyE7bUivhb+W/62UlgbJjHmMREvUMvyA4pECu++SpMyzcB+saohGdE4g7H3Po7OGQDay/omHTum
2pJVc+2k8+dehqv3WnCNbhSZwdhUzbG4JhiG0SapYEMXWtRtn505wiWVOBLnffmXUATAH8HK6nqQ
f94bhg+9eWplyOp7mEni5WklX7vVvV/f+zawiuyMj7Cw8GLpbdIv1MSR3OOKCRJUOcJ+nTPKvCdM
x3GOtF5QcVS3/9cfYrmGOwNGBuiqkNS49dBLhushwoiXp/cWb2XyOvSeMBQQH7oNqYxUm4AI0LQv
bUx8xor5KB5sZy5fUHhErCkFO1Z5dc++6cH1JXII/p5gLLfnuSYDI8OqfSiWoceu5ErNTDLMrCIo
xER1zDJq4+46lslZyyY/54ZojIGE0zvr6w+YGKEUirnCEBs2Jy4kkKJDmVDSFCyuDVndsuiDsS2G
zN9ZcSoWENtiOIaEDtMISmJgBSEZiw1cTG1EzdxB+gOwbpHWrro4e3mDuPYUkulujDL1EI8xB6fp
cmiV0W9VkyaRjXtxcaIkob4XwRIV9O+EtLIH83MnGcsQIijFgAlqaJrlnp/aNaNV6hwVNph6KCM9
GB6/WOoiLJ5gfo6lC8gejVAzxuJWPhYFqPdSF1mOOpGcOH1NsdRCuYoGq2FuVoH7W3KAOR7ORfi1
N7DNmPsuUsxKgeCRzFJZwNBgGot47wJEAeueMrK3KqC2mc9NQfXAmkxKM9rKQ88fAhnjLErvMbCZ
UjPJx6TVCPrHeqlzijPDAMxxbkQgx7cVsukJoDWQqXLOl8M3DDwcsPBHZ2KXht2ZRp4l9YuVIQwD
HgmrFP4Js6M8/cW4phAcjIybw44pNi4aljYFNX1SHMlTnGJxIcXj5HrJEpG58iOsF8gJgIg2H3LG
AJ6IwypCajeRDyysNffrp1a+0RfoHX+osR9ed/qmVoUkIAXiJeq5H6L1h9eFxpg2iHLtD04w8tz+
vpHEJKlM3Y4p3J65Ezpo7I4bTNH/oNNx5atEXc40DPWEWgBFxKWPbbM5iG/BZ9niz8M0rkHnC8Zr
4pj+ZRfgNAK9Sx24/MTG8Qj7FvtIZoWYu1G28YHwuxfltMpKjqkrPTrjqbfzoI/0yXrHFDvH9qS0
lQTK5E4tDjkascFMD4guir5RPcOIav89c/43W4Slh1tEITZ/0m5ghDyVov5c8u8bnKEWN1/R0SBa
vwkLMOsh4SEtcWiblhxArkUks61YPNsZvLfPrkARfrrSsu8ICfmQWcFJAQWBidKEZJCnTbH3PQxc
FWNuDixU0vXTv7sql+l3V+4GDHuEfyJBjL8FtLtnRHQg9M65BvvCSXzId6SmdNR1/TWOmRYCuiXj
ZxQGvTnr1IK9goXy/rIyp4wImqL22mY+WYHnm8NUn9LsY8lTdY+5GErlN5KOz+LXX35fflrPIImO
+8Cc3lOpXadyHPabDXZQGzVOYtzrxGO7MrruxPzMcqIdEOCA0QlVoMkP+eoeAfF83TrGVAyzHpv6
YQFw72U3l+rmgu05O5tbatgJRx8+/8uaG4LGtkFB0zobno0tKPUL/R6eo1anW4zzQoLKxjqeWaMq
/MyazWetbZl8v2k4tjJl46lkXMFVQjUvm/npGhchSHZ17tnJ0QAzXJd3Fw1sudQ3zPRuq9cmAUI2
WfHxUfKbmJkC5zGWZXxu50rgmCgfcTxPGKkzs18r6zd/RK1Ak8QuXQh7ZCATqHGDxtM+EBXMZpee
68nAfxxKlPWs9jAnGa785zMsD/agXdVZgS6Bealhc6yGOcME2YAKgzUcRmWwU4qONhh/7PGLir8v
gjP1xuENMc9mXdDPgzObClMeLEQZVgNl91qnJLwb2JOT4SEoRB0/6zaE1gY4PG7/wH4ZWmWy6TCy
YRFjpN3qI55L8HsoFEF/yeqRiQ5ygPAHeQCVCdcQZLXtEcpc91/WkgBqWBZh39ELvkwVt67HXoxJ
BN6ESSceY+ZSh4AA+eJp6YeEBpDzj9ckMq6YdiFKFi9DW+p7Zd/DIZZDf+G/7UJ39PUQoicWLOZf
4g4d1OhzBg1Rf5duCSlpIvTsAzOPFWaHuQlnhlD3GZvldcdl6Ewk57obsnTeqNEBtEiTvR2FGyAX
G6cUbn1QPRg/M15k8IDomXZUwRtRjEIAhGuE/ecq7E9es6FKvA6hSCbxoLP0SN1Q0yJTCgO4HV9b
jaHHquPDRcC7xmFmDV2D0D/GeiJGwPwe620B3otJVUFdv4eoxdyuOmtbdJ6Um6GyNgLkzOecRQ71
MFg9UmThElZDUiDTZ5NdsF4ghcbB2EnZYTvy22nE/pbihf+Q2GEXxFBEGUHxE2TLKUsgCyGcg0ec
rH/vserBqE2IsLMagqxZdWG641eKDJkFQvXqy56yZw97Eer2lpEXc3lMvdFq5zeXUxrgixN4MiDF
khRtEh1MBHFQzY6DE9Etc2mZO9glAw5umPJDQiZDqPk6ZAHJKSMoZsfzISezxXWU4kEGtfownLcX
lVNxgzVJf5MCNTz31TE7axz8SI8oO0jfE1GWtUMwzgP2dtDC98MbdMs28D5/jnQqbMLm8PjZKSSF
pS68cgZCX+/t69sGK2ceN49omOEw7ECDRvn+vc5CEvRGytO8nimlP5QeuEcR2Uvh4Qp5BzKPKWay
yygL7/Dvbz7P0pDpmoXKlqKDBkk5QkHuRaQixNcDU2iPYLJtO4KL3C4ZcWDBdYTgw6ABimc6sBmD
wzTARwamx5WzN3ofGdG1R86wf37lLPBsfsNY7ix46CGYV7pAjQA9vqO3xxWMcv7aQ+NvyYVFXdUx
GeU+HGQOJalL7wO3RbMAkAXHDCJ4575ZgRJ6Bes6+hD/7ZF7tEJIR3sog+TZP1eDtyGEF/pnzDZM
1wsAgjyOHqpm5IvfJDkR6LCkXeLcji/dIaaa0HmIdA2EOL//HQHV8hSuetJh0kEjBxry/l4bxaP9
ySZczj0w7Y+T/5U7vAmN1ccXsxxCkq+QMgz7uZAOTedQCzVegz6xd8lO1ddN4scMWe/VuyXm/XAX
SVPjAXglu2Nqt6v8a78AOS5ci4/AWHazGu8tvCvntT56pzZMRHxEmShgZcacliJJy22Uyv0jpRHz
XsB2xuJcHb9dRZ47xUDiFsSRWfoDFjTGRGZ6up9aauodO2SmufLmiLwg4n8S1cyCeoOShdNbL00t
pLpltIHRWRZ1VDgXFCs9akTi+FBNQVg5lwFLIRY4AxGJzQKTHfMthAYiIyhNKI+413CpzjSY+aLc
urNurQZYGjLUmTZndYRXwua5ku1yQjBBSUPMesnIldlkX8ZIb3QT5teWCkKzwHwvx+yLJAQCGiyZ
+QntB0b4umDmDBAQMxJGH0Ivv+oW1yOV2O1SguPDMUc/tvosXleb2oj4qBnt6LR3bJaJl22GRHwr
i/w4PAl3PRG8fp9yRvAWgd753vcgBZUXqpYcGfrsGmQjnf4tUNe/RT1tKUhsarZ2qp0pnUKCtycE
mCxzuMSMTFijOCbbx3p4KjEC211hycF6gVCDMuWGOIOjwwF9b0HcXW2UBsOw8odrad/4vSmWykxG
ONXBJ/cs+7Df532qqF0VQiYeZdQY6YgoW5u1fMzZPpIn38VP+O7mS+r/WTt5bSroA6WAEyBS/g5q
3I/Z6VRxGXOd/sFahOqJxbQYrWLMzFFfars6hsDAdgpE8ZmyE+I2bxQ2zEfsgFnca6L8YPkKQt3r
XOLh9qecORE58yHWMnPm98wd1wxtsHr/oDai531GmsckHtiOq7eAm5SSlGuxCLQXbCWwL3xuUJHT
2fOGL12sTq8MkPxKdIjVJofGb9d9YWYCOsSAjZOaEg+jTq8FI2auYTcYcVmM9ynqe6Mq/l44GXDX
k4nMlE3WLxxzJjQEK5LtMyJaJsqKWuV5IHdm2c3VvRaCUB3xgZLigm1XYnhtxVw/lDrkw3bLZF2b
o0sQBqhW4o/9NAPfT83SDIPTJgdrBm8WkPBq3jP5ecUhs2+OEqyuZkRZaa5wBQOre1sr6IyOyy1W
3JgoLcCkAWD3EbqvA4q3aswotyLuJr6eHndfja/mWPySDgCu3xhsRKD7UeRF5+ic2lF0Pt+8yFss
WJI8722bURQtFpH35+3O3KibAcF7PYsVK4rGvJrVzYx6TsTDitewWvF6j0eRLSyZUWMCoIMCzvfi
fR7n++N8td8ToGbu98JZixGMGceqF++nsUAQZTBE/gC+4EzF3KVz9/yFR9xPh6bQbAqQEaKT3QIt
cwucJkCdhuI+nPQ35iC+uB2YLeTTOb8VoNTbnH/NuWIXc54J1y4zDuxNAIloxvjtsX5Y9GfBElNI
SN+nEn//zAwyXpaAsWPF3NRWUFvh1Q4vG6xj0eIU43081Tw4fXFtDUw+MN0Mpk/xVzuexpUtRkX6
UsPsgNuwZH1s9vG55CJ3dOgOxCcqXqZ4hx9GXtgQ8975r6dN2RN4jfRzIUflacYb6CXcVEzExPsC
OeJ7Y+/71n5aO+K9i4mD+G/Ov7K/3x9VBFjDf++azwboAHyaD1ycSsej+AWnw91dHY+UgZwVgsvR
BZwo2jjiox3zD2cHv+Nv3DHyxNiBaRT3Ws35Nm7MP/GLapR7TTAWZ4yAz8SB/TobjkSsm/cxb1zh
1W/oic24tDiO4Um3Q2wNp6h6t4R9mLw1jnSwCW6QJiF+//f2kApaMYd/E3zcOAxHXLSFtUz5cO7m
WrHWuX2YYYA9O93Nj7mezQrTn63Zwu01w6cRN7y8rEvqtFANR6nJ/y+D4BTWJsoS8Wj+hcFyGDDy
5QHRsShIrmu0qicNOLqwNScA7eVlyR5CPd5ByQsJA+4y2gQBZp1jaZmOmWI3f8lextTiOwI3GIU2
TEAbWc/DuvBcozBkXG9hqhzRaDlYYP2H/jMSmECbhbtrw7rcfu3/E3VmW6pizRZ+oXIMG1C4pRcU
e0m9cdiCHSqiIk9/vsCq829SM7ctzVqxImbMmLGIFnS+tWAd221ekYxTIwQxYnMlW7CI7Kf1cXrD
7RD5D9c9mu4w2ktuaD/UScMScJlvkyddckrQWaxjlRRz3dxgcvLThmk/5N847rfhv1D2b/HG7Vg3
3SjqUSDQg0ltRAt6jhk8sMCRMno8zh7M2bMFu9DyT5xiOlwuT+ve2+5BSrLlcV616BWmHUUGhyJH
uNB4390I/TU6duYipCLOqrIdEP75iBmNjKxZEvgd9znVWJfOU7IkNq/kk8IFHxxF+8ieLRa9nm1z
oe9Gj0RKLzNCzMxe4XtpmWjeulGDvVwUpqvwLAiE2+st7JVhh/zicMOQfdrveyEggXzpmlFC+PxF
HobUBd21ErtujA6kFGVwIEmE92LLeNGtw+FowRU58OQIfpkBSu4cJhO8EFbxUTCiGGCW4Dt/jN1u
N+LVDiBPcCKLTQEkY4axPrKgmZhw+E3P342upGgdJrH8XhaOzI+/+csM5JE5AGp4s0/maDdiHxjk
B29yONkHenwxduNB2AvNBL0hUUUKgsOMkX2Y+IfJwTuMLBnKqTmZQAGGdOCNaFx+PXlgP7aO4eIm
loLqHid42V+zjz0UszPdcN/hBX99bLBY2+US60EukyY9Dsb72ceDwEBgJzbcMBgYahZ/g0/gOHKL
WY3uMjNENvLF8mj1xMfE+gWaOefgvuZ8TvLlYXOUJ5PZB6Hig3cgueGMuUz8Q5wEm2+34vg7EC12
rHoYWoiGkjLkIzhRLxKPHfniJbvLQxaHJVnud08SrWLuJBkpRnRJ7E1msVoF/rORHCU8ASxpp7on
6mRHNHM3h3tkoRVN3Y/GV2tmkCzBQ3yfwUCUyX7K2edEgyFY64u3ZtASEJvrcA1ZYtFLPMUBualb
xChBxy+RKSmgfU8Afgy5OryXeMaA4jQKklkMGHoz+M6XAT95NPEno908IE8q225ORTY8r92TK8qz
I5ah0W4HaS/cjQBB2rAbWzm940ecWn5YbbgAb8nJrle+IivlysXkk2hbXseyzAE6gXktKVeploSj
VzP6Nc4NLxCGAI2MDa7pBkoLC8cy71YXF0K6LJ+kOrmUcjrlhgnnOzGTAeskF1YusyyILSNgtVvK
wvNXOH0YP/K4PLuERM2yFHvfORlUIDNASEl6kwwvLZYeFp5pl9VkPBxXLkjDcKY6mUHZISExxOxs
g12R6/01WUXhlTNtBkvCAjn0OeuELAv9JV8lo3s+As811kzyCY4UVbYBj7gwhM3daN62W905pFcn
2HHqOaU2Zhl7bNamUqG5O3wMZnlic7HonIy012w2axphDEOhZfORD4r3yGZPgBXeM594AXy6wzjw
j6qN33vu0jmWewwgNmq4Jam/WDTM0uxhSHthGIpNQvDNwvb5tuovsImFHa5DrFK4BuAT2zQZmet1
OEGbgbnBjlBYCiMLM7Tboc03VNH96KC13bZ385rDzGpDl2O9YhXV7JMLmmFMZj4HzVD1fUafjLvJ
oYbmmuFN1nyLhISGSc2VnY0gBmIH0dHx39gTghBM38kHYNswLz1kiKpHzsitAQRzBibmbBGFqOHB
1uCVYkkfNMxqzSmihZa/nq05tAWEZdazDCk5qP1ouKxhfd4G8kxhs5qAg5C/tegACHWDPr806GFp
aA8iCsH0ETCRRdMQ8t33uXajPCxl33LKOyC+I2crJwLc29gxdyGsf+nvBplrmcFKoLsPW9plMtDt
iYEoVBzgXBL7d8gG9CN2Ecwkj19Y9MVEQEHUMp7206a1JYQF1Jydm33DAIzEBsjGCYeuBx+VCARB
Hf5An172Qa+epLMLv0+ccoBQEtGyxSHUBmRR6DZR+QnyipUdOzVL7IhsQuKkyowbS4K4Ryi1Gqgh
yvwqYQn9CCPsZU9SgD+frQ33SBxhIWZAufDFfIsuBOgS30mFviPGSz5Z7uWTCdX44P7b6v9VzhZz
5E+O90fdoFcXp0pK3WU+1c14rBw6QW2DaqmdA+CC/uDa/bhGOPGFsQe28a7uHpKNN67h+fHYzSw8
XjloM4e6dObqN2mWRtQwFvLJEVd+UDexBT8H7u9PzjMWQSEUFjMiloscQo+CFJc5WVkyxZVHSfuz
QnTB2RxoJxPtZidUGPFaDm80n4/mzHpsC8ZJFjBWKywRE2DEarBBr5dlakC2gDMhm96Te+woDhlt
PmXoUE2263QDXLqReGQrGOyX2cFjrvuTiTfxpKlw4X42zbESHpg2YlBwQKJFuMYarH2msbv2/ZPh
U3gVrhe3rrg+62ixWBmLEn2D/ocM4/NmncDdoGzUJs9dRjBZC6lpoizRwucxRKxNtrsLdZXEWEwp
s6wzR73pNYrYpobNiCDD44dVTh/tZI1IHYFy+jJ5bKjBKwPfagwd2mgwiSg/wMsKZxIw4t7O1qX5
gGsiPhgz744zmbNl+I4r+BvO03qbmY16HBhfj7Knigki9CJhhdQgT8EntggkJUaa0gbIGCxVTqrE
LRvILkSM47vn4mSWXGjKZ43xUDPW4VDiPSiU8rYqpphGi2icWEQHcACBCs8uyFJA3YJVECrIl8k9
fxtIjvLFdDQUnowYUg5fMbZP2BKwP40j6nu5XZgvGC0UHVj66Di9z2GD5WRNPg7W5O/j5OSoAOIm
2uR3qBkH3BJKAYwGi5Qo7nEZgq44+d1Uctxk2Sg3rThsZ+jfR5cOEIt4Fs9qNv20hLe4ss4zemXa
sm+16uRAiUk4P9qCjIUM/Gr3iZEuxvZuy2ml1ulp0bMW75QMcw/+vkHaM4W1ZW2Jn6Noy0tzQ7WH
SneLx8oPZhKWkFAr0VitzkTCfQKRQiYa3L8+fV9ghD1IP1WMP+bYB78Mz8y9+jLf5Abli5/EfLmk
7MCAIaZyn5h/BIY4bSQ8CQLZoA3IEszkaVZEr1/8LF7ScgCo4PTvFjNMtsq9AkMmNu84RZeVWb5F
aGTyjeI78IWyUgun54l0GX4E/kQTZwP3QXOXS4aDWBOK9NhVhwKM6t3Q08zPjF6dwBJpRUgSSpyQ
4p6CYLi/44Ed7EBRcDgSjgJ4jMfleIStJ9RO8fiWHVwSMQcbjp1WUOZqJDGvHKFslaP6xmcscW3p
k4xbe/ReY9VJBisrQiQmai9yv7VUJhkC9mZr9PhrD76DZNNw690slrqJ2lqbtqe81Dz3wMxGaALC
ng8LnG/5EYCA3xI2JMxrJh/YVbUdJrPZZHY4jA4jctGsmPBgPOFDypJ+tO59iQ9lVeNvHv1tk6us
1TSd5HG55z+EsSRaTVmvKWH1BJNgqa2iGBZz1mHygzwvnrQExGBs1W95VAvAlhxZnps9YVnCwLTO
A/kmuJnVij/z5D3yThAs89N9dcWbpfhIRQeTjHxthFoonEuZaTkzrTHKuFddhC0Z0uTtiL7EyflQ
kSGGCCUOUkVkhOC1UaXm/ozThdJBesryuoi1JGH27y/YpMKuOx9LY92vjXCkCQhFYjUx1oSPUYrS
IoXc7sdp+ar/oGj0MVWgw8kxC1lO4obMnOXmrLPXAo4Q9xtKNSstWSRs6QENVzkZ45aJC2fBNqgY
cfKtwhy9z4VIms2FR1c9hjMmLDouboleZR3JQhELzfkmSNvY6qQSDKXzDRdENd/jU3AKXkMawOBN
yQaEbNYdwlAiTZm3WInYHu8xZ3KmIrzc8TjSqtlu0CjGOEW6mQYrTwL0ttW2tKmOlUk3/K+LITIx
EUJkLQzHEa7mY10p5aGdR/6O+QWX1NSZTk9acAqhHU+Zv2XiZBOaHlTzoWFFbaM3HO6H2GVmJZM1
ZnmHXiq2Xqwfhordg+ZI7F5SskNdEYaIa/QDAH9UbrFJQhUUmrcQvkHKmSuyhhRmMj9Wfi+5LdYb
lF+3lOuLlcbFG7wYFC9KW4rqe4AffmCE2DkhkF9NztGNCd/wxLC16uybwE/CfBUc88nygvSLAxhl
x/bPGorpFXavrBZClOUwKsvZqUz5wyIJYhY+JC5ZSXKbsy8bLAlDQOxPT5ZK3E0OVvZWDliOo9lN
GQ6KbmhQbVyVMYcAx5yilznLZctN1vJAwz+jl9oArOi4yLg7OvcoZjrv+Wr7oMuDSZ2a6j97Uowk
XuyP8yu8XwxycPbP/h1zRuw1l2BLtgYamxTyI6X54vphwLhAYpIF0nxDOKWXCaRQyBcQuGnKMF/R
/WMqfHiyUPhwdPomNpaIGKoufm5hJUOx6fKVsolZrjxGPEeEXEz8KX6LecRDwjvOoJWJZwk07sm9
+IJyE1xRnOmvSZErhE5BGeVz5BWkXxl4G90QFO9FxCrenDh5gj1KtFl9OGFjBrTxYeeEK/ygxe7L
/EVdTEwJSrCTEAAlKhYcQDY62lcfKMRhPPyYLms/lxmZUHw/C59f3FtBCXBh2NTh7y0dDut3KoBP
gOgEfhUoMemyBgm9WGjKsv/iLYtn/DLEJu9wOk9dnM3Rjm4pIagEl5o3EuKxXboUDuKYv51iS6Fw
VxAM8ZflUHE8QZ7lXMgk5JpVP7IaHxm3Qts/wh8XqFRGK5U3uBPCR+d/g/+N33NfxvBv+80IYXfL
HJNZQgGWB4mm2woLUFUuRsGCB/YylaW3WswHm+kUF01I7jCVucc12BcbJgxlAeRtWXFlOsXVdOr1
dJfgK4wADt1xjUMQBIcD+Wu7cmE17j+UCvw1iLF/Prs8LdsAH1te/AFGEjBJzuV/4npyseVMLCu7
8jAH04Fg+ET/I7CwESjvFSd9iTMoSQF+sEMliPFgI2duKSdQ8AkZNV8qNopq4ElYA+Tja9wLFARC
87vkv8t+MWXEyNrJAIIc1qTGgMQNQ+niHqRKS0aVhM8Xm7XT+Q02AYBTl9pqXkoLKV5x4lmJkCcS
z36NWvc4kEEFEgxYABCzG60bJt40w1S2CxpIFFtJ+DeaTFiVJx7jJ2eOqDJaec8OGhXhZEng+Rtw
zcNvcn2hvxZcO1gQ4haj48XlER/qaZw9ycbsYxvGh9fA5P1KOVr8nTCwxFuT0yuXRAJKGdlfaM6S
Jv/FjihKVpEUuJZfVpcuDuXV8s205uas/uYjBDPeKY4eY4cfXUwG6pdyOdGCw2g0zc9c9lOsD4Ca
BRWRVwkf/juX/ZC1RYjghIJs+20bV5UlSjaaCrGcyEZjHe7brG7qOPfyysMXe41F92P/NBE7TtKK
jyIfxNloWJyQBiNU4g3JZ4mjJ2Ua5GCGAlgp5pmamMf4N06cWyh/INMWikZu2xQqO31v+cTaBpL7
QA2eMwY3tH4qvmmVMdGGBLSgTn1SCbGUuhIddPUx7m+3Prx70Ak2Z7djK917oNP7l+aMHl0pnDKc
3j3qgG3YQx4pr25ziNC+MH0XMYPAj2e6rY+buE7s9ZuzQphQRVHkP0x8/COxQ81W+8gBiJdkuave
leLSmFrUuE/3XKvdVbqPauH/ODVzK190NBel+3TuBC0XGh269HNjdZIYgoJQmy93r723/2UhklIr
FK+I47apFyLyYaw/Q4UHJW6i5NzJkT6MiXd0++3zrd2GmwbirB27D+vYLZCvPj1C9I5m8cfQvLdm
fY3HAkTHFh8VZSni0iP1OKg5g3t80BpCXujdJX3hApehTlZjk0knTmTdmNm4Yoh3rAzwJfGCoKGB
7FCYI7HblkEiRk6hfl40p6OrK1gC6lMuDNT/X8F/Iwnng6zHGc0QyX9IbPeynpY8d4kIzYbiKSkc
r6zuZxOIomTsSPgo/oxsEjSJo3CyJLgQociz/Z/7cHIkdMomqcUwYdCcMdNirAlBCEyuCEyKF6UG
2cvIAfqXjTDRCORpl2NCxVgjoORK9cbLkjokqeGQQjnxgMWXgE0WXtYonchL6CtaubvylDhGL6uO
xyk+A2SqBs3nfFhl2vbWFc0L/Gzc7Wfvw2zFLPeu3SS89UjIJ2EHV0TF25AvlHd/rRD4jWjjS9xB
+SuktfrkvCyDroxDrAczSDZS59yImyRO+qGtaJ1QC/ZzLZBIduuH0qHBjlWisP62agPBymTil2Dp
EM198SIQ0yHalAK04+g4Ej8scZKJ/AaoZdFDGYN5zALTf7jY9iEcUDzDLRgQaeX2kLgP0i+mQ6Pk
i9JSfHFdSAl507rs3sMnVet0BHRoCXYaaEP9Tnd6mD6mvr2uL0MU25msVhrESK1f1ml0nmk9Imt8
tBYCKiMYbkcilumbDnXkPtEgoY2TLpyyszSPtwrq2y8WFRZ3QAsadJb9Vv/UsL/D1+JyaE8uhy/a
IC6aOlzijkcWCVls3EC6kb5QUDDqtCQybr36nz4SLzEJc6CTy1yc2XgqsRBNgmHWOuLnyjV+23Kl
mls6TzNkKe6urhfSUy5kCLlyzgMYOLdvPRqehUkoA0Ymyc8dpXK8Cjhuu3ovNrNx09AcgZzRohlo
9JqV4I4SOX4z37wq0BycRsy/aqImS8VTvKYHsdq7oyJ/WkrDBFEkcpBuQhWhulGdytz+V9Jc2hHo
88J9DkX1EQl3WSthpMLZYGDJAsnNnpC+/ASfzWcTg32inofCTH9FlXkgavvJ6DiRrqBKkAmrm52V
yEgEyU92bJKyk8CnFxVmBMC0ZGYzSYtqgMrwPFJBJzWL//n7EujIJr+xrXZ9qFlqSFfDqpIP+pXD
cILAnaPS1bBvoHlOAoW/xNUXR14won/NCXCNBAuAJq4MXZnhepSz9NChq2aeYWxhTzbXmbJoLjqK
qyMbhvwSihR2fXD9BDEmoIAyLnHzePVH5NuECk4/SMShGBeGSrb5RlcJiVMvvlwP8TVMcACuXBUG
igmUYwe6Y7DTnkF2DkMoC+OZYoG3IQCQmO3KNHLIRyqtBHUTF1HCH6YVCmHVJpP6aOBOkUVO3dEI
1JPU1mCJpwW0An7GYQ/H+FSUmzHVakY2lVVcqqyk9hVZV24SP2bUkoiyulT8yZTf4DkKALc/Ao59
6NPDMO+MMLa2Wt3LmCaGYQ2ksocIiKDoT8a4xMpQ3ccQzmC+EDD/Ss/qlu6/uifvw03i8NviOWR1
ZUTQ4GvAmBqB4lPepnhU5VBqT3OOARL/nMZ2lJnahpFD7kbyDgxwkh4ZeD+d7jcynKu1aEBlSIW8
S5IOKT+cfqUPjZfEXeZIWEDOMJCABLUwJJhJk3UljiDPVkUczUCcQrn5uMBHqC1jd40bB4q7Dv2Z
wAgCm5AOEZBYPgcOlyh6skneHjV1ioZwFcWDrOAbBEfEl5TrD4WLDwZW2f/3nEwhSarQfYE5SdG/
uRPAG8Q/A6yXEEQ2iW9ii4mMB/qbn9LjQCa5ICH/AjMeK0HgCxIhWxP8gc5HcoY5e69Ji3MpyI0K
yIGuhEVJXBXjypSQpVdW2B+SKOih+J4XS/XUQH4zwiJZNqDc4Y8+z4BvBC68iMJFgXDFIT1Z5yUS
PkThsqxe+4Le/IdCynsfDFYJMhjPKqZSwE7hCqzXTAh2TYAm8RNO9OczLyPIvC7pz8q+yBX+oVBt
LMhz0vTys/HuywmQQXPlgOWg5eUCVckjGqn6Njd6dvbl/48BmgSV9Wr0U9QJ4PIN4amxAkcRfHhY
CL0F+TXcEjrS+ycP7cOuWNh8TAp3XYFNXCDs1s2ZqTKF5X+EpCQLd3My+hIQTHx/HS5swUewNQ1f
Y2YDqrPgYKBVs27Jx9Iphb/k9q021iJMPhVH+Ak0aqSAEyqok80l41fnUSAoUAiAeYo673QaoSwf
n0kDMLkAI/goIVKkNxYvI5vDE7VxGwrmony7IP3U9HcF9z8OBV5rAUDJZV8ZTT6oZaZjcUuuU0qx
qmfkHgooxkwyAV8r5Uu/pCGQDwOoQ32XYjGvdiipp6lxkqiqIYWNmBHyJEzyCuSQTjdfUD+BQVqu
YD8ZUPfDkk2xOuY/31vzmaxu2ROlgOYHYTAVrRz3oVPj9TBg/eL4+SihID+dmo0seiBkDS37ElwR
kbJzKJcF3a3Mh2qqHVT7DBSxYRxfqYeka7BJdV7rTNHW6IPWPlhCK2hM4ZF+DyUoMDBp22sRIB4u
2xiY+hoqt9GzPSNsfn1o42ZCMD6WftlNaOB0n5WQe6hNaHqfu/k9IE9buwzK3it2NLyXy/SmoJIT
sxD1WqgsDV/mUbfQsaZTYkKRXe7eVKeM3RZ2l3XzUTMKJEmbeC1d6tSooP8Qp6uD42Xbuf6xp8Ur
iJ+zdr48J1AgqThpDxUK22lY1pypjXWqLVb3Zf7ZXmOybk0WVsSD4WFGZX5E6Hpdf1DvhUej81Fl
G53aFU4PhUkvmlUZ7cV3UNI73C5jus7pqC6cNpdN3qEpt8mOdTKqDY7Ddx5qV0KxY2tygwgJ/YdM
rSiek+xoBEdaqt3sRkKKEz6zcdro4w61MKMbZSTQxHUnU7pZLXjm8K/HtOADXlgtVosOms6bPMo3
WRTvlUWHZbpCo8VgSZcW8QAQ7qH5TMtmZLlPnJ5avz2o9bWBPiLJO9D7b790c79Z1crFdNaRaDFh
uW5EJydenpwCItmqu+pq1fYLPY8CZdgSPUhmRpofPZ0mkVvcj/vHvtaV9KS8pwiKQOLNMigDqmr7
jYARdPZb3stFe50qSvoZOwKSQUvHqYh9UlOBRp1JpVNRw/uohdc+MkxBMqiNZUsGz37qSPH+GTn8
d1eDRE1/AdqtIw0laWOpeqdGy3lbsddxrnBnvrZE6B+T5ymV0EINZQ+0bmhkkfYzF7mqylywRNrS
7Selsc2F55/BiaYXJ3G16Asx6yw6i2ekjGGHDuvhy29TXwAfZ1RGx9Fz/2ArN7d9As6x12PjexoK
6Z9azHGpOYiWB41IDb5hq2npW1S7/s40Dzs7nSY5arq/u02KSwvifngAsGpx8QmnB5+2Sf3nqntD
sB0qHLnqxZn4XUeLzrhvauNjOmbYrRoUO+/iRpDerERbNBRXwQbq1r5O2fWb9uIUHBFKXZf55kKV
gFmsgna3dchpoF1YcdNK5mlmlMhqEMXmloYeeIfFImKOXmlFa6hAkgf837Heo7hN7+k7BXEWuzWF
zXyZdmBPCkS+fjc9Bc1BhGA9HKdxQWumDph642an0YpqF3iMuYG4FktU6ue0uLZPJa390IgnEZg2
RrfeB7YeUhmpc4THp7jptVvvll9kztd7zdqPccicsaQohV7XY42jgHBIZkgi0pK8Xb0LRZwxnNDk
G+MacDj8SWfN+mKPNFd0j84nmka1YlS4VjvaNO7vm3qNXUqcNHhY6Zy1BN+FvvI0k0OLKHtb6Boe
rUY/xj+4d89/q0jz2t4qyDrh8Q/Ps0GZknEuHPofHTMIEqCSbSOnEcMNO0FonKDTTAlMY6bVJ8eX
3ZprHkyVml/GTkZjtEb/qc5YZzsEEb3mx1In9WV2d76Ui20gXT9+HXiZRolD+/bVmMR5rkTtVaBU
hQznDTLnd4qBqRFAaq2bNNcUlfRztGKdVsNu10iYETY+XNFFaB4+KOQNbmg2AexRGKHs00lasx6j
dEiJwKrf7MOlppcOQuQudTK+zjLYuXje7QxY9ZUC0/wGx+tO2Nc5bulsiKicPn/VN7Tr9aRdvMiD
rFAcXtz3tzwo0bJJPGSB3q3g4kOyPFvXyXVwA8EjEdQZAuJdhlRS0Wj04mVLFJAaH3we6fMAJSVV
Jx0qQRR4aTqSAfQkbAbX+viaRUqRDpC0Q7sE1rl3QCTVrPduNF07T9UZ8rBPcF6K8nTo+8WgTrFZ
amr1jYZKuoWSoAK/CLDyZPBHK1secbTLVqRRMK4p7oq6x8UdZ7+eD69F6rDspR4at1cRp22O0c84
bepNj4Khy9/5/WSMUwBSQBhn4CGCTqs5NHOovcplBr5qmpfWjRswdyv6aPgdusX8vW8uJX0Z9sQ6
BVXBFKm1OogwtkgH40chmmU167hET5MZfP/Mv7GvDWmTbhSaiYEeltFqEbN2bFobSomWK4e69heA
rdneHUkF7TsrxP4I829NJ8cXIX8LoAprfdZcvIOMXD71I9FxX5uvdniYNwqQClpNWHnN1OjO+fHq
NCNHm39OuY5PKXmJNouyLqeNqU5FkKIKhzi7OMgKn6iZvlqvr40Va0RNQJoLUbJ3tvWgybofPdpm
HaysMG/n4IvcAM6D1zzTn5OibQF0MkrB0MKgYN1SGyAdlIpkU327+hr3IZ0kEK9GhBNVhMM7Ugaq
q/NFhMzjePi1UD8VJQUN4xPS7twtxrH7mkHqGMYoWtmv8DIkW2I3acKi0xMLHtC47TcGqDt6jbHW
S5wLYr+9TvTG59l/12qUDur90+QdxbPVUA0QpTWbw/bivUkHt6UaFVio6Hjv4RQNjpRQnYYErvdh
B3IBqRShOsVU0fT1B0CI0wpiqb2/b4oVHZjpuGGuagbYCdeAy6YoFg+yYN/pO4H/PisjBWmG6fnd
b96cjMmqLrOGCah5c/XXUEnHt68/PgKaqQPJWNUAJoFwHseFevfTzL0mfoOqsbfDyeWPh2q1uOjo
9dat557aVzqDz17ICLWt5/gVdnBXxw3ExigaA7I7GW+gYDIxiXXfpXcjG76BAW5Gtl314/l5TdHL
8ry8U6ZZR1ObUyVryEal4khauNRIEFqn1CmnCkuIBoR33ynry9Wk5i2bYhvSBU6LikIUtemoFrRR
YqJPjGbkdI1nnf27+kgZUfvbCp7926jsxevzHInI0+RaTK8vZDAsvvSU0TCGc8GSl3vZZhP7CTol
DyPf3GbqlYCpRdaIc7xrAbIrsEDUVXDSF5pVeK0xqCOexhf1U/NBk6stVk7/Ok1Grerkf0m/NsWQ
o7zVNJAm2CjhSWTUKKq6XfptPejoyeRR88EEcfext3lr3mzOavW+ziz1KfW5EPyh3UdyvYeWGgCC
fZt/qcVXrXYs5ZWvDeVfqW5SUD5UP1BxV0slVMarsB50hgjIbdI+L7wNHhOKTe2kr1NoeAeBA4CH
xlIGHYrAVIdaxhhPpKn2lQewZ4MCdOq6T2ELLV7VPFJ2HdG1mpL475gloh3yTTGM9ahBfmPyQR6q
TvWkNCbtMPrVYWxlsVenIcTLyWlKj1r63+uAlbxtUC3rpz4YVv+6EXVDSntfdZN67FZAViqDYxro
bzQYguwTrEi+lh4NtF9fM8dKnswvNVlVnzB1+hkhJX7qxkeEkE0NnI7/pMMb1I1BDSCGVZLBAQeq
p4xa29NqTEv2dgiZ8kh7Dqo4Sfkxf2gfMS0WjWGGaz2mj0kNMtmVjD68M4q3OWFkDoep8jXpPuYl
fSV8wcZlgeONdEVDKsOFHop417jmUB1Lcq81oJP9eZOTn0WqjV4zEGDJrK3MGH4L5vUkRaaIAe7K
j1TLIuRMBICbo+8oOGyP46cZkzqsSwE0YQGnlGvHOw4v2LfYJkJTIaqhlaVSJKl37Mv+FekLhhSd
tzXEFEz+FJwO+eF+nSJaGkvGtHZwaZ7QZn6xbgNALCl4msWviaJ4yXugw2k4u5/glrlverEr0kKk
dbIoUGU/YwYghXhUqVJJFrQBM5J4gsIhjUUoY2PRy/SM3so93nNCzAx3+t3Nbz2VZEc+bKLWy7ue
5PO6HER5sjt1WPIfcpu5Vet9v1Cav3WEgKHs0evlAS638mgAQxeYKVeC15UtlGeNGirSiNZfx682
wE5h6wiNQOlt906whUmoXBGsuRLCaYg6UtD2uaOKyDk8w1Q9+UlRGPl7cplgJ9IBthZPyn/1sQrE
AvTPDcqugiqRisYKPa/8FZ0Ef4JTouUmTeAKp03iHS8fb//t5BBHRfntTq0W1cH4/5IOlPT57yZ6
R7LV7Q3Vk+Sq2uCeLetaJRwojJ3gGI8eM4lSYhCSs1kenes+ZpHcn0CO+JncZqfJZaBCj6jyhaQE
U0A9Fjq7YdFUDE0sFPVpTth25fa/+7KS1BKGFGwWumMhouyT9CASevThkvXL6B2d6S0l11SVWkH9
6SvtoNQ+ZnFfJJSG1ja1v1qDjN7TIdpNX0To6AbC7+io/QztW3WQFGK8uw+S01cnbiwf36b5vaLs
ern4HSLIOwbjm04vHRi/ndnl3bKU5flyhN8Ig+gatIvx/QmGkmpQSOsE++Tobk7j3PayN2tXDbYA
ChzZvafW3k6q6b3n7l7e923JktTsFyPo8yFrrEDUYzEUOZhOab0W9V1JZkoxb9Nk1F5eDzBxyWcV
a20Qd+/hKejMCYyROwBib81LSGtN9M6PCC8OUH4dXRefVk89JPVBcwu1Wysmx9ymUOexu1PuSa1o
ela8ZzLWaTj2pRfNpjghuYI7ikhFeZ6gsVQAdOEm0FfqCcSxPceB3qDSut49wXU7Uymdj6i8VS69
Fq0ySqCy846OG3cEJNE59d6seIiMwljiS+lFbWihonorOlSfhyowSd2LgSK/fqZaMX4uoDorHiXv
sfmYTGrIirY2yQPUZoVcZOm+obs9CKesJ8xnzTiBQBI1QXjkDLSsBL0z4N3CUjgFBGrz4xAJ2uMO
mWGUev3V4Ls99yhDd1sRDTHeA6S6DugAeddZvnniY2JTgy9nDai83UBMF6/TLCl+2ZKM4RS0Rq1R
Y7SawIhhmffuD+efVrP9OefPaz691rod3bwQgr7s84nGWdZdc+JP94wWC90PGmYGP3JlnpHjxhfC
WsVIBaxu6xqGGptMZSUJ8fBJSfnsQu9L7CZ8AnICuXWnswwVIZsaJA5cwT4CIxSpq+Nrnyj5QUyL
2jd6OTi/pBhOA8RLnvvnHg/86iaTs/1x8SUvE3yuCRX0HC3N1K4jJg8uWz4YnIPnmGXEz6YkyB0d
3JbmyqQVkXbHgDzd+hw1p9UhQ4CZFeFPp7R18RgXZCfH37l0M9VMnuh/5gmo3zzl8bnO8vQyrjay
dKP6XPNXo6fdtpHo7p/95IifSl/6h1mbiMhAC989s9qJ2RSdGPRngvcuR70gSiesG1EtujKnrAc0
VwmTtfkb+SJglI7VTN1Gy6TCGPlvhVYE03SC1BRyms2vodDEYPDZ69F9R//1et5rgSNnToYe08Wk
/dEDr3mZpgLLvQdvBBG1Pf4ZJvSzV9HKoCXqLXzORZuPnmqfQ04eiIz5+BjiwHvH8DlG0Kic0gGD
IM5QMZPo1GDIA4KQeE0I23DyrhA/7vi1HVghUA3sqiblOYf1BOicONSz0ryv8N6IiLGuIbEUhZEw
2fKgNkbKbl+LZVwcl/zWWGe4zFGs2WUEiNHyOoiFUvJPNugM1kM4YsdCFb9Q+/l0U+eJrEulTNCI
sL2rRS2sjXXk1srg5j4YB49ZMilAxlaL+6YDLlREGWoNA633BLR9AH4mlm4jDI1ixJ5xCjQXL9XN
s18DgfyuP64e3LH0PDY+RUB2kIp0N6MkGTcvbJHpPSF4uPL1KPZBVKfgFGD8CoGNDLt82hBZqFeI
XC6tyYkLrazmr6CwKfCaUnq+SI3L7csEsTNSsW2j83cOKSwewFVpDLBKwFATFuz3FuTkNW8fEJJo
UU7ar/vXgIfYEcZSB9bXyn7HdnNl58iZwCkBzUGpbvlA9iBzSlqbkpRLjc6uQ9S9IwBjuSU1klFN
Jsug/jZfNdr72dp7mRZOC98NjBqBBgrCtudD9ofgS7M0VCDpXXy3afb25nOmLNroIbDSa3Xz3rGf
0qLMS29OeuvhFV/OVouc1Dw37ZP3XirIDZB9QIv3bFJR/kUB7mnRHL2NrtNbJGSS0X0vWiD7VfSd
nhfHLfYRl6e9IXg/7e+FHwjdf2VjQRfJjDZpKYoOCk2xKCJxrppzORG3+C26mYvWTIPEFwA8jdX0
Kb1w2qr7oEMK7bP7j4FycvLxffyxaiOpWgGJLL3yK5p5T1i3N6rpaVdjfl/y8yZt8bRRH8se5he5
DnQaX672R3FLC9oloBGcXCzXX+vwnL6ID+jPDrCuo+TQQL9R6KbfHqTa8Li7jBE4Q76BNgsECAQR
l/DZQ/wHJZsjbg4kFLgK8AoSG4uOaU/bjk5NfOncSufdCersDhCGwbn7vME4RP7hmduddbG+KiZt
tps9YocvXa/her7NK97h1Vebbp3PextoqijmV7W/vcY8xw2Br9Ky6rHLW9O6lz4d7d7Xsu5pFeY0
dqJ+A0+Ky0NWkb4FL79xtXHHnr06dKTEvtMiIXY7cBAVGgY5aBCyZlyBd5vzTse8pOE/6ut1O7db
RT69RB147JsO9HwoNky0rU5SGF5OcA/INcA25mQ01SHKldSD4qN5+vh8trO6cafKIEom7w1W4fX2
Oh3AhWxllUEN8dBRMiAVfDujR8KaiyYVjpH7qBglJ6BTlglJjxmArdw3NqhoEib4JJP5r9xiY+zu
XXc7jKAth2SbntuHtc0pz0CaEgKPFNqSAYfILPwBoRARr1lQgxak50gmSaqM7DCvLUSEn8HsdkIC
SySlMShg7S4ojHXrC3+QoKZLEX7Bl4o1FIbLSmoQHERXJCt+5klhVgn1T8qvr3t0aCaSSOb/Jp0I
ZzhUtP1cIm4L2+pfZxLkLVTIh830sESiKwcESS1gG9bA2yif6ICevc9YkIrn+OoV03TxQp0QG86q
hmGpz2Pvrpj8Xzt855+5vlX/buH9MstqM/TDdp/PWvov0Nai7hFrN7ov0oZT/dRDLqc2OA0p9Zgk
f0hntVS7bBosbbzg+X+EnVdz41iapv/KRF8PY+HNxM5eEJ7eU9QNQ5YASBCWcL9+n5O9GzFtojuy
KkullFI0wDnfee2HxvTxW35o5PRJoZ5PiwM7Kmy2N3k5CkQVONqpOlx/2whsic7ZRc1bM2OHR4+l
YlP7VN+JYiJq4kTjwrtgHbJFxoEeip0gnBqxrrm1l/LW/uh4JdSphix+IOsVVknkxamx+N9b69WI
GJbyKjsCjVx1pwTIL7xMc+WXj0zl3kbXQ7IcgyyaBGTKLa7f/We8TnZX6m6v7mOVBE8oExgnEFH3
6mP/CB+xz46gkwei2FTHdou7dZYVcrKvY0Bi4/R66uppJUMEEUSmtsCaHBn483XCOphwV/oZuj2O
o4CBCdn07v3l6gBK71yZLxYt2b8pfkwbXyDLnwLyGhcPAitUelcz5EAILRJ3yANldBjoUQrYAa2x
9baFDTjAZskl5xILGISozRWtjSTeUxoLoRyTJOYC/l8LkEsqtUcqKARaz2Sm224TyoS+LzReyZSx
CwRYY9CSlo8u6Pf6Ylw8N0xn7HU0m/D0sMl883/SL4k5TeOl38m8RvCVONTuaL9kIJ0SouKyLU05
Ymi6osoKy/dhRQ0e+a528GJ0JbqFSSEXH4AkjZRRswDAQ3P0ILELOJn7k6sSZ2btsVW2ZHip4KdE
t39y7k4QZXFbVFMdhL3yVXTGQApMg6QEoxn+07gqy1NlKwuEUZz2b5/WUdtCSfRcifsK3AMLxawk
8zb5JZQf4H0k8I8/vihU7OUoAtKtBXiO1euLZBj+1p61mtEKinoEqtIMUriJorevUwI+me3eiBz6
Lm0HNNouQo6sMSTpdWpKbkVtsckNC3Qm/Qiivro8LmReNU43Tj/ZDehYvE3N61RfkKjrfDLbPdMd
d03UL7jZ56SZ2m/Jjl6SUgpzJcgRV4iAcSZSfZGRSQFVlSKA31yJbP3JPBLKTwWbA2o4jLrHRHIY
VNtD+s1Idw3G3TN12t87ebGNw6rcwv1A2LCQWVPBqraf1vcLCvDtr7dW9nDKr3H3ektwYB27Yqrs
RxQyYeePQa4gSAYrcsWXPheTj6tP0qtY356Jn8Dd8ZzBPGsBB40rQRqb08fV+bw7/ZlLX/egVChv
0ThXOJviXH1qs9ep+4DxHXeJzB2XIwZkIZ84eTzjcYmTxXXD8ZfEmvW982B7RSatKPyEgph4phlZ
23vty4heby6d3sGw1ScB7z5ZHBcKOjzAmBsFiVz6AiQBlgLECKTuJGlr9SK/wnFfpm+JGOfrJZqi
SvqcyKxJWbelOi5sUnqLQkBvblaLo3is3KfM1O19Lf1kYXZ324ZDxCc5kgkrEMqO+6VZ3kGUcLpQ
zAglQrXDvMKBKHQhTdBb3jN3CMKSm/WNqg96jqg9kt/AjfzyzLEePOYJNO6qG0kECjR0/LwQ/Gtb
C0ySO6LlYdzAGB+Lyg6zevO8jFS6DxzdGLxY7L64piWCHmlDZF7gZuXuTlYyYA2BWhhC5q0PYr4G
WHnqDviZVhElTEPcFELkeSyflMlFFZtzAfDiNBegOqIq09TNzvIFKIgIpRo4MkNxRtgsTzLbFh2l
JcXs+PwoPirS05OQeyT5JZODv7UGqDAcmkKHeRKTWuvtHwUPgmM2Pp2CIAssMTzEJ/luwF3dOtvA
jUj0BDTJgSYWCEdgxeJ9pBuGWdmx8SyqU8+EWMK8TH3N5GIi49vI+xtPaXaUH/MSvBlmzXK51zKn
AP68v2WJ++DUDLU9zduZ0VLfgx6DALIF9ydhZicsRK6I7U7e6gNDU+Zz7GaAQ5xHu9EzDjvbN1l6
XW0hHw3N4UuoQWMGLJz85WmL61kG36mZWlGk1GuaH2kPpfsvP99xWxizk1jdGPLQDUX8l52Ru/+F
A0ib3XKviZ66x4qY7GyIC0I8dd/6UNu3JwK416zzkEy0m4GJh8JPwtmUk/SgibzfI7ZIIR93FUyr
ry6KjUQM2G+iBGO1lFi2GVY4kybENxi71+wWGqQtOayOL+gHUt+QaPwWb8JxLTwSCfkVSpisQTR5
P8hHSj5pn+kX9ZnkqwjAmCsBXJnGtg1jOlxp7+gf43FPWh/v6+WDJOuFghZxW67bXbPKNnUkn5DJ
LF4HeWnNi1l75O3iFJL+UJweXZflKf7OVyothaLXJCprn5W6QQM00AbpUzIykYlgIm/pPpDE0xDH
YpO9E3J5F+JUgrm4PtUn4vSeKC135Sl/hFBOIPdEfPdMYKQsuo/R710i4TXLuUkUc7vVnnPi9Kbj
uEg8WrbjfmoegHhPRhZ0W5POzfFNhJtxEckAWmhWYVx9M1lA3CjL7Jw8CW3+vkufJjH606qfJYVn
T4Kymaq3tXQN8FClcNTELyxK4jxXzVIE2TwpIkAPjRSGmRDDIb3MvL5uss7XCOq4Zg4UMSJih2+o
DsBXxpt5n1Wk1lIuiI0CkQVRkSRdWV/mUnQfgUs59SSyYIqi+qvbyDvkMNzj0S3St+lJ50RjBRPN
f2loyI0F+p0UtTkgd/NhvMkgB7Szhg3PCLudP1iBzDJBdU7NCkU7ih3d/fq5rOugegSS264ms3Zl
+CVaSodJawOAS/XE4NQMXkjwE0bfJEiFskQPWBr7MyjDQt/129pPsBi2XoWpGf2S/+JIbIUapYIo
pBR/NQm6q0gRi3f3jU2t5RrTB1WBNRDacnKJtyLalO3b45g1HIrVE4wEEkSil20/fhQrwi0/rOnq
QlYNiTHV1ENK5RCTsLqQUCMELcST7O1h+gXn++JPXiLAAfEYh3RleiGmhm8UUivheCTK4eZojHsA
hii2wMPJR6gP9mxlzgh+kB1v8cJHRpzf9AI0Br3Cyw95FqFh1r6yQ1lvSWhDrOVcV+XZZo5mn4Is
ZXcug/ApmmPkeEZ2w0yb06KxL4KHp0ybHYw+qRTaPGNDXdMsxCIMBUTbUMypGGsLF4tJn7Mb9w4X
DospTUQmrDTndEmk+Q3sKpwWqE5kqT0/glDa2mFNDIr889r3iGfe+nfzg1ePvWD9lJz7RvPzCOIh
uq5HT52Rvzr+9jLbOtnrr4kPDmjc3GYmt67mSuOGK5BF/QOZw4PD3G5YiG/rKvfM1V0uJttuwQng
VKLF33QuLYPJJtlMABDvUb4oI4kX8cW4wtJgfBEgh/bbfjffzeXkqO0HkrHx/jF33BiPr86zFAwz
mAwIYYHJGyoEZOgILDTZMcvWupP1wcAbBnYhBOiVsUXyO/mgx7dFiEqaUOfcU/fK7I02hSv56kjf
hlsx+ZD4QApfhkNhQiTGGJpLEzHl8hmiHeYxcac95s/foffjE7LyJo1ayzFo4FuRTT7EH+xCbBnm
aWQXv/sl4mx2jXkD9E/tbCidHz+8XZySMT4ExGG5qeLTTKika3LHGVxLfvY1lFOPdbVGVPBtVHt7
k75Xy/aHgTQYFhnvscvlckP3jJK6cGmlerlMKrRjXaSwOz9Yz0UsK+W1L9qFJqTgkWvVuW/5B0Oz
KQiMF1ZlY07ItbkGpQOqr4uALODBphPV39afKlAJbNZkylKOo3CfzyeL17kgiD6cGeHkwgUE+sOF
xSMeiblMRrc8k3i51sF6ApZu4tWqn/te+ZQ+U7qspgoH9SPfX/1w0VYBuSPbFqcL5cvz+1pboT2f
OFhVIKtIvNURh/8YLUykgvoC5+36IYqkZv0J1JqKOTb0ihsNxcSRIYVH0aBUcGkXemeEmXw9LtU6
3/VvCfG9vNRf8L/vxRvGhOR8Qw0GtPJmf6UHWFXsJZYDOFmR9T0rXg6h2mb1pu/xWOVL9dDN3vp1
3yE+KdwTO5y+gWSt9ikB72HceYOBPBUoipza+ybf6w79Ur3Oqs9mQsIYcq/OGXZ1qIrq4OKYoP0m
Hj7qLyodPGQrezS9KsuWhw95uNBW1KRReG+IQqhxo63kTXvhtDZF8uFwwLijfLZX0LR2slC21SA+
7PIVdlGcpx5JiFip3rJddUk8+YwOwLg8W79rl4a2ur9TAmQW4AY26CQMFOc9ITcJObf2Z4Ndlh1p
l9/wq7hCT8ZABnWG0UZnG4LciLJiIetrM13n9ERzEM+XqAIMbR83+3biULIDwurWqj8h925GiKPH
sNHtxjaQD5xBYJBAEpRHaABhha/RWWoO6HMz+vGmHfxlIuJCtQ8JC5pqBxxh0d7RBMs4Fj02oAtG
GlkDOtDbB6857N8XO3dC0GnNzIO38/5RVVHNSAstc/dJbmyClgUNEtQ3VS8HjZKCgQ178FyTB1+R
vwUmjRQIDS3OmkDec0mwjct7651YkkuKHPTjNePgeDvx1RDHkNQcK89QwRTW5Rw3xNzN8ZJ1mndr
mDPgUOy8Rbkvze976vOytRbqRwWo60/ZeeNMgjsTpqxuh7fHzvgUTYrnPpgExhe8Ss/rhYRKn0vX
GVs5ygCQDdZY0LTmVG50dF0sz8sKWWE5R/VuQiFZHAncpyfPxl1Ks5flTegnKWkY5A5S79MCGsop
PA1jB/ODcb7v9U03R+d01iPqNF4XFEQCMZLnWsT96Flf5SGFMkKxqFqOOa7BHa/kf7sFGBNPqH+E
2YbToLTOGXUQNOcbOp6t+6J47TA5lSBmCV6NBP3Xy0/PiuqaoOWo9OhHwbjhk8m6uRlRzmjCGnCc
3H703B+0iCxTFw45/1RiesZdQ+TaoIngMaN+QsRY8eTnmkmip9oElsEBjXuGDiLp9Phzz2B1XD03
wzDNhRxh/mfpaXsAT0dTvAeXCYfUc4XlcBfzirDSjz6bFOhs96ausEPk0wtuLDvzhvxCWDca6vvi
BtPFrLSRL6+pK3Jc7xZZseqPeWp31SPiMNDeoxhFIAjn1JjMBmR3D9CeaTPDnaTsm9+aUnYQ2NHx
wIf7WX2RoYrByEN+o6SAKJpm+qWxZwo7u8ju48CIIUbIM6yomvNVWpSgdm3QI5hTkafSoHlFoIhW
NiUconQzcBFlkans5CwtK0jvbcmocp2WLa+580C8J+MztLd4pCZLDGSEbXPMzjBd7mvy+nuwzQOV
A0wJkG9r87XSWaBLTw/7/bo9tIfngnuL+6yXXTpMydQnUdswHURw2nNmJ8FtdO9sDZ+jte7sc/ab
/AIh3Eu/uBTCZIMqYTbyfCU3J7s/QZjmlMJ0+jggvp7asQunNAHdXtVE3n5eF9ahYK+jz9UUXaio
30wiKUGfzPt0kVJgfvVU9mDTmdjejbg3b7yDpiQ/tY/w9LXKiIyGon7Xa0ecvUkj6acl7h1Yi0/A
1hIJDq5ID/GbYnrgWasYYUZ86HDNBSauPwRwRmixbOiIb1BXogtrhyk2L9VJyIX4MNl5SkT3IOI6
oqHfMnodoDMZz33yq3sXSAr7DPM2mp0VV8adMx9XCah8xEzQfkj4G9oAr8yee5CwL4aw19yMbKKi
0Q+yGBD5/nSawlcpPZ9Bc2y3wzTEF4O5+Xj8a2YHgw+ZYYykH6x0HEaRYtszPr454l/iCflndUSH
jaofBpJfdfQhkYfB94BdNyfhQRPxHeJfLtDidMaeRhxlwiyGZ/z8x8dlv37pZAEfF0buCEGDTHHa
J2FLibAeocomIeo2Fbk+Pz+35c+PzWd++ORcuJr66U7g09nyD25+SGaHxENV5hz+H8SOJxjJpkv2
QeuKQ+TyTrrh9/fT2eLQ2Q9z4hmJaSyWr3N67OZbkceISyP8/iZPkA2YeZdfIqsOiN+XnPc34RHG
JfwnIeczma45DfOZp6/PVaojt68/Gmd2qqb0DEYKiqXQOCBLuNBCU6uLHMcavtKe9maC/VUEBeW0
GBfklfdRuQNEe9Rhco9STv+de11SAvHxoPsdBX3h3n44DuWxKwFcKOOq/72uEVGGPZLhQz06N85u
ElvMAZ21kfsMpnQOjgj6qN9Z3fEWT0nqbsZ31TQ9/hZjjT0S7tofuQu/CTNwCTcuYq+6uUNAaZs7
IfPNRx2207hFX5R2zbNTcgZyoR7gPk1O1nZ8u82liddu4D46E7/FLJP9yvJZLxB4m8aMzYt0s87T
bjNuDDSBwG1ULKUsuQQl0uFL2jHjABkA3zRqI7G6ipskVAf8HT6rDNqE6qhqe/RCzHPxjN8sojzQ
ttFkhOpopI3CzTHzntoVu/cxPTLnUjKK3gsC8S5RwlU3m5Ra6Gs4keYSSJ9Tf9breFekkT2A+TMA
TnvbNyhq6oBRF/mEs63deSpSCQMrGUxh8Y6rBhnl1z0w+m2PI4E8KPSCN1e7DKRQoG0FGVrpOKfV
OVvAVac9ntCvP34Ft6Ro4cymgnmRpmWq3jGtsnV/luf+Akk5IOoSaQRC69PNwHvXhPkyUIhfwohW
zxDsogKbW2jV+UJ2f3L58PluhCmtDl0GQ8dY9QiDHYZjZL4in+LtTaQuCLUQcZW5E3FfCW5J2P9E
UAKSB/cAIQQU+if4CepJ4KN/dTwLNihjdxCW++sBqJyP0HwgbZsChs2FKp2Gh3GVnhOHGFgRBKug
Vf/a/PzsblNhon+3Yd5FQKYIBYAjJF1ZhDwKl1oa/f80PFEQLh6sEDcZ2x7Z04OKN3GnNRAWS+gF
WGUqt51ursyf2xuyPabe0kvtBf2wZOcR0nCkTpY79nkUgUYivAGvDgG59VlksvFOhyBJU7TRKAC/
Tfebl8ob2WCVlRoVrnit5ky6JnjI90qsUzLuLuGuvtyNL4hVpSb4XhzKhKAaTw7HsBNO+QgGf/6c
S9/xZwNXzK0IfskrOr/65VcNYrfWl3IA1xpc50AF6w4jXb/KL8nl+V7t6g1C7Tf52P88Z8rn8Nn8
dGQpVQprmo0g1iShA1qPhbHyssU1HFeTn/+sKlM17AJxy+PlK5x/jkDU7DVIccdz+U5dAp53UbmR
vS0osnpYEQnQ8Glhf+ZOVLHGMCCwpdMVDbjtIUVX2HRkN13csNzDJoWPBVVdCbJJfX8bpirFxZ6J
LCOyK478fmXPOiJfvqzffo/QDLFLjgSO/ttDNe60FhFMyq7HnocfawYrcXpGA3mJHQGtR+oSt2zp
QOE4MoR4IybTYAMsGIA/UKJbxOH2gXDiO3WUnQhbYbfvpG1zeSI7wJ0Cs0ugBiQkrQMzwb3MJvhe
ET6QokQyCWUb7/WWXd1COPM8sGTdJvQDJis4PRXzooWSyUGXL4JFhJoXWG7Y6d9M0BxUC4KBYAkp
Yy/hoD4mCszDTCYbD5tBKK3wIxCojrATzgMv+RevAVVmCffMOH22TvfxAIGGU1ao70UiRIo1Lpnu
9pNOHHq/GhfEgBelHT+Zgwy2WqGXZ8xi4d4NeNtKt0KCzqtPT+gnOZCyo7D23ML73a3FlT4F0ca6
9jMc4zcGprqbAtqBbr3enr/xL+OKzSFhmErECj3Iyl9gUa9vVL94GcfhkTY27lwmQqOO7IAO54Ox
n5wm6+yEaLXF91m7dbykB24BrQCGutMXD5R4s6ZwUeNcXXiGrkNw4GiYooVkGoH5hEnfS9cVtVjo
OR35E9J73WKIjcM7VnB1r6HUDCuL7bcPO4YR73qCSNpTqgulklCyFR+MIwn3w/b+ycStfkvv6I2n
aEAex+tK7qboOlj1OdokawCGI2edWLRH90TzS1owIS+oWtyIJ1WkAKQatRIw6hOdBg5RfhzGaibg
TbdD80eB3Mqk83PgmuQHalP9jOzR2iDeuv9MWCMYfemBMdDnxLCibC77Yq2euZI4CzI/wgZLiGBO
eAXZm2+4GD7hLa0NV3997JbPQ3ma7MsVT4ZLiktU/eLCFof+5PR448SPItsfqce7zirGq/xSAaUf
IOO36TyhEozjCJhGcbyumx9FbAeTC0gamAxlZ+178Y6/ZK3g8oNrArtG9Q+wfkEOHaM62kB3wH/k
nMc4/EEAvNZU+QSaD4qh/nQFph64HYF/hGw+6Ts1z0tlruF3ztyPIXF1sH/KO8FV3GZJEYVqYbCO
K+gf9EGhNpnHcXhb8/487RPC4Nu+sBbm5bpLAIVVqFGX4wnoCUptDCPrOfuTxDlDc1/IztULvJZ8
sQtucnPRXB4LMcPIbxpKsL3EhDxj0udqgl3GNJHCN6GnJO5hNX5ZptN8tSo7FhC7CpMvyjKHGUuT
Y2wt1EmgkajbzVCiNHWJGPpibpCIY9J+cYKYWV8MVYoonp7Tr9GvaiOy+/BqTdtx+yyC3C/YxXOv
3r9knumAA9g3UTiqM1LZ8sSd1P4dIC+WlynUzOwaVqd4BxZncbE9HGldQ/hqXtfP9Y62E7rIgufo
6eRAj+GDE+B9YZTLkfVhyWBWcWzXvESIVMl6CJXGiWHUWvydp/YD9cxExwDKYdtl1r8zZ5kO0Nzz
GagsLaAUzktbgPnp255ZmRAuWvdugWSGQ7qoWII4v0EiEC+O2RuKeHFWt+NKFiT6VLQDjlvtWwMs
2L38ZiX/6jo1fdQvVd5f/uN//Z///dX/1+0n3+SP4ZY//+P5yjZ58mzq//6LrMp/+Y/ir5+Pvv/7
L5ZlaoZmS/zSNMNQdUP8+dcHJr2b+PL/vI+v/pllj25TItEam1lqoUouMtQOW7tX15qJMbeVUcp3
TDXpR/1UeUMU39ZEK0iytVo4zv6owbeUI0F/DSeXFlEYocFy4ccqdiRM+TdGBr2LKvtx7PUYf3iN
ZDCHdeI1yKzHXFU2GuLuvEW0XqIpzN71FhYywQ1YpDZUhuxdbZaR3r75qgLJmpUohPPlDRXDrc8o
dUwGPEcoQ7APDPVrc1de/h3efaDBMKmq0414HuPqyYZJr5SCU8sEQ0s0tFAA0ZX2mOUdxNlI2S3V
Ws8b4sinGlhFtu0yCoJ/bQmLSj+EPdBvzgO6Wc+3hzbrsP404LgUvRoIom4ARnXycR1+GgOrUkrq
RUygUMyWoTFva6snNV9PmoKGkkL5BjrkWXtabLsJktt2nNUTqiXR72DcmKh3BCa47/j4+iJGk4F+
YLstT7qNTTzzOpRuMrs4xz65fU9N9Fep7CfqzrxX3kTm8H4sO22hJ3vlCbbDY77XnBDLYtW/GFfN
xPnXF5Ii2//sQrI0w9ItWzJNSfnbC6ktJ4alPaRu82DKNhGG61a/fM8G92F+mFBvA5Rqm2JBmnDd
TtlKqouUzJ60R91Jf7kfkd/Si8Ob3IHUq03YATQAA3SoMV41ts3EqaSBPfoRPsCdR3wuGXf+FRQg
5puew3yiLl7ceM8J5I25V/sMETWSrCqjN+ig4/OoH18vZEf3+Sv5bjl6GAULnvypMvyZ7a+Msi5Z
y5TpQMtpfgtE2kZaFyTd/ClfnizEJRRMBQi5evV7q54ZhPUYi+vrMI6f4ARW7scwC/fAxhrW+rix
Y8xNROO+sGnQ74hZzE2LFTWWEMmgwEUX6lD/eTQMX1X6pct4WQ4SiRXpwVI+kmL24AvSoM7V+R35
vOE90FjFEe6Va+1UcTiOs/KxTgDgjEAirCrb2t0SBkf4OyjvxDoxByGQqDbCkXWL8HNaHGpeq07a
sYB210AneAixQhK8Wl/BAKjO1WTV6lDtVxg7iOhJvO1yzLE3ui3jufWKCb2jE5YjjOVgK01urkE3
KgEiyGwh9Kfc8OoH3Xc1tTj4y//0lo0/zd3LW9/izAZTxfxdu+JCyFlkndGCMxUSwFrQjHNYX5nD
WTPnQT+UeX/7UZv18x5kipOpnvqH26QwDbMkILmWHBT5KLeRooZdjs0xLImQwtSFCzMOZW4fMi8b
72WHV17xH4Odiut/EvY4khVfBwhM/81aakl/fwfotqGYrD+GbGuWrel/ewc86qJXcjXvD6KvMY1S
anbLXy2QArTSvuGVCMF54WfVG0z8n880vkI0txLQXjKLI+XPd2l8J5C5Kw4DGeAd/kS6twkd+2z5
GFWff5uhc+Zj07v6KIz9YS0Hj468BeUrI4VBIkxI/C5yGcwgJ5BShD6I9FM0I6SUPoJ/fefLyj88
b1VWVFuVLNO0Lc201b993lKim0pe6N3RWo4+XgsraNzbbvQJmwRnSQ9JeEW21S4wyGx6FIN2lHta
gArAu+2kWQtSXwp1ONEzy/uO4J+ZPH9gp0clFhP7xPCNcy403xABTWtOwGeSeQIs2VOZPhorKjzq
MB2Bb1qHZ6hCtll4sO0lJQszeIM5haTBZIPFhAw3xDPEqtHDe1LeKio0Qd3SXYfZ8EOk0sC+AcUD
3OylM6B89PAyX5o7Su3MYOLASSWGWbJa1t3nY2lH//plVP5hI/7zKtq2brMly/qfV/l/bMTPe25o
lmq3R2PbRNXhtdTQtRwY4CcrgfNKvh7Arzcr8yDTEsZEhxZgvPybB2GLa/RvxgEehSapqq2bsm3b
iljl/8ejaOsxu6b5w5o3Bced6nbuKnxgTTNVSPiqEcFqRqBrxxSDrKyRDYIWTM7f4xqkzIJH0jgf
VEo/rXPEahbXZ4doTh1C9mWW8H4hywTTV/E8E8I5ldjQ/qPQ0TwmEPtPedEk8Ezm+xAbbvdg/X7t
srt3zW++eY0aE3UiJ6HH7VOSK38CbB/rp/FeLXqZA1t19SZttixiMnkZh3ovva2uL7FpbLL6dMu4
+NjeZVISeuxELM460g3U5z3ubvr47HjxylzbUgAIeGjimIT0S0K8HBfKpoi5j7QbNWK3afNdVk1Y
dkkonvGzNbyh/6iuRKLQQNekavh63qC3dSx/RKT1lxE5hv1gf77niL6S9bPZ3aEYC2L87HJppn1Q
TNJlRUxBzJhUNNvbQ4raZslf4Q4j+bPx4KYoAbXHWSoa9s5iGdMyJ2VhR2sqD10vBy+W4HUTMpeM
XZyTUziiQFXerxYRFyy4z/wyaupsUpJ0opQUBFqMGR3rfzFqvECLyvjoYiJUmywoCmNWZO1OvGEZ
M5KE8j8tvrrrKTepZgHNuV7VICEGO8MMnT+j+8CzTa6Hh5FC0h2vD/yiBsr53HBeiMWGDjc9AFC+
Kx67K3RFspu0M4VDXll+iI868Chg64x9RwWgyXfmk/LqB5N0im6IKf9hc6AcMjdpOcFsuudWsd9v
uBvUJAlvgz0zE6TJBkftpPFlUMms33fxTnzGspr3wp6Lp9anofwojr3oSsYkPHnA3zYw/5OeMUP8
bbpNc0xMrKiCKnBqABQpJqfu1/Pc5T1yvjaS8ndZqZZWrsGLQ7c+UMCkP6NMjCTiPuv53hhxqD9v
ixHwJqvo1SElwHowJKCx1DPWcKsjeg7Xa81WXzI/KL3HUuA2VPFOFIyrV3+4SacrxwR5yKKrQrpK
pSIG49u1JKxMZleN6r7hhYXediSVWowMfn9igtOakAspQST8W3MTSfqvqTSLoUpmRiwFWX5bVf24
fOCffyEBLSHhc3IldI4+A3IeHd98X3ZBY3A61KuRampwFxIladdWcKZTOPCi305TaGE3K662l2fF
1U/cPt2uMTCAzHrpvirb2s9TYE8BM8G8SndG9+wRTNoBHOOzLweOpcq/GTw1yfpnS5YsKYZpiH/0
vzvBYPJPh/7KwtmUbrqhrvwD73bYRunBcIp1vnotX6RSchQmY7nd6xgcLTI2iY6e92f8XFjzddAt
7qPoRTCZsX/5CbFet9WAVV+BFFG9OrRDlGG+ulbnFhUZ3UxUNz4v8SZdxLPbpphJYX2YRMgVfDK9
lnZYnvrDGImvup20ZTLCyyfrPrB80iM4Pu+rLaVS8/5LWI+phjPYTrKTtbLD++oFMDKcm+A50yNI
5sfSCuuIhJiw9Go09NRp85H9FX8jpFu9PrIdyM9wii/JSl9ft1aUBHS7zkjKWXdBHahhFVp7ilej
dEPRqie9paH2NQFzoiUcAwd3KLfYJ8cUNZSOMrEd6haIND0Zi+ZzwjA65eTERrQxV/YOUdssocOV
gPuIEIh1t7HAMMjfIZKyDhAPbPEE+ix3+K8k1IbWxnZIoKJAg6boAIGTL+0nqzGAp0OWQ4l3vuNN
gvXPA2O9ml4ZZAh691QGHhOi31w3Cx75DBHY/LplhvdFfUcA6whMKwcvoWWLkAcl0x4zYs8koXkG
YZDD4u5TjR0oURviORMpqwScEuYCQdrMjAXBrSO6rXx+hYVVl4Ry+blfEjZXr8Ub9JgZhOKjmtvT
bgmnJKLXCGAjmXCbojlBoEzGlcUTFWQfSfh+FpGo5qVEbzWz1YYwc/RO9L4sbn4TZCiV8qgImiBe
yd4HyY/rCbIo5I9B403ccTNZfL+Icb2YB9gY65h83s/9GgnB9F1QUpQ4/BT7bllF5cr2h6D9qX6K
o36Jg8cBMPa+w8ziJyimNpN9eqg/XieopkGo24sMBNf+IgBvXJYbYLz6kF1IKwRgg4FPvrVFf1So
q5HJ1UTsViM7KMN/PU1oYvD7h2HCUjRFlWVLUU3t74aJvnuVz2fSHRsab3CmrrKT/Iak4+qUIeR7
9DxkfyKYMGBuuVQh+CC3SKl9+T34wSIh6GZ6P1i8y9qb5ecbeVmthrm5bheYVlevf/NwLXFC/ZuH
+3fzu/G3D/dhDY+JojzE/N74AAp459CmkMkTVOEtuHJhb5DPYscpvPwNTwo8cxsmPxWTeR+SysII
SipSkAdAPfTHk3GzfGLCnqzJaZ+p5ExaESpGLkwyP33Zw64epp6IOCwCDfKOgCeydGkBrnkniDtA
4oV3P3oEGOojNYpx8hnHiZ+c42Di/+t3ShZP7R+fumFYimxYpvrncP8/xr6SL77GxYTSX9D1+LrU
UPrf/LbyrjF2u6hCapiflQQP47uNNauJUnUeV4P7rx+G8g9LuWbKiqJpsqaazLrW310w2UMfc93K
b8e3taCM4Y1bKK2f6XQXBZ7nhH/qlbr577955//Zz1V0yBfdUC1N0uW/O8FUSlY2cjPGR2LUoLzW
z2/Vbdd4NJ1ousGOZc5erSgNI/yIRELkJ1PY5e38Xz971fgnT/9vHsbfPX2re01kLcluRwJ0EXFP
8Si8W3StAHZV0IAc7Gk/O2MCwaoQ4IClNRM1K7wc3OKaNMrou6S8TEH0RbIYeeShBfkoYr3nvwgF
/qRUsvC7PZEE4nuIwfXeC1I/U7jC4ZIsP99h/sD+6fJ8L3+J/oVBHKfiJyCcwY7oiyq3t6XEhjo4
30jdRaIitSa5301PQqPxDW+bOu/3Gen/2+eRCkzKpyr6mmi9JsdSViGjTjy6dQfLWYcnIAIOGSSN
E1snEs7J5EF/kZMVHFDsPSVlUpotU3dnCNMRP5tV8UAHDOpq3f+Mffx4AUE06zLADoLRWJs1kUx8
Av61M2IzEMS1NgN4WCCdhwFBtYTbld5ZKzoc+gUlBSCKHKT1lZDQ4OhBDNe6ohrm0BNiSTzYcQyM
hSjrue7LhfZ1uQD9B1QDbx6UvmEmIAKxXCBH94k8w4spz9RAVHNSDOGy4sYhS5ZnBqQpitoRgkPD
eEayShWsnqdq+mtSDDqnr83tZ18ZobSBQlot7mwXKNK5IPAmU1jdim4KbYEUg7yMwGJZVElL22GD
cQ+s/jsP2/6qIvqRGetLDnY9rM/V313hIEV6ceNdCO0lovTmHpEdz0TVyQOPxJ6QqqByttX/Jew8
m9Pmtij8i5iRhAr6SlGjGQNuXxgbG9GLqOLX32dJb+YmTiYZ4hiDytEp++yy9tr1wRHs06Q13DRn
4Clm4GEa69BpDmZjInbwcO6aM4hE4klrtg/Js+D96O/z/vdtwvZ+mfbf/CaV+WSSmbtJZVTtb3rV
5q4a3Oad9dAkDYmMsBSahsbj5fk8xv91qX+wD7chDjDDSzIxmueXe6PHplapUWamBiCO/KnHWpQB
VF41Mqz19Ve+jfeAbEBwDf7e8Kr72wZHy2u4Om0Hx6fFQ/y6Y2RXM63Yi/V83A7sBlUDB58UGhTU
RLU5tvF8VBRIIDh1idL6I4Ti40fGDjSGw+aCsdEi4aruczTcaY1PgDvn+tM9gAoGPGk9/oJTbkQU
njF9HAUhU6soHbELY4qdPlOruf74COiJWPuhTuY6FPfzolohZQvx1An6CTEkAwY+hCZ1D43HFNTC
qwsh4v7j6zB9yFpeozevR70OwUbY0h9vDXA5DZvKq4DVlZzK/2FaD6gHIHaTgJq9jSn1n3FN4JaD
sh8IT5iTCFm/EZQj9klZmMYpIpd+zJ5Yv7SpTZORW+UXbPdw36VdO3Yf0q58VxeEzZPTutTRyuDD
hz5UvqxjYDc7Ikq6RSJmxt1Vn7YaM7BPzYwZOZxs6uQ0LJMNBEUGsf5Jv9Z/JdkODHNjNxyuhjk1
NKkzEk+aozdE1+cw2gQbFt+MTvaReOpuglPNF8EarojB9ku7AQaLVfoKdB+gf29Zj4YsA8EONjAG
QyuGACNrP4go+Uw9OOJmhwiCoRDWKio2Z8jYJxZM9NR26s3mgAIQeECDQ+S2zE+oeEJ4iWefKr+o
+nvHaFV/IqGQms8NFh1lKFUnsFIsuyOQeqzeYDhbh8RRuenHlXBdTAz+H1P3XzP3+1ZzuNa84401
t45B1e4ez5QzeVlS7GzbWlP7bwHbI1Qv2TOMSSQk2F40v0ebeA31cJMsElItGqDbxmfUY8OJyCeo
9cx/OMTwO31XSr6trm9y4WqevIuTs7q0aXlbiojmLIuXropCiIGevetGFQoTaAo7JcnSJElTaE9U
x9VGJw865GjUO7iv6qv2QhMiNoG1ACHrpFE/rHdqLK++1Yr75Iu2KDXEensOj836qhOKFFnLbgoQ
s/X+Lt7yTWA9DweMRcSUGMBe2hjnzWT4eQbK88lRqruQgaNp1RuDSkcjfa7/fdCs37Q023NQo92q
WTN9z/O+Kah337RWO49B84ck6R3cupUTFWiQ1nVp7DvGvtFFY/k6wNeXQpbqgYNBLJpsM/br5Vi3
2utx+vz3Jrne72OE0uS7NrQ+NWI/3/yF1nx9nxiX5XyMRx5eRz94U7nZt8B97+8aX0nr4cK4XBoP
qy5OkZAeDR9aFzo7+Bj14zr2V69XZMf0hqzadjMaEODuUkB5doy85hXhlUeDWuPvja7+NrEcx6hh
ktCTrmH6VT3UT9puOr8dKpPcoybYZTjBKZEumrXsq4bf7Ez65P0RJt/F4jk3V2xEb8a+dz9BcnCY
TiADdtbnsArk+pR3J7gMcgijq/P6lJiRma3rvvGBZ+2+fN4v08iu9ta7HkEUz/XrecX+x2zw1bW/
6uy/PoW0yZ+eYnm77s736vE2WpNeBtMbeofVrNidygsVYCAugNuqRY6F3fM7F7NehV0lhccUv3YN
bwgAiFsezGGpgZby+OS1bdhp6gH0PVkzfzJax0c/2HVBwNZUd6W56m1I+UPfgmY7gcqP6ETXqQVn
KwYCkL65V2DHaXjYNgiwW3brgo6E9IbBYbA1QxcQDyzw2cggy3kB8ZKDCwFc12V4bE7NwQbljzSh
NMRw9vBHzFu7+MjzkCmUWJtGDud4DXRWsAj2IBM+/c5KiL/Q3P+jQ93f7T861LLMmm3VTM90vk2L
k7vcV7IUVJLnPO5Wy9jyN8G2Ms6W3BtGZncDh+D7Dmf2Kesftg5wmms9O8b3VedMjs7EDIiBhO4x
T7Y46nNyhdb2FpFJdZEJxGVL8A5wxeXnG3kkz+YOhXjbXB+bejc51eq4bM+oz6ulSNj2l/Yip6Jd
2nNu4SKfbrgiAdbmYUddi/fJHDbKSVxZ+8kxBxm7eD2w9duTR+M4OE9G1qldg/hybpzaZ+saectF
27xYr8YuHV62+T9Mx9pvEQMtpp967ds0tCqTtX88+um4/fJyQBPRq9/vYr6JE568p8YIaE39A0Ah
uYJUB0W5rjz235pvozim3MEjWd6CJt7qD/V6ryVtVcqvVFdl86mISoOSE8B8Zz6Vr0EGspEuwxll
mHMSZecJpZ2ia/0fut3vQa3isRzXMizHcezqt8faGFfCzcTN2ynusON1GS+opAQA6bR2Rtszvr28
O4fd2sGJtSAtYsmCWjgmgcrZaeM3vDOlB3FB53u3tYR3yt9eor8LsT+ufnywvmUZVX6+7QUH+3q4
rR231t6R3HcNCSm40FkdF207fVtR1eS6evn7DX8P8KtHfrrjN1F/Sa9LvzYRsKBFfXjzhYIws1Uk
KOokgPc4J+64lqnzOPvHjQt5/Kuk80275vpVsCqGBUjlV0l3m3jni7U7SxEA9UhmwYuMV5QUA2jz
bdQl0Qckl3ioIG2tz0mFCCGveQAzOBeL1sLok/S8jcFSvEFKjUVYIW8+4xNQNbDENJ+Qj6cABiSy
3zkIRdEZ2iG1kftM3mMe3uu1cz+Fe6EH1looXFIBSHebB+7oawctCykYkxjC24dFXF9NVKQH0foO
iAnMeH1Xbby60229RwXrDWgfUiwgdb45wesh3jxg/PbG0aFWZ96fRTj5fsfPcO2Tkpol0F2SDgeg
H37igWHUUXJBq5ybQ5UVuX7O6wmpa/EndImD+/AfnV77LR7p+KZj2KZpO4CDCAb+2unW3s3T6gXt
y3g7YfivegAkB7swSPMwgA2nBkfEuX2WvX5vbxLQ7RbEW9PUq9+ANu8a1WjdV1Ha0Bo5WPIY/Hnz
GDyT6ti8Ue1lMjQTe7o7A8TNgxqVjChrUE1USwdADqkv+ydrCtWKqkNSKYf9E8OVtCYHaxlXK4ms
3sOVJHK4nfETOJGNunWC9iIBSvK67eK0HZ/gtEybc1x5684coDCoaxh3s8DuwjsAJ9WKfKYaOXJG
IgSzOHPdFlDt+rFdwVy/AqwntRpn5MOzESTvQ3LU6+gl60bUVbmjev/tCc3ksT3vDIaYW1gcL+1P
qsNhOUeNQdq8fa3DeSd93PUWQJNBMEQvGbyfEGI2713QgJAe3ukUoJbLFoyW/wIj4GT9TT3wTY+g
PBCvmuXa9ncBtqw6E3O7skYr2ODYMWFihT8b+AbY7fPTCazt2w2X84kcwmnu1L06e9XL5LE6XfdX
bp1AmTE7keDet2j2dEO1sgjXGEHCsQehLn6IRyC0cxgEG4ve3Kwf0gYsNIf3GvEq8mhA99TqcEJe
hhuwPm/X0JsuyeggxXIJc4T3cq121+S5vRiwMlA+hcQkkHRk1B8imEqhKTnB5QSwimJ66TtsdUQk
6+d7f/WcPp39HspKsrFAlOK4mn/6OLrgPds2d+9Lo3chUOo1U6iV8fVsWxR5g/Qzwxw7tVyqOlQe
5F9y6xleMDjPnGQbrCuBmfestDt5u459SK4+D2Nr/Xi4JhcUkeU9poAWfMqgrdHxIPa+wnyaEMHI
HuBUrbsjUntRVajeoTBt/fTFrK09ezCn1HoOWz6463s0sdjJTCQUnu+siR1MzOL4mtvNanfCjPsg
b6wC230eeYNKCMTFoJKUtxhUnBc3fbyOyI64JdBBeoQEEps89jfwillyASe2/ZqcAfvEMHvNJ0Oj
A0zJJD57ebj2Dw8Qc2Ug7GOahPwANBVeq8TnQWLuuitYoAJ36r2xprJVdBtsnw/5cLIbLKbza7Qy
GT0S76jl061aAM6aRGL3+Ja+btRYJmsCLv7D46mVA0umynut5UbHGslZ+Me8lgEoGRA2OWonUMg1
EYb8XTjVNHd/3RAcEyijDQrN8gyz9k025Shw4CiMCwleL7WT1zvC5poSD5m4LzksQKugUgnv1d6W
SGqlmxEJISHbBHfUzbfXtxRudyBLGanB63OTMDOo0TirmZ09Wa+nSTcDUOuTIE/2ItKtybm3HUQe
+Xu+fjgCQWFvdUG8kkV4BP909T7d/Pl4oQQoIwiZkL8O3WuyRQO7g5R3IU9134DZV6t9CC2NxXhX
Gy+PnVveNOFvMknsgYdouzDJMfIHJwALudm8XN6rTuABC83IaPNBNFzCitlfA/Zbw9eeXgP/QkLc
EUcERYUooeZGW5Ior4tj6EJJ6QAh7B+vxGLzRlb5h5b8B72DLaGG3eSBdjLcb11/dfc7FMsJiOA8
2lSed/dwv36x03FWHZwmT5Vj/+9Dbf4GLnIY6v/fz5OY+8nKOS/WlX1aY6hPENBaA5/4FaYH8UQy
NP0Pnv/+L7feHxRa00Tl8whYVbERv7kdDkAzdmcDAtbJegNE02ytj09w2vz9uf5kg5qm61smRqgv
yNivz3U/7PZZtr7CduYjmoxJL59vk9v+3K1RgYH0Xdtwu+5+/3XLrNjegrW7CKhCBplpiO0Laonq
M5mBizm+pUXlnuT5FQmD782vte0aZdc2Xq2+sgmRLs6kCdTv62Nc3e2fNi7q96oaLFaV5nL5D7eS
9Zs7QKP101PJ7fTTaBnmunYBX0Ts00Yg1eZJVWyy0OntnXWrao/P9jMT5XigCi8xC1DgtzR/d4Xr
h5KjUm0vrEVnC0GtvTu0DzkkFmgSm6zlG9febg9xZm2dDllWIVPt7+Nh/q7u0HLPcgkDmVUD/Oqv
LT8ubDs9Tm7rDsZfzQG2dsNZRGzabd3u+DWyamt7IIWQYhQuNDh/v3nV++Oc83wHW8PFk/Ld9MwO
fm29c67X0a4F1UNoABzcds6ztMf9VEqX3OFkHRuJBRGccIKnQKjCXcsIa6jjwhSyBYRZfBpZLUXe
DTiqHSJZRHfIonE5ax6fgmtCJk+BN5xTVfqaXBNdR98sSahJdAmrRTY+4ZQJOIJTATx0ie/foiWX
ckM1YcmpeXKbYh/zt9/fFzd2gjQyWucjZHbVTt7bB6c+G0W4pVjqFb8u3Jid5btBqLyKn3cVUzhb
xRFVu/3M/+fgOqVoQqJCciY/el+FNo9yLaHdJLlXacyTmJKgX2myoXlEXSMUb9xtOt3hmn5oBbWX
G2BAoRPYGo2ApACKcd9nu9gH7DA9B+5Qlze5MHtTK8NHRr09lRltw+1L5CqAArFlRqL4Pj6qCw34
zrI4w/UNlyrPCbKxY8z28T3IOlu69kI+VEJRGNj4Q3OqvtGfOIsSPtKfeYI3oCM06JqL7BkXm4qi
KaVm1s8KLOMhETARurINJX4pAAt/YLh5kXvcaR2DlA60m3sec89f/jifqsQ4lUWoDIq2HAJi1tPy
y37ZQnODM4IOsOF3rs5wntAph9gBduGFfhFyvjwqZKecejtQVTK9g3sCXCjsIFEeVeIKMedJ70xI
iFJWwCLOMWTqVGiCfp2QNTtRkwAYrz22baRM5GMEXcicyWgONbXKiVbCWpdxJQINlMBAC2GxItge
5Viu3KeoZZdQ0Agl+cxl5qEz+ldM25Ks+U1J+GlNfVOAU8PObhMkYCdb7Bve1Np/GptkidgzoUKr
WK3LCevDppLyaTGwoCNCT6T+KIgmC63HWkWLPcTBrtt30GnBU+XzN4jd/r7w/T9Lnf+v+2+7qeuZ
2XV+vWjd58nkzSiWtoo3Cz6sSVOuuHLR/wAIW+FxdmLxz+M0OlAxl0AlM6QAIVC6SjNQ4sKihmtl
KiZ4JzgAq/1xJHSwzCUtG5P1pppt8PRghikP3SvMMQwy3G/YZV6okrYGfEQ1H3qeOw46URdRkzHx
Gfhd6++9Yf5RratZPvDXKiG1IiDw0+5RnWeLyfxyXHe2jlUHTOhbp2Z2GgjTmS+7lSsqjkc2CWvL
hTPqTB7ZDsR73q6uQyhnjss02FuXf8jmP7UJqaxdreaY7nffQ80yTPd+y5YdmwJX0NxAlz3HS3yg
MNH9NjA3k97fO0G+jO+zll3IxrNjuK5bzJif+sC4WYftfX5JOzvqDJ8GhjW8nD7mm4+/3+WPXf3z
bb6pVRYOwXk62S07xvpruSL+TRyh4jxdDka/urm29pglCwuSnwpkrJNscDgNKqdHu/q8zkHzQ/Yi
p+Tfm/THjkavJJJg+673HXlsZHO7al2r684lf06z9wk55lTYudrkqNvv1Un097sBqP5DR1cZVdd2
MCRwdPD9Tx2dXs18cU5XxG6v+AVUrmHSXYAKbRqJ08/hGXgj9FghHbfWVC3uxxUlWAlNEhIlGgtj
HBzDofyaHLUc3tr4wVqEOBoQ4OARg3UUJBNukmvXiQ6DFfwFqoqMqcSJlUatc6o/4EjCBsPvqUK0
YfwA/u2113p+duEMUwaz6i9ClNo2PiqATgg+DsdDqtQP562kV8AB3oefET4g1Z88xwqljMUwhvXS
6DUmLVi6xrhFya9sYbU/+s1jpMzpZXiut8/J5ZXCdHg7/t6roIX+1Ku2yaKoVk0m8Dc16mCe15Oj
XUtx1Z0JO6fvApr49bdqAEiNSJxqiu7wlkF1S/SanqDLvshOhPwBhjCoRfqQhTTIPkaNUdc+bush
/rc4DkbAU+IgCN4CGCYe49Fbd1fv8n7UD/ociIsqoEdH8eMDobs4HsVhGLYiQHlJksC49toJO19f
nQd6OoaUIo7DDt9fWq+QvOW4nFuMc4UQeNh6pTIITmexYIzH9K/3lDIWEHY3x4kVRYrGDj7XDSXo
y23i17sfo1H/44O6u8qNf4I0ug20ls79xLXRhLjp2iZwvWfk6uNL2Bsf4957YzgjV/oTtv9/DIH5
JxW8CoQJjxDqpPebwTS5e97i6FdGlBpZPtwDb3isP54JJuN5TKxmkmyT6z/uWfiSvgst27FJHLCB
4BKk/HUtmScHlHRqpuNbf42a6CaH923cfJm4oCDdS/Naa8wLxqRuv01K6J04LAiCTRefOdRdj7tT
SDgIOEd0bcIBaL1gi+fQMrxM6vAX+U8ntAT6EKafx39tOX+arh7JDjUyHdD7vW8hH/di3E/n/WbT
gTQ/3fTWYM7XbL+1RfPvC+NPgwKWGzPPwqb8Tdjc08z3r/d83TmZ88bcwfaBBNEFF3juLdPlP4aj
sFW+D4dimzhvTcv3TWlGP4k2y8zdrW1Wrg8S4KSi+ngkoGlurtxgsoosCDBJRaMKEtlFuxbMOyeG
bB5tKP9FHacc4g4nNJ0QNhcPfFMagWe3IJUDPEwquBl4WMSkezzPP64OmQ1NAswHijLcqQcYZbuQ
xEn+WZTuPTTJ0wK/AD8b6Yx7PLkEKEwx0DsgnIBYfUH1ho8IGjtrF6VeQtKavQiO+8SDQ46Tdo0z
ZSIhFoOPbx78Y0T+EAQ2MfNYKYZraNb+2km1bGEt8zy7jkpL6hQQGH1DW0dPxzkq7akWyrapYkjJ
ErBaXmA2pb5TnentFsEYDC5UZohem+4G2OcEQOiE6IAsF2lTgqhIwyaziBysZe8yU16WdPHJS4Yu
fu6r+DMFX6M1urGHhnwj+QAM39+f1f7Xs2rv/WlCGE56WlX2qJkyTWxgrURzZcFA+w/fFHaJP83g
JS8fc01pVQ9DRCqidEAlkymRTEaEfvyQGIfKDwC+5ukWgR//q8HygdCk3+bwT8PzTTM+7q63yX3u
Xkfy1WeYqQLlqphqJZLZykoqDNnVTAasDOHL9BS4XaMwjTGIp5OxDFtKsvO/NOdad9lB3QmNUMl2
J8ojYQ8vOwoOnKZs/BjHXXK+OjUqX/BFYcnJmlFiXmnKzWMUA8xvvOCy63SIFRZsV2W6n7R2IzlC
5JVQ/g67b9Fbx/lM+oS+mMf4wqXP66ttp3wnXX3b0ScHrH3NOlnUUOgWN8hDdOFOtzQFSJkDExjj
oC+sgrT3Q9OXaYnVmfh9XdXlncBa+s3tuZuO1z3WMFivSS40kgwdhZtZZJDSIvJHE35UNW4JkVL5
oU5iAXRcfvic0+SF0BPJn0AZw76+s4v1UuNvPY5Fo6tTfbaEPZr144arnoBwSwJhuhrLST+7d4Mg
HJV66KHTHKKPe+DwVNuYOTmnsg2PQ0eoopYLiR5/Zh3Ss7Uy9Y3+h/CBltjJnlI7MsQzCl1R+vZB
Hai/KcBDe3U3dYVmuLpD7SY/MZ8JKqqr8nBchOqimvrJBK8bz6B7L0Cnq/EypFY9bj7/lB0lb4B8
ADpbNzJm4sQmZKi7KB45022zzorTdSF1WSFONu/l48GvTU+pJesYsnh16qJ3BxDohtVp6ebRZ2lP
DbjOVnR12VKazYX4qkardJKeKuscnmibGkoPM4n4lh7bd0AHUaQPpSWpsu9ypJ7rSuPkS2J24i8o
Dubkrp6jHNgajco660lfN2UsZ5V+2tsXE/UeaL5Up2lxXxp7bNGpxbP+cE9pSORsolfUyWseglng
TBGme+6r6XqBYbG4l6aKpXUQb5gK5fxMe1Q7Ze1psutg4jZsX8xUtUBX0EzUoXrRueCKy88WOpiO
msPtH56hWI09cn22HV1Es1ITXtM/7Xl9rqjprAtoQNQKVktxA4BwM126JqIKIsEhzyqSUyoFcrLa
tu14fZawHXr9yduWy5Dby0O4HMnFoMiQVJDxXj6eutUHwGwkZ2SA5h7dK4eRXjySPERqhq2WS2Do
LlxfwkHyQn+q5bRiibMOKRTuZnIpSZRsO7nMFHprHl98IM7KIr5NDUSQyDYYLXpgTQsnpfTgikvu
VBB5INDklaLEcwe5t+RK8uWR7gQ9S0K1TV1q2Sk9kZKcyDW5B/VG4ogro8d3OHDduU3nXBX/Ic3Q
tav9wtcFxSDLLKlE8/iMsJ7Hk/GZv0jQU6BdchzGFeKKiOYL1X+MsBJtXyrkR4MWn2bkuUjokzIi
VxpXr0STsTaAM21A9L+cXstN4ZxQqRDXEkUa2IJqLZ1XYatwx/q0fFUCP9q1cUFFOqbMwr69VoLN
x4E0C4fPDm0HZ4agl/rtxOVfDgkYelXh0iULA0cXzi7S8TGioD3uHqnw6HHomr/kwcKsalPRiLw6
guL8XfkUeasuugzLG3FG6Pbm4a594J3AoVWyOoAlb/5L76iwzeU8pdvyo/K5VChSyR5q+eJDz+mO
qa9RboMcfXrNQ9idIhLG+K1eufBkehHVhe8yOsEFhJuoEi0zDtKpJw4l8zpc090OsUImltuad3L6
ecmWmr1Aatqvda3wMHOYuxo77Y+rWbFpMj5ssm94jZmCpBWCg8O/V4moTsLdNNRqeKFQtdNnKrro
4swtTQMm45vFQGsu6wakxWnT5eDpClP3RWdrwqiNJwaNRxpq+ElnSLT/6yr60bZN6eP//lLjgLbp
g//aKi83asBmJt926SvX4pGSoGeh4F8/m2ql6jasQBQDKQiXKR6d0r2u++leTNe+LqoD53ROHkIC
u3+Zo0QUSsF/d9TDlUqG281e1PR5jHKh6a7hPHIjDR1/8W6CA14jkDF8a6ji1G/m0H374ZrXNC8d
+0XXcBXmyMjoMZI6cdOG2EsPZg4Nzsk0ueVdfVMHsKZ020txIw2MLqWR1c0vRIEQDXoe/W+Ee4pY
SJOyQzhsNSD6UFPDqRZjxh8RaBuNuy5ermwJaFsaAS64QtQg5EZsw9pgE223SH6ugND88ZKgmo/Y
kkKVxQMT/8DOmrDx2EmlzxaIk7K/6ekSNjttBeUH3q9HbdASzZL8+lmwD9UGkj8HshLkbtdG4Q3R
I4YSz7WBZDZSk3nLvqfDJTolxMvNQJQj7Af8srmMiBl0AXeQ9ipDNJ//S1sdNRlU+maAuz9RnU84
ycBGb1BkSEdkzyk3d+kI3Qk77/yhSn26S39L9IDCCauWCnhWm9vA+DqHaz4kqJBgMoD8IXXy/HVe
NSF6ThbUq1u8QWZFPSbSxxTcSBPZFCfCEmVgwB6hhlM7Xn9jU7TdURZZnxQzC/ZEBZYfdtMeWVgb
ighIE4dJESlE5VVEn0SCSCcku5RPJg99hSRSzRYJSQlCxhd55pLTAddvhSRF/SyC7Zcc9AoF6EX6
blx51RGLQEB6suO3smpAex2gJJNhUE2OoL82xFp2/D7Agr/uGcGtdRxdO7KA7OD4XxRhHlkBRQyI
Uuxi+NvDxYMMioLfHSczhcfvuKQXuKNTaN2J60Dv7vZXsT8wSfBckjUz73l8ph+5r3UEOaoAryf9
VUehkVr/2FnP9i2TwFI1hASC663xYZchpR15qjlhoZTbltZMka8a37lSRgWDPV1LBWKKQMlJ7rTU
7XR85I0Jy7zBiTvW93vMOwWp5ET3u8rmO810BTnR5Uz3wu37FmxMTxbgISZ5t4n1HJ66cIFFGVGV
Yz+Pt+QFecSnbHJywQWk4fK58qT7LjqQ8sf38M71JxHEN8SrFArSzySQaalPYTfq+GMzNOKyPfpu
TwBJLSsjXGeupeMmwSm5JMfgNtD7Rbhv3x4nEc9BgI+/eGLCbkVAQCSQcPEPrXj+nJI8CxczPVLe
/zxVS/TkD3AXQkFH5v7I4WaajbrhJdENz7wAtbz54+JROP0crGcyJfctHUHSLg1PGTyqmiW3JCUv
V+d43Rvf4lSOKbCjRvGI/pjqAHSDrmsyITQ8l2T3oqvxOImurUjGgm88BqeMI+q6aoe+PQfl9XUU
mBiOUztvA2tIqwlM+u/6RkOtLqJU14vudAyM+NeO1zPp3PKOFok3NKW8jRpdNlB5K/TjqzpEn6oR
ijYe6S71nMb0R+jlkiwgIVHTFfvzxmm4j+7Qq7sxtewYBYonVZ5uA3+8jawqGaOHF50NqUJkcEbl
KS26/fpwfL0NTok31igdX+3RF7F2bi+5QeSwTYoqB0qWWLFVyJJJkEUOBFdt8lDDWoc8nB6VrqH4
jbK297ggFHpqAx6O8WqMqTeP5Mna0HMsurCw9WyEk/uQtd1YX4hW2n7we+V7yDOLZNiQq3SrJNr0
Fl0dccJNcopATcrfF9bIjr0TsjqQlm50qaCM6YEuqWi31Mhyz518sb2GhzYM9ihjpe5kkHjIW4QW
ypO0ovQZdwAubCnCMuIwmEEnVpsy0VDrQ/sNfXDsvmWBTH72QjA2bCQZ25B2KSnjpPg+EWFje2Lj
Yy+oDSbhKV61DqTxrkKbPlDstRACPUXAL+38FSZPhlvRWA2z3VwQfVvxWKQBF6JCC6nypGWjZenR
/xo2jQNDH1E6QpnDgEcjv1fplYJf8Wzi2hDLsQeosxahy9KkCmjWXuBgsok9IIGQQvtiG7CblJwo
fU5ZO8P/dPJUGZCbadCXrNwsmn+Qsr8vP+cKTdhw7fj6qkHXVNNvnWnH+av9qdzmRajffNreM2T8
VQiHMjiuoV51LxQ8vLcBO5PMdggpdktt0VVL/69JbF4HpG8/l0N7/9CMQzIgDjfxCeF7xRd2ZApL
fDDp2eEKyRESn0cyKu95X7xWxBbBxMYZ7RPxke5PGguPdQUyoAD/nZKXILtaOAwDWDx4t6MApoEP
jSAJsWVtULqGIAZa8cIRlBKmRBTciacv2G9FrCTypO3MZDJOQmtGYUpapkVbGSPS39RSLWO12a4X
vUqqaEuTB9jwFDOOEgNyDqbABS4PUJHjFlxTF3LZNOkqbeg3inWxotSrwlBollwiDToHFQdnwyOn
CG8h3MGBSrNCHxxJafXp32Wwhe/AbMKBAyZDP/JAwg+Ce11JTyf4lGDTRc+RBV5a46VBfAlQz/Ds
FEqaTE0ZXG6LvLRtyw4EqdfOTdSXJLoca2UetjN8Vlwylq5TPqOsV3kpFpjl8rTIs7KPd71aUqX6
ORyKofulCbCiUeRpRtWAMn3qjjTyAo/n05NrnLX1qi+1V5RSSLOr1vzafmiGa2aTe0wnpQz45cek
TbulZzUDKOGO8mLuQoCnqavlUePnxNkIKAZUZ2rSCs+hqV0ek7/OPzT7ta9BL/Ssd/YIel9wyOyk
Y5Y2u+cBNn2xIDusH7YueAk7mm15sBhtYTSpq9CMgQIjh6dP2QUnobqQFwrCoh1GIh4m+DfE+cuK
M+ePHocIh+EnFogJaEGYpXKaCvwCn4EC7mgwxeJQ+F16DFpDB5e7dAhAHUxuMM52YKNiVei8cjNz
WFAQij+pI7Xzm2E+vfKepk79N2k76Dtv+l+vRazGHdGMyonMFjtGXaQH1N/uqOyxjAkptVNSWSMp
vfUyNJs3ppcIuXBsUUBrIBeK1/egQS09J3I8yc+1xhd5ghOv8FLIjWLLs7TpZcxM+f1WqNJSk7EJ
9ngkCk0ez0Hh2pAZUXh5ehD54eTRNXWAJl2NO2rS/TAAdK89zq8JK9XGytBklBKez7aFN7Q0XdyW
rPQz8TkZ8TKc02dN/FyOIrz2R4gZbqw/s/iBnIG/y09uUUo9QWnhpw/tgPLia7OSBNIUO0V5pV77
b9dD4EY+NCOaiXpZrzqgEJKcot+TT019eCISec8ltOawwygV/M5L4JxSBdbvyYuEmc04S6UuP8/e
cayD6vmhYhMygPerkKMaVpVclyLxQ+ErVEImtXYkR+QUSFeBmyQ74T/hWfTUrEfkNtImgDkJqeIE
+bvZXERwsEVa9rJh9NsJbp1qQK2fSailfIIyOYW+bflgz/T7hHQwWreO0To/UqaUk4Ux02vV28dO
4DOLDnQxndkue0VNIPFPnxSvy8etTYMg+i+r6MK3WojDu6rsFon8kobU0TXJ/zX5ED445OkH6WQJ
VMUIz114+UC6Fo+mFa/HTBMYgTVuEghayKXOOdnWRWzutPyxVCFtz9LhtSFX/AYVJREdWhApKDPe
IRKEN0NRjsrdQwvs+OKEUu9LtJpGYBFr7+fa5ynhqY4JUJi3rlnXmstmGxJmpeBqyzm+aP251B52
X8vG6TuKt3FFtH8fbJUJBcgP7o9tmIO8An4dkOAMldAGqw7+ebLFMaJeZUlp+vjJvids171VAuoq
b6tYjNLcXWq0NEu/awHpWiN42HyL7XQCY49AfRDgvUB+Lsq8IjAFk1jTobXLdzO5IjFuj6v4xjyt
IOtgwewpeMXdO7VAZccVyJIcxHihUypvkk2ytSSdZFFpxgswRvWXUHxKtZZcXbDVhKCFOVtdeRvo
nGNwgEOlnMaFYvCST4U10kbvoRp4vC/jTnlwY/JjxwkxCJ4PcUkQdRH7bNLl/cvBktyTdNSr/I2q
bjdPDiWUSb5LC5GoL8ofjaTeL5DkDqeq+Vbg0r9LaKCsJmTvTTgB6Webhum+DC3liDBFdN/yDvl0
hSYvRaOcHk5IhiDbwJXL6qIPNtxEsl6kaWh47oXqT7k6OlsCX6dJV1nFl1nOJ6vY4JKO2shzVqlz
xVTCPwPdkE5ZvmsXIBti+Q5RuECSaodmm16lmbTgZrcEJYrdYt6j+p7t17kFPcru1cgYCf9Tvk4c
gh+4KqMtcL4rxXkkgYqRJV+E+S17/tQSo2SpTak9GyqtwWb0rh7z6BPtk2qtmqCVo2H9oTldp0DS
ZSfpp+whovzl8Gq723VunK9nz2Y7qnkZRS9r0Whv1VU3HR2nu/LIP+HTmB4wD9IbOp1hG2jWqaEm
ErfAq1F/Mii3VMlNnV9NNh1ds/zRIOlQvQQZlZh22a1ZbWiQpUapdQjWo42HF5+vFx9AKZY+TnlR
sBnwoVrdHX5K7TP5o9zTeO7wsW5fMpxv+ApP/Cq9tRyMHSIv2xwqaI6qYMz4HGvi7xQ+Uv/n3MWJ
Fx9LtOFTA2prNGEpCKVNrPl7LCxaPfYiJi3xXnSghJP6V/Yhukw4x24vrQHZA2fsQgxklGgM3rEm
fTl/9U7T655oGNEs3qGxokt0m1JWgt0tDIys0Kpk5pzakmGrMYHvwkjEaCxki44Qjla8pNpM5wGi
GFm9w5SSuYDK26bEuvRfma5ylWhxW4gUB2jODTmm5t8GEtFqqlQ6qXGS5Rg+hYSWga05Nn+W9LVG
+lsuE523wKegB9M81IrezqCbZN0h0F6YhaXpIVmhrtRzn6FKOaP+04laqJt43kM74wupZJuOx5k7
xHgF5jC6A6Hqoz7J/QJYGLsp5WRZeJpPWjKSEIwTAk1qlmyrzZeORSll85GwULtYI3S1Vs4mrnTl
iiL/BnSudEOHqbvrtDI6R61ED51wvAx7Pe0Wa6Xco+wH7evs8wy6xKOmfgF29mnADh8YaxzTfxLM
n+1XaclyBBxftC+ksdE3CoUG/fiTbo5vrCFMMwwfzZfC+ci4bnhEdsxiIEoT+P4I7fFrircpw9ko
5XfHYtLU1OM4dJbEgN5rPmlJlwtX61FiRB38Q2DcKFfGaVp9OkgONB/tGcmIBHEoiw67d+BA1x9R
UXSoIVF/hF7X4kJeeMS7qDHBDqXRjBQ1iyj8hkKvfsFHygOunzGRM7pMzpAl9CMUdQzliz10Oe1L
5oee34px9DAn5D9kOTHoMj1XHa0MdS9dH/GbG7BXBgbcPTI054n2VaOpndXkCHlFSrOuwKXLjl99
laoOLpC2MCIahmIBMptJ5hjto+VM20huUusa/wtqC7vzm9wOGmwNerk1UUkeyallX7qgNJHk9C2m
AruQpqv61aMYnODuCDNGNFdSF0xB+/cDeZQRRdrnuybp/dDL907tW/vyPIdzsuF8nK+tzQDafOX2
Y+g9LUmuzupoGDMArovpzg82/RxuSWiH4Kc5gfJevKtO4BkCyacz1rOU+T22AhlWTuAEFpqlnN+o
gNC5HUKyvzEtpFlPKCl3aovL9hHWgN0XrVl1MyoHThpgoWzsuk18xwG0CA6DxaPVI76Gtnxq3qiW
QWbUIVp4gxTWa/LJhkRKWgeiIoqr5aFCjwpsKoJZHc0Jg7nI5jJsSOwJ2b1Gjmd4Bnb4C6h8JYUK
p0EA1yNGQiUg4OoRtCTuQgmfamzGuqaFbaK4r65bJQa07dABLT4hwC7bxMJfpGCSvOjEuzZwCcrf
pE1BUQheHTM23kiEpShzV0WIy4Au4V/FiRWfkrPLBY4hI6c2OHU8cBNEHjjQJs66xy2l2NRupviN
do5Jd8+ZblgZylUmx5VBnEVpIsru0Hke4WA7vAUvBEUIowjwIAtLDSJ40j1NiZsoT0RxPe5LQEAB
oCrRPuE7yrixvnNbi48r8TGXgDfRQcwt2QByMui+CtMX91csWw9R+x9h59XUVrNE0V+kKuXwqhzJ
ybyoAINyzvr1d62Z6/psTJlSAUI6cc6E7t27d3M7Lmyya2wzfbVsO4/nZ4+IfSJdM5AiYCK5YgLj
QSJEkSsc0c42QJLbnXZLt0vibBCxON6Uo/EpN2fAbUsI63Sd6MgFMkpHABuFtEspOQVzTIvXyyC0
R7ot4EQWJ2R8WaCaAmPK+Uz4ZdKj3g5OSSd7pWuyBukc9HThMnB78zgUR2T75mgO6RnOEAl1YOoH
khTqMXwFBT8gtAkpGEJQWsR9jEIM5iTjRhvy+KAj51ch8nFn5sQU/B+pP6z6aW3EbypP+z8Canks
+lIYxk4nzgquGLo1in17TbN3/0a/po9nwtpPVK4eff2ILrMIsvI7h2fhKrN8Ap7o0LjmizzHxaJI
0ojL7i8ml0uHc7gLUx49Si6jon/qwlzg02O77Oo6wCMu1YoouBRbOfLAmWbzLVpSx0tca0krFrhi
/U4DCF4/SD6rp9NXgvndU1B1MHO9/DC6QzwGq0Hsx5nTBj52ENUVFtYrj576tC7GCI50gyg+vci0
JucYu+Iap7TfSNVRKubdkVAkPdQOlyVqKNNCyglZO3Fr944eb6Yqwa3IxpESI4IRB+CScZ2hfx4e
zlJjijCUQJE/sofqdMap+g1OwlnBOjhlEUBBbpSsGrfVK86BiRXbeyAKL02MMAIkAieCFUEXfeog
I2E9zleBMGXv5lNJE/EHch6TgrOafXwMpcMQdp/xUHz2nSQPqRhMBdduEz9DmjYF34I5o7F+8jSy
SpwNYL28pN4isMKQ4wBSwpy6YmzcmUDw2xE9bKXenAcYaBzWYWiw2qkxRruZW8L3Dkn3c2IRrjHH
zBaRTiUA6REHMGIc0nMYMAA6bLPvgvcj9brDvZ/WM02UeHkYPjcDx5nqEv8eCmVnwftUNUL0crAS
qH06UQhCcR6mkAXRYoF87ypmscUmiQ32/2wsLxBsyt4A/YwJkL8xgtwiacvbFWEavGxqBAGYX4kU
uACQiNRCFbdCKSOYECOgKexysSTYHFRvkxoiswNVzl7wDgiTKgXPf/jtiVaJwoz8R07TmAPJ55w+
mRdlE3q+2EClt9Jb4i1TX9Mop4cUgVu6MT379JLht5259MQ6A9g8u8i3Zxf7rn8jxGJTigD7/5YO
SFD9w9B0vwGRy13RQAy8KJ+Ey5RPO9lOvdl2gjwZBhUyup3NdbZ26iUed5zIkxbUdyzSoZm9CZZw
qQFUpifbq91XPMhB5RAahfdeihcUCH559t28+IDCkAADxDBoFcmWc5D4wJzz/QvZlG8dQMCFrn9g
1T6vEO6XoOXE7xroh6441BxkB2A/BvKB/iE4dG6mOuRnMXuIyBk1w47F8tSq37xpNfkSCyDER+5f
9NnxzEk0jDjJAmxGgN9Jzm+dJbVtdUc1URFAD44oifP+k8Kldn5OMYVFAMPIzhUlY7DJiMQSFoTQ
x3SZQvLCI2bvwoR4Z6CUiZutkre6P9GkX9ZmT32CRR7E2GwCXcMSk6fIrDO5TkQMgGwxajUjY6RN
U5IKLkz1bOatu4IN0WkK2KO/g6cGRukiN37UBRk/xrVBtCXxgvN0u3jyJpy2XeZcM3BdniMcQYK7
Dec96mOwsmEuDSmBYJRmyNqFShF/OnICSq3AFECQrzHujR0nsA8Gjxhta3g4sGr4LaskGkq60Qfk
+AjRsCSiLY4VTTUukKkFi9y+OX/1dvhfy/s6xXdn7lYLWYxv0mDVcUlb87BAbZ5o6DfimY+IUTX2
IBXyIHQ4NqHiRbq+f2BJ0yECiU/DVkg/6dO5HiW4VZ1m1lKeLLKDdJgkHSM+5/2HS2RIrGQx1NB3
6/Stjyq2SvASW0ME2LABoMOLbcGZoEXiC9DgQPs4DRyo7gjFYgpbbPwuoWzIbzkZftiAOv1j/DwF
A9YHyVb1xUaN/k+f3Ta0h39dc41Q2IdK2PYlcDcAPyLabBy9ZDuy/dMk2wL1ZHOgi167SbFmgeok
2EZJ4hqbLs4ivlTxbf+h8+/9RRRsAhUCcHAM/ImY3Yf+hd7c8CKiBHiWHJ6jCL7o546wlCZM6ZsG
6py146vumg5ihGOorxEcP31j2w5AgYFqLEdvSF9I796upxtm2zoUN7htfmsENt5b/m62JdRaoBbz
4xaDIeLZM0qdmursKm/is3Yf/kdTG0LggUbr7PG/JnhhsfsozoyKIaD1scuEBiihWRfwft4FDk5v
sSovehpczC9UHdlelnRsmMAkt44BayBvQacxGu3LFQMNk2Ejgy/gh4lRlTKfNd0Q+Xwyr6RozZ/0
DsZwJ60Ag9w7jCoXheWTf13W/6O0RxKaFrgmMPonH6c2Fq72gaa3U6ILtd6J9suWPB+5wy6Pxluw
fLDBMYGYQ5k/tYpco/0wsKRZbV1xnaR95bTtMZjnrMDrWwK6OG0bgrzyljbvE7D3+Jo14Crpy1FS
AnAfud7Oita0WAsbdTbvwP7EhyPhaXPPau4/Kx6Ff21Nf296xAyrOaJNREx5WLOawU9jT2jITIl5
Gp0hmY6TCiaJtTg1O/4EGQpY14LM6rmLFK15vnEGdAlgorjLVqcMFNW6ebcu5571p2O3cj3wQM7z
vpPxM6LDr5787FA/UuAszHoRFTbS4ojydeZroCIvQgRb6IJ/XSzGF8MX0Yw0CJD9PM6cTrkDzFs6
0uvx1agGcsSzd9wKjFFX0SIPU6dmX19BRJuSiBGfkkumsVSfkesqtlXoH5p5bqdlBTcTt1NUXbNE
U1EqM0EbXO8ZyXM+w+1lprpBvBwXns986Zin7ubVfHDVDfZksFmTXI0xneHPfDtZk+t2gtidb5wx
OyVGOIPr9pKPg1tP0i2VCAFTjFdnqE3KosyNCAJgRDAaqT5K5oIGpbtrUrozHY+TWf+HIKH90l3s
zoOXmF8g8VzjKH5jJ9982Ge9I6T26EOgFsyDTh/EaMNk5RN04hId8fker8MDdwayx6RvXfILPPrz
Dcswm/33OtQT0+qpDqzuqg7yDhtNx6iIS2e0dvDDKIthObHhIrOYLhF+HWm/IcHe5YQKIBLZPpxu
I6S3AlJ26qNzBkzV2TMi0oR9c5T8o+PyzkI+Yn+opVHYg2l4xbIlZ8zJuXi5o4Q8aGCC+HyambvQ
oIfdZAJKuHzxlAah80+JBmFoO17shGL7goh8eb1Dj5pa0yTrp6sH3hO9hvc2uoNeN8OwWT54ykLb
FcL1QU7ekUDvxQIQNHb22OFtNK2nOF5sb4MXk9byoX8r9m58U/eOkQO6uHkCorsUqnSKl2gh6cWX
7LOguQDVLX876eLeEhPoM/HPWqjmP52u3lYYPqVjOcvwBeZ77te1mdIsbw4jaS5Cqb7iWsiaSAxR
13gPuucioimktQWzrQkqJ/LXTAO7CdXKdnKy0EEdvkr7WNYsE1V6kV62R1Ksjl4e4GNPGlqhNyEw
oaF3JGSA25qHvjVZsNhmL3mibbmHmh/CtcbPie1dOVFF6wWwAIxNv1bKDFNluM5NL8Mct72UGDFo
lp723YTJHndmqCBfpbM0eSj2nPLTjeOTZH5nebI67vRwU0yVZ7r/8caGy9WSLblddPl2juYPIZ7c
xww6pf3SIIZhQhkE/HeoDl+GxGusorF+sB/ZGRvDm1XoGauW9osm0oauoeQZrnowkiI/TcJc7lmy
nPZ1sGqrsNPsFtLQNFdBNKtWTc7VxqzO4hTU4taGFR6QieFfLEygFhd1P5m++psYwk/JZtuOdl/p
guoJV9ZQmFAeDkA0D+XNLpfjtiii00XrsrW/mFs2IXRtoRe7+OTH+CbXNmQ+uWLwMEAYBQcIsYQW
mptLRCyqGdpkUd1eZNi5iPXprsW69ucKiQulfa3sbfA1Seg1MUbufNhOY6jCqAX0XdSpDwlsOK/l
KAlE22agIa04zqK6usR2I4pGmdUM0lCQbyHbQvkvtCaMzBPNbuxFqlVoP8wtR8wGnH58s2it7kqN
6Y0DOl2fXzgYp/zWbMOAYx7xkWHOAsZCQZFlu6vmiQ5qfQ3ZUFA9ujyEoQPIE9koOj2+jDx42vSd
9tQK/8ulhfS+V/IY8SBd6gW/ow2ooefDd0nUCky199QxcXojMZNZMY0WyLaSp9k03lP3xsmMUi+f
UQNpJJtUvU1iA28b2Vfa8ohE9wTQ3Ka1uO2Ydlw3kh2VRvj/kcIqYa9TcwFSTVX1JAVChMbWRCP9
Pa6lO2OqrlEo3uew7W174/YIP8Q9x7Vtb9lIGyevrRvp1+Cd9AKqdqwsiXDqqESXhd+UZpFiRoGt
ALzJcyYjm+DepD5np9HlqYNL4xs4ZD1J0Pg695TZYje9HoRnG8ve+FhJIgZAavAoUZmu7qkFO8+W
D4TyFt15vjJaVkdqkM8gg00eElTW3V0s3yljsqpdD9uINrLzB/qEg4/5e8nqwafp9R6zjiq9ZMEO
Zr0+APW4mtjXhBaolZhY3s/fE9XkYxV2ADpllc30Opno0DtPiQ6FhIeHHgXHkmDHk9o+jfxedTKp
IN22WlA2snwcv3nGFXzjIrqFk1taJfU6RLV6mqtu053FjJJjZRTVSSJqppNlttrmK000Dvt369kr
Z1kfrHqTr0xWtSFHv5zNesNJh3tcksubr8xYM0laWrYTV6PL6fugfuCirnPFB5ROU1fpSW9FIb7K
nrpCV6NlbbiZVUb7n7vy4NidPeZrs84CR3FBZk72ItEVYsF4DjHpRDfRlTMAPb1DgsySqEOmtT/A
/8xeQGy/QAIY5wkYpnsYUxLeN/JEVZc5/3CXYJbzWWCPdlJXManHLfmsk7/A87rwVMNG9gJTHuCe
EjhdLgWD3ZyHE9zT0aOmFR4aBn1XzqnmfalrDk6KHf2fUAGc14tCi6PhBhgHIC7cLCJz0Bg9ejmG
ExbcZ7FCkW1q7LBFoLAG5yF9QfidA5uWREN0MujfZFrpU9W796Y8r8lC7uRn5iXtkBIoUKu+MqL2
HZdJagitluQymXh4Q90Bakv3AmuWiYigRJfPPF7h56pJxlMne2MDGP3PG2Th9lNXJgykOA4NRjEK
sC3EDQpwNzynjZb2+NAFuKBNk5N5/4muzyvMdjR+wac07MVWTXTdNnPFpV+ge3ws1DwRm2yaiMT/
2HSYK42o7zi58e4xl8dPx/wqs6xkcJENPS6X+LdwNQZe23UMw097QwbKpTH5UosijM3Dq8UAuNLC
1eBy1yFIVbiKaBwbN8bvSh/zvQemcEX/groBuw67zMXuxpRzDc66KQ5CGQewvENzTicv+w9QHuft
U2WICwVe4c20tzOfC5yDR4M/r/zRrkmCGH6+/5ISFhWRbJeYTbZBXQgNUhqdh+VdwiMIDfvrsdIn
x7Q2GV5d21p/0vQNO0umdfxhW0fH8kR33f9wpMRMtgX9wq0S9cFj2ObuxJ4LYjewoqlhArdgwEBD
/ONJR3Tw+F2O9ld6LVS9SCWRFs0lEVH4M6cc9aR0JjHJJTpTIpwkaTGFjjCHANKPvUny9d8Z7F/q
ivx2tuwnXZFsdnUslSY78rWR/EukrBIyL58nB+SznzOnByQ5S+vb7ep2U0DoniJzxzzx+iPEtfP9
KNf498V8JdZWzKVLhTyKNKg6fLrzU2KZpApgZtidHNKV0oriAIl79If+fZKv8t+LOSQckMvL54rF
TxoOq8UsMUuMCqNuctycU9dsXtstX6a4X+nmfv2wprX/fb6vlDAo4JpMI7tUQoVHCYHfJAIOpfRp
Oh4sh931+ik1vx6AfCTn5fx3D/IrJYLfT/NJXPG0mo8240Jh0h0WEZlNDSrJzXc1zb+4k0waTR/U
HYo8oMwnMZLJcpMfJUtTTpHBxU82SuebU+F1wyD+d4t9oenBeej8yPkVU/nPKhuzU3Y83KdSKAau
m6kCSoFkVGbS1cK+VlztvlFw+Ep8O5PjTMVMltoP+c9CJevi4jzYZoaTLqUOq4f51WnyVN0sOpvs
oFpI7KuIZRW3ucphuKyk55ezfS11QgkoX0tTn3WXO5YzFIdYLvvfXNVXLYBeYR6xTORTsqFexW99
5rzZzoqbE3pds93rrv+wJUEtc50bv82/UwH9Yq7J0MZpqoMp0Vj4pNWUnhRHg3mmNFEUa0hCSuaA
Wh8DYfuK9Ndw/I0SVe7v0yHCSA0yxniuwPP9fLpRcbzZHzYjpBUJo1WeUfYZVjaVDSQSfqNv//yU
KXemrX31ia+oNXPXuHqjUmuF6jgQHZDayfJzpP6GxZsykJzuL16ODcoolhEUWlZOZZZYQcJ/d8gg
kfWnZgbXXcznkhQxo4jB54npuBskD7tj6ny/rj5BuqYW6sWqnKvvr2DPHjsDZPYLtWn56kcXEHfX
our5+/1mWL5tfjN1pf4e5MiioT+U5xKocpb/NJekT/njap6cDe8pg9Q+0GoLsolGFSimuEylcZU8
829U01LO/3/eOqekbhyiR3lLMn2aLteH8zY7O2dOd5vhsDIeIiidIN1xfujkNYbTVKBNkJ0++kgc
Bt+sBum/NfyKSB6V1D6i2ZPJT/PNfH/Olc7DxfA+3wOL/RjcKOKbqG3AM9+TLXB66b4Y1hLAR5V8
c1KFx/DvJ48g7t/3j4YNV+FawZL0aV7dM2fsjv358U61dnC7Z0PECrwY1hOcE98NAjWAq5JyUs0l
GKxCl1RlNi4IMrgDMVxdq08pUzgibAhIVqiCiq9EQASMwLiRzN1B40wdRAL+bCneMWjnKwWgCqOE
hPVibN2gLRyUBnnQN6irB84OyVkBahw1C/XjzwhYwrzAW4WMgB9P8dk89NaItXoNolDnHGCXMJn5
lEakhDfkVyxw7H2Na+fe4XJJlTX4rJhwU9x5TThDLDvsPI0zKa9jvAQT5HPVb57A3zUEqX/D9Jyk
u+d4EoVPVkFumBtnV8UJ5VhoS9vQn3NI7Dncmx9kXJsIJuEKbCTIBqKecnyMxi8w00wOJyUZZN4g
qrFaUXqinka+wYqJG5DOi7Hcu+5Xxu87jD9B1CkRkDlJR5v7yJ0Qld/cS7qksh0IADWJQApsRJtU
FFTmpDCqjWsky+/3sOiAHcAVTVgAIKmXiJoZwcnzE3gtbFF8ss1zTGjTWvZR3VBhE/UOsJyxooff
jC3qhP7Vr1GZLiYp1oNIX67w2e4r7Ifjfqm4iP16UVOjQHDMMLKxC5F08WrhMqPGefgCyY/Nh7C0
8Rqy9UHJC+Qxg+4oO4o7L8ZjL9FJCE4hVrdxnYCxQzuS7WB7G2AxBi1rQjEh2RR+YsYXEXRSRihK
3pn0IMcQuzQ+aezSUBOvzhqMKwSwQC8jEibnBbgsxPYgH4Xg1kiUEHAGniJhC4iPZxhKMWMjRUoj
6RXVXOgwPGNkmWYBTnNXkTZPIMAp6CqgSr0/8JxlrpwhPugDh5MJnCOSuYAsRcwvV0nVBGn0Y/SQ
h8Qj9WMiKhMivO86P7ovuhpy6Ry9B3QKnFagl7ypNZC6tcEyd8UaAUymBrSdTW2BOwM6ZpLeGWLT
iS4mGC+IZ0jFTAkxWLJYf5pNHHF7uEB0ztK9yb2TrjAiiC9taS1VeEGhG/vfFDJZsrYn82RZX5Jx
ZkTDETUnLJQK8HgB0BwqdzvFuTO1/c0CBHALVCQ8pfcYhz6+db1/LutOiwGcf6TPZd0k/CoI2fma
hI81Mbvv3KX8F/Wa6MqlTBHV9EyB2gyfXJj+eFE6jBfD4x0SKu0BoS9jXCSzNPebSsgXJCsG/NMe
SJ9d6WqrGbLppGeE1x35xpNFBUQXmAv0/MMW/3+O+v2yyIv3ixpPqj76kHuyRhfLEKOMxmlr8ZC4
XBOtKTFnLIm3Geh0xiCac724NhcxhubMN1w8mxJmzpDBOyI+TUNKFPaoH+4p5oBawf5VAoYxONOe
JBvH2K1QrzmzM9hckeaj9IPDNDKuRLXnMLwGFEY0cid1QwzzVF9/7CAqy7VOkqVtHG3dyf4I2cMx
PXYLsy3i/RH3D//dSzpbhgCy2H/iQQa7IUBztUa0Kise2UWkGjlHHu53DYdw6UkCy5qJwoFNtlrN
UGS+kqaLzavkWtZQBCS2JXNFspMxrT3TAlMBVBSx1EhBUvgn2Ya9U00SSDVQZqhsQ8YV75gmBs+p
V6sZqv9gEJRllrunJavb2xCWq5KH9WAo7vSQJw1zT6g26ihF6WiEk4JQySnopqjg4MhlDINIuL6h
R0N3SIYf2au7dgQGcneBwKSujkIk6/qGLwgxOC/CnXIuCzQo+lvxXgWeoADzFsMQ3lKkoSmB5HbI
PYWQM7XALmBhQdbzifgsEg+yD+PDN7twDUJF6Iaf1wh+G4hBxZstX6C1n0lYNqwzaJxMZQ4p5k6a
4WD3qANQ0YV4jcdzQyY4ogfxL2oFcGXk7TijLGsl1B/6TaO8A2aXX+Fbp0FjNBl4JGbOZ1OEd/zS
548xBN0p217Rc7NMPa5+kdGw/DBMhWZ4DROCaYOEJ9gkBEsoQG2mMaEVQiohBJwrS1w35BsTZAzo
pYj6oTgRFl1pIqe3AYdn5jXrR0p8YP+H4LH4ujFHpLbeqBYkzG46WLJOUM9DGooxuBkxeakhkea9
4dpMDt3nmWmNQPoyjFd8O9eKT5pDW5Zm4HbIpYvqsHlkLp7yiivehO83d/ObNMRTDaYxNyUtFWC+
eQIR34nfZ0HCAz5m6WkFHFndQ1bl6/hefG5MGZUA1Un3ESMc9wZ1wTN2C8lr83fQOBYQpY9EEIVe
hfsCUOZqUwQ1BQQc0nkF01xs0E0SC+TnStzSWW2ZYF5e0cnVVOJPelzxiMx5mkGrjuolSieJWJZ+
5looJ85enSM1+4TyBPKNBKx5mMYWkq8omwAdjoEjg7JTgIpZC7yNb6xB6lV/Ybhk0qlMtlRMF/PR
YP/NN96ls7vFarc63mm4QaXsaVZEiuK+vvlwNtH806iIUmLKq2luqE9mqB+u+bWm37IbyKN9pGpU
OlMcTk4lNkrYyE3dzEztyYqKx+zRmlJUtYsSnNm7EuwkiTOcqRxzJ3l93SWzd4TYjt9KC8kG3Tb/
Dq+yjA3onAQnf8nMoc+34HhpvpjvYdZm24ObbRemrG/7jdGN80HirQhdcQQlwNhm5L+ydQn6q/Nn
/3pOPPMEGzDsv0H3B44nR0x+eEo/VBBI3q0XoUSfl+ORVAfSDjYFOOrfFQ8QRDmAXAIp7jAJmKhJ
JI7MfH0PyfIKtLENv6Lqmo0UW8IJzV0GFwgC2eSjCxvfHTlPSG5Onmg9aa0SKaUppNv7KpXDaHrF
jPzUfOjFqnI64e1gyHMZmqCjC1SNbFban+T5Nv/J7UhyRyYtqwlXIJU6knd8nizIUEvefLhRQ88z
nHisPrN4g07B9pP+9SFo1BWQ2fVeyMBQ1iI7JH8jXnwkJcc1y6v0QaTbKtt5hb/km2wfif2ePNRF
4yKLqDW62kkZokNxPKpfIALoEdfdBLI/XJA7DW7mLfjQPhKZp89mAOup+GzSsE99kr+emJ/qwXgr
sXOriGfP/X8jwTX1e29dOSZbxUxxt7Cpo7lgo8pHnbZCOQyfo3dgz7aV1JziCA4m6CY+cL91wfKk
qvz5JRX8UPeGzYLcldwUWxgC8ZU6CosXTqZwovfgD499hhKmL4k3nsfFUt/VZ61WIFfBOeJp+9f0
sxHj0+HqYRM8II9zhmqeuKSrwgMP3TWPvqf7c6HhGft8Ix0mf+3sMGV3F1vP6ljmTAo88lAoos43
0LcRx+YAnpokCAi0GIx9JMz4jisckgbCVeJUyiKQT2CKhHNP8dnrPdbtZ31yUjwWqicwy9d1id3o
o3JQGsdbLmrSsKtG/xYmeLwwhEOD3zX96TB2vEvskfQjwkBZ+BsM26B0iXnUZtGvapNBxjEPd4hD
ZD6QnLsJS3safp8mmku1vijEW1wBV0r/UzRnEwgH/oZMQgpaHo2SX7xXiUA5+F/iBvF9JPPq3XrS
5K2cQrPmooPhUj0huOLtoEHHomCSQ/gUM0ESjXRfP5FeZPTcKxvxiQyE3ZPulB5Woed2kL9MRnPd
3VH/nfpf7mPi5BGGxqyb6OUhu6giZGYaeRMYLFga11oRJiC5/MbY+Kx+pLilQe/58+I2C5F0XNvj
sFglw+V62LT6huZBxgzB1ghJzcAqotywPp1mh8VVoKqQwrYiLY9iDZem58HDvPb7TGP7kWskerLm
tEDcIgcSgFUzKu8JUHO1umjkOkJL8Fn43/ZDqS1JCMML8xTNj7SEi7YSqdj8BYshZY5c3PbyRaqD
n5OA9rHnbKiCUeAMmDHaJv4dI4fFFcs1YB9d0/DKwGVIMVHuy5o/HjV14q2ARLiHyE2wvcNlRZvL
zGbyyNvjiwLGEul/3emF5U9O1fODbCpTlOVCFagmy1OWRaWZ5KYLLLkSKX3nmoQn7gZIyzb0Trw3
7gP6i0l09sIRzrNPfvbk81N6SQdVv2R9quZxu2PCCxaoHA8Iseebfv2wgwauu2tm4wZvxhbNYDE+
+wZHh6A/7QejcF0lO9vcZu1Pr3QGi0WES4xF02wPVUEzywCwppZ2fswYLmDcbCsFRovXM33MguhI
2dHw9Iph0T4rTzD9kOQY4YBcY/2hXel9aVFuuuMLZdX6l2qVKUSCzQkCRwm6Rj5otmn/+vIBZpEl
0bUfNvNBqEKunDQ4iCjQiXnZbHRBeZEFvpHOAobEPrs7K81EShL/wT7OwmwrwmTxCdAEdq45nUg7
2M4TOjUV9YAcV61VSxKbbDy5eSYojX4m02X5Mj5ru6UkOShsdjYJNCrbxGcO2/nK7gGJhs5IN3nx
Tk1UjayX2Lti8uqiu/+IoymKDzg/eKzEtR1KZvmYy7QPeaH5NznUHhtBGHJSd+aTt7HlC9ycaaoO
WQ18D2ZvBnzhHWJ5HzQbtvmcKYBa67U9WGXgMyWr84sj3odjy0ReG8IRlWSkqq/nsJc4FAl34XnR
mWL/ZOaRxuaDT95G3ryKcWYaJPHQjjcmTkcWlxw5XaHSfUxhlq8X/GmptAGVinkGSCSRK3oEHFA2
ZNUw4yIjmkneSAke276Vrunap6FhoynP/K/Tq1Ml6rUj7NGg/KnUrSGFhoCd+NnekNT+//xLqFXP
2VcRuVEAEUXnnPaEbJUxhAODZ2AQX3H0UuBT69zqzRoRz/2MsXIJA8JYhtZ1C3QMhD/y95m7WQ5f
4RvLPvkVIpkrlfL5TCFZonSAhv9vhn16lt6vF8PEAcNeGMeEwTPot0iVgI4ZTDLIt686tFSIFAWh
aF/xKvsDThytLBvOnLfj66CN6BQo4oJWG7EksiB29YfNFhEpW5J1vayd6CtbRBdhKzEdSHwgpAHb
TMn4HbwI0M1u/iJ4VzYG3lCreCHq7VeieWLhAqBhR9wkKQTKEqgCKWNGbyv3TSwqZdTjz4AMTZTK
E4E1hEZU6s9mOuQmhWl6dzjdDQrjyjKZKycykOcy1/PsvJ7YTEjfLNZym9d+un9dzL6ccu1/P6cv
aiBwfqJQFIDKpSlfa8Dkt8c0Oa8GxWNxnLlCCPom08lXIAlAzR9w34QnStDsRpVpFR1SCmuvqFo2
vHxLH8pvw+qxUMnDRFw2UWIsw4isrN4P5zK5y8PH3dvwI32Zx8/Gd24Pd9XEXaI6fd4/zy/eMj10
38uDLeE9Fjvqyq6SZciKTICT6uGxuKVUNYWy5m/jXvH8Xej+K1/z93v9FHrIlJK7aX4/AiTHbpzi
FcEZl12eDq5KzN4iRSKAXcFWQ2/6LkMtAzXcBm2hale3YyXLJCKQ5logB1kZGOd8ApjmwKMTglfN
yNWMYYJneg2kwSFyn5SeJ6zy3XD7ojCeI82qz9lsgSjbp+DafpZODYbH3OkeTgvStxM4f+Xcqrqq
LXAtQ/B11NmU78g2oNz4DflBlBXZJJqjFZVFCstaNlV/B0Wu3Ow77/txpVSbpDq7bZXQ1aw1PVWS
qcdsuU8606x1ta9Ar6xVivXbW0oqFgfla4q2jPNUcLkWhN0T1tq3ZufqDC1XeIiN6b5ZgtRL0L1A
+ODfvTf3dziT2yaaWMoxw2Spp/Nn7y1Nkqn9dHk6389L5WrvWH0uvtABawAylXW117tcHxqXq/Lh
YVWul9FRe2y8Z8u7J6i9hBovuodq7SWfrVBitEY16lH5JVVrt2+vCRuNXjezb3pfNkTf/xrqv13s
p3B5f5Kfr4djut+mPUNKl5QB5pYmhemHrQ0YBHip1RpIUn/G6wJYDrntems43/qlpdtFrh5dOrxF
3GoGKGGWmz1KVGJ1enqm31B5AdXjMVw95qu7MG/1gJn4D91o4HtK0dH/OQfvVWIRPDLOEbhazIs7
hCjLxZtpY4HECrjUj7BewF8T/ZccOOxByqtZ45b0NQXJDfuw3NyLrRa6iY4wKuhqiIqkG2Sg43Zx
e0kcrhM1GB1xulpkmuJMme2DG8c3RviKz3htuHP6brrhp+DenXD/hBj8rYuP438q50+480IzwXPE
j9RF1aPWDzSrl6xaMBaRXKfxc2CJGeUah5XTkA5TDehYfctQTQPL5bgLveJ9N18xQydm2Gw3FVcr
48GpDtC+2T/V3T0V8YCpUx2mRUNc5OG8Dm8xBHqjNg+POMCOiP7piNKxReX6ODfjl3GwAl3tLTeo
mRLDikL6SBqVyLQQy8TiW5BcqE5FFNXSfNGS12iVvKwijcapQGx0w3QM/ZxoFtpySCtpz84/4uZa
u9ugBdUbT7E43NCCkyrJTkkDNfVngFWsMFLiXt/MOANqI8OKbp3uBpkTuEYRajUd0AOrF+Nu0ZWM
+lmGOYzrRUXTfmB162gW7g3GFYlWmaOpTq5XLEisQyQm7LsEbqMSJ67yaVoM5d3maFxVJxczDBmQ
X14s/uoGnPx8Yy4gkzIpTHixzslsca9Hy4xFK7VU/Oi/meJIcWIj4/+9jh/ajvva+kW72Zdz+Lay
v0j1VrdGaufBlzAUJmlwHSZuyYOYTs1/z2TFv8lyzmRZqoFlqAtbSH+ayQbp0ep0TG4PdyfmBaNe
82oyS9+xG6ViuULgqeGskm0fHnIh12FDlwQlIOUn/GBUhddr6nUS0qdMRU4/2FmPGq8sslm4ANL8
D7dpjCUR8gN+nh5KVEmzBciqCdC4vPE1WEAac1OiOcx1uOkzmOXD5zm5md9iwV/P5f+1wKfpMYON
ksjNsES2YfQNaleDn8Q9aPR/N3Xm6xMVKGWUyVJ87fNauemX9qvZJHG6L8ypZ995ShcrxyoJd5Za
W1Ub3VTl4qVWun58oxx5l7Jn1z9nj/++hC9oaj7t/y7hEw0n288vZ5Pc7nAnXqoG5PoKWqbpIxgL
ShqWGikcn0l9gwX673N/wX7689yfWUfDZb4/yx7P99le9Tm1KD/1hosymie9p2cKw6V/TB/fp53i
7WOaUqkXRcrpJaqdh39fQ+ZvGg7XkCtSwjdNsS+IC3+u2/tlarye5ojxSuSQVGOkzwiqKXhkXeAy
WSfXuH4Wc1/URD/ZgHm2Plii87cAHJpVJ/UZ1r4JCOPGvy8x+6WxSIVNSoNlitlcPv/nJW5Tm33/
cEyeIbflyk+rh2SF5KabVflEjfTyOlNN9MvFVTdVPtzfbbLYU/vXu0mvMS2jKPSjsm63c/vLkUq9
6/LuXM9UXvbXw/KG6nbJ8sepc3v9DbOp8DeXjBb97XK9nd/s+Mw8tTtsl7ToWiZCWxWMYUu1C+xb
8mLLGyh6fmSNguxzqanda1mDwKo5BYUagMxRQH7nFOZZAsch8X07CNpPZ+Z6kQuXDvOqBW7Mg1fU
HLjn/o08DGbdJGgk6mR8fQAVEC3KkWby3aMpBqrYX5ZUAa5LKaWLGYJKv93sKZXJJPeJ6ZHJskC3
cfGV96DK5qBJ/EO5BOsZuPQrNSRinG5sPgaFqso+W7I2d8MK6LawcIjYYjsYt7EWi+3FEQTSD+3l
kw0lsJtuzD6U0bBKBRUvaMgEMRsjz9g+TxJhzj/1FeWLSD7QudZU0ZAR1j9julkJSSViSTL9+xhs
pqiHNThKzVJz+mQkr/Bz9GipELF+EpVDqa4RW2zryv9YxSEoigBib3nUmlyaXppypeYGS8cowOmj
T4ygwN2dKH/jLUQyiuae3oeRPXjxNdU+ZKIpOCR4P3gxiN5HRSlEvGOsyECDUQCJcpqjUVHW2Id5
1DG+gawMbDWIJqxBLN30ewXWdNX3QCMS6Hw5zuVGjN+WjHTHtprYR1Z18+rhUFHEwGQw84gnKAUr
nEkaWB2jBVVLv6UDYioEBA7bRXOIEghvkmHU7VbugQz4LRcx6x2bG5Lu8xXdN0+jsKtSthIyEkHF
zeD78WYEd4jdAvQDDi7rCwCClVWOh8BNDopZCvERwzY+O+2AYaBJnbCWNWaB9/EQM1UlntcE4tbd
3GX+XgRShcP09Y5eqLwDhUnQKG1MypNyokP+ARkwkVqU+FkgqEsGiSJTpjMng9G4eV+8Y31iM5Gc
v2+mf4A5Ia+O1jmXeL5RpNv4v1mEcACCSNO2KY9jho3ldLq6ntVy4FHT+q5xAJ+SueilMs2i8YSO
bYxgGf0yjGgkZdwtIUe6C4FqM8m8R7J3oP5s69V9vfhMDwwPMve4QbpMbsOgdqPlofZ5BtIXEaH7
Jfavc7kKZ+oMYD53TPL03QhGiBaKsFiuvruBIRJAMVk2isOpMSAvxsx5Uuyb9jEVdz3OHFKgSdzy
cITZJARpcoruBnZXXYWqybtsGZU/7BDZnwRYyATVQjxek6XaGgYR1wwYu8m80bxdPtC72iKgZCos
WvML5TAidqq9DuMgxbeZBizVImilqOUZPVsTlUd3IpYJwgC+MwCRYl+3wKIlZzRPoBOEVg3DDWi9
AKdItpAsZ4yQvsu+/Cy79q9wi8ikM61qgnoKU7DfGLpwICBvZb+3igEGNeNFy1bU1lFRwOI3KqOj
caxB9vrwvbj9GgC4eyBQ4zHdBdPvwzsEGfaGI4prknaQVq6KRxdZZk01HNf0lEzr3LTM/s6i040R
6WrsekzKCQpeSKdquaglh83IIq1Arsm27uP6vbxRQjVa2+62wP8yS5I00YDne7BdCrEwWRrzwL3I
ciAw0XoJKRHoamqGab26iUmLQqGR3SCxQaBTkNNXdFkh7tCjC60ZDDw8verqynN52TveGUPw4H47
B4MEDD3d/NuaoLAv6+/fS1aRQtWppLTXT+bE8JTNDSyRfd8/MgMMDtVNLUcdwhwTZLVEbdznIcUi
V6S/lSfHanFVyVaOt9lJ9S7/kqydq70SZLTKsX46z8mUrLDt83Ome1dO3yGmMy3AWC9V3ofVQW1O
tk+5UH/usfidKk+9+l2r/D7vnC+YQcuDQvMxATdydU1s5Ucq3wGPT5c3iR7C2VmS7tfVM2P3bVcd
YGwxYVQzH5lZdVlOUq650u/Ayb9d95qlH9eTbXlXbm4K5WSpekKH8N+NFXJo/mqrYpokhiR0VsrA
/mnLDJKT5Tl7KJzuc+VqiRa5JGhczrySm0YV5DSrVTWzaBd/7FMvFG84k4w/LddSH7XlTaoHof2x
Oa80D+XZtlyoDhf19aC5K09eJ+V5vrl82w3K50w58w2280WRbKyv3674E618OCFFYrzHnhfWOL/l
Z1Rn3MIXN+IPU7G+b7rA6euTgPwhZWnbdqUqthDdlFdo+EDaeYHhLkjoWJOAa/avJFzymCCw0bE1
LP7d3JD/v+qbv139p77ZX6WSmeNpCSWbsHyMrg9bocCdy50sOOsE9nuk4eZuT22NEe2daXcgRWC5
ro4gtrD2A5LMevnKFkaEc7orfJ+7UpVPUQLhfIVuJ7D/5FQOKKgDhAyiKhAwuBvsy2pbG3YilKoG
8vAi0XMmmjM3S6o39mdc2Y3cbEIMstRT6mf3pokqH9IX3i6sOZf3qCqKMBRz+5T2JN2c6GCAsbTT
mrk78atFc/IoV3BOUb1E/fzDDM1SCyoUe8TZTAfDeMB3zmiq8KUrVCyWSqVkGnM2+clwn07OuXN2
QtfRtIwSdsvuiKKOGKRaXsk1CO4oUZOlIfDl4xi3SrepEpChVJrINkyCDkiYFb5yw2j0SufgE5IL
3BJWCBwQ+RbWsDUiJTdYhjCpyiyp8oVRnrtWFWV7qdUE1bBmoBM6e9dJ04k3UuskuBvWJJhHv47i
SKJBQklw+4IWwm6HQSYWIyojh2HZ7DOvs6ZFDWaja+fGCv7z6mld87dBu0xbWabskxrnUVvMY0Z1
rihaz7pISDHF5C9nWaDG1IV5TECHIrAErFAa3sftf3EQGTMbk2383SNMi63/PV399wQ/hVBWk0Sx
WBhnT/fzp9y69tC7vFtJVNYQnbez5DZdjMvtQZUMtGru589vBu8XBYBJc0tnyPuyonjqcwLkMrGc
L/vztUEN3RSdnsh50d+TviMpVvfFuhMaTyKoJ0r3qpi6a59vjQOe2HIL9KmWDMKS75paZww6oSWg
ttoOZbgZzNFJN3FP0PwpyUSl8ZFkyFm8BGsCNRBJHNqjI0ikiXtjHvqMoHMM/xImtZG/Kaz0DVFS
dY2WWOWzWjgLWxDBw+RAdSA8WRfqX88OXmIZAyGIGGhWCEzFgjgyvf1xqR+Rxs/4NHvF8R0ru33T
2l+t4r81dukTRrUfZdKL43x0vj+1dw+z5qSdPZTJSGjMlmWkCI4//n269FegYAHgK0OaXQ5n99NC
OCwWcsN0InO6P1yXEEYqT156l5tyC0mQ9+yd2XOT7vJUfryoVK6vcR4m3yxroe987tkF0+RIXWR9
yH+63dJ4XTqsZiwMp8bkQ4x+jeNLhjxJDwm8VREEex1kKH1jfUTL3yKviGcnv1tUR0/g8C5QLqdc
F2T3P9K+a7lxZVvyixCBKvjXKoAeNBJJSXxBSGoJ3nt8/c2ibsx0kzvEmJiQ+pzdLQOgUGatXJm5
kJYRnHiC4w3/kqMAeoXlNkjAYFAMYE5c9RdgREzOuAkqBiMVRH/tcngXkbGYU6IpmtgrBD04ABlI
yGsewQxE/i+g8O/HFwv/L5ihoWlnqlXzv5gKHh91FSyjAdx2kViLBfaTjv8sLw3WxILwJY58pEiA
IgZ0VBHKFJH7ikxSCL+EtZWKP0JqJsROomdRLpYYtlGE4meBconYWNQURTSevQtqBHoMfHu77js+
CpKE6DcghkKcicgjcAoKhF8QZ+BxLqBcsTNGTg8esFC+C8hagNi/z05NlEt/mx03IKY2WT4wPuw8
cGjGI0uvJVI57Spk6CES8BfC5vLHbxbkSVQiBRtPh6wT0cGABS86SInDQJAxRJpD8LTaCn2X0ExD
LHdkEtdyyXAO/whkXsT8gqItnAjqB/g7/c9SoqEZQJU0WTOtK2T718tW03gYfNICkkS049aOQGtE
sxYBC+mixY84kH9Ix7LYPa+vX7x4Afr87x6KaVHNxDoRUZM4qNEbWZArBQFX8GzF/wqWpA7gXpzw
qGCJsxrnsqAqi1bMItASR7bYoscVFlZ39RUT57n4x5/qnwAirmRkyEKEmuoHJImXVMRMgjol/kFQ
wAQOB6sm4CrCmvB6uKKkJP7tJ8wS9Q8TqIrIRcUcE2SccaZ+goAmUtR4iWQXSMxGFHiks/Al/FGx
iAz9h/ICT0lHIDo/xmliZutcZPWyIyiP4o+w1BP1jB+EQNhXIh4EmCF+Eyw4/8gKpFz19eQXSbG4
/XHmwPEfBwEYUIiF6Sw//pj/iDTV//NTq8G9fousWsWq8fDdP95GgyP8ukRNQ0aoIvJDwMTXKDq6
yKhkCEsbmFxIV9oHjEtEpiiWiDAiFIaEvy8RKNz/c438n1l1W9ZRdFmuA8jdj5gDKJemyXMtL3v4
yKMaCA4FYoKjd8irWdEzWNoo0PkjgTsPu9Ti0qI4+GcN1Tz8vX9RIcZ69iKevcaQCB/Ds5dFLNcZ
SXhJllrEA46QcGh5daxzVOxdMm3rkJOW11vAeZCNGtC9c6twUYfHSy7ZsEs23VED4NNyb+JjujAn
rlZ7mrCy5CBbm/pafa824XcE8UANUVljxzVDYmhysNoDoGbIKQvuv0uy7UtOmzpGwkfgmZDkxQcY
T4Qqa4B6v0cxJz6L9gU6KWPGHIqR07cJ8GNgT/m6MmwTpxsaQYSb2NhoHofNdT7NDeTCbjzOyWSX
NYvhSqSy0HJ6BYooejZg6zsi1S1A0liWrpXMqsYZwZsDZf+bxiAYAcQd1vRYtnYl26Fpo+c5aOh9
xUvPlmHib/Dg6L3TxKbf3acHklkE2x07lZ3Ysku6bnuWAMBDqDo6g8zgTKj7CGjR9pywMmLUcCK4
Bmk2RqA3NxLhEko4L7G0QI5eeXZlshzuWIPdz/HTw6aFz9ZJ3RffemPrw9wAP2Nr+rANYh489kZW
HkOMjucU71K6BgQ1eA4a0pifZmmHRynjgbaNfD74vEOXq/Q7WwUlTyYHHKfCt+WAS6WdUPjnMcwR
4rbUVkpWB3aQMh9Axz7JHAPzRmWdW33X+OrEacoj+Gw3DK473be8GT9STC830O2xm9OGNd+tZ+tr
ROan5s2c7L5j1AcnpKxs2MI0T0rJBXzwxwzsElkT8GeT4xni1ym1G+TZI9zQu1z0qwIlCJwfQLCa
o5R74w18cvhEMTJxS2HVOAfj3GhsOLyoC6iejICDXrmPvuC3hNk0EAbPLJDkKmARaNUmphXPSlZM
cJXCYsnaD7N0stiGCdKIxsIg+Q9z/w1dnrU3z5z3CsePFF95izvi+joY7AZq/9SpLvQzNJay6kQT
nyY+oNWmvEyUQ9faWs/QRwGDScxdo2+ACTWv9c4YmP88RA6YSTFcXBr8TTdZqXLPwvxiUeQEE6u+
0XEI7wb8XKu3M9MOY0y1B5EZRL0PNpab0KyTey2pGhxX5kmE7T926kJUALEIRvNVcOyFr6nA9YcZ
4CChmRC1CHGuiQxSMPV9TAKcJASumhQFip8agFAiiG8Syaf4daJnqKhDA2oEedYH4uwtRTQvDhmR
2gkco1rAc7hY5NjGhZwW+OMPsIgoJnF6lFQEXQV7E4omiEYEFCf6XAlvY7FVx4C+5kBSldXwTVa6
hRQRZ9GncCEWfZ2AzeNYKL6vqYTTcRH3XcnHP8wBeMJdK4HCgAyVQDAhhapJ8CFFtvf7hn6NeO9j
nv+7n9+EhGmSUCuUSISqYGOj96jdc4mwBoqXaSYqhBar2UfJSkbskqkc2iz+sUx5B8qYcLrYzzv2
if+X3JeEoTMxNnsO9xjW2iarmM8jdlr49vdzbK8CmKRZSBlb/vsj0NvCJsppBiWWpSFdBGHs1nWi
LxuDllacbrVp7yO6kXNewL2wGnlN3JgkdkyDxZgGvLPAUVaWU/IdbeXesEETl5PT0J3yHE/QQccG
3yhZRwfwOuB6d4mUgJtxtAiN44NbvretgLEPyrCWjA/4N9wGZ20XUDmr5GxTA5BKUGEZYJOPPX45
/AFwgWXKykvq9HNas4Yw0RTUtMHoFeEPx8lm+2gThaSCl0dypellrFl1XOQPyorg3Qy8gi10x1Me
2GDIEZYCpSpm/dy6VqRVmI5nUJkL2hWcJ3eanb5AfbemBtP2+pb0TCCia91g5tbcBi58rGS4Ywky
KYC7wi3c8NnbdhLTMi6sxWB3ttBPIjGHLAwVk2vTHXhDE7akeBvPGN9kFx/qE1mnh+w5h+Q4aFm2
K3b9aRz4eFJxw8/tqR447Azc2vUPR3wrNLRA2ezabhwF/aLKpc7SpfecnNtX6aQ+x5C6OcolfU1f
EcyN3DoBDEJEcKLP/adxCJ6kVYacG8xi9/px8p/jXbyrTvJaXnduinj80FzMmIPVyfLZ4Ja7dNe5
9Y6cEo1VK3ORPgeX5BSdzCf9KZYZHvWJvFnH8EXePrLyuLcT+XdK3NaA41FrlUlL8qdJ/azPyZv3
BjsfrXyxZLaTJRaNTnAGCbXeaW4YX6jhJsZGzc7jYTLPv0/Pew4vbgXkQ10hsB4iyi0q4BVKVedK
aK7NDDoRvbUpirrK9KWNH4ZPWVJHS68d5lOCLjdNuJ7iR5yOOwzRksGxhrmYqcCWSr0msn/lLk2o
64FSJ9MmSRAnODkyaOOQoe5c89yzHzytJfK6f/ZASyZUlzWLwEBG+P7g639dzZO6spq8RD7RgmdH
rL8Pr2RWdYCMMWw2Y8IIBVIB5TDCa4958QrmSjiTij8QeqssMhFvLFoZzXu1juuodEBQBmBA2hEK
/7+deUbIWDXrClx6gqfhMgywRgZhnaQ46MDUhxzUi2QvxTzpe0YHFmYrSXM6f04P5jafbHjokR1q
KvHCqrmf2eM2HtgAVgKa3bR701/0bpDx3I2AOKF21rAa4WbMmn0L5uRR05bxeIzMVV+yENiCdB57
YT0QhTNfXkfY4ny7NxbhNAsh+B9Y5sOlf7Qpai8OFnuADi2o0Xq8V11sj+NHdtBOUWY3F8Pc5Dv5
6NcwJ21hdqTbVQyPMkZ027RcnfKGLhBaqgjYdznskTiKG/i9rDAd3eOqOYtGpEQhZZ0J8omTgcKc
rFRzXhqnaXIliIPQw97gQ7wutXnX7vSUaYRptvWWo71nbHc9QBR9o7lt40iov0Ki7/M+5vDI7L4G
NFJ7gdNlja4eB4JABuSIVRcu4JWpqoteOfXWoYMsyppVrjkLkMCcQOw99A3vXyaYZVYXkKl+n2im
QLfu5xmM4xSTmHDPuylL+FZo+GEsh2AjpNtsZ0qsh67CBeMS++LwAoayK/6GtxckR3QG903HwJFQ
1fbo5qv8FO2kbfZibuBanG/8faGzcUM3CQKV1TA3XxoXcSFdZyt/r+/gnrCHeH6TnK1DvxkzVs70
BSLo8BlTao02VQSutbA2VZby04BdBapsWCyu5E35bOEEkNYhVv66QX6wGXbCzzKK7PoBVx+FwrsR
IZZiEF0G6UUVlmr/rjzLCHuLZLHvKjvkelBTSquRAolU5WWZrMhr/k4tHD2wzW+BNAQb5DZoOoWb
tViE+k0Ekv422U+baWmsSzg48vCgLYyF+u6tIvhFnoN9iSNjK3JOWNAHz/EpdAnclKNtlK7yo3C0
Ts7hxnwWjrvtptoWwBQ2EdyadsG3t7HQ8oz5h9hFV+o1ZDQwmdZ3qC0ivus34b72mG4ukid/b+Lm
nwlK8cG5x39i1A7RFsO+CeGnukKOU8Dkek3XpWy3O0zyj0cWYPr9jkksBD+aohjUkk16s4fB0qws
4qQcXPQkQ8hWc53XiNWoM24Ve3rFP7s1203s6Tgz8B0fwLn9P59fm8zZ8s8N9+3nCKFbw1L+MteZ
yeAfzQJ4AMCkly0SBG49O61cmcdsDUEDagAR+35UdbyeK/8ukH8e4tZ/Tc2p3iZePbiINRFbMJOv
d6nzIeEA5Os/q5ahVd1qs/3O+Klna3V11tgImABfr9nXfvOyQfsQMNcsfAA8gA8XmgezgSHzczIG
WgKCEHhQoLgMCQh6u8OnrcBzCArbMHfw2INTMUg67dBO+KvBzqfTIePfBf+G79KDqPXeKw2InPA3
knXdgn/Z7dQnYaWbo9pOmwsQjaHj9KRoCyADUcUiDxv8rPqiNW8Jbx4Ns3G/D+HSIvgUFpOKdleO
rmXa9aM/uqiW2MZO6ub6u4/WqZcSRYpP8x3RoTwxP+Ldznekre9oa2sW1sgHZ77rgXqiHuVnyzV3
1Fi0G3RLnw3zdIezwuPBoYBlKoGFQWeHT5UdHJJVdglBToig3IPBV/OeLIYtiBXxTgWI4oZ2N/f3
wRZNyt5i23sq1x7HBoTDwZU2v++/90G3GHIVpSU8vIyN52b/jSZ9qruhndaK8hR1XAsdXdsHO5JC
aRvXhyj9+P2Cd3iyhdgFppeA3EEMVa9r9q+4oizkodKjEjYPxNYNnhdzQk9pxsvK1fXL+ADx/a+r
oVymW7giReh083RVGRtjqVLYjbSrZgDzCCGAka8kQDFKQWZ0+oqkr98f8D8mMVV1eN9BqIPgiZo3
SXsWWXHuKVG+SZqVFmZuSF0P1ZHIQVIVaPpi1JBiWTGrUzfLMqiuDlp7+P0etDtE0qKg3logPqsG
JrQpdsa/Rjnz/L5VZYK2wtKhgZ9NYjlepLh5YQCzM+P8y+/lb1kxuZesGgKyazsPuwtNDO7lqTNK
QND8VQl0ZVDcKi7mujw6E+3sITlMoI8UzVfWn7QUg+mb9lDU+wFITx3GTz5Fo4gY5R18zSOnseHW
cJlwBuiAk9BtpoOWVvNncu9vJICN+kVpv+Lp1CEYSeZaOjEaH+TsQOvUDqb2AX+W3B+tsEMkQP71
q2WtcXMgtCh+ZcWoYsG60d5E6DjLdsFOXepomesfcTot9UWIdk2u/vT7CxHz7N9N/N8Li93nr/cR
NXIVZbksr3GSj2DrytzDiLcPODX3OYqFy8B6Eb5amPIoF/97mX5KDJqn3bQZIV6vPyXUbn2ejXZa
rwDb4WV4a6KsItP5/enudA1AG+CSe3WZBc1bJjfTrUmmwfRls0WRSF5pn4Jo+mPKgJIQ+rgJqz9R
B6Ogogps6mrhANafUDYYPrrTivqy6Nb409dCIE3hl7BFEBRNlA3fOhxXqESDPAnFdvMtCoISsoX5
j2OPMDcUXFcwBHYTCkgqasjCRR+2AaiN5R/xC0Ij/fLD6r0KhKAMfQQakdsl9zMGVwdcDADewb9j
PzQqbYO6hcuoDHP80J9ZkeVIPhZejFvtYzvpvwL/hN2HFOCGJhetjf7IBSoXQAN+fx/390KoaRIk
qWLv0+G0dnMvo5r5mlJ66yENZpL6HScBUgaTmaEJIOVd0S413UKmton9lDXRyGjw7qcg9A7z/887
uR0VWhtm5AcWvGXA0/L5ZMJxrqa8TJDeJRdgIFn/NaKpqAW1nKGigDghWB0NVv4/YwkmUWQZylAT
LC4F60RsDn+twa6qNaUNLbq2kLpG3m5qkXyBbmYSFkTPvRXYfdTaPfa+AZ7ZefOWJjKLgX9L8OoA
ftbAtj+GQ1IkfVY+3CKs6kEudKUH/r1LiClEZcsAGQ4nCLkN9SYy6BNU1gQCwf4wELsB6SpGvWap
W1vA/qggjvoaokGKnoQSypTtyNHWkRqgy7HwpXTgdBSiFDEAQbdNTDohXmA5XcMxzgJBqFkHuxi4
RcTQchjPhM446+SFeDyBcBAahmwRo/+KwhuTlyCnKUfUF+DnEV/KTQlEeEVVHoBmClzdcnBmkPZJ
gXBf5u0zuJUE7bDyGTJNqxdJVMLlihvI3H32iGZ5B03cDtPNnCoqb5KwkxPw2KQdUjIoJ/NsPqAr
eW+nWc1S9KYE0tdyjIeKCixltLfVcxZvgEKA3lag/fMzvhyAAAl8OnBQC4viDb6pNDEW4GqO3xQA
aIam9ZsRZVFlo0JTAPYHIA6nH/53SOOeKwaILwqixJkHaX/qbNJx5le2YXD0F6q+lYJHOGTCFwuv
sJnn2Oh8MKAqbMWfPlDj0NZG5gOiTDlBM/I3Y6V5WylZ9YHTg0tlLjSUhvE8KtfOeXPInMBgfuto
ZEczNNHTwgeoz220dB1Y2BTrMkAuAhPff1eIFkuKRKw+3aLI5/UnHaU4kJui4qtR3/T+C0WR33eH
a2H0bsL/dcGb8CxJaROMRg0uPQ14NQGpqGOgNHilpLUjrDmlRgGJmE6swrLUyGdxeSn1P5Ou2r0X
LiZUnQqENGGoQi9UMqM4/X6DUAHhke/uEBIUMK8sBFS35Jyq7dJJMoJio7CWp+xsPDd2Y1d2xFGG
Z70j3IJFWQDWBsjPBIW12ok8U+cT/DglgVnPfSexa9QJUOKycy45gsKL0hErue+gOmcncBsGhgdU
2rONLTj+XIVBtM4g02PdCugvwN7Shne5PTgESRo0AFxHlQZiyR2cb+weJBoYZgD4UfDhgUmD/c2x
kK+1vOet0zuUy/iv7+fVd8LPLZ6kXnncn4XXj2C1kCcbsBD8Jw4+fkr83O/jeNVR3Q6jbioWQn9F
U5GL/zuzZL+nXlNb3vG8TkFxMvAhc+O12ZQM9+a8Ipc12MWFmXjOPHeaFUcD+epk7zCYHzAVL9nu
OCBbbdgLYG/QR0Y7X5rsRZBty03npPvhXC/fTy0MmoEuwFR8ZOvDg+Vxz+8WC0To+bC7CEDhyv/+
6wjJ4nbwu8hCF2YIimRuojtxuBUWYHAFWwp30BKyFDRidYqrjTH0IBfBNRUOE4JLK6ykRCfYDJwo
oekUvAqhIoaEA9Jh0Z0xxZ/YFbpi7UorFkSb7tqyy0MzzG4hof0IvlXw8tqZaG8pKBPYmUGCMBfG
uzAj1s6RQ9wfAr0QeeYz5Ut4FIBjfyXGg+R/iRy6sIVu//fXfBdf347PTdyhGm2ijlYEWQUcPdpV
hEZF0lr1niL1EnoLA/QtsANznsNyNJp16otXzLt+PskP4vw7sqa4D5DKIesz0TPCvC0b+EYzyYFm
dkcEFepwkYjdvpNjPcdpr9oSnLJQuc4bOAChmCUIWSrcBAygyAys4AcZ6DXmvp36gBXArr6a9csi
bvxrztS+4ulaPKbbppqWxEAnghBmfyFOkeHSDZDxkbdJBscsL2dV6POUoINR9xVU5jrA5kd7gOnx
IaHH1FuSYuBxAplKfMG+LPbISjpG9dyUvkZpcGqv50kL0oL4uemrHLL1aMAEPIkePNN/7YooQ6ii
IgJHR/n2mUIS4xdbOQEVCvGuPitwNoZ2AI+iE8xMJBieojy86Z6sbwhL0CssZWC8WL0DIUYAb8vf
Z92d1hVv+5+7uTlF9E5LZalV281AvxrJTVXdlmPH8myE2wnIIDROWYKigjS9S1oJl0IIerZhozEV
6H+LOYqQhsLIosb0SJeo+BfhOa4qVitwK0m55K9kGcI0rXi0n/zHeWuoorpCgXwTRKb/To2JmLIe
G0Fz8r9Bslc9xyz4NNvlvFq3GW8sO49wAEw8fWsOhWvZDw1F7g83Ax00UG+FWEWHEOPf6+d+mJi1
aSRbXQkdD0C4V7gZEBLJRzuv/gEmQUWOe7MQRGALW34VV73Tc0ISX3tmXpONaYiYbPpUhIJTPWsw
hX1u0DpaYt4SkwcrtICZF4gsrcfaFJTQHNwXGK/KD5Ly/5rGf9+ReoPU9OZUVn0QwKkz+57yfKZZ
p6BFUQ/rx8d5aGSw2YpgTxfAQAApEiQa6ZeOXaSBxxHCjXR6ksJPAWu00puGoBhNyob8wey+piX/
DBshIAXjzAHrm6APx21QNlZUGVs6bgH9zqWcjVAqw8ICvIQeKPboGGBcog0HH9bRDvLETbxG3LEb
nfYMWipS7whyGnB3oDWK9tpsgrwmAnEXoo0KcLL4QSEvFOIzD2Ks5jIuQaXZeAovtsUTMP30DUps
eVOsQvuPwjoEP3++9YX2PgLjlG0EuO7DZSGG/e6JTRMdBACeGfSWTmcGtJIb0ntP4Tk8G7CUQmC0
AHnBUdfp8+97x10rJWTJ8CGXDbSKQJ0AU/PfJWDoRVS0aYq+ZQUPQFRrUGJcUxAL/VWhr1Ce9KwV
vK+YWS9Rc5PHZVcu+urBeXXFR26eGOtBIQBtLOwItzBlnbe5ofmaBWUR/G23SDXo12Aya/vphG+g
G9V7LM5hy/O19WArv06fm0tjiKFcIoAr0a/jJivWtaDJ2kGaNt7UPashXnge2oUevMtpsZayi6qX
LEq6z0YemdfIhzLW7V4HfxkdqH3rq22xZWm9XYG35fWZ0wlRS4j+rtMpVSBSHiAYjC+Zr/NOLXD6
wgqqbWo29LAip8nCj1M3zx8l0uqd2AmvFeeSYRkWgFCFXjuE/HXohmQKBlPSMG/JpsK57mfrol4l
DUqmwjmpNJ4HwFHGrEYgEGYLH1xXY9mhDw00cpGrUA7tXqqvW5PjM0N1P3DIK3kFlSqKL3E2r6FD
qT89lHbbeWGeCqiXfNRo4Uc5rAlCQZiQdTY6VakBCiign8GJ0zvKFrSUs7aHDdH4VFhnoiBVVhY6
nGP0Djy5bWQsBooqe+t23iIDE0TFmQ6+qI02qMfiT4oqnuXxGATDIOLlq3VCPTl4oX9y1W4+ppeg
BTUStEFuSascp0bJJ29VgPYJmCB8ilAQrh0Ddq6UmRrz83VPj4a186ed2cDoNF718WokBzV1LPgI
gN8ycb8CKnAMw8WAYn75HhTo77gIQBet5h38r7KPBBauYBnHa3/g+Cyvlf+xvhTWrLNmWoXICkV0
QPzQAtSQMGbdXo/2mfwRwDczh1Bo3RGeordD8Z5DfoB2g9JXp8BLapGg82NkDyixd0ewMGk+K8gH
OA8TKPFlxShZS9469L+kbDEOcw3vkdBFhz6liH4FmsQIlCIoHSvVM+0cD0hiD9qQvopg5Bxurcz2
FLuV2NTOMo+j/lDVG923vYb7xLbeg2+5xgbvO1O2KsEpkvmEMtgpcz3Hn5HILl+Ut8BfoetiiCZI
EFr1ADu4HO3oZONTt46Z6ZigIaGOTbgv8bh+wbsn6DTCDG0TVrMAv5u+WGhdDJ/ZZovOePFkKx04
vDDVclSYsaMA96Z7TgU34hP8vvH7feVEw5kezurslUJooNlU2yRoc6c7E6hQR0HR2ergsnI0zyTj
3JRZMzCzn1XA1UEpOHeOPBt7Vq2tbaYuES6C8qDnmxBEI9Sd+lmHDu9g9LbhwoeE3ecSdZqMiSiJ
rmO4f3kgNKyGmmdormmuPNQOYbsJfiySdDRhVJcE1n4ZN8Nznc+MYGaEkPs5AWj/3gI2+HLGKQgd
WXxs4DmGYyXQV/g0Yx+s3dd+fK310kaG7w2vQbPH+8FnBwBK4fisvQYHMwr7rm8uCZZpwnurcySY
/uoUXBJ8Cb0lQXWcXhA2WJBcA/zFGZaC5mn3IJD4KpSMmyx7lsFPlRwLSBogIJiER89e5YxQa8Cf
EvS9czHYbY8iqrz18l2BNeI5NRQtqNiAihHISwlRWVrhOFgV8QLsXUtjUYDImx7N/rlX/owVHnYZ
TDuP2AOuHTyhYoLPRF9ThRPsJ4MdvvXHCJ1uJOwndtQvQCrDJwVP2AjXYb02/bfWnBXRnJhnD3k+
Sn/aFn1T0fu0nkbWau5kbCpl/KKq8IJq5x46CKAs2vMsn2XDqusWlQTtLo4OzZWHTU5OleHYEWIc
YEhWvQubbRVPTJoeHGX3MRUhBoI8QWFQVA12g/8eqE2t5H5T5eO+B5c6L/ZGddDBpwk9GeyeSxIC
vXoi4NP2C0tZpu3STy4mEDOTG+V3MHzUZsQ07IZT4BJ0gsdu+ODAv4Ppxf0BzFEMnPs470VM/vfJ
oNK0j7Ju3A/pbiTzMp9LUBuVL76/jCew2XoUrMBGnpsluOsfU7ujmKgP7uFWcoTTCYQXOOPAMBPt
8q6st7/uIe66OjWCctw305YA4en2YWsyw9pL/osHRk+n2mWw+/2i9+G3uCgaxpkEkQ7VrkScvy5K
VUnKJLnzXNGZKzvGC8R+brZrnj2d5xeURrnvwkt46+/HAMf4wtr7trTxX6Y/v9+I+l9vQJMhitAo
oh3czr9voG6tVB87Im9UXT81cf3uJ+qi0N2g73nRQFPmIc7za3ciTAqCXZdKNm3J2pi8hToUPM67
laEqJxI2b6rff4YDuM0KwHCK5s6h/0epNPRsRCkqxJEBvHUYFxEKDpWl7r1wepWT0Y1ALws0aVkq
wz7Ksw8YGDlNk0AYjz4vPppkgmTYEDgIy8kh08J3g7z8PgbovoiHvA27YOUowlt4cpp3GfSQmVhG
HV1TKd93xbBKikvftOBg68lnSEpWaV9VD9nUaKwBkc5kKEByD86LvcxhD8lG8HrAPob2owcdMQLE
aE28TdG5Gdub4cEuZ2jegDLYcv2Vjc1y8uNFULsDWhanSPiifZThMC8D6DIQF8hoSlxSVKp0JD7g
8ZiJjYaw/i6gGwoSEWw6B7DLxpJnWjTTlO8M9O1JyXgHnl9jgNOtNM40Fk5VKxw8ChYA9p/6Zwnb
bqIPjoSqyZBEswK5pZy+WfmKgsYhmWQT6NbZLJDzoRBvEBbSTy3c5GbNx2kpUWSiEQAtqwKD0K4B
4qB1XWviFTU4duPZrPB0W2mGTWDlbknDlzHMmQ/zRXSzhYtEDSsbr0SHdoQREqjmUwWH70sTtH8m
k8c+G3Q0AAnHxYCQITZj26xRokID5za1y6bjcQxHQAg5SoDzY2Vn9KJ6GY8ojy0ZAoZuTUoetShH
lpPbQaJDmSWnq8LweGPAloNEMypv9bZyZA3avmzfax+jApIQNAzqqHBJTdmUf5VqzSQNrMMU2iBE
ZlnwIg0LiXrIz6oVIScwVVB6OGNpO2b6pCiLqIcalpy7SOJWTFnQKrNaRoLa+LNKQWadDqzyW1s1
OjRiT7ZExRCgD2wcgQiuSryHAikrA7RMkfVlNIFNg4K3olWPaGz/tcotWUOzD4qWHyBC/LvKg4F4
kR97zaaFCc3UIKlMKj5oi3x6JwgZ4rzmUKe0BG4g8i6HQkRSUS3KbTN/dCfixLldasJCilII79H6
7+ZOJppVOeoKQDliVgVOAd1Rik72sHXPM66HzuAfRjQvr6U3M9IebPV3CA82XWQg0PZC3AuL5JvT
hlR9Hk1RAebFOdrHcDj2MgaKHaiozu87yp2K2DQ1DQ8JGS82FWCNN7uqZMpjaJiAPF31AIPhFkHJ
EosUZfOkYvox+4a83p8Pa8kp7ZdT4qLvM9xCHzkc3jEQrreBRpeWYBRp6m0mG41ELydd646NDbaI
rfKPFAx8a/6OHOpBUeE+1BCP/Ne1blJXYsWaUcjFeFyfX103fLpAlRGy5TzmL85bDckwf+7Zg3z5
mg//M5twUUpRogVXDDGEdYOZJTLq6MqQj8cYXrSzmu9CB366+nL+yZzNivODtkz487j4fmT+do0K
7q4McgciBlAt7piycapJEwHyeoTn7UfNlxNbPjHmOCsQkPHxvH4ET96FKeJR/7rgzfg21OybpNbz
Y4qyVuo+gYuN67TgVPw+d9W7CxGKfB11R3DDgNbfNg9GPdJswqaha1OXsReBYhn0rAXHPOskO8gA
FcRonlpkC70Ho2WARWgLc5GCK8Bq+9wtgkOpowkU3Sf9e+5/duZhtGAIHJ1jGDNh+0nCcRdr46XC
dldOl1Q/jAGKcXIGwDW0zfZPFX1awXeYHCcTeCM8RIO2e/CQaFB8SwJCz15AeQaFsAjNsmF58++W
OI65OhVRM22yTgH5G3uyaa7Scm/oSAMQggyZdPAqeDG0ybGS1BM6APXvEW2e06RHkhzP2gw9+qye
k7BloQTIAHXE7ivTPitQTWAyjlQWFipDsFfkyHXLYt1G323wnZAAEVTLlb7k6cjMAG3CaiA9pgiD
Sh9/It6MMEvSALkKyzC5Xfh1v5XMRd7tNA1KPem9L6ULCu0Rtc7ZoOykHD0cRhUCmAgF0epIzedW
P1h5OQelBUc7uqRK2VMCKYDUgH2Xwz5Y0dGsvAevELVedP5zumpsWY5CSJVCwdnHkR2FvaO3ZNEp
m2xqt71vPVNzr2iSW/ByXBZE4hieyoLCQGF+CcQpLvbFUCDdf0tffL0+KIW8Rqa2SEBzapPG9spw
gShoX8j9Hz/yXE19IjhFQURB+M2J1MFKaNVBeeB7/0PYeSw3rnTZ+okQAW+mcPRWpKTSBFFy8N7j
6ftD3Tv5uyO645SkI0MSBBKZO9deBjtFhgbbyQLol7czKco+ZscrFdNBG2o/lAmg0a9GMW2s+Kqr
h1YRwbHDl2Wqd0kSnnSt9/K/WccRTOah6d/l7q/YNnCB3uImZXgOL41oOoPyW07BX0XQD1kr78qU
QjjR/kaTZc/03HXiXSx88dMfzfzLMJGesCiWoya9ZnNHBcORqMBzTjPmhS1xbYTemeXHUmPvbw5b
yIdUZLwawo0pw2u+2kzyKc2/EW3IzWsQ39rw1Fb3kEZ7qL4r1lfORawEap4Wz7Mx9MSavrb5rneh
ZzBm2LQPxneEvXMhN/dITzdLOBxTfXjXxrduuaZGe42T1h4RdOjVi2AKbglhUFVIfm4xok0QDR7k
4DgGh2WiF/WAbmprXeCg6OklwQ6XHZTcTUTCWTK9SxYVigaWIMVvxcAQE/aigPVTXDzjAkKJ3lDg
HNVZsCeGlppjU6KF0INnAAzBExewsRzTmFjcDkHyPvTpoVExviGTzXiXgpOBVZSYdtcl/ps3MZHI
ReKUUnyoF9kpcj9HU90GFGBswzs+1lttuXbNrknErYauSsWCkjABMCOK3rHE7GS0zoJ4Va3onAWk
c3VfgklLsTlPI77s1SfUAWcg56J/aSbNFbgNtAkho47LQbp4QxTsJcTORQ6kArtiicB+pgGij4J+
AwvtZZloxlxjpjXAyVgG+DLY4GeVybkGizQQvJnsWPV6FxLPBVcJP1pYrX8VexRP9UzPnPs5GpD+
hqgEOojFX3PxXceYaQQqN/tZaTW7M3W7MLBmW1lN+t3QURGDGzXqZQkYvtVr3fNFv4VR+pLGhlv1
hT2J6OiC3rUEDFIsWtvzuOmETYIyJi3LbRF8MIsRc+AuSJu75Hcwg9eVKzoaNBEm0KwlgQJJZViU
Xmia/jj6UBd3o9a4wryx0sPQQ3zQe97jsptH1TH6AUgUXlh/7rTxAZdrF0LQifDQNnErNu+xcotM
TGly6TWXc9usJNuSf4BZ40C2pRJXCQEJobXv8RrJrYOMbVT9jHD3W8bdmL6s41cMB5ebFqGKr5Uo
sq2XZYi8tqNuLP6OBsmj5dMsgl0kqSd4lu9yTfPaImiwcQpJvw1y+5tL8VG2atdCyJKk2j6PWy+v
Hlr+0xBnG+dXDrGYkYgpmIRaXxUq2/nXlE8NAL9GszZVs8MU7DUz3eTN4qTInioxd0M2NXMiu816
q9BCNVY8bnYqAZ7WyLffCAQctRPdNjdf4iTeVuq4k0ZMEgUttRfU8wJZIFYMog3Do0DMCpO9AFCS
O+QY5CxNZAbKTtDWnpV8ADkadp7IoCHGc5AIHFyUP7FCMgfTmTl7aWIcK0U5mCTQF8FfyUx3urKV
W1c2/Vl8VDpmcwPdxI06jtxY4+SXAzeveBSi55QLO4NxHwc4AIi4FRDFMcSOuGhealR2HsHhhBVV
qKRFl3yNNnp+rjDzn4LBjyXLYe3LSsMZRAWYbWEHGW9KPTtJbb3pk91kfFnMDEmj2aK46wbcpbov
sXiJrdRXjOY+zMphat6bMd60oeTX2VtWxzs10Pw4g2CSP7QxOejtfJpyyR66Qz573GVMqcjIlNlr
5ntL/l/UpZsoYI0boaqkhW3I95YNaV8cY3AksXpaAzc2d9F7MZ8LIFEJBX9csuc0YMgiMhvyp9x0
W0WxnDaRDtgG3pdm8Yeo/kTgdBkJq6laOyTYZMFtARRsEhoEM4r1JsGKElrjVSoQHptcRGkjKPCB
YJ51snrUBl9JXub0ukjth1a+NfLCIrW1q25ymzpzDCBBqMhsaS9DYBDhx/pbs66EkuaKXJoiDgkY
mkDrggmuyUvOJtysT90eIvif3vqdmjddOxpdfG706DZV9VOJ+mvaYkUycNvPptfwrJqGbLDbmHLs
IfmLQjRuUuGGIANjeU4my5cGxUlqUA7+OBvxQ+nGw5DlJ8Goj216DTIAm+DRR9ZumnK3TfP9Qgum
ro6DvJcKDG8GTy0CX28wBOg6T6ZjU+SGqzaw5YbYlTJcBiI8AvCmAMrt6ADxwvqkb9LgLFHyZFO2
Nyu08SlZuAzCYHw14mRr0AI0a7h1GGi0NMHnjqtfw9QQbak9d6p2UvEB6NKzjMlBUH5WeOld1Oo+
Vt1lJGGhe5+ICzAxx1LuXQbzALXmInboEhunjx4yDg/yTE8xCKhO0Op38yWfdllxViXwfvRDgyf3
Z9b6UJmc8jxFAS2VSzb+iSpfLF5ZiZLpreyiq04IWNhXvrz2rLApqHMmN+1NTM5REzkBAImK0WOO
H8ko5rZiGdu28id1OydfevYpw7fVZ7D6+Tbi0cDyTtc7FdpNoFzNHpRZTG0lLnaDvOzbMLX7lljv
mjArZYJOskIxNPjikPZLiFqEtcQ60IO7xkNzLItsX1nzQ9hMWEGoETrI9g3Kz9xhvVvhyKGBxol2
T72e9aJraMQtdZepxbG2fKkm1i3VGUbDUapfrJ8pW1+M7BDrkrO08j19zAPLj+bPteWmDUiYBatO
T70gEr0oSvxUwCdZo+oQvvIYTGxk9owBe4iEi5Rd03SOqAX7qVBcHQhE0S8G9JA87HhHM+dcdiYQ
q0UWUE9lOfMTCt8hjo5QwmiLokgaQ3oQTodGtea0xAKjRW8RtoIOpfBhaTCFjafLP2L1kQrTQRSa
s8Cp7aNdCLYsyiPacLSpX6H4LuMxYvFm5z9yrP4kerrlfXU4IJhOVGzkBQG2joB9ULBp0ey4QdU4
lu6yfATRlXE2LCdT/hY6xVYNnRXmXYwmvx6Lc45fSqYDyyk7CaqwsvwdkNyiC88dDVfckAZ+KGyi
LqFypzhXy2ep5qdKVN+kYttnJJBa4lEb6/1CvIwaleu4neP4xAThFd3J4tyNi6eIr8uCXwCFALVo
wbSZa6dER8rBjfIuKrNr5tm2DuJLN15T81LMx2kWXIrQXD8tRHvnOks32Z/h+DlgzMN9ZMLiZQsz
TKhidVowxtu8mHYUHhL5NQuvZUHGOnNgmW7k4jmpu/KjSCJPnZEalLRbLSeoXpN6u8y4RadnSRj9
hLZeRrGWdNZhmLQXKAfORBJRDTsoZPulYM2A/AY5VzUe0lDcSvOu1t5q6yeTw+PUsGoW3LChBViM
/YbyUSZcEQs15BAczApKsEaRyyIKdd41tZdyiZ1Sfl+ayZ3K9wUWcEwlHnfvCpY4ARTiKPpNje8k
fK+RBR1LEOc0ewWcYkFPnKWmCUn6JnONUhdscb6HEIl1EiQ2b8btp2vewhgVCF41DoJ17K3FnovI
Y03EEKaktfac2SgZB7kpMSqRnN6i5UcNMRj48pq0CBedLd7wLHAiDyyWs+LRi5JjpLDgzBFtQLOP
q9GNpzdZ+k3zhN3VMaNMa4ZPM/w7tVjYTpc0poolyZwle5IMWx0qJ2YnUT2nqoK/Njpmc8rK74nx
VWbDsTU2XRgfDIFYR5GiNdyMzamMMzdHNm20OaYwhZ0CQY9pdCiEfmfhJcVImLNLjdnKFJxJ7FFB
quPGVbTWVSPZyy3trGSFPyxcRsIthD9166R0xcblrehLOrVyBg+TeqjBbwSKzGjtNWY7a93sUX4q
VG36gGWOqYxvREXZi0QSsnzj0mRDS79A2gzW0YyGe4yn+qK5o2ptZ6gwWrsvYzIKzL0pqG7eY3vS
KN+GHmz0mDpDH0+SEDyL27SMrsGNW9lFal3Ba/9QBvmjiCGXrr7IMhikqG9xDpDbba5NTNwDjAhI
R9XMSKiwtUDKniOsHzTKQ7UkHzjDyqiijs00rHJy1W8KyW2pfFqL/MI0cZIW49kl8/o58YRl+TaQ
DWjFIVB1ZtL+rmaYBbQKKwDiZvaidaNeZW3VvYenUSRIqXo2wnFe36/yRNjwPQmCXYWRk2M2lHtJ
/xzi/qgn4k4vy2stpaz+Gu0SjjGvq2vcznYHHgOZ29WD+CDM4amfcFymhTzKZLUOuDSp8KeUWTop
arKdYrcY3wdMkqyWRD7eUNy1r5aWXHpNPgZ483QY24+orZG7K3nj1UW1D8c/TLo6ulvIOQISkS58
h1p3asqfdqKPO0ncZdJbm7deKHyDDXk9Q7Nm7eflQXloJo/6yQIR0MovwRBgYZzXdmPAkVcsjwo3
tOnV7Yth1c46DZXTV1Ea6D0GFBO5w82xbrivIlpruPNHaabnbuRPmEUx28/mo6LGybiTk4qyw1q2
xRJ6Uv0hdE5t4vytRfsyoUEB0tLPqVNpTIZKuRsW8BJxOA3xQ5a6g0CecxPox6gDgEkkAuKTTTh0
L3rJz7EIiCmmqhAi+NBtrLbbLLiytIJbheafpjlaTXkwZei9lrFp8uvSlqBJxf47r3B+Gwc7XYAH
htE12cYpOYvHAIdNmv8kmnmAfPZiJd3N6j77wPxo9fwppCaKAw0+Ervko0VCvdUgHa6JOjYzr86N
S1lmG72U31QjOEQiyhBpCwh9Ha35bDGBgqextaTa4LWkTN7Ofb1pDPUszBFOB8k2ETYBTZuMuh4C
nNfEf2IgEilZ3FAHthaDfSqjiy24MAE4zzidFZRUUZ35yGS2TNGexmwbGvLXmFPCt8Z+Tqnn5lR0
taXdNb1xVwyYFiOTV0j1Ge+tCgMx2s261rLfi/eyRVyzJuBVIZ9DVDJjgG12r2O+ou8Do9lOvb4x
jNzJmfvTsd/qqhcbyRYok70JpenyrTOGGkCatBp8q2kclf67GA03Mz42sbGNLPlVnKcT7JhJ2Qt7
mtJ2CiUlBV3o8tQ1ap5ZTTI3XHRvlJSLhUUV7N7gZE1u2rPFRVGjZdp+0XGamm0xyLcTHvntB59H
mnfYnZQ9LIvMUebFzhUinJpx18zKrkujdy/vEz/r27McLeBVWWuzw3Hq1kUX70567t9FHUnaRE0Q
jN6wiMfcXDaLTLaDAWqDvgh5GSd0XusNa4ARW996ozkqcFVby7i0YvGbdsQPsFipL3gr0jHt8LNo
VZplTAvivOnFb61yBgy9TAu/pgxigzG68gwWZU0bmG9uJ3lW5BccjWDJfypZtBP9XZIuU0ayQXST
Ov1DbR9Cw50yfNLY843EdCXseOCT2OlQ7rXuXgTmNRVRY8jvpWLYA7NxbF0SEzvO4isYR+odczPo
4S7+GqfrKHkFYR0kBXevzRxvlO5dn45Fbm275FUwVWfUp91E5xldE50Ad86JHw72NDe43WKXa6CB
YqjyrhAPqhB6rY6dZfwuCSd5wGm3wEZoBMaCbJFE+Idksq+X2KPO6kGMxYc6oJa9JEp67vt0VyU6
hYDFjfkSrOCbAOANYCczew1RsjGbZaMzcY27FOu+FcmYi/4wFyYWaYM7ZOM1Fi3H+p4N3EXoY07R
11h8qxNbCgmuvaVTdoWokExPTu9GW+KEFrqKwcNrzEyUDNhMOs3ptImMwZ+M9H2kXh/mkPKUwC1V
eqjJTcmSv/OI/XIH6ixjnca0tnKe0MBlDZZE6zQha8itIo2ymvcwThCubisTvctiR8bexJTeEJBp
ABDoaxd1hoTzbS43PYKdFirnYh6YHRY3LTTAZOBGgNb3uVw4K7IdKJq9QLgpQsyylvWelm4DrCPR
yLzYus+4SNcfJlpXDVy/N6naOQ4hMzYF7nNVfkvB6eyKM2LAXDJxtEaA21dQ0mPdtkzuTLHdpoMJ
GrVaIk5+IhyUkSWrtbjvFb+slZOOlEDIb1MNQxSIIwVoD5LrUmkXQ61eh23Whth9YgBWrUi6OdlW
KrlhU15yyuxIPi2R7vQhBsjGsNFKzRsp35LYOLJfygYY3yqxZpYraOss80cjYgKSTEOHdN2/6WJ6
LmJc0odBdRpxeIuVwYmM/mkJ2Jk3yW0ggdcQ/DHruDeJuyO+yKwtqF3CvTFveuAPckVNyH5qYW0Q
yeBoyeignKmw8ehxr2Y8Ul3aeAF74xqZNVwijb59LW4EwfT7SEGP4n9K7sX/9HENsS+fsEdsf/32
k6++YJ9GOrndrRUZTpvYhmgMcZdNqu3vdo/d47Fbv/KBQ6T7uK/G8FgcP3Z3IEA8KPiO3y02n2uH
P+XhPCJx+UrwCL8Ibf4q5MuOh0Wu/bjbkXvnZ/CZ7WG7syf7zu+mtSd2z50df8bnn519Xz/5WHjs
7j4P2e129Wb9Lf/x2oH7sB+8BP/zQzIYr+NxEA9ePbZ3+GSsh/V4rMd43/Hrw3r86093RC48Hg8O
b30Mv+Rl1+Pi1zZ/yD9//dm/11sPjZdan4QHPpLVEfuybJNLfOMk/dOEcUKAaX3e1/rg9aXufObd
ceh3Pq/nav3Es8OksB8EqPA6Ngf2/360npr12UNyP2Evre/sjsDE4YnWg0Na5u/umH2vB0qBvA2h
VJcozx6cWY5hF6+nmDfD2+U5eVYsQR44rK0qtmknnspbcwE7vHOp+Rce0GmpzsfpVNoni3FwqsCS
I4KDcIE5rGKm8iScAzx+335+OC+Dbd87m88cMkmkG8IqaFzy72cnOHe+FXifvN2f+w/v+id31gv4
88OF+/nxbcG7c305PS6nk/AYTitX3b8/OFM7jtbn0Ovn2ti2eej6dnPH5rG7nW+86c7pcvG1w+Oy
XjDp30l6/DuVP7svRgrD6H433fWv18dyvhgcPPG/MXT/ua8HeOfQ1gvCWPU4vvXq8CqI+OwdKas/
m/XB3AqX+2Ozjpb7xraPG8Zk5A42cR3/DnN90IYPnpEx/+8Z+Pk64IL1ut7Xq8q74Zm99Vt+dkeh
5KzXkJdeO73//zH8mB9wRIQs8FQ7jo4Tc/9hIK0Xbn1D/wY3A2RD0uu/kzneciG5xQlWqN1LXEz0
DgYkf6M3QaKckkvS0UkrjkbNLsibqos+3Fo8gQuxdouu3Qg4fYrgsH2AYiY8mTlcRdaxLu8VqnHc
cYrunuvKUaR7Mqh3/AKPDbu7ERB6wUHWyItdHVd+KRmOq9hZ4mk6HgDqAvtxtBUJQBu3rCIX9yye
ifTaiRPLh2FDDXeVsLSHCvCNiXC2yM7SUVSKC+uOs0IfOpah5cxUTo5rCANVmX6imqZMQ92hW7sg
7vwiVk4V7Q5xMlyZo9Lo8+Uaps8DlpXCRTdRkAZ0XNjJJyCqBVkKOdV+e8v62G2KF6W6/2NMEpom
N3B5qHEJ+plFxOIx0SnLx6LjWYrppZFZcMyCM0aKxgifp5k2CYTU6W8DebhhP/EcKwA2+mcdUqS8
bd0lfelV7FLHDFbTKG7vVMGbpvsZ1a9sxQIXSLuTQO+ocdV08KOkPYyh9looJEL1ILVl5Qf9ugt7
SKnm6pFM+C4gboQALHpphp80hIoEWpw2k28K06eBkR4r6UuwzCf+8rQE+WFpoOsK5dvIbq1JBPpu
X0rZnOMh9TNc22IRb1iMrD+EhcxoeiU1oZTL5I1y73Ts3EU18MulsyNzC7d8zGP8jWt7qFdk7mxo
uyK9y2zHTFCEuv0RU1AVelxrr2lu71TxO3mynFpQPtP5viBBFyVcZwWgoSByDfXe1vBXG8wpl1fd
PChQ+SMKpohg6WObfwkY2ead6lpx4PQLnrdSt0trUoxAF0RKIUu/ystWTqWNJlD1KiHM612VKW5C
pVdP23GmXzsg/tPmkwGKU7PrTmbLn4lLrMQ3aGGMWczuB3raxDD1pySBNJXrbsjNESn1MdAlMobz
U62bO5mW1QidVZ96V9FdI3n0g6huFOB2PTkvIuUmZOeBbEAwyYZNbJlczVz2BjaRckseR3dLS8re
+VZYR3UgtG7cm33iGTRvRfM8CccMmvqQ3AHwj6EM22EAFVH0ba3BTxULeMgxVGRoD2VK8ZIN31MT
4/JQcum3A+B/seJz1XlpxoM8bLv2kFI4ynF7xaVnE0rWUV60UxNjgtvgzEMLpS+WI9y2p4YSLpW0
uzXh6sLdGtYYllvABSv6tSJfi05/eRZtuZO524vwkk2wodlg1qVwEBkxK06KIRDP+KniUlfmMz3p
xs060ysTfGIIWW7sej3F6hsHnFbmLWmiXdChjwVFTbDR59te6f7Gg/JiKdVJjQ6wZTMRTIYpTAqD
a4RhTDypB8oqZ8aoweg1Li49KJxtNAp2OVTtpWXjrmt7ubop5SuqzI3UVadsKdxFsE4zf00hbc9q
4gU1e6amc6VoOJTa5OPLcApyunqycWaL9JLUsmPNyiMkgKQ2nHYmnUpgo2HCJpyk61Apr0u40hOc
DNXLOMuQv/ElVFo8jqynyvdarPslxnrTUB1Lv23Sl0SV8ZeeTxWylEyPPG2e7DR9V2mvyGPgpTVB
jdZ8EbJPM/qDHiAJtKc1Ykg8Y0uh4bAsV3YvQvyU3Wn5mM19D67Y5YItMDvqFbZnuXxNG2zfekN5
luK3pYWOLPe+rp5q/AmY75T4tQTzA1FtBGpBb+WPDyjIc6QSymeHS3S6nec3eS4cxWJq/DHZ2hso
BOgE4wH+EzYvWvDVJYo9T28aspnKPNQZFsvIaoXcRmHkj//A/0+z87IKG0fK2ODNqgjtGawz0lZ7
pPeoyfvI8hhBtiHy/pmtSLlqpcBWTdmel8huoI7XQrqpAeeagkxRjt1EWg14qOFH3QuuvrwoUend
MiDfirm7LdLNaBTeSD+Gfdls4QM3QEchh69DGAqlKIlfGnRLK5PTMN9j66PDXADszumnydE7TO4y
PMobhChs3WDDxhqykJwafflKf8Ya1zuUIsl4iMizlRRn6G+tuYesYUIuaaJbE+b3FYwNIqG3rZ9g
hTUZstM/JAIQYCEyGyOSKZy3oqaeJ1Xxh4/gU1x8YUIYQMllfhULrE1tASXmVXxJ+YOQYEDSh2gh
3zdUQf0+D+w096e//XWp7e4DL9LYnbeCK+Ai9tt+tp+hjw/7PfAAo5/JCanTaP+228Dhvje9ZGM9
2G4Ad8Uwj6/StXJNRz5pTB4OcgOXHhNNkAtNGif6+f3NNjfFC+7tX5LE+8/4sr4I21XPeJiO6al3
/s9V7/BcaX6WsZ9h0KP8aX72THMeib/XNWhY/3z5Bb1aI4g/f0e72OyfwKrbDoWV/RTtNYxIdoMD
W2m72Yij7Amst6XiToy6Xm1YYE8NcKuGKGVYpNdIp/+pudJqOjrJnhUve8kc7DBWnIgpKpkUT+zZ
Cuq+CSG6TTnQbPZCChDV+I1ZANnk2kXHnAKzNwhOWdpBjQLjLvtjMtxCXGtmbqu0vMKHEDh5gO3b
BMEOghslatDw5CcpfMlH9dip86lFQyXWkVvJy2ekjp4ij2dLwSY1Sk4q02c20TdNs0NlJbeMvkDV
mF9iC0+UtVCgY5Wt/nFMx3zANabxEE+nMiE4NzLdrIQDZfR/MPqx57UrktD7gsufVHgjwDUwKOMA
u42NXL82wUTXd/ojjdI+jenJDSBXYYLNOuqZFaMKkL/Mg1cp2U5TtTs84VbItmLWbyW2h8nyrgmm
3baRn2UDjim6jxmtXcTjqSuzmwk3SCIHrFk8w6CUK0nEpQohSm0bq+0GXNGuWOA1g254DGvkS51J
hYFnbrJbNHPR0ZAHYtJmIr+mRyQ8C+NFqH9U41LlyT6Lf4XG+u7b+jrM3WNkPyqi2krVcasR/xbD
La/KkKJ2UB91aIBeuLm6tCjncRhS4Ptk2U+DN0vdWodc1aTV4B+pl2ZL3OANbaYsSLy+z57iTBOF
UAveioVzTImar1ZKlm/J72ng9CbOiBPtBJ1ExYqMpZJQt2D0TfnSyb9RiJSt0SG+tHc6VTDT/4iC
/j7kNJdVy1HL92nSaTDVhFPkLf33KvcESBERCdzTD5y0yQpgW5WXMRQpMSd4WK3fhd8GAByOa2if
iF8wxx9xgJzU6uZrszQ7mqO94bUiNoLaizAPZwEloIalm6iM7/lbUaCsVPL0XvNu0zQ/tcnNiGIn
BJUxouw9dGMthEwFVJNY21RevBYc1tTyQ1NNfypJ9DMRCyuK7B5hUYjprqBd8aeVl8WzUMXNxTYa
bxl2O7kA7FuU27yiUdozOwDzzqkG64jznujfcak7U/Ab9tcsn90U4hwoxjOpmQdoasgxGHo+0CUn
gL2MDmOpHIIeuGXK3kvAf8X0oiG1Z6gMXa2/1mi6SnFgp4L5CaMhxUdXAczJy2hXLPEuTm8h1YjU
OBmaMbG9T8H3rBK4WSrQYrxQx58jLrgBMjDb4Zd5HVfhNukcxqxATgBVjMmmKHVzUzjLBuJR7V2b
brWYbbURTVz9TlEmK+8G9JH61eh3s44fTMp2JH/Q4zSC5jqZiCmqcrsOqVct+q3YHE+7Wh52bYdk
Q83P+uy2tfQSy+mnlBzmeQlZ9mrm4IFJNlVoHunPIqQ/4ZJzoCH6yDM02iKiy+lTiPbt9CMuAgxD
/b0PcdVKrnO9wNbkvgBPW1DXtuqHTGUuFCgQIVUxVRmjQUMeYVun29xxcPGQdRAKbf2QzLBUp6VS
nJhmOoXe5xQvx1q8me0/chmU0Iy1J8XXfMw3MHwsa711OH20iAxiKQYUFeuVlc0WYhX5ImrpYMaT
mg8oPUp0TpM9/Bg74SpJs7aRB/Vs1ep+QgcJJYKcdqdT1UsSlHsliDygro3a05LUigiR4BAfBUtV
uCHpvgbPpL9BSbVH5bmIH6LMFV4+kWrIPH+Ktywk01hhIor0J87RninobhWVZ7OczgXEFiF4rQXr
bdG0U5TMBzgIjhWxV+claakNsjM0O8QXohlt0r5JoBmilMFTQ2fWn8URGz08d5Dp9Zlku13EFBw8
ue4ZuLDGOkRB9tll7ElwEWtoSbNrpKUqkIJmZyZsB+tuLvJHDVZoZuEhFeX/Q+yg/U/tvPwfHOP/
ZmnQVYZQtpW1XCu0xO9lulWwNum9qvc6pHe5Hyxe8kfF4IvUrX8JMFWOqIdizB4Cm9UyW3bjV5Xb
1umasOh+FtAWMDmm6QEKS+4LDVxK3x/8p+QUqY8XXjxjphjyWkRj4i7pfAyqWgs8ljn1XCTX/50q
Lmsr6fw/WPCQqNHOydDEZUWHSP2fJOqp0Kum67P8LI/sD6GkhH81wrQFOCUpkWGUPXTJVVzA4gZQ
io8AtiJ8ficXhpJxzD5R2KvUSRJ7nCFGWTVG7+WM6cpy7qvvcfV8nU9Kh2+f4Wsj5cPPUmcu9iai
cDYXwzEVSpmOHKYCU0/l1nbPRSbCpbCcclHgRaIW7WFK7/G03lbCra2wMo+HTdaAeHfkzya0KXG/
ZZ6E3dZV25oEnATKUg3DLJrtqcDeYdur7XaJikcrAFaXDGHlp54gp/IHgqhSAAu2QURMXWeH7sUQ
2dON2UEy+63aZ5t6mJxIBAIuNpxaNm3MnTEQ51zaSlr7GO4BpTe64mMsExBsU6bPRtyZibwTlHBf
tAiWtdo1yo6WFjO0Tthn7CCcBZkgdqEg77zHE5eWTt5gLIToX5jiSw9/G9+aRTx13bOkJSaM1CXf
c/KaWS5NykoLbwltHwRsu4VepVGex0W4WkW6X/pfzSC4pWh9rVo2Y/IMjI++AXFQ9FXkuxsVklKF
9O9IPsVczCfME/sOXz66rG31TAycyuco3uGJ0+PX0pb3vP2ow31PU22CUjXVP1Lx04mxW5r6y8IS
H4mbSQX23ibJvmOiCYeNuVy1TIcr96cj43GgZIGRLBF7oXEbhN9aOW/VJXXpxlo4pK6NjdUpRcsL
HwVCYUoXAU2ynoBXbOo5dcN4uEdGtFXR2ZSnIQT+mU/Ms1J1MjRMkADjKlhVRfOMhg+xnbnj2g+p
QrWDTM2IsMoh4gb6yLbMxNNs/rEQ0s9kk3bsKJTKt+LTUExUEbRza8TVB34HC0KtPGTEtWxdBWHZ
pcoIER4pXzgYXP0fs4fhCFAiiSeFFx3ZfhcfonXrUq46gQZT+FumyDA1uyLCYh6ekfHsTQVa43+x
dp7LjWPrub6VXfs/bORwynaVCRDMpEhRofkHJakl5Jxx9edBz9ju1nSNTpXPhFaLAXFhhe9NBJ53
B6M/+Sx6qmDmWBjQUErGFNHcqIHrg21VLDbqMnjs2sYd12PzhbcpdvC/efI1BUmZruOkJP3o+n4S
sFplFEY++SB3EWIysqVS5qcOItEQT2Z3ahHtwoWd86Cg9jCU0+J5snRym4hUbGD5wjqnKERckh1/
jGdAKsK2JigFrCFs8yJG6+aZRzK64rn1lLCutlxacXDfvhcnv72ND1HhNM2PDIFsgUheXVLcRLGH
oaB6i1+1O2HvPdAZURDHmuXJuBKcAEGJ2iNEXWqZzy3wLSxe5jUnHBk8XBvHhfoxYNfARPOmvZYX
63mujlmbxtqQ1kVJsDwauwpOCBXQq+Iq6BcsVsiwmPGIWGQwEI49xp7WontG8pU/qh+gLw/aU946
+ovF2PMxXWmk4dbbCI/Gg/ndUxbyJkDFMS5Z9sxiTSLvQehhHyVQszfCi/DObLLGpCDaUpSZgwZR
OWLf1C3Sa4/QiAEPwrXvIHofkbfTWVo8Rh22Flilc60xz80dgVrPrTsRjmUZ1HKh1S6Qq5IfMfNF
zsbR8x34i9UuPvDsFffQEC3m/o/6Y3M/vCan6iS/qKXtfRi7/Bze5G/Jk/Ag3Mr9nvggE63+STs3
6Uo6gwqa9BvnGorUreba3udPEjynZTQ4+dVXbbFBkrqojmW3EKksYpuJp0U3Cw/7Eys7sb6fy5WD
3d2ErTInuFN3hfkCjVklao3gOSZnuDAAoZl2IzvMxQWmg2RpdetUontaz8kKtEBcjiHagKG9sego
zqPnNJc6h4pqW48iWkuKXu5ISka+WPrUXRbCDdJD3y7qb+J3ukkZV4aTdY5bG7I2Mx2dUDLIzsA2
lF+RoTsy1kgOGTxRs/OZ01BeM93stXxmmacc+/AOVVSxIPgqwwqQ4aOye7hHEOzJ1KSydqUKs2Zd
T2xXeccgMHwY237Pi675lF6DR+FgbM0dyuD8ZD5Xj/pzcZRxujT5nYthbKZvCuR+KjyZXdfH6ft4
Cd6Dh8ol4AYSJTNEaFvijuI63DqUy4xt3q68Yh4av/mn/FWHdtBDIFlO2PaRUE6Db+FM2iiIYmnZ
dcu6tnFTCgj7ir6QXyqztvPzbEFTkIObmqFKpjVrQ3/qM9CI57rupeIdfGP/EoIc3DMLULfjo7ft
Lw3Or28yj+gi+Sa+IAmOt90aHxenmTZ0wyzcu9Km6dOGxquytDCJsqtLdwyflW94nHIJ/n52o89e
Tn85XOy6cShAHiaLn2Zv/TRFcZtG4j4QPxQFuQxjSn0Z0Tx3IsNCnDjQv52k5ugYrGti4vzeiTJx
mXXiwave+0zeiipYeQbplKXnkN70aoBprUOsiDu0JIsBZ+K+m5VvveNjTzGyKkUTJGNFTE4lMXpS
F22qJN1EIThMfpATFfyXPg4XSkT3ebRVIUX6JtFgwk7AfFMVIP2NCbWWgyU+f4jIsrJ+OwIzeTpV
VejIKQtmUVuPyExiQmK9GwY3f3/hfmOgRHCtopCXgTaS5KhPF05jGSmrLX4/gz7i5aaidXdqaMRM
ZLBJecMjb9bUdzACg3yDM8B2CjymMN9YpARtj0gQygKq7b8/KrSSv7uhOv5QSEYkCiefI62iMpHS
VOn7fZB5qy7AyaezxoU2UxtLnZEqnflYVnpXhMpztmdUSwXx1vrPVM+ttS8qCxgz39vsrurf88Hx
OpIDR30ph707ie8wJFFnPMo5lYEodqW8ouM7zvrJQTIveQp99zHAb5JeugNUY8laj5atiflK8VGd
+yUMuI6y1RUtT58+i9GcFpZsYMZ5KWXiIIXjPqh2Olzm/7zmJOILO2nUFCqG215Q9mVGLqUG8XJ0
A7N7MCIRV5/wsUtQT8VgDEYtu2kO9woStqYQG5q9p+ODbz4V2VWW42UFFT/vk0M5a4VS4ckywNdq
NbhosCiLZxQpTQyIxZgZmW+VUS0bIz/5qPFd13VeD/Of1LfhHzjuif9uvMILN34qrmwfbodTvnDH
pXvgAwf3wEsHlzfnXxwXq1Fec/kE/zlufpxf1Lf1izku6smmEHw48Mk//5mzHgZ4DWwBu+Bic5u3
wHunRN0H39lQfuQVNt9s5q0Cit/4hwM93KwZJed7/Ptj3zeXw7vx6/xxfp642Ml3fioyp3KATHFz
rYW/ZiMjRm0HsHbZvnlbSBaqfZgcdnua4zzYA+/Pu2JJxg44UXrfBZxBl+9L7BmcfvZO5Z3TQVjM
BzNniLwG9olL98rOXl0OBIQ8sF1XAr1m37zjumSHvLqvG/4GDcO9zj9PLtMq+3Q7ubcrK48fFJD5
4yeSRuad0FXZ898D+/Z64xWOlt/kJSXb+cftxzdf54+Xi9eTxO3iFX67yfNh8x15+co79eKmcA8P
/F21/9y+5d7mQJNhcwLPT9dXxXFfeROnuwUHGrI53Zb4M7BfrzVH9KpAVImXtc1v4WL2kCWgOlxw
CjrJKJwHH3I3J16ZT40TnP8O2skFgNhxdX+8vplZIPBWZn7EzGDZXEHruRog7T/+BPOfyRTujN/z
NZggfGwmfIDDL6FezGyQGaGfEXxeA8Pnzxnl55WZCYPZHIA9SQz8yUtQOLYzqWDJR0Dur7weOYuZ
6PHHty58cf425Icf20vnHxAGoFFAP+DdCzwLSCewAYaZK8NABukFrsi8T/bAsfMLG2ED/PLHX3ze
XrENCBWrhQ1Bg5NbLOQ2fxEIDWWhKEavASz6iBrhiL7rHcq2I1IEGL3iuQigj5FyNg2EQbwr2lnA
+B4tdjpTprtoXU4iQ7638a5J/REo4l5u8k0b3aW5f9HHEaEZypyxRwucrwoZAKWZ1aDfhjHZDkbk
AkX30PHEAXIXKaAWHs8VuhQhPsBx7pL3xPDPU0+rYHYslmS/3RXtR51DwO4pkQ6deURVazYVdlcq
mocAlloV7rNwXqDKD+kgniZDtDtp5TWYlakzVOnZo/YUsdgCXkmCEtrebAbWfExaC/u3Xk5Ybpjp
TmR21Bima/RvvQxAAgt/0ckWsmDmbarw3IUanVj2WHazg7gPZlO5MK6J27pUKnEvPm4mkaKusan9
FmqUJ4qm2XkUloYCYYoY2sbAbAWNmW14wRNIfZXc97IIhY+KGAsP0KqY2jUmSsGaaNrJxHZ61Gxf
jvYN5S9FwTk+ahf4RFDTVlaUmhHJABKp3kYN37OSqY8RdYsoHRCtyCQX1Zji6eI6pJwARIJEXJJP
cXkyURhXEJXCiQIxVphpsVR6Vqper138ttpVIZxp88NXsVLtCXWKBvWYt8wBjRBaJX1Cm667ggq5
TyCFLjthTsQQI5uWVifDKpxqaI4BZVoVlWsahK5lvrbhc4v2KxuDLWY9937Snz1qqX1KJprauQXD
kYEEWL1N9V6acKNEh2vWMYumyta45bilfKvjGlE48l1PouYrrj0fh7WRNFfJ31QExcqStZyIj1aa
YyPjmpu9ZePjhkUuc1Qo6pa+7Iz0EQ6tK/UkkYf+Q1cTBiaAAgI/6mfqhk6fg0amjtoD+VT+dmQs
NSgtBZFwV0joAai+lXmP2gyHwB6uFYWqvHGj4JV6ixsP5b0P/SYa+lNuKt9lgSkxKvkY5SfxZSBb
BQCHnI9uzV3pc7wZA3ORlFxJWmCmU4PyHmMNQR2OddH4nlBd14fD1DMj+O4r1jKXZulKsUxvo3yv
c6tHisrd1CAoE14z8PMRDWmFr1ksBoQfo/kMQalzHrl05SECTr19nLF87pi244GniN6mpo6gl+28
gutkwKTgOITlW9/iOXBCtIeGIUwfBQD5EYQlUucniiJ3/jqWAnmiaHXlZNMawGF1Pu5kq33WxEuo
0swRR+qs4BMMB1Wpf0JRuWh6zKAMcdOGU7ZAWD2OroTJTmk8qG3pwDm5iyD0i6Qa6NZJbEwbMSgo
4KHbthYBw6zaJeM+Jwu6n55B0xezP5zC1EVQGtcLM7TUOSjJEyFQDkpUoiBabiu2ghLlu1FdNwE5
xygrMdOZX6poOl3xhiZYTu7a9EUPtnrckqxHLEk7XrX4fhhR4UY9lUbpULQo/dBh47BPuw4epgYu
Ui4vGvK8h8xahxrXqIjSfaiIO8+LV3WAVaE5wgbC4iIn7A6tm6jx6IeI9HvdRRTrtpOxlBBNsYIW
YxwC80O1bCvLjWpKEpjT6rjqWUrCNLy8H+Jk6VGJFmuLpzfqVlMESSBBYUDHAKV+2uqR7IbD+Kyi
Hs9NrCeodxMWe1JiwVbKo1a+p2V/MfDqXTRheakU/ZZWV4HntmsWhmCtedbPJjFzOtUKZe7icuM4
dQCXc4wj0aVPZqGtRiVeKTL6TcT3kXeXj8UipKoWanY/BI4IeXisWSbG5iJFv1KYIoBne0LcpiuU
AUckmcG2RxTdrSUBk6ubNPMa5qgLmZJveMgrHOPiD1WC9AC/esBPqorKfQtD2ktukp6vOulQ5zdf
w90Mx5/JMpaFUS4VLqRObCemCbH3GAoRBXxCzO9rHvlepJwsVS6eZJt+ePKxCNQFi3V9iKq52ntp
/QKwDNOXFY50G3sUEww/RYkYUN5rKeZPyDRLqyfm8UHw6ZBxVIisOQBKWKjqczI9T5KTKGRZqum2
rI8+tptCTAoSk7V6W+QPAUMskJLSFouKxOqqazbNEDmaEa4okPJM3o0geQbYgkwGul4Uq6p4QOE+
lc0JfabtVU+MWCeztrY6RYBk68c8oyROJib1h6g7GT7on6estdB3AumxNYEjZ8Ehj5UWBKcWK1Jr
prYR0K60gesFkluPtEMqrdIIVyN/ySNj5Qk0GKSfstoczUJ1UWHCRihPAyTjzkpPIl5WPYg1NgdH
UoOWouUv2149BgEFDjaT5/FWzZ/8J8N7G8URzQyyHriADV6afoh2Zfb9wr8HVmlvAJJrxrbSnESk
TAC8bPol6j6oWj0gXya4TYNRJtU900ceGRxajA4IcriK1J1KYI1cJc3XeotiojMxCpXEWwnrgDd1
XB89Za/p7TdlVxQWBBpAgaTcpCFm+mFI8V+9FvDjOl4vxGktBnCe08dEWXYIlqBWY3iJ8ePCzCkZ
6JZjBtAAQuk+s8B8U0pcGJSmAacG470E+TKDR31AV40qgiL2xrACO6QaO6WEDQMJwB4oE90R0vIs
Rt/16HtFFAvKK23wnFYElBkZIScZ9tm4b2ILoIo1uUXUS4ISWMaDdQK2FBjDBHwseqpzkSsE0qqv
mKzooCLTew8QMJV0qNgb6i0rzALyHcU9A/ihYigRqfQrsA21gBUbleUKhoyH8UHYQeuCr9KNe2R2
thKrtj7y6DMPkdGu4F3sFsqzmjwUs7ASTowH4aMO/FVWfJhe6LSx4jR6ZxcswUVLJoZ9WRqbqriA
VSFbVNzee53SlLrWW6+KuAqHNJOzyYOS8rgmCYb2wO/MZ4RdjUtD2qdLWFxFcqcq6a4s401Ud9sU
fpBShafR30vG0p/N7S401A8DxUeHdbtJBJpmqfdtSQGzxnXEKpORx50SHqXjKIcMJlJ1D8hplgs3
aMx9SQE3iast62bFK90OgAPSGuGXiQeRvoG3hzGE4d/JJuW36BorIy0fdLfM5LXiQZqj/w2DQyUA
4yLoEeXkvgR+8UG0A3CVAFzdV0In7bzNoPQPM11LxwkjN8JLX6M/IXg8exkJfxmMgXgdilT6d1MK
1z161PmYwZqxb9pJQrPQS9dA5duhqvWpdVbMZXQdRJnKcj/CKqqks4EYOJXI3KPa3RXUw8XrNKsJ
mIM1obSA6xKihxPqmx9fB++WwF1rZBJDPe9hinBuQ6xtGoc0McgX2v9Yr9OpFeZi8pXlMCEsMZA1
1uqHJkJwwjprBZA68pzHMNJGb12Dw5bMn6QKht3UHaYKW2mqlCalqRE2ioX4WglTzpxFPl4GAdPh
KcYb0LFiCosUEJnWrU3xPk8uBRpsGLCu2QfbVg8PlWRwH4yVD6hSSp3djvkmSTXHJ8WoT0kJLg24
uBXfgVWrx99h3KA3jZdTk97VLWxRmevbiM/UZDtP+aOxT6Bs2bTMmEmVKhoShvW0yhZ1AjFOE12d
53lSKoiT4yGT1WNax2sRbuJYb/L6RvJeClqs3IcQWOcj0qg+J/Emjm9JKlGGAplkXhQBZWd+tpx8
rIMJmZdyB3uVhRgq+waTm6petp3xJIZMeI0K5ElgUYJrNXFe2owD6sQhF9G91t1UmD4E+xbNOa3h
JJ8aSzq1oBP59GaC/Ws9BZ3GzphmSZO+tTTaPR3mmJCyzsEVsWwXGSSkFvfLTsITWN7VtBohgYjL
NRCFwzAwKwMI65CcySpLUosHXBztPLVgy+H4PXT7Hrcgoxhord42LWBT1AWCeTqccmU0t6zyqcsV
69DSAeypFsC/6Qh+NRXoLcRjwsDC36umT681cdlDOtIrPAGwJW5qnC5hLs9LRZ8UO6sRD/PM0WOS
ECcz9yRw5DJzhkLYK/PwqEw0ehFYGjk4iqQq2md4J2twZns/WBnq98GEI8Il98adlhS2LuC+U+Vu
OF8n1nORiPWpLjhpwkYDxfERC6mMuTgM2ojVoL+Aa0zhtiULNyAXwG6yWzWED1TILlXZzdRTeNJ0
/GrSHzq6HRFnETWtuFrSqa41THANZ4AhwRlSqXspqCdNm7Z4KQkwlvajW2pHKr7J8KhRVW0fp+6Y
tge1gdUoYTOgYL6SiqjCtTy6H5oew2aoKrK8Ci1m42KVUgMKil0+uQQb1OmtNDewHlFee8hEhbhB
Q52dhbGAJcpCImIl1bu5+dBGyIHFYCnLiiNCk1EbTEaBmPCwGRQFhXNrV+lehC8RZCpzchIiGLXU
8NGycG1hZVBV9ZE+Rxq9N4H1cltJDMl4xRPvG4BTCC35eynz3dhz8Rl1TEVcNp1gdwGqp6B08/A9
qc1jM763ZU/tVt11EVsANAuqp2CE5JmiJZ9o/zFAj46eOSw3HQWBRotY+tIr68zaGFDSJmAkyTY+
Ph7vWgZG2T022Z0K+0OwQId9aE/NdFa4ITV8UouMzHzp6etWww5U1I6if2QNs0HWLm47/EW6JN0a
JXZXET4bWXqExH1maoDMFZRsuknoD2K/cfNor7V76vqrduZMdPBODRCQgFBwTzQWmhnu6C5RiZv7
Ip6v3wLJhCXdgvIyi9N7pVm0RfvNy2HG0thiCFxKDAn3rYSiG+I22o/rlIpsh1+4ZfH5RxV/nfQA
ht5RqfDz1LWsp6KYDnPX5VuPaCDnKkGdk9Uc7yJqyaLFVAHPE+89Bc+ywAgMiiojYGQIC0e6GMX9
kIAvyptkjh+DRe1nstOGu17m3tzDsZsbQk+6M1OYggWPVgP06c2yYRpjjm5lnENIjY00P4CUt+jW
BIj48yrAI9IsGUIIbpk7m1VkrCZgoQzI4jGlHDZV8Jj1GyVFqSYqBG4wRbJmDlT9oNbaqpaIdLyg
N+WRfje+Uxd4Ud6se3ju+sMApmEaN0OOHniIQbH6BTxwOmQ7ELBIh7zS5AD5rbSVINYZnuySLghJ
OoVN2i3XUyVtZ+UBLjZOAbTKyMW6jeM+TpicFAyYVr/qNHljqgUPA2zGlHFPapeZj3ELtMKecRR2
5RmwQWyA4wpIE0tJQHzCqjMDBGyCdV37y0YzuZxrTX40gQPrBOcPMTwlGOhGOkJKUoZFBc5x5tQa
SF0hvk2JCBV6xBYB36e46XbcqwmMprYgnzIEGUQrhLh79SOpfdgNOLoS3vvWdFRrmAu6xMlE8r4R
5HM/IbiZE/IqC6Xt+NEO1rpCOdLLzYUYnOVIoLzUjMtxSHZWR3x9qK6H2sL2pXC0qNpOobDUzJZm
t8hG3NSQZFA8wjZ+OlFbiJkJZRPS7l2iVGvRYnaNBt5ixq4rAvb+1bUajrEuHxJV2scyosMSwQ05
RVg7AC5oz4XxMlLDa9Pv8YghIAy0sTKdKiwg4QLz549tp2wiAu9L/Bx3SrsNR3pB/PBgnkDgNeQK
8Ta4bYAXfkfAdYNXRghLormM3ZtlIexBj1JN2WPWbYoyviaWcrYCWMVmhsZJQJx/nuIcPhC+AfGT
Qey0D+9dNK+TdfDGtSdvdIMVQfYdVO0wiJDIIuLlO5M46AF0WL7v9eesPmXDwWCWAXheb8SeEl+e
6We1gmoZQeDGEk/xxXObJS61C88onUF0/A9v4JgM4cnomJ1C+h8RiiBrGeRZzJmjMm/2nVcsO/as
UDI1kU1UjHc6nkKlSqFQEDZDMJw686NoPVulklFVt0kunpWGBfHIYI51zeyEVDEjhm4owO1QhjXo
3Ih5M6NX0/S0VmjCCHlJjsBOUoYKGGjdWZcppMRSf68x0Hp5d40rxkwruP49SCb9jtaBHaYFTKvD
6VI/pTcFouB5FKuUQ/vhX6YNGWdHc59fq0dxrRpf4MHS79hjuoZtK4FHpgrf7lc8uJMiCgJVj06V
ycB9YV1h7EAlxZcP9YyxMt3mJvgbHtmE7MG7aQ5hCr44BuuvzsiyhO05Frn4gGrWj/d/wqT9JOpS
pdCxTjyWL9IG8nzZQCFJ7swPvHSmZ++juCost1j3fNBN1DoLMXjmCwxmHglIBp3CEG7A+bmzCezW
pxMFDQ/TBJn5HnVYW3wx1tHc99jFE5ImRd1onhMPduM5CkQP6Mk23C3/WkFRfGGl0FLcgYlC8B6X
4Fy9Fvcpj95uWjdoPyhs9t8EUF6W7iXEe1h2NrxZEHACfQcireEG2qjBcCNUOUps42JEgE45OWGB
68wCZ3HfXEg9/uSo4heMyYidkXDh5ON94QcszdS/z+i5YUmGSIC7Kf3FbFlNPLM3O13cN8QbhsEN
Y6d1Xrmxx9myAhabE8EjkoY9hDCty1C4R0JjT+qXEQO/83m1SCQTDVmDq/g51iv21T/DZ8gU8kum
GR0hf7SzaAXUHKCgzGwLq3HrWBgoC+ovUGftN5izLIqkCJFfSPNSPjlBq1Y6UjvHbS/x1I0SaBjW
tG4vKhtooXb9UcizN6uMmCU+GT/cXyn0sDhUW+R7YfWOGY8K2a0YJxix2KsVs/zrHdMdZ5xG0lvK
e5lRymgfJrDryKpNQiTCU9fLD8GQIuh6UPHeawr95vnkvhEudFVr4dQw9RZhDMHCRFWFgnAu0GMP
I0z1BZ0YaipxVYjjXeZJLBRG4xanhduVwVLXpbUqpF/YZRu/sRyGXiHpomzpiq4bn03B6yg1gsyY
7iZroZ7TD7xBTzjB7tNLeWw246P1LH9gAEIB7057G97Cl2qT3RnP0DJm+LdjXf0SfAN8EB/7l0kG
blqUx8lpj8p6ETjVsnaMs7IaMTBYECTknfRTCgUJ8c4mvgY8cjAxq0XzASwgjQushahqEnLW3agB
TA8DuuCDvKOPT79I5/irHbksw50zdU2U6fw+m7IXEQKzEQuvAzy4HjHoow6f66p9NPb0/kW3/pte
7pddfeppLQCyLu3ZFSysQ3izfmTyFIiL7OgibJqH4L1e98bCf/r7/f7VFFxihYI/NlZK0C2sHyzC
n3pXHCvLvMTk5dCTesog5855rcQkud3CJF/Vu0MwQWaq7mYrzxY2ofOSffEASuZvWEeyYsj0ALBS
tD+YjD8dg6SPAzHpHMN00j8oKLBKwU7oil3fsr3UtwxnBBOhDnL0a7xrHwhKiW/9e3Yf7/JL9GY8
YQEFx7K8sT4U32X6y/NwHV+4YdTl1pGK9Gfh42ptLponCPrFXI1dNGvriIggXg1XvLGfWEqy3+do
3T/FjrDCym1NheuIWypEbvh7o2NtRDfd6CeqraoT7zGpXSlEEuygRQtH/6FYatvwLjmSLLAUDqAY
1goSkYsFyNI6S+dkVy+kp2wNkHHVbsOl/iad203/KhQL/VLusi3g2K566J/ytXanXor34R2binfl
m3KvnpWTcpe8dwdzF12CC7wkUpKzx2id3gvfrG8oyp6Cg7CXj+q5/0hQb128s3FCQITqy7G+Z8/+
S/csnzvUplhx7oMV8pjkoSe3cVtfMZc6ZKwGDwCRsKTlJ3X3MKzae4Cqle/0u3EHTxYF3OWLdif+
7tn6+aZ/opqNykRNqmvku/KluLuly3Ib6ih2N6byFFHLy7G2xt0xPGbtRxjeBd2H3J0HkGIeQbEF
tsd1dxzW2r58FVcYdsPCRfwVnVG1xytxBR8U40GMN9fyB8xgBa5g/JF8Nx+1K4ZJmLuRT56AQe7E
J99RV/O6QD2rK+meCoxgcTkQ+K5oNhXex0v4g+/EJ+F/wjxB3A3kXk3LsGTFhECCuoKrOeaNy6uM
O1RI1o7KTwHZK6YINxct25QpwOPgf1Nn1TE2jPlA/jWZw0OL3TBVT6YX45seYIYyO45OB2m0ma0u
QMy/iWd51Y+L7k1MdznhhXvq5E9QB+vqqVPvierwVtVJWusUhrfawmOi/w3pOY45i0hYtie6Rh9p
jbhM0NtI3WFcc2m1K15giNke623wELbguNoNuS0yxh4tyVJkh3v86MKj5S3KraGuwawSNLyMcy8N
Ne70vR63LJUBnemXHWQmRfhmRE5M6CGWV/1ck90Sp4E1mLckbzzt9x2hvR05WTZ6sKMirHoAx2zj
4S2zTp8KBk0bjdlrADdSxPx6Z0g7hIntTvrOuMbID4az0S9Kd0gFO3n++5b4VTv8JJDwxEwJ/ZSO
F/EXE0cR54VukR2ji7cTvlBj6L+Zu8vMosn0VAkvVJRP+1ISUwSejgkN+mAGDW8AgJg6/q3YB3fQ
EPNHrAlxS3iUX+ILRo7Soj7kB8uGc7FobDhwtnnNnrSl7mQ7lVBj5VC+dVhsHjSwXOkYbvaV3Twk
S7RSzrA17yfo2ZcZlrRJbHFgGGQP3mUSFiFC0fXfX0XzN5NJWUOiqMyzOJmp+q8rhRxPvsQs2n6X
F0x6u5eMXAdT3lWz4Mzk1LrJTjQPORZyLg0vpaKD14AIFUBTUS6pSVkQXi3++SrXRWFBybC0KkHA
ShTQhvesmOEySuEaNJSYKHy1En7G7TGFzNdrWLBC9JeCFznYdjj1D5qBB0az1Yw3Im32IRVbFhg2
kTt7IVZAJqdzGMAMsR6aUtrWZcn0guoNx+WPr9V41pttwWTcD94k+SzEj0JXf8fnjCS7nRdGbp2f
/YGqcuUUmDVJ8atXtKtaEY+1h7OVYexlH1YNrowGqwuWDTkuk6YeUy2+qwL/XKO4GX0BAjl2JjFd
QpB+we/Ufns3LAsOpUpmlGbO67qfR9ReamUprNoDLhPLKFxOexKM7oQFeBPhEIvgVB9qO1172wRu
GmiGg0fG3jtZ2/BbcrTOKTM0ewAwXtROeAcKvg7vzSPUnYXE/yBUduVgPTGQ8m599y6xIzY2w6bz
1fzL+N2siDn5f52H9SkCQkwRE2d4eB6agbAqyhEHOMlWtFfz3QC0h8wP6wzNwdkXtQFFkSg7TJab
lEsPqXFvy1AbjvpJOca57UVY2i3KVbwNz3FJAdDOsTMdNpnrn5t1s61dY2k6BcGpSE2Wwq1KoJva
0ZGawBFdGv0nzANhrgguiguRec2jTzccouzENAGVI3nNm2BYW8FaJHQeWzFmLLqd+IT42H0ANcX5
+yfud1xZ2bSQd/2YN5o/nsif7nGYKnUwlFAg0EVQisiuuGsop3bbAvqfmY2jRTjRRK2jdGu21sG/
Sit6Cn+hXrVDtja2YBLoA2p35ssTf34E1exUki7olBEnLvJv8hGHjfg1exZvDDR/f/TSPLx/WnyS
I6taJB5RhoeJ/GsLNUQ5J4PByi5EHQnqhwAMmR4osVrTJi0OnbwqoLqqL9qfE49/fRv+j/+e3/2x
i/o//o3f3/JirEKIX59+/Y9D+Fbldf7R/Nv8tf/+2K9f+o//bOumeknCl+wfrOnfX9p/5B//uG9e
gNWb8K3+/N1fNsUe/zwi56V5+eUXXH/xqT6373ifvwOXNT92y7HPn/x/ffMf7z+2ch2L93//51ve
Zs28NT/Ms3/++dbm+7//UxK5qv/68/b/fPP4kvK9dZ75Mf//4/4/mb39scX//tr7S92wBUn9FxX5
oEEvYqkWVK9//qN//+Md5V9MgDlZFxWWRobOqh59dBP8+z9l+V80bb63OoUFrMRV7j2RvH++hRBJ
J2aWlCeDzUr//K/D++XW/c+t/EfWpnd5iHESRzM3kv9pRIapyqokoXFiJJVV0TA+zSGltsZ1pkeX
+nx7vfrL96f9NljcE4+5+Om6/LnjX3b068D9545okxLFd0XWP2fwwZCHu1RLw+4R0j/EVyhO9mS/
MFv8Ykdzx/z5jAxVpNgGLEpp5tM6ux3LPMMFHIPdNSUHV7UTt1trx2xdrP29spJdzFaO8ZNy/WK/
vxZB/jhBQ1XRUJApREFo7oh/6ky6sUA5T5Vz17IEhGXMbM6moAFpEs8I+6vr+WOi85fT5LkXyRxW
kB986te9pPAzoWlHVDA8gfleV7cKWKw3Xk39YcpV10orR65aCiYNXuj6oTRjmPP6JoSJh+010Ee7
giyyKwFelRgvfyxydSs9y33npNVbAAsiz94HFgjZ0SBNF3e1KdOdDmzSrCdHjcqvqmm/vXM/ndKn
CdD/rzv3a/Hszxv3024/PQIQHIqpy7mSHvoTf5Y25NeROYeO+uzv28hXe5qb0E9N5H+xp19H/f86
J5VCk6Hz0Bmf9oRRlTQmXT/uMuRY+kjyXY77ePxldfu3jV7/n/18GoP+l43+t2dlkKlnGpLKaX1q
870ohEWlqpxVcDdoqNr1F6+rv1jNzP3DXx4sQ7XotImWAyX49Sa1YhQoAuDUri8hzqrPsXYekSIZ
qb8WTereg7f5+1bx2z7Y+GmPc7P5qVkEllplfjeOu3wp2oMDjuik9pu+KBbHxl5bzt/v7vcX0aRU
hKqVgefTRZQx/gn8wZ92kXEbMsjWmrQaBy/9oq1/Kov92QRNVEg6rRCLgE9NEDOOVE/KatyxTCG1
rluHdrND2L8Kz+am2con74QxhxMdqI7kO8G19vkXtccfY8pfbqU5h8/qQK3q58pcAx0im2K81pFN
L55hpNloA1j1vZkL1nVba2N8cW1/eyupAEqQbSU0dT/kdj/dSj+dLL8ptGkn/1/2znNHbu1at09E
gDn8ZbFydU7q/kOoWxJzznz6O9i+17tEFbquJW0fG0e2NwxYhlaRXGGuOb85vjV1tHsL8Eeythbi
Ct35vtlGK3Nx5mua8yUI+JvCtUpQwOGq0cc/mz1eL0mlL3V7n8qSJLyN45ubf/V1FxYwaYKWLkKi
9tRM7HwYuAcmdCEnywEHpcqVdmkQcAPY1fh+yFFNg25tkxAn4YAUGZFSb90IRW5LaPYylAfKdYk8
spABe9Jp2tJPZlaXdbkLO5WyerxMqNMm7a2KZ6mMY47u5ftC3Y/k/Kt+nUb5plb0nUB5xrfiXaLT
VYC6rkmpjzQNfYcVrEZ6j0m5BNomRn0YJ/RZ880sGScDjL+bZyNTNyrEg3x40AZ6+5PPmfzq6jmX
ik3YXsAblvo7lYS5X1x3nUz7H/apgul4CD+kTFtFVXoFQvfgkXxKgG9wYgNyRNuI0VOb57aoRk6J
69s7fYNssVWFgII/ZZW5zxWXCznOsfRlDVhn+J1+5SfqRsTXrYuUuyG86cxPEun1BlGDmCkr3W+B
pmDuAuUMhmFW7g19FRYvrY+5Pbc/s1cdw3qxRsXJGoQruelYermJO1xNolzi/qVcmKSLmgHSNfY5
ySuYZ1hgYH/f+uwwlI8+qbhChhfMdb7ZB5iphTqotE56Eim8mjx8NQi3aaY/qoHgYOh48EToRnW7
znLSqHDxEr+6DRtyVsIDdgcUsGtnCKFodeaiQ6zbB1A5LjvcUnJKWG1IQjNot6FAF0NCaypt7qK1
TbJrC01/iy1WX14k6qXaI0gl22dKwjorOsSbCCLKey5c/Fe6jujNHsJV7a+VuoGsk+wkFwm2/pKL
d3ljOY1/ZdarQhQ3MSJ6nxRko6u4k5Qo5KFhZxXq12916yI7jTa9xVWbadurtLODWA+QgnqYF4hJ
tmo11I7hi0ZVSS+/uS6078y6jOUvRX5LBLXvIgnCRW9nJMhC2oRN2DojpPIRFrVU3LSArtrquYb9
UYpfjeE2YmkIvuEI2E2F9UUuaSDWl4n6SRc7p2g/V/iONBsx1y8TSv8gkJeZCMsN2WcebOJxZfU3
bUX2UjE2CHzW2QQswiyq63ZR960ti30DET2NXvX0ooUe6Y/0y0fXNeYBxUWHQVDgIWXLllqYLkU3
vhdlgDg+riVImIV2UQzVJvHvLe+zWO0m7Hgr8ZfdS95Uuc02ZVetQild6tE3AzcJHHQREj+2FcnW
Em4ebd8k4scAnWjy4tOlweibprxP9HCJAozZC1MtoqYn7FBWAVfHcQV74ij8Vle3DXi9DmlGna80
8SbNV5421Ze+tgpbLTyBgiVFq/CiqNkMy9yR9Wbb8DL0+wgviPSrkW7KtrFF5PcjbkECsOYpYKnz
BZYPk47Q4fPQor6Xq4NhpcAXLKCaoBXc5n4UzQNtxy69CmHY7uLOvPE066419pV0kVBlz4MdaFgl
73Fv0i8aGpaM6pMAPEIxfdtKN5KVLuUOoqqnB4fR876GarjSm8cQ7+8hepLqkh6TfJNUPM7XIYwW
8GevEUfb8OmT/qafOqQIHUO6lDGbbKW7HtCOl6wLa0dlFDfGdFPTY2FAA8+Hu1b9LBafsM7Fcf7V
0jEiB2GlJvpGlemOQD8oZBjUIfptjGuXO0xzpSc3JfoPhRZRE5GFOKT7QAILIKOQa+uH1iT3Dt1k
iS3TV2wot2V1l3ifVE1Y1yjOp11Oqp+GNMEJ2aNbdnzTVIo5svHVBOsgaPWqpreoq3DgkjP48zIM
ZvUlxAU6hSvUJf5+8Mq3xEI2m0DAwEfcRrr36nWNRYfvEDqSjKyo1/G9xkJK453WFObTMr4uW32r
WTehuncV6S3UVAcT7b2erpRgX7evpXgpF0+i9Gw0/q0fJldAaA+Z/paZGK5Z2DZ4zwW/QCkeMVhb
Dm56YdXeAn3vomsfGizu4NQNqQFiUX9vC/THfN9L1bKUL9ryVW53pp8sRqpZJhopkX5lb7zMkEn3
zUMAJIB0Ity9y3LE+vQ5hTWmcLZ1Wu+M7Zc6vTBgA/SSaKv1sIitwSmsew5OAFuAHLkyybq+Gxr4
KujMOeQgJWCvFMjB2hW/QpBcZyF5fBlWxDAJKqz7IioB8uWrTpr8muiUQsmcllN+OceSdfxmDQl1
XnpTGrwrwD5kDCupO7XqbOrSopt+osYg9/1FQApP8fz7GAZEWoFVNttXpXUPXn4DHtamOoh2S9ni
w+HSSy9pFwb1t0Ke/raUFVt/KvFV6lEIFdHzaA5QeqRXo6I0Wo5OGhY7F2cTre23LsD5Xn8aMsyS
gE5kGndpFB4u2nwz8lE2CnsPkazhv30c0fwQOM4DmlkAHoheLbSB0O0N96rHC73JpLVAVaTvoJXJ
FrZv6WKkC0dGRZmTX2trfyvSdd+xG2IBxuX21sKyQ2FWqp5wV2A7WZVAwdL8oCYPP/NjuX3LVPW5
9yuzO+v/7I+dX23IKJGBkg2MTTRJ1sypkHMUnXZ1IjVjYZGD2aPqoyj3+EhcZ1M6pB185a9oClwS
pdvYkTjPD6FNN8INusgzN4NZap1E2PQzFMocFpUOQ5+nXd0qFfDK7Pt9N6mCwmlBSeFnUyInrluP
Kin34Mb1vaWZ0aqbu+iKEOURz5rmdU4+DRhhtibY8sN7rGsWVnJh+S/98Lkv8DId9jp9Xxq6kHyw
ECcZwjKX9J2itjsNQ40edjQKiAD3qqiTkOLeWTpC3Iz6H73BQzSulK6+amM0qsbGm+yCx4GGPE4r
Ytmth5ReSendG5W1HyHL87V7qgeIr91U32T0w52ZXVPq4fgC874UjmbX9OdHHyxGv1ZWpYxZ8bsR
CSoN3EGnxrY6o9mVdVx5aLNM6ljikzw0e7HssJjxljldHh2qeeBsNqUmqNLBZZYKThzqVDV1AErK
mZuPfO6nTteU/4yfOk8zTS+VnJlimnCdTFOc7S+6mqe6XI79XpoKWKCTBgrKXXkfS980BGkff0Lt
5P0MYRZ5T01HC2PMCknctf/cz/7cz/7cz/7cz/7cz/7cz/7cz/7cz/6z7mfzItYUPpkEtfwb+hjo
3+8DPVnzSqGTZdyzlQZAzLhp6MOvCEG94Ez4e+q6YpgmNwSJvgVZngVqRRS2oSK5Ha1ktNITt2ch
isv0WjBHkOrgVYzxDMx4+u3fx9uofTD/MCxD5l4yv5mMclBoQ0Jo2JIKi7j868BkEFNkHaCe0nf8
PNl1ZnAmdp4y9D+MSkPK9ErRAsiz+k/lhlJfA4XdK8HtlAEb6v5MFPrjN+O56MdWkAHBhtNn9wjd
UoDmGjqew2OCwykQKNfnGuXTWSmeeZjpo/zwMNTe0egplqgps6HSURJpd2MonS5NWSONRZXA77Mz
T3TynaHYQV4hoeGZV/kNT6IjNzG6fV9dJO19UpU/MwB6dboaTH26pn4/zX/ioyinvsrxdXx+M8C1
1XVzi/mtPCpC6YC4oq3GWybmlxZvPewGSgiRUg8CmWSjhRaqhoolkxRtrF0eIepPPoeyOtlnIL1K
IEfn+C67eJziHN64lxpi2QL+6EDisM77tU53U04qzHJpG29t8oNxR4tvLS2gVp55faemwfGzTWv7
6Dr4s9PghxLfP3IJtDSRgiGtoM72CL2Dv9U1IimNRySSkNdgi709oae1J4DDx3e5meLq/yUu/hps
NidE8n8J/cj9vl51sOfwYncwLLM/P3S/PtZscvzSWKe2PUv567lmHyvSvQp9Js+VLbHOWgP4tfFG
WPAPKhbP/vpE58giWuG2cmaHfz8s5ruFRaF9Sp9RNtVnT/kbR57rkd4nztHIs2cu4sSU1AI0VLN0
cY+sFsZSQyR8mWMnc2banBtqdmL+ylAnl91fT/XehHS07H5tOUwpndnHo6tHMzWRfiZq/LO1l4mE
Cr4VDPvHTy+Bfbterw8P376ceXknngiEGhITHWGVYs4F3/kQaqk3oBuDRwGccVyl6G2FpbrFGm+l
LSgrL8/NyhNnyyQxoWWTMEf9hyHA8UvMQqXgT4c9KsQNrLmLUHj7+KlOjmChieBsQcY3n/aKNhQA
UcmAhvEkOZVUeG3t9cdjnNqtNPFokNkMlzO6AgVII3sIFTZWSqxm4BTOc2mL9pmvdCLJpX431myK
q3WnWdhL93RvlItBGpyQdsveO4T4p8twFgx1EU08MAhqdRwDEG6WoQd4ayUDhtG8uzHOLvvoxWph
T1UaPeA0J8NmKhu6pqpnAB+O3wm7US4XUnqhwtBKy+RakvplBN9ZDd2lC4LHxA5S0lsnoxHAgtPY
UJ6UpMuoxuYmzbDOASmOjp38876hOzVuLUqkAOf4QQ1NPQpNpjoOaGNpJ8bnsaFRTbwW6C4d4Or4
dEZ5+BT4cboerG6FacqmTi/rtHV6oTrE3rClRrOdnIBHwTHrBwsCRWJ9ybJ2IYqHNCdADp9c935o
K7sZK+zZLl06VHTp9ePP/h4tzlelZLJkCF4sUZrrl0K3LlXc2QjA4KAZkJqhWuxQLy1ixbvDoHqF
a9UqSaBG6N21RFOgWca0iU5VVgVEV4kUvHEIvLfJKNmRIH+t8PSoy2Bh6tXK5F0N2mcDNmQ6NM7H
P/3UqpDMKWok2jc1bTZh//WY7kTApcmqZqAHsiRLFmfndymGlVV1ybCnnIue5T5NviRSvVBh7n38
JNOxNf8GxwPNjrU0z0sJ/sywDwNMDiyA/AWyChGJeX+Le15wZrgTyXf1uwebvbkgznupD3kwPFCW
6i7flls85nf5dbSh8c8pDvon85O1Q9ywdO3PgRP+xDn+3Q+Yrf82C9S8SWLwNjbsbSF4wc7EHs3P
UyMkaiKEsHryHAMOGyCCpNJOWZv21Abx8Ws/FU4c/4y5KLaTWr1T5aLfm039oHsUPXCLlEQ6vkYC
QjCZKUR5E55GbH4tXAuda4cb97MOm8nuCuOae9JtFkKftTxat759/OvOfSVpXiv8d3+l9xPj6GD7
976eUwf90ZqRpmjj6MdFsjj4ppT2eze804uv8DKosV99/AlmNIb3CJ4Jws5I7Yd9QJ0tlFjT8GYU
03+ItJVVf+BcwpkaX5NFRxP100FZlOvmjA7xVMETESJaflGX0NnP75L/ewueJ+eAPjUI0NQCTGD2
eX5qDkx/xw978xSvIu6lDP3eSn00z6QoVgZ/KoKLQX4pqdBXsWrUqppGsmrjKx6UnPjM/nzy3Dka
crY7/uZzx6BfBLErmtc5iOFXz53Ty+lovNmB+nuW08x64f8u4qNRZ6ern4L29jW130f0jJW+sacF
HzJNDst8oiKYX40sWQsIaGhKyhfapEnFx8IIwfqVQnZd50CVPeGlqbQW8Ut55hA69bEVujJkE9m9
ImqzX/ebc2207hi6iPxEtMz553aVKBs6d+j3afqchBfIOW2je/54yzwVlB2PMfvESibnuug1pETr
5MIH9WzSc/nxEO8H33xJkknmGilZqLTfm36PlqSoloYFCK3bi6jIQq9c6GJCP+lOhTyg4zkS0pCq
w/gQS9S34pnY5WTAfDy6/P3B8x8UMJ99cbMz8/e+uGnX+vGrqaoBcgK+hzprJPhNyfL3GO6jYWdR
lGEFQTF4JKs8mMa6cef53sLXGiyZ3zKgqYkfg41+8WBRn5ml0/N8NPBsnvy2gU8diqQA/vmeZx/5
p1b5qQvL8RjTLnC0An9NE3NySzl6oOmBjwb7mS3lVG5dI7sCjtbiJkmV4Psx/P+m3PrJY1fHYwqA
GTkx+pe/fzgvKZQen3XytQL+v+RUWqFdsq3im47my5sslF3bi3HCsb6abn9XDPQt4QruAweKmsqO
cFwbc/XMAjn1WQ2Fo0jjPKKrerY+qO03BS38w16iXNfXn4XuTE/+qQGOv+ls3lS5lcLxpx6olo+x
7zsVMvgza/xUcHg8xOy0s0Kwh1Hhctpxca1wuF4KQJEwgyCZFC3gp6gOkFIngayhh+UylbOVXF9r
zsc/42QIcTR5ZyHEEGEHwjcD9x4DiUXv3NKKNsjXsf/11waaxds/P9B7a94PmycTdqoaK7RGzR7J
D+k7iTJEvcMu2BQ7bdNeK0/qtXI53lg38W1xPWyBhG2z/Xgl355rBDs5cY4Gnz3mb5s4R0PMQvy/
aeKce83m7Ez+va/55OL56x3M2+1+Q73+5FVAUQHfSmiJqQDOXvu/+SpwMh+laJohsphJyM7TDX9T
Wuzkdzn6FbOX9DtuvPLJMSkJQU4RYVPM58LfJDU/ufCtic7ItoPsYXZi/FSd5WTtg4Z/hcZkIHAg
AL4/jf/UPv622sf0OeeHDBAL2jBU5EK6PDtkAPk2QhqS3UvStdGMgEJxvx7cm48PzVOTCicrokrK
kQYdt99/b/1fLw+eLN2p05XeQKrO1J09yK+U7rTp5/7w0iAGInIBKGLM60VlGVZxrJgoKDACWIDw
th8j+5Nm49/u9Kt+FW/rA0l8Z/KwqxavVyLueq+G/UVzhBVWl/YrLm/Wwlqodk19MVi0YI/aZfrY
ODClbIjSyjdtJ6ynquM3wXm4+/bx1zj5zXHgRDfFOpfmudWf/Oanv8ikDWON02T0jhI6urOooZCZ
HU46ezApoZMtrnGWtbGsts/1fJwdab6d/PxIJ788yEpJIliXuP59P5Gp5+nJMFCFVuyXV2WjbOJV
trgFH72gA3ZBsmxBF8nevT0niDi5gI7Gne3KrZ42vRZo/X4wcUY2an9RjxjDfDwv3pNfP8xruF1g
/XXL5J70/dOVYd8nVu4P+xwjVM0DhCI9+kp4qUBjsr72GV4ONFOqMNdTVVvmXIviEe5ZfCXQumqq
+LV2OPHRd2jCV5MeVRNzGGkrdG9peBv1LZZ9rh1h2ORK7WvXfo6qO/LH4rjNgg48PYTJxjxTvTg1
1Y8vWLMnKpqu7MUYUEnk3pm9aat0O8dQuD5+cedGmc2Kn4NsnJp6x48ymwLCkPWR4ALpcU134Q2i
Eyg3fQ9ZC9JMVw4LXYcRh+jt40c7mTuCxaRrExlIZbP7fk4EjVaKow7t6PEFi9DePuR2aJ/ZkM4N
Mo/Bf26Q6Vv/MLt1C4kNbDeFk+L7J1H0rOuqAO1N7Xx6vbq/vX427Ye7L2fe15RI+GiU2fsajHyo
FIP3Rbugfe/ZwhLW5uL/Q+52KlxkX0Xe84/K3Cx3gJeCL8n03rJYn3WDPmoFUvzgRc9yI78GOQ7A
PpYHZ57u5Dskf6KCxp3Ov1ka5af0S6e3oaNBZk8mYcVmaINBsQIcoqqE64Aj0aUVt+wnv5y2uSrU
bKtFwqEYwk3jmW8aKAjViPaxe9BaB+FIKW8Mce9XX3R8dAJZ3cqQiSpJP0yeHiJo86TrLz3LXUhi
u5LqlxHlrZV2114pL4sC1iD+U7gA3Z55fVMQMp8cxEBE+DoJNnO+mHQ1yzxTpPoAcxOTTGuliG9d
v7Dc0c4mfA0e0A+CoSxSTJCi89LBU0mSo+HnyyyM1U7vI7Ta1AUWcfxgKjfwI/H+Rrf4VGxdzLzS
5Ike6cW5VXFq89KQpCNcJNclz291v+3cPJn305CtUFWyWCfvYtijIOQ3v/GTkeLx8NMXORr+Py1S
lE7OGOTiqAlVFADKLDny+2bMqYBHQ22NHnLiNc87Tn8u4DlZx0I0pcqYWkii/n5PPfo8BjATVbD0
fr/P7GLyC5cXV5MJtb/62tpvT/hb2Sm5y90lBOZXy/lyDn50ag8/Hn8WOGACYxVNS8BljJYzWFdG
/KnAhMePX1WcTMb1x9vPudFmEcTfMZoumVwr6W2gUPn91P8959OpSAwgsIFkBEEE3fLfD/o7pK+n
J9HRmLMz8bdPopPn5fFDz87L/4Kw/fQjkSjgekoyjJLU99/xvygEOBUf0rNEWztJPtmYb2w/D/U8
PZCFZsuyDEmckyt+PhB9v/T+ENVY/xxpvuh+Hoh6KvpkSmiyBWrQQK7z/az4yQj+VKyCch4pyjtq
dp6HBSDsZklCBI/b/Fpfl1vrCgm9E67wSvbsfI+h6qrbartsFe7iM1s004BnmL/M49Fni9nQ06qu
GnSwevmmNLjblzejrK96I7ltkn7hxQWAG6DJ4LYKAWsOtSTqz3WwFsE9pSTocvj8IM02boz4pdIp
aKoJtKJ6X4r+2hyCZaykV2ryFuWABbt6RY/bkivGItVwQDtE5guSPDS3X/RoizXIFm4TLA8fm+SD
JB5k98nIDkXyrZ3sNpXLXt8WxVNJnVTGpt4aQ8Dp7rZRtEVtvNUilBIh2sQoxPsm21SWt++TxPG8
b5Ju4XcroKM28UPGscwQHTX+LHsvvUL2S0vtrgcVHkQry+suax0XN+1QyddZogHiWKmjufGLSz/b
pr363EbKhqZHu8PywGzAW16aXWPThQnqPqvuU7V1xlhdtUa3ctNnXMJgHsntE5JnJ6sl28j31uAC
jDNWQfkQNYe+8LcCIu8GSno0bJV0Z2HzVBYh5g3jKhTuM0u4Thp0w2Dl/aG0OyncDiMGxzKkNcXB
2QOttAvPS8JTCSAgiLnGfOn1fFGU8dKsNUw2SRLiJ57i3zAoIW7Vgl0XxV3U9bY7aBusOZdVrixy
tNANhh9K+bmNIPVdJOM+yx7ccGUNr0oiLXvfv1HNb5b/pso+3nggw+XcTun0tICBxaliu2KBj+m6
NnDX1YyvueJtJLNfiiHWqa24rQXFcVNlGRvpUvI84Fgqtw/uIXpybZq103rGomz7VZe5t+Eor1qI
QWms2HRjwHkTHq0CT6k+21jiVeHdFl6IGydwOeHOH2JHRDYf1w+eelsHAR7t3kOjfkvzYTtiBWdh
Npw1EygNt8EGlzgLVxDZXYyRtgwr/b4xVPoE+DDis+AGOxfskthky1LrMUX9FmYXlXTjll86cViL
lXwTGuKZ3NEPvGD6nTCoUSdlJSlr8z24P4oO/xt4wadCwKNH0mfxUa0ZSWlOkFus1deYqDsiWQoM
odbue2NetCVxt9AW2JIvPo49telv/mFf02HEwqLlX/PMQeHDL2pwp977Fv3PvXKoymxp1d3W6Lqt
CdOy09Jlqt4FQ/Cm+aZtDHdaoz5aKYZvVrz3sodEx2BCUQ9hczlWq0iHISR/80ImVnTn+9ZqgGkm
SRAUO7rxApZlicVmBcasFm3NFVelUq70+NUYXiINymDXYJ8VPaqyu+6tAR8GY4nsHdHHvd7FyzAO
7HzsX9FxPUXaQymcuRGfLDvD0lGg2E4HjTKLcIICd5iyqse9sNFsdgS+w+sEk9Kdeh8syBkh9oe2
tujsL+cAqKfuVqRuMJ/gFNUB7Xx/jKpqVmtB6I772HuDZViOyZmPffLaeDzCNA2PVk6N1hTTTIEk
2Dpb1qtPV76DHzb/5JhuXYr2zbnpdTIGgUyEkxoeJ6auzoLwX6fInswsTPwy2SIiwM5uluiraIQY
NBkocEQyZQoPxo15nayT9dvzg78Utt6VcO0uP15FJ2cNzegSvnGm/iOet7AKOR0bn1NgiS+E3V2A
/XzWr7XLeudtw0vZEamxNHtjGz21z+eMMU4FRtzFFQS0GiG5Onvi35WBPhXIHg37vrMcTSarVYVK
j7WpU6d3xAcs7Fb5UnSqO+nhHOj5pDr0eKzZNPpbx5pFeoLE9kkz/fRcoyM8VTdAyJbjcnwYzz/X
qX3/qHjwPpmP3uHv2/dPdZtrxyPPtgKvyUa9rSgwy8pOxlQqVmCJCg8CdpWjB1khKe2CBkEtL50w
6Jd5LTqi2y7S8DFynY9Xz9nfMpvAlSCnVdzzWyKbhM/Lq2R7dHjW9ttzaPtLb/XxcO+X1PmRN9kq
YN8gq9SmZx/4b8B5y6e2+uOfMDtlvE4Z4MyyX6Rv5gueg3ZJYTpaJovbJ2VdqPAQVsJjmG4wnn5L
OfplCrSEYMI6P2syce6nTH9+NAWTMiBdk4Fsh8DqWLa/iJ1s3dtv/WJw8E5eVZuPX//JI+H42Wfp
rl8e8NQam/DwVJYkBQrtbHb9OgX/1BvVFfCNBpoHyuyzpWWNKR0APSGV5q/hvsD+Ne2P3+G5EWaP
9BMjnErYHT3DPCD9WbT+ezg1X4vH48w2doE3pasiEcljg2NAEO+KR/8+uNRv6k/wT8e79G1YW5vH
2pFQKgTrd7T5olq9RYd+WOLK1GV2Kiz929C+S89ES6fv/Ed75Pupf7Q0/tz5/9z5/9z5/5Y7/6k9
/HglzraJpOGGobp0hUdDuYrDvWr0C7F46LIHQyxXBQmRjzdY6d0tar4xHY84y2mO3JWa0eJGXkoy
BuKT++dt1L0k0pUf4yCK3duYvablqiFv417H+csNjpviTjEfhnTXBJdx/ih5LwqGCo0c0oVtt/yX
MYprEtA21gve8C0mHZYmn+MJWFB5thE99/VCTMuFFq2rYh16nPwWho0WO5/ZOJK+aMqF9y1r90F5
r3sAfF3sZXNSi/FFP3x1hYNp7fzyRtKgAjhSThcdIoQLcbyItX09fK3LTa6uJOFZj+6C8VqoqmBV
dp8KM9hiDfZoScW14EVXneovNVgRum5Rgj8k7cYwohsNSVwV7oZiJd+X+vPQXYXh09AsswSc051m
vtTlodQxp3gS72MDn8GyXFD4XZlDvmwtOE/u1vTVpVV+NurbgDK+AtWpvxj5lrKt9CsfOHzlJPpF
iFderZgO9xy7amE9uIuKe4X3mpN+9MkZBPV9V+9VEovFMsiveYk4ORbd7diQlPOuxfRuTA+FuxWF
yyjdeMkhL66G4i4otnF80H2sFnEX6c1VH27lZG2Ey7AIgWxcRbJnj2Qa1X2ufEmxlorDw5jedW3h
FNixu51jVl98cxmNiykxq/XGpRFKnwYpffH1J79rF5Vww/OrzZczk/HUYXw8F2eJgb81Vj956ztq
jZkFN790Ozq7CGdxzp9F+GcR/l2L8FTIfbQGf1Bc/MstYdKpTOzxCLMzrndrj9WF695A2gpLnzUZ
fiRq6XmK13S7/OFs++cFWJor7vRA1+qw4WwrKEoJBvtvBcgoEZdB9VUdhOXgrzv/IR0TfDcx9BB6
zFL9Mx1wJ3ORf10DcZv//t4Ztp4uBiY/IsdB9tMLiKELaO7bAr3uHSa/jn9xLr96chv952Ojsf5+
xLQLSWCPoQg68kFPH0b3UAaPH2/VJ2sTfz2VLM4+ogpsv+pK1KCe+yR62HuE2yzlmiKPsP/1ldX0
m6opV6qJec0Ae2lyqy9g/FVbP9pa+Uas11o8LEWqRUMMWikrrjAbeVK6/NYSBVuP9RszJWMrfDXL
biFVyUI3hE8W8UnjhgdDCZZufbZLwDz35mbBUFb7TZT73GgLHFh8eaST775U3LtBDdeVUDiBlICx
ElaxcVXk46Eq3ozos4epjRzrDj7O2N3c+wHJc1NyjFJwvFFbxKllN8qtn92MEi9ovMSryfbqZ6FJ
HEULFn26twQcx8R02ehPOWerouu2ZiV2LRV4i7hOiXeJ2TaLwLiz2n3dlFvDBz8mlgvL+iy6GF8X
7bc47fZmtdWlpzJ87qnYZuNWC7bdMAUS122MW1JBpTZ4dEfE/1l6rfkR/9Ojlrc7RRztICN0wyOq
EMKt2RgXYeSwYBJVdaRexODm0nWfZQn7dgN3hn5RuSZ+Ip1LfThZN8NlaDxN4t/Oyp1SXPoZYWP5
MhZ77r2rTMS+OEMqrLsPrpfAA1NseFdOIxwCcbB1M9nWCL4FWToMOHvnOD0Y5reh/xIrB51WSmG4
88q9FuFvJmQbRfYW+mA6nW/YQX8RSwa/DuxrdhvWBDaxt+riVy/4lCWuLbiHlKcWi8ZuPKhRRbrp
4qdQf1Gb2876qoxYIkuNE2rlOsQDZggXQk5VsORvjmC7mmth8phXxEMQX8YNnscJNFuzcxQst/L2
to6FQ+gTmHpUleW10NvdrVFdFD2w2zFZFY5m3Cl8SD0W7CIsbTWmdqhei91DVq+NdleZhlMRZvfW
i9hjXBa81q3lqKNh45WBj7ivv8UtwIvuURRvfO9VUS/K7sktolUchwu8u+wG4yQ1WNbJbVYGeGh0
4GE3ViI4mCTb4VhTw65x5jGwcI4x2GitCF1p6TkGoaAQekscddZVt8MDd2Xq7m0gyMsAA7PqwozK
FU0u21YQDzW2o2Nr7WVBX9Xt+Dn1LOr/hmPkj1n1Yum3gnUnJdauNPNVrahPcZ6+qGq8CzT4UY+j
3t+IVPGThlJYSqGfiVZ5rd1k92qdYsseYDme7dy62SiBvHcFzw4E7y5NC9IkzU2j6NeBqOxTS3IC
uV240m0rZ3ZJhsQy3EWtPigthk0j/28xOrjKXSeuqvi2LtIlqe1BqGHaJftOFRxBUi4iq1qPuZPk
j0p+l/ufY/iqxRRIb5ibRXiR0lGR3hnNqvFvBOFJTg9ad1mNd6W7V+KrMr3z+p1UOaX1pEd7E0vE
4rNXcXKZloMhSR4cQimyk/628WTuMjeuAOlVuG3qTVFdeZZle212a6gYpRshT7eUA6euLzXNoSvZ
zgUnU5wxe3SjZY1pXBKt+ZMhvwmsAvulRcFxlUhvbj0sTbJu+NyRybYulXyn+usyZSHpCy4jelk4
YbOXsJJOIsfXNbxfn6So2neVvLT8Yavl4bptqwdTqPZSo7MV6zfV8I1yf+xXdgmw2S9ArFVltag1
HH8xRPdNdydn+sI3fUzIGkdGy6FawPcqnLXCAT8fdVUk9bI1sLFXLyMP67ew3eiNtc3L6LIOdm3Y
LKzOEdRl1sdOYjk6/JdqELELNxdCMCyscuk2On4urDDAfap+HdXXXjWpyC8Ta1l2wYotp+5hlAEF
rNlBzK0Z7dpkBFdMHn/0V+w/rv+5SpVFVwSLEO+y5q7R81XbRUgSescUI2zEdl58FbQP8WRHFGxl
fymZwlaWRGfUh0/U9m5zIHo98ylquKoBE0QpMCxKeVim6dPIC84z3U5Czq3cf6hSvmBibsWwuQ7j
t3LcBk1iu9VOCh+LVD6YZrv0AmXXe/dCzUXRKFau7OiJ5HjSuhN5TWp5k7nBhcIlrtYumyFeciFf
DlMNWY+XQedfjzypKnrbRNpYCCzG6iZMw4WUu+tOexZ0ONtS6wTdW9jX90F86BV8gp9a4y4QSjQv
6VNdq5s487a+2x5k/CQ/jgTOprlnl7ZftEI9GZ6C+lT5j2bRffB9bGMASiy6AItSdZCdJE42FObO
5ENPBgFHQ0w/4Sgb+pM9OyeFVli5/vNJpp9xNIynmVLUmMi8cqddpYfc4bDc5I67VpfVOnugEr/t
VuNOulHW44JnvTrX0zV9mB+iY5hdYMZ1A8b4LISjAzoM/w9739kcyY1s+4sqorz5CpRp382m55cK
mmF57+vX39PztJomWJcVIjna3XcVUmhjpSFRABKJRObJc6DNiX4UoGpwKZPChN60MNez8bOF8/04
MmDOGpDc0D9/O9FCT5qq4jGOhJtoCUmylWQPKKXC81r+EgZrDhYILhzZrFfVXf1ax8S40Pe8WdiR
rVofm+tkIl5Tf30N+67/GxPxp+jyo4ViXgq578YJ2ibHdVKBwKKL7LZt4cef+FidMfHJjsWzVWDL
HpCaFnuhQTlCFRzPRkeGlu39y+BKHHfqYL8mhsOZHy/8nBmwjFG/1wwmzzgUqZWTnNRJdP6tTXa9
j6KWK45rtcrtNNVMMdLWonz98ZynC75nwzAV2FarBy2KKn7tPeJua1+g0948NNflk7JF2ANys1yj
sUb529lX59wEGT/5fSNPOmgkPCV07KEOyVb6oXBfVnHV8msX1KF++9pXM09P8XQM3h2TsxGYE5xp
qhgXJ9xCZqVLxCVWe1Uc3dW4SZf5sgI1uGRHF4alUWEVHvNjdmWsBKvcNZvqkIAGJnQ+3uTJCRto
TwSpNpgTFGaPv2nC+MXodwMRJfQg/gMmfP45jJviPT/p/BI7nFSwXg/EzdHtx0s6CdZD/y+A96gu
nxSy3x7P/5NgvbP10JiMTuSKWRu6oDe/GQBekFenCzOwQhvAZurRkR44euvR2vFXc4ikKT9yPjLj
KMtGGKMk0dD1q6BJ6AW9vwu17Dcf7/fUETofhDlCfx0QODkLAfowwDuip+snJ81ZrGV4TZCnUjSu
feUYStdhf60WM25g6vLWz4ZgTBayloUoRPBKvHiv6nh8p4cRerwcqjsfL9bMXNhivahGuleHp4HU
u5FriDSIVHOPHw8yuSO/ZsPSlQlxK9Ru1qCF1X+Qx1s+XX78+yeBbmfL9TM6PtuRKHGNmPdwAaPR
lz49QRkIHBQFki8nJNRcm9vckjGXoReho4KPjBF3UkSaYiSy6xIFkIqPJ3XaYvZiOp/TaVHP5qTz
eSg2Phat8EarKAHGN15kozeV5GLkNhwi7KD98fGQp9j5oyFPMz8b0uuzvlahb7JuGskO+YxK9W3G
oaRn8I4fzpAizxkFkx1NJaEQ3RGDcd6urg6aXMws4Nw+nWZ7NpvPHNPJ5+r5JjGXaSDpLdcVmERy
02/qfQpRJZmUt7JEokO8yB/UmqTQJHj5eJ/mTIPxDt9hGjOLyRZyPucnJgHBCEzQoXviAQCBz9st
+15A8FQpST3hG9GTBS0utJq9Hf0LpaSJ1UTnlwQqGZBR8NrPysGZaQZV15SFcColWcVjvlTswkm2
wGktOlu20RNw4VpzgeXJEpmz/WZI5rgNepxzDefi3fw8KLdNRhW9c7wroVBsDRrCHxvoFJz8zWjM
UkaCq8qRfIqqFZ56bmKrwbI1CxKbnCWEC0VF9hYsHz34m3vqEh5AzTlJgrk1Zo6mwCWBm+VY4+7U
QyZCpx3NWEK3mJnp3DDMWfyOrZxw0+eLy3Yo+q0UCrUggeUKqgVxEXooekGH3QtIICOLX/sz7mYi
GMF4Kh62sqSD15PZzK9kEiYuhTdDMZvWZWWmlSPs5qaFXg0KBWQEqvkAvWua2Tl9/Xjzpvfu18SY
vVNdzy2FFiDeIFpEKNe46o1QNNaXBmE95+cGmbqIzheOlaFvK4i0lL6AhTsJuj8FVnDhm8/3HlS7
UFU1P57SVMLnzWiMn/6GhM/sBJmo64uWMZVreTPDk6Geeehajrt0jLCeEdqZ7goQn7lLd6lZzzpa
UsKVsZyLKif984knEt0+SGuybUwjIsqEE+GfdRRzCk0GO6owLj20FIZhvowuP97BScs/G405Z590
jnNzYs7X1+4cearerqJ36V9L+PN+P9uzf+rt/9Tb/6m3/1Nv/6fe/k+9/f9qvX2qpe7NnclkZH9j
S91MsPAz5jy7vX9vAMSKjX0G1TgdY0mQtkVEApFU5tn02arg5JMJTff/GoYJ5b4Y+Z/C7HdpBE2D
6KuEjm3oib+Ni4O0H+Q+BM5gjQ4GEAKPkH0dqU5W8yx7kxPTwd0KOgFwmrHA0wYKHorfnZC9DmiI
TTB7mC56pVtr9RiZgODN5CxOwei7mUFPXOIlHuUDtqLcGbIBYhXMjKfA8ZEf97vr2b7+ydU7G4N5
N31h9abqmirgIH9Oh3kvJW5RdWnwByBEdPxlawOECl4GmYq0A4VzbPpmRE8widKKlv5usCWkyx8j
O0e1/hOKuvgaUGBB11Mw3jXbfxPQ5nwItrGeS/AqjU9kIKlQEnWoqATOGCnSZsxkCqusQlX3JLml
KJrGCs//V2CVpzJKAgQRDRD1Q3SPBTAotSsVXQH1zjSvnHxM7YyLTAnYPVc9xsPdx2/PucGYQ/C1
wSbzBtCGAEZHNk5vQ+YN+lUvMpk4OBuPTc59sSt/qh/gjTUy0/uGfoDp3O6vA8A+s39HbncK7oZp
a7oGIgLwvvzEZZ0FC38L3O3NBzD5oS/nYCdnLPAAvYH1FXTtPDMgr0LyzM1xGypiaSmpQtriqg6a
5SAD/Dweu/zO62tHcr17vq4XpRc4VVpYcW/QDnBtrms7WoaBCap/R89CqioxaerXsdXtj0/3pEWe
f+gpLDrbmq+z5Uylp88HPP33swH1yPeTsUGbhafwxM3X/gjm+jgywdMx4/unIhJwDwq6iAoVQDpM
qPUtJUv1fADmNH8OHzEVl54NwqL12qFK0kLs+LUQNmRUuaMageS+cxcfG8L0tvy5WGw89XkIw1TV
8HzV2KrhbyafejM0E2V9Ar308yXCxqXn28Uc/MQPIvwtjWvpElL3kBdYeRbwaFZ1p961x/xa3H28
bz/laj4akDnAkDMqKykAoVZuhhkBzx8aSBAvarZKo7W76jeCHTxqlyDGqze5HVnBKqHl4iCTBDSS
4NSzvGV8oz5rq9RSaG9Jq2JjXGir4gr9HmBim6vzTYE/3uwBc/6/Bv6Y3Q7mVff7t4NxOv/27Zhx
kiza7psgETNOjcW0fRaUM+1rJLy1JXD/6YLMbP83YuempM6g6PxraMYQ9LFP5Zo/wc6W+Ua5wzk0
T0RtENyxRLtaguXS4m3xZy39Y48wHXucjcxcS/+22GPSCIDcUAHKAwEOq/jy2Ztt0sLPhmE88l+G
s00+kM5+P+OAvwbDmn4gSYjnFWDXZV1lzCrttUDMT+yGHQ2XI5x8sqoc38Tbj/hr3c7M1xlrml6+
XwMy1lT1BmQge4BAc1N1/IOxr00FrRynbFJGy3W66FeVKZvpQiYduLQSe1h4+zmFzblpsw7jt0+b
bZD5TdOetq0/F/8nd8RZsPwtPI//i+f6NSgTJX2f55qMQX/Ztsac1C88DU5G+y5oUgxIYUOXXgGC
7O0j5FPZw8m9OxuDCXT+JtXfk394N3MoTpxyYeAkYyUWv04yNLnUvzI6BpOC/l5G8+nB0S+Iqx8J
TVaY7zenVSejUVAyGIqEaESR2QbG38JJMWWW59/AHDIk3T7V+Td1lmV0V4HJXOR1iU2siYpXcp0o
dutWahZGANrlYt9XmiV5Af1LNxR+twwRSVDS6pBs1UAzz/grMa25Jq7xAlJIbQ50QEEALfc0RLTl
WRxVLHTbmh49sdMGP0mNwSJO5+oR4mmUXwfr/Vcw6xq2PToAPO30FSCHBqdyakbWSXoQtM7I3Nck
hqAL57ROTv2VSyVURObeVrPfwLi13/EN8luGl/frwLi9vAUhxVjl/FrDbiTkpQPALUPxqSBPAoEI
OPmhA+8Pqnb8MyW3aOfGX7oJ6mkrJ/iLxo5vVYtq8RLTiEhkjguUqaG+/8DTATm7U3+PucwuExPH
/e3LxPTK/rFMEiimwT0vInHL2JKhcoOQuGhIRXs+CFMTK7GarbY+/a+yiB6knXDBv+QLxZKJTjzg
PauagH5jnW5Pxl2ascMvcpzEg+/MnPfJk3b2ZYyFca3WQyUWEmvhxt0adrAKL8MUbCWkBpSfe1US
wh/ky26jLmIAbvWNxi0KKECAZR6J1IRETx9/z9sA+f1CMfaEl4HEJQoWauSfM/+gZsKMgzut9DvP
cjZfxlRGIYu8IU9wotqWtu2LX9+4TW9+PIu5QZgw/3ODzBkVi679+4xqZvpsobzKIz6Ewsa49oS9
ODamrh3LdA6IO2MpElNK++uWMjcAcxO6taHyfqGPa01/TrMD191/bCRMteCdrf+stp75zijo+FQ2
OGQ3yUAlG1XbNRDfq2irm0DsU3md+IRbXnw86tysGE8UKJ7v9wpmNbrLohRIw/UzJ2xuBMajfGKE
OftinMTn7Ov0Sz5wFBLjKJokCPM458H9FYDuDDxAyp0MuRRRP/F4jjPVlbnBGIfxtcHeRpPv7O7n
bXpmd1XT8lEjwe6qcV8VD9AH6gLw99x+bGgzU2J1HHhehqLRUPJrxUCDRnTV8wcl6IgEmRmxe/l4
LCZL935KjDMQ4iCWohxRK/SS0LnegBRDMjnKQYbDsPI1+KOc+8GU6HWIqBXcVDP9fLPjM77iu8ef
W+vTkTzb0S+t9czhkxkHUvDQxEUGa1wHXQwaqse+v866Hx/v55yFMi7kkxY646jYfPZfdvDTL4hf
sQarlfq7Y6u5nWOczKd2bu5SY6FI33OpCadPf+esVVVDWzr0P5HPZQ6AJnYe3s8gfHHbVaiAX8sA
212yaMDZJkSCZSjXhmcQJYHKtjCQQQNVmnCMBafnlrEX0dEInEZYBYE3cxlOrvnZhzGW3Lel4ucx
PixIVi7Y9Jq7WQGi2cmfvMP56f+PmTxzhX5q8pMLrIHIETJ/0Ltnr5kxGDPVFdA1JwkQ7inDBQ8N
t14vzSBLTbczSCmr5iiW5mgotqg3pGhKKxNW0IYjusjP8C8wEKg/LqKzz2Euot/8OXOLw1xL5WgU
dZCqaKxqSxqKA4mMjqreX6NJfT9p5vr57DDa6XPfnXLgnnhZAAGWxAKXlaiuBEmBBooCdrxePKbZ
hpevmtAHJ6R0YtgkbXgYw3vevUyrfZ0++f5TCRSknoNPE5J4ftOSvL91E43I1ZOu7nToPhYQ8O5a
0OSlpsKpVBcDq60uI0E5Medx2rMEoje1NTPIjafZteI2tGxcOtRPcgx+PzkhcXZXB8tc2hj8UxBe
BPq6bg/ceAFYDm39fQA+zxzpMuFHkXR7A/SH8q5IMiIK4CYFXZ/qPriyCpq75qhqxSrXkNEJhkMR
L4TBf4nix6aoTD93EqmERuHy44t2dkmZrftnSWeXlMlL/3EajBMdHfLkhsqqjo6y62XFKYWRWeLK
XUFx0yrXwaYxJaumOZVnMCvTLudsPMbl5GGZd2JS86gpVla08xYqEoIcLZADNBwBrDaROSeI9DNy
eXcSz8ZkHEsUq6leZADmeONIfM+HCN9DqTiBoZMigaBo+pTLh8DIoei3B0aJ5ElhZu4hy3lTxWFM
/FeX3w5QGuVzsPOOOJrDcz7s+tBO/I5oqg9+48s833LVzhB9OoyZHYix1QLaNsTjZiyTJQ+ZTE3f
RT1HZV50Ovmp4Z/8CiSPdo/sDsqm0s4PIGQwx62BcGLCD+mg+1MUqJobOpuOl1uh1YGSONHL4W7x
OktTIjPA3Nr4IXQFWhUvjeg54hBTbYht0QX3ZowuWmMzDCMZmmyZQWzUkJ4i8Gb6HeDGeWlnGVTR
hMeq3HlRQ/vaEkH2m2iKVYcdgTxrw3lml4aOX9YU5Ja0AFkXfzCi2FKKS15tiRe/SFAhLTv+2A+C
LXj5hSfkJIoFm4fH88EvpYJ3tnBFIN5aygfFQYpKEoNbp4ruu2Ateo0V6NBheIn6wYzSDMwu+9y9
5WKwHsekqpF7NkKi1irR03sBiYO83qTpqooFIoIOt203SqBYXn2M4xxMzdBU1ZDLLHQqeXg4x9ej
ctAyECTq3u6kcpQn0Iv19+6g08STrYgHa6d+E3i7yB0J2JKsqqotqVnKVUrjOKCJXi/0UAWdJ2eN
oIXNixBU0ZBaFG5aXz8g+0rBYTzztJs1dcZD/v9l6pMPy7NzzsTVYZ9kkju245q/yDfeWlsEF/lT
+CQd43Wy5FaFHV6E1x5P+K86NSZu/g6nxoC73ztuJo7+tslORmlni8yEyaOvCkHRISWnV5tW2wb1
XSUvPr7nGRjC+7kxbz9wQwuGJ2Ajq5V02dr1XWNVN/WyWI1PCuR4l/krpLH0u2EZr4z7j8eefGb/
mh7rLduoU/UoO9lQsvNlp9KSmeTZzPqxRfFPrd9k6Hk2CeaS/fKlftrzDy5YFs71d+4X4/D++n5N
5wgMUDCC7QgdN6y+nq6mqazlJ1gvqprGnQBi9p9hkmw2drHRVrpd7dNVYH5shwzs6V9n4M9h2dSE
7IMEu+lgiMOqvYrWIJDRPBKv1Uv/qK/5JxW0+jtj5kE4mcn6NVWFAWwEUqkDNwlx4LbtiYabXNJ3
gRuSIp8jIZ6dHmOi3zK9ua1k4QLftJVzq8qY6FdWdeoG1NEUCZSHoAkKy9+XqZ06Zt4AqrZ1txrt
0cxtCAWDsCqABHJn94jpExRq9c9cgOfjMrtZBnFZKxGMlQs4i+8k4qcFkfib0s/ImLZ4hPZECgBQ
D2RbF16MQqZJmq3Ettlmwkhnjs7cKjDx/t+2CsxG/95VYADQ/8+BnO8JEw3FbTTyvteM67CA9kaN
yoLgEdHV1uCUIaFRryJ3O7gXfnNolctuNAjiaKstapKBUF9HEqAJU6uQj4Jh8cKcAN3s1zEh09/7
dVN39NmTiW1FTJve47sKVYNKhz7dgBpaetv27UwkMP80Y/ztP0+z/+Kn2YxNGYyL/KRNnVwMG4kB
8QjyNygB6yJLZTCqQqUmp+jc5wuiILeMRODH3lWcus7Oh2AeAGHYlkkTo9SsFtA8GcEu0PqvAkRG
Qu2H0ta0aDLSI09pNCArln3oQ0I4PcVLm6+XQaQ4YvKoSKDm0rxNneMjFXmRRuK60cK1nkhHtxcf
PKE0h6a1Pv7yubVhXhViLnt1EfSIbooIyYCAlpr/tSHYjr3fsPxst95/zvIzSgB/XEi/bJPt/oMS
0pCqNWyzA0V8IF8oVWb25SKE1hKnQ7TJrxxDip64NCStMFqJ8ppqV0JnC1FPAkjH1N2j3srLyNsF
0VYeE0usazOCCE6h4m3Ia1u/fSrngAGTxfIzc1eZYKL1pK7IeOFUrO9BzFCREPQWqmnQH+XaOBqW
YkEvE0IdNTKXuhXcQgfmY7P9Cbf74EyrTFghJ6qRZD2+ANy+G2Pvv8j0qaAGHQ7jTtlGm5hkG48G
ZmGp23jTkEcBYd5f1HF4v3sn/3ZWt/sv2T0mzPg37B6Tp3HjMig7DruXm7xTm7wlmdGqXgu7/ohs
8rhrV0icmj4Qyqkj7zj8MWlf2rplzBRPZrwf2z30Ge83+ag7PyuMh/V7vnbTQgVca+8d28tkBVEv
8d5d6JfNUl/gSVDczhYUZubFtgd9x5hzJ5LtEPpNJ3I6ovjzrmc7hH6bZf0v265LomaAQEll8cL6
qBptkCTjWt7yTmOVy4JCYQUusrIr84R7j2fENUUwTE8GOr/GZA623MlpEmfpuDYEYpRmkzidSprI
4jYCwo+I9PfesajtQtnJLk1RSY0IJ5CqJ1WHAqmVVbanH6TQFCtS+QvOp2NgyY0ZS49Z4cSbYJF1
2yJaqbqp1ZCpdhqduiGtPScKbCMgrYx/SUqVQMRaeFY86maLMLQan2oq5fyXUljX7ovfEu5JD9dV
aDYyEa9DkfiibQybxLgK0Rj+WijQCrSgMeYWFLqM4kX4UsrXGWTPrH7fCXd5ZfEouNSO+lrEOzWg
iktjZSmF+zCwZc+qEp1UXEDqqqTNrqs3sU5bDrMjkD+EVhnk5dpDqKAJAsLOwtI79M0hdUne7LSR
lPkqVq1GKp0xaxxutItQXBRXUmkaF57EL+TejHZCtmlvhldNam3tFVGceFcbnc09NwHJh02sHlUv
XRYi9L6pMg5LoXzWjJZI2SZH9ijbaK8tmLNDJw5X4aHzaJjQSjfHpXZ0Y1IUB0V95vFjiWiVtelC
b+2qQJYL9UDuqKeSkyqP+UG8aJwQmlFQ/7sKs8VJUFLBw4GOIhl5kufQXXuQQjsCaXVOjMICg3Sh
XjbVi97uIaOJnwshBm5CQg562ckRH9btQKTt486OaXvF8bRHMSu3jGqdpsvEs8SOJFBnTH50nWEa
2l2PhEYkbjxoZI2KI7xG+cpbupD4LmzlRchoG1DxqbL5jRxR7SLUKLQYNxDxNFKrq5xQ3I4a9dqL
rniIOqsqNoN/0VZOWS+g1AZwZiyaRWoGo1Vyiw6SfCQ5enZb342eFUP6DzJ89+icSUoy+pAJNLsj
lENvC30fCvT0BYWTJpZ81z+0Pi05qzso9Q7SdtAuD8QCtr6IO1NLl4JhavLewM8oeNWbyq3rpzQq
dvJgQbNSM0j2FCAsGy2I83nRojsaPqr+28oZGiK2S723axfielAlN7ld7KO4RruY1tlS7Re9sfCq
mxQWFK0qTPrYqGZVPruJ2UBGL6bGpnZJlr1E2Qq6pM0qAJjTHNKbCAS6NVG4G9fd9r2ZpVtd3ufF
cnQ9gCQuKnTT6BA1pCISFpEDAIUPshCBtPqN71nKLcp7/p2amV7hDIkZPlcwfo9yvFmNFuqwHTQ8
obVaE8HdexdlQ/3KzIvtUIB42+xhOcrRgJpk7UABHf+X846KDel0H9mS0Mkh1efZeIOoj/FdVJFW
W3YQInUX4utJEPGQtEDkRFgN4t0aT0NCvJJqCgV+wzUu1dHqWxwnbMJGqa6q2IK5iuiBecm6pYu9
htTZ3Sgti4LwzbY8fTDFAP5dK7zk1WLsHfemDGxuwPJXwir5ES+1wOE1ijg3eukq4g0QAySF+wOn
RamdWqaFtM68S04kamOWwnUwrKrIgX/C5ev/gBoWzfyXHi0Qpz4shUCDsg1sMWugPkkhmggZX7zS
OH4nVw8p4B9w4soW0qYIxZF11isHKaQCFVYDZPS7oqV4VcKGumafV5RDTRd/RiCAo7k2KNyBYoVc
LweZRRmeeDmOy6olWmtC+I5W4aYXL4CsVbhlllxI+rqL91W3zkKrDZfRhfcc6lRvthWEHiV4AUfZ
aJDJQ/m1WYWeKZVLBc4+XrYQ213rEtVRtC8g1UrSFLVhogyLIdzJkROqL24+EFlbt9yjixKwbmnF
bQmiDDiC6i6WzOa6T+CBoKFiNsNdxy0kjWaizYdWqRP1UVcIHA3/Qx2osIaG6+nnbtuX5iYBRGKE
NquF7zL2/NaIt4VgQXI1HW40aYGSefikrT0Hff+oXEkLwSVwelx6zYOV41XWzHLfpFQuSbKQOdI+
d5rlg/EHQN9sFT36+wyWHS0MgAx62tVWGq1kzUlCZyj3I8Rf1YfYJdBPHUVzXLgiHa4L0K93l1p5
TPpVwJFI/qFGLawCFTIAc4zrFkRD0jo6chtohFw1QUbxByOVaqdbcoAY510CsRoxfxzjTa4AtbAp
wVt01C/aW/9lENdFvyhfxobinNfGaHaRanIeZDAHhaZ1TpQcNi5B5NaPUMU37L5sTF6DFqeC1C/O
fm3UpIAEasYrVnC6GqDtKUgjkbwUgq3YTHxo3MALqqUTRyNtAvgLsSeiuC7LiLTRD60IdjLyk4EB
9Rb1YkTKQW5dCq1o3MGPce/INdQ4G2WBPrx9AllkSAgalmyF8mWhQoT0OYhu2nCjeJeud+nVm8C9
cCFejBq95lpDs8uy6zzaibqTxOt+XGXtFa57ayzslofiq0UbZddy22RoqOfhW+EiKmMjjzVAersi
RlCLO3EoaI9wvk9fdfF+FJ5E917Xnda9H9x7oXmN8d80weGbzAqydjXEh8i1Em3ja89yusjzVSam
xPBeEJP4fGO6+DZRR7rcsBJvnxkp6QM00uFYSfzOjXBDZokp6NfgmbA9rlhEuIA190cFsEpfrcvG
o7F+NbrbSMy3/oB2uwhP1yhdjs0RJF340s4Z+8wxmmWE4KzfyKlT5zHN5G4py7hHnoYMCRrIz45N
flniYKQp3r39U8dVS5D3WTXWGRc+B73Tgl/woLNCn9ISoqgQgk5opytOD5XqIVaXZfPDxdx1CbQ0
wT6WjLXQdjXRRDRFagJtGvhdWYF8jUpK/kpyI1JzEnE5dWMEB0Xea/whFuBvcAlonI6cQEL9QN6C
BmHvV9xCrzUSDleue6nHIe6geqPADrpYMLl+WXIC9aFSG0L9J8lfyj5CGIDeNBiZPuqmAkHsYQxI
jBvXc2XTw/skVaAozXVE8H0wU6W20OxboDLzvHfCoFnk0XMsyFQO1VVRgqKx0ElXYqvchGbSQ8Cl
RIozogG4l4gN5KFxzSoFlcpNhDkbyaOcvqZZZ7aN6Gg6LGaEvnGwEruBaLFoVS3CUQQmanMlVcHC
aB78em+k6xAqynIi0LC/9EL9sUhyoGcEouWhGeuhJZa6nUc3kZiZQXPBy8VtoLWPg6HBfLhtn3si
MTr06anwb7gA3LJZhHxMA0+4F1PJ9DjvxpM06ERj+s1WAlzF9zgnT1zb93HYIuJ5kR2BaRDdbeUI
YjLMHJrutOj9VYYfFCFwKxe+o5auxXm3WVJs2tCKot1YXUncQ+pfdBEOL0A9ZZJAqxr3prAq+HJf
Gcte1PeFm1rI4mAfb3IYcFxei/6tjzm33bVaac7gBpbuVaai3vk4pKKfWkYhUbXliCvl5pgKpDYi
x8cvd2VcqLzDQzq12okcGoJP/0K41qDC2A3CItJ1mgPA4xmdVXvZdSA9pOVKzwJS8bWZca/IKJGs
uBC4vdY/NPlLraz8etEk5bKuL3LvOYdMkBteZppnq8ISUuec8KPXtLV/coDtNlfxm9rUHtwbzV8L
2rYM0RIs3XBiRwepI3L5YrgrfTyK4IOBCojMbXJtFbcXXLtK84hm0CTiQ8jJD93zKAu4ZVI8WUbC
qYLZodkxWkn5/RAeZBEPCZBnuslT08BHFDLh+td+3InhTSsc2hqK5FxnBtDYir0eaE9Ehj5cl7HV
lNBMQshtDdV128ZEgs9z25fY25UAQykDtEc9IujbCvVmPkOzrnDI5RKh1DrUgBZLaRVd1plsFQCq
xacQEDsw9MGmbm768JhAuzTeCJC27td+H+DIn/aigf9y3UPM3eSQmhUexwpB9iYdIRF+kPvriLvP
ymefe8oCR/DWcXmrCveFKiAA2JaCYJfFfdf4IArFnVO4lpscDfEHX0IEvZF/VJ6/SHxvWWDVxJoj
nYI4HdGyGnLrsn70WohrlzKpYgDaeWOhY1UUP8GCakte6TYJEs0jJMOLsdgbeoA21t5bDrG/rKXI
yZSlkewNqSE8TNALepwZXMuQEuc6hYpaZwdwkxFcR4cYedSOxYCUDqTdy4fMXxrhYDVCa588+wDw
rdyVuwwaZEiHLzKtJYH/Grlrv1kXw8PA34XBWhluYgnfhrC28kLHy38k4UXXb3u8UUKIcvcSlfpN
EcKfd1iPEKKiw6pD7CPWEcm83NTguQb3JZTxalQEkstPebRtPLQwZdmqjnzTkIHG67aie9vL+0Bc
xdky7AIaJHu5EQD6FdF+sI+RZlSHlcBlu0FqtgnXLzKjW4udbw4A1WmhbwrZmNJuAKFRXZAxF+0+
q445gqmmqm0tAbR9jJ7qvlj0jaUJDULikmZusUm6jojys5EhdBFyq1J6Umr3PpCXQRCYem2YocRZ
ovs49K98Gpua+CwKSwN1S13eCgW3k/BmkdEAy+n5qq4iM817WuYZ1WWnM0K7q2sqCD0N4zWSxoDc
DbhKkFBTbwvJt9sCYt/ui4okQIwwNZNxovIbtVil2U2j+YsRbxEelemyyvbdCXdY93Rwd7nrOy2e
EG3NWblo0CAXrUStL3XNR+lDxkEUaYHX7Fh3CyiU2mpcWzyixm1VK6SUBEtHviGswcCMWGH0HUW8
NHzc7UNw7bejyRmrqNkqAw5NB13HaFv310a3M5JFXVWOEnqHuPIwq5tQg98FMr4JJRtPvUhqN8Ho
mjIA5VzFbfCM9gh0WZdcn1Kv0K3eyyiAr3hwQhiVG8xClu8a3KMJ0hycDM34YEihRXvCPYJsUjtw
UNZWQ9utDnIRLVWtvpO7zMxCCY2xEXW7ihrNRhp6PKqeh9xBcJQPNZLyGvW7fd+Cew7XYYM3spYW
eGe1hypL1hrWQDQkiwsH2qg95YEuHftjn/hOXHoYXli1sraQi3E1IsLNlINfCgdZSR0OQFy+blZR
KuO5g3duuW4RhchaT1xEW6PfmwUU2HtVNhMA1I0RqPgSzxwxNOV2xcHbhqfircQjicCbkruIA4HW
XHVodEQ+hboNtBQgTX9hjFinRqB6q9MKOAUv1fHajKwCwUgogMqhiNdxk65kIbX6mlt1gXvTd/6d
1nVm1cZUjqB+hP1XcKMLmUaaTFx6Leg+B3gjgIlT1Yy9mFYob0R5u8+kHOjgGl+X07GB/+hc8j/s
fdly3Eiy5RfBDEAAiMAr9tyZ3MkXGEmR2PcdXz8HmjutLChvwkqiqrvHaFVlkkoyOWJxD1/PIaQ/
KAN/r3LFYwfnoKUZ8jGjVicwRo8VgZsaJJogdCbgkh06dZg2935Wmgnb5BGn+UVv9NxDjP9D2hoX
90mEhSpi263v6yxYx3H7RNR1j4Y54YHjiClzaxUcJGJsDAqBZbmr3GitNlTv/LcQ6Qxw25t4WcC0
rjrZYNX0QAnCwjG0UHU0xYgg/Ex1Ncq10eOdFvF04rk4aMXqA/GodMV+gKkhXeU0cmv4oqQNsuiM
JNU8P9OLwXJZoxe4K3Lyzjw4xSO1JzMg88iCZVGIuDXqH5pGefCqA+qZsMA3ciHoNK53ieRfgYjW
YMpjWtgsn0xh4aC2ZDcVMkbVQG8TUbTysd0R74DT0rwRBgS7UZWI44lnuYifhHxfVr3B88+Z5Glc
2GcIiistHr/RAABXvWBSpsB4B1aL/hWOj9cd67DcEmgibbctRfh1InNaFzZjiMwUp5aPd2kG36wa
Lbm7iZloetlbnY438MVueMx1AVlK78H+rHDYRiusEjScU7SjtoKV9itXbdCS3etyt0popQl027ot
TKCqi+JToUZmo7a6Sjs9FXzNd3uN9R/Ub3YFsldc671VItm2yKX5YKFU1XZdi2h5BcvYWI67ug6s
ivNNJVVuQ3gHAa8e3G7UBXUXJlsBJK98hui5fi8QfblcbbRKrI81AppewpMfGAIlG8o9STyUkNfr
qN3mU3c2Eo2qeyyRU43qzIlJbLgRMbKi0wEH7wS1qDWyfKD+va8Omixwu2qU9DzfF9lVTSya7j1h
jZ4lTYUvGtzL0nGMnwIAnA3XWa5ovhyL2zCPjFCQ110n3Qwt2bsIeqMsvsoKODQAvo4m734Unks3
+u7815G3I5G4UpT2Ue5CTWxQh+Y6T+txI4Ucflp+VYSqriYB2JsmowGVbXIrlDhLlttjC/49SEa6
VBK1BP4tdXeZjwguNIV62IpdqfNCrMsFv5ZEpHsyhOQ8l1p9dJSlbaswU8nxSPSDVo7UEDoE+hEm
cHoFtr87yGW2rZCVpcjPjAc+HFYt4h2icrrQFzpfy8cYqQQ1hveYVrnW5xgaEl3kXoQ1I8Wel9D3
144cvCS6L7FFnfeuIuwSokhv8Kjk/tFjH24yrnpkSAg8Nz+Nd5WLnCLyEFy0phgB4tMGXe0IGlz0
aKXPXX6X4iUYBsQJomxG2WsIdswu3/DCNoY9HOOJwBQBOjAL6aavBF1C3Tzxr3P/gaDrP6yZziel
Dl4ILaEvJNvXLTKzyksllCaDF8jF8FjkUVPUNz/mtlW/yirOaBhZKU2qUSJptProEXnBMV0nKTDh
u0CLxsxu8m2cIM/MPYkiKvagOW2iVpfzfQMPT0BCFK1uNuyfTpJQU7nAGqV31Rd1xm3jODUVGWl/
Ecyv+airEkYZkspo5MzmM+Soj5IbwAYjYm3fIl+EnUo2fbPz3dz2FMTPcOgbIbLKMtTFIP7okeiS
6H2Q4OGuroW81jupvkG+PC4PhYLMvffOKLLPfKi5qbgO5NTx23dRQAbGT0waf3CjHaqcI+fJimTF
2uepg9GKg0K3TQefBmzwUHoPo+cMT1m6qtNEbxCtAP3XJN24G3szVZ9TAdkKHvnsXNG7EvnEwLtr
gkaX0+c89B2FUzFT5up8Ohhy95DBzKl98MAlj26Yw+petUxykjBEqSGAH/atxIRDCzvcPnKKKSLb
ykW7CO6aGD5UwkZ2Ea09y/xODBBk45KpRWaGvoJptHY/jh+Bm+uVpBouMAb6XDIEmOgstFok91Tf
2/IdHuK0g/XmHiTwrvpSvk4FJKXazixg5oIkXvlw0GJ11JIKCQiFR52mNxKBwH2R8WOn1QW/TVxu
mwH8Oq4emjE21f45qZsN7x7yINCy9JABqyMLblSmIK3kazyym0UdblnLYzIHDj2v2DzfrmopOnAI
xnuE82od6a2AO+OGpSnx/CqKUmSLvrmj66jMZnWJpDa+kMabtkfuUw3h2AXrjEdioKiRPJA3leKu
C39Y10hXBky0QEOHPjtUf1hjJJFs5X2DDDmusl+ZWdbrHBUcGcjeBJFf72Jaj5VaF8K+AhQct9Dp
E8lplDu5Soxy9IyagyHIa6PvpD1foHYivXAjjA7XYFI0tuEKWxU/FZO6bccApoS8W0UKzSfinVjF
N4r3xpB8bdXAyqLK4abRJhB5Mg9TgykcPvZR0ue6egz9KX6Jn1ISmGlGtkyWNR9y6opeJ0lo8FW3
kutuHVVsl8DV50teRy5hU4zqXZR2CKHCXc6DkcLt7VqluzhAJwS34hq2zlxiFKiFjV5i0B4dHYhf
WzFDTQGp8MRrd2PaG7nn23VdP/FDj8R1dOfzqklUBBlSrphyXT7XlOBxbnJDQMYiCfv7tPUR5E2x
IG0DJ5FGhJYYVkrE0Sh4gBaLaHINb9vR21Z569ld8tyJqd2JlTXI70IYmR4X+ZrA+VaMWCwXDh2m
GbMh0kkursNso+LpqoVj2m6z9Kntn6TqpStLTfYehZHXp9khBeNebiJanJo+hQK2RdBkZG6R3giV
1PRds052KQp60b6XBT1nLzn/FKD1tZRiI6pjWyIFcqhv3LAKUHQQcXqs27j9Wh2dUHIqMUDIIum0
zd+buDMzKFfcvDXStRptWmT7RoNVt5F03yInLqiPUguEpjYwOj99ybxeZ4qAnKTvDDFqVnwvPICZ
Gk2d5U3A87c9hpzEgLuSqysB3meqgHyyLgyv33NCt5Wz2k6VoztuhYRZbiR+87tt3O4SlL6Kotlh
3qDSOzFTDEkurzxGRlRE7+gow2kcP5LEp1ol3Oe9+y1KGyheK+ptORgungUVCYgx3GA+Z58jla1G
4hp+GrahAHRUBaNH9SC+QU+o4yn1PvORmYa/aaCxDLlzmGj31ucww9NfKbC4PqlMrgacg1yi7lCi
IlbFUChUMOQSeW+ps7wyc0TxOKJ0qOYWg5/eqnyhdU3kmUl/J3vRNmzTF5aAfDxqLF8VVwN+nH5d
tp2FGaJVgR9rHy1i+JHnEOHDjDQiUjFKuclxJhhUlvW2qTEQm92PvIBspvfqh/KKa+EBwqQ1fGSp
XutEyPQD6wP1juClz6nhlkjiimj5yJH9V5D7RhKkxu2NvC2LMHRCAYmfDFZPyhtMnDkNQS4RpUQE
LZaYD9d9tcZgzCprEZT1msoGVGP6res3gAooAW2XPLstMvUfAXv0htcUpdCqEqxaxkTuCFpfRF+S
95IJx4KuE7U1B+xl2e1Qvrek2jVIc1AYZ1H88Xx8JyiyqeOABi1qybBXHD4dGN5aip8PZYOcj9Pz
u0SmOhFGI4XnKW8SlOqSdJvU39r4JWgKh7SFXoMWE1Vfhhxbi2A5oEcS71P/xcNTAcB0zVfeSnmA
E96g3JTcCJ5rcB281N4NbluKelyeck4y+nufrpp8hex1hqpNV6+q5D30ukPJwWnl2QMXMK30VmPu
hCK1Gw6JB6820oKaCuqPQvjWJaht9zc9rmovIvqUHgbpKMXNgYmtI6iyESc8UhFQcILiRhDei3jJ
tMnrpGFjClEoalwuaSNKuoJHrGZc8fAEuHjdAuyw4y2+L9c5ph5hGrkGpMlR+6HA9mVV7ozCrYeg
Bc9XKMf4O4PmFjGEhKg8eGORaNeh9EbaKV6UUkyH8+pmHFMnbRnMJ2Ye+/EYQp11tQzNHn3asNjb
rI6OUZ5suyraMmV0/AD3uG2duttwJWJTOdglClkJDVulsJFhjyh+LOxGku0RjTlox5TINw7lK3IX
DXDlXivhNexePBQgBLKNom2NZoiuQax5QBuFohzlZl/ADxC9/sChQsOh8heNb2H1oA4PsfuOF11L
h73UOo1v8RhpRQVPdVdKtE25HUdR4hcQPAlXaBoQStTviivGXTGAHKj8iqvXfXeMyp2X76V4J/i7
QNjxwxuOyeDLm6oJjEz1rCEIr/3sOfWG7ciHeuwOCECG8KnLeeC7vSnDY0FiNLK3V5mMTEmRmDGq
lcj6IQOoXBcl1VXlJmCr3F/zBaq+iHStjgGk379RSt+UUaUsouu857SpSjD2khYnDE7zbYdUTkPW
uLeuGmm5dy2F1zmS1mpxl1Pl2DTitSckB09y+M7J8UfqlmAXFcNNPjIhQAC5bfi3aMheq/Qx5I4j
qjIqjbY9gdMcSLYPc6JK1YrLdzGbThX9sGTPBfsMbRPNXRR9y90ac6TIaG66CHFdWa4EykGD0SJQ
JO3aF9DIMtL16B2n11FJBJSxU970Q/WlyZpDL5Xwk6vnvnxTi8ecypagjJanonJW3CvsJlVTlPNe
Kz85jp7qVJODFadGPtabKvGNMGdrAUGUJL1nsITuw1CvKQ+fOFHXFb9n6r4NBzvu4JPw4P/yc62t
yC2f1jpNZatzC8cLH9TU33ihI+UvtPJNTibriLk6lyWveP5R5UH9XgrQI6zzdpFqcrEL+RuRXSkf
NLKUZ8yu66Gnw8pR5JcQWXLxSiiA77dJ+MHwiTF0SKrDCdbLIkeSapNiCX14JbvvYig9R/F1hchO
PPC5493DM2lFS+JfCVobeMTwxNso4rgVcxdlE7zWD3iIw7tRRa8PXhkvvJY7razeCgqK8tgRVSce
XgRqcB++ZCXcoY6c+hiiEs3ggevjh4AmF6ASVrpywOvBIXMYo0dBD3OriKc/JB4Y9lhDgNw/4RaO
hTa9XXeDzXB1Kz0ddY/uJIrYCeqH+u6qB6YpCh4fo4tMqsl1TiQTW0pDGGuwi2uNZCqvBRE1r9bd
mxZJlly9Tzj5LY8134RHNebbKsNPeTxHobDlApPPNiiDwoeFvxlh8l5BAu+Bi6wxnurtSGJWz9WL
G23EGJMihhxtkVlrUN4T3c1wH91Ve0aODXqiOnGdUcMPNk13F6tr9GDFaOQN9Vy45virvoIjpxfs
6GXrJkeUgVypLkToGs+1KnhouRWNXvF4Q3RhAEeyXPf5N++goPaSjuht0l3fRJTDVIvwjwgJIuVY
d0cZ8XZrCo3TZFiveNcjFoBnzsMXUC2Y1yhz6nwL18JFl0Sk+64WHPrnrLXHO5abEr2NZT1AzPtR
YTDbWxpfPd+S+KM3bdby+Y/0w8268r/64b764cavfrivfrivfrivfrivfrivfrivfrivfrivfriv
frivfrivfrivfrivfrivfrivfrivfrivfrivfrivfrivfrivfrivfrivfrivfrivfrivfrivfriv
frivfrivfrivfrivfrivfrivfrivfriFfriz7XCiQBWiCqKkztkBvNp3gzBTAQnHH9r+PgIg12WE
zCUB0++fQlOOAYjtgZOwGTAAlQOLyQUL1mURZ3mS2MkiZvCXg8yUmigZ0NRBcN0bo/b+/rbNtbub
X2C8PZUzw7UrfmEtS9s1a0/8++exuFmzZsRf3ixxApT8CRpVlAVVZUwhZA6GS1KpSQUpmMA1e0PR
gRu1C9bFrrB7BwhAxnvrJPZEUo45jYd6V+6GTawzPdQBSGcDD824fEkWP0f860X8059zjgYEXag8
FRjBGJs6O2gipxKrRKDyA4RE663RGkzMFWsYbdc5k+ql2ZqdIegY3NYA8aF12rQ5l7fkLEblySfM
bkId5YGrqND9Ll5L0xx3fogBcXNZyNkLfSJkBjtap0qRuj2AhSWGARBuG/jPlwVcXoXATxRbJwZG
LgYMh0wbqZCndBwwN7YrmbqwirMErD+OS+BnaPB/4rgu76TAzy7w39/J86bhX2cl8DM4ZQ+MhTkp
u3GTbidCnwp8c8wgdrHCsL3FrXz78smJ0wX7yUKcyJtWfHJ0XOZ6Y8Ygj9dHI3G4h86OLV+f/ql0
IOvomFnRBP0usTAw7ARGYCVGauI/HbAaC/Zh6RrN3pBfU4bFHZ69IL+7w0uLmhmZX9SNpWOc2ZE/
eozn4X9P7tTM3gxEVIRkAjJnz8pOspO9bL1iPsHAOKVNdYyBWQA+1KjjHXlArtZ775E9dJtkgett
6TO+E/+dXO0/9BlnGR0ZkWWeMvwrKbNbLUWsbYuYDpsckz/1yN8BF9YfgKEBCKl4vCEY7G+klcQ4
PRidKujMsax2zHsOhrfLun7+Jv74kNnF7wkB1hGFlRbyp1KqgTNDNG+RPH26zz8blB9SZve9IMwF
hSSczXYUDDXadkGopRLGj4tEI0DF7YbbDqO8xY0wajsybjn6hDEcYaw1xq/87N5zVfRklXs/DQ8S
fY6F6n7k8CADdbLIMB1cLrzA52H3T85npjr/9g9evFAz9fpzF0qYnrsLZ01n777XuZEkC3g8Sqvc
Eqs+lIfABpwlHqvmkBwuX9+ldc9RxUMx5kmRQ1q1rkxRb+xkHR/6B8ym270JOlZbcuRwwek4SyN4
or1zEPGRK0u1EMES5K9kC3NbJggWbOAe6EzztQ/wa+5cE9ipCy/hotiZG/BJYhcsBJ05A79mIRbP
cWYQP+ccl67qzPj93lWd9uknvWCgGJMlhVLE9H91qoKBJA3tS5D4tkDOBfYxkMkvK8NZK/tDgjzT
PDUIGzdPRZDMJMBnbMyU7iIJeB9sTZRgfVnW2VtxImvmdzNfCLlm4sxp4g+36gw3X3nN1WUZCzsm
zxxrl6+7PBAoSHhBIyV7GI9++j0BM4X6+wLEszfsZJtmykOS0VOA4wpjaHQgsQiNYucf2Eq6Suxk
x5mqTm1PJ2ZixTt27b8DVStzLq9x6aBmigVchDJvBdBy1e2ahLd1DOD5u98TMX/dMdPclhIWKYxX
dKyAB4gZ9naJ+WtpIbMn+VcWsqBAyj+oQPMszC8pEJk++ILNUWYapGRB3cYitJQCpwac0xyg7Ef+
Ki04XRxrK1dfu27LAg9I4AceTNHgmYYJ0aoQViMAccJgRcBNS7vc4juw9rQJGKC/0dbdcWA1SKXa
LgGOUQG4PqGCGcOvSyvr8t06z1nxQ4PmVEK90qeElS6WoLzJPeb1e0+vErz0I9NT/5U1YN3ugCOT
+3o73IjJNAXNMU/v6QDiBFHjx8gQo2KjAm+tAnhd3pgJPE6eu+lBDsE7QDhdMMPCZMkv7fpM5aqh
D8dglGEb9caU4JPEN/S1eR8fQO+xi656m238dfhMnny7WtD2xe2a6eJ/w3bNFPszt2vhhVF+/01e
sFpzbziXc68u6xAQgCDt4p7atDZZOS6c+pKQ2WNc/BEDPPd6f20pSyaLzt7k/0STtfDozz3mP/Do
S9OJ/2yCkNsXJEmQle+hxEmao+XDJvcbmCCl/Oa2ORBc7hiAWXK6jQDfqKhPagawZcBj4CWQ/CPz
FUOJ3ll/LQNIeSyAks3zQI9Nt15/JyprAH1kRb/LRMAsVoAsYY9S3Zp0PHAAoPCAi9Gl+zp9GMX9
mF351AQoSyPYA/gHqugW8DgDwIsvvwuLK5yp7n/fCs+yvSJDTgivCkxU6cyUc2HgDnyeCxulSbbR
qNhtoK47mjkgDT404PeTgbdHes8RR/HJqwDRJ+fAG6muU6AbikxaASz1JvRTLa95rfCK177LF05h
8Rtntvvf8Y3nnDpVlin4WlRRINLsNQ59uR2rELmnxAeuN5Bp6nWZ38TqpgOK0sKlPKf5p7JmAWWh
Fozybc9vaoDNBxJnpwAgUobYKJV7oe938GM0Ej2X2SPprdYLQWqj7tzoPohqvQ9cPQDlkiDFgKwG
LLhb2WIhmnErb2QFFFYMLDRhZAEqEwRIKgDeAACXkbVXX7GkOUjJLQ96myp5qXggxidbBZ444SiA
YEwVyVUAxubAwPrNBc/u6H//gs/YVRTjZUVUeIkQdXbARJDHsmwmWklR1EMm6wyo1At7es59PJUx
29NSIf8jw60A+8yeuCLaBt5R6EBhVHnHrHgvgeXtlXsQf2qNGpo+e++iWAPWmekyXlOD1PSEXeje
hnGrF+kuEG/z/gj4SRoDHlS4HUJAADaAEOSDTR/2Jgdgs4Slq8wFBWGwUpjTAObeH5zKAwZZ6VoD
pVrAfN2Vcq0e10MrgcbkLgEskktrveKPJf94eRP+F8PyQ2tnhiXguHEIAYC7IY/VHvTbDsF/3jE+
AL1un1wBc8/pd7yT7+hKNbjby9KXTMbsbfkdk7G00HnS5nMXKkzbOPcTTgyWPPMcqdpHnisjdM/M
whx0UX8dtcym1/yTa223U5G7c/xd8Xp5fxfFTnb0xD35JLFnFQuaSxiYWcHyPltsELospt3EKprf
Zmzb8yYDj8No9YKTReCmW11e5bngQj0RN1tkyDyhDhVkiXn2yGX3SXVz+e8XlwTMXOWOiI1MFGmK
M3tjML1NcR04YNrS3qgursAFo98Brhc12cxAodgQHc4IF2LdxW+YvvHkJP/ENywd6+yB/9PHOnsC
/vaxnk0fqIrCU4kB7FCaJ4r7kRYxXyJpk5m5AYadvWSWN9SpdqgxaLbv8Fvg7K8TI98FC8kWcv5G
/Uv03Bh52f/j3aXcs1K+UGBhc6VWqs8gPaHZUaytCjjMKn1j7v0gRuADCuwMAOQplYDIl+zTttr7
ApB1QbsRKqiGuM2jBC65CpjGcWWGrqurLD5kiSWDvDNKVV0S1354HwLJtPGkBe9kcTkzhf8PX850
sX6y1T/uxTwdLo2ZWzXRdC8GEF/chpysKbkjA6fwsl05W4s5uYDyzK4ASLONqgHw46WVrtoVcVB0
vSLXhTGaoZnagTU8VAt1+aVLL8/syCde+kXRM/uhZlkFajVx6lLkNGIQuBqFXugg0DJyp7JSmM8b
9LiAO4nX3IUruih8Zk0+VfjShZo5mn/uQs2cuT93oUCsrPKKrCiKPFtc5o0BdbvvvafgawQBPSiP
NfBMWoEZGoqWmrG2B9ODOWy8BSt6/kxPRM+W+4mip6v6k4k4CU9mmltXCMgbHx5BTdCiWCdWEl8H
nLjw6C9JmenqL0o5+xadrGWmln8k1Jqd1P+XodZZ90lFPymTKUPD+eyR9INuSClISpHhi3V/CE0e
JErNxLMjV3rvVnoMot0+pQuX6PwrcyJ35h5n1SjzOUXnRmuB+GmfrZN17+SOahM93DAHTDiHpcbG
s21+6onMmX7wfVdIMcLczWCjpWqb31R33g5cWFvJSo95oXHbhad0+gt/VsgfmztTlTAhQ0rkEmGs
cAUOs7B4Et3KKL9TK4a70n/nyl0CdpiytRuyCsTry/LP1p9PFzxXohGsFyRSxk0Bhvn0imwPxZo6
YKS6kq8ro4Yfqdog77WDm/CIFt27xrn8AYunPHvfPuOUzxuOH3s+s/wux5quSeC+iA3VFBCW1pF9
eVVLEmZm4xckLN7USWtP4qrfv6nTN1+4qfNCVeBmct+J39u2ChNciKav9w74BxBHVgbT9jLiSLyX
u4WdnA7jktiZ9enVIeaVBmI7HcDdGsjEDDDCaYUmIKIlVrwS1wQ5iNhm+P0OHV6SHluJzZmloxgg
NLKJLdvJdrCY1pu+A3hyC0REZm43jm9/c/X7pYh3wVzOq2CfZS6XxM4sVwAKao6UU01ZvWoysFUB
UB8MTIOXaB1Y5TL+oQZ7328ezsx6/fsP53xi6YeBpzN790m3eMnM0pmVI/+0mZ3XijKSKAWXQY0K
s95SCwR3NmhUbMTX6NMH4RYowpZjl/N+4L8MLZ2Zwc8RuvCi0plh/OwXdUEP2axF6FP0UDjz3mB+
hqB2JIsyk+YzSaJahVyY4BUHTaTN78Bwumk34DdZR7fcOjXTu/7psuafOdm/CJydbEmaBMypiCNA
PhGDR5hLwYjaL5gXcbLtM9v/FynzoyQ8yVNKUKQ+FveS/ooZK3t06ocHF6lLVWc3mAowakydxTZ3
q+x/Z4nyfDyJE/NcbmLsqeeBbm3tVbs8WfC+Lu+iPJ9NKiWvImqE9bG+1sTE09vgmEWpfnkhC7dD
ns8f/f7tOBfgnhycPJ9HAmVpVRYFHqPeola3U/TBbNHs7dqNHdi5Ga2IHV211+Odv1bMy6td2tPZ
k/Sre3rGLfnLCqfPOHG/Ys8HO20LBahicKVp3bV7r26KO5ACOf1HuudiLXnDPNsu3NULqnduou0v
omdvSdwMQdd22FzFVvTCzmz/EFuSqVruqtwIdrjnDd+Md9SIrNqOLH/XbZY2efFKzVzohsvDppBw
c7t1bw278KYEycgm2oJ41Env2DV45R4un+u55va/LHtmcj5xx7/P/PzvdkjmZ3aI+WnGigyrHdUX
joIrNButuuz0Pg6MynvkAlviWyOoF9qbl9RoPov0mWq0tGZh5nd/1poX1Pf78MiJXv3aw7IkZOYr
J0WX0zqH8obeqI0uMcVhk+byQppvSVG/K9HJWv6Eol52DOTv0ffJJ0RFoHZlBVuReMeePBfd+4JW
LgmYGaNPMAQLXoE8b10LP9UrWFrvzAr97Q1dupozU/OLV3NByveeg5Nr8Su+DTn/QoJRUgE6hcLm
E4y9Wnp9OflPzXrEGGdqiaZ6yO6Le86pzN4qV7GR2cyQDO+qMageGh3wBdCxtJUO+LUtbROLrEBB
bsdOcYtsvP1LN/fH981ubl4zLihUqEa3Vo7xVbFWrd7x7GCrHkezOtR34e9KnHbsZNf9scV86+Sl
10ahiUhiqPvrQM/NxsgMz+K2i6+0eNZ//rHE2WUFqW3ZDA0Elka0r1dT0Bfo7Tq+Zla3WazQLUmb
Xd3flHZeEf+1tnk66s8f33yS8LePb0mD5pmkf1yDzloRQRIwnyxRoszDFz4I+Ewe2kmDgj1bt1dD
obWv+cNwBbK8l/YIXuKC14RvC4q7JHa6hydq9Elizw2GA7pBkgCJorAp0v6r2EyIxz7hBH5DRUEf
WKOTECSb0jcufMpUUDnmetvdSMV1Pey98FGo1l2DxkoOLVIgLS19FQ1yb2PkG0kdgkOzW4XBMQTB
e4aB51SsfW1hlybz9ZPPevK5M/MW4QsTJUIlQzn2Rr9FVv81P7TOW2M0q+pquOl3qc5Zl4Uu7tHM
wv2n79HMPn7KHp3LQOIeUVUUiSRSfj6/oMY14doeBzP107WGpE8gB5EzYXbU2oTZQczeDjf5ImrM
ouTJpJ4ozudJno79p7tIBCIzIigyBg7+KjiPQd+bCyi4RByvh1yltXKsK7xvChX87+54+RYuSZvZ
h9+Udj5QOlncLJgouaaV2JQJyOvHznviiyu34zUEhJpUgN9WoHoc3wfNx+VFnlXvE6mzs8wa9PQH
ooRG8qYyOvRgqfLRbQWNS/rV70ma271fl3TWsJ+saWay8s4LEa60WBN3CIJvkntQ1HTJLp6ZeAQ+
zo+7ODNRn3RcS0ubWZpfWtr3IsJPaibLEkCOCKCp5oGRV2cizeKR38jkHUTyu7rGdGM9MWbvmB9W
WkPpOhoAUtV0utoRXcjidcbLlic0d0mUmkOk6h6rzG5ABklI9WjElE6aWxzmeGihaGGXmU3T2onH
mYGUooG8MxiLPM3tSpCWqyD/jTFKcI3+WoyXxFqfh9uSyRppY8Mv7/vhAS63WcfdOgPTbfWc16Eh
t/5+4NNDw2Va2HdG7SJv1fT7DrzaUSrqpIE5dFtb8FCLjko7qwt9cDcd4eyKz/RGyHaxsJHoYQwa
gyueMpHX+jKww+AtCROtZtSgFFBl4uuoPoQj0WpSLtmbs7p4su+zw/3a98/Z9/PvmcyAjiPwVCRs
ZpmKehw50Y1QxwdeUL2iTvJMNiKnydfxpteTlaiJzlTWgr+1WZyjnQ71Z2X7IXxmrJR8qMogSGCs
DGbHV8m1ao2raJM4xOk3/cYzPbOyQ8s3Wr2zREvcdgef6kKhpUce1eol12txM2Z27Z/djJkG/OnN
mM+ISgKTxGlqQeIZHC15Xu2sJdq7A8dPkTanYRTGdFd1rdWvvRNbE0BZYtdOotcaplX00Mz1wNj7
jmCWemrTK/UWZoLcXn5FFz9ptkX/wCfN3qT/2SQVHV1MxgjhfO5NidOqFSp4ZXX/IHHvXHNNw4Wu
3SURcyX5BRHfu91PFPH/LgMwqLJCRVGkcyvAlcAoFbia3wBD6mEIBct3QcUSPrs80UaVWw3xuxDS
TdLIh6Hs9m2S6H0irzyFbkhQG66HfH6NlpCGf+Cy9LlQvzXeXehlOkJee3RbizTDk6hKKM6NeiYC
6DJcq6TQ0NEuZbKu1M3/4e7bliTVkS1/pa3f6YMQEjB2+jxwiUvGJe+Xqhcsqyq3BEIIgQBJXz8e
kTWz964e6z1jY/MylmYYRGQEAbhcy5e7L+0FTHa1nAoEi6SPy1ogqGzvmycm4rKXahtZXxiaFix8
XNFLnfqyndJcoSmXZv2LZN9f3o5fbvn/57fjf2mASQZOgGbQ6/wvlepoRPUyJhAFk4N0+9reof7b
vx/Zv4QbP+3v91P8isQHki6JCsODJe2bq8PcQPFegH0e02HrWLr796f7qyu6vP+HIE78P7iiX0xI
/V9e0YUX/JcBDBKd0aUiGvqZf4nX+onpeRjBDy3LUGXLjVQyp22Y94wVanzzPs1FnPxFHPBXJ/0l
avs/Oul/fLf/jX2ou8+Lmv7rP+H4uxrc2DBufjn8r1PzfVST+s385+Vj//Pf/vyh/zq/L03/m/r1
f/70Efjmn2cu3837nw6q3jTG3c/Q6PnwMc2duX49/MbLf/7vvvm3j+u3PLnh459//67m3ly+jTWq
//vPt/Y//vn36JKf+Y8/fv/PN8/vEj73+J2vHz8+/vUjH++TgU/H/0A0zMIQxiZ0lMBI/fvf1o/L
Owj9AyZvBAq7KcYoAiniv/+tV6Ph//w7zf4R0gv3NKn5ckzIPzCGsAdIOYRAlheKuv7H7/nTM/n9
Gf2tn+WdanozwbddzPt3e0zCEMqcSQh0JjQBwg/7NXFB+yiz1mhbTj2Cpg6lgmEHfcwsX9nszjFP
gxcPUtjSdnFh4qjfIhxMD0My6U3gSiahH1a0E713I9B7dtFky2zMN0qlLGeDt19bAf20dgqjikNf
f5FqaDyvV9oWcSIttHercdv62mxJLcGbuN4d4wSaePoJ4SMmBj97bn8etkTmfZ28hjM9xCZKTtCn
AqJeKNQVn8VQIBSkPhetelCZ1k8E6ocOViU6r6Gf5WnU9XjPk6i6HtXLEj4FMqki0en7rG7Cp2VS
I0xSIzokl0Pualxyb6cisz3PhY/w6xqNS849hJvXw+m1i7X5C58X/+sjgSeCQQoThDBxkuBfXAS3
bQqRLZlLOm6iwf9YIlS/2oWOW4lDsZGqDV6JMUsusyw+8ZG2r3O7DyLNXzr+HCDnDjFmUL8dLoM7
TGKJCriPMPkfbRZG53nW0fm6t1wOsTJBqRk0n2kWpDs1TEPeKVjnkUV1feKDMa/Mn1GQDC8CDPW2
xvhr6CL6wnjJM4ZPoce3Div+OEfdF26nb1720WGgic0zZsyzSAg7zXr7h4H105D/aLjx5S78yXAj
INcAy1GIiTC40l/8NrJaxTSNOHTdhf1xloG9y2w3H3udnvrwbua8/y4HEhU2wuYMr6CsycpZY/7I
OtY/eHfwJOM5SlW09V0aHtN2rHOHFl7EdTfdLpOr94HqHvrasxOHvPKGLUFTUhZA77XJ4l0DytQF
wKgVOO1DsK54HyXLsI2pyHLXrnnbGhhSLEm22Pm2mODNFwX2I1pSLkySHed6efz39yVCv5oPSjDU
xAHfml7+gByBG/eHOTPzQgsXJUFB6my4cUG3Dd1Un5ewMw8h59Nh7NkPijK19dYFmzTQ/pS0yG8W
HoGgVNiOuywEDSmZqeQ2Gzpg7NdGPneOwiy/1uN7CsxEGD9db+V1gwl3+RjRYN+ObfPoAjEdJ+e+
/P4foaptvqCR3axDtgWnsxzFkkVHYCugHQka6b/aOmQ5jYYHkItC5yyuKy9FeA56v+Sm8+QwkA/R
Cf2lFlG8G+vBV0vr9BeUyJcRufp+xri/jaZM5/byelonfek9JTc6mEDqDZEyepBN1537JtRnPISb
dEHLhoY2OneBpXlSX3SzouXQXTYitsEOJ/MGxCiWA6aiZKQ5DGrpn2KhIaVoo+FmFU13C02rMHYm
yd6zYKmU1MGP1PofK/j3Z5INwyYic3OAOb4/I5OOZchF/EVEbA8awPUPuc6vxPL1hTUaV8In687Y
blN3JLobkv5tnh26ibOxObOQVTyz+jynze3QuErGTH3YBH+dFUDumGa7JjHJCQc4OfFU381s9vky
9V3uHJUfJHsiMVG7cAr9Lkk6EAXlDHQ3wMInE4dHFSfrIbSvCz2YcJHvNV1At5OxaZ/RHj8vfICL
qOX7nNZNEc+PfSNB5JOH4hDz7Ofm+hrNuMkT6pvz0OOHdmLL04JHENtLEJy581VEu+ZFrs1YsZg2
pyWr5SEJArdhDXaPC+9cTmZmflj8ZAj4/sCxH6u170lG0pfZhrQcpqg719nEb0jTou3Y6vneR2os
fCZZHvU8quYmKpfFURBCs+uNzjx5tYksJly7byJr+2LoZnkfQFXiLvUp3WWoUYdG2YOYg2DTk47s
LPDaTz5KXlpB528Whm+uAwlzXaPDGzsHtjLgbTbTkI2lpA2YsyDo2NR4zT03Z+FNv7cKox2xS3N2
SY0qNVHygBWG1QS8gjI2qFPO246ReDMnHFi+bn6MIxQVEo8lMXa5jcgQ7YbpY41bfujxxA/DZRPQ
roM7c9kFZQ7Yvb4vIsQPOFt/+/c+BSpn/kwkA9QAXUaCgV2gCFawIPEvhb5zbeYk4JALTJYYzwUX
FB+jdcy2oa6hR6H1y1PnqT5B14Jbnv0IKyOmYdjXOeubvLakHitj3kLdXnCF+C3DslROV5FflpMX
fX8HiYxH1lglQFvPQIqo9vXBOl2DLWb40KrcNyQ+B42Iz4jUy3GowYfW2QhCIKE84SG+cYLgnYKV
HHJtAvAXcf88msk0GxZ1hSGjufXr6+dPEZptJjkHhbdp8tjpISjWRZBiRJneeNuu+5p0ZhP1C33z
a1etPlq+8Wa505n5ASI28dERMTxEJviaDuvGJq04o3YF11C3bc7ELI4LPNLAG1ZGMEc+R/DIS42i
80RxXLFxdW+TB2XBOgMdo0zCfapNB34W/p/imT/K1h+tZXrTZpnZq7DvdlyukGUB7bT0JnOB2psm
5rl3Xpc6yLJq0Mo8SC3pBgZDW8bdWoyNbB5E6qJ9A5I4VdiBTEizzMfr/a5DUDHpoR1oWqbuh0sy
fsJGwhkSB0NDNrJoQ+G/gshhm2fjwCs/qHgTjlpVal74PVuaOpdooMWkFpsrwgxoUUcJuNr2JWJW
3qZB/R0nbHgFsB3sbJ/eD24AHaY0Vfca6qd3Olnwayv7V+GULNcBnmE7THW5gFzQecQxFFfScdzT
i3RhFjY7HcXto0vtdw646W6i/gfWKN3LeZryNe0Wk3dBhstPK0IMvzVxyB+XDgBNNpHzAjO/q+1a
XM3GXGzHRLjOPy+7F3NThNHqSO5C8cojo3cyidmJTSgrglaFqPRUwOwQZ+xk12QCEak0q5BZ4MTj
6L52Yxvv+zVe4Q3lChDnzsBNk+y2pcNy6BE69/0C4IJ2vq2ESNq8w/xdkc6SPG5BuxsqXZudgC9H
ljyOnvldMy4wL+khPpPLZtRoqCzgZoApg242XdTcXAfKdUMBGm8+31V6Ufu+pRHYQNRsWjdNVR21
CHiame9YuLwGbWrzXpn+rZety4MlBKpnGfVO+xY0+aaGnTJpwm0k3C1yKa4YZO2/UDxueOvldymW
clzT4xVUfG4iJ4tZDZu5meuzNFgXfrD8HEHarggHX9BYxb8xgs+mXYcXD7USOBnFmlMQWEnmc0LX
9HA1YqtTBQs7BEQ1KofU3wMnUfIsOEEVxE4lN9zswykxd5OxY0HijxCZ/l3rH5NP6GlAybJh5ltH
0ukr4w3f1NJ0VWJ1z0vwWKDzE0QNyDEs0zfM1zJY42bXOCkrkdT4nClXVxFTYP4rywCqRUCxwSiB
WSM+DfBcz2ndZaUyExiKbXBRUwlgIxuDJv+89ytMmBGB8QYSrXYnJj9ue4VAOjTqX7J2XXbEDU9d
j9eTTKiqAjzvldyJbAihwAKNSdlDYrkMZNOUVptkB+Wb+Hl0zXPrxh+LbFCdx7XPyqFrKch/ztOt
5GbdrQ1okGYWl0lg8cMcOlu5ifRFn2YgkaajoLqip25J7n3SP8xy2fFEuZdFZDcLaZpvQTB/d5GE
sG0WFafp+i1YlrFUyfRtDMHLDP1XK6doL3Qm85A3421PSLCXxsRz0SNIduXxFESwvw7uXqFxqdxg
7oG8Hr58DjHSTu6O1POW91333mtB8nZ6u84dfkqy3TjFtvicSla47W3CWAtKTCwt1nB+vPpRSNwt
oK6K+QZ01Yurq0TLiw+t3VvQs7mfGkiDqZXjs57BAq2Y6M0Ko7zyvPp0oHOYsGOgIr4NKIOHFMRF
aBv9xRF+CoYgfPQZbnbtED+1ywLKIlESg95+/5yJZNsN4MHXi+OYlyfl1HscyeSHs5AAB5myjXTQ
NjyxGmSowGRuJ6zXB8jj3CWxyt4yZciGh0231TVN3xyLTnRti1FSmQ8qbfbY6mSDSKJvF4XhV8Cs
UTMSHhxPIMjL/HQLXIXctmPcPtkk9DCWu+ioyRy8BGG46xc+bgHuLiUbVcE8Hb9kmVo3InN0I6Dq
d4QkwraJYQRFl6ha6iUDSUIASeNIHuC2zkcTfcwTY3cuxlta2+/CsLUKTIxfFYd4vQN3UfAhSAo6
9/Th83auiWg2xkbrgzTDLYr9U4SXx8n2wytEAZBVhTqMQ8J9cJrRLHlpZKC3qU9UoSRW+2EidSXB
AaT197SbTCFkhMGgO7/rIXvKYFEi+OFL8DVUR5qy6H6aByghSlr6Unve32VuBIDPmqcMOGYDubN8
YW7AhRibIVcxxO4NDtrS4qY/ZCOVLzgQlZ9J+MV6BZp0eqH1QSJ2p5sWP2MGkaya3whgd142k58q
gLJp3kbrdBtndbZjrfkYx+TrhHRTpLZt7piHcff73toTCqgu+VB0sKcoZmgzom45cN78tmrePwUU
hicjKA/jNniKDJ5PiAfg5S9GEqWmKQVe6E2EGvQmnhM2kUc1iTs/rUPFyFTf9F1Tn4lzKk8Wrg9k
NrLUmMG9DVod5Sig8S3Hylepm9JiCEgLamVO9pVn8jsgrfSAmKSFDFNV9PM8FtLY+qwumw5mljOS
rS4mPvPN52zIXlScM+sSUE7n4vW65/28saMiu3QZALs03i0FFuwgLJznc0a7OE09ONHcD12A96tG
Hqwy7rONa0Gc0XYprVLBx+eU8B8AkmcIxMFTDHVybwzIF5djbetqWANaxmSqgowsLB/iETqvJkiW
Qw3KufUweFupdUHrdSiz5gVDAPQUKg9dIibLdi6z8Tmsg480DszOBOkxTrF7iynop2v6qiIW5zWn
3U3YuMPsSVDMDSpln4IicT3fhMz4s+FkegxhoAZ+LIeQHDsot9D52qbocN2o5n4kIEooGEdHknBc
fXq7qe/XimtY3oMmXhyFG6IcW/uQCrmhCVyMTIIe3FSozkBe0RtZBw8SCIaTwEiWzZDN7wo44dWI
+kE6tOajTpt8iZrgJW17EO2ol/iOtkhsRwFgT+I2OS9arKUFrvYm1uP4gGh9l0Fm1oXdMwQe/FwD
WRULaQAOp2zPNZZPJjBsNyzyWx2motAQZdysXidvQhfR1KKj8/CyGeMRlt5LQf2A0P5lmG51n64n
EYj1oCnZWEXkve9AJ/sKGpco7IsmHNzOxMuXtBHQF0Taupy6xGyHLlUlzBTJbiAjyCrIOLgRi7iF
Hip1gjDN7pfVHezM1Om6GdIzXjSodq6mZIukMHi0LxCeNiMhenfFeEkdmTONgwPcZQneDxRCSaJg
aSbVD/sxa0RplhgmKEfYUNHBuXNL6LfRrvALcQpqCxA2nn046S0jY3NSqvdlV9s2X+Yl3YTOffdr
PB792KqqaxnOP1GfTARoia16qcy6XjYkA4QMsbIe6uOI1hOA3mdaAw7UgyIvenhewYyf037oHuaM
7GfuNuMo2JlRNt3Xa5zHnh11AFONtiN59Atnh3mBeqdABTEEhhzWpbsO9UGg+aHuaP80zsWQzOgp
nhL0tDbDXWgCWO5gDO4aMagNAJXoEAc0zBXjgI3Tcd1BYNYcFQrmsh5JctuEmSkBWUF01YFS+KR5
RLcpCIjmPDPxyY0xiGvCnAdF789G+OVwPYptZo+CqZtmGGaT96kLt+OoOVhA2JwGit7GyyWwAX44
uVyVshzkFBOa4zXs8iuKRiprVljKQN0srvP7LoO+x6RrH8V0iS2gre5hWinPzdTRgnIdbK7Wxafd
nA5HFwGpFWLuHwcGgLi3ft0HmfGPq+kAFnsQO+c1HILABc5nb/gGIRz2m7aTOwbl5/QLG6Zgs/KA
H1pAdhBCX3a7666lCyzDw6XazdTuA53h14Z3/Z4HJrdWu+L6mGPAVtusGyukIrqxLAEabOh4MEBh
Wk+3wP/DGmGkBczvBJJ5NiTvJknkvuZyvyqXoU0i0vgyGAA2jTPpKwgf2U1EGZQR1RNEArUevixT
/EKJWdoCG/K6ItBTzdZuAzVNIm+MgtWiNEQoQnl7RIGedqDuuuTCwjPkdfaQqhQWswyEOtcIqqKk
BdKdj5174B5YSg8WuosXYh/CxLJ70YjcQvQiCxApmkEKGVrqNNdnBRL4lcv6+dkkeMjJipsfM4cC
gmkF8Uzez0etY3mn9fI1zUR3ME0HLhJzAgr0STGtipWf92Ho4Ls7g/Z9D3CIQjT/qmz9HE5rtx/W
7DEM8CBKAS0DzUROHTjOrYVCqFx3kTobIj5iIP3uPkEA1rG9EzI7ZRN9n7rFfY0UEGFoApYCdKBF
iYc5fcxCEIZbe/TF1DKrZhHZHUyRsKyUlBiWkAKh0JGAwSqhIb7iwTeW8VsQ+hyeHOrloWb21lEF
7EUHy5XkM6LwMLMGwrsEZY8ANIeyEYl8okvWA8cUAqJdR7aBOrG2gnaL9iFWEZwh1RrehUOdJSWi
fixMEAIGIE0K0nV1z4u1A0ogseAaR4/VjW90X0xQ7lPGbIkqAlThxgCkSfAa/+YgAQPfGN6KFkMr
CZeArWqgY1jsqwFKQcrU1+sZA72S6HgGnVKYbcrZ2RhCNlXJaxB6/ZfLoehMDIRZU1e1j+sDTbv6
gAGh7jnr92YKlj0IR7HNOgbqPQWHmBr/Hjj5BKmDdwa1ZunQ1ReOO80BpPcviejFXjq4fJ9MIJgD
koynyLbxaR4XfGr6BG1RP7xrtIKMb03I4bo3u6yrmA91MaxuvL/eYNMF9aZdTFqRFcGqBn0WHq8b
laS7utH+JtP8Bq3AgxV0VRYiwW1PeV9GFw88poHcuXhYStKH+JlGSP0MKPrYqtIkUDcn3AnDkqw+
RwkonWHcVMsUAVfjwMhA5seCxzB3Ie6nO9D9sUVkob4ibiHDNNRQs5c1Xj3IaXq2iW6/XMGL84l9
0xOooxHMX8Q4rEc5OVVMWRi8QQxWUapLHiV1Lvp03PV9B7C67pujj7Q82UAlm7Qf+Skx/OdGIHKo
O8VuG7F8DVpSf8CUCws31P4u7CPw07VlTbGua7UuLPxuu67PkxRD+SGsQVKO5DLIMmdyCSsYHoDh
AhO67karebC7FjuUY16335LE7GYAm5Cps0tpMiFKH9ZQWDa18waWqzS7wVNXGJQCHc8YE5Dlu1ep
G4DtsvdtBJQTQLp7qJnkNyHJYMETzTPQKAEG75BdNu4TBgpoBUp6VgSedXdR1HaHiYxrZdo5vfHw
4IBfFe1NPRFQObm4DwINUUKIaoU4B7SiL8w2e+lfa0/s3eyDakgnf+JEuLtw5T8+QxKG8Et2tZZU
AiKLZlB4X7Ppxjig4JYVIpQIJgiF0EvSr35z9RxJ9J4pFrxR4fvd9WVRjzR39bLWG+xIdsAAjRvb
zh8xkgeOkvVLt1JZjlTZfdzZpNABKUKY6c44nuPD5CDST4GM3EuG0FasjX7oRpj9SKjZDxQ8NGm6
QTPXfyBwLE/DSmokCr4myanxM1gL5GPK6yFy6thC2hpqnwPA3EvHfUkDN5XA+eas6cbDSsCwLuyU
GujjJ6u4etA7y8O22ykNkjWXOMaBwdgV0Fsf1Wkpl3TcJEDUnkaUJxeg2oPoVSnkuBTQMCaOKUsg
Z448RBdBmF8JmtCx7tTO5pGs9VyghKsNFCdmtxTm81u5tKIAhwkkMeYc57TTwUkKEudX/mFKgQ4a
Idhdp3s2LrxKCVs+94wAAWm8muEoxQ5wf/wsO4kf0oZDTVFvX8zYh2dT0+8WllQ7AweIdiC0yU7X
DfUZVCchIsugyfC2j5TIr/QA1v0CeWT0lkUueGAVaInK0xJBcOkgo/E6SP3cXh5rC8+jWanZXefc
wSDIE19mTaePgxnFI13SL4CgAKLacX7gGhVsiNCTitWf9qxNIYU2irKeQnxCYQ89t0LCggEL3KXr
a0F209hLUNnP6x22LRCc43gLRRTdbbScYQ2/GVJZwbz/pDGJSw7ewOTXRDhXrtWgb1H3U9W5pCs9
roddwrzMr8EHFGigYx+E35MMNLSAYZRPup/73I9rdOBhm2ziZA6qOI7NfmRkyMc+Hu9lSFURzR1g
qHQNNsTJuMAA1vaawboFY9YH9yuLXcE4VPhgv9b3PTft6ZOdGSIQ474EfQigdTnpcbq9bsLE1TvI
GAJyHS/cXtbfoYVGz7Fcz5SjGjQm/PTcNtG9SOvw9srtXI7cLPzx03TT+JHS+SBaDlwDH3Yr0OTV
1ZlDvYIsCW3ury8lGGU3RIg5v/LaWRc/1G7sbhJzaiWRI3g02oNnh3ysdXWzlyQ4hARvjeX87kq1
iqz2JYtFtoGFFcljBkuTlVCacWjiWp31WGc//d4Ve7iRw+LdeETHaLJNjmcTbhiGgFJMN4B46Ucs
nuzEwZPCk7hNO0wqWOUR2KZL5mKKKN+0theFnNsPFLDlTOka7HvLQF1zYeiLGtSXIe3xARiXt4n1
9bHPZlqsKBvfTYyOi+jtM+uw3neENxu1JgWncuubcdjrLhOvAPrKKBKy0LINd4kcunBbZ9CBGo27
zxQwLJ5+gkq/2wjiyWpZIUeVUk+qGrfTkciJbj7vfzONrvQpcMd56rPu5+z56RH7LHBb19XiOEJF
wpGZ1BYQewK1cknlgFRKX0Haciq1D9M0j4Pj52TVBjEY7gAv+TG9lTSYHmFZ3XELY17ulhpIBZdC
nhyEzvlRNSDoWicreSGU8h2ZEa8iiQWsiZkC19Fk5+7C8KdNAMWO1jyocAE4DRmzscKKTICNVH0/
xM7eUcveG2PTLblkVoCm5rdA6OQ0gOUiXN+VDDiXhQTAvrYAw10U29s6cDHQ05C7mFLI30rlHz0j
3c1nFPlp+lHq+t3VcAG5d3mwmps+lm0RAsy+l67DG3JJrzY83Ldz495CNkGmMe1dxS3MrFBPMZTJ
PDV74N6gXibL7F0QN2bTq7k7QbwXboOWkqOXcy6IRnkL5TknUqNlnzTOw/oHgsI1GIDYgbPbaGgB
xzjzEZCe/ghsVnWxfZo4sG8UvPIKOec9hQs5y5iDKxZKb68lE3ptP0I2JPtxHunGQ+fefsUpLqDI
zx1JaIdyyGCSBJfzJSUiKQSFNouro18uLl9aEMUd0uwIifP3eo3Ah/VgkiPSK7Q/pfU9FMxsYi+P
QR+zj8uOnQx6ZUw91lOnTtdNMiw/9+wXpG+atm1uoKpsunepeOB06sUmDSewC1VHezovezlSspdo
2V2tT+r2Y01Gv7keZUP2kw5r2Wo3UYARgPubq+nzWq0QC61oD2wa2ZBp7stkHesDrAnzPVb9G4FE
M87M+livEIJloYKsXx9Ukunj50N3nEf7a+xa46krAkaHTRNC/MsCm2ykrnV1fU7z0swbICPqUvSo
PsVr325/34vbCShKgSEtPbxco/frppHm2Lcr8J8oppVI+VDxqY1yqIHpHvEKI9PUyzNRnladHuOH
1pvfeoCCT5IsPZgrIGUT2k+flpmty7IO8vRNcKMvdGy36hOQSQgWqYlPzHBaxBZ5WcRB+koGSLnQ
NGT7YIWXPlMOYRo9N3JqtowiVpIxfFE9T4BChqSa66L2dm3iXQ8sLPCI7QTB6SV7CF3f4AFRuFE6
cl/BmSUj5V9YNMR5R+Lf2iidYdKTkEeW6fg4t2wD+pPstEDuuYgQgeoaFdyskMm/abHUuERukVvm
gQBamFXn0RO8gU6coJzRBKUUGjKRA4/HTdOZ6ZS4KQHkMMsbHmN6mBs2g7hktL2ik6u9cuF0aXQi
qgxqvEoEdV6nIbunyqEHHa60APHjxz4N5l16McrgYqNp5+NtjFa0sRHqbqj473R92ZKjsLLtFxGB
ADG8YsCzyzV1ddcL0SMIJCRAQsDX32V6n9s7TsR5IQBjV9kIKXMNmdBpjLasXtXUv9PHEwh8u3+S
MzlZN8nDdbHXEkzKXZCxu3ulQi+K0isPCx3kfsaElwadmK/KIUPexyPFsruSM51bwIp9Mv5OOvIg
VZMJ2Ng0v3Rj7RVl3S1n1lTIBzewQFr9WzKPn6uZqeO2h6Jrjz3NDnPtfw1EjfrNE4vG3TKktUS5
cWlKcqysO2RN4rknPdhLJdR41nLqRWEM5HoBLEVL8FtPeDa88Bc0BqBUHZidPR9L/MZ0/oXFRgvI
pxTzBc2RvHxuev+Zewhuk149efuki8BpTmqpz6WAvap1q+iABLQDiB6bTMV9s09g+N4J0qDgpz/o
vTX0t1r1cB17OQI5Xmskig9AmJeBTElQMdwW1e8i2/n7jcAFzjQDEMYEb2v08dse8GBVTuHYxdm1
hn7dIE/DsawFIVrlPSKGDYt2W2+5Oo0LktUmt5DCABGqkIMJfiAKOhRD1iPp39Fu9Iu4BKedNHF/
XAha5KEgjk1r3i5fp3lBuWRQZGll4vPgBuyGtsPFNv2TmpaooYVOghuPI+0vdNcRb+RB6uAgmZh4
8x4sDA4CkPMHq5GkbSjgjGmikKvCSJTJqbNgKbZFxvrrfN4OVQcw2EyrTbdMt9Uvgdvsq87SX7Eu
LxAuyQuNhTz3lchXq9f3dYWWks0r3/HFr755vmd3KGdkYNJmfjHUs3eORqcr2IpoVPOgy4Z6qq5u
DyDy72PdT2N8Clymyh3IeXuUk8xZp4CEgloZT39FIVt8xIf1a1P+UQ+0I1x5+zKswXzUXT2lpVEU
mQq8KW6pnKsWU7KrK1EEVdK+U4shFcF6nze15pAuVvSgCZh9CJz8e8Ca4B4Mtnuq9FhdPOWh5BNw
weu25z4O/+4lA9x8vJ6KdqxmEDl1FgeN+90Yd83KaI7ykVZ8H7TDlDUAk3cTkCF0a6xO5SNZhIgH
bWIXVMfY8sdldS8Rh91hTWb1zYYGIrcy8NMgbmBfHoBqbYyJnNTV9rJLG6f6U7dI0uX8LIZl/tWs
KBOH1i3kFTKOuWhnqFT8Jfs7RiD2gBp2HfJ6iZqnDS316AKf4gN+66P5VEMQkFaBv3x243wow9p8
oMIIrBlTeahZu5xInyzwNhIoThqOAN33XqV5qhbaXLahQd3uz3/i9CmunwGG/0DirBDOgh5MfXd4
Vonw93hf3opVPI/dGrw+KtttA3VqEAdIAUq59b8sJYcWzXfJvlRzmLWsFxe1cJIugdO8zAaxH4Gy
J98OVRzyFELo4YrM3GRLV5pjEMzzviXoNylBkqQgukcgHmucb095ct6SzVCjuc/Au+6FqppDaNuF
JwQi87VzkLCZdgHi6YQqc0zy0tOmObPW0XcGbvU+rGi26TXzsvt7CNRauVHzbigDkaGHd+45dtc9
wqyZLc6ePEaUfYytmi0EDXsXkS8aaFPEEpL51Kevcz0flbfYkyPaq+YelqPIITsrMWxsFH9VEwKi
oZuXO2MGGtoFusiQL929Y2O1d6Cc/B+YG3d6W+EQHYudi1wrX8DjpO3iwiFaoh4y6v5EeYWfLBWO
Ar8JmWZKuJaYdBBNxrXuMxTlilHYtGdpVU/9Z2UtupIui/q7t537+6pFnClVMGaN8cpno0EfVC0h
x5gx53mkffmMig/ZjN4FXtrP0nxYasDzykbeOrMA6lt78gSSrio6Q8hTN+ooCyNHffvL4HqqTfVj
LRaqG5CMRnPmVMZ5hsx2h+89vTHQYW/Oyi9L+Z+ggHu/DE145m8riG2aIYU4JbxRql9rd+nfMHmb
lIcLAqk1EiSTkFQe2uBdPqb3v2jvoEo8cxLSOtxMfggHNK4hYfOnndmdzSZ5gjihO40TcrJKJDVJ
Qxara9W+bnFDOHpLvso0ninbcwo6ugsozxweHhjhpEig/sklVDhvAZv8feU0Sd5B6PWiDIKaxZmi
rESfq6y3P9CkZM6YSTBHSf+o8EXT3pt0QcLkQ9vF241huO6YhxsaCFyEgYOJGuVHx5JkGkoQ0Mno
eRpB24J2djseqmcF6ipzdLjuuTwsjYACpQzAZwv5GqwJ8HDW9cCU+9dkJW2aJGO1C7uuSn1SZ5AA
rrBjkTV1Q/ajbv1MWzjCIl2lo984VwoWC5B+mTusOYwJhJFlT16cMfFO+D5116PD0YBUAot/XVQD
7jWpRgdAc71A3i1iNGLTR6r6DnSwAsQzh4fY71GQEn7CMQHBP0onhd/hp8dFDAkxzVCsptx5amiy
xB1WiKZWwOtOqpIJIUaV+IUc+gm//9VvDL7baP4QTtHp+UGRxXST3yxF7SD75I+RNC8AYitkLnqq
LBS5qHIcor1uadiFOsF4JsCAClD1AIHX6Sk07BvWzGxQnT37dY9Kk9DO5JbR7/Gqvgc1gKgqcvZ1
y9EJcr2tUAPns5cB9HXOMG2krdtU+4DiFxnc6Lj4Tpk3cL1d3er3SGVRTzOyVGi9d1X3gRxXFJGQ
Njc9NHAmmNhBLMBBmFNmwmvdFHjyPkjUXIgAasPAd3+jm9mXqYRUbYnD00y932CZxB3oP822jaNB
H/mzw9HHMDmus1+jM1P75M/umpfV+gN8IbvFC30almKckLitYlqzyBNT2pnpAlDankzgIHis7FgE
fq1SNnwner71EjEGXcbfUwnsB4aAPxblRhEDwMM3B0DyXJLM+dTal3kN8nZJkDFbr9npBpHaSjEf
sIl+zhJmwLYNc7cBneSMH3NVQT8mve/+gEWlcpMDRI0ip6Pss9H5MGgnNXUjy+tAIRUk7r3W7nJw
fZliAh/flhCyS1dmtSrjAopXcp5bd7dIJgAV2Omm6m+2gzhtLgl/kTNH7RknAiM3IZhx4y9Db51d
r02cJWINkBDHvyqxRreZ5NCTjHs7VsG5aJXzVkPiPfAqyYg7/UxsUS6izd2o2ycR0LKSE5Ivtn1L
oGjYHyNA6sdBj68QMETPDTIx22RGdV4xU2g0MV+p3aLA/JmG0Z3UusB73QJAmc49B/Hr0N61Xr9g
hCwHBnHTzvPhQ+mquHwyiYMrjVcBC8Yj305Eo9uW4+dY0Uzeu9FrhcQfOTLzIQVHuyDgqJio0ZnO
7VZUyxejBUk7+umgY7pXUQ1NRLOArvQ8ebQh5h1rMgZ7GcZiZPcd2qIeR69Ya+NlTRvJfCrb/SLc
7wACf9pA7oExcuCGw1vlgsSde/g7SPtsZxQsWMva7rzerTK59sl+7OqXpXPdTLaDnykn2THaj0dZ
zZ9epOKiH/gfYVHyRNv5NAnZ7qywEmsN+uLhefhDWIUFLzL7OfHqNNb4TkQh3gARIfJOtaAWF9/N
IqDPeOTZr9hgLHAakYwTaGGrWOzqlUSZN00NiAuEbs7s5bDUwRLkBpms+xzlZtCapkQxcFbx9pTU
0ZWjRyT00WAVKZ6ebHBxv5nw0Sxv+gmzkncGNY6vSgkqHfWAGLzuArXlCehHefOiBbqiob1Vfbnn
E7SKcRifOtGdnAFK44YjV/MHLxWht95kDS7DJMagNoT2N2FsXlt1HYMR8rME5McQlv6eQDVAIBs8
jNK9QR9IdjUE/lCzecC/Q8l30Hd4qYNa5qArz47vh/cojfnD9OS9YS0oM0rplJOy9XeKuY9eUjNW
zwOZIgiHyvKTaEMOCFW9YvIgu7CB+b2g/Fsa1RXLYg/TQLN88MbADM4aCHlMs4d8sIgd8JCk786l
/SZBrgN6mTNTkx7S9QsTP9xydI4+emFkUzi2BVs8d9ev1R1MUZAzOXnpIL3LjP8Uf0T+bCW5xyME
GLrvTRqbhB1Uq3tEOP1cmHJWp7I6mKZ8Md4UZ3DM1amov0ozzLcxaPZrROQdtXQ+HN7sukDV77rx
f8u+/FUhncnmOL7FfYIWsBjWUg3iSdZulPZLog+xM39zKY+zEPFAqvUpkXWXQ6Cmj8K2BQ/gSBvV
QmGFMGngrWYPlX27ow2HYGpcjrSpGCwx2ARsfF9d9qlR+esbBxRq3GqPTiDuS+vyC3Ri4mg4mqfK
ARwuHRu5i6FETr3RD18eehr/kZnQsUXiz7yvdVR9j2smrlicKAp+6A/eJvGVIZDO4M6ISnUMFQSY
HXHtc/+u9Gpz2iffFjn+7Iby2WNIppmmO0wZMOgJaAqqNab5DNSnsT1EMuNA4EmI7EWHCUqFmOEs
icWPNYouI019ryDXP5DVw3OEpGSq4/I+ehpOoBh8czt0zn0A5JT7iInTEhKh2PLy0EarU2jR7qoR
5b4ijV8JQKHaVyhZcg5KLN2molnFE7uvUAb5sjoWvzqUjKe4nf46zdq2p1kUhlXO/ATUFlh4wQNx
5jOvcyfYy2B0d9OIIH/kVu700v7oQni2oi66rvquVwRls4fcx8WMmumhf5e0hd61RjDrdejpOTKI
UqMaZgxRyqt75Ib3p0EPBSrsOEVSGkBhll9QrKU/TNGjn6xBJoIIb9dGDMMGNRRyAurnsSLcHNud
EDvDisAg5gyr+OgvBnozTtuUAHcoBuVhsYIpCOHdPNynoA1yDWvhjoaS3uIGkTohcZ1PEWlysDYs
c9wxQpsyzOSrw2CZ1JBSlSucPa53hx8UwVCMJF7nZUY6HuSkX2QmsHhBzWkVcPB2OYApfx+47xZR
kzRFZyd4g/hwCdk6HYxfnldeiVPr7CfmRm1qoT6r6LzsO+tf/VmtaT1HIVrRJQXKBQGvbsYy12tV
oLEog6LTdXb+6hnAozHN2gotT1v/JbK6LyRw/tT4CGqp1/5MAmfdOUsbpKAWkgzeOwlorv+BhONY
eYa+1zKOdjOkWXsrXuQgIaK20JGspvOgK6fxHvqZU0xQIAAsM4gbz71N1I1TOhAnC+zEz10Fow1o
nSkXoY7R3w03ye+CU6fQfscgAMsMwBv0m03wQyHChKrtAz0H6gw2rjEf2fAnQqpXjg2M1Tm3hH4R
sHd0ED5Ngci9RkBd27gnpWK05htHILhjvE9cwXdTMxazgTNKaBIdIw+sqO/Lc61eHWSzpyFqjmqB
bDxeDrKKUopBeAbo7l24B4akDWtUpuoFCh4gDQIf8svWcw1pVUle4oc6G5qkbPX8CqjmihnIW75H
U8IPDKBZbUP3YKePuB/VxW07mrGoY7sBeUKmACnkvJ2CjLInLODtoer1b1vyJ2iPgp30EbDWq8xL
ar9pL2SnpIRkBtx2Bd+nN+xHAF4p0tfq7ARW7Dxhuh0fkCmrcNa5cR7WOG8AgJfMp6FxEC0RVCF1
u2dk7zCZVjw+gc86hCNvr8mMmWfqkTLNY7AvuzbGvayfVr2oIqINhmoI4UsXntGOA/Zg1/FT+CdE
AWr7s571D/NY37pIufvF+W2b+8h6ONZ4M6fMtvpSoSCSjCFugDHVdssXxbtmBz1jt4cMBk/4ahC4
qQ7gIuRYu2EM53R2BZJjmG/yYaiPEYZnylCa6VDhlueqjcMMFPeSRXzNFuJp5HZa5G5CL8K0LI2b
yeygQ/KgWJDNNaD0XUuhn4DmG9S7qPrIPY41OouPWPggARnUadsQXxfrqvpjywXIQw3VUmmQqkUE
spvA8ZMUCmpZiMm8UvSUzYiYPkD28F3pYf2MaaxOzFF4prZdn7vq1DymrH+H256Awo6n2+5/Hcvt
LDJvlcel/f33EPBGe9Isdt8AsjtvLYSffYtFo34cib77imexuW2vNRzpjePK4BT3qnpvDcCCcKzQ
++hxrcJQAw08zTn3l+mFozUlCTxToMp97qt+TDFqSjyC8W5cK1kYPS1ZE9c3AqnLVRPUaPfb9RjL
Vp/WkqSMxrfOf4NBwP2Y6xFWcimDLyZEXFmNb2HVhjdJIFyeatHvKNPPgeTRdWoiKL/hcKjZw2Ip
QJi4EwyDMCbTkxBIjpXObDywYwyEPS/F2mTQwsAbBXD16xCeoVZHSd1utnsa6xBPKeFYPORTskzk
3nC3OpC6/lRG/xz4eKVRA0EEU+Yh0vjSI1y49LFrXuA8zCiUE2Nv+osfd7fVKevnbWMW13vi5W9I
dJYcRCWQOyrYfnK7BroRgm/uk5mdAEPcejNNN6uaEjQFnZAnsgRW98T58JzwR1Leq6Dy3sGbkTfA
Kk4ov5hqQcbZuNNrtyok+yZJAYjJPVJg97msl/YE30Cddu4MbyeA0+PaKQh/LWijYBbNofMAX69Q
KOOxFLcPrTx7UsK51cBY9lZVwZUYnhRjkCD1c8TDsdR5kL0u1wUoxJH4KzqQRklMrtsLY4l6Fb59
OMRx2b9NxGbvul3mzOC7oL606Xbu3yXb3naunOC14osh+b9XtxfcxQkWNIRoDxo45+l/fcB2SAaC
+Tog+78f9/jH/uutWgQom8ahKv/33n///Hauc3x4eMg6FNsnIHSaD97SP5vKVV06xFV4qhXDbhWo
8LQdK9HqABMwXip9nAxqAzCjXCDEfpzbLtxemF1W50onzQ7ctawDwLdgBYDlRCUk7y5MGyAn4j+k
teK8SS3hgagBtaGdyAyfYpKIV71UA/6/MMN0E19c74HBKjr117+7Igg8SDXbKA8T3fN94yz5RO1n
ibAOFOr/bCZlu6uwSXmgwXiNzRpkNom6HanVAlFAXw35rGkAPaBcS0CcNEaPc9gL0MH95umT6iCs
h4Ks/7EoNEObIGHA8oGCAtT8VjHhN9kMP7nPaFYy2TwPS+JB9jH2T9YL/cKdJ3Jt6y7eD6ZrLnRq
22MvI/dk4xBSes+oY6tZcq4gcDsEDsZ3Q/y4MLYJdh2gg6N+IJNKYwqcIf1MHmBl2BEf7jmzQ28A
cVoG548W8fQ0PDbrNMHVJZGWb+fCh1eWYSg/geBu0qCVH5jZh6yGJACPFDYlss3bdljPzksYzyRr
AMGnHhQOtznoxlvw//ds/dNq2x0DAL8T7+sb4yMHmjO69S0czFfOEQHUftDvoI2DC9jK/cKS8u0B
gTUe8JwZbJKjqqioLaQVsTXRHY/tja8Kwh6FlsDzDBvSGJevrJUn5AQJQF5saIKke/GILf6dG8fg
j60n79R4OoFCpvmMA9Gd++TJoW3y0lKbvDi1OqLSR5kz2Ozgu2ALJOfYrE4E0gKKm30oB0R+Av2K
xUwkiHtsUOdDPVETAN7Vr6xU47fAg/SRVtB3OboXb4h/T9t5aJvXAtjfshcx19+Cleeh25bvnMEt
DrOhn5YLbLKLTH46URYzCph8akQhG12gg4d4xxO8ryJI53pUktsLOFPqGIo9loxdGi9J+d56HKgd
0LOUiB6WuDIShVO2oFLVm4pkdbFRoHYUGB7xk+Y1ho5+rV118BsEi9xOSV6XkUq7YGm6goeehmfY
CVRaO+wbh2mlWEpHn7eN04HARWb8juIGfBc1q3wWta8PoTX+oUt0eHfZio63a0HbHun/0lU/tV8f
HIjEv5ph6QoH0p2TKXn8zIYQ5tPZq35GUCLPIHW/QPNT7efQqY+1lfIV4rr672fEYn13G8bfZ6D9
4EJse+inyHvTkfq6/RG0af/lBn18bmoXEheLSk5qjB0EqI/d1vfqQiTiyNVsdmMkUNOSMVIEfOqe
R4fLZzZqkcaDfAoCvhZRSMeXvjbjCynROgheyKftFKBCdXaN/bUdOWZcwZtMLpJ61HlxwGyfQmCK
by2snzlqiXEYitcJ6zfXCER4tcNqJpH8RPRTed/ENDAolzr6FEv3pawr8loO8/fVAWPftRW9h4nv
XKZKInVjgfwujLlVM5L5wTVhBuswFKdeh/Z6AWm/Jxa1kHouvil4zB+s/7p3vCT5ysicrmPzDUze
9M7jAeJQL2Ev3hj2hxZJ8oE5Wh4GEiFWjKHFKkvKfsrRPbMl+mWW1rmAGN1r4rgZrwk9MKrPhkbm
FWn9ggAy6op+il8AyfSvqPJtTjKeTbodqt7rX8uQF9QLEO9z/yZaXr4GZRlmiQ+RD7D75LUsXWTC
M0K1kJAfwUr73QAp1KGJl++gTv2bQ/1fGr6TzFGun5X4aW+DWkGvaRg8/CR5f9xl3wRozhj1X808
/eKsAipZTe+wxIBGFtQeObxFixzgLoCI8d7Hw44DVM9wd15tv8p7/8hPUD2jSc3jcDsXSSnvdSjf
ezyBJ6hF5H07FYqoOuC2Y5l/XPHvDXOjL+EsUHT08RnbeWjxMaArrG5Ggx1Lt1cqVRfRAIplez9I
0hCB3dTmk7buadu4grqn5bH5d7jtKYgiEcv/Xy8nqoS50ENlisdHoVgJLt4+ZnvHdnLbBCL6vk66
O6PixtXlrL6wpPVK3IK5yaampLkzjOS+bdBXcTyOiNLTMGydMQ/73Jk0v68EtC3wqeBUufNyCiIs
vB1kas8RHjHrzf4TihaBqWlL8m0YwmhHXcfD41l1u6Bt4mJBKZZd5YTm3U96BGmz5rue9hGSXAGN
WeW57QkE/4Nw5tdtM1fkP3vbIRnnCa1mYQVoRnaGbv4/m2HCbUm345mH9TlSpD+iPMKnlk2XurOQ
b8KHTRyE8XYQlQvOBHBjGEbNxX7t53U+rKP0X+DD8p/KaIBYIfZetk1sBvwAiI7zNUzguY2CpfAb
zL26tFBLx+Nwj/yFX/kCh/Milf6+Kg5jWmXeTe/0x1lHsAc+zpMTXcfue7vKrhgg1T621gTvkaSo
h7MmX5qgO4QJigWGQ+s+lZUsocv0IVQaiPdRjcsFQEj4M2nxp2PhO68xFN57N2YwTkNu/5IEEKxv
lzw+yDCbfB1iMOYDJmmQn0CCl3Yark7cRg/fxPh14d0N0Uj1O6qWJ2ew7GsVQSxUU7+5stBxzpEb
kHzy1+nLEPsf26UDPlrbpPpMQDxn0AXNNxNhucXysRS9i2XJNDpGfoo4oNMlJAt4WHMRw9zTsKiF
uzvq7yHkVfcZ5YjOErjJkgC2g60XLwgPcISGBGK7Yru2MvYQ9CpCDPnZt7V/gfs+vEKQO8Cx9tg1
TaTyZQYFBOzg7OoE5S46392xCtJsiXIhBrgTTtYynLps28Xvry/Tftun8EplXdw6OwChWYj8KGuW
abiNCf81IMn8UYNKQTLv/aJCHWMeoJBjDYe+qlkAB1+Xt70LfL2z3009rnU6TXAPTyH/MmlxBtbo
XGTU/WezPg63c0jb9pYA0qmaJoFJwET/fd3ft3n0vYIT62AXMSHPjwHDtVMFaY6GKHfbVCGrLpi+
q8u6+PQgfQp2AVSfbNev6GHe7Gfts4vjArl83l6wNiZZICYHBjdc11H13mGm38OvAzBrCFEvax6i
5dbBdY/6hBKTf6lqtGWT3uQ/hdG7xVx+b0fi3BXrnbvoUY+eOvP133khHzUw8CO5y6r3w9Kc4MYY
nz23Fs/xKzQqaxFQF5SZN/jXtYf+0Y8k+QFdDRKSQX9GNAS/Hlt6gvCqf44tSndtV0Rc4Tlj8btY
bLBv6vneLQHNLJy171NIIJIe9Y9mcqCysNLeq1r6j0pE0QMZ1D+WAlqI5MPjEiJTCfv5ROK965tk
1/VsOJAYmjsLqeYXrFBgjAR5mKF6kyVwlT8HA2yzvRMWiWLkDWoXUZR97eby4SWcA9WeHNxZWNbw
qs/gGvXGT+T2r51W8ms3LXRvOQSH0Ot0X+Feg9urTsxNh4P3RJTxUtnP7LlGHlMA0gN7oFyL2hgY
bki/EVOP7VBoUIN7pCY1GEZishna01cDjc+ububhiwghLoIBkSLp1MtFLPTme53zJ9YU7HbT/6pq
oVK31+OlHWKI6CVrc2Yae48QpBTIcaAQdoQDQFjoK5sDLHcOCCsw1D7iGKydGHmnNoZNY8R9u61M
toA3Yv3mzBPAzbJqv9frcmW1n1QptOGQ+7AKZb2GN6vYCl3aKOC8BFRSu8MIi0bytDZKvDnoDHMu
S2Mf0kX302vJdUTl2TdiWYjfFLTZdt408xnGx26nS9deISLYx2Po31ERQ79BHhinZc+7kxta/Rat
WhXwdug8QOYAkHCaMyxUSe4gUN6jHv/6EQOxS1GNbLpRr+Qfiu2chLsf3qjoVVbTCAVDue5hKjH7
LqH70quiT1iNV6Cp7nhPPDCNvEcRAeK3znUUwFOg6Nl1biN/uI46C1uuX9pJB/tVa0SugTBfED9c
tgvmBgobA2HzE+Uju4LYqvHvud2PFsQWNHLiAqDTYuGMhoKsXB85a+QBugNEP575VkqA1aRq5TnC
V/Cr9VkLsjy3TRTeejfJ/p2C+wfjIJRP2wXb+aai9gQRDfJCvGfbRONM0hiKmZ2ewdfUuK2QWTlt
e4Gk78kuvH42jw1qb9Cnjnz+O9PIsHru3DKLILW5befDiNXn0RNNxplvimpV0weBojVdonC6QIA+
faDfGNAhHbyBiI7ufMQj8jit4cI++vGgsu1NTSIsZAGqO25vAmn6RZh1vNshVO/+GKQslHEGDc4C
54GExXJ+ZCsoFANfqF8Gu6pRsEI8shrIFX/TCMHoACNrgWV1/lzMvZ9D+h2yewzhFnAtjDPLi6DV
n+28rekADb9bP7NWsEsPmVM2Pt7QD84Oamj/K6xfbF82ZDg4ydR/wSA60XigaP8Xwlc3+v6prRHU
IBWk7yiRJODEYtVV10nwPiWoeORNsr9SVLF8B7LwhwyC/H1RTcNuWmQ+LDDGRSbwCpDubK8fh9Bx
vYWEjVeEdQz1tmiXwXs558moD5VE9ZPQNfCPLwcUBktgxB4+bSTQQIpoCFtljcSd8J8cNT4e/vOo
EfmMKju1aH4I63/W0oDi0oCMPVhIH9NupsnyIyj1mA7+6maVavIGVRihAx6vq6i7MxBfdGTgZ1Mh
8YedBJjeALFWizrmJtDXZdTewQMfhuKAwZq5cBGXGKOHNaLTcZqA7gd9AhOVg8q4a33ajia/rzLX
b2xWQr9+qwg2LhaCnZ8saDNfiuY0rV388ijD47WIKTyU9ecBcXaTIigvI7pvWGmRT0NTjmpnb6qr
EzyajbzEYv4qlgmSBCj0dRmAUWrnV1RbzCOz/EAoTL0FDJNX3mD7RNWysvEy7ts8oT4q4ziioLL/
jMMGRf8A9uyYE10GTJEfpK2eq9pBJfcFKPmjtsUnDdHM1INpjMRld+pacZrCKswir3HeUbnizCz3
vnsGltjQBv6RltUVxds4yCDxEjHoEseg3vucdXs+em9RN/8/5s5rx26ky9Kv0i/AAk0wGHEzwPD4
k94oU9INIZOi955PPx+PavovZfVfmgbmolGFhFTKUvKQDLf3Wt96nDJvI7rog0ymG2HkV8gOruO5
fTYig/SQ4OsizR+4OvHxwzQPFvMrxowbr02rG438K5PcemWl7XHtZrsIea4a24TNEpcnw4RFMwfi
OPYV0rwBgUZu8si7ErmWShLa2SOVCT4u+I38WJe0OceE1pLpVp7fKqfcoMPczohPsZMG2aY0UFCW
xi0QEb2bcXfQ+CsgN+ThtuOE0PQpspAW27etZ6gZ2Gg3OZw25QbKNw1KMUU5kRpv6GjjTCm1b3aC
sIecg9ngNUESsrBYh50/I5U6l9LdYgmUtF+rxu9zl1yKMt60PRlKCszANp3Ht0aP8w2H5W95AGeo
c4fDCEenYvnbxJEwd7E7PidLVXxIl+S5eAzoA5wDIni2hPN07J7KAj2KGg6U917p4tk3oUfRIOHD
FNIDFUlWz6GxqXZm2znEeOMlDki01Hku0Tz6CQNyE0SL69vKpM3nLMmpBsHhR1/6UgZna2bTY5uA
7tz621j0hh868bgp5wJ1S/6hC5RE8caoANy6awT2OllUaCgBjTvDeM2hSW3MMiLFw5lOOgNGQf0U
KMNjVDiIqEI3oUHL2dwal/Jsj8mjo3EemMF8moqw21YhfSSwXFvWmn6I6CeY5rUZjcM1ilcYGYj/
UMOcJ909KzuLfDeylwMF8KcUWNchdHpWrBWX6mn5g81W4RdyeMvXj4xSfetEKVC+ZhNNtAplpD+2
dfJDuMbRjJIXXKcp+006bVVs7Ol2SmR3tdpl2ZMHldvPzeJZmXV0jGpsZ7bIdpVXobeo8r2qk1en
Tr9S10FqPCSUx3ZpHAKq3HBa/QbJ9apFBlZYqb0T5hT52TJeD+M2m92dcGzKMiZVNJmBLIh1/sJa
1/mtJ0m8MsaTWQUnkxUrgi7YdfGbuYwoRobxgzkuhk+Vcd45ejL3EEWb8xBMVzmn/82Seht6zvFe
VW2wKdLuls7NdjKiJ22FmE9r50YbIV3mzvzEws4MZt/P86igfCHHqCRKwbyi1Zj0oQ/d91ZQNhfD
pijtM/oFfA4B8UgJcdax+NpxVNlkefchjpNNOKUTyoMs2rQU2Zjor5a+qnw7hIloz+E3I60e1g85
Z/EXGdzEc8QpaPatZWzYbNvFseznz5Yt5gM+xOuqTyom7STFOFhgELSzaSfc2IYBdp20OWq3xl9G
SZk/RvnXFrlPX6TbBIbkBU+CwI96ZquzqcbXZly+B/3CnrbKtz2WPDnqH8oyA9D2UDOA5fZ+Kxik
Hm93ulhfmFhRAtoiOhnhVByG2rqys6zZZh3MgRiD/40nbkc3n/2jU3Idc6Sfu3K8lhjC0R4WT91t
JgAJlnTZbZU1a+XiW+1QDEolVLiBOZhD37pdOAGCOjqobTFI7TKYW2Gbf1EeYuKpE/CmigzbSJR/
qRBQPcdOd+sq+zUo54fWq26WjHycqTYifyo8bjHaUhT9DCqRHiurpP0/RC9iZGahtp/4Ruw9SrP+
Phn6eoxMBFDZq9T2cehaGOY1jg601FGAN6EqUoAvRoAZOPAr55MDVBDgIPCwfG6RQQiELo4cNkst
34yljjZGTPsIp/AmHYOrusumLYazTwYiCbtLT1E6g9zqryU26Gngr6pGtcW4cqJoeJ0t+d1Cu7ij
vyu6/n6mKrgB5bKhurKNZRr5VWhgYqtPMsK4nYXXk1feROn0IEU3PDLmICtq81RG+XdIl8mBF4g4
u2iTx/NTglADca0ZcziHJspeIdwK6Zy9ZWHeDjSe9WDaLwWctyomcaMeeR+BErQ6wLLYmijYmu+o
MKiHanSXc1sd4rG/HXP3xes5Z6MIZpBCC3ZW2UMXfGG7faXkATEkD+YRgtYmauZzYC8WrApcv9Nw
Q0mdPmI8ZZTk5o1dJM99L5AblZxVhFF/He0W36mMnqNmuArAy5c6PU0mxy1gO2F6X69toWp883Lj
pjHqL9byGNbizsUI4cbjMY/tg+GG903zZbHbG5Bjb26V35lD9CVDxZsNOtq3qY3U+g0RvMatUTO+
RfBiUCJDzHzi0kakvc0tKL2rxmLuBQ4RHpDmx+XWnAHoGA5y5HbmrM1zQCMyYHSZjcgDeoeSQ4cI
nZ0gy/3FQb+ejU28X/KA2wcSnfIPEiR3KjCKU+mITRInyrbfLU3KetObtt+yCvoNti3TrHw8/W9g
K0CzSHP2M50IUAXAsY3m05CytddG9aMS2dYblmljKrPZaPNQ1jXCC+pKuyqnAkJN7dQvy7ZiT3Zs
PbpJGbO8UMbXdhlQs+niOiXRHpCc9rNk2BbUgq8gvrGRH/J5IyAt3UmzaLa66PVrIPKXqG3aH+lY
Q7ot+88/jaW9N9/TqonwFGebeWqCDY/wyL0w9lxbfloUYhsyzxidq4NM5Hm1lVh8cbxyzBygGYVK
0T9a3SrFyKE8FijSDKG8D+H6q8I2zPPFy5IbzufYsg9SCufHUnRHGwHUF/ZYftSWNBvNAH3tbFwZ
ySQ/jTZ6ISqwM08ze7NX35JTY+Usct49Y1Rfi9hp4PlRMle0I1xjvJkr2zy1LdwKOy3uL1/GcNjY
1uOfCInK7e86Gcznal6MbTN57dFCsfISKoBNg1q+lMMAkfKDbkPitGbX+zr9SMIk/xYYmjYyWL7P
lQg+zpZytokjsZKtNK0hzB9/ApLsGP55ntr1Ic2Hkk8FL+3iJvhpH4bdUFxro3hJlnH+nLjuTTsI
AFHNMDfXrlUMBzFRLBZymW7AS5b7tikVr42R3xtlHNzkK+szN6cdCpf5o2KO9jMcCWBIx0RvCxB/
B9l4gz+1VI8tq5ffK8EhTw8vqvbYzICE+teXZnhYHNAxMvPKq0LCjRvmTxHdprW3j5Gumkwe5ZyO
9LVmLBIKKadhFFe9YdM7vNAgqg6sz0zJugvcfdy386eCzafKrOVL2AFvHehMbqt+CR862tiYaHrj
BtDbF70eZqekcl6xPbF4ACjDFhrf5VWTXnOQsvdtpb9djLUi/z7hXTRaznuAR+drWsLyeeoXyRTu
mMdybN1nBEnt3isGl1URYX3ixYLL9ZoH10Z55Zr5dlZFDBWJbe6944KkEUXf7tnXwdVpS++m6aZn
8OD5h8ZdPo5hMd9P9YJLpO1PsTO3LzghoGQqCrNjvJzNoKmuHHc0/AzPShdKoJYrBCEz9Y1bUBvo
FPjVLqPzgSrt1CfFY8qHub58U4Oe1McXtS1X5ozIlX2uzGFvetVts9KE2E6YCONle5jnBAkq72nt
et59GyXmQy8KCBeDg+zwkgQw1eiIBqHpRgAaWFDG7CfoD0ezSWfcIngGnbJh6TYR7Flaf24LjL0/
bXOgh3w1RLh51usY4sk9UHaAqjc24w3Y4hei38xz4bakFyi83BfObDDan7HY9veWrhrosGAnJBF4
YLzBb9J9Snp+rMspM57FI5xmFwNDY27GoIu+Lq118GhsusHjhSvWRrHzhLGPzTwDn8ISnQDqcY7d
bsNkiHH8coUcZgomlWh99X6UC/WdhksWpbF8D83HOREvRd+NX2nnvxiD+Ig3r3kEtyA3UAsy2q3r
6CrSaoJ0pMxjV1fjg035KmmHfpeWOVKryzuQhgJ5pYHkpsim7i6g+X8xo+ngrXCq7Pmnn3J4o36B
DoCze71Sxvqa2S0solPWSeMmlKs6Me8V5FZCIUyVPF6+0AaOTr3lvWXFfDZHY3yaW2kDVq46ymJx
eVsimWN30p2H2as+LZGWaC2zGiMqwbY/jbd5qo0bEbpfEMsFPtAQayu7H3Y5KyQUboWIwkx3/Whc
e7XnXvdeUOCOymueynGEEP7880aEYy5wOhXuU56xm6DnGR+MfNnMHb5RewVloMT/5GXddC8EBfmf
8KwGeTW8wpzmyOwBXExG7ik21PBcwTOisTE/LRbNUYfT8VWi4Ht4g/OqW0663aJ35jjNAHUgXwQ1
rQ9bfskrQR9uzfOom4VyW7lAEB1gqQVJ9TB3Y8RT7z8WUk6PyCEin63L/OJEWJyqFc4pi3mPoSB/
BhLknLHu3UKfUs9TFY8QeFV6kqigdkEcagqrJryjlYpxId8OJZaYvofl2sWYeno5GMdoLq3rn6vD
jCExKAvht6nT7epugrfdUt30PbsQ1+bll5P0Rqrodb29DFYIllS5Plu1MRxs7W2KcAqPRdgnV4Zx
BPCi7yuCkTZ4bfJ9kRFNXCsOmYmcDmHPO7AAyYQTLb9UbR9stNvYt61CrzNC3NzV4yhfjN59HMjq
qSLesJ5AmkfFtIlb9lYPejXXoQO43ErIeT3ee5Zg04ozmsRl8zSu0jaFztyIhDr3ZWsdZ3almx6T
+W1dk+4hVqhzmOfpIx7bBEUqDMs5I1KLD25uvDU0pVtiebStAtLWuFRAVEdISWbZ7XPnaOJEKjeD
mtNdCVP3p2lXwQNzpjp6MNpZgolQlNx7UvnKHHKECdGRchi9NLhmtim8j4uFcq+Nvo7UIzdKDVis
svlEUz18GcwJyXe2qZbAeAW5JnCjYrKmqgQ1FgrLc2WxGYzyAYV1lLLos7yEFF5gAQvq65fBL+l9
HVb//i3qCiT+H3FSfEiUdVDwMc/uJKd9RV/jCMiQDv7c989wF62dkSQVuQArGD4JwEuHMQKkxip5
L7K43QjhENMZTvi7VUuAjBG4L4PNYgL9ATvAZZFVoXh2Tor36Hghev/rCzgb92Am8kuUoGwvHCfa
cGyJ9+ADoHUqKnS/CWK6hG/8kloiEQrYwrIdV1imFu+C8abQTrxUA/dvFCBnax3qnT0Pp04yrC5Q
QakxAf7cxESCoyacH/4wbndcDv5BVEhj5XzotSeodXhNgW1hFHew7y0E1zaVqKFH0A5Qt6fkueK6
It2QzuFlV9VE29Pts/AYmGI8mOI7T8e6MSHhH5c5E1jJuumG5qux/ef8gEtiza+fWmLKcxCU8Jk9
+T5NvG1TeiqW0W6pRCBAjM2EMKACoGbbOjddoxnEMAP2TmSAZksi7wRZiiThRLkvoVfVNLoQ8MRS
5feLCgKOaRmbGE4e4dGtvNs0jelCd/YHu2myhzA1TgEiIwrPHaBcG8UTAKD2CadTsbdS8kEK7Adn
plXj3Dftsh3ySf8ml85+n8FiEs8HJkVq13W1KeW7uIQE63Hl4JzdutOYbhM3c649J1v5NklOqz+o
T2NYfYijWX3mNHFKB6VQaLCL0mn8mI1pse4qoIFEXXfdDkgymrih0HP5/eVLbEpaQYVUr7W23grc
HI9x3Npng8byzka7+JtPdLniXx+hJ7BxCls6nq2s96kyRaOmSbgC5kac4cLs9O3cxfYpKSvvwHyN
qKWPkk1eZAFjMp+PE+Exw1BujZUq+K8v1aA+4+AzroC8iwPAid53DRxPLRQVjM3ulZXM0U00tQOI
w3hrj/Com8UK2QVw8IxaMd+UXbywL4pvmdAb4kT6RxHNyC3XxAgjKIqDHKqP6UrLuZDBADP+HAdl
Nzq3VTX7tUzUZ+3h0VQUo45jWZ6dOWRT70K113AfT5jhypeWTX3RsUb16DM4cbvxNUI+SnNUS2ix
2TeL4bTfKZ69WsH0mwwoAvvexxtJ5WH+cByP7aBnrYFgf03xMagFekUECbg2+nmDJBrR+jR21Vq7
GzZtrCjtUVx+jCd1Va/rPAVz41TjsqM65ejnft12dWVWHlK7y65/Etkm2vCnMO9f52Uwry9UjYr9
walb8KpfwC7KsJ+FO35Yj75XbFg4Eq0bLHA4O9GEu2TQNCl1NPp0rsajFachCbQRvFWr7XzRgPy9
kAcQ4hRYOi3OZXT5/WFNNLCiZDy15hRuKHD9BEKhYUqouEbxTq+HhJLynEykPsVu5p1M3a52WoJs
Rtpgkviiq7TL3KdibKddWwJXaNNTqIV9VkbinCY3+zZcMLIrAs9yZb5BC4aEIjE2F2DRv6hFvMRN
tZ85enwuLeJLyn4FiIzhV8PN9VM9anQJQO62Kq2YP6lv+piIoFZhWfrotPnNBRY+BtiMZUKckUFX
fdfGcgGDN9QHShQYS1cIZe5w/gy1le66zgo2FU0hHGFT88No26efsMILbQ5JQgTY3f2A8KM7jRpq
NXPf97aLAE4aTX6r62GP4PsjEk284SxtGwMgzPnnMl8V2XBDPYhyZ9DuVf6EYb56tYUuOa/jQCfE
er4zZyBG/uLKT2kA+LuaWCmSkvpEHo3twREOWTxdJe+JR5MqZeBdgHA9XvNzli4PWU+dq+RcvkXn
SrlXVh9pbOSf104DvbShvULHL56bCh70+t/pJVTUn+Zxj3J0Jf43abqJTeLhWQD6s3LG6kWIEEus
6TYu8nPk8qOa5o8YXydZgSdpZX80nLp9TCN761BSo9QLc6CW/5fGVloEdrjwawKKyZ+XGKR87Djh
Y1OimFnYIwz18upG0YOFLGnzE/DC1nSbXLAlYJZwOCUl6KAxHe7tehAfwC0v/tqVe46jFve+XgWg
TnWKtQpvwbdmkPOD8QugJdBQpGTkcL3OKN+Gw5KKcHfZt19+ay/3yAcIt1tfguI/v6HnyHjnmvPz
4nnGLmwzYNjryMUZdWqIRVLzXHwWYGqY/Ol0ygEVJLXDKL1Kiwj4WKKekialhgli/8BicQeRa7wd
L1tHGrjZR5Q8FK1iJ7nrhHEoqaPuKFYwbZlthw4i2s7CS68qD5b7WDqrwicVlIdhQVrkLjUXtL5T
FC0BM3Z+DznS3P7cu01m8q2UXYhQwQlv5J7Rid3NO2brUJt0WG9obdj7ywwyRbBrVm6DihS+Oq3u
KJwhjrDGBog62O4yb9T28h1RldnTRqV984YgPECK2WY/kSoXJj1zXnDbxzBxZdxh0W+s02Vf8mdO
5J8hcu8iKd/99n89lzn/vo+e/CWs8vBWrvGO7T9+079NuvwfmGJprenH/z7F8jp++xZ1b2xP3uJf
oiwv/9/PKEv9B3ZkS2kPj7qHUF/+Z5Sl/kN4nrI0ngRPQAF2iIj9M8pSeH/YHhtfU2iS+aTlkenX
lpdUS/7IxHDgKvKlqKW7wvvvpFpqUjl/CQe02G+Spcnbxc8Rwn2Xgdebo5ZkFUm/sqE59XJur3rP
2QuSX3RZPAxAgYCad2zIKqelqRZuc3cFhrtN73eiZn2ZSvwBxFUuOy/K9QYaAokw0HXNytMnp9p6
HE23ZI/VRGbO5n4pscMBR9/YXfg1zoqj7oedysNmY4v4OqSbgkXcvdMSQH9KHTvpiIhCW2co4R5D
veDRRR9U5PkrTIjUT2D1UsCezildQqZtJEJ1YV7l5ugd8doWoA32sYVjOkSm/UAZYi0eWjBEhNrD
d1aPADN+qEDsLWvRvjO096Kg5k3jMsC1hfAHzcB4Ai3/tc7MZ9fr4sfU9k4VmhJfolcDOUhfVpXt
1knHg0IjeDfXGCrJ/cK7Xk73+mwYRBkqc0x8lOwI2pwkPpQGdXeNR9onoQb2ZxKAjDWOrlFex8U0
3cw5Hf5wsn5uTv9/j+N/O0T/n0b7/8BxbNuMrX8/jl/eGgZwHHZv//G/my9f4/Zb9PYfuxzcR/f2
a6gtf83PYe3KPxzio5XHrtOzpSsZoT8Tal3rD5cQANdzhGLoK4s/+XNY2/IP01MMNv5PoUgtZS/7
57C2beYJx7G1oy3haaHt/86wfn965gBpWqZJZs46Uyj9/hDS2G4t67ojiEP3VBK99JhGMj07fY7S
Yo1NaqzpC9Jx5zWKls+6+mQUWPJ62smnuJPHzGD8BtJ+yVygeLFFl7SOp33nsUUVvXdXS9tmiWv1
2XKV5w+j25xs033ROo2Odma2fkh72W8M1DDDWBPHWC7qxglGd9ek5e4vz+rPtemvAafvDgD4J5QC
OOO6wnGEbSqm7L8eADiaSty6VkU3ISdAAFnSznEHsKvslwbCS4ceqE5Z9Q+eruPfJNlb6/z4l9Me
PxxWPeJN1xIkq3IQ+fWHN7VRtV5iV9towBQ9158mDRPXdUMUZ2gqLUWrMqhHa9tyiZzEg/Fax1Ry
dWhvvbb8TdVkfbf+djnsalhXWHE0C8Svl+MtDtPQPFTb0bTUsY/IQ6uS+aTr1oIpXx4yha+3cGLT
H7rE78yxWBPfNmOllt8czKz1tv96Z9YlRXrr6sJLsA6Qvz4WyUmu8hLqFMiJHLgU9U1SO51PPs2D
I4KBQkpI3bkHOzzkryltd98aVfsYdiEihwGyYoQEOKvG8HcX9m7Ju7wv2JMlo8yU6m95uLmtc7cM
dLl1HdQTMnaHoyXT4N7Klrt6APnkqldTOFdV0kTXjps+GgCef/Pe/FfvrOCeaIpc+u/PqSYGI0PI
yDsL1Y+eFOEwJY3WGJFSE39djMg60XVykUWQEvDfHS7sOEzHcUnFVuRoM6X99bnAtElHijHtNms5
Zci1+FflTX27RGJfSIwJSyc8xHj9B1JXf1fWe1fuWYcLyUHSVvxDx9F7t90oPU3HQNnQRgWJunPj
fB1la540ka37MS/723/+rOyt3r2Dmk2N5xHX6lp4H99NDUFoK/oMUb8tQ4HSfizbfeJW33rbfLGH
+ToIdX3+559orbfv19eeaUDxQ7VWnmPa65P/S6hwhPgryaeh33JSmI+LDaodvTYbFUJ3g1ahBHDS
x0E6oPpD+7oke61E7HPIDYB5AWwVG2Hp3T9f0/si23rX1ylSmdAiBBf1bpLKysipFl5nPBuud+h6
o8W0ZPMlp8VfF4k6JhXMQTdkONQp1LvJOaWqfaG4FT/mOKnoJI7qvhoTjIUa5YTKDJPQUfZqvQFG
u03oRWUVSQ3DI+wP8HGjV1g72bf91uXb//njrHvwX2+x5LYyy0H5Y2bBF/frLe6pdgsxA8+plxZ5
S1ggYYnyEmUJbZ7SdovP0/qrpe52bp4uV18bN27OUFFe8CxET1MRlzv6Wd55LpidVaaeKcvlnB3P
TfjRRlZx0Ev0WCN7P5oezMg6yk52aT8bs9nfNkNc7bOcdluswRUg5TxElgz3Vkgn0opnSJ1tiywU
WcFmduFqRNUY7V0P0LgLTQN/5/x9WUmg6eqRNOPbHGrub+7QWvL65R2UpmNq6cg1hxZDxbvX3q2K
mExoZH7L3A77avJmCAd8GtKfoE8KWrFdyfUoPYW/edWcv404fjRFEEYcbbT166/PRmRdyLzXdGCK
EoJE5ujNXcw7BxHpVRUYN2NBkkGHLZwjAKodazaKDfZxkhtaCejEo53auRmVoiqYtgOWwV1J0+PK
pULm58u03IJv7Lf2elYpc3XMZR3t67h769Qsb8n++iApPPjA/0O6r4RMFyWiXbuG6R1nRAn1klM9
NC36kRPtLTXO6CtrsfvnF/TvqzBNIWmRTb9OsyzC70qSkkI3Nfi5Y5flDARAPFkeWJlY1ALaaoCq
UEss+C6SJqlo6pM1Gm/bPCMSNCKN5zcX8/cn4rAGU91zpRYeu7Bfn0irvDGpUwl6YrLag4gz4rCK
+j7bF+1rvi6vCyTWDdTdAR+W8RaArTwBZP88kP6B2h7/x5gZe9sl8WjwBvWb1fhvC4IUtm2xeWKb
wPvqrlf/l+ly9kQMoY5crdTJcH7ZTJkWLyl5d9F20EXxu5Hxt/0aP4+1gP6K0I5gm/TrzwuQS09p
wLxEeAGhs8ZJT4v3EPZGj6MhjYlttJfNEMfpOaHm7eeoIXHBtd52tDjxIaLduVGfHgflvcRmt83z
hbA0x0KjSNQpDOzIsKubughOCOubmzggP4E96MeiK4N9GyZi547S2SyBa5zXpHvpqnGdlcObsWdn
XkX9Le2wXcQr9DDG0ykIRPrilOK6EZ0FbGcK7kZbPnZNRvqbBQxgBCvuM+MuH/KpIiKspW2T4G1n
bo9hW5XxJ2ivLAzCN6w8PE0OyjqL08EB3d5t7WWGX8c2ArPFrD55CHp1FM731jRex+D9noS5khDg
aTjoMXadBZsnsD/gdRi3yrP7J1ZCaqUrfkOKFFxNE/TXpofmrBFhfooclxa6bh44quy6kFj0xXNm
P6Rx9pvHats8tl9nPCEEfnYeKvU8+/2MB1TOWEbSXbfIcYw9dVHQa5NNerDhZfDD7HBvqvDs6ao9
ZBYmjyawJZ4ewIuLAfwtsrobjvVULuKoxzU1632QlsU9EIjomzOdk6LOaHFEw/04kQb6zyPU/vt0
TeGFzrHE/GaxSVk/3F/GgFBgOmIrHrdztIi7CsVDlSePF42K1YcEhZvYtpTbfjesLvZdWFkf2vwr
Ig+Ulmz3/blegl3f1eF5supdWFXWKctDSe6K6+7muU5PzWzmxyT6XszKAKYACVJOvYkYGN2/rSb7
kJb0a37zsf6LoSak62nTYffFkvDuY6FKqSX793Eb1smdRQfjWkm/Ts0CQJn3fUIS7NsZ7eYubj6E
0XKdeelbmRNy0pD85pGpzNucDqjygP+A7LE3cb9TkBhu4kF/1r2dvUap87W2o2Lzz1duec7fHwmz
N0numjWMLbK9niH+8kjIJxBqCFiNMvJQTk3cFYdWJea9susVrKndl2lK8UijHDhO7mxuCESAcRGJ
eGf44ADHW4vTKpTN9nax3GkTCueTnJLVbJjcqs6k3jZqGgVU3dhyjZA9+uAJsRtJccL4mpRmvCVT
JdxUc3hXlCyNSFK2upvvw3Voa4KoYzOteIpIDeL5LZTG2TMQoNt6J+r0BzGrDgL54BVjzQtaa4xe
wLZFpr8uTQi/bLC/x7lK9sHoED6s6x9qBGlCiCLH+6B7S+zy6FnkKTUBmWfICCfYrRsx1OHGLrMH
h4jdqJ4GsHCppCF9cngrlUWMu1Dq6A7Fq8qzGfW1So84Dp5z3eobDzJOisg56ad51yez4jYWDz1g
a38W5riNTPycwkJ73sY/QqNOd3nmukjOuItjBrwles6WId4HfXLdEuO2lVVn7fKZjCbpIkiWBVF1
n2YjLG778Lmu6+XWAQ/edcbdoLFhoDUAOtAw9ZATiuIftRyxy9rYLa0DTFqVn5bArnfd3NgYL2LE
sDmjQuNxRV1ypIS3UfMOOn6LQs6L9/YsEfI68952amvrWgGX2rjfo3F92ACdPAtJQmdRnHTrgeCx
kNXDKOcdA7HbGJZVbBKzPRTLMh/hS+7SwakID0Be4CbUSVRK2KNsjrK3Do3omUZFBPaPxNy4ngGi
JXq8Hq2chMBnVhCxDxSOlMVI6RrqalNUJdoHR210Xj7y99wC9NUrk0X6VvrJw9hbfM8ThW7DhEyb
CeCfg+x3dgFDhHcRfKjxI4+XLSRbDAW546cUrrDr0Ixw2TbCpA93GImR+NRoncx4SvcdtOLKhvwU
5h2quLk7ugS2WUjv4zHfkwpHDssog93kFtdTyO5NpvKQYZm3x3jnDYgzxuZROxNpHvbwg5wWQA3D
lUho02SLelRRPdBVG0GYyuULmtLgKLP0pXDjh1wArI6CBh1etZxoTD00+IlW4IfejnZ+LvG9DOzH
SI4fokMfDJ9H0qd9zt4AB+NuZy5leSSGw8FKdwW4hyDZGU6VTiROgSTHGuLQFGtLyHGAvGrou9tU
Vpt8MjnEFqjLSIBCe8301HZTeo1OyRcwNEtcPBujvHCr3Ryps/2UhvRwU4LgxPqXFDMWF2JS662u
xgU5g8GQx47dOghKu7zzbpv1ixPaT9hjP3o0/nbeaPd3uV8U7gxE3bL9Lra+ZoRHm4P8UVFwRyeF
PguTNClNqJr7KT3ma3R8Uy7sYCZUmrZHJ87NNlZPQFbi6cPSUiC0cqfdtHaJ69dTpA4U+qQmfaMi
NqaDB3DN+YFr+NWAH5EyxVRlWAFAynOfnRKd65HVyX4oANE0bUdoedsf8wmyvWPZ6HdgX/jAgl/7
pRB73qAF4lv9rUmP9EvZYSk8DlrSPIRGVGBZ82tnoPMdcf90b52WJg4BUWsDxmTpd8OCFK7lKclu
G7Cl8MsYd027IFBtUAS2rPSihfHLMe3L5OoPYwXhOavciiFY2JuQCOsjwp/nfRnB4OsDvO/llDt7
1XfXtexejML+7uXtczdTIwNIsasRuPuyD6nU2xJbh7BKUuEcHAfqPBv1+ibf2jn5wyktVqzF/UlB
TT0ONb5aDxu1u8roi5YCoKCLURFjwISKIaK5ryIoiDjoGEz1VaOrZJ81A/I5p99lBlvRTHMLnB6r
Fb7aMyBh4gjwDCGxxa7OTE0K1ksnpD+aaet7SBHR9kYxZifvbiRPpjOjXW6k+9l2rzgegQapJsLE
W2C5Q8bp2C1e3bIyAJBr4gjd2wQF7yZwim3N5eFqofETsUSAWbwiyfcTVjj2JWXb+GRmobOcPsdm
SzaPnmk6TtqfzfSWSa842O3ylC/B56ZVKbC8NvMD0HEe7Lt0gLYISnGX2d1NnS7pxuhMhmr+vGAd
QfTKR0WcckXT/If7f9g7j+XItaw7v4pCY6ED7sBE/NIASJ9JJsmiqaoJguXg/TlwD6IX0ovpA+v2
X6a771UrNNSEQSbJRCYSOGbvtb6F2BKMw0u8iCQgfTEP5tSpNnIxbqKhYRCHkYjM3EUgsXgnmew7
vIospwt3i6vrvhgWlOBR9tVU0ZfGoas7dPfW7OPhWpKeOiyvF78hqjeCUlb5OaIIShXqgosU8DHW
la273DnSfe4jcD4pizeoidANWkk9w+/Qv0y4Q4O5kE9jTDEAd/Ea7+ml1ce4pC5Qo7sJ61haQdvX
3T4uEel3LghafXFvtI4YGyiKwUj+KAvs+hbp9Ufok0j0l+lBjc4Q9GK0NzkmzAF2497quK9F/lyX
95a0PjWgW8mURHGBhtqgGx66UQjweNxoojiAVPmmFIElluEDwKBVbDUWUAaPrPPW7Q6EK9ySYfQ8
tynD4gsJAXmQy3fTlLqbtCQxOy3f99QKuP6xnGt9eiFZrdxYRmHj6fV2tumHbmx89TKAM5OlMN6P
G7Mx75qZ+pYC8TqPfRR0HR+d5hXoynniyIcWStXLBvSSIzCcuHCMES9pBh+b+JwS6RPOKpTklcVx
LP9rwb5+chP2WCDQBxNJqeYx5IiOaMyxqcJpIslQF8SRRQigbJsPtWq0K2PxpUQ4YxhwEdISZmsk
MKh24tn08UG44jq1+vP6F5BTemJosWcmvv5BGCnL6tPAW3Cnip7cIghTFfUetTnaaukMm6JepiA2
xDZe56NufDcq/7OIbdj5KrvGA/Of8Q5fvcmsCUWxr7MPZb+gwwA9tgGHdcztlKAC+TzZSeAWU78Z
q+VzpzDrpkK9RCdfaUcSID9hj4GFt4oU+xwimcLwKbwqJM5xDr0yumnsb1wkH33MsEEC7YxYwxGZ
jo28v8PDZ9cqbEV/mPsoQlM/3dsSISo3X2zD3MDf7m+YEj+76Mm0HOaMPjDv+P2TW/XsWQGx3Iz6
5B9oDd+iCvLOb18kyrveNsr92099gifTsmMqN8A5Tw5S/1MfE11v5G68GWOAtVm9nBicxZqo3ca7
ln5FMDsF2uWlf6Q0rl2qtPCCeKY6KtelYD1sY6Kt9nENs1lUByC54jiBZQldG1s2KAE4a0LBUOim
MPMPzuxM1zbQRzFe2rhnmRO/ZzX0zTAIiwNKVR6sRGlIhE20ndwq+HRnD7a3meA9nIptxBL8JpLu
h9Qjf7NlH7vNLDJna4zvtwJ9NHtJ4gkGFj9JJcpdzlYx1RipamWRnAU/Phujbge/SNu5yTXW0ld/
VYMh3mgZi92vMu68s1UvJQm8jThkeZEFCwtAlHEIi7Q8NDLH3FRmap8Wr3B3Wua+Q0s8XLxnCJ3D
jVOm73qBJLldSCGBh2SGzKYfRenFe3Jo7cyw7qykskmsLjYQStMQj1OyQ+6/UyO31OKUl6x0KuK5
QB/6HZvv1hnJLfTkbWbU4762x22aecXZms1tPOjNBSrR0c45GgAEhvo4ro61JD8KlZO3b7iJiZul
klgDH6kd5whOb91kE49MF8y5q6z2SmxewvSrdTuIQnDJlBHvNMzy/vS1n0b3okiufzR7FYeZO+8w
QxX7Oq71y9gT4mPHPK5jbCbdT8/ChCn5bMbZPdsIGXZl0cOuiC50VB4b6UOgwknx2PX4feJxfHWK
5IxbYVPVtvfJ7qSBvU3fx1HuveAXCKZYME4ueo1WLolu/Rmd/TKcRpAcW/KcSFpLkjCFin022qXa
UsdwQjNN5AUYgw/mSM21vZ1sIzlY7KJCwHjAyhngBeGTxCOhqcc1tqGS/GTWbHTyYfwQG9bZd3Ah
NU32ITOgLPQOvpxcMPCWYxKFM0waJNXNNlfgkxKR2lunhwnrIF6fVMbUNzZn0i8/kP939jKmIok1
hDmvotgSp0Ght99ygY+vIbdM42aG1TDMLGHHY6IMukmo85519glIDzaWfiwnzTgYlpqf4gaXWgQS
btH04uivFzOWd5ZaIAfvByqUwDpoFlv4TO9pgCnmkOi1dyLv2nfOAu/GAdBommzjTEGyunGr1WoA
JwBouJwbuS3wjl/WDI7j2LLjB3h3asEp0e1iBsF9AGhYj/2wnBfrxCV/b0PgOfbIP/azzFfEAekE
FI/UF9F6O9MYGy4GyRIjGRgZGaceMlbEOychByOvYnEewYcErrPoq5E+uXMaUqozFTkPrrRocOY1
AVnWWJ0dnThJDSm/Z3QdAWmWsSVzsNy1LdvAroaZ8YbyIaUKzdkKgxc9CKQyHx+qspk3rPtPZPuW
OxZu/keLrcdSLq+FH993pgbYwCnUIYXe/6FPV1yqP7zU9bUHlHwqVUcqZG6s3Jx2Wy6edgI8chW0
KEPdcbRLC+KRm5Dl0OCbN/MAe1INZPw6pn2XuGcsvDrCd4CiSz272wInS8sE/uSsLLNR5BfN6ajT
TjpohkXctK2wNn2zQNueagmjj5a08nvrMOc7rf9C0aK7YGA76f3gEF8OBjdryRZyWKRdQJ+RU+CI
8R4kO3zUqti2pALuplyuYl4mWlEV7oXukIV0FCqCiTbxbln6d2pmp5RGFRvZNDvT4nDDJu80RAV8
mlBXDkaXP3D+EqJCSgAyRArsCnOxb9Skf8lc2i7z4ut4FP30qSYy5Mko1Gvj+BiJI30+sRo8SDlH
78ph+sySuXmo0GfsRhIQ/K1HKiNkYVBnpp3fEPRR3AxlX2+NIQciXAzihHiT4K0apl1bgmeOvH6n
kNywjcrLz4Jo5zaeSnJAIndfxdq8i8EAM4szF5t6xsrCa8CgKIhMGQ786xihnZdNf3SF5t/NTnKZ
E8lKYdUyakk2BCYZPytaLRiH2Xt1UpbeXlXe9dIh/7W3st36XMgboaubk2FfUWgDf0SPu21lmt2O
FrpUzTVP5Zo/vaR5dszb7tT6ttoqMrPAS6zbYwH+jKd1qLm61h5EKJ3FXCqSfMYHLGXxobc07TLH
5WcUKQ+ZyIbrvIlGM7/kiS0RdGef6poyjxp7/13juONRcMoZZEbbe32LZyTsrN7l4BwPM9qKXKkk
zGfPOvhYR3eVCVrGtJkCba0wGB89f9s3xBbApH2oW899ylOLPOQBs047N9eiFc5JtX5yWazXmrT1
XT0XdMkGT+wsO/OxobG+6gbjQGKJeWhIXr5jtaWHbHtAk8RdF9qVjqCDZcolj5FFmib7dYYLliIk
Olxbe5CMpCBltVrcJ27aBGO5dGvMkDzgnsZDSAhAKOxGHCUj4LnVTMJIEnIXdGaYPSq+T+zLOz7p
xNl5cip2jaKVhAOMdT/YkpI8zbRQj73p1m0YD+L9TA1x5/vLU+oAHnINKc+gBOZjI4bpIl1gFaXF
nUr1GpIKl0ivrPgaJxQIU9bpO0u2yGRqq/gg2+VLN5SgXUlj3ZqWP97Nqhrv0kXFZ+LAHv30GC+z
/uC2Sh4K0eX0GNVAIUKBrHE9H0SVfIgIhkMDPyAW15jSGtx6gT+19h54Auux7G6ZPk6rCwSzCeSU
5lPmqvzGxbIKaZNcg6W90BrcZVOV3bZNDgMn1ah/lxkJu5M+HJ25bK9wA/vAUmi584j4WGPUcPVT
umgtco7fvkO5eo9zeTjE0VLeOPhsw9nymB48O2L7iWh47KjTk7uXngcXzvJ6D0gx9jfVSwvpArIx
jmZPVMelb61DPGU6zBIqnrhjIU37xMfNFOpF0/EeuciZyVP89Av0m3rc1dML1fBLp+bxuhAzTfmA
hF2vQ9znECx00kZG89Upd+6WxbvUJdhASwB2cox5KywPKuFqmyHx0AjpXupn8pAJ/s69eluL5FMT
jwR6U8uwNHjWvqjyD4NmnrD6OV/yYsZaN9EYwWg5eGQx6J0HDpwwFR9sWs2ymyD1ZOu0c0eelgdD
GtYF8t60D/JIM+6s1CHS10svyxpqh9WfQAf/VDec/0ok+3hy/GsrJOLIpqmPmFcph5iQEz0J/zwb
WBrbI2NT47bdgx5nwUCcxqM9PMbc/XdO72f3c+8D9Omy7ElDc+As1hfP9vot7aEuGPFB3nsLzL5V
Q7JB1O3sKpm2z/N0qpHUnwaggnuC8x5s5rzHBJmDUoOJM4Etip4bBtJtPywa06XB0OM5Ha0Dvr7k
4q7sU62arbshpQE6aGOAvFTbNaOp0QpmC+PavEVz9tmzLayu/Nm3HqrhadJkcsmUfAKoXz9pLY71
HJAJtklS7HlsB30b1VXZ3tPJ+cKmmtSOzk7QYdmg26MXkp0gINgT1bcx3nlvLb5Bj89VbuAbZI0o
U1YVNel4+3bxtb3fQ2yTkHx0QRWhr6JTUeQU8Qw3OQ+LTM8lm0UuHsCueW+/dOwCh0h7dhH/H0ty
RK9Vay9XOx52IH7FuXdnVAbTcBf5ttwRvMbOeo3vGCa7OE9Je9VTvDe1sqfbpffkQevlA6HH+wSl
6tYo4FqhCR12mdWaG2Nt1s5DZBzAdEcbSjXODsuoCpB5yeOQJs9+JXLovT7IkQYDOXpx7TpPg0bQ
ibLuWdk+22Z/MXNqQGWEDwKVz52K2djy9IQMT8maymNqx25Bk6P1A+4gbSPlO4BFrxJdKtRRKY5I
f0tWHY4DhoLs0aEcbdBnDUlohvYKBS/faIDX77RhlPvMy7Mzwbp3prK5KidTv9KEP7FLja+LOX7G
pAYDAvPFPRN9dQ+yrRlaoiKd904ajVRubGr4lb4fhR8dq0T/MIysEQq7gT9EKBHbUF8cmpoWd6KR
SNFWVKrsenB2ikUDld4SgUocJ4FpE8NIGfhEj3gh9r0kbD5LbbK+insucLmxl5YySR687XCTrKYB
ohE8WaME5TOi0WuYVCQWdTLPgxeToWHY2cb1LONhnuKKBn+I2Ku6s+ovhMUzT+H63McdQdLOmjrT
Ja/kAxR7KTxweyP564MaEc+gTKD9DqhYes5rLab64PmF2gsWjduhy5/HdaLQFgrLrEAJmxLvIvdG
eYl/GgR97MRZbt6+rPWfXdaI9lR59n3c6v5xIrX86Es8P9T+iF+0veb09mXoidDw49EgW9Ee9rQo
7no1D98gym5onaSfZeeagXKr8R2Z1u2uix3/nLSVf0bD17Jkc4d3Eb1uuht5+llwGro2Hb9VU3zX
+Xn9AWqXQyvLkHcj8SvUHrLlmEzjeDtVYJ1dx3bJyNY+LXPKMenleK6g3kN9VdEJeRIgobdi7vWb
xdTbUx1lVMCklPfRImTYUIr5mM7Z+e0V906yZ9Nmv5qjl4T2NKqHIU/9HZNVdp7SGEc0zn6QCjSi
bByBgM/t/gsum+Dt3+HGPrGnSN57FkFCLLqHa4lu4FAYsQcte1bXt1+8/UmcJM9qPUs9/n+NXMAv
VLlhpuEJf5wpWm09u7HZcHNgyxv8nc3t/vD2st5eoEiy/dtZAh10ptg+fnRLQ4ajZ8v7t7dYpn17
envbSU1Ky0I841OcZjll8d7+2uXbt1e8njd/PYGzrayNaAsovPM8H4usLA8OnM+7t5Ofu3P9Yf1c
q/yZrbxDfT2eLt+/UMa6MMDkCrtWM0Gl5YtLCm/ZsJhOunUf8PaHb7/48S9v33mtjVlmspEFr0/4
9gTfn+vtr3884fdfM1ssswcMl0O8PfL23U/HeHvQsic3cLCpUbxdX9bbg+n6Mt+++/7n9aJRgujc
dz+e7Mef/P52Mtc7RMrtYflw5N9f1frY9/+gjgmzErUaTSIefPvrxs/W1/Cfh397MO+H4mTAM/7t
8Z9e4E+vujA/WpVf7X9/WT/9NUGVxrZpbWp/v34yP/3Nj3e6apaKvGXJsZ6fH4//9mpcEr4ZvkW/
/fF2fjrZP/6vdySLFHroPx56++7t376/6refJQqXzX/LbIewaw1DhT4PySlH4njb0oZj8N+Wbp0+
2uNDOZDA1NMfP+QdVRGpjRktJX5MFi0k4xmuQ/+t7l0WyBTMA8Bd4iLYeQelobfXoh+WU5xQZK0H
3BpvDf3/b3t4nJuv//2/fq5VJbv54Wuc1r/akFb16b+2PZy/Vunrz/4GJLJ/9zfYxt88hKz4k6g9
kA8mUHd89zdY1t98A3c6QnskWzqGhv/0N4i/reI/EynX6uX2vdV18Ye/QbP/5pq2ixLN8Q3TtFaH
1P/4D/wk8df67ruS57vh7MfPP2v+f1XZsqzwLRPFj8cLwE6hm7+J2vRIpr0eUU7VWuRUYEEfGNE/
/XQy/jjmz8cw/0GYg26FxS11aZTSBFn/LjSlGDCZ5UJf0nDMYdhK+HjzBgZa/t6F/25sEjI1MDRV
9it6RdgBpWppmE7sT9QzyFe/RzPkLk+dbU8NtUjVRPRkm5gaMZgBC9YVi4021osA6lBiYutmQ4Mi
FaUWaAXbtWeWn30DvimcfAyCSPX12AWtZRXzFVuFPx8VT+astJy5Hr7NouotYE1RpmFGUAhWAiTK
xJiXWo0xfKby4bw3S+SzN5zaGRNI7acv7ORHiut9THIMO8VXr9aIZwUcG7Z2ffAn92obQ7FPDWjl
m2HwXXCgQwMr1EZxVIY2vb6MlOMqir7O9PmjnY2LCpZanjctdTdXxgaCYWc0Y0QerHq0u6G0I2bQ
IYtn5yOLoWF4D/giU+2rnmpV73+mJIUOOcwQs6VlmErDpvKNRGpUn3Qag51JCz5r7AzwgcxclMfZ
7N7RhmtWbGmpSLzz7TXVrxmmLrRKdxDnJBHwetIoJvSpK1w7CSdoNu2d0VTLSB+mt33ylgbXokwJ
3EMgjaxT295bMPm7k7IgHdMdjUEsGWFNc49o0M7oMCHr6QyFePBr9hvtxNk5zZ7y6WLTNCUmAAAQ
KJrMdNx9XZtu/KUgsfe+hdLZEBjOofK16bWiOUq7+mJHOc8yEpJxUMQ7VjSNde1q+HPyzsqdieS2
qDPY4xliYNdMhVj1yF3QSdZqV8okaU28xB2+4I3pJ3O8TwDQZveToRlzdKm6UczvJaROkMAJ3Cbf
Fxqxni5wj/uhJTSDFWuFBpDdxawHiZw8gjnw6ZKk7oBbL+6RM9bFO6G5gq0GmwcbRejST+AJIxek
odaaSxTtrZgmz3gAyMtO9KxrWp9fRV+R20QsQZRgI+56axPPJN6e0HYBKmhFY7k3pvR0ytpc7/7O
EVVcBNOcKTSow6x72wyz9njtEDTRWNedzAjYL+nOtcYRZGIBbmqIVIM16FvSORGKyAkNUJB6rVrD
PzWnqPaEYKOVKHx7cO9tpKgaTQth9QcHf/uASJJ6IABmYHroMtj73ykyyHCAS5fb0DRn1RFcWJL1
0gEJzw666J30C2QLKZ4t8r3yNY5I4J1S7Oi3Neyteo1ZXqL2wZ/wiu0XSyTuFjQqDgQnXgcUxstm
uRkiUjMuEARy0AICsQcy8rpOb8zOoLsxW9BCjw6hUekhNzJFYOZCuSCIU3/+5tBcbm9NU2d8McbE
nI+2ctB0mo4JC4Ed1OAFKtYSolByJZR5bxWD455zb+nLz4OkMg4jVSMX8TX259lGjxN55oeGNa67
LyuBXkUYRYbBsjY0O322AY5BoEdgWi6q/wzIL127ri4iOahOeaPDyur9OJU728ji5Zp2udGBYSwq
Pej81LKxRRL7dlpy6kIPAwYKdrRlqxMz/5UkX8GGZ4kYHT78+UD+q8bYMwzXQc2/mnCFhenl98ki
7nMNS0rHaNjCJM7WVhJ9ka8z0UkwdCv3+2rjl7nq53njNwvI9+MhQ0U1aGKvRa/7q3gw1sEcjBPH
I7PrU40WcEQuQgYSya8RZhAg5fhqWqA/LnvNttGfHYQH3HknPUkf//yt/yr+/uOlWLaOBFygZbR/
c6PM7DkGn5Y+bBuXjFRdGz+a/ZRCqKLvcuui4f3Mljmu/0JBaa4y/x963D+OK5B/mkzOhv+7rFtk
viYbFx+s3js3rp7tlm7wQ6uontLYC7hBw7kHjbHK4Kbrsmb0fKtKQiGjms13h8wHVLoqq2CuyNhF
Qmp52f2fn5lfVxC8Qs9gRsfAaVDE0pk2fv2QOh0Oh+JaZfvWEJWZIPtpM/8vLoV/dhAbESjdbJPr
4PfTH2emPwjQwYE/IoqgSlNZ9V+oh9eVzi9nmveBzQK7wZvNx/1NQG/g6CuWGekJHQUXND3I0DGF
ODCawvoLRe8/eTe8Deyp3EQ+sbK/HSqP8hI0OnUQsG39wcsmqMtR+e+/Hw7ircvI1U75++cCF7Ec
KWgSr0KA6l5MjfGoOal+ipHH/N8cCnO9S+PDADb1231qoetXKKYQi9FB9eTH0v2UY1398+vsn3w+
vqU7KLzX02b+br+gB57WbQE12MY48Ez6JsNpZGnOFiec+e9fbyaeLAvTJWZ+z/p9pGspIznRwvXm
kcbx3FijfjO6UKr//C2tn/Ovlxy0HXu9cTAWr1fCr7dOZROtC3wtgeI9AcAkhlrHaxl0U/OQxwOK
oShKjv/+ITGKUM5jXnbYQ/x6SDIezBjwJIdU5RYS0FGxY+/NlATgmbsq0f5i3PzHTw0cg8U5dEyG
MAayX49nSU0uTcJGlLjQD8JSH+hwPld99Rcz0z87jMCnBeCBbYzh/HYme6j40hFc7DnrrOxUQMhG
mTbNsGJK5uU/MB7/cmb6h4mQQ9gCuTv5eOzufj+Lvl5NOvq2jKodzXcWUOTfBISzgaOCuHozean3
7s8/t9/80eswu/r0sHtS7Fp97esZ+ElILxuWQXrC5Y/NCjhvQiQT0BORZZtGjCjxFDAqsRFRGy+B
a4/qIw1TsG55EXv+o99OLPKT1gbZzTpuuPnzF/fPzj4af7zJrNJM5shfX1tttO1gJlxU1txZ0GyJ
M0tDlHaIwmXRj+nmzw/3q6eAU+EbwmAxwmDjw/T4fTKYGJGNlrRD8jhG1Gt17UD5jl/EtJzput8b
ynhuZ/vy5wf9hzF7/chBrAH44FYFV/Dre6Se2RotZRbkTZB3jNlxH0ZNNx/ejvL/usDyr/gw63E+
16RTp3EiKQP8cdzNq3z95YftWoWf79XXtdjRA5j/ewVh/cv/01/+l69vz/JXpRNO5L+unPyv/wny
pQMa8Tn5pX7CP33HQxju36gJuEz7UB1o2Tv85nv5xIcOQXXEZ2nk6pjPdYayv1Nf/L8BdmKhZq3I
F4Oa93+WT+wVN8E0pbOuxMPn6ta/Uz1ZXYh87j/GcOYHDKIcYyVOYMn+ByM2E6xMPFRl7GnpbOk6
PnR2y8GilX1QR+V0ntCAeeIFPQkIFMrLMczxQEznaDAG5n3nADGt3bt08wPE/0jr+o9Wmdh7GxWa
VXjVyVNZ4Lq9og1pJOzeG8xKC42jOLrGOhY2eEWoZM1nJYpHHfe7TEwSIxJH345y7S1VxAgh7VYs
OELfSu+JpL+fgAZsVtURYleFpmF8jTwpQxO+HxiB/CN5cwvWhzYLz55uiLuyNBwIj4AglF8DdaHX
ye5Q7Kf8SQPpGbaxsTNr9UI0OZ6wgZwC05CbzInlUdbXypYh6jnjlrEUgEzkH0UK3Qso5ap/Qnk7
2z5Bqi45bahuGEn9U2IoK+jip37LwJc+jLjOKwjWZdvtGgbkwGePHtjtNnFle4M656HQ5xvHSW4n
UaJJbaM9CU/vjYSECku+t51xjV+cQ3zE2A4ELbvCyADSE0dGSV/RCX+Hqm3ZuGvwex63Gzblnwxn
8DdeN15APnqhZnlE+uhKbTRSCFDaAY7soJkWFvIzMTo+FuYF8TU9hg1tMQwMSX00oc0GBapc0GHE
oKxkRt9dNiWWM9ipY4xBIdpjwR4DQnvycAGfByB6vh/0koaxtVC214xNKb9UxYxlXGrfiGMA9j8p
FHB5DnNs9sfAsWrz4qbsqCuQXZslrj6jq3HCeYXNRwm2mhVe0lFJQvYIM7HQ+pXTemqzqAqGwVyO
fqo/WWWlNnnqEWJXo21bsymArAAkkmsakhMv+6HviR7x/ENn8kyiDs1FG3bk3yJcSpA3Ahz3Bqh8
buYhHqwwwqIQmG7B8D1Okf+ADePBTSSYzXr1NPF+hnw4qOUQ06n0B1eEDbmWfAYufdDYvffMyt9Z
S3SqoawdekY0UjQQFOvS9zczwRZZWSVhbXnJ1nNyDLfU8eixtVvw0vZWM2p8QWkTSpTmKIfxTGi8
+6CTwyqQ6e50axp3yHfW7OZiwIbgf8QpJSn4SePJX7KXxO3nUEWpsfUv9lK5W99DtZ8BuCVMuUt2
EeW0I9uvkGTlIVS0B094QIcQ542zoXVur9WOJSZkC/154X9IUqT4KoNAntcaSZMEcczOggwDlMuO
G4eSTUuOqNV4mzbreEFDvIP4TqgGkGjNA00bK1yurUCSSmpogfMP0TKuj8rtH4m1CZQp7xUqzL1B
SJA0in7TpdZn06wEBxoOlpPlh6VFnFvieMNAGdDzL+/qUSvBdI9TUMNSJ+Nh2dbQ+INekgrhNyia
NBNRJC4/yEpLA4AlqvdmTjoO6ipU1OyBo+Zhoi37QkLzEyXEfoPgNt93enrvdLRbLUlT16cNHpB/
RLBQfhvn9gFOXxE0SnR7DZsd4FwUIUS2Y2hXZpjROtnWDIOs6lbFMm4fJFAKk60ltlWUv+8L4zXx
ywKlcUl0rV1tsJWSD5QR/oMsBYKfT/ghwatmFBkEIHWnxIMuMA36de7ah6H1rJCcniTIXeRq2UuH
tipHx3FszIRiFPqEVi7BQtEqLFsZCDE0aPWzR1NTTdAwNECjsWSYes6tUUJtQEC7QeM0biqAqgcn
zZ7tGnVUFHMbeZ7WrsmqrxH2hJNJfIaR71Q7NrepKYiDjrRzPcw73uR4NHvjmk0738JTO2EZCIzO
dwNfDki/yuSFDE0cOrkVRn7UbYgoelURusfIdBFi1vFLmywnYwA6RnD4w6SIyc6NOL1ECQr8Bvxg
c67Y8mDM1jaLIuKiH6p2U7dYE8ErsFiOlXmaou6sexr2JQZpz+u8QDbZnWjHcu9WawYwvL+gkMnJ
oRh8cEmvZQTCTgKANuht98WoXaQfdUJxXraUFBtyJIQWAotQnREdijaP+Y1xU4Kz3sAqJMKvvHZO
6200r0KIZTh7olJPnkbZWAf1EULvDUmE6J9T50V0XWAXhRlYelsdB5nvU1zvOznHa8wcAsDMlghR
442yxAOLtm8kICEzw+AV5IV+GaCSBSW9vWXSPtUC78RqKOwzuTcw+bKB7bmQfHVHvXS9skjiscTJ
1Mkaq7r5iuYm3pgiuzptF7TzeEDjdQtuUrwb5QVxhjrJbOZyNREoC5eYdskmlSBbn7I+KmoGhiAC
s0qhryNPwLL2ptDIrEFSv/MDaciPVoypc5nd+EgMRRLUhHhwO3jIfq1vJOs0odKMD0mOxdlCBRb3
zX3aLVsDKMXGt7IopBi8Z+GzpxsiNzK2vE25MHML4N4M9O9T0Am4hzo45imeKB1VGzV11HOISI8N
foYNAwdLERmS3+ahCtfPSfNhVNNRFuJg1Jq/L3VGBuX5G1dZaqMWeK0SAxh7jScdxeYurbgKqAU8
JHWVYewa2p0wEhVGhPCVcY/8EtYmF6vRedu0NAg1hd+mTQtei/gOg7MMBby3Uj2hb9bgM+foCJNP
luj1TdRWdZjHiuwvNLwIoO1gBnp5oqR+cX33iVVWrmUvc4RkDMcipTqffAVDg/wMrF4Xr5YopgBM
NbEj9Ioq7zJ5pIBMtnYYWxdzsncsoL9Hafs6JOalrzSiq/vkImvjZWY3sxVDyr/l3rEZJPaoSQus
urq1GkSi9FbOFXFCmxFPbCckraTZg4dvUxpFnQQpHWcLCSvXyVQK/oBhEhi9IRgH3VQNHxvkwW4Y
nbu8xd8kU3yr1uzu2wRqGJ+EuZtsEVQTTskJyC5hdxiZlZketcHdMSlpLJWc7BC53rP+4jlFehhI
qT34TrkEebuNllS/iBhhZzrGz11kKFQdRbQdo/kDa5gs6GMtR/iUviysgfp4LoIkqrKDtoYKIdti
8Vh9o87+LsYdgFF3ftL7vtuOeqwHoEzTjOwjZWKKy/Xx/TKW3tbKLcyIbSNv5nGeA1z00HyNZL4s
XGCzKWlRp7QNRmIpAyvjvhxtpV9K8PgHC7zCDeXxc1eQl+Ys7Fi7pNnlcTmy3iDIb06qNWgMtQ32
YqLdS/Ng2zX2pqx3NgPDA5sI7abt13CSBYwvPG5oFAZDSGz5D1GUh7bCaWRX8bOs9CepP+vYDk+T
i8CnynYwF3H/2LQcLdkcJ+rvwWRA0qoccTJ6ooPnunmse1bwDbJ01pFatPNo1TL7ui42d9Sbrr4n
J/cZWdAXbYovdoboLHGM/QDT7Jjg5Q+apbLOmUYrp3W85da0wbJosr9qOrLpst+V+4gP59pHPW6Y
GZljW+b7fpOCcD32qvsaN96lA8W2UvVBIhGsIPXo4PbROzMZo8Cf802tO4dZj0QA5vcFIpbFXFvd
Cep3oSBma2MtC4sNsshp0yyieKmrSGN1GmEEJCZvY+vD3o+nneuj5EHP5XHR5jeQNqxUIh9GvLex
+tbGgo0kNJ8M4gN9g+GtJCzCs9N5p1vnismdlpF7TkZGjogcm9CIe/NU6PYekWYoWZNZZJZskBQy
OmboT82M4XH0LY1tDBlAntt9xusFZX9ZxmvFViF1sAqDN8f2EbeHoi8aYozPs26tC2INKLhjMZY4
9ckecU5nDcT1MYZwrA4AReDBoowMdclJSyZv27NA3nKnZOGIcqnWMTt51U72mNTtqvuWCcwOKW7k
o+tVAAEm85swKKa7AwFwEo2uQ0oqDSGdcXnG2UNJpiSiCJaEXW0Hd36vI+dDHY/vStVXrU/UPs2W
x7jq4fmOFMUQX53kehZ8gNZGGtFRsmu4ctVubK3PUhOPpekhMi95vXhgX+xMfspbZsPROFgtShCr
jKj3Y6Fr/zd157EjOZZm6XeZPQvUYtGLMSNNm7mWmwsP9whqzUte8unnY/SgCl2LBgaYTS8qKjIT
kWluFPcX53xn+FNUGstYm0BtpzZBTCemE3rBAY22wm1rVjuHWJJlaMTBnFZIZs13YPuvZjsBqBfu
yZvjkS3KSMdmPM0pwqnS7ls4pNZ9rv2R1fCp2viY0R+4Hm9zrJA3D94aU7a9TyBaPeYHhcmHr7M+
+0DRyw7b3WCx06dDjlA5HAl2QEdKdgA+30eGj5g0iHgw+unLDxbgoaCzUpK1io6JTp1WbCZrKnDQ
QxOtFjH3FvVgqnNmqR4zvas5FIUz7kzIiwV5HgbC+WiWBltminBgPccx98UeJNem7cSL1ttgsacM
R+J1zGUWVp0+4i3GijAaRFhb7WNP6RNCpb5LEstn8p8coCZxBHcSjOOHVbp8Gghg4ZhylROkdmqa
+e+WAd+5MXk7c/KgS0yLQdGDUx571LrfbQBYNfqjNILp7NDWxj1b0spryHislqOKs59ON5naTeYY
4dO0MaJq776T3AE04FXa2RxFOf+2cbUqDw+dNciD8O1LXru3OPDkXWF1oTB0DfU2Gmn/mbchkVCJ
x4Gz4Jn3MY5EeWw0EQTIcBqnFxJdWYn3FdJCt6N56zp3s8x0xdmo5+fOddD5SfUzJ10N2968GYOT
n1nz78wxHu97KnwAf89G7IC0zLTniRsqslMYCLalvqXn33B33/edvXFuixzUySIMGgwrcSvY5nmD
iunR0vQXf6i/rQ63Go4kqOG8zhC5a/qSRp3TPXUFD49f+t+111EVFC8aQL2t1stXyhj2fSaVg8PU
kUAy5W+swAs2qN/WA94/ErG6EASg7kBWhnWqi71vW18abYZlTgcoWIcMRsBGEELeFVzUlT4EreYO
F4sXGjOI2d4pTpZew22oMJPUscjwz+2XBYUmPTs5fDa9q+b04NCq5hTbVbMnwTrZGB7er85CsErd
9uSKgHDHvmVgYGkR/uAPw8KiL5sEg1n6rE02evzBelpNubGxGnksVTI0zfGAVj3Ojf6U6I1BPMGF
9YN2i6+Z1/BxqhFjQhNcUgX7euo8Y5eeFoFaTEMD2aaYu4cZPTNGznW/3fOiy2HId8Nm4ZozPWqP
OnHmIiWA+DybiRmlvnZwieHFnOwVJFZOWVStF8VNfWfDGGp9WVPD+3mpKL9r0OpQU5KpuepNd7YG
9w4AA/r+3HvLZywOGdQTDsoE60+gG0gjMtxhKokqKi6QbjNFsXVh4XexMvM1mKmkZkY2HebIzQhD
mZokuNCLHAmianYuGACf/y2OUYP59VpaiZm9pmV/Ni6zWK2IT5IQeubboG66lJKb825j0uGNmLjy
QomwaGFZ6FP3vihMsY1Ks4M/bgs9Fkfl7zTHJodakOPU/+m14WrrpBOMQO9FXJPv6JW3Yh6vTtoe
i1HdSvB9m9xeiCUcGnqpTLzHKZc4FWLejhMp3ISRHzPC7Ao3+JKFvC793G9bpU6y4CNrtO2MOxlf
d2/lsRZkA7ua/zuvCV5L4yayafS2tc7QpbQDYoaNOAxyxn9OMJ57Qy1g9LMTiUvL1oPFu217k2yf
8UUuN/rFQ++XGgJstnE68gyQAqee11VYZGQwL117N1EAb2edStgzlBk5sQq7BJNpG2SKsRo/muAw
R+qwmtOMx8H3GMgVhKvj8g6TlChRvHdP1UNmcTvVXvYZTMMu0fSHuvKdA5oQ5hHC/xjRYO0kZ5yY
uymiSeyJKAy2C4Ep5ynJdyLwuE6B++U4x8mSn75MDjDCXlzaECq19JSxtfHKMsSHsrHXMHPZ88RO
HPG5ATfEsEjz0K2fkkaK3iRdhnfmRawg9TnSM0hTFu4yvV42o01iSaJ++fMUcHq4kTOsibrcSzRa
mHSwi6LVGUGFQRDSYAqsRGnbye+4X4MQs27tSnebaNLc91r2TpLon9nFqie14qcU6ZtEpEB2ufNH
s72TxvhNZcZ7DoaE0FzRbXri6zYqCARYFR+kSEBcni2HM7TCZVOmZ78ZsMKP7Y3wYII9kVvtfLdP
9mXeERDFAatL2L9znj96sbI3wxKfCFynZ2qa8U6nOl5UtYu1otuypm9Dm7hI6kECnAbDfiRl/Y4M
VQY3rTNuRiKst1lCgGznC+pxOxxjVlaNr39lSsQhtwyDCXDd3Uz5Zz57WgtZoeYF0Nkkgg4V9ZZv
nodcQmSZYVDlTnJ0lvTsjMEDODjjZAfTd35vFlX1jtBg6yaPFuMoWGJI09ukfJIDwVyI8o5yFuCU
eDOw7zpqVT5vY6Q0hBxg4AKWs0RVT1hV07+hKsbMgDNr8v16B4z2CJ0M70MvyvMYALUy6ppTq6hO
wgk+JS44Z5Hfetu/mqMQJw0eFLM9Vjc8nm7y43nV06gtv1B8lwBH+E7K5CST19a96JbQ9zPJqhsL
FMJMhX/Vgz8KMX0Ua+Z7M87Mx3Da1B6cw3jg3ltj1c1R20qlRTY31cVj1Ep+ZRJ5Htx2RI4LU5Vq
OQzwOIQ29Zuyw8qGMyjQ/A8+Trfn4oemARpBUKhbxJZ5tnFEofaD8E1Len2ja4j+NElKexU4BjXC
dB5iPp9l+KSpZGWot9zNed18g65Da20OzjZFEEYN8ZPj5N0GrfUIPggjRyP/tCXV5GSa8Sb1nP20
htKphbQ5wkZIgCD+LPZRJrfkvwHleE4Wi6zu/DzgkaTEC37m2IpGHw1jO42UimTQpEiUAQHo00PR
deaJpxwZcm2/+4wXMIZ7lyElNIqJDqDmYJsbjAZ7Z2xPCDzDfoBsM8PGxxP8obr2Ezuppr22chto
07TvM43gU+JHl/R+1IaUN5W4ZSJ7iUvGqDBCQosPwQz8PZZumHj+L6+dPzC30Rrk4iV3X8fBoXzX
0zEqSNIph/Shl1YbjabONDKosONgAGecu8UvwpysA6HcT+avrvktyE7cxqsvqNSxtY4k8jjJSyZr
sTGn3N6K7kOiM93iqgjxea/WULJwYwJdGF0YD82g/2DR3IJUMjZGld7X2X7QFuzA+mPSCTBO9VuP
DjAcZQ7E0o1DZRiHmLjGYwOio61gdTG0Nblf2PgM1XS2+Tae7QJ4SOkUFldnzex7LviUqOS8XQ8R
eqOS/rNUcDaA/OSbOqCzKY3TZAXLeZ7EieOUN8OksMZBZdzlBhL07g0VmXEiCmujk6f2oFXugwO5
WED037Qs9Hn5qRsDioVYgpI0EtfbIHq65pb2aJIFy2wCnJbD8EhBI8+k8+A/EWMAe0xpXz4g3smY
P51sJkZAQF1J9g4q/aBayS8BYKqGZap1v2ocG5Pun0rUkmQaMLqpc8ff1G576xN8czHEtW2ytH/Y
60dYHR0WEzSkzF2OGA3PJmcWSMO7Ojd/oRN8nrCfhqMxkIc57JzeideoHHMz3qaa1wM4Mg17ytNQ
9fMqnR3DOL4VyWECzLBdFVypXv4pyLVDNuteiAERKySouMC2IM1yOPhNqd95i/8h0N1FZL6Z27xH
/JhxfphMU54q0wwBTyd7TO2ayzevWXMSiiEPjnNw59oS+W7myp1ds52VCAJ5v8QHMMKUHBuDycC5
7/zqjN6Jo2TxGWTO94g2t1MwtMdcL18WoXuPfmU/dg7MIxhA9y1D8hP5wMtGln21T7zlFpSJx2Dd
+zB1Ja/oDvdQZK5VRcR86bMQAcf3MQ2R2zp7Xiwo2oraOpc+l4m4GChD1ptwGIS4o8RZxZfRS/3g
TsmTaKEgBJ1z5wEvW2rTvkhb3qteIsQx+2joAc6JMsj28QcT/2TT14IZIrsGmatfid3+qdH2bGRP
Mp6Y3vyuDzGD//arcRf4FZ+/RWC9yOQWZ3CJmwVmoJkbl0UNH17fXPOptCLyHD5JZbss3kShojV3
ZlYSy0YO+BCztevwxjFfmw9+ktfboVZ3fc+gpnSmfUPOLiE6jlhHps+qCpL7RvGKUZzoB4bauk5e
MyFB4rHVFKsa0OY6IJ0lP8c0bSxg3SCSeQlOPOmcKEkFVIN722cATsK3vypi0bQS0KnADYYxbk0d
WIDWvdiF9jWz8jBk+VsT3lGbrUNB7q3DimOv6xMp5ABvqqZ4145WC+Y/l54TLr5kfjsSxN5yv45s
u349IVfyzlpOLVdb04mEjWioVhwWBFZqIxtUm6/CSaOknDjeQg6j+zFLC76z2vrI5MWTcYR+qnwg
+bDaWIo/G7P4tQoCsxHYXb3ZfSyk1kX1EHNwDxj1ZdtQ8w3MJQ3tTyXrr0CfzYM7km1Z1AHjO9w0
UOxGWir7ReiDy2gGErZdAjVokxFnr2t+W8RkRmkxk/Ido4jXPdXfGToBfOANwqI0/Cgw0AVnfQ9I
pSLJqWuGUAdMxadsXDa0y9SORyDyXwH1u1F2e2QiKlIM5SWEspEMI2Yw7bplyN5MRuvgVfCo+SLd
8l4hbzLWv2fiIBtkt2HfoR6k3L60Tlpx54OkAbJzLfkWj3ZqHQYH+GsX8JNwVmmhJtZxAmGpfq4f
ktqwD9BTQyk9WBcivQnfP6a+eDbA3TtxezE6mEqdSSQSkzgpCYgeHP1Wkq5w6RQ2LlgFoT8aTsi4
9qtyJ+eCbvqK7P2u5JpGqYEdyJ3i93awKe6FvREBoVxOfFuTyXaO1l9oL9NjCpXJlbrzgfiz3nTS
5EDOB7igxRfPjkeeFkfKZFhknNU/dr1aXp3qLuFj1dz/qWl2p0ouPOHuJUj6MXQhSDfeZ4zuf59a
rAhEmn1XhADCCsXebWAL2FZG+oROowfGlnCbSUBt2FY4efCHOcQ5Vmvesr2yHguQCcVbMJhLmChG
bt4S43Fk+hi2QL43OB5pdiqGtfDGSzS9YC1qizKJUxrcXZebEZtofcdL/2AY1sXsVf9QJsnv4KFL
7oJ4fK5S+gs9zz55FjBpeOmTlqbY4Xs32CtIK45G/8I9CmzL3+gmAVSs/t5IPYQQrRiGxmwP7AR/
Y1vUBRv23n2gDEFQZOwIuXon+othZkB5NlvwOkp4CEif3tklBtFg6BerSB+lA3BSSp3xkrlkp2rW
j4wY58toxQVNK64NPRHWfRC0B19pH13Ae6Jja7U1Kx1YZ5886Eyw71PiTNnSEdqORZHeNvmTTsvn
IFCSTL716ZqlvLgeBoM0rr5GuTjRojq2RgtKCSYi/XHikFR8vfHSfi+Bnx6KYLykWkPKGTkRadJY
7wF3Rm8Xr0lHI5oGExn2qIojZOfwjsC42ISG55BFQ9iSpI3o7KMrCJ9ZEn9Y9VH6jCr67OT6dz3M
S9aBSRxiV9+VWvtT6ZRimY1HwLIzCC9jzUgvIT1TuFCnc63loEvExeTsWsY88lImAzqr6aJukrNP
FRPYRMzlHb2zmOHWLYui6prjyFMYiTMaT68FH1F85LmnH4vWyvYyb546Qbgn+mex1fFx5A29J4iD
BEqcEFsE/M9WZhg4KX7KwiXAu/7uYvlMqJmxp9KpQ66FsfIvHBji+lOPN3fTj1o0phC/yq7AOZ2Z
apOXzPN0xylPvluTAaPYgReD9rLgbti1kxupGSd+kiV1hD6FIQcGjuGnB/czSRwPyURh1bQqjfKy
q8N2YOzuCp25kQ/Y3cyKo8gbd28qtuqgSSmvQ5kNOpKS9Glu5bJ3s35PM4iJBZXfSB5j5+YhKXbn
2XmQQzkd4AJx5FR9CgFwsbcUcgQqk0SzMclEAuYULztjDdTrNGOPewVUS9kctKn6VkqbaHeh7Md2
Q90r4y5KHFbiMyGluR7ku9pHZmMVqzLCZvKYZDTXVdV8ByVxuIk9kui7CorGuWeeTOwTkoVNb8z9
DjcTFPIE0IxNBexBi2eFO/Yu/VyMEkHYxtuUi2HToEfYpSoutp4zE1qd/x5cYzoZ4OvY7/0SC/ek
qpeHmhXPZhoc46ry+SEYcgryc6KKMyUwAoLUfUwD6zdxHD57LONkDqdqyZptVmhw+1cdwgDBbJ3O
l3d+5f0g6FG7Srylmsa3JrWT3+BhrubB3rXyOEBbPA0mI2NrJWTmcdCgoFEuP1p8N5vocdsS9E1H
VaQSyhvJI5lpzP9xmoVwTKhgVLpt1gV53HibhSFTX3q8c9r5V1AbW8hN81Vbi5JiUheCFr4XUisi
z6LyStCNwcg16Sq1G5egPevHxuZOCxK++wVf50xIFpUt7+TKsKO+FV/pss2IGb1OLMrCYGQ5m5fz
r1iot9EbxoiIlkPSNJKMZsAFytSh0yqweklhyX0wGJAPewqbvn4A86CY39WnxbHTPU4TNCMjQh04
qBiZal5TgP65j3bj7K75ZaBFY6t/w1JPBScytpzkcT2UV9gkmt08OQsD4DxWzDmYLyvugtxjHc4W
00oLZKGT+x6XbDmLpkMDsGSHzKGpaSqUM7EpV0fWV8DmhqjtHCuM7EqiTair+sINoVrgXQdcGLUm
M+3HQPT9U92+qEa7JEtysWW2RA16sri5m/3S2cOk/8PMqsUT0zANtii088wkU0H8lJ1tctJPLyAX
mBSh+GhZi4zgW7YIRGBy5fDcPAI9oiR5N12nO3sFJz6cR0dnSDM4oP3p8AfYN2U0j69GIYYt7fAQ
+YpbPDNS54g+4gQHadEpx2IozSSpMiAe/Mfe7R4tIz2TaG5vJWdrZKOuYRJIDGuxaxMN+1QXAGFh
QIkufpPEzcM0NCyoDCY9dApMWOrsPhAQlgzWfdvUYytosYXUajSqJCrlsIdkEerQIKJmjmJ0EyHT
YliyUYqo4jHLcipc27ia7kreo0UflywGQMJlRui3Tz3zYUynjgmGZICSzGcCfkhja8+5XK5xBxh6
loV3chKHXM+5eGxNxwWgt3ylZjUDsE0iPS8vAAucGxpDu8KvMhX6inucLuxRj+gqh410s3Y7WExj
umyBVKDZ61E3gpFjsKlRV4thivpBP+X2cI5rygcUFeuaMiPwzhCITuivvFLjrlgfIdtgoqY5OZLM
JP0VlN6rmHrMoLjStkCqznpcPDVN/GeWXr6tS4ArmQHxV0hUJFxYX5jTJyqtb03rvmxghlu9IrEv
zgHbIbT70hF9KTuxIjNuUAY6v3srH0JVm/1WE8VDL6p033ET5Zz3TPLtq6f+1DZDVEpe0HiDxia1
bucdfEk4nW7LgAN9PHMaKBSqvhMFdF7X5+Jn9aGYy8d5HPd5UOwKPFDK7g3OqPS56dGFUq9ueW+M
oeWOp9ZJXlNCMc55dtNH9NelmwHaNMTOzFwb/pW+bGIzNc6TPlK19aMTIXL4dEpCQyn/cOkH5JtZ
DJaFi1zOBRvE2xiwOvg11+44ed3mBe35BDwDFE0nD17sYej1U9ax1hREuYHMRcruFJc7Equq2yhg
06Afa/aJ5kW9aYGkIgxn6xuJec7biWfftU6Z/tClXE1W0MyImtjDa9mfW9J72PKNFMn+tIQsB9YE
trxHEcFWl6l9DDrMPq6Ym33mzvlZcvqNNmI6IhYt7gMzo/dBlK90/t6CFlanhAzx/9jES3yNk3Ej
XZU5fGUdTHycuD0Z7dlTVYelHb9U9RS57skh/n0/Tin6IanDqHWbSPMXA4uZxU0Lt73z+VNp6tD6
WeZNrgRWkgs3xmB9uG1xctAAI/36nnVdi/RS7fXKFifgToA7dna8B8r4xOi2ejMN5sioLHs/7o99
Lp8QO+5MH09QWrhv3AH9NsmXnyBV9yS7/LQe6IJC15Oj8s4N790rzZlmh4VOWCMqGZ36YLpma5Cj
ltAlmizqDHshEJK0x4nUR34KNuU+QZCSBjAlGdLH2UhNMIZsTe40uG/8gZSEA5YtPrmSCfmSIs5+
ZeRNMhq199UaQZlkBhConFhKctuWhpjKdA2sVCRXjlUSoBylz9h2TITw3xJxWazNgswySlV2Sfhr
sXdC3NphnmdGDhDfRGK2JHN79ObmMPM8gPmfeX3o6jRYtxGEFvx5tP5wrL/yrqYGW9ArsOSlly71
Xy6FklYluPMW7KZB+sWAdDon3WPB3NnpoZANS4KRcybS0rCtSJMc47bAMbG4WbDXg7M/J87GK/17
r4EcCJp/mxl2e1m0LJqdqyiW+7Zokv3iGhZSWvpq5AwyauLk1CeW3GrL/FL4UxeN1GgcuGbe71bO
UZh6X7AMuQoJnEzm3ntLtA5NpTmBFmRPS8DIxZxhgUwt7A4JXzxWH2O6PBU1+FTHQO6tzT00s2nc
DZzpGd3YHmpOGSGuxdoOynZds3p1v3WRiywLZbdaj7Naq+Rzs24jnSDYTAbZVZR/Dw7nN7nqqxp7
TM8iSLQbNH7tYI0I+pzi15CvJSlEKAzzAucIZdzWtL2FJdSwgFfnwWJ9HHbUOUGlH7RufCgD78/6
D4osU4d8lL+VqXLiC33zlJjTa7CgDlnSOBwqiExLwYHR5EiZeL5JvebQ8MutUVu/kdIue5I7Ecx4
X5lBicC8ujqyfUREZxdDCJx0fT8GN+bj4DinfCMEyLGB1SMZO2a37C03Hd+NjMAi3jfhGpYKat+4
9PVsbIbSnjd5O3AXlPCc+9m6pjU/h88ioypCjXRR1kJ9s4N2iuxJ6K+pUisgkv4rVtXRmhs6VcLo
dqPJ05I28bXw+2I3GfazSFG4LnFsbXvbPDNdJ7JvMC1mC84up2ymvuxvDVTrEKWH4MQ/wYc9Y516
ijs9qhb3Ng8sB0TWSnba8pggLj2g/eCHK81mV9tAxNoV3YJvDRVl8ZMa+8Ls8uOg7J3t2MhrF6X2
mM0nH151HgDnxFQB8N0zDqoa9b2VDc+uaHhRtNmhQasIGVxOm5GA87Uu5wUBRT/R+/MMIP3gtc4J
0Bk7cwrQTdIFgFXZRanALHbdODw5+Ks2WLiHneXMXBOcAXXbZft+HN/QYB1iGrilB9Pqzh1zW4PY
bpa133nltkcQWa9FWnUPpDgNztjD2064xXKdVZ4ffJk498NGGzkEjLI/9cKKcLAq1jVBuhvMWw0c
+cLt+wCjCwhYAj7LAWEH7QfSoWSDzG7hWwTMIunFAyLA3RYQKHoiArg3w0QSAeIRtjMBzcbg+vFO
LHY4ILVu2ch8Z96jPZafw1CYe6C0bPK1B8kVDJF9LqAYxBzyrJuuf0gLOluvL7aBP9ZRHJQ2x6ZA
OVIecWn30CmOpRibG6FQDXYQDeacRTYSn34XuNBERVk8cogVUeOSHxI3R3dpACKLzaCy9w5/E6Id
n6OsndnMM9rdwO5zQ7MYXoeUpgRlBPhXV+1qtia1RETWOOaDYZOia4+vACW1N4lmygvk1ZpZoa6F
NKN3902u8oClOyoM0/bYewg3YESyryg3Xa9PkdDZvQAojpDlftBn/OhF0xzblTKumy+iYgmdlgry
Zb2EgZRsohNUBhwiVAR2M6AKXwB+BvV8IC0AMoOOrJgG8jI1bKLY3Wknq8o9BqDBU0Xc/LZpj/R1
Bh9p+kHwjCBM4rHyGZoyEqr6emfOJu6WfDpPlnPfaFVEyA2thvlsoZ/ZGL0ybt5AZbgadqiqugrR
44B4aZX4TH5+36E83poFz5LLxKN0eDMNyC7jbPoc8o53qYWCC53vRmPVhq3Uvs+a1jwq02EKICxe
VFX/pFfyrXO+8yRhfBErbVcXX7kfr3OLdt/k/SUNgu6U6ooxVjxfDRX/MoA4ijrJIzqFX6XfcPto
8uj2Kt+zIWoZMQEtq3NmNUvOsVl3pGHkgDjZlfEqAFn7IUfUsgJJvFtbDu+SzzqBhJ7jNEC9h+B2
WGZw+b5ARxrWmduGFhP/XTOY8Bhf4G2A8BNJxyj6Ng1+ucPpcTMwcu9k5f/OJpnsfSI0N8uCDCYx
gyIctO7sTqy+WMAPIQg2ba4qGj6C7B0GhkxzFzN0ig6KW2FDfiRJa7as5sBqyOn6V6ol88A7ULBL
RFzP8Wx1/UiECQkJPJT06mmUxEgypbE8m3L1G/0lq0wmIe7p+M0Qy4mKBNeMUax+ge6L/beOmv+r
WAr3YarKoz8uE0cJo10pczI+iXFn3/LhqAc9sc0jw29sMRy2HCln7rDmjuHpK9bFd9M07wBZfKRl
mz/lACc2M8/YvgdGMxlvMRQ+hp60SYCVzQa8ANEn3W7K0I8HM1sP0U/qSuOQ0LaChLh6Ql+jYcp2
r9J6DB0ObuGUR9gIZJjF2SFHJK6mnrs698CwMackdiFIDvRn1Q6wCtMxBKhIxYabVlKQGfqMFs0H
nVcKK923liKnyfDiLfNOBrBjb/LAa8WmgIK3qSYmyAvSd1wjat+vI45gGcpdPFtOSH/CXVWYCPvs
adVxowNWHuFrtMI1o6RfUKjcSKtSBitEdqH9wH+FTXk4Vlp1TXMm57lt0yu2Ds2oykNkCwzCgKqK
zjJoKnt2tIG+N4bizoamxVJQ767LBHhqXjhJ8frMIioTYvLE+nz4nbFxp6o5LKzES82Mz5bCt1QZ
st5Nc4006ZeZSGvfE7YQEtAFLgP629ZuGCdbRnWLBZx0J0cnJb1Lraz6bGUscQkBZs/U7seS5j4B
NsbYixSlaZp37DV5mtRYRE6T/fE19IijhO3sLK0429yqePvvYPO9tabXRGQ8pzsZr51dz42TZdmr
iPFGuSp94kzh76DeH6TWYLqxykhVCdNM19sOjbM1e9merTuDAdN2Nf5MZVMeunWmZNdPgDIWFAnl
D9Q8op2KIqzIsd+oO9hBxX2srbgfE0EZ7DQzTe89EPz0M8FnrxW3ABjhhlcB2xL5arjdvSIP+hR7
OAZivfm2YcnC4AB0r7WHxc2zSJ90axssQREpoWHTiDnVbR957qw7Pzqn9zQxKZhbjhdbL/nGNJUz
0o/Lq/djO82uG1wFCajv95Tj9WKLK8fYUgfyJGxEhsXcrl4LhLy6fglaVrE0cS0vjXrHWLI7NQFA
M0grETJRxMZBzlgditCmddSH5Rd4iVrmqkmNin2YlQF1VwtVVQWnSvshaYhA15FdtJeP1SMZgcCF
W8p5CO/YIsd7aQXFoZqBzqI4Klm6PuvLsSu8h9JKtFDk7jbTpmMmuMRmUEepQiWHF4ZtP1LHw5BN
GkcXlnqh6vkSj+wDq0ABU4GHTOQRsZ661DiA2/ZsaNmOxSrnVT/UVIlVcghEtUvy8sBIZLgUbGcP
5iy+48wl5S9jqWqpn7i1VhcyqLbJQi3uqlXd3qGq17242gFNv9UezO11T3btnCIOi4KtjTFi5fJb
/Woa6koB/hJ36X3ToLrVmVJth9ZbfSQJ42NZ34NwutqDjyrABeYxmt7erJ/KTJ/D2dXOLlIxTFzU
UApZg+rgQtOjUaHGrcPA3ibSCGA/h1T7nxCD/9+W5Wv63dV9/Wf4a0r+p0n5r/H4X3/1P8jY/N/6
mv93Ef/u0t//BSL3L0+z8Q/EqA5Gfp3/8wP/n55mzf+Hy6gXuBvDdZf0BeNfpmbL+wc4ODzLustD
j6CMf0S/PCT/8b8M/x/4n3WyfNlGO4DkjP8XUzMG6n8zNZvrx3J8/lOwFGySgf8N6AEXmHylJjlZ
cfxjOcuhktVj6U04AUsJ/p/e4zZweraIhC9GBQG5mrphJ4jC2EkXcErgI4ZY5gzIGyudyaZKjvMn
Nln1bYhVfYsbi4hWpzj3HmNrXeKGpVK5GaoQRz+bq5vmtR5SbqDbPYS6m98jsvCEDPUFF4gNLDHz
nezM9/fDtMBF3NsGV13E3QHF8mcm8Z1kHZnR+hKVE3majG+Km2GK4qbhm4KPgMvXyJP8xn5gT4rX
LzGgBB6NZjqXAWNuqt0bB+mxiAPjFJP6epXBW5F1J08sPT3RDKybqgGqjtPeEhKTdsZoogiXZXzT
J/fYVNORMszfW0Mz3ZLShnUGET5M605dW/myqpSOIzWrOdh4qFivdCXIsSVZIBevv/irb9bFc4uz
zjd2wjSvpT+yBm5rkqsk3DS8LcgtSnf8k5D2exjXr7Vsvfr293ex2fa7JR2tjW/WyYYXobvPBpPV
29+vIqk6yv90QP+mD6v1r0YgHmj5rfNeBBOBKxDW9Pb3qxeS2AajJdymyHsCtSwi5pxhdK9mU/zf
X/7+ZTPQq+VpftHLnESD5KX0Klw4pu3TZhm0Lw0GvvDv36Qa0q428cJ2mxJiQ6zLTc0z9ssSr2jd
9/YJpeIx9QbvamnwzP7+DpC7R/FFOh07oShArrLpklm7zpWvXf/+7u8vukBE4jtTaDd9HA3e7KAA
bRpxDWTxk2lufLB02R1bxpUxs1ruLS/nm+emIyfMQAKcrb/8/Z3i3sgrKz7//bzLeuMsrZXvRWcW
GFK0mLPPzfvoP/865uc7dBqJcMCZvmQXoOUgwACnpVIPsybxeDi4qWbB6H7AgnXCty/2OJuHO98Y
UN0VRNX7qu6oB/EqNijevrKuvxtLn8gpRQlK/4e0Nk/OSSyZZ2ZGctJdhGuQoQOUlVielT7Bh2d2
fkr9Bn4cGeqnRtgvrZgRjlV2+fZ/mDqz5baVJcp+ESIKM/AqzjMpShSlF8SxLGMeCmMBX98LutHR
/YIwfXxsigSqKjP3XrtNzR+sCf2PZv1NQruBOOemmyIpmO+7xR8a9QjrgxgGfq2CjfPbE1Z2/ypU
4K5IXLFOhUPdiXksgxuNXVV38/4UYstaWY4f3lWAqx4Qtvos4let784R7TOaImg0s/nniLTgmuR+
+oWNJiEjxq/WXpC6yzBO/VXW6elpTNJoP404JDraslbfjZdY0RBpqlDeBs1Aow3WX7IVM4nswfHf
O6gcMFiC9jUutORNus3esig/Uxm4F7PRYA8yGizDlKxDP3dOCMic1ZiIeNf4NhY+mslM3mX5xxfV
ivWt+Ed+y9Urwg/C2YKb4ZDiplxR3cYAUENDJbRg2oYaRG+8o5DGPORO/yHcQ7igevcYTAjgBPFN
2xH2IZVEcQ9hR9x7GP+oLL8A8QPpCsc7qLvgzW+YtoUYjlymflfhiUUjqbck2Yrn2OoqXFbDd2wE
426M3OhcsYitiAMp3k0tr4EtkeHR2OSGRpAYfdep/xlZ9NbLSaJJp2ORkkqRmXxRBWhgkjfp+NnP
wtHVpsttJGNoD6ucNDc9i/9FiVjgSEK56rbfcV6pPRLaK/bjCFh4HW21Ijh02jg9264IV6iZnWOx
G9MiIBygF8tuNMavUVXLGpfzo0+aNztH4+wQRnnT/bbchW10TaawhMJfqHdX5I8iCZisMS8+ImC/
m+WYX004mcRA2BwP5+UGmyiwy6jbadVbOwWffpHXhyBqrz2hPjfP7k+ji9g5F8PnJG/FkAqMTygY
cdnaT6j8k/sn1oT93tBvPeb2WnTYYcvIxJuVCLX0J7IPekKBvVw/1x0L4nKYQvNZolLAU1x+oWrm
TuehafPqjvtjPYEvXlZhlRyKoh8fgoq56vlOfNMlUkIl0U5MSbSqMYM9B5yN3KGDcyLOrn7XB5tv
EwefrAyN7mvZ7LJMc3jDvB2fQd1LSFEzku1wUvAWNh7RssuWUGk3o7lSZda0KI2YllvCdJPW9ty9
C8m4joT31LP6bz7ICU+vIdeG7wW3PC/uvz9MZ+OOLLBwFymVbeK26mml44OhTXmLUaxvKdDZy7Ty
PYUS9hRuZeM/I+Szr0z9SejLK/r/62Brc7pDrV2ckB4oKk1UxKVZHYHRnNj9cpxF6LRM3MWLvAm0
D4ZlTOdznYcYZiTKgP6YeBajcsML3z3bXuspER58MP5hctzxQ/jnki4aDHVfX2PYA1GfOChSmroh
ASseIMAzXnej0mZG6BgXo4leBSkmjiOGszcX2yNn+h2TXNLylPdjV9X4tEOwVmWipRsMfdDiHa18
Q4q77dPIedYM3aG7aeu21idEwimkEJ/NOCCf7lwIl9gnr+IIbYwb6Qvt6ecTOZ9iHg717/L3WyuH
b0/q1VUCaKLC8IZdWE8nsjT7G4F8bw66LLAZCdPC5o+le9mzQgJo1lF36Ed18iBfvMbCviQsXU9Y
8Mz+RfGmzNn6PL99qs33YqS7zhOzjbraPGH5eB/dtnuaA0rPyiahIxA4BwZA66cutv8DHTtci3ao
XvVgvEo//TfGrEVpEn35dfhX4NZdRQQFLoXR/YxUaDeil41G+2rdIcckSaM7zeR0S/v+kE1y8fuu
A+riTU0UjO8hXw3jzHjWQfRf7RTom2D3pl7sn/24JhQjxGOjDfBXclr87YQNbvAN98PLJopCWYcn
meXPUnn2JSj/ipY3yzHvKxr5gzrue5qopAVCtkNY6JVPtFbRiqAPcx00JOPOTw/UB2tZld4pzQW+
bvqIW7At2U0O7aN0DmRAyA/GAPX8uct1F+dkMNtht5ro3b9UiHs4Z7KfwrAhrivYj/wLz4nw6+OU
97BRyjh+Sg3Znxrzh8rRNZPZ7C2g+2rIE/130q1SsygfvRY4K2csc0gnxt3KCQQsiGzcm54W8ORA
6/j9m6Oe6AQjSv5GQO3Q+VfaO3a7RZCE6pkJNMFz2i5dX9RojrQ+8mHmZcTq0CrbpjI2+nkVK0Sf
fcS9tp+cTu7KDiSD7KLsGSQJjSHep2hw+8allR/LiABqd8Tb7lTAnDk0L2imWmjOx3/TYHfHoJmf
Us/VcABjYcOWsYn9LHlzuvruhWZ/87Xc2Jg920VetMe217uPAWHsUmPnJXeJiOmhpKOnh6N9CBpu
e9uJ/EMO96VsJ/VhenPIsv3QhgPCiOTUmIQjJEIic9Dzg7ImKEk1ppBcxIeMPtUabIN8N81pGRK7
5HJSvcMpbK5DgmDVnBjMMC5fCocFIPWLdK1XMqc1PnJUpH1/ZlP0D3jj+hdotAvSzvhUnG7CipJD
e6bDs+irRt/bmh0uAy2XexEkSK6YHq/YGzd2GgR3pendoiC+dD2J9isRVvLsY7PZeBn5ZANoI/C/
8Zv4zetCO3qKTKf9cDMmAYZ18ImeW0x5Hp98BFzYghR+I3axFV0/DCX+nena+IhYny3k3JcEXvu7
j7qht/2HS6PvOnBoPJi2Ny7ITCT2Kg7Ri02oz/S8SpZ6TESi8dui92K0hXm5T7LRfGWfZl3u4TnG
LDpyVoTYVmHvuUEmPO9+/8ETz8dJ6eF3Y7b933ejGT+WU6cXtc5TQz4a441Rm0C2Oq6MuPV3voAc
/LuFAFhiT8g43eSJqtciSP21gTS8qEb/ahuQfHsrjc9gRjVPfox0TWHTHBuJZwV1k46iHrpL2ev0
seZZH+6UaiOaalb6wST1C+lC5sNMmSczh0ZHkNI31tK3OdT4cZIea1hshHsgABi8j9SsLE764kcL
q7nDAfcZpd+EN6FttO8mKtOLLeUfnRjil9JKu9OIOpdTAQIYXdCXRYrQrPQpr7fdiLEgMUibwA/h
r0ajN0D4lNpLiHMrZGHBVpq+M9g+kv8XHQbL+tHBDW5tzSQBdOqGzYjMcU2KOLGkWRscqAW6l/xL
dWa9qpk5LyqoRatU8Cebk3TN6jUai6Mt5HBq+3zZ4ev2mrb4KAjZCW364CigCRnNw6+oafFmwOzc
VBWjONKUsfl40tyKyXmUlTsyrSGnp0GyYw3di0tBvIKW/QJwh/wAhfmD2EIi11OM95V6xihXhp+w
zjXGi1wiV305ePyPeReS+ml6Yju2hbkSJBSvKizHdxGUmIom/T9DC7R7Sf21Ga3wj+Fq8SZqMOeX
s4c4iUtuTbs8+BqkIAGmJsNrt4S2hnoxqKN9Urln0Vn/Ek2pFZVHsJcNf6gx5rkuMIioZSe0ho1Z
Ngcjqo6VZWZka+Xxf2xfX4kujNd4LIxDlvaXyUEiXDRV9F+BNJC0GutdmFW2SYVApIxaemDa92VX
E4dTUZ9TL/0yCk1QojMeaVMY42bbPNNeTNsYWoi9ZCR4V6mSl4R+mUanbVP2GZShThtuZirfibWG
pFsNJxtBAWQTZBVhfZClXJejhdSzQK2s0xm2BV9BG+mMfEqFEwVvVhIB13Fj0klPzkTDPxqsoxvS
phxi9dpGmJZsbSQ3zr8WmotkP+/f0Ds4199Ln4e4mXUL2E1dIMkoEh8Douev+8CS+FTxHtuFRsNx
ytJXIVX6alvQxtKkGPgaqxSzgJljNdC9a82znrzz48KwtRB22O6tIqwSbfZfgryTtcYhJnA71nKH
AKWmm1h4ZKpulteTiin1cidH0a5qdwnYjjTzwTzkUhm3ureojxxaBejip9Z4BxoAGmjo6Ph33seQ
txVBtMyMjMklfaJusqPZpajBAjRvehuQ6YNWNSTKqxrQD2jaWeKwuFaxfLRO4W9pevFAzt9nV7or
Mbrq4ZW0K6sa+k4khzn8ImvvmhwOdK9/AQzBiyTXECpRr64ko3+u26Hob0YsPRy1YbjDWIwy12FD
Ig8viJEJRFFe036W2uH/XSqL4LdAHzZi5qVoY3Dhp/BXhLiMW0MjNYwwRMTVfY0TeEBY3DNwre1N
YEU+lIsBBMqYnEDE/s1qppuyZ1YoqoPa1nrYvvpCsVTCp0aunWyo73IIb3Ek97KzyBCaL818IdSe
+UFO1xd9DTrUalu5J7Rk976yce/G9TnGumO3by5l6N7o2tnnhvtxP+b4zwVj0Y2SzqqhSRfgslPB
AKgOHx0EFUfuyeWiwMzMQ22r1RCHD6lcf6VjDvaa5BggwlkkPQVQA4GDrMHPGKiIheh01KqnqVhV
J9w6xNxX1i7p43ajkFKil2HNHJP47on2xw1S/CSkYDAPty5xHs7dMzUHF6T1Lo7JT29dqHHgC/Xj
MPWbLkqzv1MLjSkjlfwui9HeCGAX9LrgeUuTeAjdfONYsGINEt95YyMbb6rhBvXsx1EMj51QvZs9
8zrdC8ZX5GO3LsbQK40TBvPmMSXMH0O3NN80psBrUxvGfeWxNmHLfQG6IRBsG19FlkRvsF0OXVCW
T99kn+gYwBw4TcOW0YnVixGlzmFZeDPBEJizyb6IoiNGS4l2I/nwkoa5k878K8M4jSkpyFdhbtRP
os6OjGJ5ROK4vWF0/Mzptr5rXY//w7M3Fmz3Y22gHa9x/SKJmtIVX4Kl2e+p7pE1Fv30sj0FaO2+
qY/+8/1GvTm98Nb1QFBpWg67tJA1UmvChIH7wR5IGw0BSpEhJJnOw1wWWN2E0jqb8kVDU3JBAgBS
G7uQtFh03DctozCGnMPWl3QCSPY7EHSlr0s/eh04FncJAXTI6PYe54INKzzydzIQVgnWLfzH5K0K
85gRobDRLCFebVnvc8JDq46RodeSVNt7zndr+aADORF6U+HdkwE8lZkR++Y2/ppkxKU1N3SGMgm2
s+qAJGETeUdTL+26ZipuO99jkxnXEqrswlfxjWefkEfYVpwOvB/NhHoY0mh4T8GPZNjmyGleEXaJ
ECpoytc2cKhZpHlKSnEYkANjd9CxkDVjdWpGe9XW1Px6QTPSdl7hLhiviBIPbpP/6ZMqW48o4FBx
jSa5F9mxHwyoCW7/mnniEcaGu21bVyyjCD8dum5Yi1p3V/nw4Qa7KnAVSpWkJZ6XeNQpZPhTI5Px
cvSdjG2ZovrEEqd2SVPWTxN3Jyr7OmZafoUP/h6WGXSewMQ0Y6CfoCizUzldBpvdRh+Q6aHGHo0h
uHBs/eEYmqypF4AuyvaAWcVZkr7sQ1NB4UoxZh8j01XvEb4qqNBb0riKi4+Oy80mtcNVutFjIz+T
G/BW1k7Gnlp8ZspZR1EFUD7UiAGxVbLsvHBntU1+bnuUNGi69XU1DgvNlwWjLtYeZImvVm1mB8fJ
dlPleqjOOVmJVHuwmbrnuB7uRlqeam+oVt3Yjjgs6f/q7closg94CohKuPEI+Qi3cWA9Wb0fpTmJ
dQHqaKm3+rAIQwJhijLYTbHLgK4yrzDzGDOGxaGjU05PDg1PHoF4ahSgyMy/06Y9uR63Azv2t6t6
tRitFls48QinoPpbuMwx6jJDWRWlLSLNkOQMGfYb0X4nExwG+sRgkcBbCm1GH9jAcHSsWFLkhyy4
xhKpjRZrHOxIPg8qgYewVT38qHIZ/qekR5ufvlROPqGUhrxD5ZzxQOyqeqzt/YkDiQloyzaPGqf7
bVPrFfhIh46g9dW57aYHJb3uMlKEocSjl/FqtR2N6cfhmBEOydkCEZmZ7k8M8G2dw+5cE2KN0ihE
xa1M3pJpscZj+gOYkCtrg5pvhBKBp9Xpvb3VGP3aDaIPtEh3zxvH4y7Rbc6fLCRLs+iMW6N2Pka6
Lb/DAccuxmuUXewBUWZleO8iJeIzG2NKtyz3L5X5p3WD9gKOFVBZZ1YLEvDOdpVFdwkI/eKVJdTR
qVh3KdKcmBX5kgViuPz+yqoqAw9IevFrizzOwB1PfIf5smoSpE0hKDcG28Eeu4jOANSbVsR1hNK9
KF8Dh6Kabe9hu9FV2WOW1rr/XTznN+o2ZfMLYGQHeVJu7E5eUyt4Qs3NauO7oeRbS2FpB6Opw6Mx
IB11pcTMwQd5qEsblYGcVqEx/BNp6OE1RUIVyyFb02eJD75tP0I+y03alajVwzf+1wPcpAVZDuEO
r5TJtjjY7oOP1F55yP+nmpGEUyD7qfviFscguWsUpwufXswe9fc9R/lAvIGxy+sQN0yIDJxxGl4C
0o41twcikhYKmuX//RWdhHGTa8hTwQqcVS99tJwk3ERKHn9/C9c0PuZq3JdN3a3ptd36TO4w/ccH
pzJ3BnO7M15qplHSj1lE8ZUV80sv4sCEMKhaBa7Fy/ny+x+iZKQ9k3nQwWYkTFedKxmOCxrS9qZO
E8H5d8YCRgIZxRB7h2R80CeQL1Rt6cPSasQFSILryIc82Oj8Z7kf+JYrKvC3qUmNzeSSFglcI7/q
TnGprand0hdArzvfhSCXHyFNuK2llQQUzy8NZ6g37YAzdAJEznKZGG9BmVS7PP6ZNI4deMeMh8nz
uSk1W65qdrIr7JZ9Vql7O6HfDqKfJgteu8780ygr/DCN4llkBM26Wrhus0itM+k7y861ukOq/BX2
MXr+dnjUdU6nUhZUFO2habSHncIzLvTibbJMupdKjdceYcC6tWN5qoPK2saC06XD0pDYYX4w9X6p
95ZzHJS1dS1MQ4PTVrhT/g2cfBaNGkEsaw4/t/6H8WG8a51hSxYuh4gm+QwFtisYbC4qt7F9MfAj
DK4NOqYu/oHG4JAztUgfQsQqCnDCSygtHEGZIDITF1dPn64L/IkTDao3zOKxjM9RS/cxsgqKUbf8
A0jDQrc5oqPflUVEj7sK9Q1hK5jDyjY6NznSS9MWuPxG78WdJk68SbsHwQJ1TUfHZT0MfuCLctNv
qNGdq40vnKyZZ7VTeQHHXF5a8mzPsEvDItmgb8z3onPecWCYl9+L7sYUhOWVbXiXT+O41JVpXMrS
mtYNJc7LsKltKa5xAUtQlY69xfQEfEKjxSdEf8l8szySZQ1QolGb2jc7Po5xOJdYGzYo3mnve1CH
VN/tQlfeTVwnF/pg+v8uEb3xtVEbNYcoiSLVpggkvdZgLicHtJ7F2kmMz6RFy2kPU3phqgG8LYjo
72iOOBQ+UlKLm8g7xjxch0CyTiaZz4zEQ2AbmXsrMM4tBx9MyQBfWB+SxvUuiZEW19+LjIKAL8oS
Swvmx2GmzomqjTaNg+AuNGtxKbP0I5Sdtvt99Xv5jYadiMTqaVsf4zwFwaHEIYz8C8s5rhfMS2vV
TDQk+RfbdCwQvurqkgxSXbw+cU5zmg/lX74qUqqjYE5V9eaLJirtPMR02LEUg+q0zHUUz+SDpoFk
q8TJHvJmU1nFNVPqHIfVuKGvhJdsoFNRd2STcwgyDrFWroU22lcTyu4SjSuO7yJA2amgGg3KxeAG
HuWM6Vi86MaqHCHEVL37HEtyweu0/f8vv7+XFrEEdaUb+P8STg1jdksxmrxmaXBFS1w/u8G7MeVV
SyboyUsbNggc3dajIHWKZ1e7AHrdoj3jVBveXYKwLFGUTyBiuQmMy/WScEkCDu17L4RBlugBlN0k
f3oNzJQu0d5j0cktRsA/IRQEBKjId0PT0la2X4oNBw5euurDchLryrk2udP5madvBxdL56szQpZK
XFNHS+tGTyi4ctGxHBx+X072l83peC8R/i9kp0dnz+PfAAsRPv2mztdpBcOFjn74rIX9nUemfRlC
yiWp986eO2MVN1Hw0anM3PeECeN47YIP6dfVsmwydwfWfriOZnwMCd/e4/bYu33toelAcXLyjMA4
CfrQy7AmO074DvO4EQy2SYejbGI07Mx/GEzNv8w0CYcnnw4u45V73ev6ZsQbsY2awX3XjOJS5Vq2
1g3HgnIwYFg3rP5qT8o4JByXsddG/Z96vuCrxyWliPP1NRPg0CivVUBtrfPB/smRXGlIIh9xVY6b
odWBP+BsA4rC6UtH0kp4uNXtc/zDiwgj3NorauPsKeNDebl4Z1rWHvBN7wCZvPd5O70HNBguQ2Ld
fl8Jkpp3Xu1CI0IWiSVxjHaAvjks93h3ghkOhakOTxFNirr1Nc6COAGN0UlPLtbMbQII/NCiKlwK
C/NgWAl/YphpWXuUaNY+YIMEkUPxRpL15bcKbtzu6dYlby0OWOVKkGI+buueGMKr2bjFoozilUvm
4aMuyXXyKqEuHBnkzYzz/6Ky3vZo9d4YfWpEaev7iuwYELTZsKQOwwFAI29dGGyLJhNDCPxvmQdO
LrHse4XRed2WzT+nQiTCBoID1CoFTR7npNkOnZf+kY4bFNoJYjJK9X6svssgs48M2rWXfmrudQ1p
Cwd54GVvjCUhCE4RLUr9SlWqrcqYCB2l8r9VMqELtFkaSZDejKNIkSknyW0Op2v46xe0xYctRYL3
EmC0WwbCea97HCvGUMN0TNu/Po1wmtuFd4gM80Yo+nmCnnt0a3Zlx4Yq59faDm+IvnMcMu9zZU5A
EsV6ZHRjRuJmRS1yX72++wEmSMVAfdVDnzwqY8ARH1tyXWSDzoQcxR3r0ZYyuFp4EXN+BAzhyZkv
owTgJLocSVDVHbqy/DO18I1Th0UJ8OaDQXu/Arqz0oT+x/VYygw3Ioc9a/d6kv2RpQFrx9DMazEU
H6Fv7iant46tN/HAomvCBiq2lRZ+58ycpC9PpZNjvyoQfOp+OlHzoM7IrencWkg/facyGOTF1BOz
WKcDOLnIZ1NxCkifHJj2VKt55J8NXz0cMcIIc8QtqgMTbuN2RI/EmG1FNB9YchPodVKZ9zBqP0tb
m/ZG5T7CD1doO4/Nb1n6lr1sNZeudMJ0YUTJ67RA9yo+UorRxmEXMVGdA3/Td6FBXIERTtf+6YaQ
7zXonVr/bY2wg0uez1WuF8RLQpjH0LB3axpyiDibRWgT5yny4S7ghmF/pstIhf8SMcsaIvNNoSOF
rkx91wZNjgR2cAkBmDdmRHJL1xphJsJO9GPWOxsabC055+tpsRWOrWi2TN0qytNnW1vxVmpQFLIA
yECcpdRtWOZWPvT3ZefDEiqj3uDGc85uQtM27Zr4lQiSFe1L1qgQs0g6Ik0v2vwaMwxZ9N1A/qjj
nl2BK1TK7B+Ug4ZIbxHyU9Fepz2UxfgKywnB8IAsWWdWx4MZqVNYeAo1zQxlaClY8c9/JmNmLsKc
+YLk+Jf1NKrsCLGIKp+c27y7IsnT0W8x+qbXMjQyWDcRY6H6u0XquUM3xAgpycVyIkfTo6tziGdS
hx6v0/4V73q3ZhhE458tqA+1k1PgC8AaSosenTG956MX6bcGJPmLNzgAGKv2avcenalkdFA/N3O9
4L65afGOVsg4iIBA7LgIbo75NsLFJZLOYxwsZbmSJgMd5nbaOQBHq7Ww0WiNuVWFRKP1ji3ZnWsV
EtiIuH6RsD4vJPNXXyBPDu1a7JA1HbW0aC8O7oKMLdGQJuYWc6rPtp2/Mh1bBfjXq/AqI8yWMVXW
ckLhQPpraeIvkZ8ZY/21V9X2QRKnoNk6IgBzolcGeFCF7+nYDFuou/8g34tdnUK7z3Qv3zlRplY5
aOSuwF4qawQnM8WCqesCNguHqh78bYyGZo1z9k+ljc+sJMWiDmcRdxoyge7EzvfNQ1qZAb0oiu/J
h//gKm5Um2+dvukM8b47g4nfVDeQNJpEYFQ41B4DUn/mMLMPIwmuuczgMszxsDF48kMex+tRiYWP
oG4tSGvBrcNNW/SIbuArdHDc165JLKmjVwI4Mlw6WXAgzuMzOANrb0zxZ935kCGGZgOZ+zMu2/yS
2fgzEwQV+A8OVfKfblnRkfE/lMQGtSF+4H45xqS36s5PPNrWkbt2aaAL2siGgII2QdPU2MwNa2Gu
cexxoAN/vfZig5iCHFHz1DT7urAfqCUpUSh/86TdBKPP+IpuAxlhCzA7n6BZ0Ir2xXfOM/TSR9Or
3dr3iJ/Yyas3lvdTrjBe5caljeLytWYlGKtrGBYkNHAXrAEQEA6nSOEpCVt+KbvhLOvWeMHOoK+L
Pr134UdcGTrDwQzYvvUPg4+/zzsXOSFqQuwmOPsGUljKiSaN0+QbVC0wdoSol+ASkHcyo9qgSJWF
OgDAZkUsT44XU86SM7qLjebRpIKVUYLzjyTBKHLYUIuEcDRhvtuupq/70G+xQrcYc+3/wJ4bEvX2
iFpUCUwP05zaGOTBAfTo2fYIAMK2BKY4Ones+DT3oGkbcwPQtf/WiPCjxvvIRjeg8wMfOBj2sQO4
A2Uu62gyjMck8mZGEFzAUn7VPSQjk0A0J2xubTzmq9yDlypGi2O/TtgOBrdtoCibClvfJW3C35hN
WFkNWKsFQLGoi1h4qmQT4KIx+WBFClu+6qC/FMA2Qd7OYQrt+O5AR/AGtS1NtcMx2wfIah1fXWQL
EYoo7HyTKPtlaNqtP7OA6DBaXyUjkBL6+XzUgiQDApE+GPuByQ7Le3QfLQ76seG7lh5xJUbElJsj
qw7b6uCaxZnghhAdQ7KwfOnt8zLbYlJbVX3+l8CdYz0Ve3/sthVaSSAMYBPz5lWbeiyZTvI5xvlr
k8q9M1iAvEzOOWHBUTLnvjmRQPXt0E9NPf9iOvIYhRic7WxTyOGIqJhZLrgbyAfH0XuYYW8uHDv5
mdbzNey7nv4QBD8NiuI6q8JNgg0fD08crUgn6bpcrSysHy9OaV80Uk41cQxlfo6CYTe4fMBw1JHr
ZcmXExhzR61+nSbgS4Fhr2xdL440JIcS27iliXQlBCPkif5mqAC0iJLhvgjXoY6hzE7MYCdxWnZV
Il+ExLs1GSn0vhRCFfIDoh9YdE3RdCdVcLM3JhiRDjUwlSACYqTDtEPWAJ48DomZdnDzjNPrbA8h
bYKk3WWoNdmLbyn6ziMgjSSPHsLrsX5M3lo3mfmqEkHaaJQOzVJLX3V+od2a+aK6CmtplcV7P9a/
cgRfCLMxraDflWvMEsHFJz1iO+mpuSiaHgduQB1y1Mpa2wwN3uiQzs6LZyobCjFkbt4WKSV2Xb3V
vqd2Uy7oORRW9aZXzXSFxYgdDfhTKyk9hW5ff39l+c66tKvx9PsK4657SWyWcc/aFsZ0RjDrHKNE
cScmGUIdR9k6MQFwHS2Y36HOPhXNr/L4oeoy2oNgSzb6QLoKhJgf8qG0jR5hDW6atj4aXfmZGvYI
2wE5aBbhBpqSzt6aoD03pWVYt9Ckoznh1m2UIltnpOHpJUHFSDDeavNILSyoYHsUCG8V5up+ykc+
cb3aG0HtbO0mPzqZvQ61dGH4ofkuBtXemb8Bq+ROdelW9K5FPIBHHESpUubUaqQKiAzjUitihQKg
+Nsxxy3aJgzmyfz2VsFAOVRXYJqBBtSzGbDcozZEXuhdZlP+ldGYtRhkEG2sDjdrTcmNIjf1uT1o
wzvDQVHkHNCu4UtVYlkjil20KssuY6s/APWrNTkzr7NN62XC0+MVkCc77MkRp/PLKCv62q0cUU9H
w23SaR6kRuhv7HoaP7FQx06N9XFMnkOgPzHNHIn7GY41bbwhXiEPLt8KXWbLJIk5ArF+LMsRSREj
zHRPu3fZw7D4QM9YHztVMOHKl5GuipM7HIkRp9YhzKPvUKANtExfZK0Fl2a+DM2oLcgmiCCtYLwj
ndt9cWeLA+7yAmR69yO8INyVpqNBVIhucTb1q8TXm22MUWsl+3TAlcjpsIgYHaENKoaNqjp/46FZ
OKCnaA76fBnB7AxdSmJQGDAU0Mq7k4z7xHCTU1HVgDA0/ZbhZjzGTP9qhu9LJA3TtqsCc92U5fuI
FH6RSW6cBJ8qmEO6+mSf2EjemIlDDKGJlnh7ZKrmxm4Ax9RBPx2SGP1v6HHbFunwJUGhP7QmgP7b
MJOT3Sbw+8+gdT6cvPHftN56Dkagn+Ixfq2LAFl5FzIY0+E9BEHwgSYlvKRR170ZubHOnNoE5+lF
G0qx8OLNF8owrPom0cVJhfQJL6a+A4gwvIXBtHW4ea6/r3iUEzzOhOaZESxPM+zOZIN1599f/V6G
KjmnTpztqxrdWStKFEdujlKZ2S8aMaM7YlzQEtAAE77Mzr/oDZZFs0SUZPkif2tNfAMBem/8EVQB
vh58lEO2Mmy2JQhDgmmzqeOm3voqkJ/6GO5MFVnv7qwD1gv1YvQ4MpsJG1/a3npkCqZm1R8l7bIX
r9GWLj7mm05L+g0TW4GBIKt25vyyzrIrOgD4S355bQt32AVlH53x6KFW05pnZrvjHk7+tB/pke0h
5HmryMJeK6qBD8HPunPlF0RLoRBD6ug2u/D/cHUey40r2xL9IkTAmym9p0hKotQTRFt4VwCqAHz9
W+C5ozdRSLp940gUUSZ35krf/xmosoSHCtkgyD2bCo7JuRRd86jzslg3AwcPIET6GfJReNW7Eh/x
ZiwmTJhOBECpG8IL5RjdKc7pPBCQkL1JtxY8QfUK03ZypmLAXTI8oeNqTI9dGbhw2erbvjNN9bMG
U9zR1kMNCDQCjvzbdjZruPakv1EMeMURHG71BsuzTeX6NWiKeOcIFrOYG/dDx1dRyYs3qlNUCJ1S
Arwo2ghAZtHToIgJR0+PfijSY64l//vMw2GwH8oBAQLy1OsDfqrhGCegHspE0SJSmUsG9+HNKDiQ
qMBeTkbaQhFoxY1KiB+p4AkpPTs6B8sCXeIINJ9oDNNTLoSdYjTIihKDZjvKWIPeGcIydfu+ewNf
vUUv1fZNUUwIEsqFPWfmswHoJGBsnQ1t/O7Q0I5i/vD67PWB+6ec50+8hNyrP9hIq3MVsOyQYiwj
hYUA1ZIc51BDq12s+wLDrwtxlOuCHqkjoOWTytVvDsDNSTnZ8DC7jGUmAejIlWpDSqn77GiNiAJA
awNun31b2uJWpNIHJhCkuwLWb7x8fQ2LpllkbYzWmnU5eS3RXzoHh9b8Ve/HnzmZdZDDz7JtJ+JB
8XSxO2REvWO3yOfvvf4HGUQjOdfJXwWDlW2gVwPaGJrpaGbaTXaVOg2GvLjCEDfbAiXTGM42YwG7
lU31W9fz/k03+reoHqwDi5B1cCqn3/QgFimiE9bdoH5k20RocPypqXS0De6KEgsgUwan1M8psHgs
pBwYBtPCOq7K/OyIIT+Tg8dDGkW/EQOyc8zNaKG1eNh8bwvDJ7oG+jWRciBKiZsYl2y+GPA9L/zc
8k8AXc1tnNtsVElj7A3MnQtPDfrB6Wl3pC5WUdk8HFWOoZMeideWghHdOlMBujMN62plU/ApuW7v
OOhAqo0x0mOGvdReU12LJr2Ehe8e/vtKtcHFogOxU/rBSwLwd21rBasB7xd9hIG46SmtJIGxbDKX
pENg35nRWMsMeNeijWV0zgwgzfU0iQ1nIvYsSm2vrw9GBm7t9aFH/V46+GjXHAyDsxJZvXUV2Z6y
m09fVtHthpazpQMlGmBy0l4yOGsXD99YOqKFCRgGON67l8iQUMTGz6oXjn7wfUBmzggLEV1sQqWz
sQTG6tLLZh7WlNx/x/lDZ8bwzNNHAMR+ZaIstgugUWZTs+PBggBpFvsbdxDFHq3cORa91u4zYa8b
YhTsjt2V6yZjV5AKUHMgl7VljWOngvlEwvgRDDKhCHN277OnIVU2VNU0A9Kcj943ibr+4yjBcKLK
D3mnsJNK9RHREMqoTD/r8NaIDjXmhvc7HXiJIxk8+pN+sruGdH1dfzl1nOy8jqiP1Vfnusihn88f
Xp/V407rveEWmOVwb6iC1FFu38L5XQKai/vNqAWblNvvBm/n70rrjVUWimbNO5fqWJ30m5F7kKXy
YEaLe9VBc748I2jeaViz4D8/Vbsmfx4fCq3GFF6KpZRe9oFELnZ0JXaMYglYdqQzqGLzQQRydaV2
K/WoDyFVZ87EB6mNvyGXYFHW0vRHjs+uctTDx7H9QsO5pKjGprk1mL52YR1jnXNhAHSTYe1k15Bf
KLF+u15aoTEoqMpQ3O88RRmG7ya6wM9mqsisdq/RGXaHiAdBSY0XLELaOfTTi58zkCchV36QImXC
Vbn11hvqn7Xtj5ix9OkWc3NOQ9066z3FQIJ8lxMnNByBpPPc8dvz4nOeNENETeFPd6iupJaM51B4
UINjtLTSQxXpGvVIptLEhKy1W5n58SYqhfcMx4edijcVVeMPiDyAvft4PbmjeTETlbwNvXZxsp2m
Fepbp3MU9F6pvqXpA2DBNZ2O9UOPCb6ljIDSoSreX0cHj/uRUdc+GVgUwYGT0WkeXO2iXJwDt78i
JJI8HER0GUMtutDXAgKhBljUjFwoZAsBIyJAtqukpi9xN3e7TjMBY+Fh2uFdBFLSD2qdqz8Ntu4t
KIhqE3fcKrFk/TRYJhYJ7ZfH0AeMIgKdg3TpPLgqnOqCTrs4fkMxCfCJ2uDMCpVfwYuZGxOKCzRr
BDh8c0pP2k04+hew40yClDhgKccWJY0tp576zsmR12Lq7h3FVj+xyQQEkrp1WYfDOkbKv/oAbyH5
qfIoPmPbNZ6TX310PZ0ErROHDBLU8GhShaY0zH25duWhqbv4obwgPVh56M1zQiTndIJJLEC6gDzi
wpfgEQ62YnCp8BNcUVzsj8eE2c7atBJs1wqaKo1o0YHbMJx3CW8Uj/P/DuK4XYgAmOpeiAkFBLfv
jssAB4zMAiY66t+iQu6RhqsvvESfVkwz4Sq6ojr3/Hz4nHL/LR6CK0bfattHWHZaSTaz8CbcppX2
STGCvcMyDLcSPRmgfXfJRf+372wEmjQEb3L47y9h6d6RVNVfFSA09Z2ZH/zEEzOKS9z+3/d4XNXZ
ltqtcGjZA6GBCtWcyejJO1zYgD6O7KZbMj0ldBmvVEoXZ4Yaw9QflbtNnXgX8SKcNfvLGGP3gLq4
f/FEX8exXkI6dOwBnTiD3WAAWt2JmEU0hUQ3IB9XvaUARdvLtEhaLIO1h+8rBAAX1tBa2vhuwyx7
ThYhPd/h2cWRm+BCrMuDSRp0UQc2cK5BDT+zsry0KkvfKpO/1RQb8tCT2/F52E+l09Hz4/n1JrEq
i0piDnF2PzwxKHlHx7e5IEeZxg7FfKNLODE6QzFvc99Z19pH3srFPaSWA5IEBBsmYuyR0k53uj1t
mXqpY1PMYe6cVJGXDZS4zLewlGYLGi+8n4Yyy10Oyg+KoLdiWFLzr/h1JgbhRS6it6Q30p2tBpOp
b7opeqbhtofRI+hAsneFtY0NzOeRYQwnFUB3xdTElkVBISMs6DUgQgJYGqWr7wCwzUxBnmOBw4uN
3HEPVOwyNt7UgzfdbJtmlsjCo8J9+ZcvomDPITs9FDlAiS76o9WlQasgUGOyRtiF0CERsdCUkh9p
SUIydFe6uXN7b8d+dgzzojyIGl53iIoHtrBbg3QrGHMIsaaIAY6/Z2y1YEzeUqHchxnWn6keHzVk
NNwxZ7AexRW3AYaBBXZWY93OtnI6nFjTuBAEqb4mhXbW4kAuLLRUrJPMmO1uzth6AWxP5Mpw+DPE
cMKaJjPuUC+AdDX0S9TM2oORaoTWWyc+jwCBaR85vN7r0kL7zP1m3Xt1umHY3vCbu3+z2By2o++I
G65hkoKF2/0IsvooCSf+YzPbmGG/1bXyaoo7qyedGUGNrTbZJJTTrC2m9F+GpW/BD9S/RVhyIKlS
+OOT6W60CNwI/uVlrP0j0t7t9MGKVtgZMBAL76zjID41fgxNM2dInL5xktx4nF6skx8FgNZCHscE
Ws1PF4jeYoQwzK0kaLEy8VvoqBucezJtx01+yY5wTBLmbiMjAPoXIJ5P8Q9MHSH3HwLR2r84DPR1
CE560XD1oIM0IbvGDW1lKXN6hPgnbw0WFd608AAN3Tu4WTT3Evraggl1u28YXywokWfCnLtAJnlr
rvrZAoWZvzmQWyN37SzypN4Y8yxGeEe0bkzQpjUhYGgfUccML6MzmzMZfVKEapONabk20XI3/CMr
B8Bf7QYXLtT0RmODArvfUSiaJlzWwfRXxVCTPW/atw567LFyhr+M+b78LOYi2cbFhwu0yHBnVpSe
7foWOD8t7SCGIogKfUspQWmRI+6zA8UcJ9g10YWkS3awM/eWTtW94bB85CaQcvLEOqOV09+i0Kt7
hrJbh3L27DVrhOefTFvFUmdi4o3ph8jDTVtEFNVmSl9GOUBRLaFAjAUsXQ5xtdSl9yuPIMc1RX7y
wboQ7x+zTV2LgGeNrTkWPdRT9nwky+VQwFeROp7vSXyETfiITaEQT81wyYuA5VldtBo8shMSsRag
Jpu6StGqXEqJiLqLqDIP4ei6G1fTaLgZVmEUnHrwe1BbEsbLsiWlxFh8tOSqEN4bNsE3kH3WRowV
bYFWUa0Sg/l623B2yxQUeUNOX2nGjAfl6l2LLGCZolVrM1APT2KYi/1fdUaIDwfHQvOiS2PgWiHs
Q3UfS1Y39PLTcqJwhtCoo+RfrZpSQWHg77bQ9dT9QefDH2E3vLdclCs83b/KGQyFo3ETNW2wJIG6
DDhcFxoVqOTwKNWj9CZM23SNwoh4l6kTJHgPulvcsfOqTQ77eEebjqfD3UkrXJuqz6H7YSeEECfu
4/xB/Cvd5JG2Nu/QvG5PnTpbtUbUbDTiVYUI/KOeaOLTvwTofsqJe23V+El3kJmsP6QX4o+0Nziy
1CeumTfTtNkaQKpcKL4y9nlfhNs86dMb9FoK7Md7bzbmwTVfAjgmbczazDom+hUoBmTIqNcLy3WN
DZoVpFw5nn04qhlpsIcB8gSXgf42Ene37Dii0NUYl1Oi2U8ur2jhJMEgBQ32U3jxQ0o3I4gjOmIX
ur/uHGerJa7zpKJDsdr7HqJv6T4ZZncAferLNMARdbOivlKsurQIb2xGyf0sGfLfCvXqXnSKPj8s
kLSJGHddUjNf1lN+nmzm76L6Q/9weAUEwMCWcKua4mQVBmd8Csk2qmdTIL0DQEFgB9C8yFveR3xD
rllREEdCBeitHfX2HuvhQyYRoc+4f0RoJGtwJRhd8xY3BnROzqJXDS7xYhoV5tEufeS+z7Bi8mcZ
xPTW2AozdLjS2Q9VlWLYYPnEFsgpS6wpXkPAGoPvaRzeW7aXi2w165R4aptkLFsky/YNVrhDEJuf
Se81xDgoOgGzEBwifUPDULZTXkOKCaMb3hbSrWkxPIfxB/Vuv1SlCPBEL9Snxw/jTdzDICOXU/3H
hjO69O0cVpNtpzcmOM5J7/WFLBROY16Ukzt7Lq28OsLJDE74/FkRZKw2xpg1l2GauAuJpF/Ytn4t
xZSzMv9MPfa5mCoLUUE0LjBMLJja1ucYVjY9WCdrbkD23d5aK5wkC7gf3TGeEvAQk4nAPZoHgqzA
pYIKOTiLmoVRyDWHn/Jgm8I9DVrsnti9QECXVP3U9EowzxmhkHOj5W5zfH1gl+QzUI0wdKNj3lEQ
gDuROeAfIy+DS0Z4dG30pPkKvbFORs4dsTfnyubO0TCjFtpR72+prveHpGrKI/Gz8EBLXOTE6yEf
u4Nj0MDAn+o3W7F/HOXoH/EUCdNVe83auJHtHLpcUlAFMw5uIfXyrx/LinDluMV81UMZL42cwgMy
THvXkJ8Fx89b4QXqjZUI7oO4mXap7Vs//pe6pqRtiXU7a4aNrMhlF8bKVbk4JWNr//eh5K6BZAnC
WKg2Oc5VtTFevE1spSlimfc7piWZjvLes5aFoJfjdW1O1IjvASIWCnrsrLAAYkBHA2cKiOnDKv90
nscrNUZ/hqbY59iGUR/TJxBcK/aDbV/m4MTqHH6RBuZFpjgmOJcxATKZ30bzIMWZmyYRW6vQfVPS
2wOjAV1sU2BQTdBHNXxLWwrKP/BP0Bztdv2h4Qy+MJ9xbeA977WjzMrpFFke5mpuz0sv+0t+hKzC
OO5teseWnM3VsnHsfYAZmhJyv1gWFga4uMarEJhwmH14Bm1zM+QMIM240Ew9htSMlZ8BiPVOR51a
CCfxl412m0gMLAdZnQMiuyhlQDuDIgVsPwrIJblrYshMD15JcYfBVfGS+nRDOKSpHAJdSZmYZ69I
wZk3V4YCG9gAXKRsB0VjfmRaO00uze++50/Xhv4FZGK/HWFDb6s6PWfeRDKxoC0orN4HDXe8bnjZ
WsEeCSoszjwq9tpLMQ1xrYwRkQecumQ1XFuqRQcQcYsc3y6cpBuvZBTjdRQD4mZcvWUiGV64L4z7
zmhvbs2qHbegaFyndchH9z9HA3STzOrfnQvI1ZyxUEYrssvrM0C5P8ZmkrtE7Nw8tI8VTd8ErsJT
6dPMkE2Ev1Od1NWMrPR4WfH2AUF2vLZdZRwibHSiQ2eSTaK8+ORiDbabazZpcDhS/8nvCTw69Q68
aT6VPndwDJhlE+6OB2nqELU2+VC9wgzdsQzzfda2mEUCgJczd0aUUbIj9HaiRcTDUIEsnri494t2
/DIT7enkWbqPeoOYpISgM9L0Piiz2HZ58y9gjkrvVfcbdJ+5rOd6SG4KCxwfGEQd/1pGEja5T+0Y
ns2tb5RbEtb3zGHAPFvhUh8+caw76wHnoNMkKYdgqkK4a6hVxV+HjtLh1ptheQkppbRBu/rNeAJ5
Fi6wK3s5R/xZHVr3/h+tDMR6pHt2Q2UHYHHiyInW0rS0TpXYA4YaeS+Ec3+cWFwC7JX7LmGg0Ji/
QXRRRKvHWMJtLO+KGTqYl2EXZjjUnbjdWvWsZZedAHiI9qEN5hstK1xtWouC8cq/5Ym9AguB1V2n
UbrMQRgbyfTuUMawt+r2O+6ju+XEf/q01Vdu6NbkhmW8ikKXQO2yjaOrxJ6O7Mxd2q1vGCY4I/Sr
ismiVjbaL0GWv2innVEL4xZxXIvMPQCODeBMB9BTVa9NIxsPod7WqIz3KKPKnUK4hu61ZcZ8YDFf
tZnVirdKzT1DAxIGZX7sMMe+H+R11Lm401jarTVm9hMlpdcMdV3RgFZyu0pNabErmPiGpYkJBlPw
ODo9D1IfXUMvdehMB9nWJU9hhjad1N8dp72pO5gqxvKJWv2me3p+pIvpNpZ2twgExPJJa0+wNZjQ
EpbG6ce8FmEgTPrpYaqnkcfdVVndWvHOPfh58Td24PxXYj6I2NZR6jxlkjHsOmSIt0pslzM3XUJ5
UqR0OJGp09PvpCvDPWsq4FhBTT3Ys/EHou2m8Uas0UyWTmVokXq0GZq7YUVqcEcBTPrAYcJU1NOg
Q9JZqE8AlBu7+d0GjdpkDHHYCbk29upP5k75tgcXCitDZ1hXx2+G1r6NAqtgl7RIMxLbDLZkundB
qC9Nw0OnesnIZToblsYYd868z010JdhsCXyzHnzsF+WVLBDTWBfKo1HPNbPWbO60UdR7u1vbohVL
G9IkjkN/QMajgaSOrOBCUS6ssjKqoBLEv0I5EE+oMIeMHCMw02vYjLpoCSMiXefCk3sviG4hDPIx
tYr3CqMCKf7uu+kL+pbNjhj0/MHXGHenkIawaDrLEh7pwXHB6AyRwBdScdzzy/IWmZl5b+k1BAH1
xXgvX3dBtDeK3DhVAbzw0mw4NDDkX7mBy9gLLN6tzEkoqpxapLHV9tSX1e/kyTb8if0Tr91SKJ5x
mugoG/afpBkp+M4D4830aK7JRIEQMOKNHY1QHgy7DY5WHTwy1TK2ks0+0dg76DXp96kD7ASR5NKR
Vl4y02DGbtYHL7fFuyrkjUJigvzKp1SpLn74htmTJCQA7WCRw6LLWI2Q47K1e+Yphs5xEoDiGsHi
X19l7pFkd/vghzyVGXMSI8Gx6D46OMtpDvgtnXF9FLpoXRgcdG34wui6hU1G4B2kh9MCGUuNtt8E
4JmvYZqZV1JZ/yyUEubgRCRDsolmx+9EBJNewcS6DbbboaUa2SosoyWwi+yqBUIuoxpXptkByeoH
3h7YLBet3ulvDtr8ilEnN0BfHrA02xVlxLYENm5OkN9bNPoldtkO6v4epszvoQYEgqWNRItkn48T
rV/1PhzEtmqH9cB+uoxclpXaeNKBZIWut6nDKTq3bkRPjz7Z61yXu86O6KQlWlDVNGSJse5XUuvF
iZpnFt68DVY2AfND5la7oWZyrooBMJ8AcVGW7d7U9feJ+/pq0pVcYD+Aw606Z2uSHGeV5t9nOY6P
1EcrDnsDOBhMYTYB8xiqct3JfhmPMvmIteQxWGBfOIKEYLSwYhe1CHecebqldC1zo2xOcDREWJvE
Wco5gfDq6rIhBqOX5kSuhrdQ5sV1di1t+L2RsCiSWzCwpVuzpR21ov3r4Bdxt6kp+Bloblv3tD3m
Buvg4PusWrq9wSe37BQIe5r09EVBKdwxts138lZLwQRyE2LCPNP0iC/TxcXAnR5ifmof+/EYynHc
8SLDRo7fOazfGR7S48qxvh98FrjA3jia1iy9II65eTc0FWgOzfVkZHnXupgdSjpdLnZLvMHDVVo5
vxyuYaPe7yeof0YEE1+l2BlC8NJs57RwOpbiNl6YH6+zcF7wc/sDJNtSceYfZIhe0DTNqgHU686K
OO677HMgvpejni/B0LtEInd6xcW3CTF5O+jYfWXlGEut5298yfUlL+LqQArk0CvBr6ncQ8WbeBuQ
cJx/Dmhqf71mBOUpzVOpKlhuBeRkClTZi/dt5IOEYqDIBQlUmKT/IZym6UNmWE9w7xF1dXt3kxQ+
0Usjmg6R7TNiIPfk2WrF5Sl+81X3oFsIC2ujf1ZFMB+BM/dSW+/TyHHWbmA8RYmX81hEz5EdZI4E
2wdhD3vCa5Se+LzG9KptLFT8h5ZxdIskbiwVMylCL7EWNi/7u6UcTkaDf4htllkoVbRhdBBscpbL
NdaWcQ908Oh5rnEVKd1qXgKi2JdnCAXNj8Y1K6zhM1PHH3/D1qR8BLsdQZnu4Rt9vO+oRz4T6Vm3
ZS/2ua3F7K6DSUU5ZOWhBvqOFouYwQvSRbl/jAtP7vqIbgN8yFqs2QcF2WhrND3eQS361dffQuv/
1pOdvduVs3WkOS2IHx253MW7FvIBZedkc5qcThYdWf5NR2EeUQqOnZ0EANUnal4K64dH3ygnzErE
MTZXPE5F7e/yvIHwV7E0d9CrOFy67zoZIcb//icu0wCrLblCpz4ICAU/SuJqSZUcGlNVf5NYnoKp
2gJqkm8dEc4ri+0vZ7IuaeE4F62HLdVmJk2U5OSNnnVYa5t/k2a3F9nl7xAC7dFx7j2idksBH+bn
oly9bokK04U2Jf7ZKf46Cnxyp+Xk8MoBSo/NWiN6tzhnNWcw5ADQ/ZAR0Zzig5tDM1T6WzV49P7h
AztFJu3iAC8q7iAV+CAP31M8UwXaUuAkAoAEqaCBbIK3mgCps9H8IX93KmocJvPDp/KM0rYs4pzX
aFeGXkcvTX+jKcpb5/OP+ohTCtuNChiv+tRYMhP79DBGfDBYNHZOyvy6nKgehGTZ7up+6O5Upa4y
yZaCbtvfc8xaG8Wc0mD/KKtG5zKCXCBtmsZCGuKpaWvGw1RkdQFfZ0SkofYdNlrRHl4fotZBcXt9
WuEnO/jCrjeFRMSiPtZcRgQpcDsXyJj4cLV29sA2rqwPr68rxqY74jAbq57oka70aC0rbuSv/2br
jXA15v/6GGKCbyvwcGRSMW1gGH99Rq4Id+jra+V0FF7/9+nru6JW+K4irPypGWmY2vjghHG4GwiV
D7bpHuIWaYm9d2/7nXsQsSRmGA3RUmC1PpiRh/uiVYL33fz167NamPa2dZgZN4M6IHcNh9dnrw9A
O1PKAG2D1JBnA3mDRIcCum+oqP8MtK68JFgQFvbYOk+bJP4mibAiWFnsk57Ehg81uaW0HPOrXYTF
E13UIZj9jEsVnTWvnrftxHua0ibDTO+PwKu19QrhP90KiEnYWNdWddGpGaDCpDJEbG/0Z+YzXmiE
+7OMa7qAisl46o7JqMVOUEnmLxvb/+eh/F2pYi3ePRMrU/lzILLzdBAmTwTgWSznLym0izYiDgXr
iGc+0XRSqhuHfTuo4mjFYfsJ2/6lSebSNoE3E7N5KZZiigLiRJGxqGraPV4vQJha//weBRKwb3qi
WG5AaPs7Rk7yZD8zLjTmoNGRGxK9Jd/s1OZA0iFfxk2RPh3wN+smcaodxzGXvBm4dcY+iNcBhVFc
2IDUkLX7TNX76z+W0P8BPYVgzOtLi4DSGl+RviUzkOi1fCJJ/zFzmhNlrlcf9UzNmgVTDRo/kAzY
QeDPaB5xuaFkTNjIj1j9aiwLc0/CIP2yBSXbMQ411dBmyNHxV9DL8Nxq3CXFCAVX+thMnTnkaTvw
bzy3SK702fjvXoBvb/6+iQigHCp2qEDMV7YVFl+TNRCai4v2+PoyQcrUJ+szbrtmXZKwWQJw8Bay
1rwvAjkQQrrUOTCftL9yZjx8N2lNTD4y2rYe6QolKvZole8RoeILoUKyw1izvrn7H6aG2lpcJ9+d
bwDp0N2RinpQEgOJ82Ufd0eyXPqjt9Lx0jfQqdy087+yiYurodFvRIDS/yL7X7a2/nRjirESRbUj
Q/jgS8OnsGzKxDo5oA2X2AhMjj7VLksodA0p0A2m3tzHnnJ2QxZ1aySOgD4GwbrT19MGnPi+mWAz
RZ5bv5l2/tOcw7HK97jpiOQHLa+Ac4My+pFQiIoqnHwVibkjJPnGqWlc45vhrx7L5DtBEl/2BWK4
PSBxRt0RGFy+9InJQodxrzhOASgI8hXBWO4QGhBXOngJlfzbamlL2dM00WBJ55DENXFBvCbUpppD
KEvrq6HenIA5E5PUcswvo/F/d9VIppmf8Z667Z0uJO0DKtaqz1NOewbSqGnmmAmsjGagmBqS1MSU
zJh6zTvm0TJQvQjKmYGY6yCR8FhlI6znbP16raPJblcT6R9So7z0RbgSXZ3fW1VeOUuLk9/pASKu
Q3GU3q0E00TITIG7b1weXA+rMU0PwTcxiXY5JsOMfQ2QYJuI6veBgaczP09Nri5EVso7kaEPogjj
dzzxODQ4BLGnScypWqd9sZstqQseaVwCOcRKwOh//j6tVnBBzKE96VVUfIaD/d/3YzPWt2IC32mx
KGR0BnxNc9crsx4P5scnFqbi5GiUjb1+M0NwZE/tOj4ZtuV9ImtjLsLOXQzxs9buiU6/L2Vd7c6q
RPet8Bi6ovEOflAgt9nBo/MyErKjClBoQ/fb1FtQ4iPPZqI39Z2Slc/X9zuKITlVGOUhtkT5LEiE
RXgBv3V9WsqYEU1kU3QaTaNcdKIQ3HNGtZFFv0+cOvro0a2PTj4Ey2T+PzEMYJzY1u5Rttk5tSid
MMPw7MHXX9KYoB9NyfVH+ZHcEZUcvuk5KjRrTWQ+/GgLx95pyKHkz+KJguTsjWekxGjkAC2prXsy
yj8Tt22TY/doV0w14pBiSZ8Lez/dxxY4E3OBaOGPqv7CsNwDmMSBxvpj0UjboEa44qN9Coj/XzkO
D7z2CMcNraAIzvSJkLuA2qz3W2H1jypnjOwhzTO6Gqt7CWNUv8Tp9DBcHPouRMxVqTcdDcYsV0Z6
abQIzJuV9resY6H3Y/OWCRZtObR/IA473xmamdXyt9NaFOmhLHV24n4kRs39ICElyQq+0RscBK0M
7wgtHbA8kDv9/MeT89i4n4L24iaReyMl9t2Cptrq815q1bzHLXt250DiYNfzv1PtX9RV+VfBhr/v
daNcv76tx/0b5fb9A9SJDxunhOdf/URkTb7DMaf2cmC2GKXS+8j58cx6ir+D2FlDYwnWEdWrnG0C
FKNoZ1Nmfx4Z6LBseNM+7UdjZUDl+sLxTZJjfu1NE3OGMcegaJncDjYX8yqygdRE2teAurcLu5HG
2noMydf3X3GK0Df17vAWW/GfqeiuCNkMqzG1wFoDEkHMD3ZLnSWADHpzE+jQuqAILAn/VN9NRER8
yhgAFvZQfWva+CgMp7l3SsWH0IUtw01mh9OYw4nJu472lsnyxU7XjPJbOURutBN8G+T4pqFeeawe
TQsnbqzcXWzExM3bYPoe+/AaWlnz6Hohzw0zeOpF5fSNfAHdUJaYL4mvPCwoq69/XykaiBIVr1jM
VnmMANuQk2b9+1ILpG4DDgL5snzM9PVglugPvq5/EQNvliFDLUmpqOlZ/q4qef8Ggb93hkNhIQEl
Fk9y37TTyhoUZEzH+lkSGQMCPI8xeXK0mMhwX3026lN64Awq5qMHjHMDz7nTfQc9bk6OWCBpftaR
g21Az+emXPu9lQX3I5o/1wK+ARKh+U2bEadsyB+vfzlK5xHN/Weu/15I/VdaAm4Z8aZXiZCbQcuO
3AYwAyTjnzGNV5PnZicpmXVrHYfsOD9WZojhX1VPyykoI6QMZp1QGbGY6/M4rkGslFbz7Y8TckJq
ezsQCb+TBLdClBsP5ug8yW2XHoXD1mCny56R/WqAdslY190NoybXEXsZNcn85tTfpgmPc950Yoed
zFrXUM5QlDiGezkj0jjguhy0FbEszD9UxCtWKTo5F7UgeKH5PlExtvGONGEveXH9KvCPoFitd9ea
Dq8nil4diI9++KuWAR7aItsWYZnutdae0KDXBt5pkg+XyRkIOk6+AIcdvjsJ3K0k9pdsIwmqt+Ud
k6z5qMu2u/v5PK41uKXrg2F8h0F9S6OS91jgLQIH1+yMyFJcjndG6366PV5EhvCcWHKCB0LsbU63
+Boid5fzE6l5emCbsVwno3cfR3tZCoWPEaWBW1/SrpUYhoUTZsfI9pgAw4EYOgLQaNV+RxEdzN9P
nvUtvrYnsc4nyIoJ/xUmLCrR20sIZmXR9Zx8CkHJtsa0v9QtsUzqDAl+ZIlm2vMRVhrdH9o/jniQ
iXw69Qwf1V05wERJv4GuaNoPK6ak2Y/0R2dXPJsUykK5DJc54VTAMpbY0vaabdNGb9cYc9iBu2bL
DVoxHdT1/dyLFbScjLlqE8W3VQoIJwt/cJG7EKWjn8MdRkIZ9cXO6BLLDMy782vst0n+LfLkV0xc
gOx7fsD0Qx0QoQ6e6kM6EUT2MpwRjr9CgCTfBbAaFqCLB3/+v9snUZAPDeWs3zEz/D/uzmQ3cmXL
sr+SeHNmsTMjmcDLgZPey+VytSFNCEmhoLHv26+vxXiFSlQOCqhpDa5wpXsj3EUnzY6ds/fasfli
dBqltyZOUYiuPHV7+zJW0AhxYKegejnMWr14cfjMw7WV4bXTWzWG5TYke+uYgy5/Uw4sbD6qlNr3
oOwm3cTj8AZGHF1zAQEuwq/IA7sOWUqNeGcMBcldy2okVofCdFULj4FNTAVNt0JjS2VZNJnjftjC
wIOzmrZnFs9FagnTKygIrfHCgN7aRS00ULpH8t3VwGm4zi0ZtOQBMVlxUZKKPNEL76MzjNcoTQtS
KTi56CzjW0gJ+boYHzqrHlgC3CkoZPWrMfSWnczKLgQ7bbUE0aFa6I2JnlIJAzDZIJqtNq1X4mlg
MXLb/I/oNA4mZtYcsmRo8AvrGBzsNA2KvgRQqFMX0gW+57O+Y3AEb1QsmKHuPc6HiB9c0nNU5+4W
8mr9FrjuPYE8f3Jgyietk8/EX6e3iou8ccLiUhusRc7YWme3Lu0zzPcWOvpwqsEcf3i5m2wbfY5P
Rpy2R7aogoxV7vtK1WtIY/2QD9LdzuJCE2Y4gKZqnlafP0u3HFV1bw7kRc0AqA6NndfU8iYR7EjZ
MEC0Oz15zguErlKdK8+B1yQ+6IHMMDh4lai/D0PAtCG98n24xGQCvXbZSMItuYQc+EvzUq4mM4c/
cTFGdoAx0r69UAVZYc577r95QzGm+5VK4q3OX4A2/wnW3iFUeXw3WxjviEcpyobNs1XgOEJC36kC
m03v9sMxsfs/jFxHOB+OBFDQMvUtDx5VvD+CediontiPOjRYs/RvtghfE4zRshYlca8Oi05t6zE+
2FRDruiZZ584RrsrekM4xoP+vArS4rWW6BHrdUuGcYzz5RLaxcdCQm/hMP/PJVvCPAD1mlR7qnTi
+GKT7hNsJK2kz2k3HMT6gQUKtKgkN+REc4rr4Gm/E47qO6b24Cx6xJRTQUxpXQDT0Nz0E0DVgdE2
ZGwgwKDfipR6oc8O7CIng9QasGchxH7tEcz2cN+4bb/ROB2A1USFMC+Psm6NSz1EJsoy/m20Q9BZ
wYAtGUc1tJtFw4VpFaTT/93mGZsziZHFYTCmMDCQLNH503DjK5m/k0VOZZNxkNfi7q3NTG/nmLyh
mElyabdHWzPaZ3JtuiDWuhtFf7sbabrhqYER26PCbePx01zGVRZx0tLIggU2/5QEVjJVfjdCALs0
axRTBiJOeD1uW2wQnIxr8seXKCkDjUzlwGBmeqnxK2ImRqZZgb66FGos9pYYii0IWuRrFOoaA5c9
/kYkxWP6+Pe389AKrgukVQzjWUsn4JeSGY3l6B104xr9SmY8klcHa7OKcDavSy3tO2DADfH2aji7
Q8FN7dJY+PsSOKFunWX5rqZ1D+kyy4e50r8bmZTvFsEbNJY2rmclxykbCaCgLC3xX3PI0ygq14O5
CTh78/fc/V9HxBR12FlPFmKBz3NeV0e4KfHWSyj++7IdAwcG3ftUpyw5biXum2YlA0co1dbbSjcQ
SI45FbZujNl+MqvoXUTaGebX8jQyPMVZExb7IsYq/bewgnh+yDUk5r0QqD8M6DAKaFzknniuw4vI
HuYCL/s0hUZAiryu5Wc6dc7WG+QdVT7q6q4MMMQZB7sryn3VOHcdy+d5cvmGt3Uc+u+4YMrBqklu
srK5Ry0NNxLCSdjvPQKR0vnrLEXTkun8Ul1PIhSYkbLn55qTxxgpm55RxSkqZm4Ig3ZPqZC9hqq+
75zkD5Q+5uEVfQgtMh6XYSRvOPsJaT4cyCXazXPX+Z0J27onE0OkDLUirwGyNdAgZl+Km9DHek+E
aIMS1gvLP2nPwZEmxWZGoLRXSiv2DNVwMUej30ApdFdZVkFLYOi4VIPnotMk93RDi4tPHHEwtO18
a0/ZAqdwu7iWvUuL9F2mMaYjxnKbjuwxqjZ5q0cyPYFjveMo104hIp4mf1oS4j0FQy06WVwyrUIf
JCRrXke4c5pQ1DnKaQ+NljUot2iHFBKjZ6qR3hlzkQ+AFBJj5iHA5QYMpEE6rzuSURfbrcQbFQDK
5T1kKHzYpSxk0It71wBmYRhSEvTjFByzlvJYdPO+7GJWgcSFtBY+TpUdTD3omz4bvTO7wQu8a+w1
xkwxW5AUI2KOpKCWthFdqncLDFlRs1ib2YyCA8y0D8oncMVVG9Npm9RRtau0CZuK/IWM43Eqi0BP
oW4Ic0wDdYxSiRCEAfiSKkZKZn9Z1kmQnjfw3dyqQjDc+cmH24XgUAq7WI+ySGNNVFHJOjFDkqeo
M/yMGJ/Nx4C+EQegybxVVS+4W0ZroHXunkZPfA4g5yhenQND/2V0nuxoQWGwTsFKq1wNpmLjVe1h
ypOHIV1uONxeKbwDHWyw6MoP28bGXEbhZZjTY9Nf6Cxta4JRXAMOpZ1xtpnSb6yQED7iCGJGvnf7
TtvVZmLQuMMfn/Pk6uBBPeSYGzPL8IjWD2HzRVpBse/1iZaksE5u2R3QzuVbaxLzrlUMJzzO02OI
UJNkHE+HTSxqcmoz7HJD9+0WaA+LyfpEC/57YvetrASdEnZIpigPRXIGy18eVdK9WUjx93yE8DDZ
r9Ezk9aV12ctWQZ0XR6imI5GXCu76VRzzObBgAJs5PN8VxTTMTa4WiIcraOa6Fon2OUgeOpWgEBt
TWamXOd3mDZV52yF259LOLeLZTQXcqDR8muYEows29nZ8JgbjJvIH/OrOAbyTBtzU43edrDW2HH6
4Fk9ICVcIFbBaRG1t/YvnF+TnX3Zi7zD2ExLTvtFBdkPpQnHYv5koWw3HRqnAKICcZhO/8tG2oh0
KtoCnFu4mcuY7dLynZFmoY4dh3lPSXjWsjdbe286Y4kImpsJ1h4FZjsF0Uh8fClDg+EZLmnUteR9
LVW4a8z8MpBldLLgebJcImZmfUWDzruXVYVEdP2QI3TiDYeJXkrU4HI5TuQBEpR2i1jntSn5kwtg
+SghTwiPX63YCGnKMYqJ2NX7d3wDjV/PX2OsAeROW25RMgVSYW7bLvrTxQWdbjU7PvAkSjxXPedh
hLgTNcxOlkW3QRk+I85ablWcPo9jsRtAQ+/tlvbxYCELozGo+Xqn1RS/e8CxT5U3xTubBmtQdljB
Fsq45BINBg02PJuTzE5DRlzY6HZ3nMXAjLo6bT2EZ0HcQXkKa4c11EQGH+Ja9GZXZxgsYL2X7FuC
drGhDQ8OPYJ9W9c/jUNcbRqBpCFOqat0JKMNc4uEKnaRHqLd7gJAJCCoi4GCLDaFtL8J6Go2SfPD
TBOckwEKyZ3qVy8Ue0taPhXos6sXn61DuIltfYE06/U7SUFQW+gh7YkkbV2naoVbGOgt2WWdOpoN
+vi4+nbQniAuxZUazlgcQu3o1fqt9ICHRAzYbSpOJ7deGjAyam7PlTs/pzgEBHcRdzB7ypADEU7a
3GNwpCdwvHLQhfb8CsjNzZJflaAyNEYDTFuMEN/tPvOxLTmtFhUyB/tHaAryqdhUhq7tTLoIPhj+
c20tx2hR25i/nAYqKi429sqHxOguv7NIPGXT/Bv3ZLPJCiZWaK2xmcKvp7X/bZEvtTlUjktpCoGA
WaW87wFvukWmuIiYS2poQxsU93NCX5TOF8UAiXksHgrj+8JccPkiWPo98/rPFOSdHUY/2pDzNxno
j2OLX2V4ERNeCXQcVgDeGIvz8mFJln17HW7Cn2DmU+5thu13niTXVkcs22ltBWC/jLZ69IVapAYw
gKMW7pa9Eb36AOrGZpYY3N1Ma3uzx9i65AHdkHZnjS58gVfaT35sexWaYBynhvK4Det2r5t9sl9k
fqpMCUXN8R5JivBzogL9HvqSMBoRzEt4jcTac3W9Rz2n/ewyeWeXHK3a75DQ5A8mIcbtIFcy047s
wpMa3G8mTNfKLdoLLbv5mOXGmYcOyTxNeFH95v+AOweDXpm7pcUGVbkJBHMqTFa6r6k0p0MLvm4w
Zb+JeSo52GrhHQHxboTgfXajPLBTcEyuS8ugHLW7JMPwlCMiZtpSkNsacIXwoGkkyGGkyTV3PliS
ZIIEinEXFd9pamXBTbnELv7j3/7Hf/6N441+ygeGAxHuif8zkPe/ffufz3hZy/z/GuH7/13Qrymt
vxfqe/oPrlPw2X3+20/RISS+/8x//vmPp8/8K/78x//62fH3P//x9w/8fLbdP/9hWf/u6AJZq2eC
GbRNz/nHv40/638xjX/np5Z04fRK3RTWfyX9kgJsmrbFMmiYFoQR3ZD/O+pXI+tXdzwbnZ2rO640
LOv/JetXeCavU/3rs17fK4I4b9Xs6bonTMuCt/Dfsn6zxfEII+/xaIwuiF6U16FHPkSBI3FQADSj
SN2adhmOurGWw4KixyKWB/rXbB6ldtcQnRkUkDVXNeYj7qceQ1WtwUV+88pi31VVFWhQtMnnGv8Q
yhKg6OO8YSfwQOuju8dc8wfyY3eySwaN2OYucl5FkzrwI/xnpFeUpLJY2rQFAqWwW9YfqdbYRGjA
c2EI8uMi5lrqIb+8RnC6A60E3FC5zTPby65rJYrT2vwkAlHf2ItpHl2BBGrKu2krdXErKg784mrT
f18rVgaaxjRjZos5iLXdXUNM+ylB/w8UxzE22KJRdPegVBd8tzTSur3ulMPTbCBRR8L1kxJBtUO5
8kMCMp12aW21do2lz2C5uR2k78yhUFc26XAY/uz7mXwDVJ7VyIKdf+mAr87pqFZlDhuDPaMAHTAc
mzXxcXpuMBmtGB2NOoFwUfPomMmuSkxAbrQUWpc/m2ddjKBw5GxqCue+tYACVskjdbNv6rM6uJED
OzwlPtI1RheX61wiwUPHVmJkhEZmEtmojGbCE79v1GJC7GbNVaUbwQHBSVuQWzsSY7pbuug7ghp0
6XXxi5g9Rm46Kuta8Au7xWO3RGsyjEaIYte+KOa5B3fvNrw4EmTs2GCwfU+Dw9o7T52BfwfWcLan
G0c2Zx1js07tOtCSXkNtlzsny7UZ7iUCgCRyUgqa5hJZIam9CFgpBlwzaFI8MHJZ1fBTf2eEKYNP
bVfFoQtw0ulPZcku0AyduuaqBiSIHZ98aiqHjGHrdWyN/ZJmOpZ47zvqqnpvl80aHZUr0BJhsbUV
/LSBZFTcnj+wnY/w3fvPxUKanCELuwsFj0Y52c1R9SR7oCB5GGo5PuMEQP30w0kIYYLIhz3RS0ZM
9Fmbyv5ZeTmxFa7EWN0+VB6+vhYcHNyxojkakxn7dnHWIm1E9N68WiucqO0kxyEVX3vgmc/OlR1V
+Hh7R/Z2Bsau03onATDfJKQJZ3a1jSJGbPW4HKrae0kTs73DhfqbaIN560xdcaRAp327uDFEwLHe
pyGpFDWgCRCPdb1raonuaiRIjGCz+JeVTgdlvnpeJ25/v8Q4NzagoUBQZysV6sa8B0YAOKvbzKHr
npMTbAG+y5kfRH6envLYIlJk/dHfnztKO3QphuJ//Q+erT7NSTdOf/+j3iGIMhoCGIcOcV5BdNQG
sql9rRybCN4pcs71GoLIoBhO3gfE2YT4CqQxiUk1VjnMmc3uDhPTStnop31mR0+Q9ad7nMpHCpsf
SN3MbULYuB8QNqlhcYKAV0j3ca4TudS48KPoL80p8n5zIYMYPiaFQXQ/OEO+WxYlN5B1r1ZlKNgW
Yqd6GmV9UXzHTvvNsN5l3dNnn8AXe9MWnM0TctJGPX0mj/kT7FJ9yMSrMzgkZsl6a3YW6TeTVx5I
bnvPjNwKVjJpHvm2ZTDva/SSNghqfdci0pF0J2F09xbIaE4mBYf/wrxz+5n5UdGdZgPYsS67ZftV
DK3YIOAyjqO3ovMTE/EvHgqmFD9uoZZtMxBTAJBzJTgpfXH8rHPbYDSuA4rgSsTJNly826Dyz9Rc
zE1Gxy8NFRWNek31Zd6YrvhJkq7A9q4fRlN3eQZDGA1Nf52b6gF1ZXfn1t3NhG3mawt8AVPNzAbd
dMftKuFlV4hqxeQP0/yLwJvXqITZ15IqFExRuotSV2dQr73nc/qTRiUFuSshz4v+gYzkHiR4yds0
OPs5dBJCL+7gWpLEadqIE+p3etr2PS53fyi0mM6HsnekpKDsLzglVMB7Niu16gpa+YrJZOf2pfYR
91h4J3ilCyDZc6qN23Sa68OYGrcZTY1vM03G3Nu8snJhxZNv4+o1WYjmDuLY41hJE8ifEIZv2fye
mhw1q1nhyCAx974xOtp1iPmbEuM4FaQdsMtG95qXTpvAM+4qlJ0+gQ64DfvxedDUq6XkECyK445T
giCcViognAVfJmjhpGsc8G7Vi4kidTLR9TOwm86Rx0QqU+Nr4l2jAZSit4BdJapl3kMwD4xabEob
3XkZueudnnAUALgRTG79najOOPWCVY+0bJNGAFQLzw7fjEjcUar0frRESLvbFoU/PYJu1veV0KKT
9xAyhCMZgicJSjTeNAxWQZOzps8z6teEcTkhbaO7HcOtXSLhS4YITKtJHGcpWvPCafY1dzTk9lN9
1FIDEy9TJNeKbfzqg58pk0TgqrkjQIBjY79sF6e3jtaGzjSpJhpgIi+T5Lt4CMbsAuOkvIPPeDfa
DnfJ4BY+Is6ufDQSZN+OXpzJREPFHHofGD7OnJ5hSsfkbQ8CUTmd3WjnDOSmYNLg0EEGU2cZtq8y
lPej/j7DKiVvwSL0KO7AnbauTZeaQgh5d76EDWxx6m/Q1cYRUN1fs69dE92pRiDQeq9pW71F81Qn
S7NRq2izMNR58fDYVyJhG+6zNaAT0TQxmC+AH37rqnzqGyKlvEYeevKiNvqw9iNcdi4bfFDH9J80
i+TB0aZw2wqamiihcxmlOLRMwMYFWTSxQdKoawsGdk3ymlbtpU8g6iThhM9sAYBagm3UYvNHg+T8
ABvowfaAGIw30RkEDifiLTfPOHfqjYazgdDQNJCdbHCzTwnqak8gdSdUmyCVbdqB52btxYuSly+l
41Q3VVmBE+pf3iiHU16Ul8jItENrnzT8h2cZwTfnZi5IfMe7UMm9rTD05bn9YC2cvFHW87g04bHL
vFNW2DXnfZAOOJ5fAWdUF8ontfY6iTL0sf1HXOWIGyt2DD/PvfjdanEbpvt0GowXNpU9OuWR9fc6
4cHYRNGmo9/drj7nWsx8odk9zllQhtZwBBfzVdUxYKlsHshYHJ7TMKLyKY8t/0xxSXNhee5T6FgY
y64sxzxc3VsnnfpAkoWq7TAocuf8N91pSD7FQAWwEEG7GYS5+OghJWCICTI32mfY0kOgaF6eOlrw
zKzNdt838P/DcL4r27K6jJBZhhxrgF4Xyz5PjvnqSPFk+6OjHCBQ4xgvTbWfCN1UA+Hzq/Rzo5eg
mKyoOqhmsZ/LYd2GdTTZoHJyrNNTC72JoqR4VjXynJ5yVkQJNAOcDQlDnoeCfdKHkcC4oI14acCq
jyApetLcjVAOu5LVOmzhgQjAKbz0To7G/OC4g7sbOk9tFlu7jHW6qWYzevz7pSy0nHqge0cNQ2E9
Jk9/v2hmH28aFNeBEenDpmYpvLbrF8OtWbbnlmguu73ZFGcnPXIKe0Ono1kHBEi6Kdn/9W81df81
dZzl4nDYkIVzVF0ktm3j4s3RL5huoWtkVHhJGIh42Ilu7QJCsNupdGhvMqavhTL+Os6yvTlxi6qq
WXk1BC9Ryuesm+xRRus+9pHnXKWc3WuENvkK/yBPpXsKazcY7Li4DK2Md4sB9kMkBNvVi7DurQ42
T1bgzeebFrz/SlWdgexikCWnJ7IG+EAJRaBW2o9pHhgO8CadO+GRuKadJITPjmzSwDv72ExdvrE1
PGd2l6CIMLRXSsMHT3HJLdpx/oI2ZWOjPHuNxhxvD7w2o8dUy3hIfyqYyTtltpzw711IbPTucQ45
bMahh+EtOto1dKO5uB8ZK97Hdg0MnyQjmoncASnRSYHJ0oW8OQZk31MBc1BSNLlGrIM1ifJ/vwWu
wrBgaYiTw2a1OMdqjQbQhPnD8dg4SKx/94luoShoVmy+CDxP5efZbJHPOi2EWw525Z+p9F76FhSw
LyrSiRI6mWzQzxmw4oRIcDKv8CKECaQyD5tAkjrug+ddOCdi8ncjnMWNicRp/TJPWAaHkDEQlIhY
I6lMbyjU1mCEpI0F5GbBhMjW3Ts8PuCxSzbPSdeH+8Rz9TMmRZ/0oQ3gvf45zFT/XMDxS4fOvXec
pPELHXjUXFX0GPNc7KtYC30tLS3S1TrvFvIio1PeqyXhUkh7vDWGAZqMrU5ZNrlEavnShVdspyr/
MZYxvNWiw5AozHVQyYc8wiZ1Z896RFq84qqa11DDl19gdr0ha+6OCCfwuaftSqWkHM4XoR6rnJD2
oQQRgpMdrsFIkLlW5IdMUQlYQ9dsddqPj7mQd6C6mdRj/mIcWlsXzktIOvkOgz2vxv0WpxZdVy4v
4Jx63nXcJbG/9EUFMZJFqojjkybVeFMSZ6WMldpK1AXEAHJz4O85zbJGKUVQm+dlai/c6ozU+g4+
rUNOzK/eo5ZLBPfZsiTl2dIPtZsyz8G9s5lJMNkaOKRbJB0bp9aBJZZeBVisfu/JSKTZnfM+a5DB
hjqOiXmfsZVskE6InWdD/43DZRfJISNbpIcxXTF3m1BwFEwVwslx72qFijXk1yk4EgJiYwyNp1vf
IuK+yDzJdugQSPqiGkIUPvkjYONpMYADAiVy83OX2C/Al7TTtJToAmraexoNjkCZ2Rn0KE71UKDQ
HT6IeD0Da4sPYzx8hjM2bi+2o33OZ7gheWzkiPWF0Jr1z+i/adoQbs7217OR98qACxUJm196+RXV
fbtPIhcnBGFvUedt2kZOj6tQbxAY0tXwkpPNBQTgV9NAt2syQENKv0OZQpfWBNEpcWMczah9hQJg
Qy4vkk977M0tecMDHohlujIuqX00wPR9iMQKKm9EPZlFFWWmu2EPdvxZN9Nz1ZJ0h95imJ8Ws9O3
rMjQBbT+gOZjRO6Xd5skCtnQrR2KuuZXcp2Q9VjhUnzqKYhcB/Bbybxtaw5koOrYghjEGpcYLWbg
QUMP9Ole1yUWw5Ukm04a2TM1J/JOmht2+GYXOtupa2b0ixmVlZFdvUVe5YROAkcf9Wdbf9C1R9dd
2wZbkBSHhoTZQQ5RkHVEoufq2TKmIJ0w9QqB/Q3S0bdQE15DIwFZHz2TY3CUYly4lwEMRqqsoFQ2
JG3QJ6pb2vBGXexck6FRVs1B2YaZjzqKj2Eii8Z0H/q4X8OqGX9TZDBuRHaLmSzyo4E/kxB4vm2d
4X6Kxt/D2HIFrfZ96JY/UGofW/Q04eLjWTEY1oyPBL9wzAyBO4gxP2C1QCGX9+phYTJ/LcIXXP+/
0owMgLmfYxhl4w6TY3MyHffdsyG6RGyVe9wfr25TvWC4yDlgyo+QfJaNbmFmaJY31oP6KHTwTXPq
UZJxCrKpFZqViOLepRrPndETpKBxo2GrKRhxqAezo42fprD+FlP4Cjlp2dk0wUMmAxF+qkGMh8HV
f3uhke6REu4gTTxZvYr35OnGe64wIHdUZ22lAS+arH3qRb/SiGlmoyyybUoDZtj6KVHhHiIY+HJ8
gYSlH0VDyA+78iGmdCOie852EZu4nVg7zVmD6g2pHTm/E8Ae/U5LL6d9N4Sruwo8avReWkLb9RZR
VZlx8lbbb9Z91DMExHjOLn2MkNP8sigZdQo6VFv6rwz3/FTqPXtLv9aYE9BhjRIVCvsTBEc6gUSx
En4IdhXSHoU1T9tBky4tKGSIBrPV07++ZOjSHFpZVJ/FheZs6SOaYkyR0mdQWob9gPwUcsyJClKI
PxnlJPdlzy/AMWnL3O1zLl3eOMg1X67iz6Yzt/Nifw3N+NYQw9B4yXgNtaTyHWxHKA3VQFZEs5ll
InzNy94rqi2KSY6cAOC/hiT5pD5Pl+pIudMyAyG9d2q29Maae1PEv6Hb7+pwIdpCX55Lt453VQ1q
XOp3zG5uvbDmoyoQLS3wIKIh38dApSqzGHxj7P4gbuUBVfm9nb9xGj/YDv7pOrUAASTZcxZtl4hw
YhwFJ2J4Ob7aA8ruMKQsj3TrIaq7L/RK9wyBflAofuLjy1l98PuFMH82aOVjAiEAWYZR/qsJW+rR
lNpf4YaEcIkQZr2s2p0VW90+YUulZSKalJxyR3sxHe9rwDoYTLjrD5rIbxI/vFfZKcDn0oJlgZRl
CI/TWNc+E0jj0hvyse2bNogMMBqAZF+6ZHK3xhg+G57zxRybCTumV9hOL5Gt1/tocQt8/TRKaYO+
6NZ7kdh/+LAfGbht2ciQtEJfoZmZzoHQp4vKi3uLJjSsSJ7CSeeNqqk4SRjxyC+pwzQ82G6eB21F
RkRE6g8eXJ6PTJ16q49PfdHBuop5rBEXL2GCu7hAgwYveQR+tQkNqJhza9Eengy5iRKyPWaC3HYG
GWnB0jU7ydwqqKKZOFzmU65ZqF1fkT+FDp3VOUsvOhnTZ4DQBRo1p96jDj8ZZbNNClr9ZYYsgB3R
Yij6SCiXTc5nT8uh8z7xhb9wvCt8G3Z3MKfx1khJUrQA1S0CIqwDBneM7XsmxQTwVHCuRccp2xJo
MGuS0It6+iJfDMli07T7yNmmZtsckJgxu/RexVeDPipo7BAtYHOXlHUGuYieTOqK0TeQGG316oyr
u7vFRfojHWO+yD8rgtQBmriLVva5J5JDZcniPKIH7em2gwtCc+ISXxUK+TEPay3A7MHJKnkdp3Gn
VZ61FbXN4c2OND9LpBV0tTzrEWF5udT+WC27c7GzXUjADSpl+oI0fwzCfxoZWm+E680NJAYgDNdB
E0wSNNQ66XXqkLe4oOqQiaMX5biBGrvhHLywmXZRlVy1WpL5PI0ISswPWZQkFQ6OdpL+TMzm2YSI
sOsm70+KJQRXJsFy5QSiKq9fPBp7JIto6WFg3WTLuoXUdDZ1PaKSW1oWn3nufNf0XLZEyLu5ifNE
4Op3dLj4lrpgyrEOI88qORRef9IW99ggvaZ24v6dLOujtdBNlta7mtpyg8Wl3Bu4nWICBwENIed1
J+s3Su/NQjZ5UNp8Qs456pmS4OT5BleF6bNtSOGg1WYspTqWdcIJ0Nxr0Jb9uM/e0mI0/aayboVc
PhIcCDOEGKm+59T5BIypX4jKeGcsN7JI46qoyvF36/CsOnDTgUjEihMR2HlMCx4BPjFLCEkpCAfQ
GSid3iLWqoDS0Uo4aHtDzG3k0UfKTRZZjaNw4n1U/fzQOSbhejFtu8x7DQVNL3356sJha40eQq/s
hLFofQh0A008gevLyAA6wZfgw2mgqKW7Y7TWze4AAXVu9tvhXrqz5Rk9nOZLcNUEdj1aIG4uscdZ
EVHRnrLx6JQlAMhYMBVyf0XNkLP99WSYmok/mIKDdPVVWEjSKlFa27TSb3mNj8kDMtaHOaDR0Aty
8ST1bHooZvvdTMbI1wr3xehh4o11rO8dzfHTjF4KqAyGRQJucloxeo7wJlSVuRljhK8ipwGJle3+
GEMtclkeD+E8P5plix9G2AHwRpCkHcjgVH5lNrTg2Jl8oQ029/Fb0pMDOWdtscMr81wt0F5LzfuY
lvptyEp8HjqC84ReL00qopu11ymM34bWKe/0blBblCToRBUUjSwhEQ95doQYF4ltt2sQU+4KJIwk
GB71KFUHYzGfhGudAa8ON7PdNXH4rNe5d6gwhmCCX6xdYQYeKPRz0XKE0x371prwiRo5P7WjkT2A
mXLgE23GQZESqDIybcipAKlU8aGSOdNO8pjAVGUOb3wpgwoiKky0FeaRGC6uAJ7bgy6GgylIteQc
qBYSUyqPE6zutS+T2V6Havyye274vuP8hssaGRc2EEDWUg/AFjt7rZdvdP6fjYhAL69zL3ReaOAv
ilqPFKjMAU9B11fu2s4m0M97yTuTOHW5XMmIOOHvAA9vOBiCsQlsSEA3A/LKAkevzaMXF3ZQm7eq
zUuqOTJ6wr4dGP3Vaitk+6txJ3FZauPowDtpdReCDKVMwXQGQhWdzKl9GsLlFWavXPm3LY2g+hkK
2pXtJQlSDK6nWXt1VLYtyFVaR4opGYRWQe+w9Q6tUxy6biC2CnvLDgrMuI2du7rN7JvNcAORZr/1
sKrsGUMhwiE4O+gEIOg51j8qeF0crAnj5SdbkAm081LtbMvlFxsH/gDtZIWso9KsXmU6ngTqFjId
0zKoLFIdnArz9kLG5ODgcMlreiwacdCu8+wmiqlp7D1Nwt7RIh9Xdtyf0Eb2bWKQD0YEmQEV3pV1
oIqieqdsOMsNz0xMhqlPqhcmbCRzftgxNxlA7I3eCB8qE0+GO8rXYWo/wqG9y42ifCtE/jiP77Sy
1E5wWaGyRNDnSZCoQ8RReDdqnPp/x2E8dhppiQjMJo6oxYJ+UmsfOQLAroK0dQvN1i9i+t2EVbgb
XRPXci7i24Sg+1SzgZWer0Neesry8NXoO7lH5Q2ldmT1zljsRa9dpRI26VBSQ0uZzjjq2Noa8co2
iCAvJJbBs5MdQvuWDaX6Y3ZEwZEO/JDQkqU7RNJfUufkWZTaOapAFnK43y9tDEQmL66Atg45CkML
fvhZLurQpDayVcNCZZOMmymTZH3CLRUHwa18X5czhrNyDgN7SV7cot5Gmlm/5R0n9UZpZNNW5iWy
u2ub2Chl5uY5JV0aQBwrKh+16bc1dpD+f/J1XruRK0sW/SICZNK/VpHlpSp5tV6IltRNb5JM2q+f
RQ0uzszBYF6ElmmpDJkZGbH32kgybc/1wlQuRJQUL0vLUV1LUDXSuLJDQ+UMa1rroYwOTu0/tlxM
NAbl38J6N3TW+DK/jYt+tWFkmoM5h3lKo1hfdpPc1TppnHWbf7Wpth96AtTIOrWj5c8IL0DmHn54
N0W/6IMqz7xsIF8UcsFi/01zcVfohk5NIHxU98sh7mvnJrv5xGM21ezu2Mg+Pb8AAzM0jP9GQ4VF
rd3rNq/WoHVnB/LkdtRltIvnttjLeWSyVqtNoZ6TGhxctJRHUwxTkM39DYHdu9YlfzD2ceaSgSmT
Gn7AI+N7kHgs+MpaQYM+pYHhpHcyc38x15NhnuHmskyiy6pJ/pG4KrI+U0FTUR5rNBOmVPszpZUd
zhoz7Aq4zmbwem9HJ2Q817028Dbv4WHjdomZW/avQFp25qLSfR13r35Nh4hZb3mu53I3o9TE0vFM
LsMQDDUX3qQrhJafOqC9rnNHYNT0JBYna3exNzyaPWzhxcd9WIB/cEkYz9AlHAxaqFbnWDfRL6T6
oQqMxga2lI6F0a2xZqbkHqe0LNEzM/Joh43Ip8ucatXJtX73CfE+jkVbuOO5ZKb97XvZ0ezHibnx
cmbTd7B65SuXW8/P3WL6CEsrA6eQS5DyhtmQvOf0zEiuz7Md9jfCWkTzPVeYi53mQ6EY3XpWNmEk
hE/o04sehjZn4z3KTjzrRp2HgoiqQ+Jw44zVVBwTx3KuXAe7JUn+Jm7N04VFFjStU6y4Dby8zYvG
fVp6x4iQEdqW82+eFV/npouCuiwPQwUq1DS0vULkYdjir4JQt0cWrJtQn/BgM2bNipvX+NWhk/q0
jz3zYVgaP5g1wkwrf9ZOzayd8UWuZhOaEUZcMRtGHj5X/qXtUGDjrgnUyuMbzYwAomn6KmPieEzH
QozX+PNBChgI+ngczIHM8sQPl0JIBOwsoGq52La7Nds+RfyczjQj2l9uqVPJ5MNWElp8yKSzj1v3
yihZkA5l3Bu+7R4rYf9eGRA15pFNN9sm0m3xrBnZdZkumsRFlgnH21UVzmXNOnopLa4UE4mD9p58
F/TGwG+y+Jqk7rKfURJtum5mE6I7UKjyrlrSZxTv0YmqGCNvieI48kt+p7wNWJQep7apj2WC4bwo
pY9DBOGs6acCJ/ECbMvPXCqZBb6qO0NDWH53ncUWr89PWYnWryoajf68pYdEG4NSzrsGmXtXbcZV
89DaJqNbS4ZTTlcpxy3nAFCUYPWJQr3UdJI2ZE0P1n2H2wtbMekFJa8EIFxrW9O4xTha3LQKQSCI
GX3T0QSh7ejmLC542hQaiRAshh/SE8h2Qsc22Nn14yKo8vqC+Tyb5DTX7d7GEUmk5JCic1jNFkMe
0OsMlWjbnStTAI2UH8qGvazV4svrKwLazJ2Jig7V/K4GzIFChF+oL8gfq3mAxKgRLQcvd5vL7nsy
iwf6DPlBLOKW+TEQUJ1xrlm0vycmeUio9HvCOv/YZGu1eif3yLydbbn6prSyoTwYs4NLT/9gLiPJ
miNC4wwX7oxjflMOz/x0Fdpjxl1q0WqGR+wHulscI7d7XfTy1vqo0hzSp3wFGx/fyabLMEotVnXA
b3w20/lqpYzHyuJpVtbOd5VJAeHtW0htEi+lZALNAYNzb+9Dve4XwJpG48MReBjRDBHqkr6AhH+0
aq8L247krVFLELEOrxEymu2kkc9bE/KnlROHPPGBs5OMtHLc0JFNQ5H5h7lw7ksc30ErNCOw3GML
jIWps0YCj13bgaXmd3aaDTSZe2DP9QO02IvAIInIifkA+RAbBozOWUvImB+EgYYcEerew9gUtkn+
hCCF+CBfIiYqSRlbzOmp4jw1dODuPGgpM9GjxAYBvpRR/tW5PseZGOpQWfZim5SOseGuJTW66qCp
w8uxXAMOUU9Ccp2ffSV8fnnb33CDvsKmNJCm6N4ZwxCrn/RIrIhThmGQrNOGJSEruSGntG0/xzm/
s2yvfrWWyNknlenso3SWD0tV/qZ1j9Yke/z5UMXk3jqut/NMrAjYJglhnABn8tzcS2Qp9/Lzr58P
sSwMAJiMWv/1jX99+vPDlvllerQ///nvP//6149i1Fy2KS9S8K9v/OuH0USpU7t04T8/Ftv/eXD/
fO3nfw1AzDZ01cDL/e/H/6/fGQ05REHV//6/fswczf/51PO0PaEyV8f/62f/+Ro4d6DGA8egf772
81f/9ad/Pr1g0WVF/H8fY+1zMEVSQObB//tzLZSu46jlp3/+0D+vzz9fq0RHshJSAaUIPxOZfWmh
Ig0kV/H5HCnzGHXNf38XMfQa4MjXxcTgFJNMu1JDRsyP2GzD3BqWreuZyYtyAJ4rZcSHn09nTlLC
QqgCjgO5zFD7QeMVJVFueK4iM/obpY8zUlm0U9W7YKp8cHsj3w3ji9tNxa03xnKfOC5BVc2wnAB3
oT3NvdBRVfKu6e2utZf8s63hy2W1bdzBKjbvVUS2Wj4jpIql9uIq4pUm6uh7OxPVUxYh/LQFd+FU
yqMLduBM58TDDkehjpwf4pBbBTAquI/bkZgGiLXPTd2drenJ8dP4O2MYolf1BeZPfq0tOnl0/gAR
wPwS7Ycb5TwZ7AkRISap8anRFD+7cZ1QettgHhpCinQzPS4idV4PNuE1tEJw2g3s9Sxra2en6F/p
2qLvlBs/U8TsOTUJVql4nFyCFOOSEVherbuihGBWqm9qH/MINwwo08xQtUF6MSXae+LUX4uhZ2E7
kUWB/inbmvQWNyKrjsxn0KBmjNZLfEIzQ5TNPC07MQ6fmmzPRYZJVhOQaxAjr0UwsPfA73Hh6Ngc
bYq/EN1ndGJMMG9bOF+BwCbXu3jwTedomcsfNQgfnpr+Dg87mripWwfwgnD7HaevbT328FdVn5Dr
+pAsZLr3BOOGqJTQ4TyT46vLBFHCQnuDdim6vK+s5hrJLJ0Uh94I9Yk92I3s/iAp1EOJuIA9naJk
GJ0zZFB+HaMfpGgL6NAxJpObFnc3du+m0/PitcwP5hmcU0s441b0GA2Ze4f+6L83Eetw3BXoJdZ0
4s/UFNk5dioOV8nJ1tKjMN0j7tyQzCeiY+m64kMOIhNNEFZfjc7TIVEwbYTxgepDP3t1H9A7Qu+0
uHXQkz9CwBHsOeeo2G8h6RL+PDpvc6nqO1dDYElAGpkjqr3NLkqQHpwWO0ItN7Oew/WLC0Cv7OqZ
T23FTscmswXNOK7ZQ+8p6LmxUYTMWcXzgCyIg+IBPTgJZY3zZ/VGMkhG1pY0WhckWLQ3PpSskATJ
8eyP11yT1ck0xHMFlYcdS9GegKpZlKiF4G4A4TUO1OK4TgcVSumCoe3QQOap/de1CngLNUKtqtaL
bTXpG4pcKJ75gtYKc37VVF+NNeOW07GMNjyfGkdZvgjrSgVRVKu/EbAmUaigFcHadunKprfEHi00
xtOppm5lJovRzXyQ+aDtaJohGBz+qm4GFOzhKhPSyDe+3hQnAdGAdwzyP2jovkr1XQq8E4PHM0BP
BSFWFLtU55QWV9UzXGHkXLVx32XEUngtASgobHDnrZiCLB/9HRY0hYfH27RdqW4NgWZc29WuSCR0
mY4Julm/6djXSE0A6GlrUOBXd7hBAkTY9zLiAusvemmFFrMot7HjEJz7J4mgwaCNLd2yiSE7R1eH
tqCMl3dAtcnWTai/PKd9bDTaMHrC2dHEzTXGQmz30qD8GRBUAXfKPvu+/SJHmkaRyd1dz4SGqCxd
WG/offmM6XHwdpfKfXeRZWxS5kCHhan5pq/R5w/pAkhe6fv+GMWuewdZOJQOgtvBc9OtU6ruHOWP
zlTMp55eTUCrjzzx+EYcarTlxAIt2rK+B6V+KRoD3kgJRm4EbqZiCnq/tfezSo/FUJCaAH89tNM7
HXn0EfXpqzb1b/nETg/zbjcY2iuO0i8Oi1/F4Ewon/JN4ZHXIWCpeyMSdG8Eyq7FNJIr/JlT74W1
c6X8ZkC4lA0H6CrI7Xw4Wo7BwajQg9wctD1ah9p2TWp/zOQ9bJLtz1VGoAUMCYekj7nu/qwPpXeq
N6tdPowqrlZBA23TlRIN8nTKoc3mY3pqsaHTS0ZWtzTml0wBxXpp9BSNdPraxAsXcnwId0tw/0Lf
6J8qbW2aNvQ7VQHmILI/evtzKv7E+vip6ejoDVCuW2RJqeGB+CnpD1eMukTONe8qtKFSt8KVxhNG
OMWUzOQhNo23udBLdF6qO1QxMp+hadfkMnTUiaLN7WTPg588Do6DeFWyTNYOogK9uw3G9DrnJQ0m
3WICm5J5PCTvuURwgwXfFYO6gydpMUUKI9exYfFN/b5xSK6ESPdk1jESIUO8dSknBg2RlTK/3LH9
6LRyHSljGogngulGtJZMh5+bimmLm2ObK3qcXmVJf8l2DqsDLMucXVOiP0DmcM3n1j3DPS23QFKa
cJvlvBa+PZ3bEodpDFinZdE7tEUfys580bGvBwt7XCAQkRb06PnMpsTQu7+ibUTI7Lu4WPVpmtFd
+C4DAERfG1bsCzEgEHSmE03glb4IEmEavD12PaykBmdCwWvpaS0NGgJjpbKfPIwVTFwaPMmg0Lg3
aUxm9R9OF5y8WyRjHgB7WKx3BDAmoTK5SYlcAjsxFLQUs2yv3OrFGAfvkGcWKbRyn4LV3Jo9kjyE
qHQdkdOuqMTJcnl9+2NlcWpvQBrUegLnHKZ9qxOpusyq3OZN+1Zyhwe6yTlcX0Zc+Fi2E8u/ZU69
Y+IecQoBj0GmJmLPYcGBxEgOjwTvL0kEAzmcyBs50udRdfbS5EVLX9Uc5Sx3CevyCEOjzSqIySZa
5KLJtbvaZRSCSuyDhElz7/ga8zSYBKd4sC5mh/y6y1zUM5H2Xdv6J4bt6Ez5Try5IPExQRqOFQXO
XPxSt+mDWdgf6xq/0D3ZuXWsHZBmbXJb3ZeO/cRUZdi2podYsmPinbZ0ODDSc+uByfG7imkamN5a
6ObBat1XbWQQ0Axi3hANfEkFMiPZ38eo4Ldm5gQDgzWgivW8UewxVhPKkmpO2fnedgi7YSoFTKtR
r1Vkwccq+HNnqwWhN0ddHEwQ4hFU0/+izAa+3qsjaU5kttqsFSuW3pJvRL0wCZ+x/GYlPoKlX5cW
HsRQzwT6jEf295n4O/mrLA1vIwf7a9Gbdy9ukOTE83Fyj2XMoASSv48u9VDbiNrBgP7mkkBN5z4Y
RMK+Ub0w//VRFhbx/J0xoaNt58/PGUr3xjJBokrQmCrRjxMHwxBkDwWWVj7R+MZ7TOyBy7hv3+qM
IiuHoJ087c8Zv2BLG3pCdwX/mfaTFsFhoM1Om4T3g7iFG0aJd70eyX/LhbWRwOymogm9bk0D60ln
xI5DA9FF9nIsnhIY14G2EGuT9eIPtNYbQhsXcEYRmu1g77Hd/SJAgR9xhq1udz59XTfeu0WJ3qXL
cPnstYGMXlqHcVncZO0/pM7wXi+mOA0lJZaj6D77RXmaOmjS8aqTmTEqb6Vv3c5KFmbgGQlZIf1f
4U43rV3ci25a9cFVmFOpEK/Y8uO9KIYzb4x29EhpteP2RqsRCbwIiX4lJKN9zKqct8AgxDWZUgZq
hYZzmg4SXiJrQ39dbYFWbmjTSMjCct7mw++mw91sxM6ryJ3bapXO1EgKdklOepXlvxhaTKcBVEfH
VPEQsRuUajgmpW2Ao2bhsFpVAxQjEDCGXU/Ke31KMfCefv4lmsQ7egyv1y+bmgPtyyM3L9ZksbGM
TK29drqBRBSfTIafPpUbGYCcJfo6oV/LxDd00nQ8sJOE0LXoTVQriHUU7iEh45Z1XJ5+PohGk6d8
seMThQVlbAngc2P24m+l+mZXySaY42htm5RDYLv2SF1YyBN5VtBzCLMJCUv4A0jDCZ3F/8i7Uaf5
NT9kKfLhAj4cCB0EPut/aVaq8M8HgnkgtzhMqxW63ZNhuy+GPs47u8c9XWOKByqawvvksVNTu7Sg
1DLrYY7sPImjK1eGWts0nEPWFwfgyHRYyA1qOJDMBMbDrqdPhCi5ZiG1k0w/kexDieeJr3mCWUi6
BiUzrZUZrvY6YwR4PMJBGtv0qIyS/qzHHFt5NiFfpInQSESTmQHy2ESuTzCowWRm8lkZI38F6kUw
1Oq1LYRS53MaaYT7c++gNB6nTTZynksA4YaRsNE8gIlDKtObgWmNKEw6h+aRDWxe4LDLEZ9kDkdg
0iqDJC2+spJhrTKcL1BIV4cQjU1h+kYYD8OTbwzoPJ25oyHIAouQ6iimiakEpbfXH7CJKoZMx85Y
Ljobf+mzJsZFdsng0h3SGDZv0n4JM3mkI/WFAFGj0G3fqjWySE/JdEDcwlGqeIUmS0ZK9l4elant
077sqEgqa4ePNMC//u1IDkSW9t1zrYUjfIEulaDSPLh1SNvrIFNs8jB+XnNS+jo8XegZCUvPmbqH
eADT1SNv71RpU7bSvyc8e5apPPuVWg3meHCsyLxG1sAUmStl2+HgZE7sb0x0xmNuPY5ztea5T11g
aWW3LWii1zPbTqpwAvbc0P1SvlajQ6qoS/p4TcLDOmXUVYY0qC+ek9j66sTFSlzSAnmeg4vLYmkt
EpWonR3HZrftiyfNc1+NZqG0oB6sOvGKxB/IgDme6hGMkFDmgTnwa2QM2kbzBICxOL1DixRb9RHf
Ct0AJIRVErOkDAi1bJ05ueTZNa0ZtjVqRhbTcWOhNNzrCfJ8wy12tkvwLQLjgJyofYa5P1x8gPlx
GXNMHNqzVvRkQaj5bjgQQ0ZMoNC/YgCTeAjq/LhQ4dWFeI7RoTwbNGoJ0duatX7n2I7LUr6SH7rx
BGenAtzH0yTa610ZQAfM5ptzK3QXYqeyqXAR3C00rEnxCYAhyrXCm0gDGLkch5SsOstgo+yJzywS
f+1WpFvO21rYwP4KhSCtTXZHjAC8SsSPbpoS56ZzsV31NomRKVNro1eymKL09CF9ZKDDOu60mvpe
y7gsjdkn69EjjoU0hRK2Kr8dADYH1WNcnA0Zw+kg1HtPyYNaiJpr5+WSC8mg3bJ0FuF5HHsQPTsU
NMnroLflpYb0VU+EeOYA9Lz2D2qjJ9dJa/q7fxmQdQgNOF029Q2izwc6eOZMqf3RWBJVhAVEMy6h
7VQ2HkWdKYgaSlKMvRwJqpNdhQ+muoQwQxZDiRSlzQPg+VxJ5GBmZLAhg/axHJSKbEO7RuEbQyPF
n5v2EYFbnTj0SRXtgYbvO6O5Jr5NnI6n5kNcR/ectbyDRhcusPFtVAI+KMG8KGBIW2qY9nLhB2bE
omPU9S/M5x0yUeUetekyVPSJV6kr+wev6aTYw7PdnPd+aEqDCSiFPQtuuZucD9dkfBvXzNutFRVo
es13B9pldiionNzsdznUz03twNfocmYmBchcbIRUol21RbjH9ECi56usx14Y5bn3KXUtAzneMmnA
xJPuYHvtdEuA3KIqYrA+wwRDk7eBPXQipgTvb4lzylQT5j5IrK7HKeHaO4m/a2iAHBtkVH3rH7Ql
OS6m1uxJvUQ6XSJE4Zw0BzEom91kU4SKMf0Tj7C6rAHGmdlDIKtH6d51FQr6BsIJ70rr7sigzPaa
UWAJ9BFfuK0ReOTyANh8Mphw+K2H7AcwGSC674k4ipPixZwyi6EJfq8ccT81V63vAMlck7z0t90q
FW5vEJ7+UtFde5OlIqoGeFXsx6QP5sOuN7rPiNH1bpHei9bX+s0X2iPY8YYabatlDrpXk4hbMRne
wRDT++q4TvsB8ySbtBbzuvg+ESSwht5ty7zL4gFtc2oetbH7kOzbL/R1kmAEJHZ1xpExrSoCpqQB
GkSQslrzCvca8xyAq824TE+FjhlHJ6pIp4QK8frcCD5/j6LlUE9vTmvpR5eZEyUHB23qU/YcAmAn
lCl6zQ7aEmfNO39vT9hyWSrhW5pLMC5wwBQm/2UoHmldjNxGnP1whdpwbY6m1bO6Dzffs645qNot
gXUNbQ4Qb4sXXYqSJiL2qbpInQOCrAMGTayl+VXJBGVfmR2GWXIbxOAloxp/wZgthLER1YigbwTU
yTpeK+OXnbb1rvas0OMXEzjSH7vefcLaf084EDefpzPy1meU1Rb5KSn7EP8BPaKC15Imaxzu05xZ
eyRRZpDpbyNqZDKzCF7IJAAd+MKbDgjVZewzSpWmoas7aZ9Q3SISCZnF07F5pGXJo5LlOeE1D62B
3L7GPvQ9KlBTGDdh4kGOYjbcFqnThnIs29sdXW4fOXGfi+9Gxh9IEwQmRItKY8a82lI5T3sMy1SS
joVIi7oNFQ8BW7QZLv0E3qCdlm9fo6Od+OR5V0Pc3Dv1fCfF25ytXD1QBibh9KnMw7yqp22amd/r
W9anLmtswcEKPgCecZU+OjCGhLA0EN1s7qmJ0igvEJojq0Xb+9qioW7lUoZZPC67TDV3PWmtW9tt
9WA/Q2DaxcYsDhxY4iD+AMk6P7ZcotsC4eqctOl94XElNZXysV9YL4bVtZu4W4zTZJZvNZDjo9dm
dDJykrRZX8450Q1xbX4L4mcDR87fhcPrlnuAPIXvcYg0xt+LcvdGM3u7HtmnhYw6LxB3Y878rXTI
OTUpisCvPG+HiC/fOC6t4k6uapEEFeoCUbleAX2c55LGmXaYiiyGEnihSawu6EVx0dG3N3fCsMmY
QFxp1CByheW3e8BUn+Mwuig6NQQgGhGKUpKfwSu6FSi8OUCzXg9+6sEQvC5dVN6Nrr/zfAygmDhb
BG37vJd7o5jg4aGy3JU18dWLiQhNDiexFvw/HyJ7/s+nMw1MJNdHGh0LSIfl91JOuAYS45O3Pbuq
1Oj26UTpPi89rEZBaCb1Iyd+WoSF1oSDs6aIcvtZ5LnbWnRvx3l0qLmttmj80FuwqXgcKZDc7BoW
xF1crZ64fTwoCDtrLlis0SF1WlLfi/jHUkO+GycEmsri7PfjmhqcIEjJtJtyxovhVt+0mK8AR5GP
j9ZHq7d3tQWkZyyh60VzBJfgdydo8OkRNCer7xnzo4fxlBbWw5xsyO9+lI32BvrHRw2hVaHutJc5
ZoqtlwmL8dSfHKQ4i51p4cBmuV28+FgjdAoKfElc23cdme5uY5oB2TQQEjXjz2QxCMXxIdfmym9N
GjcII3fJZH0Z7fwr9ZeXiYznnZUVl8zDu5UOcJ4Ie46DwVp3qQg1sWY4gEVhXQxsAoSWRaFMPOci
e3Qagu7QouYjySQJ1mgM4SlqwVoHn6JF2Zbd53VxqcAI4hVefgQ/k6IOSjtMIPLB0u2/Cj3loRgF
STod7WmRP/c+FPAiBQWCUCen6c7k3glLDolbGuGvSQEdMYeWG3BTnVxx8ly8MsME5AWf76V0up1I
Jm1nfbkWUkzZazVi2mctot1UeoQIdJa3TgsChuzMxyotO+odlb6T/GQemzPxKGis6UdtyPKgQ0FQ
rAAiH1c9KaqckEp4IZkmbObDdOOmxn+YkLkTwjQwV6G9nvQoD73S9PegTjirYeZeFsxHIwCohPGz
Lhk5YWOd0HpCbOTDGSicG1SibCjgUwdHdloEwCyXrWY1t6QlLTJu/R3NsuI+6eTBXqWtSesQS40x
ALz8QQB0PLhV/KYUDtae+Risv/GtsfrvTP9dmazweMw89tqHBOYuEPmHWF898AULetl8zCDyz61m
/kpLpZ+6YbQPXkrmx1SQXIlmkjIJxP5ArlVFr3icJ7bKH1XYY6eN/RHTxQU8FRlhbodGwFLxmU09
PmtmVVLZGeQcz457mjAmGV3Wn4ihfsiNqtuXunOGaQXau9CzDd2qwNBxUUoh9tKZmS7iLErLq2TY
tmknmZ4SfebQGz2bmbT340B03DLP8T6usN4Umutu25qM8qwmCoE7CCHmmB5z2340bcCwXcOBvP9J
UCUMlOMhmH+KlSwyHkqB4HGJ4T4yjFQwwxCpNxdsIXZI+JP7u076dGfN2q0yP4gwK47S9bneOYXJ
OqGrLOyXtqJB4xdeGlgom7YQZ1hqKUDWOxxjIAwWT2A2NzBlTFiSgqQgwMZbBRe98515xUvuWzW6
sGhT2qP5QHpvBF54k4oR7kz8qaNpGrMRc5kc38qJ+6L2ipAZoEbQegNbpxlhiTdvaKP+ktxUHVvS
myISxdSUb4yo04Ko4Qztm2Tb4p7z70gJJQLoAa0ytiIL468+0VTTe1CkvglrLw27EngbVkjEnSsJ
k/qLGXq6H4W2cTvZAAkEQArOj0CRxtFCc6ZLOmOjrEzjmHk0COLJPNixYueex7u+ce4JDpkZJRKj
WtdUQvaA1qzyJX92YtJnz+mJQAcGNFN27YqYExmIZz9eCY0OTHBzyQNmxCYMB5owQKLxqLPGlBmi
wcoSWztapVoe5aZO8tDOnr7m1SNKpi4zcGaSaZ0zGG1Qzmhx8u1aUC7wRgX4ZMELppoMWHKqbUlf
2YCqRAwB0X3tx1Ta8pBCsqk0vNp9Pr8Ms3ifo/RUutDpx8Z/VyYpA+Msi7NlFXcqmsozTB+8FYgU
yQMnSxb71AZ74C8Mc4eiztWhHvw7DC3xruZ22cKiCnQbyqnPMVMzmj0lBtA9pDOUmjgMsmq42J1r
wzrfE8lMLA8CuLbwUXdNRCwl+EwHRzAFGiHaohr6TU+S6x3Pt5y8NwSgDlgORoOJeUmbi0LHHIyp
E6iUS2hm59KiTiIzpXVjs3RKMXwA6nrMZhFWNRG9BscE+lD3ObliUZ5vk4plAyc0Q4vsjmTbu04Q
t2MZROtWK8PSxhukRHIHrEmcu8Qk8KXakxvHUa4KSmS8B7OKSUiyVcZ9Tn2qMUHXBv6hkjbE0xSz
HBu4OLkWNYU23Vp0OsMZWi4x38uIQeHkEVxY5djsR+PiomgLO+F8dm3b7k13K5OoP/XGEw55jCWk
knUGp5g8RZGl+emllEXo50kbCC85pr33OPeKezdNbjMmQlbVChsFN4M1wfoobDZeQm/3Gd2O9SzG
Rhg1r5zczK3XZVXo+vek0YAFjPmW1UtjN2iEutmgsQqYvis5+2s0/ghMdyxqG/zH0K3sYaVg+gHS
DhwX2TCFTN4QBvT9FNR09xnWuXOwThfnob2YCXAcv/ZuegmnpcOni7YeF6WBujs1UkKbuo/cLwBv
OSZemOisuz3x0AR9IIsmo6n0SUjIORjW0YoWVvmBZvlLYyz+DuzOfBxBSpRXv4q+bVqVtBEQ4mdJ
9aQamlZEOBFAUc1Xj4st1PTy3VmeoskgcqL6s2TJR7FerJFuNHRI6F2UxB2I2HpoPbeGY7NiFKxg
FAkB53DTNw5eJaejXeQmEWcH9CCJDhRzgaUUyDn5bQugE625+FvD2CcLJK659y4wg76zRr4qzToA
m52PAwUcBPM9klGsAgo3cmLB7R+913ymYRELw0B6sfqkVd4GUWy85O54BMJFZn39TP6qPFtL9dAp
wrIqUweyoK7CQ4EboQEKxEznUg6PTI9fI5eY0jabOWGDu8hbC0hOSRJoy9lhvaWeS0I0scfFb5RQ
012H8RMU7zvUlC9BsHhYVqw40VyaV8uKdtHeZFehKtT9HZjJVzN38r2vS4r6ZmbLyPrhkyMEjFP/
YUboD3DKQJvOIluaTLoBhnaMf+tDt6RBF8G2JSYzCksjHzeIb/Z4Qxjv+AWDMFS58Hvm3TARQqB1
eLF87ElC1+IDzUnCNZroQVUg64Vj0/A8Gko2Z4j93JIyCxJHfbqa95BF6aVD8XUg/RbYH6NG2ibn
0QFRm1mEPi3zdTTGRycjgaysOM70OokmqX6w0+LeA06a5pp2EFSEnPOcMnBwJs4tHkPZdsUh1hrC
7tVwkGohLKJngc4t/N0sAeQeSL89IyY9ZdTGWEjs/UCBuIG3cgKPchcrN6ILYW4EILAm6jha4g6x
InSQE2daNhYTrhlCSCLw1J7ctS3naY0gxQ4qdZ9tEykabCV/GrhHQdGRLEYY019fpAOiH+6wQcTH
xKbzWUq2XbtjIOPhNNmKT2aTK699tUUwYHQtouQ7HphYomMno5qFO8GwNqcHH9JVjW5946vAWxnJ
P79Fz8d5gw2BzmhJdR9X9rJNiCIpW53XPb5WUEWOnDxRu2N7xa7PywxsrHR9GnqWwc3K+Am5tS1J
bIqkgS/FwXqdWiTGLk9pQxteOtGnb+FZ6mWPuAxFa5foEW4tWEDWwIi/MjwFQsNDeGcS0YF0Hs5D
QU3gw7TBTEIsexWjQ9d75wwsa5XU/mJwoB9IwuFDujRbjnl0WdG76eO19T2YtPB5YIxfR3esb2Je
uNLpY4E925Ss3gus2D4yqVvYp0MThiMBzk2YLFeAFFvZMY3C+PnmMXHlM5JLdYWC3df2U2PbGB6T
e5qQ9Lsk1LymoX4DXcCoj+KuGiNoDql1qGqbuc03zyPbCg1DYU6axHb6Hcu7kTYdRatVPFj0Qqqq
GvZjPdJe13CkK6PBR1WjIzdlg8dpcTi8Mo0g9DGolmm6ZLl/01CNVHn/Oc/Rr6zrSJQogaySs/lQ
koAjGd/ja+24+YpoN0LQOWWpenGK9pkRX7OhvzLv2PqiLTEcbzODpIaGSmJ3AT19gypWepR6+TdH
KK4BmSJjQjm5ISDeWzMCJb5UNvmiQmM+W9AsqIQbknG5z/TVlinQ0JC9xyy71eq9UjM+dxMGEkPr
/dCxqY06Ehf8mct2jgszhFPBCZeUeZrjIyMSCbBsqw/ikHopjvFO3mOopj+Ycp5s7XO56PbZK4ur
jFt9vRbUOS/7QwKZ/STA/vDAbJJqM6vdL3T+QJNax8qkrK9BTxkdCiHFyqrrrMSWjj9xAVZn9K51
sv+LvTNZblzbtuu/vLZxAxvYqBrusK5JUbU6CCkzhbqu8fUeQJ7rPHH8XtgOd90QAgAhUiJBYO+1
5hzTYfwa+u0HYGTaCdQPOZ8onfgq+lujxjcnqV5P1v/IN6Z/gAF5qUeURSqXzAEyV3z3pjmQMBzn
V1o5DgwP9QeTtmOqjqfKEr8SyYjSA91sOya/5ik9M+nqGjt+sfKk2S+6OM7gznfQ/IoXNaEUBTSv
49paf3Sl9jMTNy6WiOqaVWT/wA57HHEgGlWW7nIE+pqFjDFzt1UKVB4KKX5lB5x8IQfEJBA6Ac2j
jyn2XcFcv2n1N2Rn38JNmSIOFHp1sMJKRZMjctelU+MuAxs+0CgsfcQ1I66KVQ9fAEVAj3eAlkiB
/GZZgwCC2a7rjMPRRCEMXeRN8mHZESnfxoimEHvDIrC6/JhRDh04431UQLx9Xk+PWXBToR8g4olp
6pGLXFcHJyq/Qz6/hV8OhLtWLuFHJbGAJrcDp3vyqw4ZXhr3myJu39Et0vsU16BXiq0OIwl7IWF/
iY5ykzgqrhs6xave35gapbBRPCv1R2DBXVBHlAPELpGsNQ5rReu/2sRam1kUUlsjIDv6VgKrJTY4
otNrLPxMUo72c7o7yjFCb7VMPFs/a8Y0q0rlScu4e8mYu6mRp/ijy7tQKMES9V2t1IzmD2XKZZ0m
j7DZ94WzcXSmQ4VBhpiXlYwPu7/Wqmntz+afQ/4c949D5gf+D477x6/NrzHvUzIXCeP/89PMT/D7
uf7Ll/rzT/x5ucmyTgv6f/9e/Kd/8T9e6s/TGOlKxoO9x+5IDVLJWtrWhqTBHNh6evBiupUIqaQo
NuCENuQNpQeVuOaDTOOpqj5tax1ypeO8t62pGS3mVWrxA0S/6YDfx/5zLxY6tLXTcxGZrCbcof69
/fupjDYu3/7szLEnA4uJ93NrvTOQCMxrpUe8Dm1E+u3/3A7hH5AZNj00i0op87I9ryoImv76rXl7
MKcmwT+fYN7O/+dT/3mmeU0L7X8//e+nm59pfuj30/3Z/vObf/7wP/vmtd+LUW3ghndfwg7yA3C4
UqWXbGaHMLGMdOflrApo6H/trWFl/rX9t4fmvfSSQ+j8XXXoReluTaXOjgjm35Etv3mBgjG3s9qD
S9WohrnoDyMfw7SoZTQlwbMGmfwATISOuU3CG0pfLPEZNqaEWETP7DA+5/KkuPZn1jGuipqhP/dM
E0tocGH+jWaJ2yANAy6xOIWHlHJ65tKYbtEVKGb1cxh1KtwTn7hImnrqEk35UyQNpHH6c2zGR9SJ
RzRGQPRKeu20Rgbi3LMOxhReU4xcXxid1EVRk0Fla7iF4gcPyisvh+ZD12jhwTsL8gajErP2VRqR
Om6BLggqnH+xe8FRLBD/L2yfNIWikGRHatcktT4gOaziMs2uZRx/8II3p2+HjVLrEdoUhFx+uAHY
oj5TGoL8E8LqIkd9KsurQ8WIsIjSqamZQ0ZFpDy42tVHz90bwtiUvXdHzKXTcAveQzGWqyztyJfK
qnaVkzs9us+pjExaYx2KkCHA51vhm5XGmSgtWEkjwbmVSx88q3p1AvX/SoxKLKMI85GpUwgJPeWp
i61tm1T1u2vXjDQSxq1eZz3707A2XXYlA+FaDxiC9z+ruvSOyB39XSHGddG4+wGLEV7g5BuJcbZo
mg6DN6NIt8nP/oADCBE1GVKuS9nDBSlSjR1oqTMaakwDTLAO0KvI9MP0uigaRPP5gKfXyOgzI3BP
3xNHuaslKPweceUmtXoMUWXTLWI30haOrWQbEwEFqhRlTa/lHZpv8u4Xz0bpikdaFfzEmJ4j2A80
PBeUsr6iRkMsbQT6Cg3/SJ+TZIih9921TkAWtSCFxG3r4rT6l1AmElkqipWqETeaFuTfuEnmfbgV
0XUOFnBTMbjpksWw1lX5VifYfl0rOFOGfrYheeXOCIpQhueh1SA0VAk36QOzBnEURv4WyHKJ9Zsw
yWi4abWFJCYf5dIs02jvK8m7g87MynEZar6bnOakR8qhoU8TGIUOBYSOmXVnUk+GevYYCdGvHT1D
VJbSru+dSfWU3A2pfI8tyVkKsI8lgwkXzqX2MMTuLbC2VYmAgfnXVyooUoOi7hfEaC4TmHY3NZC8
pdQxW5UAUBUHI8kgMSO/pL8hGgDr9GIFMWzFiuFG2BOoHMkJ0lhvEBmWJs7Qovnu0/IUK+mDo/vx
KgrbZ1m+6uSIrxxG5WpcZRsZ0y5O5F7NiJ8BiYZfS3EnZRC5yaGS7CKv/Exxxi4z0cfbmr7Ikq48
PXy33tkJJBwpadzU4ojnOl1EevCEXoKKvU4h3K2ir1zAF0/Qdk3kjqgw3hSSXmmRaoJaQIbhIBN3
zml92bS0AI2dWoMIG6V5UMsckbrGJ630GIFTsepbvmgVGAGD34R+mWI+Rt1lPwe2vY2McyochnSi
RX7SBr86ej/wzZmHj4mDmATXYtEztavpeQmR8Df3Fh3iNlEvTC3GCzb05IiJbFdNfHwvBLXWW9LU
VtIHTRvheh3nzYqP9jLo1nhym3FRZyPmIGmaKPym1XlRUnYGiPC33fMv1VwTs0i0p1hMuuPf+6Zf
UkaCtfXWPRRJmY1bIRvQmkW3n48wmcxVDO9PQ45dSIPP4PbKG3Af9C9ac6xUMt+KCBqsaE7tmDzY
kJ93laafvUruqdhwpfR8dQWPd3RTBx0csMq4hwKL8Q8ySYAr8BK19lFPsSONGSVKKoZ0mJ0I4IWm
8WomQbplt8KF84Fm5wH5dbBVJo2k7pf6MU5AsOoFogiB1baxY3wqzqGl2L0m5+amdTJeZkyGGVRD
4/HJ7wr9x3xQ+WA1i/Ir58+CpI0BhaVpcV71PSPjzjtEXvABtoyM0J7Gtwnz3gPTx2QWPRNfcBBO
OoorD9GW2KgCpYlGKVmxIEQM9BeYXvAAWLpFVJpbCgj92hXiRnxCD+BEPhTocVfwHdA+gnPmW7Mv
TJPQl3Gnmhmak2LsaGmUb4VGGHBp1juetEFGZyA/dJirvOD/1lZelJx5Dz6a1nri79l4uvFLE+Gj
Y6Vno5XdugnAGA3jWzLEuyLkDxTSWTl5fDVG7bMmExs5fAYPx7fWgzOSKqXoh7Z5sgsobCZUI3No
0Vt1+XrI6meVyJKgRnbsd2TFknENvumol0Rkxu3ZIQx5aZQa5QAFemlAUZDxfl0l+Kd852JR6Z9a
lJiB9HtXtNValeAF7YY3Ufrxg0vXbwnF21tZDZnaI0dKd+i3aU0NoNEzMJY2BZKgBdaMRpiZh6OD
2ou+zcOoI+DJdKXAHYW+s2aSUuukRSi+ey889Dm9mZxa46m07C/HZZgaG/7eojoySAT/qs6fQvQE
amHvJJpmzzfnu8ug2zRd9EPVxGaCAtZq9SMzGw9yfvNCaOODTNWTHbufSEPhVuWo5FTXPjExWjJl
RoIYZkTLtSH1vbLdt172UHtRuy4c7QXpVEbmU/I2mJwiGkNFcuSfRGxiR67OsPGfMsYFjXkeXP8D
BcOhxAW48C2Jk6cFRooA86NOkmMfxAGnrXCPZtlf6tp0SKywXrsgZtZoVDZjpKkqRbZDUH+WXfqs
D8He0o3vNAk/aVrq27guj0PFhxsK82haQF/LNzOmQK+oEGMg0iZj8wJssD20I3f/VK1+1sqOyHNG
Yw5D4a6GBN/6KByCAoaLlhIQG26tCJ5ia38M0WNMJWWht8V+TKE0d3a+twRoSiqBcln01tnuOacF
5Yr1SHlk5aYpIV55+KsvQG0J6UHj9TGlYbtBgxYSg+ozSQYAxNirkasxwKblFq9crrS93xLFh4Ju
6fr28+Db3aZp5KMixUnx7+hpwZXAAaE7hnQ9D/e0RJDL+XbPlJ8K1qDZTFgIPsXbcWkggmzaRp5l
LDHhGQdAnMj97aHcTo4tXeLcTs092YzjyvG4e2XZN9b5RQMbd5M3D+oQdSR+MKqAy9nKBvt8hSOo
6NDd6m2wSjrrzswBPp04V97gYz1P1/yT0BGgMSxN2/5uBBYXl489DUJt52feigR32OXOKc+ou2eh
S606ofnTmy6929K7KfAH0xhqrSAJcaEq0xDJQFRUEjy+rIzuMIw/xlFfjug/wX6Ai2z8LFg4Aj6I
T8BzlTOoZKxNq3EdkgCxUNLmrmpkdQzcWVr8DDYSRr8UvBtS41prylXivErF/WW4rse3M38Zs4aW
cZN/61F5TsYJlczgc8yxEZKLvNIq605+A60XXWwdXARrs/r2IAmp9F3oRrTtKuzFGSEj/BAr3/p0
/xndt4vGgvlVM4/Qg+AkazLbMiv9UbXemrc8WuMsuQxGTgJ4t4BVd4j6BAk1tX8CEioCWjR8u4aH
W7ISdrEmQv7kSGfbOHN37OSbDKc9GcC8tLkKSO/cVyqyivpTcruHIVlvaS8z9geUBP60OLQ6vVjo
kFsuGsAHiQ6rUj+9Kjpy59ztodonD9y9c8SDxS9asMxtsaORAZ2ZDN8Ycwerriq+2wanjWNMYFBG
BQ0QqOWcdUsSi1hVmOXhkiEJyvqnUVA+17L8tRsRyQzNS+XJdy6nzrItueR40VEgl6Pq6tp8hTIT
1Zg+0u9/4d+/5CHonn7wf9q4bSaCzibFIadMIHUlU76b2M6vpe7vElXexlb7YdGoWPb+j0DTPsYW
ZRLtZC4QJYXg2nP2ZYx8kp7gQRSltU2MXNmmVkUCt/IJwpEm48Qr4PLKLRzENu9sEpgPXg7pjAxX
UriJuAga9JGBGa0Cico9dX+VXR9t9IIWkloLQdPwM+/w+yoWcXvSTSj0kIqbFOmJjyHe/Mf/j7Pi
gj48DTmxVD8yEI/lcP/lBVn693QqIe35jfov4qxOwdfw63/9hd9xVprxL6ELQ6qI0jAkOkL+O87K
+ZduW6rGaEeoNim3kkcAItf+nIElTAeOkTA13dCNv6VZCedfBnJF3ZGWlLalq8b/TZiVbqq8yt/C
rCz+NnTmuuNYvJqKo9vg8R+f9wBL4X//D/HfbPK3Q9fE9RA5Y5V10G/HwVcfx1yrYy2jp02GSFbX
B/g19SHQnbOWW86182jrwGazaelBbDGSR3h2ySP3lX3dB/j/eztfm40TveLNZewgjAsZmo8D3sEH
IyguCbQ/vHW9vom92DjYogfcb1yHaIivAmMQ30ijO3WG/aXqnf7oZNFJVi2RnWr+S+OgJzNKAEyq
0UtvtOmuZAhzeAPsgHZPQxGkRt7STsDs9DUlY7sQT0ZbinNpNu9Z6apPoRZONBTX27a6uyavUZDy
TfVbMLm4KaEAKJimJy1qPgneI1wHpUyGJBk6DECOYyWhsDtCO+CZHDa5jikqd2S9MrrAxgk8tg8j
s/d9oqDAyUsclpqZaRvFcdsHtS66B3WKDw7GXt2is7V2EdlWK0jr1qIOtexthHK5gFY1fngyvlpo
oC5hK+KtSZTkSphRv0IBWu0bxrn7KGnNle4lG/gH3kvqwH9lXorEy2pxoFSgo6LBjjdtaZq3RHbo
QUo4SPi1LgpqzKWcZIx1oq6FyD6GMCneJDofyDR4iSHdAPZzoj2hR59R5/7sIjVlLoshoK7AAfXC
/ZH1xL54JjGB+gAqjYFncY1BwALcLh6I3znVpjLVIdxdSn4k01R6maaDVq9DUYKZPtwOaNvvmuNR
F7NhTCZY3FcjsbnQzax+JyL9M421aGdLhTtn1j51OebjWHHumJ2uYRY04CYYTTjkYz10iV1u0PzT
PSHlMgtyuCyxgUYpsbl+K/TcGH/pazngfQ0NBeFVl57Czmw/SdIoqFTYnYGRZuDeCQUw2YU2lsCB
1pQalxj6fDFgazH1e6WqIZFi9iW91oY2vNrDtklH/9obxmMj+BYk1C6EbdUM8+WUC6sBJJaeBXuK
oXg48TUiZDKYV2mHhq17Q2kqD2GnN2tr0jI03Ig3mZuba623t37cMKttbHAaMme+O3hPfe13ez+H
ua3DCRcErKIeT5oNJAdBoOuQviqauSaj0vrw7pGHDBHxeXob+ckEpJxsMi75XVe8VwTsLKw+bm6h
b4mbm+S/lDSj0Z7ScugNJJad5zxm/Sdw1Hpvgls+V9ji1V5uXZUR4iSi1jX7XmMR2WXAYrdOozCA
Ue9NEWE7qvyP1s5ByzRZe8HI1F6E34ScKOLSePKnSfv+jsW6w1rgWpfeqkhKyttip1oJkZCxsiX9
5rPlEn7XpFBB4/zSEl85Ahd5wrwELDArKuae6kNrleEhrLz2CWhVslEG6jtBJY8CRvbOpptznBdI
nuhY1kiSG4B6ay/oYRHaL75BUckdDXyFkrUSrzJ5BUO2AdmAEYsE4HnhNqypSaYsq55meUnwyBFx
ZbLq4DgvpQ+RMhq96hr4ZXsYM/4x/Mo+sgIzrhmMxlPJTMu8+ih8gU2efbR9b5nu9CeTIuEjhnU4
ZAOzmHmzNAjBzRJBgEhoAR5RZHpTDKr0WcBbofqEkhSaigDYYa6nJ8TOFDlcK1S7MFXT58ZnbNv1
UOJhl6XRUa+SJwALbOK00s+Yn1eN4SQbxD4/m14H1dB2DlAgpxSY/YMOEIsWn3Gfx+d5TUyb81pF
4hB+lVM2BhYXWwvhF0kQblAfsX3ttDZOT47aUmToI/hroZsEn9mg/8waiF96Y+LDMHX36FssqmF8
DHNZXYUnwKjgBD3pIjdX/UBuca+X4oQKgrQKSb0XSKz+7BUZheTwJTN65ykKkHgEvYrKCfRcqTfP
oMHLXVA4JCSIwNnrVnGRqpjcwY1x96IiW5p5rZ9U2vHLTqKfNVHRXcqmbS+e1yX7cfRe5i1pZc3O
tohWn08OgB/DThrUZVSuiejj6n5jt1mJQpKWYEbc6F6MavnodD6qUR0nuo3IYBQ8bzUk/q2ZFvrg
vHa1jA9xn9pnrabzFmXGQ6sS0UXroN2ovS0f5kXXCjrIdT/AiUVoWKWqu018S7kl5TQ5ZDy+a0Tv
0WdnH+VZitd9PTC696gctUNy6FRreCz7kNpm593nLdUIsgnFkW+lloyrXGm4SY2adkhs8nQWwPRx
xZQPloGDqE94SmwRNgH0mCRsd7ItdoH+hpp+XcVdfnc4UVcInhkw26G5G3L5XaNf+f0NQLIIlsiP
nuzY8k+yz/RuY4dMeTk2XtvTPAxQJ5lHhU5ijwv95AJmkfJ4k92HJCz+ekE5EtZXtYzoE6qa/tKO
BcpwArNdKZh1+pF183oQbqZWRk9OwKcr41B/DSB8LqJeDp/6sBBUlBzUcLd5kcWZe/Ozm9oq7nXe
o+UUnMf0pHvMD4q+bbZ1nn92qP4YhHRue6LU5FegLEMszbpOqouoNWj78keT1JS+NR3Vut2JL721
fbog4GGHGsgFaF0+DyhokDHYbBzPojWC0m7exCdwdEhF93TbOVkJF9khjDHv4OffzpsZZ/LBairo
/GD8cThif6d4f5fcLOH3mv3BzYwnpgf9NW6V6AUZ+c4bY/Nh3ioHDP0F2UShSNrn0NjMe+MkVI5K
MNzVLrzXnmd8BRm0XPjAykMVJ8khoN+yMXQreo8B1zVhL79kDMBdq3XvKhBEn7i8N6v5V4sTYIvh
q23VkQRv8g8VA0td7p2wFSqbGqHnLc25RfiR0j+prUs11VK791gz3kbGWr9MygnIl/mmBOgugiDs
aTFV3b6Lu7skJu2pJlpyn5WNShzU2H6K+OCpY/uBmBmiJdFCu8YdO0RwnEAoGFbSK4c3KAv1XsSR
uSpzp3/D0kbEo+3Js1+I+hmc4gpo8ppZ8XgIih6ToOwssNDT6rxIMpjvpVAYOdB57CFdooLPSrmk
uzSuf2+PAntM3fcp2Y/IfLIoCYmli71fKU7vRYeKd03BynsbO/uhNhq0MBLb1phih6wM5bVsgVMm
TiRXfq96b6GBFAQ7lnYcMSnRDfpG17ZCqKPcXM7BR62CDuQ4CvX2qu4f9Z6xB7aWm86HjdQOyIiF
UemUk0DA9NFptySjco6Cdihcp7nNizLI21vRxuMC9XG4m/fpsH/wm/oI6lX5Q/fi8Wq4TfPMt3qh
kabwamqo3MBjEgE4bTYiHhAFVs421nr9dczHH6rZ/qe/ZBkB3TUbDE3uvpueeLJSVfkhc5fwSSf+
Vge59lH4QqJCV9n6DboMBgBF3IWkLKBzcQYitoVWboARur+sXj+hTdYJi2utc4nqoXWj+qXGYbmt
LQX8YNEaLxRTDpS2kq8op74ZVIZ5wWrTnc06RpI2PeC00Zorfvmae2cIcjo9WKAMiISK5xCf9Qnl
XvZ7k55geXG77G1+kGjY8pZjIp23go7UrwgVVhJ1ERxpFVRtIKjI/F6aLpDqSXiy4MyJUIm51cmK
aAfMi9/H/G1b4MczHYJKpuOw9jyHA+oxVaTPtPTyeE29FHXpENTI2TTjCv/fvM5rcRL9TAqAoWXg
m1fyDMyrGAAORCOcQT6vlGt0O3w4AMfKrvBe1KHxDoZXpGthecMHLdld1zvKcxvQU8QHQM5V6wz4
+qOdHgCq9QtT20HTwehGEWOTW0Xx2e8Al8efSp2Wm9rQnZ0trOwlivr9/DAzQZpW2picIC2JhzQk
3qOcfq8caJESXOPfqMqOZwCkNwyJL1hehjcjJlq9zp38yNd+eIueNbh0j7nunZCNZpBDML1EOZ1J
BG8EzsW1+CE85SxFkr2iwGSg5xKC0VGq53vM7MAUAwItsIhVA6TFFEiRZWf7N6yB3YZ8FXCi02bY
pcFtXlPb7O5QCzrMW/OiLFVlj77p488uX/W3Ztn5BzJrcm6UwngxNW75pZ+RX5hnxksgBKZ3qADb
+VHAI3yrC986MFm+aW6bnR0tz/cGQZf0JUoE45VO4EbiI8kdg8wnhwkFVkEtbshg+ahK7e/qlNvW
Au0oIw+F1mdoNaRFqCAnTe4GNA/LQ1ITl7VA26qjWRMUpuZthRrYJhCNXHZTa0CA3t4nQ84sSETn
IUiqK/9QepsXAtPJOlKGisJc6R7j1MVdalMQbfI+PLeRFZ5JYl+iEIiP864/++c1hYlm55U5ibs4
ZFUlvwDloJRKN1LfD6b8CHDdX83pzG0tb51kRVa9d/xJG3Uy2GCkHo/zWu0M4zF0C4nKj3bzPx6Y
D5kXhsDzKUMMrDSFIqwvUVntcn98KVO7O8s06c/zmjmtzZsxkLidVorfR8zHl0WARyAA2ulVerms
lAA24rSpZUZyZC6FDINqWrFEcHhIGiu6VnjiH9Ugu3kkmy5UjVzAnCC4VzWbdHvk/NBCCklpiZwF
7DUHmK4/PJBSdZmP0qsqPhbDNLAxljKt7FcSPKglu4H2pI3T+Vpa0QO422gTIN08CyZGhDMzurcm
Zhpyh/SN8j8VaqVyifMUNR5V4lXZje3LPPY6yMF5EzhGteoD19xb0krfyGDccIGMVjlD1u2YtPKp
qj+qsE1eAnWM7tVob+ctUKXaFXjy07zV2mZ9Lod0kmOhsfSHQNswDWKOFbeCtNHR3RBXxjwBXxQE
LHd8Bb2Nf4z06EvY4FwFFr9MTQZbk6Q9vJZc40MjHW4G85+bmd5b+r2rXJPxV+muSLQwv4KBcA+D
+ehZ4753GUylg9vG0L4Q7VLpQp2MFfAWultYOhYMm4Zkx4k8LaQbV1ddr4Zd5KKEnTcBNVT4YQlz
qOGa4OuM6diqsYchfwxvSaIYd8UMcSIoY7Unic28p17XXkapAS9hKw9KgbkxtJhVE7DeaTI653r7
abW0QPgmRuc/+/0JLFilI9gG/KZtMKDGRbeSqUP7i/7IY2fb+acu6cPDdRmfpIqPSRtgQviqtW30
wXtLRu21hKB5SztOwkKou2TUFRI7NIsUbQ/Rbxx7bwQSaXjPQvfQNBlBPX4wbgAoWeesKiED2ihk
TZlZZ75K3Cmnxbw274O+dejyPDkIy/xV+H1+4DMS91ZOfUcf9oA2qCFWwfFh/r/m/9BgTrGzsupx
/u//7J/XEnwympf48alTcbn0AR4j4XgRPZAAiTuE0EctxXISJSS/0dG4D3UewIDqj7I1+vu8yDNw
yp1bjmuvKLStJBoSqoqHKzrNLXONUp12ZqX6l3kRa6SSuD6IuITT/TwvFN0nMReAGaibsDzHjkHa
bkH/WDimauFKWQ+CGXlBrtTVEplzbaCrb6upjTzOR1gO+SpYdaD2MWc5G+fIH/Iz8pf6TBOlOdtj
YYCMnlY1z0DB23vI7TgyFxrXcsicnkV1wYpy+1iYCgHb02LeJNgQexhznc9uJMftH4fMx1XNZPTr
uBOgYfevgewDJGHZfd7qEwtS3LwKjgmtiRy483EYJYRuG2oa/egGZVht+fXBsNvxFfr50Wq07q5p
nbibGW14IMOv5KB2h7EjemTe1Ai4XDWo0leI4DFqNcmT1ffuJmhx28ybma+0Zzvw3gK6Nk/RtKiR
Zo+knN61CjRXYilXRSWxGBixuoca4j0pClAIGDPW0m4nwHlv4gZkjDGgaaLc0A5fXP/GU939MBxe
sfcrc5+XyKwIrApfWqDmu7KEjaq7ZfQyVImyURvQ8x0Cj30aoM3VNKBhNSzMBgrypkwOQ+Wql5RQ
bADizptlvSGvRbqU0ytKUvOd9wsA2UB/jDlvAdvToB2ZwKFv7Am1RSC33dKfZ85qboyA2i7xjPaq
JCOa4rOX3RJrLEgeC7V9WHXuPtI6ptYk441cFbEaEFikQgMwnLx8sFOmMBFREAeXPxKRgHkOSWmv
JIkADAU71UQSrL0kkpyAxMqtnTblaxSpTnRSDOywV5zTOCi88GiIZSOHN1W63+Sdu4R3xh8JqV4R
yRGBZ4td0abVUQcvhTpf3+YmdQKtpZ+Hjomen9tMgDFlSgPXw2MfZcAkImtbu8zkIzN+DsI8hvIw
pcmE7smp9fdcM7BMGNmI4gRRQ+d8Ee3iPxv5rwJWyFsfVAVkyABQYcX8mriXCgkjHWMVzerWEomF
yDnpjwl1vzB6rQkpgAsXldvSi1ZdFpow/y5R2lgXBqLflcQ0NjZFuyYKvj9UcG/CqHk1hXy2sDru
Y2qgRlPVFz/7CcjJvfgOjdS2UslP86z4xgec3LwatttYoHhHeLmyzG6VV2VxDQI1vIcOpsfe1F46
AZe2LkvE+kp7Ie0gPtSUIhexdijTdqAqC9QKawLfuPqSoeLGVMnYBZ29KIqCzrF8NHKNsOCA+WUQ
W+QL1BDkijR/RP/4goQ3uMGaVzZOYXF5IqnHAxS7o5IbbevIPafRSBW2J8ojr6gCNsLeqkX/KbzQ
eDBkiKgqjx8CvpIxjWH42h237/ZU2oW8hYrzRQrkixplKsUxlyYtHXAQgb1LzSD6zos+PsWYctVK
oxkaWvTxE91G/ulcVGJG1nZHMno0mrfOyenZuL/0Tgv2KhIht9ZRiFrNsLRHZnZZxR3UUr1NgnXA
cdS9aPV636nQCPTEXUhVP2Zj2y/zImsWWfEuLfNnoucIZ+Nw5wZRv+3Acy46KkGJqwG+on8N8uip
JLMb+aCaXLpYf0iAvOI1ssJlXNYvEXx3UwuLjWYqsIYq8LIjo409t4cFNlj9qmS/YNHZO0tmL1QR
ATNKa9Fxo2I+XlY4tqz3pK7VW+sFMCEzt1+ZZJYR/bbXc8QlvtgmekiPZdk4o7hWhM9cW/UQmEkC
ZWvsVuUQ4C6HWqh0fryhyUXUUAuDoh7SdGfW/prZYrXSYtM9emDRUY1sSDmmOhrBWEg9hBNJhs8v
D7LnTnZfbucPAJHGI20Gj47Q5BII1V2FmvE0+gQaDYGJx5VZqfA94i8R4YmmEuuenJiFnlgg9jpl
VerAnjObcQ9F3zPVl11E7JVMUXUA3fJvRLBv6tQ4ImXFN+gk+yB1eVnRLNI4LvYUFej5eKRF+rxj
ThE90OtTNimjsMIxvE1OWYL8DFhubiuBqBRf1ZRIUKYVoYTd+Ew1PLpEUo5PSlCCqCXZiByfaBeJ
jhzRULtJTBlcZbJT3D9QPN3qVbOW+MsepqgxgmlooMkoBQBLF8iti7NtFOrNSAzj2junbKAtZtSc
WbQ1qTfUyt4KszMyyHdlRGhpISTZ9JNgybZuCfjFVNAqb6CLBSaREww073W/V/Nwh5A525TlyGhK
jhvRm9+xqrZXVWVIZUm13Nu04doS0adG1KNACuNGhdi23qYi43RBhqo3ATOi5egp1SFhUMzXHfWP
AaSR/pi+DmV79BuzvRshDs0asMHeTtR8Swqbve41+Qiutr+OjiS1IHLsPdGYq8JE2e42QqPw6z1I
65kQXDh5fvVU+tQtaBJusCPgMEGt+14TpYQmiCTsdPz0MbIsMCUNj4kGsqyDh16TN4fTdtEaevuA
OVgsQoYXeRi/OkgEjoqJ0rFou72JKeQc0gSFkFy616Z4R/gDfHcs9MdePsHaMg5GKlQIcZ54zWS4
G6NdpcN8tyLMOHbcIR4ovOfO82HnjqB0OwHu0Exz9RABj1w39rhpFM19Z7BDYGTxc5h46OYQPGgl
XqIOp+E6G0oUeM0Dsshy4cbJuFcGYmwLD2Zfq5KjY4sj7+pVlWpP3JHvwF1NYTLjCDy7/4OyM+1t
m8uy9V8p1HdWczjkOQSqG7iaZ1u2pDj5QsSJw3me+ev7ofMWut7CRd3bQGBElqyR4tln77We1aD8
zKpvyTSvGG3tHkRRGNuiLqcleqQ4IylQTk8mXICXAqZdGpLtWKaGuW31dlqVA6IIw9avzlAl+9Z1
oMzf9Cx9x9tao8HhzByV1JuN/XWioZFWZIMQAIgriTXHT/R1Ehfpjrwh8JToeWFokirCkUGkC6dY
gRRl4fXmR9+DNMPJh1m88km58PyvrldXxOp2uwze+j6MjHfPY5io8h4XvPBJNfjVOU2BJjORC4xl
O70Tzsk0ulVo++nRVmTT6A30Za8Qu5ph+JnpYb/phmF8HoWlr4bMyG6CyUZVaw+GKsofy6chjsdl
bvunUDPiXxEe2kaKFqWrC/UuCYaNAzE5TUjUMM3srSIW+UvTWu84717c4KOebAXEanitC+dQmpZ6
zjS7hFxS6JjnpfkYcZEuzeEDR3S+77XIvKHCxkrWA3s2HDBhiHTChwX/BcJn3u/C+eJs0+N0T9Yk
yzoHQvaUeGEK0Fwn9aSOzW2OBeLWRQQsjeUhIMWZ/BqkcRMWOAvIbAEe7FEVRrkIx4fL8BxjPBmw
qC0RrcWRfvZSwNLQxik+4ra4OBrmLDVsfNpkjGhb41LEvsUZdoJbKgOL2Mn5l32CVsso3XCXzxcN
LzIuNuR8vdPDY8vZUhM29vCq3QQNM+I4N040WNWFXVF5SmFoev2gW7Az7DNxMfAemGYcSE4aDp//
8yT/CxnErwdhwUyvh2yXy+CQWjnJdSmm9CR8VWPaHkqJaQHi+0wGj66qKVBAoaBbyEkt9Li2WWns
BwZc0EWgJGx/nwjy4t3omOSvDBLNHaHCalt01oPRe3gsVZFs0EOmM6ZPPuWq+VWpGF9BbjPhM4uj
U5YA9vOOosAP/RP0UY1EzbbZDMb0Y0SRVag3zPjPZqwylKdexbBRa5e64NTo58iTP3/YtQY/1kL0
RlJZvZvdiF6kOU/jybRMNPR+wofuJt4h810XCw0fr1UPiF09OZ5VJaCxksRJlUDv39LAzc9d8s//
NTROOciQgsPdWDtObT0J4ldfi3K6lC2rd1UQLl9LbOe59a5BWYMaHU4QQufRu6nudOTGk588hXMr
Iad1xeAFOVY17M2sNa/8psb7b0fbnVTjeFJO/kpH9osQXbcZXedQtUS0IJIY6coUAmeemnneTn9w
fQ9neEWKqBooYSjXcMXYEdx+S374s1rf76NLOfNup4+cniez1lpiqAVhXyVmCFeg3jad8a3GkR2H
kP/5Vg27pD3ZqR/tbF2sdMv2mFCT8Y7JZeGAi3pNk/gox/zKTD7Z928FcRTIpzsqHgviYMBgDPI4
vVjW/KG4gsNLj5HhXyLbep60GJyxGeyVL70VHstgqXvvUWy3W6WhtCsjr15nUtNnhTC4MedHFILm
LhXD6y4ACtxozQ+r12uYZOU59uVrPvdtPGA80hjoOvoTeQ6sF8cGYEdP6PrzGEoqf83d+2b1IGJ8
DvfLi1VmTfpmGDR+Jd5SvQU8KrWrhcEI0WT0BXz0GTfMKQ8KiC8K/awR52ccSa9WqssLEZYPvJ04
0wNDrW0n2VuVlRwLGb90FWcWD+ItywxBtIM0NsOsdvSTML2knUZ29TDn7Wo2xIGieo4HZ9NhggGd
hpuqs262XaUXK3FmEvGwZyq6CrQxY0WROz8rGL3J4T4SfXSKQvKdEi93t4CpnFVaNkdcZOxnTDL7
EKB+DGbvPRlDih6AiDUbjpqIS0zaWrsQmNyxcAO5y/1oVZvhfYwJSGKw+YyGBwdETnGCrwpab4FP
eyFTxgyOq1A9TxYx0KrekJrZrHJPDhvd2fdp/8XV2lc9GeH4BQz7Bt/UV3ncyp09jI8+7boXTiI/
2cCdOH6to9NTH0sjROZjR+9uYh7tXBgvbvvCE0DkCcp7UXeCfVVenNn6WvSprZTT+HgMqCbO6M82
RDnlL4mcoM0qDYLemBx1tSUEbrxPJjJNpPQf0lQmMEi2DTaD55yu+TIkx+jZiiBnjUQck+kJWiIi
l8Wbl1Y63zvfj2nbVyHDG7WRKWYRLewlOyEpX6VpPoaOLdaUQmf1oC24TR3jGdJo+ecH39b1l3lE
tiUcAK156dJGqr/EhgbkxOEMqsYm2zYOQGPAMZTK2pecAy+0lb6pW/04kEwD8zvud9E4d4KsVqKd
1eh7BWimYofa0PVaktxD9vX5bDoemuky+lly4dwM6NRDaRGRBoapiSinLs77PU6HubBRWOHr4WbL
8bsL/eBHWzbnIfjQzYEcyByHS3fRCK9hWUThCYwDwxMsZ5AsZOq1HXR9VIL3Ic++AtlqqNQhOcVJ
zADIrN6wDaf4vY3qZBh6dZYRYmhLRV8M0juPaQCrkD0cri7EooHuroMi6/aa3qer2PDDCx1SF6WL
U68bL8/fKKKOaRIFN9ziACOBLaQTSjZVyIup9ePBGyt9ozm5dYMWiJIrG+uHW5rnBpSOSBBnE27z
YtLQXNv+cLeHWC57ZXxMUKOuSY0rhjJD/2FaE0QWw7o5pbUyCRwzfRNZXDZyKrRGQsXggnM6i5Of
3QTLMSwMXOiUG0Gokf8Tx9Uewijp7alv7Q0pnkxl6Cd8XtlC6s3HEIWvk0uCTT95QIA62tghJ+/9
mHq0ngevXQzabA8DABYw64Ch9LVsa5oq7PqrjNXNCk56OByKQbrrLvQfnRzXjpVYxxqqRQm0i9ZY
0y8as2pXrsST1LND4tQDkgIF8ujlByo/tv6JZuSHbP7RBLcywdiUFZcKH9LKzcJX2q4y2FmOJCpq
JNiQ8IDZKt4VB9RiKSHWrfjHf+ltznl98ULp0ElLw29eeoY9pGzjUaT3LBhD6j+jbozOk4WbTABF
RQxtdjAKLdmPNw3+zVZHZo8eXa6SwgAgZVBRzkQ9lthpUVhtv81Ft6rHUkNj848fjQQBm5tSX9aC
bLfW2XLiJqwDD9XeCMEt1H3WXecG3lcn64bnwkhabG8xrb+0ZIhX9gwxkubVL3uSh6ucugwL0nIa
5fBoYCkCzim/GbbtriEPu7s8LB8F+cjPvaZdcjY1QAf9vWBzVBkURSoLGcC28YptfXIyJtnRrHHo
StLZPLG9oJ1pQlSRAPeMzjHvI3H0nbZmTFWskfSZVxXblErUTJq/dnqn4RTn5nsBPGUhnW64Ks0i
Z68H9Y2djdbxxAnedqNN01s/3RFkR2XLqwsc+RTwkSc0vfZeZajnkZQK1hrQ/1GU9Tu2mrwB5RC/
KMZpL5xpcOMyAdq2nihnzJ67CYgOfgoqwvMEYuJlm/o96sLUef78kZOohxgUpYONrFwbX+pAI1Ig
HF5IKZj2buqcwBRm6zA+pzLcdXp5RLxEcTObU+sANaqOHUKnZZhhEUIYjpSkxB3qoXk41rQJBB1z
io7+nBjgoGIcna3WX7MuQabHhmobIuGnJ1Q+qTImm3fFy43Qbezo8iNTYJQQ0gBdGZmmHyIVf4NY
VV1EgQps/jwDy+rBBulb2q7JtnN1cU8NpmJ1EXzXIqL/qqx5CsbMJIEDKww+qW95Pku+hJXQ8yho
ajVH39V6ZDjvUQRyFDYXsZFFtWp7hjIZMLO1yiVGCPfSecQvhc6cfFCoaqXYamG4mNZBUx67sRoW
mQ9Tya+h4tIdj5jKRu+ZnDGgmqe9wlL4Pnm5OuXGqL1ONAnWqFetdWgpnWIM66WdedrJl8O3zjMV
FOqPYHZwFsMbSn7ccdScy56Q4RBpwqoEYOXEbHOF4O2H8dy7BvGThRyRiTkPU5XWLhtSOmMFiURR
P0ZbvwbNUaT+NxM/8VITnr1M0/Iq6yb70pQWNgxImnrZnyH0ngpMfS/VOdLnL6uZsSMsUPL1rVWt
k28kFPCYSYNnLCBpabAoRYKJWwrNImrOcKw5kOcjtLvg6EfGqTDN+K4Rw6GFCgtNDv/Z7NiP+NCf
QxNZBSB9dh1s1NHNsD7o2LjW2GHjxdC2coktuj3rLWdTUZbvzLWZeNbaj2JyhgvbtIUxXD2f/QsN
/a/MwNudmfZHqB4Bw1tCeqaiOU5WXl20gpMKEbwcqnQ4+OKX9Gw4RVZ1t9Uy52bPg+CoIqy60u4Q
Yc2NYxXlheym8mJoCdHAx47W1UKv/DlmeXDeAqIR9tnkG5fYYv4jbSxXjBSdRWDC3+JcwMDatveu
ZlCXyOYyOGlzYejUXLS0OtdsBg9+aFZU8G23zIxIsKvc0bGkyg9yTN4h54KyHc8yHUk+i3QsRVUH
soH1xBi0r6EFQTFUhXUJHc3FUBUTvmDZvoNl6jGwfNbD1AKDJiAyAy08Zu9hwdRsKIhlGS3zhAFs
ujhGWm1adP2LWWLPTsPTv4dxwUdoVjoSsulbxxnu96Wq58noxWupFySSJhp8UabAsMKOUyzXcHLM
cLyYziQuU+mJi5w1n0PLFkGPg54MHmKpeoWyOrWjV7ZTdLj7iu+o3RcHzZPXRiNdK0mBftI3pCfg
NCRMYad+Cke33euW+ALcMsaBOBQnOKRsuHN9a3WIDhmDblKGtOj9goi1oP3qB/UvPS26bWCZNdbN
Bj9gZHFerox2jSKnXwvCNzQG54WIqzVbAJ9lqzhGEyeTuL7juWp2qD+bB4kpC+qF8s32Zg/fyDMr
yelic1E2hxbiGmPAMrtqZmId6rxcijSMkaxALIioSo5tOXO9K8atFKWiTo2t8mMAUhq2prAJv8Va
XL5anBFlUG3TzMajJ+VwprbK1mzL1b1QYJ5wSxe/QIahN+ROGMW7JpPXJnR+yaqsHm2jKSLMICgB
C1xGwM7XicA3nafmtcHXu6VMaxkFDZfa0L6PNvQZkjfoASMXE3h1rpz6vgcWJaSfxSD7SvDs0o3a
cx5FG6vSxTbw2ADYdTRdctQD4AI18UXzhl1DmaoLBYTOa+XRUSPDy4LYKw3PFv4uPlpx0FTwUxvp
hFlVte+JZyXfoCuOAevELADBQL4SmRfdrNDMVli6JhxZ4J/4CmZHzEPRbbDdYRMojVdVmDR7XVp6
ExLsVdoaxQFX/EtcJs8TJyfBTukpAoWzj7wGcTH2ZBSo4loQ6HgTsIMWhG4RHyuabx6bjNBzhws8
aOAarVinY0R10FrNa5sdCz03oPMwUbKtb0Z5hbQ5vkJANK6BbqzMMBluCGFGcvrooRaktWae82zS
3bGqJro0IpTwPNtuZdky2rITDA8h7wXDd8c6tinl4MDrlKnmPRdZ2F99HymTqUak2vKS0xgm6ind
lnr/zNkGOhNd1xH6U9FnczJJetRqU3ulOOGoRf4GYgFNzkQkBaxEkm3o5q6HDiqyoiAf9QqrZkT3
MImSFz/PmxtKBifIu1dUKvGuLfpvYwarP3GYiIkwPkmovEbXXmLl5c+MHE6FnnwdQnnt5zfPCoW8
gUKNsRYotcL6Im+u1PqDKeQagurbaNSHuQR/sqEP3lq0eX1t30ZXEze7DU5DorsIbpKNhM238eCU
LvMBR1xVB+U2icmRQlr6aqnR3fId6D2T+g1HecAx95qSkUREN7Nrxn5fy8gEngwrkhCPZrwjy9NV
1y9pgOpgS7k5bVtIYfPBhq2RwSrLCWiTUNtMJjZVYb8xH0S8oTvAjBt35VSOdUlDeZf9sSDddaGK
yNtRGeZnxxvRR7NnnbzWP45U5LcGc9869cjuATpc3ZwiLY5gm9ixEUO859zL1omJPMyUZl8JXK94
nyX6a1yKusYeqzNp1WU7O1XWPvTrs53Yp8kc2aPk8hab7OFytKIjxDo0rBtNjN0ycovpNrZRRhRD
hDaQS0ghmW1b9L+9tQtg7Pb5Y6KFwzalv4wIueHHMjAEo0zAubc1NZslVhItGbcESuhAzfdxToKS
abuvEKz6s0mA2nFM4i0noXNsB+O6xBO+kRRCr432E5l7/WLkFcMCaUX7sSv5hj+manQv7lAkNzoO
CbyS9leCf5Gh0vd6TowyXQcIC2bhTTA/7TAWzm5gN7WsiaUeZW7vzPk5ed3DZ4+2mXRxqJjhZRDQ
ZUZx1+tQlt1maF6n8IfZE9qwlGWzASVVX2tl6pdQq88ieDJRWDBFashJGxBZl2F6Yy9nU3vwJpae
kdyUP8vfY1hVRkl0SuDSbGXVCH3HPxstAVaZF9j7VJ8gmgZklswOil3jZuZ5TLqfvlOGV1sP9za+
rmcNsEVjYOvtkqFHfDxdEDemt05qOyOZTpPTtwS99l9ZO+Q5wPRuWZb77MB9vVfNEzSBQ4Ue96lv
svYWg01h04KmwFBTe8sGI+IkjGFLuOYqnP0jdsLmmU9zZQj2XJqAZwdJ5oUE3VWKb35nj7R/cGB1
z1427dI+ry9jCFbVsYabgdJiGeTFLwKlw6WF1qUGEvFEb/cg2oDpO/T3WMN9YkoQ30XS8qskfUaZ
0D45kvG8zhoCdUIJ3CJcWdVi0TZQU2o1ensImvbNsKwG3Q12B5Wm9s0RiiSyANWFo8ON4DTHamyU
wwnBI3nc8194/vSS9Nl7rlWMSicEjCwx2s0eauepZt1FELqJTKXdND/WXgMcJEhsbp8/EPavtaww
rr5dt6sITc1WCmqiMFdnryz8e8LiyYCKj8XPByi3aTPdTeaCS+YxDSX+tP381WTV1FUDYyujmd6E
2atT7UD1zvpkLxqG4CjC07twgm6FDdZiZ40d8PN3cWbTW8nDj8AJXpsgoDmamawFSrKyd6At0kxd
EP7rzwGebrP29VehvmKE8e+fT9Ah6A5KPMKA+RUKJ7nOoVRBORvr01jnhXdYoXGQbytQJksSQNID
paR/HwpMeQrQ4XZm3S90fwoXuuF7KxUq6seBWstu2QpVdU++RKusBaihI3Zh/SaoyejFswWsxgGO
YeDLHVvA8jjqxdmfZYEp35yGEBBw0bl7jaAS0hTGxVYI84Se3XmC9v1kDqcRtPItz+i95IDt3BBt
bEmluco4drehZ61lV4UvUTfV9zpoT7D2Ko5Kv7njh7snsWFdpN8096BAbB24egqvnJu2MN8XXUmM
LbqV5u4gHCNxVzaHz2tjG0JMmeTIROa/9edX6ilb237ecel6JJQWuUvGDNfSUM831siG//Nvuz4v
tm2ZBuvPe45wO++Y62cYBHjcZCynfQrkEUIpjxsajToQ/TwT57mo8CCeNCeo2Jpy45Jl4oyV/cfv
J2XI4skxyt+v1S1a7znxzP3vp5Sy6xzcADs3d4Pzsr8xoNGSSB+WVYSko6hvn1c1fIU9+qovn5cC
GjtBkDnPnw+QetErsQjJ0+clq7R+em2g/36/sEbAyWyb5PT5h6KCommmEaiD+S3AvItAosj6/eef
egaIoYw+4+7zLejCOWLZctLt57Voh/wNhoJ083ltH0lt47UC7uf83EtvCnc6MSirz3s2m4JuhshJ
NSjqB/ISMKKu5e8qUg5XnBl73AKFMcsV4u3Q191jYFxGMNho79F/ZnQOtOqAViBhCA7rY6yn9q46
9kmJAkeHFW7TIP9+VANlvhNO0+Hz4sAOe4GeRsG9Re8Z6AMzAj4RXJ9+etK1ursbrKILAm9pEs8X
rRLskm5H2aEgaJbcrvEl77XvjRyOQR1Fh9+nMgPcT08e5G6Yv+sNZQ0Gk1sW1Qywiu6WF6A0CYhB
RGLpkpZ/Ju59ErWbbOLoqvxMe8EXSkAGfY80F/5GCDghQ0JEjiIH0YDO0efsjAOaB5CbY8QGDeLC
IK3zrV6hpu0TUz8oWlvrrCF7JS4d447Qt2awFGwnOu10at0v1rwqBAEfGpIPeCeqA1JOXf2wHVpt
vl9p28+L3B5CLJJl+lPRNaMV9hQlfJ+JCFi4E9Lw3wdDz5fHQCy2DeZjmnhM1hY9OTXwzNelMZDB
2o0fmsPbiViXbU01MFETljwK2X3oAwsmmuel3hGSbQa6eTdoHiwTyobDlPQ0qht8223cf2TklNOG
4FOyDbBUpDCnRx/CIxmTZAxPjZjD1mjS0ZKBZkJ8s3LjetsDeZJhre/TLMIOV3L7rvym0goVoZwi
4CnCPRLCSPdW4LOjIY2aUeQEHQb2vYRnUigx7EPQHoxAoLCG3ehd2qMBrpVjEl5NoW6ZDQIk7gSn
2r5C9C3paiUswXFj7M1J7lLVIsosaSeyqD3AvtmXcbJ/KDWY29Env2tOJJ6EF57DmsdPTdIOmkKU
pzFzm72bcMQ3ZeHdQ4d96piwransMwKnczxa/tcwyNaDhNNHX0+nnEWuH8Bb3BcTAUujQLTXUiwV
fumv5fyFonIc1hDkEE3D79brflcPEtWnAUnNB5O2yhxi0Iox+qUygFVDw360HWqXzGnO+bFmhQ9D
OExAPZa4oIt+uR2H/dQ5aBo08C1NRLRWOpqH0cFZl9v9m6p8ZBmVdxr16VbwWCNajWtBSctD3flC
uZfaHJ9qQpeE0SxIrM5eJBLZfYSKAvEYsr2QRKkoVuAhWgH7Wlnddoi7ncVg7u6gW7kabrgtMrnW
Bqd7Ja0xPCdO2TM77XeGO4bPGgHRq8lxZwAFzUHX/oXTJH6AJsj3mEA8BiUifigQ2OsgNo6x1Wir
UkuSh1PoFSw+HCLW/B0h0iBat7kzkYNDhYBhFFjUgCJE0aHcB0GTPphEg/Gpvkwc0Q0G2p1stOCa
2s2uaIFljG2an1Nb70mkB6IzqOEnllsZ6mqpGeq7Vw0MEedHZpd7LknQeP58YEACqxQ0PzOEEj27
76cPgmq8iCwwDMD6KpPkdAfZHNfjeHwUzLvVpaqM4pGnKsIcFp4iDrOo68pHWYvxgl733RHkz7vu
lwB767lJaTPY0dy4nhY63KpHP4hlFvf6LJ6JVub8q0aY06ZpWddrhIqglvRm2SZAOqtmoF4Dqb4K
5xM4wjdn7SoFMIXB/kML3QbJUzztsiTIH5ZbfVU9Xoia9q3q05d0Svu7NQw/ptpwzlU4BTN6XbvE
DCO9Ojg4nuqeSEnobyNHCBMDIqmih2NJZuSN99TNS0OKJuMclQAJwkZrHx4+RVYVthcIOsFDVXZ3
m/pIPKOhIje1rhf/e3LI9iO/fE8/6r//BxyNH3kxAgMNmv/6+58u3fKUf//2JufwRwWY81fzr7f6
0/3W//V5tf+Rr7433/90gRM8zI9r+zGzPuo2+f0c/rjl/++Vf/n4vJf/BznE/XfckP+T+Xny/Z9B
I9z8D2qI+JtO9ImhOAp0CzQH1/QfdQORw/ibQ1CVdF3Txon5ec0f1BBN/I1F23Z13WE2agpGDX/9
S523M1GEb8ffdGH+6e8+33pe9nOejH6e8Y79Bpz8cfkvWZs+5yEjhf/8q5DWn7AhSleCubUplS6E
kLi95J+xISzPomVouJH2ALZoFDUCC+hriQb72WnTASWdouYv0GEhFvmWWIKwvYoOTmGNRzutIVa2
1rRsxmDuNRCbVrDRQRAOcnr+1ecPsmbSo6wnsIuMh02GyDEnuRj4Ut3X8SG36uCY+uXH0Gs9OGQh
EvRvXkO/N2RbU6PmKJ2bQw4sX5F//EhbH5euiQxJVxBgRUGwEqd2/BWkUc7/7/rqH78u5xAZtxoA
dmfWeCi7djz0Ngkg9BV/RMJiV6da+xCw7Zwt+bbWIFTFd0aOqSydhZm0qyDCmNNJz6eqnee2ekBC
RTVtA0VT1pmsaROuPfQPy/rcdBGb6jhlhDwYG0rM0WLWI8k07DRA5FX6NMIWh4rlPo9DnwJx6+jW
J+Idp+EDYFpO9i+he3k0PKtA/963hAT1jr2iw+g35qOK4GvQ/elXoZXutbmp70L9iG2I8ThkkHnN
SRSg7E+6PfTLpM+/uRG2bas9zKmfhBxZuUZeikguHcJ6n2iKOtLfrG6EGaNQqPjM7ORLXdBgeB8l
Q7fCDe6cA14AZRKGabeg0kySUwqCfuOZGwgtb9oWo/OeKULB8VZlS92ZdHT4ZFUw/WB17VeaAnro
2ZI4AzSBy0Lz39MUFY+J7LSMbUFiGYgkEwwVXaMEfnKQrTpaiZ7v5CvodhGoQAQX0bTWw64h4tG6
UPXfNac85IjHlgZmnUkYGwQUvzphUOMBLiYkgncaRyMxzyp9iJp2fR/cJi29A715a8l8WPsUvS7Z
Fo6m790xeu6Q75kOscB+AiIFhQWHUp08pX765KXxRzRk32XJtnnQT4MjHrrUg0XPq8T/eRq9LMBL
j0GoGA5dULtr16w+NKWd5FBj2WaGkRPIowTsM/qW3qJEsxEn9bmzsQ+wM1kQoGMijF05BYiFSgd+
Y7DLIt6YlqRdB/hHGflXcx8ZsmAKrBFbP6GQooyWma6+ObrMrk6yKnJz7Zb9O2T265hN7pr8ZAMs
n8QolbhHvXeXU58UWz8npMDkzZqguWrdNorYt1GCvE1E38VQ3P3Mf2vziQM9w+OEqy45xAnG5kDs
caui6HKGe6crdebAczIvhn9DypPq9BgfIqLkApg9iRc7beynqxdh+Sd7wI6kOAYk9y1AByJXSKX1
HrUwXHSnvygBQ9ajijj6pIkdKyehk6K3V+Z8a7LkNFgw9HBFqMTK7/x3wjmmjSxCf4+68tVyb4iV
ml9hoj08U6/X0k/ro2NsClScm8BRmMEr0ixixCW23qKIA5tEbWPlezoOiPqDpc9mfT2qb3YozFcX
B7oaE3slBm+HAgF/c8sAve/0L47w30daZkDsK0rmsO+2YojwQtT6lqziYG2xdWBFjovtMOt36OR9
QYyeoDsy803qhLCmee6EywiCC3rs8T2SjYWOODgTUQdZcO6hIYjXDe/VbqNkb6on2+7olI/8AWLS
BZkR1RMx2PEppWBhrhzuzD752pSi2eOy+MnMfh/pykJ5jTx9kuVAflUT4x7XzbeZvw8nOF13rbEd
+65fmVmkvoYlsh2gpPeJTCfwpEJb2kFTbBsxVBvFNxMOJidwvnMLFQU7xD93qSb7LRCcR5xqh2A3
XtkMhYmFGYJjlxu/whgONeqYXy4eBd7xyaaGHMvnSfFFKaPu0LTPAXO4QCPnofBmzYXtXdBKjYm6
JGRMsT8arYv2i3jGAvrMMSzMjemBkBjw4OybLkD9R7v2qQ7VG7wRtF4oPze+LKvbSHDLYko8oHQ0
idHQ/6Bqd6EBF9pVZh5dYjt+MQxNWwKeYd3COEmLfgAEeUzztP7u1pPFVo/DHTVdcDICfEGBzTQI
3em3WiAuYyaVHSoTzz8VGfWz2e6jkglh2zv9lsY/+zm3qC9exbirakvnexN1bGqIEZiqgSDEwSK7
VAxfpxECahcU9YaE4P2UW9m1itHIxJb5JDW/ptNtVru4baJX1QRkD5jxxQVIt0rB9aw6FpnzMP8Y
W9ZENXlAK1pyhPyyQeTN3Jgqk3gBwo1FaRD7FyKZz4K+QN6QgxE220tLv2sni2ZblLa3nFLb3LSz
qyOEmLksWDiXYUs8V9e1BM8T3dH69ix3w0IqUoOVUw/RgHfmWozTVztOjuZITzlEHmTz5HMTvc8/
FVn/19rlX0oXl6rKsBw2r1RPhivNP5cuJmtyxLT/icwo4tKLwd/rjfkVIik+/Jp2MNFyuKl+BHX/
1PLogtjVDUAFwo7yAtpqpGcbshUebqyiowdSatGblbdpzemHMvBwMUyhYWtX3wbL28Yd3jZH/nDb
HEKoH36IZmzPvWrxZNDtrNnicgwPsK3Bm2ZZiKHOd8nv9aPnsJgGiCPYhFMli30XRWAn5DS++Ox5
XjxBg72XZEcgDBu2RpjzwRl4mf/9m+XoBqy74ndFuP/5n39lOkDrWxi2Y/BWCWEb/1LpaR7sKKG6
d9e3WEumbA+t5MoYm8AcQHVLNHRUfLzXC4A2RAwO2nXK85ufJnPj/vtUZ81qEIA/50DZsmLbTYSO
WTYRUCvAPFlRr1q3LtndBmITkJoMC95Pm5UB/RQUXHJQfe4xcsOzpdDXaBIWa2RXpJs0R+bwNIsT
h3yNqmxR1NRrKzFfuyZ6GeGErEr9OycbrF1ldYfvqGMdDF+tfSoBV7oSu4RnjT9yqwq3cmgvWCGe
h5hFii3cOzbSpIDeiN1uQcYtK3qgbSpOFtIMmg09ozPS48uE5A3M49LSmYtBSYGiow0/29TSD21Z
3nMFGYlOK89fQCxvq6PWzHlCqgR62X0pGLKire4/gNuuXPLcVwD3n4MObnicMGeNgL/ThjybbTKn
ROIyyaPia97+0q22WvFOl8gSnzPpvigMbEvk8ZEx/PBs+6fdVnIZFcZ96F2S3sz0BdzCKYitHwDm
IHyOdh+sM7c/WokILzldgmXUqnHdeZlprBB/hxekYGDlanSdaTAUUK090pQ/f/Qtke5S8/ZEApR/
XPH7NsWEWc/LCE6d72FEF0Pp3Lao38CHbVvdTAYUZxF00xguqBxLprzlfL8OXJ7dWOfvnw/w+aR+
P4n5ygRHwznKnv7pefz+r+MnmA3qEcw4N/v9cLDHYAtpBtGI80v7/RhM34tNWVXW71fxP3f9eRvi
1/VDquX7/POFfj6h3/91mUyVuuP/fj2fj+Iw0191rqOW0X8zdl67jSvbFv2iApiLfFWgoqPa8YVo
J+ac+fV3lPrg9sbGucB9aEOWJcstkaxVa805h5ZhGAzq5053xJ7Mg/J2CKfy9nr/n2/b7oIApz5c
v7vef33E9dvcsO5jj+Lx7+P/PqzzSC2XYXi83nX9skCh4xzTxWk2ILWM0ngzdILRtY6I9FaFpTPr
hzQHxVIQo46qx1ynJKu3OjO5UnVfM/wMM+LbC9McIv+Q4Tsqmr1DVzaT3nqgZ6yzLE3QfQc6H9mw
GnKiGXvku0No7dHQ9yr6Paz0R2AXzc5VsfDNMifr1DVe89Gis0MWm+8NG0GW/KxC5XMVL5+RMz+o
wPleP9kqgN5TUfRUoHtbZynvEV6sK53A+nIguj4jwz5l5JfUhNoT8mFtEhV0zzAUUZF1IN+m3Ogq
DD8YSTBU8fh285Ilw5NtAUvNyc9f2vpskKeP6Yfkihe6rZ2fWXcwjsTWVQH8rorirzrrGXqGpiL6
exXWH6jY/pH8/ixrcpxKkB5VtH+LQgxiA3gHnXFGPPUfnQIBJJLJEFlSofGgXUEBNU42TcEDiGn6
cfLH2QMq4Cm8QGACGsh0IukM2AMIlKoNpKsFnyZgglQhCrC50HTGv6vgBa7CGCCDhgGZv0kFOKgq
UAdmxyVEKvyBGAgDgYdg2AhfCZU5LSUhFQNO48F4tYvipqvgS7Y1ASzF+CRgLPQKtmBp1mus8AtS
MFKEjciGrB22QkEayhpPuK7ADbihYP0JXCZMoj70xbs1sM+Bbw78RYEfbPODKMQ7aEt1w8zUtUie
TSBFkO3oIaJFD1ElxQML/cVRWIm4fgoUZqKFN2HBnahlWnB42JSyCkohG6JGSkl7tQnhdLeUNUDq
BMJIlPzMEGn3KcQFkWzWxlHYi/QKwFAojEpBMfKbTiEyAgXLmBQ2Y2gAaMQKpcHChd4duoZhzc8p
TqZVAndjMQBwNJA4SK/YGgrN0QE0OJlctRW0Y2rAd1TsRMlSIItS0nEnvUZA+kB83r1Nmdylofgl
FQzEyRg15B0jPkufv6sWLzvq+gk7EhgRHQHgxrZvKqXhxMVi3xFogeNW4UdoUjxhgU6uWBIFKEkV
qkSDWcJSZ9I8DB8J87H9GK7JAt8k1NDTLTigoGoAP9FnMCgDU7w1UTHok4iaMPU1a4n2FBPghz2O
JGhgKsHEUhrDVzH1AoGZW9y5kFcKRWAx7ioFZFHOA7qxJJhkAtfAHRqSlMw8IC7U6dvUCdoNeCEb
09GBEEvmyQ1a+bG1crRuxQNmfwNRz7oUbDJps32wTSLuMgIhoymYzKKwMmkEYCZic4Jp7wLi/CtS
CJpJwWgahaVBXVLSf8FYL6fhKxyB14RlHCJ7qJF0DTFR3JykVdCjCEOeZUG/mUe0nMBwKoXFCQVt
4dk4G5M17CeFzmF2iewCmo6TiHQbENaAPzw4ZplbHO2mK//cun7b2oaJenCv41M7IkcHt+aar1nt
vDmRWZ5oN5G6B+EHfwgzBAL3yqOhukZCEYO8ZUEVHili0J+fX29ef3R95PXW9eF/Hnn9/u9j/tx5
/fnfh6fXF/r7O/48HVwRre4etkZdwNnmS+/qJHeVCpz052aqgEL/+NH1ppkoftL/716AnIRv//tp
/7/n/uN10PCjQWsRjCrulHslTilCVX/lVl2/r0C4IdRXPyfPhKLmevPv4//8/N8P/fur/u+HX3+i
qZf792/7r9//49Wvv/2/Pf3vfVMr/alyax+iKSgn9SXOUrmAj+IF/3FTb1toANd7cSxky9paHPcA
vbRTSLVJRMjd1K1ekcYIUeYLwYxodNTN653XH+uZ5ejbfz2HQpxH/n3Q9TnV9c7rzb+/+Hrr3z/+
x+/8x2v81xe+3inngeLNmnRb3/79c6+3/n3nn189LWINln2CLdfDmOvpbRNYI18l2reNrc/GyoRI
Nyk0nWYx9TSh1cWTce7dmO1ECMguU0g7T5yyCMRdXCIgklDvyo7Ri2ayr/rMKpoxUuHxRjh5UUOA
8TRtSwXQ0xVKL1FQvbB/zxf9ScLac8Ym8kPE1yuEmvhKIfItCs23JIIEPmB9WXifKngfrYC30W0m
v8PnyP55+eUm1s6JorVjxlAxO6ZGopUNTIXuR2+N9ki2z21ETNHEhJcgHsgmCiaY1eOCYhhkH7hm
wlyrkxnAqybvNqc4piGpB+V7AAfYDMB9YIViC4OTD3pI0vJS6TZkCryZER+uNNVsaRX2MAy7TdcN
ZP2H42PJ7H2buJ8Mg7nAyprpMsp4q5Y/w2C+lqXJwNauGcz+NqENrufQmXdVINMNtmP4GQrLCBc4
qFvMJW6+Aata7ImJfln04sSvhVK5ceA7juGDFdtf6TC+ZyzfG5zT/OfN50IsOh3Sptzip55WuUdw
NpCzu9zIZt/z6BmMnjgiScZlCG2yhDqZ4hiPHO2zVDhKYNzfJnzKDk6lSdPOiEJozmQqiMixwYt4
RHOzN+sstPRCAS9jHHRZgAgj0QVz8ziRLCvDu6OsqUYvraO7sITZUDR1LcU0oMCavc541MZoTJt8
7WlSMZO0+46ySQmAc3YHIDqTxI2P7jTsR4XvxOaj7YinwIDk2adige85F6QtkN5CRXnLY82dxM89
t8pzMUbMf5UNNpR9gGSZBBhUyCaqP4CiSzo6uFmBX7dEK+4QdxOGGy0rRMHVLuNtNJrSYO5Luzgf
SG/2ekJMzjEq0FzhTNMWC+bsgjhtQzomASlkCEfJKHEUCjWBiaohkV4ZWKloz9HKUeBURJFMAl6I
hsInr9CqqakxBoG2mkJdRQqJdBoOa3UFsi4TgmsYrRJWa5oDbRXz7GwhPL8nZFosUX8SibiXuZzO
hDdu3AqnaK0gsHHbPSw47vi/Ax+qjIpQIY0fLl1P9iRHfRIk+YPVp+0q1G6yr1QQBmmSZ7nSFYI2
zL9KiLQV6p591IZ3oWM/TincmZrVnPBMK14RQs3xCduWBA4bU0q0t+253jgabOAIvHEiG5qoabcu
PXRm3p0hLdzfRrUd5zTfGrOE+jKwApGlF/eCEBOAuybk3ekPgre76wMwITqO5izAmVyTuChy0o6W
au0qkK9QSF8OiLfBgJQO67cM6VhwduL6TwoONkrulVZF6OZ700IuGtKIo9rb2goibGM533QKLGyn
BCDVdGkoQUjwztwPJ2N0O8IjHiYbG1SAh6Ed9Q0cslcQVKfYfOvZnTCtBmocuNCNFeZ4kQCPsR/7
ixWTbVrfBbWdbAjpX+NlWojAn4YV+rNu1xrLzJvMVdXLcPoFHd18MMsBp+jgJXvHzONtp1DMJkxm
Fe02GExiDIVrFgrcnFL5mh/K0Li+/pY8WLSVHnHktlNyUCp2hnsA4LXWooeHJifSHGYN1gsaDKZ5
1gMaquDWnmgUpwW8EE2Mw5riDYIWH1RXAzvMyZUo7Br/HUL8bZNEIXFN3XkcQ9M3TH2DJYHAL+Sk
/jwCRKZoZ260OJvRtLJNW4KAx2xNhisyjwSH9352IvpfTqId8D48ILOwVkMoCj+xIN70TAVXltdy
IV6saa1jxEOyzE6WBXQ8BU6AZJwIuFVfxC/CpAPieRNa+UeIjMmOGpvhOlabldlpMYlCNN+CuZPH
uGFvFqEFqkNl7hF7lrF3NA79vZvFbyTU5JuqExPBgQhIaAat80JkFy1l7AJkq8aMWjMiCtJ8J0OB
Uqc0cPMU7IRMG/G0VycfqL7WJcFqqCmj8o6CcDjaaXUfpAsfpBt6F82w31rtvo+zFnbRmO+czkQi
87os1kXHQUBoF14lzdLXRgUOW5ZfSgpn2mP2qzOCx9rpxIosUBUPEwvSHSIsZ12a3Hg5Ns+x8qGe
3QxaoW0RnzqEf5QTSc0hIAWLsOtDQI6O2dsfpARjK+k6sc76mDmu8bSEuekHE3L5vFqqHc7OzVhz
DAQiVOpPj7erHTfSqFM/ZFiDGqxNyE93v4IYB6PrtojK4nDj1KI9LBLf61Jmld9bxc7KETBaGUrL
8EkLS+vIQPscGF6xm9QFv9DRGbVonR3LKZi/CVK6PYZf+KCTDQv43ki4YFXCeFbuYMBZ4hiSDbQy
BEO1pWCIGOrWo4jzU5qUGM6KpN6AKi9XHmEGadKNlK8WVU1kPi5ahRyI+YJuoznpc+VkMrQ70eiX
pZ3O5GiFOzb+b1GGPXuR6IKgw6NZCjd5Ps6vw4toWMda8pYuNFZuGMNWO30MPjTDIOQ8C08DuU4i
tMJtHU5cntM8QGbGH22L9KGPorvU/o4mSX5bCpSm1e0XUvdJj8AYcYiqehtIGvhFHnymveGblZ3v
+5qhZmmRMlEIjrAaGcq5cHRjlR/owtV3whqOM2bPddVA1aIBm5+sLBsOEw3V2I1sH8jW61BHWJft
s0l6+1FoqLhynbwiLLF73vLAT43mzKu5p8xzL/nIKxYOm3OuhSi2kBMGzGIj9maz1yxIY70vh1N/
yo3yvjH1aDuQQbyugWI4mNQO9uw+hTHrGw1D9v+Tm20aGxW9Pi6VP5TpzhFk9w8BmSl6PZBMEsUQ
c9pwnTaKU+m8jYyzzxhTfy3pEG6IzP+kmfkGIuK7KWpoR3Vwr1W6y0Bbmms3y8E0FbC+LXJwiajy
jgyKW7RkhMT008OU4CQy3JxcDwpY1vPOF0n9lWbQCQRjW4vYvHXTLfWmb+gSdCUAPptxciD8zENo
30TtxowDkkZL41EuhBv1tbEKlyk5lS0ENAyPAkUboRaDgfBzzFDEk4usLfJZBpw9djc6B47mp34E
wKaLMdygX7rtjQaK2pCdUotMFllF+TqyRlB/hfbLy2aFuTTrfWsxchqpr3T55RLVhJITMpatT/3J
TpNxYzqS7BDDfdU1bpg9MLY+zSZCZqWHo1GgNZ3vLfpC9MBpX0WIMdY0cMlxz+l2RLPcm17O/j21
9kmUXRpNQ4Khvbv4cYh5qVus2n4fJtWWtdraEOUQZ+ZA8ocdbln9EkJlfFPTmYUG8YsmbmXkiX1k
ic9Muh3hjex1VJOEXflMfNpIRNRY8GFnxEjs5unBclDZt1WHN9bR7Y3phYi+GkI0Ov2iCaKbJMpE
iQaCpIqo2xY+jL48I0LcTMezcI2J0rjZpMc4p5qIwppIvRZvFSFR6YokshvSalglK6ofTJgG2gfH
OoUW1kqjH44NrSWiAeZ7Lsf1qVc6AqIwqtXQzABF45kwmncOv55PiygVDDjoKadp8RdvpJqtJ3gq
1DnpHLK/0B2JxJ/8UC1Dfh6+x9iGzAz2gLa4x3jJtNVsaL6DWNUzzScsZigipl3IptN3jIFlA9wd
7ftNURIYmdBJZPavCz/WqzsWnXIXIWtHeUOpwWZilVU1qUzkjJT18OpyDk56R1NQXUDHrrqzE+Mh
TRnEWZq8CK89F7NzZrRcsV0ad/0CjyLEY87gFL74gO40kfIpDOOfQCs3cagnBA2ignVyQZwUOHUd
6EmgdURCTTY7Oaf8Hfflb4xncjXrnrZ1+L+tcdY+NlZ8NxvNI9bDgfC2MjvW4zYnXRZ625IBCkJk
YpL5QoH4U7XWcwmnZmU8OzbhFuSCkZDZYCQx5UsQ5R+zI3dxX10ab7G3osp+h2SL9YTqE1a2oiGp
xsxv4eSFG8OMv0m5uzVbTC0ynhN/wPXuhAiTs/GWAKCv2mDcbUuBSVh/xq72QjleGNSNCMbx1Lpo
KWMmaBsL8t7Uow/V6XETmf9cekXNUS4JMLDQBosHHKSO3yJZavQXhhL4busB91yr3cQdteHcTyHO
bpNkq3NCCcSxg8xlmm1CJaEAR0v4EEMSHYp+8gFUgLQMBt+hOX0c5+6hyPrXfiG+0rVJanSzr8kz
H/uGJl6jz4yD0DJ6jAiKYrR/UDWt5hmYM9GJuMqtd9MaXyQWeiKExKq57zLL21pxQZKMvtzoJBki
YCdojSSE1Vib1dEFxJPKwV45D2kfoF+2Xfr7NhKsUtumrsyRBVyfTSSiK/3YSA691bJlKvJhr8/I
U1LRtL6DlGBLav0QoHUe5bzXqwM6EVxWHmGaRGVNI0QiHVchOfwYODujP4sPnfQKws98u0mXI2ZH
a1u3/Seb1U8QFcSZpeTiBaF3nyQZc4MlvDMTjdQG9E2RigKqs0OZ9d/t1NR+IyAgNEM/bYuFpSdK
ohOCYd/OPQ0KNZkFFg4Uri/tU9fTLIW3cYBh4Y+B9tpGE2M7YfbMBh2XGRfqq6Brb0hAYStmP8x5
PW2E5QYszxzrY9grrU21NwaoPSE9YVIb7B5QiC4pS09h0Ndb/F9cF81Aspdj7FnI4szEwd5AosjA
KjV+Rd53XFvzthMaOdisYKvRcYwdCtpCYyCSkdCysSP9V2dJbRcO5VsRQd2T9l4MBKeH8RfyoA9b
IkYeRPFYqR7mMEw+YlQdDieZerjtZUj11GvYndsE1B5ltb0soEic5SvCP9gi+N/AkwRzx0AS6ToJ
Q1OF8E/vUO0sELUc8pW4ApTb2k08ivD+hfY1R7YL4frGEKrJLaNo2xu22PaRPvlzZ72WCS1mWgc/
ZB/vK0mmGqoT0AvEdKA8YWdNiinrEBX7ouhWunksq9iiWsr6NdqWs71Eh2TuxWZIulNqkMDOtp+G
UHGYU2Ya48iYKS4zA/s46qFO6fzM0j0nTj9s0XAz3i+1dNuHDFtVvwKTzVuoJeZ+snX4XjnXb2N4
WtLiviiXd8OhrqnbmX3AD43g5jwrs5tlqxE1XvCo54g15jTZtRWT4ZgitNRG8kNT82Azzt/YWi53
mc1Mqx3HYG9mv6yShPWFDropG+8x1F7D8rFJBFIOmjjUbeaXRMHF1p5WYk12F2HenzERCNVsRA9c
M9vtJHrM+rnLzm56b3oTL9+kvaRh9ZvsCvRpt/Fcfi5Gj6hjkClFtPasO0Pqi1xeGhL/GXwNiKXi
obwl7W7loh7ZDmm+wPnGsj4drOepSl/bYCBhYKbnSZoLDlHCrKwYkXvNULv5beujsTGbYVnr7F9Q
THQPOXMwKl6OIzP4zbwHMHJlXGR7GCb5kI/VYcozQsC1W0gzSv0ZPqL68F0bVQRh26hf8vSuIUx8
FQc1GZ4zLcm5TllBYFRFw+vSObxnSwchvXD5OFTxnnAGFg7s5MGUX3Qztowo2BUaeHYasZ/K5T4f
u0+SF/Yw2g6zjjrHI94qKvM1A5fdoK7ido9sPse4b+rBnes47oas0E/m+NV6Ln9mx1n8YSjPwczZ
PDK895OsvmlJng4dfVVZ1TOuE7QdWBLZ8LpD8BqrJHPkM23dEVCCEm2rASxjbwRg9EGSoY7d3FyR
h7ceSZY6LtVmmQjKLYxdo9u/yBolKK4n6Esa5R7N0KpIwCdriJDW8bhctLDyqa6RGdVGzjN/rGXG
xsBVOV8Av4dT+9nH84upjBDgzcAYZwnA1sJBAUgXquyQqM7YSdxQfyoXTztev+AN0v/con2nHaPe
u+iuiecL5h/Nh1knXkmn8JiEu67woK2rLm0Iqur2YRqR+Rcx2V9NBZvckjERVz3u5L2h2+qQ7rhO
crA1gGxUvzIlRi8ZDy4nBYq43F228bXJHpLEtMqWCdVFLS/1QDAZHvJbJoThyhORfuxjUCxh7ez4
Vx5NjwFNo9kcgdU4M9ETqGsTTw1wrj8CfM0lDwDTqQlktCtt0WOLBit6hLjGHFUg108LnlfaQHYd
TOdNlPK5ltPeUVN2Jwoqv21JHuC93Rf1laKnwvYM+LP8jQPj+DiWjJIq8oAW3ybamqBBK6HYjBXY
1ii3VVC4q4xilyrBWYu4jveC5h9qk4KeUFGwoWuc9qD181Po9Ms99pFw7s4wQZxNEM/RfrbCozaR
dAznJdFLgsAJ1+bDFEBQZ7rE1qQxbBZWu40ckoFHpFvrcswm3yMH/1hnXn9ECezQVJsVtaE/U9oy
9JtI5akbOkggEBWQu3oLjYnTQncBIsx2B4s9kzUCMWQLZU3absrcfOUQMHTMOuJsScRGqawIjq63
Zif6K3OH1zhhmQmTZOM2WrKBLgL0ZdamDf3Yre7qT0ttbGQhmWjqr+5Yb0DObzo+gp09QVhUv/v6
xeWC/Z/Xun5PRdEcxTjuQozvu/46UVFfwqBuaNtVxylEJgFyTk0wXJ0WRWl9sSO7vd5/fXyrHm9g
q9w5FZNaQxnWOPIQ7+rettgPaqaGMqA4Tv9763pfrtuHejLkzrUqOhtxVhBq6/HX1G1zDIT2n1vX
+2xwY+u4suUqNuOdrsUWRzhpU8lkHgDMksWQWL/bWHucOCtWBONA3pB1Ca+59gh9GMGe9R91GZXw
dCXN5k4HkNHZAc6QcVzlgX07kFdwQwgRl8YMaXDSahfp0fkNPXQbCVg3WhUn1hSu+lNOyGdc+/2Y
f2iN8W1PsAFxe9GjRU471NWmS03yKaJ33kAspfMljBo1hgjpg8hvO0RWQ7DscyjLy5qQ+Iu13OaN
eT/2Cz2W6BmUxZ3uDZeucc6mVnyh4OPJMZJMr0Bny96DaJiN7hqMCKu9DMuFHtt0SY3iFDUjeleO
Oq+c3jzMSNtBa8ESJvpdXffEXS8pJyxDZ9FiWvOa+4q4syGN2LmiP1ugu/Vh/CvqcMVLAVGCfnBH
N2FHHh1m5HZrFwBkaGJCbxzuExJAonY4jUENfoa3bRuOATgOMsqNekW3zdphx/vRe/PWbeMjQJ5q
4+XRTaqD+oxJMSOwNPzCs876UxTbRW9eY0ZNk0iOWiX23lQz7ffQliwOlTteX0u+tX2AZCVsteP1
C+Yw/UAs3GObaXeAWxqlLg2cz1IbwvNsjN8ABfAzlcavSESfo2lfCvQf6y7pdD+S96Gdfi2M17aV
ae5Fzj41LF71Qe2khDRWOgq0db24N1FSRywn2KfGZtOiwOtEfems/G5JI7GxiU1JbaKpJUExfuOE
tKkne226+Z1tDBcxGjfq32KmT41FSKz1kzN33ldFtKvQXNNohp081Gy7jZkUaGmxoXFNLkv9+NAK
jtnR9AgiQvuVueTtBN2wSZO2oHll3/BmUYShI+AiDuKrohUUsTuzUsufi+7kicnbV7N8o7sVNEDI
k6YQ94TK6jsqY+buRYPYaZnHdJe6AxLTmJTvaTo4Bp1WOh4hgU3WlnCwfkX4HVDB+ewNxSOshHVm
qGQr+mxpW5MnnrGeTMDWOXWoBrOGF2wyBO6GJLzNHIhtM4uiOl6//XMfCjtte70zzuhj6rXzHdYu
yVvtRQsyD6cCdaSshx9LIzDVi9NjgbRoN/XmOakJHAkWUlplEp/BfMxleBAoG3B6JOuoC49LUd2X
TdVtu4hiugY/vzQxN9z6OanQoqQtUf6A8I5WE18aLNE5UmHbaeHkkediZNFnpOIAiAajdTRtIpv+
SZpp95DWbqoBduBMERUVw1eFjh+dKYC0CiB2WCc3ofR+bI+gq8GKL5IFdEjEF7p8/jjbenE1DLwO
4bLI/pyV04MlW9CQQEyMQUGlZ1hOGOhN+i+La+knDzw5kZeU/6ip5Lm3agSurow5rzEdxCVnhlEE
6xwqHA6CBVP7ML+JTA5PApd9TiOdmCKmWPNMs+XvsuV2ebzrakLbGWah0zV523r2YGsCXqgSBpiW
kfEwSBUQ5tlPNA57RijdsB6H6QP9EtmzUeEdkwiEMcHtOlpRn2DOeMd1amem2a2Tz8NhNmbaCUXo
DxrtOwaw0FZuuWp6mCmoPm3SppNAx5EQdPeRlYjDaMKMQnZ8gxHwUCC45HxMMBoxkD33krEZGffH
hOR5mw6/oNY56OmRTY92MCpC/Ok9LQT5eQQSmrXjB/rwQP/e2y26/j27UFRkAk8ZYR+rgM1otAA/
6umCcaymLyzZ7Mk0DcVS52GDqagkurmcV5ntfleVy+QTJMaYMiDMG524s8V8c+Tglw6+nGjM3Ydo
sXZklzsrU9T1IRntj86rnoRr7RkMUbWZ9todD9RqZzDzWwiY8IHn6kmPqRfiSPua7IJytV51lyY1
7tHfHCeC/Mj1xwOsMYxo5/4VNDEZcNAIKLE1oJx8glGfHhxZIbumqbAsm0gu34U9XqAVt1vS15CG
jF/58BbmwbczkjBrzjT7iagldecrIC/Zy01SD5f8Pd/Oi/YA5f05rxmFekxGrOI3IDTmvyM9Gxe3
Uxp/44k8EnGy7rxGZZrfzk0pdtjHV3VUEISLG6d18v2QT+faokFSMKFaNaV5jrvyUDi4BYgMKhEF
GIw+8lZToGPi50Rxx5WiTJaLSOQNwxIi/9XWR35YCOC0UOySyDlB4zstjnUGvURLpyHYv2k3Dhp8
fDPRlxWaHyVO1aEsurUgR3yFV9yve7zEfSwdRuN+Vdsmu9P5pXU4Y4Lxknjja9k4dJkGn/4PW3jv
gXkMWNd4vJR2dzeglDA5tzYy8549a7p3vNZnRd16ZfCgOekjG6iG/grNJYh7hiyPkzQ6DmoBQTYP
HxvmKg2tCs8gw+89qKcHLlwZKQoOvpIVvSmcewY1bGO3ay18GJmibWVut5uhY1/bhALbkXUkiZSM
gnpnLiRtMg3HUVB8JISdOLV3tozowmiIt/WG+vRuyezTMCbU/wMZ7s4qJ49+FUpEF1a+XOCYUc24
GSq/9kQsvR/b5u9ckUn7vuu2g+vxRIbaAtUAfxC1cs2WO69QwSkXVk1oetMxa2a4EWt+WnoHT3d8
nOjd2uvJGJZ4sV0H4zuB0UwIcPo6CQrg1IbbhRifA9YuXkf70oKhrIF8gYMm0zKPGIglzYdMNblu
SxhnmvgeTJ2Bn8rww2x0D6TmoySKkd+IRZtTV67MGcCqXThKyDEyGyjvMK/fc8rRdxnp7zY2n3zf
vcdjwnoa9jvL6F+71PkspsLZmqBqtnXHuTQ1cYxHka4WpNXjPJu7jFyend1WlFIppoIRtlyosa7p
KC9m97NKGRCP+BqQCL6TVYfDKGAvmdLGmksH4Wp1DpEF+qllME1lVavoXmzNBNFNKH9Sj4211vte
N0ArIrSoNfVjxHBsjnH0eWUf7IQ1gc7TxiNGv31JykhB23SF5SnZmyFa4wAnMzaCu2A8GIG8zLL4
6g2i8rUuf+0mhkEqU6sxehyQEb7JFmsaZda91+PmhikTN+6y0YWk1wp/TKeKjZaKZyes5ZqINim2
M0xQT55Bk3QenH1Iv410TLSarCcLZ91brDUkVYvvsgG64ULnnjwVTGaX28U1zsiCAv3NbvmwEqw9
Qn+Wlv45MqIdY0x9bMgmWAfYAtzsZOYCYcM0KrBGwMyAy0qTMPuHAPNCF7AH5Fl/hIX9vRBkIsIf
1u7fDoHTJECt9Dm546g+Rzknd5YOj2527xgufdm0FYxJ8eAQbuyExo9mP9jEONHfDuU6uPcW+Zgw
40UTIx600uV4KiY/SOu9MJL7vJ3vLKOYyEhDEkF3p2ZKxUyDvhcqlmRbDeFeN3S/E/kvF8xG1orf
0p0C7JoMZ3vncQLT6xnuag4IbEI4tavS6bVc0vfZi76YqdMi8M5thevoA39ut3aeB7XhIA7DuZ09
hDhsJCj0AUIz5qAl5tU1lSdDWLEPdIIWJo24LW0MyDHnaMktploYjnDD0ov2h44rUUFMvEp5XZEF
tJzdUFV12h6c1rMwK+tEoPwOZx8fT82FR5bBJY3yuw7s45rpg6ZKJfz9OnqSRbeWjQtikJlHQqCc
bt84MHfIlBDn1LRpSN6RKbRR2xtnwopW/RI44tZLSw04dvNuYlLiREmwEiR7+XET/UoIEWnAg9rd
8IA1Y9f0AMJH/ThxjoQNXh3PxeA/jDl2epZnOeQ/9BGeISr8UPJ8V5HBYWJNv2cht4SWEQlLaeZk
JnOSlCHQFFXIM7gy5DN/pudS0TXpdArm9zlx3mOnfh3z5n0Y24WqmjcoDbCTRKbcJ03woBJqo0R+
ZyRt+R0Tc/pV7ybKktXclU8TGaSrwduBb8h8uj57EpXQ6ATob0YY3vWLbDK/F0ywEtqnntsds5Jn
mFpPjfcVDwDCZN6cqiZ57JrsaE1EZgApRnDB2tpX1WNNU44Wn85WofDlODTbICg+rKLbUeK126Q2
7glmzla47X6V7MdrW1rbOEifRlEQ5DW/c4oOe5xU86w9NEVcU9d5n17MuEz2OF2W28zkL66KLtiL
sPOVmltGiP0S37Gqu8IlYVIlN1olgggLG42PUWmvt2S3ljodFDsIPnUufq3mfjYLyRMVLryWthBI
QtwcyfQT9wmpSbxfrVHdzXn8wdzhPs/6I8HYr9gat3QZaR3J+GngQsdke7zVaNio9yqMzDOKkO/C
cxD3nyIMpxvqNmtFNo83u6RKQhJqpvrJSHFtkze66xEEbuwl+zIYTqMTqPYmtmar9V7NIHp3w/zD
1vW7saLuinA5TzSFFnTpnRPt1FupN/NlDtt2qyjJUwWU2VKDiDl8sjwWT4pQEtp3Tc3/hkb3yUTE
RcftmWl7i4YPOXZYPi0jGds9ajw+Ob+l00myWVczwtVDyhXc5+YgHyrHPHYmwHdvXFe14WtoA4Kp
O8OtAF3n1pfrWTgsHO1GQtdfM146BJfwygjk6bedrb/WXibuGkSTtRi50jkPSxQ9tYl3Q5qmtm0G
Okd2UJ4sRnLoZrsUFzeNsrbItvbCkAEm7g/mj9OckEfHzo7tfjchy8JoPhXEuWn1e9PaJvNfUqnJ
j1kmZCbtJN4ca0KaZSfniZwNTGNypuFfz0dU0fOxTdwWLaT+sxRNRcxppGKWzOp0/RIXPV2Rni4W
KqKIFkHBtNtgENFNLip8cLKk8Bi4QGvC3KzGuEUCShj92MYnZ9DjUzUE8DryEl+rU+MgFPWRmouD
53rz2oHCfbWikMYN5lhk2LTJ0aTJmLEMglEyam0f2DA87M4WoOu4NSRUInpYHSgiCSGap4NZaFyn
vBoKBwUnwZUDXZOFa/KBHjpWJ4mW5dol6zi9GX/x5fqtEbrMfMYAtHWfuEgXHXnEcMMaPSbwZ1sk
8omd8mUIJtR2C1N3dZ/RZEz/rzevj7ESU24Sm4KOGmStTYU6sPp8K5Qe+vrlf5g7k93IlWzL/kqh
5kywp3HqfS+Xq/GQJoRCoWBPGo09v/4tKm9VZF68LKBqVEDAISnUupNmds7Ze22ZY1dZQMT66/2Y
5FoduAOQ2OEoZqVL1FBE1XOWa+enxzhK2D6+32zy7Mb2jBvQQcWP9gfx/ncXLgx2HVHl1yTAaCRM
ceY8qQbyBk3PwtbWEUw/R/kNkbb2mvADSHRw+X6QzRBALnCqLWmIrzLsl2oAITkiKMMQbd8sxTij
bfdFk5VHblIOt0oUx+93OU+eojoz93XTa0elhSsrFAl8eTAMMPaStZ/4zmkwXPSHlTrBgrnKpvk5
Mpo3RVse8C4lTxHpLYQB4E2ogaahZp7RTeoXeORX3UY06H+g4qyRKjI+Agyw1RvdP3jzq5vp2vMY
s0j0JKqN9q+2aOerfNxMyizeEivfIr3x3v1ImkvRiE9LDBHqSI+mlJ3j4y83VVetAolBSzJtWw0R
8PIk8l4NY4IZWFLFe2FAmzJqnHVc1AnwDO8iKmtZhalYj6qwN63k9TWHeWaW6fLQT3DFFt9vuo6Y
gRnZutUhK//5FAjWknGLRcuBAzl3J4nhfhNugG/DMsNHVgsD4Qro+1Ya57JGwxC1ylp/v8zBJJn3
lCyaVkmkrsfFb8dVuB8HJr6JizhMBihZLCQrC0de83BSdE7oHNMLcxEqrqEOMynB2rPp6wrl/hzn
qlR6UFZMMCk8CFzSP5yu7ckOTj/DkF7bCPfZARy8wBozlx7gY0mPXDNa6y/G+EBkgP8cKOIAAy/x
DyHHy7gPKJyT+IbHcx1l/rh1Y2KavKJYZhH+uYEm8YKQQDq5RfJ7EjHp2lWxSz1x5iXXdwU3TiQl
Ohwzazbm4PQrn3MuQfdXz7d5UhRPAHBejhndkV5Zj3SHQq/X4/qayYCjoxuc+nDi1vdadSnJbEMH
kturzqSnZrCCy2AKzxPjsKMHEamqpvpQh+NJUTTvtZDoJKIuaeG4Hk7S8O6lZXDvx/KHbjLIChs4
qbahwSWaBPl3Ev9kmCiw3GIbZqX1lDZI2HIOAAuElDuPZ/vRyVEL6FV1hVv8JpN7n1floa8c/xFL
2i+/lulB4yRTkop8QNAru4H4m5BeQAXxe4t2Uz84dBt0l8ZsPkifbAIafYxiwc76KcY9q36gXUy+
HAsCJ8Od6g1EzraOUAxPxtYy4/sQF4+EwbzPJu14YAhoJQOy98y8cSTXliAUnI0+NN22l+6wMBCU
++BA8/RnS22+Glwd22Izu+6lI8+xBhVtpAu4I5AJOIGilKum+N3Kh9sUOPa5bXqxh8vGfZLnM7gN
Rnw7/vIiu7q3ZCzv6wqee4p2CesafELpmUdTIDWhB9e8+GzQ4BqeR2G+qxl8gXixueVw4NM5jS+f
H9Dl7U23DGgWDiUIFyKy0JudyhLTZWhVZ0v02oFRs7bKCtVjqfPjB1o+V+gthH+5Vxv9+HHQcKXD
jIs3DgQPJLGInMfG1baMZlhqrPFnOqFHlXngbmsbd2UPFF9A5L0FXDXo8OVuwD8ccn3R8s11+VlP
A6iYrcoj47dd1z/CuOQrNFdfZjQBTnQR1oNZNzttQo/pSiQ3PRfuc27ZFyAkYk/RehA+uGXdsj+b
xPocGfXgMxiuSTnVp7Qdn6os9Y9E5HIj8hxkqflKHUKsRmHCwSe44RF/yL2CLreXY+mw9rq0sMYw
BYmNEcPQRXLzOSJ9EwrYK3/4Od7U1KVK9GrrOZi0x7JiUhyOacPyyNAnaOyTHiEF8Gtff2ae+MtE
6st1gpcy9sF1hj05e9EJe1x9HuJDPqYWjU9NHSvU3ip3gsdAM6Zj7bJKTB0E52H8MdX+uZd5cmSl
WEAsJvTVhb8w6FV9JVstWjqKoAKNkNtFpCv9tdTNNXxvUgmzidOpgZSM+oMuzRwUzrExviAGWAjT
sk5ZOUuIoujQqu6GiuurrRN1KgXuOK0Y04V+xNyerDqRkwpaCPg5dl3gBiYdIS6mh8Dj3hqN6EZt
bcDPAR9n6TjP2UvLRTuIeG/PNglRKe+k19wSZUqRVZVc533nfjqjm547HJZA3ghQwnJ8FXVH2dTg
SlfBuybN9DqFiClTk5mJpdMiiHz0IBXNTG2cffPw2vDuh8zXy+40JtYDmXrpsjD1autLf8eUPn01
Xe89URTKQ+yee2aX/M4tI7fOJmw6/pWEcEC6+pNqI1w7yBE3UXhPSgX5qIkZ3mR5+lxNyRG3OR0K
z+suFS/PjvoQsL0AoCeYA1xSZz+JMngtXJc9NkT4azfSvZctQ/LKqsslGllMD21KdHUcEh1La3ul
IQYjbly7jy0dKvTMTMcsjzZsFmNRRqYf8eesZGsjS5PtaUDMVeRtsAHthGmWkurBL91THmHf1EzP
xGM1mCeh8PI3AuuKiPDLNw74WTlHWmqCgY7jMbpvav50TAZQcbJfsePpR9OxrQ3RAb9AgMUX1Qzx
xaEhEsH9TqpwvKBwdDcepeWGtgjBl6S7Qinw6AYMjEAAVKAFb9bJ5LKn6OcUQDIBTKG/kKQB7FKi
RFGngxnRGnFykSwuuqLP11LPTzX+GNrXVrxrZOKvvblzp9APLdOEo7EFENCInXZdd71x7YutZhRq
9f2gRpPczjLa6CiuezLVWFVW4rOVrXF3w4JCSYAVcdrPOhkP2cSosKkJZx2LM+6Icj8Zrfurc8sz
kNIV9oj89P36mrovVxj1F5wDbPq1PX0uD2LXSMd8xUXOreS8Iup5UeGb44lonePpWOaJds9JBtkG
dbyNS+Kl21DGCy8gdxgZW0r8lg9sNwt+VvVzCKRmh+iYPwqez6oy7N86fZyDZVbZChGuNb7Lwdpg
9DvXnROdzGqs13kruQ31YtcSlYGdGeVnnaWcG6W/qhwGr2iBNRR8BTGqJlQtyQBF0QzoLdN7wv7y
FBUGVCCn97eFlyQsvHg3WrO7F0Zpvng0y/GH2D00on+Guto+cEvL1rQlvfkOVoQlbwigUBeq1Dno
LdpNyHPmuq90Y+NE0tqWcUNokkOHSct6dzPFI0rcon9OA8ziyuqdH36SPeZe4kDyJFOlrMpqFysm
owmGj8RxP5hhwlImfsSFRCEtU1tZFP8jNtyVV8ZqpyNSLfziySRqbdEmrvvccufSw0dZmhvjOp6Y
QfktArrBmrYaJwJGuMaDDzntoKX9dpxfPjOp4RC0I7NAKtvWXcQQSz6YFj0RsDuG04fNpGVd+Umz
s/mDaKBHtzRoyLNi0rDCzW0dbBBuS+7A+kAutX91WAxa4dbHSO/e+zR+7BpRw3NQ+WlqsJppNGdx
tGjoQmt7zv9CimsF9yZpB5xpVJjJ6F91+NxMr6tFgJRgZwdQStPeUDuBQBZzOVpWQCfYXjAkeQEb
cZXO36pHjz8I78BEsN7Wwjw2rZDITfPb1A8J3h5kHkFvo/hWikIZO3nSBOGNiELEakmwxI9Ko4Pu
xM7HzB+z2aC6qMK3IDAZB5oL0x9H+Fo03r2GlrZX+4CJErmP6KtxutZ3Bs3WlQnQg6smReAEGGpl
B5ki0KEZ9systceU9KMNAVGH2vhZSl3+Nk35lgbVHcG39tRX9jOhEeGX1eeb3G5IWqWdf7b79NMn
pIXgSoz7Tj62lyyJQULxpC3wjxtbg57OLRITh/W6jH+52WNYpe1XN+Hc7+c9ua79m1ZzXukrJY56
It2NokW15Kt/c9Oqk2+RJI2bHXv5gFd8KpNoT2jyFbfYxmo972o14s2lyYS90rHgjoTp1WEunGRj
sFKcno4cIZwzSKl+laMG4HTc21fLvSZsSm99VaRMmulQcnplIOFDXMc4s+wMXzKRRVSbpNmy48nf
dD2vAqdA++ow9GWOVMPdLcwvl+Ef8bsIL6icrWUjUfGYxnQoteg+daDDStX4u7rJf+V0yOFLaMTa
WsSGxVXuL9FSDByiWrgUfeD80A32m9C3aSl75XhUQv5O5wjR0gOnJpj+MYsyr5FoNjrerk09KnP9
vevKIV1rwvjtJg2rjzjQpHhDyZPiFo9RsTTagQM8xACzuOch2hyJtWxRVLm+Lsb+qsbCOxB1AiTX
Z3g8jMMtwZK0+l6QQe4+CMzLm6mHRtHBQlwho+SkVLC0yfJrypS2KqFjxSy4XTN0BxIHiGys2ocg
YPGRIZsFAUyvFETdSfnYrgpMo1BALLINmmdTQvxDLUc3J0WkQ9sAxauD9HfOEKVaTTC0duDHcbgR
/4byzkaWpQeesXd060RJJV4D/z1tKSo420Z7lPq0ybhW6rpJmIqyTcSEtW7B6xTn6CZ6RnXYdBSp
zi+1k0Pcx9270qfSuAWREx/HWdpvGGZ5bj7yHgBGkPhLx7HsBXYJgEFO/1znDgdPrVQvpYyOQi89
ZLBohjUx2HSrjOIaLnMMo8jn2ZVsf+umvXcNyulBGxmhlahJEtVmT/HYCaaf0S32VXMGXfRSDB2w
S7O9MbsC3x4glYHXP21xgd1FqhVXnpll6M2oyLEh5dnLeNdkPME4Yd/Wjktuzx4NeIlPj6hjo0Fa
FODOm59RAtRc52KEBpB/WSQnYTCHalw59ypc+8nt69nSFW9JH21XkqCYZRsFLsm5aQCtwdX2Jn3K
RTfAV+vr8G3UxgDL9XAcI2u4FnyHFNMnQqPI2Ieltp/ssV370qzfKucWwCJ6jAvGG/Wgfnl9ER7r
guKM5kBUsS9L00SdIJTcEZ2+MTOdg2Sbfqo0CY5BHNHBIYpmUeTIDmtkf0u4b9Br2rzHE6r/rhJd
v6XE+6GEfiC7QBDwO/Ka4PuFIZFj/i3hildfScMVgYcj/ypkSI9SRqhaR4uLneZInk7Iz3UD4Tpe
xw3y34NumeXW1BWjnvIiyQ252fCZ1mYy7BKak5A3n8qSuVroqfhUkLSD+13ehDlrzJscsz+TeuzJ
TLXq9FJYxu+2mkg7tbpuxeADh0nBfSQH9FwdGZh7J9G/sAu258HvH3uUZ0Etg42Vj7vEC2F++mzD
0hu8nY4YmHRIQz02Aj1yaVQFWeeTXFYmBWSvY65H1WQzD6s5bib5tNLgc1HpHvQkiG8QwJ6kbos1
8dN7aB7gYNIBRH1DbnZjQx4rONMGjB17PBJQgSTucQRvq7F1syWVXcAX0a8nxa5giQBIHSYPjBnw
nCJOR/McH0v21L0rH9OKsG9uD9QVZcWdMtVfGU25lW0ZzTpIT10Y25syTknRNO1zmTiAisIcRwkz
swotIbrUZaQTKEpIN5yYcmeRUthZ+FxwZoFYac1PfxgkSsnp1dIyBOc+XcJWQxGAq6FiBGo7K8aD
aL0jE/Jf8Z6VBMFj29q7ZX7V85pAU83bSmNPHhFUZY/YOQ0tYTmd2nyyH7t6Rl9H1P4eUU1JF51C
J3hqBrPa+212GVIopv2E8b9sRLSn34LjAYf5oh2r4GGSoYPSN4b41SLz4mC2LEX0OyD3Bo0vg5uL
69rGSmot07BUP9E5MNeNMNyFHRNl2bVy4xRMwMCImxsiQcQykykONI0+CGJH+mKE1UbqnWqmWvvD
ru/HUy/xoeaK1lSFsJ8CIOeYcBjmOo5tu6+D7ARlTV83KCCNtjbwElrvFfmQx2DgtbQA+u5tkmZs
p+wAiAftOZWlBdccthud6O4UI8E5DWl8sQY17r7f88ttgfDtGHgU/DDjcDnR0KqZWLdogInz3fdT
Ini1aux1dTBumrRS85cGa88NjEUIOnA1SpsOqx/BKwXdSuhtfDUBUG1sQSaHAw71YsVhuIrCUe3A
vj1EprjHvsjOrelfsCvJkwtOjZ4SYc2ma1N9VdnZjD56bpbHpref0Os8DMP4AnAtuZTgy4ImmTsm
rzKf0uci1aKrVgxr1ySkVUb105Rlw2M376bk36Xjt6UwAYnmUt8CbF/XhW/f7K4/CoWWe0ymfVWA
FggYKe8A41KIRPHaqtkyU1xYWqPwpfTVe6n5pHspr4FB69msfn56ShMPv3pl7JNUdpvJiEAL63MM
gkh3qYXGp2209ThSnZiG+6l0et94uMgTY4NeklSebzILjafvjtbRHY1zStjs0WpPxC3DAUNKQ2zK
qjAiHRGaS1GeRfgBu5oqNB2RmUn1xfwTZHBZe2uji2vclhZTz8DZ+H2JeZQkaZdJpWwkXS3q/64C
TSElhu+YpNjHSGPAzKt59ju5wdsPElTdsqzfpmRLY2hb51Yht+5IMVV4qIUaA4pfm42nnDihhexd
uRkceWuq3tiYrh+sW5ZidKD6PvZpvcWQP8cmmVaJyG5eSUxkh/XPSYKf0aTXF0u1UA6yjhgP6rEk
Ds+xVf4I6Vbwc2O17qykh7lq4ksFZxU7Zr9JJ4OkC6waiLm9+KrbpX7WPMYikw5XllGPA4SvibIN
JKh62Qb9eKRKryhsbPRNHVPdjHHmOiu8E3NnfUugJDbwYsBHhU75MdNxfA5BzzQJtBjERIbJgMrA
K39ElbG1CIY5Wi4HsNRxtZXtcxAi3wkkFm65dcNMdFFaDeEyjrjABdC3hoYVNwrIFQsElvssnkXY
FCjHcgTH2lVk6fUo99wJOugYJwiQXJzzqt0roFinisCGE9EXLbOteQBvol42c5eQepFv2NzsH8kt
Vm2x1mwKrbzxbQConCtJUJi3AXbG2mViUPCsH4DGL4hITmdtPnU0WlLOVngBawOjZg1hcmmwLRFk
5rzIVMuWELT8TZy8DKKpH2pDLaQTggjuWgbn0LtpjtLwUOlLQWY2WjJ852inV2qwkJAXRDRNjtfj
FC5IEhyzV5JYP8HjMYvFoSMMxiu5w9haz/NT0bDaRcqw9i0CZJRDcfbY6up1Mpq3zKLoYToikvww
JIR1iz5483uCMr1ExRdf5mTyhMaDiRIM0Z1jv7s5PmOPsBICEOucMdBozYBp8u3b9sFG1S9iTz2a
IoDomVfxurDHhs2G1ICjNz+kcZXsHVNg+q7fUjbxnZhS/QLDcrp4DKjMLgy2pLJkckFcCx7paWIh
j7Xo5Ob5S4d/D6RoGZ8sn5T0znlkqgimd35gHmL/8y1moiH6hZlV0eteu3I5MaKCCuAeiHYnPPa8
qEMfnLtolaPKa3dxVj36echf1sjfethFq5IWK0ALQLCRo+GZrCGhBE46nDE2k1+tl8+6ZIRSZr9z
f874k0rghsm5zDg/cgNVALfgsKKH0soFWZ/gN9Sw99PauJoeRLz5WwX5hrZvdmTff3fj6lONcbCp
lMGRNAgIg186pqadu9aLYYdaFUF1HDkCrT7kE2iWtBbh1jGmO4iU8JRPxSWn3bibaoXbeX7wkD6v
mDyVBOE4yfH7wdP9X30V6sw2gv7AgH7aKZ6hUHTDgV9jX4zTKrQ51EVzrGsq7zIOwD1q8Raok72R
5POBNWEO1tuUnnmIBFbd0vFBDD4znoAeU1CDsAhbfGmInI9ZjP/McOut25Y/Ez15RxVC74NmXkd6
/WoogzmGQ6wml85nzAwrKqpq6Q4OU3FnlTWW2mgTgBfY0UmMd7MKNWy7KB8W8yHOte2PCOQmkYuv
srf9lS5Qa9o9xvQKpZPu4tkdGof+HcsPJH0LA2TT99XGsdf91H4mtcK+VG4r0uawO+WvNN9RjZTI
AHJ45QtFIiSxJAh1tFOQeWAwwAcuCfGUA5gUaoudaRAdJ0L3UEcc8mXKs1Pqn1lAdZb05GR4DfVk
e/IiRKASH8zE+JM42wARmPeuSErGfqPhM33TUj3ftrq7qSyhWEMQtcWWX3L9mxcZd+c6sCAFZwTY
KO5rs3+rBO5YaePvRqbCITYhy9Krf46EBtdpRh+Bn9SH9luFdnyB5k0uJhL6FBoZKK7eoRmNN64i
Z82vt3VS8RXXigGoW70HHeJd1gG40vKIxEeuM/vTCeOXLBHD2tuXLk3zvOMFidxnuy/A+trAmQLH
5fAR7MrSew98G5eyjJ41T3+m74RFuoaeEaJEaSvvpsHnZBcP8PYMgKwfJkRGlCtgT2b9p7OO6Gkg
UboUs7mo8RSsCRJ7RtVzwmSJizOAQXYrKGIKBrpadCBFvlkAjFpWCPNF4KBXgpERCOaOBFEfm+hK
Hsuu9e+jj4EpxEa8aF1OnYN2S6Ch32zq2uVE5O0ynFKwQd6rP2mAIeJX5OrTwh7tKyCzKxaSLbCb
H/5YHOsUaayekVklvXeQ9Muq0cRSeAyqLZKj4hb9rYEVssa9m8QYnUGQMKbDcYyy+sPQWpaBqV/1
aTUhgsE/HxuPIWEyrg28ahA6ikM/WifmLwxjqAFjSEBMIk6sTw9ZFnBJ6D1hvqlaunaztW3zReWc
MovjZMY29jyLHX4GuIdqW43y0XEQVpS53GstSip4BIsJZjDInwZmGJ1ns0ZhzznnuXB3EDc+BmPA
r9PQqRbVW1saqIoQwROqHqxLhV5NN7PnRgvubibvZEO+qSK5kSxGCDftFIEXHgkbE9XEyVYZMArq
EkAH2g8iqH7PahQj+/SyRt/0vbeUSXgeAU7uGiTp1mADnK3DdVm7Z9NNy11S6oehDz+z1Pqoc8xB
aZicNMJPi959whCLIiXv74hmdgyMX7twfErh0wo8/yLlPOVJj5KqgushohcxABPpFUY/c56dulCF
krehEcmqrvEnD5Sdqgj0xTA76yi27zV58QAYjEOVipe8BAml4xcxppq4aLSuEYL3zTBVb0zPb6oc
tmnqYyYUiPJCzyEsgIOsPcvTfUwXNUAkBthoTKvfSpYfo99v3YqKYDT0u0eHBW2ZPjU7qFLBLmRZ
zCK0IxF55s0EGymHzGP7v72GiM/EAMXfDuigBsYEcVKfrCraOA6omtAWV2xu4ZIUrK3RwE0JIhWi
aUlfUlWLpYqYnkxZfRodqhzfMkm0Sh6KxCQ3ksF9Gps7kYA/K0PEdUg07LUf4ieJMRohJpTvjTvs
qtocVmWmHnKAcH4ZM3ehQbYObqHbjLtcxs8FbCcqf5SEfjXyQoBQxo7n0FH3UpANnurVVnPQO+T0
ndeNU354kUMnbUn6gPQ85haE3iMsofjzHkWOqDRrsT7ngEyoKKnOCCIqJMq/0GQV1cavfiAmxG03
kPC6Ve7X+VZU+aqLkd11gqE1TQLOpf56KBPvEUvuemiIZsq7NDvZwYylm8rnOmOXGKKvetSGg12z
8esR3kB8tVjpeTJCv+EPzR7CQGFb6VibiSHYIIRdyzx/Mi1RPdZ6TC9ENWsRMTTXio/Gueql1t8N
Lp7Mod+I3fCrhT2X9HQqWms+Unx1FXdCBQbWCktWYHQsNUNhoJ8VK+62NqpqoVcuqkmrPVqh+ZwZ
/g1aGC8IrUHQac4p0GuxMeSYrXhiBhjD+lDuv+eVhmG8JnWEiY4ZNgMD0wA56jYGaRuB8QXUnSl0
Oc4j4QWt10lQjqfPvY52ulfiRTpXIe032nXBOp94LkOT0/9EUIExpg8DgZ2suvjjJwPmdEIjkbK1
nrji0wIhj84Sa9gXJMxVSzYmO8VnWvE60S+7pEVaUegXCTjjdedy4KIf8aL7HPCTPHgtyfZAWKke
RWDecM4g7nbhsTj9A+PIt1RlI5x40GBV+KsLaTiKkYu1wZNQtV+Tv1AVRCat1qe1wxSUYAki5CIU
1rLLfyJF4qYYjMeEEJeyk/twwuFEu8w+1PPD91sTih8cndobsZDO2psdjclst+TMqw4lga4Eqs1v
AgLkzT//9f2W+HZBfj9wChvkrOtIgvwQzDDQ77eK3vjrre+P/e3d/+5T/nzs+5PRWBSHP1/2t4+R
/gNDZyoIhJ8IeUT4+q8PcWj+67vf//v9sfTf/+PP56Wxmh3D87fJv9/8819/vvd/97G//fi/fcr/
5bf9/vX+5Wv+/OKJ50R//X5/fuI/P/i3H/nna/78sf/xU/75Hb4/8T9+zt/+/j/f9fs/REwKchbV
v7CnfQ3+EKxHJ173SEJ3Kh+YBubw30kBWSaWuotMlZt2HNWyMV1zNerr70vs+8FRwAnIuUtWY/6L
ntiwa/J611tlf2iyD26vEnsmqBUz9YdD0OI9roxqXQ3Wa0aFeijqyNr0rXaDyPElxRRt6pJDUjvR
NRqYhy+JFgQlqAoWPx+OXyzLw5+HOCPuehIRhgM9JUdPxbua9gyn3RLhLeST1s+2mZVthA69Bfxh
wBHLuygzfdIGa9w4vWKvyQt32yplb7Mfg+3ZOyfSV1FnZlu0++cubqtD36ePPm50EByo7OzZxq4X
ebGLc0ABg/GDLSDfFImG5JMkzrX1vda5czMVBIjKGWhgxDzYWI/29IEoXHGza/ODEwUtQ0o3p0Mb
NIdgegy1yALkhj5Pf/++eSbH+esGhdNEz0XX8C0p4FIcFfA+TrMVEmUHIVnfb1oGFAMHF7Rom5+x
DLAIezqqwchnG0rMjiwjbI4jaUWM818ZB9PsTJFdgGPxJSWWkGjKdCj1fQ7MZXiLrQaJU5psgsJR
i5juFbmmUaW9ThhDljTrr20Le6uRuCO6ZAvXhlevzWcqE0dZ4Cxsid0pN3riSucrxSR8RZuSjwpl
zVyFnGJqubWhkfqrzn3bttsua3KMPftUD3YB0UaLJp7sU390ZYwlxA+pj/JjD3D1kM5HPw/kygoV
MGMTg/qMPbjIkaoCCmN8Gg3PTV6iHdTMfkkkxdl4C7rww8GHjDxffHphtsxsMq/Z0Jl+BY5YSTPK
UVp2D1yM3coGl5uq3jnZRvsaDrPJkz71XljD7wE3FU8OcZOKPThLDoGTUDxo0c+ss1+MIXmn5fuO
j4Wim0lD2jc046GJEkhfseLCnWHAEC/DBsVQbRhXi+wSw413Uu9urjHeJ3f4FenlPQHrmXRsrvOx
BEToawWl28wIuLYFos6iu6d5ckrS4lJO1TN9d+sExOActt0K1VWyyk2m+3pSoFJCUwxABsgIjatk
Xx+zIozWLm7VZUFGT+L4DDgL59PsgXN1gtKYCu7oFRtUXSN4gIHZlNOLQ5+m1FjhWK4t4V8CQJmL
qqT0Ssy7qwXZKkUSstSsAQ1390hhgVXFlHs9NV96jRxTrS6uDr7IKvK+ApqPqczGhcQftY6JvZwS
6LDILcG35M6TIs9hK01WlV5bZ27+qHrOrl2L14kR/A63G27OoFlryvrQgOvRcbu5iXow+i56Sr4I
0rmbWoIbsKufhA3qNEjR0mBaSzkCdOLFGeOGF9//Ki0oV9ULYp5Dqhv30uT8i+vkQ01M+2XVvSU6
t7eL4BPcA6J0HzMgMTCI8SF/eSCS6DJdEo4t83zIXbtgK5a6CF/HxtTXtR5tawdlLEgil9NjtDHr
miFaxi8cBvaBRs4pbcpfFqeNiA6vY69MziJ4Zg6N7tClbFmcMb5uHckrjk11gja/jAmLK7sYgFt4
ddMG0Mx4DOVnzgJE+txI6GnTH/IBlXsYDxdihGd7EGhg+hgrWw0RTfIhpmFikbwAJmyczonkRO2B
KpIDv0lolcsMFwhUlPRt5CVZZsgthKFfDOmfJEnJJVkno0+Fwk0Rbk2tRvOZPtTu6C6pcS6+U2hA
FDp7GSC6Y0LTM3bpfurCzvZG593TMXqMog/XjR9owJBsjEULCnJPwo8RFcB1hn3Z2vsgNh+TILI4
OIiHrCBtIFL2cqjlA6etg49/m1K7eKnG4X2Ag4uu2z6kiPAhaxFZaMT3UAuWdkMDWK/rS6OSdak3
nypictJwgXDqAyRdGxm0GdGcrHG411XuHhofnAkz3gxgIp1X8EVYNnPzY5qCYpejDlyYs/vbzowv
nVTfFeft6bHM/bdpPu52lPIrYohOfoSCIwPCqouTMn8Ftn+XoOweTF2eU8QjCz0ytj5pcbzk2RL7
yQ4Warqfxui1iQFmDfJNOLiuenK52DnyzeSk7+gaNUA/45kVO285sGJKOra+9UZW9LQEdVt3bzIk
iJBtHAlS+NmaIOaoru5t7CII2XYNsQY2FO2FKCamOpcxRUIMpo9N0b56UfNRz/10NeafjFJ+itL6
rbsS++7cv4xS74ABchcV7r3qxle/dk7urKyWNcaB0pSf00QAjsI3gEdhZ5RFu+nGChJHZiwyd14u
SwIXCjoHSRgTbuF6Of6HaY0AgiKvKh4HAhXQmR9zx7q7AUI9w66Y5Fd3o2yGhaNXIG2C4OiI1zax
n63RjoAOtjeHYSzwbPeXb8+wYAy8fp9SvRjJB3jRfMdEj5m/fibPaDVUKLKNybbwP3I4INYXOcgp
rbmZ2DYfY+Ufd3Uni8dIUGM1Ax3jbmJ6U2QkmUzJAw7cEDODd7C68NKIdBu28aqRTPWVDxbVHR9y
PSIMorJjZDy/0yjC58UlNxQBBIU5qIg2GXHhAJCcIptlVrfQaUzgcZQlpooOFTphrNXZVtUBWNYW
qiPmepiRvbewQ++rjAiEMLGqjLEat3X1WccUR2yWl1J4GR7gaBPlwwsGfHCrGYiOJPjdDrazYzy5
q1R8tDvxG6qs2LVGt1dBtBmZBzEv+u5GW/n/Q84s+bH8+3s47L+lzP7HCNl/+6ztfwis/f8wZ9b4
PwbNMpGq24/i36Jm56/4K2vW/4fF6NPwXc/zLNvynP+dNev/w/c9soxcz/J0l3bo//wf/ytr1vD+
4XnCNIXn/Bd157HcupZm6VfpqDky4PfGoGtAb0RSFGXPBKEjA++BDTOuN+sX6w86kXk7Mzq6uoY1
0b2UKB2JhPnNWt/yhOu4Jl/7e9as6f4Norpu4VxChGx50v63f8mW/X9lzQLX+ZcEMscRAt+kZdrC
0g3XMf45sK3B7NvFkNNRo2RhstQ6htfRArNZ/aZbJKQxGhmRfkv2LFLIe9UqG7OvtLC6hGbdpyt0
hnpyZk0+IA3qjBAaFfgGebTdsHdhYfp9wEWxMJInySbbPpYQ6tROVHFt4l4Os+8xVXX4YgzYYtNQ
tI86wrQWTl8Cu6FjOYp+t2zUo1d2jjhljYQrTAQd6HZFwx7tch/JwbKXTjYczYZEe/xmQtRssBVx
6mQocpbHfYYmwMOm1TBZi4rryGuOFa8rBIQZG2AsN1afhNku8lTCMjrJho1eYHfGvFOpT2V2XEYr
qb3WOtTrhZH0EQTfQg/jV0uOXXHxC7aZa1JZbFa0DkXnNsrr5FPr0XGf4inDVx9adGFY7JPQIZgI
1uqCbZw3zW4aCnEVU5yi3EzimxkxzsGTrjtQkLSKKzK2oZovomB87tNm6F8KHXaoY85G5RwJhLdw
G89SFGIlmsRqTPI3T82UXxlrbHD7kpfxGPdjVP6SZF2l7xE9XnrXO6hM3nvZpA0yyVHmX6hlXRzy
loRsDM6I/APifbyezMulN8V4KXJpJ1j8wxTfLxYIyyffHpLzrAokNXJD30H0Vom303jL7FCYb70B
nHpR5QFjROCYBjgeap9hN/vhxAUKeA2nP5nytn1O+6b40Il1461ihh4sUuDTApNhFT5HRtju/KGi
vJkIZ0NBTrYTOAXmfR396Wy7MApdZwmP/C7Ydo7BJka5wa1H1oedPBTBSwCF9VMTU/Y1BZUR73gj
IoTWbl+kF1+xhCLc24zYATkmga428oBln/WFwWwdBdxSmmBDsbhX+GxLW5SPtkOQ6ckdDJM/EENc
tkYS1EocGKwQVoLpOVv+0fYe2fqN3usAos6+mah0+fs8rRhfcKBoKlkOGlwUiEJGby/d3EJi0sfD
WG9Iw5Nq6/sueeedxV76OSLVffZk5ik47cAJX3O9jcSHxeY3PMA1z/HYsrYb9hljqvw4ZMH4Real
QUvHYDWfoGcEWuLvCKSpy+8YHXZ8bmwL/ZjpaWmzt5IyQ3DijM7TRBJaDrXMrt61sWjeDIut/3rq
ZtbAElFLq3+So1Sm23EcGsbmjarrrUm8Ubcb025ojmT7MCuN046EjbLuCskeo2z7bpt4hm8hXcYv
uPZoq9Ul78a8vwGH6NJdNdludGwUHgDWqRT6nG3NaBFm5PultQ4zR077zvND9ctOuXDtdasEhtvL
dGKNAdH4EzlEmH5ksxRsdnrpJRvnOs/iq2qDqsbvrVR8yPlp0xvAcI0UQabHcLDxq8XxGqMG8iwz
jyz5pgcpWg6mhiFhHNyyNWTkmZGFMRv5KLraTMq63cSq91fZw4o/xEFO8HDLANUkHlE1xYrzPqMH
TqIco1MbSKRvvZmBXsUZiTxrLAbLnP3cMx4mpm4iuT7v/YPOzsRadDBpBq5dfVmuE59O8lbpOkqd
EATkjfCzQrtXybwuF8g/GRokETti1yfYZB250n5xGxD+mxHOFULbxiy0u7oDJ8FrxQm7HhwkLKR3
zDkGdjtm4S6Vo5+dbIFJgg6/cJNd50ZFB6oVX9J7AyGPva4jClX57Fg4b8WqtkwkVHKHalqT4w3R
9Wgba8Mbp5a0mqjxO7yF8D/qByMp7O4pJwS4vqtZlLabiL6Pv8Co61dfYz+7BN9nZWsDyTJ4ekTp
4Em9qmDxUwYJf6SedsG6RvQx4g6X2kPai+GWajYLizwcXRrxMUogUI2WiTrMcMvsFDYYcFfVJIY3
hf6qXgJWjdo7HwPLi94Y9iMi8PKqASssIVcFlXcgNh7Pg2nniATGaOa7ZHKGQPnkYbP+TTVzDgDh
0rrjfbTFRuhkEs/YSa7uWyg/k1h3veDCjeAKS0bPRDg89VNa0FGigU7+RIjOVdC/hsd/FOVIonfY
/rm//+Phv/9/1GT/jaotYf0fIaqr9/b9f3zlbdSO5/fs63/+2//6D2J0Ic9+5VRYP5+fc1Tn7/lT
b9nib550DeFZjiF1Fx3f3+sty6TewrRM7URKs2QQ8496y7D/Jomrddkcm6ZlkMP6j3LL+huwJMo3
SX1mUqlZ/6VqyyG+5p/KLUpAMVd0NuWbq7tS2Po/l1tDje7DDlAChB0Z2ZZ8qurw3okQJsBCmjuB
MgLGXW1NVbV7x43PNqlJ9xy6r0mHni12uYCWQ0sQkSPOXMWhfeXBk+N8WoOZfLCV27lhoX1XKKYS
8kX4d+zvzlUmx+7B80sZLwbvie1hFi1c319qSRJeg9TiMmO2HTq3rN0Qd2o8TnjG90YJ/RUNjfEY
DZV2MknL/nlEBKI6e3G0D9BKevhOfncyZhWW5TQsvQPu7Uk5Sccmvws3LLlm+Y3zho5TPiGdW7m1
YxzzXn65SDieFLffEwnN+Cbnh1bdqDsrRSk2f8/PN3td4h71gojZn2fUCWwxmy5rgwD3WH0HLLhm
OjulCJXfYTDBt/YkN4IDzb37MAL3lWISY5y6NbNs1VvaABwBCaZhtpcCCcwJY9spSk3jYSgq4wF9
7YuK/G8UAsFWFkF/0+1y2GhNgWKAYUKkJMz5LssOqmi/8aC3696pkHU09S3NUXYvW4DtmRZpx9YR
3c2t6LTjKVeE+VnDBS/Qrp4/n+VfVUTk3p8neYzruesYG3zCB+Fji/ZInXeowLe68i6IvjCMmcpa
J970ZSFWRHrs2TvT458HtsGKbAJP1MfyHKX2ncIh6MXMqyLA/pdU4ldojXGDPdddG7CoKfBjMHsS
ApTV7wRScnxrQbRVVngrIblAGAlXDXgCBKVmSvRiC/E0eyjIYdlRl1ZL6DYfTKZCVFAjUDNczIRa
quicIYU7YqV6rSeWenGc6ytt5jw5iCFyYoWXbY+zLs7VIeh1prcJwzsjvLGJ8CiBj8YwRQfGNhch
+3Qf0Ow7CDsQgfyiVD9xM82X+RewTpvb5bMtGvSKHpR8zQya5QBCzQShvZkm+5L5FaOXKTrlLULl
RJnXIep6UgaiB8cCSuZBCMhS7T1m5b4ojfwTgua+pRBbgPsZyQG1NVR2Kl9zUpJbnJzmYpHcn3us
fMOyDjAcdR7yOTsOKePUK2e6wdRuXFukqUXwKRdu2HabxqFuDwteZnSCyaInSI27LpD8FHWN7eJD
NRqM5CNuLNGRN9Wzgtd67dusuF0g5/Un8xK7ULF/oMHNNzTojotA81jA+GrAuYG7ONghMBx84cgy
9GkVZd2nK4GzxOLeVOpWTdkKigoAO8IVGp1GZBS32MvvLDf/RiybbRAPHuJ4RCGJpc2fAK4Q6bAS
lnarm4uX14dBzmk/iIqTgS1FVZV4mS3E9lHyWDDaYl7i8Ndgkxv8ajmWza8kK97AaccVTlr5OH8n
iV9HNycYzch31I+J+1gULM0d0wTvWACWAs1k4SDRxHNSQiz5EI7cGc5H2QqJ+AuJalVrHAQZaiuu
MzCfvRsMVsOVzmLWuTTQi1ByIrMpmawCDtOfGr16bUknQPGtP6NWYYMbo+WWUGmmTEMuRMOJnehX
oJCKw0C5ZLUDwV/R8xmlfnF6/z70xD5L62hDqpmxHjtzWQu1Ni39zvBCfYk8gEDW2F+JqLfIp/W8
tTu7W4uYebYenFQ1zvMc9drPIyHUMJdaBQ902Ive6+/HVJzaIf4sY2sjNbTMSu26iC1YLb+ogrHy
lUfM00cjr7Zy9H4H+sltO3z80Yq6NMYsg5s37uUH6+oHmD5PrRhvpqaO4+B/KAgSKpSrDDfPfOxh
euZfbj30Fs5w34c10Xy/m2H67QbePRwVxGVcxiPNgg3nP5UaKowy/Taz8bmnFt/61rid3BCcOQq3
3A2OWpOcSoFCO2QvIPv1SNJNXQh3mwc280vd/RU63+XkPKJs727j0P+KjH2RVdAwqLkQroN2yRDH
urjtNw10n4tZzk+7caitDR0tjFVAKQpYIyxJE6HlT6cWKAn+TxSYnPDl8CV7IrjxP6acf96Qricx
/kIRXyx7cNgwJCWsBqelZShgoUDY8QWggFQwd/8hsIC139kzydpu0UX1I2dzT9btqnWt/Jja7AnL
6nVGvkCOR+GHzXsxhR1Y6hLxlG8hnRgVfAQSCcTacpPhTgxclX1TyBXxdW6lO1s39l/Lialk0Vdr
miZ+tQniVezGaxWrCVEbrSO9ib3SgcWwKIUkYqcErQCjiqWHZ5R71FKPuhfoTPlStYzCSzR3VhiZ
D21fmet4ACaBvrONQvmAHVNr+KSOT3GFaIF8H/JvejvRF4keEY48nLvio6Jx2KiB6O8B2L0Y4aXP
lBHcP4SvZtgB8AnAY/NBTHVkxJBbi7Eo2ztBSRyd61BEo31Z1mlJvEDbAS9qfmJzyoEBOlortiso
kEviyvIiPxMkHOHcYULjlXh4mj6q+c1UjFMG3w/+q25NH2vsbSoJEWWfHq70Y+kT9CWR9AACBLdp
ek8MgZG7IrOwNLIOMhdOfPXgNtp0zju3PoZJiuod3jOcKmeyXhNJHiB0dEHOMucB6W38UzFQ2qRA
GJ7SqCLuxxj2HaEqwahjIVctWe5FVbHWEbQe8GK7OxqkeuV2cuXYQmez3NBs2sShEf68ZDZXv5Tl
HK+TYEGrHQk1ccIg1hTTp/TT8Eygm/fk592LicT4XFoNYS9zWWMq8WhJ2z2DnyifiorbAkgB9+7n
ofT7a1aKs0f3su7d6MNwKnl1R8SfXTOVOxsPwsBY7gJWtrxO8Ej2XsilDbzDOmrK7MxJo92njaHd
h07wxcwgPXBNSe7518mVExeCYwJYSgQhFZ7FHPrnk64+jovBUTbb31xeSntt2SZ6abvuLs5o3EGJ
5YyICuGwWzK7S286GxYYzd3PI3IyyPVIYAAP1bks6XQqOMppzFaes1YER3f+8PN/Px/KfAx4PvYO
boUxwxsNbBshnccOGvOxi9vw+PPQaSRnLv3klYgabfPnKfNXf57318Ncw2q0/Nfv+/l6Pf/Yv575
5yf+9fjn/4xWQEZuWQn+9SN+/u/Pr5MCVWkpOINOl5cEVP66lX58jfzcW01B3j60hY8r3jCsW1uj
xC/xoDxRhwI0VaJ/TuWAr6hzg1fFIp6iIKYV9Vhc5HEdvxdF+KtMTPN3rpgspEH7Sf7psWAi+z0M
w4bdHRA4l3QHVKvIAkqsWxBIqOEJeLMclM4D63mol4jZsPuvSUowvgPX2veY1j+xCFwiU8s/VJ2/
BCrR3yOz+o7I7/rVJdyayT7qX3stQ2BgxgF7pYQZJX/qE9Us2akakXblMHBr7DP3AVq0ucocvDlS
yWqN/Y5oI3CHm4xgkUtuuzhOZOCf8qGa8SGpuKu0sdqxKgI6WrYZgBHXOdgQpw7speCNjBYQr4RZ
FDLf+K4RfbRL8ik9NfwR2yzyijNHR7+JjahDvYegEh+vfu83ZrIeY+VdfYcLjm762a3vEm0ZuvX4
yJCsA1JWaU99gOosYJ3y0qc4PmDperDyWYloAXzRIJk+osGJfnPHfky9waLasE+Cw/1Ld/KdVxIW
hySRTqXM0Zua7e84z1B/Izb9efld7QUJFoIHxYo3TRzyPIrB3crGHr/SJD/RacqPYkofJXK7361v
/M4NX/9F0QdXQCuit7hEA9gUanwx4dSjt2zAziRo0Eskj4+JnLxloFuACXo8i74eY7MP2Ku2nWHf
54201kHiDJdRp8IEL9ecNZukQmCmxWl0UhCJrcruYMmKnRiH9ChA9u2JOiT+Ku7Nw0T2F2ZVwzwO
XU5nEgnrjhsru2lFRWLSWjORarWz4XbRJpxkej8RhbAO+7y9MrW0VxbQ74fCRSfgaEX4yOlvIMYM
uyccz+mSmZWAJgzKCSVy/eradIZWH2EXH7DSiCRR77IPuWFzdYvz+n5yA+cTR/DBiF313VQGQYkp
c7JunPXnIdPh1Fn/ed2jZK9geSBfF3IRmTjWMPynG71rim9P8zCOOsMnqnJq/VL+jrX0zXNETmyK
RWJprQzUhlyAM1wqrzIgGIN4QuM5VNxZNdzDT1aXcyUoe3FzNGpSOyqHhypKWW92eXGFIqzWjRMG
90ZpQBurFJfwLvVYtyJx5Ygxt5Y1TXdZK/qdHzvDccrCdh+mxnhA8AsmoC50BrNkFjtM93a68CrS
OTu5HdK6hcvQxdvJ1+j7gppclFaYF/y+Bpd137vHpBKsVTZlD9EsiCcgpL8xOicAWo1whEvE2lCP
q2edDTtSHsd+0QNbLbo+L99w8DNPm4imb+vmvWwL9bvO0pufdvFnVrd3VFbuF+T47eCAH1koNaIz
TkgraaOHhAUWLst3ayaxLRAuLLgq4oKdaOLCyPa/54mDGMbsywxx2qAt/kiE9hT0nUDoLT5j5sy/
OKgPgZlROt9Cx92wYMg2fR/FD7kS2BY0rCRdoTyMlBldivKi+8ImXhbdyGzcxS+/tXIpr+bUyys3
OYolhjXrn4fwzs2DrJvfjWIPnKB4qU3YSHGiMxnxzQZ1LyjCfTyYLikwSXvyat6IxH4j5eFjaHMT
NO3Yc+gZszIHJ0Y2Q1G1vaN081ICjN7OkIll61T+lV3R1iDWhDN+eEXKkxBz7Ro7raJDdZJTX5vO
pUl+65ofXlv4hvtYoNJvCf26hqO3nMZJbHFBkuDs23MYFZGgOJLUfeJ/0Y0ui0GvCF0onGvoghPu
bYXnlk6Li2R7J4oYZUjRbvvQ//IdbZ9IPb8SErSMsiy6aEXATiu0R/ra1Ng0FF+ujieQX1163JC1
oaYOzDMCKezki6nqDmabf9cN9dl30/yuaROYH/MHUaNJjnoTcpzsxhnQ+lwZI+F5+djiOu45AAIb
yEwSoTloqcEMrNcGcdrs99/JsGrIBewmJKL1cDcPpfnX7WMEcOcazB8kmZ6ZrVtnXG7uPvHrDy0r
dmwdPJZksAc8dzjhmr2IqqvuWI6mV2eclkUp/XPYm/pZR+oeqLrfEIXTLCXN9oLN0Cxp7sntHYBA
2J57rrK+uiZiwJ61V7wL64iz7mrYSXV1fJJZKoc34OdhMfTlpaIcFZMC4x5PGgxknhsWswxthGBH
nbWzPdwZsuu5zAu9uVYSbc2A12IzEHVwQHU/j0nK5qphI1+aMBW2wjLcJbXytZOEVXs/L0lNLXrQ
7eFzNDXzbAv0FT0Bq1oznwSt3m/ZvSXLxioT9j/VsE27LrlCMqwJHwUZRW5wetVotJkxypNhBphU
R7pftRtSPbzipCVkAjndZKP5ts3bFBYepNrJXmJLta8/H9yGdxEPfbiBX2yo0LpvZ4GEYSEr7Mk8
W/88TC2rOYrBehIgdFiI8Io5nXsZglC/k1QbG90H2Kz36V3ez9r4HpC6SZb0kmfE1xBl2jUHx8p1
aPhVUbuSD/L309d0vWShodzSzERsA9uEPe3Z/qmX3moImFDl89UAMaG8ov159IkBOtQ7TmF/W1jD
S1fUpwa1jwf+PgXTlRflNguYZmFuvNIEKHh3Su5N0T/AB18xnuR0xfQ2Hgafoto+1QYnMxGJ93FF
6GnllC6eZLVLlfvOWrh+DbFHFgP0Dgxq5yJ0ARYCjkirkv+SRptFM7C/de9SrkwL4fYnUEH5hsjN
dN8MzLIUZc1rwwRt0Qb+9ByWIgd/TioteKiQWEzNWLK2CB+7pBNLgrnacHjVsqg8tx0W+yaPiuem
Rz5nJF74ZGXeobcFgO1KyBsvTIamP5/uISdylQ6OTtxsqFcYlyT1e8/mcttmvB/zdPbQBjXiFIWP
oWPA5N7LorNuflLABBGluQsVFyMgq3cYmW7cUmdUmer3g2MGh7BDlg8qJ67LacY6ZHgSyRi0tRcj
M+9NKwTV1fr0SOoedXByA01krGsLSz0dArWkGR+mpOJmQGoY5ltiMjp/D/IN2Q9js3PoE0bDazwf
HjQzBoxovCZiZWKu2YBBWrtR/J4jmyGxUftOoF9vLfyqZUq6Aj4S4kwmvT2PTUmSkZeRL5JSH5dk
Gs+RivbJnT/8/F+uR3RzCR02WLc58t0DYoywdsmh+l5mZDKVXK9OoZFtgZfEO2RYxnMryCohtnY8
xhg6TlEE7toCSwS/1YYbWHot3nHGop7RIBWTn01lC2YHNn4f4wlbFGAkqO/UtF8Jbn2427AFUBGp
rdn3yLeSm6V/eMJw4CaVzkMUJN9DatxVM90IHbKz/Pl0OE7xjPZrljhW7Qdtfn5phS/2/Lt6AHpQ
RRFlqIUCa5O8BghMl4M0GeJNeG0pOKV9l8UdJqC8Dc7BoRM48xixRg9BRNR0alfaSzRYNBtRSh5b
Xu3qIf+VTNZnYqCcMKuuXGR8+ti1GHfA6ZRnLlLQEyLP3ye91Sw8/DgPPx9ad9zXhRmTtBWrlW5N
9UVjuLnCH9htMr8gMbArSyK4TPOBidy2LEEb13b0K2xn9l5dthecXoyMOiJax8m8C5V/YU+7H5vc
2qom2M22tW1RI8kb3bPpN1y/R2zxRWgBQ2j9awefQ580k9EJ+BkgREngjju8SJGLixuf5Qpmeb7H
Z2Cs4K4PiykR8X3MBA8xbJa9sRL0CPtMnV0qPrI6CR57nUq1r0mFHBF9HBqaFktgahtjPdjWPYvm
olTxjmOw2qbwmvdOzRypKKiepK/NHlNrvDOZNWJpWnR0O2xM5ZrpWA/m3mmPXKO0tdHa3UWl4W9S
H44cq/kb1BUGq37+bcH9OPhN2J5oPQGvRw5LCYaF9Ba8/Lg1kasv/URzdt2coFWE93ri4yDVos/Q
d97b0XqO5zKoCZN71TnWqaw4nRz6VFCT5yFrsLfmZIKUsm0WI2/tOsigpDH0X3h65p8gaJnbMpvB
fKgUGW5ivS0FsYHiN/Ulic2jE6xiE6G9dI5xEwd7P0Z0l/2OYjfcGhJEdF2xcupGZq3IuH9ZKn1u
p7mEqnrkhQZUORvftO4hjc2kXLMmBYlsUusHYwaDJgHooxQz08wpoKzJsb8fGL5azZ03YZOqbE9e
Qk39ynLWYZEfXXmvSG8hmhsgA0DN1iJqUSDeS1Jnr8xSUiMSCjNZi6qkGB5SdEPVVGzi2qI7r4sX
sPcAtEDJbGgmYdtnPj7VsvglQnhMsoBPoNgYcdX7yEMKj2ieshlBuLULyVS/ciM2WArKFAqDbTi2
7QFoH2sLRYpYPLXbGp6wFbYxFeOb0gryxjQysV20JjmQumXku5KBWLudVAY/h3H6suiuVpqRF6Nh
WyLlskOwsxzc8q6oMOiTf913QbYTBhu+gcSpqnUI7hBas9UiWII+wbyzSplMM+GsQNZ/+iOpNtDg
tiWXCOgS+jJvoK50xV0PMyMPSL41NMgMJSPgZWZ4T+OmMySwn6xlme7lT50Cx5x7s4YX4AKdp8sl
eTiZIEI2AZTdtvmmvYB43UAQ86KzLibjUnnFuE+C4MEjCWcXhf6mgGVSGnTuJCqgf+tWNmiyZd0/
DwiblugTLr0mFxpBHiRURKc6la+eE5m0w+xRyI09CDEaR/wuhA5hVVi6EHWPBfSrAOjXzhm4ai3c
iLC5CNUGd31SVlWHxtjwk31J8CTZANRjvU6/ZNrA5+lUDg4XdVjoCstVI2AYucizfPeI18rcMtfK
2UQOZ95p7sax1l3G+UMGws0p+2ZjtuOFTOZyTbU7zouh/Bgn2ZtgAsqBE7Fc8uWdDTtfzoCqEbPA
PrOCl0Tk0aGOWvAsMTd4jJD7rusgORd+Aw5J1VfCFFZFBI5cadmz2WhsDbnDJ3gTZxT3gjMm2Dhe
Wd6jQd4QN8pogdHxkrCt1vZOpUsgshXRPTkflh5PjwJph6taGE6Iu4knUsNdHeo7DlYIW4ZrbfGO
cDwYhAeyUfOPGcmYI67yfCQX0W2hNHvlFhefyY09ZVwrrQMxsN6ScARme5F3Mydcy+A62N2Vb72w
CaQxmEAAwkw3biwssEiwvUOEc0cvMDUmichGsvFWJGOHh9r9ciemN3Ga7aYkfoCO+O2YGU8LCQfP
mWXM+M+B6F8LmIZnEGrjn1t9EpcETkKp3Bfq0fiN6fEbOmEy63MNlmJtT/u2UQP1K6FBU+fmhzLk
SJoEIHhaHdhDsPm4VzXeNpayf9AqC9dqXrmU8RQdhNPRlHOx4sZCxEG+Nw2v31dxABRRbCQ9LbMe
fZErigAOJXFSIo3OgEiM5ciub8XipTi4ZkkGI+dMA5pFK6bthEcSarhXLjndsV0VxJ+a41Tfs/EO
FkHmlW9dhbnQaENvT4p3+Ga90OFXbx6Cx71yiFao54fhqD5tQ0Ap5Pr555t/Pk+cq7NyRentJTLD
t+SXWXTeM3DUtwrZPxLLgUwKPmSFPZALGw8zM9hdEQ/GHO0fX4CW2+5LwCSIEqKjQezrPbN89eTW
+rWBv8tKmkfUfaA22vKsUqWeYjauYJwF5Nr5IQ4I0uugC4GcEeqJsSYDZ2zHx5+vYnPG/KNaC+ca
0PwAAu+5tv14k9uafo9AT2I9kOGNP9gB/RkaTyL3JHsht31NLeSbbuxW72YfP4UjO8968HfJNKMf
DRBUona5m8TFvpzQAizK0F7PnKcvi6s7696N5o7Nt5Dd0uG0ZZDXnSO7JstFTim9NbvnosdKlHQq
3HtewDpiICMO+YQPu7meCQ9l/Ry7dkJshW6gyOCrACKYgzX0H45h1s+ZxdI0Zix29/NVvBAvkDTL
SzeQeKTg/wHUGeXWbIyMtV9QPWKveu8mN/sIwupVqyfxyJpObi0N3ft/+gSHPvUxdLV3Yrz+rz+h
n/8JP/P+egL8evH41+/AxezP7/DPP+E/fcLPL4nEDWTT3/+K1gbM2cQuQdbdDE0candlWkFzC3U9
fSDF5OfBzwfhKIjkA7Oen4eOrpJT5/R/nmGJprn1OZVnFjXW8ecZWpprO0Ga8VKff+Kf70KIH2q1
ojnhU4ZirBM1kOp4b2rkF2C6m5RYgfmn/TwjivpiycrZIkOWZ9S+FtxJS37+fPHnw2R4L3lpspXp
ODRr8IvH1vWAGxbMyYwO2S2qNxCWFFjSbP2bJPhlFY5i2rrzQ4sAASSbA/OYwPVvXhP6NyShjoA5
XQWyPwaBaJdWZtNep8XADKMzdkWcNUSAdTV2pJl/2z8KzdI2Bp75tZZUj5XX3oyA22ao/daV/9xn
4EkU09XO/koywJwFUTR7cW2VfDOGnpjTdM5Cj1n+2dm7JptTHk5vbSAgYjXIoSvOxAUGZahQDjW/
B9YBdMQodBTEXvWkfIBIKYqN0WwemqLFaB8IbvpB1h9zuJhO1SNL1BjZTYafklLIa9pixx99JnGd
ZhgQ6ogpapJny8u9jQwQWrQNbsOpW9XmcI0yJI7CUu+Vch5Y1FhH1sXGArnoPuIuA5TyNvBJBfqf
5csQ7CRZ91uZFuum0xlCpxJ0DRqC/eRk+4FEHgSS+bYsaIxyO3vUJheNY6eTGtS17Z4z+RxryRfR
AMNaAbegzd+qiSKVzgQ/OdcIQnBJNagnsmPL3ji3DLwPaSrOP49EJqujHKlNBAsTOFEgA5P4l7Ki
deqb2kGTKz2Hwkfvl7X92+AYjJMa3mftdzhXhjXqBrY1HEITFg2BkuWuAZjAPtjFlGUiial5Z3Xi
rTTR8gaha16Zsajgdah3orP1q0G+rINX+2FKrl2xyfXqi0IaJUuKCzb61qfk2XeKtzJaZy6k1Kbf
I3onONRC9VtGwzfF4S4b1JPj6WoV26wdmCDWkM8WZcW8AmXmq4lwgXjjOQhwNK0dPY0HTXgSGiF2
CdhsMg08b84tGdP3JE7u26SvlhbCDIg5i1zHpdjUJkuulJQLWY/AuGacBQashd+Tnu4a1Fmut2eY
6S00SCh6wnZ24PhaRQG6Ss3hpTdXuSCZiBZuQcrpAs+uoGMY7X1LBhKF7V3Yed8UKP66fkvnAOmk
6n5P8246BSXGn10cI+xE3Ppoa9qJfFxoiCvSo+XRQWyf95NYtm5brAcvMzao7E4a+7FFHw5vej9U
V3T4oNsJ8jHBsi3Ljl1LBnAqtHTOI0/HkuyqDWqDGm5E2C+qmJm4hnjWCPo3UVA9+PmIlV3b9gZD
6iBYwwFjVFQJbd3SMK5ZnmAZRFqNOq+l/DAC1ojQJfTpMYSHU4bgWeMkxFzksm3J+iXiLJZMcwpM
riMopiGDFYYXtqourIy3jVci7jDij7JeTp6nr4hzeELWItBOhPrCOWRyiO/Q9762ceJcDSpp1FsR
vWBf4fdwFczPseCt7tLhsSBUF9aFviWzcGtKcjoDoM38kfqDsGK1AOu6FAaCsLJH6Dwwlr+V3rkH
87Iu8oATK5MHP4cybNQcME0orjb1g4WU5mBpfrOY4hojiTLW0osfigbEHppEGPga8t6aPypqCeQj
91pb19J775T8lVsllBIlXUTahratRHHnDiJeW9BKVsjRfo8Dyx2Ra8k2d5zNELO9aHCv7CpFiza0
2V1rchgRlnCvGxX2PNwTBC50aGKYmXXVMa0xxaaAw+JmHK9qjA+t2TgrZcM5YBLlr+HtZuuYY2HC
4cfWDJQDxKgkoG7Wi+C+crtT1LiIEqzqLTFHkr5j3GPqfxN1JsuNKlsU/SIigCRpphLqJatxW54Q
VXaZvoek+fq3qDt4E0dVXV3ZFpB58py91+Z0NlrerdGMvRTxxdHpe04hZ16n5OYvCHto/qVh9fkz
Kmn42vkQM+cw/1o520Y0miBUeN6ULGBZR26+61w8XkPYrzRd7PrIo5OX4sBG6+6xaP7JY6g4vT4j
bkbNEoMew7RL5H1L3ngzIpnAhTPrPzTYEItF0DVQdjP9MJ1tSZ71rBb3A8dQSED2jQLO3CWzeseZ
3rjQ6zzEDUb8FM9R7Y+No20jHQOxQw8Tp0u+Sp5VNfU7Rxs/g3AvVamvWWI1TMpE5SnSjZl7c/UH
RaNcc1KxNm0xnJPpjP/7pHVxtR1E8BY5LC1LKgXp17fMtb5tGfzoZ9Wz08FStdFg5jMpVmX0kHMZ
+aZpXJouYHXAkeOOcnxyPedGfwK4HG1e74meTXpyBy/1YXrgydQ2UUhH2oFVws7i7lkiWH+hrvRp
vi6w8PqZVr+3WfMjSLgobLbUOCZy0jChTAsPb2unnVstedeCTvMrzPjEyrJJDt7s63F4z8fhV2xD
05mzeYfp6w9F5scsD7IoDobhnWombXszVJ8YI1eRm/4NisZdR7Rhqu8iaHZBXv0Jsi9ACjTYlHQJ
fCODRUBjwWLxLciOUP0tN8icYDWa0HyMcP0NC1KACe3M1GiZ58ODtr/CJwlRDFAKDlLbgAxkkoFy
8EJHPTQUWzfWtvVESnW+XuTPWyNH1vrf3/V0/qw02jr/XmzOBh1V1z3/91ajaZabxmwU5B7e6t+3
mwDMBmGaMrbkn0g/I0ynm7+G5Uf590/eYOGDtrtw9993MKCnMQEksWB5iVOhc0YlqhO4uPy0LZlS
Kxjy1v7fu4vYmO5wlNk23MuUcBPJMCcBDUHJ5MKMbBL7u3DIWw685zhLbwlqGm/y+2r6hjc4M7gD
iBdqPJ6hcI4eU2pQg4T1lNi4dk6M9zLNTcZ3YUhMmFM8wiJ9D4r4V2jDch11TM+zvk6H9DOxnbNh
cMUrqAp9Rw98ximDIjr1UVMnpySqCL2Ns2tnp0SPZr+Y4X/E4fjgjOEH9oEJSALjosDYlhJAo0ZM
XbrfOeg3dCY1oImqkzV72qsFbm0lbfvuiq2+OMrRSReV7PxSzz/IxbjHSfeo4vjFgxsFZVmHkxj+
wku9VyQHRjCuQmBs2yppHpU3PcBpIrdsht9d+16OBr00qi+hDgoqxarF7LCRGlJUPbUPoYgPHsaM
dVQEFMzgCYPYwlmW9ORzdPlm+YPTAZLwdGaEtsbgoW5x8jE8iIyUIGFERTqgD9p0sJuCrlsDLUd7
Cs9Da2NkXjPM4RJBeeU+aMZ/mq357iIRgJAE2mcEF0W39cvqG1Ipm28t5LQvi+ZzDjCfQX+kOzwE
Lz0v3nk0n2EiD5Npv9nZlli9cd3Oya2dQSw7TCD8tjc538fZphzjetcX6rWS7h+ixvDfTCY+cnis
USKbaxemfzTNQ43hNb9jvDc7dIfgey2DEEvR70mpuJkyfAaeoR1ItPtMMlzVSlEvBi5wkLKNpi1e
YRp2HQEBIlboygkvqedf1ah9B8NIkavrgsXVzddyEXKVmstkXuMRBC2D3juyfqEhJO+OZ7pMTXSM
9NY8L3F2mqghLTKMwtR1bXB3bZbuaBSihHRymgRsyzRylpwDsGn5QhjIAEAgH8KVmReEw8/pcJLw
71Y1E4Z1axlPs10pP5yMYSv0KkJLOyKl1SEpTPGVm5l8FY+YC3UStAU3WK6ZLy+93uHT9Tg5p1H6
0hsNsS5m8WKJaI0Snn05820SCKDokU+e68F70rRkyWry3TaLOx0hyIhsU5sukid5kV31kG11MHOS
EVAP3WlWnmYBjdTctRWayQp4iDCy3TxmF50Uv3Nvtr+xJ5B7NQzbXsjiEuA+zJ20vQVqqh5UMIm0
4xvRg8wWk+ZGlFB5pu4909rdKqE5V0cW+TMij4ybv9tl00JZt6wfmOv13aEhpKfZlSwSnkW+SwS1
UxvKv65tdf4EFWzV9uTcEI2rt/Zabwi4XNUY+ZL5FM5YGjhoeDYBDE6IulAk3H6g9kFMVem2cPEm
kFH5rCKI2kifw3Rh9eageziaHKzmnnYwwMepkDQ+vbehcr6SKvlKwFecpIv1ox0goeFdSQ8hvpGb
ZShv7dkl4X1J5K0X5PAWN1R9YUc9lG1KmGyBISDUtjkRXSdQ93dtHNEry+yFsUf6JHGUvjCQZhOx
HW83xpOFxb22dml7MdLsNWkgPZMW4mNtDGLXu3eiCO4JGZmnRgS/NY5wu7ByDF8zGWKwErJXoXJc
tQmSpgyr4b4Mxue+cONtF8g1a5BYetZwwFLD9iuls71nNapcQrrJm3KvJYaAXYn4iSNBUBKm87vp
kxLzhkj2lQzMmzHJ37LLYkYf2O2qIf9M6Um3HiKcLksWwFASb50GJm0w5M1TygJRKtaZxtK1/QDP
9iXOSEYmLmxlT0W2Dig814jOZi5EZe+rFMRqS8SupsWWP8g35qc0BpL0V9VD7/rvC16jrdG3d4e2
0ZoModKXpIb4+dgAeANPkyAeOwweJ9quNsI9Mffx2iYsr0hgwXKDcAqVxcLAI44xyicCWkOiM5oS
YPGopWscbxzDZM3GVj68mIEWAu2RpuUTieons0Bdz8kxVgwN3JGtQ9gEjGY0KBV7xsp0AATQROR2
SvT1WJCdYU7poesMAO8eoFsn4qVonX4ogzmBSHR0g6L3G3n3WWKkLhLGJyiBqUuT9GTX4yU3m/xg
N+UVuXHxqA0kzmbI4WYwvWPf1CWWNgKvWlUkW4ycIbMjOKw9OEgeD6tBOetd5hhqS42BnaTT+QSk
BCdgYLCGyHTXm+mMmSKJ2B2iJx1DS24PZxBO73EOFA3Px3sXi8scDpBuDUaImQ1lt2UOIoPxCq/k
tWYF8otc8z5G7EpwY6Fa4BKv/FwhDaoj710f9dOAYRKQdGDuR4k+bMwp5ziwcd/GpblLbRuaA+Z4
MgHfQ9rLqzqwyB/zys9lcHEfKVquWYftykirJxdE1MMmK3qjCoH6KZuurfLal9oWp6D6pdCuvJcZ
MwDmyA2DzcEhOimBpEkFwKXWSGKaLYTyQWiuE4+stM4pvwPF81NY8prOHsEALwLgOwKZnHFqE26s
wiYrfFLjRzBACImb+Y3DrH0mLJe0KT4Q4by2aZHtLI+aPB7iWywKbJeCJJwRRArdzKY9GYhHyvEZ
9CDkUzPVNm46XYKMZWWWuM2aJqS4TkNtjdqRk3hmDz7jpDfw+yb0xowhqJG/GUOHpsix/4Rjd+jw
bq+Gio6DihePx1x+xIZHy2+sL2PEwwtkVEdi7iCpVQh/0BaSDuFuvDTcGp7KN2Ht6JwvHUKacOxg
Th2+aFHcgtQYH1TKkIyKINnXXfs3T9D+S8Dnu0gy5jKlvawawXEIXxOVjZtWBPxW4XITF8QcFQS1
7yBxXZXQf9ohbX1bEP9ju+m3HQEji6oJpjFP0NHF1MMpEzgvaTmEM06kGOSOfTRHl/TSghEVsUTa
sZyTF6MYY+oy40xKNk0gK9i5ca8dRdpAnUmsdtcZGRPugYUf6DExuVNUn61ivgNa19+KVDJVbMlY
aIEK5F33M5iRL6Q0NsWIN6enfX4BKvNqgXWtzPeZwvLQ9gBAujy5mnW1b7SBAbXdrEdBT1yrAMsg
Q6QFGcg/vJC6H7lWPuoa7KQl7K6T29Rh8oyRFkR5cKG5Rj9GaPUORCtzYA5bV9YxAtKo/45ODv/R
ya86vZC1MbJp4RvDGBAAdzEHPX/ojJ2icdaPQ5YdqDJeIwVUf4ZMThiNsQ685o89znevo10kn6ai
JoIYj7ab6v06aJpH7S7uRk075QRgXzrJkMqJp1fZK8mMrwyoVXksI9y0SOW1Gxf0LwTN4FgWC+yN
5k0NImaNa0SsZDns5llTvuMCHGVAe55rx/Ed7T3SZHgPynhXcgpJKclIBt24OWEtJt/IFxqYqkkg
LpsNsVADtJvR8ziDc8kSwkTBhdX4tDjgh155ToJ7N/b53siD2S9AkbOF/uR58dU3TvPaWOPPNJj2
Regi8OP0JILE+vBKZjdaVvpdo6xbEtWv00T8yQjAoKGw88bK2qdWZG7cOYEqXXcvtemBFuik/aIK
49nNCaZbTiu5nCs/TCes3FmYvEdN9kSAVoSc9aZxFUhymaJLOhr8ehlp420eH0Vd/kJ8Lm+ZES1s
PD6oee4AMBCLkat728v5lgnaTQyYiFQnQmfd9pF5DijiF3/5k1vFb0Rbi6toifQwc3cF8AoIUeqZ
z3oV/2S9Kz9Lt/hBvREfc+jD+MztUxPqT6Hu2R9re5rOsd0d3MZTO+jz8sS5zscwlN91ssrg3Ifw
Zl2m4Etd2ovuJsLqx7KrS5NPlKeVWx8UYyZgDYy7rYKCNBo+4JNeyhkJdBcwbjVcaa7Zu6tNUjLA
qSANdyG+B5cYlkwyS5LOJHeFXYSPDPA+Irow3mIWuo7IEhAMjg/dgpu+is20uMEvoAfUNeVeLzuk
E7YbUSmOKNsHw1tJYEIC9zepItpeNLVGs5wEJeSxHBPN5Due4bwmmnvzlsOJ0u1oQ5aL8IckV6dY
V7DUia/5DEf96JnBw1DNdOr0jq3QgLlOu9qUzjFzs+QJXVq/1WsUGXkzE9NTT4wtWq0/JSbdY8Oh
nPrV8/HtuLScm1sVH4k0f7ecAd21cH1FwI4vvGmL+kw9xTl8cqOGqfyvMJ7dPNzlOnvgFCKpdQQa
cpYP16cdiTgnbJ6s0OjOxBPT2+wibYd793mWQp0lN/gjJ8IikPZaZGV+oUPUbuJomH0L18sq0+x4
1z1akYO57YLqjKmhOjsezKxOo0YqSFU4/fclHDklaDaR2UufDXRknWHrKDPyn5cXIcFst+QMvAcV
UsmBAeDaJMvn5CxIf5FgQRpjBRCZYgB9nWPBqQ2dnY3Y4ahq+oIWUnPg7G64NguLxAFMPLyL3fjK
zMOzaucUULdgKRkViSEVJ63jQLsgI3mTAww9UKpohNUnS8uqjTNxV42KbPWmoY3GQyCPUwIyc/YQ
3UE3VEcUtur4721E2oFwaMBZ5/MIQl9zdvOEfTDkGRkbZfsIJtG3SMvjyU7aBxDBPfr8X50gQLuY
JzS+7ars64scVfFrmnG01RcK6vxUR9GvpBAvbLQeFYqB2AGt4rplR1tXaX5orS83hiY3VcVLkhuf
eC53bQwg0oj1LxHU1rpMuBDNyYzYlo0y/hwD7YnQ0nsOp2xtiTqnpcwV1keiqxrkFb216cX0w93a
UXVLaOVr187fOL7s+5qf0Cm/QptfxOi831Pd31OuP47NYVrVWnEMSo8+HHYXKwak1xMxNAjrZyrB
tsWR+ZR4otiXGCNArN4L2R80AyMiFfm6z7OvxBmYw0dggFsLelgUYbbB49IROYL4pOFyRA/6BPZ2
8EraV/nd5IeWzQNhwEslXqrYxV0bdXiyY3kfEvcPhuJ7UZr0L3L6jx4p40h0avYMZOeT2lH1fHkW
jOXKYxQz2yTy5YtL1JlpUNfGc9APG9sgIGfS9Ks1FX8qGeOVzmkbmQPzNFfQ2Q5vZdM8jSLudklT
xhtHB/3tiStBrsyVkNulEh012JO1rSMRUoll7IVJSIkKj1hmHc4/7lNi30HqBaCX6FkJyQylJhGV
bBdcMN0nXgtWIrP828SolFYhbnyu7zI9Mhf9R59sCeLdV9goNxrCJQsN14ruSemL5s3s16VyUtKs
C0CPrf1YlEVrFP/pDqntyQ0KOgjGsOp05a5ra3hDcLozPPNtotjbWN5VpXO9T/v4tWCugDrtGqXx
Swv7GIpkemngvus9A71SIGIU/GCFk3Grm/0zVHJOx9ZcEjlqnfWMj6LIIrFBEP1BPjSggN2cWMhQ
LOPLnc0dqQt3fNNbx2kPtRW8uo4nN62rluxX+4ZsKT5GtdaRopb6eUFjvipfU/JV2kTrLvTFjd1o
/E7m+UXT1RIQ8BWSobRK+3QnJVxRO3e+Sj0ZyHOIDiIwa1/PqXMoD/dpNvzOEgo91mEKMPcpTDN0
L5AXpUDPzj26SixEwpbF4qzFz5mk3FD9pjatgxXG9Oe5GBT1gO5tplVlMRzilkvBalR6ObOM8ZTS
mcZQop4nSiAqDBbCoADKOE7OGzCjp1QTEPVRwjU9/f5Zjo/Y6Z5tjNCumb02WnHJBvlwJfFl7HJw
ktqE1TjiCCqpvsbGumYVD4ZpoVbv1aIINd+0zDvEOtJvlo0tsVsfg0x138rhMQhT733EPs9ItI+u
Yb/Xg4XKPsJ/0J96UEJLTtQ26rQ3baJRY5N7KWv9YE90kJv8lthkSUBB3CZO+8rQco3O/g1CDnzu
Dob75JH/NTaSlKyq+WPQz9NGBOweh1OmKegjxZeW9DXVvKroKg5voCJSprOw+9qoSU8qsJ+go24D
DMNa/9SnIVQuHcd8ozk5I+P5OVGVgZerAjPKPEjjtKkZ6Dn7fkC002FLaVqi0YyiWEzwlFOVjrGp
Zean/TWR8bdjcFw+Y0ou8jMKBHWDFhChi++tdJInpcebwMPCF4yALNqE6MvwdZ77+IRke53anF1J
kYEd2GTluoJvleBEkii8cRd3L9I992I4NbqNbUN7UorqOpbrIgXdKzT7qamT53Zivu06LGmhcbNd
5Ee6QWUPYSpaRrZRPf2hBzJc07wWW6YCxsaE5x5PWn4h5HLnmc47+/1hoDXrMWVe6cDLS+MVU+uv
MoQlWJTpOoCblGQOS2LQ7qG4CoXO1bJQEWqa89W5UBzleC/jjGD5sFhgjT/AlL5NvdiRKp6vvZAZ
UBj41ey91Lpx9RoJB6R9kVLdBk176xsU6yg0fH+054+pITCLBBps0Fb2zQ6PQp5Glnk2kSaTUHuA
4yD3eqPht0N36biXEGEYt+gF1zNjmAmHTuCKS+BVBxKnLlmZvIZR9iew2hMK4rfec49leuGWsckq
wLTvMQlYM3HewompGc0m2MWy/mjE46HvCGWFiLmyDXz8Ia69uMQuQXArdFG8/AMeVpQhhsm9Hhdc
NTt9iHTTz3zKiMpijbqsaXEYkUWNFPfe1bQ0iNfiqPTpQVqHHtld9Sl+xGCbVsp1L7M5ke6UfgLL
+JNrzQckNjTl4gMcBc4qcW5Uc8G/SI+0z646ySS+rExr1bh0LJEIrUZcVF6nvyo0TEXlXbCuPbVF
sDKAGodJsg8adW7A7VvLUCVS+0Joezs1bp7ZfubdJy63fRc1rySYPGLTBvYv3yYPMmZasjSz2D8c
BwHuIOjpB+70Lpl0IVEboWpmFj/HaITf2lT8pIb2JmsHAYP5Snp5slOQttYBGFeM30CnJGdt17qg
ff90s+6UZkxTZH/sIArQsb8a/a8AAc4ccUHDSKPxUxxNK2aiBEZplfTAAafsgFad3mnBNN8m26y2
x1s+f5UhIZ+qNt5qcwINPacM9fRzV/DSpYOmmviFkPJbCiPGFxY/1JSa+VZQiScEVSsrfw1pwJOp
FXg+/LL1SAjjarlDpyFiIEWaUuddlsc4TIyzEwwn8mm3YcYuniffoiwPU7+odmsehjCRPi1uX1Kl
65H1HqKyhxSz7VqaROwrF4iHND1MvBx6ML93IEHwq5HLxQlrVem/EgVhz0C+Dj2lKGWxivX4YeuO
PyMDCUru0zkJH05IlKTNYBDGNMlYGyxOPyq+5Brj4SYl7bvPtV96YzqrBpsTCRHqYHnGnpTVGHIK
XgTS30p/KG8RmXNe2D2mWb4hAv5WUX+MbYsPURuBr9KCaetDZwISCosH69ngOzJCEBc6v0Jn2OHI
EWualoU/GdrdjgBpddZfw+tBlhdoSCLa1wnDtiHtL3UjfEufHwyb9ZbHOopwwZhd9NT3+Y9HjGUN
A3egZFsjyzxrxDXEIxFN4WR+Zg7JKvxqNGyrHQLJVTvJ4MZ2AtJR7YmI2s2IxRkrqBVepgitrq0w
1FN7pSAU2OQwJMwk39SAm0s8/lNw91R5QApT+KGGTmaGZbPLKVgpj6w1Qhv6PfhYsp7bO1ucP97e
ATVmEDloOKGxAwHsK9VmW28u0PojeHX+uuxChpnax6pkseb0bG1fcVQXF20pR730G745Q8BMwvO4
TbRgE8I8sEI8lUQvgy5M4y0tQ18LkQqyXJjItBq23K0dM5kHqbYiytw90HAj8lp9CkAGS61kEMar
JpKJmwac9/I89NL9Ebzbol90Vl7NWD4pEYqgL9pIEYxnlaag9OxwBymP+JbR+0ivgGLdFfbU706r
PkvExNy0+yzKADhY2gcYtnJjjzz/0ngf4/QJ7cZ3SHTcxjRxkRY8KBNGT81jAadgpWMpfueBM+Db
1/dzA2zAMmuUYsyn1nmlb9zRFX74PXQWDUpZHsSYsQ3c3LT9mTXQMA4rkWw9f8D7MXSQmaXANA+S
pyZHllESdjcY8ut8AtbS4Xz2R618GRXTdhMsJrFqExUf95nbJydlup9dVgHD8PxgAY1HxrPphT90
E5mUFtfYy3/KJnptgvAJkx3WQhrpINaqHbGk4ToEg4/wfTXkOvmrOL/1NiQemuVk3bcY4ORUDHfL
NGffsUqDUKA09TXCdTdVkDEKQ2FiDfqmiivfhWB+KOsh21gq58BexyeZlbi26+aqFB9Az91HX2RV
xrjRWkW4E7kwyps/OqSjnIYymocuM6HpIyiHLfYdYNneR2+kx5kcEYT4idwJcIyBvNLWI42PQwiN
se0Q6a8ZzOoufXNN5xHRBWUnm289mPAhtsgs9H5b0KL6cDyFMRV3bzlXWWMGMmO0T2X4OjXmMiI7
59F50miG0js6TywMWTveorm6VsQ/Y5R770Ni7Eu0xYPJVPynMZK3PhVyk6X0Tq3FMuP9sE1vRczK
UItqXiWJQbJxmvxmpv4H6Ag3pqafcgbtlSIDGFXSgan1pfc0xhfIDNOOLAAG+Q35t3rXGATTsYoE
Fd1blHW0/DW72ZZkKeiFO5FgBtbAsSBkO7ghSzP3Ng1eLdKsTKCkREu7MYHL8ANxatNdEnFy7m37
b2TRNXSNjSofdO7qn1LieZ6nixoMDfOKzu8OA524xwulKgosh2gCC6ZFXnwbugk7A/8Iba9JEfwI
UpxoZPNFS+L2GExhtqlAHa5RiXM2jvoWPjhAnbx9HtTA1E8CarB649nwCp+M7NlWMyK+/oOoYQmk
B7gEERt4lusjSsq3rD4rI9+mXQpLSmciibYzJVOI9R1qyAqWLMdGO9hEHhb3JlHPstc/BQPANT0Q
rzoVJZGBKVpr2U1Ht/ttZ5zuSm+8oV6sduRZEV89ZduBb8exsOMcDcfIRXjGEZp42iJ60/E9r+ds
RLNlXupavoqGVdnlhEQIAGEWKVmehAuvBjppTEfluTPsAyeZiqO09RiGduZ7U2USGPblmSBFvNS5
V2s+GPdQLi3puDkP87wzLLq1GHB+i958sVNxNWKRLm6iuzPS2bVB34Q5jEc0UFuzWlJz8r1CdnII
CareSav4IxYaZAVQHj2f8DB+9Xqv8aiiWWwx9u+LIoa4ponncCL2eWGa6OFAxDuCPRw29rAbHAGF
idluwypHIrrahejrjMSCeNB4F6rULX2JT4GlxK7nU5fZZ8ORyzJP8TTq3d8RifLsFN9NVx1s4o0I
pIieVCVvnK4umqe2Vd95mz6s/ULN55AkToMIQ5fB+8EctL0WuA7EDgdp6AeZTNfIonwUb0Vsf8yx
Me9UGLa72uUIZ/2Z7UU8FyUoaCtO2t2zF4rXgv4uiZfzp2NmB1M3XCqQmIRLSZkrvKxDImXHRAAU
6Y4PFBmW3vwKNVHscjsNMOvyWicMD9OYmC9um9pnZMXL8E7YH3VFGJm2MOyZeQezJv08rH9l8TEe
iLXi1/jIVG09VVH51E59/2mOFkP7oRdHW/D/AjqMTjLUPxOk8SCvCDkdxpo44NLyzi7KkAM36SNq
uy0hoZB8ejO+uyV0dxfWUmFt6/y1KLRHFIqCso08hixwlnH5CgTJcRTd+wwx1WeKt7dCC5peWuEN
9qIdzADWzdFk7ls18lQ7MUwsaxFKqPy5M2NvG7WV8GWT7pvkVrgmIW0aktHAtX0dOSpsW+IUmmEB
DLFgIZWV47AjWd3YZHm41mZ0aSRO4xQNS38J62ibidxVjsNVKZ5n3UbLWzhLMJ/rbMlIedhe9miS
6DRk3R5dRbG1EusP8icSuBNCKVkisKb3cEQ5hN1FS7PcWm6h8upWQYv1H3+QRkyFlRvFBufQQ9km
M2JUBJCgWqZ2cUvll35iJCUcFe6Zq6wXs2XhMUM9Xbud+kjnRxE1CNakDsD3GVDKXY95AVPLYB1o
3oZK+RJXur0fAFSB5F+yMP7QLM/9aNSvdrigtflJKQ0yinRHt+OtoN1otEm58XrFGVWQA9E1mt8G
ITPw+bkh/2ZWCYUhi19usKcr5zB3BfK85LUzii9Z2wcv4SyS696wSWffyziap8W1zqOHQyV3Iuwj
UA6RGFW4N/PmKjL7bVQoLeLRcHDgsSS15V7reA8G1cqvQ1qLOhRaxVPcDIQAtBoL+NxOiy+NqT5U
ts5t2iU5/TUODXMtBVIH2zAR3f4KRoLdmyL79LLBBqVA2EvFEUzX62OsQzakG9Ov93nIsXXJnAkV
kp0ReW3b0bOZzZwdNxWHNu2RHzCl2TSWOLg6vdQ8F/cEsyyGePwnUT1wf6TitQPBuEqNMoX7kDyh
ajOPRq5/IEG3NzET02nddzggmzjHQ2TnH7ksvBXyNDrHBYHDJuurEAHoCFbGo9Ls+pjDHuDJITWa
JUocp04jtiKqGG8kngn8ZZo3ep+I58Fr8e0gbtXMz2RsLqB1CKbs6td+ENGP7YS/ORWlHwywrTVM
Hzz1pyCJvqaq+gRnUiBIwUWod1m2tw06EAUytREou6bQZ9vQhbDKan9lhPMaB+oDKX7Gckm69QCH
e0K78pFEZbiO4ES86uBcsSD+1akD7rTMoUvE0Aay6dbk3sfc9D80XDGkak57REDDAY5JFanvqJiY
I3vrLCLJ+d8Xm2OcR6Tt+DEYVX0qWT+sHPXjIq5gGEgKEVYjhy5hM/otDy7IL2pAQ7THSev5skQ4
/fvr/78AjP1usGxs/v9P/5Ke/r2WIfC+bU0d50EhEcAOktBx/oQiNt1HJoeWHID9OhvI4GF++EXb
dz7metfmFNPOdAzrbj5CUJqPxdC8c22S7b+/keOSHoCmUGqOQAoS8+5NOGQEM6atW1Mj94kMLr2a
Dlqigj2tWDolsXWLCShZw01h5hqr78g8DR354tL2jiIDBOH090y2j7FTIcZQYnoYau+V1X+gy4UE
85cKMdh3JlEUsWXzgYPRq7KGI05p/9bKV9ymgoMshS3+u+CdMQyCt7r0dhG9Y79JEMZxIpGO9A4j
dRELiDrqHglLoESSbUgKJ+5HYaFcvei5cl6BnZLT4/afsWbxJxzmh4KM5Hcd7wh7DYIDRANZsy8s
w960OUzRRhU00ZzqSUs87bmlYXOeFrVwkKfRJ4lpaFicYbq5hWlvpwSfhyaxWHkErH4Cok/XDjI8
G278EWv3puLNDhZNWZqmzsFzRuJEkAjXYfYXph/0x7R+Mx1SXMOW7nptYeBKAzp8pSE+rDqaQICr
b5LMeDxDholZDRS7Nwmp7cmmKkge94NQt58Gi7ZrHw/mZ5ChwguTsL9JnoKndGiR7GtgPeBj1Ltx
OTSntpvd6UaqC5kKDeEG/G+aiL6dQiCxmgCVS5tMJrRnxn//sbOrDxWV+GM8G/ZXDJ/TrszqKZt7
uAG/6R8hxMxApwKF2jmknqXtHFEho/kkf1LfRtEylIAgwfLQba2or7em2T5n1Tn1GBvgiLfAxapr
Yo7Ruz1YlKRpSvpyYONNDBJ82U5wlTkJCkU/LEHwnO0bWHHdv2AeuuRmyBYzjvFAE0D+dVpx7Xkk
kJvQe3HOCqXJyY7hyJAHkFD3978jWuRRW0bAEvVNRtWAdGppo2IuDJh6OkmlTv/+9P8vZtm/4veo
trKSzgpZ+lmXkjCyZpMM4lS79I8rPtOzaLRrk2Sdr6PHwDDoCCaeUbMpJqSHlvs3D8LG72ZI6wRG
g0lZhjkEzKKcZJWICYIQHDZ8zrEYggfCzBKBYwPfRaNveGTG0adntoPTWF2HpHyeIvWdmiz0Rk87
eI5oPIwWekiXXDJmEiEnGBZnSusOxcpgnO05V0fm+MCrCoWoXDf2LK8sVAuqsFb9CxsnTFSwKXEY
BshZ66NrqomrauvvUtuH2zpCxuYi5DxSijVkcLQeg5JqOAqPfJscpkKxzt3gUuYMsvo8fugkK63i
icNS+c0u5afx2O9F7RnPQztaMOxJkC7CZqujfjvofVYfQu2dwcZOeuYtSu2G0hVwX8iBHLH1Bkdn
vyGQ76vO6ezMjEa4ocBl6uBe5sXKgXftf+ydyW7lyrZdf8W4bfOYEQxWjdvZdalaqaJDpJRKFsG6
Jtv+M/+YB3Web/WACzzALcMdHUl5Urkl7U2umGvOMVcFJ0k7eTct/5dRzt6uow23i66eId2TmAg8
mZP9VQf1bRN3eyckD9czIXsdlP3IoBppjO0jgUzcYXm/HfzoKcnd8eoM8/Q8F6gtibWRzvAYxiO1
Oh2CcIqclqdTfsD9Ze6zeHyPg5m64lRUB19jyZoG+wTAv9u0i8Wjn7iSN+wupVOeRRyvBxvGddZt
dTVt4cDv4sh+KyLzbUgxziV4/IomCOjOS0ySLbyBeKOgdHQehVPcdMDWTwFNo7zwN4o1x8mCdbAy
Dbqee7e6mysuzEZHjgvXTb4GZN2v8lmzDM2IbVnxtIvsggcxl59uyZMOaQ54xPUbkf5/GxL//1xx
j/Nvi3v+1/+sup9tUcc/U4qd8q9/avBZ/uqfRHkh/rA4vRO9c6S0bc/mT4avpv3rX+w/HOER+MZ2
oqhqNX3vb0R56w+Xz9q+70jTI6Hty78R5Q3xB7RQy/Hh6MGjc03b+a8U+AjvX4nyfBE4GcJkKen5
PMil4Ofz5wPY9+avfxH/vXLDzncLDvPKu2SN0DvfhSZsWfkDrSCQwHMKtukrL0Ca9L2xSfQlaUX5
ZrfjqTfbxy4z3UMPuGnPDubkFgVX/ijJt/VdU2TpEfMIVPrR9enciFiZa4Vbp6vifdPSyTBz2NdO
cglYH2/tJlx3tSqO1JP8jvqUDjcLN0QtJ0EQczykJgt44SX2g5R7H2PoncEOJGXM3XkDgGdkGA+1
yWR2r4YzLpO9Hdd6AawgjTjuLeKEhZRNfXUsrXEHTgHsEGsXyPmYJ4E2O8UxMnJgCCN3IAdQEFwy
hGYOwvE8bcOWWshccMCahI8u3kRbkRYYleo23qMwPc+WjQc4DE+hTTF7ZKyZlwBbWVV8BKPUpNmX
MVCR5nfuQz86t3mFchov/wTa+4thYlThYYE3ySxSuDVid6clxoaUJQFC8YyDp7ifZ/dHqfoIDI7J
9iGNl26zKd8aDVFd5Yj8Mqr22cX/ylVOb13+zllSehp5SXSwKfc7KNe4IsHs2r4LzqnpACWen76/
Gg12TpdyTrXnbF3Ptr2QT7sNPzEuZLrSJ0zcFAqH4Y8WIs/LmKA985Q/EzuO9+UDv8eGTjQoK5b+
3Q/WjfKr9tkZsE0njgkeb/k5GU7wYUKb3Emyw04WLvN1vZBOHtheRK+qvp+1r+gEMLhVpJcU0fCm
rPw7ZyyJ8sqGYU4n+Pv78Fpm81NuN89y7sYdXY8Ah7z7GqHPjzzyS/a79jicsPNocJHqcFNJHHQe
KJhVbitvH080WvolMzmHk4LctLp4iTCRzLVJArafd0k+EDZxq/fECvNtFg1fbebPd6yND6UDe4uX
MCQXwQTgUspHrrU4+t4PWaOZ/kNFxV2RYp7K/1veZXcFyLvlRbd0aP356T/bKUx+cxg6XWf5L4tv
9c8vUUQdkXcWycfl4cZuHe1b0/sR94l33zT8s+DO8DIBIKYYqX0m2YkhJ+nj/b9/GLZLLca/PA5X
uEq6PBgpXGe5yP3jpcIbGVUE/OugbC/aLj48EgFrNbYPQ5D8iEIZo9CgQYrKAgSDVXEYxWK/8XOw
EAaVkuNrr9leG6n5Oc3xR2IXh8wG+a4V/eq1i9KTBCdWuECQ5Ylyh9sCz5iT3VRy/I+63O/i3NYM
syUCdqsYV6hFV1+hA/4ZrNtaZvRn6cL9wXFuVUoLenE7SohVhEKGsKhPtRjqU7u8gT+8VGXrL01C
dj3UNVtNz+HmGwqfP60yjpPLew0+D9Cs2Xkspp+mgEHp4mkLbYRzjk356RsG/vcPyQcnp/H2+7N5
a4UEJf/2v/Zzb/JShWj5/Qfff92Saw+SOBpvjK817ZyTCSkJNFiCcdCoEOd51N/v/f1DaSGIBbG/
92jVSpHL7HtMQnyAyYZs/vg5VtJapaI19jT6nfx2QLNKGkuzC6I0iXbJfWF2P6y2jXdCs9KiuY34
mTdt2xSNOhu8J12N/DbDugSuOBx8/Kin7/FEuGQ6//5hCthGm4oQV456kuXlaVrefL9HYgGDxBgd
09A2T2SjeEPKYOV7Hm7riWO1yjlRf7/39zeaw54sM/Mw6OSLU/Gw9TwO399vCt+/T0g47cvaPcsB
c5bTwXeHuIMwmsU7v8y7U+eC+UFi990t9Nuf0J0JyxRYUWaHkkb2hHPOUR5KoGoiIh+4Jk+5kwgS
u5PEzPpahEyzmebo3dIwyVEZ2XvKA+tEv/z3p1EF51ONeQc35nRREgC6EYcu0rBrbnxwNOfQYKUr
I0gvAVreKpex4kzQvIIsiHGu6N91nV6+v6Ny+TGgIiN7fH+8C3Nco0Es0LjJI5+b1DtPbgrdIrTE
PqAw6uQXPTMxKCW9IhHb/U4dG2bPtOQ9Ym/f1MgeVm+wUXCim1ZSAgqnc3m+ux4MqtX3u5Q+1CdI
piHYGINoWTNVpzZyK84XvCdYPvOMUsy8x77ltzYZ0jwuQpBZ0GWeLE/n7zfD0rr+/R75snGTKaei
YYWXxN//IEwpjigGVKYhdYNtaKgfAfd9TE/AnMUQbJKZRtlw7kpKyzoYemqc90hC+YnUO99raPAr
+/5Y2ePepxqJ7Dz3qVDZJ6YT+iAcEncuXlcXE9nABmbbBPHz998woGZozhg0aDUppHvBPySxKkzW
l58Hait87mC+D9BsJm+HWjjXLwMLNzX1Oy/CXfTopP6zzFvjnLYPuqP4Vcfvs+eG6yxxnryCl4yN
/EaYgXUAr20MELAS+ynF8ogsOFHwjJ7IBWUsIblMP+1QMuST8F0l7Qe7pmortQboMbOk0YwDePAp
Xm90s7X7Eq/AwDTAEQPGDB7NvQgz+PkLHTCcsEuQaLz3WtqlQGmG3ngTxsZjgGN1Uyg2W2azEQTc
uLFi5LEd/qUKKdHK52dOHnvfnT9zUqS6oQEi1MOdHyPLu5jUiBXLtdvRZZFkGDic+TjAG9uWjz2M
YDLvafcwJV62skKu7AZdSHi8jbdu9PWeEYrlEbB7zKjUxI1MRk63jUfc6EwG3CiZdFLhu/eQsTRX
oSmzOIULfQDzpG5curFDd2pOnU9Pyvc80nRJuTfC7+x1Z28ROOkWytiOaCHUNiCdWDNQhAtqyasv
FsbA1k3tc4Q5hhWsujFZITH5TZG4yhnCYhLC+GM/p+7qd9ngEJ1dOR2IYeEFcw2YUwtxIiHplKkK
2CtDDfeZz0FivUsrTOjRpMazPx9pfoz342w8U2Pd7+a6+PX9cPnWxLmp3J2GmeTFic8jcTZilsUx
jcLnnAFhO83Lrt7HU9nDaFnVVd5yPm6TY9gehCq9XYXOyk3UYKssUi5gqsnpGFE+3AZOuj4wdIMZ
zIhr2G1+8oZB1b2GmX6vDLYMVRTjTsA7srGy3nnN6VJpDlacRzdNh0GVunNnr5XWSD4Z307Rj/vG
HE8VJXOXPIPAFfsLBDe0kKaydAM/0T/xYiFpCrqOBfdGkiih/tmIX5zXcnL2WR0UZxUwaGIjmoES
5RTCO3AI8AiOEEnk+ftn9f0pM7VJ2/TtbxX9dCzJ8yhs3QOLV3bJyRlTcotau2aXZ50T9qObwai6
U51G93Y0HFJ4lXsbkg+zm3AP/iiKbc+9X/D8rLPxBSInNIkXxMX2EHYv1di4p4YpI5g4ryD7G/hM
z4NmjMMU78fWfdDhZsx9CG/LJ9mdSYJ60ZZg/bDRds3zzqufvuc+eHYUD5tSHiuDX5lTey8eD+ca
1e8E9fJopE7XJ5evw+rTVo88suiujU7d3Ap+7PXdkvm5JWr+XNpgAEgSVJsS5WgcnUex1D/U44sb
0Wge0T63b7pn2iNwtniVvyJQ9qYickzTxBEAa8sV+O9xnBV+77I6TJwfVy7h601WFO1lHuutC1R+
FYQ2dhqDQNehCmFldr5pPbnJuWhpJQ9TR2/LId94dNVgLcLBPioQkoApdx03leOABzNN2vwuNrN9
VI3J3hA5InrpsA1XIw5RmO52pTcNLyHkKrRP45fPZZmQ+3BDRGFLeqE+Odr9Spvm0lTtqQrr7b+f
ROU/D6Ke6Up6a4UJVpVrO3tAjsf/OIhqpLK5rH41ttFciSXaI0YrFVPXZ9IW0FPf7HXbVAGcCEoH
bmbxmyUCmlb0c/BG1oEgAloDHiS+7Nckxi2rYf8hj+lVBYCPZwt2J4Pjx/+XUb4r9J6mkmq9zwLa
fz09fIVx8U/tehJd43/8n47h/9TIt/rK4//0v/8pnVh/eLZA6PAIMpnizxrjP6UT8w/XVSwmGBWl
bbqUD/MM+I/2YyH/UMKzlC8dx7SlVAgeDen56K9/cf6QFg3GpmlTn4cSYsv/inQiLXs5eP3DwUzC
HrAtviSsfdemcflfDkTcI6OariCGrXACp9wHW/YsDNDk125U0LwllmMcMLBZN0nqyJuOWogEkGWv
Ev+oXPlUMXwfc0ESB3cBSaAihyRgj+rZqcLwCrqlO9f4p0CiZ9fRbNSFewiLOMKxy5tmYMxzHDDa
gelfsdPuDd45TeYQ3uBf+dLaL4i7tS6lmwpr9mxfQlnaF2/oX6kQFPvvj74/DxYyX7WeMrd2h5W6
zuw3XwpaWHB5I74besPP4HXwBmA9rOqAJZx8OimqVc+ieEuFabM15fgczRqOKpFGsnDkQwOfCCdw
6Wts1yE755rbU9q65ySIu21BDwirS684E54vz1ggjg0hnUM0JvHZ7dm21j7FUdShXCOzLJZRYe8t
Hw3sc/BVOMmeh662dlEsNmpn8dRFxga+iVjX5AnnhQTiUQm77Uxy+63+ORHEOMFPOpW9nE79saBD
NPMj2CvDeEmkeTIm9QDT31i1WZdvI/tSWyVrj17f2dOY4QeP6Ijw3RdsY9ERCRnqEK6AJ3r+diWe
OriadcOPjFhyMEGvqXcizYLHIk2+7KDFucPyOv3GMvSfdh4hvgdqpfgNru1mIKVa+h+tL621a4Qk
laxoH1fJ73IKD4Wnkl3mRM5m8i8MejjNCHdjPGhue1sMb/OEeQIzrq64ShfDPTQACEP5J7t8eqwq
ErBpXnPvDOJ823EM2HijhhFehXhRMQh6gIaOPhYfKuY4n8ysa3Sb7YW0SBJ1xXDq0bubDA9cFLCs
jqayOxkkjEw5PdUZu5CxaNJjXGVHRW1MUKZ3mr0g4gr+n9SuD8Wor1EZxXvbuydgLM/soTZ9KB7d
Kax2deycpqik0TeNro3DBd2p1pls92OFVJdGniJMsrgkDs5MnYU9tO2ucFtJx296rrj0HyT8OXPo
7ev3G8P33ySFSGwTmSknoFer9qxcHRDjym67MFd8dW8Cy/ipGi120g1fOaslZ3N5U8wjsLq+29k1
hxvMFfFmtBt7BZSIvHOV/3CIKO3SMvxl1wxDbZZ95DSVNLBiuAFyFK8m5+SGJvisTrFFXNKGjAO9
tn5LM/VOlKWE69k60EOVrAuGIgC/WDrdPJxwWYAZGqaF57W1sFTlCW1+eQlfJ6+euegOG3xy1dHi
u0pC82ybiz3aHkxmiGgdGnZ0HamGrsisn/IwTC7SpC5NW4DOqyUoB3ce2tpMRjtyaiy8tvNrxki1
pfCGSrOQHTp3/IUuZ0uK1epS/aCu75VHHawd1nS8qNQTTYPmlkQyuDdYhb0AFGqyEgZtQ215TBGK
2fvZhnWOTS45vZ/HnN2sL5FDqd1qBen2ugoSNh3QVwaIwFmWIZCMPaWEUx5d5qeuZJthJuG1Mrru
ljiSIJ2LjQStbWu7za6186ccm1BXSbmrwN1J+w32NTIJXrHOLPeOPx3MZsGduSExmL6AUULbF3E/
gIYlZXYk2liwlASZ6We5A3eMXz4gAx/I/G1Q4sGy+Z9Gt3hvEzgKjAkrkyo4lCXaMGujrXZJktGS
kHIpKMH4NC2dkt43tith/T56KYsdt9ibUUcFDLa6ikLlw9zE0DVwwAJUjVYpdmZEQ0JW1RSyfIXZ
YmKEO0C4+D2q2t84in+xL1z8VblNeV8U85ztV2nIN2GpFlhMh3vSAVFblIJyQWZ6TZQSszyyNcrm
WkVkl1ItsQmm+jCK6uiq4J6N+JInECvpla+ZB+HSVHABBnHXF6T282Af6Gjca11h1yWFt8HM9MFG
fHGGSue0sHzxVFQzXhwre+xBCK86fO2lCxCuf4R5ycMxb9KQkg2tHH/rw9kw44RuEodjlcbSusY0
swJ1AD5zof5lAkdAp1+15cabtADIZJNii7PxFriZ2gUxRVXuxLF0pDWbLadH7Ky32E3r9xAQC6FO
saBQeUcYQMja7EPD7u2CIdoUuVeuZZ0eWox6R4erIoTGuP9Nbe655DlK1JVwoWYcbIFHRdqej4Vl
PeK3xhrduuvRBiyXQuKGGHGBaPRD1fK7CfGxWCXcjpay2qTAU9wIZ+96MJC8Ea1jnFFP+FnjF+0+
aCvJMRnED4Vi/HQc8g6aL+JgN5lAmZkmq+AI0LwQ8UO2YHC0253pv6Fzgvi+E+FRW7hFURreoL0c
QsuRGMKLI/zRAd53xJ2tRO4VOWE9bwBvj15QcFNNgqVkqWZT3Y3DKYaNgfuHuJ/StGw1/bJqpjKT
oCs/3LsSl+eaZ8i5G0V+jFT/gBUDykhg4XRWnXnBzQDzFkzBMBThscmM3TRUNX1aI9KOrm6hTP4q
XCk2FkDPVn0GbY0RxG36fR7bF/wOPGcIBSOMjJxc5H6QqXNNLH2pRrYGEQCIJB2pReyrhHQeal3r
DE/KI7QaSrcFG6XTFzvs91AhN0aU/TLJ1m+nPgcNlYQ+HsIem7ysrC01GphgYp6NXlTsE+m0Gxy6
RaRoZA0X5k5pHVtTuHvRIiAnYfajd2O5S7LbUo7hOexIoxs862e/os8YY/5tkqotuWrvPvokvpnv
MhO0Eo75fD9DTyVPm1xC0SJhVPhea/eTPTwEEfo5C6o7z5lPmQANE4HvxeyK2EN40fSQDcswRvlt
Zu1iU33GYekcOag81UVxcQ33Jy5N8t/k0M9OiXPS+0ma/JpwaNwGLqFf9s1oqGMHf1MBRQKPBkOc
6c1tYrUeZXJPSG7atS5eLd3eRW0272SCzVCb8rl0F8iiHl/MhluDnLHbcL0EuhJ31Ra91ZIxripl
rYWNDz7jXreQor98qn13gsSi6ffeDRH6dU/520EFc7LlWmeupMCS6qfhJxg/h01imu7THr+Xh/x1
bKZbph/7ouDGWOgu93OCRDNjcd5NnrfH+pmyV8+KrbKQRy0W6FxOslcXsunQNSldmSDxbJk/tRpZ
oE1Q4z3cyyauEIF50Ym5lE/1/OEDroQLR7+9tt+iNNY7NVRiowy6twLLuya5QQzcNn9AxXzMAqoY
skB9FJkIkRZGOuyjYetmiOTs+KmzLuRxdvWpHr1wrzrNAg+0xcjJYxuHLANm+wAxGAqjV91Dwr2v
q/hF4ZlZGcF72XD/LyIS38BonIro7qjLdz3Wm2EagMfUGoeqaSNcW+AWmGdmbZ5UGz8SBaD9oQj3
VGf6G8Rval3xGOQSvBc9M9FT1Ho3WAJo4zbp+plLeN5+kVNxX88XKakeJt6RrXG3UiZW5UfU4A8x
18zGot26ACaCOgnvRUJiNB7S4eoC1REo6IFpw/MswxrG47Dje7sU5BZJuDI0NDsoNMaWOjp3SSkT
w+yvw8i5xQmn55iL7z1ekbvAKO+49sjboGtv6LzG7h4QqbYq9RVNWL5KiwZOI1H3QQ00ewDx6xKV
xFcEx8LntdnxBNgwRTn3VoVMDW04WLddeI1cSGAeAibTxcbW3gPgiWtWkQigXedo7xphyPshxO3b
NdMOwZ5rQf0jp8Xq3sw2rQjae68LfiXSxVczYraYuo/Iqpd2gCPOVOvkd2VxBnQLsLGqntM4P0vY
ugbHpq1VuwpBNH5AM+vAnAG70ziFt4vzJ3Ks4FBHBo0dPX8YeQa3gzH2tvWYEZSf94FZMVPk+efc
DR7JYbzWrFaquVkrhfMvZ6rc8EL/agZ1N5R1zaHEWvt1SRKVB7OnP/YjM9r0ZJBm1ksDAdI7rTc0
h3aEvVVb4eKO6eBw6gxzeDbRbDImW3d2j7GzxDZLTaAx88/j+Ol1yGNDjDlJZB3ufvkSezOFEzBe
DWiM69xoXxsXKTgq+IbN8mFkKb/WrrPUwwEuheRSsv880keJzIbVjgtfeqnm+W5qdYG35QH+lUB9
GbB/czXs+rJ+9NGaWzK2v0LnruNWq6UBlsynUCFchoWmYFdi6nAr6T+j6MMkZptQWON6KWAWzxnX
viyvuOHqZ/ypZCpk3rxXYb5AhsQ1jkhAAeSc9zWH1htCYe3Fj6ZNOMLybzJ6kIPBuYl617lJvt+0
pFvSwGGssaY3ugfSm+83aMNEhwyolBx2p5son+VOZWBT1Xo2DQk5J7BYV5bJPX6bg9fLB37R8aYU
8Mv60J2ZYPIBwEN1yZ3hBbIke/mWLBBOnL6F1T7a73UBkZ4T7nzIDIepLw7uahpuVwFroNGwOZU5
w0dXlCEWyD2Eiack9i6prs6qC6iEwe8qIIsiFbc3YZKLTWRLf+0mxcAA6b46Ju3kpg27QikiMTPa
etDweu5YEDIjVCkk0aY3oK6On2yEXxkwrl0aZTsHFiLQMAMkQaBpX7b3UA1FW9r3sWSMqb185dta
Hvn+dcCqidvcsEY4zNf1NE8kCBFr5bgjTZps6sI9Cgxc7AZPXT5dx8lBY5YGADAc342dFLTppFSW
ZkFzTLFweSWWqZCBVmfOxVPTCDx0T0NBvl6k/U2V+QdZUGbkZ1VxaDr1Cv/t1nXguSlzONqyfh5a
xiayFej56geKj3ww8w6zRcqmUHdrCQmAJ1UXb8G2TOsWXpzBtTrn+oXTgrv7jsLbbocboOTg22+9
tvmkQy48UzIzbw3Lhej55qGJn017qYe3m1cclk58dZryXOWwT0hotSME8YZoKXk0CuUiUn2NHWD6
S8SqHRqe4om5GtswPncs/1a51bzX+lZPw4bgY7WPQ0aNxlD5zrOA6YEUPAudQDZO9S4Sc8DZwNtD
E4Kr0MFrYDGvN2NuXBLNPGxkVrgZfbbLZcgtI2E3vDcdh8InYX7kdkElVNDlG7hSIMKrod7T/1lv
2ZYmx94xf035lO3GooaCSk6JaAAZy3T41QjbvfcDGFGKElanLw9upY5WOJJtbxhgjYxcbWOeNQqE
X+ln5ngySaI3sUuPzrHt3ZtO+NmRpWq6bVIxbBVSlKdxpacs6GvXqjZz/9Cnw3A/uvnAaZezVlDZ
LP8m8H+Z4ovfdFVx8hhDswJVIqL7wSPdXHGTG1hVgUqZtnbND6Rr9e1UmG9pWbRHn8FjazYcbaK8
YRln+isQIUzyxFtWYD3PbuO+lwTkD3HBuBtMjz6L18GntY3/tSq54HoliWO6PFcyAWeTSpFtPCV3
BijgzAbgKoZ5p4vx5EUh97Va/k5ExDaQe3bx0cTLaCFgricfZYJpyZKQmIY0eBaBc9FJ8USL55st
WMX69YPMxlOESRc/B6VtRKMP8/Tptd051f0x1Hx5AUxpFXc9AVWb2BeAKGOdhz4EF8pghqA6a3ZU
h6LlNx9G4tL3lFTprgQgSpHkhIngaPjkmzzT8EmlNOMlU/NbPtZ4hMyQQ+NM9Cu2e/eeeM2dk107
C5phUzPYzQESUEw/E4NhzZTW2AD6PK7QY/WDCjF/ZVRM38mMfleFkL+t7jSQ31hB+U8ehsaiE5ZN
VByMJ4vpZBWSjam0+cwzxJA/KX818dS2z3lt9kCcBX2VB1Z1KSlYTKCTZ3IUj4q1beaPUwAJpq3h
RqhHXzkIgeuUOCusQUypNNXQX2/hjRyQ1WYF+i+5H4uKgJ5JWDojxj5+2bS198BgOuYwx+6sNbkv
5sukPy8Poe9byDGbGkzCKlBi3EuDLUzgEcOc59+uKm+T0LuLvelhIowKduWlspFjqs6+6fP0Guri
dxJRwDRZ9Uc9Vo+pLrYEK+988iRUGJbnAocT7UndhiJkcnAjlUKc4ypP3DB+VBsPnU+CsouqLwtg
5MYKiEnbrfkVDBagFRcjGLjRVU+/N+5sYAhTYpH9zMTKNpsrbIGTE7l7sx8OSf451fYPbgl71bjB
YbDqh4H1Ettk86UcSF+qurkNVVPfUi5GSlJpWgvre0RFWjojZmsR3psT6Osmvgo0zHWmjOqoRtJH
dSzuyPCnwJ74bRcUI2w4eL8GkWpv3CnL1lMprGfH7pu1QSFen9G7PMXGizIDBhmzI8VcUfJcDEHE
GZVfZpK+sLYFuGj1AAijvL8GRMT7QT4HTk0HQ2DYa8vBYpWiNZvUx5EUgZkUvnWyQY6oyvPk/9YR
d8WkUJcp/kzNyrq1DeI88fhzJud+cGs6DhhdCIud6ii9afyOUzisfCnOdcJQ49cUBZlW/+BXdBxa
dbGPJehp5FxDUxw8LtqQPxA9UsZTnQ6/cesezCVMWop3WXJZZYX4ZBB08PLmpbe6YyCWI4yHGBGE
4mwzzgateBCtxEucZStgmleoNBwhxxMdpBjaz11BpTwLSLkqLe+RZSE+R8Qxu0CPGaPgQsbKOfg1
DDYPqg3IpXxuH7JkqRCcEoDSo7fS/rjl6XBgxQCTIMyvEyB7fwrv/YbkQEPNyaquy2sqZ2M1pcgC
UXcQPcJ7g5vBLQLEDGM8S14SFc+01TRz1k48+7GbcGYPxvw+j3cYCT0uRtx5+jO5Y0S7r1D3pybI
boR66+CebyLB32sLCp3hGKTRuivbxxC9SrAtwv9M2NBdrMoNab9pjPM95/Nfpv1QYlLjkDHfGrUW
KDcFjGbYVmtXTBYkGHICZfKsW+vT8UiSj/ENHvjfltGcskE+IshuiettEinoK/Cm97ySz7CoSEFB
uYpg8PuNogtrkv12lFcO7fWhH4ddW2Bek0P1yxPPnIsZdZ2f8GrZgi+XQ+cxMA0uhRSduV1hr7Qh
SYxSZ+hzrCrBOdghjPoqfDF89Zqn28qjNDtxrUc1Dx8EEmMv/aDSuIIZZJ4BfV5dHJOvlv6hKq9d
1U70MAc+C5aUlm0Y6Ciz5Elxw1QbI54+TIFhjaBHZ/8K2cCIkMNKApAV0FF0aWq5bUo0JDPtb1wM
CbQHoEbK6qExgztWofwyTQPqn3ge+vFjqJ87olTngKwzJC+K3dUmcANjTbPXLy/2XifcZXEyPAcV
hQKRPvSAC0gGUMAS9Ocuqc9hCweUsx2vSMug4GZ6N7IaAnRqbaNuPOm5e0gml/wGeuZaIMNaaNci
9ZjKnfQhx86UhRChYLpVYLDogXDZUDfDqSkpJ00n6exnMzs7SfEi5ohhog5usSMdqCykNy/l0jAB
GwDAxo2h+VWb/l2fZEfBit9owkti+PdTxybXtQFTtko+pckh7JFFYsMrMAiNdzO5YDJUOZnUjrrR
EO1PFS63A4uFi3zvuumxT3WEiaDgWmnwJNK3xF6Wc5npQPPLPzzqEmb2GqtyDmMyzbjsx7C9H2xj
3Xf+oyDrw0L9POMaW+PKPWYxgUfDHp/jVm1JSwgATjCtpW7FqRqGY99A/OxD/ApOvtXNoHdZxwtW
QRGKuHKDmao0RQfs3zn9OsVDksoNtWG04LTuY2oAWpwd+xF7NL6KmHivhXu468JzPZqHxLA2mU2j
FSRfwmwBtc04/h4RtB7mSGxhUaRra7n7g0gEX2E+Vl74q0pA3pXNtCk0MXOl2iV0hnGU2tEFu3mg
m1xsKHsxj2OGtSC3+o2IOhNndLNPkvydLNKWEzS1D+N8C1CDE38Y4YlwCDtFxFBA5J2IlB+E/NkK
q94XBgz4yvE+5czTKjY4W4CamdXor8xJ99u+eRm6RWiPnEsmun3bDJzuIXciDsoV2/qUogckDxYG
9jj/mp384NNYURobmCcbV6cCmoJ8RodsB8E+wXTau9lnd9HQR6Na1AFSOSH3kBTCrYODKBs7Y+Un
GSwETFVGKI5+brb3JgQrZX22eUa5nhhhgcFBpgsDXWZFSWOOKu0GZ9nxitcy/i2H2NyBGlx79Siu
nch/zi1us56D5haEzpGiHPSxSMGbE8FrngfVyxBtGbgRXBIeQB0Kil377L1OLXVI8zzfDykVSn4u
Z16j6Rtmk3Znl9rEnGC055wwVl+Pp+ZO4NrC3gQBQqWTBbeKXgWPxQCWczhObdPCFTPRkcFK0Qid
KW9VZvRv98b9AOxgpar8OSJAdelCTQlmZzOrquYyzsnFwsZPJS7c98BgB2fGAYfaCVAIGVUA6sOJ
XzeR+8pPbgJs2Nuc6RvBnZg81M38IYFmsbLAvj6GbfY76cIHCGCHMtLqjpy9RvkpySgGbHPcvGg4
qAIwmINo1zX2+GHHJUKprlmZ0yyw0cbykFtvLzmyIGKEt+zOeSAKjTPL4NwkPiGpKDmwpyzxzS0N
2AAOuM2fseTJVQ2cZyU82pTKvq0PZjKpXZS4q77xupfBm7JTM7LyaqLouTZROCH5BVdmgxDczuAe
OmdMXudGX00vZRLEp3gvDC6IjYL3PanqLBzEOCAbvMBoiv/f7J3HkuRKlmR/pX8ATwzMAGydk3AW
HnwDCZIBzqnh6+fgddVMV4vMTPe+NyGS9SojnQAGM72qR1fW8EPbeX02stAAQc5v7oxqPDatv0/7
pgBNhBJsG+wOXY1XqadvjZHFm8Zz1JohG6FM79S3drsVUxNvCwNgTDgjJOcflDhxvI6B3gaphZkF
bDYolnxpEN48ODBbtmCcT43llofQJX6csqEmpjSNp8bBU1dEmI8nl3jgDKB0DcZwEXuDZUNBs0NP
6SI1Y30D627dl73GV1bmG7ASHcl3osAEl+9lqVeLzptArJG71xCVJhCANkJ/SFBvDZb8CBCO+B9x
dP7n6sMtMxsjW+EtNZ/ppK9pE13eJNuGaRw4vmh48jJg41aEAjBepVVT5mBghm6D9GnUQm+djO3J
8rAjlqk6m4TNCFWjMiVax9lZVdnDJNyvwSab7GX+ZsrtaU0MysU7VfPggf6/7MfitSurL5VyeY70
IWPWaI1lWXACrm2q+PKEjmJ9MIedHQCYbdnxlNPYPJS1xVpqKDRhUK9DXZUvwWhyziqHT6q0LLxp
23ReeR1iheiu9imSF6bb3dOQQsvuNQa19k0fOXdHPnooid5mOScMgOtoG2J9XxW0BcagJtDYqHi0
JvzHVVTtXc4gzKxQFuuEWXVNM3WGtYD1uU7aQwm8CCHDYYsNb8+gs23bxuaDqesDll6Yo6Ms7LUh
kqPVTDnHJVoaIqwW26KA9qei+FhJ51ZJMWymKcQ1b6R3Gz/GAY49NlGLU4sNPHhHnICJPONTEpdU
ST4rLYwPHQaVfZqugtZnpJTk44EJ7avvA990hPqqp6Z+KNKnpqM/IBLjutNcH7dif9Q7871PU7ZO
JfHAqdI2JQX0qxwCt8iCczgE9oIK5oDECnVYRcT8xaO2Tji/UUN/Z6hHIe/V2pBjVYc4lxhZKGpp
KQevopCcKRLQwnRKDnAFUAHEVQqp/GLmH6Qx7t5EmLuedV9KfI2DPumULFXcBEgLdIvAfSMjWx84
Eg5rTk5fQcSA7+8fVIAYO10Xy9olj25iyuSm0cNjhqWZZrMJQH8JoElm4IKDhM43Gmz//mG0PYOz
FL6r3ryVOWpnazNtCfJs048iPlpjHR+dqEQr+PvPWberjI7yqAzf/Tjq1rZlP7KII8s+0ozHoL9k
/jw4o0lnQ45BxuSxUXO7LQJrZO8cVe5qxBlf+6O9MzsN8AEjLVBpC2qsMhylK7wgALny8dpO4zOG
7WpTpsX7DJzSTkligotQRrpROjhxGALC5fYZ8RcDhTvQjwIaM7C2ehP2B3P+URi03/79Q4oVO4B9
I3q18019OvjiYZw96mJ2q6fQa0GnKHnMkd+3qKccbyViwEFj+nGwuGLWqe52nBN9b4e/hBou1CVc
0i9ard9TBa1+mP+9GJ1Rtph8SuAHlK2s7JkFUI5dfKtK4rGdJ9fUNsWco8BCZeJa1nRG2BxCMLRk
DyHTKFHDDLCizeSyRpF/Wkz40ZkP1rdy5slGND0MFp6VyZUvjhwy9jsRHz4ADYRxhvmqOBgm6eRs
gQeHkQr8v6BmMy5Kh7PxyHPeq66ZXX9NbTCCehsfmcbsdE3ddZOnkOYrekpQvWIc0px2oseydreQ
fyuWMvlJRArZOCshZPWp+ZIW8rlqtQ2L6R8kFZOZf1CjkP3xNE70jLJKGriIJ+jGz+zCXA7pdBVF
fNUpOzVDE/mIiYPKikvHbIdFAShupn03EXEMp60WlF69+8wTmFVH7SZQ4uS45o+rMVCyRfI8du6r
x9zf1b6Ghlhu7NnbqnBrtoeMPLSDriWfKTk1irZhqETxr8muN0u8G7vGZzEW+NwCv13N3G8kGh+k
T/niRxV3AfOpRZZFGO+JUunlJe/Y3Tlh9wgIdBu7zBFtJidIUOM6oIkhLXZdYDITTtj5pr6/iwb9
MsLGYrcrGud7THDPAMBAS4ziemmZbAnVdCWDhn0mfc7KXZglN5Nd0sJs5IvQRh9TPldIzt1AndzB
HehABDhwHPN853TDG6Cil8ETdzuKmHx5qzb8LXIg+tw5SHAwCPDUeN5phmcFOjMHW3OPFaBa+6Vx
AWwUhApstqxrw+P0EjpvWYUfNzILubO05Os8leUxSfBqSZcBUMFDSRUX0+NIHiswVkHoLhPeM5V9
PVaSIot6IDNzidzcwEElrTLnMtkELzlO/bRNsWmN6T7uzBcnCrfMsWmhaEFvDZ2i6ucUuTO88S56
ympGGD6Qq8FRwM+u+USakIlENXvMkYA+fDdgp6r51tZXV9nD0tLd4ImWBMgKc2caTT7rGh6XA7XE
ZPLDx+7Em5YvR5cm7yXmFjOFWqUVwksxNCvagpPF/3ho/yseWvP/7aHtILj/RESO//5dc2hw/gv/
cNGKv1wLi7SLadqwXGE5/wwgG+5fHn5Ci5SxJU3TcbGv/sNEqxl/sWPQbWzWni6l6wgyic2/u2g1
6y9LEjz2pCsNprQeOcB/2nv/kWZs/tOf/+0/phtN91/zjS7PT4NfZVr8Ksdxic/9q52bF1DHjG9e
cvfTTeIvAWOAcQk+97q+FQ3ZksAO3jhW3VHS4JnYaydoHk2d+XOKrCR8+Vg2K5M95ko5JoWFA+1N
FGZ3JWReXE7EUcbiyytgWE7BaUoKkG9R/VW4GXUU5G96vJ01q4TKyi3uT9oPMlJHRTGxpwh7aIks
ng3E5RHeUtCWYIry4TJlNUCCGNyZSR1I2eRHqk1xf0aw2ohbW0wyLeIGpnrSvekiXJx5ZtklxwB3
Gs3eht9vyxyVAkjXsZ1BkBUW/CSZx3Xc5W1JOxHQJHOpeR09Xl11yCP9xRjNTSKdJ9tPtgm17HPQ
hQr1fLoSYh1WILVRNOSxDadbL/S7AB1q0fW3HAfi005LWRCPN5b/Hx74VLJ0u9ZG+rIICZkN6rPX
AsvCJUpUhKdjO+eNpNRIJAEgE8bwkIYdEk6Oi4uNq9c1+isJoJNTIBQ4YVCemqS3Nt1AF1VvMStn
kmwqxm6dBpI/zb1HiWBDW63IKHpS5oHTwV7pzm8c49vjEnkvfBdCTmCtZZrCHgweQJ7yhg2jZBiJ
H5bSyngJsfmn/KlL397SRrOMpfsY8qZ3HTAZOlcqRkBZ4nJiZpjcNRDmUPgw7gR7aRnlvjTMwxSy
Z7F4RAtyewciCju/ZbNKkUe3Ak5Cx8vZ7qn51djD62zGw8GnWpT+p6XIwmaFj4WKu3wLAPrJ0Z0f
3TGuQ6NR5AsAv1F0WYGNf8Pvw/+Dh0zsrafB/yNT7eDtYvQoRhANZRfpsxaFX2EQY6nmmvKVufZl
SoHaFOSrpks/uJKawxQU6TmekNw6FDR27tiju61X0qVK2dLWs9CsWkZYvt8+1zztiez4BoI2XyUs
wJX4zZLymZrp9xb7aK6A8WGRYDARZLS4dg0CFVbQAdcXkrV7sCP1pozJ2wSI452SVGYlm8mJrgOc
c0Tc4D558TFXFjYkrT0BC2v2znQetKzcBxLVRXO8s0V/dIwpIERNhTupFo6kSTX+9hJwx7o1vIwz
ZjufAKaMDjNTCdwf78KXR0FsHcXXKJHtVtNCaK/rwtPEmu4BsWsy/5SE6a2OqSgEHzjDM7zvOoyx
m3DmRLptfvxmOoWJeKxIBiwcP/9NW868STk9MU2oVsVs4cSi/ZEUzCIyt4H+wckHRWsY1xkBpMhX
xdIZm2TvYdHH6UhxL+i2Zs3M9RW1gTu/bi0MYKwqCW6YCm6NJgNsQX72WjqsA+x82DjXJH+QqYy+
/ihj7Zb8uqPVrOAe84C0DXMR1tK4ZCaW586KtrHdHkVgvk8+Zal29+wF4TGMsJclheSeVHs1D2Zi
QAVWPFsGuD0xEYLIeaWyIVoX5P7Q9jCTSMiSibUlzdpc2n7plLBbvNgyN65RHxnt+3d9oOLD1Bcl
JeE52m9OYHBZmW9AinEk4DQic9Ftygh2n5tXa6spjoRxsFXJkxPVsHLEVapKLuMYaZPAO2C3kvXD
9eSyQrk8SBtZq6BSBsRCwQpQltSAF8MaMtOhjFFirc7RF7IiBYfBBrUz45wW9OsILzp7ELh3XW2S
3MKIGo7HStgQ24RDwD7QV1lM5ZiVMt80ghO2h26jWy7QUzQ8IlwYwfML4eVDZOpnb4qGbVfQdNf1
1SrwvRdvpGLbFNdkCrb0Sf9BeaY9FRhe7qevnZV8RKp5kHVzBdLM/Wjg8rOoUuAgaYNDcqn5ctkC
8W7fLUVHmmkzTAlqZx0hEpxMlb81rrZXHmIAH8FC22K5utj6JJ/Kv7uZq98w08q7LnFGmoeQFoNt
UbHyNiT4R6HPZg3ms9ZnnIHuoSDGxXEmzzjC0NGO80TUwLqwEDBrGKE/5Ca2w6Z46nrZ7gAVrhEZ
fpOGA6pW4QspbXyAHCV4HhJyF+e45oHSZ9FbhoOJ6RJ0C9P8GKV+Y6WB8RwgYEHOGfhKK9vSzl0W
ymWfpReIvEyCdB/25kFW4s0U9UtYBRULWH2oRv8zUrh5y3LmH+ObA3GPzm5aD1Hff8CrYhiuerWq
CmsZ1p2x84xfA/f3gqxPwIGk3KKt5pgsQDI5ADLR+KTKHp1Qu6jKwJPSDgySqaLQgAxQHcAgDBTu
YkybV2k5T0ZqBDvbJvJflofMJwU76CsRi+cg4a5lwkB9rZXtCMOWmu49C++iEyTj2psQeibjiFUT
odi2cXLqG01w70wF1eG6XGo9KneKER5w7IUesQ+83tXKMDQYih1+BVMg8CMf3CuA5zuGuFTaTHDB
GZ2Pex3RyHJWpszTaxb2a33I5S1o3Q2uy2ClK6ddAR55nZTpPhh2ou1wN8NOnizs1HhIq7bJH4qC
6RMNVriz3fRNpp9DmKxzp5Hw1AgfG5Y6a9mEUwvXehrjCxum7lbMTR0KKJyXlFsAZvmypTdjQcZ6
J3qxYRamVioJnjzCOitNPLcjAzSs7pdEKsr7iqUr6FJU/ZKsULTgefYyuO60BjSE/47jVhW95Xb0
Y6s5Ia2pXy2SkKjw8SU4yEG8LROSga4ZuDv6aH97HIsLJPIOEn7XU9VGOecYvGlpNBEI+iPYbRis
ticMj2+KA9JWDcYuqdleTIG7SRFhtnw6RzggpI3SSmA/xNvh4et7aDoNq1Hl39i0nry03M/dMXTi
vrb4l7dBHmxN0T0ZKG5Q+wiYG2JYpbZYlTYZUir7fKRGvk59cDc+1xkCbbjIG7+4ejkXWsskUSfq
DFR4M+nxfeQyVXnzABjqxUZ4vU67voPhOtZuctctXjjuCCIKwtlmWE1wyKgTZZ+zttbgy4Uow7lo
OdapOIZfQWGG64ld7b4LFBmmGghcyOAsHjmDWjENlR6mxoRAWTSKZ382lZjgLheIlcea03Zf25Sr
JNmnq7prrONviceq5fHNyFKfxox8yN8UfItvhrZqk373jWeGH11YH4FZYkuaZot46L3PgQJ4FggW
fJ1kVrdDv3CU3s2jbbHuErfejozC82j2xhcDB8sJoyB6VxeN1ZEOz3tKOAle5siMKDLDWSJa27RB
LZw+hAlriz8iIfKQYjMgKc6+jTABnwnJfTNhb8rDljRKB7xNb1d27WsnI8WU6rpYNQrzRtsR3lXq
goqSMYsw2jtY46/WLLmhDJxOTFNaura02j2KKeXhU/IcARI/o15MHkzEK0a95MmuN9+9CXcgqAjp
GM+cuf8EBsMIPe7o/mFWn9T0stT3uCmeddPXN7wHjPkO7omiKjc6+xp9lISIpbMq4wZ9sorMJRpm
20kYy8aMFBX9Q2T4B3Cvfjmk74bOA8IuXQYEdX8szGajsZ7RVk4DpzACSvRk98MypG0ozPsO++jI
b1nDFW7OgUWtpZuWNhTrWYcK0t085Q9E8O55xD5kRzGGhZcsDDJKVjsTBqBbX5mj5Rs22nBTZLgB
xpat0VlnrtErgU1roYkUpYZG4tJy71bsngYIgyudswZ2QInJsM3XpSn0pdZ9sUScFUkFYklzTMaz
vvNEW+nD+JZ5NngJB7e4YTMG0PqNabH0udK7DUX6gSB79nUmOZGULLN+ePHTr86ONkZN7EM3VHcy
6MkkjuyR56qoFfbetb4a1+hPj4abWUtMnHSXTVRsc0yK2E4BLsedYvXdJSBNs2AgQA/k5C7aaLxT
jPsJ9Q22gHEOi/4pQJXAm5QuWcmvZm2Bue0ahw1W8+O1jErxucnNaPR/unj81IrBPA7CORa9YVxr
9DHRh9mS2zVYZZmzlg0cBzsNjob0a948Yyaat1HBJvcpER3fo/SGxfSrm52/oU35WGQONg9H2xVa
RkrL1d0Vz49VS4/ApiE/DjYhG6jJSsw/hUZerMCDuZR19IzNkQkvcSHoqZek46vpHequFd5HbpjG
mHnCKqJqetgJHIybym8PxI7wBRWPhGOYi1KUAT8jPzMchwptmMyWsXrnCj9zPa1TOcE7Ilq+sKb4
XBek9FWJrOsiX46Nwy6M7BdQ4L2qYW574yHVeUqXEUV58pGJZrMulfNU2dxjg80GIam4S7Wko98h
x0sROtbcLgW0E7+aG4UdcQ/9IY6fhy6iw822XkjPQ8Eg0rAAeHCcyjo6ayxiFJrcBgUea2zx0ZBQ
ZPJus+51DehwWpOtuNqXOM5XU2Tth5jcC/TokQsU8HsMzjyuPqy+uY/DdAnNEJcqWK5EIaFyqa90
G96W6H1YwtI4tnG9d3WLIvuwxLCgR29uczR7wZlU+sN6LNwrpt5sSSrhKhz3YFk0DDB5gf+qDrJD
RcWh5K5rpzDRab1rGOHAQN1y4MZGdDtGk4EELKl+9PD1mC3ccyzrXsqi5HoLGeFqMrDd7JRYDcGw
D9Pxmgz9lU7deuliW4FhFsfGb2asVVfcJTd2q7K9RuTfbxuaV0GOYR4x92MVbFzFpZjb7cU2uA8V
+rfkPKc+UpqX5n+9ZC/XieiZRswfLeigjmQDUNGe0TVeVMN0bkFaUiDe78uqP2miZG6e2bu0xxrQ
C3qBJ8daj47xnWCsYKN7SMqCnaIkskjWie1h9uSnCfTiqn/Gjkg4x6ro2HY/Iz80NjJ7E3YYruLn
ilnMuo+ji552m9hGzmGYATygMoNrNU4jo2woNwEkL3zze7eS3+x7mLPk74XX0ElkK4EB22Ve2em4
iiZPHCaP0c0Ei5yriR5WC3R1Jrc6CB+jizZirmuUj/iyH+BoEOEgMSr1muYlLIQmnJAafOKalBCn
urLOoR5Vb60T3+LMQeTNTuZUQ5miQSyMz5RR3eZKhcnCetJnHYYivFiFfmnq+GbFSb7Uo/Sjausf
m322+JQC62oZyMdgkjOS9ynLzYdA/Zix99PRerGYxmDdjNUXDRQPGtYX0U+/6aAuwZy86sk+W+5w
IV0OAzV5yuj5GAhdeFbzXLbpG/DXY18nt7QWv3Xb/EQgWx1f7HqBy+Dv3xB+NInx5prTrxnJTV2Q
A9Tq5iWmPjmfp3w4AhCugxVg4nMENnMZTd9t5o4Ql8NzLuzN/BI04a0hLs3exg9dcU628goL8r3R
4g+8a/ByqR/Bld8kSFUlhXWNjK/BnNT1C840evZmzwFh8DQbRztDDH6KJMVRumHd896+0Rp4Lu3w
o08UBfMxDnO/RDTSm2c9KI/9kN5im3/UlAGW7g62dk+feE/FDxjrRD1pLL5h/WthOHDJIPTluKQU
ek5Af9iGz9JEYUfoAQas+qf5XWg+w+l5c9dQ+DXV/YmU5i2LgOo34yH30Vek+1JN3xbH7XZsnr0W
51KWcquafBVQeS4T2JYgh+7DzvDDCkjHkfeg5PMG5pRFJPj0E7nuJz5WrbEf5/dbNxqVcxEF5MkH
R2BzwbrA5qn0PlMmCTJ4CMB28GAEPlyLZMdEO8TCj0Ck+pigMTYCJSOQ1+LStdprRRVTSghAwuH2
OchgfmZRq+xPgiRYOnISgT3+cfzhFwqsF2EYnsOwwdUBgbxu9JfA0GomeEbDDIj++dG8EYaiqHco
X9KULwrA4Kpp5DER2RcVyphhojOODH0pg57JavFAnP+hUf0X9gj2ZUOrLydVHwVLcpeC1y5wGlOr
Gq4D7WhlINq89Eab9U/mcYGZbomDCzffNLK6Q+pdGHPJalgOOI5wLc4jNVEmI6beilAPd4Q5/nI8
2yRj/2TlDR7X6DB9KsmT2eimSxHhcRbidyzy76QgvENEXa4Go8CXM0Tn3OKDrsz43sbTucIg4Xl8
Ej1pfZb4ZFUNKH0+QnHF06IIB9jIKjxYBUN4O/30ZP5n/vocL/8aTD7tMgkOludta+qc185YfbRo
kH5EPtsJ2hfMcbByS/E6l0gp1IGpHC9cisTfeuNxMPzdRIdDW076jvq7D59wVWvbJ7Wo31ibxjFh
ZlNiJcJ4onDAVdS5fdBPA5a+83Tjwq0WI6XwOrtumwlMDFDteeVmd07pWU7H4bdMRzZmo+C0n99d
W71VVvxIBhSKUVWUW6MZltjFSC4jwSwrrNMoQ2yAylK+VD1V3pocX5Udl//OZPkfSOz/h25iwab5
v9NNHv+U3RdRw387FlQ9/McBzfz3/kGIdf+SFi3xniVYDm1d/98DGtixuidNT+g29CiA/P9nQAMh
VpjCgQILLc9liM6855/zGfsvxHITnqwBPdbgr9r/nfkMat2/Yk44+AO1oDXdAoBiSmEa9n+az4Rt
E0d4RTQDwTPQhXbze0nCYmjk90g4w2rrP9Ikg1qUZv3UTdBVI0W/qBj8N1OzxaWkAnjpFcrZ+xif
1lyHmxyObAV8DXUv4cM5j4SRzkM8uGcUW5VoZ89jF+q7mbnzgm3TXclVHJRrsp0JVXX1rGkm9zti
KcT4GyYIEGwVf/1RhkfI1uQGCGOuqJvbeaJY9ZgKeSXWc0OqMc6thGm/xkadpgKC8vXGY1axrRMP
b2cgp2PjuQl7mGCfkf58r/DKkFowtqVbZevJQe4pI/PNwVbHTJ1wscvecGl2AGs9J9kPI0CwEXZe
p+XvdAFGu8wVm8GuExpN9PoiMbUvwtHkUOSPd4MqadSBfeMETxFRaaww1inRmx5X7XDsvYqd7yQ4
kuecoiqjmBZGQZl9XXrFhirsdKUXzWub49JLOrBVE+4peoTScF03YmvCaD0gxPVbXUKjrtiHrqIm
/hp71i+tpXu34wBrj/7OU5AceKStJCS4++R+hKpL1vbs7i2YARtawagsxyM24hjznUjf6IzIsIMI
8qAe/m6dJ1zWHD2DIF+Yai8twvyv4T1pRCO0sgpIJdbTpojiL0uF+IlYepf1UGmHDk5AoQ+3Ss7O
H9z1R2/+AXgHk6iQCNZd/qBRBPeFAE/N3jDyBmPHOnJU8GIwe74appsGJMVo/EWdN9OTA+By5dfC
x+7CMxKcSSdoW1SJHJ8L2gMCa08iEkiLDLNDkCPd0BUMPCcL3hoc2KSqfupc3bX8xiSdpo2i/qjy
4GNsp00gu3ZZG5SfOPOxUWvLHWbHvdsz+/ASZNKaLB7RBJ56SFUaDAg6LwSP/UJg2Jz5PwJ/j413
Dk8TRVtTO2KOww4UAOuzWnDmkgrmVZlCMBDUvg8JUGQz+oEMTFCqz9ul1fABmFN4L4bvKtC+22FX
85S6+QZWAtGfeZ6pY6HgcqVD8apSb2Wa8g+K3RXryVuQ0WPYkYfQRXpxKkWbVLiv7OHuVQhSWprc
6E1CUCw5fgwpXOGsuSWqf1N99qv172GTXjAfvvgwDfKaY549PdjYKiIbdkH7KUT8pczxqs8NLKlA
QAgL95QY41VJ/9upafsKm5tXYA+ND+g2L/QjMIzwzAJ4JP+sQfyXZQN4hz62730mHii/3hYMDQeM
OjvZUZWAuBujlkmQSeHEVenU24lHKjpEcnF6+yI9ztDRix2azwxEfvDZ3WSFbU9E727T3CHwdtvY
NB5cCekZoGX7mNrn1GcWZAdgRfg3YzCO5MyLP+VITSx4uuYAaGytBvliUQC6MOyF7wDYKfBKbv2A
U1M3yX3VGAvSwSPOTUGNlnihG4vGBNjJlSfPEufwomG7vuh1xpHcMjp7Y2OXh9TDyCQMME/TE6ko
xVtpGq3YWKj301yhaEVGiQmwfY5ihlOZQTxHYO/IwyJdM5wegslZG4CWgIZmOQXCRb0f4OKuYrIp
JBBD7DQDQp0+Xr3AZhHWxldMSyHRfAiIhRN1XB/u5xBzgiqpu+sSfdewPMI/6rvotxRkFLwOP3Fu
DXtdTTfqQaaHmHRxA+BlZswCKNTb71Ex+LXNU2cPb5K6SixSFcmAkv9cO79pZf+CQTLWte7sIH8/
xRJdiu7HAzNuqnmI6sGwP0wETTSz/8oqzKAxH5bqqnqhl8ZPYFC7BVrvi1YwwsGHPIUzPo8CrOZ7
7CL1DHDwROhyWCYd59gpT1cEN2FOGNVXYjP2YA6zAyrlr6GZ9GvLqu7cBjYuxPQ+TarbumN59RsS
VN3w4RbttbeyZwcaxJZGPUbhQbMbRAKFT+xjUECw8kp0NceIdrnEMBrEBdxr7OxRVfrkA6Ly2GhY
iGugpUWg5ixtjes8pHaxcKtHrKBAOKzoIy3Iljmw6VaJp181vjviZMHSU8iqmBZn0Is+rnEj1luS
xrhQp/638UW0qeapCqFnUDz6L8XSGPgxtY1j6m0nOvHuelK/uzB72gLqohViEqD++1OFXrVojOTZ
zOjykzZkCD/Ttk3E6tWPh7J2GVGAU25NBAHHyj6neBzJ19nhY+8fQqltwCKTnCuXfsw8tXOsW+TZ
H2zYtfVgtz956+In9hkBFVhREeyym+PU4Lob684x1L9aqm4Weo9z0AFuApAhOri9vzIs9BcXdVlz
27s9QLCVLZnDWiLZaQyfHSwcTsdTVNO721jr1ToLSIDaqibKaTLdGqFA8bVQ54QZAe1ePzj0G+ML
hwM8MuyORsBMMJBlVDHUK+21MtEIGBypCAVojIK1pllfcYZUJyY5rTglA3kNnavM5KtOAIjscohw
1eOJqvyz0ajiK5+ZsXpes5WwtYlzk/dbN/CQ0yZ4G12KZUa/TU8dKX59eMz0EFcV2kpLus7BAjk0
9DC5f7rqTWTvbonujYMMhKZqjgAvsWYBenI6W+3KsCRmr0Mkoghv0mGCpu6uNGZXuyc/kBWabdLz
p9xXa64mJsli7fQSMZoCadZUmGp4AV33M5Cjhb2hpYreNbcYM8JtK2Ptb7WJvrKNIrC7Kib0dl80
oPmz4sVri5TWkqDfTWX0J/XpUoyjHnQdEvTUJ4z0QvXVGDnUYu878nL3UBNI6N4MPxwIOJoEG1oC
qLlurwUzu0XDN3olh3ONkXQWZW4163FLLjrEF1nW+6Ch/5ubUkFRWXbOdDAiwgRxfGd/iH9dB+0T
EnhEoPLeZs4L1azGgRpseZA9z+p+7HcZ+ujINHlbKR0aWXAUmhOuYBlVDwG+N9y2BlUDGzn6b06X
SXgOs56cWh+mssql7fWXKqJ5eNCgEBj0sLRjj9Q/Efp2cMQGUequSh1sWsi3cYJAcRh1HnXV4GW7
KivuvOfTUOJKCa2JHDtlUnmf0A6k5clxzpjUtrceVfrA84GA7XiZQupmJJ5dunGyFP9HCPGOoeqq
SkE819o11A4A2ecBpdcubDkB3c3CCv5CBefBm+5p/BGnAmG5mjhkB3FFXZjHaF7V5tIlRLGoMj66
lhUa8UsyrNO7bqGbqj4gyM+ogc8wbOOF52N30AQzh8E190498ApCk0ArqwwJE2gnebcLc21NhoMD
MuwX0qj+mnyCduJuLq341BO5YLcHriXDXBAo7aO2pbnxtODiahVTz4Zxkzn4GrYnez+4qFPEw5M2
fM8VM2C7iTk4qHpTAQCAVM4uMxbezq5pOOhGALQh7t1N7l8atgRcocyRA0/xnp3YJeZitdjaCdBO
I56mubsmVXq9HFoJwSRBsSt1exc0rH5FE3PAzhDnvdzOTzaoUxxC9rMIY4pQMWhYBcQvAJOvUz9/
HC2n7mR2pVb0XCz4rQtwptnsFEm2zQiz1uIF+hy6d7ndQeGL4n6fDvbTZD5wyvABkLmSbp3ysTZA
QULU+bQ86ItJVy2ngKdeobQ/UcQC1AKfwPxUoHGjwplE5kipIhmnOjzA2j7RQwFSMKSAfPR9nPFh
HUIT9NOjSrHOJA5F5KxuFKWZt4kRzNYoG/wd4JZ6s2qZ+Fg0rO5V4nBGaAp/YxH7OFLftK7nbx3a
ZL6sXMRfx9FYN4wfnTWABAm6SwnVolZc87an793OEGSfgudah2oXsXmJx2YLWNy4l3oOjZcvx601
BZsg2Wqpr84EXaGl1GGEsywG8AsZM6Es7RTAp3jE7UHniLDxofWPCf2J0B/Dz97zdwZ3ASQzYH3Q
aLFrRw5T5H54aBoV7OM2yB+cCllS4IYmClx3nCPJ6vedcbCgGy+Vy6mjrdeF2w1IopQhTlHwTTqc
TzR2EROtemJjkv+KiNG3AX3JNgF3SSeJVyM1Sbi5u+NYa3fEav0yxV4J/eMxMUpyumU+3rkuX6w4
jHHYj7eUYkyOvnl00ERQU/WL7dCy1C52pvjJwCl0DmsdZOe4nbLUuf/9I3a/Tbva2xb2Na3WynVk
imZZ9dOrCtJwP3qkGQMgng/qf5F0HsuRIlEU/SIiMAkJ26K8lS2ptSEktYRLvOfr59CzGMWoZ6Jl
isp85t5zc5Mc5wAGfVyhpYu4kBkIPJfUvDcOpeYELJ780gEWcG5udf7oIfR4Id2cRNho6V4i/RB5
GQ5RC3N2YBu4TDC0ZH03veJAe1ISxI7tFAH+B1rh3ikH+Ib5pbfsAflD+4zQGNVk5lcGYbF9IG99
aMc3nv/WMLD4lu4rRKjhcXDDq52lZKbZoBpKGIdwDxBpje0RdVe5isCQ7CIsG75oAXEre0mjckS7
A2E33tg/vRTuhJVoHrkygupSKtM82wl4iggQ0F4IoW5RXGl+ymm6AqZy7y0cq+HsXSxqLJ4CoThG
42lDYqICkzehcxjqftdMyXPFT3v898FSzT4oenFs4vg6sEo7az2XMvlihzYmEaavi62VI30z1LBp
lkTvKFxiElxzPo2tn/WefUKbtmklgsfcan/nRmsfUbBuC/Be23ZiHm05vJ5dgSbOxXHYCtBfCorZ
mhVtv24b0T38+0CExTOhNq9DUfwoctn9mQ6XNTNWDofF3fXfhyHL5p3XIdm2cn6Y0OiWxJZhAFFE
+DJIAtgaaFyxGvPBcri+EyBr6wk5wdnosm5ddvi3okB3j108E26TkkprU2/IoOtv9OTlHCVvnQOs
IWdue3VLPX5bajEiJwERqCl7Zm/LPKZml/qEDb5d1wD8VpiqkSq5QXyPCwKybW9v6GX7yeJvQS9q
kCkggx6EHah1bSb1sxa02ZqBZkHros8AFaCzRsTBfBBAuDHyfmWlQfpbFjZ2Ji379OCOYT0au51l
ce8XHA4Hq55MaBRmemIugEO8V9dKa8QjTEiEXDGkIuwCJGbU90AB9dSbLW4P513pwBen+g40j0mQ
DIJXDb3bzpV0Sf8+Faietpk+g0Zb/msNTW0bgKvqDWpTEbnNq7lE3PBjg2sAuvpKCn22L2t8pf8+
Tay4g8uNYi9mk1rZ/XQz8rI4V6l1KYXYpqh23kVAxUu31/ohTADfi2sP5AHX+JwOI+HXrYdbQiPJ
gUqUst3ttxGx2AikeuOCc2Je50rL9x2/BwYDBn2pZbQveN+jtYk0LKq87plIa/SWuNdDbXokyG8J
JP3JGtQKheawFG50tesD5yHrUnEm37lYl9Fi70Q4FNlMrrooMY4BmexEDwDQm2irmp6mEwvM0uSi
42tz7C44jBgEFW5yMAlyIuC10A6dY95HosgWVWpzKGz8GBohg6c4EJ+wum+xPYbHatOj8ibj1jqz
m3a4KFBxSjtYGEGy2uRC0hwg+z0Q4fAMgzX9sFrEYEj01vPsVmt4DPApIsFqiPnYFE5cXLWxS3S9
f43Bva9aK5cfGPsfS8+4uq0+r1l+aCQYd9wIQrkvUUUSQ4G4JFABhwJ5OvTJ2VdVU2oIpEkGvmXY
MVvXpteL2IbeLLt+whN3bGf5yPCcoWL6I8qHYaj6Xzm3786vZk3GVR+Jcarq+JxiJwPUj8CRjAjj
ollsZN08erGFm/+G+IQYWTU7gGbpsZWYRVlxvEyshGNtmrY4uZC8qGbamZ2u71SUPFq20tZ56Hpk
bPVIRxYiSh73125K71BhzDPhyzpW82klJi2nseWUDHRr44ZRcDQxYl5SZ+6OQYPIOQt1UsehSyIB
PqRdEF0Uf1KoQSwoYmA5cZ6cArtDNuF656gIubO9HKoWREVEzgxqbHVAKg0Jw0w4WNKwuVQQfogd
hqGei2LPWrHaQyVQhhGdLQjYh9EmnAn1x0kFOjI9kiPFkBf7tCqJtShxPNYSpxyXJLtcBwF/kZL2
nvJYnh3KxpcQU+2zbWs35mTOWeGNmpsFTxG4akvAsrmJCHGH3zKO5yp0N/lfvdCLZdvYb0IDSE3X
zdF+KpiTFvXf0ej6p4g9MMZRey+b6arrpJplDOG+WU76Ys42TmbdpzqNjobHihkV8qdOnfalTOpv
K28+scUMcPhLsqOUauABcvWXc4PftYUwSNDTyRGhiQ7dBj5riG/QVKHPQETb9Vr9twOv0LBt50sx
+BJJE2M+DwBEOelDHRi8YdMbiJ96xfjhd9QlU6XJgN2XaiwSyTtHYkHqWCPOJhfhV5SIezmfY0yB
PKygu/ol9x3bT5yY8mEE6hFoSXloNAZdzJCPImKjz44ayfd8oHMlzUCS6cBmtoauakmdVXlXMlGv
nANFIhSmjFIqzPpnsL9HjJXfLtpF5EbgvXJEcvARoQHbFc5yiUNwHBnJBrAgRABzWUPjE9RYXpnC
RXvi5BDMVINJnrR8s2ojxtgQ9I9tY3Zns2sOdSoBmFoVP6g0g23ucpbgnHN9OGC6n7SMxLKodDdF
O/pdJ0h9nwW40CzcZalTrsPFIMp+c0z1feWUwZ+Ed0u7OA3iUD22Cc+YUUeYK5Is3sgwslZDP6uz
zPtziMcVsvep7F3rhd+mG73H+TzsGDBAgknOXCx7K6QMsQw26ZLMj5VJy9RKGAlJhUBjENW2m9hr
uxPFl272irGSxO7RvBhtwPdtxiQLL6J6Wc+PQYvNw0jHG+/iHQlMyMTM+A2iVb4ZPoMYmqdXDTBw
ydI2Jq/f2KN8zCP+RFVknqHgpV+M5FZApSBUNd7Fbhs9iDTGLhKat3gpYMHRrGPgVKmb5DsPNrSF
yuPkJRMpIu1wQE3o9/OMPhOlA5aY/AGhUbSVbsPADq0QI2h6OyfU/wYz56zVZRUjwPwxygiwmJGe
bQ0pk7VCSVKT9onSydavFrKEvNEbbOZBvYeyiaIDWWECT1FPDer+Jl+wbGjKUdBvUehto8IEdmtk
h8Qwdyy0u/Ws8LXbTafWTm+RZuX0mGVhD2LtY2eaTU2zhquzMyz7OoLfOWKjvOAc/B3H5tcukSvk
JlQbJJQ9KZyAtWrtAguKvMxBR0HAk8cmgGl/vsMqdGOhUgNwqPq114d/TQLUU49kIs2cQVfQwsBK
xNWtG90WJee5Z6y9wz1zKhpg0/8+VAWcN9xTbJl69ahzi2NsRs3icdxOWROuu4jWKBLmLh3RjxlG
sU/MhC14vVhi4vFBkW3jt+zJdnzzaB/K8DvKu0tfxKQLAvQktI9h1mWsy3hvxPSKRsUw1hxR43SD
iVA3rOl61Nk8koQzbaWiz8UmjughU29MlKo9rWccJ7coSodHl91Pobf1ujHqRZ8nUSEg9WyyCnLN
YGnrNsc2jwxgPVDLmm2pfcDd1d2Fo9PFr1lK5VZ51btdUGy5nmmjyU5jXrh8xEKP97THJxF28p7m
DJ0NFgdrp8DOAnjX3aUuFioNNBiEPlw6CQDCeAjq1T8zQTHQko9Tp2+glDlbO06Dq7CXKcbsRJwj
9Xc48TMD5fhhjDEhx/O7Mqi3dV2ccw80fW3RLMnlHmnc9aBT5XVKwixQ4Z3lmyNcUD2w0+oox+Mk
XddnM7fW06y82OZTreUl78z5q8rLC2DZwR+57PzBlb8T1+1hVN1HkQdk7HJ5O4EGKSk0HibqFTez
te04BuW6y9pHq47QHKKZehhMk8vQOmWW9z0n2VeUGhh/VfSnp+bbmIu/SjcvTd+Y20EKAy+UBcwR
FCLb+okaWWGfUB2THDurse7gqGRvDK4/+Ays8rOZsAOADwGXO2GYkXprbTUL8nqTireau/6iyfAv
ChkS3/Pid/kHyvtiZPquWTLyC5BI3VFPm4F50VxYGorXapPXSH7zDHG/0kgBaqD6brL5NZOJvfak
8nC2VCetMA0UmP21ZTn50rYUpe3znKDyThDqxPbC9Qrjqzsvbv2Ikohql65fHBZIadD09oXYdurV
EPcNz89scVGWyFpU5Dz+E7Lr+K83GfrpVVkXnGPxUi10J7cRpDUEwIyiUV48BjQAA6ptIcEpef38
+u/70sgfTpYeMJq1c9CQqwfsVvmxW83YlINiMyK0n0qvuSVoHmejbVixpmSC2cEL5Ru2+Pq50vq7
MhBcm5F+JCgBCmofrZvUPhg21Dujm7cDGM2VnZgnrWXw3Gh8Vsfmvja7OwGr4HGmCDutxUC7LBAN
MnKalkuiM9aJndxhLPCWLF6cSN2yUbvY/ZKt7o5vke0lfnwROTPj2isf7JgwckShPYcaHvZZdr5q
mGBD1OpWckfmnrfOzWNvOd5u9OK/hZrfNc/ZFS3GmE54Hx1+6pXmLeb1KvtQSfhbCIrlpgxe0sC1
uSwdxoiDWnN/Rg/gBKEe8XDjL/oxw+558BD5GjVczcK+O1AqKXColgN5aBVqnEJWDyrD0MM4DQWT
4MLXu/bN9eorBDe5HZv+qdOBcHrtpLZDQRUjyuDD0kg7twypNqZZX0lCZGs6uS8NnOcTL3hpuOVO
tBS17WxuaO1ydn3ZAUl5yBLDIx8F04ZLgvIWnxVC9pCbxtLuNpw41keBs8dWeNcXWe0DuBreStWY
QpWpdoYIt1JU8kiaMwtRut4oURtuAOIAUhdGiWb+Tjn7B41LwcYL6afZ1nIwM42kiK2V1OYDsRcG
3/uu62cE4RGjVtnPKfUFoO7WdBe067DNWCYOcf/eGWA/dI3ZcKSbG3Vz6/hPYc3YbIr2ZPCPRE+H
qxVosAr9NHfM81ClDwVxDCNQzNXY1bvGwNQS9CRLjAlkuQm9W0aX18ZzvjbJTdhbMC2JcAENjTdg
HMROuO7fyB7eF8R/ammSwbPzRY2bI7ACyeLq3TlFWevLCJM6AQENMxjyu9pxPfaRzTsfOojqWeeL
ykWwO0e7sIJCMFVAFIdJogh1k028K6JEu2AcEzSJkBgUmJgo9WnCoVW7d5dEyRN9sCejl4pciDOD
UQr2ady2wGJXzcCDZTp6tNVm7Wg28a9AP+GrVI+O9ZzK858Qv6zj9JC7BafcYLBnT00CJVzpRPve
zfHPi+SDZfhLNlm3Vss+YEd7W6Fqtsc9VSRdHhq4GduYFXzPBW8YfDFY3tOkOQqZmFv4GLjQFiwZ
LGbfZc5hJ+JvrFBmM5F8YGZPsp/+okeUxSH0o00Tubi7dHIEeg8uRe4cworGrhfBtcxcVJ/TcNQV
NXzc3UayPYmWqJF/Q94njgskYy/YuNRfscz2KRggrBBgVMq71Q64xriBGI41ik0IODtH0FEkKZ2T
nidnTXuje3lMPd6ECkzmkEGZDuMnuxRY1GifwHG+e33znkzBdxLHATpv/Z443SEler0zvZ9Jc3mr
VuO1aeoTtWSYW/6MA9m3e53Rml7RgnOvsJllxe4IK9u4Bi5PFjhemLCQWm2yXt70kfBx8u6oSQGG
1JG1CUeHhYMVrMoRqWQV4CprlAPpgE2CimxtPU/8HRWTTWEStlYWwXDJzemQ58BzKgsBRK/p+KzI
FNyE2FXW7L6RpfN0JgUaCphQmy5jguB29ZMGc3wFpLXZipp8sj5akART/AyuuV6b35xy7Pda5ia5
cCpcFA5X12x9GRApiUj+RPz3Z0DEc+AuBdhuGR9Z5Wn7jlWY6FzrZJuAtBorQTgXWNA755AQOJD4
mzSjfMS2YhysZDqMLsWiGlEjFCkuTzddbGztMlOqbDw8AQkEpkgc3zK5X1JpJRsVaT6HFGiVuBw2
YT+TokkQhpYq4nnkXB8nJ9nyWBGn4zBnKcmYOmcJrU5umE9MY3gNwOOtpBEhNaHAwkuBW3ROn3gH
bsgxUsk434WTPRkGSdGeym7J8mI4AYOjUhGp7ZEFs+vYgx2Nprt5S+2l5xkmnQKFcT0P8enfB0I6
5yPcM4cJ75KHwf1iePBzmFUSAIcGehkyoRnQkuSYQUIxcpZhqFmTDX8Z0AqyKwixTYPXJu5jv7Q4
Fga6S+lkkw9g4BXll3qA7nUw2R6yOwn/0r1wrLH4OpTeohInMPW6ZN6+kcxggzJ/Jc74lSyB6Ra1
9mOB/givWo38OCuppbGTkUFNcRYK5fn/PjU7c9y1OpbBf5+6xmyvsHj/zVULAE86tGlgjPFqfS1L
AK7/1DpMQmivowlj0VniT7R6eBcUcZYp5SGS3veod2+4ofmLjDw4kHiER06/64CASWLl59NcKgBA
4xKETt7fO2wrvIOnxzwx+nszIxolLoXCn7iUcWjp4NP4AYrZRrZoLHjz9TLE0o6gSLJO2IVRfR9Y
g1Tl8FI24ruMo5eIVKct8DSsT9lxZsZTFS/NK3uB7ZiXHku4+ccwjAe3dleNk576IuGdky5jQy99
GJm6Br3ajBZVJaZ89GM2xmDU70Qmi4Omw3MkfWBDvMK8Qm1NFGhYDT4J5eb0GVRHmDXSx+DFNpPX
d6bv0RYEUM7N5zCzDcfR3Jo4POGNvOfGfK4LVNqgDya/6lK6dHFIM1atrGep2nBau+m+qTnM6Y3y
vekN2KXccDtwTbG7pkxJADRUMydklr7PSbxXYwfuHe+t1WFpaYm3prvPdhooyCV35A/zyQ8tzY7e
TPD0rLOIHwpJM5ak+1YrXhLtB1wtiSzSg+M11U9hKQ7uEO6dxDtPwB/8og3/kBLhGYRfmJayFql0
eU0tdk4m7JU6fB4dD2OISBdyZPWu9RYRjQCLcunNR1Unz01i0AM2y3aGDFt+BIMUASwJbREDcEE5
V1riJ52nDGW4SjcOfl7cvQeK5ApelJOtKXQCX5q4tyuC2kP3y2yNL/xuxDIq0ulLC4RWtw3d+oXT
ptu0m0yrvE1gIj1sUMOvsxHSdqJKwsrJVEFY7YMKOTXY3EogqjjY5Q8MG8uHhZusSb1q6OTnx6Qs
gY5GIUJACGlhfq9ANjBm131lwUDQa8lIdsEMVWSZrTytOdi2+MMvhj6lIa4dzhLFTz5faNy8gWjk
Iia+wwpZ289YNC+NMdyGGZBGMXbvDOQ+KRbQJuALTNtT7OYbgMExV3438a7yG6x5stqH6N7qno7B
nlxt64WVODFgBYXGyIN6+mrZeAvKjJLNVYtmxRm2uiBCQgDJyFOLpW0WW1u9K9ud1cCvlmS38KtH
JQgFlQ1ka6zNcBpWEJXXVTWh4rQRcMxuPK9Cp/yYy/xjNAGpsnvu1nZ0M5382o5FAf/OyratjePU
ycgxtop6n9r9wzTIZd8bvYVj8VJY4XA08/Ta2XWzI4kDiCi2Y9+0PAthoP5Ttxng+6J7l4LqF2Pq
Qe+dq9nzLYzsklnpFH97Ko1Ea5+oJp49LbjMmmLzH3jTS01WTBcRFSgJZ2WjnK/RkFTHegye8OUU
u4gxX0lY7CpprG1Rmv2VcUMEK4hHvw14cmMqhS4yfADn6u5JDG+55qxjWELoIVjUwj5BMynwU9S0
g6tSbz7DPbHsvKeoIVGQ+6autFWaONdZhJshsb4iFE1IhUMefeg/SrNfbPdvly88zjaA123LZ7sV
ZyWrhDAYA4VMcqWHfzUt+2nAbRKSjABPoYgXffondmKWxmp4Uu5fI7CvpR6ewTpZRG7l7dYs5ZH4
3XRNfytWu7kuMRLIXN+AMMbzAJmSXZnynSx80ga+JdVrPqtY5zoYGGtxRLL8bJ8N0ic2i3MoYZ+7
SsgY8ZmF+IPunAb0837kqHfOZM/3+uGDRrQeFzTnMEiKeA9/V6G/BwEwLLPDF2Kn4RddGW9UOz/m
Ir5kwz6OnXVtWPceoGufmQovOp1o+QwyDkVH+ARVMxnAF+IqE3h39pVawG4ZQ6sQ9/Rx6CmkXBuJ
iSWbs9fG+ykFLJck3Xc/oTNG88KsOzfeiJkZOL2gy5X53WZ+QS45ugwdr5cj5wc5PclEvMhuAJYw
Zgg+ynI/Mt0lsy3coWXjkBfDsCKVFpVD8ctPQbWfFOWxKnh9LR3EvGkyrcu591vjvYMEt5lsZKyE
zO7yZnFw2A4b3PSVJLNq32J8jnO6Nju79bXmYXbC+os70SdbotgUUc6kp8eIk9bvTC489vTJzcKn
YeMXX2cqZhYgMhauqBjthiF4hSgnbLpnZFgICdEOm9VOYljf9e70Tpow6sQYSaxxZybzzfF/EQXh
uUk5LUg0zG9+LMBfeM0BVP9T8FuH/DS5Ff/qLhZEnt11a2nvWuZl51bJF2U5l9nrT4lgjo7Cbr38
LIaJqpdyycJ66tNss+ojNm1EQUnRtSWUUN8WiKpMjpRVXeHugaTFmOSPK3FxjwPV7dixy23Qymrz
Q9rXJyZlAhJpBZ0vLh496zVDP7/yhlkyBDnzDOMYTJkaOsMT4fPLYDY6toDRyRVTN4w8MKhZ6/Pm
frPklviUbgfkgcW8tjmbJdsJFWJWxpnts7KxHgJ4Fez+4b2kONXBrYfaUxlIQRPWPCda9W7l2QE/
8bcbqoF5EsrIiitOZxTUG8KGxBfBl8CR2WiPnZmkW6OwuE8mHdtQL09WbYt1p9ctiTajuY8i6pUx
OwottvDk+bmB9Mj2snfUWQnoWI+0Bg8Qu3VLPV4aw+wjBPolJ9jyAS1g6LMVLjFyMW0h3fxYd013
cGv8k6GwAWYEpBybARKoXpTHfx/4BYwI3mIgGktSWZgs4V9DeYqs5DZYBiwLDbQ5/StRbSUfHGPG
KSsKHJNuNFLId/m25cHaOmZwmhrCHvVaNdhjl3/9F2rf5SDSHJQ464YsmGObppSeUM3XukRpSCX/
zCbnaSA666hwhf3/YVo+zWa+rdJ1qVoSbdzJUF1ThDXwJAY4sVPFNAxdWn5A3LBmKL2xdXQThmYZ
R88YGVi79GOJO/0dvcncBNGyyM7pz0G6nWOmmfjg/ZoQEmLoTs78FE4/iA2qTRsPzyGR1lY7Q/pl
YjrGzcPs6LeEMcssiI3TFKw+82SjGqlTGyOgscqMby23L25UXdBlX+cG85LD7FUSM1cG5j0UhEkn
8lhy9/mYRhGKQt+Uw5/IcS4h7Ga3rb+6IP7VHFbfBReGhhVWxsXenCNYs3+EaN+RLfE8WxykKdDo
mpoW1iKjbCwW0J29xx5i0UxAKbr5Q0Zixy6jo/V4SKGWwaZhwlbyHTvpPi+T88g2lQdPMHWKX6sK
xzzDrTvyrJ0wC8T5JXn1WgguNU6KA+VItR3AWnkWWrEAX/s4Xyy9p4SlT7aGZWu0OKiXDrHut+QN
Y+6M1wly8JEXnoHfJYfJvEkG+9ulkR4VtGX9KslA5ivpD00FvUvD+TJQOpJsJPZW76Gp4sCx0gKH
rsHefnhWiuizVoFPLIyDCqijcFN8WMWwt0pWG1RdB7QstDOI1kbrJR9RyHeUq4zS3gR3Jl6YQ5uL
cIXnfbiHAd9xYvxL/XG/9V7f1WLHRPo0Qv7BWBfdQOdSZ9e8AQyTCMLISh+S+aXNxgcA7CXdAWco
u2HcI7VDYiYtu2QlbHoYys1IQXhlcZnmHJoGel0dqjr3a35FF/qeJhh2EgYiJl2TICFM8cpJUCY7
EMW8qTO5J7cG7/KwfPGIWbcY1I/nwlAPYC2EZfjFo3kbA5hPdfCIgI39JWFgBUMvhmYvben81J5x
10N5zGMyUgb2JrNXvmOSWdZwr0VGIZvWR8LiXgYGlcv/nNkTOCW58sB5ZSR+29EyKW2At8cEawAu
k4RtzQNkJg5nq3hVef9sdvJHt8f7nLrrfGQXQUfHI9nRBhhN+jCTtJvYBZsSIKYlw9Y06J8bjjgS
dZaYwvPU10CYHc5nqR60lAy3zv2eFTecZCQQ/YvMbUqUc9mhQdJdFsi4Ugu4UlQ9ew1yrKQ9pkvi
pS7Ep1W73/lCeV0stghFuP3YCWRYMKUevNAHrbsxfvWQWHH1kSDWjHuGuecshwID5YTJdHsg2Q2m
QMnYoQKrtgjvO+R7ZQsxFDyD6bqPOX+WxVAZFgKQV2O1D/j36aFDMrtkRwxsP6f6L+m8Dus/jP6h
yI9JotCyn8ocEFpIf6U5Q72qGkSDZjMTL6jdnbde5X9HzAOVAsyvlWeHoUBRD2eaZzSiPgfhtSmi
8Fzq0NxyzgK3MebNEBic70777Kr63AT9lzTjU8xxUpkKwQLGGF3SlLL/AxHB79rqnj2ewCwrn6vE
ZWtlxq/M+nbTKO7MjuKY4o4St85QzI+I9qd6AoGPW52gEvRd2mOC0VZZHIYtryNx2R4tHmtbmMhP
WWO9VrX9pU2KDZ05soBA0x7ocAnGeHETubpBvqYMwGsEzmoOPmTJsjLqcdoGlELABXnWkKnb7FmS
Vh1cwVtMTSn1/jqmEixRDEUxpbR0PIbGLoEJGIndoU42eBCO6DJRH07lq9HQK6fqHXIo1zJ3hOz5
KSLUAvZIEqyGBaYqCeAq5vZqhMUjkQv7qnIugzAJ6cBAzovG+CpU+rnC/94GkqIombZJkx+Kju1W
6PYEX3RkU6ftW5GNV1sZaJuy4mi7vKil8dPUxm8/M98QA7JJzXpkqv7MLONg4s1qTOznQ3+PVXrL
x5lQB/2uTf2ZJe+q41jcwZTrVoh04xVkaYAzwUsyYxQxdZ95L6IEANwwJraZ5x5Z/n5M06djtg9V
zdw9J+W6G9WeR47RIlRyxsxjmuxNchyy35QXrREAjx2HTDxhD6QTCQ4jNGWI1UTz0FeISvv6ytaf
5pyyFlFKKzTflXBbOLj5IlyiduX+BHX5Jnvr6I68VWPd6DdD1eHozt+FV6XrriKWlPVZLbEg82U0
WIWs4Lh0J4PdNS0DEBa1NpcvPEbuI5wX7tnqMHT8AUIuTB6kr7e8YzWE+6SZtgdDnOsGNYI1tM9e
YCHMjT5tje++g1ie85Kt6l3YQVOhOGd4HDz25Sdxb6xPA2RWiyEAcP4tlAUbmihhIEN2reaiOq04
Vrgh+A1k4UduYIFjBI5+ldAtBvjionMi4eF/jT39IIbPuKuxjfDfXMklX/w7cmT8K1POnDHhESmq
z4lQXIP4DqroAa2YvOQOJ1Pb6H6ojT4zGB57G1hD/eSQAEAS8oig2thXhr0NbO1U5UiNySi8Jwp9
tii8IySZHUxYHyu3vrId59SFaM86af7B1P7Y2RwR0gvuWjp2gK2SS+UhecyL7ppmkwOYLGB7X1+a
oHsSGr8pDRbVpq0e01A/hxZDQexGz63rfKddBrsAA3Xj/mkz2hUyrf8E+lfhMDQQLnP10lOIebkk
kxBAikC/jw+J40zvUW1n8PS7/Dhm3jv7SklUlg6CcPoKQl072K54ZRVxMz309ITEkmMVjz9DpF1j
N6Gx74G4D+4vDCXdzwzgIoMS+zzIHicjBL2QNe9NgLhs0r0/U6cYb4SoS82xhaB3cUlgphlr3okb
xjHwk5QfyqTPnT33syaYmwkdHNNJWBuW7R5JilgFU/ycbU+O+qAT8RZG7byTLl0Ddm+N3Q3Kd4pa
9M9GAZmLSXAQyVs8To9SJ7jZaKZVr+qVG8ByN5ryoeh5uZVgfpfG5nuZapggjZM0jD8KGiGI0z45
RJW1s6lcsBD8MVqvPYpEgDDCGVfnQcckyml9q0VbMOjBxkvy/WBZ4e8wCRIn15VjNh9TYSxH2ms8
Vz/60Ly7bf6K101fZZb+5vDIrqduepC1cSJBUH8C8LLl4QjpOh+doDcoptNfKwrBj47C29fjAd4P
Vp4Cbbow7OfcH7wKe82SIjtEsQ1jjrBOSEwMBrjSOHEp9EewCHonUYMkNjjtSP2VaGh3bW2ua7x9
WmreogIMFEmHmIwGQHhGuIZXcHM61IkaPINNCc9eZGRVZgIhlBZLfmvJVo3ECHROj/3V2zgsgxik
c4d3PVe9SDXEvRNxzZX2iHBq7Y31M6IL9OJ2cJ574NOCWzUkVoNpY1w/sEp7ZTZEFh9eFNvTjm2C
etRBVuyqV3gTid19IqIwbknf2n7utdvAEPEpmHm1I0/Oh1h/cgq5y4F+vbUp9HQImqZhfXRYl/dp
nF8wUEQ+vQfKPjZJUz46F9UGf6N5M3N+rOsK5Q8Tdn1TEpLeOfOrJBdO4s06D6qjTc4RJGu40er0
N4gL7VxLa9M0nf0INfghBYrmJ3Xr4rL+Cew058HFJVjZfukWV32qCCIq6bwacVGL8ZBL/xKj+Bni
icguXfnR4nNo0N+yOFTzao4L5wBGTXQUm136W43tr7bInbvOOwK2IkAjwpdWG9U6H5o9w/hrwVFf
OfjemnZ81qmNCUKbOasw+7zFs96duG144y8GZ2Lv+u3spG9EcnepvdMinYXpQo7I9XSbRC1za8+x
Odnt2zzaweKadA/j4sSs0v7cx0a/NvOQ4EAa4lVvotzKtWeLsKodRvb3DNE6Y/R1bbdfxJx/F1GJ
3pLvqkoptyPW9lHQsFaJ5nUBs8qvg4xm1R8j4ybZ6AxmzrvXcCffgncD2+tq6Dd+vxpJNnG0TVDc
WDVmG6+MfNtwLpEes4kz0esbCr5VeBMxB4TdwUI0C5CWoqJmZE+WnawFDaFTEza99wdl2XeAhweV
/5NrGup5CM8eHiAUYca4bkpUb44dMJ9Ko20EidCLtHw3BcNPFIhTpqXNOq8NoFlzgrjLfPVQka+4
RKh33JFCAiyGKJ5CAJ2+U6l+nTaPvUaBaPQ9agVwNp0CkzvF6gC1hSnZpMp1FBTlKWCIpm/doKJv
yq07ykXn0fYspFvIe3mbvnrugB5JL9VZz6sSe3v8manpx055eSkgjoVOLCJtLcUrgMeUdAxca1q9
1kve/13Y/GZO7T0Bw1oUwp+9GZCk07DHRGBCd9xTP/RIuByNCO8gCh1g/9URUxC3TjJ7G4ET8Ml6
SDoTpm70H3tnsuS2kmbpV2mrVfcCaRgc06I2JMF5ZjAYERuYpJAwz4MDePr+oKwus2qz7rLa1yJ1
8ypuhCgSgLuf/5zvsPwTiajXaMrPRON8oPUNHX1AwTAMwOrM4nA4xgNVSyqeJfhsPQ95K++xOjjR
BV40gU99NlmHHInXDtim7eCi34k+ptWouBUyu6m9f3Vcrd3//WWK7Tez1tSt9jsyeao12ACw6oT4
kijNTo1ebAz8SF7iDBpSbpN4BuMhOGTOn5Tx92SKZm9NGdEWJ5kn7DWX8tlhgrkvuvItM/1sRYSe
Rd+5xQnTv2QgAdWnDqZgmAvsDuGjoR2cK3z+25ghzE6ZN+7NOHyB5ILPnaq7SRJ7R2A7Dmnl3vzI
DLYTGL0Fw643oxpf4Gh00NIPzRwMHlwt1igjRwzF4dYxl8T2gSag3dw6s9YNeD4vQjILmbQdAvxW
LKkAJsse+lmhauWJ0KTKGX5Y9QJLoRWrOta3RD/0VvxTVoxsVY5DBLOBw5pYRTapH87yGHduqUc0
5WWTv8bhOLnNaQSdr+ZJfaD9pj5YZRqASMDfKhvNOcu+cnmUhTtnaNrD39+CIjQZCAsRHidiAqu+
HdHnCMEgJg7nGpLrbHkVfvnZJtF6pNx4w4JFFXfa2l4yz9JHjTRZ707sKEwsXaXL87bMCjjFSBxt
Y09ruzu6tlVhTrLhW6LaUaq3gL3HAH8cT5SbTjvfGpoT3Y4LU7QFo44YIpAyHty0/2FjhuJ44zZ7
p2gujYZs6FgwPWot5KCcRus6MV4hcVSqF7H2KkHx3lNkjDKevOFL6+FS5z9ISZqL6GohSKwkei84
VYnMbTtLu2uGHeHY6ewaxmsYzUvSuONZZMgapdPj26My2FBwzUg/L1dGgdGL0uR307US5Kc1dpRP
6TQqA+beXfdyYdU4qipwWxsnV19+riJU1fFGLyxzyTmzhIhCwxMOxKknU8E1tvd9ZhqqhGiYGpIu
xUq3tlUfXkrZVoe6QmcbBDBVNVplRsdQqSzfKQnXZ97ussB2uqowLC0DopeU3j/Nsic2B35okeRi
Xj7iiVi8nXwSL/4sLaW8hdQb7Ya6+MTiSOFqsLHKkbER+1sZ5c4mGpQL/l5qDI38XqOnuWVewgQN
PGivKWbsaA1H0wavZoxY5WpQTvj5iHuMWwVkIVIlnuNsLnWAfQSXqSxi8n/ly6plxokiRpvLPkVt
/4RPZO+6Md9p+jSejGjyRJEkXFAG0Sq/WoOsB/xmReegUYuN2/qcxBGzVZ4LH6wYIwsrVdFqo4wf
9oCDvF02Wmt4dcW31ZX60CvtZJX2r7JS2vccjJqC/+GCy4bDtlhWuQXtOSzabZnW4kRymuOfUlXv
+HrTA21w4TIxJ/q57NTEwlOlSKo2WYiAu91ou6UlHXVnODngXNqiwazrK+pluR+s8MmRiWFnSBtR
4BvbtM0uYppQxa8NyftV7ZvORaG9hhUiXuWRECTZo4NTy5+ukN0VXHoMz3Nb0+jO0Cz61bD9YCkn
Vh/TnwrHMTnY81AxDoGT+xyDS0U+Eg0LB8cXUlLucJKw1VnhCATFulhHQ+BRHfibRU99Nf5D67hn
c4Lb69xlqGLrBYi6gcyEm1GVomPZdWv1F1am+sZBiCjW6B4aoNI8YwXzzVPr0LM1FdVzcrt3Wqyq
hwkFgthqNAEdPmgcVJ89xolZO6VEnIR6n1VXpYkRaTqJNzSXu0BRfHaiuKA6KlJo5Vs0hmigpybD
2q6xHSSRfEYgEhzLwGtLDei5gdwYINsXjr5t6I+hOTHHcTEe6dpmJ8ackBxp6K/lavaArsca5PMU
clvZKnvS9q8P3ew/s5qYwOQPBH0ZxwVUTnHTDuSUSFgpmI/XDAMDrw87/dT1jrPVkh6jBei6qW7a
LzNCEHPNaKN1SBhNHILlt7HStDwUnSk4JLW57NUGLG0qOa4SZ5pM7VaGfcHxS/tqnE2qt+4taeJz
1+vzx4D4AFfl3ETDXOOF1uOMJgw8a3qjhx2qBIse0ZOdkuvENkOiieldG1v9OM2/NC3GOUfv840d
v2ngswbkjZVi19matZ1KWaZfIqTztAywCUt8Xn0HVK6zkAREvYqzQQNThF6txSSk+wFqrs2BvUMx
SirjW5r2sDAA73M6lvu6cqyVa+r0HzX2XR9Qt/A5H6IRdEDua6OnZ1j2qqHY+ap8t6322MTsFyj+
mbeiFEMWenJSiha2oo4lA3CHtsxaAj151+i7oC33etrbS1vGCkZIuNywVuNx9NeqCqVgcifKI+wS
LoTJYaAaNjH+xovmqND8WTsKq/OvcCySreG0MG5kvbGQS1auYokFq7b0mBOb4BshpUZVEW3aMbfQ
WOecokqQBZ4GZvr405WkxnN8AAs9o3IK6IbBRgk7XEEB8mCLYp/N1fBRrx0qE5qMJLuv9FPM8Q4P
SV+CCDWn7lP2KWVQfnnjT5UPnyz7CvcGohhr9mqOLRo+OhmR7ZkqQKSYdJnu09qQs4GkW1IzYobV
vcS9LKoDWcvPSIYNYbLkT16DtRBQnRYDnVAew/61ZdQq9piJJy+247bqjtS07xpJuwPuyKUYR4bP
mrVvBU/oqDI3QsGFrsUN0hE6EK5nawcnURAvmUsq2+kgEsafEj/RxobHsPL1cCfJEq8cV30XdW1s
x2DobrRVUJWlq/7OluxQ26RA5ysUtrmh8m0FdQiYuYacqPTOXinmMCC9a1OQ/OEAw9pgWuYRbvfc
nhdRn52Zn1n78E0QgK6RIDT45W+LgeiWAlLjksrpl02aB6shdt1JwiLqHOXbZra08n02nomfMXtt
o33VYdsXbGoO6P/9fmrNH6Fhx1zW+NSVoZ+VKLB5I6Moq9gZWW6u28HXV00bvaEX8Fxygj07OX/p
SN49V+dN6yKYQKZbfHfJ9BWM4boPXGhG2F7UsQx3fdXeuEMx4MMRqz4bxdI2I/7sVdxpqPxVU++V
+RcRTGj8f/+9rhK4iIadP5rJcTxyJ2yhzIxgKr8EdssM1FRxF+tjdUZECi9Srbc0RPZ7h+3Fvm2z
I3sBHnY+P0VJd8N4nAoeuhTewRBvOM6PbaAQDymttYsBGrk2MVBrsE+o3mizDc4iKskdM/7CtoAR
n5xOgouTeX+2zEuvw9F0sJiI0/J5M2hOYK4Rba2M+bg6JGLPPvBQ5+yM9Cn9nhziI9NQvfoaxx+S
CfWGpsJp1fld4Gbvcw1zLN3JliEGisPDcB0o+wEX/TJWzPokgzmM4w75itByShI8/1EofnwTanVC
Cz4S7pivVMimRsZKE3aIbD1FsFVIo4yMNKC/kSve6T+GxG5xYWNYNzW6Ykt0hrLmBfTpe+mG6moC
DAS7OTtUIQQvvQspzGzlBh/vCgGS2cTo/AZJtE8YVlDfZxwCBwHfiRKv6ZAqI2zsy6mOGSCn9mdv
d4TL1OwP3S6/Cb8C3s2Zw7GXe7Z5bXMnlnSKszp5le5vhNoGp9oE+9EAjShiBnZJ0O9rnCYL9qKM
y8OETVg4Uag5UpVXElss2vZkYxSHdKpO+1YHvZ6oUFUgBqyBBzMC16d3RdHgcg04EquMqGHfw1yb
dDdd1Gw/iA90mKFurYHlcyQHiMurY9wGUbNkxezHUN2pGovoJHGs1OVMHFf2ToMFWnT7CBcKM8zo
exy/weiSxXHBTuVJtKrTzFzjodnlMe17uaRdZt4CKwJbQdvQdWpaAS6HVyc79zDeCaSoV7/WnGsV
q7/SrA4J9grPAEZyiGuxx2kevYFys0hkwqyRhRW+DeFMBh2bMyk0faEOx6TP3W1QB8VbYtfYsMwe
u3loMtLnufaojCh8RAKz9agTBYkDaxGUdnixCuo6msHZwB+MiPd7PEC+KjW7JqlxKXCnQrTFYZjq
B1Ua42Ng8xaS6XzohO7fsECuLNlEx0rPPVdQETKa2qqEfU5nMFEm14DIJ3gG47pl5RbRlvEoa5dL
Lc/kdOGGWe1exfVdyFrbN3r9O+BRuUpESLcRRk94ozgW1ExbU0KlLlsMHITEos3gDFQg5IVL9Cso
ty1OtQWNGJnnmmX2bPv4XQ9C4GKq7azHqrHfAc5BHxc/0AZqIq94IyiS4XxpQ8lAEaAE6mX+iboo
YaDElryFZ+xx/ldp0dzJyp1+Ct0Zfvk1mXA/JJfooBeuNYNICHwDtssuFzEq8Ros1AhlHmtnx3q3
Up1tEo4+jgGL+gZlOlJ7+MIJx0QdxynHCzYhRumfrcRUD/EY/qIm9EfVxenJQbBbJbIkd43IXvM8
aLI3NwzEnZiNcggtrPcwQ5O3sZEFtk1SSwkrV5Ma9lN3JMnnAlR7N340VsCNV9LQOwlYvq0u71Zr
bHPVGtadZnBuqnPjzS8DZmYC6Mrs/O+g5UCkQrXARQkJJtnwwAU3juTBlMJfTSGw2M5iwe91NiEB
b5IwX0Yg3i2NusphjK5VWL5ZnZu8Aj0bt8O8/fYNwslqkm950DLkF80jNLP7AJekxi23GYXlLg0D
JD5o6F0a9pcMBPQutUKKClRHOQOHhA8AskEUfwxOB5xjOEIJAX2JwmemOSmHXvE3smvYhCKS8Sny
brj4EZiBUM8uhlYp4H0ZlAC4sVcZPfAxllbce/JUKtR5C1zx9QQTCPf7cMo5jlA0GOJPGdCdg+5b
lsO0jYfQJhRs6ytstwPG3cqkLwiCepH0xgesyn3cg9AXqX3qVQZ0WZx8qO5Pv26V7WAw3qF1pvdK
g7NyLUwIE3NvgTZ+4pLX0azgoKVTxCswd76Miwd98nPQeqFZWNmFwFVnl8h4ScHGRBspVm3T+EIi
rQOlx7kdMwXGneSQbuGl9Oc+0JYcSFhd1PKk9sSjbBvKjV5K7acRqzc289OzGfwZ0RF6etU1XuS6
40doNfeiY6Cvda2J/RUAhyJVCkg1s1jXtiqfjm+CflQqr9PzyXMYZTPn6b8NFlGcW8OlCQySzm5a
Uyy/Aa5BMJvB4X00DD4umGt7X+stz69rnVuuNa6ZL1AhnHY6BTGgKaV8JnEkfzsV9j8DiPa7rBuw
SvpQXojdjVtIAcjRjUmg2W/tC8Vi2BvUqPgRQ5SiC4M+IDl8FQijVG+qgJXRjgeNUqGiFf2GdgXr
IIop2/d6QC10UfRHGlxSNkd7menuKp7k+EVyZa8lUf1ssRQvnFKah8awrY1pF8QnOlmtzcoyNl2o
C87DzfCGV4ByEEbrtKOSg0NqQ3QR+EyU2GaWLHVrV1oPaYFJxvYWbcq6ZaetUIaeSJu6NeBo2PYM
lo+uf2syynZt1qNPO2k+qyl9t1UjeFai/GzYbT9oM2X0yv2mT0RW9DroflBmym0rftR0gXgdq8be
t8Tw8F3lg4hD+PYXffvfiOD/BBHsusxQHNi9/29OMLnhov8PfOB//6Z/QoJ17R+2Kwz6Gi1N2MJS
+XHyd9P+67/o6j9UPM6qazA6hd1rAhb+txZHYfxDtyjosh1TNYRmu5CFkcTa8F//Rfzz5/E11bGF
qhviv8II1mwxM4CLdOTxONdN2rpG/ArLpWvSoqQKx/i/OhzbnsaTTFCzYGTOb8Oy3WNWN2Aq1PLZ
6beegOj3lKGPUJ3KRKLeG4473gInUam7R4EVtrVtUmc9tKyKqtLbnFmbU+2UCu04RrmOiOFvmnr6
ydCNC1tA6aSZiEKoXWWfpQ47Pi9OZppYX2BiT70GJFVvqmIdWGG3WHNRE8RhN1f1lNpr6stkn3+M
pRtQX4fiJdRu3QIJBn3Af65Lw1OAwW/zxqwYHOvx+e8vCaIbAj/gL0p71oOhkBxpp+zZeEqr9Ee6
IVR3ZOFW0H00V78BXdBWboWqoYca+2hKTIjoSc+Kt1M6jQdF8x9CC0NO3S4Ewq644KTlUVJ86n3y
5AROnIIZJtq5yjepORFkRN/Ibr0ihd5HfGaTEUI9kGA8QLV0L7rW03lRi3WpMgN0IiYcLnY0hHVQ
RJJsCHYM+wTXaEIaxFsaIRP4QAyBiC7HqsdgNYnfQ0mhq8uJy+lVunSczvImI/kALGoBbgZEzwBa
1ktCLDXvafQulcJaptKnpIsELs9C1cObX3tWjppO54fCuLvoy/cGiSchkxpYdo9Tusapg4I+6c6R
VcHeEV6g24vLh8rm7ThD7NIAdqVlGcpSt5lyOulMcZzFcJkDD1FVtcXik4KSVbrOcziJTIYkeZcZ
NVx5Jll+Va8EecGFKgqMLD51AbJ4GM1D56kLxa6n4Flrv8jULNnheChjxiKzscIX/s3oxEeeFIy+
W7JDQyUWaXYH/YEvCfFbscWTYDI7QsGQqAmJKtchpgmyl6vMsT8N9JINQA6VeQGCu8pRwZa3NrpX
xIIp9qJNgrn7MK3IGXuqkTLKG9aJQfe1Eq2IBB8bke7GyN0BWFtUSfWVB8MjibI9x9odYI6rkp6Y
z1zqqr6wgz2EvgPufTYrqBs6NLeFnWLl7s/O3C+NpQFrqVeY4hLSuZCmb6pabbLbhG+9j3APORxB
A+IQkIXSqWHrVqz79Eh7IzoF1RHNG9aseqRHD1aXLgOvsz6IDR4KsB9G4WxHcm+GPW3VID4aYbeq
8bxYWnGSdXjvw/zktNVFnaDlFxzi2eBR1OeZBYmBmObqXJKSwtNpuvso5kaW49ov2G+gPTjS3QS+
WCWTzqAn8+g72Pep3CVhuUsjB6T/8FSJRZmFew4Y8Ax5v1bNHM/1sJ1qZ1dA6E+HaMPw7Njyd7J0
+qDow6AJgATh15BJrxhM+rWnleWiLhNpc9h6ukl1cEfOONFWdv12/q0sKNddp157CSCjchEYyy1n
x1XdUWVev4++uUb8X/OHbstuXOKlO1eaPDrRcJt/H2bvRVOi2yhcLLXK2tE/Ox0GcKp4eofEDlJx
/mfWlHDX8B6DmtLZtoHM+6G546JsfcYIRJ74PYHggGbX9y51y2jgurqqqGPlbtqECJGgJm2QIUO6
Vi70MlYaU0rT3SnS3wQR/CwdUYRPmurINYCn7Xp+O2gknXEJWxfPcZKYV2tfpuXWxSKQqHwYY3hu
/R+NxrVn9978hxXBKVWtpUDD6Jp4FydfZhnxyWqHZDI/5ldpOT2412YTwr5yxmorJsMTKiXWLY4N
9/dcOQucCjIJvSvmrmJmRg3ZHBLbGT97yn/Y9+3tPHslrv2IKVyNxsCrZiJZIdf0YDFOw38miVoo
09awmfTBPsnio6Pxitpsh6nNGzJQhljVRGYd0ai8Vqk3Iq4x1c/5e1LZbbPSQP7EOJjntwkxbkl5
aG71HkdnHn3uLsDqO2FOSITFcZ5zBT/FiG5W1H7Ol/L8nhuDuZLl1Rb3AYu7KUOPoy8n2AqUX8JA
k22y4RDZjPG9a1SdC+YQjXMui+wU9vNI/CKEv5+U8BbsRzc8jAVXEXQfplnXMUpupq0z2wiZzRTb
ILQxZf8s/lKACXQp1E8E58DxN9Sl70SveAGopqyBMoeQ0ef1srV4/Ck0lmWeDzOWfCsJksBrh3HT
6cqJ/xHK8lD0OlY13z1VPCy4l8lwrrNS90jebaigA0wNk3AwVvODeP73jmYnk9VaqQ2PC2FXBMCV
uB8B8qzzIj2xoK5H/ehyzrXZbds0v81f1hKBO1Vy66snHYMRnRQgj3Css0HHHeL3yZbU1JEM8XGY
mROc6UwsvbT46v1f2QezjLtJqgEfNiiUJjqzPb6EWvBu0N/jJkindljfwaVj5t2EUlk3M7uPi4oD
tde5xT7Uu2eKHQ3M/dFt7J3D+2VakddD9wRltSSEtukNntMJJVATdBtOLJpicW6GKa6o1tEADp/x
ZqflC7luKUfFc4Ps6hcNWMrhTS3Gk8W03lEPvbOueNVO8lNh9IWG8anYw3U6O53+koXYQ+bxEv+e
J+JT0cJbESbXNis/8dtuQK9t8zS6k1+ntawRa551e7EqweQryXSCg7ZRh/5dLag9Bg0iCzwvAZeM
Vq9GTNbueK8Hev3Eif9nu3ycFAE6hEQEftYu/FZaHrLYuRmPuFkJbOA7hbIw06QNHrciWauj14hx
5TTsgbrQ81HBJQdWvfQKQv1mqlIniRBL3qb3cwZP5V7GOhxBuUMqpHuH9zHmQY1KkkmaybBwGM60
wl/IygNA7tLoHA25qUsAssQ5GnRTCyASvWUQbwgdOe6uHh1Uc+1kVzyIUn+PpW9Td86u0RiNbk0y
bWMg1/OTGdAdUaYWOoGD5XEkt/nkTVnM74CO+ygns9DZw7bHPyf7m1HiwmFUkrBpsDDJDYFYxpW9
0OuchrVgTevLcqhguvL7oRUj89AA4cPnZ6BqbJyBAiuuAq35TcoNiysdrorP3L5ZOkff/S47tEw+
BdvU5luTJFNOvtv9Pb+Y1CkPcUA4FfPfRRUPGebbahhPjUJsCV9jPmIRgT/0Uf8MU6Q0I76NFSpd
5TZvZsrPJPUsi/bRZu1TD5WbyMMj0SeTcm59MqgScDcRihmmOmYq3SL4PV/fWZ5cs768TF348s0r
Hc0bKRRquXABdtE9cZt77Jjk+DZWT3dfOe7JLhwQ4zAMZ/DPgmPP0XWyd7YfbuZJYqX5y5ESuDpS
6egl5lLY28CtkKEtduLZEnRIFmcrU4cwzBpPK7WlBk+fVFVOzbrLpVeAmS00mFrjO6IrD3Ka0mDf
wofbNWxKukl6XdA/zIA1mExVq41Mf8SyjtbxJXYITby0iIQ0VrBWfitYvGI2gZ16KNmLaBBaSAHB
rWuPXcO+5qjDrzyzyiZ5ilZoXIyxJSaxDcb6SMTsVKTmsU5weVHVGuctLHVB+mfYV4jqi5qY//yA
mHJshRlWQ6KMIm43xCK8upuYbzmLiRJTwLAEXhYhLX7kCmlNmxxQENWwA5y4ZdD9oVhwqgEPWfgc
pRbcfcgLuHgrw9kYiXNMGM8oon9DriGDEW5Gxb3n6aWV/SU37N/MUt9Hkf8cI+QxnX0Z4cwh1r6H
/KNqi6uwuRLDMjsh+y8DXVx0JWp4XgXvdDhvIvK4ftz8aqBTGyY7DBnfqikBAJYScRzn9oOjn0MA
YYKsTu6bEvEmsMNXeJaik27aSdmMBMTtjJXRMNddP5xgLWxmoAcXZEtYvB1oUDGUez9iPUXC1vzg
3W5gt8smuFIuverK5peo859W7OEquuvC+jRJcTjUbY7uw0LttQiM2jYTjrp7NpazzcP1yCM05cu1
KZFzx/48L4RZ0zx9yIO8f3I6MJR61i3fMVifVWN9GqH6SkTyMQbBWykbRoTQaK09k+ab3eYfWE2u
vflFLvAYVcE9nNTvQL6FFvxwV3Ir+O+mEbzrWf5TuMIDbIusRQtC0nWP+QuD7J6cPso8Yfu5D5rh
7qfjM3cv9NXA4kuvapx9GOH4qIBKteWInLdIm+wU986Zd+sZy+yqie4spvCeO8NjtOG/Md8qlOe4
saf6Vr0MI/kCAfOzK7nZYprl6gw9kFuGzt555Zpf5/y3cKmhxyCwn18WXJ29FfzuOVkobf9WxZKh
NnCQhKOUyDbzt+Vq95y/LRn9Z0vO2FTwNTHP7ySpoVTg702uARcRhT6foTm9cFtgvI0/8HE8nNg/
5FjPa4X4diV3ftWdmdo/UQThUuXXjnrZFD+pg6sVk/ujT9JrYZBfH2eT+1WnwjvX6CVjnF50b0M0
vXSnOg8lJbqp89kkx86Mt6MuX5nvP+jWxczRspP+1XICTPria2THGbb2wjQ/Uquji0Tb5IPzsBED
IzvF39Fc3dSjBOVGdOOTo/Mjb5RnFhDm767zRSFS/xk7zuf8MSpZ9zYNw60mS6rLK7OFq6nbvLjh
Nr8E01ZwWaSnsv6RCH+rAdrpqeDmbkYe7+6WP9yiId+HuMrnr7mk+Z2JPoi0vzP/wrQc3I2RC6vU
KUiR96qOr23zq9SxNbQ5ard8EJj7zJT6awp9SHhj8O4TN5bgE8ooOmJfeylCPoeGTlojuM+NoDCQ
cYbSf6OwEXQeqdGc9U57AbQ/BcpJ0U3PhTQ2v/AuUx5x5Z+gxFFSbJ9T0gu19oVNgbaMezbG1zoL
3uM225NWfGAmKjXtUGbu4+/Pr93zkOJb0Z8NH+T8IU+2v6wdeWUyesUCcZb2LyU2TvMf5U9kswGg
gdN+lYMyK+ZnzX2FPfe9bM+2ysKiBve6ya4M6O+ZNE81VvU6/+dlUzn+o7WasxiUGx6du8LfAKxL
fE7PAcGm+fVg1t3l1MFzrPqc/9MgnK6KqTxVEH5WO+zbJrzDJAe02HCPyeOYQMjgSW8NExjTmixT
wVQ2P1n5022uHB2IH51G9zL/xbSax+R13poa40X9lZQ1cXRmsuugTPd4xt+lf0naj0IHIkYfLQ1R
ofKYP4AhDJ5AZ0q7vWuWuqA0c5MGHO80XmNvnztNuZH+fehds6aGD+OldbZ5bg3h+Eq4I5XYOoYp
W+2cuW5AFtDqMAZ6yL2vjBsUpfwdCMCqFoANYce0Ppie6SnZGVRa83Ac+8i1uWsnNldcfPMVpVLm
iKP4PZbhfb6jMNFe3ZOWF5+kYdkN7glDS8snMcUNk6ZXvZev+dWPIwZdtUbS0S7z18PJeVAK9BpE
cTYhQZZ8TmXgqQ1u0Fa+cmd60em0+BthDd0nrkvaKIhsiWnbqraXGcNDGPVbl3CNKeOLAafnDqZX
RbwLWqJ8jeo4LJpqZQvpiSpbzncpJVWvUe3vsU/JRqYeFNHe2z814bGpDD9ayK3+tRVyVYaUQRbJ
TzdqvqDSbObVwRh+wpSaSUIvkDcgspiYBmSAOa8GYAAGXzlMjnpVqvY5v6bQtj9FwlEUZcaxqydh
38f8d5yv7C5CbaLjdb5XTUbsbaLv88YGTy+fzciSGVN+VShUDVvnXHeP4AKqtDo0XNoxl7gxJFcC
gdeqzU6C6gHAa/hO52tAe83vLgEuLA7ZR1l0z9atv4SUiEbJ339HtGFKraeMdKpXVNcnDWtXCPYE
YYdFr2AJ908q/iHlu4krz2RvDpv8kNjB2UmKa1TgqHXH8lfN9oc01cFuXWBfRXlBON2Wg701EBXD
mnGJv5w3qEMrVm1P/QdP1NyGPj3fAQnjVPBXakLh6hhS+Phe4H5P2Q/OF80UhJuMMy/GJWYV7ptw
2Ffr48H0XzUqRAtxv1W+so5lIVA38z/B2BF2TVZJhuOnNxZ9yOPbHrcpfdQ5ht7ZBSVGSAz2jnGL
10Iqiky5VSZg7Tw6yap7SnwtrXjlxgen/9Nl2akEygbEY9Eq5rEFYBWJy0gl+gLb+l5pWbcsjjhZ
5O4Ju0FJh0jOFrgY2rNF+EzBfs6ngiYSnJsk9GgTWBulQl9Uvo16C09kMVNRkaJRjPpdp+rw7p3t
/OO4/VZtIFZE4M5aV5AUMTdlpGyGUL1KNaf5gAA9CoS16gcc0D7YOmQnq/wMxdugcqwnA8/7XFU3
vCaHDJ+xVgeeIZGzuOpM5Mb53WpVPpYUJ4JLwM2uj76Gge9tSkhmyIxxntwVMA+dAAhV0x6rVveI
bb3N38lzKqgGrDzIXbylISoopD+r7BctVPKY49QI0rNRo43Uq1UZwJwFh1IY1FSMFRvP8/yeSNiB
qiy2VjETfaCc2fk+aRQv7eU6SeCrAs3Uk6Oa8jDFX2Iqf/y8ugZF+pvGwwHMPjAeigmX2IJeSj9A
BcyoNLKxGYb2MU5g0rc+olSHjRKG7E89JssTU1GTkm2KVKel0kV9RcPASLA8RS6mP65FhPzkkJVY
PQi0Yrpw7QyCIrO7Ao9zLHCi+O5vqFiVZ9BfukLxW6YYMkyw+QQH3UdXBo/GX/tuAoy4MSF+ksMw
KdzwfFgudHsBGTIJhVaG+Ubh06VJuj8dDOZV7rXOEC+TjEhvKTjmwgha0UUELKqU38Bq50pi/WcE
wEsvoq/RtR5BE28LzSNtfUoLJCKMI45rUZliaGe1tM+thPdapkq3yBUm+xNnaWVupJNgQ/DAfadN
/CfgiBAMO5GmzcG8QtbLl/aEkNfw12Veit0rU1/21H1UffKKsIV7ZvsJPzw7Sddnc2E+4kTBpKxl
yrqOCQzaCuWyjoOuatCfXCMakg+6SJwmedIB2iuxZBkZz2gBjJeionWFwWg5EhgrNMLPAc6zUVcc
eBe8G62hOgfAlSsDlGY1WLjYfP6jpEg+zCl/RJji8ETBB6SGCQPw8EvkMK/wq5HgrBICIoQg+mCu
fY3x2MiYQlOXbgCjRoHPyI3yRRjwmdPvGCXjt7OGPxJEU+3q5SpDUJgg5gMH4dObksyrLQoGRPdM
HLkBLs75kmPoQntakil45v9deAfCDTSpuab9Bt7dhq7s9qi07sqii26JZcOnc+WhW5QTF1V11prx
u8V4tBRVuWnwoy51A40wE+k3VyWYfQyTFeuXPtsirHT6U2vjUxkaZ1F95rRIr0IBv8hwKDLsu3aV
ZfgxB+S/RqrAPZNTZDKPJr5iLf57lpq3UTv+J7NUQTfp/2+MSsvq//ifq/vhf/2HrlW+6Z9jVEP7
h6FSVKNqmipsA37E/xmjavo/dNWydNc2DXB5SGP/PkY1/2E4DFxddnOGhWKv86V/G6MqmvEPYZqM
Mx3XEK7BF/9Lc9T/TdV57EauhE32XWY9BJhM2sVsiuWNvN8QLdO0Sc+kefr/lHqAO4MLCLqtVqtU
VUxmxhdxQpie9f8NUn1+tGUL23L4z0LhNE2+/vXnIS3j7v/8L/G/kzGb+sTyk5XqW87vtc2B3mN9
gtFOPLulisGalhRB4loG1cjrfjcNu6Ka8SUO4URAZ5341ldgYMUWbmsi3CMNNfZcrjOjYRjEqRMs
X0d/XFRxzxpiot/97LBGeT26q3FbdANSzIyv0fYQbsy8JS4aUIpIThmI2eAr4txMapw0enYK3zkO
EOTWeYEC0lCkevz9QJ1YcwzmmOTFoImVUosgYePlmTS3sJD+xIp5IuVAP9Y8t1e3THMcr9/iEjJc
NQNBpJn+oH3FtAauXE1LnvN3YKjbwKFLHDwvTnzkZo4KBRz534cU0VsOkbenxDxfQZQuydktGy9N
RzIqpGGHHMODANBZrOZxgeMNl61L9FFn2bQGU9QjfYygI2JFtBVT7419fXICHMY1ANDf/8lSRjS/
nyVtftstudhWhqiO8EeSde/5sBV7prDG8Ni3Wu0XwBBwqqajN6l3hpfohf1ohzZeKJm7d1bsvojq
GveJ/5B5I0BqUWknsDsxy+c4lDHUkXldr6RjRDQOxK9jFy071NUGjvjDbHmSeYVgcGMdUuxKd2a/
a6bSOERTf9L1HO8MZ7j1+55Tq6SfAX++d2ZkclcOfwPGlSuOdNaaFIR11+TXldEQxiow0aL6NiiO
aV9slpIAReVQrAQZ521W3v0Se1ecyKo1vZtA7cwowfVLdKrlGLMDohPssgI8Oc/Pmlz4uwdfZheI
HPmp8XZC23fpYP1ES5GFsdvxvnnct562X2pW8dAdaDnwuqKl5q7eQPz8lrlFSK4aHYha8VtZ53e4
76CjpEAsIgN7eNTABbJjeoXmtXZtRGDgLyfPqG7kdYqsGbDv2ohQqcHwg+zOo5vUIIsDdlMDbk0I
Ls2msTG25fQ39uSVnvK2lqGK5+86yAmpjAsxDrebXgvv3p9xQxHN/FM7dYulZx8PCrhRCXatoFOB
WPkhiOuNadZvrXa+wGOiQhfNu9NRBABX9IBks9csARD4BzTdTFXbGUadkjgjnebVjXEqdC6VxXM3
3BhGe2hdQD25pnqPmpCJMTbWYKdVBfnaExOChVqp9WA0L1wFwQr/A25xmJ3N6EjAejMKP0N/CofH
RVJwkbnrxAP5R19Wdn0QcWud+6u50muZk8eJ8zK6ndyTXGbQXZKty+FmQyoCO42Fyu2wOHdMtFZl
QzqvdJ3HwulvZl4Ov4oNBgNlQ4U7LSmF8wEA9z6Ln+mZBYCBk6GzHPg9V80ETS46MRz/TCLju6ck
680maxQm2j5HtY6PXkBGO8Cct6PI4aP2iHQoIumX+Fo72GXszNMRj4MJfpjEU5Sj+r4EafIM5q88
lfPAgd61b/3BCWnJ8G86MV9KTeiVhj94W/6UE3ER0S53qfFM7OAuAZQolnEvZNOGpZCMwev2FRFL
hR3mmR1Vo5vaTMYwI4Czahc/tKsBeKj3CPV5YI7Lb9c4X17VtWuOvQAWqmZXZJR0jNrfDwTe/TnL
sG3B4pwj1E7J5pXFPNnQwXrpfAjjZEUPAeiDNcwiYjnNtltoCJ1qjJIsyOyC2eZhl9/wzEBcKkqH
9BqzDL+eVrP2d70W0Nxcc+LWcCwIru7BCJ4z4SWkHT1IAKRenOpYelZxli2zPWl2f83JIXmvLfj+
wg7Nqab7U1AH23byuSuGjQYqtgfIdZAEXTaRM53ynCIH+qLMeiNS+Jkd1qNT0Zm3wRLrlZll7pbA
vKDQaR9wdlMAcXyIxYyok4ogfEwpngOCHWoytblEKxPIuCSDPvJefsXLDhqXCzvBerUrrNGzLB8D
aVE0VRL7NjwSfxY3n6qj2szS/YWqxbDg5a1qnbwJN70Epr1jk+jtRjG9uGYHxjntD2Nkct3lAPgN
KC+xeiqLRWxwNW2XBvg57AAH123f7dMaD3eV2a/cU5o9Esk2C0rmznTtGrKYgNHrOYQuWZNVwQ5i
pTwXcLiZzoUeqjdkp+WzED9D9bVo/0PGjRn6GpjH0veHAQQUeSaQ/fWDmaVreQUyXH0nQRo9tima
vlnLL28aaEi0cIu4pp0ei7JDHltFYgJRw8k8nAbwALYvPqKiefWCkcVC/0QRkPIRhCnMkYDttMXh
MbJdDw59am+vd0AljV0OCBiQgLU2414fMh+E76Lg6vSYPGr3lp/sb+ys9LeZEW8bH59DwABVFVhf
RlrYBUiTpErnvYMSOEn9NQrjxWJot+0GhlM8lHHKX/zSbg6iu7gxzZGJqikx8bKDDlpn59E9QogD
AmbBsXQC4rH4+t3T3rcmA7ivuw6dor2Dte6Gg4P/1K3pa8N6PDcW5C9IbkxmSny23ECtovAvdBtJ
0MaZLb5UI2cMKJgKUlfB30og8mc1YFfZwTEkrFYFJoInTux67rKNJVHBy4mQHh1GXzCTP7H44PVf
0n5z0jHgLnYoDZblZoO7id1P0D8YFSm+DKA+5wfxpnFHsxUy+ZMF25Jstwih66VRn9og64Y1PRTY
D+QwnPVAKwk4/WbTuU6GiEC2K6D0XlDSG/ry6ufHuUaj5572jop23eRW6qm/iyOmSx1GmDwfg61l
4FwzbQNhpF3gvGVc+1klbqya/E5Slk8zI+swlnQikbfpw9J44rSFZhFV5la4tRMOLijH6/yenDxc
X8HL6eOOHchpkzrVfzPUkTbXBoN7537u4nkTGQAgfEJVsKvtHSNfwXvdR0K4vsuua7zg6dhEOIaY
OtHGQZ4eFSFFF2OnWR1oQ/zSbc8pNF8eo5kDajXRjVBxG05pb1zpjgN+R8eGArbIMY7UTa1o9xCq
ooyyEvvKBKvCxeazqEDfpyU5ouC4cuRTPrNza6zbRlnjycG5yqgGxkBaGzhFYiteu1orRobBT+ER
CerTYU/j1IWD9RPvd9wYhbWzouWNMnbcL2oOe8ZxEmeiC+5v7vGXLSZ9Sx1IvZWeqWVfPLBXquvv
3BQeKBha0pCZrC554L/mFPNAE4y3dQMhvqOJsS4eAisGHaep9jGJTI9NJU5ZZX8Ix9mzFKm9Ck4R
TSOkStZZRsLKDyjf42LeSKQx10gPXULZMq1JmbRomCw+rzUFTBpWTYTzNxqDNyIGvL8KBG8nhrkL
0npdtMA8bJeTLBLYG7wQFUYe7BLyMJSOZx1NGdJjOO24pxx6cDtSj9hec3wYs4e9mLhIjJHShdEj
GVxhxEu+gLRHLBTohqJJ1JHhZu0/GUUFgzSwNnSlpWsBVcuB5W+PTLzbvgylN2w7lyHkYEiA0+yj
yvkNr1WwqYzxp50PmkAiDQz0RKcoU5lDmC4ia3h0XTPfeMS1VhH19IrmvnUNz2Ah9lDahrVTGcTY
9iRH/blMy3ZZOCGNbDuZ0mY+WHaQZvCLbJBbq9FIGN5PQIdLGo6Rs9ov3skTj74BHMAwiNLSO1Mv
NIjTWbUV9IlM2v1Dp9gmlkm/7SnJWGN+mq9Wdo71b65JRjl3bNrO1HCea/RkF9eE2ZQUH4ma+RxA
wfQaeGpjsDpePmVbv4/Sred8uOMAIfA+b54prqH4moqgMLOGrTX695pGhNWoHRoy6LNJZW6e0mw6
q7h09m0DWtpfsEmiZOEGwbJAUcOFdoivxZfqtqqGz6EnHtAFpniOzIsGek3aJXdvoEMowCJWvTWC
PN9EXit3dRSBaPIYE3strduoS3QFMlKvaTzEEYo13aV8lDdVf2B8XHF1ZOcEQDXaKE3DffIGb0vc
apfe+qQfrbVcOoV8611NJQUZfUUXja2l2s3tQJ7Q7dCfyvxLExSMsvrZENn02QfZW8KLuNVB5+6r
OgB1mRmvidDOfYxxC/9cJKTY92XAiWECUDPVUfoQq77fcY1zAvPxZwQm7UBeueaM0T0EefKucrDJ
Q8uuRtubhjCaV9I6AL9ahBlq660Huf2kjeCpu/IEVTvQJp+2t4Mu8Hv5P0YwNjcI7LQNLbdE/oie
CeiHbXAOWu8KEQIv4TWC0X/rsS8lWEsmjFWnNH9su7ZQE8kFIraXIcmYvW2zcaMYZb6fi5tROdnj
WH4Oi+YlqhbwmpU+2jSbAnXNSKcFKj+q9KfxyJhFaPjQilwcJpZLu/pELIODZ+VAwOMPfz/I62fz
GOiGNHhqn83df1/7913dPLpn/ERMjJaGfMgIzCeQutGr3z/8/fJ/39OLODi55hN+S0h3v3+j9p0m
IO5MtM0uGuv//eZ/P7h1RXqifwuiw/Vv/v5jk7D4/tRzcNPRgfnv1/jvEf9+9u9RkHqqj5EX/Psr
5u/P/f3y/334PoJ/4GGH/O+R/vfA/z1Mawb9NGXL4d/j+f3yv+92M01Rwijqf4/qv+fi9ye4hCrW
DZIwQG5wI71BSRwB2nrpXmXjveHuBVXB1/FrcfsWlp+SHp0viRj3EyH7lWVE/k2AN2cDs4gWlKwN
AfybT57iqBrbGCoa3GL7NKbpTAXJ7VS698PQFn9oTCjM5XkhzXObBIA0GeStqq6o79VgfnRJ30De
J6Mzmg1BoOuHyI7DDLrqrVdZwb3UkX8Rtjj8fs0YsJezkWhYC32O/oGNQ8Pt1WPmjtnDWD84kCrk
2P4hSyAOGnssOrX5wXD+c/STGkBp5jxHZcIex4dB/fu/c1nuM81dr2XKuqvRgJ90ng37aD4qTo4h
yXP1EkNGZwZH6NWIxNV7zyEqNjJxKtsJ30sjl4eRLkFWp/uBStswwMFEq8Ek70lGHzpJxKQBkxrm
KefpIKhu2Uac7L7z72RKXFbbQL3SvDNfnIZZU08F6ln2JXV2LtNwu7L/GBr5uO8Gg6pdJV7g8S5h
vviEfMHyEKB5dU29Kwv3aNVecOsbZrdB1MPOVEkgkQtVdjbPiDdnPYvHSCLTd6u7CSrdxcQdgNoS
3TV1l74MeRoOZrL8HUvzvmMkFNo21aMemHRc6tbfwGRTQAPVBp3fOCyu+8bBChtOJf6kk7iyBkvk
4GwE2+X5f02qbEmkTs1X32LXrl2bxrnJ2/JUB6GgAvO6AUnWzjDkX4xAqipI31XVbUa78fGNs9Mx
56zFiJYxuZqEuHdjbm9ubY/g4D2xcSLzRqeZ/kGh3knT+vA52e1rIVCVapR5G7apgsl6X3Y20UfC
1KveBpcPB0q/8qyAtTSsD9HAe6lAZuCtTvQLAbwd0PPmPorTr3oJ0h3Nk6zkJQy6qTznVVXdKiNR
B6u3Wf1qC2N9XkSodFDgoDJ/jsp4qvs03ydZxmlxYLdatsk9fcGHiizcarZKcoGelKfaR3VUA56i
qZksClTtt9xvh21JK8vRHNPvHFwX7uiEhtKCjUS++t0BktDE/WhCPvSGhjGYYQ2YnUb/xr9+WALG
aSmvRct8bc08gmcZSCfmPXfadGJiU+HU5QnzM71XHUn8eS7eMi67HeU/C2kKbz79fhZkHlIC2buh
Ya3PbX5v2GQ/ykHNMD2c3sLskxsQREfBflEsPDmm89jYZnYRRuguSYCNNOF0HF0JmJoDXdeb3Rof
5VPTJ9N9H4jxfnLxGYMEe5kW3lWJwdRnHtipJzSbn3uZAHxfbHh+ugVTIm56CiC53RPTXOC8Arfq
8LpS+ahmXPe1Ez8Kt2sPxCtpnk/nL/DdNWjgJnmQrS3DhorIXV6p8dyOzV07AbvNNGM3Y+necvSq
DZ0vKFN2Vu3nRcs7iIcATmd2+5kdpOsl1f6G97y8G20vgO1KsYSsEkTasbxZnJnzNiHJ8kYv/oZ4
eXwcysxicsO4z+kjQOdNZWwxr7xaiz0xR4VxtlKx2FWzqo+TIfS+N8SrNuCpGTMd83U0BI/FlRyQ
L7SokmqPHjmKXuulnE1uwu0zJs52xMWDbWt186VKXq/zPEq6abNtm8ml75PDYRFnH0PcpFuDPiu6
VIzHMcvjnYZ8h/UUq3AuYY5ZQWWsfATYU+n5ajdZy0Ow1MbRuH74/SwZryOnRg40knjGsTS/tQ0+
3yz8atcgsF0GRY8JNwds+goPcErJNcNfVih0UN5/OcdQKe6GxQxdiRAfzIF1nKJ3bxyLjUiC7BLl
8suxJ4RMvwCHyNQzQoYs+wwsac76KUwXEqFBj0COzcxkOdh3vcVbo5wmiFQ547VMPdMi/NevPoEj
iEtB5ZQzLckGSMI3p7vxZoxISkSDztbZZATnwRZ8KAqsx2K5T2p3OWbXD0q6LqJTRNUVSq7Vut5W
Urt9GujZO83BGB95/TD3ENEAdJPuygQijFuTheUTsxX2daO8o8ywO0v5SdZ7xHYOnn/y1I3Hxmoj
jMQO68VxLtnb0Dn+kYC93mLfeR860BmN++X39cGIMzwLNMakKZgvj2YcOAG4trU1wNOB2z1m6W0r
earyZ1z9ydpTXMyJtTWNiCW5u1SehsXe6GeD2H3YOurJpDdj1XsIN6bTfCwU4xacb2bP+loc3lij
NpkCozyiTzn7jPRL02hCv/qQYAwfnOA+vbJNaYROFYSkKB4YWmTpt/LzZ0VoexUFAw6rEGzlRxEh
AkHDneuwcvpbmO54J4cEK4JzGH2bWoFFVyufAQmukwMwov0yVI8AEMvA/utAnXSzFx+wLSowpaFU
bU7oyIu5lpqjrZe2ULdrP1hlAdxEoIU0l79dfzp16jRwwlrMSEwbBYaEvOWEnN70BNXod5RrI0f2
gZfGQjJzIrB5k9ggKoTnH83MvAs40aA8cXt2o3HT0rcbBt0JtP6bKzvuH9pU4cCdyexdMEU6OlgO
GVYB+gpyEqMUAHAbUcfYlqZbR3ePbtZ8cEx4jGG9LMMwIf8HEDcJLlvWCPkpaw6WP/drjYPDoXkA
9oW+HsgjRjno/IUu7z233JgoyzcRwbLqeteNafVDFrBf0BbxdjWEyMUZNXjAko3xKJVYDTz7Zyw9
OgIKUtc0eQC2ZmCxaqYGtRJrC+Jbt6nUo4roaMmF9Zex9nFqDRZnjFYLWfR0yl4cO1bhkyvc4FYT
4N8AqoG0Nj/MTnmRWcs5mhzFTM0q3En/vGQeBC95KYr7gPTVlI9O2FmADbyrv2CcqtfATN2NHS34
U2J1Dzxr3I8U9m5QRliVR1AMy4ltNXC2Gfsw15sRy+msq2Y+D41vsXP6cBXtJQPT9WCc2ocib/eE
dhk45BjmDbe87Z3+sPBPtRZldQJMC5jQaNikPpQsykPobcnD7kr4kpIdXD4hZZhfDbdoi+XnXOnl
zKNdDQONPd3IxnygO4qBJApT5VwLbmiO4absyGV6KvVu4OEcm3iCB+u8ZAvltjpBaShIQlLiZEzT
q52pZC9Q1xFq7M+mtzHClqQBNrFy3cPI8WztCC3CvB5BGHuImlxXJRhHD4fXQJcfs6iNeqjlqLBH
wn9zwXyjJAKlZei74oy+lPVZEH/DoBQhkmnznbqaRxN0xMarR86pXlEeIv49bFEMRFP2Dghnxzbz
g9cMFEU3Xc+aRmpjkFMlrZxKhJYQ+oijAglQwgHCo7af+HuwJFWxKiZFtwsmn5AFKT7gCPgy8nS4
461j0WNv/zDWC1ZBaRR7C0nrYTHlXyPlLpWaCFeG3ka6tk61FaQMzFJkB/aUp162mEyYPu3dpj7B
BKT+Mbfirfb0eIkbDv2A6PqwmNrxhnV3uXiu7YZpBa6rzpd054z4DZz2At+X95EQBa+yzz29VmDq
iapwSKNpkFuGP5JbIgjgrbhbnjolHmhqA8jDE/leROO3ndoAuFLv2MbtuzuiqLbEhnBHtP26X5Iz
SByw4M5ABS6vyYoCWI+rDE/n3DUw56gO81wMwgNFGa9ak51tDq4dwHxW8sWGKXIsXbDZKsEXFCzb
IF4I/kQB17FkltzNDE99sARrCwMQxGoMlL1ttUyvoI+lMhDhQIroNgaiTmxUTZC+E4ghV4mTVZtR
JLkLD45SxmVHpp4yB72qAXnv/EUOO5oMsq0yYImzfYmYoAMc7awQZw0EMm5iqxblfR0t2XefVA8F
tO3bvJmvvBrnr+lmf3q3p7CiE3tX80w2dX21yF1Eov50TvBmGeoMpR4JsMoQwaKc7NVwiV2dbdui
fPCAdoTYWib6stNH3hQMzZy8vljZFRBrwR+5XdoGKyIbE4ZVPiZWFzfiMgVg5jH/lalD3GMKLpEo
qemW7wEiRGLKNwRtax2ljHZbegi2PSkB7lOwknp2JZkz+QeLXM6ZJs8gbEyNy8a4pq8Hg0LKoedE
W1QND7VvjqYRH0bHGXZFWT9Wun/I0BaXyS+Pqi/+qBYGK/SRjWlBLzaHO1JF7XbAxBVWJqeEoCg2
hUOiWnXC3ScLnhpXJwH2ow7SZspGm4rB+yqXZagtmlgiCP+WXX4vFNlyX+7XOIQSkoS1wh9s3DVm
jv0KtTFo7Rejbz5Hj6C2KxhNis44JAANGDvRiD7ymvm9/ZU4REeSDlpelR8zQ/Ng2FjTfdGBRWTL
f5iox9tYxMrXQxbAEVTDoyxFhZyYgoJaUnKaxbqeuWsoq9qomdGCJ4lND7NDTUgmYXelf2Jp7mgx
20mAXtDvDVacmOfbr95FMrbrHBfFypyjdTPOxI2ortiiJLKXSoAmqzac2RcioTIUS31ae1aG3T6j
Lk57GB7cbCs1bxje5jdjS3cWUKWcLCajBrtzYLHjZbC4CPnDaxv3ziyiePX7F38//H7BKrqOoPZI
eU6xRCcCayAqdQYWMwvYOeKWwwoz7MuypOWjYGbD8J0I+x8nz/KNhTbcJ10OrKRw1ni1PqVxDat0
UJkVxTILBW0GqOOAbGDfovjSGv8azCd9rTsvgnHvAilaOymGBjV+WnR0hJMynVVQIeQPtlPRdE1P
iEEkmox+sdNTybE2obempEaqiaKNTQJ7JeOYHzo2X5xAwOumCXurFGNg5bTJqTSdlzQjOJ+VcUws
P4Kwr/Ejqg+D3SRJz5kYJH2CG7m4GpBnO98gV+ojLJpzXpvmjd+A9BPpc5YYsCVbjg/GbNzKlK6p
LB3s/UDd30MtTM2GjttkzY6oszHXZsjSSkG3Glv1pqASP/S+famXNFibnYRrz459rNMQw4U42pF8
tBWXbpBZin6jp7KKg60/sIWGS9wMoFhZm7YMwQGUR8GZgsLPsrKy7VjbLHFtdSfc75xK3q1dM6tm
Zo0L16nIxlts6OTM1m5ITlmtvhSjMI6nd53VwT/xQXhHZJhmiFNMWNY6LZ+7vnmbTDbtDfibY09B
HBP9Y95wkssm/y6e1IfdAQBzxZZiYLRxrBQdIj/8Ar+l4rF6SxhSJfW0i2rsoY3hv1vZGw2yt1Zm
/VUShTVSy8ZxuRir3H7EPt+5UUiMN+OlwbI/Vt0jjLE6LKNi2/vyI89At3K7ZLuFeXxp5g9GECgy
zg+Mu4dOeOe6lt+KiQuTgcldN7DoRzu5Ua7It/4EFRz20Uo36XNS4QRxdYqjsSKQMpOckvt0XH4A
aNFD4117fL4TOljszDx7UUOQH2OuZ1M8FMCHI26chugnvTBfXA9UUw10i3T/uM+N6KEo5E/GNbem
u+3LFbGzbm0ioG7E4N1uuXlbd6pz6Yzh4FpD6c6z4A+Mts8OMsa6qUtqvotxW4EgwwAx5RuMYdW2
hNDfu1APdxPM6ta3mHxOItpwAYbxTOGvdL45KU7ruK27Q0HIkgD+oRhp3qyv/yQv3y1Cz1sKV2ll
kWNcOa5dEHvHeyxks+79vw2nBSYs6AEuv81cDgUyCSFw12J7ZQ6Sq6/Lg30+B6hyyj6nQKseZnax
tVNQPavGYdcpkIW2gCMYua/1jEUorhEMDSCIjJnFbYH1MqQk6hlOjb9VLFfWMTXxXqqhNl7SOXuv
gtn7mbsqhBnIfUrl8y2gbnAOyPm3YjT9QypLVInBTDHRKGOFA85YERSzzvCudYgmc2dU1fJd9959
pJfy1Te8ZWNxU9wkbSVpnsm7c0DyFN3YG54gqGAVgYQ4iv5ptuNoO4MkOQivGO5EAhsd10L9rdfe
bKtvTxa0uinMEERNqN7NSL4WvXHSdukz53f+qNqnTQaD94VZ6snxnOi7A+CPrap6zUQBLmNY+nM/
Jw4AM3jyo43DZtLTyY3YhMZMeN1klt/eyG7VdIrsMS6OmZ9flRYsOL3t3/seI2rs3hov3Heno297
cZ2npDOQStrYPUjbJ9E08mLJWtTfnDptc3plIHHf+WzxqrwTYAgW5FBTcY4RVDRKp4vv8PXbW8ce
UjKHEPy6CdJ94stknVc7OahPSEfMlVhBb6beKPftzBTF0QomveDMPyTDcMv0xd1MfodzuJnGIy0g
ivNbY7T1zUiXzl4vSbc1GB98+AMhcEIXbxS8evtSIm8aFkk9Irf0ZOKFy2K1jz1mfe1EZ8i1hBbc
No8trYdj3GTdsW3SvTDze6Of91FEa/TUGH8WIAPpcsOO7tQHTnYkerCubCiDeIKINev2UkJf2yIH
UVfadvupVTctvsgxInXO6RI89sBZn+SNMTvxFtrzqtcDO9OiubPQ2y62t6hz7LXjxspT3q+p9ZTn
5fvce+lJ1P4piDv7aBAOjbQNFUV1T73IdpmyuzMIftrtRokjsdpNhDVhodZ7U8pj4caYxehumh2D
TK4OLn5HGa0ZWF+VEOral/g0LAPgrmVkHkk9H7H37ro/pRAWPVgRoIfo19nBR9V2xdUZtSuxwt02
Hfj+zjto07nTLv2/sXVcpvoP4G8tmo9B20c1YScYMM0UnVjNyE0rNaP0BDrZOiLhtw7sRy1xQDjo
+pvuquUQB5Qb7paUTrG/pI+1G0M5yTdEVNgMq370shNO1Br2SizWeckGxFi8+6Qv/bvfDz5M/C3A
HbBiRL7t1m7uF+oYFhv+ZKpHPKXM0hZI+tgM52NEqrBoFDpoHGzgujQ3rnyiMcXct052U2mGycZA
FSGwbDTw5U9hieTUzlNEFpW0bTk5r13sAhmw8fEE6SVKU2yDGWny2GrFvYjq9wwVm34wdhk5joWx
s5fzPMBpcWsAg/iL7LopsNgm33P/HoCK2QjGk+GD20Puor33ZaA6g4jwnZwK4wBvD6izXiWWYxw0
LGVzKdjk5KXgqkidTZt6NFXT5nSpaAZg2u6d8B2uBUfONW2tZCVKSSmK1QL5HvFqVFCUtngH2rW0
1mmFaSEpA5CcLvobdg2swMb+OnYZKHYu2JDukkl0R39Xm6oAtEjBCf9P4Ae+r12LZT0aN570vueo
mR9nlyGYyZR3raN+kzYACPARBk/BPJzZTzOSF1j3w1l2I3a09FAnS7rCWOOwWk4bZxwfFaiqjc9d
PzeGeS0i2VJ/4+59oZ6xgL1CPE/JyxOlKxmiDS/xCCwxdl1Mwh546t4GcGw38z6zREV+2mBpw6NS
cQwYZobf08JSK1jp6KMpuy3a0m1S2E8D1fa6w7zXxiajPRIDthyO0u1u6dboj4TXm/7qHgnOjT/p
3ZPGFALP0uEZwPKRQ6kp5VtW+9F5aLuUfiyawR1NVe1IR8B1VlApjhiI75wzcMsxPYZmM7CNi3r6
ucUUYfGXC5+tg6T6NuCKU11rnNQ88ETn2iFOP+1TF8iAKyGDqIhcG2lQebQtDBoWXVOkJwoYt7uY
RWVVDCZAQPduzOV2aCFiE/ukiUsTeo9G69j1+U8SY+qk6m/cjGzmSuUN2Aep9nUY7l3++2BNxFmU
jYQC7yQKKSBZtmCb4ltXDGGtShfI3kLnmNHgTRwJjeREr5YRVkBShvlUe2uGSZPy/lZXG2BRYsVo
6gYHiFlVq2owe/oMvOMcXUu3aqCrNN8AAxrJEZL/GAO2bF7usuqr6IRnsd5YsXOImXVxfOW5zxj0
SWiKmxLG3B50/Bo/M8P5Kn3I0vzb8EW70VrNuBeye1LSjAxNKNgibm/J8V5HSrzFhtTdW9mnK4pD
3ZX5Q5kmFPT4ybql0NEOxEVxQ2fGznUQYVZtG+hXTQ34c+4bQCVpm+1102FRQFlt+1M0Q7afgAau
ujJ4zJDkqBubuxWTe+UiuZtVL09m9AJ0Hqg9acSQnFvtNA9XMaBDuJ8X09k6BTF5J6neGnY74WTi
N1lw8ibu8G5HJMuCRq39WZfUlvA2W0paA8xyQEp6y5bFOSrmbNSE07HOkP8yjdEhRc9YzWxE1kM/
I1lhBKQwON87NgYruNcQVJqr5wpbFXzvbUpvxsFOPf9seGQgg/rbTJJgFSOGYsxv79jGkAwcPGM1
+C9Wh6dA4XpPE9xzRlle2Lk3vAspvfMvSaDYFObRC6kHChPm5sUzy/I2TX5yRp2JqdhVd15wQU/7
rJ1UPioQrXadMaIQsQcPwzwHdFOuZGLU26T/aVQyh5rCTDzJBeRSWeFMwzfbVuqVrg5nVQfvzgLo
w6zLikUmf3Bqmm04t3bYZKhkRo2xjIkUqsVG0yk55ioOpHGSBhxfVGhTtk0cIb3qULSKZvLZTcY3
SrezbYM9B9jBqiWOdqxTVBqqyCLnUXn9M6Ok7yIBGntt88A0Um+Q3xE+u4rJSndfa8ofWlAghS/u
ivh/SDqvJVmRbIl+EWaBDHhNLSqzdJ7sesFKAoGGQH79Xcx9GJuxnu7TVZkQwrf7cn2OY/qABgpp
GWr5pwjgGs3QEWVk2FdQQ2sstwbt86N5T9K+ZgrBRWvAUl5Z1XvdEG1rpAUUwAZJlOfj4+gRsavp
HFuNgU8PSAzHtOeGazrlml2FygQFkyTCGj6Sn8MLOpJ8CvyDodROqsY9BqnDTINPxKk1ExfAzvAr
CWA0TrN3Fcb1CDv4GL+wK9ibKjM/AtyAsvapgKY7nXKC5yGIaXlOHNqm0xdYOQ01tTSD2xTTfFdT
daa8sDiMXFyxt8NvAZ4dud7VbdgPMHoy9CIR6FaJ3qO6f7JT4WT06r/RAsbZjHIJx/HQRuSZ2ZIw
dr1yzb3JBA6QX8NTpcVy7RSXMfKQEWwFSC/21z3x+H1rUoP+Tv73C4fELwfh7ew+k0XA/YTSv2bQ
QuCNU1NMGDIxqCiI8pYcJqYnh6kxTs0q3Fk+piqG2bewcW8Q3PoXG7Rxt2hQ4x/Pqdgpi5koRhyH
CbTLzaoUq97TN3+GIwcWhgUgItnVDGTKzfzLHNFAx5HVMrehmRXYW3OLn8gC8lQ3zp/JAJ7AN7j7
ImNTsCygw5ynkrjGVF9TFTj4rBrwV1ceCQ5MauSR3Qnnbda7VDfSY7FqPEhKPbc4ursaHVHbV/m7
OZzplqOimewkVay1wzm//+lZUlbEjPRmmkkfDEZxjbxEsgrKV7eAatRFhs1ca941ycj+7pNJdWsc
G7BFOuRW++BXw5MBYWmVJcVN0dyJeSXdqopuZXq/j4lJVqNVJBWBKs2iwLESvRihbrD4kryfGN+D
hs1bfKf+v9axnsoMXJhpwFppyk3vh4xqFohGHpNbX4Yylto2ljLXNW43SrExtEp6ZVfxhA2eLQCe
Lm3lGLMpYMdPnS7SW8KfGMXebaobvY1rIMdhQZld4uKAnmwMBlJ7j9RHXYXC4Oh7PYSgAOLxKJ29
FR0UdYEbv2ouXkptQERzFcZhtlB045XtRx8A//FkN7APQnB+fWCuzM4PAANV2T7Nrm3NGltY3M+5
ER5dQ/xXpsE3mOGRigdz17TNoV9ezDAQSP11/k/2rGmJK7ZFZ20oB7jXpux3oxoO3ZsFm3zhvZzq
abr/77dLXJqt6yTFQS+ze1W0l5l9lp4qJCpqgH00zWLmd7SF3pEp8XYG6h/wKXtnGtN34QG5Es2p
RHt6CIajEwADfLWbkF+tZTUMEn2SbkdCwA8AyzAhXDcqudSc1S7AYmDZzpdmAAfE27PSBW1yysGU
iOL0EjXpC6slX7RukKK1e1hyB0aN58zKGSO05JJIttOAYOTzd+jAQmYw/MEFg3C5HJ+r1k53Ndnk
1VNETn3XGsWDnsvbaHfHpOeNwSh/4DZEg6ygkzhrrBcMAJ8C99nMlK+dHGKqeJIqt6eE6Iko/dJ0
Ro5NeQkXHsugpmzcjwgCK0Fi49FZzvzWvEEaYJZOuT3SjpWpzTz39xEu2HnkX9W01iNuZjIABpUA
/mAdRsM5ByZqYu3MTxOjNJhzqExVsbX9U4KrzIGKPFv2nb+c434JvV1CXxVXzO94U6Ds76jAcrZB
zqAHsi5ALC9BAc45Q3s4wYzk1tsq2EVRhVBCTGhVmc+0LADEtL8TAgQYdJ0VU/yHzLOPQ59Om5Qt
GTeGIctwnSVhzZfDxGEW5rbKm9fJONpTR5E4bEfHaoddNLIac1Zw1PzalvCFcOLgQ7eNQ5TbP45D
/0HH2H8F+0mV6KGW4mFqKWGiff0xD/SN7N+TBtayMsuO9imjZtIOg2X5/n1aDtcjdjHyuY90jVzp
Er/XxXQlNt7tKNY4dUmSwQIIiUnZbxnXEuxnb34a/rpVRSVZYO2avtrPdk2dm8b4ke1qJ5AXM+Av
1B3Ukhy5aGQwSZl8g4E9Lc8Nl+pDk4nHYTLBxVWELAL/m6voepgtODD+ljPabVbTrTdZRqcAm7tB
us6Lz05VsDiUlk27uzqT/jJ3HTopFbPAymB6xyHrMtKJBQe2P4KuDzmM0zVoUDujPQo69Xcc+7t2
xDxPSb2pxVLBhjuRfNJ1eGIsog94wDAZUVXsMCk2B/8W4mruejqzJl6oo5PPV3LOL2IBAfUmo4Gc
GNmuOhAd/omW8m0TPqgZiFfboabUq5ESo3Ygbh3+hha7jSnoHPc8SIK8rfiJ6aHUmrFIJfGe+U50
T7x+n7h2zT0FUyFdIIcWkY0ZOAARbC0shOh13rCa4urSJ9Y1yIzp4P9mnSX//wNwc/sxBuBKClvt
KfkghdKPRxnx/sTKPpgFACjWrlXm+YxS1BMGfsz7QUyXZ0y0peTvp6Fw65pODtTLehp6gjp+FzK0
bEmLNuWDvOdRfxf1UFL8UfHR1rQ7R/E1YIgFW5Z0G9vg3nYq59DTurLH5A8OFX5BQAZkmmcGzvRn
UztW7asqf5jy8WQWHEmYOif8mwJcbh4rw1Bwqacghk9RM6JPnee2UuPWzNLXXFFKQchgD0+hOUgX
ols/DBgLMKxPuvhOww5mPetqqkkODTJb05FQrGydX3E/gL4w0//6dPgcaKI9VmirIgs+y2x4ZrOF
8b/IRiZPCGrCv9RHAE48+z9gyq/KoQE5QbkPzfugJWtCMz4GgnqVmZKUlZsHJ4esBuEzbhSWxrU/
KT49NSkK8swmBFvRviDWhLu0mu851Vz0brJt+uyzTD4hAWjxbZBUW1Gb+ceB5JtLHTrYSF3ukD9G
4x7VeptKxZZKgHerM3L9HdhySlYnfZgHk1FDNdosKj4ljziNaoWRsubOx43xITL+CqML8HLitjRk
7pyVxdGtkvZxzgu1nSsoig6GcmPyu/PQWXtzptYkroEN8pqgV6xLXboXrxHvM44REhsGfR9zcKjV
eJgKFxesDL7doGpWnj39TUp+B0XzkSUDUWWrv5RCscKjvK2NBOY/B2orIPyCeLuqzSI89uOnpnh+
0yZGtRpdklJui2MankziJPzdHc9weM5Ldnk9I9VINbyOM1FZTKOMmBbYhXoBVfPuTtVpijhoR/V/
pcn66NYkK/2xOE45sA6zpD/d2Uecchgwdq8djW5WRkFJa3Z3dl4u3+CLg/wxDPwXz4m+2rYwNgmm
BMc4UD33gEn0U7L5tzm/hGFk70pOd12Dl1Djt1xQTvMqHnjVyfr8QjLYohA++tzL18Ri9lXcnUe3
PjE2fMaZeOiBUDghnwSdIBcP2dZxeoa3F2vagzvGmtwDnJP7NKcJTnbqv6oR/whzvmiu0NyKd04Q
/XQ8hFGy7M6IM+a2qfh9nSp8ky6bZwyNljK2aaYPWXb3FCyUYcH44B1dIZCdW1cRlhHGczwG3z4O
f8zMGGW8iGDmnPwoNT3NBttVxORSjK+mZdOjHDPS0ykolZl60vLmdNnvLMW2yQyQ2s38JBWDKpnt
wqUExy3GhwmaHye6FymolsiIySKVrKLGg8BB87utSTNPM+sbF8qaCNMmKsl0uf2T4r7mhGqpmG52
IT5X384PZKu3lkEVDGaQ4yzpD9KBd+x64xJK8YCR4uDLnK8MhXFZhP30q60mbDDykVnjBtWUcSNx
+pjHijx7BjOGty6s/F8ZVi+0XmGnhmvrY6wpXcSHQH8wpXlwdLZmDPbacYVNLVRmldIz7Og71NKl
2FxeARBG20n4n35KY67Jqs4gM96ELvltL4D+tWvb6GXOz54UFxwuazcDfF3du1BTmTozNuBt1ZyJ
SRdTH1q1J1vzeiBIbUrbMKgG7RgYRGJL+TSjzyh+H3NOMw1mzdCtTs4HnLyP4RaSwWNxgBEadydw
E5DtymPKpNGL/IvbAbWE3X22nfYDuwzhFo58phQhN2cqY+cGI1FVrWUoHugZeVKMlurIveHAfYUU
cEikgCkCMw3L066wvffZyR+zWnLNIELiOvw59qQe5YzbyIqQSLR1nzSH/ljM27z5yCdejx6tfS17
/aPHxyqSvz04gJ0IOcRzSaaHA8AsS/R6OeA1Vvo+es45NYp77PK8x+m2yrDDeKzldDHhYunKY5SU
pywLv2WDKmros+HeKXY+ajc/toREwmLtJzhIsnxxyhjfImdC2ApGmRmUudqrHnXMpg4P6NBTMGul
wWXuYR1qEZx4usxYn/2oPzO8JbQdEqYZrc1QqJsp8jfSM+tlW5C9epyz/EPnoYck6G5g7H6zH9ZJ
xGvCPsOi9Vtk/r0kIYjgYe/HHuc1yuqAWhb3w4OpjE8rcIttWCdfgYsy47s9Z//6BCAfTtD8L59V
s2qdAGj4yGAjDW72XOxry95WXUjSIQyec528R1bxr048D6N7jDpW/MVue2ZahtuU2TxxbZwyLEiH
tmr/c3MaxBxOQzUMNfI1WBWDoeWizMj2XIvpycDeSs7iVlssusOy6dNOc4tZFmgPQfUKH4aOBlmn
614xLpziFHZcI7KLbm9jkh99H0pFPcpHbsYXu1l4nwGFEp15wyAc0rRe3KDyE67HtzxR4gJKu6mD
SwQOOS19gMxJfcg8o98ge7Onz//0lGyJv9/rylglVHegxA1PbVo+DppQVnYFTMmxOwq/hdk/1UX4
0aSQBTy+IaMObr5bHpxO3604frUDEXNDr5Do3oYJ54Uz5e+F5f2q4ce3ouvoc9V00x+ogcE6z3hk
AoNw+QjLGX8hN2/2E6qEZYaMkq4Fp8A0EH+dIwAcx8ATgpjcoW/fuoFwzGh6xGV1eJE8SIYmUUu9
/dMUymcg9DaGlQUXzp495u++B2A39sW6qV2QZpKFzjO6nWEHz9jrXtwWUTbSwxlzAdaY0r7NpMxI
Lqc7HqL/fU1GVXAfhwNNhAeDPsvaKhm9G6HpX1ewORico7ugfy7Kcjfo7Gqp7C9uUNHeWn/+S7Oe
brFhfNV/uOjMUxwPUPLfi3R6M2mmXfkUkofBpzexoYs8Qez2Sa1XBykYmHR97uLDxa6GgLxeVjVv
1SfoAMtLBKb2Oo1S8whtKXmAXLJOUkbxEBGODC5Z1Pd6UUN0nmbHEpFFOE8VVQxt0e2apkLtt/1/
lk2JM32+vsmX389EOpXNUgsU5FVZkUnkr/iXxpRDEOXDzw+2r+LnbCX3qPqoA8bafOaFg4LdQeFS
3Y9D7AdPbdtteQpoL2VyjlBNGdVO7ZjD5ejV4BWd8WlUWKMscNdpNqLg2OlLGxenrCakMUycunP8
LUFgvxs629lADtM6xdrBhTNfKKw8hfEcfuXmiDXP4tMNmHfO8pXHa5+KkRGFcq50or1mEW/dXKGJ
Tdmbp2NsH7bGIfwwUXkR+QPLdZ9/VDn9xV74Fkj/VgNAWDvvbcwrUmYjWEEd7vAyMncj553HHHUo
MF6Kyo23CPtRPFL+3fH6dXW+42Vdo3kAVZgzxtqS1ZPRXSbeKVue941MXhquwQP2nsW2yAwdL6BV
iZ20+BGVSj5yYMuDyoZ1ZsoX15pfs1y+J8F7UeKHdFrr3kHY2KvePCVd/mTJ8kP7otyZyXwJLY+x
iLeMo1u2QZrYMPFeEfaf6yT50k54NfjZaS1ni+cARO3BsI5z/I401r2PTZHwP/xtOOmz1UfLSXXk
BPRaMEK/KJdv2ujzxwktIET71aP7XQlJUafC64paa5POhj5HDhDXEmUAVQqK0GNiOXnYYz1dPpK7
Y36h8U0bGO8t+9iykEURFwxiB6ssnB7idvx1DeOhKwyqcClSau3flti7V6dnzMC0FkgOsDUpcgNb
RwQTJl54/o4VvDOTKTcwfZfto9UXfsmL6kSAoTa6rFWpn+2BxVioHlNyw/5KLzmmrunJ1kyvFTl4
9E2+wlxo2kiMl4DTkq1kiYmg2wlBFNqit7dpZ8RmDgIb7obv5WzCXxtMuSscDDx56x4dCTA8S1Cj
8xgfRzDlZyWxRiGyo9R0yU6Y8WfrteXR8tLXsHD+Jmuwdr2I2egTbo38I3h4UuNhqLIfL/5AaVlE
kfEXXwN4p3tkjgQ9xCvT8NcBD/VUddmqrZuL1b8x+2Du7sNcVrnI4DLgg1O4X8IM3Xi8CLsgfMrX
ODsC70ANZJ+DCheT8N4DDz9R2sJzTXA610cJN2DTdVxT/Mn+9WYkYc/Tx6lS65nvNUsE/UxwBlBH
083ItEoMQO+yMiTT1kqAtPPBaUOBE7D5cxJqqGX1kRnRH1rhMswcUD2rdudoMOGZ6d1ntxxx6+wc
2gCug/mH16NAt8RRk6YAzxxhD7h+Kq5+vruuNYGOAPdplr5Dw4N6MJi0h+lkbZLq2UQ41M3EvlVS
VljI9ZqjSrgKm/JjfinwOmPu4t2bMigEYdbd7dLg90uHTTRwMKc00eNfje6XskehqrUZ1qVkWEbu
v+QsTnYDq4A04YOT4GaCM06y9p18LzUptr/zgEaNsnqrU7501Ht7lZJ2XFEkhQNw0T1HbKcr3SLU
OW9DaKO/e0yoR3gE+7gKHhMv6PbmsngwZMPGbn2buvjwMmapk94R6L+5OqsoLyx9fgNN1w5tb2uD
yVtULvuQf7UyTj40pSEDFVumAZSFUPIraqQi1dVPUz08dahEOUzza+bYL05toZf1Ce6BMD/a6XPk
fgkfypox0cnoIOkqHJ7OqJxL+CAbz3ge7OTXpXKz9rllJ0uyJ60MGh8IKzAkM2vJ2TO3rKdUt19J
Sixrwn1IPAhfqvQZtNDHIgqQKOjwK34rG90Zka9VepVjMDoDMyEkQBjCs+yYWBEi4+h9oDahf8Z1
sU/ISb7LLn6vpPA3rkx/fXpYsU2Cx7fXeP25FHL/iCvW1GAxTESzwtykvvzIBWgRRSzp/t3NvHsZ
cQkr2uBTgIRcgdzZBKb9RAuyPlfTTgsX5U1ZLJUdUbNU1WyKDdPWKt+D5oGKgPeNCL1ltsWx4DIT
h7ijU4cOVNe4aJPpL5HjG7VRI4n5BYp/YyaDlqAtWTCz7pDPFZU/BmzuDs/moZDlmTJhEmF9uLfL
4JliQqSZGSC10+DtKpP82YippHQk9lS/Zwhuh5guxl3cyduQufVBjy+Vnhl48GFBKHrAzck9hADi
2oz9kE/0AW3M/K8lwJig9r/39AUBPSBIn7RUmqApRWAcdAXBRcRMZ5TBzKWpX4Z0AvIXAjiY25jv
eYIPkNgPOQcdCINscsXAQMChYM5NmdFbiNaOG9yQq3kBTBmdYMg2mwjRN6ne5tA3WUScajulwbtV
O/5VSRKk7NErOwz7TWwPryUyDgnelCkT2lAq+JCkiwFLEAnG3aBeacz9zLrqDM/h0nWcKsJQL82A
aM0jFhrNBiR6RZXmoRoU97aXAe3Qs+3lEj1mR0Piq0Q88u1FXsiIo4QaGBoSKA0JzXqQ3YPhGOdq
5lAZTGueLoVaYT0kbvfae+ANkIrPduaeUqMdtzmHATmlKeFOER2JM1K0TXaQHUG9DD2hoWwauAg0
+Gd99p69wuc61B0A9tjcuf17TcbjKTXhASM0Jkw111aB721GbY04Mr2kMkURLlu9l+0LXSLFdmK3
Xs/cq1fwHjBRk4hfCWhmg8f+QS0yWdaotTdpk/x1cXyIvWnc2nUIcGFsCUI10K88ogkedBWzyR9b
6GyrIU7tkzsTAAj6gUVau9t+Yh6rUgLc4UQmHGs3oRs2oLp+kCD6D2Dx6Nc2mBKlZGjm/j/TCLYi
JvyUakFZlFh2oM5bR658GmN70zLDIR2jAQ0VIF0opHd9Om5GfMRtFdQ7Ysgvc+TkyMoxDRfLBH4o
qQLhHLHnrnTJOdWW8FzWqqLf1gmT38Sjw8MM0//SvL8g7w4FMrSkkgDhDoj+mJprmzgdDka3PhMp
2dkhU+Hxx4wq99B3470wcL7y1mxwfywsTvSYRNEGUvnVrql1uh0rD48H8NxU8t8w6jeYr7o+wGha
5NZBztWEEdTGecUxJ8YgtW3+zX7l7oe8a3Ye9OQk+emNfji6XRLgTaKYQ1vEh2up/vVF9Icr5c0d
Hci+CTMKXY41yR4SotipujJYhzmNwR1TSKdxgxctgNum1cMkk/JQlMd8ET2B2P+0wX7JIbhm2axz
yBmXiYOxbc3XsuW3Njzx2mn7cyr0vZhHZ+3qyCUFu///E7xXii3ZW+4qJu+3cKnOtT/bBr9HOiEO
6GR4BVfKPVsCV48/SYYPRxx980qZ8D01wXakj7BdAEos7SvoDmpTM6Qkq3+nU+GOa2SyQvPYDiyl
/ZIkc6HBgOv1k8X8yh0gp+tzbtL3nlnFYRyEuS4n50VZnK4dEyfpUm0h6uQ0V7o/0BRDDztZQCO3
L50sM35MoPYeS+SOsNnVbeOMDhVYSLDCOI6He09K8MxE+liPDE5ZDohYZJddQmI/gkKzaVHjUZ65
GBn9pXGIro0dtW155HabweSFpvIIJ6oJujyLqEcbljN053D5H8a/pstu02IYbvJQbqqK6kzcXP/J
+bmqsDgMir70vqI1gZN1N8lPL5vuPnvLyvwLIk6l4Am+polPr2+nvWdBTagjlubQo9MkCf3faFRv
VPFAi9AUs8So8fGAEkjmtxTyN2qoay25S7Ab82aZGHOx+oHRSM9yik1yB+BUS7Q/AIgOkQ2jB0Bs
+phxfL97sPwWCZhwKj9MOXLiielk2bpxfRrjZyE5E1Y5Hre5pxevwea+7qX8q93o25PNzcvxLyXL
aMoYng3SZGuKXw7N0DC57Itjl9ooQCLcpDS4rtKigl4+88Y8V/NUbKuh2rR0Y104su5UPb2rmUyq
QUJ5oLm4mBo+75PfI3GmpAMIT/qojTMd3kH/6XP2qapoZ7kWdcNocJSjTmsZTLexhzefdTOVVoyW
A5RlBpwQCs1znCB2ph4u0LaBqcMIhXr5in+MWPHVahuyTbV/zoZuPovqI/UNoF21zduU+8ZDlgbM
UQeCIH375YZ2zRmR/Hvv5vRGNeO8iqYanpuB4ylo/pM4SI0AQzoOdvrDImJPVbtxvDJ/N3Az4miJ
CKGn01idBPFU6rp5DSxF1L/RNiBKeoYD/79xgGPjQXO2mY9Rl8P9akp66r5ZF3sMYVQBtffCtlgo
kJjiguuDamx+6sFFhmNNWDSb1BvegdA0p8Fvfys/CXf24N2rsDUuMT2wmEOCldXc4zbapjaENKu3
DhVjxgp7CqdqSlh6hDqKakAdh5SJLAHUtGvLfeySL4lcLv1tMR8m0e0tARpRVPUHJqdraDsQAzQT
fk2tWimWQOwgmJ7hdx06ke080/9gRG1vVEFvMFiO98Qb7zYmjr1DwRWYYuGNX/GAgOEVxT81qK8G
R4oQ8/CgYbQB/vpUHtUxXUDHr+aPDQdnFw0W9Y+h+xty9V43cDRiw9kHjmBqSQzedEncEX0EsyP1
eCVinNKGKDAuRKZeSfuRo7w+RITmMw2Gos2ybJOmvOuVOz6idg0YjLIvITIiKu9BezVD8Wnw+j6Q
8tv3ys9ZRPzF9iJOuhVfMDEZRaiUmmKWHrDa5Fs8PqTCQSZPOdmgGguP/g+feC7zfBCasBqeVGO+
AjNb5o3FsW8BZ3Kbs+lbV3NuraLsPeoBecFiNXfzFH+IFgxTF/nGxvJ5vZaZEfeiZjWnJBbSybth
FT4xcgoWIH24trkhFMYPUfzv1vnXqZbsdjq/VGVLlsUpNd/1vC7MGlASNPFEWFzrqQ0z4dEAUulx
rZR+t3eF90hGeQHClEC+cgrtG6bsixbenI25frGZzu2F+0yr9ZPHYyI8hCOCINXaz8pjPBbxqQyj
i+BcAyeMb6o17Oepj3+agoh5TQ8aWNvCBMTf81sU3BQrK/wCgqe29LpzqcKvx2icB7+zbky8Uf+S
JyzoZP5Loi8QidZ+xB6YSYFVyp5KuDTOYZKcS3qCNPh3oi9b8nk6RmZuB5yG0vUxJ+P05frFz1oL
kNWcLwBRxL+gJaINhVTnrDaQIjX3E5/JxpgsA7d+phcJpsop7HT+MCT6DkkAlqcV/yGInAIokdte
cKjyuFPBvibE0Al6lyvotWlI+icpH1TEfZR0BcOUCW87gabDKMWnperXOlHvcYTJbPRQq9j3nA3X
61I8j9IvHkUyBmtahhKBscQfblOGGJO4T8KmCUoDZkEzTzZ9gJcOluyhtMoOYj2u4UA6R7cn1MwT
iJF5BHKfNrSNEFIoJL+ONeKO4RATo2uRA/IQTm3hI+dD9tKpojSdR2AcpEFrIAplEwz9Yciyee/j
c9t2XvcXl0ToM7bdtSP9HvM4DQI2HuFNutDsZrv4oPiCBpEkEfvEEnvCRVyyFYH51OkPNAklax5x
s6+Z0ajkpa+r8ZxzEaJAZOAWdwpRJ+0vf6ida1s1RycKvB3iXUR2AWe+n6ptbPLKVar/dozxi9O5
+bHUqdajefLU5LLTTDSCm+ULG1myojZk2quqgH0/GfdM1Y81F/pN1icviYLZi91yYy7fl8CcFTIF
6ah1P/Rt/9bbLbRTeyj2UW2eIyyXJzrmCQ4U8RF9WnIbaTpsPoCPqdtCU1jNpE24J3OnLKKfZKBq
0S2bTT0xHohm9iSKWLdxGAR7z4itbew+agUYvrAdtc/7CDsGaDoGA1DsZchDgYUQMnuo/uxqo4up
PbnxVGEzLsZdFDJQ5jMp4uZtdPL0pZ8RZDAvXgeQqQRyMqR6P3vtAnvcu/BuqAqUDE9wOVNhMQ7m
zMDH4aIbxJvetP2DA3bx0DTJvHLT5I7QG+8JWXSQbiH9WR31XhUv3qqcY7nJBr6/2acavCBS4pCW
zenlIMI/ktop6JWpk+tCMlhNHFOZkVAJs+DzsE2722yg3DVI5686AnRp7rltJ1vbgX3gtzGNAaQd
RPaZOeZzqwT8TtEkYCB+kg7LYmX73nqJpZv6hTLMeEdHRPFguFiHSkB/3ZhfQvLgQLb6V1zZK4wd
9Rsr2VaUkhBLYp0ayI+bJq7wQomCZ8vnlCvqC+dhiXNGxkfn0WtisVjziPLgJFsHJMES9uZVUJWC
iTAp6sl5iMxrRmHEk6esqw27Yp+6ab/p9YM09K7H/LJvI/VekHZaWQO/IH+VHLEE4wTqlo7FTaZb
fe1weU1ZSxlDaagtqE68xO9xII6OVfAxVBxnTT1i4k7NDDEWc37/iXGPql9m7BhpFYQJOTY7kU6v
HcZsxh/aX8faNbfCcfv1qJGzHKvELzDcgj5zzjjoLJnrfTEv7tS8uWN0IWnZ4KUVA76pxZuTcHsF
AHkdmfbuFFPjtTRSunG6lK5X/Pg21PdFxmZduKuu+uQGba+Um8lNFCOwqXJekyO9FQhiYTEoUl2Z
ta2uGgHjiF2tKZr0YvrR83Lu5GsQPgVsF9XO9cHGUZA1fGaCAOAJVvtdEipCS8R+GWGxJSTMcZrK
uXzdR9EhdkrIMUTg5/AHo5P9oMyPzlf9sfeQOOLqd5iw7LeiLR6d1PoZZ9SkAvF7YuLfJRGYzRqf
iD299dVwrXoZI/Mnw54wz7NDgmzfxRgZWjGC8zo5Gtp50zk/YVsfq24EIu0bLYFAghgz5uxQMA8q
OUBKhVk6nmaOrRX1gaASHJxRNEN1R9FP3pYONucogqKifGkVUcHzQNEnETWk4mxqny0pRxSu4FMv
+DtmG6buytXcUDARL7wttK+HYigtHn3FjHqY91Yn6/2SjeGWXLcEzvUjvRHFhrKoviMrX4NQZBw1
ZiBxIlqwp9+INJdqfGY1777lwBMYxpvhWmrTlbW7RhVgL53Naeu773GqWenI8WOxp2RJJJN/nON7
WxfdwSxTH419fIb+TtWOX/8n6uZGx5lPr6ImlTPQPKnEITdJyc2c9JgjqocWePqqtvkeM2ust1kn
gTN38WMTGvUhSiqP/3MGviohWjS4jsuc/hxzqnZj2vzJnq22aiTsaOhETHa2TgNmAdoGNHzRAilg
qkb+YiF0zj+oFeGx6ZJiRaFusUF/JFiU5M4OLwAVJdhjvLl/cPM53U1mgJRTdey4vcU4jf5VHaRv
U5E+2lLUR2BCiw+HnTavtDh0oJZWucWVPzvD3nEvwMVXfaGcIyPasIWIQIyN/rc8uk6pASTUrDZ4
nEDc6Vfo+thoxPBmz/0Vtx5LYFmffZqwsFlT3dzl75CMxbYyMPqgXlQrmdPTA6Gn3YZ+4K+kFVqX
KXx2JL4+o+MEM+rvvo+No+qyv//9B6zWSTLqx9rcXVKH+NFQ8uL4ub1ja8Y/6oUwYeqgWIdZ8RkP
qAIwbzyTWIkfefW7u8hzJa2VtdRwcNqYi3MtyEzmnLFbOwMS1F5yKOPod2CZyWndOWFA/+I4n8fy
Wyrr7Njo91hYn3A5o9tkzXPQutwNq4n2FA+lmYqyuoL975ER47SC2VQ0H7Do9bFM3D/eN7kWWg3r
uqemqhi/aqMghma9zGkO8yFh146xLZDkXnoiXVofxsnfclTw0R85FhP6wIPtY0Ku0v7B8EiFkbjm
PGDmlFyy5OHesdY4CbQhfsvRijBblN/hok+X0kuQANzgagHd5KiCkFLiVlt7XsZcktYhrNMpoGgH
r+mM0Zi+pwkFmnpKRpFYxYEooNJxwSjxaqYs8VuVjVQ7xiOHsCAmHDy5a+rwiDQOYEOrtNwSxn9P
W1geyzA8kuEH4ZZdVJLKGvER1RKEgRhz4iSjT1I8BIXHwGvxddCkNNOiMDr9c5LHjylHGkbFh1Qm
/xLM7hgesPcGQTrt8mOvOTzm1dWKkX7Dgd8ZYzaY85CYQuChdG+1h2ZgDcDBVMakxezaizL/j6sz
2YmcCbPoE4VkR9hhe5vzBCQkUBQbCyjwPM9++j7ml7ql3qSgVBOZdvgb7j3X+2yZkHH7YjcuNRq4
Lu6vXs8jJO/5y42wKw6Nw/q6M/fShfTK2ATgPuprr2c9lXjFSIcdPw4u9HA9c0MMtk2u3vKSWcHZ
YZG+V3WFYabvdmGgd12RQYfu2MAgUyS4gOPStr2vpk17KiHWRFL4D/Fk5HsPICMzeRazg/EM/WEV
1fTAnKZuqPsd92iOzAug9DA2P3lR/5gqvUOo5Z9KV93LxNhjAG82hk0YTmzisAdsl9HFTrgyGGNs
8OrgfROaULXa3Dc5gXJx252zTqApahlSVvh0a+CVhFqQlBPl56YxC2RpxleOK/yQ8fhZ+hR0M7Zx
T+1LZC0wLMNx4s0UBtkOlx1ZJV366GQwJrq0YCZfjv+qBt+mkbPL0NRFazsYwl1vpteMxQ2eR6As
BQ1aplIGkIDWHY3Cwh2RgkBD4vgVf9G7brQjog1a0IdCOckugvB0dbKQdCuPGcmoWWCXuCnBz11Q
NKtVOtiPNnU9bUNBhCy/Ipl67YK/7TjTR9XBn1qReTzb7T5x7eEhq8S2qALYZwuzWrvFdnQ0Wprg
2XQVw7KiTHduMxhXn6nbuhBjxUoVFEMGc8l3I65M+Le1rPBjJDxzHFkdPKfgCmX6hCh4X/Xijzil
XEPPthQn+DZrNbaXIKzSS16BwXKbINqWsZ6A98T9ha3BYwhbCBcQiR7S8f621kRWJqcLh7EURrmp
hb8rEERupD9Z2BPGdRqyHO+dZloFkWmgNuvcdSxlwea6J8XIwlffaxDWHT4iDvYFkeX3jxhmiY2e
nT+s3lBoKEinyQKf5hAkQSsBMwprjQNtue4wcQk4VZgbWe85ECMzk4gCn43XCo1Vjmck+2qZzIm0
v4FFzaC2FyiHK32UXWmsY7YC2GPQrcs5vq8Ir9SotJgQ4102tkEJcc7QtXFqdLXzRFweB9rrMJbO
1Z56+s4CMFBpP4YOQknkTUFsvZpRJT4NMtMdAJX8FQvBpMUWUzaTCVDVOXZW9lP7Lj7P5AETQ3Ro
NREiCyBQsZk/q9k3YatXdChVd3aK8h+YGoHRFgdqEsgvpl/2Jqodc8PqJzu3hkbpVJZIg5a6zADb
zD+H8w3q2t1slh92qVlfeKP4qDvxXg5AFibSbU+Va7wGc7pFGkeguT98GTY+AjEO5Hv6Flr0bJs6
Uf8UuF9RrtNN5tfhIZAt3nDEQNAiiuJx/kBYs+W+wiGyLM4Gw5KoySTqE9zG9MvMfvWsLx70U5HE
7k13c/XstsbAsh69W1jZNjecZ7O94zlizlTMhovSNvAoa4hrKC5jA/mvb6ezNw87ScbWMTHN8GJW
T+VoVLg8ioPKELuVFtQxpvrNHeOsjrGvITaFZ6dHx3QwCuk1eUETqs6AM9+FpGx3zj6IFiCjCzHM
EqXFBHfmuDfCu6ynEBPgjaTWM+Ow5uDGdXfKDLO8M2LLO2WT3AZJlz5g68q3EWvP2M4WPQ/7Lr+I
XnNHkVk6VkyVuFvoeTxcB8B4mEM/dozJ9gWPjH2haDqYcsL1znpM6235PCbdv6aMklPeD80eED51
UZP/QAFg88ViyQ8GUsiZ88KSYJNae1TRjTKRBkDfZ2dC08HcrvuxSOMzzPgbOyF0+EcLx3isyqdU
F86D0SOImzlVSnTOQTlxSzTeQc3YXZelvkwmeBBwsTwNyCFKbecZPUnG6GWEQBT2xKZHxn2ZYsOp
bf0+WeFiasv7l2UkQZWzrO1z2qNcw/gWHp5jsB9RxnyVAvNhKIPkHW3vDWlKcIxbqBiuay44Bm0x
0utYYtSM/i0UCXGalmcwhwytwdaOD1UtP+qQewJm5rA27EVeifOboGDjdQQJeeyaLMJ/bMQEFWLi
Gj0mngANBppkZlZJjkMJg8NL0el875uIQLJCGydTEkBtzKyRmBVRLQfFxlfQeBzfuuLUSPcWc85F
EZnt6+LbjTRIymEmN2rGFZgaxzQdu1uWG2SqteGmLMr2OdGjXvmWTVj3qLiOVTJvYkDld55EXFwy
Y96JwgEzWaryCArT2+RGPaLZjxxojr77ElhkMqZut8js2KW6qg3eoBrtqtq8Cy3cTloALKnC9GiG
EZPHAaFJO0TNS5u2LKLgjzKn4VtlDtmWxWi0D8q+eSFCAlM5JtkeFPouBmj+gt1q3BYuH+3vtwax
UnSqqd7/fotzDu+J/xLOSXTk1LXhse7kzP+GsOtuFCgXy9xZj5JiSzN0fYzM+L6Zabor3Sbnea7l
LnDIUp9NmmUy5zvk5wFsGmPIPrDx7+e6S34Q2GFcIzwYX/l7OGLSc6p23rnDUrlRdWzUpKobt1oK
mS9DSTxiCCN2CrVo7DQfRuMeIqlONuidV3ciEl6N2ANc3pSNQLn/BMD4PjuGUH1uQ+cjfhFsfoM8
+hO3U3nfURvQnRjRH9Xs+izpISIDoliITv7Q1LultT61A52UnaFiQqYZEtbeyE2dIo7MU9WfyuUF
m5a78mek0tOM50oYHRLEvO73blcXzE8zNgKpnu9/X4q4QnCSSbgnHlsJNPjfCYNCIgJuTWN119+X
Loj7DeCrlCVwCoJSeGI9lUF5RPuzRVzlr61IhtRT8NG8uX2cveqn9CXJEiQ3yNSwz4y5DBfiSRC0
6KhKSFU2fA0IeProZOSkM98neSY6xhAQmfGT02sUwX3WZdap1tWhUilhtMsLE6ubP/DDSJxFKOaL
FNtfNG05DSEbFlRSiF/uOoUnKRX6lSOVnVOaChQ9nJKtlwUHL6cMMftGgnAs7wLAcfsct/oerOVz
XprjA8ZWah8bGw9qfBZ3tNVY96xq39XBImgo2lMc816VszqowoZ2miXHnlR19jrDI0bWl8ZkIzEm
rPy76IFp4kPFMXvqaS2iNrib7fo2w1R/KMf0Ls7iYed4zHdaT3inUUuW1EHzJI1wIkqc8XdMbQMu
rbjHE4K8ybfmozdTNVIiFuQTbY2E4kuhRqBoX0l7wKSv6ubM6LN8aJS+maI/aZIsgpVCC0slB6pk
NOZLyvVECeYFR3wrRO0O2DYGu9zyRHKf5hq2bPOFgVujDl5eqmGfTugUO63vWRDGz1YzHuh9E/aL
yPwsyw9Po8OjnyMYep0VnVsyt9HhDTdusgKp0ZPozPKA2dB88EiExjLc8TBdyKAUsLBfc+qY/NnQ
MIdEmP60BIeir7d+Nb/GRrTeJ1cAo668IJ2kBRBVDTfLIM0jlqk8KSZjtgq6+yag8FWDtHfCk9kl
aSp0HXbHdmfu92FdWpiJI2tN3KEApecdcFy8kxrnH0bZPnV9Yx+ksQS2JsNT4lfqLgin+4DsvLWJ
NmdjZcOA7XyeyJKImf9p8BkJetBaTEcrt82bKuq9Bk+Xwww+Zbn/bOStcQbVcKwmnCQd4vI9dJSL
AYttA7Hin/C8h0nyQU42bKq88lFbTWoLKio7ix5wZYVDZI9EIDMA/VlBe+fkJs8NPNzCnCAoC+NR
mmxZRzKft/wjn3Hqp2czrEOOTL/fenDPtkGlwDeL2r4bU3QVbWnww4NDiYmhd1n326hPzlHLIoop
07dy6RUxq1frYmjfulx+9HISBwl2jAELBM0EvzFBWmGpnmdwxUcnLJe5ejIcTFDAq8bHhQTdfc/0
AY8AhjRdDQ4KGqSrwxyxUk/5MYtS/7Em7K4dKN+Gp+Gp1PKlRbPN+Id5gM7ZfhQlLXkRa9DSBaBB
ssDo2cb0HOZjvR5xRD6BpDpMdaYWcyLyVyGYI8ajAfWLDbjbImqo54fWpzfGsGBuPRJPAEJQajCl
8teVVBvyUeudl4XPGEgyShER/B02A7FCa0+pY43RdO/ohMPaSltiUsR9HxhqNwTeew45b1sDLYtx
wj0Ti3TnpKdiIIU+0gNcm7FOD15Htw5/i719e2DXffZbhucZQRmKE2VTtPLo/H7qRIEsQjkc8z1o
raZ5tqOqPiUFdrtmEaqHEazmqGAo5rb5olvPFFQ2phg+ZSMuMpxu+WJ4Ds2/aLdviQidY+25DCHH
gZViQf2dh0z1uVuSKhBX7R4z6Yp1JxHU0nuk2yi0R6ICmXlG+YNQI1vrKb0EYDu3cDlqQQBxQY7K
Csz6JrJmiyA2mSxv0l2dFTfupoyVrDvjt9GnyEGOkda08VYvHKzfdEZdN5fnDkiN8s39KFKXNCKs
xF7QPdQlckFKknfD73EoFYHeguJ8k7bn7pIMYTKZXZ5RXZoQSJddBUCPzOMUwRrOkY/V/dgfqqF8
nCypTwo+vlVFDitD7601TDgyqqIkWyY+eZ7eVJQ/9c58mntsoFOHx6AxN+Aa6yNknvCcHXDQNFsF
SBVBr3ddkEbXRroOmyAHKKrysZQqAo/8kMtk6t6gfQTCwaGovzAt4c6aPo0+kQdraFf9oDwiCgDa
GCXqSxn0aLB5bGEtfyWHAY5DEZDzZFf0UUDNyoAFq67FoR4l6YyEa0/mjMKnVLiZXfcjmeDZuSYi
Kf9R0eiibjS35MCdZ9xQcY/RYTE57sPee//PpzJ5B2G5W4I9iHeOWOOK6poX4XwwouZoGkQgxRlI
bMsDkWYKimbjb2a99e43yzEKDxMfeUa3ixk4N0Oc9+bw1H9OfpvecW6jxW6Ct6ZJx3sn8H5iG1U8
tQZCTQF8WjVT8SkrH14D23/EX/d2znKymt0/fuBdeW6zPRdi3qiO27s2nE9CrvCNkaA9lOWJtTlH
hE1KKftTt0AqFAyQznHLrFAMKB6cd11lnOitMJ3R8W7axD9gK18cUaA188Duaan7ahuDOFHKNHYB
pnAAeuGV4fPOaV2mvR2hplBEbkst5o8cwMlAFSxldBpKKt7Rb04kOmBvTAz/6mbyBjeXklgkj0UG
Xc/NO+vCQlBQAtX/4qgXW12rd9+WjyImqoYjFplG8uIRljybp8FrOa/qYjyJLPkYa9ZXMrS+KxKq
NsN4Shb9sCQrbe9CytnV4KCNLnrRUF840vIPGwzMmuD3cUslvkYv9lclE2602Hf3s8BEETbZG1WN
+dMll4ia6D/humU3P9KGOhJzWu1LVp/bIIVuBKjJ3MxYkdYBK9jUM69Mc5pNVliEilnRu3ZI7Cnd
6ikO48VYRzRVCRt6ZdT2uG/RYg1dVJ7jCsCFhdAhjAsIMV7FvqDuQRtD5Ec6VRa7pDkWFb1eaFaH
dsYEJkZuoXlIXpJqMcS371S7+2bOUfTXUHXp+/D32TtlVTdbFj0C1QA/RNAdYptxRSerz3ZClc+O
aRN3Bl5JEOEgRIa71DDHF8vDM1b+qd2YoB6EOid1ghz5welKkTfN/6o0BwVDP88ovr/6issZBV8/
cyW55HoTCwZfsT5FeuLJ0SbPlQmzLyWqISThpK9/yrRi3BhgEtMihUZjD2+oi9SdhwheVF8gpnMO
ClSwEROgAd/ihTCtx7nsj0xqYey0DGNrU3zLcNsYP5k1HyoK4hG36dpS7scS6wlpi1VFWFfsnMTI
3bJgm8zxqg1WbVgnQ4yD5R/uqKV4Z2YFpDg7+q0NOd5unK2X7+ciSglbtWgYzZqRdlus/ah+sSNZ
EqmLX5cx9RFzAqNHh0zVtJU4M3tKolhE87ZcgjLLiMhe+jvmOLxXtpCsFDx9H2Qoesd6oHWcXht8
cUxnxj3UCZrlWR8zSDBD0cZQUCW3lMlNG5MiNujX2hbbpBm5ofhuBU3gW7UR/pN+unh9ecp8VAqZ
fQ87oH3yNJaCRAExyNtu7zXNzYz+OhVAkrrVj5nO/5mV/RLYyWtU3Petw0Q8ezDSttzkTr2P5uLo
OAiYmaf1PsFeQHSOo7CY2YMDsSHYeuaFaetfbGmQk0DgPjKzZLeNsGxjxWigjVS/Jie/gIdBcfDo
1vHHrP0vtllXs9N3IxNjblSedLMar00Yfho+nlPsMY1+DWLssnX8IuzoCX7ba9SkkLj/zn32YyTt
W5A3j+TgIE4FKRMybCZUOXmETwd4zB5uZRseMdyeJEIlFxsHk1TzQrT6WyCMq1SaUYpHAHwBblTR
3LOJJ2HgnvKAIoEoHQKGDnWABWf4subwZjeISESft2ulMOpY0b8xAZljGhzD6UAchAkfCVcu4xmy
i1dBcjZaNCmRibNOC2IdTZagkkDAlVMYzTUYUA0FEctKV6UXGSNgjWozWDNHPrE2RBLhJMdF3srT
r1xVkn+yaJkgDrTRbAveJ1W8l63SWz9/BBZ4c4P0nwC5G7vzG8oTFqvFXkzEgab4qjfA9FTrF3tz
8Nb81GecvBazEmK853z2SE5JH0PVfppogHQALHAgBiHS74WZYTALFlBWEL0bHIYAFRFt2/feEKDk
m1YN3ggPfr1VGwhKeFRkm5Kk0B0ZFTwM2I+7TXWnF0kabDeKWZVvqVPXtZkxv43FeU79i+2TR1tN
3nYuTnWH9BirFNqnnM+ers1dVJNNarw2znTpR32XC8575f8bkP2Q5v0wKixhSLAxNTs8sdhrXMnC
vephPlJAg1fM0DqjgoSO9KawTVSVuEFQ/BBT8kr8JYDdkENjdvEgDxgV8ABGP/1k7IzFRJjAQvB1
dUrt5MVV5j2Zdu12CifAFsz8EdccM4+bnhv/Mc/cbJPrZOd7NBQ0S3zuNSUzCkue5Lhv0sb/aHMk
vH6twArqmflJEgDz4ByvDYQVGeEByqAsJ5aqZwelPglsn/dJz2BLlEC6GOnf2zbCAuT7Lqij4Cnr
vGeetXL1Eoas/h2Fxj+4CKfZyJ6tbh0bb1yzbN1KJDDwvXvtgGSPMERTrJxKKBc7W6TERmKC64nj
sytElEXEucSjibQkzMdBhcQsVthuFbPEfkDrNUTGa9LBAtL2ppiIKAe0wLT3mqvI3tgpy9LMDl+H
0fzskpnlc91ka6ymV20u7zRSewcxBrvEiaIHUO4SHDzCgg4K/qYYAfGdhxVjHW7tWcEhdOua/w2z
FoNMdgp36nUyVXiMI8Vjs7bRyBIg3fekqVoCLymgsmsANmZKIBcC8k6hoTZyS6o1Z9DokzKK6JYq
3o2IkUdyjqxw+fL3pRlqMDXLy//92n9f+bZa5V0QslZcst01PcBJt89CIbAWIZA4Gxf3SZfg+dzl
ZRjEsM2K/JuUo/Ds+nGylGE4kmdIUqRJsZgw4yjejaNFiykN+pUUPFuFSmPVuggidNZM66JU07lg
F2sPk70F2fZeNaTmqgSvadSRgxEOy0hX0/wTNtHsMmXIbUrNv54sR91xfDPuF+qlR9X7F9aU3vRW
lO/zrr/PXbi0g+tAPVm+Qpdq7acg3hb4Bu7bBLAtIXjZ11iy7tfpi0sy9l/VUhnhEX/AOQZGOk+O
oSq8d/aw9rnGeFDG84dZj/QNYRbtfOXytid5fsUKReS8bo3d77eJa320U1HDroMhhtbiuWr8SzUH
4xtCmxpXl2XKFYs6QVibe+IKZrzDZIH+JzcOYFQYginMHBQJb700/T9zH/3xVcqgM2Pj4fCHVehy
xcqZuarTnIRDVkwedOcUtsXdiHwTSIO59evGWvK9UNlkdn2/0MhWqYjB5Aa8NaptriZpOrtQIb/O
o/Hc2wkacx6FeRDLu0IQ7Kbmk0R8tsHJB8l86vgqgigxSeMQOy579yo/TG50IFbkx1pwxfjZMBSE
JK0i6F3beJVJs/CmPfLCLek+Typv7b1ox51vNawl4pk4Fzv2nwnqS+D4Esw1pdul1o5mVyMlpZ4M
prrfsCtaE1P4hTBtOCj5h9He/Fhhp7xVdXIaeLiAV6mcnW7rYBeA+IMbv9Nu4qwMivRNZjo1Gs2r
QxnMaIx3qMPMs4oY2554DAdHHWu8CQFZSAVFEzFVOPeXlNygq7GDN2jjSugtd7Y5HkTtmpthBgSW
Bx/lrNGSzfKrh3y5yUNKAtt2S0BjvDDS5CWHGzBULKeSgNbk99ecVKLCJzmN6UfSWbuqqNxtk1rM
Vb37KuvjVZXPpGZL5k9eAOx/hKG2AUH7OoQy2BddaBIXgvCFefemasrdRNAQyhsfsgbuDjqWLzcs
JUYU13lHEr+fapn/7TlupLLs+6ggfc3P7kEJrGwnXGzH/smtPO9UeExMkb8wzvGBRXwlrJA2qPBe
M6f9pyba4phebVdKvEQBC12D+uVmul1xGgknScPhU0zTVQbtpe2DfBvCGr7kowWaqR5AMAQuO0sR
UJsNAjZEKo+QPi6EYUC6ql3C5PquOP9+23ZHTG0U+4V+mpS96My44s0FCzgNrx2Nzr5oR/8+xb3w
34tugw80MGKLLXAVTU75pCFZwg6W1sZmJAKwDY7Jrs7G7BowQaaEnreFKvtdk6VPeUxyxYr+hUWt
4U3boOV+N0gCWbHNmeDDVtm5I9XEVTnVXp+fzKYRCfUI3/++pKORbZOFo29yh0Q203gV46bDi1Wc
+uXl96v/e/n9NbCCmJl7H2GnUZCBNg4x1CiBsqOCg3iCVuee8JKDyI7JsM9UCG+yCZ3qFMoYrZOz
6EktdKsClfMxJvBh8hTe1nL5QH9fdNr7J3jtx0lbYh9jiTp2XOpBw4hv5bE0uCSyMpA/s6Wg/GH2
3FUsJpIT6FIblxi2j3gcOTYQW+BBtutTaw4YDYKiPuEoxHSDutgjoO48wzMm07q3c8Qb8h6KNxyl
SfbrDOfjOsQUgKKYPVvT5gacZIE6oUKpPrFSOkNnrP57gU0tUa/TDfeh9YM9v90mtrNIbWcG42My
n0x4PnuiwC+2NSbICcXfacT3N9vIcwaxrkgnxXb2PvAQYEiK6pQ1GfsERPraaPmlOj9Ps/mTesSz
okxLwbyTRRlT2agFSJxO/E/Q8cJzZmCCrO5uCkOgzfrRqMSwq9qfEojYQ2Obbz36XRF3AIHC3Sz/
mLED4mrmfa0RCq2VW92iOUNZQ45iotpjmpg7hYKJUcG6LeQp7hDOKwoEW52aCgFaPmJmqHcERzLj
976ngZJnDoqXQUGuqJmDspQEO+vDbs/PVcVHkxUeI4DD0HeIpmqfvSfVvUeyUMJCOIrBf1OD38bS
uiKc2U+ovpwxZ3wuyQG3xqMx2A9ekH1KP3xXDYk7k486ojg4Me9b65HFJrQChDrupWK2SAX8AkIH
/RwDkZSthY9vJZhCRsHnzINYWgb+NxFbF9dtTwnm5s7poOMt6MU5eGELh9l4mLeWYSA07U+2mq7j
LwyjfEiIk12FXfwSxeOPWYBfq/Gd6tIWeMz8Q224X0ZiI071v3ITu43RDLBpAu8Q9MhTrSsq6H2A
LMjR2Amt8oGMwrlOd6Msfxyn3sEh9g9hy1sYl/cKgUPYUwh2pcPiggiOcTIeK3836LA/wAt4HwyI
STJ64TohhJ4MksSxn+Gs8FSq5DV3SEXlObb3/PwTRyv7BRjqtjJfShSmoANKRGlUcDAVgpWFUit0
4lNahk9uVnPCjf7O+GcZvHX28jYv71UUtwRcs2/R/J8Dp/ozDPfCs588etIVD/9DnUUp7II9yUJc
0CYfA2BD2gb53gB7i3Qb74TjfZdj8hTV/mOgnAOHAc+xiktyGOjKA1m8gyR4qyb1LpN36twzSh9G
6za28BiT2GYIS6TFwFftVDEkSY0rBhTcF+QChVn/YUZcHFWvcEnEP+wvXjVt6jRwtYMdf7YbEWBV
pBdQEfpmwBVVp1nkBrTk7SN1zT3a/1OVilsszGCnY8HEtKzO6CT2Kje52mw+VT4gXJLw8riP8IeU
7UOMcmhIxcXm0l+Zpn2XlLHJXp4iczKtmbYU3zWTJzoI8vboGYqWoJTsQRf+TXgGjzCjY3DpG3tf
lQieM0LoqF2cgJlGFBoAhHiDMtKDu5YL0FYAC3wsncwz+TQwAi/TJ/9+MEBbeibOHZN5qwqRJlfE
R2OZA2jmr0THv8/uYqHVYrk1AHndpuckj9r1CzoHmKzepRfQ+kaANxzw70p2b6Kp9uRzM7xpvZUJ
7qaf3CdUA5tC2xi6RfjplGLfCHIWpbkDdXGYGmwxlSwk5lX+swSO7mRdbpXElJiRD+BY4dVLqoOL
IQD/CExgl4xFfMVkoDtP3rUCJrkmY4dhzfyos/knqMQRshyqQ+R1tnTBpYHGT/qnVlshCTDGxYBL
pRpJcLN/qWf3IwLvMMkvkeG9MqpPTrUOMb//p4rRNo0DTvxy6fTRaZzsggW0z+KO0MGVsJEek7nL
AdCzgo7nL6cAxKSOLvrXVeCbf0nBcuUlBzvOIwyE6ELaS1jLZ477rbPyrfffpoDfy7o83BBxumRu
kCrZmPys8gVIHlBBgf4y5gHsKRTiRi1Jv5kOc49rIqyZwIh443ZYn4P+2lCYU0NzkwqLEbEuF1Xh
GG4VauZe8qdHh8GR79zAyNIOPZBi/CUDxIOjquJDlmh+iNE6F9DI1GAMJ98a392Cq2Wk2ifQzt3p
qQMDZCGbbvuHbAHycGCh9vyZmZ+joAhJg+QJaHESM29sd3ZWXsZC/2QY9HhDxGqyGV9bef7u4jXa
Fxx+3uR+JbXpgZFh7dg+uYTkYS4DKZdgjWNiiT/ZCflHSSgZWJfgePaz9Rw1hM1Wod42if5arjwi
HfYhszZQQ/17h40ZXZfJo4cDWyfmdUiqh8hlY5ojqJYTpmT2Ga21RFdioV7le4Yfn6ILrnm6yCDc
Ce0zH1JTCESRpCkA6fzUGW+ohXZ2sqEQ13P/3ts3gJdvQlFyxhx8axh6VNzL36is/or2mml8HRzc
DrdO3Jrt2jU1LZZPlzPu4oMSLkywRV5MS/CQAm/wqmHhn+iNL4jfVCOg7M719m3XtpTaHI+hrT4y
yC48oA03TRa/fcU2YL4JbK0APXNOGXhiCuZLbCUAHzSK5fQhv7NHjx2LZChWeZeI5jAmgH5SVHRy
rk6qq/aNXxBwY51Yjm26Fgeezmy8n4Cbt415LVnXrOtZYoM2izMTjQXtNDQbZi1l/1i574JLvWrR
4rvPE14jYcOMJXJxgcoVJ5998Kqf8EboHjdY8uRUwZPCNBHFHfRuZrup9+rMFTovFyWN3T5Ir+UZ
DxiQSumxByKSez2kFf0aeeSY+sOt1sa2DaY/CPrV1g/xviDPLTsC+ioocsxVSRMrGP3lGZGogfqM
3fCfbVrMxUi+j0Fsi0VzRwV58UhFxcvOEknsg8S6AdHVPiec54BfiR0If/OtY0QrMFmk4WcZgw1Q
CZs9W+4rNleZLnCkFMdcWJc6z4BIAS5eddl4qXV28AKuqInM14UFMcEe2XfG/e+xMkPWtZVziqNv
z2Vgkw/max325EbKDzdtdmkF1ycJvNdxNh6hYsXJO/J2Zm7CO8Rj/C9GD5COSI3sQZAM6H+nhOsO
/0qfQq/SumGig/19lt/BBP0pxw5fE8rgpEeIMTmEcZoywGRiOHWsw1nkjRLT6MSt45lAApIiP1WJ
vDa3CbnUYNP0V+M/wP2Ut1X+MjceyBobgJf0oHMcl3q4DNjhtoM6NF75Eg32pxRVdaxUgA1khrU5
ZO5jrhmD2fCyZWz+zWtwAoPV44zqFxi/rY9loL/DMJ0wn6N0dizbYNBmjOzEq/1g4OlyTR7PkMBi
mCnMdxBcbnTswl4naPU0meb3bJne3jP7Rz2OeldaIVsz6ZN1N/E5aQUarGxPcwf9BKXAp0iSM/Eb
zimLXCIYgY+QD43YXMEetxpkDZ5r3vVKHAMrFkeyz66RTxeljaDc8udXcjHweg+pDUWkCZuGISil
gGfCLe50f3ToSJM+3rf5GO1Ld453FPgLsvMBYYJ3GkI/3/X9+InpF0q4XYGu8+yXzqnDdWuHEhrn
sDEphFvB/DF2WMqDfg23JR0JVPQMSdkYlvhIQNDtZDBm2yD0Nywp+pfZN/7W0K82XY2XPovFOppY
R6OJxK9EX4NgFIykHQ3OpU1zZgS2wbghieQZ4XO+oZiP1k2dXQjbiwg2pV+vwPOIEvtKr/tiTcG4
cW3rT2X4JTM9gUCWx5Wb3AgITUAPBNSJYXrnlAATxoA6pgAAFOT9v6FHFWFqML0xqCtKMrY2PfDo
kduUB1noIjZJQ4SwcDXNuV1nKJVBtD9ZfXLLDHSozezuohLwaZW1r6r8dfrHH7z5SF9LRAJ5Vl9T
j4jwGaoUya/rfCqIYD1ErplEF+0ydBjzfZvalzisnX05I1pY+ma36n/w5SY0Z+TeqeYG9XaxD3jf
jPnCjcxzBh+9VZ5Mh43N78v8v1/9fvv/fkuVBjBCax7LUeHiz+AnLo4de/+44YnelSykEzkDcERD
16ZPtQAS7lAwIMsHtWtt+5A30ZbsHzpjHI8heqrYpdmsIX4l+yivKUyZvrSJNPdYpsUVmHZ8XDBQ
k/OX1ZnHCKs924m1a0KG4lFZXH1hbEOWjUQ5cVBJT9+56ZizzG/7zdiRDOJ0+0GFxF9HOaLDbngs
XCWxwVpAEEkUdHiuc6lgZSE3BIxTF+HOKrHRF5Qdkf2KWeIlGOVdXFl3luxv1PUwyE2yi1DZ5blJ
zRBAzGgBUAiE5xvbKB46Ud0arqgaOrlVe3TUuAJ1499JRqNrX6AcxtxvrMOc9RHuqEqpg4EPGXdp
8i9yrh2P1l3ROkCdlX0D0fuF0fY5LYEBzHL4Lo0+ALnmffkF6Jj2KCMJeXx8CvrYPHpBwxJ9eak7
nxlQ8T+Mndlu3EqarV9lw9eH1Ywgg0Ojd13kxMzUkJol+4aQJZvzPAX59P1Ru7oadQ66cYAqQbLl
3FJmMhjxr7W+FX5f9IH4HwdTYFxbrO0XT0YnooVnSMm3RgIYpO6pScAI0lQswiNBBeJ7KbyT+EaI
EkSnn57xVN+Ocf87nyY7MFYJ279EM/ZLzUK2rxaMKr4xXUXefB5g9WBQesBAhbTo9Sz0wKrJ+xCP
lMCGkCWTnpbGKHkyB/XAPgMzik7fcso/Yf7czSsCt0NTohgjo9l+uMYVcZnMbrgLFwLNYaW/+xnK
gL/oAI/6VZiZaE8V4AarOUpPnqoOZtrCUL1VzUmspSEr9tc2y8+hda51MqOkdZesT1/0sBxlo+6q
8NYjuQeMoHoEdPDiRGLk+vmdDSkSmYWBvCtM5OsWjeMHNA08EctY76KULcy4anbwcAWb2TCtfwKn
PhBpYOxRQGuWqoUmVTWb2E92no/iVmr5iH5PEi1iQEcFb3kjlYvTjbSWWu+nE4vvxgxT48zwu9rV
/k8vJuZS+gMQmnDkT3owbGFF1KZNzIcwtd/rOSwpeNXWCdgFiMyEWFuYBk7mr8hkHEqh6bdnQwnG
Ol+fqiQHHtsOUMFC3w1yoU7DOkrtjaY8fw1Vvz77+jP/OEWeD6uFnEYlXX2lanUjvToJHPCxXK/r
sCm29a0ynM8JoZQaZmZQwz8HUdpoQFvOLQPm//rziLaSIJymgFbCfLpS3dycRWqfhzYrA1fALYL2
2zXOG2kueDNyJz3xzMYa6y6mJqzaIARbBdwGbMsuTcsHVc9vVi6eJMURrLdIctSsZoQgNl+PLTOD
819JfQtEO+6YSdzutQK6XVWFor04qb97lK3TiFArXqGecrrIwwXegB7lUAl0e3LoovFRVtZ+Zvag
+lDFmgA+aaa1w7yD9jHoPQZ77qE2LaxLy4S45PG2gsWxw04/V8aJiuf4qOPM2aEpXdODNJnpcmf5
/bNone60dtFvnCmlU8logNVzhR01qD2d2SusmvQm2VBOXxG98bj+VksbwXyOJm5oBHHiojyNHNRT
3AvMRQCxxdH1grUuMTy4uCBAG23VB9VoVidd6SNzk5swjDxEflrBVxw6Fhaxp6a7Ppd939MJ4idJ
0HvotWxez18feMD6r8/s9ft8gm5baPdA9NYvvz789/d9fWl22uHFr4IaZ9SZnX20aYyQAO9CkUnj
PsaFTdr6n2Pahnbhc7d++Pqzry+/PsP9CSp01qevryxuAH99m/U15x3AaiWFxCKVrtmc9UNDkOxc
rR++viwJbVPtB8yociYXnpsGNtaTbaq6mDxYC91rXBhYzGL660Hs9fbor49kelZ1iAb/cYpqlK6p
K8QZ3dr864MbiecEHvQ6plj3CRtROpApqC+HX0LOnvCRCb1pfjWm7iNfjOoQehxulzk5zJozvqRj
q4VZuEQUT03L4yLgMyG8MOMh7u4ANrehzlCYCMSQwedTrK2AWiA8h7vEkcO5Yc8kWHSpH1te67S6
J79sWs0h1p67j5cC6ek3MGv+MPbefIr6Ise9abrkjufmxYw4Krd6n+TNzZJRP2TM/ANXFddJZi4H
x/5lz2Tt1Lh8ZJXwdmKJ7nJmoPbgJ8Gg6Zj0ahn0U76i6c5fv4fb16ex6o/o1h99re+sEEqfLdU5
DeeDYRCujNRnavEWt6yFtjCS1zuLND3zx5mbtxi3ffyme2ocmHK8Y3hkqueyzWrIDLFNQu7NMYW5
irc23Z+HmkKU+9Djemtu/dnwwR3QvTBY9xYoOO4OVt+DOci897bouBcB3piq9n6WzEkJLiy8e1uK
KJr3su3uGeR3u5QXcxMvYwBV4By22OqFF79ZL6QdTwwPpgxMspm47T5yfw+ggG6BC3t7Y5Fys8Tq
UcNxPaAtv9Cfkp2NlmRN4ucf3L3xfd+Dinz3tPnaDCAYB6l/VHHhEQ8bbltdd8S9ZXwfF2lAfucD
tj4A17Yhtt5Sg+dZn7EDIYOKoiFovHtjeZNuC41sWcatVeVXrXpkSwdkWnHgtc3CDWzPZeibWafS
5CxOsXR8xIp2KOCJBcBl8j2NN1v0CFpNMpsD5JK013X0mwDRTjiSN4Y1/SjXOsaifa58Ug2EbynF
TK1j4S3f09a46iNy8WXFRnPqMDolzkBQgA3il5AdhZAbY2RNvJNrN0tGW2ay4u1tnGXSX+Xz/gqz
CXXfS3zy5+UadXpAogTK6aeSeBSNyj422o7UFIwbtkl2MnJWqqm/ctmD5hj3R58aCJRsqn/stz5m
3tRL/EmtS1ZOGKF16G/q3iNlqCFMzN1rYxgc2gryDjWjxZnOSlxR624brtBEFHEDa4BBr8B+n1V2
sfPtKii74dNq2vnEzRnFAZqZr9B4LWhsekxxWU1+ecjgB9fTgVwcspOfP9iuzz7FkD97huOijm8d
dVzWMvYqKr7Ho2kGvjM/6cbIKZWjxDwvjiN11wEwdWtTg0dhTzbPe5+BXWQ2BzR7LjKIebvCLYGr
ViG92LDiCXKSborrZj9FwPV698h6zCgmSZOjNXIxE+Ctj03qof2XlG3ZHmNiL+OEou4NmwtQiuam
HFO1G2NyBx6Hsw2O0gRwCR0QdnKQWhF1iXggp3u2mGegPDArFWxjD72VHPLUia6WlLrWoeImCESJ
LExOeDQffjX+Mc9WBY/flwCEeTarJbpYRQbB2b2rG05tOsGUHfXyI7Haj5EOPiABqEhJdjAlJZHQ
pXtinFCf7k174h0LIXmLdfnk0TABhSvem/XJkQuDRArlqKhtcp9TT8/MITZiukuncDiGSWVxC05O
1QoKplpEkt1BK6RSAYmosASuKbUuyo5kxnaB704eVv2eOA6clwikCSS1S2xT4TR7+sb2yFJpT/v7
8ZaOPKYwqtu73fCaeuKHrDveFDPDiJapbzmp3x5OnMT3X0cE4e2UMYeafOvBzT89TSkVJ6KRgywp
O93eq8THmMRwyHLB6wzlyhWdOG/ES3Qf5jd4MNoNIys6+kJyV/FV3wFy1gPublZhSsg6E0a0aYHl
m1x4ma8d/g8af5wDe+d7xraHScjH0i/JaVvRSyUiBG0xZ2hy29gWBCdp1doIq2ZFkmrea2y1qntN
HSo8XOMt8Y18b0zzp8qp/p6X9dQdOMmcHuS6vSgBJAi4tMbkR6RA9HeBJxpHA4Aza2u47l1Y5+9W
CraVBuhHuKPBIKqfo+W+Nq1DbVDFtMskNDk82baLpaqzX/yi/j1ZcIS03+203QGVY8q7oU4Uzk1+
xobPXku2D6OZXYD9PSh8D9grfROht3DRq6r3kmoTWyums+BsUCgMem2mrSpotAF8hmmyc9NDOja7
QmW/41k9i7Ek4zLiLzHqhQ4MoUATTEGLoxaXhUcZ03Btme4jIM78yk7l/djXF6ezneMk+mrvyuqu
bMY3bC70EKGgkAdHGK7FDoGUGzj4nYAd/cUvhXEoPdL57QQztKBF28PEoCQyPaGZ7MBeN3BRHD3L
elYD9aZcbrMRo6HE7tkc4F51ac/Z5wcNDWfG5+FeCcQhvBK4TxW1hvXColX3XHdar9k3GJKjoLFP
GaLf5T+mZDbxU0K5TKep3gwrl3GRADqNcrqL5xUjPIxnwJzU+CiUmUq7vEnOvOHqmINr51s3c8SS
vzgCbTNqkPAL/EXpWdM8HDIUJjvrjtd5Pv4orUNxKOqy39eK47MDJbGzl+FU9IKhc7mTQHLWx6Fv
vu4BXMGQ3GK0zbypDsDjJttlgn1VIGsGScV8hdOtyewI9GJkGx9c5cYxE7dDFb5IUyQ7i3wGFzW+
SJMGqFyPOOb2dk+LWJH71b7BBQRwLcgc0L5z8aOcuasbXvI4WfLY0vbKbcI9ToWGeaqJh0UuMEfb
xWtN2ROs3dq8M5Lw6HWECvos13s5DDOnR5QwBIK3NIY8aWcpxjpM4FcVdRZY25hW1t3nyFb+qqXR
y0w4rno5eKiwNJ8ie+I8hcaB3lD1u2XMr3q54iLc9FYnXbQratQuZVTPPg2ep3LqILhW6mXh1shc
3aD0Bv4g3O1L2EHBZa6Ps2SpSCLbBUllWe7szHwAFqsf7QwiUrz0LyVuoINCzO55xNBgG5zWzc7C
9w5pilJOonZBmDafrdUfPCXmjfDg2cC5RQXU901FML6j3ZpZjX+2OnQMK8tSZF92xe4sLZQDAAtE
BuirAOYyhM2vdiq/hyr7mLMxYqxXPY2hH11P+XfTA/tR4bxiYObHW84UYzCEqzMQKuNQZYGJ2Hdg
oEj+W3v5rjepszUYaG3s2aMbSXmnWhTbwUDYIxYTE5FoqzsVM29q/E/ttwsGAG6S1PrsaNlmVw73
eUGcBIzl7uYqflrMxL/Kuv56gud3AHMqjwU+62WyuaAirHNh7l67TD2LSb05mLIOWNC3nF7HE4Dx
Aocc/C5iNIg0jT4PbtxeaCyf2CM0s7auYSQxFHQlGpYHx9b1Ig5k5I4IC3wSXl327drNXYZMjAUD
tl4ojOIm5XgptnCv+s1e+5JH5b03cUMr8REQhuXZXbhu9q0lQTEM3IGl5Gjk/nS7qg7coSXI04WP
IR83w2tecDPHKxzRoiP0GcJdROHMtfaL77A0omDu9DUThEfPni99QU08+FnN5eLdzmatGC6bD31v
+4eOfdGZqQ/rWA4woQW071VM7VNZXk228xDakaKEgN7sarZ4pt3oau74of1akSAElgGkDhIRZNqF
Ji2yGAZLnu2Au18X0AK9ZTJBXvoS43s2c36NKnrpn+BmREeLJnN0rhKbRF6zdIIFanRJTDmJeEq5
Y4PCmo+5433Ch0ivDIs5pyPxauS4T5CM1FZiG8RyZa5bSHbfnQObflygsqnOOtSu/Vwz+rLq2dhK
F01EDuqnT/khXdjtyejMbalzFDcGf5tpy3UBZcaXNzkehgMbgLYa0pu6rRPyODAybMTbg6M06jfZ
9JTK4CdKzbal/Sl9q3izKwprnIwfo868k0Eucyy+O4YNHAI32GC2ANyNu67wvqdF7z9KIYmTp+3d
6LbjufDa6jJ5yDoMzKngyn+6VHdulrUGqkAfYOQF2dTwsyJIZtaIKi2a44ABkWpsI390DL2dZvCa
QHL4rAT76ObJ92mOhjtw2nQEHDGKQLyJCYfFhGSKUbrnXq8Dgt4EpGFATzbnDrZLssJGHzwCVyt6
MOcZzl5zg7uCTxd2INWVi7EZBpxlHuvrKfOJNXQTCgDm1E1i0wxJ5Wt5mEfHxto13cPQNKlHiImz
ut58rOAYNrmEcqTJvkVqVWkgBOzWuJJTZwTR7aqANDXQD42HkA5rdvsG1HA/RZ6yCZa6zjRzHmGL
rjwfTxbtKrYxXncDp0yzg4dOS3W2KQhxYzl94HvYFdjOK307VDOS9KtajRQUcutcD9ghGKpNna8s
AhtOM1zKbUWQddf1vzjG16Cs022xdIpe64JgNdB4xdskyAuCjC6o6z72DfDqWBP6qT9UYUdbQjVs
fZ5YiEbUUobxTe2kZ+pzCTsnNt0QE5nKMTu3jQ/QE8YpPx5Giy6nccAZR59VJR+PaMx4IbL8qFuk
TMUZuJxpPRMkADZxZhhHF1Sm7xW30SiObLjMwChADTVmcR5JgXkLPfV2suX0sZyUFV8ZBhQ1zgBw
mMPwCILwmlbse7jHP2unSelHgnbXN/UVStIsHXXqkCaLOrzHpZ4chInTZPB51cIOY7TO22PJaPgQ
JgbLoZ8/d505bEXiMHjMJm6Z1UrOsUg4EQck6Xk0R49poYIfJyI6AUARsv9rcQH795ogzS4Zxp/C
L6HjOrZFQCdbssBv65eq6f1D645qIxGmfJyUrrwUdsK4NGl9+PDRh99Obx0y7gh3lt1L+DLMhAci
x3waTdAOg9YrCFPPgYDZYaQM8eS6dNPN+TKnD5RDIaQyfGAggPfO7y/M9MkZ9AKP2lLea4YoV4N4
ipa4onFkYiAvnkGntLtkpXkbQjDCpEgdDpz3EtnkSftFX9i4Z9t6hF83QSMuzfnUGfYxqZuXONSf
DgGFPDYAfhNun23Gm5MGXJRl7+Mk6JQz6S62zIZWthDack6sIsHHQCEZYfa0cU9up7Dm5ogrBt6/
yL5fCrTsCl3Khz2CoMMyAKjjh7Z+hR7ojCR6SpP6ze95JsrMvMhl7e7kVWQPUz8qr0DZxMm/0Ub0
i6Kvy7QXs5xPFAD5B7zKz20psiPj4RjqhneoMD7sIX/swwJXnAnk91DB7CdMcILpsByIxv5oRHaP
hLxzE1dtPc0VJgpFmKLy7tqR+isqNq7rGU1UuzOMTBYC/lrv6sQgJ4hba0/TC85VzkMQA1kS3BXJ
g6dIWujp+e+5pcHRctdz+4ihcYwOVYHZf/IpQWtKdt78Etwuyj0zDGtL5diLMTHDM9ICJBYCkh6d
4WwjbdE7BSVcrXempEhIqqV3hFZpHdThQ9GkJ90U7HuxEbdcL1k/gfAXhb+ikkMMqXbAXreOkXWX
aAdZsA2w8/4swR/uK+ParWziZNEsKPTAUFn4t1ZKl7Y9q2TXInewIlhUpCpjE8si2uPyp9QpYpGY
s+kwMyCblJmSFEPzLtp2Oi4xez7OH8vAhepAKMdefIV772ZQcbbzSzRoC6N0K2nspFz1Rlc3TWIM
u6jkvuE4oAC6bhX759vByD9h1AEKwK5uG/e1HH/QhG4cRu6n1CU1X06cLqETYKQ6rYuKZhfX16vJ
MGINnTwIbE7mvGZO9NPvMU6FjfuOLxFOuI0El8XC33ScXzm1o+5xHkuyhVJlFoeF/bQx9dd41Va3
NVHzdH2zupyfap+CA4F+PAJEqVZddVZddChH/4Y22/5o6IzE7vId7x30H5B+zAUiApBDdOhCXVxF
cXaDLZKSM6sZ9mPtv7FRcY46TOiwlG8hinPKlvDQ2JQxac29k4KnGeeyNqFAD4p34FxS42YwmkvY
6+iSW67NCYj09wcxbmKtBoYxnwWIs2qIO5z7n60/ljKPDoTLQB+E8AM5kUAeLGALrdP8rJR3tt/i
dWGcHoCQ2RFvQYhCetl0Ux9t2jx6UIVOLymnwljNcPj18las8zF7pD+hxKO+0l24zmmCP/a1c9vM
0w2cAbE1MDIknot2bq34ghCfORwz9G9jT6iVI6BCZLLIWVJzBN8rh2xgUpveknYnY5URcyzmICas
Ohf7ZaA0pluLnCo5x5SV15TFMNoEeuRBarvROO43xTBAqQJwvuugzNbOylBpnooF2Irs89+tal9J
tp9Sh2lJm8bGFrb0PtfaxAg5v04W65dnWyfIQT9joJ1+gvmNeGuuJmifFDKmjOVuedc9D4Pz2RGN
2jGI3E8KQHouCsY6nhTbeuLOx0E/MvFmpwp+oBVpTtS5l2BtgPPEefcZ/x/8SrVKPK6/s40iPxXW
D+DDdxWbnUNUh+9vvqOAyZRxc61JpFUrALxOk3OOBQkHxb1svOck02/xiNmR1J3atPWEh0ExV0yV
ehDWxOjJWKVzZgFNxbE2YyCyNQoXw9OkomBSWBxl2qiAjpgnLjy2thQt1CEGkzQpLpZ15ax1CcoY
ZKCjhSU021k5tcEaGQ4WrofTYeiCasnvGZoS/8Ha8OVQx8/H5kOBqMiFwW5cyuhKz1pto4kqAtlN
12ahhhMTqVA342GO2Wi6cjtCuN4zWryJM44bE4KhmzAoahnkHuOixypqWN/Z+S5Xef2jy9ft5lKO
ezu7jyomUam+p6HN4+2m8GqY7wSRPwkhvxYJ0xbO6ziW5uR1AC54jNzxSN1CtA29xTkzcNz0Vns0
tchv6XU7CE9z/LLruyjiGD4Rht1Bg3X2hSzqXTLO7k4o94r/d8dQDvq4NCQt/ZiOrLF8mFdgvh0b
BihOPCYYjoKIoMsmtljiu2j8mZfsD3sqvIqImKNlO2p1DZw9G+ce/FYEZHOXtEZ9GJX+lNC3mpgR
HK14MzAP9vZLh5uWCrn0NFILROJi19okwHNv8rlemQL6OKYt4ssjmtF2+l0YnLoH8MIW1wcnLn/X
TQVvSwPprDt3UER4H1MI4Jn1S45qyQ1pdPYrA4MlZzU25gmMwp8K8/WTl4GwUPZzV3bF0TLV78wk
Ha/I+GtBEJEevBN15FYUMfKJwxdaR9GQSJzjMTulQyu3qQFeSnhiPjF/pEtJnxybc24IuWTvzhDe
O8DLhuc7x9z0EasZVKYmfiKnw/tm5Hj0KnQiQkvhgVDAc+ya3/3C/dCmd9M21p1Ypncnz0DqE4vj
UCh+CcmmDoYBCq9N5Ke51S7Q0rqHoGbUJD5qrtAxBVPYkAsEgnzuuFUdHDATG5M7QZnlzNeyJAyA
FL3Fpv0QdTDhTB0dRqQhNYDnECHwIwbG3l50RCzDC3WySCA2hvjObG+ixP1hgeiGwaIudEB9kmu7
ptT63kQLPtQz6p43yauBdwlyylJt5pwZ6czZ1G6I+NstqhVRaxqFT5Dhkk3ls8vBbOXaiMCVZAdX
dhPzIzaTvtGGR3qXgBmH761HE5E761/YiJo9nrWtOXYnKbOKNrKh3sRa8QMS1g2GqE4vUSx+zgUX
qaqW91igVoZ5fxIz8q5glE6+fR4JuPDZ14eCfc0ZKxAu+pJVDI+6mWuIMBghXR0YZk5wGjFqN7r+
YWZWc1MkF2YKXuDVjMlEjTpObdi8zZtGB6ExX8aaVZOGEveYtOZPwW0pMCuIEF3XXjB5p7RqS+vg
Ti1SYcQw0BkKby0Ms49R7WD4HVlB4grePvcCcllzfMEbfaeoU8b7ABuv8bxDuZDvUlpXAa7U98wx
raDC4SrJTMYDz+rcuwGC97vwsQml3kQTgQOMSTXzpxgKoDWl9Znq/MIR9MrAH7px21RfUWPRnCar
eDXaRZxNm9sL7qNnzJP+lpkw7M64TW4zoi9NDzJE6Xl+ML5XthXtDHOWR53w7F3ZcB93fUFtcdLX
Nwmv16FplmLf+AXEHMJWcVHepnkQW0Au/ZqjoZC2sVe+Opl98uAbA7UbaygKBASnjaX6Haf8tGWl
t6UzZvu2vJAlf9CpF+5q+aqqGUJgVN9GPjYLZcEwHSv5WeSt2MYejeUWV50x+GrX9KwdrczFJhNz
QLmhZxFOBXBDroWJbdNEP6Rrf6IgwtYp2ErXRho0Mc+bvxIChIXzTkpxJxUdnIV0aNnoP6D1LvuZ
/NQ0YSKQZvNAx4jmCI9lc9bGTxAeCeJOCiu0kel1rbALwbPZI3RSgpabxpbnm80HJXrIVwIJ20ni
a3Bt2LoBvS8pYexxAPgxOsyhyUmCLDCjY9Ynt+3gPnZ1uGKHwJJ4aD9JWx3KXnz3dAM9F6AVoRVv
g8hWBH4VU1gQ8aYb5oYRYZEeuyaWFxLAyaicy1p0AJnOOVoWO6GsOM1eeG2WpeJdx+Vnmin4E8++
KOzM7POwU5yYP4G+dBc49RhMt3jpHroB/W59yWDxLzRuc1TCKgD+MdW3hCmXiuE0m8iOEZjtUw2H
rNinO6IYyNRfXa3ha9GKYzY3bymix4JpBpdrvlctXJDJRt/H/rBhss9Q2eC0oUvv5MKOdiqMUWqa
9mNvLhfG9Wu+YqifMSb/aBPrlIDHf7Bt66Zpyze8UvE2ZBiMeZYizoYz8V5hdJP6bVh670jWDehg
ikG50mw3I8qepfFAlZV5N7NZ8ZWqDwTofloygxwIcOMMYdHe4i0i5xCLC+yU3+OtaXXJHuWSS4f4
AhhKE8cbgBdgR3DUeNKIamDm50JrFAXUrROoQmJlQ5nnlvXoWTapd7FzfCKnocgxbC5ZGqi2dQ8A
AnEwlRWy/dS4N3L1/VujDfVtDEveQ8mvCRQBBwCbsrgymal+oh2UJDr+dctgbodg3Lf+saKYgZOb
ceqdmI7Oi7O60HlaZK+/7NJgcnzQHqrMz11kcwMr9FVbidW1l21FDPPB7PojvF29g0NHy0YKYlda
YFC9xnkYAah12JOPFL3hLaIChRA9JzKaFeh3Y4WtkpYFwRoO2rFiDnzWFm/Up+UQZUBGaQPHorxs
cn7IpCsOCzCSnWzELRMrf58cpp6gEwXm4LycGogyDmLINddDj5QaUem3I8zwHWM6/7F5oEp3ZWey
XntNQX2L1hbDowAsHrgs7m9HowzZEPfzMeLVDVokpkovQR+XYUBh7TEeQpxIztLssD4ciXE8Mk+d
OYCBKCeBQBJg4vSAuLGZeuRZrtl7WjcLCgYYWExOemm9TG47qpAZOjAPowdVHSLbIjHQcB+0Gc6T
VPpBDBUmfVH9iDFosnM6TKjrzCN+O04CyW9yHk1z+KUVR+RK47YyHph1wnar4xc4LOxZS/dthle4
W1aZ080atsrsRQ5WTSJ/QRYNTJooKJq+4vRVnvzJuV4rCNjZOPDRvL05+/IcEtbeWHV1yx6IQhUS
YFtzKN5lQ7a9daninOR0FuX0Km/AY4wB+GhEvgzrtu0Cj/f1TU46bQ9kwiDNQKdpnVNohxnHAgW8
XXBnsv2Ht7Qs5YOp7DCYt2bhJLtBs3kGc+Kep4W0Gs3Sh1R9avAbwDXIx5ghBhd05m3RTWe3Y+yt
lOMynzSxFpO2IJVgWFH6VObyaSYOT318djKykEtImh/ZbGF0Pup+vkmpStiW6Wov9BlUFQDKLIcZ
SU1MYqjhoOWm/kVbC+0mSAcRWxfGDcsEC8Kc9vnAZRkJuck5sRolp/RF5MbONSbMBCwmIiODah1G
O71Zcq527OfcaOrlRdATWk4Z8G5rOrcZS4Ur7RfWt2gbd+beLUNgmeVjg7YKy7rFFN3awDBZx2c/
f5vgX+6y6MYXzodvgge0q3mn1HjhwN/QisPbcxndXeFXL1LRn+cZJoqAZNge9zD0WmoFbdntIh9H
HQvfQ9v6mOXhwlUMCrKESiniFhzOPHUZRn67umdo1fQtCmx5O4XkbzjSAOcBGDWktCw71d5ksIOD
z6SwYg/egypaKDQ9ro02SjEMexgo24Sb+7h6bR12+pbxqRojAZE+fLJh3M092fCZYf0O3v9Rntff
M88lJJz8xYIZuvFX/HsR41fO2leclJytq+RD4lgSXfVBruEAWyCizSW+HrpQ7RbQLK1YrruxVScE
52Wiz4xCYTlT/E5C4VQRnrVwixzihmeEkecj8EqxTyb4I17UXbRhfVggiWG75B8iB7iQOOXbalX1
bZursVOM/bFVSnvCL9AOFJ2FpCl8cJOHSDEgSOg6hnfOohNnprPrR1w/hsh/linqyxS6Bgsqstzk
c0KCP8VZy/XJ6Vf437798W9//49/+9D/Hv2qwGTPUVV2f/8Pvv6o6rlNorj/v778+03ygfWl+t1/
/bN/ftu//qO/P1UF//tfv+V/fKD1x/nn4/Kf/8ePt3vv3//li33Zs6LdD7/a+eEXJPn+62fgF1m/
8//3L//49fUoT3P9689vH9VQ9uujRUlVfvvHX50+//wmHfPrmfrriVof/x9/efte8O/23fTeYxP6
f/7Jr/eu//ObJf8mmCs5ps0cXwhX+N/+mH59/Y35N9e3helbtm170pby2x8g9Pv4z2+GVH/jOx0F
ZNBTiBue9+2Prhr++jv3b5ZwTd9zhKsYlQrx7b9++X95Ff/7Vf2jpPS8ok2o+/ObkurbH/Vfr/b6
23nCw67ruQidUvKoyuQHrD/eH2DJ8O3i/7jc2KGuAZzpOoa5dbR4zC/5UQ5umb4WUtMsHbHF3di6
vjf0cG86EAtr2m/3YZrcOpAzAr0OdO3cLHY0ZuETTz2KaOw4sAfpHj2gh1SnpOjH7c8iX8Irw+Z+
3zTxeU6AXhvGWS6LddVf5kgjZA0eVTjT5FxJeOBTZ+gTjD95Qt3eCwFs1S/9H5VxS06VOddS2Neh
wiwVju2y9YUOaFFlJJI/zLNwrwxqeK/G2NhoPVYUew33LPA3YbfA3oKbQ+X24nGRmj630ogUq+u/
ixhIEvAi3d2US/iy9iP4eqEWzzKZG8KXqHXJihKTHhMIRsOEHGQ3IS0zFjsQWe2FOaGET3KFybyz
tVg9yBZnjJWy+/WhG4eZsbOb7vOx+2VKUjjjSE1zhcRtziynvcJ5SaXKVaidMHBhPG+TaURlLqNT
WRIr0THmZ/o+BmAZzGA7hV3TS2MUmngaT5ZAXMcu6jBnrsFgFn2H2oiJdXbm8bpeFFAKR5tPuXgY
U0vcj5r7dEcrUAz+tmE+u8k/cgGC3eJoL0RTw9bs3POQMUPHvQS4N6bvzRVsokMm9Reji9z9YHT4
udMwO9HgcCHMStutJCfT1seU2k2NdF377bVXK59DPDuEVDTimhzSmVN3g4eifRpq0QRCYYrrGyeD
VFVXN+X6QU/ZI3Uv3EMia9ejHlE63f/KF4IetfuEx6hBn6zywDVMc4NrNgk8lLCUcXAoQvvec7pd
RyrM4Cm9QSamcswUPJng1dM4y0+qV3NgJozoySesZzLzvgrZmghj+AneDVhk/uhSaQMmVey7UlK7
mRHVrbFKJElF6ySV1ZR3sm1jnBwW4N6cenj0ePng/ZAlxgqSmPqAHIytcRnnG1fmxz7Jf8V+27wJ
FG9S9t5z6hfOWWW6e1FhAtJlcr5HerVw8Kit60roLChEfVk8+PiwKNgpIeSpD1EW1Nk43rX05/S2
1i1hqlQOJ5hQLebxMhh456x1bmDJeLs7PcEYCyxf21u3XWeHq8kDm80UUOZHaVtJNjBOvWBKSTbT
QmgVevxeyzbIx365BdfCXko/Wqxgm9HsP4Wpn0ejvWEM5+z7tc0tS84VzSI03pCSnH31qpeJTnJE
zR3Ox/tohbbGXaZwU1P5zgA/4gckE9dh2yjBGVdMurh9tRcnBZY+WRb1y2jzRjz+J3PnsZu5kmbb
J2KBPoLT31vpl1dqQsik6MmgDZJP34unG43qwb1A407uoIQsnMyUSTLiM3uvzddtTteoHtJ1ySJ5
a9QJ34Zwnc8hZoGSDclP6UIhxuxyRFkqDsox301ThIeZJUTBoneP5HVn9N6taMprgHD3BlGlVUaz
tnovYlrqM0eUiChG52FuQ0YN5QsKJAgOA5OywUlAd6T+32moIIj4nn2yuXVpREhj7fyRCsV8nd3q
2ypMVt3IZTaKqGYSsarfZKY+TcjffEVySKuA8cVibyVQcwb+i4IlSzP2wcTGpGzSz6xNIFohhbsB
3D27prexakBzrnirJuAStYGLV2v7qekIlgl0+K6ryjkrPD3QJMtHR5CVgXPljZhW5tto07q8MPFy
pIi1DEn2V8z+pelhpmOssYPcvg8cHMJAWJgmyvDAZyZyZfY2XYyxYzD7NwepRcIGeefwtqz7fO6O
piyftaLQVC66sqDUpCaEZ8ugcXdDwiVIq0VyYQJTCDlxNBeD5ySHNM26XT4E8KoVrD/GncNB1S40
cIcFkPUm+jjEh3cDRxecVRc7x94h9lRSXkbwYVagXvyybTBw9empk0SPg5E/omG7Mpm6RlzClIHE
+MSZtye1Hd1dxX50mpxx57DrYZ7spds53g4LCzYYqnhnOuU7xTYNuhWmG6KJko2o7T9pRrSJ9Non
XoPfeUwu7NC5o5D2E32G1RyywGViihfnTb6Gy8vs1mK3MlNZHdoUhd2MOxysRPIVF8GAQ46cspKp
YKsSiHfFyRVSkjNJsqTj4YVRc3KR0xK9pSBMyJw+sHbxnvXxMQ6n4d6sBnQ9IlUPpDTGmPi7FdDW
4px2zHQmBm67jkXZ2iSWufbc6sF1k3c2++3Gz6V50Bq+BuNqBKBC7uoWXzPWUecJFAQ+laa7b0W/
K0Ym8xDnmS/0d6VwiX0o8QP3FXyY2N+BLprXFDMMTLmgFl90XILElMZ3bC3Y16nUD/98CHEEofna
MS1dmS0rNFstKJOR4XCEc9lJUSRA53rAzE4RYUdEzDT02GmEsMDVL4w2k+3YA8vq7YutiL6e9fDg
yRwgAJX8ERHEfg6jiEftV3E64sUe8x12iE+oM2uRq/tBhntbYKUFt/3lmly3KnDeMy+Kd4Q11ZvS
JYhvMvr2FOd+QHMNeg6hejL77wWFBDSZqNm2NrsPDVc08PwMKRd8osAlMbeukNO2/cYDDgwsuCZg
nND5W5vYrP3bJkRUFnsnbKx6/b+vwP9faut/L63/z6X8/4cVOHXu/60Cv0uiv03y+e8F+D9/4j8L
cMv9F7Zb0w8CUF2mKcV/F+D2v3xfunaAXBLYTEAJ/t8FuOX8Swa2aQaoRC1T/FOb/1f97f7L9oXp
BAIiGasRKcX/qvx2PP9/1N8CAp/PzkbKwHOk5ZkuX8W/19+TVzoNSz3CDlAmhll/GSohCPU6JEXD
/IoIx31PTim0GLe9ndmqdAgdiuImXyY2CRLv/5QdgXGkI9dbaK7AmxHUx1x9U2RteNe4FcOvykPm
MJNwvUMozE2N7IozuSrfGKYDB83q5MsK7ZuXEzDDmHfGRT0vBoyki5fs3hg8mU2gczeFhy6dj32S
WBe/DIINTnOmrqOt9wjjIMuqcHmLk2X6PjQMrUfwUP98kCP6uIjguedp/sgygXehBs4QRfMPibDj
dWbdCE/Sb9yznZHAYRpddWXUkZ+63tBrRoAHQ1TWwwRn5UHJ4RZxL5wHVuD3bJCiq62Zd4fG4iKC
MpKU1Irsfu3w6HToihn27gzgTM9jW25hDwctxxliFkzpp8imLQNb6oMoxEcIXcEYb7Ql6uK3xcX0
lq3SfFN5Ff7nB26xB5Iuw5M/UqQYwVVh47x2SoXXf/4vJ5/dzt3VsvMZWu54lzPavTJE/68PNITJ
VVFBNkZ7JSzvxXFaL7sOefWeeLDMVjC9sIpNqe+cYF3/8GBCX3RQgq0Ihl524mHzaQkDA1llEdhU
ZHsyBP76mQtuIWmdVVL2xrEm0wvTdhJvBhBnxBQYe7Rw8GV80ghFDyk+yf94NtpRKBjdQTo4yaJO
ZMQoEa4AfEZQfVemhEacVnf//GqauuoO8x711+T+LftgOFc+ernONR/JmbuCAusv3aLh0ZncNj2s
RLIhln91/dm07bgvhfME3nqpNfWL0aSETE31BSE+d5br8liOqfnqsTbe4HKkp2Oo8jSEDqUay9PW
cR+GRusT4WXJEakAEospuLMwSexTEy/PEn8AOJQdfI5PfTaxS0yh3neM8WJM/njIWNJrlAjQR3hM
ZuQ7M2uEbaV1uXa5xEsawTOqFtaM1FMMVgaq04W9ElOrYtJxPpOUFYtlkRT91VSAwYRJ1+h0dBKE
9Himxn5HitVq8iGNJGoBSeKO32UBuAFvzJ+GFI4s/i6Mhj69T3oHIoHxvH7RhAGmSiQ7xsevTcAY
h0EP853oYRzDfBsI5rNOCBYkxUBHclLjVx/ukN6H5kfUqmMJD3HtDibSUDLKOsCjRoQL2ixcd986
6mKXP0M13wbeEXbPTKtnRaJbFV5nB/dR6EEcS91fgN3Vyp/z7FjnAJcRSzUtTZHiBGLs3MXrOOrf
yWBeN03xAFD8hABiJqNjodDT8ErJOiy/tanFs0X9gtGVLYmh3mQ7PfI1edvGDH+xflnrgeBFoHXL
7wnOEdGkK+1PyZazNlk3zPQ3apooc0CmjQLnk/IdtaZtHYATtc9mHGQ3BMwRw7UXGwvBXY/SlbmV
fZyMgX2LeBUh9MxGGN9l9D1NBYo5L59XVurc55nhblVUzuv7GIst7Ku2OsdG8PqB6Bg/uIgR0BZv
iVPVuPZhGeDGwgyToUoQqj9BTeBbdWz3YNoEW+Tzg+nwBnQDEq1spBUSyzA81y4qCEwMLq1d7vOr
OSyHU22KHa8KWpI+35dGFBzrxT2TJuETtElqyI5vc5A+RGCIbswaQ0Z6bn6sQoovy+uQxos/0K/M
Qxg4azcNv6MpAeqhs0Ps5Xh/SZsb/Y/AivuXzAcSW4woJKCGIVPzpwvubjRrTB41OBfLTV4Sv7g3
UMqEjHn9uNyNpsdWLqJt86b6xZmSx/yrpaaESEzAjmYgPjMP3Rdps+4L86LZUmxGf2CqSj28sdX0
WOUd8vAxdvc24dt06TXHh0/fBT5kY2qI04kzfxZO2++8OKg3vZftBGKTv1UTftYok9VgV/elA6em
Q9kHDYl0Ch3YW4JUghtrINId6AbXgrH32kw1SU9z9mIQvH6zB5rEtgzgNGC0XnmWcy6MzgeC0Z5q
3Okn5aXAqNHp75OYeIQ0BlVX5rR1MkPmm5SZXAetle9JNiZMaTzOKrHXnXDuvUl/NU7b3RPrYtGd
iXBHSt/JtJC/8oVWgnH50OIOBAy5j4ngxoWntjEB888RFoJoMaXHuibxJSo2Q+kQwpPmzavRHlIH
NV4+ChxGbfHCIuQ1I64pjOqPJicqD26KKThCgvIY9eK1QdZqO6DjyYR7I6thz5F9negqVo5Qfzz3
M88uOWcZ8/Oe+XZVHQI/6Va5C29vwByWiH0XMc2y5zBbQwWbtkbY3rP8vPgegmFTEeCOgGjP2qt9
yAKUw3nAxo9l7FaOjroN+M0Q+0J1cvJ6X2ORS2Nzpz91K14BIbGHslGxhibx2HnwFzsghbDz0zEl
Z7YGgcTtju6iAyAABBTjLefvnZyJxUKP6VW22XQ1zS3Hc7y1B1YYWgJlDkTbXgCEsNUfpDg7FvDv
oU5+M9f/BevzIuPkx60Emzgtb3ZfHvyJrhvTUYRIB/LWNJwhMLHpw1g2cqq2sftMYNV+GvGSxYwK
GmxzXT/RIM5IxbriBc4rPhPI3pirx6B7R5OjcJ1ljJkcbKhSYDUIQeNM35xHJgLTGDvRFCBfmteq
6Ha9z6cxtX6yNI7m3AGtbaWPJJRQV8Rym7fDDvJWCJ1DcUD3w2HKOndTjZu0IiJhJMWKqOhxY2Bo
BgSA+QljxcCWBWnMCA98nPy33kPOu/ytdlN9KXlABbBLs/aQd9m75bYfQ45NxppMJFwtW7qxJBsI
rerMqzFenq9lRKSYBACJJ5Ubw8GbuCLHscKrw9DBs5KX1ujPTkFuah3BwTAX2VFLgAgAFevGYvXE
m5xjuOxgywbxl0HK3zCd0FTvjCzZx6469KW1Le3xNLKJ98V4gzeSxEyYVTM+s2Rd+USbEYthAx7j
3VxPhUEsmYXHzEtYLeEWqzyiEAmqTTZmw/U9A3zdxYOBX4jET9gp7xGu3n0RuAyotOdjX8vExnWI
i8oEngOmTY/+2IAT/eh0SRKUy4sA75kJTFStPdmmxzqQ0OmmEhWttJ+w0pr7hHxZlKkkNanKQGmc
2U8xd0JsAodnFrLqkJKSVQzUqUkAuZujI+FX8xgPWMpmh/+4HK88PcWXUfIXzF4fcJ9WPwoEJEUd
gCkEcKfS8j7D1r5pe8ZMjHew8u/5tnD31MdW1lBApF6H3366AD1hdafGa65b9ERoHPSsn5yYgMxh
wuwiX/VYIlKFQlEgQQMolr50Yr4SA8sU2sr+1BZuJKOKoidHI9jxwUOzJIKTYfnYg8AjstZdZcJ0
zwVhcvs5Kt/8rkC40dl7H/0nLLxTy8U9pG54mgboU/NY/lbVNyNXIqpbWE6ObU3QLPDlJZr+Pmtm
JjP4RzljgZUxT8Xk/kHmBiMN1slmGsHSna37wUJ1VnZUPE1Et2J4zVGPetdl2Yc1EoXkESeRL/jD
1L8XDoB6roJgw6ApuPMa8oqJ7qqgJRNZzhoNbXsisYXwxI8tiWm1eWkkEwcf602dy/yQRtlVmZXc
t333kCD5OmCbhfRG11XPvBh6FAeRmb+encI9kA+t4JLNKmfTNpFkZwynMaBiaUHe3QgNRk46WwdU
z/p+nrpPWi0iQrJN5EbD2bDmDXSDHbtntgFpJa9dNl/c0n1VefSrtX5NbNvH2lBu2phjt2aUZMFT
WJa4hNyOnMHSw0XP2n4W+BFVknwhDdvkDjpKUIPs6LuCeoywdaL34pehlTlnd3BqjRk3YYa2ou9+
PWb8y+mwvHwozCXGIeRKX8g1rnpGOz/LALzj6G3zF5QJklI3/so7CABBYD1zgQMa4scPxm5+inob
vTa5M09KixfbgukVqwniO7M4BRic2Q3olpIeJMvAzJOqo3FizSFCkWKY0X4PH6aLn0gZYOhilGio
o5FRZ/ljXaND0Vm+CyCBkdVNiNVY31eZ/WC0jUbAKocnEzAmXccmE6fCNi+2pFTtLkNcPgjlv1r6
SEsNJznEaQuYEasoWyFcVXO6L/C8IKVp1mQyH7ratlasF9w7XSMgwiclwLBOK9pLpOIB/AJXi1cq
RfQ7/itCzKMnyltkmLdg7t/tDoG9V9o7EVv5rglFhhaTUWpdUIGgm4cS3/uv1HAICHygtwTV/hao
qFehrI4WhqCpQt5hjd6BgMxDL3MiXoarwIq6azHmT8jZgKvm5wlq2nrMp5DSGfRP2SaA8SwPKCu5
wes6nsxDMWR7fmQsJ8rQ2UDG+AnK6p6DiYcYSzCz72ZvMCI26nFY232Lg2GKLSwc98RGx6DTGnXW
4YbcLdQAxZV/+3lTWyzuKjRVpFIA4JMCZFjv0wrUM5gklxEjmSsp6tOVLjpkOeSx1C73EhC/YAIC
jPFzIjdhgw76SfRdvc27gSYhTXiEo+AnzMqPoCT2RMkIjVFEvR1hfFQ9+DgMT6hTY+IJV3XjsGIp
m9PED6HJw3NnFXDDCBKBJrk2/OzJ0KFBkp4LtY2lJK7MIygCIrCt/HVO9SOjXABLktiksVjCA16q
0A+OaRA9zaRqTBZPjs9uDngDa4s0+ml83e8dUfpMZW04fqyHqb4XaxkCk6lsNmJBPycKIiMm8a0x
Lqv6aH7Ow6UR9xjIJ/0Sn+HCMwHaTKBBPp6Xuloa2Bpn74sV5y7roQC7Q/M+2fjEcocUHptxhHAQ
zAGYeWciQyx3A77RVHdh4SFYbh0ipz18tyE+NEaMWHGWqyCIgREb2TM3nX3OCWYgOpn8wj90SB8Z
U2YkisAyprR/rL3qB6En+6eOz+mlwUWn4THyDblVodvugzc3VYAsMuMapOWRBdV75y/RMYmBwj28
N4aZTmiusz2mVCK/NLMczR3Dhvu155tVTE+2LaC2TRzJYauasl0HmXmoMqBVWU9w1SQXUynshRRn
hE1VMeLSIC6RhpE+EGCMBJxvcaUlmIOd+suus88pwhiTENm27y5TUXnbqneQQCiCdQd00Wb2FPf0
b9K85h2vVZMQmtRRCQ7UTlPGIsh1PqZYafYr1Y/O5R9Vqpz1rhK0M6AoQr8b7/p8MWYAE9hltfVb
q+ajdTDBIObG9uI8Q18F0Od+YXLHnD8th+0AGI47TJ3wTw1PcZ0S7+Hb/bZDDceA0NzPmt+WdBUC
ZfBPgKqmc93E4WpI8i9QiAiZmGdwLjn5VqfBN4z9GUiUuHWN1Z9p4ig5eIKO/fJKynp6ZaC1K2NJ
UOAUQ6oN0myfASNkesEaowWpzj1jiD3p2yQdlZSElZqDXan66hA5TJ4avvuMVBk/SImetkHmwE87
6X+y3FKKIzdcGtacWGdGcbXyzog3f7WRPLXdkltRS07XOd/PEsC67hRmwNl5xZgl8C/MqNEiGdNZ
5cTcCcgZsbJ3MvX+GpYXH+kRj3juivM/HyoBbLkNkSVlhDF6k3vJ2wQGvn7xO9irKXpRLoWMId0C
5LCtYYMUbRtPY73xXDtaK495YNM4RMvL4GgOyIocgmv2wwSvTUf3Q5CFbNVhh1E1rBjrQArCCKsN
G756CBau0eS0jY2+7wk32CPvsg+CbpzB2njzXaI+ZhiEV7NIudDaTWMZLqwXwQGviFlwYP5wjZzt
Sv+iN7+GbAl38IRwT9E9tmb9Wy+dqHKCV+Ren+XQn1Km0tSP+g/fFQdPSF09V5J1lcldAcprXJNn
voHl9DhgqxQ8p3BDkndzAacSJpVyBa6RuryNlfdrdiDdorZkcS+xwS15cQVowsoT+dmDTTFMMQdq
leHiqwtOm8Uwr9Sf1obXQ4RWuhEKW2ldWwBg5KEoBC/rEFPMY0I5qd7+G8SNg2u+Sa8+lI9jZ5rX
2p7BHiXI3I2I6aKo0kO99vt6QrTPqj8Jsr2B7nclrBhvgDCOBdXv1p39Zg0HC+NbZp/BFAUrcrvd
dhFypQSD1+1d7Tu8AXoKNlZe3rgUH5r8U/dY+/Oe8cHkM6Ey078y8sl2mMSE4x4sFfsgKpsGM579
hDcZ34JgRIgm/8TEfD0x213nw7SEqw1k+/Bo1nHzjkTvzrNjdKsAP1cRZ+iWK5mjsLbzdYY9tcc5
5PdTuZGZKflKp5gxxWMUAkqOnPA9KcxPy9bOeufY/T5VGbD3gQ0magjI4IJTuFvKOtz5EVZLV3+V
wWyuvac8cx/7mkYWaRdEW13Hdx1XV2yYXLfOc6RNhp5DMW0SRehL1FYg6ltGAm2OyDGav1p+km2T
N/vCJINjtq3vkIXFzS1QVXSkFTXarvl8FO/0wRsSRxbJWFqAuTDYiqH4skJ49YaEo2x7iw6OVHM6
iFWHxHSlbN4F3hxy1AmciTnh7cSkaESFIVqEDrooOqa4Nhj1Gm1e9B4JJDPt1FOwTcMLXv53owHA
bRD+jJazp/Cs1ylLfmynpMvPnpnwgymvQsID9ArSCa1sWKaOW6w47NKj8aCyGjIy/qW0tz716J7I
foq3egLGmLowGkv10UBKOBPi4qMCAD5mfgwN4YSzKu507iCBqMRX2RFHZnX+k+roBRMnVttZNo9D
kPcHl+mvIv5jZzkk1rrKyo5Nbx/nuNiJGbKxqbnIZa3mu6V1rMz+DQuEogNZSeYwVM3FXdGEfyHT
mtC8t76/snHG8Y+SrqQQYmOm7BNd/64vMLRmPe2z3XK3O8pa+JAvRHPwsnjhJzO3T4aSx8GFXliA
XG1tvHx1L3fKsWIaXjAvOAm3tj1fMUwjCS7ye40fr5/3RpbfN13BgF5OWLh9QG2E0bA+jeV+fGKB
hU9Qq98k+43GGcGyJ/8UUV0gDwGRmg829F3wqRu97IErNTCEql86h3DRCcXeEHv7gA392k9taptp
YMnc/SCnRe0ZySe8s0cdphizBUAtPmW2gvd+7462XKO11LteyFuSxIKvMvkNKlQSzPzpz1WBppHt
et9+zaHl8gbwegqXd8hFK7CRLEmDnslihCGi6bhVzDDYGmYARYJgNMvxb0zD2SHlPlZIYZwFeypa
Q52eYKBCRtLtEeL2Ko7QoCmjUhC9zG0fecbeMfIv8g1Q7eYzx1WjaCQHlg+aimAezmbCC2DX/d9+
9t6FrnyGh6cafhfapfBpLpqfaCpONtpVxPYRgRTpR5tWHsN/mDpljtLLCZ88DKc8Uuppxvc5BeH7
rMmGregY1yUzl95Pv4Ioo34GEoDMyd7ao7qfRCbWNnHsgDHVSWN+KvubNRb1ajL1h+v5r+U0fJmV
vgGBuPNbvJ/MYsx1S6CjWVofBmXVbOB9CMV0zPP7OqUmVwH0tdTJQM/5R/Cq5McaAweKDVA+52lb
OYRSEynkrcMB6gchpgRpTCiNmuVaat144XTXq64oeLcrdRH+lZng47hwXIYeVn8U+0hq0RWIHoxX
ggtsCsEQ4ElCNeK5HJktWa6+KH7m81h4b4p/311Rji8eoVU6aW8ifWYzyQ6vPk4WVoKOd4MTAMrS
rmJDu1bPnSKlvcwnbGPhuU5UiAKZdeZCAc9d1e4T1+IFt71yK1Li6jiUfaPvgHt4r+1gvIZRuu+q
7lq95AS+HoPKrPaDrxmhVNep6h6DHmI9RL0HRisj8q014oP0Vk429YGBB4zJwRJTT0lo0VfvOlaf
pK0wZsyl9RAEE/1j7FwJZqyy0TrKYlHUNdrb93F+l+v6zhqD6c63/iA9yY+ljNkHyL/DkLPZwG7S
1K0+jwAN3aKHAjjJ9ZREzMrtDPRVKlEP8rybPeVXpaH1TjlNG5uiMxabBSMO5TDoCI9KyASAsfCO
NviTrTYaBMHP0Xfc4gIE1ZYE2dr549xa/LYWeQLQmIQFxzQdDKx6kVfPwGwWIWfNzJ8/PqZQ6oOQ
tUsChw63/a02ZXRxO3XqdICRf5Hhd32NyNAH3dJqr8Vvw+NiRIjG2vE26lJt6wwVeeZIRaaMmLeO
qOMt++z1kIA9sC3CBGoGdT3hjWTQOf5OKmzD5sDlZAxfJBptNKbsljn23vHbd1ynbB3AmbktRmR0
gZXVgw90ug58SPWM0j++YiEsAnmrbO/dkdEXjPS/7WAml8LMH1FdnBsyL9YKQsAmRx1QuzFZC6Ib
t4YybrUBMJZhCcxfJw2WyiDiz0k8ZF621gyKDtjZiPGiGbAZWLOZv8ZlXKzyxtiyPH1Lal7JfkS/
IpTS4AnHfRCLb7+K2JIkAXZmVmVdwD6A/UIEBqlvLxV7MDCfg0yviffHSpGrhK/8Z8DIpTzXEENY
AyTeFgckxOKAHLtcb6PG+ghlDmfXCM4uz+jJabqjUF2xybRzVwxs1SQw6QsGGuaL5U0aFtLW+QSo
pV0R1XPoCySROQYgQIYjOPNJguxyy2LPTP4AJYvZrSa7R4jZW5ky/ZMznbHLfzBj6snsLAIwMpea
jt8YTR1WJDRSs1+8DkP0Z84Av9le+J7X45katNjJ6L0fuBbxzq3MmEe5Rrw3lOJmd82RAFHyw1xF
0LH/7ub9z5QW5LYEKJOkf1puUibsbAMGA3aX630S5wLekiHaDMmk0/dI4UgtGIebK2is8Rd/IZ//
aCyummHSP1VSlPuxYfnfHGhnhi1LXb1JYveIlr66ByfAIIjjkTiUJswNOoFlPhkwdBiMb4ZJ4jFG
KZFI3EK9BQ2/wEWduzAGevj/9cI8ixYueafK/VC0iOib+jYtTw0Avde0Zs6Zzl2FWIIIjq72+NZJ
QCsawTtND4ml9LdsIcIvU1Q25eXVrZWDsBYQrAUh36z9Pajcj9HrJ5BtOWZsEMq9yUmAonhhywHK
Z5QfrecxfXbt1IeHxSB3DPpLMOV0UVzylz7txc61zCPjQDDUIyVySF9+6stzGxJ8lGRYLUjGXBuy
TjaFTkDSIHYWwewzQ5th4rTvLs67fZBjxyDbe52ZXPfYLgWRfuJgZ+zZcPNtCG2ad5CpgU+2+rf1
2JpPgC43pTFzMOeMQFLNGEpgk1sVpkvUCOeA9FCEMILFppRm47Ey2SxiQAp2Ftq0tUOs0IrxPkzk
oXXPo928dVPzmGVPUaOTQwYfbqUK8QXVpEanZr032H4RLd45WV1dwNUnhW5vg8ciouvuDeYOOMY8
nO5MQKyUGL8MWQsUMJCR8W/imb+V7wINg062od9orfQXoNCbUR4HqA14h+BOgh5+SRunOinyBBu8
3TBufd5bH2d6YkL6DAw6AH6BUDHtGCcQhlZZ8DFDXW+LtEiolohjEGl1afi5T2LZ8iV3KP+SPbX0
FdITjHwQ+ubc3ebcA89XIpaWJapGNnRbu1VfRG1tRg9Eq+dC4ejFQyJj3Oz9uke5xM1s3yb32dQx
YEEakQwqwQE5/Qnp7rC2Rufg2rRavZOgxch2fqR/CTv6Y0XnVpYbMgs+eF7RpzrTS80UlllDdBBB
PKHkXlrkSyLbU9Z1hyS38QNOP3WJyUwTUIwFWa6tAQ6yVIBKVPDjIeTmIf21hgBFsWsQV0nhLw1m
r2hmSTbrkm9wFzC1hpJRNpD0xNmmM88ZN+m6i7I7q/P8kx8ZL/FoP0wu+P5oumelro7142T6YKNq
29xo76GrzS1pIW9UM+m7qB8m/0z60bu0wo5hHGDQaYZQxUp8aNAKQtbBiBoCZSwYotTDtLaK7jAI
K8eYNo48S/lloNYoQnsbeuLd4cIr3PTgchONjXxCKW4xe6leMMU+ZkQYxQk/qtlQGxext0/8RWx3
H9kkzwHihAMy5Iqbrtvr/huB6Qmak7FiSY8SuAcD7fcvPOkPueHAMQZoQHWhX1wrvrNV/6Ym81xH
Iac7S1iw7qCiy8jEUmW/N074YIec6qOp79Ea3+H7OtWifaStfExaIqOx81JllPMLAjDUTX08nYcR
KTLHzrHNGJgF74ZJ0DiCam79l5asXUEcLdTLLdwlwTlNqdIOC5lM3iGovo+bjI12hITSNuwtd/G4
agOY8tZWWXx3DCtreSoL7wHyBFFwgb5mhvcbWRZ7sDg5Tkl5LcYQQ3P8tGxsQrs5RwbjUxNpNZPe
4acYnjtJmzrlCHHtlBCINpwftN8+NxrFQR1Qr4HZ+ZmWycry3Mc9eIyss760kz48Gr3vEBcdQGdi
SyvZrCck7BCeexY5aP7hBNsi3iJ+ICy5fEuL9pjPWU8WusPK3e/ggQbGMehDJKzhC2EXBKQC53FK
94uk9wKpLhMTZqebZmymlRdMPwnfnnR5oB3+l2CecJC9wJMa1pDAA5hHizY2d3gnfMwF2vgVs0ld
bXcI33oDEdG36yVg2Qp98qvgi/nMxRnku5lk3x0ZqnMRrUG5n9OS5VfbXbG5r7uyOtmI263EuOWR
eJf2XSq6S9jAlWpmVHq24TMRMRYNQrRzTK5x7WoCZJT1wWGcH4QsHhLdvUDgasoey+JMMoJRPzoh
R8CMpK/9pZQkvS/JrcPM0KEYEIEMinM86k3uw9E4JYZ5sB3cCh2CHWre4mFu5uBaFSq4QoORV5jg
2AMSoK/1SxbIb3Iqpg2BUvyjw5ATNNZjeKjzR/zF976AKYCSAK2TnJxr3Mno6jtnmIDWwRjsd2YD
9qZ18n2WcYGalmx20kjfkoIgldo/pTUIn1bwppP0epsxwh8Ld8rvlO8Vu14NVyn956GdbooAFsbL
YEf/+RClSAAWSy+RAVue+/yAUpB5iouwuxlpUiWrhsLSm1KVSI0g95qsPECeXJyiuMq+OrpJ9pYi
SVhZyM4BL8Q/tmEsYVBfIs8bvnf1p8kye5+OBOEkcbWPEr5K03T/1uYyEI3chowwWAijxZKpHqfm
vm0wS2Un3zcOIQs77seda2TlphbuvY5ad5ubUpN+hGZcUwdyijEnwAC+8hOr+zJG89sQBWlVpFZs
UVaRDJcmCXSmRxGkMGuT5JoazLxzMKEzh3pl2W9oSXDbhw2uUnkp8mTakYKxiTtBSkKXqLfIjPYM
B8fPhIwopct0Y/P5QpN0evzg/IPUwFrIfcFOibMK1K+6M+OEhHNDXKUdvMs2udSt/+rDwgn8XlPM
TtXRyRtQJVi2N8ZsFg+IDr4SWgA/oUsx5pudeNViskB2DnkffBy3Nfb8beW3X0rL5jgVXgyU5KxM
/PHQheuow1gpgldR1l91JEtEI3AQFr+K1UNJVM5H3OXPWRt/z0bzQVtlsxlVnyqY3/oYWgQJPXuh
7fvwUuYENFXi3pEJTa7Jgi6NbPIMvIygWXQ6O8fNP9zAvQwh6yFCk1Gpp3fon57gnVwYxNbIMboX
l6RCnAyLVLSt31p8V2jts3UB0nFtNY9Jpp/D5akq2h00gwsAc3ZsKUmfku0OkNDfIY4x8yuq/4gZ
uN981S76JkW4RhlNj7E781Wn6hjnTw7Y7Ln9O4zBlzPXwwqbFUkGAZoESVTdbF7pAA6wBdnRmf4f
lvYVy5o4aWEQ1enFNMttiYI4OkSd+W0yQG8G8ew7xlpbA6LYJKNwqG9DBsdl/A/mzmO5cWXLol+E
F0hkwk1pQC+RlCtpgiipSvDe4+t7Qe9F21GPuicMqXSvDEkgj9l77ZLNx1Tf5kEycGWA4oc37lpX
uMjPiZ5dsIZM4A0lXICJ/g02/5qjiKlad2e4cOzlsCvLJODubLzYpfHdGNE38dQszrUXixxKXR9O
1WCeJ6sFGuPPu9RRVz02nyHrkvMY4BQQLTcumzde1qMvEqLfV/afqV3yWsKRY3/JUs/Na4z5Qgpi
zsGUlTQdMnFP6ZCfG4ChIJ+dvREVD/BCR+FfYkxTnA/5A2ljmLOXxES4BtrfuFBXjBPoWnYO5e1I
KWpVaJSq+C8493OhgME4KvgVu2zeUOptZt9GSqB7scusn3fCqgoChD8M7XT1VmfmVaInwWsP6HZq
d74AChO290K5G1OUt56ox5WOoQIH/AY9ZmS55DJPmIPKPvuwJuesQuBUWGvO45g9yyTiINblutXN
ftU48pxO5Cw40l8bzLUsZ601rOGWetGGNNvX1qO/PBmuCeCswRxMDM2hL3FODfYx7uQ2DUgwKSI+
0bDUpOUd4uvbxGRwh5xmkNqlEqV8KjA1TH516zYi4NTvk4svgnVvGO8WUtFYkWyWs8VKXURz1XTV
IB2Z2tV0WIlRaJq2pERM8CdXMwF4Li8RQZGYBLOg+a20+U4IGHWQ4+7NhLlu05Hd5BJw4epLyFYf
EoDgPLNHf+9zbEUxsjbFqMSV7r4s7XM+ZwetUlcZFrewKr+DTrvoKn6o8QcqAj2Y/A1goEEiROFi
nzK9PMLDGKgPlzfzwFwXjOEWxVHWYPeMynqfUiTopWavgQJ/9yLD63GuQ25OC7mip6hThWIk321d
N/6qaorhQkY3Wsk/VJrkABjVPgDVxw7wpDYx0i0ohx9x2TPBabcCNl0UjV5Aw4uBX7uKEn+gCWKw
YG3QJPlL6PYrqYtHGBkPiW6e0ncWMXcCsR7KKT4MjX9i8PoGr+YRFPm0lbSeq65BnzaMTz5vWUyH
K33ZINe8X4U2nYg1YfhIN16S1s4AYGfE3L3JtFpb5E6yxoWYTzTHoun3hB+JXQHRAIeicx6r8hDn
06lj4b/ymUMWgq7OHdDeFT4rg9QGASC4UYMKDDKTdJi03TVO/WbqgOIEL1+JonHdieQsGgtdwPhW
OcPnTP7VMhXgu5jVxbZq8+xjkUFYcipj1L6oKjtGeR0mwZU2Go+OGd1aLlEVJ5ckHh+7slllTP3R
XbGXkx9dYBwI6f7oEZ1glZy9PCODEsX+VrSMVMqSAp8o4ItDoMx6kOVEzUtph9jTrMb7WL/Qczyz
jrq2Pnpv6Q7b2Cc0yG9YErRmhzPuqHJMU13aX6sME1DvnhhMsvlnu2OgTI/8VdEZzkYj7hhsj6k2
WDZQY2hPIuh2RoqpsuyuZk6SLnESZySwv5sUVBQg2g7nHFEg8hMFyVEg5C5DdWe8jPmxHnflQCku
Q9Pw+hkPdNPA024Z0S2c9JVBBdvbDIwbZt9NL0+6wavThduZvf06AS4hFoH4cBsLEBhz9Ym65ZnA
wd8CrHvPu3wVLzxdM0T2UJt4yTBS2i4DiaFCQZH4H+TAe+lMfslQwXxwNaR23KsRMt/SBNWXzMAO
BCMkLfNFzxjogjDi/Ew3NOGHtvvUcVAst2T4MA+toY5zhB8Vy1/5ZlXhV5UmyL01rhVJBo9MOfmy
cvoQrPyQnAMeQT/Bdi5/yKz6XWMj3uPQ5HZJp9B2j649v3E8nKsKhmC8EBShrwCk3Ft6+j3QVIpi
fskJUBw7sQ1m4j857VG6+uYJo/57rFpCBfLusc/YueruvprkqZ7nU5R9pm70EFvtd5U7nwx992bd
Hk17RqePMKBccApDLV6a7sYyl9nOjBqEWNJB8nTmJFq2grlf1eonLbXOatoEVv+7ruafowvzOLPh
6anxtWsfML0kZexbT2AIwZbUoGuQkTL9lb58VYCctyXhSNgpIHpE4CDnI6qEhMsLKJwT/bbrkQQv
eckq57PuHfzNjH/oWk09vRXdSAPCHgFI4XEIIJCwpPO4wfGCJS0AUD34TSEVjcG9G3HzdMwckwJa
lNAQRkNFKx7BHqKS6j6cZjulpIHUOf0vaDc4vHIlO+vD18Qb0Cl+1rMfzfQk2pMWMjAdfGM1IEMi
XxyVVKHOBuI39tR16FHkOINfn2OqB+HrT/0iuOyQ/CZeTUTXNrR8mpYecEtid9+Oi2wUhcUxqflr
JpmAr4/4HZu56L/yghyLeCivtlZ/6wqcoGGMG8wZNp0aAWF1ML/wUh2m5rc/LhzwahfULnj7cujo
snlYlHVampnrmvZhM7H1wi3M3cIlvBl/OA7p13yp4BoL7y/o0qtqIRDOofxuS+23Nrhvk/SDQ2I5
4T4LQ2oTfZp3BuSSzpe3mDtNu2gpc1+AK65ZhMITRMvWjfQ8SQJLjQrU6fyXuWc0AEo2VT18J93e
RpPTnyJJkiw6AocRofMohqn0InbQortlvX+M3Ng4o2f+wyr51+xa4FeNNzaybOEpNJ2m3zZy3MfR
DB9KR7k1s5K+1JKuNAWkymSeCBU1deRihYnExEDMXMcsCKSLrTbU2rCClilKTO9JPLVJKcg06ech
txt8DtotKvNv2W/ckdQvmrddvvxPmOs7zo38qtMk7zI/P3NFl6vEEdHW1+3++PNQd+WzRXmgjYyr
Mc9++yQP7mKhX9WgXvje7ONa7+endcaDntSs24AbMw4pi5NmqHE/DtpuqpkoluFM1EU/7VCMOxRc
/qUpqhD1tPahDcmbAfXSM2aLiVtKvoI/a9O+itF88+1wkIXs52ydAZBWfhMu6a9EXz6Hucz2i3oo
jDVBHzj0K5f9AjfZMtv6cqRLku5DkzXaKYmtt9nWr8kMft4NBpZhrXMH+jTvQwGSoGjwzfpNuh2j
GaqFl5htD185JMPDMhsWFLraOjV/HjXYldAOPHMayeJVwF280nXUynG+SfrmnofAiG10bD2bHxTb
RcqeJsgogSakLaPCFB3kJo5T5MsVFZaiszsM5oiQrGqIjiBfjC8Y8KGNCL2+kxYHO4LSw75GX1u9
iE4OTpt1mbCLtWCEjb1hPYkIkcw4V9t2+RN0xdKvJhH4WFj+kx1Oj3nEBlHXcof4wA5e2Tz10DMy
THdWtytaIP8syHZhiI6H8IpdIKAWUSplRKYffMJfWuzamIvK40Jo72TsuS4cRtPCdqTl+tl0xrUS
1ojGyv6merRZPqhOP6WRXT3wRTQsLnMImTbilVDzt8zOXpjwRp47DfaubqvHCWIx8AX9Qcxy19sg
rMiwqQ0jf0Il/7fRGCs3DXMfqEjMUnmXD7UFQCBBSMVu5TCFbMUjn6VdlbOns1E5Of19LNvmUmcL
YJJxlZnq56kegg2TdHdjjCgCLd+un1wVBhu2Mfkz3rB9XiHuKWJEnqMAR1Dm4S7Q7T9llI3POWRP
2OPE29PMb5k2XdoFZGlX0IMHt6JebKxhbbcL0tI9UhUjQ+DZY4M1nJ2WVCCoVmghHfNW+RAaO0Di
OnrRpi8/9DLYpZFZHvXGai6iTjn0Jc1UyFCbuAfkZxWDqU6SvUR4A5eBvhvQn+yVrK7YH78Ddgv8
2l2DpdAm03DEqIBya1gHHTENyAHZEWmPoZ0tzCYy12PuN16VI+aKy7fKRWSLnAgqAepJXlXcDMW3
w95vI+KhO5p0y20xkbVroSxi82MNj2g1uIYx2adWcbMDOFr5jL5GyX06L5V/Mv9CAXeXs9qnyIo3
sYYrLGoJwJJwVaOYeyyniHZ0o6bypFm+FNFD20GzHXiW1+FIgkeEpLzAQDhXwI+6eFg2mOjfyYNn
A12PZ0JUi0VhGG7jQSFsKmvu0a2BUdWKjnRp3Axsbtfx8vSxdELoOOaenQF50bGJerkm9mPX/2IK
i1Kbcygem+5Sw3GnBdI4Uhi3Mu75XRPKKpH10crC8W2F8ZBFpqcAHCOT7V9DQBVcnChX5vIWBvgv
JcjLvuy2sBPXtWbzw2UjNqZh/WI4BBlZBFeZ2L/iuWfVlHGARqI+sfjAmBqTw+O7cOydicaAWM/Y
6wTAPl0nBr2dT9PClGOazz9MrIQdjqWscOHUxgwWfYVjrBDpWbHSjpfTtR85o1vy6jaC7YAnQuuW
KCJ6pBhukYEwz02h48ITbI5t3ZLuwyigltVH8MF7OmN0DolFRO1pcpRcxfZvUfACajU4mniCYLlM
jQhHvZSIFR8kumBGyiUSWUxXXRS/pK5XzR10Y+ZO6yLX+C1KQmjomhm7XEOgGp7SZb3GFYplOWgZ
lyjiv3uAGUeuc1CiWbYqSZyfYs3ZV6U7PQKZ4ZqwQasGjAlqK9wRvgmCnPWG5lrxZlJULm6kXQg0
YXITRrsR6dKqmxXpDtyukaVj7oK6EmfFEaPc1UVHQvMGYS3TFHZheKqAeK2VGjGzNkZ6XHatk5kN
+8FGp6CBiaTD9oeXquLMJ7HgoQEC7AhdbDUNh5dZ7kqSqzZYhK11XPCGynveeXoChwUSn/C49f1p
y10cl++ZIj+piJ09IAo8Abz+0iXMfAIMuhvy5qUy5VXV/BgjP4dqsfHhZVMF91abEysecG4mjfsy
G615DwYUUw5XzjzAFEuz8zjZz2mUMoIOj9kyoBzKgL0Wiy96pv3kpzipCKcEcTYfDIqvzYCqz0ui
XPvV9u6jQn0bw9fcgE3dkcbBSr0/TuUlzLAD+1ARt9aXY7fsJToD+AlG5TT0ypGqPY9EvCsJKaD5
WlMUH0rNyTZNpt2CBvNU1bm3akQPgqGEvR7A2yHXhgcYfdjfkW6TaLnRlI7XJKSFqeaHLARbYvck
Lwx+e9EH/ZWOp1zGHyQqJE8LHsM22BmlLKlEcrSRVF7xlj4VnY+83tpPNXFImtGlrLjQgUYNzJeA
DUPemYtUHyWxnILGazU/OOvdTVhtd0pN6+84gEKZIbH4E4EU8fTetVhGYqrTBcGZO8de64+L59WT
mHOxHqGkdjMN+OT0mHAusU5wYMNyiwU6ktVwPUKoLigZJya0oxb9qah9N32FpskFaHwZDDzBjO02
glbbrZjuVXFNgVmqcm1M9m4QLGTzhHUwwLNj7fbawXIupNDiwlHMo1gk1kfLaK0dNpOjSDh0ndAg
aZsUBVzSGrP2qt/bWlMxp8djoqHXYNfsHyn9aFTrSD87QXAMa9CkEtypFQrrs0NMupp6M35uDG/m
j9mNg/2jRX6rK9mw1lanziALSdxjRGNXiCLqRrzuvTMm9qlSEK3dXV1hss0SLkP2aOQaiZm5l5r2
Z6xSRN96H+0w8H83DOUAtWjdYWBxUI9IvPT6lrX+B7nMzrZJoyew4SVTCkm0EzgcoAi88SW/fZaE
xrVIHpi9m1u/0pprO1nNtnT75OZ2drC1C37rKYE6GHM/afwCM+MgKKmzLr1AT2r25LI2p6FTziHG
KHRoJdwlboKCNEjQ54bWuYRn8tyhxV3C3mJ9FRkkUjoD7O2+KfNDan1MdvhOHAD8crt9NhlkXFpR
QTHFP/TqA17iHlWwR5hHnK1Vr+2NOUSGNj8HGmt1SjQULux/Sxt3Ukb8ZIX2tzG6j4B9zGQ46jCn
5aKCKJ7cguqrbwZjK5iXbIoJ31pXY53/XahAHmdFBJBjPEONRpZsf7gONNuwDSHe2gv8PIaCWhBP
DR+senGDfDtkdkGq83JvRWRzAB2TBKTgTXqImlb20suHFkiKfEQuiI6SXgp9Nimeuqrb288Dl9SS
NInpTidyHN9Lcqvr/Mgt/BK6Uh7G4liBurrd8WCWN4P2+RontyZ69f3Wv+rVmNyxb10tYgs33bSk
v6AFLdyZEMuyca+Ry6BEtc5TEFnOUxggjywcHWRRrXsJWt1LkLgX3EYQi80IGK7m71z2sE9W0w7X
mexox10wN9nARJr5wjrAq7RF+cdhxuptLGHkp7mPC0Dy90jrC3ZO2zBACPXwGNtAlKyetJV4+ScV
+IRSo0RA7BQfo3hor0W27kUSb/CwJ+92pD80uVkCOzbyu8+tYZDOGfgVMh2em50DYWNlWPq770Bi
41pBAZ/IMwb16Wjieo1KBjlh8RUbwWsfKESIcE4RZ3xVZmB5dgXXlzq9WbHTBiqb58SYMPXbQgdD
kz0aA2fcrG8VCvRz9stfcB0JHLu0lNXRwDbbKY2l7ZzKbdRdLNvuNoTfLh7kTJ0oY6nHa/DcgPat
vIu2i7RU4wKWdvsl63k/tN2Wm5G1cnQK47yLd2GAoQWcCeOtKA0fwF8ED4y598iwwG9U2WvtjMbB
yNQdhsglz5GqfM0dOWIoMWD+yaPjk30NlBi0kGllHqGQ7aXuKmIkGDWwfMo3rh0851Dzd1YeekaS
O6tE8c1HHNeYZ4gyL7HrKnoba3JzwBf2r2WR89CWTAf0LNA9V9hbXcQP5AHkW1w89YJO4m0mOjwu
i37C6v4GY8NLjUES3yH6PkU4o7fA1jnsIOtRHH/HmKmqcZafPZrG2s6AcFWZ8RqawCCGcjzi37Cm
2AAM8unOYOj4OVS3HBa+M8jHEuvLphGd/VAZzt+mYJSkN/2fOiePMNVoSvSsv1jz78q9pMy7PZt6
CQ2t4NWtQnowGvJY3xWNvo+oTAarMHYZHK3MhGRR9HSLGPvH44yqFQZSvYjMWeQ6Udwy2nU483WU
qFT/3Csmtrnsj+9ZMxZeuATTl0bke1lYXwDymnsL1h/1ucsSWelkjLCgbs1nP8tteimjX5cZUwWr
LIhdYuJN2m78xhsbHaCYuTllNaacWSHYxo3qoJsnNlczPf6I59mJuufcrrqNZlO1RUZUbzXpOru5
kVuAy9NWmX9aQgG5jyOBtMX8R1mowI25/gw0TuGkjhCAab69TbN0L0vtQXGfep+MAiWBLxvMBGor
5rxD0BS0ewZHz65o6juWIA+laueJZeTWgc/uc9cis6lIvMZQEJGBdrkDrAPImOgrinenQChnMeWK
E1Vfm2psD5b5NaF83xoJAkIVyerRDclxyIXx19D8J2ZcCIaY1VyKroxZ/GFvaStKobhXTxw/AMSI
qRhoLLcFghbf1KIjrqZDHTukNrqA9/PyqhdWfOXLLNFC1ltYXsFZjasQepGnetyAVhpsQ8YHK6Hr
BnJg/GBM9Ict5HuA6V3xWhIWWmPz3OohV34ZDp5B4YHPxH1QmR7vyyg29yi9TiBwxPEH4p86b5Cl
4RZbLJ9af8xPvtRf5ohWDGYuq0ljPFRZ/CseRsycTsVenFZWUsGy9hoI5UFQwNmA3wfONaE0o1Zf
KbCAyuh6tdOTddy8ZLWpPxhulOx7iyG5VZTBbSrC75otCRYhB10MVIOkIEsKNwQ5T67JWrwjaxKF
Nx5U9OcRdnNpc+Y4xnzC6TsT9hwfgqijBXIHJvCIoKNbAHhkmyV2dBQxgjXWirNfP0y+BiSlme/j
Lgm0x8E0NOS+uYk/Obu3ZvzXTPnb3WosH0ilcNdW8Q6WM7kG0tHWTWG9FcA+D6wn6MnCYRNm4a7u
OrzVxRltTn+sWzmvKmCxG8clIFVv9DvEPe4rbnSTQHJIMJbGng3KiH3I7ailsqKeHoxkLLbROHCh
krLOMjrHa1QYcp1TNa78qeucjauTr6zksoVFBZ8LzLLuqB7mWpHd5yN6gdrE/pgjiOOm+eDYzAgZ
6+oXxygxcFjj2nIQfmWx1qzbSW+2QuOAdnR2vHWhcyVG/VNE4hyB4Vr81Q6k5JnXxtSmPw7CpJb1
4xMcgn2AjHgTNrq4uPkdg1bhlfN85Sw7I3NQyC7BAqXhIYv1cmvCpFtqT5QCBQC3ubyLQFOMjfx4
bY/1LzuAEmG7A6VQPF3Yk7/pWbfrI2g+NmQsVmNf6Erdk1EmByZS89qa7YPwsVIPYTbhF2cdBH8R
LQ9OVdG5ZFSRDrOuTO5rDVBW5MxZm6bHMSk/J9NkA5lEuIlAsio9qo/1oK6C7GzyP5qNVCEl6Nys
MyDQvtlieB6cg5vnMLSrFOAEz/KYPURj5GzBSzM/6BEksSxCAmBJfy85cGMbdLWN1XRLRmvHfxZB
cgCg688zI6EE+nqUn9qJq2CABOB0TEbruJBHbFeBRERr+fWnP7cA+g0SvqT9Z8xmypCQ1EhLvzn+
SxvYLtVGOnETKI5NrBs32k02OYfM+q678ELq7L2ImB4iY9rS525C6Z+ZVOGMwJG0StzcusF/KDa1
O2ORj9tnaGnEZtHVa/WP/0cxBA+GtUABg98eAYzfUuuQYbRFr093VhmPTF6vfRZdK5W1t0r1L0GR
zQdFU4ZgE3WvZiFWL7Wt0bJJSk/53EV7qAAEVXCSaigpu0Ev+c1GtKyIwzC1XAjvAiYZKu0q6U5x
CQRGYtwBtBh3BgOfsDcPImiIbLdYTAojBxpRz2eMyjQlzNIOUofdXTqoWoLWechRQT8TkNAjYgfk
Ww0Men1cyUsAq6swwzOuJBdbP8o4B1lZyIeeQrPrAwcyB1J7B3g/zOOPaBjEXs7bwWCcljKloan+
oO3W0b5rr5o/3CqnutkL44mqaR+1yakdOOcb9EaeIpwznwWRr3ZyjIyC0FhXkeZDkCHas2Gr2KwX
RRfsWMl+ZgEfDGH3JLrpVbaIpJXZOowZshsnhdgA/oi9IDHfh0z4mPbLl0kOn1bQE98NRHedN3Tx
yEJV5vQ7k55TDOmzpseApQQWP02R+CcQXJrsLzMTa1REjsY2KREmIRDe9QQAe7lgal6HU4yMb4KG
EJhkejwmWg1Il5sGxjs/2aUEKCBrdiEOAB8ZdJ4LspRiBm91ui+gw3LhAQRm4OmUQeRVSf03tRR3
QpMsripTcO+M6BrHf+eoq8hxYXiVNVwidFQ8qO5NWABgm1p/6QoS5F1DI94rra/lXLzAd5m8yYhv
0gCT1JXI7ceKUUVAghYjb/gB/sJGYjLmSXA5W5h2ZyaJvyftYqecZhppQxsN8wXhamdLYpKdA+tQ
+eLLUJrhlb8708CDHhrjPeQi9DMJrZdfOPK/gxJJpo+BMapLPEzNVy+QRSICTvaJhKfshwA0UXHt
QG5hdyja3Au+SO5wblGqtkTtJY8Tp8oKwiU4iXl6cGHHs7Z87OzI8KIge9VbVgPcVm1kN9C1IpSe
QYNDSVuUwuSI92rOd6pCdQULjzVxIgFX1ZCEiDZfjX3OuqgdO2bR8R/MCLxh2p1lGgkJb0yogw5o
gDl3z3bdNNyhsJHKsWSyajKMtzq4smF8HibbvLSF2NlmD3IVuYpseB3rWp5dPe13voFtvSy/5h7H
eDsK4lyqPxDDHpFAjyvc0gTVZJo3DkVwqHCjq5qIbCNm2O4wZqV8pWZKRXs32pYmOSpPadbDvgWw
2SJCtOWIH56o2yDwDW/QyIrPMACpbuQB7sjiXFEbHVvhaNHawIbdEEOUswHLX8YuWKLumbijV9MM
BGNIvPdtDQbNFcS18+JUlHGxzeEQ293JJPCLH5jc+xDd7ayXj0sLRUG0tjSYD6YV3OENN/DTonuT
o0oex98I1DS8L4DDughhguXQkOm1uctDoT91BED0KjueXWt+gkEGN8KxXxXdNQpsav+25j3BNmKp
uHMJKs8a5sNg4vFm6b6ZKpLfBAypEe6e4YzfT2Yx3LpYTQc/SPZ57lDF+0y9kaUTaxR/ti1undnC
5emCFQ58LIW1Hn70Ag0XzEOPQoax2cQkmGEiY7EkVV6YjY/KlKukCKp1oowI2Hf0q80QuccMuTsD
fTcQNKoqNS9J7DEiAZ4uNN3swHV3ayY57rhuepAYHpdawQhLeBuXrqgLzGvZ00DuBZ10lq6IZmE3
YOnsEpIs+ExJotrECbY2A0ETGzEYr/rAVGy+zgp7GNa+rXDKX4EJATgacsyT/q3NywNDypgUDv1c
TAmSnMlYayzYtnqhkzVCviZTcp3ttEk8ylRia6aw4QjAYgpBgFy4cNk1qV1X2L+IDnHWA2/ITSys
bz1z3f0ski3ed6RXNgMykzQMPEI+65sy1rcw3A5QZ/K9zLjnh3Bya0Eiik0oOmkgsQsSt1jh50T4
W4Y9hi96pJiwmEprK08sFpM55if6dAJw1BcfU/YRC5ylvRJ318jfMWDixF/goFHVX3Xk26sWKSo5
3fxHFpEsG3ajTA40AldRo20acjnXgK72Y83MuJOUr1N6NOr3UvfXMFAMr8ZhVM7pswBf10AG621c
sZRJggDGpHsMbFNbFI/r/t6nDDjBJeDgyni1iorg6YKQnr6CCA1odFzTAa2aCq61Bh2YIjq+xTEk
/rJeFEmoBFms49/FVnzuBNM3KuUZvDtbC9a7W+D4zyZT6LXQU59VSvqrKtWrMkLcxTPYIMK8gmGx
lVTAyvzSptez/qDuHnYRXChuXNhty9wBTiJRExsOpmNy7lGmjrV+ZCfEPdQML9WI5JJjYqN0ECNj
HOgnDAZ1pVeHsMiHjZ5XL1mp6LUQWNqhfAGJxrtz2rgErlnIMtdpLJF2EYfFRYIuFpZMZc1LZd45
EPHlN2zUY1GUwDEmlOiW4o2wWOz7BZY/WmQS8PxYWvCpanAH4ex+0Zn4nl7lrylnI6uChpZMyyN2
GchREUR3qAfG+xwO8Ymmjgc7+DVwn/XM7is1HNqKIKeADgihxES5bk5jrqNJWdYhAiMt6yD3HV6y
efl5EL3pleao7es+PRUzDv3Uh1I2DRbjpQYnCF9ml/W4nKcrKrHdYgdOovoypuEFDpDcVREX6QT0
ugvEE9GNVGQ52jfnxmEX7fIxuZhttTc11BW6D7rRqGlJZ/tP5SQHN2WukbPaXzv98DwzHWc2Q3IB
gmtmDVyf9iKplAzGR9FlpyZNd+YSuGDOCeoBcpfsUbmHGV06KUPY3UZ85/7MDKpO3GzLeg66lU97
PoU9tUX+NeZMrHLuinFlfeOo+8qhStYmbZKYqkf+elIkQw1SjXtOrdDakHAWe8UED72KvztWwrxS
vKddWirUYp+u1CmyJcDU2vEXrnyISKD/qrCn7YpoQylbHcEk/TVt031qUq8Dpjn6fkDflTaesDoW
TIWGUHPyn/mPly1kGB5m134DqeYeUcyBX+uTayXL1muJZmgKcAX5hE6tN+59Mh8TrEpwdjFjqsyL
9xgkSY7AxWypISI+/SObB0J86oK0XxedWj6MNyP0MZh3ts9IxcrWiny0Fa2s2gYR+ZdYwMBYRL46
/TxQzJmnSpuoACV29aGHt/TzhXK6Wk0wnOzwI3dmIsEls8Yj5o5S7n8+NKy+3gdgv5ES8Hua+kdn
Ep8zhqE4/TyYw/yvj/Cf/OujOmbAvQrsXN/pzrIIxBnBoka0dnNaYpxOqpya08+netpM7vrn85+v
+LGprRDGRRuIV+JYZKlxbEem5Dha+fDnH7lPgeSXctq7NUNqw3SOPw+gTFgfW3FmsKplm7xIuj1X
N76mDJs+1ivUYMPl52EckV0iCuBz2R2qYHDOMs9GlIkTey+hn7s64TT7eSgVH03kgBdJfWzRtRCz
yYOG1XZDCAbVxL9/2zqbf4Fpzvbm8s3+49+N7rWo0/TGxqCW7Z1bwMSiJQB2a9BiK20Kz6bMhlc6
hNeyhDeWYJgZMcs89iPZJ8RFJOHFqIKT7WoaPkPT+dDH8dzaAc2GgaoDDEbwF5sG5s4+5P6qxc0G
XKb9yK9GLDwJlryDq/Dcd48Y1xKQlFF5SBWJd0aOywvgsvne1sUJnqv8ayWsnJpsekceEeLcnrvH
RCxxdkBgMSao8ATfvjlEJJGcAqP510c//xYs//bzEYKsa1OY2IRRdr7COyGnnL+EeMSK7OJCO/YW
am3mTvLl51MJp5YNiWG8mDlOlZ+v/nzata11GNLbbMtwW6heXcdYqa3po/xDwzt6ZW9Ox0BAqDAa
xbOZkZcneGKvMTf5bgzwesn8VyfJKxTSoaUmjCREi0Iooe6+1W73Hedp8qc19e2JEQTPOZiTG3cj
iDIaAhYyS9elEPXBGXC4tJ32XERmszNTRuMBcQYneo+1qycQSSqrosEVd+g/4qrVjbj+8yNQh7VV
1Zva8JuNG03q7kfjdCJT7M/PZ/OMo5ayxcI14rwKuP4Pte9rz6IquGxi5RydsNJ3JsR/TpvCvdSc
XYFft9efB4nRG5C31RznFEtOjMicdV32nDrt75wwQf5zPqMwCLaqN3UP5NrOd+fy2Z1G4GhSqx+q
JKueZtO81ImRvGuOoIZwxeuQ5AQJY214bxduEfXpm0kXTWyh5WwmSNvvbly8JKhr7lE7GxfoUCla
2MGe/Y+hJ2ELPh6dkuZ7Dsna00z2L3sS6L9ydGiVB30nJ4NMAGYLD2AL2k2DQ/xXpPFytyi6iwme
7jSz23DMOvAMjXDLiM0lKyz6znTaBSOjiCyzql1jzPYlxOfplKbbrHU8yxHnegLK2RuKnGh3GNZI
LhK14/SdI773nb8H88G0aZRd7f8PIf67v8USQtX896yt/4cMfwV2n7ixr5+0sf8RonXir0CJ+J8R
/sv/8C+Cv/UP4RpCuCYXDeYum6Csf0ZoOf9Qrg60Df0njH/LUuI/E/x129FNHB4UXYaw/iNBS/yD
ltZULgAd3SbayXD/NwR/S7j2fyP4C0GYhAtFHRyD5RAQ9F8J/vjg07GakHEHzkUrKy+rTHyWTHc2
hpwTxrQj1kHe6BmLGFYa0JK9fLF+FcY2UVSoTLQ+ReB8clWf2Mhv/Hb21//G0XltR4pkUfSLWAtv
XtMbpZRKuZReWCWpRQCBDQL39bOZh+k1PT1VXUoDwb3n7E2EuOAWTuZTLMshDkuu3WJFmqeCI5P7
X1Elr7pi6k4o0iUdba39jvON2zL4RjIA7rCXLxSo5lOnWhTHTsrkqLmbrMCgTkQFUN6XwuZJRTou
xUS3fnTIkIKeZuDCVwML9GfTwxFLg/gBHsNB1O6xHpjNerDpKpftdG78pw1gDX2WH0aWQCbBXIaY
RMoTWXCMmL6g/nxS8SHVTZdor/ESuFpRzgtJTI8ALEOX2vdc3Ju4ZE1VDZustoFPMKaNQcPtCmZ/
2ijZ0dEFXtVwDw8RQpuAx0ZZRDxKH1udc7n2rImpO9gDfNoPaXAnTDaBRXMZmUTBduypk8+o3Mu5
OpH5ZlEEBMJtUJcazSm2p3/VWiTgL2Dz5jjgF3NfHXZIaqlJgS8+CjKEoDOeEj+a1xb34409FLx7
3cscFFdX9RhYqyxZt35+DhgtmZbFrWj+D2xGdAAwuWtRHVSvHFZFVZ38Yv6OQCEyUMxI3AQ/6TC9
DuF4S0hUGe6U7iNWmlwpk31HrMUZh3MbWtV9HNzjpMkRtDMGpVh6HlxuomYZ0GlhfzC6ohLgmoy3
GLsv0ZolVPqKDTwFrkWDyep/3MmpN1YOqRlqy6pvo+QaiWzrpOkzWReFmwluWMeYbXT73wQAIK+G
2GBC+FdEWB2yPnUeeKXwWis+g9Ua7ORnx02Ad8T41siJ0sIn4NmCuJ6U+eiVXwCe2TNN6o8utYTA
w/vAHH6ksUjgkDEEuojVvAmnyj6BZ/4Q6IL3cuDHz1BP1wJs7lB2p4J59Vrr+tGCF0hGLcQvL+xd
xdPdJgwApANdYcFkwse2s2Nsu+FWhz1D3rEjoM72NWtfx0KEG2azFzTXvxm961AwU6FA1lFG2BhR
cWMSueuL8l9NOIMd5BkTaNmGtKLroytAHVftG/UTWpWQnju//QafdS5ojXaOPNSOc3Nb5BOkxJbP
ex9UJGMlD5UT2ZN8eukgVq89DjUo00wyJ+3OT1yqyLmxrVNGRyQ5yHTses/LjmNsPDWpZHowgk92
ynGTKAuQf6t5TVDHoo7qjpWR0YpH6OO2DOgoMwEVpMxNMoHg0kxxpC2M78rN3nxy7L7VAZfxYoTJ
CfO6mOtE7F7tObmpieNe4PL4sNCJPZPQrRtb0EIeYYu+jAE5RmXkp446BXhhD2HzauZ9zx+CjBwC
oTndEy3VeRrtWC6d3I6/E2qI9ozpaJu9lmFHvicsb4DrDlkBGKazWb6NEHn6NlcbvkFs+4nMG7az
GquWdm7+Wo1ExqGPLoOFk3Dss2jQB3a9c8wjlAGB/V/tsHVDQs0mvUHzAIqXCyg/o5tmSFPL/lDw
6QQICvGHQOxQON/h8Bmq6gq+9tJlmn2bbZg7Z8h/GlJ9du3BXzYdQlo+g1jSAsMpDhXq4g9tcZ0C
TnIGR3423CS4SDrgddUDUZv0H/YqBEtU7KKaf+LhWS+WID5o1aRNqdRPpt7X1Mu2PV70zVAkRBR4
oseRTO2BTBt3AeSKL5ajcZsaRvevQ+IhLdRSrqjVNlmRdOG0F3j3jo3a2klyLkEaRSGuhLPKsYjk
tfuMcLl9VLkJb3Q8Mak5JxTUzyMIwq1nsdv0I8WCREy7ivP8arTafOfUTXWEJnvgTAVHo2sZj1CE
OAalGx2G3GUvXSjG03Lqn0v1gnGQUWDFNziMUu/oLS3dgsDVvprlE4lTCI512xFw7JwvOcv3vAe4
C2/hwcOb+GhMP3H2I7CafTpt8+aJjIjZQDcmzFAm+4pv9szyuq2bb1fK/BmKC0xswag7N5P8KrPo
HTOgoP+tBuEfrCF8g2j4bho1LUofSJTZUhStoSQHxArp/xTXXpP5oYYmDjy/grFNHOvJtMpfw9Dv
k+KQir2s45AJBz6Yn3lwAFKKFYyIBp8chfPBN5u7Mwv6bfPMzZg4f6FuVojRGpAUYwmX/THXGB65
L62tGz4AaIUDV7X7NtpLHb0mJcsQ5d7y0bH4lgYZV0b/oxGXon2TmiuoDhWJHZ7HkuC/YI5IDcU7
R7KKMiRKXeWC1lhuchmw1dHxNwGxY0LBO3bd5irJUu5hBRPoQe68zPqVub/8gj+wADcvmgUpff9v
EsUtayXhy2J8Y9t1jKYUA0c4kL2iBl2xHBv4ysVAmJhSHg0ZODAHWG0WTG5DyTWxgUarOiacvv1E
TW5njcZPJTTNS1m8mWwRuuiLLP1bOkcCGcT4AOX7j1XLxsfZ1v7mY/hJbxKKPlsXlITNTUEa8L1p
axI1WhVhZB6bNUy2EyALNlKEjDZ8i0ibpcQcA+NmG2W1xsRAV7A3vvO6w99XwP4oElLktMIAnJEr
Lnkxorl86lqfLmQ8rDgc3aSDwCKRP8Lt4YHaO4oTcmd5wWUsYK4F1yDksSqX0IDSDPLcbcFtxGL4
7sqW8Zrbn4zC/w6wmEtjePEKm6u2P95hea5TzDpl0FP9L6OLonVdqfmEJJvsp9xOufrx0RPB6wU4
NoCU6XIiWFQjV/h/sScDVYX7yTScK/OqD5M/B6rFmn/OzcIk/gxi5NTz5LmqEOQR8R1eRKNpRvHQ
r+Nq7bfOUz+xcXP4CDqiOzcRZPC8ImyNi3ha8r8NFjme1GhAxvVPY85EyuJx3lhmdwJpaEMKRmnS
co60uwzbaGwDYnWHSzLxd1LlpDsjCpl4nuC29SErISv/BthVlD9gZF54jv52Mr55Xf0WVgy9LXYx
BNpuZe7/UC429s3zUJq0eHACruj58qm1M5Yi6iRHgOWOyvZ0UDHlqPcoBduTCkasqTjlc/xf6JLI
zCZ1Lww6O6k1HZKQnBMImhVYIIp+mPnghNNbm72v3ktYuz963r+Kexn8f3iFlAFlzp8nYuDJ3o8I
AbPnfQYobdVO070Lm1OluCp4Jp1tYxgfQWbsCF8QiWehNunqA5bqvW24tycRzXPW5Sw8ijcYeIEf
2kcr9P/ZU3s0/QrcTM+nx/SMYaWTD38kclywnxwsop0lP5NdtfvSna+A3zaT8+xV452v5hZnDXDH
GLL5APbf6rx+z3EJdrOX7grmunnJjQtg3NfgP1r9HSzpQx1xhh14LXdBVr7lRvRtgnij2j0xOUX0
4XGoWCVclZcO9ze48h8yDDuqFj7nAB+9K6wMWu+gdJkvDv/MoWMnoZlfjOGr5ckPI/P/6ayFF1Ob
3yz+r7kJzyiiQr/zH9REyQoWOpssgqdwS5N1Uo633JcxRqca+jFN5zajKp/2VcUxeP7Ubn3KJ29A
oDJdW26zIK2r1WJ4bClbrDCUvcwyYl3i1CsdNE++wWwOpm9ObmZV1vGwrt0mx7STDmfLgeRqkYSA
vwEeO7CJ1RUh0YLlvl8eKdDWYF0Ys1tpxkON+9PxGrGccNDam4Q6HOM4Uzm1QS3VVlbsO+Seg7bu
uubN68eUe7j1kKUwXZC1O95dcgskpcbZu20OVpAbcIvZRPYF4Qe2oXtyvDiCSg7xDZv7sADPPL5p
jTS2m9NTFpfscGDnTymoTTXw2DAWR2mJkYHkRB4oqJhBc5AazHLc+sOwn0n9U9vSO0i/IcBjJrqy
Neu9UXEOBixNV37g+2NEwX95hqqBGMsaD0yAtDXkM5SLatcF5k8PMeXJmB+oOVLulyGc8i49Or6m
lcZsnlSqPrWqIeDvPE3lOGwiknMro4YQPxaot3DVroHaMp4dgqflP6nnDNu0A0NjlnEOcjw5E1gG
bpNybS5kcnMqGviE9DZ21T1NS1nZjidacQZfLYs/JDx64nOF/G9WxoPIUTePGvAWFDC1t9mRbRLr
jq1UbyK3Srcl0Aweffgl8JUn2FHnGUJSOulDWTP7d9v6cXwFCdvvB5Uuogfq3OXIlW7u+x1VKMkS
CRhYDkonlyNjHCQMtjKY9prVl21wASkHFqPGU9eNxgcLg0sd6WeUGC9TO73PsCa2QcKC1niSfsAN
3OvPTa67tR/7D43HPTizg5tXs6Nlt78a8+7OtuPLG0P64Oqh93J9VSYPWqBEQ/huaDyqUB+SItl1
qjs2UBpvdmKVJN2HfO/xfLPEqSmNwUHPfDoaDapqttodKB0eDLqqpmnJ5ssXX6lRwPb20cqVTXt1
uuqJif8iiWrIoAXVvZx3DMXAWfbIBbjZQACywbCVYgPpBiIoL7ndsAYnzZnQhCgaLFvSVOLdqYkW
lx7s08B0ns3wPFf81HHBU/9UkUIbrVLvOD+8yDLiQ1aWtLFxD2yrmLklMkH9Evea4lpKhYgQRSUH
LEZiXuYKGLd1VrxpyeLJ4tHa9vGHOuwac9Hq49z2Od0R80GFQm30vPSe2BeSM2SJhccrsobXzklM
Hu0pZjCkQxJMia0yJwBC1gzYRn55boJv06KcxSu+bWh8kukQVy7XolPlZvZa3ARGgrzI9cmxd+JY
Q0Ye+luaNreG0uyllcNtUtO7RfuNWAa/XS3L5zEs3uFS+NvSo9qVkbPeEHtsAHyA109b+dEbcOU9
BwZ+PdDp1ha3jQVS0kDgbIU8ylE9TV6WnGuGkkvq+qFqE+8STTaPpxXZ6OatpnLD4YeK7JwllzIf
WavO8afGQWf18bsUcs8RWC6diit5WXEwWaGVgEDIGsivmga36Chc2kxrMaF3jMAOana2o+lyz8cf
BN+jn57cAGYYCgOuNi+MUuJDmWSQcOocsiCR7JSzAHWofO9GEMR7sYkDXmjtQyOuc77cfG6o+0Ld
LlkFEXMYi87i6dB5UtP8QOrgbrfyErfq0izb9MBzzhbZ53MydIcx63bhmG/pvu4meEebQiykRl4g
X8prxFh1yxo7OoKez08DfYFu+dI07c/YdMZjlie/bBuUP20GWR/HQNWHeATQZ6Ld6hPcRC4vPrnt
cjfeh8hot1Xr1efOYztRB395Rn6n96jDjwV3zTFrr3lhXbXOnFVzCjtCDwPnQsjF2S+2FsR5zXvF
+1Fn7XPiL39YbDbnFqryclBWdn/GyvsgekfwspGh6EFZm+PnAL6OcbbPzQhGlzM+mUN/9klrEJFT
9HQg9QRhy4GGcMw0ePeWtnogE5wYuvqSDEp4nIpAQnXDzqN8s68GTgUdtmeE3mQBTSwEtT6pGadm
k/3WRnbr+mxclcKE10cOuSWoVxFO5v5R/sNU5pnijEbySobnkJO5BxrU7q0wp4dTx/xz08v3VoR+
MP0vGC3WFNEX5VZGV3ne8azc3ts4fJiBN7N/r98Ucu0liMG8a+S4YF67gIdOqYW1wTvSE1exsJSe
5DCkTxMT9K1TO8uFHHkaw8KlmPimJ/wyWcimxPM1jK6Q3dxACY/k9tH24WVV4CjWhrWm2XWokjx4
k7Phr6zAZ/5iQOxLu+KSe6n9jDTNep7dt3mGx8vNhj5t8yVdDjdd224Lz6keC6P8r27sayoNjyx7
6221/nFAoBMR5HIX17kJDQ22MEt/Y67M5yQZ/VPcuAxLJ1hvkF84m9AMO2SYSmbDIPAzR+SG0/5N
kqA/hNBCNzPVlN3YGjMZATqII5VkcFTVv7qAgskbEG+4j1cbx7KOsmKb5ir/YPdslLJaP3Pv9E6B
bcaPft7Ej1YzP8mg24zEjYDh6mNrF9ZxVO2/RrMkNSwvOaQ1hFoPwSepLDKMxbwXgyuvU1FszcKr
Hrl75fvGAGjAIY7jSlJugB6Au50GKmgmKDXYPrJktgkJ9Nv35vsY8BCd5P251iyHxyD9W5raDh0l
swHBJ5v0HhUzZXjSmwe7iB8LNwj2M0lshjEcJEtJ5jWO/6t7F8eUl4Iv5DAeavgNQcxOKhub7aSA
r5J14qmkIDjVO/XRSdJuyyXoJoKEx/JEGHhmyDNaqmRUSiaHMSHQGVJKFJrG0toknNezgpRVkDXw
RmcEVbSNCnOM12bdfFX+VdbERm0j2CVY7Bae7nroFPt0ZhpQkoPTIEjqimTeTqyaVs3CBxNqospR
FVz/enwWUNHhgXkh/Uz7klgDjI2Cl9LI42DVDemjH8unGLpBAoRoijLsXEP9FJakDXmuYTu68Zz6
F/jDwWJ6lDUzmWDyquV4r4bq2KTElFzNW9sQUW4CHmooL2D6g2lfGfHRb+1jhxBjmadoWnvWRzQ1
dNHkL3nA+eQA6E2shHdf8jRuesEq64LDkMYAJmLrxeMcZSfhwDe6wakBA9iPEajFqHp3RuxP/FHU
8zQrFt7u6D53dE1Upteuw260MHgglDHndv5t2EIHQzDCMvbR9GCS7Vgvu1IhmmfCUibto+pipsXJ
mQBC+PkAEcir+Q5U4k1VcfxZeovAz+VxrWh2YawFWncGEXOffmUUf3ekZy5uq+YtfiGmMAxvzHCs
6Zs/VIIwmMK1rszsLSwTwMtO1IAC6s5c41YcEPtDmjRPeYEhq2m6V7MkkzMk/N0w0SP2YIHFFpqi
YFqg5AJ/ifr2dPHnNJ06ZslDYJV33iQNKBVGR79ENpJj5AxUCryr5BdlTeVT1V4e0jRWPzg66JPV
kYI07Av5SoCSjJTJYQz4SBaq5tkTPK4l+c1glbNuTA/bRfvkL5lOrrRz4x5o8iab3DDI8NKgK6XJ
55bgwIYH/00la5Svbr/HTggd6Oy35S+jKZ4R3AB1BtSBuopS8rcEFHAhPQm3Hek16H4li/IrbfiD
mwHnjY6vlIhAHHqOTx/UCL7GSCGxEnyxHND48ATscVs7Fm950cORoKm8TkA388o+uszmNhqGopc0
n3pCK2xE9Td6KQ7GXfBVe4wk2rQBIDJPSx99IjpI6byM49OQcR3TzHhr22h/IgjrPb3NSmTJvkLk
tjEj0uHjmJ1bz/jl2QjhG2lhiwQmcR47Qt93zSiMY8HIHRgTS6+bMHbIown5Av2qXbUJEvmbDQWZ
zgkz1mDD9ywOWc9B3iMbuiJA7b/4hXx2O3nxhSRwXBgVmW0Keq5pjyuvIZ82TtCxfA9IlMtqmUfW
j2CwRg74zTnzkl8Wzbz+7VnL+mzzJLehsp+sCrcgEI1h973o5aNRK1gUDp/CfmRk4IPsqD1sN6UD
K0Ko/lmnJd6kyXoOZR7yEMghIkw6TEiNsTYq9cFHhxl662nkrp1DeYN8TUKHf5vU3FZjRowGlAOU
3MPMQ07L4ojjOg+tUDX+g5w1rQmPv5FgUAiypjrMTmyACEqNHd6TaHi0greJS2MeDM9hSd/cGel9
2U3BDSpnmKsQEmxduI3LC7+jfDPtsbhAXKMT1vbm62DnMEZaWmtxVLzEmqY/sQeUbLazwwPLt62q
gwcQGRvT4DM+JrhMpvbRTd30wfNgmuNlXLPRgjq/8BIzmq80FmyOw8+Mp2t+jwndXBmCYaHiwdvT
H13NDTXi275S03JL65iV9s3yjGT+4u+Cml73yHcwsvjpouXODOgy+S/cT7H37Oi/DGOmz7sJrJ9x
YIUdF2mKRPuYTABYWpRQSm8DSsTk1Nm8LkLbjC/uELVHatt0FjO+4B0CpcYBgVaOHA59YDFcoCFS
haEH747mruJils/jWzxxdRgpPAN9VuAIp17xsI1jIn+X1KMAn1Oygqbz4YcL5wHSxCqw4Zn+2YNp
b6VB8tqP8mytwWkHjMMtQpGzf3UQwqRMi9ZtDz18nN0v6sk0o4SLv5RgKdkIsQ4Dorbm0ltyZnUG
GPgZVGy4lCtOIVezsXLND1w2LBm3jtmR+mZ8fmiNH8PrFQ+/uThIhNhbY/ItfnSLBijL3Jk68s7p
mVNRRgc9U/LQbgKq3YSA06hj7YVffI5Kbua5qjddya0wXMqdHv8/1r2fztgbHMwauWuMnh+GKaXZ
yf45sJk2ljVT11x6ILq8lmNCVn2MRP42FYjs3gK2o6PraIT2AcUzkY/5UaTWApYLih3uW2+dV2Da
S1y9zMuWvVxIn7nxYc2KwHhIPC5YmMbrzUheOdAvAVSGvkw/nHiUW7flFfGWQjLAvk5xOJdWUZ5B
de/7KmYKkWaXMKDJkYqu2AaQizaACoZtaI8fZefRFhkIMqnKhblNyTYKYUAFkhkvmyRBpDmLCKjQ
FGi2xgCOdGz/qrT/ElnOqzEEJPwbK70kQeNtiOeLAP6KKqibGi3mDzccf1Mzv3YINxizOIzr4gDZ
NbdImel94xkvE0W0Tb9s3Vs+yaSxqIu71g5TFWJZg1G3N1D34dHXRP8ImWMkT7kOjYra5hg+eI/M
KJ5lMNPt7Y0H36cUFQD82VbiYCuzPRZaJMvjNwri/oGTEqX1kHV5Gxt38AiPScaiEhlkuiUCDtp8
ZjLpBjxl5wOPTiO8xKHwX8uB1OfMc5TB4Z3XGOa8ANZQouAYhSQmyfyoQXAW9sd0gXOMNrH3OS/e
ucsE/LuA8oea4aY5lr9V6A07EdfQ03gX+RmAVzZ+RXz9VORexPvq7sK2E1uLeRagdEojgd0sgVtO
sbgHmRGFxSFs+73ffWYDcAw77i9GcQwGne7rlCpfKHjmyLtzbjjGKlXQoSMF8SB28muvSJ6btWYR
QJOqobMzhinPZkXRQu6c3jMTzejcufOmgta4CRRrI9bnp8bx6PoMwAYG3R98666CMTn09nLi1ufe
y+SmVWN+mCJ973Ed1PxEfRqYawxVK6EJ/7cieu9b+Z9flMbOcgnEi6A8mUwzB7MzuXJX57zlVs3s
8J7pFxzu3qGeYJwECZJe7i6rBFajqAv2u6z7pXklcSrXRBnB2BiwK52C8SEu65SMiB/uTSZzvLPU
TXubRQNrr8+htooD41K4OAaREYF5xht460TLY8UXJJiXyRUH4NXHtIcJwymlTHd1DRN0ak8UEE9M
0qF4nmTATq7kt5/6gc8ER8Wivvpp8OXieANu7BcndmtBNdAcZ0yQIkGtBzafjH0IDhv3PLaWscJ8
t8vwu3KqY+jXN/bOYmUghrNn9y58Pi0JJ2md+Jdm8rin6J9imL+RATGPsd1XDWVq6yTFH1qynXYx
LDFlVTSl3foXUFLKs9EAb5KtC6OeD6aba0XHK6qWcrYtH+OgpgY4zWd2L3zfOWnI/t6b8Gl6+by8
MYprD7P/f5xqnsmNHPXYHZa1ZVpQWnSLCe99dGUYv44mD1ARuFJfgoltpqtTdHoTZ9OJb8S7Zd1a
Ugz+O8mMhkU3oHZHiJ05XjzR3/ykeks7CKfpcHPCI7kPAAGVunHY2wqhCapF9Y3b1l86dMZadvZL
3H1XSbQW5n/J9MokAvk59K+1St3HvDl7kfcYchGjFtqJPVst2l7sQHkQEPBaQb/YKOrNOd5w3WY8
IeOXLOG/NDV8agEZiWcr/c2DUP/QyQhZVnct0eCpMfv2CifniRvmZRG/VGBu4QukJLONDJMKJ5D8
ZWq4jhlejHpj4MwjGCQYbdOQsfSjZQ/5FToE86Pg1DZsUByMXEnoH50IJpYAwQWDDHIL5JHA+xkm
79ZKAzAZ9Rq2sX6I+OvQpx4XfFhOts/HLPOLK2n79ZyjH0i66C6K+T31jIOwx6/UtE5KMWRvGApt
LIc92oJGsvLc2zUA+rd222zBQBw5z/JuavnFb/xVTe6d7AUn6+4RdsHVnJhxK1c+LgBe006/LXGe
HA2WH+OSjZCYHunexbXAbO2VLx+LN+2ue9QB9HvvRmFcRz5jdKq5IjNtjP8UJjjEJ+25mcInPEs3
2+VlaQua3QXfCAGSOSDzvyI1/5e65rGVN+Fy7kx08dURHZG9+GxC+dQmzrrX/g6WYwtcBnOsMQtu
dJynPYsbTUcUnNvYGrbdxEKE/5U8Q+dwDq4RbVcZm6+k9vDoIghWLs0i+upY2jj184rQbB9tTBnF
vIqmYt62vh2QG7YvuieK0NGm4wHu0phWscAVnyVXeLZyJncC+9fnzFHw+yU+5PQG/hwTAmTTEqVA
yvMYZ6ytzSRvbbYRLf6IG4nVU4pVenpTUrxaC6aotBGXAQVZh6i8yhlidMTUw86iq+XQg+8m/dBV
xUfmt3uIPTnzEOPKcXxDNtDjCgNAXHdcmsb4U6j5rWdQx9615VJV/5GuPnKtO6fC40GCWD+i02vu
BczGPU4jMuF2GAD7royf5lIF1Y7aDizfGu8WOz6ys003ENAon3DcWFul1UPo1l+2B9bXn8NfhBwg
tgzkI+C956B1+MGY3YFCUFX1F7XRU+Lm0O31khyuUGpa7yRYXWYjaNiclI0a96JN5zT1Ks7jx6jC
1+aX6gn69lEo7nYzQLo8bK+8Jaw+iEorhofM7iEwcla6CAVqhG3nmTDxV8bvc+gmNildGb1z0/UZ
oLwkmiZpWTnjVj+WfgqgnHhCnUU8+/es/9U8XmLuIkkc38sAQEI4mP+iYXrMUkQycQ4s06hS81DT
JeE0aILS1B35qeTcqhDmLprtrWXN0LkgF8Do2DNLMNcyLp+Q8uUHdSmaHg9xSIRDhodwma2PzS/T
1X6j0ACi/02/gRiy0pbZdvG8SP68eDwYuo9Wd/ec9CPQhKOIspNG+jfP08NoYvhCU0ZjzslPyWJy
7rh3+ASbqbvKNe31s9+ByopT2ju2+ZNEMApDyiy7OPBfixY8pNAWsbAIc6zdrDk5q9UrGr0AZCnl
xPlYMrEJvfylnFMBiLq+kNapds4CzLdDME88BeJfJo3gyx0QlycACzNPest9wu/+OYpjjgh46Zbf
i+xa2xDTVHA/adcpkEYZmwlGiBqUGMdmn1QGtXELLgHLhAtFTC7fhKePMTk2Bjsx3VymUwXQAjJh
SgwsyA37pxbVb84eB7siF/Ger1PlrcHZ/WssC29Yk79Sc6RN4lOrzNtXz653hc6/YGMs36DoX8j3
2sKtu+uV9yclFRm/+TAr840c/mksiVKmBBEeyBNwQjOSN4LdL25pLBEivv+um01sL53vIUmu3OPe
HB5luNkKugcEL8KYdz11IARFXYaGx1hCRwmbCtLxHaeK1ru664WhwqXSNsjAT8TKA1LraUYKFEUO
H2JD7HsPEBbJJIPXlaUlvWjhxc8DdKScW0sS63Zndcy/Ct5gXXQrkvfZliwcExQCV44Jnm+e8R2l
5nE2zW82iN/wU3latMzk7KXivfSldWz9qdx5LBRQezXWRVkKdkX3bU1q3s/h0K29bj5Y5py9B8y4
WZevJZm6MYwjArT6LTPh6sIZTY0jX40FHUn1s/msJ8GYVFPgr0zu5jwi1RI8uO+ZN1kKwY3e/i3L
wD7RSLZPyB+sLbCc38zI9q4/RvtQJ//VxUC9qtB/Zuo/gsQH7xHZJARL1rwJLgOfIA3Zoexc4LaQ
OC5EiOyCTXBBQx0BBnDwve8Y8lAwOGKy3GI0CK/J4s74/1+qRaWh1UQoxn/tmA9VTFB2ctFuTBQ2
jpl2r+2i5Egb5Bwmlg6BrSPA2jEv+o5sEXmAoN1nPWW8uLfvfojsg5UQPfvkMi8aEKtGCOItahAP
R0jR3oJFGWL46wjs2yISIdwzbTLcImxW3qxFNgIdJBXIR8pFQzItQhITM4n6v6JkkZVwTz2IkFKI
0ZlHvQhN5KI2mXCcdIvshA+0uXLxn7R4UOwYN01zCyjFN4smBZChX7ZvfZg/B7TRD647fVUWJa02
6BmhO8hWRgDgHfqEZl5oiZTv+Gh2D4GNmYeyaBpd40xvGM+fHFi6heouKV6XglgoWSVsfyAI8L7M
wr/zKjw0Jng0S5+cRRDjht+hoowqMcf4i0ImwiUzLVKZjPjgsGhmkkU4oxb1jI2DRuCisf2AcS5/
EVhqItP6NVLY4LkLtWRq6888y3mECP3vOmLWMtRsR7DeQCE+OJGB/psFB5gamu+LIgf3yRGI+Eey
kO0WiU6PTcdQ+3CUZ0HeYSOqzNvR+/IDtIvady7PPUYeRVI90aCxBa6epYe0Jmb928glCkFQe9f7
6rXF8GNlqH5YhnGfNTiVyP61wQY0GxV3kThB8IEpiBr9upHZiw6ICvmMmXV2NBiOrjJ+vBTXkLdI
h4IyeBZRdEqa4NEK9661bTEU0cAbqU3a226RFyUtyddY9OQawscWXoxeREeo3QIC5Ty7O4tmEkia
/ZovaqTMipeRwp00PRHHI7IupBhiOlNsdVbvDRgTsYiWxKJcqq3oVgfqlhEO0ziZCGo+6TlUfEDi
56Sz7+bymFrPmAAzjE4U6/jGxdM5jtoP+B8X8GVv8SKB4oGUmipeKNvXb2IRRZUYo/xFHcXK/jQY
3/FAGd5BLRUukikV+edOtl9pP+5c9qsTCWpgZmxYOGR2eKqChgcIBFIrOWIpxWQVp/IQcIAABXeX
mK7a2oB0UzzEiwIro6OA1V5zpJnBUQcYH9jbuAEP9npRaKW4tOxFquUQRkaPihlYWnesfz1HLN1m
93SJZ1czjIBnOxrMjW+y429YCxY1FJfhKQ0rki72s5cYb8yl/NNYYLAakrXTLd40N4SzWq/RfJBW
5gZhqPQnHJbS7qIPg7OC/xOhmPl/tRiOMQz1QN2jX4L/2cXsQcECpekXLVm9CMr86VcswjJTqEPa
tifnBGKXJwjsVWtZF2zOpLsy9fDmg0gE4Nl/mQarcefk2Diey+4vIVFDZABnWh8y33cOqvahL/ft
SYmwhu6H+pFm+2eqXrW2r9C+lzy6Xi+feyZHzF3NiYsMz28cOwqv+AZxU0F3co70NvytwZwQaE57
dXMb5cKQn/sJcCDitT0Z4MeuckAacEfTvD0zZzgkkunWFTyaIIrZ9648I7JGWF3AI0BM6SFDWGR0
vhPtvUVQR2jZX1WsxFPC9qeSdpO96Oz0IraLy6OL567FdwfmfzLR35Xg59YCI54n/mz8eNkiykNo
TPUEd54JS3YV1+j0eK+eZvggaSbVtfrNWEA99HTAEt2ArJjukYlAFpzQt2kzHK/8ivqGe/P6+hY1
9UdZZO55KLwS34zPl4Kt1ZoBerQb0iYgghHwwS1o/qoCPwognHIT/4+rM+uNFFm36C9CIiCA4DXn
yU7b6fkF2eUy8zwE8OvvolpXV7oPJ+U63eW2MyH4hr3XDkAdDeDq7Jr2dygZA/CQIdEjsYj5ih3g
vVP3S8mHMC3t511QZQNPdO8htp1DltXese0ZhOjSXo8hl1koumTvBW8msdkHu+1ddCPjLidUaUUi
JAJmMkzcZSxjdvzofXCyVE9XulD3vQzclgRQ05eFt1O9YZyjJiqJ5+oukRAlMMDA2dhN9EzEBFd1
nYDYQUG27yemtuBI6VgBjXV9NW24Kz9V6EDWAAFn0raSJwQ/z0qKu0Kkbw0oLJAz+lcNUFp64a7o
wsuV7JgKK8Il0xmWTlqjfRwJnpyXBMqkqR/0P2DAkk4ZEVOJeQOQZE9yJdFueDgLJthkWsatrzlQ
kiM8a+9JowP02fFL1Swj1shYobyNRjiRgvFYlPTl1YW256KE2QDlIPRE14csfMT+kO9nr/sZdFJv
ul58hlJ/6xhEkz91SFgIU+8YuthG942a/gos7eJm9lfaO+N2RAK0NlH5jbHpnpJcLTCW93BofnLX
flcgoIsJVyOSc8TmzsM0+Bv6IeICSbcC4I1zan4b0irfVUgv+ka9FzGj/CSir9bpqyPBNsmqeSkc
4sl9rDAtEz5SU4tb3rQRO6B5m/bRB+8vBHNVAuFZ/sXERUkKTGFUi02ogTlRoeIPaJvJ5WGUdciF
Rwgzwaqmmp/o0a2hZzdLkXbpFeEfyhT3SJFz3vfmqBu/Ohm1OudekO9Dd/pM0gF5n6lOSDRXWa3k
tkKHR1afOidWO+6dF0TSPfKhDy9lYlyN9U5fIBq2l9SDZDRWjVhrix5ORL7aIGLYRq384/vD3nYz
vQB04YUZ4IXmyH8bi2DbpZB5u8C983TX7RurwGLlvMgeOqETCdhUEObR1oYXyzWoow163NghbSqp
fXpIlIdxHrDjcIxPUQEatJnNr3u7PkPNesL+H1/AZP9FOPJVlvZ777vM+MDKWdhcg+x5TOEhMfZ2
eTrXFyCJxEFygeCw3lk8iIjthBVE3C8wk01uDN/AiRdl6fSGCw0DyJIRXBEWLJbUYM5t1lYxrqws
w8arUHeZg0NXLZ1pg2yS5OFueJiD7KkRM7P6DINY7ftg1pbEYl1D6MNuUm1tlG1uMYeXshj4YZk/
NHxTguPNTQEOnIZruqCqXGsjng8N76AIm+nQgeLi+GA0NszwxXozeeorRlgfbjnkF5mzw68NfnXp
WF/Smt7FEs6soLwWS1yzS0j1mtkfqyl/UYJxECBRYgoGzWaVdd4KlCwxgphI16PTqXWYthyU3cZI
E322J/APXp9uEd39TdoQTIeXHl2gH7jX7knvvu+L5N5q9JLaTr9JESCO4jcsBQg0UkgqU4vHOvQa
5m0V//OindPyYLd7Hn9aRIjPx2X/2aTJQ1d4DABRYJTVI3nsKFcIy54Jze5h53CPlHtm/t2xYKff
3fmEbDeD8Wq39ms81wRphGpLWuS2UjPIShciPuHz7Z6+ADJo1DzgSgs2xqDORU6wb4QSMHtCte2u
iQte0r/bStDDM5hpsFLFqBDd5HmIW56N4DWIDy8lOeI8N96ms+PlP96SMs6mHJCn6ZJQtmSQR/j+
3Z5UcmvxtIfklLO4K1baIbs8COST6941RJpXBeZHjm5I2z0XizMCVRQY7BEl4O+xFc429uyItoJV
OpCYDqY15NFaTwwKAc+UDCXBPjK1QC26RASgxb828JyOhZ89gQTa8jAlak6shmFglxezcmt68EEE
uefT8G077qub9J8OU3qW5v3DoBbq/6mXzFfHJRNeEA7vLaE1IZkzlRFkm7yIvj1ZHxBHkpBruoib
B/VupyNFZXETsh7xXKhbveTRzwTTtzWBtKKIPiufMOo8k086yk7GUP6Q0nFrlnR74ZwMI3ZJNOLW
nZCgJUvik9GdtdYjZBNGGiUDNr/gnMalyseSfJMYv6gGzaWDIo0kpP4legMZTHucQp4giSqS06D7
alPnwdlwR3F02eqvIilJZkvNFZCG59RDILSkGJSaT7xg9m/6bJGK0tkUCUYSBjMIvopRoiz7cilL
MQWk+abOsk2U8qDxGuNvLRx3b3kuV5U37CR28HUWG/dWFTBNROW0DlnTbSNRHudQ3YYkoKjMuh93
ZJDmQJ9VZL0w+Y6IKJny5xamB+zeF9aaA6ybAV64mIndsBJQTxiEOO7yHZyMDxJ4Yrbgv0JXv54l
552+9crx9lMw56u8UwcxoAUeIOLDREiu3bzn2c32KrnGWs+Y5kfQ2nKb1oRuZBEcyokqIu2QumSe
dUEO76wWwaOumy9yub6qKEAfHSQvFvdGzrXMfJbCu8szFEzuvWnrFsajhaqCwyfweSjSNKaxpbcW
gt4m+Cv7/N5LyDfzez7BFkYlsgPfTvapH0z3TAPxbqI53hY+aTQGs92iA45YsdP3J+URBOms5jwg
K8KpnqD6lttlbbWpStijA4ZJY5bfkjt9N1X5fd+gWRKz+TmhNd8MCD8cBJL0vZ+ki+2GqaxXjlha
yFGe4l58KSZRdyUqSQ3/lFWhsQkiJj7oX/w+lsiuTIJW6uwOYVxM8HyGGX+CzwFKem0kql8b1liu
PXY8KrDeRdW9KHATq5D19yqc3zA83VfDxNduhDq75QEwVzCumjSY12THXXPyifmc22oviChzLAZy
arkB2iLbFzZq7VkycGKujilkBSMLYyNULajuEPi18ggJYQtNyjXcOcTx0idnG/Ws9WCE858gVTYp
iAFM9HjaylZ/S5RtbH0ZOURteUgqY+nc82kTaVPv4ZM8E61KFWOuR9i292kckUZeC3/thNaTgFPD
OYJ0/HuBSfcgYCIPcTlqDEQ3QDkUXUihQwr2vtuvo4h7COjBlywVSKBAbbXxSLu7kEy1YtvZFZve
kts2Y82XTTi7vTA5azY322TwSWZYhvGE0N0zD3yf9ADj0u7uKoWbCzQbElGCGGNQJhOKSIxYNS1K
Yt7S+EIKIhsgYbSI2DwmDojiYGSE8EDKy6iIzpWUJDuaDdazj1WRPUjVYu5w7ZGz5R6wcI0YgD7L
S46RT95krc3z7GgNf8EiMXUMCLpzJvj07GUD8uxALfkpjVK2dfp6ulbwVRMyrz0Q96QeEBIw9/do
7e+c2qyO0AtZ8keNvYOo+/cffAnUCTWTKdzNXHsHtulb/HsmXMGQRSTWblwp7+BuFMk46PSFGQD8
ymFDiHDcaGZeaH9sSgOsnR2eDGx7xWGGGbMn5BJ1cfI2mEm7tiBmr9i/5UH87uqUoHGeM0zNnjpM
1vkCaY2LkBCsGSu+zaaPPl2po3C6j8HjsQSD5JT73lfXemRi9D5z6eK3xiSB5xq6oJQNWgt5F/Td
r0vGzLnXwJZc81hiLmHyKuVeNKCsR66SKdV3dYVpZUqHh8GYnW1rkFUCj41boO+vhRuAMl36Y54m
xgbbbIAyRmy6DjiaIeptwzuATvY+MaEjzpo7J7VmOF2tOhJeyFMACT/ELdqecOKznE0Ei53+L06H
oTmwuoFUgriGRza4HdON8ET8xCVhV9cERMYUDN22EfEyjJZ4cfR4DIQTQW5z/hKIikIZcVVmIAnW
0RydaW55nuSmB7rEfi0JaN4OLk+VOWy5g2f30iaO3mCQvwWy+HUZJSOmzJ8r+0Nqqq+xNu1dKFnt
53U7nGpBZbik10nfI6FIZD/hVO8asXgqutbfiRkF1ex5+RbWiLdHY8bvOrMYMgPu7NQnlGHCSrNi
89Ju0mncmaF+7WXET2dl6bHMwGQ6eYsSoHMe3MGddkPi/zFwhW8NgTBiihIHNWz2XTU42gyvZNAU
iF3UlfV50sjkpJLmvkXFEbgWNNg6MTb4zodbFFWn33yAUDPxb3klUiMkWt+1rLaqfra8nrw3SQNJ
b/+Z6ukX2TsDOIhtDPC78d6diKowVcWFF2cZcUvOR9hnP3OE+b4oxGddwtsmcJEBMU9dWHjpEowF
JfVOaHE15VOByHNTdum8CUtrN4XEyDlkoEixr02qsEBGX8quv1NDhVvdoEqf3VMPuXwM8aUg8HIg
T0IKtJzFzWW7n0XmHbjIz+VYFyey7g/CgJ7O+HrYpnp2aUAhcvckjYWd8+rDwti6C2VVI4RI5oQw
31JXiISDqx8bBAUE7tab+3eVsINJDSTMFeqPt84ZkRg6Br79mbut9S5+hyJazAgT3Tj/ccP2iWkw
ehSYzyvN9CM0KyRWlzQEhJB61rky0mdUr+9DHCIga0J8/CUDwpJuZUH007CYgNkN8lSwDPNu03hD
sHDtethHNgsax7PvR4v/po7BWw082ses2i1vVMdhQ/P94ozDuQgBe/CX0pVrCphxjgBnFwmsCY5+
bnoL2kdLsY1jeq1GPBxiCXOEi0SBh1mzx29dKkuvsXi4a+5zkoE7/0/p1z+eQJNX23nAoTNsCid4
KgLXp8UPnguvyC96hrTlk6AZ9k+1yF5RFjAvFc6xsMbulKAo8VJhnIlIuRUyX4Pq4+TPB3pkdYY7
sGZ9dHLrCTxpD1Ev8dy7wD8KwNNAdcJNG5bnWlEvBsSbrwm6/jRD/6dNULzm3UDCSI+Wagrn2zxK
bLNBriAa7JoqLE4zvqeVTj/DCqFlxlMwbZIXX+Znr0aIM/UofWfFOhZNBYXX2GEeJPzOoinZzE1+
R4wVrQLJ2011LlJUXZFCHk9ic97kzIxVO5Beq/faqPakdY0EvMfzegRLWoMntQpMDSPWJk6yFBKv
Yx68uGzXdRS068Tgeo0X7n0GJpk4jgmOUVxn55nte4d2UZX2vAv13aAyze6zOkgxOgfaq5tFLFjQ
F8vKi8mEDn9dF0tva/GB5r37WpgDfftIprIZGOzdMovsrxkilojErteJsQu4wqGAPbiYcFKDkf3o
vlK4YitzXj2/krSzzB8Hdv0kHvIG1ApItoCZ1Nf4711ohWHcrBl2QxAv5mQfmha/I6bCVR8wd/WF
g5dQH1XlviZR9uic+oArp7DMS+adOEEw91ankFnSLewa/JYpZgxiM66eIMQgIDUozXZNjUrAjBPm
gMOW/hixvUEOiFg2deE0fBYD0eiBzHiLEBxZ6QvUawCKPOAHKJZ+DAaVeAmOqdy89jCNUUn7L9y5
8U12roECYsZ/hhkpnKIKQbR4ztnOgTmMvluBkicH+IvRxFT+Roe4QIfMuxt859uPmIBACPfGh1xm
36ijVpmof8M8QtnhjjdR+Sfdwr9BM0kZDuWhxAO/HlMO29zGUh3EWJLiGHU0ajDdAV9Qjn3IsTCi
VNfETXsMOlGjI65nL0aaX2JZ7lq602sXgF8v5CscmoudlIrd91yRuugSfkplKMPhDLBqM0XYiKeO
CAfAbm01i0NBQW/yCzxEFJ1QAEinbUK1oKc3neebB1s9ulbCNCo1f8fROzSzMa8N4ParJtHvdetX
B7NrHpkXKASQ8Z1LXtwhtv1NrTq6MnO6dEEJ5Z78qqJhb96q2aAnFXv8irQAPDdWIs/8ex6X/oYg
+3Fd5vLqJZyEJQP/9ViSzx59hu2wS92xOZLcukkicvma3CZOV8xX1aDobGFaYsLGGIwUo0bFAjKD
B8HC5mqnkZOTc67DZLWWTK0PYc1w0moj61w634VE/wL5YeehSji1tdxGgdOc4nALLsXaT2N6XUao
OdhM2KaNPCPb0hM0VmYSrXtmDePxxF5JjbohrMLwhsUY2ZAp0o+IKVFlAqRPEoaHCCultBjr6uqh
8tVrJgYK+ug4zvrGEI8MYt2eUuPVM+yXmviIlfUbWyMSHgp2iHnHfLFulyRwl95pRAxvtNYDH/XX
lHbM4xf43wC9pvYzRP61D+pD9vvCT76nkLgm8P5Y/yhHcBFiUBRa7YxqREZde8kZ3Q//sGcJKaLh
y2do1xncAjHfwJ+JbXRb4kuGMQO7MmrQIWO+rSVDdzSVyZGwEHyUXUdFD4s7SuX046afdVfdRjz9
T6CBbMbxkCJyw+WCZfYc1FO701piSjXNd6chAqyhFSyo3nemMbS0qTmsS5dGlIhsY4urKyaAV7Dy
RqTNAn+d+4yWPGsMUMohR2nG5yRi4z47++XmIylx46XwVLAIISQ4zD6s807u0mE6hdT73MeT6uDc
12yoBCAgTVZzOtFptpqxCQ5pwKTA6LGIErTVhy9zTlXhmxNO84gzr1ADKwVzWVuZQ7Tb3rQ9Ihvm
xujsaER03hprc+KK9yoqSlO2nxDH321GLoRj7ToyvzgdCGx96iWfDOy+N7IqwU2o4gfbJ+iIBBdO
4pBynpruyA4Jx6aBQDpsGbBSdPNJHcqAWDFfTMHZyYkCojQxqXqo/aOnnGBFx+TyF1rfKGOLVQ1/
lS63EcCkAdwULIEBY0XTnzaI954iZWu2Flv8nD6HfUQUj27elSBZTcxEYvjrMUtfSGBA9At+BJfr
zNuKmBaQCR7rfRfJZ2/kPzPgpB9lt+sDDDVVvudBbJCE6+JG6YtDpFn/O7bmwox/vKF8SSTRAKPx
N1mm5SMF8Lk04bSPddJeyjlvwDt3qJRKhTrXRFSbTnd+Tx/LiYbmB2hDTV4kMoF2q51XDBTHJkTC
1pt8DMr+8QKfVtDFkc+0OvQYoogeflXkvIYfhTft4rp6n/1yz7WNMLizjY0a2uohEZ27tTIfgZYf
78pGtI92BUS4spKt53DsNkZwCY32OouIHnJmA9vT7K+Q3zLCnLeOVW8RKzEx1mF5MOn8HHr2leOe
pfyyvOpjrBR6VoPhTTrsaz96I/cCPwUZnKy/X4chR9RMnTj6iLq9M6uUzyQU2yKyXxM+hTGWNHiM
I9e0ftzh9WvC4pAhBA7+nPpOh7TlunfwQIjoGdvulpQgSSk91HvPRitH2hJO7Eps0vqx7c1Tb5jB
jrhnsbaNqLv6SD6jQHDiIRvSzAQJlWEx0GfcQIaHDMOM7uYC++ng9ZKyiuZRtL3aC5vBYuzq5JRm
DTceg/qO4zUj+ozMsJahuyfFGpxU/KCaGIkAFcjANGSNgctHGOFkZJ4q9VC2tsUgC7+GR9fugXHd
dE5TAqcy16X0vmysbX+RL+74iGt0r1z7Uzp+qc4u91YMzc22670cEoz4y5bDY/+z13UqT1aun0Zh
YLMq22lVQt5FNDJdsgSU74xHiA6RuB10AgxfsfN/W1P8JKea8XQP6q5jsMjBuqtb1ooJO14/vS51
NaLWv2OEAMTlMUqcy6Wsc4NKtGgw2SHLR6rYvcSh/CRLB7pBdsp1eoimGF9c57FssTHj8pAFZfdh
sg5nP8+yQmbHSQeIBwSmk57+hTIBLX/NoooBcHCrLKry3Aj9Y8Xn0kqTmZOJoSsAUJm6qCsCOaMD
Wr7ItNwsGwFABePL2KgEKyP9Ku7fR3NZCPEhHryZeVSVRf2piskO8jPeh2qBfcdhfWop+jw33jcT
5fF9ZnqvhRGXZzBjxfrU9RS0aWrIrZnY166IZ2JzYtzN8rv2jD9uUPP9SucVrhcy9QRVGWapXLjq
Xkxsp/rw2kZTiuq3fgZEwpnm8msSFsHgHcD6nhyoRwjxtMCuHXOJd/giy6hB/XhuLGTJTQkQzinZ
uRiO91tJ2j9V4a+fizd3sI5NHDHiUN2wj4cEOCkrNZ3jhpSOfU8jC4sHLRiSUoTKKM7fK1XRQ/pw
zQcoz8hbkN7wjEcOlRzziT1ZUf5aHqXqZMNczgd1Z84ZVz82efgK1qqpxode/jEjGjtPyz0bV3ZH
QXfKSkqywVyiikugJuzKGWM6Q3I1KgaCcr5A47+lHVuVMU8unZTZthTESmAar31OVdMxXw1lkiYG
YJcoHuLwhu1oRPfj6F5m2yl2rILQoiU3NUUILPGwbN0aeUNcAsxvex5mzNRBmvfrJEaoZjQM5oqU
KNQXU6AkwVtigqe3v0IoBrw9Cc4yf5Ab4hLIrm3oUJK88TmbIapUIBMKvGXbYBbGaiK7MZwQ5Mcz
wTgMY1B2sGSbA703zVGvBMh/BnUT+ZVOgG+okAcHt8p+trz7QdMWeKWIj9hZ9amx5aMykH0Rdn7n
I6G9OY10NoxUx00VNyj19FDt2m5Z7XsE1/puwIw3ZWdvyPjaua1zrpFJxhYiHRlAgbOzvH2c7XKb
zGGClYpQWjFCwGTEwozNK75bANXwlip1STguHiMQ3ibCroeWWMdBYcITBri2npMSBQHgWJWLyzRH
yPMDxBrRzFgbtAsTNwN4o6sHpj3kLBGA2hZ7b2qQ3iLX/Qi8EllDU7YIm0L3EHm+y45pxhfR1kcB
uignUCj61eGQYu1BxFlIYFVTJS7/cMTTAKu4xCDPUItg524aLlNcOOsghgeSzS0kWeC1dWU/RXrq
X4U5riy3lm8QxE9u6OZ3RuJ/GQmOD2o52JSNMlfCDRDB6aRbF+WAv1fkv7GpD0aJMbafenZ/mGpW
pLTRYLdjnOwzZoej52UbFBjWizOJV11nYlwXbkdVCAznlkAcODJmZlLZHXx7GLehwWjbDbroLgkB
mvskIDueUREvwCc22+Eduwd5kMPw0Og+5YvoAw56hTgWmbPRBJeiJjOYQO36u6TsprgVXWBeJVSI
x9F1oXPollAYynGWDTIddjXuDOgjBh+JKKmVPIMRNEcGe3imICvBSG4FYKd4KLTFgZ4XxXmY7bM1
pe4h6YhEEKl8qFSpnkwZtPdxIomjtgSL1ZgZu120pypCKqyx0pzsrPzqkFs9FmghcHjWVwSwf0RG
kUx9SB+urPoa8/xZI6EaNoDXsEmR1sMMNTxixPM3HQKCozN4373hhQ8RQMENfH5z16JIvAAD2sZh
JBgQ8bIoewlZPhNYnpK1CT04/fdrZT4L+hYP7hbeoHXnDrba+jkR2/mIVXBkHnBL24HsonERFYMa
k9PNtfQfRNnoTGtiLZveuK/iEozkDIjGCdS99jHCuVZe3lsmT9GpfFIuHKOOUNYojg+YLnAWld2h
kI28txcwkIyrN9Pu8n0W9PLesAo0sF31Jhrn1pWUTbbRPs1hBG3PYr6pYpHtM7RPb1ZrP5JHezFI
kD2MmZE/zE0Mn6S4t6LRZkHKJ1VpDAdzory9C/o/dYK/TB7+dlNqvIySmLAKpex2dPHcZ0E9P6Hd
e6Jem14k4CTwTZEIT7bynXMOvv5MPgdWBVbEJ5jePBd6BjiyVc0192YWuGS5fYdNc42KcGOjwXhL
Qlwq6ZTMr07M7RNEbXIjvT3eMjHxr0VvOrtBNvfKzfWZqECqUq9pPk2/Owz+3P+dnGbvOR6XZZHd
d/kwPCOTXVJcDH2QdB1tOPrXQGvvkbh0g+TAx39/6MmfP8AjvpZAsqM2HW4c+MOttTGnwds6arAx
qkwnZJX/+yIS6pIkO6XpQGCLHaXXEEXOAVfayCYJUJE1hHcOP/UxMrnv/t18jox3diElyQzKvjd8
2MH/3SutVx8LzgBMjS4cnynxvDttskrL4+nBCsvxUkXzXmLkDDcdCwdc9xk66G2FvQ7A3eIjIFf0
YgCoy0ZYPjwscx8G2//7khnyOSlbl5+3YrSgVt3I9sU31cds0JMm9sjDMKFO9tysf+qbikSV2zAY
MC3d+ZglOSLRvriGCkFtjlBWxdLaGIl+SFqwfPniaffmPz51qYW0kkBughwccscyFvBmjkLemJn4
SXUMZhYGhCw8I6C/z5h1w5Xd2IV6NJBYwxzhIWYy+KL4yMXejKnbBs3/B8poGcS0W34zgk+LujtU
8zKASqGjhuSEbA3vW6OE5MqEumKH2Kg6EIGRCSCuAPXAvoCzNjvMBfwIR6JaR0dDcqi/9AY4cbPE
fWZpygGSxouu6ytyniw68XM8GC+9wsz+io1jN9DkmUb35oUU/UBt/ere9CG2qCKQdEe/OojDt4Js
VfKCt1wa+SFoI+TQ3TJfbIL4RY6L3hbdruVZ7ZmHKti6MD8wT+U+ASuies3mtp/2//6GCnFzLia7
4vTvz5kE+Vs6RO+BLKKBkATu2EIH5EjNzgnnA6opD9BNxEh9TktEKMQxxQ6hI0PblRyjigGndHlu
OGLc/N8/+PfVfy//9O1Z8OlChjjOOXQ10iX6I/xMk/mD006UqJFXn/59JSaDo6MiTLvDZXvqa8Y4
BiqJbPXvSw4jpoefWP7j+yYPgUyy4dEOSe3u1OypnKvjMPS/G+VIWsJI2cWJSqI4WSxP9klt7fXo
9YcZ4l3lsDuJm/pzNLD3p1RWBHxuEZwceru/ZS5V4siIkDcjXQdpdS7DvEf1Xu8bg3jfLMUkwWp3
ZTiswLDt1z0WHviXwQ491J58CT9Kj2E43FIJoGf5e0yn9/kCXUyq+UNYGvwtG6axReoTmvRPUfYK
6YsNAwJnL5PFrh4mIGkTWag5KbD42NCSltXBa31mtGXCVCz/KfrwNgj1V6JsSAPEVHPJBitMyBlp
kvSOBZI4ton72bj9Y9Y2TAa5kAsaXcZfAFmwcRo9vi061a8iG094ubHB3wIeiMh5u7M0BwS1c/eb
j/Md0TQ1m2zYJyLddDP5kWM1rbjW0IwE3UNK2KogExTR1Pw6WVR50Sx3Vk/JWqZP1iQpSFyJPui9
QG6szZEVbu1SfNHeebnz+c+z40J6LGLOZbVPo4oWco6ugmniXqeEUZT9PUrVfuwbcsg7Z2fG866x
3hj/6hUQ6TtVCnR35mtkd38x3l81eSrYIxAIRuITrCxHE9tdxxseoGzehLsYOcOSkHfvD4zMo0e4
z0rYG2RjuHbZuxJoC0wQ6GDpXOz3Bq7FQCgtcpZ+hdJXwtQePmpjfGK9+e5EDc7epGB6je2CCj28
KzwA0ELFJVNGvit5nrCckR+p5Gj1D46AjqWQka8II9EYNegET0plT+zNH2mfmValzqd08eGEOzPq
ycUCPOOYDRyq+Y13/c7LIWrBZ4z9tflU8sBFWdNX7bsnqz29CHWDAXS6ALdrgGqNfQYAJfvuMHtI
4WkTH7TOJ1qIIKnO73PKgFsn+Ps0FANlG8Mao9MFAxz2r2QExOj+RXbwYAz09jFJI+zH16i7HLGU
E+W7HyICmvYg2oaVnNC32N62ZbVTZLwMHVswmM4ccCbaJY2aVzv6QdYDATcgT1RQfY+u3REAyKCy
SM7tBDg69ht748TGNQguZhYGG0wdhEkBPWLJikzSNNjskTTIvrLgeWDW/q+uKiY3yUutmbnHDdDm
kn0YLO8fnxOr1NBhW0pHkpd8nK3mBbfiqNimQ/HwFCF0Jp4bYyZva9QsSayW5f7PwPb2Slf/Pc3l
sEf6X4L6wlHPqUOHaTE2qOr7wkGF6xYDDjtDAyTsmics6tD0p7GnobLx/SQ9s6i4ouUSimLFse8c
wyfFWMZsipnW13V5AiWoVyHJEuuQbPMNjjqIzT3mBEXWIsNYNN1rpy5ZIpObGKjHwROvSYyBOmIK
sFJMf9c8rFBuy/HQDP2w0eSaZtH8oIbsQIgdPuAg2qHaJH44ASrDPuHqlfEL9CrcXT/zjNIrqngA
wvp6Dcs/9ZLaO5AMhtal3chMyV27PLCMMLtARdSmf0c25kuV8fMFoPVWEaF5/ASsOD31NxA+HIVu
V/fk4iIJZI7mwNTHrxNrf++HkNQ9P2bevBRUoLCYGhSLn/XKd/rOlPqyRH5lmf/o6v6nOYJWoZJO
r91Uo1fUB7R3LQsp54sijeM8qI9OOr1LDlQ195t5ivlxQNOZ6fRBaGNUmzMZ2Qhtyoqr3LXZTggD
4ERtflQN39FtG2KrnHNlRVyeo/OnatXdsGCYHLwwhdtA1g0/pyFlctDp02ijSCF5ra5JLpkWBMTk
HgYtXoMhJxRnfjVmPKSl9USC5qdHqLaHnoJFYfWe29UJF/UDMX1bs6X00bPxZaRn33GfTV+9ibZC
aqcY+lCFiekzygr8plV/63NkxSmOBCbSMwxmT6A/IsjTjmmC3O5v2rl3HVZ7uEUz2oAm6R5EyfKb
xNJL6A53bo+LIXf+dPjY2kbcF+hQzbxcgpL9XZW4e69OAb7b4RP+l/3cxy9LWgHp6SB4jjmMGR1f
eM8fnLw6cFdc6rZ91wtrJjEvIwnxbAj+9FR9iyatcNhWUoVa62rJBMf6YcYl7aoHTWSa2huRx39t
TcHeW6/B/EHY8zHoClD55jbtNATYDqJB5mIoYU9DACrkgWftDBb3LlcM0hd8HsjBy6Hat5X3x3L8
5znmAkwVmLyWN7r1r0lUn9i//7g20WtzCAfAGLpHPzLZXCxcRaJ1fhLJfkexDeE4scVJmnl6nJAm
xFG0MZO0XJKzG4ogD9enIhVpY7j5fZsY475kLrW1dMaQxrbq04j06b+XcPljNA1P7DFuGPiXYT/5
66NB1Wj2GPpqhdanKyDj/iuQxqWQQgbEWf3vSwfP2chee5eizPCikdTKpAO8CBuGfRJ5cie5vMQB
ZvPBxvkU2kgL6/qsWRJxX2NLkIIfqzB72gcEq6d/L5mFHKXjs2KtR2mYEvxV9y0AuUkFJ5ySqJ4k
milAnGu+qE//XkwLnVja+gNCI+eak4WucZRwKyXbJi3fm3awV4uVoq7tPejqk2+5f6p5tA6d2cAH
bBy5aQZG4DCXide00SpagGU647Fb9lxhED33QtJt57SCUf2uTDSDFHdAkB37z4xRlirz3c67m29T
FZA2YTyxmUlXccpojehqwvMG3wYGlyx6ODxFFo6tdyPjOG1DxL1w9C1vB5PgDSs8s0VOI2/Mri2j
K2aQ0SnpyBGifHiqQHBRzIKDrS7qf9g7k+bGkTRN/5WyPA+ysTngaOuqA1dRlKiNUoR0gWkL7PuO
Xz+PI6q6IqLLMrtnLnOYQ4alJJIAAfjn3/Iuw+wCImcWKK1Hs4uKO11Cjc7Z22O4+J420+O2n2bs
GTfxOIRr140OTuo9A0DXzDi88nPcwLBOfQ0A6exAywDGRW+D7G62cSFk5+E9KJ/rZnZwPOtqnGlX
29TMhNrjOMhr0XhnX7GwGsQvpiEme5DdMfa1zyYwMQv4MEAWI89/CO0eev4aD+bH3EOnuRDRPmzt
a2eY3g3LeKKh+yHIjtxuAJpS2XsIy3sNX7+ogxRcdw9zblG6WVhh4lxEhwnRYVRx1zbPOrwzxN5o
coZj7e20sf06UVxxq4mEbEJbO4UMWY/RASqYt61NWCF8lw5eTtYG1UUY5o9eyLwwa0bGf/UeXWXm
UyMPpa/RmiOybnqfbzNZ+lVZOCdU/QGJdJBhczP91hj5F7eg4mJLQefba3BXpnE84vkyjqTiTjck
18g1nZ3pXrjcEZ1soJOIExtNxYDuyZ6rBgKGjYqhbvFRJPRuro2U/MO7g3kZwtAx+Gm3uSqlkJu+
x90Vu7FLKA45vXRSQa2/EJ2gkTPgSq4E5VEvZp696cb6YWivYi/KHutx3FeG9YRiK7R2poLR9SBw
R3M4gJ0Eb91EOYiYVYcgI7BUI8o2PYQYtnYAYwO+fcH84tJ2AtIOeMgAl1OUknkgtDX6UGurAhXT
1piHR6kFWqF/KFKs7wKmN3NQO6ek15DvI1sXiPpPsJXA9khaSkxoQZ/pW61m/HaEE65AFWBnDFpf
lQYPo4oQpi704KqM7ZNoPoyou58tHUh72r52NfWDVrHSlTmrYYn7wLYeRczh6OIlbgXHuLWvPOE+
tLBJ9vipauACP5hBnx2gVBvT5JSCWmM+ZL1NdkBrwjn5M8kPwGsclRnA2AzcbBSYq9eK1tEKVvjL
mFGX+ekdor17Z843ieCFZYcgyyDSpxlpRCj7JsNLnkRBphZOAHxtIxhO/WSjZg0VJx0runNFsc8N
CiNo95ezpuUbt8wo1gf9YDX2zve96TxpqbGTmn9dTMMDzPD7OENKsKo/Ws1IYGOTEMw959yhuYi8
EXSL7iviGYAZPPOz60PaiBpzTNzCEcUXdbM38uSUW8FwqQ3F2Y/CL+Pg4i4p+lvaBvWFQGatERXs
T81CzGDE6IX2zMkOb+o2IU8zK7bLMn8BWf0ySaYwluAUygoZwE4l66qVhdWPsZEmCUg8Tw0UEvqb
DRd67ko8KbIIybiE62MZFsxJ0tyaYR6ICG1fZPh0mGIcQMZrp0jWG2eG3QLiyj7ak9R2fYQtgRay
SbvVBTIUdGDLFhEJgTsb5MV8qyeMg+2OrgYwBL14RQvtaz9TqtfGAH/WSq8JvBgURBh/y8G3cKyl
PKRoDElArApSVGxRndrCfpZag0MinZamZ9gtdVyxKfe7Tazjk0SD7UbLnoa+8ejXUaomAMJFO94h
TYzngBkhJxQxchsq97OY0LIAovXZ1t2RjL1a/3/PNUhLLQ93+fnX394Lso56uv8MouInCzUgVn9k
unb12RRtWPxoura847vrmun9bjvCFZ7puqg6u+Ifpmum+7tuCt3SDcsxdGl5OKvlRd2Gf/1NM+Xv
AroAagOu6wrJ//z2F4ayy98s/XcHHQIhHWiqtm5b/xPXNQPJr59c1yQTG8PRPUMXWDUwnLVwhSvf
X+9BVTd//c34X1HdTqjDuT5TnpkMJEN5YFREfccBNcaIrl5VbdFvoG2WGwCxwB3i57jFyr3EwMx3
GaAY+g6A+Ots0GlxskrbpWH4YFaMlxEXhr4RIp8WdcmhavTT7FUHiX43tG0kz4qKduI4dBRQhM9G
66ND78Q3iLI4O4sRGctWhyXEth6CPuz14YueSLlh8sIOOjnXZmFVqANEkikQMtbKm3MDVosGJ+SL
oO+aWziT7M4eqpZ+C6k5lClj86Q/uH2+N+sxWMnnQa/glCkjGCv3LnW6+CDcEJMD8HXv5cZDm/ug
v/Le2UVobawTVBWAZrP5GT0M4MHf6ms7z2inN0ipDY457sz4Ypja+yoEURLKg5UAQ2uLVlshDdls
9DJSZnbsWozt4t2U9aQE+stUts4toYgQkmQlDquaiZsT/uJSyy4zmfRXEcMSr3cD8FTtGyIAzR7p
zLSR/RZpmE3ozPcO1MpDzGbE/OmuNrVnZDLExtflLSyYR9HCk64L7c4EEBRJB0H2EV2gOTx5lfHF
5b5lSLL3ObT8tDG6i2kuvwxsOCnXvuIsV5VLdzygD7WnLCoQkkO4MmPWieiU8AB5xFH9qHUB6W9o
DvSulatWWVxYLdsSTnPAgvou25kllWRPi9ZmC2g3jnyQ7IYbs9f9TaElF/ibdetmMCWzpZWh4zre
hPQSvR4++Fg4G7TNO3jzpGOlynlBCO0hjNfHTFDs4+SHEnp6GsmGVmBue15bh8CvJh+oCp1J8KmR
IofFb16qb0cxJU+IixlFeA2yUdOgwURWqcF4GvXL0q0x2xqP8SSvAjyCb8tYXAm9QFRb2VAXAbJl
s99eDy7prdPNMalAad+G3j7gzq6EJQHP0ySAatEeHQveWyO0nY172AqzDAhATvMZtlMDFYYapRPO
RTEy3Qqj5gut+8Cb252Xeu66YX5gJxoaej2uQKnnH2Qx7fRG/za53qavweskpSIIpIC5kaNnE0IT
Kk0DHgRo6MII3jVlHiLcytviOApPw+lOmj51e0ebWOV9YLIn3kZdg0JxSmslDIw9pltrgybVmiQN
/e8JnJXTaUBbPY+mjoWRS5sGmzIRz64jzlk37GKohespYkAelOWuJENelxPabXB25TWoSpalmKFz
ZQeYMPhpxM9NVE3HJIsuHGUvMEftTdH0B2uga1UPH8KEYoS25qMnUSCfzUGsO3sA2wk6D7z/+Ayu
BZxTiiEzzF4JJCx8yYHnzUjoUsgALirQsZE9iHMTwk1GCk0DVR7i0X7JTT+81KaOkcBlFaC/kgbb
OsJpzrQGB5EX+6GwpjPggGNdeCeHvAWY+zjtpPiaRbZxkVJ0FaHjbCRjMcYE9mNbpf1xVvCu1u3f
zQByaV0dRjvjO7ii3Nems+pDSyFdUwAAMxwSVsC4bWxmi3QrLZSp69q7rG3JtNUF9jkVz61jD3ug
wQ+Ofs2sA73mB3POxY6Fa7W+tR8zuvYWw2A6LnRyExqAOTbqSEjQpw6iK8gIG7Nuv6RyuHZHWW6x
HYNQLYcUOIN5FaChesE0cmXagAhrpBxAA8ZfjSHTL4UTvdjFXB60ov9wDHenY9XD3P3YBtq7WyZX
Tl8c9dk+5gwsXE0Hgy+RmPU3eo9xtH0qJ3tdJaO+NyKNluYsiESlmaGeF7x0mD7vpwaPy9J1VTNz
M46RueEbIRcjx7usGb4MLWxTB+niwoTWHldJchhpn0gcPj0bHVyrMMYrL+7udCxWwAfl5k7M1khz
dYZr4OcgehVn3vqwLQvNAqUA3lrebZvaw62PXVdc0UJtwspWmPsLAMIsBMwL1F5z2zUJ9I4QiaWY
3QrdKXNnMDMlprl7d8ymFbH0Kckd4BtIz2A2tm8KAJp5MX2anbybmvbGZ+Jm9XH2FbYQkJXRU5Jx
w7ZzExAv5IYHl7s2NtGpsB1yV8R4126laVsw+IP1UXtDTEc6bFDJslDKBkmbN06xG6bkup7bbl+3
LgPq4hB0E2uwrp71KcUuASOXAdsGK+9vWpG8gb3aJPAV3kYgLNLYR3X+pg1QO+OQrqWj+nZBgvSV
VdOcjsCFl+ZzWnqQ86oMtbYGoIVHQp2HqD+2/rHEQ+SiBqeet9rXDOgqQ/DMZQ2JsqZEprAAWlH0
4KwrpzF2XqZdd4/YlWggNKt6XzpJcIpoM6yGMoQem76Dk6UGy5xL05A32ohgIXIVDG3msbtA2Xwr
NYtbP1fVKjPGhzb20Uk2B4R4kV8RMH1BJpTYuj3YU/HVzRqYXLbnP7ASqTVxU+i67ivDuwekyLML
LzrrJeRSGeS3Mp0JSw3go6Fg/Ncal8heBXb8xXCmA8EzWTUYsq/gog679M2v4QchS4HiIb3sQB6Y
pGLJJ9BKzsAXownjMjlgzKKD1VREtSwZzU0zcpNbKT6LJim2SYxcNdpKQHlALK0KGTBKQbphdMFQ
WHG9Gcr04GFFR6mtcMMuSULQBnsjcJpVA1G0aEIajDgoDGiy2dRhG3iNnzZBaSVQEtiZoGwRvGYk
E7VHsKWOnBAW8GHCjsUTiq9HmytPoyLpNlUVv7SkxWoptcXwSRr2UXh4onroiolBW9UpMpUun0+f
r2Oi0jWveNBa2850X0Paw15x8MLe3lpT/OyOYCJs3FyFrA+W72wi12Q0CuY1xRhkBmdX5DHDA2fe
VTRd17G3dlsjOZQ0tXQPfRnNHerjYKRbmPLbhjTENj3AobrxTQpjQ1REfKo2Pox5n3WzWGtApIk0
dGAsNEXsOcUltY5mKHJEE6g2zM1vhBk2XAerX7dz+qrrgJusgDl47Z5q2d77bQOLPkY8MeuqB3pL
zyIGORpaKYq/E4UuSgjAHH1cF+vkphPvZgcUCvQ1UdrNrrwRcCFaIDGXd4RfQKHlZN5L0EtUABzu
rX5vZS7cqLKknZyfQpSBLqZ2+obJIxzfnqFcNBiPfocmUR0XcCnLm8Jv7aPbtU8N5KAqsxA3xrm+
Gs5hPaCWm8evcY/oCCKERHgsNTelrt/Sc7j30uHastEtgTGBXHdtPyklP8bHqz62D96+qiI4pMhy
wHf+hgD1MdTQWUui/pRWyeMUl/gAYOYI3b+QCL8xGWd2gn1D0UR3McwYw21ZDDrj9M5LDjoiQYyh
KNhDFPqmTjt4kXUuK+DDHrQED7BhfIWK47mcFDnBKZmKl/iKl+ICKbz7vBcMC8o7DFC+RvKSu2is
irS6HhEBY7f7irUgUkaRIlmE5toeegSkZ/MVntS7XbXX1LVqggRJgZb11vCkvpkGHS2NkvZqtOv0
Uzw016jTAA4ezU8zHddWR/rFZnA1Nz5uO/bRRApnZRrVF2RI7koL1KLwzb2GheJ2Kmt8jxhq18U3
Z/yCQ/yIpmFCb6gY99CouA74pCQJqmcDrXAGwkj/WQWReZVZyLgigIdURi6f9GR8R+mkuTT85Fvf
IouV9cR5RLk2lIM8O7RVmPbI44A6Ff5FaDjGZb8KdoNMX8PWYRYnyve5nz7S4q1CL2Y9pVZycgJ9
jz6Ujh6Gr190ffviujmqH0hGWL1doZzR4EJUZZ9wYju33/qt+9ZCD4iG8WVqauAxSfM8yiMGIRew
+V7plaATGqGp03XAqB0nPunGANXLhqMYZnGwnbz7ACzituj9elPQL8bD8Q6sMfSgYvqIAyjztGJr
OAubKIeERj/8uY71k1veSr2awGYmCIqGdFkVGDtvahgGebz2TbDMqqTZ5CNpFLafK88GWdYW1nOg
V1xwG70DyXhAuHm9lXp3berzbV1ByoRPVjHBKR9Em7lr8t9zX3lIDpl9tAMQeQujQ2wLMz+Cw7xw
mssyGPYgYyhpYlg2DmKqIVpn+ymGeZrND1ajPwQd+OawK+q1Zxkoh8YkGPRvDBRKdTO48cfhHJn+
8yC8y1a29JN8+WViKLayJHlbm+lvCnIDvG6bdpDnM5MBuz0xm+4VXMxi81mnT1hzvPsFtlpSslf3
iBgUbvziCqDnVv9N15M9guL19rnx2E5HwAxWp1+znHGqjMUj5izor9L6zBT6Sc9N0L5Awcuiffcy
PEKMBpWXmw4UGkPDkFG1NjCYKB9sHxGP2D1K/d7og6/ZVAQHgYUTAjPZZqKk6yiWNVz44ji1bzWH
FEHgtN3OLrcrsam0AxQ06GuuUs37zEO2mNZwcxg+zxjvFFuAGDdF5hUQyszL1i7Ma7wwGHeUkCnU
uDFJ52s5ZkjFxzpxoENfnQgPNRAMcB0hL5w5YQbJn72gmmCM5t185dZ5pzQGr1ADeJsAm17bRjad
i7ZeNa6g6RsHHtLYCjrT57fR7OzKAYXSgWU0oCu8ly1dCcsznvIQjW69/8SGgnsBYplUBQVQ2nAH
VLqnA6625SaGDoew9UTJXlxg71NsawgkkOUrvetvRY3AREJfYt8znU5vymA6apq0D04bVehgoYkO
b347mrF7PRFC2qx9BWQByEvIdYt7k5ZodFxFfAkzGAnIQ1Hl54ZxUKMFb1qMVENee4eA7CSPmdMa
sEkRHf8YvHmC15efnHCkLQFJeZ3b6T7h/DeuCMY11lVXuu2gWsdeuarIzldO6H71PkEk3uaQMrm5
SHdU9Ta23C9BCkR2E3pX5HuvkRV8hCNJitCVYlhu7/3SucOkpEOUBkg62kd0TEEJYN72Bck9C9ax
J3c9E7Tr0c41pOvwj0JVvMSbMUWZMKXzbHXGvbTAETUfkN+hJ+it3MVufaKXi+QAGnwhs44xA94J
xwcGaPWAmj3YT5+UzkSQCWDOZ5IgfjtZrnash2ujOMowvwss+Zib/amLac1mCAG0OU1XPDHfWwPg
W+khNOzZAtInSqVBKK8y0UoqaA8GWntj2IpJjJ5YX9jcjvI8OAUMEFO/dAfgjWGEF6APPRBJG+8Y
lzUKgMkbTopB1sRXMf5/aC9NX8YgeCHDel+QllSsG5Dz1RpF4g3qTNBTDLy5zLZ4qMHPbH0wFZka
gowmdFJXn9wrdHmLg0XjKZMORiLe/F6bM58/DY86wFUG5XjMYJGwudYDAqYViHu8TNDXCrRNZOWo
2I7DUTfL5gpPnUvaWvsydwBOl5BtrVPvNsae7gzpYsyCRny33iHZe2itjkqBRrw1YHhHv1xsNNBv
WjPVB78E2kFnCC3KEUGgyoQTXaKA5GWvZZkhe4QYSoUrk5kFRwB4wNxDNVu2Avv/oKV8Hb2DFS++
tf/xb+/jv78XJekasPy//cdPP+0/i9Nr9tn84YvOStA5+/UlP31s87flz8FnsXltX3/6Ybs0g++6
T9UEhv7z/RT+/sr/7h//8vnfaSkLurD/tnzDv3/839+mvuJffzsWWVF//tSDVm/43lC27d8FYFTz
526ybf1umtJzCMWW59p0dP/ZTTaM3y1HGKbHUF6awvDoQf+jm2yYv9um7ji6bki0myVd6H+c1m0B
FKnIuWDcCE7z7z//BTXFW+D5Le1h03Z/6SZbDvRd2xY6I0LLsxz7525yn+lz4WgOQ/DQjxjZafib
x19Q4LxsBuTKZg/QdE6Ls6MSSEz0nco5oVrxn6knbqfBxh+xpf8ICuxNoPKf6jCW2SzPjP/xYhD4
4pUQ243pvfOYmGglsFhsNejYJmCEdXhI83CExtVgxg0YJgj5J52eIsvGH9mfsS/I4d/Qs7B1+ebY
oaptBAlcgKaRm3BiZpG8JUioIjfGq8tR/xI4Jq6rHEdDv3OFOe0DzuHXLbPDcKI0W347mu5BvZMc
JPFCk9Ymx13+3GrHwguP2JmQUmd85EhRvW4hRON9qjrFhAu0OzWqc3TOEmtrltmlFzO5M8yRYkki
iZnXJzDMN6NP1RJVuDWO08n0HSbs7km9gKoCX0B+KY0Wcw/1XUankRt7Tq6bEZX55QuZlg08dHqe
JZ87SpX6Cepf4F4f6kOWT8/S/tMEdpwjdQXTATEFACITch2ceGyXysv+dgzSN8etQJTANF0lhg6B
XTu7ZP9t1OlcbYmXaBy+eXP54TnxA13wt8aZ+nXTtHIziq7ddkb4FvcaBJ8E6Uk53DDQ2tpj8OY4
XGLHrOWmrsD0xEix1iY2kLlW4u7AMNYr9R55SZ2TYxg8qG/ZCW8dd3atuptMcIfxa4lRFam6d+7i
vkfyF10ILBw2GBRwuxaeEdqHSTwDoDfkBJ2E96XlgPEUhheYEoRrZ9e1FsPBZqONlkW2w7OMuPHb
cghIkDdDrZ9j9ZjYbXcl9ZA6BTULDqkBaoMOvO0lj/KAQST4aedTeu4+c1p2nBTqMheHSXwMmbTw
rMss9s9aEMw7d4JWiBntKlfPSQM6RD0Zp6oUX+BqwXvnwmZSnEItekOpe3luTspR0AwYg5YBb/r+
TjqCwYAzYAPEfLlg5IrXQcDdYpFJVFHgCvRNcu5xvCiptdre1rYaQEn6Fv2b0/pAmzv85qS8REuV
pcwWAxEQ8Gncfk2ZlG5zr9qU48R8U59wk6FNrT54udx2bX2jJA2r+Qr3MtS2MhbJcl6J2hoBMiKK
Qh7F2WoFS3l2MtjFxm55iQ8iyq6jZouXxRmcXbv6IYz+i/jE3K78HsUOH3/9TTJpE0xUTVs3XcwM
XPeXWZfrUKmCe2I/EwQZP3MOTOi4T5o8L8f/46MRcv/r0RwqOukYBkC1X2KhgU2b1RjoxBoTK3dg
3QTHNEH8sy0HmqnyWuvds3po/viwRPM/PKz6+w8DvTGZmgZQEV9Sugeu+Vvkg5drWe1/cjUN618d
yWVk6Aj+03/9gkOWJ1XU5oKeOZGo98/YjLKw/fNUuBHuOGW7TWdWv8cyGLBKIn+jU06WD83zj7+z
wbD0v3xpB2SUkHQKkRNVp/rDlx7Kpg5ICGmao6PSO+0Byt+l1xO21fkwsGtWcZVfGUbwDbWhPmmw
NrS/qLNDeOqihhOJPDVg2PEp0+vqzy7UrzNW9dz9eHa/PAljEmvBqCtFjAR1FhjeSUlBt2xlVYwz
Dhsc7pgMLcppbyPb9mfHt/7VCbg23SGDrgiuJL9cHm92SwsbFcwEG+fQ1Iw4+wRdo7Fh+OSrZRqr
6MLN/IgUTLr3rhpPfgDdJWRR4KjpAnVdbn2DR3JmYM0j7D1DKydExahmm2ejlTg9ltZKm0rEejFC
TNH2ZXtgIxm1Z0yg8LFBx0NvIFixU+Zqm1C7fEzNMXTlDZJVJy3rrFWQE6abgbPLKkzLHUydEOvP
XQTd6Sw2CHtsu9DgRgfD7bKlGB7YUF0tMbXVGLEESTE8FyWvxQ3I4rSRoWxQEA06+8bOEWX3PH+t
ouigroH6ny55bW1EwtVXxTSRNEE4J7jwO5karyW0MLV11OUnDKJ7bGr2iBoBnlKbVTL251mkN1A+
ztX4afrMLFMKbLpl/nbKil0ytAcqtS1wmhNo8jc9wFnGNBjkEFmXrWd2k3k3zfyYLJdMHBHsfA8B
gKGCzgVWh1EP8ZJRaQE5S1BAGKjANqqcw1UPLtql6N0LeXa8XWezDXsY7rWElu/pjcCiKDe/DLXA
RYLvu+wlS2yPPO5S3qh3M4QndVx/fxd7iFNBDuMu/fFKNQ0VZH8JwixSArF0PQ/g1S/xScJrm0fh
YlGsMsGup+XdWMHdLPmpTMDXxAz1y4BTKnV5cGT85kIpC/3iK5oY7PVcimieaXJpcFJ5YNRFQBn3
1s6jh8ly5os+IrlEfIOnWq39m6DRvzaoHfXQ0uCg93gOetCJoRRPU/SGNh2xAdWsVatnJ5u3auqy
q7eqxBMRwqOulRcFzvAiMk5BQgZSKLQgXE8ni92VCnp9lr61M0NXM8Ocr2dBtRXPlhDji6eDVajA
/POSVF1t9clAmZGTRpoB/azDyPazZIw1UxMCmHr0Gx5CGsp3WZ5+zXoe5XogDypSzC6K5kgIjBi0
8g2n0QEoGn4dxp0VGmQ73F2pwp6GyIJWiF1toL9U1+flWRfl52AzBRAJAuq6vF9yEmhqFi2Ee/Qz
WOgRmVrheedJF2dd3RKVg9QWT2dKi7/eFabAQIDDg0Q4u0rqv+1RM3W7KztQuxySP/tlMZoQa1S0
GArSNqe9GziTlZWRc0zcWm14Ly1cUpclX9Zclm6QLw09w+WHMia0ZP14zuvwcvkNPPCYZ3NPI/HY
l3iLIDL2pqIOHFfaB2SUiRd8oJa6inTt1ZrpL3sPec6C4zXaNOR7oaFzOTWHHBUazcacD1gIKRPy
nKzDEnnSkmPWPTK5sxfe5DBx7RT5kyWL8WjwrMX4tRVExGWZFiYSBWpIUxoaiDYqY7+K32wVKBIV
2xJb/cOID8sRDGbUQhqjHjxIe9MCuaGasFmkvJrBOvGuIDmUdb8NdOPTsTTuDNt12TjnZWVH1ghw
Y/5sw+EqM8GuUYO+tR23ykvjp7q2Hmo3fIP1T/ZcXMqKsXesglA2POFv8DoYFETLdcD3OWeCuCS0
vfLIYLS11hx40zUDXp/nAlg1N2NZ86qu/mdd+L1O/M/y/Zcf//avS/OfSvz/u0bA/4tVPtXxH1T5
r+Vfnj7rj88fkWOCt3yv88H2APRyQI7Znu7xPx5/Gj6bVuHDxO+WwCsBE2hHLK2A/6z2Dfd36nkD
3xIMb4TpsdP/vdY37N8l7sGU+YKU1ALx9T8q9Y2fcwrh6gRwS9dtMGjg3Qyp/v5DypXbWlvSeAZC
5Y0a3iQIMacI/nYIozR475UXHaxrGpSIC4rgW5kmqH90UHHHotkMxkQMAInkQ8GRPSEV4r23hshy
aJWxgFDzO2m9uFZNdtmO/mUBG2pIyrtuTJ6gAJPQqgJp2TQkEUpvCIj4otGcPsisoKUXURsOGnGr
EYistVe4br1CucHpDc3WdZPTZS2Og1nvZOSgKF1REC9EHcc1jmoPFD5QcrAWFzZTWzb/ItzJ4jbS
3Gco00fP0kluK4+RnI4Eo8o+6MpcDnbe71SAnyr/QxMNxpLw1kwJazCYGffWAo0nT2dHX7aQJEMo
RgVJpeywguVf0RwoCFrF0DwWclbGDSqgbK1UGy+WVkPp5Ic61G8yEg61P6rNY+k0jG15TYdoV2SE
1yXGltRbsfGql8h9qtimomVMcOwnXun1t7Fa6eAXIIEpYSe4aGsVR1XAX/aSEfgNKFmd5L2+6OeE
wehM9W6L/hGrvi0ac1uz4Ysv8TnyEf+NQNn4jO0A3biHJeAb1IMMLcByAZ3Tu/Zlqf3VgdVLOGcS
sP7RSxn4opG0VO3LYVVnIC/dpxH94mZKl6KZGoSqohSH5aid2mCXs6sqQarEUU/FRxVYF4Z6HTSE
eRchr4rYKhe568HBuN20WvYm1WtwyYTVyahPRx+f+6cuNZr5MVpemCUJ7dE13DMGeW+0nLBn8688
FyZYp19VFfGVXV/VNDagSbDVCL6O9Jh4OFMgLllDuNf94DFs0I4mVsOphk2PJexKht4mVJ2DYiYp
U9t1m7IN0YjDpoQKISntp8zzYCt5Z5j+Bw982Ir9dzfkANRY+EhmARgB4gU80JUXk4USZZ0/TzNb
rYrzP4Sk2+9p2Y8dPUP8l2UuydNsaQjDsNQyN35e5iId6ThH1regfHdw24VwwC3HyzFmgboH8e6B
n8D5A/cZlX+YXfIGPgZ9r/5usmlzLEswB4BN9v+9t2fRXIdropg57UXL1ZeKZz/W805v+YSldlRL
KItJOMrsObF5oJdfqP3NSMNnT+v2atF/74ip1FetISPy7lJnuFsex1S1HbxYPhaMAyrJo7L0Agtg
4kU2HpYUTyVuSxSxE54kmoekl+fvX89zT2HJKg1G90vh17gFqYdTNbCW+5KSMQ30/Dy/uU2HGaoU
i0RVH/Pob1VVk/jlS/+WBbteiAuJJKE6wWLAWxS6almL42RzETSHppN6DpfHWH1yqc40RgkL8PoF
cmdvyy/UilzesJQyS4q2rJble/U+HsShdrZvKNK+Lw1VMFmpv81VEqHWWYIwKR6wV20NuQe3wpVa
MuqUlscdib2tOkRbB0gIWwdYDjFQ94FVpD5FFcnqQ7Sieu3JFIZZfGJbp24AhYZuUvHkKh9mzLB1
jYrlrlayHIyHSPg3WvxiV0AHY3UX1UOq6o/l9UlImq0+ZcmwjAKNq8hGudsnlYhuldaJqsKWJtEf
P9Pi5zYQO5fkmZYUH7Zr2kD5fnmkg8oiTZ9KPHzM+gD74iIYUAqvVc2pzm5+d0am0THeRnouXh1Q
XEspMquzJy8kTKupCUPFJQXXSvfskH7lhFdw0BjaE0d0nqAec4vvYe0QOtqrahIHCR7NOjhRlZ0t
z+hSJiM9AsW3uA865xSpnnVleWegRQewYz36ti7+MnDVsSq80hDeXC/1aJndT5E84YlDK7fyjsjw
mEqUFK+Kjt+ojHO5zkuv8M/bTMbPfablKnqGa7sefku2JVTm8uP+3xYBUj928G0pd+IQEHc2pnup
ip+lUG9j5oSRWexUJbBUuss/dp3dagIWaauu9zSw4/3x7TXUgf9ZYKoT8wzHpL3mGo5j4G39y4nN
wQB82f2sW++UU64gVM/Fps069nJ56pcWA+5/pAw5+fzSpl3OTT3mbcIqDZIPN7cuSpb0n5ycGrb8
enbkXgxaLGm5Nmf689lpAXKBWVl+otiIWepwqccqOa/YalWpu1SjpjFfR6impQ5oUd8kmVEhsxpp
2+iQIl12lqUMXp5MVXaYaqvvVIfPKMMLt6rviAg0OG3rkANbXKW0jTvFAhV5cmEB7l+aCm2EtLPK
XPIqe2PhMq6ZrromvPXKAYUZlTKApZcIHWrfjLraV133WkXpKcWlXfA4li5YqVq19nubf1z/filJ
0FyHq5LGF3FN+VnHKe0gefI17VUtrqaMXqzQRUaStoVtO4fIUUsBN3bdojZbskDkNWnhRIikStDl
fLQzOcjH8aSglVmjw73CZob7prI7acZvSTjJzfdZkMf0uuoR5FHxv2FVqqgsBkom7ivC35Srqt4f
Ysq8pfGVuohKrGZoeSoZAIYllVbKWUwjPi+je2qc5oslY2JcwCfGWIQztxKrNu35Oy/UnO6jlen1
0tBa0q5QE++Z3z0sn9Vo8dZM8g8MLS6MWrnU8p4SesEqB1wfJ2e0PGmCcOhg8Imh5BCNltOtUTE0
Hd4BaYWrJfEBEPoWERxTRC/9NjktQx317VS0X9p3YKDue6jCZobXoGrqLbnd0r9TB1hyQBWXAGZr
274Zdh5wA6BZl9InqPW1snKaEZos3evl8Etl3YIgRtNcP2LGQm6qkksfJHpalK8l2PKwNoCdamrn
zyyUHa0rYTra1hqUzyqj615LvM2Uj6el44+V2LSuNKBhEOcO6Lojx8Uz0ccFgHdYBH5Azp2oCUOJ
D+RWa5utR1a6ZD2T8Qak+mHAs2yLzeztUu0u7Q6VTgsw4FXCu5eBx5+sWTU8/XnNerrwoNI5npTM
PJe//1DqGHjXhOHcvEtZnmlpbmCgn5CmH1YjdHM0BeyzF+SMJKEbZpYntjgXbV3HfBlKCxiDrT1m
qkRClwCONWRSz56HC+G6+wIu7lII1Cq1cJscT/nJ2xLJsdhJsCpIjGGLYTQwDqIGqnnmlT85TxHK
XZmNj0DkIqaY9N42E+k3oUffWpdeaKG3OEt7dKZg06+1siPrVI6ukVaQnYrnibBQCN3Z45J4penW
o+8PiGRqELqNUFyYot9hlgeafsQJDwR+XdScCUji/83emTTVraRb+xepItUrp7uHDcaAwZhJho1t
KdUr1evXf4841dhU2Y5b8Q3u4E5OxAnMFltKZfO+az1r0QA8a1weJzws32dj7Xo6RvAp+301oRAc
EE3Hcda9I8nmMOUBNyHCpufWvTlh6cy3pZN+DxOCDsr2wQ2JgnCr6qXIS3YlhMaMSZlSpjxbSHVA
LJ5knb4sHc7O10+Z2+x7kCkiH8b7MfwUKWIxiMBCg4GtMnQ7uXdJ7UHW6TxO/NNSDsneBVXuTcNd
QTLJ1smggAAJg6Yj3qsRfAo5OOKUAw8v526lAbSHPwwcdy3s/7QUSdvBxCXoSCBW/TdzVZTDbBlE
/wXp7VWogWd667c2UUPDV071J0JS5JU/k7zRDDMk0uRuQpp8KOJrTYYXi9WwlqTEJ0s793E+hUxJ
5UU1g7ErWWAuCBEozIsKmaRbCGB7Zttu4+NVROULs4nYEwNFat8ojBMBHbrcscdN25DmUFbfwsJ5
X3j2gFToaqFCLQbgRmxM5H4a5Xlqkoc2cD7GPi8pT3mFeJeflvaMELjc1hnmxQq9zpYUvtshQtm4
gB3EwNsD0rSApWClfYcnJaKxsrGgYG2cWV0mdk7iGJzBbcj6tF2sxL5Y9iMUj/30XRaNJnOg5LuA
Rd/381/l/SVFK4ZoCQ94j8w+g6cSAr0JB0yoc7G6QEd7TdQoHixAZEAgw7/Gy+u4SPgqe3/ub8gM
QDd9n/T593V0dK37RYi71oC9xEhlbTmzjJhlzTa2KnV4HUAAQtIAUvEsvolq+e5mhOWoyjzWMrW2
EjmxKweiNhWemjWLmlUZt0+VfI8CEmkHLHMIoFG7QlmAt4BMyIDRyC3nXTOTeCzJJt7gx3s/r7ct
yfQn108YiIYDoyemO+zH0S6eFWHWTnw9fVMWTZd8fQxdCKzrD+P03/Yk0sZQAj/Z8eGsYC/8eU8y
wJ9vVLG8JOtRuYy+1C6Oqdce6brnfV0MXo/qzpoJxCmNnJRhIxbQfpBBwOulvvX+D3/S2pF68+ZE
IRM7AXXCFdSYfv6TyKArvTGdXuy1woBkgZMfj39259NqVtKm/r5uaX22THjkqCWxCV/Po2vx9/d/
ifcf3mEA/sJxJE08qm7r4vDD5M/tlrPddC+veyHO4EsgPpDaYW3qaNJsijpMOtVTIapP1SzMfq6Y
SFkWtwI1F1JuBPjMpI9tOL1kAIFQvrhbWxaknebfLdlvoRjdAv27m3SBBNkpP3auPrweNRdE8Vtl
6e85rZrTsm7FOFoR7O1Q2lrWT8/Jew4iBpDLkCltA3yOSMnX2Y4oxYh6Paq7OF8e2j9sY6N/HzGO
ja1LCD9A5CPcN7tYEwRT6k3yi9LeFr5zesoTJPKZAd04lLM+Ar7aUBKwe6pmOe9gAgtPU/NG4E9e
n+1J98KthyvXyoe/7phBy3GeC32wXFbB0HMWTjmTj18rhcY9AR+uMRVuKH8JSubt+zirWD46BJjt
0n6KhgE7vQezDPIRaOHg+3rf5hgdceY5MCAlnHIH4paI4JTpeC3L6IL5SmR8SuJcxgQygmN/9zqB
gX2Re13X98Yy+PJq9CgLhRcSKR8VNEKO+/wW4Fu5rwCItwn0s8Y/hGi4DynpTkGTM5FJjWYEdbOq
24/wKpkcok5cT5lldkU9I7Egw2FLZVSjDMFq76AT8NLhw+jBel9f8aJHdfr6TBFk0ZNiPpimxt9J
JIfADbyLaZ1QxnXU/H7A2+G/b3dcesSBi3aUug8m459HPAmXLFNz9LmAf7SJ1iXcAEHhPVXb191G
F3PldbvRs9Uk/YP/a9IPeT10h64R3BrF740kK0JKQWiKgpAmnX1bOfNdETEYhh4/vUsXZ2uv/3n9
ACZMqrkWCvlpXUfWjZMgFz2rk+CY7uJppAXnybtsAf+CTPYqG3j+0dLcz4EOGV49C1/Pmt5k8d6b
Yc0p4b50HS4FZPAQ8e30xrFBrOjaw9naCeBQZFVgQvGvZDOhZ/Ui4CHlwSQ9tAx7PC1OUR/wAEDy
W1+lKccSXE4Za5hbHueApc9vZrpGDmDvUn+AkWJ2lgMeYm416efEZ2A/ZH8rr2Dtkh2a80zJVDYn
aryfScZut2KCuROGJM+s92Magq9LISk1zPr96z+UaWO/q7Pxs0P4Hf1ewErtDLXDJ0iYXn0AOc8r
/hrHScwuvRrPo/tZR1j+0sQlFVyMyGksRm/TxvikIQ7PYyU5jxAzVQ/ujeVZzS52UNW//itCo7lR
WXlv5hk8rLfhWFedAWKbU9RXZP8OV7Vo1xMp3/J1T9Zb6/eJp4/4OtkZzvz+4IEizzzCP18XvFo5
j7G5Fl1/+fob03rjcqu+gij5aSKScGtD9g1KSGnWcBWk3Km0t+KDJnRu3fFlDRk0lha3Vjp/HfOe
LO51L/f6WetiboVsK8MEbh9Wlk3c8DPpVDCQkh4q7tzvoFDUw7p7SdHrJumL3xO1APiQbaDPuChr
c009HppQyuu2dtHwfLFXhCZKXn3yfa2Ms/tob19fA1sRyTFM9qfAYnCnaWVBk+O54ioHyuyA4/39
q/haXP15FXR9gWLTDqhTuWLt5vy49iQFrY7AFp+np4I262aRmNJyTxfbEmHepvUkbuHMC/cAQ+8d
JcD4yXRHejdbvbr44mQL64zQOBinHiElgTXx9vWowahcUn/NuUBLFxPW8PpKkyDJ3jEdmGYFD7Zy
UD4u/acRx0LsyXHrLyxtinAKKK7ZrsBek/vqZWlKc6o9ALIWForXeVcl3gXNkQLdMHlCap3R1w39
6xL3+uhelzDjpZdVP74sS8bPzegiTftrEOnXO0uABM11DpHZwtB//ZSBBFWS1GLXfkFZzrkn4dyU
zwT6CYuTis1G5pxchon74sf28tcQ9OLgS98AE2gMs1W5ZgG2QYKIm/OEaHp2xvXB0t4TU/R1FvNP
Xp/h/zU//0TNcKnL/a772X5+Sdru808yZ3v9pb/6n1H4N9f2kSRTW6TVyDL0j/anF/zNY6eKKN93
bGLd3H+RM3z/b8TN+MHrYR1V81pd+3v70xMwNSTtVDeIEErze/+T9ufPm0KL6yKncl3f+fmFNIFD
hUWt8EkbYerWa1JSIdRQlx9+uBnv/3rFf+y7/Orz35SmG7iKWCWG5eCpMU7gVXSq2AGF6rM/VEl/
dYE3a3sxJqoztR4P1WKP56Zx9RnMSPGHPcTPcrx/3h7vzV4Z6ZTbM6uPBxMVmB8jzRSBlmUTIFNJ
FvFtDHVzFD17uN/frp+3o/+63tuDS5e5nZ5ncVCNsW+5+spX75KLwKun299fYt3R/msq/tcl3pS5
CxBr6exX4lBwBNpL5Z3iwZO7yUw3TeD8d09lBc78OM+TCOelqVLLoZzzr9qG5LsBWw7T8/ff4efK
+L++w3r7fjjCYHMMG6/mwMar0X4pmsx+1/jKOgu3T4+ONPGljOLhD9/lV89kHXk/XIym2+y6LY12
MxYYvObJviJd9glPrX3z+6/zqyu4P1+hbQMOxg5XCIFKFFvjeiTMRqFXmaPjR+zHfn+ZX7wq3pt3
fVwaL4hzgbW6nfuXsApIMIpLibvrv/v8N++6ylTaZeVQHkiwjm4Bf883Dd6y6A8f/6u79OZNt/K8
SlkeAa5kZXWq6i45DZkJ4IwAvf39N/jFJdw3r7saw8Qm47Q4rLL+Xc0TOORWD4yCeNy731/iFzPK
Otf/OJr8ie6kTQ3oYPfZDTo1umw4NdybiO7KPs/bd8Hwh9LDr6705kU32poCJfFkL9jszslk+YeO
DcKH0ULDipFR3CW6SyFWWCR3/f7L/WJu+bdTtB6w4ndWB6jbpcw9Iv3b5sGKQRinxvVpqWgn+8Nw
+MVodtdn+MNrCSuxBHWQTIduUAL7u2qny3RqxfPvv8rPZ8d/TjGvldAfPh7MVioFW+CjzPF+byTx
XITGJIro1t5CtYqSt53VwxhlhXNsYa6Tk2Ch5v7TFPerofhmTmCMU2kB4HqIAgKwpi714Fo7Cx6S
4b98X9+SsiYNqxIYLHnLSwU5alS1d+MMmfWHl8leX8z/sNK4b+YDGSmriOO8OI6j6Bfq7nU3Bp/7
up/xJ6em7ZMH2wifwJme8Eow+k0iPuMkbEmG6OkA0f34/bP81bB8M3P4slG038P+EC2rOzIMyXG4
jl1wWfsq12zyw3zpmvPvL/aLB+e8mUOkPzIc4z47tLjZN6HMABIFJdmLaK6i5Or3F/nF4HfezCLd
2MZtSwj7IQKVAFPQidCJ+sM//Iw/CR1/3Lb9YoF13swdUR4FA23kDF6T9s0niuezR9sujYsLPKLD
t1Q0zWF2qd/8YQn8xWTlrI/uh9dt8THfjabIDppzs08AhGfCuyFVSQOkqh/jE8Fp+XC55BJEJngR
a3z8/Z381eN6M43Yg90t2Epzwspop59qulPBoSItosLpZABd/3eXebOJyPogDvErZocAqOh9JKzh
qymG7Hs/jcL9wzXojPznN855M2kA5GSRL1zv2CduSIegxFlw8nRm9Qe/t9Jgr+yCoV/S4QuvLbvo
+50FvZNOl5lKEJdCpt1OEpg3bGHUePVtO7R9tVdEMxHjMY2ODbRCRkl+AbEBoA9ZM2iewfkmC5qf
fgAHibne+1Rqy6N6RLGp+ghZyfIIu2nxijzDRyiaz2VNMorZj4Wa5VdNgxU2eBfnnF0TkEt4kcvQ
Kb4qqUjFNW08VrdTPJrg1MlKh/dBZgXIlFSu5XEJKt++RdenF8BXCwCzQNfOHnob7zhY0codvmTt
Euu9AVXj7SJrbeUVU1v73zpPK3WHQCiJnNteTZVLcXUYxqTbdbXdFvsp8R3/C6Z2O7p36ymWZ5UU
lfN1Im6yvQ6JRJuvq7TB8VzYGNwbMg+qYboWAyHH98R7TtFG8Vc6oE4wBa5UgJkmCeUOmxyxsYlm
rClzkGkq7625NibRVAJMOrj5YUnrsAa4n9QeQMGaTGWbTlCDM6AgjlI80NoS0edUJn70UimSOb5i
W8ICmne239PEGj0znrLITwNwnhHrldynk9HEc1bBMNhPYUcYQb7l1sIyKOpWf7NzVe+XnFD7mdKc
cp6sYNL1JfFkgvsSsOVmFcR35Nn3Qbu43cBpCEzE56jRrX/bQELrHgxWWnFbFlRBr3Fp+7zNUhsM
JVWbo69o6c+TFDeVhNIjiBjiiJQvOBILzLc2LDMoL9WcXQ6uFDHZOE6YXU+5CotD3qaIXg+TB2FB
UDKHVVBt8B8M4Rfaj331VTq9sQ/hQHjeQylk7X5dCc3WZTAS3kyWw8hQvC4sWU1nPGpJBbDclvQl
zRQlSCiIBRqd915vkup6gtHrPAxWEwT3VunUMZVVnY0w91FOtj6hVbEpCBsv4tBcl3bdnbywzaLt
QojieKgpFy/3SDJskozolqbgc5QJ1HxIsdhUa4fXpOpYh0VkvG1RtTLYzp4XjwHLr0/faLNQw+y/
SR3XFP7BUi0gmYOibQWUF9103LgwbhP4sREo3IUVrarLK+nl1RAf5sQbV4Gol4/9cxl5TvioRDN0
l6Gmp8GNW7TYxbIx45No/RqimNc28iOvZKrfZ61rsksbrt6UHyYdJpAQbSnTANqz50X3bV3O8zs3
HnIAh141tN8C10j13XNgeJD8EERs/xnd4F30NuidqJ5gI0QIOqIgEemdnOukpC4J/Kba9wY4QoVh
YLSjfVwSa3YqKsgseiPqsOmzDcjNRV9ModMEX3Qmc/UQEqgJWVy4lClyQoIAQfuZX8uncabgveuM
3TfXfdxY0JtUHFISnrquG96B2dX1OTOjXR+XBOAV4Jc8FBeQlmQHnssjGArdw2wllw1MNPtjVvZZ
+q4jRMn+EJB3UhzSQA0AnjtTyoRJ0ltTmEU3JvuKlhIYDljoUBJnqGP0R+e0T6oNiKymPHWVtC8T
Z6bFokj625Zk1fhP4TQAho5m7Fm7oomj8mYG7Yn7AsFqtxNJJIv3Y5BABTH1mv1NBAbrrB6RSpwa
KXJzGpOGmAfLBYr7EA0zfuetI+B3Uu0mnAoqcdWr9lrbmAYv6rhr+IZEAJaqgHiY5nDEPc6c7n0H
qSG96wbsX8AlQ5g7yWYxlVdroP5xdYtMrrMv6kB6j8EwRV9C00f5CexP7w+03WmRHdF4LPobCIrC
sjFMQ4ekmC3HvNnZXkupmaRyogp8uhHRKQkKFO1RkLuF3CReZkfvyA2Q4YOfObiS8Nk30dWQ6QiL
D4ETk7/Dnd6pqw6lF28smJ56J9RMr4sGBEFXATrvoHHbLQIcoC3nsWgZL+d5gi6Ee1mmNHu3CBrG
ETlLq8LoXVqJxCHRaWRdS47lMsP5J2sAcd0HE7sEZdYYX9uvtDEL93EExT/vuqZKOkaAHq3nErYQ
wqLKRyDF22gvy8mZIeF9K2MkEEBy7DylihKOMVSUfEqUcxnMIvmc5LNTjfsUttRwUDFNBsRx0h6T
i3GQTnx0deksF4XbGmDwyC/G85TObr3v49oPP+saguA5jIXVXfeSTOSDwjHfEXhQrTlfY+2zQteh
Uo9Rmpf2QSDchmFOCdhc2cuUIyUbzYIJXM6tQgCvpaOOru2mzp4cTxV9KpuIlXATtF5r79HodfqU
jU0NXNJpLFR6MF8TJ72pRuMUQKUcgr1DnQtv5ym/qzDRi+FJOrLJEJW7E7bsMlRwfuIyqYM9FQEk
n5VvtSPi6amJ67t8bprlI3aI2d2pylPZU14xX15FnRyy97Mn8/DAKXIZ3qWLl5qrxCwQRiesYcRJ
cWGHLog9V9MlIpkOaZ2x/bLB8xSX6YVLRnlwdgbCNfcyDC2SnJRZnMOwiEA8Ggn0GrJtT9zRBQvU
oq7ysluCh7yrswpraGBPLxr7RvQc245XvSeBw0m2RQ5u7TiMfWjvTO/HBu2N34zfsp7ZYTdkoApv
kbmM8sZ3TYMMKl7I+x19Ery+6yCrzF1rN4O8aReRWihhdKJOBWcv4on6zGmbhz4xFdTxEgXBY2cv
vTkPqkzgwfgeFMMPUS+a+mqUZUs33KmZhZAeE1TTEycURMuLz/IM7HwpJhz3VWa84aDHMh+eACtq
5DNiGcuI7ZAX96iex9i6nEuz5viA/RMHkj6Wu9bti/kQm9mpT/lSxz7B9H0W9ezHaS4TlmACH22k
q8av8FUirtOQpTeeg8ZRC2tyR6wEsACaUsc2dwnJXucRMX9lvqXh2WbJsNzEITxM1NHwdyGY+nTI
yTvVU3pcvA57GeFbheW9mwIs5jtn6nyPTrYu0tswG8ywW6qqCPeIEYLwiyUqJ7/NiCJU38ZBU0/e
+16KAE2JPpKnGTbv9diKIHroQcLAH/NsU5vz5JOGTSusNh8Wx/OrXdy7ZbHvR6dB4i96WM2XAx3c
eTdrd5nu/IUIm8dlQMp3BjWHrGxHJkhZ7ZOcZLdLlQL6h86gYCVMFW8M2TYFu8FWVkV+JGTUsi+S
MOly8Os2KzJKu9p8BLo6CrAfpaXObuLOGiTnivgsXYsQ7WYSgblXNeP6OpwrPXwYwiJdiFwYnbza
A+LnRNR0Tp5t5rwaU8I9IxrGED38wjtzRCrifc5Jnphi6TSkRrJEnty8L8YPIk5bc1fNdU5pq5R5
9Tww+9QfO235aKOy3ukeauKfxqe6GSPn7LQdAU9MCDzii3bQ1nhTxk02fsyI4vwetMNU4QAWyXLS
3GVFeXRS0zXejW5+blpnmQ7+QLDWWdd2aG2J71mmU1QNWX5hLCdobMJzXJzCWSuK7uy3XJpIGrDS
e4J1fBZdAdP/wvZUWN8EqeXVZ7w+rncakhpCEvzuKoj2uZl190zUWz7bu9ke1/EAlKwnIl235tTX
tlNt3YVSSrIdBPGq7wbJVn9V6tZAR1EDip5wpTmHvRY1JhP3YWxbRFEAgg6nS6IaIv85bGbkbg0j
1v1a595qGhFyGiP7KrHZtE37wW3yaQW4wmLeJTHl4vsxlm5+uxAzVTwXWeQMF6LRNu8iZi7bPyfG
lNapjmTbbYy1aLAZvtWrjyErcpfufTY405dxyCJ9Gci0zE+j247jKWYhXPbZUvvDiSNCMb+wP5hy
dHU5JxI38cE71nYVkrswdFMBAFhlBv/xJJzbka2B+m7psPfOBFZLn7jeZDEv47h4xUlHHZIWZlfP
5yWrRxF8jdqG2Eq071FOO7rN1FQca5oGYjN5o+MTNtyH5YPjLhGoQt/yWZGWPk2eejGYnPeId/fg
rHvO76YqLbs7kRc6tRYYKEKET+WoRybtpOGp7avKL4J3JFv4utqQr4mkUtr5xNlnFNqbr1G6ZMQ9
W7k/neiI8UKrcqnb5yxIsvqk58a3DfYD3hqyo91Bz9+YUMh5IiyDc1INoFBntPItn9Sr0U+tgLq3
KsN9CWObsF0R5PGtSslSHdGkpHK+CgitU8eWuFdyvo1VTlc2iCJvU4Rimd5VTpC6V7oj32tn8074
7LxhVcOXdGNFxo+U/S7TYI02VaNWNnIyY1C2utlZODaGi0PT2QeuqUOPnj/015DEsLQVs7n16Tbo
LfMU5ASMDg6Zc0QX5uK+kAuhPpZTdeRo5GUisQH0s7yfE7F0n6XDbHeBScQlIC8N5bTLlCBq3UKz
POyGcVkGDy1RGcUH1ZEOfCF0nqbfk46jNNR5WA9HSnRlfFvnQvWfIqlraEHKlF810+qae+QW6tB6
nu6DHbMOqXHQcktiVMELrsBQS9nZWMAi7Adz8AbHg/rnGdCtW4LlW3rievCnYUN4ToC1iAU2HLcA
XCubl28xbISFrKzqNovHtEZJldFyU/E8Wxcx+Yh9sZmTytLuNrEbuMx2NUTJk51qOzmUoRjLYhvU
mPKSm2pwC7PjaNYLZIoOcY1nCAntivB3x+QyNmboPupRG8DQtgw1uWUc/cjmPU2yqsmRFlmexS9i
sBBS4IAcp0hfC4v6nceYcFX5RO61G1755K6xZ/bJO13V92ziEafZOoiuJuI/IPuhpookUYey9kIS
AbRlUHfm4SCBhghR6QObWo+cWM63qvtULRINul2lbfLBaCfRN3MQxs7JWHY9nkTDFuWzPSRquKg9
1wJx4zPXJkdlaBpREh7QHr23usbTD7LWc39eUxIAJXa53yG3ZyYSnBCIM2+fi6CJWDkbP0wOklMc
0rSIY9yuMmkN9QfLm66vjYb0chO1NVOcRFNqzqEfWbh3ck56BKqUdfTJLqZM4tMJVlC7Rm9Lmp2T
W7nFWT7z3UMc+g3iJyquzdcZKx4vJn8ABVdPN+wQydoD3YRvMP1eYghW97q3O3KAyhTd8VEpPTOQ
iVodjn2dqOgzENSsPTtNk+MmWiB1w5Wv43QV9iRQHqZjV82Ddy8RF3P8TPIly25h8AlFpohR8c0Q
9MDC3aaxzQPd+WiaNmGe2AsptEXnJnui7Yv4ZDe1IzaVmrr87MLVH66XrLbT93mrRUcet0GgXLez
TVCnFIDyNW+Ec2vc0hE3rtE6O7htrt1rFZdCYENJcdZOoWgbCK+ZL8+tNzsRrohKWtn17Nf8QMkq
XzOhGhQ6u7yLwno6WmE4sMlFTZwgj6zsTCgb7UcqJh6mWhznG3WGCF5mm0asZTGNioyYwKha3vdW
D1Kc4hMJDb29PHCmQG5M3KPTAOCnjfwlkn1OiYiTqy2+YtIwkKcdJe0PfkpE88sECZE4oH6UwyFW
HnGmGiIy+RB9UI5kaUDtaCv2jH4Zmn1QiUBRpOnZVFN/mkpOxG0tD/DsDcZAhTwi9y99wk6DTzph
sf0UFnOXktgoq9588ZdMDh9A+xQNlTDe/SXf9XWLq8CBhuC1By8pemL4ULIo687zSU/6TDGMN29H
aRhKF5Y4KmQIEW1NBaVchIjaS78ogvpT7LJdgyjqxqWjb8u+QfB25o+fTXdqbX/2ww85AvS+fGBa
Hgl61Tx051D7sY9xOk8zoslpTjRHgLJFNW7DmVAq/KmZiiaePyxOSKyXVY8TwnUxsNjMLcAQuN83
dR2Z+JHNcFocwigiVDch4aumjejbi/Uhm5sSV0jJX/iMJzRdLpIl8omhp1ZiHcjTRG2ejjKft2At
8+VDkKcyuwRnHE9PLWAtNrVw7jrcuiwDYEcJ6zAgInMjl2+sqhoIZ+rYBBBdtG4ZsiL6EfQF2lYw
8XMKNByZX+qgXobHPloiSj4iAR7KuB2zjxxm8+KO4pMf3yJNlAYBlENq2gt28r4B0Rkv6kE7ESF3
pWOW+rr3OLPc5qD6PJSlRbXgghJYIsRDCfgjihHsVwExYlikgMnZMGtn/MhZ45gz4R5IYrY0J3OU
VXYdiPQpNUFSPpIjkzv6okiy0rsO5s5jeHjUUFcHkx9zhWBuOv8ucCuHPA/EhL3z0IlhrEF4VkuE
vxXDcs64T4cmMNC1y0l16qjyAE5vQ0Zk79yPsorh8XsI7Ylm7eMuA7dM8GHtOrAtp8xMz3mlXGtX
4+2zFDFLFdkGPZN7ke3Gvh9VfAiKcuzPZK9mCW5op8/5bm5KTSHZpm2nNMlhTZCKC6vmLoldZhGx
nRwDUHwFgPYQgNMuUNkQXi3IZCLiLT2vr9+r0nh+w/SELoMyZ4ju7Jppe0IRHUkUmhVBFvEhmfyC
LbTFgnujWRLGu1aEtSJosI375uNr1+L/t+br+Aum5f9ClIW9qh9+rea60l++Gf35R5LF62/8HWWB
lGudHvE3CdgTr/6pv5MsYFN6EtMB9W4Ex6ss658kCzKQfLTJGIhRe8PBCPnRP7Rc4C8CzxMiCNEo
O4jy/ydaLgiGP3et/TAQoaTeL9m60ujx3zKJcmrwbH4WtN6tc9fi1MFVUuRnjmzIPMnE20HYlZTQ
iQ2Gm/OiUJptKUrqje3YPb2SFhEvK/u2Gp57TRCxx156WSg3UamCkkw44TTgUuvDidyO1LBUZHS+
i6q+8k38DVjxZw5elMpi2jXpcolDhm22dvLjGMyfLFavY03yRJyRj/B+szhIMDvdP7OpjjVJjy1x
Mxsp9HtBhXMrF58XVA/Psf+uQ1S6c3WDG2iOP2otrtKw+NjrmFiJ5hw6NhBIn7hxrN+bofaoYA21
c1gUSdIzYW5DeI2ZluK/99wHCUbELnmgd3BSi7yteuvbJJsvobC2hWhukmhCKl0lcoMfsefLb5aZ
Jm7qT+9S6pR2SggI4a4XVTEnl9qZHwmZm3cJNbidGyQfFYeoi85+cT0Xm0MzXMTAfuCKT27+4JT2
g0Xf+YhafeNzmjsttnNf1Qa1SeJsIN4++yK0VybCZzo9HGAx3zhqH3cVH26DSWY7tBKDkidKnR7t
o+IUmRJ96GQfK3t+jCXcIfhs+35erpK8+Oq2FdtUdmvbgUY3NbljQS4e2ow2gVHF3AQx+rC4zdlu
ilMoyguQDs9WuA+6GAucbI52vsxM1e1NG996nb7pq+UeB1y2pRkCwCvsdzMlM2ThC8jHCI08E3yd
pSfH9HgESX2KpynfjZ38XMaROrXRzAZrvndDBlZGsMTGGDB1NoVTtPHLFTk9rGK+u4Zlmh1zn9iX
xn3fE0tSfyizNtmuH5Xa7lMm08s8v5p8gPXGacttmhH6JJE7FyWDpxymYy7LD15UEM8QMF50ta2y
ZdgkJLukE6b3OCZbxl+bzgjHdp5tPU/A0w6Ne9u0rChSBdYFVpU6LGNcDXQyu5yysAb+WvUHFrFv
BDn7tnfB8RODNZqqybVJEcNUOy7uiZ75LZsvqOMYPyCHsG/VKanz2VW6kPO8eBEF/rL8lsgO0npY
b+U4h1sQNbAaerKbrfcStDObMJUfirp4Z1vZhVUI8mWjh6Cxnk1oS/zQCa2RefxwTZWFRE0ruiaJ
giQl++x0hoLnEn7GwHaTJO5j1effLF3Sa7XRSkclfBmdfWWnAaUy8r5Xurlq8vgRKdRTMC+S1EAw
7elMa2akXrGNs+J5IGAWnfamyQuiQ5BrK9XvqZaPB3Y2957kF8hgYKYJOjBYGQVooLOb2p/2vps8
kCoaHpCiUYPbO026bwciT0Iie8f4a7GU0zbqqUbrPN+FJZySzNyEYX4KTO5gAG53BKNlF+yp1Q7i
FDx7i8V+wpoSN3A5rf5RzpV9iYsXl1X+nlfS2cjcf8w6V+zpVN4z7C9FkVyEFgcBWV+Oc3NqavLG
fJ1it8mH+9Q4dGeQcGyq6BxlGONkwyHOiRLKksdaUawq2TXSYsfHlT2EqrqnifieM9dLn1t03QNJ
CFl8t/5waIv8tBJFMPSc5zH+mNjtU6KBzKclp3MV78M1NdlxrHEXFAPZHUO0N5xRYrcAiYNyv7Xd
TaDw/XAEozmCObksqqOw3Ze5MUdObf6OvHkiy7vmWCSGIKUpOi6q/iQ99umKEnO3HkcjD0xtGEHu
j8hnmcceM/0SH3pa4u6rDeYxyFdOeSv2tJM+LjMe3WgcnkMVGXI48SmAcLiB6XSUKNOPzQzqmOji
a4qjB6ooguofnnQ2yVTyLsp8LK7SsfiEjjHkmDbe9T1cJWICnyxlrokWOhC6c4Up796LSb4xFqnd
Esm/EtEVketX5f+j7kyWW0e2LPsvOUca4AAcwKAmJNhTIiWqn8DU3Iu+h6P7+lzQS6vKfFb2LGtY
ZhFhEQpdkQIB9+Pn7L22mJZpZbQWgbqOC+Aj7sSfsbH2uWzODcxbJ+t27KPvbpY80OowVuLMCZLg
uRzIECEMUN5764nR5B5Oynhsg+nWTcxQI4LJx6KDAo5Ndnb20aD2rW3dWgOgsRaY23qcPvWys/dY
bb6juGaCNVw4An9opXHNA/PNCeji9Sxt9sRTnQcjx6DgbxPYx0qROsjBAvKt3NZRm61mmCt+q+mf
gV1fkoAHu29Nc6tARm2jkoTOsOzvrYLpRexWO47mHd2j6FrWT032oNW013tEudIhHzv4nKZ+C0uT
bWyIltlnzffCbIvL4L2bxnNVcNiNIREUk7PXFXHm3CRXMo3vpiKcNk0PzMn8ppQt/J6w3t4BZpUk
AvsxoX12ZFz7kFF5makPD6PEtinLBxEL9tf+1s/kIGjVtOpa51CWJYmKZuhxTFUE9PRkF1dElrJM
EICK6tZw+k/PdKKbLNQhbUgJHIsfB7aXTzDDR24UfwyafrQwIMiYM3Ks5YI2pXltbAIkxJBuNJ37
jSlpyNBvO7nlPVHnFa55wYitxwhU9fHHPM8nPSELLzd2BLyw2GiwuHLtlmWVsxrS+J6xurtP+tG3
xPTpNTOBZeKOMuMFMMHdLMncDdw+xK1l38iY84URXgy7v809J9p80NdLgLe/7Dd4rtdD6yZ4gGkO
AFQUGg+dZp/LML/ICFN/LLT65IbGnwXkiDALoIMf99y2zB40pmj6DVwQe5bBFTZImUZkMWCLZUYN
EOyoqlxfkTLnG3p68crpypBvn4foMNJpJJIExGtsEemsFTruyvlRlaTF4HGRiMr8UNc0IAyz745T
75vTC5Fh/X6Q2YVj4Y1G+hJ6d2RKuJdlEPhwG+gaJEcSn17aYnipCHSA3af/NOT2yNRZKxp4K8mh
9/eeUzP+rJq9MbBZDzr9xdG4rYmiOog0LNdekh9mmtUsvAsNCxNSbhXPeKn5BNzimYRtoIB0F1c0
7B5YIS7MRBe3TZzu+kpafOrIAsfZ3tgsGG3LH3NHhsZ9g+YWHSDmmYzoqAUdUYXUiIEcf4KQdrNj
ixeXIL2Vg/kFaco6lrS76qZ8s0IBdDrzTlgy4Ww4tb0ACb+qsp7XaZk+1kZL7mP5lTGhHmSRbgLJ
RZxEwlbogF1w9bdCgl2XGMt1Irnj0HjqtPQ1182rw/PeeNMljAeLCDOx9uT4oveUECLu+EWpA8Qc
6OtJH0/cid8yGYrV0MYbUwavy76hMthW4XiLrPFl+YTqpqOQ7fU9AinHb1LjrSDvMq68O3jcIJyS
Zo2ihZM71omV1+SPETNFX07qrR7IU0g7a6IXDwKEUS1gzZtQ+LKTTl6ywdmPQbofU5M2GdnmyEiC
34+kVOOxIirFoB5Ef0PA6fK4lDJ+FUn7kwHqWnQhbs9qGEDcu+8jbgBtEH+GgiCkiq5/B53F/uP0
VEIpsOuTEKe2kIQ5myRvR9banXI8ZZNprBw9epad+d4rFW6ZPV66yt7FevJOz2vHMYmR88ESYfNM
3spgJn4ZZx2UtcTedRMEhSbHP9UUeyQ1CHv7UxaEj1FCW4SJ7kiKTLFq8Uk5jIixB2qPju4Ea2+y
j9wB3C8e8hOng0WgHasgIhxNpRwlnFb3O0+RByrMM8cOXJs2gP2q/mqm9mPsY7WPiCikRDvRw2nw
ZTuvnHjWk1c5fkhZpWcOkVdsJJgWaalqxo72u3dXBXeFIAaLYlxrdfqh6UoxouaiQHVIkyMYG0jA
Scj9Nmdy2yXRJgTSxeDNxpbXbbUllzI1vG+EK/E67q4VLkZ/qa/acbSPM+T6pMjTNZGP9iaECFBA
F0ySljxynr6h994rjV2kS7GmzqZzHEuOc7fStpF6sFASvLdkh5w1dSRrHEK6HDlVFPlPLY60X/e9
Xm0M2op0Uk6SMb3SrrMqDylmtLpoUxza1WrAN7lKjYBZcPIYq2cn9p5rWAbrVnZbhYBhnVUUflHa
b1uKg2xGNlaN8avdHCbPeeHpohEuzLd+Ml5JfNwlGYcW2R7S+dsYKArYk8y6OUrYDoXsc/Loy4s+
0MQJGAyacm/Q0/GVU78NsG7z7koDHj9Rn3/BTRwwAWDOdZ0XM0MvllgsIhmTSPgG1fPyQo2l3rS8
fY7SYKKB8hTZ1XMXpF+/azC20KuYxLOyUhIXQ5fDZn6QkClWjehdGEPsFOBeOKIELzSwrgSTnef3
cswvM1sy6tQrYbB3LY9vUCOwwJEHSrEsH7HTvs04Xd1Jmw96eKdcqryMEiKvDcQJx66qoiM6Kbim
sHc5+hT+EMWWDxgjW8EOAUBVTGeQtIDmWL4UFV76ANDCvvNSzhKMbXce2jm7Kv82WnSobVbNJqjU
au4aihGslcl0xej43dbVsxs2N+KdJnSAf2EUzJvRQHWZlAmlVBz5vSVus1TDShVfBCj/1B4tZ0O4
fxhX3E3JvM+HUt+jO0EXUJNaAQXSJS+SsLsI5lnP2WpmFo1caTeOGMiEejNE8qibbEMpVVrIIpWM
tzA2qXkUkeFRMruMyOthnfPO1jOxZzp1Dd77+aOwy5RYvFC7YyLDQ0ydW3bVc59EgCyH0EflQvh4
nv9ge+R2D4t25SA78UHEfJgnq2sfM6RTny6OUbuqj6k90mO2tqnF2QyPMm5QdNKR3a6VmElEiIxb
amPFB4Fx1W116yKc2yrjt7EV+5gVl/vE+NJsmyBc1ka0hIT2iVqsSITah/JJj/iAlDl8WC03SZ6D
ce63LoqxVZ6ZyOpRhR0SOnOMLfIdQfXBXZzP94GkaLdbLgAyIndnjhaTyYgYAnB0606PtqPJZzzN
FiqzenzOOKhdaMTui3qsj1Yqd1lH+N5ctP0WJeoa9fInh41hIyC/hDbJTeK7GeS2p9v5przwniSo
q3AHwqgdto+uhizUraaQ7x4SgFW/dnCQ7hYucDe5Y16dBnH1FpFNwQof/WBDfwJVOZ3iyIaHZuub
Tg32g7LkXREl/R4IIcDPqfJWTZj9MCbazGaLxZo51lF2imLbUol7BCO6Ju5KAqiKLybzldB267tG
35uRd6U2XvRMgzwYLpifn9yjFQ9//VlPK+IubN8Yrc8wmNOjMGwyjQT7dFgc+3jOrnEawmXJxAsQ
xtOM3mlVjk3Fx+KRoj2XK0dDbRWZW16cwEHlOL6VqAbDzdGS04erhe2Ha0HQcSZfK4v8TgZkuDK0
/oIUcBglAPJRv6VzBC/TG1u/TlW4I/XmGMryr+HdVJVcQxm8mKE2+rXuXJw+eKTucVICksEG6qs5
mM0ritqHoW9eyNvWDkihLm0Scl5ehlHkDa/TgAYT+o8dqR9LYGN9ETS4wXdSSsWBn/cwZrSgPzFX
KXcEkxTboIwoHYdlnlAXmi8mxceVWafI1c+DCB/R+fxVbFiVHp0t2Rznud5EzjwyC+acVNJzLl2z
pwv+iff6yTGqZxIQnhuz8b1mYDS27Gdl/mgNKljpUfmWtfoNwQ0lIMexzsF8XUZ+AJaRtkX9GVYG
rJlAPOop8/iGmLBzM2sruzMeEDAh1JKKeidwSxCS1ymzAQ1Mne03Ovgw4OHgIzQKxjh0vjVjish7
YVF3W/tnMPa6Ng47qgu98G55D/22K69FXa9JAZn38+LhZs61zZPugveQHNp5mHa1e5Uo5+YM+7w2
W5upr78dgxk/Z+CAfkx97G3RPkVIkFa2mI8VwkaaCUodlcd20aGIL6Z2O7ez4y8nW9MjJNv6DLB+
H4I0+XTNlZey6c7qRU52BziAMszwgruhNrRVT+cMRei0MizthdQrn8wE2iHIcgCFipd5YMeHE47V
LFBMSebSByvnE6PxKPGdUYfbj/MMWQzt5x0mnbeeg3I12Yx4WhR5gk3cHHa6K77FZF4zr3rSinxa
U6e/ZL04SteMQay8otgP94Wh+w1tmuWj1O22WNVJsXNsxb7odUcYws46CSq6vNnzcsg00xTmiCqL
bQHWca80O/SHrN+WLiJGmmqEw0ZQRyaTFk1aIurJyCBo6TJvkONfHFn8HZP+io73MMwoqiBezCw9
EYvkvPRvZv0l1EmsacwzU9FyI1tvyRO2vnQ1OOsK3HIMr+JqRoF58IAYWIX6aobiNVNkx9m55tDj
dYzXuF0BHyXGNM7GbeaibDdM73laMiyHUtCF47U3KS1ggjRgVeXXvvROWY4oQuQS2Ku4jnYFwsks
96Oc503DbBa8cHOEbal2HlltZSj/jC7kIIZIMDSi+5ZU7UNLfw4aqNw3nTwZ9MX8mAoA3wNprdV8
VpxzQxQezUHP812UV8He7lCqjpQT6DlRMhSas9LT5KW375jTXb1sfPNAEm4DlKBMg6atkuIeJKJJ
BKoOj6dk6+9bnnUi5IrC+KoKc1zboU5uuGYFa41VahMbH47W3UTbvsOKpDVjMcwf4CvtlFwYgf3M
rRl3PE7gQ3ezU98tfxsapxzo6sOemeBuyvSI+EB11T3QdUN36Urwktb8goYF5lYS7rVEvJrEFec9
NwKZdX6DmwRCAr8QZ5WD9KIfFTlPxnQqyF9kK3SqnR5wyl0CVnWIwE4cvPO0PaOnXkbICHG3ZkK6
Idqihu5jRS1ieLuSuTy9052DLjFppbHjY+iluRn0Zc2yrkZNXmxQ0j1lUr8tynIflvqD5WCUdS3S
7TNV+Z57D9yCE2QtqBXmjITPVkOMSmVx1wjaeYbG8pOUzuynI2wfkEaHRD20lSDDj+mEbZzLIBHf
kGymeHyIcuc0ZAGcCj5LAWGLlC7vnUgtWvrwH5O624xFTRJJ+cLTox2m8FjmdCoc8ur6sHnQ+mWZ
bMvXTqZnu2WZD3qq+Iibuc0ceDS1seD5D15F5kKS2/XaqtUtJYD5ZM+luU+a5tI7JlI+r2c187Sr
U1ZyC6fft4p5mbzSDlLT+KUn5x7LDMsmPfe5zt9USzL0lBavcshfkDi1u9RGP4lMO6iFt9G8TUay
6Cqqm4vOJrSa2/glCvI/kNSsvS7a+3g0JHd2dhcAc2LwAH4l7uIUCWy3oucEvLHlsw9rZCCLaNHV
Bdprk6hg6ag71+xsjjASRUZPDUw51CHCW2U6pBhj4vAAxOgL7DNycHWpZEYwKMF8yrUfO9PmdhfE
cTXMueAhsptaaWYvTIzTACd9qzfVUVbEgXlWUq4ZHMcn8D+7mHzq+tZnOtOLtshR2C6ac4Zgzg/c
14DzWrvV5/mtF/lRlfwKXuRH6mOi5Rj37QF3zvdPXybPdjVcu9q4snRA7CCoQoe51quipo9kq7Wh
ZR967d7Vyq4ANI17gUzWNrWcvF75d+hr8O39xqgMtUK9iOEWemCRvM2LWgC+Z7bJjDYDoT2b26p0
j2LSStCH3ZuYanKUaCEjlwTEvgAsGQ7foWp5LamJj0PDN6JSOuLkXiFYLVeZw4FWw5lnJ6A71eMc
qD+mYjkK5wzC25i/FEUwHWQ9g6nWItTcqJX78CNnYYdnGbibgW6jUs0HCfIuq0Zp74aO/6c54zkk
C8YwppmeHCv24ByAW3j+0FMY5PqiryjkelDjTwI7nNKlY6akxRvB5uYzaVqQhOMFJRBsvDq+t5cE
7WaiNCiYY6fTtOm62K80dehtEEC6xZFl6YDQxJkOHe933XnZSVo505q4PWlMzPexlKtotq9my18Y
RaqObE0bC8VYApyK5F1pVPtkdBfLsbofe8RSjjS/k4FCJQVahSC2XtfQ9lBQ51RGU/VKy/YQ0y3c
0Zj/m7L30GHWhnPXoSuLyVfZJN0gDpnRvZP6mviz7UYnmQ+XrqDwt4tb4FZQLde6GOdmNTWNcWBi
Q22voUyhDbWfpp/aiD8iOys2pLftpSzFzujOHKSrNbPUkbZ/+a6q6cZlY8UHC7q1F/a/pz69nEB4
L6HZoUTyCoy/UKBxg4FNHPz24INBfMlFEOz6XOS7OGgveKcsPdDpRZR/o/lOLwkR1XNX4xarNhld
wm2Q0PzJA25Kl92wdaL63CO8eHEHcouRXb/lMp12ojHpyYt+U7faRa9adtRo/kFJsSU9K915qiDo
1iqcg5TE22Q52pKUU8oxKuY6u0warITKmiBEMpHYWWi18M9Q/jXBNCP77t4qRiWe1P0on49MzC3m
XQWuHL2jnVmCJlQMgOHaosnpiGDlc/5CxVIccWmymWADsxnjGNFG6iTU6b0IVszT3vvWPmaEoD9P
dbjui2rLDbCLBm28NyzO2V03veiNS/GjAWjqplWrpttku38QC4e7od6HFoUuc4qC0CM2dmNRzZN1
vU2WR76BAGLYL31PhVFMPNfADQjBNRzfqDAzBeHn1DVyh9NT+FNpZ4wXRerXLq3JytIxzqontKHf
WgNDFyjWDam4dNxk06hy3yYlCFSK/VKQzZeHJmenOPurS6vYVE7/1sBlWVd19pEU0RPm2E1W0YRN
aEedqU7tftmHw+meNSNfklHu4KCI5eF+62VIx0b3dcP4yiKt2Yak327MythllsYcyTF9D03dhhTV
IlXDRpuMt36JOyPJ2WM+Ns2hvg+0UN9SNrbugeU9A3k70A1stL2WqUczhw6LsmBTyob5OOHVnoNP
Ko6GCkZX95yb3Rud730z8ENzSkuPExadpDggoOIOCRBPflXtw3C61cHwmebcd20FJK/N6Thy3yAQ
O3koGQnF5uQhEueniUEnW+4fnpB5lYJ1o9Yw7goEgETyRjhZKkhLYfyMdIPmZWivoseirBUnAkQJ
gCl2acPnnLCmhCFM3xE6mpNeuoECfjKfVFx/9OZHIfWbVmrfRK4/T9RBROCwhFXayi1mLJ+CnzB6
7Xeb8phDglrzGct1C06vp9OwwSMg/5h4NtfN0ukzwvZUY4VdI1+Mx+jSmJLSqx3v8wJmIjKNN0Mr
Mj+wpzOFN1LRpr3nPpuc7i110mBjKtflnsRTxkHqZdYLv6RUW2kuE+7h71z2N2+GgDzbzlFLT6VD
vJFhkKlud0cTuHvR40zjiu9UycrBcc+q3UV8etLhvO3iMfyRc8NAKUwZIhIhabKqVblFleKW27jp
H7lrToU9mXsssDyqJKnRofqJmM/xRtAIetawU3lz7Ru7AXSYE000pEvsdXGC8UVvs6i3mQkg0Z3V
kxWijfQY6U/ufGxCec57h3prbtn1eJKfPVQAs0OHW0fN+4exoKcRcZT2Cv1zo19SXT5YxuCcU6FV
m3CydH8iCHmr0sFdQ0Krdl7i3emVPnLAwPeooH89t/PI/FtGtyaMimcn6+nC6lzxiK3WsIeU1DP+
MQX958wTexZdmj4lZVBuak8j6TvzQFvL+nPyDDoKaf/j9GVz+/1HWc3vaNMA4i5f6jR8B53HHKyw
mKK5uvXMAkvIZzakd4bZyAeIdD8RXhP2fVvta0A/zHbN/jqYtXvKMkKaReCKI3TBYQ12xqLNnhQ0
hOvoHBDT4nsFpwi058Exj2pUskV/zicvI3+5ex+GojtaAfIdYuNAH2eLXkx0zoGLgT9vGupb2KLo
QIp/ZZ60Cb1s2DWeXQNkNmDneTaznAh6neoi5BbM8+7iJtg36IGvv1/qln8jA+1QhkKeFWGK//h6
VZFyrwMrn7HX7lOlRY96XEaPZMvv5ybN73//i5pnWhsxk50ANcQWVOoPAyrjTh/sWywMj9kG2z+u
Hm8X5mbgSzm0LyxAGD1m+PFtcaCMMl7xXDOesL3xoozwEwGN6Zu1rl56om1L7uflKRdGfdK76NgL
J3/C78nEXc4fRkhEZ5jnSIlnM/RrKzR3phvdvC4NPuwIkXyngnhrdmJaQ8hjVM60fevMdcB88D6b
uKZ9kxK0UsbNKYs4OUGOgMg76NWqzd0GxU+YHcwwxvMYmJ95CAtFTG7FjViKrWFFbP76fOoYpu8C
S2+2LRbVjWu0BKkzUe09W+AzE8YqqXpxqGKw4w7m9UiE9t8pl6e2xfW4NKgu1FIO5GdI10VanQvl
jj74Qx3heHUgQoE+S2XqL2Ta5weRGbnvyBGPJ9XbDbi7GO3mowU+7wXjz+gl1hVXZXN1XFJKXLUa
MTK8Ru7wPGFJYFaSxdtKl/WmvfQN1GPhzjFKjtdEuNpTFvQPShvyy5C9BUiZmAB6GKOZbR5RVa1R
chGJOxLB3izH0mAC0tT138aoOv7Yyc08PGwehWKWbjovpm/fze6FTomzExIjcmsysQkh85+lS1SA
Z5p0HwyCVhx7MbMr6Jhixnoa9BFoY6k5e657ti0zJoyuVm6ndhKAwpeznpMOuyzAPSpTZmr1Mvdl
ebduDPd5Y3P0GMJz9RM3FnvDa5aKOvnhaNYhBKPGDqtbyPKNlNnb0Rz2e8kMf6p1xmNhNc6rUEd+
M9iNb8johJrAOBddKuleR8xCNNq5AlRySDzUtTXzfJPCJPU9PfSuWlwHh1lECJFGKISpY2sM51uM
X5wF91hgGELInU2mTjnG3Y7cWtQ1otP8MEaDlcdo+czPUSXtXxWjfy20etUWZBchgYvulcrcddIE
+Va5AsUM7vRTFHkHy/wsRCg5rc3Rg1Qsr7FtoQQi4mecmuCI5m682spQh7wB3lDK4caH5F1piYR3
SDay1QQVHaXNk6cl2k3KY8TvWJVO+BmFEOEzJl1hFYoLNhuDGxO/rDd16S7t6Jn2XdmsTLapPuLZ
IVfO9Fv6z2jKcMlg8uLQIjsMlVZ87uv5DdmCvARK91YhnoitJRr2pWyyjgaG+vVk1K//eCMw9vyo
h5XJ6HydTqF+pvkSopWT0M1cs9iqKP4g9ghB8ChHhwSNNN3C8jHuO1XTcZm+mGNoJx41tDEpU/jl
GkSFOZBvaa/kwHgXRUP1kNDEipF5XkbHPYTIw1ZB6zSHXpADBuQj21sGJ2PbAElaaI+VVXIwVmxR
SyxmsElDQmZayr7jhPN2TrQnGaxzGzUCsWkFzVsiXFACfVUTNYw5LzO39J28VW+TBnNwghD7RFk9
YtdPWv/3LXYGuSP/73rf/1l63f8gBu//I1Ww/JeiYL9F8POluvi/yoKXP/KfQfbmv1ukxhFsZwom
Y4Sa/tt/5ttZxr87DkJPB7hMUTZd9L/+jZx6KPpEyhNha8klwfl/i4EN/d8JyKOOcEy0854NN+mf
Iuv/VYT9fyf4sP8aOMlNk6grNIi2ueiR/ytYx8ibQHM0/PNLMpE965heR/6llCRhRsP9gjH9L0Lp
/wvpUSxYp/+De/rPV3Qs28E8rCNF/ieijgmPPXFtBH+emUxo7gZB2wQgMOiBv4WZxczpBgYtWOQa
XP0aYpk5r2sOK+RYDmX4aIpSrKdK0m5llGganNTCaTt5Ezm8xB1rS7z5v37L/539s7xjR7c8Ezm3
YQMXcf4JPgSNp67TcuDdkCZiEukZeviQeQf/+mU8659fyOKl2GP5XClmOPr/E5+nTb04Eo0EKFyM
OGpwrWzkTgXaM7hEZhsaEN48HGya04kPbgyeQbWBR89BmeOh0uqdEhNNETP70aTtT9hZjh5rAMED
OIMYhHY7ZM4csPTyok0eswO4CPsgp4XeoO4cmjOdRUY141Zbeh9OvcQXqgebAnA99bmDW4YzksWh
wvHQF9SCaAKtTNZKgzU8Je8igudG02OLY5C6pkBqGpcIhQpB0TnQGZuLmc0iS5M7OBzpKgJpXQ+D
AGtLE64Nku9haoxN6hkn2AAo42T9AQCavSpFxGSlUbtNAuTXZlO+xpyQmNGU24G8rr2sOn6cK0gC
1A/JPLlHtPSHuclHRL+cZxMX4bFbGMG3JnO/DtIHXF108fvpQxolvvxFqoWw0CvNdRYFwxW3mUZb
HXoRmDcONGGNQU1nvhNCVDkKlts2wpVCrA4+LmGQ4+HURE3MwYPosxfVFR/dRIu7pr2MTqiF7pPI
iHb/l5eE14JuwoH06lMsUCziFPGTnOahW39DE0i2sCQSfwRNUOZtyeAuFTuXOgIsE9IrLcNMDsdi
U7pdS3dpnn24Fux4dnVv4esuazZrhkPmXROl11gQbt9O5ksY2J9YZn90GBVrK792sAeOXqrZe2Xp
63YuLdBM1M94xe+0yH4kZmiHjFh7x2G2T5zZ3CWRiBlBTcYu1WAS6lqxD5jy21qlPbTMLC5hhKja
7NLwPdMQ6ZmBhzplEtpbSI+zN9zgJbMzeWIKgKNs+TZbwxOUA805wyLQnwGk4Cyewvc4DwnKI06K
d84fB0jyocs4fNBt075CXyHCkC+TOr0odptx//uaMhwZFM7qrrFyRC1pSmVGErEcEQ2w/6MdT+mk
1JgNY3ckZWcCht6VeyHt+9+QH89ljaGn+tTZ9StJvRtTQ5+TaGJkanWx+9zaWHAIVrVdPlXT/JIh
JdXCHfLjeiVMZqgk/9TMUNxTq3B+/i5rEZdXeMnfkBELdIJbk5DcIBlO4OxhAuQkZAv1S6pnqb+I
ZVXjCm6bIjznJo/fQpZ2R9KHR7KT44jvc3MaQBA010aQb+BOITwmHAk4/l+7Q23Up6bvcnoks4/w
ySZCZKRl8MuXdI8wR/7DQYPX9+EYOT4uRRPpg8wRE3TA4YxWwKRGnFZIueZEb+8n9Ka+PkJ4SNEo
lS2PuF2Lf0QidZV1swFXrH8XY6LXPsui24KS52IUXbXFvVz6Wm3tlb22nTFfLW+ytC2xMnLn5fda
LzFOKsX3UeELjsf4N8HAMw42LJEVLCX0UF10ThPnwSwJs1wW/N8Paii5EmkGLaRPjJ3hRgalrHf5
BaNPDTnpLU0g0+SaKRsFxHIVm3zBpHe8pd+vJ91X1Wl/ft/tP75QYYosWo2UYsLBgtovXPW3Lpx7
bSBqyuCiWYv7YNSnFysNXixD3dfL517O9u8G2Vaj2HNfr36vWzOeuew9Q47ljUb6S+YYF0v2z9Wo
H8iVR8CzfBhl/RxWwQe/zVdoE3ZgzgWlukfLIQ20w4xGec/S9z1irlwe5bMwp9APa27eyibRTOr0
0QaGLVR7pe+Smb22gnHgP7VPlh/uZWZ2q2LJrwKGVG0ht4m1waCS3EbkzcxBN+5yy5sSiBqpFcJw
PtKw+UwxEvqaRttew3/cyYge95JpCrdpUUnkV0ZD3LYRLyqUcxfFxPNhangYdDwQJcoEKU5p0tOj
oLOaIkJZlTwtYyGfmKIv+2fGFbHd8VWm4mEoWkwL/PTMb6OEfHFGiThPH1UeSfoAxrDu8+bBGbVz
WMWXuW02VBoMsDzT17Jz6Rj2PkUV6hszdpcgN9+H3O33BYIqFJ8uDVjj6CGR6sPMo3m/KHr6DJ0w
wXDWmP2tKhGuPdjMAQKCDkTEJsZTh8zQu6UVpn1cjkcWAZrES+LD7yWOKvGTDcPBaoZt2+f9LnSX
mKemfydjD+9IW+Nd59YFScPgX+GBhycFA4I54Lj79d6Gw8KUf7aCEolz635F0KnWWRmfQ+KtKblo
FNamVq9lXW3BrR1+F5JAUiSRqvtWagGLF0fR5af8vlyU6I+x7B6tZQXoyPKzDG6FqT3HMSf1QsbW
0cT4uLXTDpyCrb9EdkjoqiTdyhrjnUrVV5E+V0wOflPlZlzbRH0MO6NqZ+RDDMLJ/ThrVn0wmuhP
UtHdzY388pvJFKKusVL1TRwSu0wXAQ+BxK/ojFtIoTfT7OB3zGAK6M5bRtsM/QmH1Fr45LvweFc0
HhPO5ssySbgiykt7ehia2tsh7LH3QwZ5tOpPI0o0f2SY5Kfd8IHpli6+F65puWU8rz1KaGWS/aCq
bV7o9t5KJmtdhch90IJCcPCyK47H7zRcIOa21De6/gEiMLzBQgQg1hLElzAnKgvD3I7htW7um2Lc
lp0BuFsYjf+bH0A1Mm3CgbYS2vdzFwq2hkK4NB29reTpXycKENxg4gIrlhwTAtRexIiRXbES+oIx
MjNG91K1mXdWH0NQvuo6CvIlPERAZBlMvgFwmPJZJ1gs6RvsFL2Fsp2Ti0GiHDwDi3beH4s25pzV
/Y4CC0W1kyz9awrT0ayPhrvsAW2P77VrzkM+0tLIBhYRsIEVepSVuVz134XLWZ6z0si+R8+6Lgux
WLoG6bIMzpWRrOPnoPY+gxKRMb5080C7Gfnk8j3CMMguWJZ4wyAHtx+8vaLrUDYypsdPN9FmHLIT
5LOqnjaVR8LJpqpacayj8NCgWxkNUd/leouWQnWKUAVu7OXHJXrxZswoLB1s/Ti63i2TfZL3vsGM
IkB4TcxdQnv7uy1PpInUHpfXU6hl8jjba6l4DGMtANUaG7tatcPNDazxPAX5JxLg4QYC0t2aRjD5
IcWoZaxhKhHv1aPV6yNjPcVZTE3ZT6sMRBXDsc4ieb59ZRE/d31tH0CHHIqw3cJRbCCpLAISDQnG
2JR33ty9G6pksPM49B3ZXE30dwzq/6DuTHob5/Lv/F2y5x+ch0U2EqnRkuXZrg1hu6o4XM7D5SU/
fR66G+lGIwESIJssXuMt1eSSyMvfcM5zirBT6qVNPWfP3vNYFxXMJyImZ+e5hOS/MXkkJOwXQ8Ta
ED3i36OJ3VK1v2FpCoaHM74mi+SthXyZ3jt1pcUzf8ZV1SYHFx1QaI0uX4zuzBz2yYJFsk0GEiWM
MX32BzHzKKCGDToqylGzjK3rjgoNcRjgCwRYZiG9MKq79tmh+IWNmDACrLUdSnAc2rrvnbvsMvhT
GelJfE275kNDpbk3PZ4MkEq3Mp4K5o4Ws/2RqznAK13WinRvDq6joPnwBjR29Tw/xiQNp63YTuU6
12Va2RZ1cbKcYQjrGoIsM/jnwdSzrfjDjL08l5JLN82KiNoLQYGFh0V4yYUlXxdWxVI8BWP2zr9U
4m0ggWTgGImxaAuwaHq8vJggfCMxeRIVc1MezKqbrjGPksgHCPSIctAt2MiDPUl3uolj1c/lvpp4
LMB76quuPrn9et4kmbHtcKpfJ49om2XRvQ2bFQQk6BEX4e5cFfwa2QUfA9dkMDbyxrO4R1q+HzsS
vFxZ8D6ZC90BmWyP08yxunSZCDWzMWDQFNUxCCh8pKcAe8xoY/ESqVCmHErFYDs7A48FOqruo8fk
+hFk9ps/Zn+VVXv39nKlazLCWMJQSGxaKm8EfWXVKK8MC1xoMg5/ZcZOC6eCSyD9FiH8H5ZX481I
pyct9/AhQh02Omc4zwsLwLa3iDEmphNmoPAOSTW1J817D9aynjTbdNPjXnviwDsLzyYVU1+sU7Hk
x0XM5pXjeZ8t45UixWXsGRu7eNwrPwaH2uKuMUxiBAC6WZzqsBggszG0LNUdoVTubrZrbsCyuOTC
mp/z9ptQAMJG7eBB1mNwYQjepcM2JcpuQ8G1CzDT3ewEOy9bV7otLJpcR3v0jgx8DfGaLJO2J4IM
r5ygbiBkNoID5YRZEmhQpPNy02YDpCVYjlibUeUJFpZlW90mJLJF5d3pJvpv6Ys8lEb+ocVaeTbi
AMshokRUC9M9XMl+VwzqqHJtvJfrF6v2g5Or1HUSMxa3tjfplWL3XNRuGC+9dzfrjTzZwUBZxYqq
Xdk3/qR3W6V57jqixuFiCmAMxYwPgFJ8CRL0eUqdSQ+kD0jYGx2A5J2ciXgiqQL2nyN81UpvjHPQ
6/qJUCwEurFB7+0gHk8unWNAEWl8fBbadZoKTssJ7Sk3Ibl4Y7iI9lAbKqxseZem8Y67HCdUkjw2
uIuOi7cY94UKsmvbEzrX+6e+/6shizREGzM5V5d+aV3EengE5ipY1WM8d4Lq5Wca8v+aKfB/Nob8
/2jGaK5hGP978sBLNybj5/zvI8af3/FP8oBj/ZfuWYFJHICl655vMDf8J3rA8Vf0gM5cgWg/ht0G
UIB/Ths1S/8vpKAmAznPYw7ormPAvmZj99//m2Y5/+Va4Ao8XnYQJ5EG+38xb0Qrt44U/zUAdG2P
P55W3bBAJDo8w/5jytU1kwkno7GjpbOtHbyf4WqnT3bR9Pf/+tKM+nD1jMefV5aYjdTm56UEaN3/
/JWTjqClW39lEz/8x8te0YzXpvrHyzWoOgdkxr+99PN7f36Pqzi9Yu/284N/vRyA6bpa03++zOpP
Xtk49AHBei5a8qR9IdiyPIOWfLU9kr5MMb3HRi8OHJ9WNAZFqCBFPet2jh2+moxzDUMrsizmbIbw
uIk6wzqMOgcs24kVk3eJMz19ToL6xR6g3M55fxnGPrgCcjgAlKpOuQf8pcflpxAEkR2WdPfAUTdT
kPUYwGlIpgwBmJbtlMjdoyzseONlk4oAoZb7vjYNTkvzyyzActO/odtk0YwPG5f0II/TkNxhnCBP
TYERhlZPYdst4JPz7qRVQxf9BEMGTv4XAyXywJqctI7acwfIi6jbHBMbms2j27fdkYGh3CQQUBAv
jl0IOval732dI2NGvloyhFk6mRxdSNXRgBx0o/jGVpXC2dLcZmPk/qvP3pm04YRqSDvCKU0jVZC1
uFawscCApHVJFWUZvkGh4k3tmOfAgBGhLSUTzyjGsnbGUPBOytANiNMcFuXswmlRR0s6MN8qR4at
MZBD/xdVn3vOfcM9z747HRdGqGNjyVM3J+w22ZRt2kDKg925ZC3k53wBc+6YL7lZ3gFDBdom8qMW
1+xlY0qDST/NNTwHb3F2dqfXBODqIDJtLb8xnXspCjZz/MF+KGvF+K5PqwiOKB9Rc2+glybKUj2i
lnhG3uztZKPLQ4NRDdhCHhyyZX429Hx5bl15ol4uI4C/tNd8upRs2o6lgdpKBkAMd2l2KRO0xlD7
gDctwr1TvSICxmOR46BFPwaww7WDp17XsnNipBfPFHvGD8UNLGSwsRo7j/AJbGeXDfTgucXWJnbq
3DWiu2Iw1p88bSdNNL7gpZHML+0MSrIiFHp9TnMgPff96F4H0j72uTGyhp5i41BVOvlqre8+9BQ8
DhTPsWmmEMo6O9lpHE7ahCzKHQz70RjaeesmutwDxlHbRJrtnih3/KfQYLPFMVgtL6tO7lc+d+mJ
BA7SIxKr21le6yHbBgMA1Q2LuEAfq0RjIaexxqtjDezdXtHzPw1W+SzTymMJzedBahqlTlYeUuK9
8VGXMB5k9yWWSV7WVjWpMSbFz3D0F6gkBHsufAIby8b63g/Ti9fAgYjXeXFbYT0sbcYSw0BJGOSW
GXmDZm/Xdc8zFPItSK3+bRpSUAw9eXOePtcbMEHiVU2yAYy5yjxT7ZqWSQuqQLanSqdQqbWEZWjn
PqKzDa5dkB5NazL2A4sVRG4V9E4UeEcYy3dLb/d7S2MAHnvaC6qsDvcETZ0R+AzFjPXewqUqB3Cx
l5QZw2bUi5gSXp3Q/E4HOZ/zdrwQ2ds/ASuAMS6u+uKCenE8TBdp/4L9eOps4IBWm57J8zgb8L2+
F3P6mifhbJtMmy9Irx48x8mu2cKWwfkGnF38yddNQIp550kbCRe1g6Y7tT1V8QqhxL1mbrS2lJd+
5PINCFNclNr5xFfvCUhkNNV7t0GUfwn5Y6iOyB9teHdwx4zPy52mjTdpVEoUQjPaSyjixqX2Tec2
x8lDk3IYpZmsjzl+aFbqzM2w+BxsgbHSq4eOP4spq4xfKttLP5wM+2s1og+gGxmO2YyziuGZThfe
P3foj05pKaeTniT6sfERFbTzeFSTMHdmnHu3rAMxDb/CG5dzDC6DsUqA0QuMN5JAI0oM95CY+gOq
tOXoFX0ZMtd8Tn36J3sOWLMA4fOTvWnD8MhyPd6ZrfckiTlgJZa5kd2oYbOQRr0NUmUQkaszz0rS
uxZBMbz0+WjaLEKQUO9B5L1YDDz3GkJIDyT/0VV6zieNs2JGjIVeAJGwgSQ+sqlDN1qcj+cpH6BX
rf9HgvN34pYlVqVyx4MCOevKapg099Snx1yU1ZUOxziT5xkiznS48PJmD98M7Jh373OJnDz9bgWG
ntpY2if4ou3JAVDo9dmeGZBDUqhRbR3hMA2SWUXEOlbyUZlPumbtbaf9y1st7pNWr/ZGYghW6Psa
UsvFHOzvQthiT5NlbaXq3YNXK3ZZAXEBPSP5u3bGPk5srhM18T0IvpPmyki4ZvcsMsU5x20rsJ2G
nmZkH7ZWvwhTDzOagiMX8IMxtuQUWQsoHpRVHgoBhjxuFQUaVjsK7I7ER2sJG5Rim1oHXthfJuAr
h6ypngYSG8Numn7HQv/TC3d87tnCrKdlOYoox8z/0OG4gLIyn6G6huC8WHlJK3Ktd7vu+13SMUql
xWT2zRfes0eq/jwjT7mc0D5j/nRptVrmwa1xAjx2hM3Ed4uOdcHPHmYUGBuQY/5uovCQi+yi0ekw
9Sk2I4Z27CcoPq13SgMb5cIk9+iN/DfWRyd6yubbqhAJkcOn7/QgfTIH19tkOC+3g70amdpdFeTf
HfVNpkPI9UoGq17utmHt6PvEXeQ9wSknszboydNzIHQD56L/5t77tv2i+dqLjWp9KxKNGJVmYZQf
K6yLBZh/UypGdApFSrZPLasPhW6++YGHKgNsFV28jmWddQJYKCYVGbDwrRloTx5HmjEBe7CJ3OUE
HO5AW2DDes3F1Ly1ej9sa78DSBwXB2O1/QSZ2o0Wyqo5hu/fcJv3/vLOvYEalPGxR/iPO8C0oP09
Fo07biWRWAxU4Qwn4k6afklI8oLoB1B2CxqmKlEpQb+BMOTikvfY1dq/vS596yyBlMfR5AFHLayj
bo8voCK7gwSWhP3PtpRRN6g7ujQ/xhwxOvz9HfKhTRy0UedbjzWpoVsjbfZpwl7By2yaQkoEIhJu
bofvMS1p382FqqQrP/PF8LYAs7MwXpNBDZMMA+tYsa9DYwQFPBMfi5SvnSNfVp5/P9kSn6fEvoKK
mIjc3tjm2uyhlsTvIDU00cXOXNDJ8PxndaiL56Jdfump82W6wK8kirbNNPVM4yHns+3/djJsBWt2
wVQXlMit/0U0AREh9vCyBHTILPxPvVuRIZA/tLLdEy4StOPd1DUPCyRVxIEM1+BvP7pug9fDic+V
iyLUATEKacbmzlEnJc3N5HnnoZnmM3TehLXPTEI7K54lq39pS/BqN2wnMaVR6Uk/9rbABOUGPRca
d/GnrEoTPab7KYmKm1xCLCA98SVpvyRrVS0Vv9EuIkXQENiwgcF3gF4SxjzD0bbob/bA5Cme1LdJ
XGzZf6ReTpA8hWhfW0+YJ571Ee5TnhTAHuwTy85mS2rFQ9obV2hoctuxtxs9eWdouIat5jVWaRCm
lk2siTxYhoUzlSBZys341nHFaUPGm6x1+jEzxkteNd+JXVELJkECXMV8HPt63uR+9ZQLZqqmYZ8N
EK0kt40bH4dhN07VYcpO9ihx2BI87YfGiKKoaBongnULLXBovkv2PZpYHmPNDjZ6q47YJ0bmJyQd
pXNy56fBu67LfkMEjtw0yMezqnni8CbFxmeRiyr0BUcWEzLo6Yq/rzGQLACRwqAjQtSlo6w/4SLj
8nIrWNAO5BcD+RpKghyeZbwp6j4DlIlppHfGy+SU361wmIv14JgzqayNIsN6imKbPZgemOLUZdht
M7WOBfvlY85FsckrzYfWYXYnb8wetVkLnop0nKPWc2CpaMRlVguPFr/G/JP3NzfNV1ePG5xICvAj
GP9wqwh5Di1pFqx5q3sVj4+oyX30aCaFfaDrd62et9s47BdyYMrS2o+Zz4nULvvFQSLRYrfEtsPz
u6ezG7I/dpF9oHd+UHGsb3RnJIqjKq6QecdnWG6JrQ3bCchIOKTjQ9r5165f1XY1VisPioQyuLOx
PO8LeU3JxqtR7W0nX6z+6oBSTd313vThCejalkV0tEwDXLeCvnpyCVmnkNrmNRDKCvVvtHCMIAVR
+z7xiG3xgl1biMehhPakcC+FBcK4UTerrWvPf/KSATyJQs+dC4WTgy3lbXYkn2Yrd+zmNoZpRBJ0
wyYxuBnswq032cSUGVqcMUKssQrzF+EfLPKahMKUK2fNBIfcP9dR1orDCG1cM60taBbcGuQQT+wP
9jXx8jFaim1QLozll/KzKTlqE7+8pn8z0wrCjBklFJGVh5F8pIIg9G5exm3i3Hw/DbuED8v3kIGO
ZpFzhBsATDdLJpYtdosCx2/6NEhOqdL9LG2Nq6rBEYCSZg7RRhNswyVZOeRJLJK3PuvsT9Pszwtr
tNIN3p0ZbpjtNgeM0qexsL7YLlY1SempVf51qvhmzbBIh+IZgH3GruXazFC2xixgOV6nL0lnE1WF
eh0VixWp+CPJucIZau+FpcJbmulXdwFtVMgj8xOuWH9kOahPLd6JnoTU5g79RoIIJi8jC/T3BLIo
6oIaW57evI6JN0Zq9A5VigRydObq0L01qWrCuO1fdXu2ohhnic9m2QLXvvGBmAyYVYHPwh4Jgp1R
Sh+7Hq2VD1lsrngIFzSupn4m5YN8m7FLduRSbGp6FwStPBOG3MhY6VGQJywdpwl6e+u+mBiV62E+
5brJqUiV+ONzIob6KfCIaC+gwrTgwiHtj5txMm5D/UvoxTv7qT9kfvUhJ1C6QkswnSQ3w0LXm/Gh
g6pr7gfX+GM6xmvZrbgQFMYbmbHrNLTrIqTYLobgVFnK29zEeCS76YHIjmmDI/YOEYCPuWUqwzGX
lywrfrmq/kwJd4l6UXbrwvX+GLs8JIROuBd4yy+ig7mME3bmWqJ9OwHCklRj4dEuSL0x1MT6X8KB
UPk4ziNy2nsI/Ry4+VopOTp+Sw97e8IIIHFZanACou7FNYaunIELuukZ1NaOaXzooJfaGy2XAFlF
ERN7vodEvbbao56M6XtyYcpl+6TJ+KiPN7Ms9tqyoExyASoa3hJ5XvDhrlnnfcPjysMw7HbdRUs+
VDKc1bxW9i03kz8TnsI75g2oj1qObNru36ygA5cBhI+NfWMWFce7+bctEapkU/c5xQ8S0wefJlIK
/nv0g+DFqpeaGQCKNAKmnMFp2ESlXIJkVWxHde48pvWoVGOTGI/WBapRDNelyG6LCQCxaP8oS70u
jCoUJsG+zsMEwtwRH50MwTAfADg/Y4P41QTssc3ZYbszT191J5ZQkaBiragvgzkAcQQey58OB9kC
e7J7NWJeSHvxipuxihwrA4ZQzI+yZpGSLVfZ0WZPyXgpoEVQ2Lq8kySmbARc4C349SvIkXn1RJph
5VJQNPW3tarpbCOjBmWhtBvE8DR183eDvn0/mdYuLfvsNAr/nDaNv53kDDq+I2IG1g2Ri3kEqHCb
63PJUOdLBf4rjl/+ZvJztk6xH5sYSlth4zyuy5tnVXdx7H/3GpPQLiK/x9zwDb+iYCPEy9xlcW5H
LhcktX8Usy7bqppHXaaTAibYbVUgTdIJqzo7/ToBKa3JFoQCOgCZz58cIfd6hWu6G29C9x0oLunF
oVXFZGliPZ0jBsZ2FJfyl1uXUBO4O7mWT54Qvy3a26ydVej1wXEgmmg7OJyYRILhXAJRhyG32HGf
ouZOI5Ron5zRj6L3PlM4K+QOHZOiO/NPoS6Z+284ClC2uaPSIP8dd6AH9SK4Dqb5AVDyt5GXJpJ8
DeMUwhEhgt8wBLoNvTDFcD5DABhXsN2FFxiUatNe6LYWKRwKW1vJPQAMnbsOXzWcRDhzsEMhShxd
jJA704Hu0yz3ah7zaCI5pGKxxQJS26QW848u9rAr+uUxsTG3dzWwbhJ8qLgFOxAwI8R4GWpa4ehH
28dEqtV3muHdJXg82M2QcoBKBxkIuSoywPudU6sQeFM12P8XjhxnaF/joBMoKmb+ybqNRKSJ8Wgu
1e8mSXcMR42NzkNLEZ6Cha066MbvQfm3oGOSVs4osJi0PUutW0Kvlb/Npnm1FvOpT62COtR9Nsty
U5pZz02qfdtucGfbKRUqPidUS2/4AqXJjMOXmITnTZnGz1krxyhJ2MPLRkZO1j37fD7bmdAldrvW
fWDm1wKbEfrbhypvv3BS6b3LYrNon8sptDX10ZlaaBNpFiz0EXqBQlNXb75aAWupKyIjUfsuse/y
ChmIJ57qwkEKL8VjzbPE7/sbs5l3tg1/2EoVrPfxHJ1YwL8nqj1QRGwEcz6gFjs3paeiQyCeWPsY
J/Ouc5fPnIIXbst2mCBDBjkdGgO2mOM+kCR2KXSLc/FqpuoDR3uwZXLkIKq3iz05Cgw3toCnGH0m
TI9z+XteyGasMv0pE9nf1lRP9nqtzJPOUct5imDwIQEUCboG14be2kZksjDln4CEZ6w1Z9t34l5l
WoLfVb0282HO9HaHxoR3Wvbfoze8+m68AxH8oprsKsphF2A9YH1dZLSNvzH2XQRPpk1nNDDv44MB
5FPT7UdPWstR+EBm0VelYgAyD4KZPQ1pIG5/9jOevEs63jLMmaPhogoyaYYZdWRp8xuzldrWRVod
nwU7mbAYAfnFzu+5x+FnBukHgYRUbE2joy6RL/XnINWnZVbvJk+1cvWkdoG91ZLFB5p+mc3uRnuN
srK173O3Hrf+5FzjJngcZ/sP/mFSYZZT7nuHIaGbkrl5QzZ9nAw3slLrw6MzYzZJ6BaahDhqJu49
Nid3mVbdamE2O0JJ3kC9MXwTX4HC2Yg7B/nU3P9pdEoLyjweVyDVwsdigPtWjNx+JXoKOFqIQOY9
Yp5po3X21RFrFkGSYJGU2KQ0912vbCArcC5g7HQBKCifSCU3iHCcbfQE4U0u28+JN4rZAhq+sfac
TW2s7BiwFm5dfeXYNSeqfzJJj03v7FnVhEsJ2WBxaPI9X/9VOoWF4iYb0EnWRpSn2a2zpuCsZf5V
Uob57nJQ2fitOFTDQswfcNdcImaOiEtie0KgCpToy9OIrUz1cTe4cxX6SfErwXEO/DW48zRxIyXo
IYDUsWE6tbAKr794zura9JVWxr1MOxQx2mM/6S9FBWUvCa4NZKuN44kvNzefahA0lAEkMI7Tr8Gt
Hz3m2PQJcmt1JZRbFs2N5t55zMoyE2cz/Coi7cLOHRjsNM24rUmZWoMz4qe29t+F4+f7yiDnqxk8
enor+NB0A8mR7vNhA3pM6XsNe7qDUkQgB2p3ekv9T2UyMdYbkBPabLYc7EO11+Lg4Ffpvf2dTXQ4
84BWXaUDqCt0Gm5fLuEwQcz39fgNMPYp0KjnzZGL2xyqL8sPLh2rL32F6NK0PrEo2bRDdUuM6S3G
6wVSWb9gPP62fyeiw0r+5g6tHarWq+Bmg+FL+Nu74s7w0JGYJvsJq02GsMigFWMB3A3YG3tfZNit
RzpT0zu3Iv4wC/fNS81TZhEDIaanzGZ87/tuF8XKPFY9dAWPzmcas2NqiX5rMVWKPTUQ7HMrs+RX
m05TNPGsl1MGw6SDvMz2I+veTeTZxMAxhY1fTXsqjyT9fNPIvGQKV4Tb8c61AXNF1bYdkxTM8JNm
72zfetckc+ZEGI80Gm9JpeyjVmXPBLqDgdCZChSB9ikaIH/9I7swlFzB8KcYY9gw5LMwoOEWfIVB
rR2HhAeTPvTZoWhpAUs8LQgsy7NvrTWgy1B+QWHrpZIanXTTrMI3X5M0NTlatPiR2yTnqnHUUWiF
twdRfK7r2CNQi96a/NYRDZRFiCXPQiDlfZS2f2oIvhGrviFy2ta7JzCGp/w6FNb9nEUR52qsAUzC
BL5EPSqYjWazAUSu64T6oE4uXUY0ezYaElL1cEMf485M2dEwql8m8aLY8W3IogIp06BYRjKunRio
sH0p7HGft8AiCeHYW6CmHoliTUKa74weG501gTvFfR70p7gdOOuDZZen47iTM1Xn5D6qkd+Lu6EA
oWqw1ctvZKfIuzXJ+BxnI8yqqthDboPtRD+2OhXl4i+fiftrCAg8QVm5nRZyBUsrpS32B4wZI8C6
AqwVnemFm6BBmLW0x8XIEuIojRYIqfhtJBbdjomFNMOd2wzNHaGmAlPKimJuyy5KSANKFutuSWhC
zLjdMX4VkEDJ5NWSOOIx020b9zmVxsLuE8wZvvFusxCEui0xAIC/GP7GXq7tBmL7thrufwMUByqW
FTiI8KT1I7Ux07k5IsT7avLgDAgsiLwGz/oyNHRIvJmU/jXJVgb3acHUrVLVR0GpDXxiww4cVfHy
qrERCWflqV0/GcsZuvll7OzXcQnE0+hv6lytocBaubckSh6oHi4lNQ1vk+kvVjPXd5XGXBZHQMik
kfJ1YU1TLHTUfemrHV7hgVYVKaVtz+/Tooz7RAO2H4/uFDrtzaRqF9tmAka5rAxFCG5/MtKemdWy
3qSwMU6OZl4SMg9RmFfWjr6CvWit74K4/h4xmsP/AxY30a45DQLJTJdhKcZ3L4MF7OroG3KUMU4H
G3qx+w1xuw4KMSVvHdzyVLwNhIi9+vEpK61+D6XlYBI/tFfOHGxsiy1WLKaPFuzwRs/Qp4lqeRSM
V9lyH0zL+RrYmR+EImwE9Bni4BxF4aB/Cbe5+kU7sYg14n2WM0nMLeOj7iY80+1pzryWmepLCoi9
CHprL6r8YZpy/3EuqwQ9rjtGvvOqTdV08pPm3QuCIx7nX0WJhBFzSoCwO7c4nlBg97vAUnG9bYAT
hYKJ7c5he4CMkH+skSrSnZIOsZFhf+fSGyLmT66PoX0sgZVMcRwR9MZzWbeQLaYsvPm0+T+BxJKB
4U5hHPJzT4RpDxC7qpqI1Lhiq9flBze1G9K7KqCSZ4Fkf7HOS1XP507qwA6T7EFJ/4sO2d4A6Mi2
i+32Jy1VKZYN5Ep9oH+TwgC3OM/HA8tFZk29Ox5ES7McgG+dh0BDV2ZjnOW2UJLk1mWlV7oGO3aZ
zOnB8LAbxQObYWtc9FOp1g/Jsst7SL7LRUNwS11bhzACu2jqDAAbfFMgQTg/c/022oP+2C7yzUrz
PXRXtR17OwkbxY4C/zQTE3w+6JU/jTyGl8LWQUObBz/GhuIslBHRav3qdPfPkFj2Ea1EYHS8awMc
ojiWxtaaRYSGcESMX6c71GeEcdqAaWrwNpNOqRf0UJkcoQHy984mHyUSWjQURW2HoAhyut2YJ2Q9
ZxeTCauaM8XxDQIttjN2qN5hmgviHJsK1z4opp3dMM3QyMZGXt5849IhWs0+DrW8uDaS5Ur8StwX
+mXevKBIcKEMjEJA8oU8r4uImeq+dfKrkVsvudBOpbe80t5EnmsOR8qPZz/hKSfG7LM3mgylM1sh
crrjINC2LbIYavmLxggTWE35qQEsZbvFETOq+5ocoosxPwNY/xqSGvYIg7idatTjnNvkemRfWV4f
WfIjfRb4uDKWJBHCh2fHgoINxg9hQPIoqkvcta+woe6hkz7Tu65KaSCwNAcbAhz1bTM2d8g5wrm0
X0oZZDgnJq4129jVHdpoSoPdYHId+lZ2HWsrdOxkOxslloP0eZqn+67heyM7LfRrW3L6MBZpSZIV
TDXMZrwMhbR3IG/hLaHSh850tnVUOG6ZPzszuB4TV8fG0jGRrVHxyNi75wb7/DbJq37LQxAotTl8
aeNa6JdEkZbGXyAdHJKtSyZmywauIShwZ+n+qhkhtkGR3Bh2REorFEAbHeYFUVeQTZcOxT0jdfA8
FUxb4t3AkSEZwbJtZd6LwlOjrfd+yroBumNwwEVd4RabMSzqR3fxplcoFfdSPo4rR0GQh2oMIvRB
irMnLs2o0RoehEtyts3ldfCN13bqoGkH4VgBIlJ1lYa6jTBJ0/tbYPLshU9/z6G0HBLhQ3UQmJXA
q4Enrx4qnJzfGIamaGTIH7apsk7E8ZCTIB02I0WjqCAog3lTQ1EVd0UTHGWQcAG4CWiVkciI9WoE
y7cOSPL+nuET1FmLPjOJ7x0WgtALV1LOwHS2EN4abUJPWuYiYRMM5nDo3pe6fWfaSoey1sk1fMFF
G89xXsX3iDF7zhfPQTVdvqWGXX23WfawIFBqJwVLBe3pMSuxJ9K89CAATrNpZVuEYyyK40qiamAC
F6WSVBc3ta271E5tIifNg9AMig1EAtTivMNZJiEwo8m3ID88BQHz3t73frF0jndx6SQfnZAXbX0g
i4pdml+vLjw3Na82z5m0Eaw7R4LTBWZ62Ft1u9Pmk+3F7tO6krJWJZ5qNXYgzOkVZX+9lNZlWrTP
NUvrs+lYNhnFpJ/rvLwMRFq9cAAnqa7fk2z2plk5F7NK/cjr6/JBJtVH7qP2Eip9m0C7gZ5VDYL8
LnvrnP4xMADx9VU2/+qZVeeuuW9pSc9ke15LXbhPiBDzCBvPmyYUngUn+QSBSdb8ABM0nfg5SglS
M1QLZTxwxVlTEK7KGhdJM4KhWb+wsqzOPz8kcq7b5O3iRU7VpZeisXl4lzmJYOi+JmjX7bSTksya
RtrjAVkaZzv5Pze/XRCKdQgvaWJ8UC/ri5NSKSM+M724DiVdHwj/H7860AAMUuv74b9+3bj+YqtD
b2uO8+Xn9Z8vhaH1TO/TnbEIjFG6Nz/9fCkH1kpL/WS71fLUagPPU0dgiV1/6KSVyS6QD+bnZxfb
VvtKw0wbp/3fxqF68zpx8xKp/3FLBCX9hMIhsQ8GuaAMbVj0OUM2JxsgZMcCA/FvJfvXfLDTz2Ug
xV55TQZSH9lJwrXxkuWspDBl6Y80PyBAUru8lYXf7zTTCy5zkgZ7eOTeue/mGXiJHzNP1IezWdGL
uZq4amOVn00AZuef//v5MjVZfJBtEQEU+/fX/1e/1gUwhuwhI6zBEkTIj6N3Jl/bf4WAe6/V5Pz5
aTe8YitL1lcNQza3fgQts/5oklxLMy0Xz08LHrnUxR5Gkhv9/GxukNTR9dXEeJef1dJ1EE8m5PXn
ZyHbYHli2VhWQ/+E1uMfv2kyRvuibNAdMp391za3xdGeSRb4+U2C5QuP1H7c//zQsK2EyaENQnn9
dipPu1Xo8m44IO1XZDXrX4t6aMGA5z78/HlwpMYzOp7sH98xDVm3R/T5P9g7k+XYkWy7/orsjYU0
dO4ABm8SfcMgGezJCYzNvej7HmP9mX5MCzfL9Mggi1RqpIEGVVaVmTc9ADgc7ufsvTZduWk0y5gs
GZg7/v7FGWpHIBW2fagJgFj8f612Wgf1cDPkv/7zP16zBl3rcPULZEr6XnmtUWtDvfzv1dr7Jn2u
/KD8gIT415/6W7GN2Pov4YCoBOwjTXOiOfxLsA2O4S+YA6pBTo0+8SHM/63XNs2/hIZwmsYOOAJd
l0jG/yXXNo2/UPdpAGQMtqjIvPV/otaekuXei7Vx8sA9YLNqmFh+LNbciebw+nwV4HWCUvHfqfVI
XdHC8pZ01isDaq0jHmo9tdGiWPSAw/hVivBFmaDXDjIJHMzEZeAwmsMgK/H2mkQ5+EcqyebcDBGZ
4ozgcDusA6NJd6lbY37B3qCLft7R4lpSu7JnwJmv6yIdV17YPgvs3wzD5sWZKaOG0GZKMoioJS6c
Vt170An1CiYkurWZLMY70+j1JRCXEs9YsYUSOG/KuoFEB3mt04bXBPzLeqjqW40v38KBmLTQamsF
ozif23oZ0cyi54fgIZXNEcgPHXNM0jGYen7zU+SW8cKrzONg04fqtOh5+k8u+XSkWOxCgzxNzkM0
lAM0qdJxlr53nrT8s4SO+ot+ooGGcHTt+J6dWrUmMDpa0W88AzUw0M/ljM3Xk8xeg2pdWFyxQ71J
nTdfQy8zZv5+rIpioeb3miNXakRa2viKOPqpqPjQNna5V3wJQId/S26NyHHs+EUbjKM9PnpVuO7x
PDkwIZKRra+FGdBOExBP6p3Jtp9gimRFROxjMY4vAa28KiquEa+fKfALZqIMVHZSyQKxPAUlJXui
yufMmjI+tEROIxM3iYiJBJU5G91uHiVsM8yjkSB8rQqaXEQyLF07+q1z4G0gRc7Zwy6SEPFRlWZv
+FyyRSAIXGDVIgue77yfXeN8OfQ5nlorwLxq6wGRV8oejxZG3ip8cRNvASLjmcFeAqBPgNy0DSET
G6u0qJ0TxNNgZkqro5ZFxlI3c3SqVDPLToQIQjp3rnVBuy2BzpoeOdNBq21ABeKiEcaIjzD8PVmV
czZZdnkpB7qRqpldtmZ7R//zxdNDxEnjcK9rgC45V9IGbtnHC5mYbNIDWF09bNmCuSb7y7x4Umv+
AgrXp163nyK2Agk0NKEm8B6TuVY+hCxBf/4+nsSlXXlbWBjX6eDtXUoqSz3lT/u1/ua1V8PdHyex
0Sqv6DBICejLqxbsWarVB7WmXu9UQNVyYMuaso8QBonuLvHMeGb78oatNHAQ4NBVGT9hRqtpywN/
Fh3lHqo55wSzqcuK0wTlMKLh6+5NgFBfpYp5F5juuHAGYwJNbgmKqTmS45n3UvvcqoxNFNP9plkq
KVNGbyrTziwSZCZtMIddNs69/LIZFaxCXnYmlckfe5WXdMvKKPztmsqO8jryXUVcK/LCcSIfuhvC
jXJ4SNTsEiZIRoPrMdZTQvVi7OHEM2866MD94IqFzLpq04LcL3ky2g63mXYGlTrc5HdaDz1gxII9
U3vrolP0Y9DQBOqNCn6lUADSefD6czDeeu6gldJ5kp6RBWywvWotKn6EnhrW0hoIahVmzHXOa4/M
8xKwwb7q8if0r+Ga9ONhoxYkEgKdZCMF6pLq4QJj3EPeibUeYPEfHWPjCSIho2GVa3RxfM9ZZVa1
6G2PpCaqsxQB0icQVNcpYQozizJXmLKfCH+HRfWQqsllYALxFN4yTcHCSRpxrhtDhMSEjw3hxRiT
K1JkZ3ni3jt6+2aakMgC06B4akGonZwX9LcmTyJ+Z5r3UYUkiRMlXb3ghcrJPvGVHV7P60R2j4oP
+pPWpjbUt17QHus0egMHdKNZ2hHyx9uoHrMs9lAR4OKM7OIyKlGX5JyEjEifIX9qVkPZbc2E5oOa
VItMx2/RGOSpZR1hHOk4rMBuN0GYwv/AjmiVWDqS0kLFpQe4slcuLIJ5NCYbBYCIXhK5huWWolJ6
XQ4sqApi0FDfIiFekVh/HMyIUGeIfG1zoeF7g9mgIn1Mf3NW4ynzSeIqEbnqOAezqqelq4QvBgmh
poHq3OI9ITGaVS+kpOYk3UEhv8WGnjFKDs4K+1vEjfUFZZsrAsolln1trfcm9d/GfWgSfqmbRfyD
Y7jGLM6CSMx8wF/9g52wC4z0VjkBYwbzWo6iXkkHd3okk0vSq85Gh0UV5h7z36a0TFMSKWkCbRQW
zSEwa+0sRLZCsCE9qZLlhxtZsF1dP7Ii0MNL06MDu3iei8pbJhZLbhDGZyXH0SxqQ75StkDWI+tF
cqZ50Uvlem+hg3pHn2TLlVFdKLxUqV88uH16ORErOq+7o9q6NcwjQsN5js1qDcb7CVMg/IjY3hY1
tUyrzAEkq9l5Y2Dy/TUIyLQkkREyAHMDTeDaccXW8nN6K80izcd7ow+3y9zwwosRPiiSvBcjKkk+
xR0EzhyxVXoVsxitI1peM/+qIThgoXv8+OkLpKujQv0a8oo/8fYGZwEQ7aAmHkFYvbXmsRG+ZvMI
Ure/M0vEw2gNZmrlv7VBd0C0CIOfo7yWmIta8oFseQLzOOQ8T8bz0q1YfU2yn2d00imhkdUN0sCB
+4AKHtF5LMTCzR9TWd/xZSAZVi8f6DS+qBHapRtbbal7uuqRO+UtIJ+HSy0JNmXODY9ALfi0OzWD
P2ZG7A8iE9QLQYU83prghcR6zFRdUr+iQ+dGzl0W2DhYEDovyHMgzCV372slxRzckxhApoFGKb/e
G0EtlkVzKyYFdASGYoH+bKpCpDOpa0hWqJLRnme1issWYwGlBrz7xlYNbkADQ+QJ4IPEm7ogaFGW
FarJOJ/WYh+nA++bR+PdozWKJNAddyjMu4U3WK+qxuwCTjhJ4LszxaZQRlFF41MqfwuzOfzzc8X/
mcHz3/5T/w9mS0sYbP/+yPA//4c35PWvD+eM6U/8fVww5F827k4JF1Zz8HDa7Nf/9nfq5l/SEaZl
mwaUS00VwMWoMkwWTkP7S1qcF9CVcPiGYPZfxwVd+8txDLb9joFC3tbtfwSTmyyk76ydFmZPKXB3
mqal2ZxbrIk29+60IPWxbl0sK/N8gTu8mSOmkr/pcGyC2UU/+4XMbNbI13K2A16zfXeXLv/2j/63
tEkus4BD9H/+xwnI7u+hBTcEr6oFb2Biq70bunVVgZCMOdvLem73BgaYeJejTNHZcjtOtf5+OA5f
n6/03XAnTLg88aklsHfATKbvQRat4WzMvx9COyHl/X1JDoc57iiib3ly9vI9CrN96no04B/96oJo
sJmPGhwIZ+Gde2Y5j6pjDCvGgRzzw9DqV5fnSCFU/I6O9SdA/N3djCI/TQfyZ+dKetHWRzCXu0yL
zrXW3PSte6bHYm3Lp1gfj98PfHLcnC7ZtvgvMtJtU8Uj/PEpqnRbrCwI/TnxbXS0OmyqkdtUtNUj
DDndwnAgyVnK6/ejfnqYgBZtXhlO4BbpOfY0rd9dbaHZClma2BtUcySGRA+17BW3u2euvh/n0xy1
TSk1g7O8tHicp3dVWEZiQWNCzpTG+BUqH30HHwEPTF1et9lV1SRYbjO16NIf5tKn+8rI0/vNbWXR
wDD28QoB6EG1Ldh925leElUIY0pdwDXi21aaKDfmXuEX+GCEGeTzEQhpu/z+0qf34b9M36wMNrUI
gX/cFsLU0IZ//AFj2VU9bebJqgdqXI+WsO+50nRfJtEPk/fz05yGcjgqCuqKn56mpaSahquVjY8H
F8WUVy4w7e+v5osHyYTRpT4543mW099/N2GQmtrm2KAO9Vq4/ySp4LTQnSuXGkONYO/7wT5fj1A1
AzSRBRbTME5nTaRzVCdEZ9ri5+s0BlGYlEn1wyCfn880CCxDuHrq9Mp/vCJkCK6RpD5q0gxAExsW
iy3uKPd6a9DfSMrmhzv45XhQPnWDIgjIy5Px6DjQkOq5KLKrFGqSCn75zm+q59EI4DqHmV5dfX8b
pw/AxxkI/MCcPnGmJUxbOxkR1VYQq40RzknYpH9ArvYsljS4LB1g1PdDffXETCGghZr6hE44WcVk
6AMCAP041xGsqsGz7//+vxiAd4mCHI+LQuDHpxVq0x4tsUISvzzlAnRYBoQ4r374pH7xjHRpMiV0
y+bTeVr705yxpReD2wJlBsanKDTybEe4UftaWRpwVi+M/OCHefHFU+JTZ7OJYE8indNvnhWT3A7Y
D5J2Gy8Ljdp5gIKDqtHZ93fw84IoDN2wdQqkhurwWn28g6hZNCROhEbkZUzeoFE3GpJ8qZjPmpMh
/zbDXmwLM58D7MuCxfeDf9omwb+AfaFJU7NI1JIn3xv81Lo6NASnTjTSQc2eNdupt0k3PGvzKjuS
lVIhgaV88M+HZZunsRnkM0A19+M16xEqyjBVUVIKrzvjC98tk9xzf3dJpJ1NqLplCCti244GsUF+
g2bh+/FPX4tpoYR7DEqEzxAbVdgk71fNRJijC7sQlWdiY1yOih1k3+vvxzids6djnDzX3jZ9Vu5x
GqN+6jJxbOCtFxIBtc7p/p+NNWFMqNDzcqgqH/PThbmPoShW9sCpvPLXWuMpK22KZqWqykHfyXbf
j3Z696bRTDb4wubhyU/rF3CDRJcRb+OY6Q+Sjn0xVD/cvNOXT7Lj4t+tTx9qTYUL/fEBIWQwg8Zh
WRnK88EpZwldLocW7PcX8tMo04W++3h6dVcZbcso5FaZmMaLO/2nWfDTENPffzdEomiGV3nIsEYR
TCVZIoNogZblD1cyLbPvPyl/7hegHXgXMJuBZHwcRlpUVR2TKxmHa3QjiI3juX4cjNvvb9jpk2cY
k3AYVgvH1MV0RvtwNZjXaqEYJeswpMqprWztsnJwfphfpyvin1G0iQDECmF8uhhbdIZQU0xU3Vj2
k9/CJXtdT/17Uh473PN9fyaljA+gEIen7y/wi8cFcm9CArE86Orpp1mMJqcns2Nh8hLrBapcu6YQ
mmzGpGmevx/qy6vEsWjzXDQabyczQ6VmCmNN5yrRS54FeUGRrG2OldzWkdqQV2bSjAiUH1aKLy/w
3ajTqvVuPsI1pfWKunleFgnifc/HiqdUw6KBhPTDUD9d4MnWIGiFDRGToap8eBGhYVCC8m8DtT/m
XnyLpt+5qlCp/PAmfDlFHYeHyIaO3f3JqH0ALlRVAYxRf7II6UhcYiAz2736/umdvnD0PP/sDiRb
OfYj1nRsfXcf26RQnCTtSupN98iUQAtNQS9Ae8cbSJbfj3X6kZ4+zrqj0qDlTGryen8cyxlk3ZJo
Wc6FHpPeFWT3ssIu7Jo2gDz/Ig+jm7bxCcsU2+8H1k4P33zDdLrB6JYtx7Js+2SBpNYfY/Ol/cIG
+bZrrT3hdbdZr/+KMd8wZW8rdiR17U/Qm/vvx/40UU+GPnk9bMMt1aZqy3nm3DsWTvj0NSC57ftB
tE+z5WSUk1sbkJVh4vGkgAFXaCRQR9HSta/bz450C6j00XyYSA70QxwJsaNyt36ksd8UZGnFrvcD
d/90Uv253aDSbMEplVrYydyVHTSBuuZBG619VvjtrmqHXRmkZ0YQ7Ro1evn+6r+6xdPSY7PthNh1
WqgqMF83xsDTtWV+FhTeunAmSqL46SZ/NYvQBnBVyAt0jnYn89cg/bUNeJS0Kn91ZJWEkbPLQe7b
o94stK42qC/TsicnaZtRa/n+Kr+6qZapol6wLMvUT/eaUWB1TQdEF4NSajbAzCozWxEFV4yXZJEb
7lVsGqjJ+rjNxdX3Q38xu3hpAIWxy8W2aJ3sYuRIbiI96WIuevtM05PfmBB+eIafFtmTnezJFxn2
TJLRSKNB2jo3oerMVTS3Fb6RqtTuWJSOtTv8sK6fLkfT0sf8lJrUkWI4EyXw/dIHTbh2zJaNbYpk
iHNfFc5FkT5FkbgZNQr8PtQiLwE6UJMF+MPYp3f0z9iCwjPru2qoYrod75ZdX9gEl8cD5ok8Ltd6
7aHVghTywwZkuoL3u6lpFMHGVmpACPmvkwnr1Urt+zGLO1GWW6LFvOVo2asMDh6Uuh93oV9dEznQ
vO4Wk4Sa1MdrytnWpS5K6zndUzrmJhm58ofb9tUF8YrjF+DzMdXdPg7RmknK/pPbpge4Rvct9ByC
uOcWusPvZ/ynSvF068j+Qg1kIyEynOli3z2gPNZpszoV/o8Q75DVQ5Wia6Zma8+0kOW33bYgjcKy
ZHUkaW8WVsPy+1/wxaUKPvy88UiPTP30RBv2Cs7yGHqWiQYfdANA0KVHpICq1T8sLF+8B4JV05S0
F0y+jyc3Feb14FHLLeftg53gWskeC0KQ1XXcBxDCtsR5/HBzv7g0m64CdVsKY+wGph/07t4GpQPc
y9XKeQyjbxHZrXUfhOAkiDue0hWVf3rO41lS+6B7IoU5vXAnF5iPqFJwtPNxTIrfI/mls8ENNt8/
ri8mP2NISZ2U9USA9PxwTcINPbfHrA6LJUC0m7N62aEhf3hUp186rmRKy1Gn8pGcDhYfR2m8VkN8
wJ1TRgwC0U2g//YZ7vtL+fMWnSwbjMKCaPBFpfV0smWp1VK187DH6uTgaIz9B9cX9wWCMq1rt1Nf
dDSw01baUkvriQlJqqpfbRWjW7u1hqlZXIXoenEoT6GyRXTx/c/7YvbwUlJfougBWvX07ObXSVWw
y4cYUyL5z1OLPu6Qp9s0t8ALZW3xw5P9tHmkuaAi+bcs5ioFQnGyilIab9W24P1g1SYSfWpoO3tL
w1M06Buo3WtZKhehpS0DAUPi+4v9PK2QCVK8mxoMvO/iZFrhcDYHaZXspIR9ZVrNEbz7D9f3eU4x
BLVVQaqb5lDl/zinyi4bGzkwp4zUxrhwWfHo0s7+4UKmd+zjnOK7QCGEb52D0lJ8mrlynALW8NRK
c6bb13kw7OqEBG5MR7IsFgNJMN/fuj+1lQ9DcqAxCAhjEyrYi/4RYr5bZuxOGiVqcL5HKIFxDBgb
yyh+WWOwaZz2qhDitcqqTRF6y4zEi2xUHqIGh0MAKOH7X3K6c0PTyspq6JSVdQqjp3c4IimixNbC
Ug5l1hOP9B7QLQBjFQ9eNv7wOD+t5tNggrWBVo3F0e5ktgoIEWqZ4aCkyXCJCXpWLNj839fr76+J
o9unF5GRKPdqSCkoP36aOBi8zV7kPmwJjUxGWeijtigCbBDz0FRb66JXaV6T8cRublX3AN+JUJYc
LzWsO9T0VI2eXFnVBu4RjJgOmQweZlGiAiXMLIxvL01h7goieJc6gJW3zCDdMWCrvwG0aR2ka1gL
5PqAHaEpLPEEyVltYkIw7IZjbGm8JcogZ7i0n1MguXgAriMEIAz7KFt7nZtv7niTCH05DN1yMNMD
iimCWWgF5fiNcv0YocZQ1qXzAnd32XtoWCtvj5lpie0wICKZnJ1yLWC1FAK3YNYskSOtx3DjGbcF
sRwEL69bYl59K9tXbbVJS+U2Ma+1FpCXW+5Mn0we7TXLraUeb0WYklaBfNfQQFaVi8ZUVnZN3opU
D5FCtpCOTlT6yybIVhmUlzmk6Wzu+93eLEjxsf2Na9016Xg2iOysgzqRd8G5HCyyt4h7nQF+RJAo
3EXWGtWcbvANVrtNTNSAyGmnhMGskiDuwFp6fFeGqj1Pq43uBDvh3tTyNSBpskvDWwW8+hal16vT
g3ui0UPeyRFj6FoR+Sww9Q3rH1K/sjyzfOy/ARoiGV5HQX2vkV+ru/kc3+Bcbx8NAonSIFhakNBM
zmpWhwumJ1qoM9YSLK0jgoUFYlGq7s4FM9Bjezfy36GiLAMnp3eRxivTSY6dUS8HOUHRamqRxGWP
t65f7woA/YUdLlxtOGj4toBo9TEhAKRrzHKb8LNgyWozOrcA6MbgqiObfULnHhy5a4yNwTWEA0hX
oA50bt2Z0UTrITxP3LlePPuhmEHr9IczH3/qsM6cWVWRN7rRplAIc1mZBQKkCXiydrFltrAjau8e
iWgfXyrheuQXmAuNJJJGC2+GRN2ZCSHnRObgQ0Zg1fKDcNu09xaaqRxHepN5ZBFh1nfOSuL4olkc
ogLD8QO1Ytt7u7G6KUuSWaSLGnOWpmejecPJYp9LYrGrhwwUqtAW3FfN/N25LQREdH4VicUL8i5i
9QzD+hYd1W1Sk5QhDqNyaTqbOr9yfYxj8ijaDKXypdVcxeNFUwDsQ9UaEwbue/6wCFoU2/3BkGKn
S2VrgG7u2WA1BMUQD6a9jPk2RuFKwpnu1wuicWHt3OXiOmof2mGF+dhy0mUf3IattTKjg6nfjuZt
1m2rvr8R/kU/bqlkSGuBWBQ+M3xkIAiQNfVDgpiXloBT3lcNlaSWbzJwHc1rLzQr5gHLamsjYwvD
dEt4fReGs2TYTtg4jnTquE3brRru7PoyaGJANbe9uvftF0u/7oxnRUNmilMW9p2dmntkL3SUKuc+
a1aMr9vz3r7AWYlQ+0w27cJHKSL4f+qZnwsQP8TZcYQlVExsIbuGzToJV6F5o6HruyGZJfafW7EQ
Dlrl817fURA2CgJIsGXzhvfiDIP7TGl/qbihZoVr4YN33Ff0rxeFGH6lOSJd1b4LOQLUaiZXsdmN
kG4gTrQQZ+yqvURjrCzLKk/XrtoPs9qoB0R4U6pytenL5nwI63XFtrQgUjUeo7fWjufC4s0NTFDh
7dAT9iDXkIM2TSTwjeMx8FzAsjZ3pHePBMlfJHFxAegcJ7gqj6NeroipPW9dpZ1By4kgIbuv0pdr
BI27Lh12xmieRb68lQ3kQRX0w6Brc70nyab3UI8zI8lIKdvy2cx7l+Vqx4KyDQBQhNpTo4slUo5t
lTqbsDrPXPUibrYxGeZGuNJ58hBSggaS1xyJLtthWn6eA3ORd0K74qRrA8H0NxZhDqZLXxzQeruK
nds8WKvd3vVXSbwSz5FYlUcoT8s+W6b+JiVwMGGZjmZe/apVU1TiPk8PaURsDju8o13elc1cqTfR
cxauBnLOFcBIgCz4ysqIhJIdxSBCfuQsTgDkbRC0kgCZeudjt2eq2dlGqRaKtS+h2PmkTMAFq9QQ
Hto6TIa1Z9Qr236UQfziefW16Npzr/1V8zNyynVoB2d6VRy1oTvopEx2znBh1BkqQzaeoiPmp+rF
SsnYZiCYf8iTatXG6nVtDosBOldQ5DCYmJvqzG9vGxLQ8EuZBD7Z+K7V4pB1D0Z0R/qtqx0r8yD7
t5z9vyTUcVMjv58Wu8t2XAYsjgo42u62H5jkBfWTCBw2IF/7vhKbajK3vQHVShwfRMlb4xzN9tVF
Y6qGN6W/651l4O2j4CnQ9nEKAC6AMxM8evaDQVgSxOyQOC3EvvH4G1PDYP+W0Xo0IdyA/2vJPHdn
qXeP8IUkuCt1XJnGuVJd51CYhcvmapUBabLncfcb0ZoLMCEri0vHuycqbjUZv6vxrtPOScxeeLq3
pzGxiEIb4qAGsIuPpEIMdJqCFcnBsZAlE73EWrOqunRRAhzRMeonuQ5RFolNUeDLDIOl1t55QKma
oHokr0jw673GOmAU2fYKpcHi0Qzjpda5izo66uGwsVR4f+Mu64p1nJF1so3CnUf0gS6HeQUUo86u
seLPVFpE6BJv3Vy504V33vXalQT+6zyr2oVhHobaWtS9IDkb6Xl+W9gIAdN8AQHiwun8HWToWwxZ
l6Hu7EMn2Q7Dsa5Zx6+1gFC+6Nax6vMys9b5oF2bKh79RnvqknwR1COQwIalVW770WKlRUdbPCf6
xrDplLnn6XDdk1hjGReFVs3NALBftgOkOO/QB8Uez2+wCaF6a+HMjQoYqwJcfnqoCLFUN5YCoG2V
u6tCKRZJw64ouTYVYmC7YGUVT9V4ruW3nXGQ6TPoNCLnxkWgy1XekZuosI6E2Xmp4cQERDSIF0sd
Qb44PHgC27t9nTy4zQsYXsiq5XqCtdurULnu3EeHntQAKLfpSUzIxtnEnAQje5GMejwDx7cZbW07
RNlRDjAWNdJaLXZXeAGyikWIoJ3OP0REgaqtnFWou4ls2aDo2ml5vgl92BcOFu4oAqefEYwqrpvK
JfaJWDiEUxBVho5NkftUyq5Y4MtZ2DmMiUTbNqpcdNNehTuWsUWoANvq20HbgTNYRN2z0QE9C4I9
fow1GJK5yFkgBo7dpAL4Q3QNbWdPHMSyTOJtAg0EQ3g+Axx9Rjf6yjfv7OIafxdEiGilEYCqNsFZ
YHlXpd2tO2n+anwy5HZZvoePssCFflZjtBkC/aBwpm18des1nIbkVrhI9zvicXFbVdVTmB29zrqP
/X0zFtcxgrNmmD4C9ZI0waZA6o3iuRPAJ+O5D2TKIJR50vwf+8pealbAunLrt+MqU6rbwTNWuqo+
p92vkcgB5OkwMZeqDvJu5VvFlW97JJK2MKjqPbKpXayem/lNjKMBQOI2AqQIp2hsoKgAdZ0ooIRo
YPxvn2y7JiG+1a6G7rktm21jnqnu0uBrpwymtkjBs7GZGnv2NBwoRoVfhllllbcuXBbg5jdNx1dd
yBEsAwL6FQpzh8fM0dDrS/sahRUgZOT1BxF5CLYB2GLYip2L1sK7r0VwTZLaghFr7NUs0Jcj0VTL
MRIJGn3YdUXJ0sS2winhsY/qwQ5rSYRfsAigMQcSUTqnhpVeerDPSCW046WepHeo45eWr15kFsFp
6MuTSLms6vjcIBBqmTmSZI/A6TYIzlFJETmWdfNUP+s1JoilXDANeRFrfQeu69DmRCr1oHmV/rIA
nlDaIYkjFc6jG695c3ITaZJJvsOqDu66apf2B1CvHHJWgZov6nFLUAT72IOjc0bSUB6mdOnDDOc5
cvncvHc1/8YmeQFlzKI0LoF07Uf0+LV/O07pVEOzCFJtNkIID7zsSovxn1TPQvzK8o0L7seDFK6m
G7BqCHGtxUQ8bpA+t9Zt32APB3NACAcu9G6hYidR7EsbcKPLLMtDFfVbPq8Hjh9YjxLm0+BsDAD1
HBwXXDUHblx7oK6SQb/hlb1P4nJFiReOh+McHSe9iFWTvUs7c7zspfTbiVfG+kXqsbtuqPhmOAJ8
xYMinl00qkJgMm+5fEoBIlbhYdBaQmPd+YCCQYlIvmjO7O4pQZma9exWlEvDKheWkx9CcReyirYt
7TfitKTLB5iTicv5gLDMTN25eX2WSLnJIUckhdwRLDdEfPYu+qia9eWlkVBDCCO4CdgL6Psp5WvZ
laRXNdsgoBdfe0s/4+xCSKAJ6zsJojUVSo4zSAKkvFbIBAAXXkBDindNEJXP/ai8ABW7VApJyGJh
zhOzWGf823uRrljMl0nEDHCzVdyPl67kmchkvCnT4Tf5F3PoHzD1or1uXzoDiAu+kYIU4tBj8/OW
s4/V2YoxI2zpX2geRizf2Tn5MmOpiKJylVuY2TlDBOvpMz9412l8lZnqhufQEf4ZNlhJsFixTnac
XyW0iQvpPZj6w9htpHfZekcdvWgYtOux8V6hxMwCtn+J5y8BxhCbO/fLQy/YK3MYLuI1JvtFmm69
cR0axGzHG9p9B5MjSmoX875BUqtM+6lDn8Fv8s6jcttjDi2OnMXMZBPUc5lkM9gyhK7GpKUV/pnt
zKNyDumdbVZanQltC+66syjabzU2qEYBtpwDf7NtYX/U2iZ0RwBF/XMy+tpyBA7IabFaRopORvQD
p4ZMgXC5a811NZXk1Zy8sfQwWG89M2vmRAu3xLHuLnWb2/Q7L8m6rIiKlkDRK3Pp5QKS6DAH+7eQ
/s5vLkNlCYeslZzKOLYSfcbRT64cSmMWXC2uFedqtxi9uTvcjq629P23wJ4X8J3IcXIfRuVNay/0
Ab/j2hoICD8vE2eWZM8WC3AFNQQHZAYZ49zgaKqM92U8rzh/Wmxt+32UBlvH32H5VN3zOgRANbAf
b6/q5l5hE4wAZk8C7p4u1lWIiwg6SMqJNaXCU5MqWNx1Ut0pkIxcEwZr8EtJrmHOzmJn2EX1piTZ
i0IM3FWXFHP9BodaAFPTddGCu0+DVDYF3AeDchhScVi20/cRcCXLlxhWlHK92J/nOH1rcjuC8ZZC
yjg68zzibI8Rk1L8IdXKXa3sgjGG50XgBOsWtAPkjP51YyPsfhYc3mkTUhGaRS6x5S50BpOzJyck
h5M5wRqdXHjeSsDSHC473pPO3vcSQUAPcpz9ELufxQCtvhK7PtFRPbOfD8mlT4xzKnn7tGU3ml1l
doijrVLZFFIVIIYwue0clVGBw6sFkbgDzFEWV1OZFcZNru5ERgz5YM9EWi8t8lGw+S0CrF+iMFdx
V8zi4KyHD9lra49I7pBZHTZ8jSsOOgZEJH1vZhels/OM/KBrr5F7MIoKFh0bI1gpLW2BmWybbd6b
yyh1X3Ol/t0TNg2uZKtMLrimJF9sfOxxL5ZRsDebdEnjhJVbLig4nSuI1lWIj/C2AN5iqZXEJ5HX
bDgESdjbVn2OII241XkDTLEt7mtQjcYwKzxvG9PlDsHAe4eqrC7ZrnGJw7IfxcKIvOsyA1kii30S
4/YTcb4yprcFpKgdW8s+jHr4YQonOXcKDMBTtnCcMlgFvixWBIKEZ7VqCC46GJdJUDXWLFFHXGZJ
TW2scxHP0mkXL43D3mupD3KoZhUHtWMsB+NR5JTw51UQ4BjOtNa90WhtbUIPhmjn2sVTp1NIU/iL
q6597nRfe6lLnONzkntMFojCU6/yVIFVNw7gQMcKSAcL9qg8lfRZynkHTwtzN8yMy8ELOr7eIFKX
A/8Ly4MBEKgy/GgPKm2UfMiVglNQYZYrok4zKnSIE6w+o9whEYJhDdXibFMFcP1NWYZPwgnHvR0R
AIERqq9ngeoVxCbI+FYJepluK9/Ew9rL7JLqLITQLg3Ki8oF8tXSRYWqPeS7piP1HsyoMJZZUXVr
xSuLJa2a4c7Uo4Fqlm7c4mHVbzpba6AGWOkviPtac03bLHHmrqcNNhzuNHqxvSDflX7uX6Fcd+G6
QpN+1tKGWFrorOxrCkFctNooYNEydC017UMgtQm7VTx9kbY0Cp7iAiUQDozYKYtHaQXVeqyoO3YD
no0qq9MH2bbqeSW4Jryo7cY1bPu6bE32PYJSK957AJheKTTKe8LtpyjI+pgJYhrgvUwWeiOQjyFF
1DNf6hQf6/9F2ZnuNo6tWfZV+gVY4DwAhftDIqlZlizLsv2HsMM25/Fwfvpe8r2NmxFdXVkNJBLp
tCNsyeThN+y9dkxoj8HK2GHiB/JYniIeXWzxYPj1RTLgZDc4muRC6l3QFMOvoploiodOI8sjb2Mm
4302lM8xhnjNk6ehxuuaNN1WtoOYii3TzhgT62M95SAvAV+/EW4CJMIGPAyk2NG+ckNzGKJC8O0O
vZiNxGf1mXDpF6nAEk12AXVnNBJBIZVURmqoEDjZJUV/nEqbg81qW+WxThXt0ClWRWCUbleuOtLy
V82UngGPJ9vOhHWD6zF9kKXU4taf5mRRDuDaekFgkGnxFJ0lVbyFrSJfZHWo320RRHsypSzm/CCb
mBdAz34W4IDuEeJA1vvRllczMyzGrDpHcz7I3RNwz4xtG6w/a0ComQwZJwZJSXjcxZ1/jJ+9OUpV
qn+OBh5ap6yHg1YUd6SUWeocmd060UZ2LESfwE5IrCIj1G3CsuF2TU0jURdqHUOr1Cke69hSVZzM
EY0+GbR668ttNRebNssU0hPipCNY1gj7ADBVT44L6HOr2tQIwt0ptxoSqebm/j0JLUm2FHN59Zor
fSkuRi/lxTYc53gLlPdOJRtm7YCvmcmfHGtJ6pt4jDNaWBoyQFlEEahOvrc6q/81d6PM25oVd0+9
ag/gNjU92hKxYR7stIxf5JTEgqQg8y9XHOzMMCM9Wc6pDM2klzhn8TosjY4m2kgDk/Aw+vFne6jr
lT1VKls+nny73lQ4OZUGxCrj4xo0plOAg6irDJ49wjVZgOcl+JlSvLTPYKnqz4AW5dIEADXjMGEC
YzAF4QooQiwGEPVkrvZb3U+M3Qiskpk7haN2SYViraEcQvGIyBP0lTiY/UlLWUAQDawF4I/D+btB
pApxebIUv5l1G7ZUaAhXmBK7XavJILemZh77QqE1bvuYiJ/m0YTidlVa80Xt7tEsd5k1qW4NuIIq
AxrXv00iYhIwjp0flkqFzy8CQ2x36cNgB5F56JychAYZGSRu+hk5PYHGLDcQKVQ0Py2FvVx91PZY
/6LBhszeQTfDpT1+AIGtF2OrEUTQ4hg5t7MqH4xk1l5VwRTdjOJuNRZkKEL/V6e9IZXJE/UZ24Ga
UDnqVaWGYCI6hRmlYQ4vNixBFpWTEM8yv3tIuz0DxLoFEyzFrL0h69cWB82cUU5hDzvOvdy8Zk2G
hH2SW6DnJGWuomgy1rVJUnXjUBTFKkEc9T10rXIKqL+ykRgASUVdbQf8Gh/T7CRHQpqKczgWPBOb
tleuGpT4DUeAeDSzKbKXEYjKLVKiRl7aUh6+sacbb2BxE6pn+Cgu7ArpIUVQvVItKXqs7ZT2tEmq
U4Gf2U2qYvpA+VkjlpvlU1+LYmZQlQAGrYT9JjVO/K4EWueXk0kVFSrS9DZoPXhbUZcJLfuQys62
G4NeWwYwir1ZwK0mna9gKoh0GvnU1PBgC6SCNyq0D3KVAZY0nGrO/DQvm68ilhrSvBJ+c26DYiBd
JO0M8EHNOu1RneqGMag5XnJdDy7GbMnLRh+rpQqEjsIoFzxbqjqEIMXcqaq7aKkkIad87qgvgMHK
Nak6srNzMv0xGe4Fuh5iCYR+UA6g7GxKbXVXS/rYgN0KnZ7vPbL5hTULsTeOLSKdEKlZbteNWguo
0JQbirWISUZcmjlR8kaa1TutishdtOG5K/c4H2zscRTNjGLbBgqiQIVcnvLJCmrc5L0e1O+861bh
tT2yWKbS/ZS5CekLxpH88kDeTHlgNA+KLqpgY4SyWUI2FxnYdN4HxrZjn7cv+SgP3J6qkaXBm8of
DnSgnAb8iBj2NqN0ibQod5pGJj10smWLJYR2mVm8pkjFQENYmKJ/jlriTSpms5qlGtTds/U2RaX2
3gsZRAndljK/t0q8MIemcOuuhN5ih+H40esAuJa8M+kvUWfKs1aq3SkTjnhBWG4dEhmCeJLDezDJ
EGgihWM45UB5DhRHnMY2+mqt3oDjaK/QAUi0wKA3iasfF2mr6+vUCrSjnevNW6jViUe/pC0U9pOr
KaI/4Vl2UxpKKKuoODZks1klTnEUGtMOpjXXpB2+50Swexq4YCm4NKAjmWkR6FT4sTD2jZ4fCJX2
VaKxeWXVeylVo6fJg04FQuNR9VB9y8FepbT/OdvyeCKqRqKUy9WGuhAWnwEV0td4Di3I8CZrVGZ+
NhWRvTV0cR2C+Q5Z9Sahf5UmHhk1b7eWkBpPhduuGpRwhrog1HVRC8VlxQMa5LUAsSccg4TXHPvB
aoynfatfR0NiKZssexET5wFNsC0firwC+US8BTDLugFgiGJibMWb0J7w563ybk8gIDlK1brLSQpP
43NIL9FmoQ8qgUBSstLi5hRGawH5QBm+iXQ6y7XiddNTEKgvGNIYaxHRAtvT6vOVwe5GfZ67bqcq
EHR1+d1JHqZOXlnsUUmg9apSI/6g/xTj2taYNcs56H7pEcr2Nsz7NQ6Yhd5SG2m7KAb+0+0AjbiC
7Hi5GrdO21ziqNkOVGVWLbkg/QhJ/jXJ4QPOZx/lx5JzwKug3g+9to5hPRjJwOCUxg0HET00iTKz
uTXV+86dKkQyXk3T9ogGe7GD1K0I4h1DZW1WNzZQYwUPpYp/hYIpsxXyvsbVAh3qAn3YMYhRtKoQ
J/nNRSm9suyGBMygc+W28wZr6+Td1iwJix+DLRotL7UPRXC0g85XJgoPC+oOkMwLx9Vaso1zUyUM
8NycsxKJq9co9cEiVZXAWdDug5fGn1rEiIm5miBKLdY+APB6Cssdm2/rJD6roWsvbqNZn+V+z0GL
Vpy9/kCcIthN2ZaeMuDxc3tF0UNgPLa+7BA5ZNXG7asB/AZIgG9X2jlk42iSuW6RqNR1gOAd5nVt
50eaAdNU8bImxshQeR3YesCPXhPdZvGg5QpsROg5xHxJ3S20B8rj+cDMY0VM4jKQTT6+zGwO0dPd
ukn2CgTX7A/byEF3VnhF2K2AvOxj8P35YxM99IXbys9p1S9T+Yl6lQCcU0mbrMt+O3ODZziLe8Oz
SNsyh0M1tYsQPVLZpkxn35uM9mo6kFnmh6jdcLEAFQEqzZpDy9yh+TWVdyQ+vSyBHABUQCu7NlTi
aXgyxDoHVEyIx7KJL0nMXYSgsYaEHBnNiiTAdQfDuFEGv8qU1SSx5p1twC6Fat9iEd9Kw3JlsqSg
taDwvMXWrZtvZXHLsvNcDP4wd2+zAnOmDl61YSB01oi+1VhftAEbL+Y4IIXpfr2ofXWsp4FmqJ2O
bbbp+/feBsA2Z57cHSooYJBgHjouIpLED/MICKF0W92TJpnbTJz6QnZnHXw9X5HCd+le+/RZUmfE
7Ycu26YsErTvMWxZdQae0+7Dqj5HdCu1wWpcizkQFJcZSzrskmEJJZmaa4EOxpluM1vKGeJUFVwG
rkhgxUxLzGWJcmiyie8j9KlKrukggYraQ3PJ2IRxpJbWS6/JJ6Uz/VqrXWsqn8sCtrfebSywsIy6
Y+NmRzcrvIj8eG8IBTe8kNiXsucCFtm0N2vcj/JWadvnhAhIavmDcILL2CagvdUvM8Y2T7hzau4q
qJ73/k5rD3DZZhnByen+M5exr/ApCJ6EccWUOLyLqR+bbBqdnZW9RdI6K7+19qsUtZuQFZGor0q2
6gFXNwR0veAQCJyNPGxVe9+DxHT2aSpWIR6YrgNEHCoEl5yG+dImN5TVnzGMHCkC6LycYLQbu87w
yv4SVzdmt3p96Lv6LgXpyfqgcSRJRLNfhXFs0sYjX7GymBWDR9aic8vskdNOCUMg8Mcpzb5VQVEz
IlrECVzJgOglayOlD4A+VlTVa7UnZHjjDFCLzYF08nFtZg7l2FobtiZdUkkOQX8bcloH/PMfHWVw
YI6sCRE9GTprWclztO8I50NUKi4b0INSb4eSEqEogUO1i5wheD/qy17l5Ikf2n4rN9nKHgmYoNOZ
oZdyKsn1tRjTBwbFgX6NJ+upr2q/ij5kLhU1XPf2zLQVYtqwgg2+zBF7yS1TV7Ll3Xp8TfSDOjjE
pGQkXTjhwhSspiiSkgwYtPbZJqTnmR75Da7ppFsNeKxiPsx3MBesrineoLl5sOb6nfaHOq2gbuPA
DtWlRc4VrRjjPJ6ujButwdfGeQvhf1tQJeqDzlqU3a8lK/fhmG/p0y/VaLaZBiuNgCQVDUscoxnN
v+vslCoE94grxAXkspjmTP1bckpA5aZnaqtZvqkxODerRFRbL2jlmPgjK7EjzzFbT5LCdS1pvtF1
W8fOjsbUug0/WsXqOwOCHN7PsJkfmcyGaLirk6BKWbp+y5QGHBSTa405ADHDE+l2hFjBxLK2WZ1u
wggRGOWoplWehhkKBDxFZn4gDOErZYieQGwt8hehPeI08dTgawJJ73AZQ/twyQV8RxjLkkzaBbm1
Ksbj3FwCC5o5oV1kBSzziCGX+TS3+hkl13Oqvyc8vETsaXcWJXm2GmmDKSkVqLiZUIpnogp7gucV
aum+Yz5KggmZzXuJFJ0Q4PX90CIrgMbFIOtQJZGZVLvR4JfbP8EbP6SVfTYVgu+UjKy/Ik4v2DGO
uuF4GXWlHkysd8HHZQHM7nSdFxe5e+9idAUx2/J5oRXxWUi0xmDdmKzv+jm6JbLi10q4stVoXdmP
SZOvg5mDbRzWDum8YMhQgNBGGi0gzDHa5nLO6g43hPEBRC3r1r3FJhoMeTJcTZ7NBv2WiiOqXfBd
2Gk6qPykVd/xoKTWkk9zZVJtfKFMhib1Huo0JydZsEEQs5vI0tKJy6MWGktsxXuRXSZj2MWi9RsC
2HTe8aDNVkLlzpR2tnzth+epMHbJlIUrqZGoW7nzWthydCyyNp2bfubhKrZZT+oHWBW/I3PCUgjk
Juo8i9WtTHbXCV+puaDPpHdp4sad66RlJE2Ty0yh9ia5IVJD/4jv6nFo7oLn+7K37zPvlcWkd0M6
0aoefXDu3YUQTbZIeBudhXIimECLtu1ZpAcncTuivPV1SH0gLooPbi/Zs9tcykTAkeE3cJ17Bis2
iXt2K5e+gu/pXtIey25FFUvKurXPriwnUmkt3Sz7qn4Hr+bkyjcZZdhNbxb2M1jFFG5LxQPLrf3W
XoLY87jrh/Pooiu78nqrLalNbeuWbsJcl6yE9gAtnLtYSIsYxV0v0Df050hfB/2S/RWlbn+cfWtf
Hho/94ZTSvQJgpbFvFa3LJH3wS9isDP4o9D3PiDta77GkX+aX4xNu+y3qebWfCUKhfpZjl15dvGZ
rsuSEMDFsBZH9gYUZ3t9Rc10nxufpRdxoapBWUUWk28/5+ouHxf1DkhTve4fyGsOkyPTMdItWWmE
5EcD0tMTkguSj4RAtqsl+7Ef7SKei9q3lV+4lrCcMvAN0R7K+/CpOsXb8O6NfLS2xbb7IMGImeSC
kkxN9sxrJ/aMnGV+QboRb7e1TFbivXDpzDaFG92o4rglopXAp+u1t6pywyuXCUuv+0Nx9Ct5ozIX
FHfWKJvUpvl2xvfS+GqCizW9KeBtxYszH0gSDtAXkZvsbLrYVXJyVB+6Zq2SIVP41vjIssYx3dHY
iuCr+Ka70BqSZajb8KsvrO55NF1GTIZYsCpjv1LxdNQYtSGcZBsYbWSddFR3RFEzr9klyKPfDvuk
Qxha+jXphaBSPdMXFILOU8E41/Jkhh4uGsE8IUkN4sRSSU+IAGAiItxE/WqoO2p2K2HXyC2wCncE
GT1JSCbJGvT1x5xXQu7qEmRK/2Q8ars59esPLeIJwFm/CK/Gt+VRtwLKJd2LFDpzFbu9P+7Z9MRL
B+Q8I59LBP2a30L1VCAuhx/O74SYiyVZBikGSO4d1C2oaLaEB/eXmud9/mmJfX1/Ni9JxspGDpE1
IRdp9VCwPuDtSSH3VUezfIhR/6EB7n1+5HGp5ahAPwJrxUp+GFeCSjTBqePJhOsUa6r0XY66li6a
6jV8RI4j9974aKy1+URYB6x8hL7hTY83IYGWF2NVbcctUm8qFDIyEUBG8Dx5WPOPFvvys3kN/eCF
C2bcKcECyKByG20K3z2bCZMHeLsY6J6rS4vIvN0kvyL5zvhd3r2syqJ5gmmJEzz7lJNNjZhGOTf2
e6MtEfqH6bL8YBQ3fSmxr73m+Uv5al/w6sjngSS+/KD1h2xYxtCbihWQSIhgKlDMcTFj/hI7iPcJ
r1Nf6F/RiWO+YRFCHgiy9KOY3uxrOC9NkgsPFcksUAtz747Pj5AcueJmPDjaQntQPWOFO3TPOULJ
zaBB8nSwlWQzTiwWF/E5qClpfZFDyHRVc2eml0CQN+YyDhz4fjEZQoq+AD2ZIj7g7WCl9plI9xOi
e4wf76xIrlrnqJOXd2eZ7jX0RcpTC2dafo3CVSa8mnOQHWi24Hnq2CuHlCRUNiOVN+hL7TQRiaEs
9GdeDPrnGmUEyBauq/rEHFIIXz1YrzQOiMxbw7U/miNF2OM0b0MmjBSoxXJEtKUdrfyUoQTmigxM
z4DMm0e/aHyhoXTDBhpnBijT+DbmN2d6a8ujYR+d2lfb13vQoZ6/l+HKcZPdjIiMXMI1kVjDF8t7
jX8exsPwjtiPV1152Xb+mFt4SkCpl9JaJuXwVTrLu/SUP4sz7K/pKzhxDrXbhotr2t4nFvBnbzEj
Kx6o/CnSEQjHWjI1xrKI0ZNOLPyw6Kn5y+tFI9aDc6mqszx6ce9T20BTvii4bYeFjfTsoO4yWl3+
J7xSkn8x0tMcLrpnaTeHa3WnvZbE3j8ma9PaRCzjWL50bo/QdXxo82/Z1xnLPbZb4Lxc/P28mZOn
tmJg9TgkHq9Rei8P3Buvqnl1dmQODpwQHNFiiRp0IGR05GETXphISp/W3qS+2pJShdyiyX15y3HV
n9vk3JN3g+k+Q2EKnOn+22SBzT5ua2HbCA8zU1XTFclGj2/Dw2z4nGNokYjJQFOhHcW+8Pl8tUk9
k636NnyIiTXiNviYb9N7Km+6g01K9WeuuNBIx/yr4g1UuSLp3h2u0KC7VZwffVqQNXSVeeSXvTf1
ngKCv9y2trocUFsk3XfEyGmdyQdoWcQdD0/SpvEJNttaa6JomBclq2D4RFiiSR45uGG7MlZYZ71k
77yi7aPT7D8rVAnqk34QG/ESfgbvKZq/vfTGYh/8zkJ/Szx6FpJ/pGdZMNNacAjCtR3THbImvCG/
hl+DszUIJnxKtipfuyy88KY982DvxmNLcUtK7C0j4fzNkbY1tdMvdrvilWxBKmuX2eqOt/OlZ9K8
ZJmFS8Srd2W6Dm/xo7WSvOpkMjt74BMZNhgay118V8UuonkzdcTGLcY1SqT+ZV4RsJ5v5l/msfmM
38ReOqHgZKLN02Lv8GhNBr9eRyeeq2dUuUc6Uu3mPObP8tV8cY4JdHW2LgucgTyLX9RXRmK9/EA9
NgX3Hgp1iEHk1snWHk3Zr3vP0mirnmhEVOc5l3d9ey0Qcjr9W29sjfRc1aukOCYEXEvWpaNrz1pG
i/QVeBDtI4Ne13xRKkKbVyj8x3k16EuhuilDseJEo1CHwGr1eFmpyPTTFZvG8xjvWQRDdluWEXaN
B4UCN+z2lrmbnXWpvTURstKIXFveNawxNCxf3dDL7tBys4TdQ5kzzTcdgmRR01nYGqKQB5Atac6y
LYJPW62aNZFpIaI2/aTJ/YscGZtcSnaOc09cpSbQEwVZQbkO66vGmS0K8xhLX8o0L2ebK8nQ/AAg
/OAEN9ZtC3Er7noR5LqmbyCh61N2qLaHoe475C/UGaGUgbM0pwjB8ujh15sjYLenqdlZZBnSZWDc
dVZtSJ4j2rGPuzxypgXhYtRXA0Sd5iqNRxwx7H/If5V77tGdCjKmx120KYxtVJ6KWyzzBEct/h0y
IZDVRT3c6C3SfoEwkBI7Clbo/bTCH7kAVCtYkqskDcm26JCZthtRb4nHlnses8FDUz6E9jFBQ9lt
U+HN7c8vM3DVS/WZcvmMXlSsEPzQVnbdas5pCKrOiyqS1Jdz6PW0z4mrQROW7yKz9FFDWk7nqFxb
Xne/lOxN2zF1WNTnSn/UNM4tr3lpzm235QHUYR+F1rE0cuLd8EwFJ2JGHlTeKNoc3ZU/xAst3NS8
9OoD9c0wnar61CGgZmoh3gxlYSg789ojG1YPlY3aY+98EbIrbig92aRXCGxfG7bFuuanEsezua8Z
PVZWtLOL16HLNoogDoyseSzca41FhPLO0drdw4C+Nc54Jth3A0PxqEvHPCaFnfuoupXveucNw2Yu
tiWSNRtdYEV8qx03B72rlr1En3Od6aXa/Brz60irhmYYc9Po32U2xrKtXmvED+Y5pS8mFO3VJGXx
i7temnAzuTMmEXd+45Flcxzam4QnkmoWiyHONxGOB7HonOvEa61XPLQ0erQevRapU4ZzrwIkJ/N4
CXr2JbRN2KwcVujwqieTmoG5RFObyzrpliMIY7HT2x8HU7QEr6jZfiCdspjsn5VTPyLhGJyXcl7d
d8fFYZiudPgMu2Q0m7e5YMnpSpW0zPViVXNVAxhgZ+OGFlc2Q2epY2dA7FVTXyxygEYGpkYONTop
A5Dw1cOoxbu0HHAGMcWttKyFsWyxfNFeWCDtml6RMIV11W6KYgIEqFTmKI2gInfOC3RxhPy4rzKZ
JV4bbFNHY2DEN0E+FOsOhSQreixmKCY7y55IP2R2MgppZ4muhe2Q1dZHk1AGJFb8DlGa0GAZqHWE
9W1MNPsctHUMEj1D10sYXs1YsLYVhpiaLHGRmwak1nps51fRh8HrmKgoz0MUk1z3ZLr3cQYr3yDN
JjDalyCPqm0WqNlpQEL+GVUEjndzGV/zuafp6If+rFRDtsJfia6TsKGtMSExyWKzOMxmMG4UTT4n
IeOy1EiqFz1Og72csgFCzG2x64R0NE47M1dAD4SCQyA3AKZBwFOmB6POGW0MnaTtJSNncd82obEK
gK8+RQMTBifCASXwc9JQhMNECZYKzQN5zjkwsrNAeYFddpCwHwqTyE4kE+gGYRFwTcd9PJ3VkOfJ
3Fehm8qZ9VRbUvaSpWoInj1BL5qYRVderUawnYoY5ZtYfdohmj/JjpD2MsqkjYmvxZWUUkKmmxiU
mIVAVIbOExN//Z2PthIwRy0QoqYVpuSuluttO8j6OjHy/DBamDNYdSRtuVY6Evd4NTq3jWnNr2nM
IDmZB21X6pISoLELqzU6bW6pKZolWh7O05IEDx6DoYKUVGSr2Q4UGpuhv3XmnSWFH/vMSIxqJGEq
aRoNE4yAUWtssSwju2S+X+pRQbqsGIl1s2c6uSqyPLvNcD90GZ2hKKavcMAd2cuhuRcxLUxYKWKr
jhGmy0Rpg1WlMWFpg/wuy0KbFWetjVh9kh/FYFAZxbpdc+o0jXNvOCTGmJpSTZRpsdmNLwJFQ/sQ
qlqt+rNKRCZtSiUsxPMaWSGIcpZDTwsYmZq4lb2iXxXJQPTWl9bIiioOazdrAnSzdWWuTKgI98G2
3nwS25uQHqwPH6VSSBwFYwZFqBcA6Xuj3acYvJ61NrHp3DWW13NfoPJU27naS3FFk9qVPfdjZZGV
DGY+y2mPdRXPxaSbNN1RQGBuNk6OeKvUMU9PXc21wuptakidKfPO2QSF0Tm7sbFQwUZOp5jPJnN8
6bGWDSJne4cx4rPG207dWEeiP6j1VDnbuna6+Jc1jYx+csfqVariLJhqCE8Fi9vAziSZerio7D7n
pFCw2uWRqWT+jFgu2ieOzXODX3HDc7eDcmj8Croag8AcdGn3yt6NrfqCH825166RnuAkQm8lEQ+S
3QPlw0Y2jmT6sW0cMsagWzgoer7KJJILj5DDyI1sW1MKSD8LJfLiQc1WfkNSHBFpcTAh11HR9VQs
uIpy6FTbC+dRpZYvAWHL7atddgw4f3FxzZFE5gNG2FqymxlJthmnOKqZb6ZSjqgjUQATSdpKReKn
5bKvWI3xN0SZ/8rKzk1o3Hmi5BhZfzBeCtPpyUPFvyCTzoNJEk+IFUyPlSE9tZkML4fm7783mit3
w/ofNn5oOP/+lurvfIKi0Owc7zDq6piNZPlNQdVn+IgYaLXVBboPz7zrPYzl/+/7gl3TgWtys8Oa
uWM97kSDv+ADynk2J1Un39jmgKpK3D5mcFTSCun/oWCqXNLezY4vR/8CMty5+eFXefrnaxP/+E8+
xt89NXEYtX98+I+nMuef//yNtf/7n/jH6qs8vudf4s8v+u3P8Pf+6/u67+37bx94P3lc5+6rIYdL
dFn78/fzE96/8n/6yf/19T9K9TJ58/7fgP5DKd4JFEp/CwK7/5F/Evp1+T9sDUino8JOUIDUASL4
J6Ffk/8DMJ4GxNGG8oC6kcvxX4R+Msv/Q7cgbt6ztmRI3SpcC4EtHnq/pML8N23TcmDemQhAwGr8
nxf/26/n37+uv3Lyf1B8/75CoVYTGwaoxyRV7IeC+AfbItTjEK9KNSwaBx+S1Dd7lWx3StfqKweO
uFKiCTN2TwRkW8rREl1gsEjN5mwLAr26rq58p04MeFONO+CE2w5S8jdAth842B8/IuQuCy4NHAdg
3XeWw18u5lp1OjIyGDCZU8cohJrRV+cAA40WzZekcZP2plcW2kk5wz8bxebWyspf5SjEfkzN+eIA
W/EyJIEui9lkF5psVNh9TRTfU+omvTlv52H+G4jlD+71z5+apDZZvmMlIUv98VNHQZSiCUAVYI3s
jkhLxzqq2CWbkYJZjl5+5KZWu2O7FdAN75sOy4W5Y5xlBf572FrKuc5JtkTy6NcpVr9Aji5SaAxH
ZWqynTIZF4t2KDcC1mCD7s5CMXxLLb85QIt7cquOYJE2w5z+lnP6O6WDKDkqO4XiUNdVmRf25yuT
eTshPGLnncxe3shS7k/40o75IDovtXDJGoQ2bsJWYqBq/A26Q9F+O1F/vjlxFzBRQJ/CDv6TVVS1
BK7ETTUtLKHtAHuzCTLUq25K+jay8QCQeFgyc1bxeYWeZsleHcjSYwKQQa4ZevzlVv/X3fTXu0e9
n99//SXzVtwBTairuYNU40/kaxVa6mT0BqOlsBqx2s7vCASSA+eA5mctmxbL6PFCGVTzTkgWnozX
Ck2SMPdE4zwl5mTfDNP5iAd1MavaJ09U/RwTw+VLE8nL1sRIEE0nfjiR/h2uWPkvfnbueQPaugM/
CxTz77eVGqVZFRjDjIE5yldYoAMzUValyVI1HMS+TKkIJ7WjElNxdkRjwSAexO0GbXTxN++j8X/9
LI7JyIOgEPI60PpY98//5RafuzRIRWaxK2XDSteo6/shZasBtdDt5Crl/dBTlqcIoltUHw0YE8b/
KU4TOQ7MRVSZozdLbQkDgn9xY60HDa4FSebKLmb10w/x7ueDtsnUHZgrDB1xigcGITAji+o6JkJ9
ETbRNVI9uGptN/vcGTpAAVhopAyAxCwQ94axmm1DJZC2/HjaQpda42LX6aWchmFrkXaC5SMx0Jdp
OE3guLhGWbmOFA1Xu0n6Te1EROXozAImO6TdoDWaPdNJkt1/f11Sz9yf8H+9Mn/gNqQEyLpMvQMi
7fd3tDBMhJqQvYFqJl9GFHabtmZEj8zPTVuMMKlhrptUKw6YXrbOFH1QebY7TRQMw9r7f4aKcZ+L
TSWRrKbZ7n7+68/PhBNaZidjDf3zaaFnB1kCOMdBO+xFSCjQz79qpbt7p+4f5wEeet4pJnD3ryl/
PgMs+69f/vMZQmzHfUfCY8Cme/vvv/Dn///8Vf/+sp8PB43Zbkufs+xM6zizVRrNXGBE5KmBGDeE
BpDP29yATJChQi/t7tUh+2kXqtV0rlLnUqgHJdxokqHuJQKJ2d3Q4iMefhoR6q5GS7BCCosNVFLc
fETHbWeCg8mHV6TnqqKinPDFWZOqnYtYNdZSDHMy6lvlktz/VT8paMSRnU4Fw4xIRUMTNco2Tqxl
O9T5r5Q5ixOEHllqhNVF47NAy+kj7raugZbc8Hiln0k0nYDUG7t6DF/tPnR25B7jfisNe6MJSBiU
EszDZfQ+CgKLVTxBkIhGjL85/sVNGOr4/dDdP6URws4+6svPqU/XdVasoyrPnkNPUuVyKaxIXGbb
9hUH5XSI7z3U52YvD3PjD4HGDAwlWmD0+VWNwuyQj6wQEcZMFYOvvO8nNm6duNYpHhBRO+oJeKOn
TUq47wUmvwHDkz+3WbfKAosYOuuXwyAgr9i2yolkPgdlzLRS7xqUq5jyJYYM6I/rjT5IRy0I54Nt
cYe2fWS7EQYWVxUWfuxKyVw5FaqvD7Z4JDDxWunFuKLJ6ZcF7fRbrlnPMeGiFzR7YteTAOaS06mu
gpoXFMiEY/MaxJGc8f44kKCwjKE1viemcpxrk1ytwLLX9FCzL8ESQCOPRvX+BfrAIslsSeDSzdI6
s6EGS/dRYKR/trop3TadrDJW7YznImDhwRi38X8+jERDpoYR25ufD9VRpiq3h+r482EA5ifFi0VC
KiLEPlTbNV3CTiGT8BjrVAI85DmOS6vFgBWhUPrfXJ3ZUuPYtkW/SBHqm1f3PcYYSHhRQGaivtvS
1pb09XfIdeLUiftQKiwbEmxpN2vNOWbCs5E//u+zzHmS87z4cYhzOgXoKRIv806BGWn0vXKIQWjb
l42lhzfHqsJbok0vnnSS8+NUGDTU8soe79r8isd3JcX0h2HCOj5OaarNjkFBff/xkA8k37QS3RHe
AUGBNaPH0RqU6OaDGjKiNkzu6SpptCtll+gZTBcm3jj883jF43zS1sVlHBva7Lzqcf7xM1wS8QTx
OE//nu/j8l1ZNK5yYSMZYVX3nJpF+jxbyhaBqctdE4/pP+cqavizggwD3vwSZrX02S4hVUw2kfCx
7okIj/DUb3Xh0/Z/PC5k6e6zNqD70MzRrD4em9HW0pvmF94G8gbNsF5kt8e5SuLYQrQz7h4PH08k
Hd2g0hRPpmBdUknejxkig6IStlOQVRaurUS8TLRzmBVfHmfKkOoj+9eM+YJzmd0Ge3IKHWxDvP5x
bix+8I6Vt8eDwYv+ghzcs8/MznrUp9dB0BYIcrTpdlP9LsLcvcV4cw5aW8cMvhatWeg6KM7Tj9Jq
/TfNTQg2bUV39lHKH2XbTRs8Jc4L4eByUVp69tcSK9/U7b9TrBeU+Tvn7jb0oRtNfgWtChEgG95z
R6gKM3LvfcUmctxm7INngcOJyaQg8JKgzC8TtW+IR+1T63PqQlNX7Gf7zr0qh+d/vrMmZ2q0rfSp
rMvkjG8xWtt+SJSliMxVFE+sCuB1TbsWGzyWpjw75b2/R68WPAkYdk/1fKgiNDWyzmuSuBmHXZlq
hyJ3zE3f+NouEPDTZiwZYpyuw3yc1x6BgJZ+iYh5WgRySshlzPZUC1z0qinXERlJ9NZNLijdN1/d
Yhyeu6b7n0dOrHY9xrBV1IVMEvZk7kOXtlueZ82HGPW/9H6mq1FM+kWrdBgLfjl6G7+g58kQy5Rj
RubOb/WLp2rrFMyHxLeNXZcXHzAtzdeIrD0rn9IXqUk6MjVqmQKA63zAkmM9eah6g8QTz8H0nimn
uOKY2eeY3M+Alo0VN4OziorauJiDpWHYyHB+WaF+eRxwhuqXkXlpWxmxXHyGvoqfH4ep9BGcdMhE
U6M+Y7P5z/nOCn8A5n3gZuqWhcnwO+WYTaze4dj6DgubFv1A6vvFa9mX1zjL1NPjEQm21Oxkr50e
D6lvIykyaE3J0eFWspy1DqsUhbffnBUGlHsd0ZCMZPzRhoA7qfapU6R0qvEqeTEszT8+DtZ/v3Id
u8aTF78+zutJzUT53yeDeDgkSI53amzyo4b/4yiyks6BCc9vxTK0XfJ27aUHO0rXu/7CVqq/PL4K
ozo9ma6JvIFT/55/PGkZMXQzp34pcrq7JLk6U/eilNe+NCx5lg56rbGK3prE/wGkMCuadCs6p9A8
jnGerx3Whi/l4KWk06LrKZoBjzb9tthv6i8N315NRRQ1C9sZBIDl0B51xzix+Ki/7EDb1IX/YWZV
y5ZHo4Nuu/FL4NNDC/qIzW5jmMimfDqXaV8lJ+AVySlT0yVwc7bPrAEWXkfu0uPQVigoVVSA2dFG
YlxHPOejGeMF9pOZYzFNKGUm0Ohe7Z8eX0FOnpDpePRWdqDTJRevH52dOOGPfHzpFdnE8jtfgnfE
OeYhzXz8fUah6AiOxcbC4wdDp7c+MinXoaXnbyxvsiPV3GL1OA81imptW01XnFrmEy9Blle0E0IF
cjLlaCTXoI7f2rRHV5rXYsYPuiT+lcbJGGm2FSbNnbnMfLY60ztHWiDWwqRiHtYNK/qC3610nGMr
HJhupfEuo45OImigK2AIwxyzV6tQeMB0cxuFtfrxaTiVPguDwuveREmPkRSm+vC4URt6sxARL5R8
1/HsXE9HS5zY9vzyp7Z7DipPoXFAvKD6xr5I36CAbdjbudGyfLwvTp3HL35Y78h1KeiJcGV0mfFH
Axy1KgjTwcyg0RRqKpGvqxFG0WhHN/AiIbQSDmVxT4LwLcNCdm8y/kUu9/XjkdaZ0z0fSxyiBait
eDpiPPOupHh7OA2qn7rA/xRRutjFOSZAWAyoEeevhkTxVWf1q2heH3lRfauCwtsLApoW4/ywdCt5
cVW7zo0xtIG6KZ9k8dI/tLEqMAo39rZMBb/cfAi8HEGGnXNLmIhkXXPwtoXVeM+SRJuV5xBAa/dd
cxXBZxbFxokq5H8O6SBqeHjwcEbcUMiE2VS7kxjbRezZEkffCOF+vrESlxTGuHJ+DCcrVoYVy3zp
NUgG/LBqCEavnip/7LeR3fQ7YniBDKHDbgotOxVpJc+5rwI6ccwNxJDhXw8C+oiD+/zIOK1YHGxV
5SJBqrnmPdblyyTW+gs+CTg8on0qq9QkKDorPynYvwVaJ/7GOZ1GNzA2WW05ezOIabeL1D+HNUUf
SmhfqeFnn2WjIViciumYuXQN2h75+qirU1DJ6lOi9V3LQEOJOpX2W6iK9eO8lVSAqbRo2mWoOj9i
/aq6WzQhvq3a/Jr2nvGJcwCl11R3SACjZI13TLuMWOR3Q+zJQzz5+anRc3cTm+YXHkdCLVjyb+0W
k0CeZQiV2GTuXHy859Lsq83giObZcsghpptkvurdSTW2sfAl8JyBmK51ogbz0uKq31XDUB5qDdfV
CMN002LVe2ZvFCwLur7vuR2li5yAYTgO4T2x6bC2koYXK8NeT8Q8T4A7GVP3r2rNmxPGxVfRCxLo
IYi8VbZL82hcDI3lvmUTPo7IjezfXWuuDR2l+WIa4lXuVeMfD4IkeW/DO/xud9nyrp1T+Jt6aebP
Qjc7lDQjGEyvyZ8fh05gl8o6k3Y1BSViPXMJnmxEB0+gabxsBdWeoLTRj41Je6G6QGs9mG7+/Ohx
6t9D4WP/yhSakoYbYSjjgUmUgwj7/Dg0qKZEV+4TgeFIdHb/MSCkDLIm+Raa33C7me2pVk191R1c
XUE+J0NPMKG6RF0e01DqturClv7NNADSBG7dbh+jUAKZb13R9dq2rCVYPfCwmR9GRWOz+YvQbDT+
Jh5w8i+G7pcJUe0HI9fNlUr/rP0IxV/CuKIBfcmUna7ozA0vtpL/+epxzvYc9fL4CpwD8khXI6rM
wnRvpEZx8at62hVGkx0ayFMnW7OcTT303jWQbbmaDC15y1DDYATiz3WkfkyUhSoZkIrp9o+PT160
In+xrKh7n/UOfm+SpO5q17ozuF19yoBNV7GiHM1DNw4bWRTpX6aQe8Ns8z40EuEqFYoTUWPq5Pqi
XdPPT97pndypQ9GIE8OwSYV+ywkjem1kNGxZxipwClzH0rC/21TGv2vP+bDNTt31ySp3YPydLeuF
+hUyxOvjBXZNLYd86fqlr9to77hjsjVc2IuNi+YZAQAdYcvqmPTc9jVx2wOhiuNnNOjhqqJC8M/5
HFrC43xW1//7+v+ep6f4v+fnnxMxXm27nmz1rGSgUH6JTs3pw9dGozIbU5Vdsl0NX2sLtuHYhizS
5mfbwtS2VWfCD5ofTjQAtl1qNuvHs0OIBycofArL87NdiAaS+Bs4Ha5Jbz1X052VbLCbWCYvLT2d
KCcE2rm1zLd/Ho1Bc8du9HjweHll9i9VacqLnL+5HYB1ZV5e7x+vELMbN8OTjHG3XgMncG5V3Tm3
JDrnbD+fWSE5t0HDaDkNUI7/fUFReZeIP/H8eHmXOOVhTBgaHg+L+UfUpg0huAGKY2v4thJhdSg7
rOngNoiGHg8fB6vSjxqlFAJtU/lSwijb9NR1V48n2yyOt0Wg+aTVj6ue3cQloaB7HYLOu4oKj6kY
RAYpKfP/ORe4rBAdrvB1In1J8SSTsH7mF6ryUhipONdTJ84jU3i/sqVjbRllvx5PPA6Jra695mOK
cCPrbCfpyY7Y6hk2uDHHw+KlD8pGXynSozcfMi1Jj0ZZqJ3pMATaytgp+nafJOlEmy6K9V0YTvoH
pVOt0LUPdorlzrSsZqMnhfYR5cZGo3/8GjFBhqrGWDJfnAYSpB5g7a9GmOZu0L1i8zg/e97+PR/m
BpxYWHT/7/Wd7nwMBQoeNpLdqx8QnTv0PtYPveBhXThbh5jw1UCD+XU0Jh9wkUT9Nj+b8uccGpsK
5eN7zd7s11rs/zL4RVeSgfG7Mg8Mdc0XzFgJYbWxDp4C72q5+BIfL5BS+wzZMb048dTvHasRG02E
mC7tkfpj7Hz5XW9fcmCIb51ydo6VJ7eoMfMnO2wPYWy/u4FW88063gLwhStLagVIRxZzIViJrg48
gMmqvNtefnOH9jyarb/PymwC1xjUG33I4vXQ4YkrkwpUp8G1ZjHzz60c85SQuLHv4sjdNxXEHswD
KPotV6y7svp5bN+Ug1XGKGtWE/mzP/ru77hIvkZMtXf55upF+Rwrf+lDKnwatKF9LsdCXIJh2Kq3
GLbdh6gEdo4MZx617PzDyDogcCrt0VBSes0r21tQVgjWfZiwgNeG4dAHrb71jcK8Ch11fSh88WsM
s3eazLStgakMpq3/uJH+ZTtIgwAk3FGrwVgmHfYQWF30i2Fw42Z+ec9lF12dtvh+nNYBYW7jotYX
3UDUaiqb6OAYMdexpaF6DaTzHdfmC29Y8wpYI1oa4/BFUSx/QQWJ1jFNyt9aOUFyjiE82V20Vckg
XrCUUy+RJJw6YSZe6iDdTSULtGgw5Cr0lPM2aum0rmh+Qn4L4VpTb0gpoPRh1X/DFwA5llpUV6uI
/Ygccw3FWVjiqk1ANZZpAKMnKbd9TctwKHL8SNrU7xxbS45BZ50sN3sPm8B6T+cafhUq5xp1iD7Z
7iYHYeBkibVgFR4en6ZlgbkxgcmtHkXUudGxJFcC2lxA+0+jVXbObRcA8DSd4rRpliwV2lOueThc
mtq+QF3FzshCduX2I6j0uDgF8KuMBeUNlAT5TALIYhwbsaEVa+Hs/FjqZyPFp9wmw0BAWTZeraSW
u3BQZ11Ee7fpWC730WqAPQCDO98DC1qbcBAmTW14a+Vn3OIZrrp8uAAPuEiVeAu2ofalM/A2BTl1
iyBLdz3tgw/ulxiAaXJFdLJuUadai9Iv2U25zmYKI0QnCbJCA9v2Tvdy50lZ0r4kPf2QzsVCVcN0
ncxTLwpGByywRzAa4VZoMQtKsz2yh0MQ6A2wWp0qQ/mS5CfVWW+KYMotY0t6N8ctmT7WMzSX4yB7
3phpmt2znczXiYV4tMRI9Oj6iCH19oyQqzyuq/PjEDrtSajCWaWqrm9oZODKDexlnFY8iw7j7fzP
IjKEM16gXVrhwFSvjqxfC7BFYdE458xN2yenh9E26ZrYPB7OTzaq6s9Tuhchtb8kg7sqDaCOLG2/
WfwxSqMNW9Wph0+Cne48reLK5eG8Gu4ROesqsA6TVE8O1uYn2eqn1ivlsS4ajGSyTTctOIwnmC3g
nD08lWpAueuRcrkQSHmk5lz1fHwbvak9Fvgot5XPKKSV47ir/ATqWSi9TcsMRBeNec9qu72n96+O
lZVHm7Zlg+ZtXepVsGkzHb28M73JHhJmLnrckj5bzkxC0ur82jzUkaIEpzf3OC2gGFDlcYR0biIb
ZgpBeKo0z7prUGzbnjsIDFzS3TA2MGreIiNFG4iF91gpaJLTFPbfqd+tbFV6e310d5APMrjr9upR
wnb0GlOfQDqX9TjUghx97RSfo9nK2Tkd73YQxiv4dYELyIWh1bs2tbx7UeUcOh04awFWZWn7fbmB
FnT0myI+E+QK8WC8FVKEh5Z+kSh94IljsPVslb8xU/A7Q3mJdkZ08c1ovPj9LS4qosymGe8fxfWA
GdV9cxCpnSvUS2etA1xbMCrjy5/tCzoSZ7q4yTEcnzPb4RLt6766QF64T9WEg1/pGCGcxt9WTVqt
GpH9Jb7LO891PqpEJv31Goyl5ST3ehIeNYUf13DGraMhp9VKRg86yuY2A1XFYrMwTuwe8mUO6o/W
seGRk0DZdG7rdRNxBzSeL0Fl/EFdqe/BZ4x4cEeEbJF9TQxvORrhDHzJ/WNrIC0fZAuSOZ8WbOjA
O+PubSdWJioo7hF9kZ2ZWQY+NMc9Cc/4qmP87X1uaXtokB7v00DtJZmhp1FGkEZtCe9YttYvauvj
UY+cOf+CzIESkcE6EfDsVCnfPKumjOhx97OHY0DwymtNFQoyrQyeihTXswfIdKsZxkykzeAxTFRu
qiIfV2bRUGgUV9tgtVUlrXqPssLGoec9FdEEhcMrtV3ie8N5mn5X0mVh50TZPtVq7zJ46m/mCGpf
yAWxNgERjKacN2TsXhMVxJi8anGI0eZdoqnFeWNx24a+IbZOHYTHwbCYAdIQcKDMp6NX2J9hg7E8
yXT24mP0brh+fTHBDyARtq5cZXQgNWPla618zTsv2uSEKbTobl8QCmKn6hP6ixPYr+IcZTaEBL0p
t3pMi3rM7Wk95RWqzYQlnqdoHVFGVjtQZs2KBWWIwLTHwNGWkpE1P/QK5UOoy3pbOw0sfEQpVkFu
TWq1FgEDhEUUSZkdYiZY7D3Nve1zbIqWt9OmEdwBMLsD4tIZoqz2nkiufR/uhtGSK1s4zsYS0SXJ
sBQFYT0SRg+IIpusW96VfzVNr6k1NERAGN7dzilYJGP5wbICHLeirgjOZ1FVWbnGGxCS9HiO/QAc
ZgPRMiqmcU0spLaKyCda2A4FpSgOTN4j3o14/iPA+UUnWdd3za+aHUy2z8eUK4SbriMLmJmbV/sy
MKCjobhk9hi7Te/lzbnVhjm74dP9Dv1hei5pC+eRvw8lOEyQgwjJdfPy3BdK3HuEQjijKA0Hml1t
bSuIP3WE2Wt34PpThaafZGYXJ61MV37Pxx/qbXoDmgVjInJ/t5PZXCLdPgyesdXp1ICbwldEhq99
zKykW1BB04+ISN8aOcymXqbjWmKsKBKgblMaANSFpoS8BwMbfgVK6wbITYtN9bZgybSFxFhybmAN
HbafhQZp1ggsSjde+KrbECeN0PvytUbestb/0OYOBsw2vOoNpajR0fnok01Hk3hrhnl3Mie0+obu
aVs2RThOBau/UMAZZoMBtsAjdMTEKqC1iK5RXPS0mvHlYE4df2lD8kRhmYuY9cjOQIR7STGrPCrs
fUqPt1NZeu39b3godPXrqdoaU/w7y/HeW94PE6J111sNkQIaH/QEENlaA2dLwK9A22RrZzl1RRWA
W2kKe53GOLcA1HET5OIK1x9nO25EIQPW1xNUMTMrrE01sL7WO2vBOmncSL573XjT7HKFsNnYSCET
4dTPruu80lnaekG2Q/+eIOU5DrCjiOBBwh7FOBQnz3yKhzg6Nb5CJW1CJUwlcl/sGFRNcQJJuW+7
2n0tDag6ZoRsqwwlVhMf/yg6DXfhOGByTdril0SoDkRn1eO9yrr7pOUI7WoiOqISGj6C/UHIHlAB
15rUVL2JCujBg2FiHut98xabmXnrOvwCU5AAeW5fwzxsr7FtrFu/oUiTfbNLafcjt9YlzhK1QsiZ
fGhZdvK77FoprD5xY4f7ECfBW1IG2wE6ghWk8ZW5MrkNaGM2dGXWZeUzOjKlr6IhCH4VE8hqZNrd
ZQRauaW5D9AnmrEChWLYZcjBZH+TjRXj+9w0gxdfxrYMIRKfhwQabNyZ2ksDLXJt9sWwduJ6aYRo
c1hecF15PoUveoVcED5unSwBzOFmF1hnNc4yagCCfiH6iZu0o+G5xavreho+P6vGcl+b1TpKy/CL
mkTRRM6nQvc94/K5ZNvX2A6jcwNvaOEMUpy90Pzuhq3bp/g0Sn3Z53V5nJRzD1EP7lrHf5fKXesd
4DbKptjPWxt5QwZluBnJ8AgL4b97OX6AXm9pS+rxzez3ISHqF0AO5DFNEWSSzHjuFWKm3jaqP6rE
uZFYGQNlhpuYgfCJHQSJCFm8D3WIw5lY1E2FUV1rN50N9tdRLmU6awje0SB81UgAzqNvo720MnJI
bFQBfo7Zmg+OAu3AD27ak2mH1lrA0FvFmpGuvRpbOQ6AiAnWz+8j7AN9cli/wznMOIUoObwZbLn2
VNFrPnBZfVumUZ3cHItdow8nBpdX30zDJRWeT3KYcMVVRyWpnA3D5G5C2hYLB4xN1dUHXzNJMsji
LQGvf+kYa0vHz4L1xPS/iQNCGT2642GJW19j2bcNrGxDZ/Rp8ovN4AEEK63hxuyarol1Ye7q8OKH
AitXzsid5Wm4Vm7/Vip6+GVPP9sp1HbSZrqS9NqvxsVOFjTNb5uyTdtjxo3bOwDOv3mTBxiUIv8Q
FyT6hbReUeKhc+va9KO3aceDhlxrwrCe0R5itLFZLgBwO0gUH8sm6Z9TYWbHieFqpaXsm+Atp05f
fug5TUyX8SMow+Iln80jfQC3EFKsxpr+L0Ecq7YDEmKxsC+aFNW5S0KkxjvG6nYZzLHVYqijZQRy
0PCTm97agnWtRiIUv9cSLP21U+14aPV0U1J53OAywRM36nvNGO+zqeOcAx1HkZu9uSMNR/BuHgB2
VLzDEBMDNoNGUWEYe6EFeAPaqX+tIauLptLOYXSLtVquMvbhoLOzVdWn0zaS5rYDSFBOpGkZJelo
SUahoJtYp7RWpeG74lRu/UKBqa30AYONgt26Cx1ngE2dxxfd+W2Vf3WzrPEkd9M1SPIfUgZe07pW
J0P1NV5UYsB8n0oesmT3m/kttirwBRB1N4LF8VrD1tFPA3TlOTCM7AIiwCzVLyJ8JFjxcD6kkfoV
BNaWmdPbWaVOn0wrntMpqj5z1AIgWZuYXQz7AIMEGdIg2DyXjXdpoayAafRtPC5knMkqpAkfbtNa
9LQGS7WvQjj7Ebe+5Ri/MMxRuOoX0IflUU/eWs2LnkZzYib0NVzDRryVA5Z9tK9nnIr2Ke6kZB9X
JbtUreKqsvd6WHJP2vFuctWlQs7LBqPZ0k+KFmalYDACUk0HOlbjVOgrUVEaUIFNzbqpuzOROIAL
gjI9WDUQrchLj1pe8kslN6ON3lvDeCc3AdErKXy56t60nuZQ1hnvIGSAjVPJe6nbioU3+TgtDUoG
SlsBV6Pqy97cXXmu/IPKtsIJBArThCzvSjfZt4lfHbUmvMku8Dda2u1qlom/poxYBdbyyiV5wdXx
+TOiAy7K3kuu0i09LNKPreizgzXmw5UgkSBatgPYE5P3eooJGelT2qJ93wRUcrDeJNjSUkOtI9+J
oJCVqDK1V6tkneUJtRszyArSLQFqO+G3LYJqPYQZoZ3TG4IOPNWTex9QT27cvP0IqWVTbK0/DSEY
2tgIDLiDkD4DsMNHsiL8LrnkBoKUSmM56bKBDwciZnrFJi5nUacPhCokn9Xg5qfaxRDvdeht6Taz
cbFzfQ3zjAAjHZJ8A5oPlTZ2IZMWd29G+9JDQlui7DlALxdphm8PZtEmaA0qZtOAYo52VE+xHJCy
8zJT3ae4GzBkYGBn6XFkS9ktm8HexKNX37o6vvlB86YsHVdn+IPY+Z53w8lCaQxJja7+ZJg7XPKk
mPG73Aumk8TvITDG5oGF72IqrOI0WhHzC6W8SrLgzzrtCYzyUWBxelGNVyzLtJbLQKGSDeKRplJ0
Ut6ALVp3nhzSR0DMxXdPb3adu6FJvs6VDtxnNJ9JumpC+6MnVnHVKnlgBxv1y86cxZIgphkcUV8y
NI3HWsfJHBW/myH5iYLv0Iha4tT8FzOpknOpmzfhObBA8sZaCg3pe0tXcjX40a+YrjBA5IoJt42w
r2BuR9AYL2Xs9qs00qN9W4EF6TuxUFaN2z2k8AFeGyB7ke7yZM5TYtt7sg6jBctwwrCw93udT9qr
vhvSJIgzGaBG2dlNuXm0DIitGzqAkmBJ1xA175QVyfsSaOiDZCOtliRESRDZFH2wjWoWumtQ0mdN
tMiAHhSuB69kzCAmmUH/PqYnp+3U2xBa+AIRba/sYfhiHTE7swF+SYM4AF2Y9ICZMfufLArhvETW
c6o6UvT4T3Ox7eaTeWgZSZ6myMKVJ8LhFAIJralr9PLY0Npel0NlLjIM5nz+Ns64BS0BVWnPPrPV
pZDSO0w1qjWp0y/L+zLYxHEBAEukUP9khUKsM8eVaH0bx1vWrBx3QHBTXPMRUpBT+mw3L6L7MRJQ
JYY/ScpE21B+tC3RR1kWxCeuQrjWffzO1lVnwBtWs7ZhqU3TLmkbWCyBeq0qMR1kM51MKvOhoAJU
RZpzCBwRHQ22f0vXJtPBa/WVWbHAmlHS2L1BAlErWOIzW1RC1fsqCQ8eiWSeq8ORk79Gm03UUHv3
0uUNQWxAW1oeGO5pX3H7s5YcqHUETbTHaQVDO7LfSimtldCgy7qyvWkjWQ/z7tNRIUrN/ql1oM9M
UVQs3ZAAnHRXTtZ7TmgHlTSKpXJdGwnXKsp+pHSEGCJ+Iw+woKHQZym0lvI9FOcwpK1ueoRFlEWR
rAPfADyfugWYTGhVQTWdBW7YU8zSpVfGU28QsOE67A2TnniFcB22IygeCwFFN+4pvTAR+qzvqOzk
J5QBrHyleyllsvFLjyBdWxHkpO2GyodaUEH+0cEXxY721YM0L7k3d7hE2ORREADqXK1Ijr0aE6by
qHBP/hTvEJyEKicjQ1Xs5fcpI8KRjZu3dExGeIaDS4o4ldgci2pgQInXfpqmPji6RAPohrOvK8Dk
mtHOWBP07Mrh8zLBDzreeKA8mNvecCwKcexjSpDSHH+mEgtrUgIJMMS34WPI99DHh0FH8lHJ+Ba/
Nk1c4S/N+3kb8KOrkdE9IWAN0AWmRBhqAu5A0j012ZyRYuZbfJBkuKXF1m0pRvoDDcWhemJ0RXgN
vSYKk/qpKl+8QbGG0A197wV7vwYu0HKrAILH65xMx9FHZOSXCglJwjUQ6OmxawKGDx/SQoMFPQS3
SMHEwMwrBMBbgNGLZAQONAAepve/RK22Epm2sZtiEyYJ7C9p7TwPQos1DvY7/k8sf+jb0hTvLHbA
aE0DoKT+TvpQEHc7FMzXLM76TVs8LO7FsOmLtl+I3oXqrc+7lAA0Uj9hNECuDIqQWmE/0WOdodex
4J9NAmiRYOjSsN2Zqbfm/+fZEn6wueNp3HZHl80DGdFXjYLUYdLgkDlVuGeOrJd+4v8qG5pD3ND0
e/ziiW189Ua+yK5AChKHLCiG2O/3EkFfYhrfSflUuE2yV9I7BukZ+RQMmRjPdJFouwJh5yrOqDpO
+fiqNSeT6eQ0bOGdvsZjTlBchFQAhB3WjlJ/iiLFcoHAR+JRC5IByeZQLblwNljcInJ+hHKeA5Ae
K5l92TZUSaqY+6g18FS1L7re34SDpLeL2frV9rDWWCIuJvljxOZzbJkI5mr9R6RltO0bsjH4k2ik
raMIplbR/6mi/ESJ81w0wanPggNld2RfU3GfQcYxsyMrKh+0bErkSBGulCuZhEWxUsr5ifuGi6Qj
PiyLDkElEMRO2bIfcZcpwzsWys8XAzKIVRsmd5TUB0jdaZakiIZAkcnuh093O8iuo3XAYAwmddVk
dsiSOgHyM199BdrshW2cyIiLF5EHVBtd70ftCIzOsBO3VQGy1A69b1s2zToMD6z0/HQX4H8B3PbG
Pf8ry+H2u6F6Kru/xCsTJBt0W4XHBWhN8klzke6jGWyDAF8S2hnnAD11bQ/ayJo1ZPX1OPc4SEPb
YNPAEO3HH1bTr0JmskMNL8GbnlPEV3tc4RLsTusw7hTOQZOBfdAyBa4iFCQMB+AJBxWjwQgWQkrM
HdBGaLViZze4YtLY0pZhPvbLRtuOgS1x8fXhgZV1SJxG6i+SCCiFCsBvSprruLOHuR+k9qIT7nqo
nb8kQlCSi2lKMNuOKYXCmc167DoobuzbmWEsKtpUyruCH0d8K7ODrKxDguP4kNrmnErfs0oikVnQ
pKaEXyNmd5Q6S89Kd6OF387SjGg16Tg5bMwKZCJyQP4IWleVs4+GpDVTspIYkqK70ixfIvr5TpO8
vUQV9REz1hLcQexBU7177uujxZR+0w2tXg/OSJyy1TYvATwYkKrxoyG2tQucDprUqRmn9nss9BdR
+RbbiTQ4Z2x0XLB/Fijyl8chapAi4tv/EKT9AO9s+hcf3SY6PwwqxgguIkeNsfFloj0VXnwyZ6QI
/7RAnQVYC9QoRU0Vvk8+KSb0LAIEmj6cjdG8VzTq+Sztb1/U0V7mbHtMoT89Dr49T+UOGFPqPe+B
H6PDd/+PqDPrjVNZo+gvQgKqmF676dlut2c7Lyi2E4Zingr49XcRHek+HCtOThy7G6hv2HvtaTyX
vvwwQbrgjdI3LHQqxKFP8mgOIm/wist4D73Zv7YCJnI+BRg/csDWcxE/K9TaZ2Tf9c2vIoSA6skY
Z3aIkoWOtgcjrB+jiY1ngSWLiSGTAhVAa3Als18JjdRZ5vY4zs7v0kIbPXpXHLrcP+Yy75ugevAQ
udF0qvfWXoZr7+TmfkAKDDW6PVjaXp7drIf67Mb+fpDdh7f43aHPfxL2h8dCVs9zmqZXFY3Lvbny
P9kgj/bwoAOmtHxVtM9jjLbUHLNDM555cbb8XMspYGB1CVBtMOjL11g2dY1aCXhuVHF8jsnRjmR3
RxbL22TY8rhY1MKx78UHydDsIf7GRKcvOblIfQDophwM7hgByVr6+Ws6/a0nzTi97q9LabRX+A5G
NZ1GXcLYU9VrjUruHuoJjn/3qcqtu0yp7BA7KztX1udWZDAP8s74VO78jkyLpDrZynMZpfJMyVic
IvL85q6wzoq1TrGhhGNeUg8MB9+XoEarpuDsAgz/O5s4riTCwOtczMnec8vlZnzmFmSsCBLAk8Nw
L+wMIEtpVKz1NZO1roj9W04Y9569K5qeVdWlkDBuBdqls24d42wa7Cfmin1c6un5bJenEqUse7qr
7mN5TSbY+73f7d2Wy6NKAV0L1HOPc8VU38Xm/B01A/QHz/lwBCW0jm0eL4qDlT7SAhg6iG3dZdXv
bN0Upu7Nwm0E3xWMIipud1taJsDunCvV8mL3oPpZUqV7YDxTFuIcnzkkle47zozvJfcRjsa1OhXV
8oSo+93EE/XjwyHXXzGz4V9ePb1qpItsNMgITO1fRAMEYEht79kvG56WuZGSHBknp8yzEcEZ8V70
crknDUrsgqzGxxQF2KPmkRtzaF4l+QVGFjGTTOM/2DTrp2HmhRKFOGW+aR49FyTa3LUeWeTim81B
2EezegqqumZxmA9I4lGVInA/c2AkDBEr/dZp81v3VvFXDldyxIOf2qtJ3vFShKzaYvxWkdcMpaK8
s9LGvWjTQYJRjT4rfR6tE3ErPxJ55cCoQaFt6YOPnB3Ye5lV7naCykdpCDYK1a6aGubrZB0dHdbK
/As+e/uu6O9dho+7rBjlm5fEv4yyc/7wbm4XODXnprOBrxsN0ugxP8DtaS8O7MPMoJhPsFOHpkV6
jemJ8jxV438f/v8pPVG5c8YFWVdqfuHzifdThE3CYZ5C9uJkvcTwo8ZsNJ4sO7BeoqH4qgYcCf8+
s4pMbLWeWIZn0UuFNOqFeduyt4XG5bN+Gg34DKjpXfZbfFpCZlQ4ee6TNrpHQw1suTfgl6AwMTnX
Hv7/gWvWoqOlQDXYPP37/Uks//0fVUxQwGC8EJa5b5oJN1r9FdTrsZtk/I7mYgb2VZ7Y4nwakkTr
eQnELrfj6s4uSHsq11/VLRZaQS7UJl8AXFsjAwwihgUP90wEF5ESxzs7E4rV9dN+iCPMbQl/zIIw
uCCX4tyByvnvT9v1T8krRFAy4riRTuYRnTlk6TYDKLCZmasu3rqtjYfvqR+Csz8Hvyghkws+wC1K
DcTskyOPxomoCBrZvQjaZ4mCZWQlSeKF+TdyQY2Yy3fO/Q0cst+NjSa+fKPWDpHNfh4uRbLAGlrz
cSdN/x6dLZpjq0OGgYik3o9T9hDM+tmQY3o/dQS6qvnN91tEzjFpQcqv7oyEIHLPgMo4CvUlDOMq
S4IskaHjVAU4yPh5kvOZ57ve9pmXwAhlABHB7ozzddCVp6+WAYEloPhfgEBAdM4vq1/CMpsP32bG
xiizKh8RIBCfqwjKCQxcmZOHASV+1THZbE1i3Prlvsv4wpmAKVssnKlLP599C+n4lDD9jcrgzgku
bE1x3YrmpdXpcoIwApOvbH4qm77InP32mPXUOkT4Vsp4EpN96jlCHbbc25o1HnaE9MdZrGlXj9aD
GfXszV2TYXdFV1r3dxYRMpkauQVH5geBDJm+0v+03b3WoghNHisthpbWbcbPYEx3g2adh+N53nXK
4MKSAISnWj2yqn5AmrH3reY0T85p9KpPO8aPKRpkKiyo1DaXuG/h7bBqq7aiqtOtbdvTAdmmCcNN
MAPFGlRbFhqgun0q8AbooUZ9x4+PVFhs+yi/c4sk5Jp/czQY5Ahi2/ocXxSlZWTcp3k6H2srZtrF
EgApRvBgN+ZTO3HWmhHsughB2QkFEsQ+fOQRxlrQiowpVYtodCKuZx79+0AjY/M50HuLdEHZus6G
nY3CXR3qOiIuIFUh4UsRlga1bPjZAZtZzqtuJUzVIYf45SO+TlgYGL38Xux5j9xsDpk7O8xSEela
ATcDEQobb/DVnQYOXOUwCt0C1D9rxcii1TMkOj415+c5LyNCg0FQslPNec4cbXe9mFT+ZkeUCi7N
F8FFfPNkQZvkZ7LrFqN57p35WlbVla6fVB466SyPdwu1WUoS61L9nulXUyv9kWn0IIyK2UM2MLJp
V38c8CDLlB9Tfcd829v1rdSU3BFSe96TlltvR0aGx+J2hV5lgKO9Q2IBLKLqpulPbL2LUrH11tIF
LxIbpgEHIvtlszK+OhnthgjqsznbJ9QsdMisTowy36FC0puhOVqix/zfwoedLKY88m5E1BumyBCL
xSXfaKEE0jbA+J6MUquks+7ibmetRwUQBjwOU3dxXBjKNK2wVgWUUy4/SOqM8vy1VkGIccCYF7od
oWRuq3YwBFnU5fCkgSbS6y0GjWJZWx+pKR51jIO1xlECfHM+WTWStwGGWMj4w9YehDzAyGmbZWBq
m7+lFzBf7O7cdH4WklGQUMYrgXAkR1npaUBW/a92liouiEMsma4lRAkzuZyy8V2NKfXbEvFmZuDn
Kn0exwSXC0aKDdLyxwJ78F51LhLy9UOHfCQUNVS+YHIBBsbBa6dL1lFpS8dhYzAoyS5w+FmzzOOB
ox5Lz8Cg6f3YGBKnko0JqWrLgaqB/c1C7LZmI1KYNoZ0gT7EUB1JjzC2CyLkwV62ezfAkuaT97Qp
7FjvpDse2tn+mH3kINJk0Ep12u/cpf7HPPoerHQ8Y6T9W7EZl3kzXOZ0eW+i/ouFa+iDYj+gTMtC
bnMQu+2IMsf+MgxwwCPEXwtuO9ljPPWhYjHDzn9K2+kupGXfWRZ4SE4d9lztzdCsbUqvZ33iZUcN
LmsrX+lEhtA3l3FbzI89hh2zYuzDxLDfsbogjc6+YrU7xrziWBG7XWzkf8xx7g9ZhRJhjD+YMb+0
AbgZXgqAvnqihR6h6JKhNYZ44dbI2Prk8S3tTBHYISr4fkODxBIukex8G8s8+hM9j/arY2G274UJ
uZdaimKRqVudndC8IhHJrV3Wei8o88MRhxnJCWz1Josn+gTMzSNO0ZhQ/VXp6IQz0giuo20hfIqT
GLGLidZ4yiEkcvWHZrKwzsBxBsEYbzAIPMNsTvbEawL61RzYEjKlqWbC7Z0CALBrQ4I31sRvMjbK
3n7Db8n2wfmuU7RJ5sJ2eZyfJAJR4Ank7w4R3GDWS3Y1PaH9uQxEz4WdF+2n3vvmLuN0NBuGth3C
eP2cT1TzC7cAT2eeEZZt/6oQBbBzhxTY8s3DRdzpCBleEXTcjryXgiwcVv8OsDBeYnDMfU59Xwz9
stMLQWcZ4eEybalsh5jBFMcedeDK+zPeSZJEzlFSECtdPi0opTdsNvTB6iqX3h1Ogp3Uf1O+5TOL
fUYQxfNgR1tZeMeYJfEezt7ZDIaam3fBaUKg68lLypMcKbZQVJjENTTHNEcsGnGS4i4N42ZxTpmz
dIfGKB893xsOa4hxxTtcWn/aAQGVXYZOxOK3SzpSeQPnDic0+prJKWDHwhSnjTr5SYvH0BWMFE6W
SwnHcQnYndi/ZQmbJCGCnp8zrbOZ27nZG579S6PnwzZKLKZvxgeL0CPDLZ5Kit0jSISQhyXvqxv1
IVo/1B6bQZt3daH10df+gqhPd/v8m1P8KY4V/Re6FyKM6aPi4FmYXX7tcv2R+l1+9lromaO46319
Fi7zdNspX1s1Pql5zunKuldinnDPkptUNg6HC8TiTgzVmfN0V0z2nZl36X03OlvddI9JUVLgDqW/
XxycJMbaBLiJDkcSssJiWX6VvKTU4jxsRgt9uZ+jSikbxNllesBCm275F9+ZdXb04FEBlSZmtkET
RUVQIRfbFMPC2JCutpPPpDL228qxfkUw7G1X1pwf1wl5Z0gk7xYv4CEqu/SQg/NtSJuS9NeE3f7E
KsU3YERb04c8PgOE9+EZ15k++PAwdrRdJEOjBozFuSKL7RAZ41Ev5F8xjGT8Z2PhIuGQSGjG4M/C
O8zEJG4l+qodsNmsMk6lC+WSvZPPBmCSjNDbfZvm+XGwyuc6Fb9F71DOSDs7KpgQjIFbVHN7u/XH
o8Trhq4aAG5ELspaSXvuwemi7FTrmNtV/yWZJkAyVdOr1bhNBbnt+KswgOzZEeuT6r1g2zkNx63Q
TImDbo829lszDaEeAiMOweKG3kxwUzPzjnlp9hHheiggmlMmCVmpYTSL/Nl002HPD7ut7OmRAvzH
Ho3myGG9HwIvONCbMa9JfxdVd5/hd9xIbySarXSwsRfw130Q28tSMUGoZyb7uKx32v9g4fgJfG0a
GrLo5+6lrr1LTxJTJjgmh6WWSJ2Be8Ztf/M0OaG5+mK7DQHXR2ufyE+vw0rZLrixYzUSfhPnT6XC
61aUwjr6Lkq/eeS2cwzM+nRtKO+e0zSrTugCdg04FIiHRA6vltBVaY80rNSHtlneiin7a04nSvkP
WmxUAIMZ1p1amAzzltfEhrAoUaECN4gNyLhvyZENUXCuwgSOMYdC7ZwxxcSNdBILUGtQ82Q62q/s
5+UmceLfYkIBnkwdG52Ochif88nu9g5t4NlK1y4hRkQT/CqsGuFEELx4LuNfCxQ8o8sna7Q/Fn60
DfUkVQI/voGsH7ozkQMR8EObOdrexbZqzpIpXb74Bxt7w67yd7U27+WYvSU5EU5rDoAfMVuSq+PP
opnq05aLwNxWff+YA4I8SofqjokoAoZxEQiYEISqd0CghC5gnSaowzTCsfG4AExKd2kehzlyb0Wi
iACBf4E+j0TeW9m47rmrIrjQ8CZ4/2cX/T5VFTnNUO0XRZWcu8RZkLmbFxZj0RHHWG3dyN0BWb9q
fbH2nXMpEZE27NnNJ+Zw9cWpQWpbPq6tmWtWSDa9AdBJJhN9xSMAULy+2RNrkdnzKWDxDoZyMR8c
w/pja4QClSBuZy4cmNQGyptYPSyBq6gknWZrdGByrOhgqIGwtRruPmszQUwcz4uR9ykjdj4VwSpf
U4hXGUxvHZ7A5HVkaPQ6cVeqRwsv4rEyxG1OjUuZk7sknB8KWspixs87M5kuvaFYqgqT9WcQ4wNZ
rL/GbFX7qCpV6AorbDTU3sVYQn+VSKWW/JUb8Xs7VWip1cr/Fe6xpzPdWzr4ts3muvSEIaXQS/eL
EhVrsTjf+/PygFYL/IQxFPdOMCEmyu1mI2zU98BYlxAMw9Zsl7/Kj4n2kOLkuR91BzNTBz5TDI8I
bJ6pBNdh5PbtwT86EI1lveCANLyL0Ezgg8jNdzd+k71djPMxA/BimSm0hWFpN6S86U0kxC8n0PIh
gDTkM7Jnf0ZRbZnZs3SFJjXHe2LleuH8rw+l2bD8QKEMLKRVL3nX3VcG7Po0MIhScHhWNIDfl7rd
AN64y5BYfsU1ural77aDHuLzBGfEh7XKEqCrDy5g4VFBhJD8g4BNYrzwoeEmZJa4wdaj0t/aU45K
w3FfUPAUW8K9d0ZZXyLRGkdZMiPJcXE5pQa6UHZoJZjzonAp/L3O+Sp16n6xQnzwR01jl0kPpZhP
EZb4O93VcutqzqdA2SUqn1VUxMbb5BnkKd95jYwnvgHyiqBmsfKpw77/E1vAHowmiA5j2TyO8/ie
jOZ9EEfzUfQXCyPEnvhgjgGXXQ9RlRXjYtICk7r8lRZjf6+LgfzfIA22wB0oT8sJIPXqbuuRwxnB
si/zJt1564iJ3EbOr56GGClfHOfzszKCp87I/i7I4keDNlri7tvWg7Ff/GBGWOn6oeXjPlIVY86i
EGcJ5mfTCI/sM7bCGwkDrGpwni5HNMQs3nNKo3ZkOJ3QbnXvDkRY6At3oN/utWMhqzMo8Ce9t5h1
2sI2t2UAhCpJFyJIXAxiQ3o/z7MO16lAVgBH8Or8i9Ct4pBa6o2Q3OKYcOmmrUfeRpk/2/T9LJbr
e9+fGKPCKtwxxG+Rv6mYEcb4QhorgWKokLaZyTa9MgJJjMh4LJi5AO+bbxIm76aZKTNcgxxYYXdn
vyDbzhroJ9rWRjk4xyT35WtGGCLkRFDp8vqqmaEdRyUadxZOtpKnjJGUs1o8W2lc+tX0+e+zJTCm
+yJ17pBxV0/eTPhlLRYdZmiUGybj+9y5oKn8zvznnirwNgR98sQmhCwMTX8Is4xOScX9CSZe8mjX
JpICWb21OTt705rEk+6MUHlW8SA7JEjuVEwHWrzo0ZowURuCKqjXX1ZNCOrUrVl/7nIVTa8fA8fB
1ZOUV5tMRrNKg8cWQ+FzX6BwMd1IkkJbENs0pcTsTDxt/CBlxdMHDxFI4JfU6ocXJt649qEcWYt5
oQAbr75IEU1li4lio/UBm2DKH2dPYvZAVqc6L3RZrIXdtF/mDr9+Q1HTxl1//ffBhN6wZwU3sve5
J+rYvxUacpFu6LVQFYIIiFV+Ihixj8WLcpZH3J8GgSYFYRzMYV/1dx5D516aseMbbHdJAE+LgTu6
uAxFImbqBlzPNclAN7WJ+SfQ1nwrl5NVRneeVMikUjKnjCmI3xZJP9KC3Ln79ylUaSbdBdI72tPi
4LsZQMUeaY4JImPT4DjiKpPu1QzK8iqD16EyjqVDHgOVpLdh0xlcTS3vwWnM+FwH5HCz+ez0S3JC
8kydS6cmAx2/GZT7NKQ8Tx2Fum7ojIc8r4w37cZfTEGLh3JomMekuTxVJqS4hBlvZuNJTcEq4GtC
gEAnaj9FQdScEkHIDQMbY3SSq81u/qAKSJsks4vr5F+9KvXv/33Sm0pAZcsAc8Vmus98koOHFuVa
Ofln3l85sxWbg9J/GLLZe4DT+ETtp7Z1FhGNbY2ky1MOMlwp1yKte/SG4sHVM0NIK+seOztHAkLJ
z76r32duQNAA79cEhCtt7n2sQMw9XbnzcIv5LeWDMy33LnXuQ5F78VGmOC3+/QrZH74XJy8xW+V5
cfYF9AqMKgeUvOvFRfhqun6oZ2aeyBeA4jioG0dPZc//PpSMyIul+dS4scgtbOKnfx80K3kjCu5b
zUteAnDZz20z3zDv7oEuZ0c0/Rz+GJ0bTmDI4GXIIshdnsR6ASQLgA+v50nHId/dcivBtulH+yGn
xg8Gb9uJvnwJJjk+FZm5FdOafF4edNe1N0sW8mWxyqNZecYRgznzuS4onvuRvoaDn31Ie7JIaIzc
7o9dFdBQvaNKYwCFBaPluBbbGDPsvWis+a4gI3mqR1ScumUyLYV9HqJ0DCduxqIkeT4LMFIOAA5Y
LsTMmiNYRpn1S6XTGh/oXGK8BNyeuxoX4LGU/btBvY0wUzz0CqQeyJnGmGHjVKee/zK0+FE7shIh
rYlMUm6FJv8qIzGeRoK+MZns4M7oUDko/hLL3lY/7ODQ2zkPjTvqo9mqQzaN1utEYnsHRrAI0s+S
KPLtMrCXawvygWye2/HQAUoqvvpI1fdFvbx5E2hTheGMwVyAKaolPZzHt70KafJC3kSCcG0Y0R8X
I5PPOfWtoxOfMD2kF3M8aw7VY15WaH/d8exGJvUEWlrPqx9FUb2iCCO0zGu80E8ChuLjFI7Qc/kK
dXaeU5uE6bgHN0xuyHryb+CQ2pnzLvHUfnj6UQTGES/QLaI1ukWp/cfhNmUDSlQ6WtW9rN2ftqBo
mEcKmqKnaFtDGyNnhhXFQNWjMD7bHiNmbPHdrlR/jJp4kaRi9DOkCeSigR2v0cHnQzHPL/99oMIl
1ikv37ySWO+WDU6Ip2cjZ3Rw/z5k699vWcMw8p0vo6orrGcgEPpL0omfzpKk3GKfrTM/QFdL17Nu
Fr0OA4K7GqLjtL1jkWibbX9IWtI7a9eftwQXxLs8tr915NOzm7hRmojnAYRcQicd0HM28kk7ohzQ
I9MtMBEEDCJkHQVO4Nbr5GVY5pcmH6J9UBWo4S7AhzTU33l+LOvij5/pZa8m6yODzYzhfAjTwf2p
xPSrrXAd9OWXr0ms0PYDMkUKYdyWWOJNhkq9va0VTU8UXTzwm16k/5ZOwoyK0KFmPi1WPbNvKa6o
yP9OmqFGWyTkEWubttVYGM+tbNwKtcphZMGZzoIYqcHNqIsx96SVmg7T0pA8TTJ9H3kTeg9hn5hM
vmGAz3C6IDLxigO1Ylj1I5EGbJAM12efZ+2XjpG8rDqDxfKq2Yq/6Gi5lAdUXzTl50jT3ibMZvua
HOmCKLfA9fZ9F2M48AirMle6XUWL1K9ytc7J2RNoRTqSZdErFuZ4TwTIvLN0RwLY0spQ1eR9yhL4
Q+Jsu0KM27yYXlocFRzB9reJAuWOwIJ8kxhdsKv68lfcAEmYegeKQtoVNFslqm8LLyp+WRRfTQbD
bF3SE9KcT3H2bLn2N5TcMxiko1XKMGmgeLdmcFcFJCaOOJdCM3hEJvdEr9AKWlB0kWxOUy5Rn7uD
cYzgxxmvrBlusT1bG9vMXwpGMEPnp0ypiTZ04zW0drjVdXWzF44PkyipQTKlnYK3vCWpTPsOA9k9
9q9sV3QsJQLdXkBC/XGw360ajm+cic9unBAP4s/ylOQt7U/jMIPzyPl1PPK8mM/ux05pSJrTAmER
wR+ynYA5nH6iQeZNiRBocZdtmzFi4tb+yQYyb7JVJ/XvQ6S13MIwIfm3CRAfHvwit89G3puIQ6tn
TE7umVCQeRfZ3a0sfF4mALQunethKsTRbxghoIG9FmPH1c7QfZNp4t+WT28KyoOyNB40NtNW/V07
2XTGbMISwDTvaNoQAjl6H/tTdMVXt6ZvDxfIkN4eTyhavcFDR/cso57wvcn5zjzSHWM6yS3shQtz
3eyhdU17XxAPwrKs402d1nAJIl3JcStjMdwzbHirkEAdQHYnu6WNl1clpYMnnZEnNe+n6TXWMclY
WfPYHR2sNNHIhjjvX0cfuWMaewOFDhnGtkQ9FhNHj8y2SYZjt8R6CzyDeajRZYzR+DoBFxXRQ/Ii
JKsCJvFoMNaFUlyFaHLlyckokXL72WXjvZlFi4azkkfk+P4WFREXVYfFtDpmyQhVtGKHpYB/71b4
mzLc8S5xLGRc7VYmFqjdCJTNhIIXiV38uARs/3A1n72q+xYgvTZlOYxrH845L8rDsDq6jLJ3Nm3d
+bvBRgpvW+zZye2Ow6Ck1e2TcT4hbzr2Qj6nEYMu03fpCby3wEZVb0dQNbMGoXQaPJkAKVVAEZoP
1vgCRZTkEOUddWV/Va715YEU0zWELkwN4dDSEciGwW6bRR9Zge9oNrFK5UO1SybrwRhdvam9+BEe
8W8xL5hInQYrtEuzbE5vBYbwy1SMBNmQnuOzQcj94SMeyQLQltt/OF59DJTfHZX2/H1eCZyZ1AYs
wIujocjC9BEyjhTy57oxw37s3xEy9S8Vfv/HKHdChszGyUAaxviLc9ytCPTm/Bs2xHLgEjWtc1Um
zt7HDw3u3TMvvqPnA0XZc8p+HmEwcn3t5RLYZ0IZnnpPwVAv2wFIMQpqtALW6zDEvzPE+Y+TM0Vh
rYyDm2KRjKbZO1XLO6LLlDgndi1mZKc4s/KrZ5vmM9LWcIhnEWZpf/acxmC1hn7Oq+y/2B62YMOK
DRSLMcxZUk8y+9LK1SHd+hsjQXXq2bpsRyN/woNBEZ34R91BM5A4pmgFDREWZW1u47z4nWDgg0KG
5MSqYuxDNDxWk/xEdTpAHkANMk4py90WbdDs5q+ADtm96AGRWTxcGQfFKJChthIR98cZ6xvDHYLb
sumnKBJaltbs92YHloAAmqvnKcKFOHvptlnmx67x3KZ4UJbgGizuH3cJfs1NR6c/iE0lbM16fiGx
EatV9rag8elnfdM0SUXtAKqvcev5jvluQz05CBgYgr0dM1jMw52lqBs6luBV92MX2S8chPadw1fs
M/or6QvCcfqGSTCNZNUR9FQxLMSDiX6/KNB5owB3KJEsMt9S3LWd+pwMYDJIxNFIOP5n0s5veVrf
O5V1q+08OhYVT9h6cXd06fcm1u9NYvffEjX0bmluYqqGnZAFjWHmRMdymllezBu7XuTOh2jD2j99
tk2WU7ny7Q0mNmFIwibTgsjblcLYle7Zx/rLIykLeH+ubmIFO8PzMPdSx84TVwN8s303kiccpGiU
IcmuZiWbibL1qXDMQZPtviQ5vAG+qo2ZROkBZC9OmGGrXd/d4aQio9dhSCaa6CB9krxIVl6IF6e/
JbhWcqmbM1/HH32HlWeMuYo+erVauLGM95kxwLPw73I37fd5hOWKi+0rR6m19P53BEQnrIzyYamQ
XyyoPbFU7WzJqGByCV+F6wywmWciizjZPJAv9mBja9vhwX5xJzEx0m3L0MoJBidZcGkcwr6Fp3Ye
AztvZLudDZm6FAwW6sW6gYUZjh7Bqi06tgabrv2Bv9y+71E5kGT8HQTgvbKVRIXrsYmsZxvt6/gz
LvWPAy15VBLbX+39rpi0RI3ZbojqQPXgPKexICCsWq6zHPluWIwB3AaqeR28H9EU5SFq3R8nlY/J
9Dg660hW1UArBpv3rHly0+R3rtwGufuzmRJJSlLYN7iM+Zeq2awWaD/L9M5wlXtyFh5C6Ayc3ghO
zWgDv6qRFhBEQO6vWgL8fjkT7hweiqPFLkmNLQFV9T6BS7VVTdRuPdIEbGHctej0MpseKUtspj0b
jU8ySVm6EspEt8mYIWjWHaWiyrNgjRJL3ZRy3nfZpEJkWvuo7WHOqCUnwBCQII9wjB6lO1EyErNV
1t0FLwzrRvCoyK7CvK5+fNgxNzvF0QpUcEXM4HnGb8BKM7nHhKqeYii2bAwLb+mPS+99yjjIrwJh
O77i+SFSo9iV9vI7C8jThXH4Of32Ozix5kr/SYD/+BAp8b5hAc77/ANqeoM28cfq1dGPVpr2bLn7
OK0PgT5b9DT7JB+uNpHlAXVYgPYOcw/7exIzzo6viL+mi1gcnhwVkbNu+2EtGuikUZNJrHDyQ5/o
vOqZsg7mDRRU11vl/ZP3Z5wBFM1RDLbjq5mQJXSVfRuLkUj3Vj+IyTKRl2LiNBdG395ibJt+6kNb
+yq0FBv90sqA9IxzcSStKmP4ikBERD7uy9rgtIr5rB94yIG+9QqIFaajxG6KGwq2deiTiA8ou6fW
zS8QYe6GDv2oO+cIK5t4C/T/lkIR+vShnimveCXm5y9QEp9Ha2YhwaI8JwIXWtqfVmZQS6xnkWme
MoyrDRzbubkU+zwgsHF0JUh+6V0zHJYwV4xqZy08KS0oZSPgomKytg6Lv6QYrXMSsV4xUYIsmTA2
8IAoWobipx7s9VElR3aPmAT6ZIo4cmWAyhjj4tT1D4wgArL8quNod81d1tdXtht/B6CTaA9QQsDo
fmO1rQCQERE+sIHioQ1UfP0Vlt/6wHz62SymYTPX+s8ENSr0NU5co+EQJ0Q1j6e3Tho2r6t/V6gE
L1ejRahIo+wirt849pJ9Vd2aGPccJL37YchZOWTl70zrz6bl1qltZM5BRLWAA77eUXLv8yYh3HF0
X1tuPjnZhxr+V9ynv3v0sqyFgV4x7uOZRYC0Jw/dqLrj7EcsFmu2wLW8YGyouWc0CmgAq6faKIky
Sz9T0yJdmWnpfqT+LfUcdsDnb3BkkOSrKiwNASIreDXvgjwqwtiBimakQ/Uw2MFaJLhnxED6mCQs
f+tCIclBqFVkZVhODMcch7Fw4wZXzD7VcehJVPJxgeFdwmReFKeRZVfeaX4Y5xEFcn6ImDCQ1bbG
xj7V2KG4k6uDudhH6PRyU/N2spxDyhdhHGT/4rhkV4L/TVnSF0TNF4hRsMERM21bBIZOVNvFUkmo
BiXtmVn+xczNCzCbOGVLejftmFyyNyNVz0vW/sFDsE9H+1vE+rxCJboOw7zS2f3UTx0g2Sm7qTai
Z6zVg5rpY8uebCCE7y/xHJASfUAefSEmehJaHbiO5o3o0n3tjssmCTB8gmB5cVX7BB0xY/0TzsiG
DxXNYiDtd4/MJEbxE5rO3qB4ExHx7TMuDTdOm4NwccL3gXs3Q0MSPOTvpNcAdlDLt06TB9+FWZH4
3oth1OhXTGt16HxxvHyJsb7O7bzLapylo89eCmj82V0ycuQ9AUe5PmR5fYHbKz47+ZcRPsqh2hVb
x2BKSDFC1u4gMQRF6sGrzfQ9aI3iotgPjThTN148l+fWgZ7aDO2ZwK8YtBZsfuTMw76R6dvMG+UX
/e9eVM1+zgyPbVdww6c8MDd0L0riR8D9Mx5Gs36aC/5qhuybRAaHXU+w3CGNFzzbMX//7UuW/XH8
P+rOY8luJM3SrzLW60GZw92hFr25WkXc0IzgBkYJrTWevj9cZo9lMWcybWY3tWAVKyPJKwDHL875
zuSuQ9sFZ6EuQ0G6ZucDCrFYUBHxXT7DW7YuYVKdpIQEG7GNtEJk+FEpmJwwfkjb6uAFOX0hj6bU
5+bhCkJZluqY0kQnq9KHzpH1/qcq5UsegbxG4hTNM95bJ3kZJ5M2EYP1upn4UGbNwyXHPZcaWbHx
fPMzS9zHiLv1xfYhyxWZ8dCF9X05GM41nwn86UsO61m4uFqb0Fkxm3cefJNSxbd26Vz5K8cg+KLJ
5Xc4AVy+lpO/paTwrEWmfrRJYTGHSbDVLfNlv6O04jxQFX1X12eAo62iuOSTQC+EvYBwEC7WdBr3
5ZgeXZd9XcfQCQcpCydM8Z+nCXtuNcKqTevyvoVDtAH1fcprofcR9ql0CNotZIFth2Z0Yy5OcUPV
Zzd9lOjm12ZPBdHomSCLADffSPQoG0PDfLYjII3gB82Uek7gUxiM5lPqoaKLGk+gZ8nfB1aaSY2A
uqIRMFxicgU0q2TwP6qCHrDL0Oqh7dm6uSr22D1GRHbcULZrlp+QYH/tYzQDg2tjDGhJASki9SIy
G5mFb5ztxtbPFkPXjQpw2viLs7pTaJnrTsTHvsfOWTSFOCLD+aEaYGlk5nCfoS3b2+6g924TvZLA
ioww1M3B79z0Yo7+klDiFui34x8EkI6nSo4/kpir0Xey6M4OW4GBZt76HYgXU/r1LqsLvbPAM7MA
AQfu6TJ+AsvIXWWSPGGCA9VijSqkOwoGDLBuepqdzFwU6XVDbYEmVc9T/rlS+ufg2+qc2dYIJit5
ZdPRHQaDHG1NA8oqoT+NMdpCJJK5J9hAWqQiwwewkvizOztfEvUjH77gwXnNo3j8YLTC1I6vG/Y3
8TK5gBkfpBgm0jMwY04j+MZETpj3XZyvINouEbYsTDNyPvatIcuj7MRr2xffYtq456jOP2WdYTNZ
4+yra3KzC44YaqiLTBVR1g7l2zh3xqVlg8YzmHrNtt3oNa6+o+zpmS8UYhuNmb2VKdB2/p8CPDX6
jCQ+Cq2JFsjNR1GV6V0T4Qes6yl6ctFyVw0KuiA6eh4nlQMjj5gbeDTAtz4Z7SLbtDgY0Dg9B4nJ
EPRnUjGgHe24Osy6/OTDMl21XZMxHYLDIbywuvoF9A2XjubqQw/ZLvppdsNsQds8PjQSuUFqIaCF
HTtuKiQPZ9fdJyMXVm7a4T1s6e44lHmAPhIcCVdxzyxq53+Van4LI6jsloUtOPU8n9ljXa8Vuaz7
pGt2DpTZlmkgE15oS0T4zsDvA8qEq+cgcqbvxeif4PtkGhJgLksZQuoRX17SrngqleSoNOPj8nh8
7OPpWzhW+gTrwTixx/1W5G7Jmi8Ld56q72yIO2cPjhSmAfMe8bZ6DMPyCdqiscl7MgQYEBqso/rq
0Hnyc0WNdZ5A7nHrfB6I7tmr3u0eEfGYp3nOv+MePOAqdtk/9E+mN3RcBV+V7X5zYj3vsBkHiDzV
sXYSYg9IbF27jX02atbkygoZAk/KfAAnNTHQekgCzJfC1GLTwZtpLMySy9WN0iecXuo8Mc9WOm7G
0cYMXjs7zAXITnPhM74+8ycyhYEGz7yN/f7J7LrpBFeMxX8fdVtZTP0WXgwloBt2u9mZPlzgpmcy
mLelwH3O9O3itHF4nyDLLrtiOgsNTHOI5WnqMLz6KJHX7TC6TKgV69M6eK8FQvEemu+94zvNAd7Q
jIK4fI9TdnlNO8J1iFEKk2mAh0ham9m9ULT16z6yX+MoynDKUOMvTPPWcPWpzr+FaZWRlcEvppPI
kzdjZAVuFEe0DYRbjOyRaJUbTRNumHjcwgIVSd0717aZ6KIz2JacpNlz2KnuGNjXOaaeSqzSu++L
ieg5x/zIQOTvQG66ezAUBNMvR7OUR8Hk8IPftKLJULwW+ux8wLa1TyU551Uxe0evnfZd7z8MPlwE
YNlIyFL0rw2LNChnyINsi1MlCF6RIPu7ATeD00j3nAmNMi1miEA5lF+M+ZQUehE40YWPwUvjWwSq
AdW/kCOx7kCGXG2bljECl1c6hXifG6aUk0w2UajvkhpjcEb1ed+U2ScmEwRxJCXq3/InveyphfSE
8kWZoJYEWxBN5INT7QrH1xcrDC0klMtm1qnPo6hdrCyuvSoV9XHcFK9eFiyVJmsO17OOarhasdaw
T3ahrqq9IPRThwzaHGmCrlIuDCZmtslIrIqmkZmbeOuSqML4KXvRncJVmpPBDNapPRp8AtWSyhcs
0NdEx0RSTVcyw4Id4NIt41gQA9B215mlj9BwgXdMfDxshlZJ0mcHD3QV+EH/bKZVvGZ4lwNEiKHF
GfbR9s1dppA1Mlb9atrqOTJ0va87fNr4O/HQMGeZfPNojw4lYFY+GQWdridyQiWiIbhIEjyqlmd3
ge9xwzyoJpydAdW8b0tN2ZRhByJ1HEYjQJS0rra98n9gFDkYXT3vRqRhJS9hM9A9rXoqITRzRem8
Y2m8IOpa5A8MFPOgOAS+w6tIh8XHTNTZxSiR+YNBtBHm5G9RRNb7kBTL9IfewcW1tw4K701UgI3E
ogsYjyMYmqMZ7KArRycztNdF5TsHgu52FmRccJA0hjZdpCSSPk/F+zRZzRrl+c9h9O5jwjROduS/
wPvhbQXuNRbFR+zJJckHi0KCon07uu8poVCIaddmCL6pSIZ9B2A6bpEtmtBPUboGWzsWMBTcEvI8
JkEwwxAzCsU6J7Z4N7V0aGRRBF/C8FOjAkn3n3QHy57u5o67nORHiCFdvQ/G9LmJM5PGMHA2I16g
BD7II8+tZRE07iYsDDh17C1Sxe6khf9TmsQbddYFz5q/C2I+boC5O6cNPwdT9FayQgy9tromHV1W
4dfyaJqhsxv0YGMO7chXZYiNfh4iomjriGULs7SQFCXW6iu/A6ExldzQltt+CZBIMCMiO46AvLsa
WrwDmsrDu/u4KAU3jnGcEjfa24YQxJIUuPzZl6wK5yVBHLLK6/bHmCOCQjC8kTMF5zAkz9kCJU6W
X5oKLgTMCKrf0qz2C4QS2EpFUHx4YqRoXtD3g8EtqQmRRlzqwHHuDdo2LiMU7uEJFx1kF/NKoHZy
ZMlQ4ruxKR4YfF6hChA1lKbGWvYsHlrc+QzeGuckzKo8yMhnVcRpk3wrBUcmDcY2yfg+u5F1Baa0
x8R8ilicMLnn2T/aU39pDYrlPGs54fmAsB6hVYQhh3otHPqjyGDSJnmE8TeJ8GP4UXdKa9Gdajt2
9tQCR37KJ6FvHEhdmv298OIzPJZpM1P5srJqcbP3PQpohsahKn8YBWA76NTTCUQ+5PLlF+bzyRb5
OpvtUX8JDHHyxfDuDnwo1sSyJ+Ap1sblSRUFovYoehmtiaGuT10MJAcnz8LIGQKX4SacIRc8vlv+
kB20QLoInq4zXofcGsVjIBi2TDJ4c9txWzXaPFkE0O81Thmee0m6GwVyQgelG3nQ6hj00j0gFdzQ
ySyoCMaFIsBk1TVLJOk054hesdubLRlxavQ99OJT159+/c8uUMi38pjhIDfdrgS7gi3xMfOY5NcK
GlccopUViTee6qmjFB5hNLGEa09AB+sNJP+ZYaLvnqxKmNv/GUz47TFowwptknu3mw3070Ny7I1s
fEeUyny7sV8KdL73LHvaVYeA/r2tfObDhEkdbr/tq5mGqrg3VIt7wcjVwcjlfd1P8yFwUxuEQmQA
M//vX2LLqEHS2PkWztmf/8HtRyQTxs2EWWMewMazoT7bZtdfpwWsD2ePbxxr2+H2Dz1a+PUtIPWP
uPB/y8H+Vvy/x5TfRd9qWp2f7e855X+OP///KczcIoX6/5xlfu6+fvlzjvny0z++NC2p447+F95G
F8Wzcqz/jjCn7vqXZ2lLmqbD7MKTJhnCf2SYS/Uv6bCeEEo6DGOdJV74jwhz0/uXK23leOxFhBD8
1/9NgvlvGcyWxd+gpGVrxzRtizDm37KD63EYp0I5Echb+gWI+hF7D0yVyJNWccsCs2+CaY9NCqx/
h6FoyqVNZjiiYC+uzPtwKMe3MaxyZDX28G2UBvuAoj1SUR2sSh0q2oEoPTvuNPxD6rH699Tj5ZXz
H8R1SktmfUr89srDKEf6OXjMSHDEeHZm7ocJ0wAKjks0We5maqJ+j6Sk3ydlhvwFD8+DjlE8zsu6
0z+xbyqOo1cOazdzPhLvqsLSp9BKv5UlQqsRxi0sjOqBQxVsXjZvajt5xyWMaarhzr79c2mHPWnE
w7MVVC6W9qb5h3cpuTz+lER8e5e8OdtmXmW54NGWRO8/ZTtXaUFX1mTGDhJPcawmWV5KhYNSzkBn
LR7f667stnWcOoiwA+YCc1KtB7f5lmIOXOF9ndd1WxVHR5VPDmavLVkP0N+XNyewrghlNE94F6J2
egzqgFGou01LroQ/3Ql/HBj/I++yhyLK2+Y//4OL8i9vw+X6YprrSVeo3+Oy6cvtbJ4MF4I04pEb
G1/mUXkUAciCwO0RgVsAimXrM4yS/VLQPBR4VpHgG+Y1Zri7y5uEhJtCU1cG6lXCnAYOwAB89KeX
2MU1bLke3TTy7J3lUjI5SE0vE5FOIPb6T2U1VVd4Mwiocrlxqwm+ss5bNL5orwOLeW1TF++LcPZ+
Yvqe8H+64XTy5PDQRm62ja0023mYI7H5twCFhrb5bAysm4g3j+/cfH5F8Loi86z8UOFpmmr+spqJ
RdaTOoecpkHhhHMgmt4H+5SWIeuD0a8vEYFjZRe+FOgmwMjNlw42l8aiYNg/Op1+MVszvE9pqVZu
gfjMr2t1Twzus3YJHchTWW50O6ztSJB1Udri10HP+Rv8KP43X5sUv31t2jNdFiOm8iymZNr+7R6L
csDvQ9L3e24TlIpMea0WDKhHsAtMvApVnjc5d+QhtdFLazfWmU94Hw0wujA8y11XjIfbpWYlIK+V
z2obStoqj7d1WXj/cKsA4v7t1VrCE8rSDLRMTjUS5f/9XjGdImBWlFFTLGfZzOmwFz3OShjHW2mU
VDRlVSEQlh0z72r42oGefphAjiYCIAMY1pMTI2YLBubDoKfeJrPT25A6eksLCykSOtMhNz5Pcdwj
SI+MHT7R9nK7MSdbfiD+MzYuRr1tAdT7V/wLVNtzzPYBdaKC8enDic0NpzjKaXxLkpk7emh3Nrs7
VkOjOHPjhAhB/WGLpZYgLyIZNvxt0Z69V7XpcVfMS94DyRTgIxUyuIrehtvhHHnCex4sdz2NzRqm
vD5ZBaNTvKAkh9vmB8MgonlN1gHWFHYXUIJvqnAsHPhWe2nmdGOXI1pRsqs30m+qh0JUaBsGt4XZ
j/jXE3D0neEVqt36dvvZsG0o4q1zbtbWuRntcd1nVUx8QYRYoMY/kUqu+sRsMrZbEdzBPjnenhiM
t7c5ftoL6vG3LB+KY1Zb8lzneA9K7PLYnWLvBN8GAN/tTpMeoHf6mHaTVsylrdDQ5JDXT6gQ2ztr
DOd17MGt7dhyrYc8VtDbCBEeZqdf2aXPbSXyBXNu5jyZ8ANUfXpCx/46hWp8oIANUHriACGxps2m
74IBgVU5zmOtxm+Oqu8DtANXGit8LWmJDLdL3yPrIJ3aBBTZ4iTrU7h9oPoRr7kazypm0iJklasn
/eFGPZOKTkKayRvwZSkS54GBuEFuweH2lOnciYl5K18N631wsUJ7Or4E7OC5Hf2zaxOYkYDOqPyu
A6HDRx1XSMFynWNtF+nr7eAqNJsho/WvMtMdnpgyemfT/xTI0gG3UBNdEdPI2uTz7FlEqJ3X9Afe
S3+xITJgDCvqh1qnX726sDeMcIpNXBkJ3sPoPc0Dhh65U+2dsmgXZjFOLRLYE42ZgawLNrsG199y
NmSgfqBMAl0pBzOm+24Z9pAAmf7DkaR+f5Jwk1OlQG9XjnAsKaiy/vxAnEI3ScYONJTCsYI+KtTY
vn0GHHCdHTrxR89kXusVR+3aXO0MK1grgrvrIiRQXJTr24M7T2dGS+zSVo5pcxeGiOkjhCiFazsM
UZnDEvy4skJCNqXVObSOk71lDdJRGMQddoCwuDOT/BmM0abu/GavOT4PjP5efPFwu6pHBGr/8BSV
+q8HnIZ/4go+AElS+m/FgK1Jfw1IJtuzx7lgYMgJCTLzXcxSnefEqVVDDKl7nSgHOZ/jm/t+Mteu
kwBEA+qwqhzlPEYKgpyIBroUd2R7WQPua/ALr7oAuvYIPfljdiQmOJFdssmyDn9fCVh/+f5MaVPA
elKCMPBc/dv3p+B/sRDJYwLsIT24RRdu5XRAmxjtM6P8nGbVQyad+aghoTIx8sYrGP6iaq8Fxpgn
gn6+6X6RBjGKpcqss70fdq+JGaDOIub21xGC3tM8qLE/EhhzTMJYHLTrvNfmAjy3kp9mYfUssbr3
Os7EGRHm165nqzk3zn1F/tXyqHXvZkk8QavOnpeI3a1+NWLxOejGTVQj0AITOm0MjVs27MbkWAsA
rYCj4nU72T3lIMjBugOtCcGrMzgBxFTexUQhPemeoDGx+YdP1fz9yuCJp5XWylwKeX0r8/9UJk7U
EIHDtmAPcaTaVHFkriJAhCtJ/biPu2kLLnt4aNDAPnSmsa+YFb/gkFpM1NXTuKsDYKO1yTrETEVH
OzviZZ2WZUZnkFDfbIkn1Q0aQeQd9VNXA51Rpn6zyu46NNVGIcDdl5n+1vt5/1ylWbAh1vjcmqy5
rGI02bFRdAapaI+haYKq5KkFRvUZi+ewNSUKmNBpnTtzzjdNBw9A9fneiLyKbIHgqR2wW47oBTd1
6ICaUeLn33945nLJFekUFPnx+3/+h2VZpkUxAcOUTHtPmd5SBf3pw7OHsezGQKqdS8Nxzsfxs5FI
9MoNaInIpDJrTRIyl0onkc8VGFWjiYpj4j16Y6CPQ0F6vI7rLZru8fz3L0399aVxynlCCse2TFeL
30oaJsK9M/cc2gOZhtuxsC5pCPOx7dWPJRQ2cwCo8tZgBFnwIKWNLZFOiwUYGhD9YDPNuiuL+Bzy
wFzN5fwKAdU9jd5LG8jqEUTb5xDFHsEG0b1BhMPW0k25oPyorIVmlCvcXSW7HkGgyteVFvfoFDQP
7FgffSNCvDX4a+lT0f/927b/ekjwzgQtsGdb/PJ7V2p2qmydPDd3kMifyxYb9uwQI2xIst3jbs/E
a4HuFhtYzedC5fqUQtco5wBbC6krxOmVre/tXUKRdwbxFHsHGzHXEUTtqLz4jvpiRvHwIBCsUQgS
KRfO7XWwQaNNzrrXtY0og7Gy0O3W6KMe4Yn95uaUMrcCxfOy4pjChuvzpH2BWrlrwgB9VOZBb2YZ
bKXuY47cN2+MCeEXeIGe7fgRJeGDl+TFFrhBD3J2ija9Z0GraCnbGrDbq9gYqsdguihrhAAojPB+
aQFUj/3ZdQlNtuL2C9yE/GzZYHGmip2s1R6cqVwEA2R1//2XYC3F/b/dFoweuCc8SzCK0Ei4//22
gCtnqIGWcSdaGe2YFFyh8oxYjY5+QKwKHEt5cDx0dFmJBROUyTnIof1BkXZCr7/kuyWBHacEAszM
cPeDxOzk1sU1T7oXFBUmQoiYdqqk7LDqhqXMAIJhDZPhxavQp5ShE9zp2qdgAVkBpwjXuFAmLRto
pY1k9LydivE57A3sJra7DioqyEKX96lvo9eu7HeTn3OmsLmCbkeUn5NXhrOIueAE+QMILlOygbll
zxZyBIgcJJY6/v1naP+lJeEz1DZKK0dpOltzudD/dLSYRjOZoyUB2S+Ze7MmgxwY4DEQ6jmelbUt
xAwWsrbf/Bj3jFMUzC0IBTxCxfFbfO1ZxDq3Sry9rCq5HmVb7iaXca9dpe6yTX1OHCBmWReDDMTU
v+4yllJN3xAa3XRQiiKMZdNCZ3b8hAVIZDGTLuGyeJFB8Fngy42B4X4zRwHu07DYplmMOKrzD0Yw
Pc4a6HThMGBlhL51WYvHefdtgOtqp95wNwc8BsvR0Bsed/qom5EfpukwvPyVnpHvd+g+uiBBn/e/
XtqtVlQiZ7PFqIknPgk82LQIbZg//v6jV1yqf7mAqZJdjVNP2qbt2b+VGoBI26mlONtZZmqy8wF6
EZHMCVxrXjBfNUnesMd01/j3bshjcwx4L55CG25KWHEeDsJ1PzjiWEC9f4Apap1KKf37euHCz7DD
jgTcsKXS0/gwOihRUivD6+p77kXHx85nbd/o8ikd4s9N1NaPQdmE+xkxAmdmHe2JrIIZ1mmEw/7M
JGDyNgkwu71cMAveJHj8jSOsB65y+um5MLd+i0VDBflXDyXGpajP2sqMMztEZihjhvCbiGXMHtq5
3F5ThdlvXeckYzFgmdlSFHc0De1T09h3cWz6uxTMEIIsB3iWXQ/HEATiupiILq+V/OZVs/Pw671V
kb/l8eSC8bPNjSTRap/nvrHxJiUvTuHiQJ9ylEYaRRyKBtE00VULgtXyeh7ZSIyYOZdPtG70tVgC
DwHwGBiQcJkA7mJRJM+5URxyDOEXjGNiuS3zai7JiVluUKebt7deHZXd5vbxDoEg7sXRwZ0IMeG3
KYOgPuzLAwaxj9t7dGKxHUZRMpSb/YNcIgWcpQMa5qC++sJ39rc/qJ+Kl0G5pJAbtiJypIMrl5CD
5eFO4wmUXIJe5XzXETQmhkQ7tyRNAKUwKF3XPMtw/CxKy8CXFm9uT0WNnPpcJ8GDMaEFM1owB6HA
lwRZwPv1pSC+jk8OolbW+Jb5UrblwvfFAySaBF26kzTnIFXE5UTWmopTbcoQ7XeQiWTth2jUbi+7
8O3rIPuvCa3tkLvmU4tce6pQo7Oq9FeWvgcfUf30oGxZEtHw4F5Gt/ipw7A/exnefMD4TDVo1Sgl
lozGMYIKZMsriBhWtKJ+dHKkU7RQl7lHbEnUa3w0rFzuiCcl292aT79efWSeAj3XBLgxGbvdJq3l
eausoSD0Pe+L0ij7u7IyNqQAnG7fTE6P1jCvPDkVQESK8nSjITMxmGBqchtozKJd028CHPHi8Tgo
x4WO3VpnmHz3AU5PdIWf+BrveePJNVvofrEzPuSSQY0E9rViwsHdtXyhTcPhlcgMo2QOOEaYZPMZ
JA51LbHcPPPGjdcXAP7KzN/pbiAkpsvjs8BIvcVkP63Y0Do/09yI15xSd9qg7mmsmTzX0vb2qaKU
FxBwJm6qRdgEIq0X1jZ07efKqKuLzQPv9nW5CYQV1HYfYxLLJ/RyW9MYmo1okUGJorsKFZ2javKf
p+SQLtf97Wrs6DN281iEWxu85YqJX4bDc+QpN8lDbEbhXetpFHT8fMnqbIPp2zzCOD2oUDZXLtx7
eA/GwazSeV3VvrUA994Fatrz7a42BTk5TGM44pfjTaEGY52k64tKmv2UahMPh9uHmyzpbZbF/Ei+
qEE6m0UmJgwgo2GpntPMJmVm0tzTXfKjmvkzYtE/w142DkXmEBoxT6jdbfUCQvqUDTTgFinKCyOK
xq/tvgcsVNeq0uND2xkSS7r/yfJhDQCVIuooVSVCOfAhCa3FPrMYKlTgWdYOkqx9EEewIJOF5dKF
z50yPlp0MoQOEdhz8HwnOVhuf5psFtZbw0aH2jJhKd0mw0zGxHk8+LI191yGwalMKfg9WtadlyNP
Fjk5L9T/yNwa+63yGKqFlS4eg8T7UkjivoehOIO1BiXppvqhnr+nLt6QSAzlyasqscsdBI4CwLVV
onkjVcJw/enzoGE1q4EZSd/3BzPlGdwZVbVpFRkpRTAGh6KTXL+aiq7v0RrZqnw3OxE+9qrHMeIB
DeMxm94zkvnRK9xExKyMG8YS/tm3XAAAjIBTx0UaE1nuxartzQgN9KLn+XorXYVjqKORua9jRQCl
JOgZPwvbdU/BXAF6N6Gcmk9BjywEuPLUPwYjgfL2A7RkbLvkzm3meSDEHNMicuywfE6lYb449cJG
0ZF6vI0PpItoPrWNJ3BybHXZa2y1nzZXxS52BSOSLET0pGKTI1FetRGK3Nu/1sWpCfz4Orojip1o
hNdZSw9GUPQZAtaXXy8KmgdBC/Dc4CbMJxkgzAqtdtPQLuDaL5zDNJa4g1rcrjJl5Hc7AMJsEP0K
f2kd9S/CjXIADtaOTpkCxAqvCdCbYzaQ44Q1Mz8Bp93d/jWwrtjXfA/NbXCQ4s41CBdpi9jY9bM9
vXbEN0Hpw6xBvKCpjGvE7O8wkhCxGYRbbRvZ7hU8oa3d9v49a24eYnJQO0Xhzit0zIOssOthMhy2
TTmqu7Ta/nqTt0PQUuPP2DWw7eTCeMoHZOWzeF3ipM4z/E6kyiaGaazhTkGfD3VRHXNjKvZ9gTHV
IfXogdo5uGP3ddDjPN6LvJLs2SOMf/xRkR1+HUGYEErAfLdqnc3UAUWJZENU4jIDkmZDalGNAwk4
xyHKFz8K3NiaKO8UhxGO5hqlEJw71IG8bhki0qLJX5MpYW2bLhsOruy7o0JT32TRPphBmyMEGsSZ
GsLdFkO6r2xObS+D+d72gN7GoYTDRFVRDLo/jAy2cJ1NLeJyBvcx+NqjIdQrdWl778DhsYVP3AKz
lqqsNV1HUzB8xYYxx11IFgsNly/IuEnVIWsK622Ks+fbGyvN/r0LxfhQOx1J1wNlVZY0rx0pqDul
ympls9hYdXgjNrj00/Xtky2J8wI3M6M+baDEFpJ3SqLuJ2gR07aqnO+5VG+Zzj5ErqLN7V8hKQA4
yRjXx6FHttPFRvA0gghqn5E7mS/D6FCUpzm51QhIETLPFATjvlOoklyeerE9G0eTTDVyUTgbTa2n
ey/kVSy5FOFUMQOcxp9RSEXJoVcT22iED1TRzkND7ZbFetwXzrBkLnIIMPa0jzL13jXTnKkcQmj5
ubFT5czDKOy/Nnn+rUicFbQM4y3ud8zdg5VmnEUYQZKvQtG1q9nS3mUkHDwQeJDm1iw+MfDYwr15
51TsPgUDKV+Tnw3XeklpbOoOtFXcu4csiI8E2kx3nvWlqwBAjlXfPSE0X0NcKLetDDmUUZmsJ7fQ
gBHDdo+Dz0Cjdpicpn/Rumj3ddK8Fxp7kZ6S9pLWpF2mEcevrFyT5wDKRxtv/d6Bo0VFwyg6KUgP
M9Aor0fDie/ibH6zouY9kXFwASSKSYaWxVY0ItwYCNndIvtSxOM1ZyjKsiiBihqkNJjt1XNj+7OU
gO6JmFvJ1h4fCv+tsLkBCu1Hu6rgpmpL4g8Kb8yPTE5QfDbURaH33SaS4xyFLDVHxp6HYMYXHvfo
bQm7f8K3165SzAT5nlFb8WAO0OqIV7xDvhavKXR4GA0KM64HzBArLKIgeeeR9/uEL+fao5K7NKVA
dbkc9dHUHRLYQ+vQZUWIaBmddBFRJEY4o4S7kWEnD2RdahilhO8pOGmVAPbezXb2TUXptsPRe2EE
fMrYMBxl2WaEK4ZEaw/6FCRZdyw0fJDb7wIiD2/3EopY0iirLwEtFoAabWeoGoE1J9zZJ38EP++7
cwDaWMJkKXHaFMaAX5n+leG4u/V8CJM2V9Ea5RgDAviAmO/g5hTTJ0ytBMMFzgdYBO8yWNZ3V332
m7S4EylNkDMlRKcUcXDPzKBbYaJaeFxWcZw5wxk85CQgJmiX08VbkPQAl8PKoGTjhNzkMQo1UnRz
BgQpEZnzdeBeOpcIePF8SPSx3ZVRnnUoBsZpVVojXU2s/J6HPg5kq/l6OyWnOLnyz8uTWGzvifM+
cG7dVfTZ63RJiMGGEWzSwIHMy24AhoY6VQCSjlXKI1hlubEGa5BsXHxOKMnC8OK4wW5eZkG3n+gZ
ERz75TtxRaSPzAbLD7APxrozivI8L4RzmHu7RFHIxIJNrAO/eW/JyNw6kCkOcYaUFr9NtgCkk1cL
90Il4von+33mqjnajVWeWHpvtN2XShXlxlxGI7drCQkWqFlLERpYEASIgWRFUc9hZ7fnlNzVXcQV
7Nuut/OiBvMoxr4AbvWn2a0+BTjCOSMzg8c4v7P4boxpau58A/TJyN+Bu7YEVsL+Cq9K/ayY1xQD
rL6xTd/SlpEFjQsmCRscggLv4BnxG8Q/XLZx5K/7iag59i+cP1aPAs6vFWsxeEtrEzTLMSljyF29
G14yY3hjmIpGLvSPrjeQLeJHz0aMUdcrP7JqDJ9hBQ/r1C5ZGuow2AdFwfJWI+IIv99KJUBHQo9f
eMNAhcrhrQbJdR+AENJVEYOjT6E5Kts7zMWSC9LxNJ/VlblcMGrnfUwZoiv9BKHsrV2+SRXNbykp
yvcU15+Z5bORoPi5He16mNWi9FIH7qEL6Dk4XZGnjpV5rsfaekbOdbjVI22EAkC43o9oGsWuXK4j
f8jD+5htN6WsfWdBznuZMpf0hQRvJYELaBYZK/Wxmz34MKt+FW9gTOe1tnNC0Prxx9xmFu5L6SNx
wIAf5K+3xxflc4Wo2H6sXAEzn2n6qp6vt9dhxPISTPW4U/FA69janjiKA5tDuGbTeJibinHIUkO4
E5A6mz62pQs9EZPyaSyXYh/Z0xG//R7DXLm/9ZG3QXpZ2ot4Yki2NskHBJANlJ/LVCMdxz/0SYNw
KNNni+Im6L9aZXEEogktwUEKWZvy/Ktvws2BhrT6rpxCMXbkAx2TpoMqSfgR25o9Vi69zlw+YHee
T4YdzXctKLxMNOZGNdmwoRso7lNinG/dmyGF3DfTYF9wvuCWnEGqDpXnbGHW+Oe5Q/4XV/KUpPOm
n2T6CUgBVz1ZLS9x+l/sncmO3EgWZf+l9yxwMiO56I3Ps8eoaUNIERLneebX9zGqGp1SZqfQ+y6g
BBVQiqDTSbNn7917rm3dU894xf2KrIUOiNQfJjcEd6v1AaxCZnJpnd59x9k79dtcl/7HvLcPhO0y
UqCOSVQgj29BHR56sa/NklOSySWDJPuagEkpUAN8Dsb8W7AFPQpWD6jBzTBBz+jJbLyYrfZjigj8
1BF5rEKURCtDzvYNUdVD5Af+vimD6ZxpRgFB0SsbsgPocfnEgbOTz09LFcnUeT/RYp069kSzAgrW
D027L2bd5rVvfwxGNBw6LUY00+qSksXSN9mIazzpPA7QsAkiyriHEUrtMkKBSurupz4lLza/EWzR
P5NnQw5DO2MS7gWrSwLjo58unDjpKWj5MdMa+TKqm+q6yRcjL+c7/eTjhA3w4FlIDaoOzglWDA2s
ZFFcnbn5lHmWtV+WT34vxXnz5Fh34dRwdZgE7+dxQtkBe8lJ9PAhcf0TobXdBXDk1RXNe6NXznPq
IDdm+ziNYkjuzBOoZjNnWke1ZUOWREWGnBwIgVt6+7JUfXCvzF+0Ub5ryBGEGTSnanqBXjg81NQg
O6Kl8PkHCQ31kcg3DA+TxVo/WnhXDQX7lzsk8eamNJWgSITvFmPcOzmUxn+PBbrphWsMIMXeHNBX
96y9JTOUlRVM6CcKtnwvaEEwN3j9S46zDfGH9yov3rUAhL6u17t0GGhJujrjQOTsu6mYP3UDCbN2
C/WrdAVvXmkjANNZ3JZ6oOCF3QIYpPugyWxHHLRGd6jFoNmNNIzyaRZPY41vjD1AEPpAmsZ4czmq
9kPZHzRBaGZFYhUpwywTnXkcWo5ollLnyFzVpbMGs76lwRRjYTotc3OsX8GDS8y7xPFee/k9N9sU
Tjvu3DyW7Za5skkpTtJmOs1fh0HfB06Pwdes98ROVFBleny3MLU20neBAVM3RyyAj1VHzRyV5Vsb
+IqcNravY989+LKimIlfcqs0rrnXfy1Cc+2ST3vBQ3yrmAs+LMcxUx+GdaiJz3k2e/tMt26xBDyF
oGcdT+Bp6J8Rm8UOu1p2D0sJRFK3fBzwc2AvqBk4w6rNg9bem42RHSAUrbze33EOPIUIyQ9D+7k3
FMcfXtAYOt+JkZ42XVHVu3mAWGADZlg1hqbf+nKs16h2ltuYAqRQDVW7pAe8KJFycyKctUYpL52z
7VXt66LA0mRa46cglK6YQcFjniOJrUXLmRqe8yiwX/J6OhwvEr95LW2TQk4CGV40J8tvTDyLXpDS
61DTBIe4i84h6X1WL86eCtibqofcLse1hoLUTy2OX4wUUic7llV+MpO8OZXh/FpXvrgVgUdKqIcz
YXC3rmWWWzwN4NrITXz8OW/9GEhw/iVZ5Oe55HhkhJhiB8CBbpF2TwjqVxaC5wtPJsyDZPziSvfu
JIkyNEixo+ClndKpiU5bPBbmzmAGsxJJ9RhlyAwI0RxyazhbBlGXZVioOPPxJdDD/KEgw8j2Y7FB
XQrEWXUIHK8caWK5SNlLhYIWJghIGOnYrh6bnF65rCyx+ylVqjhN7TQLq0kZs6Q3cC/WsUYaY8EZ
hzlFvclihSmPpw8Wy9gHlFEfDYtrk/x+HAcfsKcCZMsf62lCuxOLkVwTpfciRgBzHYpPKPv+1jFb
YjRMbNN2uHcs8FMJR5C6CuItOhChjCnrwlOvQZaNNMdFfImgVdOW77bQ062NyL77raHdBUdPqJZm
fnDMDGk6lOZVWxvhwTaG8O5x+Vs3peUW665zEdTH42x4O8yQACMoK8lqisV+NuVd+jEtugwefu6A
8wi96YkfbZztQcki1CNVq9cvVi9io5P8Ar+FGLcpe53xk97qzN96mTE88L5+pQWLBKWGDSxmDoWh
G56JPC7WHPdUziODE/QBD23dwocNtDMmB7wXpc2opq4k1RkwSb314oPdUuYIk2Rb4nVgAOYDIfPa
kEAbdR9d1dYnSJ0czwGH9XKwWP5wyr64ykw8Q2Ek07lxUWs5c46/KSBy0bfP3/Wo9I6hRuvDGQ3/
nDo9plSyf5DeCP6GsoguNitv86mNsN/S+fJ2Y/5uq6as0b0Ko8xwCWSkLSu6ByjIInyaAhACqkeW
2ZtefUQJMH1tIoU7DYX9VHMAg4NL8lEtSIScbDO590SiYcrkOG1Z6T1MINK42gCTNo2yHST5FOsr
XcWoMsRZ2OUrs5Nyb2Ucx6yA073LyrJhX2TOmACccrgx18knQLXBuLwvk7Q5OEjBTTlxGg4RuwWH
UQ47VEU6HlE8IVYJfz/qYPNKA9xMpglVr6aIO6gODL9PtkIhdesNqrRvSUzOOrKtlTQK795lAYxy
2n1H3wWJpZfhMbEmcuKgWAdDYV4d3xxxhMG2QgOgQLQ+mkHvmc9DwJBwmhcjntKLR2MYik4PYMb0
7VOb699pOOzgjEWfwJNO69AvQ6D6bcig3RQrNv74UHuUg1HWim0k0RkKDjUohbmeeTBfjZJwYobv
b0YFtDYphn7t4uIHkBENW8I4Y0K2Q3HN3iNagzh4Ul6BAWIVwA4iWmDxYGrq0AQiaaE9oRk8P5Sv
VR9H+2UtaRod2rrnvodt/zKWLnz3BNxJjhx9y/iHxBz4lj5Tiv2y5yR22h4Dq2Y2MbyE5MCdBxLN
t7PEz60eFhmH6AyFm62XbzkTydlyTOdkDfY7/jIfg5la9priBmwvumsRByvH4OCvdGABOXwbMyiY
fYcalaZfYplq5mhb5+5wzWIinBGqJlsawswBrK0gNvDU6fnjWFJ8cUa4Z1GjA7ItG0LQ/MPybtPQ
7zdV0BHK3MKGtXMPiYCDj77ST3Bqh9OyzuhFcU9arTjlo91el02tsYkCN+viSRaMPKsMsEPcczLl
L6cmckE4QrQNICORFNiRFxtCJSKs5EDc/I+6N+e9ZkV3BgufyxpxRtBpjMiNwGU3cpwdJPwG/kIr
OcfjR2utrOL/4ld7kbUE2uJDL8C5nWutv9VF759BFbzjq8GYO6H6yzJIuY6c8xsTE2RVZdQ8zFkR
7EoE5zw2Mt5ZI98d4axohEED78ZG/4SRtt3rJPWsSeidmJQmPwCXkrIUz8PKmlqOIlV8XR6NOZrJ
EpmNs4PTZ7OIZOvKPWvkKoJZ5xzVS/onA2zUwOuM8xA574aZMWPA5blZuqvxLLoduqA3pyrFObSN
B5rx84W6eDOpiQ4GlO2yCleCElKlOu0NewzIUcXC0VWtfcklA9IwMoIrtuQatUCJMzx235rS80/U
CyDu7suUpRL4HPGTnWhoYS5uunQnOF3RbSpLjrx6uMtDiZB6bPdjVH9BqzDuWKYcnF8jBAmURVVL
0g6zrY0ZaQ5dZWGuasAZd79r7rFgwtkbXnUuGysjT4ax69BWjPXmioKCh39wkAWmQfUGrZYwUX7i
uqv0D7rNO2ZY7QdD5Yvb1sVANH8OSrS94JlpG6Jw2NHwIvoggsukTC/HRUIoa7v43NndARpDda7t
6l6llbyUQHMFbEOPxr18HkVtPGO1BfduNM9NaU3Pyl2q/JQOa4rX991HKcP3FDHGCoFmv7MFQNqR
VYnF+dwE4sNShC2PLIb9XTJwuC7lgRCX4gzsNCczF5GmZE9bForA7cA/mtF5MIpPRD8397xMiAiF
9EAHqzl6s/NSoknf4k35WFF63gSCFix4/g+HAcuWFc3ADRt8HEy5bsb4K0IrY+c0MKB7pMd6IXW8
LTPs2a5jKiA1czezkKOXAlkFkq62w+JEk0pFRqHcM7vsObDhxqcin55KNILrHtCm2lfQBWrRgCvP
HFSM4tcwawxgr6StjVNo7r3cNjdoKt+8Oizv/QgCIIMZuGifjdlEeesgL8/i4bQ8i6yc/QlUNAwH
ZvVeFFyykvU18tzvkez7TV2gcERaFRdee4cTcJnLUPIofipmR7+JL5j5Zuy65hqfAQdSy/evQyyB
siiJ8hA0BDxmERifWYhzZ7v6LbLJvxhK99inRnpc3pEiio5OpYFGoy8EfxKnTAE3iY9enpnIFiCI
4DV6cOEYzkykk8jGNr+44VySPEjDxfYyQkYQuMJoocOkYBFmmbi3IGBwIOKXkKAGglz4oxndNdCk
5hLDEbvVzhlZ26eAEeZT1Mvu0qedILZ83SQQBs3nRQGRuiFWHpRvQRkwi9XpcMqEmDfkszt9aq+L
xsFv5XStxcflPDC4L2kItC8yOSEsZwaaBEoslb1obrMdK2Dp9SWUIj77A3+fOyK0FuF9R5P/VujD
i1n19msdVK8czaut2wbhAaQVCDHMPKtAG4uji0E1XLH9S/ZKtkF7zMqtG+ivFCPVwbcD/9Iq7XSV
TR/rGLBsSbMm8hILJ2f7xSsj4yXBnjWHYKu6ruuh81v2hdIX/ps3irtGftgqkfIhIVUXA2YboW1M
YWXCvm+MH4bT5NfKzIGQylID7kzDoTKNSxNr27BNiJnS3e5syOAxbK2LyXr6CkS4gt8BkJrAoHAF
af8w+0F9jrL6tYqH5gg7ZTupKUcSM5yiLhuzHyOKpodloxOS3lNgJU9mFDwmLcAFcxw+4NjDW27N
7cV9m2LTeXSLfiWanT+CtwP1B2t4fs71Ot0FpqD8UpquKrUv4Tz0CBsl+NVw1/Y9spagF5eSQbI2
adUrSHv3ENNrG/z5bRnF07jhaSOaurU8lKp6vgUR673b9VtNxhcysvJDHaYbctCUWyAOFT7IPiWs
K/BzZ4+2AFdaoX7K5ow5GzqSh4qu9TFXdt558OwjAE9AqXn4yW40E66f1uK3TjsCKNWoqhyz+qSZ
09VIo+dSKZ6KuYk202ysGAAm4DD14sHW7A6pOefiqGuuXeh+TcjnYnxbfMb4Nq955fyDNOB7dHOz
m2dof5ZN4eH1E0fsBFmWwyxuzRCpgYZtqO3b+u6TTbcXjR0+zO2pzng/fBgMb3R8jOSZwwTxfb1D
h7uZ+gcrDZqj7ApMNwN8n47j/zUZg2OsCZpUCURwQ7Oc64AqFGZfDxUDP+uqAo60zitEH0LV7CBb
5i0wo3GTBDJcOzoQ7sjlce+iyLiIVSyb/AF9UJYfBO76S+5C3eygu69EL/RLqi+JYkby0QZusqoQ
+r1PvQyf6C6ljIE2dNT9q8eit5lyYW8BmVFwmZxlcSwGu0TE08rXkuJmCsCyvs4BNi450uY2B8yK
FVT4/ZPmESRtD53x2azm98obWOaRv8AVQD/WdMbKYARC7o0LSdQLyFCYwuJWTho5dWl3CcaZUSW/
Hep1gfDSlCbWZv59PTHICPPYu4/dNQp6tBt6+tbpiDjKPjA+i6opVyQ/ZQiTLmmnnzESeLuZMOhj
MIZPacXRJ1D5njayhjXE/p3V27gPVCc00Hqmvwy1+g9ITeSj7iXOHl83SD11caExfB7IXTouz0EI
THGVV256LL1ExRKJCnJjeNX1xry2dmfcG7kKC2AtcNmeB7/3j0orHXSJhrmvAmabMJoaJmsbDfmz
MWDhwFv7nU+i7UsNC0lr42KXXn7sw3YibjJXWBfkA9jG1kbGgrf0c+eGA6BnvZlDPa7ZjKvPVTf8
6Dl3PVgx9XOTCpPIBdoo1KwoLTtDHkwEwmub2GYgnAWNJzSGV7+yD2jqvmVaAagnnIJLPitzOQk6
gOBzGBw0LJ7nlFZKooGFyEOb+2QkZyS0nwZXJx3VAk7Y29uJ9Ia7pGsIYsMi3sd6NOOSJw/LwSnC
LnIoQrBIZj2REK/ZGkuWcbeIfbgbahGMgvTAfoXZnoFa3j046aWrR+da12TluB2sZx6FmhiwOjh6
EZqUsiapLywx0Q8vPg3IW9tn4yrvGaDURXG0jXl4dCIGlxNj2WwcLlXWQiqySH+qjGkjw6i5JPSM
fmrxKhoqR4P+WJmikAKuDB5OqkZEbPnpjUEVQekPS1/Gmxj9/hwGzIx6oFjoycV/XWYHA0cJMAf4
/HqkBT8f8tAdmY2Vlb0GYf1mzE5Hr9rSP+AllpuJfJI1ZI7X5XfVdYCpzA+SnT6OnBI7QscvVEQU
t4syLsqltgMPYpx5D5oVzb55m8nCOqR9ep+Gge7NxGFsNcw8vzY7fqUhhIl6J71r74K8O8oA+cTw
9CvMUfWbpoImDLT7gGyM51yIvZF2R2jh3kUb1LRDyBr6WUIHFCruDVBO92D5JF4MLOUWss0XLTMO
DbwDLSfqheYEMnw1JxzgElAZx9rZYjTwwakZxDkkiKybgSXUNykSbBNf2Qhfxe0OtSZfHSP5KS/A
u2Edl8pTav4BzJ1zFQQYsbw66JBd+pSBaJtbUPJEgiGvVP4FBwnlA8iz3PuIny4bsheY+Q+FA1kx
oCrYjjVepLaZAMaFhrldSrqlPiERgZO9jeS66lqSVOa5gY7DH7SD36vRn+9RYjzrBaZfjdQoNEkO
s1ZhXa3O21qI0o86HdU1I1zv7rg+r6lSUoKNfgoTgNwiezPa+LUE0pQJvz02YRutg5pUVsP3vnsQ
dJ79YjintBVeMk91QFnATSgUBBFMDzGWGVQGnU2+YbiJ6OaUccndrc+VcoDMo2wghXyO8+bNTcbk
0pbtl0z5GZEnEFlqjRWfY86aU6g6LzGiMBuNblEa8zqZekYF/ecSV+02tMz2KAXxmGGVhqe8j9+W
mU1vFCOB8T5BShUwjaaA81pYj1phP2qDh+QX4RxgKmTjnVu+aywPFxkyljCb6MssSuPRCKw3t/8+
R3r4zQubU6yqpVYB2WZvLD+3Yt7P6lAYAEjn0Y1TBizBOgOs3U+xd8yL4Z3BNCD1CHoUEEtAXx3h
yqVBzyTpWdbsms7Y0qAg509e5CB/oNZieWVSjOAnmpUJKWLGA2N1wLGG7BcVJgIoCuncZ2kIDyOJ
oPtFhbhIN2FAnlP0k3gog4olD52YX4ricdFwKn9A0QIE5qUnD6PZAY8zrqEMmkcTw1cREYFNMAbR
5hNe2qQLyz0NWtJ3leJilOh4AoVBW7YxvqLHNN4XVsKBNHTTx3k4ZUpGXIcUXX3VfWIJNTGiCsaT
i4wSky4hoiEi8s5s+zMy3JYKTUlmA+IwVhnS4zOdigJRlgPfVD2IkeqWglTg97ituQJAwtAkzgjc
BET2GARXIJXlpulD+DwBYwvskpmjtL+Tlhw6PxEbhE7uTx05OSUHx/vOesjhuKhpSqnpY1ei+EF4
1RwDMyIicezBW5f2F8vm0JJOBy0OAHS74TsqYhzqveU+TD3JLUkbg1JKtehql+ARCc1pnp3K/h60
+jfbdeObGermKwP1b54+xTc3+Gy6rfM4dUa3nVv3ntsoc8120J6d8G15/WwIJjh7U2l+0526uFm6
zvBO1Q64olQM+fjaiiQ/0FS0VqTixQ+lUz2bVQt4jyRIMY4JzozmedAkZUj4pOcZhwMlqG9ivPrI
uKxbn1+WN9NEBKlmwe7JNdLzsviAUFkRcWTfqijOfv47Bx2XPQPSz2UAtk5NyVNKcWwVDjYydMSr
nmHopnc69BXLhc7yzggCsbz2uTaa6EA2Jak9hlmfPL2jMah1aNjVF4tgv79AjO+f44YzTuytclB+
X/Jk/OBvm9Ecnmotmm+LEHypOuzUItt5cUt1ERW2Ysfah65vrVPu2yUSRCzYNs3qUzXGKL3V554G
DR2xLrsdxpJV0GKAJEVo46mpfkeopxb7cAy7o1k45aWSvvNQkwRxopj7nAtQNoUMeAEUM4aj0Lwq
7bjfkpFlnIvBLdemRTlRM/QiT8dkMaXxfJ/H+FMBW/fG+BCkm96PFxPXdtGV52VbHT3tGylWNRnX
4Xjt7AmVh9qompGKMUppc7YVqTK5IMlWk8Zt+RjG0M17g6Mcemsm4QGBTk8ViFiI+yLf5nI1ZACm
ktCxLsOsp3tHOkS6uuDf/Rimd5A38qFHO6nKgSVcnETWTUNOFf9wOBemmWJThoyXaB0oNswq0URm
ZJNknwZ/E03ErkckWDxHlRdtyC/u0faZqCcICrolsdet0SUc+9ZwUJgYr2YyFXdSmre6MwX3Qn0N
8pvL0OkhsQeGITW6DOISEE6hetVxTQrPvIKv+qH+O9gOithWiCc27voRTCH7xyBi3gAwT9ncVuBT
aIIASbyO8jlozJiAAVrSsrqwkgH4crNi383uloZzcgJJttW00HolCCDO82lfDekrampmdi6mCR/s
3rUpsmY1lrXASDL7x4BGiwRhhy6+3RWCw2BJbPMxjeYLjLj0kv/semADmj85ZNugonmcfVd7ySqV
8WTN9IcBpLj6D2EC98tMBHlKmwl39SVHQwrXoL/yepR0K4Cjq/DA9Yg0fE06cfbi6tVlKNG0SsSP
x6yM9FsdFR+A92GgNpIXz5viK7A6uQ4hmq6YJpQ3W+ueBgvzj8ckbo8WBe4wk7+dI+PHBJfCSxm+
Ui375wYs0n+dGp63W04GCPcacoQhToBNaEiPUc+iAS1/LeIg3Pb8izWqKHrkdeGs4yS5NZmuHXUW
gJ/FYYetYKeRRsB0k40pgDxwrIuMkyizCU2S16b3GcXTMNWPOeiUn79hQPi/L2IkFLqniRWgL8Kv
1HLptOzFyzM/1OBeA5asNQOaYO/FVrJHmrBN0uFLXA/lk0GUWA0m5bKURhC03WtqDunRJwB9HQ2Y
uAY9FleilBkoe9mwj3rcLZx2Xk0PGDxHE7Icw8zde7QKiBWSykWTRNZD0k3gBuMArvEoN6jYSHdx
Zbvp0+rjlLoAthlyLQXYspBZn0NMU8RETNHJqals1AFeNrQyc5Q+yH70W66E6ABOtI2OuOOi+59j
SRpnWqO41ptw3C2HOJwlpOTS8XiM3OKTQG0mZdOeq/Dizhpil3ibNlIehe5fwNK2z9QPV5oqq07Z
kHRSRYFqQNilItcZ0JXFPqiv1jjWO/pRKQpi2snBqN0TMGlbWikJFJZTmxlfl1I1a4tTrGX9Pjc9
MsP0W9zTNLJaMNSTYRZqTPgpSx0sLCEwVyR2vIj5ZD2I4kPOdrxxzZC5h4CfNTotOt/SOZqZBYSz
o/2jxaD4fbv7Bil8rbmYpgzhPqFQonnpEACDM+G7PWTpA5TbPqr0DeVJs5elhGHW4AyLtBFZ/dDk
uwX2O3fzNbS8+dabVbcJccwOGNZIvkk7cHP4HOBVJq2ZPMJVZbB2a6Mke9MQlKxsfw7PbTtx6Mmo
RXOmFX4cBfex0oi69e0f01DKi976w2oci882QUIROSCNjgjKcQhor+O22NDH/zyQqoBPdLqEPslV
i9vu/yPBXqby+//8H29Fl5PR9vQ9iIr8r5AvByP+/x0JtiX5pf7+CxVM/YOfVDDbAgoGUsc1getg
U7Tw1w7fFS/Mkv/hfzkOgh7bcD1b4Cr9LxjMcP+j0w0hy0SnY+8ZNj/uf4PBzP8AGBNAwQzTNRzL
tf6fwGC/gqccy/QUcwobNu5Jx/J+JzbFYWfhQO6p5tR4AryzeZnAO4aOV+2XASJshWwrJlIg8v49
zQHXTICewbcSRTpgtNFG3GWp68EMixDcCtVjQjrTsQytZUl6UD41r8hQ0HZm8GxJAXxAwPgHJ7n5
qwF3+RhAszxbUm6So7oQjv5iwK31gPApXksMysnEuZLcWrkz1eRhoXgtLfKwyYezqXD9TWHc4ooA
yDSZ14ZXW5siEgygvVdboHzpqoAMhslxjl71vkwGbAlmxitixVhEg/GXh+Uf8EsLz+P/OLB/Xjyz
WMs0HcGfi0P7Lxfvte6Ia4rdZpx0A9eDae8A2H9ZNDJ2co5tROE5Q3wyuA2MAkPzdVnj+0yiCfby
P8EIfjWEL5fj6g7ORghLPGYLrOAvlxNampzDkF7U0rge8/IAfnI65ZoBkbk9ukY1cv7r9lUzr6SC
6KSxOBiZ5I9KcZ/pxSVO8zxN+rgSjnYbBIaiVtExfNf2DtxdMgsncAN9BHShJLKJ+Lx82Gi4H7cj
x1bgvNGU6SdsOpdeaMDM5Z/QA7/BIH5+SN48QGWKyufYylT8lw9JDkDDvh0j8aMle6aV+KUMqRcj
R/sx66jXu7TD++7NyPoLa9U77RO5qciax9580qeQ1Zx5CJywZk0+4Lc/PBC/8rh+Xpzn2TwNAhg9
fdZfL469Og/6kam+XabxRteYD6lbtTwQ1AEtcWuEcTfh0fTie9dH7Z+eyH94BDzd9hwLvIcHHew3
P3tVkLmE9V6Q4iIvYRHA3ixpBrthvpULQQoLL+CMJOPUiddy+XL7LHNQeP2JBGT8SsNZboYnDL4r
ITxDLVe/3owiK8t2KEL6b7YUZxNCNWZIYA6o3C6EEkqXQXPMtJGTcrpFQlJudJgRP0F6o2sBkp7C
P92fvy83Dou6a3lcjrQ4yP96TWXN02xVQOhb+nL73nHp3UJJlNpX1MUMy0oAI27kn7uECIJBa9vN
SBoxEtngUOeG2P3pefnVAq/ukYM1QEqKE4H3Rf72wLgFkIZiyMQKftawdfR2y4i7oxU4Drdaybl3
hc0FlmEEy02lDvETS1T+VrnjdfaxjLI+1xYOLoYwJtYM2P9RiqVfN6lOfUrqiQHWbjLyLxXagZEo
7DBBGITJbT1YVX1q5ibBigHpbNEOmiazXUGPIBtPyyCNcyVwwrlAAsrgXvPjhFoeMcYIjKmiwOJ6
fWDnFpFz7aR/1AG2O1SCxWjZZ4PpwyLkXB69ao7pi6bEXs5mzsci+s83mic7Lb5aDOrbITrkWayf
l9kzHjixam2UlLQCVX6p1kK90aKNBxx2WUSnsL7p4gdjQHEmUtTbC6KbreltUUR2ebVNmrLEfAfa
vkjksU1TTPqJkR2nKfq4zFmrot5GYZo/1SM9eNCatE3HEFsjugrpc0uX19ay8aczWSFbyt2IpNfW
E/yrdc0I+Rgq/YIFFX032Dumrdm2ajmQdGrYHhPSmIRMVz2z/OIUnrVrha+t05x4nEx++MOD9E/P
NRopSTEgsBgsMM6/rIoR+alITjjvLzvRUIPg9jkm+qnk6Jo229CAkUgS7ImA7X3gZ/UDtEbUe6PE
ulre/3A1v1Jxfj7VnsvarDsOfJKFMfWXq3Eqt+9EHyjdJAAaa3Cf+Ap+xApyM86YzzwLTz6S4NWi
jpmw/qwbIly6FyRJNlSgssNcNKTS/eP7xuv964bNWFSodx+pizDd33A9nl9Y/ZROglEOpvWYIHLS
HIE/6TpQHt/7YvjTU+7JbKuTLyemvDj++535h9fdZH2GIg8o7u+AsFbTUbqpgiFWdZUPIVwgzd4l
Ki6WBKW9QJS5JqzPXC9P6L//8n8oV9gX2JlQYBu6bpq/LX5hFkQA51lsyAwLVnMtyVOW/g97QptY
5gYCkcCnf+RWG6K8nF1ZOR/wB+lx/41wt/gP1Yrh/H1/oG7lcKxTtPB9OGov+8tTwix31KZK+2+5
glcUjKJqTBOz9K0N03FnhgQQDPB1GC3l0b3IvmGGWy1vZU/zaA1H5tSo7VxPk5tmjNq2ope5XQri
YGguiw0UjVB7Q+FzTBJtPiwHU2skHHXA8nRYflbXw8IyLAsQgs0kARuhQDXqY15Eo7yONAKvS80C
2q2kNt3EEMyZZrmmQsJCQ3DH3hmSDxGLXh772YPX6tmpyzxSoissCKrLylCdVOQQ5VmYW3LN4WDY
Eg0RXCKUtpk7MeWozc/QivYOKW7nZSGWXfzD8zXQDrELgEHCF5cNPBd4rNMJWjmBo9jiE0fsiXCL
rk3gkdNeRNvWiSSa5rObleHjcsVJIyiIqoARKXvxIlhjRIitUv9oUko9MickR9KTsJys/djRyywL
K9wt5fNMJ3JVuWS36sH8YWw8to/gYJlsFwmG4FXNc3aJaAQvmzmZvTUyoUOQEX/TGzeG7s6I8NiS
FZxi44XaM9z69gwLSODw63HySBgeWxf6BxYN+LlR7cGwWtgGdJlwAEQgAo2WH9Hi8lt+6CIKdpVe
qPW1ZwNUDX17DMgEOb0W/JoCrTJTnnA3hkqSXlv7+Gg+BXETQRWOL0XXGDcfM1uBAmAjR/s2EwK6
SrL5WtioO7TcI8mCTWdjeCQcyLl31l0KsUobQbfEVediAIm/kKx2NoHjngTbN8pzj1hd2Pt0chlm
t35AonPcvKIy6q7Ma5Z6vJB0FWbte2nSNBzIJSdmx9dPiRtf0Nd4p7IjH8sqqdRQaX5YuvVdTtmB
UOb2h4Xg71WiA6fQdgxUOpaUjlq///LmpaM/aFVjAgVIZn1NV7rcLjIhkUm+J9JKDcwfsUSJSwaU
iijhCJBg8aafjgHoDxfDifj3Ndm2hGthe1ooTL+VrF5ndn44h3KV2zMe9TC/A93UD0Hb4tTG74ku
Qb13ak8taHtuzK77WpugTf9wHf90U9yF2s3BHRbUb8uR3jGgjVsO1Mu3VZst+zvBRy7jn1iQSJLR
uZvxY+05vj0ut2QuzLVEd/OHM/E/HHHU1kl9yoaujva/FYXV3I51Nc7MutWNL72iBRQ7j+vlME5T
4Gg1DZr4cUaLiaaffA1xHPCSnma4mOgrUWA5nPLyCatF/geSofH32+TS9BDcIo9ZEf2MX58dOxMB
owOblUSVngunc/mC4EgpczPDT7KpqKRq3kCzPC3fmx4mx6ngZv77V6aejF93c7oyuiDpj/aM6y4o
0r88xlYYt/6UcynYGsEieJGH/7nw9nWPx6Er2EWXr+nff+k/HGvoBjk0eKSAIcSO+usNcFpLabpa
IH8VOBjCUtPr4v6N7czaofZ+0oXzHisjC8bLN9MktSeXuDytyr+B1VkrH/LDH65J3fRf74THjaCz
xIDEE5b325dSMasjHcKzVubwBSefQFtCknLKLpXEqDKVXbWITDAPYAtgbgT7cnj3STTd0b1k/grk
mH22XS/L6r9f2m8YeFULeja1vGk7qsfztwbPWOlePSBfWGFpR0k55k+NTjoJ+VmtZLo2OBWehKkz
t/roXWlCBeteveq2mmETabqxop4hQhZ/w4zDgNqfuo0x2iQAWwH7tQ5HPOccNAO13uHy1PZ5+uy2
sHGdAED+opOMyVKDLpQdsEnCwE1FsYYguv73z/kPxRWf0+M/BouZlN5vj0XIo8Zx0SVUuiw/gtd5
JxgOplU2i7Ne5iPRgsFA5zkz1o0YwOEm4kNd9eG+8Ud0u7bzh3fjH+87VRWdSNUmpFH562OaAJ2x
e2vgvhNF2odTigmU1aToe4QGka/t68z4MHMIm4OQfamcj7onOsb1cIWM8H+xd17LbWtr1n0idCGH
WwLMpERlyTco2bIRFuJCxtP3ALSru8/+z9/7BfrGZck0RTFgfWHOMWeYyHEbMq9wgWNRS6FBKw5Y
jwB0lUaQWRX+UFc9C709T9K5N0hPu0PWNzoqXKFIvGdZ97NFMAMZhE/CmlUOJrD8h0vl/1tPMzm0
mXOswxZ0Jv/6S9oaFGNPcYxNsyiGbccBXCj3TlJWW9FGu7UXzOe0BwFlPf/vL/hyEf7bRw6kGt27
zbyXSfDfXm/SpSRzfsEcapVCL2/OtY1Yf6YjEjNQbRJuWyrXfxpi/P1HGwxMeYPBDXVc8iHsv9Xx
IcRnz4shaeCdYXIwhv4Qwutx8+R3GFIOr+22KmhsnKWVSPMMHmatPVSphbltEbVOcU8AjjN7W6y0
n2x1ibqvZucfHqj+97OCIZSu2abJ0wNugGfqX18erSpg90HF/VajJIbT7KUzUdOjytrPoNCvbaMR
oDdRsq0PC70W0rwMnWBzX+n1voH84MtsvEeVad1LCwWpg28Dz3uy7bVoLwIGYf9UHumO9vc5nqER
BcL6yuY6z1H39zFRQ1S960r8XLHOqr1orkLJ3LMM8ZwUMFh2qHCBQvTE8b2KDtazgc9uHGI03jbE
Zo5qfXZBByEr3GkqS0HoEFMwqulzqdeAXj2JQL+xnthcn83OdgNHBSy51OhCkEyEVBANALlF4bzv
TZedIpIrpGqQfq0vPGBg2OL4dy05S3Do41mcXrre1Mhwdp4XHWZGTQyF8giP19o34/iiQUEPYhn/
iYYx8qfm0dIrnC7DB8Od66REhu8UCHMtgveuObCQpumPeDvhDhjlJdObt6llczd27OpQ8hDESQrj
2wx4n/si3KMb2o+IKwaRQZKKMijLiiAJS4xP7L4+1SlBsTmbw1PfV8BgwlTxCcd8BL2YHSxUy5Fs
75dAvsuUxd7GXfwRpQ3irE6SLfborVi09KkZj7+qwghIE4RxbzvmraM8RuPmPEYO3tl1vihsUo+M
8k7DmhYNEW0WOYNNjSwrFcqvUp8qUHkYip1lVlOJgugjo/aOqnAbxDcVONm0wwVcv/QeRp21rimt
krtxoqfvaZCI3Yc9+g74Qm33W3Gm1/VTryMFgGFGTiBkrOv6Hx2U8Yy/1Be9xD7eO56x/y8/Zuyo
XyvqN+ddtkll/qdN+5fExo0J56rYMj8QBwKKLqbVszcE9r/P4qQPmmxBLSkXVOfiEGtM/HIxnAqo
kpDGVa6AnZmQlpepB929WA7AUMuosvflYQ4OID1sUckG7QpF2vKlmUiaRRjPaxnXNMRqz7mFuy2i
soW7bZ0ioCMYaJ9Wo3JkSZPwVNSskVXh6B8j3nPgC07t0CKaQl5r9m9ZBQSprMSul3N4hyuFHKv5
VxXG8qJEsgZIUwFfiNUn+n957D0k1EsnOWYVUQDY0QxkKw/rFWx9wu1F5m5q4AAnUs88pRjx0OFP
r1rjzkKvty1SzlwBCtxf+2ahsqOyC7rOynGbI7Lws45gW4nbi3TnPog142V2HrhKqwfkqJCuIAdl
A3DQcILXQrM1s9LVxrM2zrs6jZkiLH/UWpeSOKUq+2wpUWTTARHSamNjxm28S6JYu0xJHQUu2sFd
MygCw6V+l3KZJphSjS9jxMxwQRlTqDlb4c1EKGoFbs4CTuAGhEh3HJFoeaQ6KJ5mvUZs6iLc2vPQ
Jb/j3jvDEyMFy2ge3CLJL1kNZj1v76FOeeiZig/bEQ6G+/DB85igJCo8B/LXRvusJYZ2SJaIikJi
ltOAoKzVaDLV0oc7RZPRFsNmvUVquB9JZphcs5iHTSrvIg/lqK4yjWONAUAJu+kxsshjJ2yLgOP6
2y3W6DWkLiv7giJGrRZReZXgC6xJL87EHu+tCh8TbbdR9JCQlcbcohKvCVs07z3REKIdShzQKSbV
EQcMTxlaRG9n2MU7YkfYTXP9mYVQ6YQ5HtaPORz/I6PcaMfd/CKWpz11YAUNBZgPYsHuombFr0KG
7XZWm/L7t0Ew7J7xPcN2Io0aB7Ig7otR8H5913RgjWQxaHu9sIpAUwhQL3XrWkZ9fGiAC2YgmPcc
Px95aLT7yYXJLSoEL0So7kMT/h62H3IM00eggK9NZHJxKes/eiz+MmiNZgaxp3SAqdcXJYVH4FKU
rpcJL2KxmXpq7A98GGAhpa9OKOujIRM1wPZbMy9SkNAqZeznpAcRaZmRP2POuJ9t4tBkcudO+2is
iis8qOugadEW5Lc8mTzuVEN+hM94PsT3tiOhu0IF941y3kn2hHdOlu44UPOzPR5pFhRfNBCl3Mk8
E+rR3xTrvkP5fSnVcfZLtZm35ZTldyOhHetXaaE2N7iC8FuMkjz1InlKq4MqphE1aTcQDBjyWbJd
ZBeS9xN7XlYCT2gFMVP3eUcTkuGNxx9FAB0kYwKr5y2W8UUzJOisfyMOExfpLRcNUnqPLnhryFr5
Tk/qeRcCsj4C6Mn2skwzEqvLJb+H7qAGb3Yz2bei847A7Vkhs5go90FzNhfT7X4wtyFkqEqehgSV
tpnmpi/B66CTYhVuteXFmJm75VPmnRP3dSZSZdW1xIKKa05Fg+CYSIokOrWw8PXRNHerN26u41M6
ae7t25sY57myjWJC6fFzTVejeF+N49gDdQpq1jRzTVxTExbn9Tq3bB6Ag9IolHF3nFLyHsd56rYw
CoLEILp0qjQwgoa7S6vy0NdoZ9fmttZg4JrpEEwKCjVp4NdWpmq+GORcaARj7jOLWC0Pz2CfNdXy
Oe83WmWSM2pywV2L1ToB2tUnw8nNeZmUsV39BUFR4mZMi/kB+jwOEd1gHNeKpyjsNGStyFkGPluT
iUTVUBBnJ3QZ6AN+zsZLP5MRkFbd8+yZut9F2DY6p1qdV2S5RpUZ2JLzU5nojyzGzmNbaYinMDl2
jvV7vfZHMhG+JmftKXIhYaUfbOiqtjNP83JOlEmNa0ETf9ZPUBPGQTgxJcMty6NKz+s9mBxDgzr/
zKys3yIzd59o5olKUH+pjVI9K2mhX2KNCMxu2K3lgKw1kkkUNT4pCg5FRGRnKySh0HbjrVzWOgmV
qyDs617jAB6VvyLG1oXL+jgGh2ZqzBmCRld3NSrZjQBGob2FqLrO6+i5790TQVoKyQmlwqcWydZy
taysLd3CYmgdl1RRg2t9A86BkSI5TioPgVWpBhwhmOpc2VT2hBJPBWdf4dBdsy+yEiIXkxkixb9s
qToPaFqqJQzi57ywwWPoOGTuMk7PcUPtwjm5sFIUBy11EasvuTWoPoFUV5r1zUcRPEcHq2rDPbT+
W5ujk9dyFMr1SDCXbsg7a0ZMS8za+lzrSzpIkWlYuDCzbmsH7Ec7DId1Er8WE+DgPD9rIIEttQhn
BYs9d8bNQ7EzpzpZttRiUAhw4xMn+32vpHW8jp3pfL+ecdejszIQNMf9eDBo/5cSdQ/pcdz0ixNy
rcMYybA+In0aEw0YVwWhZBsoy9O/nmkVelF8IzPuwX6X5+a44+Upju3sio1tTiRJGylebyLLl+FW
kzaks6d2YPLGD2aXYEirIfwbefO2sdthT34KkTyx+QlPbC+I47wTDYLKAvVxWCTR3lhgwDQAOTo4
5a7s2OaWGJs5y+cgtiYiTcy/5ujLUxkKsJImixaPjWqDvMg3Y3cxioyBU9ZfmWVqQYsge1sZWobY
Yn6dyhif8vTNF4mh24Lo53H3FP++UlnvpjZKgjqLflN7dH0dXuqjcM0faeM8NnOv7hJ7/Fz/i9Ct
wyTmFpXjsoz2uERnRoK4yIqbg6H0+WmtuugY501b4dmnAv7pgkn32yrS9gkAmVsvZlpJGs71HjW3
zc8F4C8ef3sNJ0GeZ1yKvW4LOqM4bfDpGnKPSIBibnlZ3FTNjulxHih71GIaj1rMmmMC6fbQpmEw
Kq+ensQkMRvnIe7xuxnpbfQY4EvtnsZFXCEd0Mj04cVdhi7rPmEc4OZ4TGMCdYgzNNVcfOs5A5aK
/8WzUokSSol9txDXBijfSP7DXWw45FnJet9X2OhVjGFUDGFQtMkPc/SAgaeoC3sWY+kIv8Op9WEL
BLqnzPSwNFv4dd0JY3edPjF+scjJGZ2/yjyli4aDiEPeSs5lFeDEnUZw79zcqy8hDVxYZvI0WzWR
iBqWYEdklIqpfqjD0KTgkMtZV2fHoukfezgod73ZvNt1qC4t0uNKzWsxw9zlnrUP1S4oOBLu2iWC
bMbhCuaRNbbUFBuiHtAYaNHHCP//yQrDy3oG0VRA/c3y/VDXyFU1VqRKnFjfDAMMMvKsxPIwFf17
1bruLqzBHsAbafYLZtW3y4rKexGZ9O3CgwOGTwGqs5kJiTyYlr13b1sAImBWe7g0WJC0u1x/Lkem
RGWKtQ5mS39zWopda/zFh6QnQ54HD5MyPrKHWt8qYjRP9NDtpmKneFh/HCtUJpuTbChfLCBQU3Gu
cOn4aaPf+pbV5lJ7ViVsQyMkum8kaJx5UfNztKz+Oaq8azR6YCbTAn+zhYufr0hjcq51LTjfFX2r
kZe0W+tEMkQrH9qdTcSHONWWrp1RAEOrmlSEIppLwjyWl5Cqfbs+dPLmlWM8tLzZ2yIMWuSwG8sY
lNd84FfQUxl0dS4wxag3yvPsNDiKRTihB48RR6kQmCs8pzpRA5CpVJ2kJe/LrOZ2SXTs8r5/1pHp
+736a1J/eM1Y79YL6nq0V9SkfjujQ1+0aW6/cN48RnvNw7pk7cvuAYrMNppcbJ3LhSGySiApoFX9
tddumBVfk8w7rg05Jtr3wYNGLbR+u958PZMigsn2+ZDJrREKjAsKb102so/r2JPJyl8XpGbO7wdl
+kVzVVAM8hZx6ab46OxJXPDthrmkknW4kvXssj5vlK37vlOs3fqj+HQ1tOyN2Gk9dOfSXcwNZnrS
cTepqe2dhzKMD7kb/xJc+YKhiV12w1Wz0xvDhkhBp1v2PNDY6D4a1XpkOIdxflk1G4mOyZSCxmVJ
hrWCnD87p7lQ+SSwxtQ/yrZ+Z7SYHBVnhHXQONdk1pbAPbYwYIeqwMvtU1LGht9NkXstYpbORfQY
0bb6np6z6aTOnG3buEnBpdpK8uOSEuXDNSAGm+shgdgZVcN8KOzGQvhgQmJb3vTTIleE/MQ6/MWU
zcvkoEyyyhjWsp5HPyy39A4hBbHUC9TtZR3tadGZepYa+GsR9aw+9eaMbcnappoybmLogylDjU0y
dsmhEl2y0cwB+G3L9V7tUzajg+WjF0kJKJb3sxkn56LXPmc5ifsMzfZGdadPA0sGXVRk3xUSi0oK
eyZXuDYNfYJJqpbNc1h9Qjwg9AgN7AVZCksFLTdOMyZrM3GAt1JKQQ+oH0mNqImizvpdPTTD1iyU
vR3SYtBOkPY6qRuiNOXWHhEW1XpcHXIN2A+K9VMbopEg4eBdT+iaXSVyD4rKK6EalLawRIYT/dtH
XTkdeMpsb1r62wqYi2cn4eIq/YZ285DkY/INEKOUbHNzR+taf9cQJQ7GC3B5RpEaRdF3qWfjF1dr
85MCrARtaMynDpSjMoLaY4jYPFOSqV6bB1HTRg+J5+S7uXDsxQANjMLMo7PDnOKkeszhpXGq8s4K
2knb19jaeI+LO6SW2tV2kCahX3zOzbh6TpVqY2T1+GhOlXFTtRqUXJRedAhExbl0epUJWDK9CKQa
Uk4bSXQn0SHOT+z1mLSrhOl9/RyLpr0biABRxjG7NHyKKyIYqfT1bQx7dZBucs1igAe88KB++fBD
mfEjXUfV4LCAdRNSfbTpD3kG90oNAGrWkUB1+ptwLjO6hSs+slNuSxRjURESPzrZAcnnTG3h7Rta
P+092IWkfv7ic1VuHIRdbP+3g6eQ9w5kOHASDwRKJ9ytKVO6lJlyfNKTizb8hKimb5V2LOndpmzf
TcNvi9+Sl8W7U+f8l47314/MhWEO7YZ2GmR3WOAyLyolIomxsfaVOr/O8HD5OIQvub7JdRkfs8x5
qWgiN2XS0/eTTrnJ+NhvyG7/Bdv/0LnRAWrupgG7d5tt6VIOGOpzW8QPtkaKTneMiRfmSs3BtEnV
fGuaDEAIjTV3cR7iTNfDWyrZJFv0OvuqI30itj1sSclRl9Bt0lTS7ZZ2gabOYGcY9wXVJ7NPBiGd
7/XQTKJOHmucvGf16DbLdLNWHXaqeXlBmfRe8or5jqjdnavQZaZl/e6GtcooInn20nbe4Tj0eKWy
62D6tRnJoxMXvsuyjvVN+CSVRmzx+TcR3KixMr9SVXmeIsU5pV7hnuLlj/VL0iAwcCoO4M6J9+Ms
9bMx5+ojupitim3xfv0q7RhWivaQJE14lUZ/ntyr5fKkqiAbAoMGlJamfx/ijs7eKcrAzhvbx67E
RbNFYSGZPLdgvlCY5wEreHMTGmR7pAnn3RBuOtE8k3oErLA6uwYJOMXIkdvW/HdL/NSjD0M2D5JT
Mlpaxbgtu32bsQQ27Y5wGegbGUaTrVDxsaRiBp/d5EEvq6Nm66/UZl+K+mPMM7kzW2YGlkw3HS5B
32spJhN7yHcqWFqz0cUS0fRCTFSHtyRzt2E7nl1rxvzPkAk/OBNzK310BmkioGTd2Xnq0g0+9mpE
geuYCo5qsq+MfNpA8xD36kCkLJkZZheRXpL3hCy0+qOmJbDZ1cY8pOVEuzCY6kbBM4Lv390Iqyfk
MzJuINwqqPhoS0ixWcyd7bnDlCwS5azK4jmB7gT2Ist26fQ1QDcjsa/d1AIYeivVL1K93irTeDO4
0ADFVTgwUz815tInvZDLdAelXCyokanw4Tah87Qnhm+9esp0PaidDu7uNMijmQv4r6Pqnmc3fSGC
trom1H2jZ2CmY0lBfQdsCQwtvRo6KhqGLEX5BBRUI9dTmMiknYoLvQNcfOOG8XgxzeTq2vtBHWxY
qWPhO1lN4TuTDBDd5rABvjLX+7w+kd00XdF/v0bLktIrXYeIsmlTR4W2bUxWNor7nvA7+i3mvfuh
cliMCTLZkum5rTFEilx/Gjztl+dAxBkMPEGeW/7WlboMEPXvksnVj7kBV7lOX9MGglrWlK+6GX3B
nuwYYbPkQGc43SP/V/ZxgR9Idd094QvFRiONZHlE53FsW0qpkptaxv1gu6xNwxDuZ3yI2BVfy1j7
5cY/kZSKyzSf7VhAutVb51BhbIT0wYwgUrvTyZ5Sebbn4Twbs7x3o3rBYTlHCxskc+9wUw3uvVky
NcNd3h8scAMuNJEAle9PL+zCay37N+XZlG7kD0IbfK9jXyrcsQlyAM8B67vy3lObazQ36h4k9E53
CtZI3ieo8K1Rlr8ta1AOXcLEW2UQtuklKCQvDoauNZBbkQfO+bbpawjUU974ynycMqv9ARgTJHVc
P2c5LWSdAr011JI5HXjxpCrmI1nA5S4fJ19JcBTYMTk9HuzRKnTO1Pf1g22OzFzjNPFnD9xH7ylT
kBaacSMp1j6r7XAfL18loJJuJhXKubUoCel1B/kx6N3Joe4F7BHCprE53nXLCTinwBSlThioea3t
XG8fe1r10qsKIKlWsNdL+xYPFv8WdvXAmduz0qvDP43CASftTQKd8IUR9bFVUBILi6zgrNfNV6kK
bxvaowJ7sVYeqlru+VgbJw7bB2dossOQxwbC7Dp+7psGe6TnXDv7d2XS9FVpb9+0OXNurj7I6xC5
+/VbQkXk7ei29IGDGaCT4QWRN0Iaq5WczfmMfv+m5KN2Gxd4iZwX6AyuOWgppDPZaJsJ3YkoIEzt
4lWR/VRFZC1m0Ogbk/AIVIok2mQNV828e8p7O/Ph8XoHULdloCAw2mKk6PyQv+6dCPcjSXR0jFeo
cvD/xukHhEcB4f2tCbV6a3chehhl4s2qvoI7+TQQil1Tsmu3hUyac5YPxQaJSHk0qia569RWPZSV
+cI53Z8cbQiy1p4vc7dApOXMy8Xs82dU2yRTEJyU541+GEvjTbj6fK53rtnqp/WPTBnjI5rDAHmf
3FmN0220pG6ujjPYe6/s31V7YFMlcllixlv/niL/3eYTscsx0s6L19UN9Lm53dqUyWe7LpNNM3lK
0FZMDjJ9PA+IN0EjEkBPixO0Ne8jAQkOd+fRkx3XfzvFjCqi5mosP7onUD5pGD5FYL6Y2tZHPcqV
o3kxe2TOLvs41lyZfeyZwXm96z7l98nMMDExlkRPU1zVFrIVmAb9kGSPhYJzcbb3GLN6JX9R8LUU
afJg5J0eeHZ9bAf5qN3Hun2GiMu0gM04PVzxMEn3rZejCMIofgeCQy4blspNJmxiu/mFO4baHnVm
2c+bNBbPjqcomz4kOx2wRUzIgT6QDtGdhRepQZyVzmbuxL0rLLQDwDFSoJ2+mbvDrmegHKizcVcT
GAi1Pqflm8VwJkJY2QwjV6MpJzyMtWKyraihCzBxdDD6o51XH2BjWmZQrG68Jt2OugEyE3JDCKXJ
9VJnP3WoAoWOQAhgMJspUkRi88OMM20HnrLxCwXsrwezGvcYlM3FE4Wnc0SDMypfS2Shh3jPRkG0
LbpFRIpQtWgIsPNcEjGZJyZkYzL5603jR2fE0Ymtx5On9rfUMLpD2BkXJ8c6jn8txHLcfaZjvKSB
c47ZKdwph3SVSXe2kY1GsrbcnwzaXky1YnJE/MCWKNsjy0k9UFmuL3EGt9gxR79udpjPndek5n3Q
PzKMJDJhCAmcSZRtX9a0VWb7wxntETd8+2USp2Kn7S81s1XCQIALkytCCKf+NrreD7UlsHjAPYsl
eCfbdIsoP3A6K1+OQ04feLcuVnO/zIgR49hiTwhluuGYUIpqw+KMXX4r0p2Vdv5YtPgF+YuXUBu6
KoUuFf3NHYbWV/TkOOOigBg2I/p15bajK95ACjq2dh8MDP2a5g26zmfDIMUv4QuXqaTH07VdhhM6
dejb4vKgR9FHi0MscIX7AsjvGQnfY1bGD2Uh3vOKpCja3N/CyL4c6mLbfjCUIt0Ys6e8gFM4E8vC
es2xGaeoQTfqm0R4YDvUgoEdeAyYteTTsOONmEDMpOkU2UdjQ6yrTXGfoHmeYQmfNQ9U45SXQdvG
vV/mwBO0VA8S27mkg/gB/C5DtMIahufNK5IPJRdvsZU9ehRxCDkmILkJwX0FNqx9UywZ2V4dQzx3
TkrIVLBh7b6R8EKZjE5f7hQkAEriTBBK4z3lTv9Vp/ZXnWe1b7Zcx6McnWQaYhFE5EhJw+Uvmh9q
yCmPyIPNg2otLp8ZJ4lfOAYy8mFqjwgZhkf6Hu0WVyrEU5d/jUw12o8tZcPo5MPjepM4Ba7kWj1u
Hb4Vlp24g7dwXu99/Rai+X6rET24ndcfkWAEzw3FvK7/6pU5B62m/fj+CVYxZEHZeebu++subn0n
b6rb971DCyQ8hRn0f999MS6VNGDew/o9jU7rkQCrNInt4ziNSJAMPtgZYb9B1910xkjj2HzVBiRo
yxgPxA0QB0/BzoX4V8fnLg8lzJbqCz41bCU/csVvbwYuEGECdLP5oGre2SwKwpaPsh3edUf9iQhy
X6eIbhAZfAAZfSgGbw5AT7Gi5lUPQ2ZrUknf6la51AYT3EzT0cMnDLPEPKGfHXxXln+EUr/lsaUE
SityoI/ZvRMjvyEE/lA5DXj1CMi5ZStbLpDO4IlAX3DA7h0MUKQ4xDc7nnNzRmu8wwwP4ZeqVdO1
qzbCMIraxzCFvjr10w4v3sxz8drc1Sqn9zg7X2Z+s5XSo3UKR783wtc0LNE6Em2BrkazmVWQpEcl
1qMdsADh0L9A4HcMVomdxtTdJHHM96KDrYw/5lR2++TJmFCkKBgDoeOgOJGOskOBXQe5xjK5Odfu
KDdddUrm/q12hI7v1r5ZLHKDqccnuqQFZLqziwnD29qxzTUmzeDqz+qfzI78MJUoLzdKgzoCTz/m
rRJ2LVrOS5aQY9ZmP8s4I4dF0Cm1BBGT3knMjZvy0XH7IyuPfN9ZRQSbgmmlivLaoEjc6IX+W81R
A0jkb74EeFoL8ARzikl/xl6FfCMCdUB0mmkkV2r8w2B6tyGBG1HKci94IVg4tB9xw2e0srvrTIxB
Yw7mRuaoblwSxAmohGft+nNYcRw3Fddao2Ukmk/kUCTZyXC96cEi58yqWcVGlDWCcJ6QhqBqULAw
F2TDoHU3mFGctGlJVT/oW2GSz+apM64RBY9FmWfLsUab1Zc/EcOl8KyddFs5CK0mF9pdHXHWGi3P
Y6T8ADX5M1XqhZKZLp4g2nGV4D3CN+XG9Oh4RJQ/cghBJOlcdERJu5GGFRIIxfAn9R5AWQouYrza
KM5PUZmP20HWYktsAwe7+5S1BtB1h+IPd4zPzowYBM5mpScfhPck1EUWe1an7gFaoWXMxmfbnkmr
DCH99HUsWNRA3xxAMIzYInrrYVTKd0jV6aW9UPaqmzKzHV+47YvqeSocar8n5FtVeiKJyJ6XBTK/
1oPCqihBI60yqJLU70MGDtggoaCG7sOQinjHgHXh2qFWnJ8VRoZpZVOmdF4LZI3CEur5Ju4mIORa
HO2SREfDkyEQtPQtmO+9V0wnqJgqAIb2Y+ZJrgWnCiQqlk4j71zODHzbmB7TUSegaGTklS0pY/Ho
ILmAHUdQ9v08jPVDH48fYQ+aqavb6wASf8ceEN3KMDtU6YDnktZl8MT6DrxXwCWCKZsxmUesOedK
VbhyVMKCXem0PyuylMT7HBrhNuq8P553aeqp3hAPQVQzWOyNBHEXz2S0yDH6Mp1AVtaRKTXiP8sh
mxR9wsZJwlcFaz+vhXL0YqcNdDncpUqX0YaaDO6goyUZgl/VgH2Wq2oLXBsFKOOnRqAsSVNxS6bs
0/W4tOAu0jch75fJIU6EVPTU9FPq+oNpGAQjqDm+kCR7r8Gm8b8rZATFA3pvWuecM1e3xpdedgds
NX8gKDPygcroy4HpBLIKzSV+N/8QdfKqGcpvnFo6mdQ8ovp3i4hAPJgRudZqzmywzNUH8ASfWgp5
OHLkEIROS+kzWORL6fJQ4cen93Sg6Wd8JNQ2vxQmw2wRA3aXDuSXfGbcHSk/x+Y8WaxqrbwdPuxh
Q2oKQdpbsO7KiT3vdhBz+sPJmt9Y07BDg4tSqkyeIxNGEpzru1E1C9Jz+arnZx4x6FLHUjOG5Iv5
3Qx1uyAQUBMIOpmZbBNF/E67fqHftseBUFD2QND5SR18LssSVBTAvP1AqThZOXSowSPxz00C2amU
bFkJE5pNDNPO6NAt10diH85pkjzFrn7XZmRcz5ZGXrhusNwCZWT0nzhSTQ7b8YFonoBI55sTIV7T
yZ7eSfGaI72lJdM0LF+Moxr8tDRanEZamB1SGscNnzCmSEnMWBlk0xKFtpElguJRbx6LDKtXyjFA
tMVLApRqk4fDDb/YvJXRvshpDRloQCgX3C/4GPCq8fwB7+cq6upzoFApxoolHdEDQaWEHwqyH21Z
PivTLi//pAswnascwUfRmxErjPEIsUyGJ8kKYUw9BgKY33bCmJ4pkrddomKtqmQT2L2uHRSNEwYN
e7UtW4WVdZ6NZxM/NwkCgdvE4ZMb2eFTayzHxjxOeLTa8CmanHm/GJkD4jlCgkxjcSM3Y68yvdw0
BOPux+UtVKhZfzY6N2PdqNuXSfNIAImap/UPoB5fdahEF31W5VPakQ0UJzyn6z/qTtM8ySwKWAHb
t/UWcaP0W5Wgiu16i0iR/c10SQJe7nFe/rBDFpR4wYgBXr7MksY4c/tos97b+r3WGugqenH9/l+j
Z+9tyLXfP3T9nq69RKqaPf51A7xbcecuC1Y7DxoTgnmk2p9ERtbPYO4LVBnS3YcSRLkS1e/6JPNf
yw1A99XPWkP2TYSA4J9voJn5/7gHL/c+ybaun3XFzf/tj0DBY6pz9e9u0M6EHP7Xg/w39/CvN/jv
B9kV07Btx7T2ubxU95Dt30qC7Wiu4u6SoUtCOqrLV7fpiShAn86igH/ltUGyYJti28+VfO2rRdbq
wm1b/9X1ojzggxwfi8GiWHUBQPHmOsZwFYEKd3dmn0zJxnaZjthT86fUip1O96w4rf4b+NW2nFGC
bxCsARZlQ8eoaZPOgqELQ9EDmSrdF4DbFwvu+acwLPZ5pd2+E87qbiK8/i+dZVnsR934qUKeE+Sm
ot5qQm9ATZftHVzvDLA3pjNDdSqsiX3/0sZadO47xhCZ4vQvGqpTAgOUdrP+q4di+sqRiL11uTFT
2equNswPTyb9iwzn/t6S6sP6leqkxm1MknOZt+wPpNoS0GiOd8AJRoIcWfygncAZaJKswbWZb65/
kK51yfPuQ6M5eOWSGhfxh+WQwpLb6LBrIesPorZZagylvDFjNm/s9r/W7/PLEuvXpfOxXG6mv6ko
IT9U6sIjIS0ABzLyANf/rJF7fxtLitCO2OpgjAMklN4jv/Ww7VRtuKvakdgm4qW4BC7CuUJ/Ef10
1lGaNNUYKHOL8Lgpen5c8p5nc/Y016EMUge11tKGkGlCDDlJm9nCzJ2sIT+nvxtdTXyXDNbnohQ7
3QIIUWVldkIgs+1z7jpC0+up4lCU0/Q4whrbpFag2/USbYnkCQVcwaexfIt0Am26cMi2Nl5RzWFz
FbqRAVCLMJ0o/HZ4/h/u6R9wTy7Gt/8/7mn/mf9MPv8nHmq5/TftSdGM/6AHcxZrPpZY3PnY1b9x
T4pm/4cLNUT1XPU/2Tuv3bqxrsu+yo++Z4F7k5sB6O6Lk6NysH1DSLLEnDOfvgdVBXy27N/qAvqy
CwWhVJIOD3nIHdaac0wFsANSx394T8ZfiD8wIAI5AAXl/sh7Mv7CIujOjCiJZZIX/ze8J6hSPxmO
5nel+BdoiWRVhY/wg5kGGqpj4Gy8hqRJJE5EvWRKFx5wDITO3cFtji59y2VTmg9eEB9Qji0HWpBT
rC/hN74MhTwRg7jyRxRcUZKC9yRpBkbLvTaG8wJ8eCrH6QTzbtlpisVdUHxLsSkschPaOoMOHrvq
y+BZx6anoBOU7k0ks3xLdX+T5VO688oaIKemVwc0lNXhP98GXT+slEcB1ofY9Pev/P17iaZ2RVks
nSkKtsaY39lGcFnlobZpNgJEjQKK7PZuT2hTCbD3/c/fv1iyI2YyJvuudPpoJ4d4k+pNnWL6hEIp
KqqCpg5e+P2LWxvjIRiqr0TTPEcjxYtHL0iQ8ej2VaYCbdP7eXXALOctSyt8KaW5aDNnrWtfiNqo
lk5ZBqs0rDDzqcnLYfTL/ECgQL+TxLAmDMzUiUsrg2cZrjOtFdgddH3Yvf/n+5c4MffskzRagvR5
aqsKgdQj03Nad7hoirPKk+9d70DEQYlC7g/OnEbfBLFxC/4rP2jV9CXyJ/sC2teOshxaTZ39NxUj
Nit2DsFzpLzPyEwqpCaiC6t2i3OXVw9AiqPrRFXUkEh3qoEVE2CDw88nE21+E3T86lVba0+BUYt9
116rELkDPYR8Z9IQmQKdAEqdFJkcn8k454ZBYSc4SdU3TtFA7s6Mu7ZLt7iOkVBYtEkdi/2BIQrk
NKNzSdA5rqgac6BbXofmaG3jzh2WZFyh2PT1bdL18ULXY3kbT94XHDfVjv2O2oV6QQ3TeowDRSBS
JPZEYdK7rbQMHi9aMd+nSSOp12KBLu7dZJD0elITbXNAAd20cYokbzVFv3MhQW+3LmnG6beyICBw
9FsC49qTStLuQeN9eHZ9bVDOJ5QyEQuXqR312uitinKOqC7NfTnUrNec3l0ElaLaUd25xAwx23bW
tizNO5IQ65NmWIhnYTo9GzJ4CUIaho2m1WtIXepAaZ0mtrx37eG5F4N/aYwF2ummW9cB9SmvvYy6
Ol27wYs1iXoZdAlLcN2YSxBqbhjo6eo6GobgQbjZuRD+EjdvvLe9Llw4mfbUWFFKVhEK7MniMhuO
w4ojuM/SrqJSy06B5v4pa+FdNZTvAt9y153kk4ULrO0yO0MVQfAI5Uv7HpplstVN0knborko6Fus
K+GaKPisgk4GyNsY709d0WUaKhmucZStpxGcJ8FQbAVIWNkLXjPK45NjE+6WxDwzadHuUmx87NBA
hVPG2BPFpi+j0qFx6mm7GHPAMnXlW+VKVKVsWhx4Exf62G7MMBzhhRKh3nbz+idrLrOmzXjNPmfO
BsnMjUugrffdt1tA6FbySHOL3onMzrj1E0jVyD9DY7xxELOhqbRhgxDN6+gOpakBfW5qUl1P9OdS
v3aqTB1DEo127GR2Adq8g19f9FEAMpQwlGnWhCStuxAOaR3cuouImYLsHo8aYkjEFKzS0wQMnJTO
ekFZzl5ErYRjrHtcrbYIT3lwqWkpyrUUq5QbMJ74MqHcTJxAkCP1yWqXiPnapFHlUpYqhPugdGKG
dNB922ygCNWzp2ZdmWYrQGMXiA/ypTQ1NkWRfYExxL2CtALvmaGFcSTu7nVcv+dWjHdZWpQPbJ2W
ve6vyEkiLRbKK+np2sWQ2y9onLUD3b8MHRdt2KmhSeiEOpuW6r5ClkeQF+KD2Nh4IdpsQc/ZSUt/
TQEeLHNh43bsnGGtw23Zo7yZcefweUsaLhNdSMLkjSsBNWUFghw0Wro0Gis/u42pb6Y02EchKQBZ
XFk30lBb/ISHwjMJc4SbN4dP0SpwErEOC9yOWhuhsKTLtihbvzpIO7g36ihaiXZiZ47xBZZmhA7w
1NumfqnKgtzHQbtq5lyZvo53k3R3SEzZ+VpWcTGN/WnqtOI6t9pt5VLQsCrNRJ6YvvY0AnO0MZbH
9S8AC+BA0McV/ukSWRfGKqvj4/DC4D2bFpVURqAcfttXprlua9xMnhteacLd5mNXbY0W+bBtEAEe
Cu8AZWSAzps5O4muGqsOYY12agAxVPa0T1o8oIUDDtXnTsaWpLFd9sSqTyZ/I6u6OiaTQ/PBQ1iO
GOyQk91wAlF16GwzXqHTMNZ6SA68UbKJyCYAaq6eLL3Y88m9QEtiJzSAau0aS49a9pF26bPw2EuD
OmQSt3dENxM0S+Aw1VfPZeqBWKdsdwe8oeatnpEAoalw425pag7w9t45efSRCv0N0kp3tjNpLzSH
cMAWZUsPaO3CYtkcOs6zn6BDbIpjFDk3rVQEOplobYfZoRKENQwgc2+oks5sNMeNyoQrkNXNWoiy
3FPwoKBVTV9LmBZbv47Ns21Ft/WUIEkY4K9AA9poOQKPiPyrpT/19yRZjTTezAe7lyVVSr1ckMB1
T21o15JUc3aEjqetr2+E6mgvwg0+0+M/JDqyYT8JTxm3W53ZT4IRYWeLO8WTV9lm+0A2o3aZYF8s
BufR8CrzOkiJDLXs8U1ZJekiYQoujv77yfRqkyzWZENi9V3SoYLKSdZZVHNKeKbOnZPq97Ute0ZH
skwlmdJrnsm0o6CZmFReBKN1ErlrvaiLg0YkKRDsfh2xdNjkdOcpfC0KPQmv0Yi228RhRJR1tfXR
MpxlGi3ReUIiYz2gQRyHBN37SOiTYtflQXZoXabeYVDHMh/FMexLPHc0zikVeyFZOmh+GlmlOzq8
u0K1+9Yyhm1TPisrKDaGq56Uyu2DNLxjo2Xp1sHLvHWmdmsiAD4M83Kqm78Mwq6po5CLs7Fz7d7N
4e7Qk+grELpgR50ITxA6O3UYW0cdCq0iXaUistkgy+RA9x98cOMgQDZWJquS7ZgNr91IcFmSlLDB
MVj3IgvxEYGvarRrszKm5fvBrbGjAupkw9k3+nvNsdNVQYk4Xmh5lx3ev4SOkaGirk8Uv71NPH+X
IJ1fVRkMNTN3cQiY9Q0RRMMitJu5Rwzz+dDMX8SYLE3aTQjTJCu51jjTEKWGhIzZAShF4FriZAca
nJcNxLOFhSEJ0dtF0DaXqZh9aPOXWLlf/bZ89kEpEWab3k1jVyL4wTcLlUvOmS95gR2jqKZlICRb
x7Y8lNQ/1zxExIxO1UXYo+mz5PAAHGPaZGX4rEE0P0JPAlPE/jyZjFu36aplGNMvmjUUlOysRRoR
b+kPp45JlJ08MGxhUhOavxMFQTy0eylHgk3nboEBoT+UgE0WWkR3KS4ea9DG1FSoW3poLbxg5K9Q
BlH+/SZU7DImls9oVvhRPnwrPUKUEXMRLhEQOpL2Xb4KZRWSiA02gUxwbaRxWbZMTPUo4ZZ71qrl
gZ/DrC+IliTF2uBNDANFRFY4iCSThgq2HgE7dzmTnrGfVdX6PTxoAPS19eDKqTIZ14gg99MQg7OV
/qHOfNq+46amUUmsHiN52RFx70+XZeutVKeZy7hlkU5p+i1p6ElQMr/Xu4al6IQnnPX0tndJxJbD
lYygKLL9WI8U5kVdDlf2W5M15kpO6q4s8mKpKWyxsBmLzZTz5iFHXmSCLCk6eyO2yWJNbmSNePMQ
j1hy3v0yY4FPtMjkjdN2pGgjmyMXxcM4tI0aN1kGPa8TFcY6s8bn9z+IdYRq0hzOuqSKvp56wRiv
hW9drn3DEPVkFPhNYQvtKhgf7IsoOFQDhVjdo0w9u8YRiiiE4VN3m8voDcnl3hBus1YFfT8B3wNz
CeZARCcp1exNaYd0mUM6QENF5HAUtrQCTGfvmj3pLK1Pn6BJWVFRWd/EB7vP2fygHZRZU9DET+4q
Q5jryq4YmlMOUNEYjIuW4n1T5/wvjVTWuqCzOhATMU7LyRAMXIPaRTFNLVPWIAgaYN2ztUhJlmA+
9RcjGolF48ObTmMdM/aivB/cemmNoHamahi2KtjI+Vnx4IqlMiZlPMxXQ/8yX6h3ONB86qwbd+OE
DNlPsxJ3qbZUKelDrd85q9oAIDukOhV7Cv3JfPf2iNLWeH+r+oksQJbcxvw/yX/h9+QBHuZzY1hb
MY31oiB1aDnFiL08WZ7fXXhWbG+mEucRltim5V4Ej/qdQNJqVapa4Qwi7wWdWWT2Fds5HptKi58q
l4Qmw6BhXaUa0Af9wSwZI6EF8myRVNeY1gWpivnKRrBUQnFf+V1fL73UeWpm4IuBiBCB03Cqsugt
45Tff5nWxPVoETMno6XWRPaKGPnUVjtI98Q+B8kR9ZYemTQ10EGTp4galrUZUomEDxprJ0xbu5kF
ezmKHq64AlcXddQ4/eaunII3NgTjOskeJZLPvRvl4TKzwkNNlphe71Pb/AcE8/8LXp8UvKQA/vLf
V7xu2+9PP/HQ33//74qX4fzlmDRpaLya1LSEohb2d8FLCopa0qFi5ZKE7NoWP/mHby7lX/go0VHo
NhhdCGWwaf7hmzt/8a0Blxnor6AYZqt/U+/6BQ5J2qKhpC7pr1FBsz8w0MhkQvOv8bDTPmQgQOme
etc/XIqrv1k9/5W1uKjDrKn/1//gLH4m+HAIiE32/NU0df3DIYC+awarHLROOUswWHMa4oaKrs81
Q6Zgs0SCTPMJJuoXZBm9RA6oOxCLQPBZHyBzLYSTKqnZo0dhtwkHSFjsujS4jdnA2ld+wgX7zRlK
m9IlclJDwReef/4DIM0kvN2EisamidkdAsdiYga303NUqk/O6/dHMh1UtOjarLl4+uORyj6cRjf0
HFzt56k51mG88dEoSLP95EC/uYAGQhrHdInXMU01k3t+OKXJCqa8oPNP9zK7zQz7OTFJk3XjfQzQ
Iyu785/vkY+oJQqt3H0QvZEO6hBbP1zBqfLBMevsanp5TSTzxk5IMCFnWCcGqcxx/oefYAh/rvLi
wDAtnbmWgrKYGeL6hxtkJNCsIUPCogRj7jz7keBr4nU/uw1/PS1Lnx993TF1NEriw1UscsGbKJIZ
rHxPeNTCSsnKCq0KRWpzRcfX9V//fB1/+dhAfDsMHIwaxCXYH+97nRxqL8T2QfmEBoxxDeuI7jae
VLR4syP1z0f7ZfBgA8/56WDPwCjyzc83SS2buuxHtAADbiOSp5cNZaU/H2IeZ38ePeZjQNAUnA70
wY93vBNg0GMVPy/wkaLEOYgYFxl8qD0mU3FDEO0xw5PP1lTfTuwp4gg9pyBcmDjGqbxMTNLTxo5C
jgP9BUFa8uXP7++XB3J+e47DfYSsGsTnhwcS01pSBz6XwCcSUrRoNdN2zahG1UF8AmH7zWdrIcRi
wBfCYiL5MI42ceWGue2pRdDhtw8IpSRgM67ymxBSToF/789n9rsPVzDICL7wITsfnhCDsBgeV4cz
AyxWJwzcsvvk/vn14vHsIevFzktrx33nmv0wyBQaWzttCmx6guLSt+WJJe9dlox78BGfnM37o/YT
R460ABB2Np4gQydr5MPplEnljVNDEUhq47jRVPKa2tQDgJdQKoz7fN11KGsQQCwCmb1amdI3f76e
Ym4cfXwHNokF0EalCcfjQ2MJSnKYyEIQ8RRUD1MtX/wy6/bAisRepdGrYAc1+dUtk+I3aAozcSlP
bv78Hn4dj2yo3Ez2lF55aueolR9H9dwUZlwPXPC47nKmfHmsBuc+qPWLOEGhlkzeypLtw58P+utQ
a9tw+0z9vUlH9sjPB61CJXu2ZjjdQ/3e9rU34XgXHaKYxZ+P8+vzYdvMioInhLKv/DhlYexTXtvw
KJr591Hi/EMx6Y1fUjlvHYpPHsbffZos2xRtdDEjAt+5kD/cu3iH4qTQYws7JNpOrGgQQLoe4E4e
UcSgo+3hutajL50wv9DBOTuO2P3786XtqTMoONh8P05hlha3wztSvwPtqYLyWUoMTU5LDQ5W0iP7
23z15yP+5nnlpqEqYuv0R4X9YTqzRSk1SzBpeoJMmwJ1o12IJ73tX6ICQeyfD/a7K+zAUZ/XBbZy
WB/8fN9kU+SbSUPj1Y43o3E0HTbGYWXcSiJXBxT+UDfWDeAYPK33SSDv/nz439y1jsk/9JvJQQTj
/uHoJWF4DH/ctcFzYVVLI7tlVPlkAPztQZQwiC0TzB8fn0f2jELETOOLWpirsnzyWYVkRFD8+1Ph
oWfaAGbCk/jhY9NEPzW97vGxuVejc1Tpa+59NrjNr/Hz4OboFpsZiwv2nory8+UCgFVlOt0txG/x
SbbIAK0k2HbWk6bOeAOoZbXDCqf5xrWrT26UXwc1Dm1aoADIN0Ic8OH08oB1apOFzqIZ5bbSwNFM
31t0NUH5vZjaZTu8/fly/roi4Xgwc5EHMMygVvj5VB0iROsmshhEWViBW1ghFt924rnWKEfSSSst
QSmnvPnzUX/zODBksxEUiq7KPCf/fNhc4Mn1ys4GGFeuRdQ/yNE6t3NHWnM2NnbXysufZRpCs4yB
zcafDHi/3qocnnGVsvO81vv4PHht4o8a25LFEN03Zr6s/ecgjD75KH93aRnDLSHABRhsqH4+RwtH
u8oK7iJVHeCXrdCELcbouxygHuB3SahvSGjcf76yv7l/ON682eHKGtbHdVXS9naPNcOmNOicDcSS
1nSw0edWUX/hhRMKSPuTI/5mMeJaXEsmYMtAvPJxmQ5esoehwqK2IUirxGof28191bvH2EMX1buX
JkONaQQwSrpPxvB51Pz5QQW6jgWdUcVB3PKO3f5h3iob6am4RScbpuoqDcu5xGXXn5zgbw8CdIxw
NoP6xcep2PKx51fz7ipMsdWEU/oEH+ETuv6vNyS7bSks1zYlj73+4XlIfXdgcmYCRhBiHQZwC1SK
e6WtMZSF/3oJMx+LWwQWMEaej4lfVCxEWs4XretR22ZWWV8jHS+v/SaEUvTn2/HXZQxnxMbUkEzr
3JIfzsuNCOIUPiZYcCjXajJvdN+lu+5O28xr36wWNcWfD/h+g3+8JX484oeFaTN4xdjB/F/Qy4/X
MeMeSLTC9gBopQ3WbjJaNPzOmPu8aaMBz3jSirHZgXsikkHCzLPVgAdvFM0Zqd9sNHaMu07Twru+
7MTLJ+92Pv+P79ZiO6hY6jGnfVxOwuZQFWIhnOuh/92BPj0EEl9g4L6EbngQcUysSkpzkPzfK89O
Hv98eGnKD8en+GYT6cAHpLgfzPdx+ocHiLYInp9Rvxu7rk5CRMW2g50jZT1KZCxoAP9tzPEHYV+v
Yq/9qrPcxlQ69sqcm92puKSBnjvOkiW6MK+YGzMmTMcI2repNCTIhQR2juoXorU1934URkt0dxBa
eYQcLWhNcjMG/kEJwGfaW8S9eq4v49tI1V1NZTtDUjst/aijYPytQaMzjmsnwwz41U5aE20+Zn8j
fxC0Kojh7FP0oHtACSpFoxzUlM0XNmJuE8lZU1VY6wkp8R2LDplwhwl0XTIJAztIEhfZmq1hmhub
0MSw/orbAsqAMcABK+FeFqOBZEorShP+nKQ/45OlMghoU6LwY6JSuqYdx13SBwLirpPOhLl12ohE
nIKw7A2xqtC54oJxchajq4HuWvsVTmphvjRkxNrXJnEHLnqYKBQY2cpKjtNlHLWT8dwA68k2Wpfn
Ah6mr5n9VRGB6nCXRpBaAppPQBL0c9fr3eQvNUvJhKZEibb/e0fFCbUYnm55pAVc8oMS+gaWeLZO
rC1Igyjlvu18wCqLrrP9PFvkhje0tzaCXwUfCzpssQxSMkm85WDUZLpokwb0YhPRA50uvZzSJJG7
9C3GkwTuLvaGBS30oTeUCKl8GaGBRCoqURa2Cy0uakV1n0pSu9Tbcipuy7aFa3uRYdIkNNkuTNv+
Zlgx4tjV1MpogkQlAPxgUmPDW8pZnNQMz+SOD+nGlJZmrZxGFeCvi5ze4osFsaW6ayF1tKipMAml
pLlbqUouMhvPmbkg2tJPj1VoI5nPk1Tl58YJFRa6uE39C4s1Q31uM67xPifdXJQoRJw4JJ117hQ+
lAXS5yuna0cPp1WpyctOzHaA0oyGet3UdLS2KvKM9FT6RpQedb2MtSvfB82a7AsH1cHTyBupz9bk
0+xeKKpBuzGlW5LoBmiWha55uXo18gjE7aJT5IW9JWos5iwC/D6blvUw8VyNm79Shw/Rv8m2Tp71
bEr5Fd0UOJwQbNvW8Kq16RSguAp1tJkKwSFBnpidjnbpRw29n9w0bloTbI6RZ8HRyYUloAg3zUDz
yxEjXNQp8E21Moy8CleNEU7rsqQCiG5ZaKC0CrJDIO8UusKio5GnFrTj2kwsly5tljbUPvCRpJnz
DLk3K33ADaS5hE66GKg8dROqgTnqfrxF8hOwWzrqiA1slHdp4ZNfnTIpdbR66z5nOExbDKOPkNXC
8Lp108r5lnR1FYMncoiD2E9qrKwTNlrhrgxz1ibUWZzCLsPL4MwNcOEjRrGBIm+soFf+ptDYoz0U
lTPceqET1PtWxU14ZXqaBK8ourrXEasGcdUVaF+sQFGBTMd5F45fXkyPla5054217Qg7pnKkXdG5
s2oh3mCAlgNjIkU8hXVvwDnP6m8ITeSuuU1tW6WGHtzJnqeXMGLZ38C3aRIYrQXd++/S1Vqig9LR
Uf11h5knf6RQiN0eu6flhnciyWcZVO5FlvR2rPSc9NWK4kaixIiDsNv3DtzYG1igqrqI6lGE14Fj
YWTjtBO0tN5Qi/YUWbpmbHn8tO4yTcg5P9RV2bPRDowyo94faSgA/q5Y/b9utW1f84un9LX+n/ML
v+TFWEHBbv73z9/Wf3/vv+arp+bpp2/WABWb8bp9rYj1pTzMn/JC//zm/+0P/+v1/VU+aaI5LHX+
+x7a9um5/amHNv/63y00Yf6lqJ+DklUMgiyXWQv+3UKjGcZSyab6islY6TRh/tNC+4uFCnRWni5T
0meTvNw/LTTN+GuWkAuXqibPEEt++W96aMbf7ZD/LErYGVEGtrEvMGW7lrKtebH6w6JgnIhA6ct0
LUYLKiIGywkTTCWN7mLYN0PHhqy5k4Pbn+pQtoshSC5B1AEHzi240wVYO8AWE8IBqlcpyAht1A9y
6vLbNiBnu4tWY0AOW6F8ejDj17YweGBNGu+lwWjttUW3dj1VLCTUyZ1ev6R9+sWOaoydLigRrYeU
0rSH3HWML4kNIa4JBrVxpTdsuHuJzbFL+5gDmduxx/wORi4EneUGB7txV+1YDWcjobiNDgLAAZ4+
r+3PxHK768QdNm5R2CvaN8ypZQ/NY8wvaTvLjR+o4bJr9Psy9CtAwkN21KbUWJWWTlxYK4ylwejE
H5H/SZH+rcBg5tv6xag72kWM/hdYfGTt46C7HF18fEYrTwNFALCiU77tYUv5Kr2Jzfo2MjCDZDqG
q9gz9FWPUQRozLhTrRs/FvDd+jG8UrPOQfrmg6EeISPH+76TVI/gvYwzizLQcIuVVrOzGie6aKM5
rz4xzkUJMsGEzQ3oBRNuUptHEC83CeKpu0YYIW5Na9ioxuDvGJhGJgeuR8ViBhRZ6+hfBpcRNJXD
0gkpUlHA4nUxB5SOzDeN38R3QnH+meb7J2RZ5k2T3tW+dsBltkj6AoYQYzrOxSg5q9F/isfgxY6V
fjQL78JFqr50PEG9Gjg3Ts3kMXBy/cS+D7WLgqQR76WNIWcwgXy5LEgw7NrRxsKAuRb1uBxY869r
lQAHZU6gNkSiWk/ixEue1vpzU+99IDOHoIRcMLQtk6FWxgdmPD7d4jE0Z5IPnmOq1/ram3BVutWe
NNcnP7WXU1nbDx1P68bwCRxrYa1ze6b3fRqSMOa3xQLhe7HDMucCeUcpPHYAGFtgRyY9tGXDMmIW
HHJnYOzWYzYhZie1ld62r2ahi0Pcq0u8EIfMJihn6ji/RtSogSI/2imJwpPgWdaz2WboquTkEiey
LE25UqJFJ2vk69AT4Ymk0lXaiu6OjGv/ViBbc1g93RL7hLOYxCbhoqxOjMtKT69wX35zizUDSghu
a3DIO+1QEdrBZRb51iLBIrCOzOJYGWFwW5Fvd6sFiq2T6tCH2RVpFZWfI07M3J0YTk41yQUzeX0x
BvBAmPnugIy26FZNa2dOaXiHZ//Anncid9lcp2kVgIfWXzQEcFdFBnF8uun61oVT+WhZ/rmtW9jE
yiIFNuugpGZ9tp13C6mm9jUrto2VkQbbAF2AJFatpvF7XoTfrVFrdr1xqHHYLejSaIdkqu7HTtmH
uNZJcSjomtfZ9QSzD7BGf0nbmVgBQ41LU10jVG33Wql2mfIJHwqJui4jmyUxYEicA7Jh9AMJCDgF
4nZC9oDerVpaL8sh1qcD2A5vXTTNuS50uGhjj89scs843cGFgHnc1B0WWxae3QHqPG/Pn6qNFt/0
reGfR9/fha3pQH1voPDok73voUt5etcuQhjUS5ACr5qevvV2m12Fif1Vr4D7RjHgn2YWvmc8jevA
qb8YLOmOSSVIWykOY6W92nGG1Re9UzNjpwvZBrsi6K+Fk6bHEWhj7kIJb7vkARMFVrq6aLhPlnoU
5neYG1gGIK0PXfOhQ/21LmYoPSSHceW3ZK2zcj42U9oSaDKDUdR08pv6bDIKXjuqeOKZRbrrGxmX
wxoXnUtGDKo0wIv50S7yYDOG3gA0V1xGLDxXudL3peW9ZkCWHRuMQ1vJajsO5ePo1KRdlvn3LAem
N2pMFXVjHkh/zdEekf5rY+DPzVBdEwktxzo8EksY9j1WpTiueVFkUmH6SOcv+pZQ4RuISVhRpuYO
N+BKsN9xQnHyZGFthsbXSKxIYngOrrca4Tzy7k901veyS1FPtv0qANDgZFVyGFKng4LVAMaqgsu0
qS9MnZRujSGX9AalUqChfAnATjjAKtfg0W65OEhZndnyZMBNo58z/+f792ErqEU2U4V6y8JmGjRf
x3QbheqtqrprMRYAqwhVXPa+++LLcNPCV2n06nubBeNVoMMr1CvdXTalhKDXhAfLhIFIFuJdS+7C
ykwhwtsT+QPTMdJqtHAjviXI/uGCeZMOj+88MdtyQoyYR6seUR270QHWE+Ygz8p3TkNiUOdo33Us
KFAflL1xMoGnIpEvhhiNS6Ki811g1K+BLMnDUXjds+Z28lL1tfXD26HWpqWnLHVqcjKkdD9+60Ba
r/0i28HNdw5djDnbkj3BJyp4LXJt2rRxPlIy1fi4cJ7su7rgwvoDhqOqMnZ1bjz4VovEM472JOhM
q27Q2y32DrFwGsB4mZXtqng0T5lr7z3XK4mwhmwFTwcXLlPXAFcGyKNnHXpMJ7HP1atL8ea01j5r
SnzA3d7TyZdQRqXvfc3Y9BnmG2OyUbZVFuiTOkMUV9Xnou6+5nV9nOiubXFXwDlNym6dHoXnYZGr
6fPkmXkaMZ9JrxtvpVNcmDKE7NiQhONiFFzFWtrfxl5xDZ1N3JpTy6IIhXw5xMPS66Zo14lyWyge
sqATxyQhlwGzQn7IHGOp+aaxtdrWYIsiSnT/A12zPqNwGH21hyJdSF2EO8iLECLHDJM3rLKtrYHy
5qgKRCheaJSzTDHO0K+0vK+20ml2TVhgT4XQdtVpjIGzRyQkTOJyKsthq+nq7CYYiWdbID7BgZ+N
3kaa5bCeiALHIrASCRsZDRF6FcVy7xEbtkIlLJZe69PRy+loZDI+e00FwNyGMFwhBGTgbk6u3j/Y
JYFknlksIt8Z18GIJdvxR4JAqEzEtX2D2ZK5r4Sj37hjf5ApKmhlA5Apje89mEfEh7gRRnMkmjbd
JQGup652xJWPx2Dq7WUFxX+R1GyWSYnql4Bz05WODL5kFeLZVbrpp1pf6TJfAri1ZZdtq6blBZGJ
nvT5i5vcxEPQHLxMXhdFu2ePjr0iGq5Ga7qzsQFv8qmAShcOGKtg6aYd+2FmMAiWaXKBocW9dqKd
Nhnf3FjPGT/FdaYZr0CPMFyje1lFFTtQZ/KPoce0YPj2Mmf5tgpyh9xIP9omRBFoEzWxCIzWeggB
XjSxy7RgynMK/GRd0bol7oQ73TLGndmjBldhq6/rIhk3XPGDBaXoqzkF9WpwVLIqG7KoGG0Pnl6q
DeFOWuZtettIrilzOABB9FNE6sF9zThr5ubOSHrzJc7f2OWEF7pngyMdp7NejvdZ1YVwq8pho0do
a2sYOrLy916YuxvNw9Y2iazfK0ZTr46s9dSl5RWFKRKLsVlIBl3d7ox73FMyDqeViTSaXGKvvB3d
9qGY8vK+drKNgfrhLGJZHqol7tRjmEO/MOK8wpKlvwj4Tk6qwZ8YuHJUNuuF3TSz+6qqN0rD7R3z
IPbG9IhR73s4aIjfO3CPvLFlLqv7LOnP0KTrRSRYgOdaf6t7aX4IA4D1BCctFE6IYxjYW6+hbUsz
vASZmLx0lZpWerR3MXnzPNntFeSK5yqOjzZaGwyfgOU8I4SEo5zLykIBb1+R5C0XQ5Ffjk4CuKuE
bzNgsyjD+J6yCRcrlejkI0xbTgavtHf0vQ33NWOPfo4jDRCSS0wb9DeFzVMV62ZsYYhkRQIb1IRa
oDHeiVyYZ93oGtIafHD7VIQaxaNqdMy/Nvk4Td0+WJr7IiMDFKG8xQgDUVzAC4hAcQ8Ye2tt/AIX
aNqCwBi3whnElzkS02s8g6EQRGdhhRdTy59ZTlxtwkldMriTUpboa6JHR3p7xX6cqzW57z2TZ/E1
cyOedzXHUtXsbFiTuzl7KC8jQA/cnraIZgwvy7Bx1xqbgUkXLRRtkaWFbmhpYO3rkbhDlwWr3HbF
XsvVQ2kVN5EzGC9hF1z5fets1Sx6t/4PdWey27iydekn4gXJYDuVRPWy5L6ZELbTyb4ngww+fX30
+VEHd1JAATWpHAi205mWLDJix95rfSvT7zzSkwzkRr3TvPeaXx2AgTX3miHf27bO30VZzwFypXnt
4xxjWSbiGGT/M4m0944yoaU7UmzswVnHUSF289y+mLWt3bUjHihqHQmMmjQkswFDml5xxDj7SWMt
9GCEBEXsF/jApqMwGohsMAcCHLb01JuzqBx77cdtutNK/eITr90a+ClReMEUGgFYUQJPHouRk5fv
YbWlgZBd4iJ+sSoOyxNv9GaOBE1OT23zSSclSAEr9+xyvstH91pnzqvpeLTGhT4dijIiT6VRZzpK
2p7+m7VJHnIxg+aJms9uaCVAu+xplD1kOKB5BuDfIPFq767LxKuVJ1sCcMQmaxa+WRyT8p4PV6Mt
+iNtq5nkwukTG/OpbVJALxaCDZutQ3Om7pJW83zolLrEZlaTfEGQEbHxQQbAexoxTUrrTDdR30KO
eqFwB8gpneHsLTTfNLbStcoKtoDQCRfdmxuEKNqheOHLHbJka4f1u+aH8p6ermkW0x3xG+uxV9FF
1EsGwJwoVkdvRm/fGd6dP3U9xo74MMkGXs/yJcD9IapCMCwzpsKTsTzMEAwZz3aXEsfhHG57gxAd
K8KUUYc4L/xZJbvRY37b4a/fRgUydrcvvjzRmyfOH+Z9CyN1Y0dYGJNQX1uTVl/A5SzWIENiDaFx
34ehflLKAy5RgBgqegrrYTLua7nuS+a2VjWue4nLKNX7C6wkcSjix0IU5tlq1OtkyyfdxWGjkQi/
ByELucuXZ33MWfdg/1hGqZ57NX1EPUwJMrvbQ2uD8fFjkPUaZTAdTg7JObRBQrTAG2dpelSZd1+F
4LLtkKZEVT51KR4icYfQQW6I9QJqNheStGKrOxZsernw/qLCIsOVwW+Qsy6s2o5zrt1W1q4H54iD
l7A+G7NeahORYv44raHvGTs9EYrbH38fDBne6rG4F4wIZWps6JEMODcoPEfSncomvq/NACYGTRW6
9VfdKWXQEc6AvQ+6J+EeTDFTSNBZTNMDRXaxMWXn7nKjZdFN5meTC3kLVW4G3wUlx7rZnaoetJQk
06HAWGnUDYRv1yaNZOkWSRLd1KytLYwwyLwE1CEzFJvZyj9N4tFKp/VpsXZ/jdpucTNRoeYTzzWu
8FOQd0ZPvFb41LQjQ68Wroj+4/jZp0c3eQMKKT/XkV6sDP+ZX8K8NUq+R6Sac29P9ktXz8bB4jLg
nYvo1pcmWLDWzKq1jsj3EFZhQOKgsVe1Kbeuoc66uGcuAr0yL+GqWdUD8PO9503gzWCuLK1naiH9
eUESV63B4kNK3SYJrdMcjj8893KXdM6hhZaG76o+dKKRmFCcaRM29PGm6OybRv7YGtDdUmfdSO+7
l/57YeOrSsGL4UstTnYzY8XEDUljJir3dkLYVi2jq5mfyN8uQG0mlNoSOULIEab140/N8l/qaTkG
Qv8JJu3qqeqOwowkPaZ9OLH9wMuLq4qNq2vg4K2OVYP/idHJvJkF600yv/GcCXvup0erkBZupvy7
7McvrOZhQzmYquzN9YoezsCT62kVqc+8jyZjfIgUkMeUM579mCSiiDHAQY7+QqpwrxkI4hX9Smy/
Fh5MoWWbNHPLXTFg3M9XYNNey0hKjq+0QYyJtw4Zz3Cy1SvxgHlScJKQ3Wl5Vi28TxKLEJxW8g5K
0n5syWLo4+IZk1+6dVvhHzEcHZN2/CuyMPsbmRCyADKOUH7DHKSnNOQqisFANZhxF3rQMRbeOu5b
9n04YUnhXOp6bLZZC9rVbO40CjfiLFe+nZVBrP0kbe/RmNE8TF3hrdNs+75xRYDsFmu//pf55l92
1QpnJIeHslvWWwB+0pmf+2q+MazUA+ZgwPc43LHHBXYWc/O6xFOMCMkk7mm9S2jvMpAo6inZh4Xz
YUG321MXV5FhvLqVu0v1B3It5sOQ9HI9EM50IlhhK6EjroU7Gldww59d/qir58RrgtqAPWcJgi8w
3W2EbO4hrT6XDE5uUU/6dr4oWmU6ndIh1c5JYh8ns3+Mi3wz1KZ2L6wAVmvNsl0zx2SeDCWe4zzH
b+nIjqBIAocIL4xSXIilhY7LLiCgN4k8te4QBglRIpzVhmsLJ2iwdIeOZV8G+WBu28S6lp659CU2
tBKAmcX5Hy3l/uce71fzpIFW1MKTqyFLd/B5rpVDEO1EENKqFGGymnySM6s184BHGJJQTVp+o910
mCbL31txhIcyzf7CZzACfbqXNmgEW3ZbpRz9wWuN0zyoG12AfFMK/TUinYchXf1sjN1bOjc/IUSG
uaJH75jdR4FDWlm7Cf7a3zAt95MeBlbfusDVFgA1ugvayihL7NTC6+b3x9wY3mkYrJDP7DIh00Ph
Q+FDbfMeRsaJCeaOSdQb1INhVc0Z0UhtS2FL9FLKZpiWIyBMvXhMJ3Wvxe5VL/lxKe/23EFm7Um3
a8kANXDk04mK437eTToLxICkYoN2hxQNGjtVyRblK0sEgHPXXUIIL1K1z8Iclgirj+qn6OnW+FH3
BoKeE+Nw6c2pD8KIb5yHfDvr/nsfTg2H4O4N3bS2dv3sPrLNfWnoKdlaNGLr0fvbdTXc8SxdW7mP
anf4mUlA3AwaifCco6/+bD5rmKEPvfqydZ3rpyXhQxX+G42cY1FEm1aX8uAqXrgdO2BdFLFjKUSn
xs+voyJ+HnUl3hz9Kx6t96EAetp77xAJeA5++jEV1neYxSxZJf+uVudYu7VpngS2RvnQh8NDNLTc
X+GT3rbOdqatxKxOgd2IL1E+DXcwF1+4OExW5vA+bPV3gsy5OQv7ZDqS9Bu8xVCkd3blH7Oci0T6
6iXRqWUx8y85v3CzAd7m09pt/HQd4znoEwvVwryKtWk9dPqaDNZyVQ5EFtnDzU7gI6ti3JBP9Dmm
JfEO2YxdIfpbjnwbcXPLzDhDp8GkvEo+k2E+wMV97qzqjcHXpfb4u5CbaFUYtCq5sT+sHA99lHJQ
QFgCq7VYulYJRGWqbtdNruHADhqH6YGQPww09Sdi3Ptfv348zBuw8i6ndrmk/WnuUkWGHzYTa7pw
j1o10dqVZ3owPZUOzdQ6ekYi8sPknFKZeSdNgPqQ9v1NkccsWr5QCKYN4eisNYtfDrJWvOUxnkxA
K/AZrU/mz8e+eYBFk220rHyrrPaz4RIIKJYh3vvGcYjKV3+yf8jfgkxbTDedKjuwvXCNqWVjT/lf
K82PNC/buzm6RE5zM5YfrFs8+7HlxzToY4hiI8BEx6I6fBPOtR+zdA9e44Jdc5OBCpJTvndKK922
LeFpZn9LqCey7AP82xF7xlaVnBS5bm9Cp9DD4wnzm74FAF0I6rxqmg+IO5KdkRmEa8hzmaiXaprP
aZ5d2U5fYldBPQw5+5fg19Qj8+F7y14A7BWA3Un9NfIfQxFDIYzi6OQG2SSU2WbWvwIu3xLhxluq
oR8FYc/7hmc6dBGuklM+DlzjVjSy4hBZHVl04JLJuhRewfyqusesfkeDA+hCjkQs9ED6RqGx0prx
MR6KQx67dNDyt3rqXfT95bNnsr+R93X0xzYNEJcsehYCnnh/EcuRom4X+9TMnz1rU1AAZLWg4dLn
B2am30qhJ4oHwohiHOOJNF6IAUCrMNJIpWOkfD3cDlJSfSaIT6BR8dYYWpDAieJ3loMPbu2vsqMz
kWYPWkQAdM/4lORu6E6CXo/UsuMo4geP2BPk9CSmj/qjQwgFQiFcrdQxaWKCfd/Mk/Xi1OCU/OzZ
sehTmU376OndGzqdx8gd6UwNS0MSRFzHqljzcp1o+BJ1dupD+eXn7VlpeLARma866c5A6zr8UOQf
IDehYPMWCs96NqHlMux3FFEqNVjh1L1Xcboa8/KP+5r02kvYGjdlojOB9sXcrXI3DbMEVBsnLrlT
DMaUwoPYhqJwA6ca/tBMOhs5xuZwLyd1K/rvucYzLBnBlgl8Zu5yx3XviSP8aHrrR5ZEeZEhsGrt
g1tDTu1SdhVRdAcH03hZUjPaDCssS+2LqF+Ho8exxc6e1VBuPD18wjh/RioyIkZbJqLY4Jclh0SS
by83P3MS2dcyO9rgMZDLNY+5GAh6Y2ycJfG6jKpD39U7YxRsvRokAE31b/rgfUdMCL38Jp3RXM2S
88FYk9BmphuPm6+z+8eh8jduAfDBz9yVrvyz2WU3MeQCXhGjvhb1zork900n5YsY3J+ilI+ZLJ6V
s6cuWnl2t0l7deZQp/US6GLM7lfWThAS/YvzEIiHuna+8VLl46MQ4ZNpdCAlQH9H8XNvFnvdr99A
F5DkM1crT3nH5ZvrxP8JPe1JuEiFUpJYijA/a214b9RknJnJNa6jLzosj6FHBqc95j91xHvNrDzh
wtYAlM5QJgqCp6DliMQ/e12xc619D7FovUTKUaFoXIEMkzkaJv6KvACUVzbe+dh1vuF1HYRPuS0I
JlQ+HSMgHTsA6pQAfUji2YhQZsrnWzY/JSK71YTcrUoCkVYzah66BOlVEX6wSqiNG4sZp75DwvwN
64Z0GeJFwMWoF+QnqQudy08OuJ6eI8d9lbV1qJYedp49Vym2BQsabCEga6qpBlAHL80uP4qQ2iWu
ODf1kNc4+d7SRj3OvbGxODd1umkycCWr0bP27L/1yk65UvsGv2mt30RVVDT47noGFLrb3ZLR/m4B
PgZTCWhdor7shpWZQK5A5BhNIxna747NU3anIqaRZ76kPgBmw78MSJ+WBgNXVIIMyW9w6tYHlAM9
8lOtCmyz6teKs+XS43A84uWbiJUqndg2+vRpDrMzKZp7JE1k5TGjyJ03ZopvpezeKJ77XVKFB9Vy
1Yb1Lp61e6MRUL06fvONEW3pngYCrfkmS1gMmIy9RR+C4AOS0Oo9R6ZNXXF/hc4iPsj/6vHwVZVM
iGbv4o3vY+mce6GGVeMQDMmo9mgt+HwaapzLDrGNHoJz7blO2zuaB5eosi+l8Z0aCx94QFKLa1GI
k0rLLSfQA5QGUlP0q0q6W16GEeseQMA+PdalAn9LTkmsftz5Iaurk+jk1oZholw/iGgxlxEcM3eU
90jIyH0TCBpNI/6jTe0xbbQrYWk8k/aD9hqLRRw9dzQta1nvhhrLyYxMdVT0eumMQBp9Dovx5jGO
XZU5he/QD4+63xIbHqogXIrnqDyE+fuYAkcYky/XSP6CYHisXKYNBGpRKjMedWsTqqdOerS9IHby
hlKmWlkdKVAj00Lu9CjMjm1HHT6MZwide2U1N5K6zwt3Jjxkg32bUoqTInomP2AXiujBYw5IY5PO
vAzpLVWUGiDamYTcDV3yBf7lm1TIJfnsUpelPE9mBVXO6m6kZus78IYF7EPrYjj9D2GGp1Z3LtIF
1g6IkSGiZKyzYc505m14zIsspQU7fph5dWZqR7Qq/9fkvDKLe4ry0zRrn7R2kUGMc1DG/W2gy13J
+q1cFhnhqJ0i3IJ8hocWXVgdzVBwsytjnBed9W5WHsLkxt2gxPhQgolOPx5nCUW+qsJ31wfX7KBS
Q5Wz8nF3QA76BgMJ3WQ8JUkmdk3buGwv71SJgCiI+1rVNeWK5mn+2iiHmSbStqNBG5X+RikQMi7I
6kigUBDyjVK9OSA438jQ/rQaQTzNuB8U/+MsWA+T6KxB623/1Mq4R953LTzv08jDT2+Oac8mi/iH
9n497j0/QRgHzHpDw3lHuMnGsVmzGsTC7aDVa93stj73d504P0MUosckLN1ewLy517JCJyRB+RcS
X+Y2PQO8jyAfGpyspEtfSNTTHpPRa2R/0Rp7YaiWr3Sg8Jty+EPG4rbkGnanhChiS+5cxVQwCePt
rFpOQzKHEz3drEGtUUVKei3TXnPoJ/oDIOfEXY5Gie8zpKGU8e7NNj8Ykk1LlWgP7foRfHELw328
Q/wQxOhsN5GD7labGH/YZlwBbyOglkTLHa3/O2nb4qI0l9ocOWIpyoSljjCunEAneN5U53XLaUEb
zZ1bsi5WNt0GF8LI3cyiNNkJpDZsJiXhJhtETXJHuurXmKnpav6ZzK7jQNxaaEq9Y6j8eJ0TM7+r
qx09tM+iD0hTOFsMsNZhZ0KxG1OaaMWRPv13PRRlkLbupR1tsVcwdqYa7Urj/6Vzlq3GAmGNoWG/
1HVnac3+yiY8guLziAwoUqwyH2APWi06AYQjl+mpcDTaP6LfkZj9ZYc0cuxGPo3OcCuQCqyhr7Gt
1cjTaQOQgaMiBoEaNhonsFV6pS5EH89gkVWkdPM3x7B3RAX1TqmvCZIgQsQgvaq/xcL5qVIA+aKf
Vp2OcAdwGzIlheVouchxtq/OWElPJXRtbLw0Nxpknkl6axJz2xjZLupDah59BxNyXttVNa/EWO1k
TaFoKn/1bjy0ET0mSHvFfLY66zLa42ueUKSHCJY7dCcp1C9u9BC9D75OohVD9x5s34PPcN8q+nb1
6s90QRyDtCsx3CaP5CzOUDKihDJ05k4e8Ju0g7o1E/ESOQlbfYqm5LeoCZv6rfHkQ5kRj1BRzcEr
ZP3tVNCZBHm+iEmcEcs+6rTdJ9gVOk2tjSk2XkwZR114KKX1vWSEL4p/AIXNo+PKmw5Xd2MO+rs5
qo+y/wV3MbLL52si+p+wEC9+hcKFV4spmqdjvhrJvAX1Y2/lNLQb8Dr1cDdlqIbNqgDMx+2uA8pn
krdzexf2gtKeSoINvcL+SDwldojDkaVw0CB1D83LKxLeF9IXWtbc7IHOMbFJYouOxN/+rn8a+jxQ
XcRe9bc+KpwNBQroy1lA/hizTRtmgDPa9QBnybabvxZlKOVxd6JZxBsw94/oWdxZHhXtjUgS3UPK
GFFhEFYldu46Cz9rbTkz2N19psQHcE3j0KXMfMDhIEzRGKkt9Y6gEpo9+6dtwodMfLuUR2uPUnGV
++V+CBXKS/OvUJjcW6mSDbNFNmfJPiYQHdC8emlyifzQxCjWZ/VRN8ddUs/vuQ8ps8gRsqA40Fuy
esgIefRi1HfFqhfNbshxWyYNxzAi5zixo5XrFKdu+v6ChIjN8u9KBh8ruNinNkxRrGQEK3jkyi7H
m5HKlnZiUJk9hUMdfsdt81HZyPzpuW4qZx72PMFdw6K+a3Pv5Je2ffITg7XLcuQaJh9I3z7ucNL5
3tAdfz+HX3u26Z4hrU9Wlt9hkk6sIwoK0EjIx8fDyFnOTtyJRDlThzYWuSthKvTh2ngm2oiSh9ie
Y571M44bNnVDHAs6wdRtS4Do8uUy0q2DTN6gnxMH6zCj8NvZOIqOgoRNP0bC0XBm0BekW2KlKFXi
vguQlX1qke8GvVv4OtLYcjj6doGI0hFviiSWtTESuIMxiHw2me9Gjk+/r+j3IZXZGMgML30NX7Qz
zMBdXvK/D5US//MpEkE6w5XjQcAcddpStn6US8odevW1pQAQO8vD70eiZVUaK8JCtZYAYas+hmnc
wMWU9fHfT3N2xrhL6z31LyDL0Xuq4zRbmw4kqzijiF4iKmG2J9taH17cLt3Zgoi8rGMWGfYgplYc
mY9xAacrnxUpht30DWGaWTTt77U734czxTrTyNH1doMidbuFApgKBvq/D/9+CoMn3RtuwrFtoOM2
JuQ/dANBWczUFmZe0y+VQ9TXHyMHCywIfC21M+qY37/4/XC+m2bCxH7/DoUsiMDl4d9PE2gLa2/s
H1WlPv2uOPVZPu7ihTxdNFxx/3zkORzopraFZJqDYx+MP/+wCv9lF1rLi4CfSh+/J6+8odYmcjCl
UYZWt7DCQBXe2qoh66nY+rELukSVkV3tCU9cbU7VsV0enKSujmZ8V5KnaOfMu0yUqwRPG6N3hKpG
P5iUFgJym3ViV/tpTr7CXP+eHQYc1TS99VoIktEm4X1CT1vFpMm4MyeknrUjQTwGUTt+iWT7kMUi
Je2l+Arn9txGbcCh6Fh03dnN3B9DDu3R6D0MnBnO0dHdRj9kMi2Mx87nB9MQixLefduamDA5jC8A
3CTNlNLyL3YFZ6zblBnorFvkcxbGNmXFXzoNkrXfktgGmI+ZlZOhm0QD4qUn6eviiZGpXB8msoO3
Gsa4lYfLg4uvCQYz7M5IJeaNYxk+937c7HsajF49HjxZMhTohu7K4JKAAXtmuEXSrqFdTc+q3ytf
27ac8zYTmpVV5Y0NvqYpu5njcJyw/mhtB4CXoRxR7igetDgKQsIQkPaSAD1ojoBPzE5S1LW2b2em
8F2R007xeAsQDDp+5aDGUa+DaItzZ1NruUkC6lRYa3IddBrVb2GeWHds7QMC4wGgiquVd0TNpOGU
TlucGXlg9qZ7aWr9CVEtlau4H1sgh78sQA7I6uB9c18o0Z5JpO/wh2hl0LJUcxgvv2gOMhqbmeDG
VVufErR+Ta6JQ1ZGxlkzrYM7TQXn4H7c1pl3jjJAu4r44T+FoGKKu6rYGmHaBFGnv7dCMQ/Ammbo
ucm5cbq6VU87k/KCPcS977zMuhPp0lew3PHJ0aiTphYMZ23otEQsvq519h/ZTjSQySvfNBFyETdt
Prghds3UvwjPBA+7gBObct7bWNMeEWIOgbDX5OGYJwRCc1DZB81MvUcxcQgMJwd6NQnb7tw2G8XY
8FDlvGTNYeCSacQvFB3hluBfl9YoYqo2je4IxNtFPuWP1K2zPQyHEQ3kDcEqhC6pDQesthsOQjuv
Vw7dkAh85pz75xJlGoNwelKGE8erWjO/MTC6t2ykNTlr6amameNEKKlomEfm/VDPoJHdbNdGKtq2
Hd/hMHhdVaNq7/XWOhCtXl4nE3ONxjSOc3d2BJ5uP5V+AaRFwEA3NFaVWMXVXbIgEo1Yj7ehESYn
kAOM9vl9l2l6G7L47feaINBiQfP08LHj+b7MkTunU1U8GUX2QniojdA974ByMgETWvJtTEnzDqH9
2GRFc42KXByd2oHLn2UmPG3T6jYRwoYtWdLOVht73kkz+dBG64uBXbouLQJyumHKeT/yPQsHYuVR
VJvfC0xW/qleXijBMWQtWS0KaISbbAiCYNHIOWp26WFEiIzroGn0fHRkdjXD+qolpGNwq/ICAbCi
xBBbOzaRL6TVi9YP2y6yiqDqoLeaCyZ0YJR6LgvCpToVPWR5NLGGJHJvkt+5VpUfYjJNi12pEWDc
JKl47gH80KAZ1B7PjPH0+2TDRZ9BzDopUdgqlrsrNNlOGo5qVRV5hx7Jz4EE5u6P56RU1S5sXFnZ
Fg0UHfdyCQM0r8YTSmrtMpbWs1c4DkYJPkuLzD6IpLuruh5o1Jy6gZ3QiK9D3zu7nQuNzsyzczfJ
W+OLk5vwlciwQLT6Xbv5/ZGjGNALNWa3FDy4JhOO7V3cmUBKB7oDPYh0u/WvbT91iCo4L9CdrE6/
DwbSqX/+k5l+fJBDvcGyk2JSJVLEIOCGwttozgY2zlZ6wxMmk+igwj7wG5e6kxH3y1iRqexpFzlb
0UkVE1fDiJ0AIAQ6RGXg229wUjP/Axvi1w+mTD4Vi9skKgioU3WXDu46HQSahtHrHur4baqT5Iyc
vVtn1voXSxuFDbLBqUUc4YmzGJV+xoGzjd1enCubylgRo3iZQzom5Ui8sVhuxm6mP8iWcpxij0NV
RzQ54D1no0r9BndybfYOKxkrdQSy/c7O2qDteo8cXX+Lp6l7YEj/0jXwVcj1jQNPRt+MG+cz75AE
Xzmnu5ku8EG4dbJL2rTfwNnn3PS7iOFivOBOJjz43jVN4h+6cljbWprvrBIFXtLSh5zUT1z1KnDw
085zsu8GPaZLIL6x9fkcEXuG+zluZ1qdxsnqjXqTtykrgjFN/IIlh44p3v5+CZyAf/Pm8gVD7yVM
/Hg/JJTptqjEwR79ZNd1eboxs6a6G9gMhpxnzAv76VsMfKno7nGRU80uL7605cEw2VJlPT8gvkvu
hN5v8gqhSao3z8NY/x3Q9ZutgvY5RdZBlMA1YsPgvs7s7QRuYSVlH6PE4DhkqaJeu67lHTKF1UNV
Jexc216RNmC967ZYWUPY3cH3mlcjINWrHMW3b1jy4DeFfzWlpMdro/VcZFT4vDZJfsUt3n93viIz
UOTNY9wVxW5S/U+MgBABnuls66YZdiYG3rMb04Yk3E88D5gPnIXHFvdVfGvyDi1TCLHckqq7TEo8
TrgkojxTb6JTyVZourVDd0vlY0UvWowdKsrGWz47T25SmVsySfszIQz+/vf370y+oKLldDMlzslX
3PC/W6+XFvlWWpO7t3rUioNvP+p9M19Lo/LOZsQ/8nt+mspsZ5+IpRBCvHwvyMY9hqLDdSPmIIZd
/ojo887LM/e7c7U/NSQlN3uLpBev6544LNmmMGZnL7tK5EwGkUL7UXOabTovZ2A0wwSu0hEzDOfA
dUMfluRfbEEcWfWQK4TlUZ4UGs7VYKuD44zZPQoahDILDBYkh6LlGx+tmTunz90Yx7wv73TKtTML
eHZMGu/z97OWIDyo61F5Gd3+OIg6CRpjBvI6mu4t7fSOnY4Y5NGJPktLNz8VH4xZ8c8Hkcag3Mo1
ncpl3iJq799oHPTbsUPIzg5ZBmUTckKSxCD9+xFJC2cua7lrmmjca25lXkJdlVviPEUQEv5GP4n0
1pxwwuPkutMlSXNGWA2RNZWbDHtHWMkW2kixn6YnEwUCCTIMYBIRk5FUtK+lU326HFPb3jaeHChd
S2Fsn8ZOb1EF42KYlVlw/dR/00Bv8vChLWyLBrgtj8AvQb27xYvtMQGYGXQNupm8zVOM3pxZnoYw
s62IXQzLSNt2GZNV1ehmQEtnuAPlH++NHkNCCTEhxOo7wlCu8p8xYxqmpYOO0I6PIl2+Vja9i3mq
+53NgnbWon5XNqO/IdMRk+Syh6Tcbdy+RCMgbaI17vXZrluSYt1qW6Iqugs9/C4tEZRfBDScZ1WW
L4Y1uEHDiCfRJ3fb5lJ9CPes1/34Hvs5ES21Gtezn32Qazi8MJt40MbJ+VhipqAbv7bZ2LzQ0/IC
S2s+3QzPU0Ku7nWCd77Gb1l84wHftJZLqZ1qz21OywfVs7wz8Uc4TjYcC7vRA4RQzsc40l+Pihfi
wS6VjgXQSuv67JledMuwjDLL8oyHSGUVq74KhqE3vpWWs5uQtRGhanwbljoOEcM904EPnDKE37bK
eESyFG+0CO21omg+RctfJATdHVqdFDPI7XI72zonW9QfK+npC69cPsYeXQF6DBbmsPBqdbTCQg0p
iUpql2ONIU4U/+WGLn66U5Xx6RhBrpvGk0Ru6w92vv29V2ixkiLK+cdZQjelSEhnqKgwpOa9JtnU
3dudeEdgGH+Ua61K5VufYD6KiCeJCBN8azHB42Oz3H1lkUAXmskFkfGH05nOH1tw6bS5/x5H0/ts
dl9zW41X5lOQSuepPAhd17b2wNSAbkYd2PpYPkqM3VgVCo1dMox22sjuAXwdk0KjnefSojmdleOT
y7yKnnTpHfJc//A4SuwaE3n9VA3Jpgs7pEthKmjDRCAvpjDem3H7ii5JbLQiRIfHHrYuE/wI7K6P
kZdcEqubd/9sYeweJ8e+DDrhdvVQfdISJPVF9Go/2PjyTa91Lg6Nnl2DnJhLrAwMUn7eGSHcZ+44
8aaNyRrQk3MwRt45Ox+1468B+/+1Bf2SfLdVV/3t/9t0/msk/9eR/v+RUR261v/Jqf5cRp/tf1nV
f//BP1510/yPt1jAaTHYUDMtF9v5P1514s3Ycbzlj42VHb3K//aqW95/INw5tq9jY/chNPLz/8er
btn/cRcqlc4xD88Qptn/K6s6zC6s6P9a1XleYBFsaJsg7SzThs7031b1KCXKxcLyvc4lfUZVi/qk
5/abRW+gqJsrxWSIjISQd49+n4k+J5iww+bJcCL6Y9omNZlVKRM8q2BspTsFNrfBjvA0eze9Cttt
hmhgrd81pbFLp4jmFyNqZQ/EvTc1GdJOaqIJDyXH6ybwKkJzrUV/rzs9aPS+J8eQbzA0YpisjFhN
1y03Zs8OJus0sAkNIKO86oM0J5uwkQhM+0LFK28ZbUXzxCZnG3vOu0TDK7pIQske2+/SQgsRrweN
PWgvdWcdS7ozWhIzWPWtj6TT5D4UBMzKEUQ98qBpg58+3pSZkusE5UgyPYfWsNGjKOIIig4Z+QWx
bIGRhfZmbhjlcxRZxXT3Vq6f0CYjewTvl7aDRtRv9FJRlUfJB7vjOSvj8QT4b626L9AGBjMl1jmm
RPupVS6q3SLeT8P47s33rSbD80g+TmX5A/1XPQ5Cl6gLxh/v+cwcLs5+ACQ+cTjA+quGTzcvjHXs
ABEk54bo2R/PrSpUY3G8/l8cnceSpEgWRb8IM8DBcbYBhMxILWuDZVZWozWO+vo5MZuenrbuqqwI
cH/i3nOL8buKW4Na1P8vtpp7HsMRoS2oVcfPQjrbg5mnqBioiwlb0nnYuubXJv+WImcyVJEbF7s1
CIEWARnf9lpfzBhN6816EVQLyrgyPbMUibDMo6ddPeD9ErMkc8enFheE8G+icZc1W0NGPOZk77Qo
75TNzH06ZjBkV2t6dJAsZBWZQSKSGyXBe0JGwsZqnT6EZPm+dT47FZekPeJncRkTj2E3ZCD7itCF
wiUWfJ1/6l78B21akcWAPqS0P634S6P5t4zyLw5WY8ebMUatUtEaY1N2kWIa1dkfD7bb0mZoYwwn
oglA/Je7fGQMgb743Tfmt8zwH7HuvnJLEO+7kFxW6ebgLeJPiVOF+AiPPQEBurZkpVjY6Gj6EaeZ
LvM79o8oUG7+D8z4lwX7QzguH1lNEDt2lfulT//RdgPweZgayRpxqoiIForEJysTfKMiXAb3rXWK
8q6f0MLllE+Ptv4hOfgXZhN7tGytQidh0u6RIWWChz6scroWzpdtIsClqz23ZuOyyjQi4sfRtLnz
HBVUwABX+v2WWB/ogyg5FzLGVzV6e6v3qmAdiQvGmU79/EM+1KOtSKKw8jqcRsIJKxvfcdolB9f4
xS6KU3a4QXB6sw+xLL7Tl1f7ClsKFuLN2LM/DftuMUPWNjZlh7Exxl8Jy0u9wEKQvoOfdNPPsVBs
N/WvLPDbjHGJtYGWRviFDfGB1EFkYcyCE/+W+Sl/XL94ifNW7SUz70PZucTdsAGbB6zqSNRTLHbp
dDa5TYV4d8BcIXJSO05iO5oHZKd1ZT6NS/1lpnlUbzPuXuUJFhgrD8agQPcofEMMUCN0Bd+lgfYh
Qd+Zekz4SS3/Ltoq1Hn60a415mrNlpLwoofYZRuLGm/vs+MI0xp5lpshN2hTPuXb471sjHk3dIA0
6F1gLffeYCSBWA3jKPJwc/uU4vXgEUUZThNZRvXMGqDu6gYN8O00a3dWhzy33m6R5DMoNPBiJyfr
/4jYcgLRYvC2CM7pbcMLV+0gxJsBOeHu7kPapDdDjBdsHcGCUTWAhYDnSrUwchP8cNnnWqPA3rLm
Rt4hntiGS6I5KBj+oCj0VHuBZ3K34GPaYUwm6W19HD1QVsX0VmRE13XGSGay+tkKN2eH4QMHb7pf
atCor71H1yy/PLLPfKvoaCedUzqtAk1Oyec0kbiM8Y1xP4nXRydL3zQlJR1i7O1X1gvR0w1vFTD6
53koLIP9H8SnaXlN0G6yH0XW1grSmlb7ifnVPfHWa9Bmts/SKnsTFTPsmhGfyvol2GrjwyrrQ81L
itRyUzZcqDthYVYrPTb6i/c3VsAybgnjtXc0sMDtRhfNn1fNJjl96p/PfmC23V9tDFfmfgDzvAE3
39mwGcJDjuuCgnnwzpjIy0V2wCiuDwwbyeqaLQjR2dN5FrRSd0GEI7OnggyvQ6YCXpdPBeMvIjKa
KyIpHxubc0HcIAu+a38WBFyFakJ6ohC7GTNzVDrrp2VsTt06yUgLxASVmR7w17ys7U1zoZKz1S0X
7slPEukqZpO/S1wx0VNfpbFNkbL8Q2sTEZXmug/GOD33guemiBefhoKpHztCNLLlZ5xaLyrXSTjN
dAtDTagMjfTtOMELi9LBXgmNXDSCRV7hEjHm/1WSHAc8sUv1ruT4m9AaBj5uTO7Kv6vV50EMrXSn
V1x4MT4SPSSMVNG1qdzdzXrhsOZOL5eEcgHgDdNl90jA5NF0xo7h2JoFUg9XgPDMRsbs1zJVNCIn
j8bZZAiYQWxgoBNIN/5MSKRfq+SMnuSJ1be5aztEvU0N8jv3Q8nLxUS5P/e4M49GCYbHKJs9Rp6Z
D3A6czsxM2tkHEjOWF1lxxo/RuhKjVvcihGwwE0LkpqtrJrjvUqZlYjsBbfyP7R/j20sdpRG16Tv
Px3VGjvT5kks/PG5M/jcyOF03f5hpk7gLSj3fprdRKUBeRPQIDZEDaVDJ+B0ESmGHezu1iLZ7k8v
8bwkJVowv0x/MuE/eAkl07YsjI2y6TQVK6STFpEgUpselHI4t3m3w8HyxXHAUD+LKmmeBt3JYMFW
vrP78Rlb44ovAy1AgoowxtJPFtdOCe/d63CAN6Y8sB8bQ7Fubpj26BsQ5iKDf57mZNqnsxUjXF9O
jV2ujDq7DsocWDPXeDRGFg19b51zXUMq8p2zmd0Qa5KHps6eK4zxoFWuHfPSnS9iL6jTqMSfEHru
FIHYHgP69203lvFLt2l+XYHgINbORTAoKGLjVKvGhpnZP7jz8OEbRLNtPTZNNT+tCF7ajXEgwNKw
Hfs7FibPqzfuU9ScQabdv4QM8T3rXREj0fNjde3Qcez8ChVY/mAN+GgJ+mPQ0Nxshn4e9tOyb9yB
A5EgLDSIaTDKgr0luq2YMbMTP6M861jaIrQz0MVNCXgH4kcSqjLjihCLXFGe0m39rBkwIJqFbuPc
PokZL5ezxHee5JOtEkRA+VrOobI9UgTJjuhPDcxVqiXyAaXYrGCAdOkwsJeZurKKOYo1nR8244/D
SRWoJHlXqMLbTm4UHLoK/UUF/tbcLVOQIk3d2dP6KzHXsHd/9pkd2ewbHDf+V4gBOw1niN9hhjL2
yxR/rSY/89oa54ZJBgJRUheWBQCdb6GinbOwzb/rChb6ILYpvJU1uczvEU4c+sJDHiSAoVAWbxZE
j8QlVTadx/9QvEUS9hqgQzMw2uXijvKHEoyqNSWJeLaSyG4sPk1wl7Pt3y3xqyxzAoid4nsT+R7/
7nHw1g+T7N0wFdY9hySr8x68XFd6TOLc+rX59kvxb03b7eiTphSmIzcOM1Rq930eyxev1Rm2bDMO
6wbNb4GfDn0Q85A1P+bSuBuHXh5Ts/kUBd58gUV7QmJF8Zz/9RknrGX6p2gHga2rp4BmjyKWFX2X
Hl5ZoX4xeWaa5WONMzs71IJVx9YWh03MQ1jJT6A1jI/ZwprtBELA9v4W9e3ObMNmTpCKD9a3U2wv
DHHRoqrtN/8ySy9joATgyeNs7Nq84f3Kxl1aYWNfzeEqlhjkC7AUZ6jOExwJtupIbOLxNrFw/y0I
2O4ED9BpmLkWBygiGKoH4oZ3bcnRYDR/VWL+kpYMRwK5376KkaIl/Gtk6EYW0aThkJX3+FQwSM71
sTHZ3MxVWkaW/AGkY/IxsoN0DH0oHO0Sc9lxCzU3ZQa1rL2mePo2FhPNTbPPnAhA58CMvMToKEL4
e1YgDby9lkfSmO+hUET9v1MLH5N2EChqtAbpcokhHhzsYb4k7gqlTLjLgSEZ0OjXnO0IGZhk5GhC
Dg4lmrcQdvy3C5pswi//EreYsXPTYqNOtCSVr5slj7NBLhAY3B2xRLDC/gO69EKM7K60/fMqEZB2
Fu8o7jdCAfPyAXkaSRK3v8wlPutiYlOs5t/YcFq2GzEz2SIP54EPT3fAVHKjDJuegxXGViwzJ6oA
rgbdQipgMaJ8j4M5c+1gUv4akXZIeDPNJXjtJyIgXqAaol5q8ipEjvWinOUx7aq3Aj/03tpY5iNQ
5VO/WzbsNEuCdm4qhmNZTXeZ395har3kjnvNW+P1tlhttuyPze+zi5mUIv6xUlaZVRsfq0Lm4aB5
N1xWUe4kWeH9Vuwkd56sfgdqCbA824sSEA4Gb4+dMOzl/JfGl3O6aF43Jay9LOKffvZ+FrXInV14
bzMnYjE2I20bjDJJ182+BFhRnBRHOARGMOaYYYe72bVSVo+895lT57ddM+el2RDTvGkdrskY0p2y
Xifds96ybu/z59u1rpz2uZ1AGrLLvegnEdkr5A1G0tx64k612ts7QwPCAy3I0k7Iz/r7vm9dBNbS
jZiKc85gp5phccQGpM0M3TJuRefJKhCGsWxkS8OadOLiYU6MRRFXAKnlFnxuMA9NnvwhqjaJ6hkf
A0V/mA6abcE6fbEr+Ek+hJjxiXZpBkSn+2Tzw30k5yerr6cAYFroV+t0Wuz/y4VwnDkm1t9tMS+J
xXxk2lxE98jF+Q15IpA7PdmbU0Zb+pyV3BksPjLu6s2WQZ9/8sBfSaR9d8RyVJl+GNbpWE4XIcQh
Lcpr3+D94PVIn+0YaV9DS15XfN8jvFPCv8cGcVD8LNYHQqw6UYaI/q2BrGFNOG/pH3voedeTUyCI
ryW4ti1mKWc8dgTrbnp6mi3AJPLFXjYQXuqauDdOdaQyUHk45In7RuIrrey0zSkbgLMyGejIpj0h
Y55CKYdrn/ivVQ49DxvpILhXqyb9xML2E+O2aJqCWETBkMCgFypwKwXonX86rcTBik+5vTzMNe0w
TDWzjMxbDi0puB3xWP5i/xlRI0ExgYApULMlN9Ch/M+ntnW2KuoWfVlU9VQjMjDa8jzN0wneB+5y
P9z88bFf/WCNn1vP+Oy0eNDl8I8q8N716kviqUcZM3vqi+odOO01m6++mNgcxXS4KcQf46lrL4J7
EPDsHWcc/q6WgN3E3B7YRPUYKuK/jr8hR6Kwa3s8RMmp4+LHGz/sE2fnmPoyVdVzZ3YXN8FlTh38
XTXeh+WkTzBbX3vq3y2fj61Dh+k007pblcGomR6ZOIB0my/w9C8lRQJwhhQ1pw18KG7UgRhkHPoO
5ZFtsOu53X+9LUmWNNjjkQdKPBvWrsapHaKoK1S8SFVwTCFC5e8oqUn5jOf82CzFc3XlyEdE6qFG
np/F1jGBoAFHA3P2pfeWJ8Ci47GhMeDa2jUZqsai5TEiZPHHzIzf2eY+xW2FOo0jb5O/ehB3SbPc
pTPsG7Z7Ya+ru7m2w85MMK7ZyVfr2Chg7T8LH35TAzZpbc0tvO7T0tsD0/rnTeqElu4yjc4+53ft
0vhn8qv/sLzSqyLwNA1+ZLdbq53DFvO5trC3KjvGDzlecJAoPhbrnW2RuQpQKZa6SgQozEIXTfh5
jK4Je7SRPd3Wk9Xa31u1caJx28dSTVjX2PNa9Qn8JHQTsLzV2+KgYPq/ltoQkajHw5pujwTXHWcn
w/6awtIZPhI3oSsy2ekp2E7zBOvIEdfC+LeVnypFscqC2vY+PF/NUVZPoUE+G33EjUyTQQSoTfVi
t0wmJ/F0C8K5dnYX5Uq/LzK5W+VjNbV3SUrJn8F4P5fuYdkqTl9VvW8xkn2QxsTY0xTmdRWyXiIM
t28CQZdlru1BiW6X+PWTXRjv4EFcto9r+6gqLJRDI+zjyEApc8z/fA0qsO/cD5YxHgp1JroN6lh8
uNW+j5nCqOVT0w1b6G530GkwyfQzFPEVtlbq00YR/nDUaAjZ+VB/0ifuixzhRMHBNlhYFnFPxE0n
DwPPGvEG4dTpCQTF5p62xTohfWE8TKK02m5XgcDg31p8wPRz+OA/JLTChZIgbIb5GaXVvmFrGQyo
1/+gIW7kiHPGR7AlMN+oDhf6RH8ylFRjjHXKMWet/0QSUBPZpV2H+fRdLO6C+6roOEADqN0aEDqW
4rxHnU1RQwL7Yr8NlX9fa5rP2P2PEcrFrCAdjcP4t5e8ZskGUMuhmmwbqQN/ITyMe8wLdU9cSmwg
+2swJ+zjZeV30smP3AbG6mjMN5evH1AGP1qDzb+u21+r6P/kjG6P3ByR7pFY+Bzxj6WBfjqr829k
D49S0gMU4rXtXLpQkxl35a/9CWbQR1Kv89XkputcuqEscR+Gpq8v9HrOzRxJvQIv+V5mhMoSCRBM
up2vrmpUaEJmR1GGEy/tSSLj67iHG3Dvlig3ScJmsoyawE28FcLM1GPnA7g6Wdb6YAH1Og7m8psx
k0u2DrPuwE2M2PGHrBOWhBnh6tbQIijT4pABFMm37jxQbD+2Ey+vZiVn99lPU8Hmm4jwCO3c/62A
cXUkuZuK2OaeM8NAfLxTzInmMu7vDYfqudKQrRBIBkM+/K6m9ToMnFyxlOemVkVoygkbR0EgrJXB
jMx4QTbwjWGZc4e4wxKTLcWHCpBIRmXGAXbzbI2NwPtWY+rp4tiK8jqKZX6lQiOw9dZCF5sME0Cc
OyB3W5hXUMGyts9DUcZVxLya74i2tmBAcegqXOJtMVMCZf3NhzYEc8H0fzFXho9IZCNQ/DKIFUWu
mN6aInWeDB7wdusuzprcGx7aJf7soPwL0wgYrIJgYTBkMJUhLp47omungzGSd4zTHB1vhQ18tOS+
TOQ3Ur3D5MfAkdr22/aYJ2LRCVAkT2QTO/+0JP+23ZKNwzxl8dHYAwJXnEdt9tpsdXlsNOr+cUKi
Z0NFbVZGDbe1sxh4InWpI6dI/nZ5akZCjnsYDyLA+7yFaFZo1pcfWWD4sZNCEzdh6iBzBGtyNt2d
YvQhc47SzkkeFEo3s83tPa8XD+fKjMztB3UjJ5N+PAwuzcj669eJR/UmT6UdWzTidIWFB3SqMO5T
FgAMPBDLGgWw4TrPCEXPwzrVv5aU16JLH+aOQnNGMiq5fe823Z6HFr+CUY4dK2FanIZ08MGZeKMY
8UVaqrtOpHcqNx+KmMIPJe59xTo9yNF5KIusIGSBOGNQs2Adt/B/2EfyIOO9pCFE7MgHsGDm3o9d
+Si6+b4BapT0BQsKTng6WSMOp9S8Y6oS9gsI3k4jeQYNbaLDpdb2j631FD+YmdKPbM00PqQWGLvf
vsqKaPcSoxhDZwfxWPE30Uod8W7hQl7R4z5lcIZ3wsy+jILqBalmFoOh9hBuzpvXnN1sO8djh3p6
khpJDNzLDufOsTBE8mBt8tnOAQNrSu0dwyTcF172NJJaHfDAAMqqGVmmf7K4vocLB0rLuhSqVvfY
pna9z6s/ruxSGCwAZcEE7PoYNH27uSeXYcRSOaH1vZWqSuVYvTJ5G7uKwBupIeACHLRGRY1Eif+b
oDJxwQtDZIFeVb4AXmMTtq7nhVlpy1QVGP3VGmHdCMeNGjwSV8XtVZDidll59zqU8iA9mHp7DP+D
jTLaNcBmMTt7HFL0iE4585/tFdAreMEHs8YbydYupdOD8ZgTZQjvh/dUp8YT4v48mGrsOxL25eT3
ReBOLFPTwv3WGITO1TZp/kDfiWAKz7RoOVZmf5xscwpQ9LDlg7+wE9WnT+qEgb0mnLYPCB9FUCU9
0XI2EitDsCjgId51S/lQteRDe57dhYv9vdHJ3VqDfwWKv51pIIzN2FeYEnoNVMDH0pnwZs6NDja8
iiwkil+VLm9tdjvJKQILD0xXzv2LVLkNFr8/gtDNA3dsvzhR0HDLxI8QmcK50+nOG1r2vChDg7yY
96Pj6eukgaETVbmUGdDa89hCGnEK57PoRQsLDkX65gE5qSBuYPZ88FGUHrMh/S1EZhxGOrCeSMTO
riEs9CeQggYvuUeT57D82NYWcVdi3OdVnwQsV8mNV+lb4uE8dSeh9ro1o3V1nlcJLSLvK5823N7H
6a05yz1Q5o36U1ggGOaYR6lZUxOiZnGXmnG7ZyXJzLe/aqMDO028Ce8Cp3FF5ENGBkPLKCFw6xHO
ZowI2WL9nUwOWmh8gtusopZZV4Id1JLcBunA3FfQRGqUnee8HwEuMTWBTI2RqB3eoJwxkyEOZreh
9ISTvVhhSqHFxpg95SS76pKwoaiGMlrrEXmj0u5OpLQCPLOBgVS0SjCiUWS/KLd/EhbgWtV9+Wj1
3ntDv6o0oaWPUSLdeB5p5hihqG/bat7eY6xJMUBfzkiyltyuOBFjTgPdspIw0blMcBACvzLwDUnD
2rOTZndg0qsWZawwa6YvPTB4SQzG1Wydf22W1kHn4dfH/3fOM+LykkEeO1v9mUoms8qd6qiNk0h2
PUDcVRYMlbyvgQJ2Vs3rVMYPrkVXNKs3O2dJ6axvvqMf1rp49lL8Cz0c9XkCE6Ijc4pRCOOWZaSK
Q6MkDSXuQr+Vz4n3syq3YgFDh4zYCOTop646xiesUjgv5kffj7KeSi8F5Rqt0MRQ0HE5e/pvM3gn
I2veCqXejZpBORvgt3acLpo8Nascn6cKbBOIUJwOx26or7ZdRklW/W3l9F8z9L8QXb4YT+9Gub3Y
TO0BfDDTcuQG8J2R65RY5TXBYMbcwglH0leCfNZJ1NkWjRtdBjUBJueO09xihZaWDnPDPjMPoszf
87h+KszkfdnaY6qKy9yv2O2G+ZYc+JyDSWYQvLh89P4/uExne6UHFaw0HKB1a9WZh6m7Z6z6ou3V
PFZgbRjdGja3M+ajhoCbaBol4BA200FXtTSOsjjil70zVKdOgV/UDTMZ9H0WuXenVCAosEuBTcac
sGpmafY6dPZhYu1yFhXkAOGxPK+YTD1YNcvexmjhoS4rAIFU7aSZjvfxQKUp114dnXZi3uUV2Y3n
/ZkXubzzSufVbIrqCDKa1tRpjT2qUf8+ATDFPwoN9DL3cu6CasQ/XbOVPIx6fS03x73ngDgICXhH
J1juXD/GfOffNnBKL6DUt+GUEz4katNhUEsp7olqJXe23w5uOt62gaa8eubbhN3RWg9yXT48tHXB
4MVOyDz3mS3Rtjc3l3idzQExA3EX3P3erygutrQHnztdyqztdo1n4heij5+9+RmDi0ZpjBHKyPpo
yyWU+6GUe60PQ8wikPE9e6qZcctKNDTiFZpyeoeFxynTwsBJbHznnmRLK9Ivm+LI037PpJ23B1cX
/SSpPq1EN9o7Aq4zFaqoaqQIvJlhSf0bLAhdItsZPvrYmOj9Ge9lRYKgpC+JEFf60yc0izkiuSpj
Vj+uzZ4JUv2izezUDYKbGTMqBGizvvgpMVB4oJEblnxgKTcJAkjXP8h4DNmdgtzfy8xOXmF9f/ik
2h7y2SmgQUxPDSlQDIuWV5YyjGFYIKi62FeQTHeibNyjLLO7uUN2qGq5XuwOFHBatYdpuGkhk39w
MbezzmD1dFsHqaSmw50dZATtPNFC46NQSNtBYOAjmx2Sj8wS6BG/3s5UujuqtTwtfRX13Ngnldh7
zA3wYQ0PbDCC0t6APbHE3TH2KVl7LZ7bssUn4Y13s3NLr/VSZAsIuBinoyoC3AKNm8iJXb90D3EO
+LAb1u1e6GaBWxvbl3HjNs21VWEwsQ6CACr6uARE5/ybz+zT0Cce0uagCxgUrP7sHTttpi49w1lo
FAsaw/bVHJhGwSR0zyXOUF8SorWtJZMzmA3GnBIFlqb5vtxOhRDGqa3f3Xh5m2P/TWhcIz6HupUI
/zlpLS5vkv+CGa4DXgak+dIxrpraocwHGhMvRyNKlXwsoNIyxp4OS1rXgbXRO+dY/UGYpe3e3eKg
KykmKju/2FaVXCvTc4/wmmAdA9a5SyYUWo4woQDFGEQnHLhJ5iwAHCVQnVgzlhrYmHs1UBxzrvDK
mfNnpZk/EqBC3sL0uNzKWWuAhCbE+jb3LCDibnyxBSQ9IKK5ThsoPwQ9DLGGE+OB4nSM98LARqp7
5oq4zL8gRscR75Xe53PyLgG7MC7JzLuyoyfDQDwzrz36PG1H68Pw1PuQyPzItNfg9WdCDVL5NCWk
fgyLxQiDqc/K7tnIFVQ7Xn8Kf3mAU8jN003IjGb30U3qfeb6ODeTwmGIEsbxZIerraG6Vg8cEDn/
Gj+4EbteYHaMpzuXAnaK66DKRiD5o0XMVK1vZLZ7E2ZrN41etJnyNOqbBzH3qSzUykDZQKxnNo9e
Z97Fc/29kDMgVnla2DKsjnFclTcckdoLKkLEV8P31t70Bqn4TiBd8PMagAAUDEAK7ltlmBv5h+d+
ELHDlMq9W7Aen0lY2yVTV+2hxXY8yshObBeeruulP3ZKA0nmwMGs9JtDR9kyBxdNAt1u2SILzyTY
MmxcKpJgFTIiTFxQ0iGGDIfEZABPdrcvIZaecUI+p3Ur2Af29Z4K4Q3rLHQVzJZSC83UT/khoRE7
szH8A9up46SXU+l95pwMXUZsJuMcRHh52GwmlO88rU4+HdRmoP2zM4gT+dSznFYrG+T006+4vGyH
rQRhaApCmMcYa5SHdJ0BjJDUlmaGDiXYqblnzkW+aYKZJxwN64uqn8SaWPxnlrU6JF7xkC4MeOp1
S0650a0RNpo/jOJqC3o4iMSQLJgDih2Y4TVPqJkx1ttapGFkxgWLaTD+chnhbRsDjHxlfVrk+pwU
d/O6ui9xsd7363yk9aKIyfF+AFPA7v4gTCQ4lnAhZ1XMqcci6uPhkTURxWKLv6TPx4NRsEp3/RXH
n/FTssBA+sMPAFBsdWK8mqXqQhC3/43CfZ7qBCGXgxAO4UQ4rMldWmI+0Ajlsd6hmS5RrzgcD6n8
sNxyeCfMIoA6wkthLg7lhA0O3YWIhMWZMEAVpiCP+zK7lmx6w8ncrsvEjrcaxvjYZRGw4SBTxUk4
JYAk7Uu+V8849I734YO62pEEcJV1TnhAmrrHYkzPRcbCGDk9kpS2rQ4cP48mThhgPrQOCgFKSTlR
EUl89ntomw1jVMrTAbuj7kl7gAtSMR0lCqcm36I5818VJBneWeIGy16Np5SKIpDTcla+/17d6lad
Ayfziunb96madMFuDhXfzq7SDzWyyDd7n3WfMWTIIcB5kNVnDdYDAMfpNKMcJHbeuHTMSyg82nu9
5DQdGIYKki+K/FuVgH3xjFKbEhfIji1/r/yCMI6RDAGqmNCsHBMXh7yPfbQOhDCxinR6bnSZvFIX
t0EFsAWxAEKADqACGTOXzk5/zdbL0BA2h8x+L734aqVkIbLYEqgfuud1Mh9gXIMTlv1ZMJYKCthW
kWcS4iTtcIR+DKhCUVWxdgt5tH7HgkUuHf43zmC8+8KNKBbBmShKpWzwIEQJCj3Dt6N8Q0Lms4X1
e7uJNp9L3Ced7FDGotzN9NXoNe5bJoUIGpjltj7rtYoJQW0mT7Ly8kPd2xhPxuzN6uLkI1P1swlq
mD9UoKcZFP4omoMvdcuAka+dTjxyF44m3AjxZZNsPQeRLlQ381fRdykRNUTQ8eWXdEjuHK5UhMFE
StCuKYzikPoETGCOK6pmI7yEc0WggqOnvFCqEJUz2XgCQbe6ZTtdhjioWiRpLfjt0UFb77OxcNfY
pCpnwG1ho1pmPxpWE7kNa4JCj6Ed8661FmtqMC5u5DSShU1xAwBu3BRz695Xnr7BSDcc5AI4mlqq
ewppPG7YA5Iy/8TW+pLhs0FUoo/bFF8NtNrEgSUPPrRYaDAUjW2Mqq7IF4yKTvNdG/Ea5Ae2C+Tn
RVWPTcDn+Jul8ex404R0RrwUG4oxZ7Gw5haTPBpVc7HSnu0fJ23cyovM0q8VMkm4xPOfcsuyQBeI
TAG5MJsnbtnsnpzk3kxYbUAcfZokpS3+JtRqGMycXiQo3/wc8/l4aOP3Oq26Ow9LVCim8oGcYTPI
LJZrTEzw5T62o/ppCufK9h1hgO2qUPZocFeyRHd4MQ6s5ovDejPQ1p3N/EFEoJxee2bsqJhwxkJC
JDRNm0ge1uRVr6Qlr1biIIXRNyhLf2h8C/wPpsQkWbOLU+n8OZHtUytQDydZcSiNfNxNo9HeN+Zo
s11gLJEl9R/Xo5AADYTox2N2gEXaSq7TmJ/Wdv0kN+p7YNi/W1R6ZoT2PXSrc2767JX/PVVNt3zV
6X9+h4yhJG1INJj7xKB4VP0BBnutXzdUjxaSB6ewD6MJiW1N7cNWS/TJfPCoMwGht0aQQJSOCmGG
DLx4+viGJgR3oOPcQy3TvVo2MhYJadlugqbe+M8WBfs2Ch67vPodEHN367n91B/4W0haQERZy+8o
B57WmU4U8Djl61esSgR0zLtdQfeXbuzD1DkdCHwUxjNcc5uDIG6CLp9R8czsonqSYPySNVIVv9Q1
53du2CH6i19YNHsnYcJlkoJc3Np6q3VOfdVFYvFRD08xWKgYHdnU+8fGxi7QIJQmdMk4r1n9mTrp
hFMPs3yq3wygF1Fm5SXaiDQF0NrLp5JNpLHc9hze+ADE3kud/JUdPBDyMqEP3lq0DigMpDWO4CvJ
6h5uiVrVqHmjUj6bQdmA422JzLkuL3EhHzPNUJpc43If6+oKIN1Hamu8SSJrtYREzEY+3GZ0oEw/
ML4Dd2t8uwzlwknIR2T1yGSE3eJtU0gG4ZJlx8Tt7hov+U+Z0HyweHzi3N4rh4J6aYZfoxr32HVW
Uj28P1vzbbTur2dSh1U1O53Z3I5iTpj8pv1jJac/Te8+jB4aZG9qngfn9v36ClYdChEIBEFf1jlo
5nBsiL7Q1duINdvKoYX9PxmHTxZWH8raYdV/kx6TcOFPG1mr/8ql4FNGu80/2KU3ebOzMfzzu5kK
E8gh1BEPDm4e3I4nV7f/QXa+j2W7Hm2iB8Kh0I9OhnNSaQ/pQdK+3yY+MGXCily8otuOc4ruNZ6K
l2EzWnZv4k/Mrzj74m1WdrFfchYffg34pra4JYsamYHvZJED3d/FTnMq6CP4o1LkqEW9xnkfmRsE
X7r6uUGRb7WgflbhHUs6IBMPrijgznJSBK3sv9eGnc+2jCdhoddn3TgdKyvBk48bAg0Aiy7xExfL
nwmNQN60JklXt5C3/jcmhminE7B8W2dd8tJ6+x9759EkKRZm2f/Se9oe8ODBojcuwGWEhxYbLEQm
Wmt+/RzSps1mNmMz+9mEVVVWRoS7w+MT956L2ED5TpW9QPeFQKhNJzQAMVzz1UIekGrqZPNJWstb
t1L6B8D8TSOsO2fCR5ppNHchtBGrJyAMh2qqucwKhrjyYcL4zYhSsZm11EtBnvOHsb3t3fm+Yzdn
As1AxciIOp00dBDc7XVkPwChE75K3frQGHDagshAXy9RLlZRPu1KbugS8jNnViIOxFggly3bnWjJ
MTL0u4pZzUbm9rfsdFqPKv4jHShMZmz5LUANH6wHPQT8Sd2JsOQHzBorCRjvMOraM7HOezMQeByb
aG/2KwKcAqYKMdW0tK34GdcV4blpoUOXJTMhCJWhUR07VKDzgOR8Jgkrx8sW5HcToQhT5/xUhu2e
bC4WPOAHKw+tA+vGtd0W565lqGyYnyN+pl3fu2+aWBIPPxAPM/ZOVqzd8QkgSTcXn+q8Zkkyfyk5
3PJp+nQZFaHhQQ9qWdOutexLqCGnjnL1ZczDSWrKOAlQXZtacydc2+K7kiVV5IxLMpotX2pucumC
TyOyFi9wlzfI8YzqUgDNejgfyVvdLdp1YRI2Bty4ZHXT7Y3LKaoS4RWayrYpayCPyOJbaanH/+/B
+78Ki/0/WvD86Kv4Ih7233c6/v7Xfzj873++2u6//kP/T3xyGHxchbjJMkgu/G8DHrGvhmVBu8FX
ZREmpFt434qy6SL+lv6fujIN/pbjSoM/42/9twMPA56t80f4+gxs2qb8f3HgGY79vzvwSIc1BaUN
v4quG9JUzppw/7+ExbZ0E3LQvoqpbp6FHp7q1bI8YCP3o1oHbJXP16R3YsZG/eRHtzLW5uMUwo7A
LxP4NcFyGRcjHUoujzpKs0u25ujx2AUqCB4HtzoDQ1OkF8AB91hhyju3tTgJUNCG8y3WWdc7Udxe
hogZGJZEn177ylk/3yVGmW1VMFY7bTRB9658hCEQYIFT2IM9Xre0KG4K9lKeOvUFrcGKoqdwZQzC
RH2fSdi8Bqq0uP3595sRucrEjwYAfU3EwLca4jPaW/YozkGVU0v2bFGcxqU2PCYOcHqagaZiAjfN
pEW7rvcho/v0VBdFe+SQ/EYmQbJ7w14HIVP7C1Jj8hJ2ejhiYnbP7hJ7UD0mRoRMFtX6cmZV0aBB
YN2wH7T81GghqXDQChb3wN3bjxbjLWsvZdNvtol2BheGcc+Y/Zamek/KmvUwLpBedWrdJRHDE5v+
7mT+m9PCxEoTjriINf0KLc3DWtuwqh3vTEbruCUNmGfhmAMOHdz0nHTkJtmw9kcruLMDjPVhgrbH
nRcaErZVe/ZA4aXhiUC4AU0k2TrvpGc8mDX7mDLK77VAD7c5CZlbTbWh3zP/9MJyr/TmoCVD+9Am
NqFemnQ97ILu0YLnoVW0blPNJk3SwN7zjn1EcXPXpY6xGwdzORC6SWqS6d7ZLtixYFVeUMlgOJzD
+L7V9Og+M3NzK1MAWaEhlt1IyvZ1NJzzCgL02Dr5/y6UKhmq16bF25Ydc571R5egEmJqL2xXqCBn
xDZpx/NGxx5iQ57d6yWb4amIJlI5iLGcWzF4tor1kzblmJQS19fcfyF8o01Fw5cM1UANe+0UxA3y
bUL9+gCYtOj06qS1FO1Rqd0LfdFOAAyte374mQoOZ+gYwZfri2d+B2LhrLq+dAQZLelAXmKJtcOw
dXPV3EBziGnZUt15EysLYpRa+5tALzPCXRUtxoO1YJxl73VlAfeS6ybRCYT6hTTPwLf7az4ym51S
gNdpOA5XE+FiNE9fsq76q62Ih2kzIQ/ufT6Vv1rhJP6/W78wqBU7NqZgrNivuYTzKrQxN3Cn8xGm
A+ogOy7YsqGe7hJPJuvSZX0/zMq2Lz1JCWqQZr89CwUPR5lde46nmPideEFb7qTzmRocsp0zef/+
bUzx3g04g3e6nR/6qKqOWeU2l1BCNSsZUKHZQDeVkzvCgnFdnpvTYHlklr1IM6T/k7DyzGLc207L
+gjryJkNzb8PMtNG61zxjkrIsQ9W3rw6WVVumniunxtRH9OFWY4GGRqTrl7gQMOjFUN+ZutA8mm4
UCvBgWk6eAWTgd5yfHd0pgStIhHONPBwuHOfXLW8+VFM2HwNndA+dYLwNRiognOyXCG/auk5x8e4
s2bKAeb0apNgjXw5h4B2rLqkV5LpBev2QvJGjOFYYR0sAmDxcrarp7wwj+FcP6Awn8FquX8afBcg
epGoFOFv0s5HHGLzAVrC1dUYUsKlwgqGup+NT05F33ZsVeIG2WELYbmuTdRZaVf7LenDvIfta1bH
RAGnP65tpl5t82mvy/1ueDYXvjeB8siVJe9gAViDvINl30FLlEZnP9Qtw0+tpJJxmMKdYgtbGoAL
doiYsM5ZZYhD1o5/XFBic5IX3xtX45Ouu7649XiLg3zN37XNEv3fCv5c8OTODbmvMpx2DmN6H8zy
H8bTKxsNgwOmLuASgFQmRf/hlBBXkeJ8VyyOtoOWfUUaY5ck6nPfKmx2yUpSjvVHlp1nLUuPIOqQ
rppbMeIGrmab/TXagb1Vu9SRU44umZ1J1sBnb3NG3nBRQIQJROxDDz4NtyG7CrAdFetTqnlmx6zX
66jfTQLQsK4gUMQvxFQ6gPX2BeGg9OBKZhYyHu4rBkRbI+hLj8tzM41MBOoyfEisg8O4ERcHPJgy
4Qubph2oSlQCwVNUNAXeTkLkuPS3mkM6eDCVL0bsvmVZPu8NtrdbM92C/GB6vPTpvm3aE9lr1qE1
w9vCskWBobJUvrc75iVW3hI6hMSYjdOzVjHRy/Oy9UBnPupR+94N2FnBGyf0txpepxwr33vh6ru+
6x8JIeRAXOBRL4/SsB/dafJFmWEFC/KX2q79sVa9D23walXZt0OrfcA364gLjbV7xjxjMLgsdnXA
A19Un5pREe88vssMeUxeh6RjRSa4nbpek7KXjp2WsWxUIj/7zP6jTfOFW047JPHg56NCMgltalPq
7dbsZEfvH5ISY4NhJ5jA74NoM6/Wdww5y7bIXOE34NgJqfuEl5FtsrD4Mk1osFakIVhmU0UA/Zqr
abPzLQBh7iOJLcnJHW/Jons+gO8E2NLOGKfHtkuDyxR3T1PJhaFbRsSgk2F6JqOJrCWuUuV6stSm
S1PyDK214ERQDJ9thzPX0Gt3OySS7VgFGI4Uuz0fquv1Td2hKUEZ3FgOJmm0BUjorBMbQOs0yGTf
6zOPFmeyTg7Zf7vExgAmFfOVKW2Nw1gtX4XdlV4fjH+dibk4k2Hsw0BZN0qMBDNgaIB11e2cpgr3
1VkRenfth+yHTT5hFjGSN0Bx5twgi+yJL2oRAsF2u7QVTBhFKAm/F6L1cUkfiRRbZXfVV5gYr5wi
BIw1gFui8oG2g+bI8Y0/QvRkOIQLrqYg/VQj26WUgOAYv6Dd8eRtbG4xQMYVBKDauatJTrI152eq
sP/0pOrwSTp3lkNvK/oICTyy6l4QDRK0SwPrl9Bi8tv2Ex5DtGwm1D4iOVy0vLUO2nJebnU1Qwfo
q23dg9oO4Y7OOaC4ZK7Q0arC8p00J14bbjF+Pi72f9xnjWENi5JN0AZXZpVgt4vla9a75zkpXxS0
dh4DZEYoOKAbNn17qhgeQ+u2XeHK0TK0/PGQ0ouBzyIfCObV8BwiOApLvDqWWX/bRglcVYW44jFI
IvTHRW2TgEL8z6HX+veMmx7Nt3EdRgJqwHoWjAv2YwDlS6zkmchM2a62RB2CGnOvc3PrnCC7cjLg
G2ox/8zAdlJoxhNhyxerDE6qbB8tF09z2ZQviz381nproV4ICSNmAZxXSvHpov3jaewTIPTXKsRw
sAQmbq0xb70NMM3tkCWkqS+nyHgQFqpSbXibijUTcmQSkr2NOhi3sZKBnyaUGkFBxQbseKcVmBAH
7UGY4RH+JN+JMBrNdKxtRvgX1DWqYSiPG23dOzlTfHZ5Z3dNgacTTQfC79XDPJDfFDRFjXaUhCVG
jRv1NKQKZVJq5YChYwR9Wc2iUT4QWM9nhk5lGLlUxSLRD3bLbWTPUCG6cbSo5vyGw99U3Mp1PUOZ
t+JnU4+OQAhfma6shpzz4jry0prVO8vLEEAEh3otZ8CY2BCQMNYudCZsXFcCkql25wTYYYPDIOzY
KCHgjEj0WLV4x7DCssruedwNM0RTV/X3cZh8zRxNloa6v0MhkEmadMJIkBBnJfmcyNPdR5MoemaF
yxMxFoy+64kyqfpQgYuUkmhBFmsjvL0QFbudviJSC7faaN+TmIy5M/11y46VURZ9TRWuxq6DVf5P
mFFMoMb0Jv6EkV7wcRHH0i36qyM1sLFVepxL9bHk+VfHQwTrhRXslUYweolV1J0aAxNijlGgMI4p
4qYVrQJvuR+3snZZw+Kr4WFZv0c8Lsik+h66MNvuTAAtjLNAE+/4v+4NxMxbQ42IUho+QGZ3zyEk
jxzj2WYFuEQ2zpaSWq6GSZLRTollgqu8KomKVv/WBDVsz8KjWcD80Z6c7dm5udoDhSAX6KxeazN9
i7ny2ThXnLQjwJG11B/zClgYkOvEZAvtpkcS4mIfb8qjkjW6wqp4UpPc0xjr/hIRRTZHSKWZWgdL
/qk3xpNupE/9ydIJkqUDXdzslVJ2VSkmkGUYrDNjdfVm8JnBXfX8Wi7tBbNYtx9n8zcboxMqmA+m
auFNK5qvCFfXriG8gJUFz62y5+VpOPAvCcqpBcoMmhw2k8igfLPE09ss8ddQx+uG6BrAA/QTHhQx
j8dMX7zOfBWT/Qi/hRbIoKzTVkgtJSRIZutVdGm9HzUdCOmul/FTYrf5sTdPQ1ExuKu1ux7AmB+H
2LXBXTUXy2CSxsqvlqE6YC/nwaDZLWZYxQskBXyTIbJlbLor67sZeymq++yGPHl8Qvb+ZbEZnCJ7
xHw7Z4dp5nAMlOCDqv5iyKCtJ0+PeI6XniIG9z3xyE3MUa+EtROigeg4jPeVsqg/08QPosr0qdwQ
pCHh5CHyXkFARAItfDurLq6a5m2Xx0ggEBcYE2EHc6V+UzTYuNRnwOV2+iJs+T70+lPZpNcCFDXJ
31Cq180GLx8fAsNFDTFACVqnMe9LPOw7+wjPdCVuILFlPb9jDX+xUaz0FkPM1rbeZH0Azt9urSXc
IYtN92OBVNYkMURElJTjCmcJBkHdo3HvrgHCotIJVde604BQB552d4rqAr0lJumizBrPWdyXWB+f
jR7cJG000FIohWGwPh2aMnkpqEGUTe0+N+Pv0IGVYPp+LbL+1pfmd6KjurHaEvWfgIpmPfG+njps
3Xs02eG+rReB8gkhsqF+3Nx8t4T9jbOblqQLb1PHTiVbYKTnhT9IjBsofSBNjPaTHiDKycgxMCU3
4mCtoLWXZEBLxx4IgV/+CZntU1jmrQpNgsG0/pMMLWS++g1LtnVIeFN6SoE8GB6iAK+TsUoBXbg+
subpLebuFjZsWOf6IET4MohgRkrafc4p66wejLsTCL8b5cvqS2yXNrqRouYhug09rDJ0nwHk6gnz
95gLwrRcdZXaJVwXxcjBp51u1WeN6xE+zk88TDc8E3TihvVUxPVPiN1lZVG/EHb1YeXm/ZJ+qMV5
D/UZG2g4/Ek6HXMgNBengZzMI7iK0HLLXHzK+Bdwglc6M9FmGkqFDihUhJqEakvHNPQcaqgJ68I8
EBIN0WZY3hMjeouFVaE2C092W9ZHmC2Hfpx/9cq+JZ3xJGX4rInJG4f8OEOGFMRlNVCMtrpDTYbI
YW/qaLp0FFR63vJTHI21E9cwmsORn2zh9noYVXhjhm0fRhwPx74KSeEJiTIZvyeI26SlYSpANj0n
y3fdrKUSge4B0akrZ2WDK94jFOeKB5O00oCxXIUlGkF1dQLwE3iihmFuUXzYuo4lfeI8kUGpbQIE
q/rB1jHnACdAp5W+9bZ40qectl5iwCI+0LME3Jd65pqO6m9Dk+c5nR8zUBWybEjgLB5H2n5Mcn22
R5G4roqbkxRsqVrgm+GiPIE8gW0XGKx+DvN9X7KiYyzKKvc+RtMZLYsiqcEEyXAz5so+lloPOQgw
PWh4tQ9FfNHWOYwOhtpJyhFCCOop6MlbZgpQQYZxgzCqxvY5F8xVCAjU98yFVDYbSIJWz1JWPFRM
OSO8U+BD458QdFOg6n63qOqlmFuMoyMjsNZ4hHe3m9wS9RASyQMML2b30T6WNOHU2PfmSEXDlp9V
XVpO225CvWcm6Kcfirck4gJmQsMWDzXhhG4dljvTjwdUGLf11pB1VIG9cjxN696pIA+gfHapY/nG
yj6RY3WQ+vwpUOM26Cw2bUVHFbkIRSJgRfRs95KLbFOEjlqvgotS0VtnDjkwcnLn0BZukkFeEK/F
MMJZM46KzCQEonUNPqWrD3zvntEG8zJMU4V46Rs2gm3ExjXXvrQuc7AlR9yr2t8giPYo6vxs0O8r
Gd1ZCUvwiOWu1DUU1ljVi8D5yEl70XTnaUnq71KE4BJ15GcSX1A4PVcrBtIZY21bFflPUwlWtfJd
lGjkVF4cRYFXwrxiu+VWj9xXQibflxHJEWziCbYDd2bQpxM+4XV7dZXAjo+DVX3LEoE7J4s3TZfe
GW1OFs7rRWe4jHQH/dZQ3bdFsFY8Sf2YUCzJAB4dQXk7Z0msPT4nivCSanc9lYuQV+C67IKbRPPz
aDrWVvAcu4Slhf+MhnzHIUE4ZmjTN3Aikj8S4482c5YsWvHOjlftTBpUrM/2sUiVPFZT01NxLg0e
qPKFDPuttLxsrJ4GGwq/1mHPLqYn0Vs0IGUEtsYaUUSNWLHjAHC6GYyYJKdTPunvrWu8zIJmU5rW
O5PjNximf0oUBcvqJpOsi3BrFl4y5Qc9fVnawNg6WWjg3eJtRML/WEKfR6NT30c85wN3YChXP6oC
6H3l/KiY8NwhOGdE18OEBWqVkhE4M84D54WtyAaH7jkV4i+B0oVHMk2W4xqvTtATjKSCpxC7kV3e
OoROptCBuGCatePxMhTDjDgL3MXYyFOwfmlyjN9E/hBkjmYRMDFCCEGQkpgzgu5ZtUN9W6Eq8amj
LmJUOe27Hs2kNWi+mst5N06AVxDmvDbAdE8IhLdhzMEqFSRZp0oe45EnnwGFFl4lcVFp+7cQ+j5w
kgeV9yYsrOo8h8ylXM1+jyGgbcC8/MZV4XWJlZ/0poVAYBtEndclQkHZHzShM+yeEzKJ4mdi6CHV
0f7Ba8HQtWicuykCK+DK9G/zIzN8AoosncOVlKbNGHUV/lvpp5BHUAIyGrugAsdx7nwxK38SkvLF
on1q2l+r65ghoMfbWToNfMi+vrCHU69c/dCk0K3M5U4lzDrJoEFGgMl+wOTNQsN8B7bxNEoUhQbQ
1JHDeVLCw0t0LPLqBWfYjgCAm6vsiyB9OwvzLzBqmh+u6FB7jQeQkuJxpCgZETgGlJ90ufpr1PQf
JFPlmFUMn2DuS1Rnd7Bq1KXGrHTtAuapPbr7mVHdXu/1h5Q3ashaZ0/Yn0ejO4JWIYzJQfXanNAP
eJLnmgctCGn4EP0gQVz8zlWkdLPQCdpp3uPDy72MMd0i3Rw9KL2EXqNUibgwmJaA2SMIjgBfUmkR
LboYiCv9U484PKTFxDSdbl1GXkQORo4Ws/DrpmZU1pcWU9ryM8LT7kPBf63VX4nIeMcGhfznkJGw
1QFN1Hqw0Ev9Y/ZzfjZoGBGVhSi1NMsPgxl7A14CnLmoWfZlRkDPBP0qk8tZOhzFTkuits54O4l4
/9sSdW3UHWOiKsmcYIZmMsNldEsPtzf65hOt5HOdGvs6mzl32unTKMajEBzJ5HrtodoDH7gt2Ewo
dIZ7p+YorlDRLvjSkhBQPBiNgihrOgP0ClGUUb2ErUfgI+ojZMFI1pv7gdQVvZlOxEZIzbLZCZF6
NjLGKVvABpEt/YJ0u43sdawrU1r4JhbEpU1ORjo+Upix1BbmQwk7kEILVAQnnRO421yi/MRhlaCK
yu6nBqvPOJk/wMxDlCvdLkiRIZClt3rlcudQDAA8MfHQIZFoQaQ4Rnd9DA+6/WG6Vu9Pw3JSLDnO
fVv86Uem/jPNA4/kstkt7Tgfi4biS3TlX3Z9J8cW6ljRgWzqyIrJcH2ezdA69gREa7K7GFY+7GNF
rZQXATzDAiUDIR8nkhB64JIcPiCq/rr8zqChm4vAH+YjuKm7LKJAI8vbXh5igqpt9OVD+McQYwOk
s8COXw31BcMgsWJ98YkvQvfntJf44WxkqzpR5fDcftpxsPZuiB6vRvSsc9HtUpIZMZjUVItzfSpV
e1/M8+sczl86rhRBgHdokqQaJf13uwo3a3JsdvlQPLcdzmEDtR3Ycjw6Yt5NElT4YBHT0sxWd0uk
vEmd4KR+iFIvSyIfFRAhzVn1lnOVoADHfT0UWAbDqjs1KWOXCMXwtoLgtO8bvrOl5e9ZWxBV2Wf1
ySEo5RSHrDqFhVlIAzh9QhIas8U6E9C4YM/mpGN5IbsFs5lbOCfDIv8GK+mls8OHPkr4CRne1gTT
TBtkw0Ya5I0QylGewsu//zpV5t1gzu1h6GokEcXNSuB36Jk77tk4+EYaUeO5ISp8920Iyp5tXPOF
zteL2dvuzDR7jiNQ7BDCtk2FtnRYHUFyDG6ygKdvIqrfcGA2O7GmWdiVsXcE08aa8PMNorZlpyuS
1+F+vvZV/ZEObAtYX+unf1+szMeEM+yzJn8u4/JcB9pbx5LdCysIlOR+F0nU+VFQMcawxbRPkNqP
Udh4VWa8JEG7pi2ETuTXVnMLg9z06Z/uS7fAuJ15jKHDHQG7+FmKtIET1XpsedmTg0JC88untMj6
LY4S06+KODqF4jwvPcd/7uHH+8qJqaBXiIg3EJc2EG+dsrE6dMlTb7UBemxSgKjFaOaK6GXIM3Ad
Sf2RN/mHlDTQFREmJ2MwADvw0EWwsDMx8/u63uxoAp5ZHzLq1UmhY5xJqiOa3RBOpOOQw9qT8ZWX
PB9LnKbluEwEGiUxvofHrCfcomyYHfWsZvwe/tDWTIy/etJ7JM1V9wpr516gJk/sFPG8nn5JEzF/
T5+CjpWHgNAutCBvXUKzDcn3xTHXQVbk/JR5QE5Ynn0kI2Rb/JfvhNwAHhkkvX4U7EcBdx5HyUM5
4THIMnKzskPmpK9LiC1BNYxFLWpz2SMxhvK7JcMN90zURjsqatubDBq0MHhmfdKe5sbeV43xkfcA
c+YCFMG0Wjhmlr6saKp2l6F1diuK+9H9W1DSelEATDRvimyrtTh5sOWynNdwliQlYZFDzgczivkg
zeq7m0Xs28p8psmudq6RX9Cj/ga5u3pa2IwANmY4RD+YoUQCP3UMbP0a2Ma3Yc/LpgHFEZELyoV/
GM0BTmaUvMVyju7GaEH9BIDvlBVPQa89FUN3sJxZeEPIs60iCRQoCuN704HUVEELUAWh6zHlRz8O
fly1nrALtZsRc5MmxfnjgDpepmsrTATVTsR2RDmPA1cVON5fWMvXGUm6jV7eX1K6zRSbXki+hJ9U
xDU5PXE7xMzl7fgBAY2ZbWlfW4YE3TiN5y4z79qRMRbJjniGEi3dTZV2LlluArcJ1mBIasF+hRKi
ZUMiB2PUSl/71M6OLNxpIgHt3WE79/QieLQXUV3DIRjYNy3XjppWxrwZuj3cRbb5HQcZ+QDllzko
0LgielPzqVpG9wBLy/EiCj+gGn6+hkdk64ig6b9Ti/CuZfVc6E2VH+KBEfBoYmmzIi6ux0yI+W4g
xUmVa7iRDVgHEQi53O22jnuG1FlkbxIT5GOux89I4/GiKbQytuIKKo3l3DOqaMKCYIt6OKPXOUwJ
6mRlFr+1kCGxHp0LjyV6UQya4ahQKZTuGoAoMQiXXfsGz0HfVS2rcECU6tg1TIp6uM4ND313Ss/O
gDxGC0KXuo/yJHZoc6WZCyCm8bcu298m7oF26TQVoM7Ojh0Hx6UbrpWwD6oHwQJlDZolAW5ThFoI
qfMfTdX0zdorpKvgQXBOkrAHfndEYZDUna/qlHt4yGCNGZL9TsmLcFh75BZulx+43YgsG8aLHQ9c
yS1HyCegVXAHHNtKf9FdsFoJo2ZnIAK1Yg+161tJBl2aelSm78qZGS23xGXFDYpU1tSxXjOaqTwi
/siPZu+9lkV8OK8o7thdJGLctbU++QN2TrmgWSWuaNo2LnsU8Nfc12Z/R9gbWr2aPqcxTJYPTATn
aoKF3yZXjCs5mz2DbT9Sd8LVa+O2Ts11DKRsRNG0JvQMzdgyASFalE+Mz1dkw8GNtN/GcHypgP1a
RWKyAGDSGhDJydD2UbaK7hsOBjM7JEzZEJ2yoaKr5bhQbr1luvgrbKfbgwVGhEC/jCucB1YNPyTS
0OXonlWLT0x4J8rQj8GQP8k6JqkTOa5qb8cTOjnHCbSMUavOhq0+FaryM+hLGAcrldoUidiQxF5u
Jjs5amVgnqZEMSSceh5qGJ9nIzhYS3qLcyWwlgyPzsh9WWTTi6Ai2uYEDdLACmwO2jVQI06Zovqj
NVCcwxpgjpMyFSa8ZxZPo8kdbzNBxlZT/sRh1vhJFP4MIroH6bvNaoZMwNew184kiDF3LCoPfpvN
DzvHkYalNMxJeneEX7ZWxO+arxEQjTfbDHvMAflUJxtIROswKI0ZEq5fiqpV17KNXgsa2pDKJmu0
M+7wnDHw4OzsOjmIWnXXhiBJGtTrLJwZQRkk1Aa/10LBRgryEnrdWOJnYn+sCXPadEpL91pd75cy
HC4t/G2vh95h2tXfqA6WE978bZwI98TzW8GvZG2TLv0DzAoTRozzmHVhiZ2/v2FkGaDxtOfAYprE
Y2pL1uZjo/CO0EkZu8Yqyte0vC8vpNYhNuY17aHy3EtgC3uz1Y82b67eYGfCxrCg3NtWfZedwmr8
EYmziWfnjy1HOPr9bO+S5JchfIKxn/UEJIBNxpl1S3XpG1DdIQAwKfwXoomfNI/ifZcC3+srBnPp
56RNL8bqLuepnnpaov2xgi65JRnV4QJJGnGStlv+ziRgSXzhdyE5uUkfc+eu++BYRMsBgGz/OK8j
5pZAQTaBQX2Oe4hTTT/AzzLsvdGITzY4+HkjrFOjjjzPbmGgxCGS35jctlaQWOhYEMUyt7yULRLp
ghsbd36AetcJDgO6lF3SVH+sOHouYg5wvFTpVQEQoS2vUFuxdc+BkEi8nHBZQZR20X3DFm2pVhFj
zIU3zP2bS076Q903J15/7vHZscyspoc5wLdnIHxkFqeQAI6xSe+w4FhKYyYKuJGeJ1TUB7PuDkpa
X4OTaee2HLTzv3+ySLXngSDzb0eRcoCUq+qp04z5KZWZ66vm74DW4mRo7Asm1bGc7Vn/kx4CggQT
0tGJq3erHWC+hV3sh5g0LotuVZd0cqtDMi53olesbjv6lJTQdvy5eAkM864EfLhRqeqPUKFKgE/T
nykw0i+t5PHumvojkwHEy2MIamqx5dPQZjeOmPi0pFN3otbDbMWbhqOBrToF+UTusyeMdronoYgJ
5eRnnWKfgG1u7lBUmUHVv1kDLHqt1EOElml0EIWTe2j7PKv8Gwj1g4cEUG1i3hBsROdZg3FhEcX1
TtE573k89YcQuOp7pGbfmcrh2UpbC4WY+skilq9VjpevBeEXzKxDahvpVPmU95Z4StftmFx/rxt0
gB7SIgl1ExOEWpK82apXBWd+Gy/6xTAZUWlo3W3TJ7Rt8IwsUGfnaZIMbtUUHyaFhlx1teZJCLkc
cDn0THRqdRp9a0Z5G0V+bUv7wWVrtA8dgx+cOPe00uG5h416hl+CqRoB7l5fwH87DfZjaKz5fSTL
/D7ulvzecBhlIXZ6IrL2f/4nfSkCJDg2neUkN9qAiF6zZLNtK/NU0AG2g1Xu5yH9ZR3NtA081w5S
HxVKPdunSFAPmY4gVbVBBE9Td0JPhELEwCo/mvZM+4SyycRFk3bGwzjr/UvS0cYNY+wC28NaTSFu
EzAX3kOOrU60B0QiRUhPR2YDV5s1Mkxs4CqWIhsbQS+NGZIkC5rNNQzS7lB3GvuUlihrdDs3ACPD
XpcwAsbZ9lqrn/fLoEofft4dOIG/s5wyH4lkck2c7qtIh/LZ5BCIu0p5wOvJo23/5ngPzlFyHUtG
j+iuiRAyyulsQBktQOww18XQFIqkIcEIwwCmpG3pmK8mTvqec7SWEBkh1PqNw7C2NOZmn7BDh9Si
hyAlm+w6rWSMFk9oi6R7wxptN2kwD5QaBw8Z71OXggVmomtGHE2Q6h7HBNyu4qgb3GTY26n5QbDo
QTOiI5rqTToif0hZB52K6tpWzpvuxm9JQgtbcj1NRYlDPZGkGm8XtZ9SHM/EJWCX6ivTqwZo2yNZ
JfH0wSx4W9WSF0iCxibiUcAsxtmVGd23juF8Y4/1qXChsdREmIaZ9pWWRwDLEMfqptw3YmoPszt9
FWP/jeKxoj2ILo0Rvgs81Udk6uNJy9be3OqvoRr6qzY5jUdhSI4FObZhi2gwjCa0WUqF+ziEWcRg
MyyM98nEhm1CxNizYfjbIHCZ0cFCOUhQ5IzmXaFGlDNIeDHkXA2GNvS6ApHopwamc1/XCHFVxevM
6NciAOyYtWmOo5kiNFyO4B0I0vwGEMjFPscvJLThy23LcwBlS0wFlX3P59XXFMKWTAnUavdxlyNb
Vjt7CMadxF1jB4z/xsm4BSHXg2ol4Srx+BRGHM4YrZEcYg9vfSg6V6ArsO5m4wbM5T4MobGbdN6p
FaBUc2CGDer1f7B33siVLNkZXlExSgv3agkt26kA0ECWzNIq10aPG+OXGAZnLAbp07nRjdcPAVyR
ec4v+6E4ttj2tjQWCtFBS1/dZLiP6vw1RK+5aXlzRQ+pB75gGgREJEN7Fu14Jgri8rtXopx7nKH8
HDN5yCYH4xdZQMIFPnMQrPgkTizyirwS4yAJVUHSRujRWmjNnpjgkgKNqrLXVpM8NBXEsonOF9Bz
k1bhtbLDjwVEbk1ZC+F2BC6K7M2bb7vgOSp9mk9Rc586v/gMCF9ktKcAhWFtKAj4kRnIlVFgxJN8
lszfSgUbALr+7qMYsApkwPfmfI0X+wVSQuwblBPZgAWlH9QliprHImPXG+Ke8ICYNp0gwy7HcTna
KHU9TYxXr5WATc96D7laS/xkjvBjC7VPuyp4PwOK768IgMzXEZEKSkxvYzOSjOiBDkk8PjaBa+do
MjrGQQTTqt/TNEhxVXSLUpVDqbG4w7NEgX55ISLa6ZJJwh7zcu5vfh8CL6Z8lvINjwv1H1/ClGnQ
0KlCVJ5VcCWbdT5Hwt78/o2ew+D6+6ckjf7rT26Exg4xMpjOAmDv1RXNb5nhBpsyl+vBDmnVCWLn
pnAFSvKR96dvk0GY+POOAE+ocP3Xfz6kTX9D8KY4kdxorpQYSA7VZbJuSNz6UNdyOw2ec/19GFG/
BwWQdu8DfXmtF9zHlsruCPuFQlHYo6rontuNaGI7Jk/T2iVcPRxJlIIx6JNQk5HhyF6I57UfQQCz
19+i2w7DvTeQWUDLWnOKkq9YJfIO2fA2zZMtgdThVUVz/U777VOjlv7mt9ZuxCV2HAN5k9pTd+vb
7uH/vUb/G6+RZf2PZqNt8fMtP7/xg/zHv3f997/ajn7/z3/4jgz739zIJS1AN+QGLm5a77+NR9R7
RREOItfBmhSgp/yn78j8t8BhwsF45HuQbz7/03/7jhwvMAO+nx14geeH/yffkYu9CF/RP5u/8B3x
zQCziIgNIkgyX//3f/EdBWy8vcWKkrWeiW9+7i9tmCyniRLgLlmy+0YafwYThM4hUQrVQxrdZ46x
noXsD0ov/bOFToUA1hccTkcPGfyK3w01S9cfy2HuH8Jl2Y1+mJNOMKdbXInVNrbl/CDsDo64X27h
2ggBIF+cxg7oM2IyIxfxq0n8zA6Q4NUHU9lEnbmcVSauVpdOFO9OdEJ549Utx5H8rHjY5CSmrTNg
znMqgpj/sSKjLOtAZQ3diNCAqKv+PXYQIdu4Iz78/NWGG0Oa031KRJmcWt7tyIxzmklleGnM62DC
iM1TslUiQL9BHHzhkr1iuzXQT0Yya7yQnjiSOpLXbX6hE/S/HqrezS6/X+sIHkD+kO9jej0REood
wQEu7k8t26is+frrjwjK8mD49T6SzJymoiO8C8dr6rjNqQhKKn576xArMu7yxfOvrmlQ9jSRqXLu
XYRTCXAzO08GmoRrC73EsEHDhh6zCbdIeoeDDL32Iqey1bAOaUcifU6AGW76KQkvBeAwtd0p8fGj
c4MS/B9/c0i0uMvTikyJ2O2PnFfnPovSS4a+fElz8xUJ2b7ibXqWYfMFNdQ8t05C5wCqElg6czuM
wry3G2cX6m4EMkPsC9ISA3hrLK+9eCC88C6bfePA2F1vAup3t0p/FzUmG/7JxQ7z4PJr5JHZRGpO
Wr7ZYy3WdVHFd78PCT6j7dskEAKmVTPesFyNN+yc7r6tiRbH+gYjZdH4mBoXVMkUpPoj+gCMGZtG
BsMVUcxbONkvwUBwU2ll7bUdzJZNswypPxBJ8AMCA5w8tA/g5VRZNBV8uxcW8XlZHA/djqsuBk75
Q2xkJcqRvLzERcKP2Bb4hgocZxvbWU6tFcd7BOdAVUlinFIzYKD4l79LRepqmd3YOirk98HLYpDW
0rnElmgPv18asL4fzSTcYb0ade6lkSDXsxM6GxqCDPvsm7qj9LAI9yswHJJuBVvDTUDm+I14UYE/
7r1J/Sl6FDWpasfN1NTGKu86gLglqkcy35Bdh34dnSMSaf7lgU3b2NPne/vPr4vCCc+tzP60bAV7
c3ba6++DMSbd1c4DY0vKE3FN4dLvu0h+5S7x1ghDDIoHCp3sqkmgQZNAcgkI78NRtiVCMrKyqxpc
61gmndgmDY4Mx5ueGV3drVOR1zUaARh/YLQeeTIdFUWEsRDjN+yWokel2RAc0Y1TdI3Zislfd9hz
K0KOIR5hBoIxupqFiHFJEo8xEhU9Onm8d3vPOCMUFJffP4UoDAn8QakId2ZeIhmZl74k+McUHQ62
0EOI2PDL+NJ7NIj1ITiYhyopihubxhRYJxPkoLaLK7wpQeROTWOXXcc0sGfU4dHdQpYbXc9r08zd
rSTPwgHL8+4o9/KOyFrsq2MgOKibmzIKqDenvn5hhKJ9ZNnUeqoaFW/tw6hnLXhxGVKnMRvoQcgo
tfRUVjKekSc/YnVkYpPD8hYywkV6lkt+pzo93/GjNVh0mPl6Pf2leg6UeiKsqlcgceoGYj7OIwXm
2srl6ymyXMZzqefKmAETo+RFupaxbUxv2wLv7W2GUU9PpWZkDSBJ8Vfktd9CXJWeX109ycaMtKWe
bdFeACn2MG9EIq/llG1pGvgEQpUnNF6s1NWLFd5ODMzl8JL5SI5nPUlLPVIn8RWpXyitggBkZm5g
4AdTT+E14zhEhcVJ0gLrjNQ3cHDWenYnef5KosYBHfUJNv3eLRQFt4z7gZ099JEkNi1+bDXPxFJ6
wcUJ/kXufgJim+ndoWOJ6PZAts4GO9grsRT3QXFNWDiKdtvp/WNgEbFz7yWOSJ7RGwpTMF0TLC1T
UN4Oi3snMrYZx8MvznoT6D2H4kia/w6tXB59vQcZeiMSs3uHyhx9g16WCgJrjJ6edgfTLusUCZH5
rtUbFivvlZL18WSwfKFoPMd6G0P89xwNLZlKXvZZOFT3Vupos8AFLHKp3uiqBHFpobe8JZvQ1yl/
K+M/FokIlt4HIxZDw0P2SgMZycnejdK7I3YCZPxus1Z+/OPq/ZL5mewcVk6Xt5HeQFu9iyZ6K030
fjqwqKLVLNYIJdsdUUjDdfjdZ8vp4ukN19K7bsfSO7L8GnoLzvL5ExUQOmuvOwQFEGKsd+aigho3
Pmj7I6BvGFcBy7VXBQGlNOzbFZnolPciPbeBSHAtgXyznpes6bNJ6C5bu6H391Bv8ove6c1ga6w9
vecXUU4tl3bBymTczot4paD1tTUupizVKUwJbycve6VqcTQycWgs8z2LI/Kn4VgQ/jv0iRQ0EIE9
+BqFGHJOxPwx1OjEonGKHsAiXAKUWypY/ZpEKBMursUUiaND/i5bMml2nUY/aAikwWZp1jZRSYSX
HWqAknbBOTaE9gOKufZkhuh+WkKn+AUBMcMZp0tI/jMGqITgu2s5GA3lcT/5ouQprdBeuQA2lUZu
cg3haCwHF3Gx54j/8YF5TI339Br5mYGAbI0FESs+bnONDwUARa1GjBKNHfkaRYo0nrRoZMkHYkIa
XW4DjTrNGn+qNBLlaUyq1OjUDEwFKuC/sHTDA2oMK9do1qxxrQKAy9VxMRrxggFfUP2DgoUaDysA
xqj1AGk2fHML04yyTONnngmSNmhMbdTomgJm6zXepqUXPQCc8EHixAQmVwHOEVrakmkNXkd4YHlb
6AeTwcrRqN7vl1KN9DUa84s0+mdrHLDQiKAMQRThbsVZkdRyrpL4NtEIIv0O+bYHVJwBF/Hc3y1O
9hmr/lIhd2SZR9kiW45LC6s43loOXILrV/lLOcnwnKc2HWhkaWEMSvZx/urXzsUhombdO9FLCwCK
sXQh4716STU2Ku5njZTiBdpIjZ1SUfTYAqYiWzy081Qfs27IMXEPvA/jL4tAg0uXWONTkZt7V4O1
7jAMh5q+qa3FMfeWxoy83IcpJSfe3djo44KSEcv9QQew6+wUIaLbJkDjoSDvEFeXap3htWG0IT/D
Sk4JnIWSEHUzuOLozLfolKjhmPjsRGZ7GuvJvUxOju7b608pUfonUgvvGkppHy0KWAFfJh3CkdkP
LaEyfV8UH9Nkfk8zujjZZSOol4m7XGPiM+B4oFFyPD/FxgI4Bzm+CSnEpH8PYH2yu+YyGird9yhi
APXatyHtweD7otxGHs7tQlkMZAHWvtY0/JPDZwLeeB/Hjz16MPL21mFD1SRWg0/Uc4AzrSYCOtM1
zr9/clpUfvZwiAJNFI4h3EFUubth9sggalvnFDZEpQ4TTsIF0BtaQ93DNSdrGZF71BjdyTPIBmjj
6TUzOXuNLmuwkcS0WjnJrY9VYeI6RLB3ReaKjkvzH6NpAjcRPK4i5Fhc808y675hp+dNieHsUKeG
dtRaaDQpmtCqhEszEduGjS5a9wKfVivNfalZmRF6xtc8DaQfQZ0cArPmcGjE2BJhPh0yR7Zn0x7h
/MoZETeyswfgEwJXHFTolJJiLckw68z2dMNCQDsXAT0hJFg2NTuYiZ0VuxBMUfJDr09OuklN7UFl
PlfLH9j9apeAHA0RTV25dWtqytLTBJYDk1XAaJWa2kLzv5o02QUopGPL/iLd8+FGTGLWW+Pb9NAx
x8tXL+zixLWzrPWHwoRN82DVbNg1R9NsAQo7zZVuU+IT1uImXG4d36xeQlQwG6dT2kFeP6isXNsD
JFgihrPQCW8E1N2VmuhzYPwCTf0VmgPUZCB5bsSaaoIw0UyhpgxdjssRDrHXZKKpaUXRNttBE41B
QUrRCPc4aBJy0XSkqYlJ4vyPtqYqlSYtbU1fdtCYms4M4DU7TXDmmuos4TxDTX5WzUMNF1ppUtTT
9Ojvg5bPo4ATW1eTqLiyyQPXxKqo8QZoqjWEc3U1+YqnzUDBfGaXBOnVBK1A4EuEkqZtS03gDjC5
E4zu2EWfaRg1e38pvgJN+pKU4WGEtx9p88RUbW7ShIILRaddb7TfQ+SU+6kmVZlpTWpSmSpztLLw
zJEmnEeY50xT0D5cNFjXwdfktISlph6DZuZMuid8AEeqhSqWT0jt+Ld0WRPdoaa8ib2AxKx1yxGJ
vbDiyO3DXerG087JqJRoOzpXh/DdmlMygnB/WDuat+9bTbWDoXKaaPodFd8GeAUGCmaeXw/d5Ygm
A8re1uR9B4s/azrf08R+CcNvaqo/hPMnXdLZeVoGwD/aox35bjoYPurD2pWly+kqZe9w4K9LLSeA
pQjZSfDlNfad1JKDYbARH8hzPm0G086ui7Ug5rYontYN3a5hnFEFTqdmmW54AfkgoKZdVRVls0wD
5kYhi86XcN4HPbNeMyJdmd+skpU8RN+yqvFdrG0UFBlKCtJOXW5IxBUOKosQ4KVGdRGivhi1DKPR
goxISzNyLdKwUWt0qDZaLd8gbQzvR2hryrcmlLQyR+jMeG3/2L3gSZK5OLZRvbdngiqjslwbilSl
HM1IrsUjEhWJpeUknRaW+MaLwOW7VaX87tHfEOdrrmkyIxtby1KCzMJIWFDeyPlGB17jI01cKn4S
EFQc5MXS6Fhmi6w6i3YkavGonEH9uutNEJUhwyTVN68WIcCUNH+hJl64VZvXxSAovrAG2l5K3E7k
i87Kre7Jl7TYHTEGC4+EaWPmuCoDb0fAd3HuEnGa+4mcmj6n0TQumztJHXgRk59GgwdxUbMFYxIY
zdasvIkoxJp46MBqnu0w5tlvH9I03WZEjmGism+iuGRglW/xsk8XyoJILXluyto+j4P3OqmUFvOq
M9YF5PQan8R0biPkwn33tajwtnfY0pJhObr++EzeWrh3jJBy+DJ/dybrza2xwpYkn+z8Wqs+BD9J
N4h8z4B6UFP+N7CLnP3E+ZLAIZsxMpD09dF1RnVFIwqZ64ZH7iqm4RJQ59BTuDpXfMhga+G2evp8
ffUwWNGpIpB4Z8fqoSAtkI9lfRgTVA2kRio6Omme37iE2suRDqMqAIdCTbWvgwhlTwhOhMGUMr36
mYYUnvaxelFJ9giPfV6wu1C7QEplSJ/o0r7PsUkflDKfKjP5SKT1h2yxddrnBLd63huDS8zhga5w
pr+E2fI3ee7WpYUDW0XFIjT2R1ngQLEsUoLiRz/T3dzOtzCcuyz3Xo3xx2uQnhkd6m7vjqRi9E1p
hQdcnMcSRzN0Fh8UZ9p1RBb3vpuduNpyBFHxXRe2X2LuErg4zoTZJySSkp3kkFbjDXntwZ5vXKwW
8m8SLv1DXlQtGmr/Wzb003uW9udrTmDsaKN1aly0lrtsJNvOmJLFSWQAWm1LlCvfQdZMBp2eWruC
WH8QFg/t7cZICc/odDVp6HyBcnIWUuhODob7MnbLvMfMLdduSc932E1baE0kR0X5vQiq1gxx6y7B
rTtwtCyt+KtKQjIXnBNr1GgTQUaW/1i7Jm9AqPtc26RQ0GEZAEs+QtBDdZrccsdYm5jHqaQ8iPJA
slEujt8kZ9RLPGPWcO9ZHKv5TMpbrMXz9TyjiFJdtXEN9RN3hJvVNf560yckWXoWobiRTSY/hZaF
y6aaZYGxmoCPSVcSTMRgbujHBWubS04APfJ4JInZy7a21xG1OfonyEnKdP50Sh064fHseuQoo8GH
BzGQ4K8garN8PFZzeDA4YxcLPFm6KdWqU/WyKPJPM16KDAH8Bnke4aHCIrQB/YMQITx6bVAGhwMj
QJzANRdRMXRpNi75Hus5S+4Ko38KkfC1zgdPLFVmHo2bjTQ3rg5voYZbnfEADiMnoyvSs6Hybyt7
NQz3w9HtAybylSCxiDmoZw7hksQg6Kj3kfarY231e6ev3jmC71LujjNwdMHmpSIySpAscj2uqq7/
sb3+MURttNBJRu0p92v9ORHqjcP3NrReylicTffLEwhaPPVEBtXBohLAanuUksRZYtFxcCNCjQux
ocxD4b/ZWG72AYX0rabmgHTurWkUfc7z9JoOORAI1T1z5biYvVGHeJzvInARDYTWqpWUV+CSIw2v
e08i/2oYAwRnjRYvXKIduXYm3azIk9sxhqo2HhAXEbdtp/67Kb7lPAO9bYq6RGuYeS/09B3dJv1p
3PZTpTONy/lpUKyXeYmlglfA9P9kkjCmyQRucHISKjm2ZIrbsRLLtCLuQaH4E3dAB/YlggrjLLH0
ERhK8gYGx37lRabgp28uZfRB8/C8K0y6eqZCQNE3SC5EY30mIwkxtX7P1O50p5IODWbNkMont5II
aZs2J5ipBjNOrL9DGZBiY+cWb95EF9jkOyRFGTgpPoEyib/82jKpbNhJ1/khDPMhNUrsi6X8+ZXg
T4l5brklyRquUZF5jylJwLqoicohx8KuNt76Cea1kerX0LlQFi0OS5oS4MLbiQaF97l+EYMboiki
PNP4TgcDGAf70yonUDiI2coz1l0pmnNsVE9B2Xw7hfVodeUVJzuXWHoYZQxbyRmZzQhfVXi2FKom
yoFu3Ck50AZBznu8tkYMWySu/oyA40AKF9PsH0uLaq+w25a5uOlnSakX5o6NZc8oo5ZD4IiXXMff
x89ZwubLtz0n7nSxbJTzEwuMH8r978/ajuEPUUNhK1+McNpH+CdX0mlJtJrTJy/t2D+ASx3qtNex
RPFtRuKa5cmHn6T5yk7GP6XSEfXjZfG4qFDnH8rCeo/GaNqUlfduEJfn6VxgikjAq5jJnXk6xESf
sspMxXCa6gd0I0y/nbOC2Hqtq/w0tebZy3BnJfpeIkgsbPAMoYM+gj480qZ98Cl4PbSw5pT+bPFH
bskM2JbZ/G6T57Ea/FeJDHaTpdwyPfR3gxsnWHijuY36DDNxX9msvMgerUlnX8f9tsuxHkfu0R0p
s4A6K4k6kwLlsvY1FDkZsiZJHGvZTGdLqj2tyDeBwvhhx+KbJnQ0Qe5VBzMP9HoEQ4XHO6DsbZlR
PXA/a6T6rWfOI6RDxCvCdbhMi89mdgg1q2uCURHzB97wMbv1KStqnIbEPsMePy8VYV2BuHFLcY+H
/tgafoHBcuG8j+q/gZBkWhE7UVn51qQohuJiFjQyA3qkfoPD9piGIzqPIsKxi1xYGiNBwUwelUFX
F1fnOnEVwLHtb3JbmwRTWoscMT/6E2EspXpxkQDvGm7UFVGaogbLy2t/RWLpfQXa4c8b9ufplnFt
jcD/hsaAU5rNz/niPhaJwRpZ7/KGzJSIzAQQqC9HNO/It995HVfFnLCbkd5N9le4MmrzujQRXMDg
UomN9YJ48LIvvqr2ICZnE1xbWmHzT5YbNqK4PKe6sdjRckivOUbx7GDu4ZRwqG9uqZ1ktMWF1CE7
aoYPFMFvnmFz37McEM5yO9gJQ5eWudfmRwazNkbRXYsHLmdtoPTb+OhQthTuKwAlMquictexxarR
+7ds71t3Kf5Sz4HKA/NqPVdXLyjebOehZ06jx+7ohAWgRTN1a+hUfOfaX40hobHtk9OmzPnCP1eC
8JkEjePwsjAJrUrdqJUpPb7U9ykCFAhD2qamXP7FMMjvA5TV+ViYguVa0GK3VqMPtEtQlk3g3qpr
JME+b7GF3FopshQa7olxjF4de3j2pTzQfvMJPh5gr7E2oTGSdO3R0mC4JM2UBY5yHaUzsAltKEx8
w9dKMAPJLrURLidfSLElTedKimTKthNTYUiLyqEbjY2N2S7MdbSEVVwSjEYrw6TWNegBbWFOWlNR
LsuqkiZvbSm7TWxXX1YZuRjTwQQG0FdigJyNKCYW/3TJdl2RfaSdfaMAmMOR65aUG+cIO7+XbnQg
XBK5vhn8adKvKZx4gsb8MFufDuJifwiei7JKV3V2anC6R6mbXSuX+AqqKiAqM6qrKezLymJaeS5V
SF3oE9JNsF+djE+UxhzbvnmK7Pke5s3c49aM0he7r95EHGn1o6XDvsmU6R6cQpfkourG0yGsy5yZ
N1ETvuNqO/Cr7QNBqW3olxAFxIr1QZHTDDezs3tqy7a7m0yiQsgkEoV3IbRzS90XmZ0jqQFArA9V
73yYqap2SBQJy2RoK7XnpOK4XDVMtXHUQyvRJU8sfs0nWRBcqZOUyFJYB9iFR12X6BXqEOhwl4Y3
tBrix0xw7JdTdJGKcI2Oe580HkxLrfUID0nbVXKoyp40xOBDv9UTVz401OJgTWIfIGMgTtVNM6FE
Lb33CEE0SlJn5bqwKqb6C6giN4EQj2Ii4BGs9RTZPe9+UhHEQjZRU4u/MuZi9cTWi4O/LgQHk2nz
Mnujj4OMGuIYtMd7rac2ocewKHeLRQMBLXrKQxkYWZA8eddUm4ympRxKzcyx+9bBLyQxflj2BERS
Uw3vc/c7S5kcZuL1mNc5wvuUg6EeywDfj3EDinRG53lXz9FttjAIk7QR71yKTNZpKx/IzuI1gXwN
PgvTR/XewarMyZM5kfdQAXnCnGV3i0BpmPt0WTQk8fSTgVcnc55C6m1WVHfdpBkCPVUnT4M0SYAq
+UjatpYhvPYuRYATKO9O+M27bEDCjEl9kMzJ+Wo9EpU8rDDHcS/Qtx2FxrMLUE72kmN17yVhR3XE
+mojwyo6Y9MGUEpzeOfL3N6xUliUey3fvn1n+v1xSIk88pV9sPiEx0b0FNBZtjRyLzPq5qDI4G4d
GjSRZbIBrPpSMpmGBII3GL3dBQqr8/2vqtGNi57cmiMW99Heh1Uf4DFdpXhMt4vphER+eNXKbBcO
jcw+owDNUITNx9Z23aNVwxU7BY07hufAFHg3dl4MBzuUH4ipq+0s4ToTs612BGgRHsNYUqsy3ytE
4GBeyJQNCirrhVBrXNibBrHaBm5WnkKL6EtFTKNKj/CdIMbzSzqMezy3lAdpm78SH2oJyeYO1/UU
UIySY10kCZAjbZ4Q4pFvUeaHRhm8vjTa4616VKJ9yVPi8YRJNpYjR8JSMXEgUS0pdBAssKRoWas8
rFigrQwMgs8l9QE7h/K7VsW0+CxX/vlfipGvMuaCSwqejK45prXZncFJ85CxQ7BvxDb8Jc3DCAWh
cmvuc2faDyOBOUmSvJC2e2frW6FlxM0X9Khk9c1r1fkvS6Eeeqvn8pU/qUCC5hi3Q8ALOGe812wB
TSFFiRlaQ2RMVrgpLwTiJFupILR8RngsSFRhFZa1afscJrh/SBJKX+lnwtim5Kejmoe4n5+w55II
B8CNOmofhOH7bGUU09o0YxTgfirxv1oGc9e1kEXm/qGmbB3D9NmLij8EGuBzCuW7i8yo6SLOYsQ6
FuGGIx1e0DKcJ6iIjWm4CdN42/rObcq7SJnUi+Be7snGhQYdM0gyX+hyNylYwYKPwVKvRT3d4n1Z
VlnRXgo/3Q4eupkZqEuNR9qo4k2IBEdimrcZPGhB2AVDe7FVXG6KofozuOLkwUOAN3ov0l4ADkq6
0axLsqS3SJtuHLrricqn2dzMU+7FoTjX+K9UVm/DyDgmAA0rRxvYx8R6mXwsUn1Gzgw6Eixji74I
I7QpJQA7spmzU3NXO/NLX3mv6YhxXS63C1xZPFVPfTVc0HUOqyInBGKaqG2XiwHm2H8oL3gn4mlN
E6E4WVn/7uH/YwCJvpI6uSPtON3UZhjuDZezi+Q0M3a/LbBjohYLb90k443rJjRejcBwbdefqM6l
ydsO73Oc4etOU854nUDNIJ76qldHJDDq5A8ueSZRceN5PeQYdXybQUECDiF67PLZ6t2GFAXFNUz4
FqgFiW7e9BSCFa3sLyMALYM0SHfotdaz4aFAq4tpB+lXkHJGA8xMQ0bSKGQ9e0dUJY73kDWfSp1D
qm84L8Jf35rXiSg/DFz5hsGnX3k+HRF62Rizn8BRT4xskvbK5RrTNHgZ45B3fdp0m3HkbieT76g0
2GYMY43dnyS8fqGdMVLobRaEBApoBkgj22EwxoEOvAxiucKk89lO1p8IdN432idp1xeTsVMj0QRp
+Nn7lBDwa0f8pGMSbkp/OpZxfcQS/ZXb3Z8UPSpA5Hwiff+EO2ZENde9EhJA9m9RbGU6nQRJc2t2
GJgrSs1H5AXI4u59yfaXlwRQgqV/VsFDWkXZvsyQXyMSbYv2qJoW9FsiIQjItFMQdLi6SqJ6yHZ7
9Lj9YflCwicCPt28+RC5/xn4PrI1f7A1YRH+lQA31O9B4dIyg6aXZ7p0T1E6XUg0X7dmEK91Zt16
XuJLJN5yJWdwQaomqD5/90m9y/0HpOwfUCrNNkKWsBUeYrxUcmrWrqfJn5jeXqRcCRlFuc9OvIRN
eWJZxjWXrixlto+DGwXXxODelM6uiP0f6qNmABKEJlMlKYjVKkFbiK/UIECIWcLex/7LKAMu0p4q
4TScsxuHEjJwAoQmPaYx3h2UTUgBl0CLc2LRS4bQwLGc5h4Gc10htWhGdXT6vt+rLnxnp8yPkcg/
bVdu02Syd0OGDCemBBujNjZawl6t0d+PzUz0AI6bhRiPDcPqsQr9mMRTBcgSfziONWxqF9mgZRun
HLbSd4K9WfjRO19ry4gAKbZONCuC/Dgi/hzEAquWEN912M987lKRbwpjkTu0B38TApPWgpQZVHxl
sgnMByEw2bvUgvJyh+2Vpd+vOup0A/ks/BJBMXWN0wzVGCw5ABrBuZ1F9lPfWD+IugpqeDALOymv
bNIBEpT1XkXvGV0LK6rscnrD4s/AmailT1AlGhb9xo5lvEXScc6mrO6hBFcBZD3piOKU2+4z9zTX
bDfcIEf6kI35l9ZnY9eQDEHs0esYAtkMgTqKkRTPiB+JmihaJg9+WHWPpjB4HVRzhUjsN70X2muM
McEGtD/d2k1mrmFpIsSFqC0ZM9uEpwL8SKXxGXEKGdUOdpZCHhwDwMwby2lnC++76MPp5vchGAYG
2oTK7urVWtjGZGmC2qX5k+/2LH+9R5qv7f3tsnbazQs5IVlEV4Q/Qq10SvzFZvbqk5R4o0AKV91u
CozPJnbUxVHFs2Us7yy9ztYO2qeZvHFt6aaGWfRfZZQF27juX6eleXQdcmHb5JUaUsrL0uUN70MP
qT5FSKLGSW1FMxuwp6B2RMJ0MArGvG0rPtQNUNLSBrcIM9ybZIIacWRRkZgVnt1KXJMANTyjZk3v
Dmad7tgGpMU49sV01LeJM6R0PyIZf1M19oaq5NV1mfNd9aEi7woZsR+pzMlRQHkUmiOejzdzET1K
8FXIwyMxKgcvqs6RHccbP8uApKz9yCHoVVRRs3qgiHmLyCr1F57JeXIf4a9+yn5+6/IY/eCM4iae
9gU6u5WZIPxBg8M2nhA2j7gJiWZza2gLDj0DsjC+LYeBQ1XdVWTPfYMrPxBWdAnBHP2ofZirkJqW
Nniqifs7A7HHLHnHCrquA4o5mG1iI7gaWwDoD28uGSM8Y58A8NxKEt7L2Z32uareEvyGuLjcDzMx
ef+PSLwWnCqrdklI4aHSbmVXCQAhtu+45tBLSVKlDkq/Bl8EHYdHO8zcNYQ7nF7kdsyph3iaR2px
XFoE6Z0uFlx8FQlwZ8uJH5A3ezcLSmRnsRzYZm6SqXRaGH4ucajCHYPdB+lf+RdH1XtVGwc1Ih8c
+peynNSaPOm3MpTZrs/ha6bhFlPGo4jvnRBPdDmKDzLBwXXaliJEGsyk/RryvtafhGIUCguu84ar
h5GiB2Ylc4vCTu1MTXbUV54Ds+dMKIbPMi4OYRIte4tYXhFwi8cMMEP9hG/1L/qBhO3XeJETtvZB
Hqv6r68OJAIiX05RaAi03pBK7jWaze9l4+PEpbOo3BG7TtQrGqfan2w+SuWngXVZMnKEbYTmBh65
SetDPc3NVozidioHkzk+f2t8Oi6Y9FBOTkRcUuv04ibq2Rx9Yrb8m2lhTZyrz757iacOxHS6LGre
9SHvj0n2JDoxAsNH1nP8lIiErSk9mBUS2cSafmrFAku8Bx02nTaCFsfJJnJtDMxbC2v6AKVETSQx
6ROHnoxaPgBlfUyCxtl4uXdHb90DKdKvlls8LcXsQKd4/dpLSoxR7h+3Deuj2fgnyJeTrczzZA93
c0gjNQK0XRo/+fX0kZvRnxpfL5ajctXXPwPYeeUMRHnfwI1sDKZBEo3WXVC/y6Cg6Wd4SB2AyRg6
buE5GcPa3OQMvyt0v3wYNlaDEzd5M9ybqocEzYdu54P0M7xFgPGIbdf5MN1WIxjHf7J3ZsutI1mW
/ZW2fEeawzG3VfUD53kQRV1JLzBdSRfzPOPre4FhVTFkZWZ/QD+ELEBSCgYJwI+fs/faCNnnZemg
JX90yu1X7j2HpjAOkSM+oXqsUPnPIR0ZGRsiqLyxMu1dicHyw1Pc0jUMWwS5SVf+9FTMrnRTOwsa
LkjyDTewZF443dqvqk8NK65tqh/o09hQdvSmctRA5BJ+lUV00llzao9gLp0qGiQC3D76/hJBEBzC
5mIZ9rlFfpwqjQ4cwzV2eHCZwOuHXmnSZS+Hqxm37q7tGW+aSSGWhBDRskHRpnbVl2mFGOZrekWV
IrJNHLf2LFTD11CB7iT0YDjUffQeOfWwlqQtlcD46HxaXJEM9mPjF7kLt9L0Scymt00k5bfFSGFW
AOZYJCKx+TiGbVO8kYB87rtPdvNp6tw61bxqefMTyQqc3PKuEfQOGiqBBw3hKWpI5DT99LtzqpmK
JmptMWGdGQWflpeXMN9M4CuauS75Kvv4pVO8g5bqi6ZX9M2QWjuvVJ2Zg4F6HhbaMZfJUuqyoVbw
vtw4Y5MHCyxLYdpjj9TZL4YrqxdAIYcqB0udmCuatKcm4o6NevF7TLphpQXhbmzKba0Twl5nNPFT
0LG1bp1Lf1i7euSAUrGSeT32zETl8G6HNlSzqhUzpkRHZsAxM4/um/p9gPEJZtoBzMVADCo1ab6z
kBi8pfLltuO1U7lgUwvtt8XHz0UPrs/xTkzGnV1TRuVCba+uHCBo29U3QukFmtIOdFe4NB17WLdE
9nGkbdhOojcZtJ02kIzWUvY5BrOyuL64Q8Ld1HS+Db0kB48TKlCO8EtUzLl4+Wyli3DoqyQ7O/Eb
CphszcAkmOeTSqRhuQUO5z4RnQwhSEENSd7rRky2bRPs3Swd+K5MCNlrZTDmyI/SfaXJtRGg79Sx
GwzlO3aueJ+aun8OtWDV+314wZb8niMyiPwBBz+9ruPA1bRgKK3OTXtX9lxWSTMm2L/1HckTYmFZ
I5onWH9zV3cuRCYy9mzDNQNndOacM6aHFSEggKBQ7HThGCmSCzN91UILsIq3Vq3RXVeyOOS0K6qf
XqkfzK5RyA4nl7ft2ZvkqD+WZvURDM4nyUEwPKg5MEieSu7sCm4OEx00CXL92xhZ8zoWv6pwArTJ
Lz1tXzIMrn1pr6c8Z6zz/EK06hzQ2IMaYYrowSqVkOoproej1ZwTjxgyDV4h86ByPRhdfm0cw56z
V1+Xo/NhC/tuFLHY4J+8B3VxhavNwDjHHxE1bMTUxljRNA7mod6ipbdfHGXQNkOV3fyeke5gyXMu
GJ4UYMVJOTPQWMc/4OrETPLLQz1EL5RlbA25jy/JqcgwXCYaz2LLxgur22c6OtDc9Izg53XjqMDt
iCbdJHS0mbgnm9KuPqPa+o4GumBGoH86afhTjRGpZ3X4SkDDwEJOb4S2/a+2+bBb+2ArDjMOfVtM
8XEAtp8KkVZrXYMAXEvyB/GypCvNbrd9JptDrqXvosjlPWL+IqPiNfeHaucH7Qs+dr56BWWkkZlL
LaoYMDtof+TYoN/Sh7PHQtkwgHTdja5PGR4I92da2UH8Vs5up023WmLharQO+DrtWRFrF931AUKW
4q44+scYjWj7YFVN/YsQ8bC8wpgnsYG1Q/eMg9oOz4TFhJuMnidXUEri8gX07NzRbLw06viSpzrm
0DgmdDdfQ6H5UBJsYxH5mliTnai+ZU4OsUsg0mE0hoKgTciVKknIDBCteNq6dcGMyU6ZS6O4ZAPT
g77Oj6KMt6kyfsP8cmdVG26Kth1mNUgnZ6BRIzv7u9D6L/4BeD3PxHgh04gufF1S0njx3oTNSpd7
pDMpwyvJGMS+N9bSbqq7XyeL2ivuNfdaekgA8/KXnFhcVnnrTQ/d9wY8Au5x972Q0Vko51gEMcJa
nBod06R1ELJku1e2TWAmhHJhEPHu6Yu+k+ekYVoXS+fS9vTV6R6dZcKmhMovDYt7OhYXaFMHj6QE
RQxnqDpspFUN6gFS7srs90XuvrVdcCobUJcpsD8Uq4tx0MG5m4pDdsUyVGy+nVZbwVnb6kp/Qrt5
FIlOqC0FdEP+RjAikFDrmUvlVZr686ghxYth5fh1OTdNIkIZgnXTUqyZztl3cd6M/iHU2IGqaaHN
71GMi6e3+QXRfLkjtoesAYLkKN61Zgq9UOvsJdfyb9igz3WRqadyFycYCvumzzc+UgOkejZGkP5N
WJARPNrtdcg22AjQvRKmuow0FHFwS4hksqKdWsUd/ID+IiqMNIFRskJK/UP3oAp4CpkpMMXWsrK+
axIjFi7pwivF482yw+OveAm68QntF6r9RineyThStobXXTC/fzUeAgkM08BUU2QdhmS2YlJFkKK6
q3KyhBTzU9MSk3BDClOsZMNWZaOGgM0jd4Q6VnT3ytHY8lAbLNLcwS/noEVnGQAAU9Nw2zUyfspy
7W424KnUPbjBm1WTsGWCF51JEiwK7RBFFfHN0KVIUxRvhl9Uc18r+Cxs420wa9g0XfxqseucJYIb
cAeBbuazQ55nfOv4LZJPtQc9ERvQ1+wCU7eGOgMaUMJEVa6F5tbb2g4lgT4xCx66hJIuKTnRaOz9
afeT3rS8O9ZquZcqiizZiude2RsVwrbIy8dV4ojnYmpr8zsL7GSwg0T7YtK7Qk6yUANyOl2JDz3C
aIIvZsXys80LM1uYOlAIu2UFn0YRRt0uRJip0DNdMipHOmxGZ9CQCvYxd3E6D+O49fF5eG3RXUIb
cok6AF/V44Qzxbd3NNDYFHmV3PoV52vKloIaKdoQ3oWgWbW+3EggZEDCXsb6OkgK1qguScgd/SSm
NINka8pPapY46C5plDs7u0F358QXCcCMU4y/0jmBt0pP7FLNZVk3X1mDnLsaCI5wPN4iNzVqEwt5
V05jGUWPES/wS8JHTjw67mV8KCxpLWwfAW4ptBNrOhhv+YIW03+2kYnNYsdQVl5ZiK2NxMPn1LZc
IdZqBa88xte4Mw2TuABkphpZLVqQQAmOvGeAw0rV+EfdCVlH9eaXOuS0EOCDbvMmvjNDqi8KCWf0
X4Ed5/7UigpAi1uq9ioht8zUKlzbTtyvx3Lk7FM7ecuI4ird8dCaZOVgmmWJF9YmEw01w4D8Gq/y
uuuM9yEG3qL47Djidd4Bhis711tMHlzHGse5FnX0GxrznX6p4Nu2xNGNFbxkyPtQNsIws+tZXhd8
Ilbzysg9xHY7gYi9U+PaymvRwSSh46s7S5UXN1XCxLBogcNl84EyEjMJVjItMteWyucTEVwc2Wl6
Tov+jijURycY0nXtvJWjN0SRcP0sZK+/CBa0tV6BHHZMYlj9ZDyZeeIeB5NbdE6h2Wqlu2X8jTDD
ZWZhUiDifdQqShOQmO+igeLe1c8dMSshG2YEBi5VncN8BYUPCYo/W9JwN5nREErb4HypfABtRnOz
PXmxUUnSFFNvtRyrhdMDuDZ1+HXIm0Ldy2bkYK9Co3+e7kyVgx3uEx2aVldPcu861jutk3iBALCa
scGAzNYyI/Uh/OcNdz8GdbssTu9mXYD5JgcplNI90o+MmP507yOdOaw74ii5R8/1gA/AC/kolDqD
YusjyqjC/mYRN5xEzts44WHhYTiyee16+r7xdMdgF1l1ZUd8vI9gBpWWp/+iUbfkWySaTXpiM4bj
hsisI9OPb4opdZbbzmed/hzMBl3dKG5mHKA5Q/PXqRnVFUkdy6D/xVc4LC2vvFUBHcjA+lSSi6rT
FsCOQAQm57Rp899Uem/LTe8XY4kFUte1HfEVh01jHEPascWalt/ckazP0hkPXjpF2kSsMNlgawsg
hulCmnIjSZyYVXnu72xrJ1OxTFztFe9Bt7Aldm2Nbi7NnyKOXo04eSISHsJb4ZJjI4fXJHGObIYv
YmhXnsoq/2YNFu7f/sLglVxfzpGawbtilPbM0vp0BhpqS82DqleEtGrEvTS6izepISs3+ukZ+V0v
n50eSRbf6r3Sm9fUjDaul96jETk6kGuAqppIVlVvvKAOn42Zxj7cCn+mo0eAWFYSK7tMmoxYjsRe
kD2HmnetTplmo5qcLaCIqyCCWGjku7ov17Irj/H46ZjVdvoPKY6GZnD8oWbqq2XRlTUH40UNtwjR
fqC6AmEUEr/n1mxJHGRqKRHDkVqtAntSvRjmvfDv/ug/wf9YtA11jT+Jy1FPzQW8F9Fk267xrwHQ
dtnsgcl8gwBcWpW6GYDa9uEXtUvCAIccsDKhcsXirvhnYxz32TQ0K6PbgOVWs9ASeFNpiqKHUMA3
KRHmaiCETFh+tD5m4GoN8KjJ1HBhbZKZscMsucVVyzC/vvhWGMwj1mzLRGFMA2flGpA/FNpsVUgx
YbjGKivJf/JHSkSbi39SerTqwG+zGnmY4kzYBKMyHmKBsSN0yLhQ13rhJXMdu8oYWyyurn2k1rQW
iYT2X1o/LHTQtA/3Xs2wt2uDZlMM1Tvs2p+yNZB4sQQSGKYdKiZStlWh1W8i8s9d3hlE432rHaiA
iRYTvE0/tnYkgStzJfJv2ujAd03oIbLo9E0Hcz6MJ2sCbvqIZpkIdklZppuqTBbVELGsh0TEB3G9
bScwLFkq0ivvxnaU5I24arrGwPRmKNrai6ozWAZvVbjizRRALacL2Bpw7TS6DyxVW5WpSb9I7sPR
TPYa5z2YNfnduQxNtX02sMPT+ZLDgIVcFcbJam3m/NwZI8dZq2H11cUxoFz0uIrFrZUZXjWrS9TE
w6610zveVGRjNhEHGtdwDc8TH+ImQBHl6loxb8r0Ru921pFkHtb6MMs75pr0tV+pFdmnlslTwxdK
fcQMGSM/DXMm4X7ukE+QbtNBe3X13loojdjkLOKg9uJzHYiXATFaQ5tRLap92Ng/IBKyRa5S9FLK
Zy94YiTsCE4qBsCO86ClEZHH4sVl0qD4nf5UENRtFmyHhXYxivRHkGrPFHt7j/WUCTJgf9qok4e6
l0wjHJMZTIuegr55gX/5Z65WQEiz6Kk24Xh2CeYcNq/4doJuLmJnr3G/YHEvXk0ozdz0aarw8VDV
Tgn3xktSByGgtP4rY/5HvxRap6oiY2kleukMgUBVs5bZKea6OsnQZ5rLVmjVvPQUnCRVHq07wMjI
f8tz2tpXliiQ3V2Fg5KvRDAuB5Se3scG6WGiUC1aSJUNesJsUtnJZ+aW8R/2aF2+NFYF3cZEW1y4
M9/0flK6o02iAALBSUeAN+U24qu2cmUu+uEFb+9LGYb4vQU7VUYEGtkZTF7TqoRIVdSkLcTnAYnh
Rg4vBA21C5kCGmSOwhyXDxHxXJ0J/pvB+MTdQcwB/Smb0vuVo2dA8k62gW3XGzsbLr0enAsjWbR5
QrQbXKfHPbhIAd33lN16hkxiQA49qVtuqWkoyD5ZJkaIIZyoJJt8V9nwHYzQzgior2BrJedWYaOr
GHAQ23kqBH+ELS3pl+syy597hFik3wjBjt479W5/k9ATVOyMXWncHKrf+WCWLcwzGGdV99K2+tEG
qq/J4SNocYnrHsj6wjtB7mc86Tk3pWMzaiFNLGB+IBUg0IkbZRu8a60miZIcSfMJlAywbQpLaaXJ
itmgoIGjuVMIZu6/A/y7ECzMjlUbseN39jO+WvIS1fTbFem7KQ25CPv0KwR8YKTN1tYs/yas9qM0
4Ep7HiMbaMwwR1o88FYz7zTPWaf47hdVRcq7Qnwd1BIGmFxPBne2LLuiLZMU/t17WVPqx752oVYO
Vwqb11AxEHWwJnnKJIrG1KIluyIxe5xU+nFUtYvQaQMng7XxffbqqWBHP/SHQPfeiVQdZjoh7H0W
E1KHp4rJMvZazjnarxabvLOLjraIr7p8Jobgwi81c8i3a6bQ3KzT9uRlDKvrnszNptI0muv0Dxsn
AxQiPkRe8vEqnOgmtujesFZZg4mxoJVsuL9IKiQQZuCCb6Jw8/hAY0qIMtMuFOPvbkeDBR1uZYyf
Vawam7wfPlzCitCgMogXEmZdvSFbuTK4x0wDB69z2EywkpTucIMA0O8YCG+yVn+mrMb9nhDVWyim
uWhO1UiaD42Xq2Y4b3Zcc2Pv6KfXh1gn66mW3yqJf5Q/3SUzR2ziLKN9KQ9JxVAvim+FQouJmN5x
LtvqVkjgWBCuSg1TYma+NkwZZrVTP2VNjzLGj95KmSQHJtqK2+65QUy3REOsyEZamSQzDwXLcp7r
+loZTVp01tkbON9M12a027Xv8FHIhgztH8hUxdIAt1lHL0ARsGvrKH6wSkp6+2idiLG17HaeszdY
VrRNHQpNW2fHPrj5Wyd6xAd+SZ+2WOOqzmCxhyTzIpPnJPls0iRbc/dE/mEBYlWpWVSNLheJQroZ
ndOaEqtq4Ykl7U1WVHlmQJKe6wKjDVGieoF39nAcDrH7gkd+zxwTy0rCZqII7uroPbWEZuP75Iak
2p+Y+i6tCRGSJw2NasFRovu0bjQrWdn6gg6pRduJKaw37ukRNUilJSOHuL3pZBnMadSEiyzNN3aV
7WylvKtkL+dDRwPXuBF/IZa5JV+QvSFPAPOpQoW3cc0BEG5eQPkRH1T1xKRK9Jg1fXpaHyQUpxFC
OEJnyxhtjBVvOM2Zf9QEvSYLm3nxrAmrHidR+CU87KsdGA96moNc5rr57JctAijNvyM8XI7Ih+kq
MMQLEB62CmplGu18xwRpExfSsuUn9Jy8Rlw00RbBDMRsGBZj+E7rBvor3gV2JsjuA70h8KZRfmAz
vXdVdsgD+StGR45Ii2TENN06qEfYgEyZBk38rZbGS9YFoG3dD3r3EClLdY84ehEo9rGxkH0wYG6e
85YRk+b0zgzKy3vf3gG/5QvwVNs0T074jOOVMYYI0TPnwsJwni4Wu+PCjiW75jgCw9tG3ymMjaWi
RYg1rX3B324Kxq7ZyF6CfsVUOnjXdtQ2qs8gwJkgEdNkUDoluU76to4WcH+/Yy9oVowa1IBcU7fv
CHYKMDVpi55xw3YA3I4S/OpY/ZQf67wL5M2LqRLUdUJDIiYE1MkuCb9jO1n+56opDl3Ngu9r8XOZ
dOtEczoQfQGFZRQz4s+wcVP2zw0oqFWwS1P1FaXWRxIRIzytNxjfShXFaS/YjWkl2Hm5zx2qJqSf
6IyQbhcl7rywb6aUMYzqltLeKlCdZMqC5uVPKV0fU72mK7Vs5DLj1oYOb5+rfIaTiFvYs/5dQdFY
JC52VQfBcZ2NN60OzlwU6VDQTofoqYscGyvjF88G3dC8K0myxZOxobGyFz1TVg3DKx71KXRv6Oa9
Ha9DM9t3BdT0MiBDT23Cr3oYD7QhDCJ5B7gKHeGagv8/LCi1H2/6GLdSxcnlAxDBUEa9olQZC6t0
l3JsoVuihwnER61MLW47e48U+lkppum2Ezd9zA1kywaNEGLP1FS9d1p871wGsMU00NuGycAESf10
srzbStPHVRTGC0tC+zV5K3CcaSQpwdbwLcDDg3lI3fbUSgrPekQm4psnHGuMnm1ExexAzqnhkkGQ
/cxU+5vF7ErtuZG1Tx+ZGI9R1d8Hj9lBawGFGcjddFdqmyMbIgBlxqJJ5Rf1xQ458bwMoYS77hJo
xI+hHNjgui/I0pBXaojeGN+iQn63R+xkAs/t3BbBpSRgiUmAG5C2ccCD/z5IasSFdVHIc8lCa+3m
BcjusqO92MZrxx2ZqQ/9LrT0GzYZjPaO+oH7/DvO8oMSosuUYdmuaqaD7GnKcOaaxDbRRFumpTms
U40Tqw5QRrbvDbPqOZoeGqhSbZaAZTDlGoT5tcL+DMvUnf9/PuH/E59Q/5d8wuPH14f3UUUf5Z/Q
hNMv/YYmNMTfH2BCgcBEs/4bS6hrf2cELB2b/YCUwhLaf2MJFVX9u2M4luqYhmUDoJr+GCaS2v/P
vynSAGeoCkH8lxAgC3X7b//nPz77/+19g3SIBy9Lq78c/6+0SS5ZkNbVf/5tYi3+AUtoS4RuuupI
3hwSKss2xZ+xhB1D9ZKhCzaOsbPmlYcH71CSvhFL+xt1kUOudEod5jrfIzGfWwVxSJNQCdeVgz60
L171vrgwFoFWWkY/zf7n46T70/v90/sz/+H96aZqmDZYR8mweCI0/hGbqLl4TQnVQG9vsfKnySRF
dKqVzEmDJzn2ywwqLAkCwKAuv0a4plBVfzD7e8l6Qo0YKNv5GLAUoDD91+/M+MdPDl6kDveF78mR
2DX//M6MwhYeXFVM1KE2rsvBAWfaiL2vJXQNArHh9lQDvRiLeQs1xgAmjKGHxQ0jHHUxxMSNwJtC
Y3pcVFy8NCJiCzmTeE4i+RLAlWrt4ptwkXtcMLFTVf3q1fJKGk60GDU0Z7qRkkWueEu3I2EWf/En
QSTIb+G8ozOe1zlrk0YLMQPKO+sJXJ8HJtYrSialsFBediXGEzqAjo3U1lC1u6uSWuxgRNrYOYQO
s8eP4vTWqukQ7wrFOoR9xFZtWglsRUMbn04axvFFC+zLWMnht/vNP/3qHS6Av5yahtBNR3BmOrol
xV++ekcJOtCUnJq5b2irUVPEpsahOlRtcwj5UutiUJBhlyN7YzwC0v6pTkHkJUAfSbtxw64/2AND
enPcmkZnM6Bz7zx303VH6TTMXiyx0Vqb/12ML07iyWOeXvuSATLirZi5Nf4hWIHML0YdsojTwTOv
GnVlAzdcwhOlw+WRpF3EyIttpguN1MtTQyapA3plxdwOx5gNrwo/QaMRwwerhhpjdMctbfQ9hUm4
HGgH04Iwoo2eDD98XfYrRAYHW0tKtkfGcEphzXVt+xy0abHpWGtXRTachpZWE1NIBFHEfY5Qb6wB
6Qk95ZPBPgcqX66uw5QTUYoiRJmPxN9CLLu0sbAvEqBLc61Smj0ovUOfqE9eSKZ9Ks2LAnpzFvn4
I+oh/pl2Hgx2jzEfOQHzXJD9aOvmKyFEFTKHYadJiI5q2wH105kLjHF/+dfXmPyfTgFLE6rpcEZr
qjU9/wdoauwkcWHb6Fsi0quWBiKZeW6qSIifUVDjfSATGevoPEsUdYsi8O5Fyn70iqtN22XhgE+Y
hyXme0epkS0y1FUKjTqe2Yq0pH7CSbCtaBRAdUj/zckrgcr+9eRVbW5XhpyAtKY53T3+8M7TqrZx
E6nwbdQaZqUk99LJzLUi43Rl0F8RpBHT3LGyrSomvFurVPM0ckCvEjkDOnTJFBVTNHFRwfRUAPl9
iSXmZLb474qi0wlPg+CJR11gEmI/QB+7tjpodBEd9HgkG4ay9zdE8T+9JNXpkvsdYjutFrYDoEsI
TUhpIoz48/8VXdk+pcXGhZSdtMnsURKABvif9oDesNcz20MgsERlp8HdmQpRqyrad9RH9U7HnjXX
pPw3C4Q2LVB/fkushqyrFnFN3IT/ehvmDeOOy3NadgMuEU0B1doxgVqQI83iy5TNDVfcJr8UwCdM
zwGlNZA9yhyxmq+McyVPjbkqiLgQIQCZkRIYwD7eldDdj1JnTBiih3cd0PiJkTKQohWnFaY7o+l1
qv0cmwEb5s4jOjpwqn/3ef/DWaRLS7D8mQJ4sWOIv5xFJl1TLEkOq7OKJNQOimcMUBX2ww2yWYfW
fefMzBBOJrg2z8BqCvobFlQ5fPq6bs0jbuaU9zdPCUxiJYC34dlf/utr1PmHL4DzQdM0tma8Q9bB
v1QQkTpNDq0WAXwYnkthT3qZqp37XnoVqM2QrMlupaRdN9NVEMVCVMOOxnZBWygKtlz8/tLsjGuc
69WxyFPvhrGu3KJSMRmox+rVSt5tVZFX1YBq0ikZlG6F5o2vilskOutI2PLTaDtw/Uy1+VGiVjxU
qpq8JB6iYCxAcjdEDGkMgxMhsMyffeOkB18H0UF0xriA4JAsK+h8Sz2laymct3bQdwQzVqjcc33l
NUzzNM2iFJ8kxUKLGc+g71nVjSC4Tdu5IjfPpYJYzyi8g9ovCPgRJ1IjnvHd4Qczg2tY0UGOSuxU
SWGslUlUv1NGzTtWlnLlPr0fAWGwjzYXhjLoGzaKGOrq9KYnTK7LWDCVNycRHGIGWUt/FdtxCIkL
tmQdy3BdpHrFqM7f15rpL22tvqlGaW3NMV1LkaWL0CpW//pLl7aUf7nubMsyKH9szk9VM2zrL7cC
T3QOsVr0Dc3SmhOD4sVHRrLs+moG1NSC1s5Ka2sXRNLa2XH+ATNKWT4en3b2xO+MPn4qVrJRSSVy
/5zZZGX5hIdkRFVG+cWOpLIHowowC2ruG2A/hp2Ibk9eIPUn4LbXx+MuRmxUwWa/0VKvebOxkLW6
/sOPQhYoYDCLWK30eTd0ytYbkh7inQRuVXjV3RbVuKqDfNL2c8iQ2ljrvRALMo/KezhYwXY0MkbP
07MiB+bk+sh0MGrk1zKr1r5agMTB+zKA7nhK4th8ym1wDkXZdMvHYyVq6CczpUWYVhgqpleUozeu
R2EAtpyefPxwgvSSOFhnXEIcuV77YaXbMjypkQ/0VvHWnYdfaJyOHg89nnwcxpNqsPQE9mAxvgMa
JSSZd08EK9PzlRHXzqFwpXPwMtw3TsLyGXaudszAgmC9m/5VmNWldFWdchIasJEK7Y5wsyXSevCW
GGnkHw7H3lU3GW7wRVXX8KfBU26NPB9eo4kUYSftvQzFsK8SHN3YjrC7j9YbBRabClDGUHad8Yib
eh1y3b5Gg7uwJpuqydV6AKChHuxxQM2hlQO9osq8jAW4blwOK4+QnFUXslwzFynDfd074V6R5adP
V30uR3MSx8fdMU5r+syKMZ6pkptlUiswb9HkLBMoJDF0GrStLW3pTfjlerX6AsC4uAK7PqqWIl7a
PlYOCbbGmTYdBmkKAtK1sPmE/s1qgwKTSh5eTZ1OUV4qoCxZ6ry5oaADbgF+LclSCK54Ga2tqKd6
vunpwyqFilaX8A0khcYBv8urOsr2NsANvkWh+mraiXV4HNmBOgU9MYTUplegHauWMRu2JfNxCA7G
7fED7zzcPsRp4FJ5TBpCIaqHIlVYsJL7MMpuvL4PDTTLuvpE+UoPlErC0qLy5utqeVfccuMjV7k+
nrP08MmNdAAt0yv7WiPeDs/s40gMGl1BQR41A00C6Hzl+PjhKege7KJUjnVJdQNbHjFxYEEgATbK
4Gx6oeH4SCEJaWL6wKt//2W4MspRQ2YddhUEEkc9VRkfT1CFh1aqfDxqXq3d1BtXSiC1e4IKOLRG
djm5T/PGMnwITnWqnzqnpyEjfvh0ZY+PR8psfM+Rw20G37JObZkXC0uNkeKX7lSIDLF9SoPsqY9g
zSFwPbWp0TKdpjbbUWOdhE8mxO+HVd9U58cPZdiXrR4doikG6vGDIZcz96d5cZ8D5cwHAzX/4xkc
9nq+0A1uTqaab2gvIU4pEQeCk0RH8ljILFS4aA78fmeGgQnOqZNbQYvp+NuhIUEB9NX18VrPGfKT
BTPYnJZAKxTy6lmGt9edYF8gVi06NG5NZBknNat+tMy779V0pHH0eM7A0/Z4rppe+XiuEVBH/8nv
Tc+5I6gMwnXlWlHz4epLRMgBMZRU2hw+fhQRX0ZNv3AVat7422NEz4OagOcD/PK/HrMcdudOrtxE
3TJD5VJ9YnTon9wRl+J09Pghwyn/lR7CuuidDn5LhTZBtbqr1junmPS0w+Oonh4q8nJtiJblr/BQ
HSTogwq7l+ewzAMa9wcoItW1i7vuSm9XORdskB5HpiK9I7ryg4fs6iwVQkXUvPMQ32vRtWt/stGw
zn2ogUHLXGfbNCI+JmoZkcsArM4Q4zESTbOyAhRrYx3Cuw1VXcdFraRbv6DHGDTJmSJJHpoI9Az0
8/2AMW2vNcbIaJxT2s3ECnkhis3Rri9a29eXZPo3b5+2VX75/dGRjeI8LYMWLSkvejyhpPUkPnJu
j1/5/XFDE/ckaPXd4/HHSw0YgqumSOjFBw0IkzIod7Zf2LcsCI59Frmnx9FAXPWiiEa4f7g6b3Fi
ZwfhFr+yzoAWEYza0mRhvuRkM96quA8WviXlmr3hBwoK+zgoibYi6nwEzmQPd2CqydqxSBR3s3a4
O0Em17CDjMXjEOpDgjrDaxYMq4b7lEdeITpFB6SlhyAgrzsORnvu5a010iSxDrGn67uSPea5sbHR
oXnby4yxXy+zAoUctTujrNPjIWEDR9dGJrqOmAJ8ww7CO//V51qkDa4stNY4ZrtngpCLfdP7zezx
bObZxtVlgPN4Mmlo0Uic3kYxGufHQ4+/1mfjJUnIIxrR+dA6RxV2AJrpH8bp3/DC77m5jMc4A2tX
x+MZ42h5k7FMViIBk1EUeXWrS0O/DiMY9uno8QpbJmLu0hPYtPwNHMAsDaqSAQ7jFY+Her//Mpnu
Hx4PeYMmN2YU5fPHk3ldfbvkDu/RLF3NZtAOCbFuT0Q8WaeosVePo8ePqMtH8OkUioyG0qfHY0qT
cNr7Sbv5/TEN+FxoxOGlyAD89oXjLoOSfQ9dKmShflo8N+a0TqGHexw5zVg8T8PsgDXo8UjvI5CM
vXgtGpteB3xx/Rq1tXpjyojnOVLt7aNkz/Ox2aI4gXfCMSAofqThh2DnykCm2wWMAA6JDbMduT94
UqMFY1vVIHigguZHMEpxkganxyMoKbx9rtVbg0HrFe/DroVfeHwcGfUoL0H18jhoXGWd+6pytF03
Pza6ssPYgHMhSeJ8YZiwAD3HRy5kGP+XsTNZbhzJsvarlNUe1XDMbtb9LzjPpBTUFBtYKkKBeXTM
T/9/YGZWVtWirTcwkJIiJBKE+733nO+A2KoO1mBbHwTgLqKKhHh0fdEhwYDY6bZ9Rophk40Cpbti
87XWZxStMR8eZ+CsCDLgJ/2CEUo+8YlTgRDkQGEwrqJ3IEZfXTySbi7yMCC6MFNPlg4jIg2aYO/w
tyMD/+djG1r7zgh4270Ij1EswKW0ehK8adzlNpCtoGRgLHmrS2SvnsyNA3wqdz8a9bBMoNgvDFUn
qHeVhr218oGfsyNxcKF80+1wvJWa2lQCS4x0AnfhWxiyAuD9d4dF9jklbYaeHI8EEHXivj0+3lB+
h2kQ6x78xrmuyvE8jNaLtGA7JZUApdloAwCluf+JpAmD8kkIhoN167nfg1w8Z2ZJZP0cqdh4+A6M
rH+K+S0wDErQX3o0D0dle6o7LK2GU1lvOJvXRnKAS53fRly5Nyb74d6SzUYowk8AeVhMc9ikhr29
KqoYXYAYFdmW7cyICp0lRm7kgkOOU1OOCBydWJNsXUoc/GAefQjAe1UrBv8JArkgg28iyzg+W9k0
bcKhyXaFI7X772+Zavr2VFQ+FpUmIpkqs64+NEKFhY92bGCRzeep8sk0pbcj8rw5+32zKKhKyKMw
uzdH1+JVjm9zD1oo3FRhSu+qB5ph9z/TTo7faWIoIg+L6MZtuT/oU7DFhdhsdNvyEAyX9pOGV475
V73FrcTLbQpGyqBtHss+ZEIG8RTB2RgtukkWh8cLRkdsutAT5BIS9h2WBjT9Klg9HvXMCu/mzu2H
Ff4I58mfH/sKV0Mks+oUmSqnyqV5ts87cP66jK9t1p3RAOb3AB0NGcJoBNI2sG5gvWYOb04jlR07
ht/gbYpKzEy57L+PDiRSN/yEZWCugA4bR3oG1NN5GBPGbHN9+W1o4Zie+r2jAyWvE2DzIIpPmlWx
mMro7IpAXDGbPpVRbL6E430o6F/6ODBOeayF2yFl6UVBb5QXJqyAZiNXI6S+iC8uN7qkUcIhdrFa
NUUM4G/wMoyng71um6jZ6ln3/Phn2UEQ6AkBKT6AIAEbMtbexW97xBiaGT0bet/QiIuA9TnFG/SO
8CJTQA/95KJd6M3d41eWBc6HOm0yJNlTtEqSOjoAUbd23JkJQJz4Y/AtR2fKHOJ2VLvp1F6BaN/k
ICf2Ohk3d10Fb3YBwEnKxt51UGo2qCfCLcaA8i0ooOwBNJpgnbDeDRl/n4xjbqoFcwXbEcicWLwf
m55RYwVxmvHZeWyWkmkiCyYefkpe/5NTNk96EIpngXAX0T0EhcdDMFTtJlAVUbKMJkajj2+PXVoG
MmCXdA6dReqmfMn2+cURWb4VwnmrTUNeDbuWVy3JaJBEMK4eDx9f8KHO7AOpfhCPbDdbrfBYkBLA
Y6EKMtBsWCoAf2tcWcQTolsWH30Ni6YwnZ9Zpj5yAj+OeiGIlaasOLFE4wfmn3xjpwJqppi0deZG
yZtQzbR0VTuwUypejMqeuNczr0/AgKwHGwaKb+dIMPXmoquw/NbrxT6YwvIAu4hGd9TGd9Gl7rNU
b3rrxHfbKuS36tBUEmi9GezioIr34MrnK4tDgXFhHY56sGy1lI1ixz9i6TMP1wIr51Wa9WTKyn4S
pQ5augpmuBvPlcItD4gdQgJp7cA/sD6iyUVCexUqIv3DYPE1NYms2dZ/eGHu7nvYxzlgIIb6DIqZ
vXWOegtBMJHyQ/hKXb8VzEqOvWvT+ZnTpHuN/I3ewIziZ3RWpnQFZiXGwJLgafbqk++m6vQ4S1ho
EZ7hsUOc+lEUVndzLQYd6Gj0tUR4uKy6AFe0WUDHjxFbFoO5Zgw+nvo2ZULeO18Bpo1NnyZY2k2A
PSgEyKAQ7Qxy0XEPMl204nUukHmNmNJNgPSlEO1Jc5TEGTLb+kwLKmTs2mu/Bh74eJFgf+A1pECj
1s3VJukm/1C65EVR+hLw26hw0wC7HYEhrfDhV6/xqH9GRA8sSssf16H0zGNGh7CARn1qNJe5/Jjt
mxEhl8iI+Hjs0xI8nymoMFUaJHDXlGc9nQpbO2D5sSkbGc3oiEQmXaGmShuF+9hBiKlP8bUJyvia
ZEG+qev2Vs0mLQvvAB3WhHxXU+yBV+on1cvs7tU+W/EYvWeCJ3dBxRLs6jr8luVo7WzHHSj/eSn/
eiinggCniFjXJNG2E0bZopj6n8OfJwGC28cz85cCO2IxTAWAft0bbqptYEHqXb7Sm+AOvsu8jboi
KB3sxtZnkrJyLBfFQJmy1BH/QRkeFv3WRMBQS7u4g0OCiWE3+iHzrXyl1YWzm01rGn2TmRH0i/it
Zypp/WQ2RrQpKwMTcyWBeLaArqUh0m9Kq8Ini6opr2ifJnWpVm5EukDVoUnRdT7gSTocPL+b23lN
cIS1K/aRZvAZrq1NlfzAAx+tAvrrR3Y32NtBYL1CTQ6BeGk9aC4OhVMOZ01m3jKinwyIJds2dm+c
fDstbgOs4hvi5t9MIzz0XsxuURTgYWwTXINbpdc4D9IraVwufpWAmUyBm43aBTBB6PhnBk7t7OLC
MaAJCzUbYkmYYOZ50jyTSR5TUxoIXYo8abTijU0KHhgqvTgwtTkXWZAeEt1zwcdYzSrIKjgDcUeQ
3VC/FKiOUTa7bfeVcAGdRK+rXczFvLSUk2zrWnkHz5YagldaeK3wjqZ0gMoiEVvHrfWrronjigt6
/ZgALe4Cp9I1f1FNjTPALHiybfESSy9CzjlE+7Ev8B0LXYN4CvYQGjvW31y+h2X64ZEjeEyN4SLJ
tzgVbf9V0WN8Z452prd8LTsj2hWShcasC/1JJRL2SDE8jy4cI6Xe4MB0h8GyqhtjiaWyLPkc6sO6
TOrqwypbseVn+42XCXHOUm466J9XYVrJ91HnX9CmYdgnzdheqob4ZvJ9ISEXebLJKPerzBrw1Exn
0XvqOfuJAz591ofsFoKuPYtGf8IGWx+EXfy0XBhHLmL7LXLKYu9CS1mm5MlQR0ptOyQxs1Fu73ug
6ePNcl/KKLu2mJaIXUArZY9OcCB3R90eh05V5yDBAuSHxjsNl0+/cupjm/RkSyAj2JI1Sl4TgRnH
FiPEAZ1jsOIFNN+SkIHcOGBRZDO/D2KV7PvRju5FPuya0R3ekRWPu06DcxTUzG/LzoLqyDyQty1/
07hOt4bE+Tt6Fm3ffK6ifM+8YG6zLnCkDwNeRJD4+1ikCVsXf6aqZGq2iUThOZBethyH4GYOdXBk
ejJQ/LXF3fEdDP12kr0x1OeNkS7aW+4Cuec9GVPvzV1M58isZh8CWeowlth1k/2qC/NeGat6su0j
I9GohYPTeJgXQ5GzqcNkfhqT7MluymCV9R2bNH6nd9lerai2t8ShwXCDlIgmbh5u1JnGUtS2xHNJ
hZCvAGpmJlVxqcbi5Bp2eyyiYcOuOLwb8wGg2ZujRTQfA7D30k3adZO48a43VbH0/GbagZFhS9lb
AxKGVv3oY3T+A6klkaaJnSFmpbgM7uV84BX+Pgyddoq6Pt/9vj2UVo172gkptrvWAz9ZyRPWJ2xO
jukclfWK/zQ8Vz3bKkqf7GPw4JRqubz1NUCvwKD7ZdR9tUeI+9kWY3l8HKqxs3aYx3a+NSGwnA94
m66KyEyy0DDTpVEmN2k5h9mndb8NXPdqDZncGkrqrP5Ya1wcyWsdE8RCd8zgi54+7bno2JugEQxS
UM+a1TxTy7G+6LZ/y0SbLggXwFznj92hyCt44bpL9K6OY8WggFzCh/ToY+v1t7gqt3SpkmVGkvau
q3vcCbKyGOc3+Cr78AOTTLJJ6xQjPPlfcBQ1LJ7Kzjb0UikI7ehQN/rVKhLvUJA6sEAPA2RSGYjB
m/ISOnp80QtYbBaycGMIEelIxn9xFXMFjiV3QyffpGD+L6bbI8+2lXPWFVYibWqK08Q87R04SGHh
VWS/Zlh2tBu6GJRqiDzDLr0jusLkNJpUpKK9IMQxt+AQsVqMXbEtZ1ClGaIMYiXKd3kUR/t4lmAH
AWp1y2ridSaTb9kYmAcLUeTKmpzu0D9iciYXOroFiWRWl4wkZcN0csH3Dv4qgHb1mws1o20PYZBR
I458ihiDkqOjpHWsSRVZRj7g9Ihdg+NXZ7MXGCPM1jspPS3WThN4B3+O2NSBuZBAFi0KuxIHqYXw
8utxB7Mj3FCKuyRFMAjBovqMqNM6jHVvMj4Ylk4Z1Wfp8eGk0jl07fQc5xGBeCI4Ybj3TrpjL7Io
TM/SLr8xa3UOdqjEVsshRvU2bzTe0kCEXHhpkeyFLfK1WU6ImcPi1bXZdZU5xgSnNtgx8ncENlPk
xFH1Jg4G7VnFRf+U+U65jIIcwinyR0japG8wkemi5DnAcw9IT56rqo2vMFYbVGHXgG4r7V6/zBaY
K0BEKD89+ZWNT6afT6WOSqbrAXkXkXuYArKg4qbRoLTUzWkqYuhGwmI1AowhTTFw/cKnEgE7Ua9B
TWNNqnxuLXYjXq0wjRQRwe9yIhhp1Nm/6mQ4R2PKa6BBeM316X203ORzPukraO5mnOB+L2iLwAPT
nz1pvcqwvbsecJdF7vS3TDdf6jas1kyCtobftccubfslbjjAhT6hT0OlRfdaWSOa3uYtb4YP7q4F
oiSutQrJF5r0KT2mZWgwqAromIxe8Z76sAqRiN31prcvhPCRLiGG8KL7OjfZUVUMCQAmLlAjYIbo
hM47Plnf+ioWu6ARAiF1iN0TXi6eLlVCgHDiJcYAmuXOHLMDQmMoGqwW2aCA+Y+0fsZGbvSmqI9w
5eBC4JwZhqLed1ZnvAiBjjbIUgPAKuw+LR75kGdTu2lzyJW+D+EELGSUKO2HslS2pC2p3yyFEKgA
vvxE0zggbjBMrr6rUArV7or8wPHWGQ7WCROWuBcmxJQe+3FsXs3Y/4E8imW5TiEQzr0+chvTwxgB
gSg0d6usGPNWQJwNl+O5SsYvI4GVhnOe1DYGcIvOSFftGIuVbBCiQ6JEnqE05zJi3lqoDoOgk6GS
baOULIaiqDYlhkrYmzhfk56tY5UUOxgTM/eJICg/XLdJdXQbkZ3oz9n1IG5tyqKmR/mrTOrhonv9
J+AGdDndJ9fx51AV1r3m9d0mpUeioOeC7++jYFVk2Y/ep0pLnFhdH4fGZf5vC+ccZZuMHOKPIB+s
bVG48walHL9PagPs3Xit8TpoLNgnSzAj67JA3kHVNLcW2bmiKrpnkiQ0MsfAv7fuk9Fq2W/1IMky
smJ1zieXmUHHJy4lE+MeJDGURBDz14DR6IaYtP4aRh8OWGpg8w5Znw3g7t/r/AHtee71JXonHHmJ
Lxf6OK/CIEWXaTwB+Wjd36KaBhflItYCSAZI3+v6nmhlv7JdJ3xqia9wIBMfHyVkXdBXG+0iQZqU
5LfGmB2incUuoDHJ0MRB/KNuKveWGRMQOMTrcSjC9yHKtsSbtZ8s3dUyrRjzl2m4LYOqPrDKBDs+
qROttTllrkuC12b+PDm+O/xIRLnmi+FhpDD4CL1BrGydyCo1+c/91GgnHchqyM6N5hlzwnSewjwO
Zm4agPNSemXkDJ/S2glOqt0q0f80NaxfYSrbHZ9gfWsPzQtSlGzbqSZ+be0v/ibzLYAdcXK4n7Ah
9nE/o/g+90Bz+e2r7GLISJ2tKSSeMh6sT9E8SweKT9ejxmDR2bgmF5GFk4vf9b3r7OzE+42SrUuR
hwXetG2DGvV3CpPU9MddXYBFL7vi4rRNz0tgEraACaEaJtQg5BJvM3aOmzwStCbqykSc68MoffMI
J30CWFIvRjurP+Y2nt7IjpF291Ng85gtyovEzZzTOMSsBETlrNzUqIF2DYRcdbX14adjs0DEXG9k
OwDRki4JUBD/hpdWEDBSTQ4Rkw5tvTCPsUr1+JfjKaRaHf14q3uFvpNghI4Oik70YPWyNNrgCTJy
9aycDR8ddTNjY4eoaVoizp8+IqlftYDQqMbwLTISEheMgAyOvTeM77q35i/Cv2qOA90y4Z6Lms4C
rronAyj5FneDOEHwwOta8cap2TapR5XzITpAvHlTGx8YVxCaKJQpWmq/EzAymBOO05gJvuxkd6NJ
r8O85Hr067y4Kwc5QsVGfOHgNnjqfOMMucN79UI+j51y2n2TxurZd3CYVNi0MXyH6dohbgR+mceE
MCmr14Ym7mCV5fugIucQ2mDA8YeW78BwUWkk02fp1+aWaVF4Qv8fbBKzE3cDjhUuUFt+E4lRYl2/
enWFs9SajC1hpe0PT2NTOImqOoWhTpZJHf2qe6/5IkQTLkDjfGYuWQE4BBEOhTiFEGyqQ0yk2ZSH
/iIT0n2K9Ikk+aFz140FXyvRhuGJfKCXqo62WTtHsTtUIOn8rW4yjKvCj9lC1AkRlFATLqGnYWmv
KtTHpOH8vvNPcTxprnXMbCzOq2QIflpe9xJkdfaeJxMbcWOlT6AESyXyS6TQI5ZYQF8ThTEeb4Qi
vPuMq6Z+cjp9hsdFZzYW6qm17Wfe5jJZe8Vza3jTk2FYX4Ys0gOFCJOzYSyZVYRjg6fE6IHpz1La
3G3QIr0zuG2e41HJQyqhWnad9p3kQPvFy4uT7xNnFFVmdqekiE/Cm0Vg4fA2gggy82w402aolxUd
k53jwSBV1uQdpllYofz8OfLEuZnIbIH7KtexNCEhUcwtLIJuoYm1LwyuYdwYJCE8mhSxjv2m8NZT
0sprlMfyahNec/r9xcqMuiYzNbW/VfWe+swj24WGt6ANt9Rys1lplM8nIFpkh5RNuk+THtFl+BXa
Wfbs5kqsq1xBDekC8cGGKtaGqx2h5rbZWTKQDu4gl4unIqzfsgIR4Jh7vBetOA+dJU62TKIbREI+
cT7iAHfclvhEF27T+ZfKIlks7mLvyaeS+yjYpS0Kkl+uQZgVG/DEDJelLGmdWzq+J0y4rV5oS34g
Q7GDSm20nOPgAF4acyyMbkG/2CNVfVGaDDFV4d6sZgquI3HHQFMmcZpGh4QR3yKp0dVyiCYNeIYQ
BcA8TBqbwXhK0zMKge4e13Z3H+UIQV+9kmbVEM4btGdtwBTQdJUGXr5YKjpqzOb6E9sHFhxupPBz
ooH0rZGExscfRmJhfgCcTUe9KMxj2XkhKdAmmlvMT9SAzVvWVisEJNkubfR4r8zslS3J9DmfFLE2
Pk7s+RkTw+XjZP6SJx3z6Ep0uc6AZtnOm/DWmol1aJxIWzPGsd7c0cPbn4ofviImzRXjxpVSW3tK
Hw72mm7U8FMNRHGLvunvdNzl2otZv8Oi9rGJ9tlR04xfXjoMq5IiajtGpBGRFEdLKmtfzCwvXuQl
7KxiLVgAl4VDXwVqi5kfbDwCBEeBPk+67Pg4JGNAl4AsKHIvcAQO9sjKaAz1sa5+GRkTNx/VwaHD
al5a8vrYPfJ6izWUZ9QAlUxOFDDJqbCsk+Gq8CJKCDDY0AAdGG537zPnVqtQ7pQe7BIdAe8iCRrz
UhrDUoZ59BUG75beiLculZCApDsucSx4gd9e/DSyLjEKqGXUxAG6V7d+YsLSb1qy6Ze0o+RuKnFk
hqULBYP/6IneHKAhrU3MPUb4lNa+dm0pcz4Q5jtrAYx1V9p5/6GZ91nxh7wtNdYtUrYTGC5Q10Xm
vbHvHtaRxQbEqEL51prNe2L2zS3pougubO6NiXB3VSvSTUKcHcR4Pb/kQC4PksHDRkizvjuhzpYu
SrvvjiuWfp1AkWjSYRU+ujfNGJ/iymPkpztnh5Hbj1JrvzItAORq5OQyuKB7zGhsWasncPHwJXzT
/2CzTz5KkzWbiQbIB7G8G2pFlHOYzy6I3AB1VE2wTRhqf3jGsKiYJQUpWJLmO1gg7aBrJh82Zz4N
24TldQB4B6EjWnm9FxCXmoXnmMb8+fFQDx13h/zkOkbVue+A0aXAC4NsRqjGDrlJA/76lNgbq3Gf
rUfPB0am2DUBMGJwJJ9hTxmMMnkk2d3Bu7GZ+iHEsJDc2MQ2Z0JB/zikccJv+3iyPEzKTrcagcJM
dNLWZm5el3vNA4ZiATT78OkuTOYYfY7QqZEHsGwl471neTqVgbZFXzks8BuaJD81zrPJoP1aMpzT
O4/F3i8xmbZtUW96i/1RXqv2lKK6pPWbm2voRmTKV2lNikeOfJfwTWtuMj8OjQH7g0RSoDqlU59D
Se1uGM9/9ejmuUXjCp3ZRjrDZd3QuCrffTbLbDg8Hj0OnksTSxswYfcKC/VU9eHdBfhzH4dfSWv1
z2mv+QfBhccI3Lgkkel+qwObvKAWJoyVNNoHrvgcGkeQ3CQQvWVAnOhqjN1ho8G9vhBP+cdZPz9H
Y6JZIYJAc8SM78T+3N4WrvfyeJSarrEGNx8x3dGeSpA8P8fC2wel5fxSYPjNVqURvfpbUDliL2ih
Md42bUySrX0gFyOfwTnz6fyk7J1TgDJ/Z84d6VaN1UL3Zo7i/DDtjY8R38KzcMSryXD/Lc80cyVM
L7k4puVSnME81UVwjIu0ylYRjvZThGYK8EoGlbKF7WDaILTmW4A/H1AAJKDHpx8obMYNfM4U81Gt
rSpqwG+ajlzYYQT46jGfRiiYah+903yX+KB0rRf30kidnd0QgaBVSr1WJVqpxBXhpi20+rWuOgLB
R1qsRt7A5Zmnox0h9NfSQCOeCP05N0myyIlxwD/smfswjFBjWwaB7gRkbGhB1AvoSuHHf5wljhH9
/hyGJ+hoYUmiV+uJ6+NQOZ0DR7fQKe55bsKwvY4HblCVB4kmGP183xrG8JqjC1zAGOxOVev1r14t
zoT0tewYPwEK/syJtv4WOqW7h6hIgrSN+ra3IJ8wln9RHcDl3ADCgZT11qNweYqB4l1sCU55flQm
VIyuNSzNrKkQG1dqzxDw4Gvs3+ymRk7sUWkfG4IF65YrJyxkt4Mi1D9rMOKeqnD7eACRtn+uNcj/
SWUTZDd/Q8lg8jiZxHG3M050M0ypz4VCpuHjkLtmfAjrqC92Ujq7yfT6TaMmGFsDu/a6c86QrLRn
WSh1Hd1P/gACwFNjliQIZKJsoB2oIkSLgjRBM2vRal0+bnb2MGqHx9njNvg4exyIRTDcGBgfFqtd
X+rVe4k/8FGkc9MrN389bzF2DS1z/N7PzxPHAfAuEDjEWLSIzNKxImo63QbudorJpywZ83eAzZI2
fmPy/8u3VPOlW19xW0ILITTykvbhrIjQP+IC6rk9os1t6sE9d/PhceZn+R9n9Bk3XE4QLqLEBdOl
3MPgiD/O/nquMnEf5BHBTWNyNqndz4+zrvYS2oORhUjb2f/1xcfzf31bNP9UmI/ABEPMI399Idcz
kkNDatBGqeEkW58+WDlq9yC0YPdZ0zGb6uAl6Nzinjlb1OQOqbJju8nDDJxXTLrzUSNLrwSQuheG
MW5NJ8i+sRXFsFJb9k+//6Jt7X+C6tl3OtIn3lNAHUQ/XWXdwrkEkRLQZvxkNtsQ0lXVF0+IL5nr
1hY9BL6dJhSftSsJk4vT7ybl5LrJvenA2IAYzX5iwoiu6/Q4DFL/46xqqLZ//wJ/HcbqgKaS51wo
d8sDsTjqGslJXaXdBhebsTk9RnUFwExVXPb2cQKLt8VSsp7a1MU9TrIutXb43ZMT1AB97zeW+RY3
WX0YmeUvg5aH0KZh67AZH2RVLN2h/Ux4oZiY4NrLOiiHXhOyBmPgWnSpmW3ddgguRl/Ahq/kffCr
+rn3LUiYRB2nPTN9vyiXLe3RI47vPw5BjA+LH/cwNXTj2xAa2Unvtew0xo221ZgPPp56HGwWPvxP
fEeAVH5dCnhcfSvMQ/vPg4yVli1ihMkHty8Nc2kgbwhBaO5pQksgUbWZH31cSH+cyrLNjz18vOPj
jO35ssZNtRoJBN4+potdbcM3KNUNSGnxzXL6Q5YO+anURbQdK9RpTJuYqGsH30q9ZZf24/swYFrq
XaKDtSKQu76iTxQhnbhoMKS44YR/nlnpNS26/Cby4Duo6Pxcz6P3oqjlSkqb6l2AHSIFpbJRS1ih
e1Sju6qrgixR/qWVm+PQptr+mechn2sjZYCvd/4tryx0fxpkj6l6cbVs+tT0wWGgGoujLcEOz136
vw5DMf5wMCFvH09FSL9ztDUvWgW2wFO0FgP8Snyo7V9coQt8wEi1av3drrlwTRKMdyRwtWtTd81V
KSvtEJjeL+Q+WFYDR1tOMjBfNG6bu1T6Gm8/bDlEQzZtZuMYiDr9ygtx1GIPAsefJ1pB8t8xtmxm
rO3cU4KnUlDLM+KJIaLNUGRKdo/aIvvjjCa9R6BRYe1NrUW9gRSrAvMugUyebNOCa/Q4fRzc+cnH
mY714qD4vsdT7uP7GJviU53qS9Z71TfXfx5c1d0fh8kOv7WZVBfmht2du4UgnKKkZOznQLqoSw4R
wOFbo3BhRW6n/2g8YsYs60dr7ny3+i0iiAMIO8y9Ups75uHovarQaDZpyOB5mB9mkBLxQNrqkJc+
CKOeF0qSlcwuiIFIgs7h/PBE/de/uSN/99b/KMqxjtjP/sfD/3cvuKiy/55/5p/f83Dj//XoHP2o
C1X8av7X79p+FZffsi/1n9/0b/8y//sfv93qt+a3f3uwfpANntqvenz+oo/S/MkEmL/z//rFv339
n/gINtav//rXf/+Pn5v/gP/5+/m3lOS7f2MjzD/wOxvBtP8B/NXD2204mJV1y/373/ov1fzP303j
H45LSpgucP0LAyNqXtQPAIL8h4kC1YQLQ9KMMZ/9BUcQ7j/m7/3zl7n9bhT934AI80//q59UmKYj
TId1BHcoUBhntmT+i3E3GN3WRTSJdoAEwqUpi+KueWmHu4wwibH38nvVQr9CJo86gy9GaHpo5o+r
zEKO89ch95V2jmwnXye2VpPy8udXk/ks9FLnYMLB3rlKJ34kMBGCJBpDseLSVhMMd7t/12vL2anK
z9aPh2mlMddKRHURlXIoNeMNo4HhPSQ1ee9i6VrVKrn8y3v1x8vzt3/hQxjEqv3nC4KA3tFtQTWC
xxMexb+/IIVmVKaJZmORVNoL4PzoGBO0uKhV6q9S5TSglTikRKRsohEZnMUwq+1CdD5m0R/6Jr5O
ie3TUor2fdy9FSa9O9jPX5WWrwIC10G8Y4Cm5KbjI6N90qffrUR7iR0glE6ufxsbdSpY44k3/oXK
JV6kzGMW7SifcIh2KYmCRomYCTbMHkgvYl+AwaAb7afYNN+1pkpPPdQtJKUOBXxBZOawruoYfTv9
YnIvV5KOutRbxmgdXr62lGtkpcGiDYghdxxYWmnaHgfSxNEfQeWUqHTXsaXyVdS0+8EIt7iNdZiu
7M3Hqr3XAfwBFZ2lUa8n6ZH4nZrJqeRWysZvkVhNuva9EeW8t/VCa9/5/OGN5VOFap9uo6uF2x5r
YRQnLx09RIlcdKEHggzV+iISQNoxjW/TMp+1xD0QsWypMMWtQxTVK6EFP5me8t0MWNdjeTJ0693K
swVIHFaauIXphs1rQafw6vjajygzIR0Wv8WAVmNyxmKmrKadTIgArkXBlQiBIPbHQ45FNjbUDaUf
lWVCFEIhVq2pbfIkfTUdLV1kKHh3BasKCkCCiGqfVnx+oH4lEQh9Kei/du9m/rcyZWw4tPXOa73k
pHcJoEcfpUnJsEskk70YHGYTHXsYYKk/hA2eaQIc6nRVysXicUcX9ktfQqaosHuhc7bJ9OrzZNX7
2lEnyRneB3nkmA9L5mes5GT7UojO4OFzoKYcTnsngUhTi1dDsK499ArcD9ZaHw0wxvn/ciuhYdAY
zy50CZvB2UJEKRITHxXPaIUXMxvXUWktW9oMgmEB0j7x6gJLbJlwxz0xUgZXwtCWNFFM4u/K+lkG
vrmXTS4Z2eEWcHV9DVBl2FpFSWwRcdfL0IDmnlnHsg0hNZAMxCdIAG6u6o8odPeAyvcUIZvGNq+a
pydPbl+dVUHedanJce3LAspXj8rSsboPPFTLCeSHNXo0cpP2HPcjE9IEpBsb3VzouIyFWGLeak4R
c7aJCQUa0XGFq+FqTWJYd0X6MzXV3O/RSty3/m2KxL4P5DP1PqwB5IyjV1P8oXpM8uqnO6dmV30E
2AIyQzfSvLXkkX3BSZSqwhVYtSu94TKa+KCbhgVzTfWkPSIfCMOnPklg6drRSzqA3pJcTF3C7I4e
NarV8snpyw3qoTBq3t2oXYowPY46TfiBlO+BOzGx3QkjB5KAW0NHXsI/bNvwE4oG835a6QfCuf21
ZU8IkrdWMOgHQ9MutGU/NZe+NQFqiFXwPqENUsvEnbyd1uqvIkQmwC919sb+WztgLHC9ckNPvePX
NhY+rbTAGhmMGnSNLAIO+tJPVwlD6sW4nFwbja3froeEbuD/Z+88liNHoiz7Rd7mUA5gGwgdDGom
xQaWTCahNeAQXz8HrJkp6160zex7UbSiqMwiiXB/4t5zp8b8UwwrWUp+j0XCCGeQ1zYZnkbtYYnb
ROec/vsoE17u40SCrRHGly6LfgM19c+tOf7R2A0PicVCdwRh3QJ6CirPcIn3qS3CRooIy6pThxfy
WsKL9O3yaOjymqeWf6kmaa0/kP/zWbUuQuF7evC9+GJAcTa/CFZDm2Kpxi2CAeQUOiLMLW+qG4jT
1Y2z/puyU5vEQBCr0kIn7MzlqR0zpAA0AGCX3WHj2p+srJa9n/h7LZ7rqOeeIjsHvujS3v38W4T2
Himm2NiGaex+PvTvG/ZXdEFCHfB5QTbJIkJFk/4KWTuIACghiue4H4pmOv+8a85mtVvCWJLBy2cb
GtEqt1CUeyXpsFVjPldd0V6HpP78ea9NXfHIkHVjQtx67jVAun4KKYHTONpj3/1UGgfaWPrlbqaR
OMMiKUmB5N/+fReqQHkm1hr2BpGeG+qHwBKoBOvczA+VaJ7ajkcQ7r9zJgswQKnv/CUW+iMjGukX
wZrkeHRFfwWwQWRlhpsZ+Gx7zCeQeClAv+0YL7czGQMV0NegAPP3Gvb+m6ey6rsjpiF/mIek+DIT
gExxpb2nSTokh7PyvBByuEalO2xmRwM5L6+UbeOS7mUPmf/lDLcTkofvfpR/OuS+v4oqJkEtjAiq
n6Axd/lwpqGsD0M4Z490QFu7tv4wVXNvPHaC8COlBFBjnSDvIU1zo/oRKt/fiAg5RkPTph6al2LW
5nMc+mkQpnR3onXwg/T2cqWhY8npmrcqi+ITlsjk1i+bgQxK033q/c7nVkvMj5i/dWJk59XTC6dh
8zF9+o67Maxi+Jrd9LWslscpooOTOZDPOBV/Rt39QRaRPyB6cfc9qX+XvAfdYLpoelXOILWC63Gg
34CVRKT4ntth2ZWJus/6Ydcgcfqt1+iYPFyM/ZTxME+RCbXEUsQiTa7zhsbw4IJQ/sMvE/isYXa4
T4jncFsYnH7vYXNY6dqM4m8xI1ZOnR+s8pS648yvnx+UARRhy7BcnG2rc875MgqeTGIChkkijKV7
2fdF5N0zLh+3aUhici/IWiKsExtKbi6PhZHivvvwVLncL1Dx9o4Zk6m+1ipjUn/HmfC20sfmHL/m
EQoNcxrTICcrpgATWxhnAfGIGUV+WlJlIehO7HNetfjchvG16MR7ZxGjvrG0XbOnTo5ZlqWHOjeQ
sDnqkbC+prHUtcqql3Es6+eonqBybGUp2tu67m+baQxRy307Xv4iwOcxPxN0pT7xSAD+Nggwx0v8
J8ITdlepJD5YY00elBvaR6XrX/WY9DfsBjlEorNo7RYScJjdxmU+BXGRUCSwprlMxFWcqgk/Kr9X
aaYHgqu8DQP7ZTc2NumAqF1GmYsDzMOcJCsQf0kCNKl6ShygSkP+5S1ed9B295aryKOoICLUHM3l
yfDag2Z9vxmcXO47kntu5yJ79TTjb+U0pByoeR+aCteEe7uMs0UqjPe7ZwdwRBtDIxBlu9xXxiZl
ZgetODGB5wtO44cJwc7WQAb9zMjNPnZ+xugyvEfDW9/nRc7ZUERP+NKjO/TO876zeFJn1Xi349Ub
XFggeQiwZVWWk4POkTjeGxPFWeXZb5magFB4cfLQl+GrCewLyit3amS18u7njc7tq9/W0Sm3P2uD
6FHKAPO5R5W1wS6N4MdL6jO/uNe6qIpNElrO5scHMixmfhrG9CZbBXlgLGD9duzaLNVkBCx0w8Va
oQTagbrUjd57NDPHWupwePp5k7g2JOjkMsK5vAqrgK00mk8MZl9TU1j3kQM6f1qK/oA6Fpk4rmb0
Cs1THjvuTk5Yy1ubsfEyo8oW/UMMM7nQLOij1ctWcljfqrT+tGMRkKRBmJjE8hsXCIuzdKRsFWa2
KazGfajWN1az2tLxNG7VzE1CG5YeeaDHayg0cUEe6kQQ8yQa5vpCj3+b227/4llUW2kSv4HsSi6O
qtivTDJ6iw0NPh2X6+nns2JgzWOygcZJMd0b7fT281WqLuzDIKi5QXHIAEifs9frtCVcpy1Js88i
TAQ/79ioGV0yK88ar8JVJmN+heCZX4vdQJ7a1Vw/8PPRNsQBtvn5qsY2nL3hoWH89+sVJCSsM+uX
//M1wPA2/miYWN/42D+f/vmT//1vVn2AEdfy8vMhpOTmxWMSFKUUXm2v3Eu9vvl517ZIE6S4I7fS
g78X/Hzm52viFEn+P/+NbaXeP1/eDrxsRdNP259vUq4r1Taab/wsZ/D087EClsqtV7r/fKJ/coww
um8sZnaIvMJLbJbrkqq8/3mDLB6Yu1XFp7GcD2nk9S9F6aRPCSTXn/d0ZlrPRM81qid61y+u1gL6
rXGq4cUFZhL7CZWi6z4mifKeIixas+PZDz/vkYs4B0KH4/HnXZvz+6RKGxnk+rUade1TiRY2oX2a
+IupRPP+yisl2ZZe6H2a0dlrFv3oLjIO0vIUGZLUBJSYE09DVZNAS3IhhHi/+GhJV2ha66ka7Ic4
5uRJI/QRlrnkm9oY9lMkP8GaQqjpAsORt67RfUgnutLwH9GQvk2LgizSx7fpCoZG+qXZOXvq72yP
YPga2PZuV3LihuG5N+2gqlIo763fnbyQubQtQ+yuNo8QRcN5iFclFf+XEsnHYcnSk2Z/E1RDLmB+
N6dGGOFmALa6M3p8UhNJm71B1kM5CHc/GTYWgPI2tMR8kDK+K5NnTUTYDpcrOeUEIiADk29MjMnK
xAY0DuHZHZqbzNE9Ry5yfbeLLi41A9AP/yn3KuC0BUdC1I+nEMQxtObD2GJAdPue/J/IuHcSjXZn
lE99eZbEs3DrnAZnfHUL+cVE4pN4FSwxCcIW0wDVTGzJqrSpITTMlgxvZMMuGTM0kuYFNxgr49gy
2C72CdNwQbQIQIHGKaptixkqXIhtgr0aYvLDspN5qABk+vun9DGYVAam7Ajfyj+8JgPajAuOLTy8
DyU0S1TUpz4OVqN2XpeKIkJQ8g6kT2Ghw8BAmPOtO32R4/dGntoVYuEVxMxHiCsRf/IOwHuOR+cd
7OPXQo5acj8b5FylXn324/bDcAFHtJhmzWz5C2fsL+6IL1W3L0ZH6kpS3TnG8Nd0xR7GQMjeuHoJ
k/Y9quMLKSbTfjZJ9HXYqmo1PEKYz48+5fcmbq1bFbuwxj1esPacnQpgGthxkefX7Bs4VXdjx1Nt
DdNHmCVfUTQKHlv3mLJ4yQaDNTWvkB513V63zV8qfoJ+3Rv+eVwiJiuO458AibwtS/fGoPXSRHiw
kfRc2N0avBJjWEBG4pwcKno5cgqUGIgFTly9Zs+Z5LVKMhyDti/vFuBq7Hs+o776WFRiHCTuTwJT
1LhbVPSa+rWC2GzxwxiAZz9rm1azFo0HpvrAs6svI23NZWDasC8GoqWTBHUr60Rnh3PpuxA+1oMy
w+nCy7AevDXd4S/TLgR9MO3odLES16n7LlVyDVmloQhDpmLMipsxG1BJPrpiKV8LdC+GRWyiEX5h
iXlDwXHfrg5aTvZTDhIlcKLnmKkVJPIBFUCb8602AJrahQpNQJGYPTbAWXxnDm6/cyXUFM/jlVR0
8tPERbSvWaWu3LS+UvcSH2Vjm/yepMF2MjOvPKXfBupZYHZ6YyoQablThJukYwpX2USEWuZfOe7G
QbSMpmAhtNmfWuLzIPlSaZgbWYnIk0lCDohZL/Iuz+6lZJweF+/Uud+N7zRbp/KRPRxjz2RZzIa6
T1McmzGl8dyytMEX/xI3y5PtuYCpB8pc2kGEC5EZzELkLEsHYhzn9rlN7fwirP5uKWuTCQCWsz5K
AgEa/NXl520t6YtVYYqoq3mt3OE920ei3NE/5+pr5uWnOAXJGsBf5yzx0cTedskXTUq6dRyK8m7u
6H5mt46Qd6gbpxKXpCmKjWx7Y0sCPUFig7w3et89lFP9jYKM2DefeivvTAr3hs9H1q+R74uAJLIS
cpNEuNqwuV39O85orBMIxwObsHMcZeqABulXVmHoHJErVfaH75jGeSy9+IG0jDu373iqEo/BodkF
0rarh5Y0IcJuusesXEqKlIm8hK1d4LWVLdHkCLaXIB/PNav3gODIGxo1E2dYm+3LlBTFaXwvnAI7
TFm9+rq7GSauDW9UvyRiQu0zfRwKb+f3sMDwAeIQL0dycqZYU88Dq7Ut81QRNbE3/XuHQbZ2Yxc9
RplTShLWnrf1d5MujE4Wa1+s8BesioFpOM9OjYaYFeMjaslkmxO0Ry5C+dqTBWMhs9/6FUZIgpvP
rjLrXyaKoyzxcO2y2lLLm0jFpSzYIHtOM+18YnUQ+Ce3jB4+Oj6ChhfPKh1/skFnah/6lj3YCDqh
7nIuT9izY8dLHtn7vus1EQAjd+SS+UcfwELgdxyjRUG6iEKQO4lfqauj82iodAti/046cBNjdLlZ
lMGKC5dfY/eUTfjBXdcHx04YXSu9ZaNw488Nqz/YMFdb0TPMq74iqnQwy9nY9StIXlHhL9AKBMT9
01Ck23TEMmcg60bGwmiLyp8RtejOYa2ZrtXyMVXqpRvgrvIo76cy5wUjmZHYPkEuNvS5Sarr5Ljx
ray75yWxX5nguod2oKdpu3St7v14w5SQ233oLVTAPa1xc7f43Uvlo1oyPHhNMiRZMgY60A+ETjUT
gY84TYQrT3OTgtXI2g+B+NhaCsDlsXOCzYl80MeQaCQTpzAzu8iDgW6B59rAauxxM993an5CABXt
0K9A6kh4mFJDXlwyHobO2jdpyWKtIUpDKPeZwD82zfqhr8zLNMgnibbsmKcnN001MT4y21eIuWLF
b2lASLFZ17gFEMGNbeILtup4t3hTdYM49NUvxK+eMPsqVU3Qy+nVdVeG39K8lsL/YMgmgipLnqcc
QEUykMUnWeoKbW9R5uB/sSkLMvXJxBXfsmgu9gq9xTeAI2t8dKexOca+szk6Q9ve5usfzPRww/zD
JCmXqkakjL8MJ0bBZJMuxItG0QnpJpEHOaRVEJbei5HCjipm+x2+1nTPCw+bk79Nh7AIgEXv80Yf
01o+5JDHdoWFlWz26s/BdJglmvToGpl91vK1uXpTjfmlw6wjqLY/oXmMD2rt8qsmvg5t99hoieWR
73icoABE/k3MNhp5Y76rW+NBzfLFN1HWkKWCCJczOXDCwd0biJ1IimB7oGCHkH/2MHnDjiAmHh0I
V7n/qwC417mc8dUw3yf+h8i51EIcPKO2yWlAwxig/ecKWvaNmzN9l8O9rhg4SGYmGO2Q2JO+vhE8
Omju/Jc+xpuDlMthrdJP/ZdPXNQm9JFnQ75+J9JHXgkt/q1U/MdCYJUZFwJUPkRpPHRzawYqSV9d
TVNZL9iHh/hOLlT/icMDP3cEJ/VI/4dY/aEzSAJ1qWI72QkSh7eNpwB6WF+1AK8SV0QTTKHHpe6V
HCKE1Ie2fMeHz6jF+Gi1IPinkhOLYfeUtnI424MCPzJm9rHU6dWaXbnHCvjMSJs5NEd9Tkh2QcQe
toff2msfLBZQqLXh68wPFNZHG2slvGxKg7x5ISGZR25hepdWzBa7yf9mdkxAnGFS/PxvUVJZZWe7
/Gj9FoFoo8S2W1kCcxQeas1dIelQsSnSeLhTjLaiJ6bAzLI7T2wHYu82Qynv5oKhz8K30mBAZsXI
Nkms5TKArUoRoVzsza5n26DE9xIpwhYYEWbMgLaLxxltmDjC3MyydhEpj7oOIV4ZBKkkfrZH5PHR
EUDAAQZriFVeAHP5aoD9RSadHG1qsl1pusO+qQhT/IJYNJPKFv8dvWqliVzqERR3h6+GyfD6G0qK
nL7wBhkFkV/J+p19Tv4vtF6MjqATcXDspralyM2MadOaw2dcyWJbW7DmbVqBfu2n4nVBQGDdrSuY
FHgVdkKzOePeRV6fJTsrJEto0ISgxcwOSaz7zbiCdK+cEb4tsTLaPK85tspkTY6WFEcZ/QC7swaJ
GuLDZe6XC/60a4pAZVM0JNJlyRDvCxHeVNFcYsUEuW7NnF2o+raJSYDbCMQu8FvMFxPzGyr4zsRF
PbDYsPDSpOUNhpj4QFHRMGxLPkJjOBWVlcAlic8lp7kI++EMsS7eWN4aF7tweLiEBiVi4OGv2JxV
Wm9hfxS7Fqqv3+a3uaevP88v1uQ1bpQErYaU0yjngqmNb1m/e4nzMldUgGL2yp2wJGwep3/pGfls
fBmdTN/9NMfwuXYbb4da6KVaeK16ZdGRr2I/JtFoXI0C93Zqnqwq0jvgzhavAJmxgpSPi5M95PYS
Hls76rdo1D6j2X/JU8Fo2inZBB3sxCIvKRP46ahrScZL7Ox5Rl7JaK9zt+GSvqUjOzx+RrC3vIgB
VJ302NkBHMeJ87sI279Fgkmy7j87h7Qns1IWfXUDkrUCXZUzRdV6UNtJbUM/eU7QK+/YKaM0UoiD
nF8WbuLbZGQgajXffsm9k4bmNtbFIZIEpSED35hJtJyMsXlwJWy1fDnWXpPsHbk8N03Pq2ENBk+j
L+Go5jYmyWfyrT91C6KBTq4+GZ9jmv6uEf4vmlxRf2ngZugUiasAmaibTa0URJ+85QdkAeW0aIHv
SmYZi+hf6bE/rcbYsdieiVJGHTkDvyfMTP9GLMBAU+GbbVRyy9h649jSOuH9Tra9ze8vdOAboxfK
A/D2FT6m/FomWF8diXJrkto//7zR3GGh8qLAiOajvRBr4nuoxlMsTI5A3kw7mBbG01gyni7ZeLre
gHCvkgOPaXRXx/JtUWQtguk9uPbyORDJpdLrHEkEOTlqcgvIwOgBBxkPYCfEvquj91Rne1fUqOAy
vgHWrn/AHV4JeRGndjHpIok1FEP3EJVzvo8dklgrzk2U4MA7XMJAE9Z3i81idgqPlQGKqp15WYQ8
Iumaj5D60dscT9ZBdrU4utHRLxD3cWMnB3PgzairJ99y915oZIfBk1+MCY42Ix/Urv1LZEzcxpK1
sDs5gezXX1OPWFiJO4/ujpud8YEDbkIaTg3GWN14XauwYh1cZdA8et7RX4odlWhzQkD8mrGO8m2+
h7GwPywjzAP8GS8Z+x2bvcMh7gv7FLbqHf5mewbcv1dWl+y8eh192/FbO70Ixjp3XZnG90nMNs/P
8+NA+0eHWKjNaI2PGHRQQ5XhEshTofTjsozfJUu3gZ58N0bjV+vqW3L/sl1UL/wBtCdlxfo8A9xz
qFr6viKpxt0Azr/EKpy7nBRjofJAqpSgUDqMjv59P8RICLH4s2/kyYJOeYm0xb3grBbbwj15Zshs
14CoaOjjZNR/lLNI+E+46BZCt0Gq0xmYf1sfmhiLgi3NmnMEuWPgJW+T7dQ1H4MVAWucenwGfM+L
kd81fi52Y49axndZxWA0ZLBokg8VntIJKv44ENaZ+RwpmXcbdynGiQkMTesb1yXFtW/ohaQ9gxkq
flA4Hg3S/HApf48ja+m7cazaN2vVoXCZQpJgTTJ6eifRsdVVSnTyQhht3oxPBrNSDMmN7IlnEMRu
GA0EAbjc5Lq3xjZkULZlI88kq1wto95dpqEbEQs9EtzkgCvEEGcFT0aEDYnO9MSedMYGxTAhYiN5
Uxrfmrti5xD5lhdqO8f6JdZUusRntK2aHpuI25mYwx3uTwZGA/efs7whDrADFK3puWe5oCZkE55j
XqQx/FGj00Lh/RztaDzmKAU3HoF72PZIYqng6DZdkxzzzrhwmHwQt/qy1JCRUYlcwonWPW/I8eTc
4GYraNW5El88r8AH/YFGlsEnTulIFdimZrFNETgEpH9le1QpCAEjiTgibjaFYnro06jXMcQNckG8
m4LhyzQhSpI/CeS+Rlsn822SGZT5miBlnat9LWeiEEMLdIMfA9RugjivHk0QPOQX9u/+FINXL3ws
uxgaMCoTaGea8S4v8EclNdAVNvLa6KqLyHQXMOMqMJVE8VsFNSfJUC/WiAaQhboO6tdG10d+NxGU
M6YnjpiQurDq7Kg3UCYOZzpbfLeouJA54y5nyHsPkiPBlIOWXfj2JpHjcARSQnDEbLmBaevnzsVn
seSiPWDCYETp0VPDCLliAh5ZRKZPc2eQYOw5O8U+7YhwEIMjNFRV559J0cPCRBMyzTPb9QHsm1oe
omQllvkkQRgW6wI5NGzY9tVPSqNjIPSssysomhsbZYZ2uteGVqSmkq9cxjSmgvjSLUdVNS+Wv8OH
vlrrGGMCaadkLQrrDKTrBRgU37ym+Jth41NUiL2lcZ9QQ6LG8eMDxPrvVPiPQmQzWSjQd2LSfkLX
0rjXyJ7Pm2QXCn/hjO8rzA8BUjNr1TtRkzLxC3SxKrQL3V+juvwo6MI20qc/XlRDVptN/Kb0w3hv
9hcsXfMx0vI6zPp1KJuHEL7oQciqI4vwbz4aNU8KdPuJ5acvHpF28vyymJxo4ogeJmEuM8uLM0Kk
rEwMVV2odr7AK4bvEvIeQIlNbnh3FfE2OseCxhXn4VF0yWgoO9yD9I3sKyKcAZ64mDiAj60L/Qgb
cy6bIkCj92wBiNl7U8ZigACtyOVPGX1MJY6T7qFDpDlcB5UaJ2da6gOtAMNWgyCucWAZsFAcCBY+
icjjzy4abua63XT0xrcoay6xL8QxSgmWm5DizBkVUTXZaERY1G/NUbF0z9KLnWIYUta4kzJ9SvHN
bghkHoLY6bBxuPYdr7QPN6nHTWgREVYTZR0grOX/H2FdbbN4/uWFRNaYY8+qhm71wgeXC95U1xy8
Y+Z6B7Nm3O+4cKu176mDX65e9uq9rpxTl5Zs4XLze8RVVFGGEhigM6idTkMLYWP59uwCP1ZuHbPR
IES+zPdzZjFIHpp0X9oEARes6Jwi+poWV++XzDuOgmC1ZqoAIIroNSaELaPR2KWUq9tEsEg2zW1R
dxloMEYQore/y7kc9wvmURKGaibAxnzJTF3sNPz+DY7yL/D5exhol5KFojSX5FhkD63XWTcIIXe2
CvuDVRio4ZbM2MTWSqxaxNdgLWcyplnGTyTtQB+kDM0G+j/XCA8hRwi7XsowlV3CKLsbU2aiU+Hs
S4uIH2MkG57Ik78WE1EmiOmWQ6/dGROa8IitrGq4r/oKe2JWM8lxkAYVnIXgMFb9hB/wZIAIko/I
n9D9QZpx2+6M2RQJT81KG83V/aQqvTdiTJWhqFHJO4BIohXs0nIToPYCYMUMFL2OgJDFbKFoFKAX
Ie5zkDVDH+RxJiHhhOpe2/LoTjLbDg1zzVSKLeV+vZ1GgCBWm71WzbaxNdMjyV9tOYgJmT90x7Fr
oV8HXdKi7yzpHZAxoCzkHN/Q6QHlQwKr01/VKK+ltzPEondJTqg9v6jkwRH10RCaHTYGhcCZ4/op
FCB7SU1dQpZRM3QigvfMtzCqHie0QxYQsh1Rkc/DkhWU8B/dEnUc0T4TlGE5M0Gq7IYASD0diETm
ta1cOwCS+DudJGczySIKKwC01ZB5R3cSU7L3WWidFw3eP7NxODUm1b89iGuqfLT9i862ZAlsqsmA
F9NlWCMGuW1iL6I18t+W6ZRP6XfTLL+UX44H7GKHuhAZ9zKdkVphXGHm72IS1+mI0ifQEgTxDZM4
FaIn5wCha6eN41JqKtYofxSpLjflEHYHTIh4ZGP7HQk/xScZvUX2aWXGsqUwvMcJ3WwGl6wlS/q0
u1hXjZUG0zbP49B427L77czmO2H1qkp5uHsEgRY7a/p3CwATDnA86mYQmewJRErdGOrm6i8fHeXV
ttCSLHBUcwazr2M4uV84bh9mGB+GgllXWfmTturfJYo50dQnjh/wftJo9i2uE7jr0tr2c3Y/xC7b
R8QRO1eXjD9wOrXUfZnGzYpRBY2hrsaTaWH0w7S5iXLjlyVu3DoZD4liQOI5/bdB6ek3Jg7qyTm0
iELmPgSNUzN5aLFAL1JjmtzH6xLaIxOc549MTJq4AIT572LKn8rRz44mWTGmZBZXjDlu+prxDeva
Ey/lsTHggcU8wK08pH7RPcWNQAkyWQ0NKr/yyKzCcyGHI3VgwyV49pij83xolihoSIbE0yw077u8
QNYQMlDxVBgIJo/S01+tjZSFHwwK7ruwypNDtUyHrGqCkYSRbZxBml3qrckZDY3xY3K5n1r7qefm
ypFTbEuHMsNFRL6Fo643fkEkqbAduVW72O1eUbJQS4GxOXQlV5mXZ/uBpXBO4bMpIlh9RMdBLmAa
MvMdbk30qoA9lmAZSm8fQYvcIFV5aLUTLDly43xayfPtrrUGyL8pWgGvJN8TSr0T9Fi/XVaYI9Ck
JtOPhlO+mIoYcywpZ7e/Ie9SBEmT5WfP6t/aLslvG1c9pWa7J2WH0d/oV3s7ZmHxp1tGeCY08Zuq
GOGSOPMNGbrs/64CG/x2YTMepB1nOx6WIwAB0H0xL9iI8GKiR7WPbjh0zY+mbPZxnc57Z8LZVeN9
mpdtwajNJCn2WHP9bLqzcOCLuHFrMqeuT0DwIuLonGK1PLHa8OF2CinOfm0AGoGFJnof5IDxtxy2
3kQR47nDoRblQ4L08yDqxTmZ6KWKEIFrnNePcdLQzTDgsjTqRRWXJzcbkaj3JMstpOihlJ3PVZWs
AkPnCKAkQP73lBIPHiN2OKOj+Eb+ACK0q9TeRaZzmAGp0JOM5aMqxc2gGbAbnnhtPBY8MXv+YBro
QRLiTUQ29jv2bAFblGXX5UjJVG1SsHJddgI/MRp5FjD84yNeCtvw3PRcnm1UnSCIwVVrK8TO5sec
IQOfbeBu2YS4bPTHpxh/lViaJ9OIWGBZ9p+OXYNZdMkWjsjFAOJYgIEpLPCipTdwFfjDxzDTZIbW
jr4ccVgPtCfsnvHw/Jp9YmNYzO0cAKl2QctFD48UsN4utN6UgGYTGKwahGxOVcst6BFKV6n+YSGz
ITLmCkla3u8KkrdL1ignUmA+Q8aeau0S55p0gInRgwqTqz1x48UTL6HEczdpFAPQ5LTRs/+cGa2x
y8hb6YlEBj3qBmw1qXxQGjJUscnFcydkU6I25HGM7WpjEFmywWjXYxj3TeKYzLU0r0+qRgWVJni+
EkJpGJcSKhxZGPzgl7Zsf8fndHizcGUGmeH0h8iq/k4WeT5iSE6R1xyXrDVv7ZYsgLbfsVbGnR/P
QT4zSuJXVXgoOK0Xe/CAGU/JMbWbYtOm9LMDRqY00RwlxLC7/YKs1ukuRZp/iRXwZkVrb2nEGfcl
KV5Ru0dV/NnpU9TjgNjIkAs5G83pUEzOdm7az9kcXxFwEgzIvBez8XcYOsO51/2fGSkcGeegJnHq
c1z0CWH2s/lmKQJ9TCDIWUWPo3qGGNIwCPzmrJl+toIC7IgfW6DWpUlkmkvHPqZbE2B7YIhyoV5k
FQBX/iBi56sl3oSZ6EOepmziHOPQlOneMwdWSXg/0CeL7f9Yq/7frFX4of5ba9V/MVbx5f8Yq2zC
ZVkg+p5teyjBDIf4rn+MVcIw1+BZJX3fdYnswH71f71Vq82qq35yZg35H4bjO9JXDgGGOPHd/x9X
lUtb8J9sRI7LoexT59imxTTOs63/kheGzRTSMGjwUJNx1UOyIrncPwlN+69RQtdV+J6tSDjoRjUC
llzBuEwjd9hCmPpMEczW3M07s/BPS8nShBx6dz+iMIhMjdx3fm5rBFYCDZFOgeSn8Wju2Znuall8
5jAgT9oL31Ep9QcU8cspQmWcF3g3UjLEW6i8zF2wrdu7ZWHpnDIZ2rnGzEIJZk7QTtQoU3o79xyH
bSrQsMWvgmCYQ4ONbDMYyZ+lcPS1MvscvisTxYkk7uNk+99Tb+9zxwh6MlaucpHtkwJWw93zMXkN
0kVlo4UhaGPwmSnKVGKpWhSdPjljEd5Fwj3rcSfcptk1Q/g7K57c1cQ6eDBBLJokAgIP0/Dmk2HV
emzRMAiIoMP/FCbjjSpsFg5YgsfopJE+0bM2Z51T7kkItuR4fevKfazk/GHTKxeRqzbR5B0UiWN7
0GNPJSa4juAxy7QfZ+TKrLarrWzafZe3J2GyMUuJ2Kiy7FCVT63V8nOG24C4ERbhOD04DSo0PXlB
YzS/iWzANbJwb9Z5vuNIv5pqQDCV6l1ZWecZCcB5hn+amx1G6vZPGdansJpPDWvs7VCRSR4PqJPq
4r1ACLlBZ096ZtfeNMXwPOE71zERPGL6nO1pAFektknU0mAgmYiQmM6gROq14Y5D1FXlGBP9wMZo
Nw9E3y4laiXNjN5I0P4OIUpmHw89wpH52jFGQxG+PBs6RW+9sVWPQqxFgO1rei09r5oNebU55eOw
R7TjJOkxtz2u3Kgqgiw7+olxzU1j66rO3miWc9sRiuEe76oIlN0RR14ktL3QR4fvjhH4BnjW9FxP
lFS2oCtw/WO8+AQX1MWL9q56QbWQWwgblNM3FCr5rTvYjAuMcDkPVb9gPwfGTUrRQZaAS/otUFA9
J/4DLPF90/XkDqJ3suyYMUKsb6UDIlJqVPhLaP+19EzFJfb/i6jzaJIUWZfoL8IMHbBNIGVpXb3B
SvQAgQwC/evvyX6LtymbO3O7uiqTDOGf+3GYzeHBLEoZV4182JiHEE8fE2+dPkEcZGcM+RHX+c8m
+OoNAHFuN7r7vCFoJnOURpaYm3BuX2jQItnUrPf5dIJy/w7CoqetNpotkuITGR0EnoVDKERjZy0v
xDTJYM8TZnhnfbO7jFr3gWYSERqnVXYJkUg4VdciPOZmBCU3klYcmsAM3FcjA1IwJ0SeLjUpgrBw
3kI6faKxhcgVwgbY0pqgTncDF6eeqNjqcYRBr7ot5MDkYoPq6PwlSoHn1QelXvU3vSTG1enxfuyW
99YIv1oyKUhfTO9E4O1bnGA7obZh76DZHArAp8Bq7jVNX72t7+yCPpeQ/zqu+WlgPIhga952OsQM
Q2NCrz7NFsAHlXZ/smq4tML4GEr/SAKTniD6VVdG3bLkKtEQL50tPDZ+EHwuhXfwkRdkE3LzHZYX
e1NP09Z8DznjWCRKHML5k5PlHGidyYqdZRZR66fXKT7hmWHLMeeJm8LmeoGqX2f1QAwHEX2W2J1Q
vbNd7of3NBmct7z6D6IsbvTtydT+GxjnOSqDTh8NAot2UCMVABLJclocpw0epsMBOGUI64EcdYhh
kn+8zFofECIlRw6QXL2+WCknWEShLefG7Hrq1oIQugTMkJkr2nPwGigUr4BP0mLJV+3LOlZzbe1m
fJAjya5hAuxtp0dI1LeQlhD+CnRHx27f+vI5lAxlEUlVZAeHHEhy3BrLnAw2yo9d0g8zC+IZaRCt
awCrI/sqmPHbLaYfMmAHoZa3EP4xdeGnBUIMibXTkGoAmosXXO2hceVg5iAtWtC2y31EYIoFuwW3
HatBMLgai0Tf7uemp0vCWUBwBc2XDYvmWNZwVuyQmYODw8rsrJNi9z5ZzXYajEDG7aDti/bMj2xA
HFKoTHSaGcTHSFHWIKcEUIyaQvDWZz9TrpfgZ8BEgc7qMlQGXmUdO5Jp+7bGV9s82Q4QOzfHprEt
EPjWtT0YNNuNTfbKUom6udnHa1db2U2nogDza/4dOMUxC1P2fg0etMDu2VBsGVMJGfkVtNORBiFL
fzpWzs4Zd3XxlmFR9TgoRqU5ApXJrOepIFkm7S/hVk6cdcNnWyhv34VYs+YseDcwDsZb355TtKVp
kjDKoTiHoODMXvIp7r2XpcZs0oHE3S0zlBwgKZQSyIeGEdJum13GcPlLqem4IZa5MC/9abhNSi6C
69A9uUAlIoyXKTr3QnPiZNzLwH6gHvTCi3nXTjVn1YIOYisj0zlUZIKphKC3iw+NY3tWbNrIb6Y1
fVnQhXYlF5coKGfA725iTlMbB1ZWcQPnMmfXH4vVFrhgKhSruc9JkXnvi0gvaotnRHcGIsMbEsJF
cbFWKYj1FJI/n7KwQgQ8kENi4DP/DiEr5kLrrPY2Z5fp4tiHAfdCkL6Gv/5ZVvMWL1KFhddEHwR7
2grMY0s39veYg5Rq6JeU4BBnkwNGySCnKumlAsFCWmq8naTkmG/WiVW1LwDys0hJD+cxsXOzZH3Q
R2pm1mo9F2aWRaKruYUM2SdVwgyZ69mPmPY2l//74uWkVe3xHaNPzfRd3Zo2zHhj2uKi9Y2kq7yb
xuPANhV5vc8Ug6s0/MZ7U9hmnEFnhIysbze7AM5UOkGkKRHJ8vSWcf0hqP7Vws2flm+9Y1p8tiDz
Hfyi2Puhi+uluSVkzPWCYeeeH4Haa30mvm++Qh5DpHbsITHqwCJe4lTEkj9k0RdHe/XvwvJlJuvR
QIM+tp549o3gwr//M6K1awJHTE1Maz8sIwZ8GfwZ5uob13l1KWePO+nWI0yO/ru1ADyGOFwnuX3j
4Vlj7YOsaske7qSw+nuz0eEZLuhD7WFDDuzh164HkmAU7b2E6tGXIU70oTtDUKqSYpvverL+KYe1
mNZxpqu0l8ZOuuAIFd6dKENzv1WZ5BnRLEMol0PeP1RLH8RzC+yOl0JGsCySzHWMg+LHKSxqQ+n6
fA+un5LFSk/+vLYXUWOrT/H4hBkzxrHABRwwTilyYsCT5I2zr07WvuooQFM1XPNwOs+tjzM3azJM
4QytpwW3DYU6Rl8kZCr6wsfS6bl/3ZAdA8LiQ1nGZG/OeYeBD279Uyfd27V23pfZOy1LQD1IVf22
/prQOtjf1BAsheohjHs43dNAv/WU9nm0QeG+nfaipP44rKne4kBkWOpBGOtJW8vbXOLp66e/vYGh
zJ8VSoQsnuEnsOx0y96XJL9p+SENsv7tbQEYswgeFjy6u842bniQIDatLpxofnOPLEI4BR/ehp0I
SRDrztyCKiJuuwsReYH/xQQW7B0TAR2HPmr/LB6D/0Q/ZhGjW0DVjF7YWhEre/O4LOjL61+inViw
KvSP1nAhsx/xM+DnGTtaEsP82IXdRbn1/VTnF9vDkgoVaGQOKX0Y3qb/liGk7ry8vp17RvEYFTAg
l795CfdB9u+hoV7IxONRs6YdhfPfudc90TdCdQzBLPk4dthAbzX2mFyMbyJPH2eFAc1MxzE6AKRE
7PG8Uzgaf8MJS8Fm8lOW2YcunF1BB8mWTW/+aj2GjfhZ25/Aavnvvj1EDaqpcMpnjWF6nQnKhWv4
F1sQIPCVGSFjZYgM3l9c7f8xe5B7u1rcnbKYXkheNuZzO3fKz5LZh3Dm3ThWe2FZL4Nmbsvm9+MN
1m0QlGKXu9YdMhh0AJjyTb4elsV87Fs6QlFavQ4Nzq/el6re2Xy8cJZ99Qy6uAJSlDzZjEKne0P1
R5DZv5sFMZiOdhOJLHKnjq2EokYXG0Cd42/rYTXTSaWJV1QIILPlPsgH0pl+jHviXJCvjEEKUr4K
znwerD9qZ271bq24/Y15+SpldgcG8LJtkPc9h8BEM7Ma+eaDaywhH5QMibJ5HirryRPpuzkSEfCg
+jbMVUGBEi4JeC22uiGEINKNB798tlcqPRCY39f1S0723uMYC+85SoP21ZyLpyz3z3QL2Yw8FeH0
3n9qc5Neg946tenIOsonMekKk6C8ddoKkzOg1SGuhtd+2SFyApaNYvaezdY/0Gg+7MhbnUWI8Qpl
PjIwswCYwMNL0GM+Ozhag87eDnNGfZX3LHreYr3Q01fk7e/q+Tc6hBIwXR0zRoeCZ4aXoXJbivW4
uFmiPl5N77tl0RhEUta7BurAllXJmqt7E9fvYPXiwF8cB6vAneTPd1afr3voIhwhjbjqX1eKtzpy
4D12/T69LfwFPZZARMqwIw/ggQ8+12FRWD/ZKj/1QGua4ondCZ/LYWq2TtL51VkxF47Hhvi/+ME5
0B/QQ2+tHKlX9+iuWdGmUTrWp7ahC6At13srnB3qMSzvgJtaqx7ZXs6/m01Jt8+RCqrG0St5Ky1q
uJM2Zx68av9sd9/kYvHYszuRxj5gW0nR+7P/pt75jzN8DG+7iCfBGCJdCJ4zuEiubJJHzBj5vucd
vRQUQdKigcsd2TjOPa75ziqf0BYhqjepHUlJV2fNlEHRgHAAPvjTm5A+7dmCqT+IjBETYbwN3r8P
/4kSjGtDDjOKnLuy5JNOK4GV5GY/J3jImZeQHvNosWbKx6RUFcAIzC69A1GxQl8/1naYqKn6wEue
Q70yqssUjBwym0zudT7Xu6Fr5sR+TTFGs1TX11pg3RDyw/dSZW/UabFq92g3vU4j3Xh+YsvtJ+Bc
UBXX7h19Pfk1DCEKknu1c+0nUHpnDkwTlkAT5FlYdCcyDjtj5tJghOGzM26x2QUhk6+dw63hiL8T
yJTBCaaDic5QmquczyW9q7OL44k/vlVRqBMkMlekEaqGkvGgehtLzJUIoMCUMyRqKMTzfpgzxflo
4rGg0WGR+qXKWi77ZlT6Z7i5nAZYOqB12PQO9OdKiI/Vf8mJrUdVy4S6VxIG89RclnXZ1bVLdA4G
JU49JgYCoMtI9xze1Q4LE7DqwvYxo9EkMSmMJ2bxYiiMTYg9D4HONEPKft+KnFiJyrNY+nI+Khyk
or6KvxIEL0mFlv1mPs2u+5yC7E/gNDax6rAKuSNNyM1q0Fl2xaR2li73fVbhDgznLFlc+gmRGvDa
mjxImMN2GVZpFyoQ84D5s6nJLmfw0XZF00M8ljTJtt6yG+SGu15lH9kfq0/Xp7VxsXVN7I2LO/2I
3E2GofEiVL8lYbzSRAC4t6OcUfRVZ3u8bbDps5K7d7uG5/Calc+oYWPf2QxRPvfVdN9zrPBLrOS5
OVdxMPmwBvhhg/I952zFSdcjQqWJdOUFJxZncfsL2NbHoTbcy0aRDdFLamKn0k3wb3m5bCLKGmfu
CoD/Kpbykhtk1EkcHJ0TQFodvrh0632YTi++KC55ZR4ySeGis3kV9kWTcXbVvHepJY+dabZxvakE
dP4xNXV14BF/z+UoD02fm5G32V/0u1TCLqiAD/46PYZdJnFfIZcju469ieL3ka43EiUr1/g116fs
wsXfj7VPRgGfWdTxeVZZ1eFOE79aDHTwmdXpn67jiC9hXmGcKV/KagJc4IZv2pTQL5z62Pvf4A/G
fR2wawX+B1sel7QiXU4ZTxG6k3uHp12d9k4RfAk4mpHnSFiFjly4H9QOLKfpielDBPExvwmQqorQ
3QMZxcpynUbblgCxxAV9X2EkDez6iZWg21EfCoDU4i8OrosSp/W3vH9yZoADrlanTUHMZp8krl+g
llJH0W7wEtbC5EHN4N9qCzbu6B60z9iyHW1Mr6wk+WSLQ9eMfIjm9j5c6M8EbaDiVmXT0SfVg42v
ZcMOV6afC4+1I/EiBPaRWumzAoP9tITBaWqqYs9khRsWLIo9j7lKBkNln60N/YWJuGkNBJ8oHfRy
mBZZ4WQEEKtToPw9hJLmUlBNYBUtOB04Ndyj+XbMSOeHKtuG2AnfLE+lL7Iu98W8JJtpvQ0AzCj+
JCjRchFdsukW4OhyTw3KK7ry19gr+2g0bMqTIbdjCSGUoET6XZJeJI/j4ZGzfwZffec2Z6NNvnNA
1UmXP+hmnJPJU49zgQcCdoKOMoOLX4iRi2bxq/I5Pk92k96WQXUC0slmSefGsaeyO82xojgcwrq1
fuOjfDdUa06PDf3AfjyYk7fvu/wGVPWY+D3cmBQU0jWbUiakSXaSUMqlb7zs2tGHK9TIjUtWH/I8
Tw8cQT5KGmSiUQ8Pmg/VHoAQUQzqZNxKWHs+z+B3yDhCmkf+5DTBbpqkM59ADE1l7Aa2RhH7u2DS
YSTPci7BB+xsyf6Nfw+W1AYXOShNJ2lEs++8wLmdOBLmI/1q2YSa4+byPh07HAzmKXApvPS1PtFV
3MZdx2H32qmIOkKRiEWdBYP3HdBVuXd1x6x0awlEwUcGnhV7pSFOg0swAfRULLXmklioT2w0/2UK
lj41ISWFRbRZIehHGXx8XFEZup6Y36h2+5bXiKA/Os8hDb6b0xOx6okFTdMRcIG1VwY7qMADNjIX
xd9UvGoHJce3wopZBrwRWc9xv8p3HKEzk1icK3Y1321SYX9rnG8RFtfSTk37H60SEUfiNWa+/eXO
1gcz2CutKFWHdOq6XX4FHc3GTFUvD4lJt/BO4b8ITbIbVXip3JBMxWJy/vBVHGbzcEuAlBFMgNMu
o4x3BzGkpy+I6znWQpA9iHqLIn04TlakfPutZalEwHCzyGE5HdugvB3UeZPE6DhIb7EL3MKVGfVs
pQ+Xw/aMI4ebwxa0WWKVNGwHxbqTwnd4iQo/5srp4HF2Pn2LmQcu2PNkPQym1RPb0Op5W8mAOfg+
e/abnfavFprRhnUeHOTo5Q+VfiR74YtriGfDVl0jciZTz/PhaquD0+Y1iYb7AbCGx0uLYu+s3hQr
Hg5Yav59LtYHb5PH0HcNBunF9uQOjhHZusYBjNO6DgTTmpy8dbMpgNS2AvvqPqVL6N5iujVvSJrQ
CoR9RTscvE36kvrJ2nNjdiIXpeVkp9DHECG1U5SH2ZgwkG61+WQW5oQgwCFzMF3SrDRDTZNCG7B0
QKJu/mkR6Hc+6L0HTNx2dJ3n7vXMt/aqiarwIPMftIl5jOLK322p5ZH6XrvbTI7ntTxIC0U/pw7w
EYF7vqswPrVL2Zx0X5N3mdR8pBTieYLRsLM30zs0oc05TCo7yZmcZBYrr99uzaHY9B1tOIJap/kM
nqHDQ+EFl3YdPjub2I8hxtfVsp1nk9MsF9qbvp7Cu5nllsk94GaIXG8bZ54ZNvM+2+wne+X+yFDb
YFBFM7SbbS8TSspjllkAGNbuaasINJA0uzb4UfSJK6583hz4IxVN8FVtHny1WjBODYq+nIqYH1m7
tS2uHFqN6dDkKKPnTrFxmUQMFQtb0fPLGG2alI5IhK/MywCLYGljqgfqx39fWGwIFVJBtV9+MOwR
mBayIiVp4P8yB/rXW3mqerO8LXQaU68x3dmQzh5rmaXsL5UZKfOaoA70ZRTUCmfo4q7JeyU8/rBX
tVSrWPq8qfFuc52SJ5cKF8PsozHLBEePYHjk70ZzsHVzmrv219fIrmbpXcrQdm9gmdwM88IFxgke
MA4xmAlm+fzvywAGyDJznMIFtvExXPZpLf6UHV2drHJJWK2AaYqqgIgnvEhX5JTW4LnD2nYUtqWS
8UpJK0tbnBtcdtTNnP3bHJDWjeRI6i4VNWhcHQk7+ALVmMt1NXJAC+2R/uAhsLlnDLQ/tQE9cAC8
i7wPbvp4Jd5+i6P3Zy3D9tCoZU+I2+aIbyvqkOa9rin0K8PtsOSvPT2+h4GYSTTYIxxxE6KFlzao
XDm8rKJwp/s5W7kCi+ycz+RnjGU8hhxRsJqEpDvdVh8Hz/tsFpZyUkjvjTMWuC0E+SzC7tjMCvA+
fli9p3Bqt2YegDeDCjAW5kwd+VdWFgeoYtXx8nA5OJhzPHbpcHQ8gA6uV9s7r2nezSKbHsFExJvd
/DfqvAIITW9t3hLvhQSkYsclIjnqEKhf3ccKyKBZ0AbTOfl+GBucqSMZv/SvvIIxr2hNjGgLtUhd
1h08onRHjvd7WbvNWeTmzsjm5ZxX1U+PfS8phrvMwem01EQNtGnDJmjr97AjVJsWlkn9NLEAY3Oe
sURiVt7CO95xpnGZHdMEiMkxmMIkpATctoLqw8m44mfV6t0O3bIe0cywWQVp5GYMk6gTuaXO3rup
PKR0ZqJE2XqkbDAd9tUWY89ADxQCEtDkdj/Vy/qkRYaFHYTUrOFZi27hm7N92iUFgc46/ic24r8r
MEtdvmSao4KuD46frlFKpMAp9mkzUSvmUIFHEQo7hwk6gVJR0PcwvJ3JwUVklgcdkNbE8squHgeu
b0eEvxjxNsZ/2jH5Xcvto/D8v+1EJXO5LqfNoOwoX/3vMmxabj4j5kRBunaCkoS2z0S4DLzHdV7p
9nHSESeU0WF5zL5DOydV1gRU0CFO1lOFQlJ2WbTBCmkyfgKxpe05LIN7r6wCOjxxd5K+YX3nx0Cp
78Oklm2RmHDko3FFU05dpi3EPgkplsli0R67+rW+MTv4HjTMkGT4j1uWglEQxCkd0Sek8xes5oia
ilMP9SbekcsdAK8cbByT7sBa1H3q99OOlhoe3c0sCJvD7XQHwrgKCbykO5XpFVd2w/jletMfncn4
NE3rga6PGemXDI8l6ICry9+18oyDj25TTDWleQ0shcxmeHAV14OplFG5I/L46Q8G5EG//6ohRdwY
JrE5ZgSJH6y/IjMeNWF1iuG3Z1NQ/V2kzQ93T6JvcGtGanELy/FicmAIjAzJL8pI/6TGJq4Rk5mX
wzq2moyvQT22Pdjw+FqGJhJyJ9nyNJKgBblD906sPbL8oCiLN4cO8t0kHOujSbn9jQd0Jn0f+Nl1
RkEYcpGvEA2rl9UBz+k5eTxqhOxhsIMboaBawEm7zoo1tyPyLMy9ezK95bzc6O0eekN2qssq3PdL
1sbTuDK/zKl7CPLukeWZYinlqNMkffOeIl8uF3Ye5U04X4hwvpMNI+wflIc6cNixBh984ZTGRlr6
l5o9JnJt9qjOxIzy72xdAM48XovEyDS+gaZe8uxhIbQQ98z/WShLCwdJNuUwndDU2y7AEWkq+1JJ
4qKpqyB/D8tFIcmCLRxPjeJBKAIyskabU8oGZdIsq+5CT5C3mOG5ls5ygQa2km/l0CxAxLrL2hxc
a3llg/zMjNLZa2/6k05IPIuKuWtkjIh7vNuBWC//vjRu0ONWrrt3e0M2qZyfkikt5WKvtoQtWU6r
vH4SaCIU6T5HJuFezRc4KK8lhhuknY2r/Gq+uFh/Dq1Z/M5cvpPCIrvNi3VxOuX3DALb7qotFlGJ
K5thHb3j3jZzzUMiquftK+TotO99loSltLKo0dMrxgeD2EXwmPXbdFCtme2XECNHx/DmRpEdIo8X
vpTtzFERrxxMg969pCGiJ7jTM0bN7GY0U+vgbOqR4IwAU7h85sxuycVZP+HgvkL54mMlxa/fsDcQ
GQqjmoEfyQ++U2vnRuLNLfNgBPPLSloJ81GIzXWuoAisuMc5yhOz8u2eGk4map5HafCCtXQU04XG
LCaPmzQTnTFSn1fUKWeyf5Z8yfZG54vDMlT344T07TFi5siS3//7ftUIwgUW1anlMHsAB3grZDeR
T4FexMk72AW+6C6iv8cDo7gNBadaO8YZkDzRryvBEjji8XryPTPIGq+QZqiX4LuQgtlwKWzQVchk
FgXt7F7ZgFwK15iVXWDN2NEc8KzEvF6fUmsnUCpjj1/8LBm/wMVvcWWSNYWxk3GNz4bxy+YT0lOy
xm3dPeRO84jLe6RwvqJDZjQoGAwAbf7/l7HjAFwyHjmM26dzjTxOHYvXNtLAjD8nAAfniUM6pD/1
0B/4P8SD9+ps43jAYFVVorgJMOLnlMZioEXxNtIvvx4+/bJrCRkgtbpGkZ/CDhkeJuyd3bP7ZxQ4
7gb66ZKV1w9tBDYvjy7l0oTBz351dRLgMDPtVP2FqJLQu/BrqUAcdaEdELtIBtYyPwU5lyWHwKH0
sWHatLFcsbN3dHG/1nU4HK3p0v97boxwIYzhhbsR+/bZ8uSO7nJ3l1oumb0Z73zoon4R2n8SLvFV
krYHUAn1SsZ8aV54+9cLhr2JsYzj7VjaltysjhqwB8Gy7q5bXX3rAtc22+G8GGnKU4jLTLltfYtP
1UFHkz3VC/ycTY0wF6rbznGze23VyeKk4lKmEy6uukXWMIaj6xLLY/47MXbM4Sd3uOPhtORRTc4u
oUPoPpMTfSV5yRaAgdXg0o6LqvVI1x2t0rnfgBjhR52efWW8GFfvnqM1lWZmVcacG1fOVYxEuvBh
YV3BlFzwkxfqqbOqZRdId014sszbcC4vzWx3tNIRYJlCzVyrgAq+BpSJczl8agCWcMkKqHZxEUts
cIfRZgK6deuBq3zmMCvwhwPT+Dc5yBVjy/zqDEmQ2iU64mzuZhvgClorw2pJkEAu6MGSa09I7Iyw
3t7xlo/astW5LIbXQc8Fo//qkYkrW2dtnUQXmgeaYVwar2KnY1jXk4Be+dc0enEa7VoEkW5LD7VB
xBR2ktpRejueQQ2Sdyh4YlxYwzulMFjwU3tqhbk28jYCGP1bigHD+Dqlh97gpvHvz23pcP73T7Ct
rYON315JtZ4r2h+3kbG/rIKnrSfZxuRuxmPAJBx0V1YY6GEMnBMDv7+HhKk2rrdml4vDnI/owkGw
EOIL3GMlQgr76ATlsXP743Cdh3ilV7x4q2A+sWo3AsD7Ju55TNKjJzRmEINgEZoi90ei4pZrMSi+
pkpGFDNBSc38FG74D0EZfrmcoXYBw1IOq+yarvT3oygfqCCk2nMLYMlvDeXb1mut2JvG+TqYZ+qx
5qThe7GuNBORpe+t/NvpB9afsNrigWskyFtkfG+UY5RVTXM1OlNBEzJHWTew7jackoS+oN6psXzh
TMqlT4jp35LenecgeDSFiW3L8NX53/ubkgCoqRny8jKMIHrjAbv+N1dJSpp8fKz/qMD//mnzej5C
2GqitEZorYE5D8QOcsCIe+oD9mqw7sOBNa/ZeEN8LiRxx6NDKLdTJ047u75wkWZ7EtVGBpa4s4u3
3OTDOhV8N9e0jw5ss/OcWyRaKxI1zX5x8T9Umf5d15BvqSlFagi/8y0vXoEPFIb0yCfV/PU98Zo3
Npx8ogosDZRFoxTnR230jNDrl6rIh73htBsgAf1u0PqUUATfnJepFyUclx72INxOJrTlnYdleD8Y
jyO359O/92l0y/bcjUcPl29SbfVvRZMtkTVONsND34n65PNieG6x4GEZr2dN6lV5ua59PTO1jSXq
Zctng8LoQ9cZWHbg7jPaM46tqlWCFILDoCVS79YLdhPhvXEV5H9dv4DdAFOApAlDgo3o39vPyQRy
gAad45TjjjZZP5pzEynq+iv9+9Jq+PRuB2i+5l1Bt6TSVMvrnx4OjAD54Ud2wsysLKjvQewQnEY+
sTvAI47NeAU7ponYcTYnDsbYSD9tCE8gDO9mnuLTmr/+a79EqhRxuGwWZ0pjupPdEBwsd6R+xMP+
FRi3NPHiJR04ORXhqO44064sF3oDy4Le060dzCIyDll5u9SmdXZhTnVKtHescXsQRKDtjKFGJpLf
wE0OHozpOxSE5iAwKO1kqlB6akZB12n+1RkN5MbQt5Zf/dGdp47mloW3ViX9g2esv1RDy8tMPbQu
C5xDqwfsd4Ur4MgC6zM2mM0sCYoi5dzlEu92HdZ3gaCuG8E6jZmuVRd+vv1mbBnxDvfJNUR4gzcg
chqiVZ2NoFBLIojksdr9FpYDYElv3YHDWG460hoV3TR3TMk1viHSXqKvnraBuj20heIKKHzC3kQb
eEYazQtIbvaYFIxghZzuILFnCUH5gFk+bj3Vkj6d5/q5rCDSGDdhQGzHKy1GT1BHUEIBwRRlMtDd
dCN7vcazjZtkgHgvpnE5ut7y3TLHV4E096Ym886vRZA/KaZAPRhe90vGJ0gnzLq1dVlgZ50UUePb
0Lfv+b/8FDT5mWm7HyCTXGsTqwcfxSzj3Ih6sANfmVwT6CLLnnPv6tLbaGOweo+MV7cbg15GvQXO
TIRPpcs+a/r1WduWPGA2PSwq63dKUn3gBwUA0Bre00efol7kFoQa2bl13AY+BibjweG0HPN+5jS6
yz/jtRu44S9kuGqrRE/fbIU8uobuYnq0IiaHNTIFFeZZR/VaBb1QmkUa9a649/IvKBHsWhi34tDG
F24FrzktLRFOBqTo2o6Gsf5bmv1+mZYv1QSfQ2F/24Z5anyygbrkmpoWEAklhl2X19NHZ2d6WO9K
htW76Sol2/6dXDubIBoxkxMen4YhRvkDbIMiAuCmOzJve8VlhK3U+i0zHAqb/cu2uekuKnr8koWm
KHzbZNLj8N+M7uLQ4Y393DT2k/TQBfN7QDd/Wx+5q5mZR43B8IVBiBw2KTmYBwWTCPmRVXEurTcF
YZolzJVR0zJgF5yUcdnB3rfybUA+slHyrReLchDDqGNn8l49h0QcobtM4IBLlfkIIP10JZnEbJZp
HDgyEk7/U6fGud6wUgZLbDcLyawVdMhC8GsfcNfkWPc0mTeZefZd53sQ5ntQq69sHGDqg7a33IMv
9FsKIZMLP7QPx//rp1zE5IzdQYMUaUeVmIgDWz/cmn5IrnfBpW7gxqDpjrDpDzM96gzxdUWDUn8D
Ts8H25ge/NCDUkSPXEjsc5eugXmCJPdS2GDrDLbxA1bpOhE1n5c2AA8qINRxL9Q3c4ULccV5kQsy
soxqEnrntryJuqGkA8R0475zi32xqOesPFhM5RLoY+TVHLzqniZ6NBeiPCxzs1dF+TJ726PNpzIS
LZhRBsaEzGFy3WxB/mKJdDpu+SrQNQj6DUP231h6dtItT2vJHyEgHkb9+k2vJwLx+Mm0P6dahYXT
un7UqzeGt2esiiW1ijj6jSIRKeFYBE/tbyfbBs5W9iZz+xSTKb4GwWhpx5AVD1TfJI4FWKqvwckI
Q2gQziW171267132BReO7tnS1h4hxIryGYh1qJeYUAzkIbMYd46YW8YS7sGptkPhtf+ZLrieYG6A
a1gOhWcoSf62YA1ChMWggZgrxg/PRlIfw7THnTQA9DfXL9yoNssIADvjY8ncyA3cm4otoOu8jyH1
hh1HiVSULD6KNQoPJpxZfgM1h0laeRi96xAHjGMwsueAxozhSVqE62UNv/z6gE+UpN2mS0kJ9nhR
g0gm4iy7zeYLrfMwjWcywqWjVVQsnSS/B1xLWhuTuWY52bTT32xck+K+uprK/WFBGCG1t7pcjbOS
K0hh1epS2P2d7jGgNJ5K+AwL8n3qHeNAe2rlZfO8hwr8FI4k3n4gXDXNyPQ1fBnq6nj21Y+b+nsG
H6w4mX2ZVaX33QJkXIC2MJ0bwQlx74JkSDQVC7j9zhykmMmkuO9rCGF590BQ4pZLBvyp6xs91QBY
kaN6BpJROA7GHhDKYSuye9yDa8xC5FVGvg+tK9i0sj9WqRPNzRuSslsHt61kBjQQNDAnNwlnhtr1
+tbLBTk0f0hxzdP+wf2IJaSfwU97Ga+WOQvcdQdrEcd5+h9f57XcuJJl0S9CBEzCvdIbkPL2BaEq
leC9yQS+fhZ4O6YmOrrnhSFShhRMmnP2XptKpfLtr2l2TqIdDqCSQrt4kaMCkUCVZ3dVHhV4Cg3t
2hVcTOBQUzNZUngg5JLiUbKKCL1z9jl2PVqpuj4ZBWUbvfDsVWgOFwRY4z4z418VJYedse9hPG10
hCBrkGGbxsHc2/rvjabOWRPVu0hlUDrtOwpZm4yDurboI29hEtYQWcGil2H+4YQeiiY7mXecQ+CO
ALPzcSJet5xfSO/zzwZCr81c2Ugrwkcz9eCLJyFq92lPpGJ1lKFbBqNnV0xv+aYlRimwBOHpQ050
tciYKuFbUxSiAo9jFHdS57TautVCouYNst+xFyEVHg65ZkAxdKg3lLresqLNgStgeEbKEjkcFiWw
8Dr1OqbsQ1AKXh3HouOSYsqY67Z44j5Df3aShvHRSjdax7HzMGgW5IGp5jNkSKjyMvsA7MAfGre2
yudtNiFHd2qEBDJ2NqVFlVz63riRPdt6Iq6wP/jVBrniuVuoK1x8qOi0cj/HlC/RfWMRh40AdQm1
GBgv3JUoeOCjrnPjoeQUsotpjnnfjQdzNL9ijitCfERHyP52A9r0gzS+9VGKQ7T41mp4LPybjBNu
+qPFzbWO4SqUBnk5cUkeb5Gc9EEN2xlF2ipqFiM1hVUyowbC01Gb01WiRE8NliBN0dzZHuCvkpyr
ncRBem0mKDzUCkbyrH7jAYOfljX72Pcs6sg+CSBlRSGmNwgLpIAKmvkcjk7Q1dIFGFGcMzgMKjQ2
UBLQ0+X3Re37lzA7y5hDhe+gWNuDba/MYryg4T+klb1YB2B8oW8v90o0FW1qfX5yIu084Qr6MAyZ
71Vhcv+j6jsTO8rqPpqX0SR5Ap1tX6cF1I1iLv4Yq07iEbDzUy4Z7OcC4sF4NtKZIz1C/dBLQlDi
GfOGKyr/3aIpjEJLskjSNbGrUyskZ83eTksYpe9b0EyxKPkeliEnrT6Q9P3O58mBXq319wOcH4r0
D21Zqw/lmXLjo3Y7YZUekWPPNNrT3z4btw8aQfmx8TNYbawyvTz2zjb/NUswp6ahoso7/C3ynM3d
L0SNjwQBWO9qKh5nxTtEVi/Z+fEWtPk3UEdKJImy3DcIES5TxRXZ0rhcmVSSL1FBsogeMUKkDWkB
pVTue4JrLHaKj3Y5FGwizRBh4OwZ5Qe5Nrlu/EHnZN3FYMxc4FOc/6+xlueU/Ks9W9toXxJPv0s1
PN7IADdySPrnsG6PqVnskUGzqM6Rf0Rp/+bmdnXwYw1G4vJ+/qwZa3NS4iwNFW5mw6EPhsDu9t+J
MrHhqykd8mU13UmHmhjZoZBWjm7TGZeW/hY55XyFCIhclIRuAkTJzutQDcXw0AbtMUEI/mmG0MZy
2ZxKMeSHjAliGyFFX7kCV0Y8yQOGm+yro+kEWxctEGxkmHgaRb+iFVSPte9KyWStnNPtshoZfwO7
5XqIalaHlWSlqTFkx9xZM+8yjzU2SAeJEtYMrD0DNKcQuKdVczqHOcdKTfKdp8IdDjXWC6P+7EPy
CtHqA17Ovxo04ZswgQum65G/7RQparXMuz0dfz1F/5npv+smNM4JbHJsc1gIqROTvXzIUoAZmuc6
W4+Q+kMmhh8kWuPR0uhC+RixtlnHYE0CKhzX9I5VdLTSCFYJmAMO5GA+GXNybeI02RIDrS9QvIkF
tjntQ4ZXFWm/Tclx8IDSX5D3A8qrKvOCV4XWXS7H0+C/EkN/1XILynZoQr4brok5lAgzxuns2p9t
qaq7uk/PzAY7I33unQGApt8B6zKRwImi2c0j8Yb0qtC7y7i+aipwEKSLtG6flIf0S6TXEoDVlvJE
c28tQuSBlWyn8y5mQiJap0/JKSw81vvEy31SYqSYBgyKiF1x9mRnnacOmKFv1hejIbfMnJzsIRqc
59LUvBP7xB9UBFCXsSav27j3di5AfGTEXFwEhNnU7NzQ0c54lYN0Sq5Sx4cInDPBPYnzwe10ApBh
htLJz9sDLTM28l3xE+bVF5QySBMakONm4iguyu91MhPQGGUtWV1LgxS3yqUz9O6xcup3CBBwD2lz
nckHO2AgRiLrl9PWWA7Ogj99GgzjNdNL/xNNtIJyXZeXDFnZve8+sGtmad9K5yPugEDYfW2xsbZe
gLhsdAelJ+gxzr1aED22sUUc1n5GCLAwGpWsIa0YpM9MlEGWqDtn3PbMtq7ZpgHlqZGZAyPcnMOX
rqNHozx6EjpSKuniihZYOIXEQ465YqnEll5kvmlWSo9ahtVWsvh900ykQZYLdWuwX4wuQkm5LPTr
uNrm3iAucZhnyCftE9cf+AXzBaALZWzFbW1ZFFdoQCsWMHrkbOrJw1JAOBIFy2WL77LU0epfSWec
7N4Ve1XqWAJlfkqsEYdy8us21GYGv54b81K4JNfCqa+AEaajmbAMtmV/Dfss/PQFrAO8XGCPOyPa
lpwfv9fZu9aUDUTf7EEaRMcMqSG6P/rTPVE7+4J++BKvFa51ix3OINjve5H+JGKYME334uSUaFgd
QRL02FCkyzXAuVvKH9qPVoFjy+IXa6pSqkKESVMFhiyhYcQuQTGhHdbfNBEyQ5SocioHyahRasQf
mv6bI9SbnQ97zRleWd0QLjn3p6mPHoWjfsXCRaPB9Kpaluu9SlimFiBDKtadxPYJuHbuo21y0uku
Qa1ALVCBaTwgikxogbbtMe4zVO4muN3BfjKxfipQmIdWL84hEQAs6GkOkWfzofn1g6FYNMnlGPu5
n16bsusf06x5iUNOutAYi80k9oA715vCDp8TAom2+mLnw36GnaK/swyaRAJ1K83wY2vgpmwW/YIX
/vIyWtQ5AY4fQEJPbadbz37le+dxZFE3NBAklwlbaUi9mla8Rz47HCl04BujZCrtqpF7iBwpLyec
UFuAOI1ekOvkC2tbEAF+yBLSwaQLoteZjdeYDI9p4jbQlaQm3RKnVhsLS27d2SEy4Z6hjOGfImNu
PKXJXD1Sx/k9QqA7MCV1q2a0mg8fjwolkXqTGkwJSdoB4rALgjhkxc4mxDlIemHEJCHHhqA418mC
OaWVnkzfXc5JmjRc0An45TmsH7SWdQMdyV+u9xyT/fo2j/ZTEwEFc4viGlVJtO/wW36gjwZKgMuq
H7E4jqV4BgMi1refnBiM9HEbDhQkbgsr1AiU4moNOClWhfdWvtrjUL2i9Nylav5oWw5uBaQLtcaX
WGbCESAPfuyO+5s6AVfwKURsSwPCWluu5R3EmJA5rQINEQkUI11/n8ySneeU6dtqAa+FeWi8q3+m
+bZ9KmIh2JMxFKakrtTcgjG2kg+RdPeohcqnbCzVpXfmCDb2yAeKGI4G+mSkSmUoBIfw7vbziQEs
SJsq59B27qWcqic9GgnltF2W+IUWKPtiEDz6oeOBISiAJYsnNBOGKnpzByU8VrJBSkoBqHofo2h+
KoWqPvSMYZH4GS4OU6s+Ss4mZw0NKmqmHRhfJkQ1mEd3JnsH3Smy8pFpXS/6u8SKv/XBUfdJ6tQP
zFHvQz2FxM9O2nYyXIQfWaS915HYTVRz11kTtntzEncFuzE0SvWwE9UoKDDr6j0bJtyorUsNawZ/
zq2uXfSI0q0/fcKhCNkZQqcLWZZa/GcfRalTrxrdF4GiJyDzrV7reZx8ZG31FfnkQJbKC6jnDU9G
PNzf7qhRN2hsKQI7477K3zPt55+Xo1rfC0FttR6w/GWssPswi/dW638QhOdQsve7q6QsRahQ6Hw4
Is7Wxpz3l4xU8kejSe7RUaRZCyK9ZJc7iWFi787n4/YBtd6p+C0HmUMX2/6QqvuGk9yzPtUfksiY
aUWnw0OroUqmiu2jJnmv9IYelxajNcL495Sk81Md6tcKrtJUPZLBNR3qnMVuZw1PPc3mPZeLJJlh
3rUlNZBSzhHBvCz+EVL57/1bVjvtSzQ2ew44wgknRjtSp+S4TJJJOPGi1Yyq9TrOj2itowcZ089s
ojm9mrn+MUYVHYeWBkxq0QX0m5gdx8DYjNV7bNEHU5Z6bcj88eiC4wsaOcMpkrPJmRwk0h6NB5su
ye1BdrSs/tNrt+/+/cbt5/6+9vfpf33t9o34f9/o9vQ/vfb3T/3Xd7v92v//c//pL//X125/6u+7
/f3z//9rfz/B7TduP/xvr+EUonTYK1JSQc6S5FxMDMupdnIMChpaAvqynct4M0elDKg1EUCd4+XX
e38M8lpEmEiWL0EyLV/OUgaYp7DaxMVBLb/yf37m/3x5+1ZUY950Q/JMb79XG67PoL1XNLTPuoXl
eCp0VHkD+DyUJagmzfhlMEwKMEv1gxbcwhmMME2PUxncXsNUXwa3p95MkF8Pb4OEBES6sx5NgTew
s1dSD7eURFWgnPqnlMgxLKsLdwDAfhPwTZSvB/Zxqt3qTG15BYyH0n5k/klkC701nKnMGJRWYy2X
AEjEdSIQ0MgqLGXOHNRo8+3R5QbVjqMLl42EZo7cZDNtpu/d6ACBExb1kza9zFNmHgY/eSRupl6r
CQTv0MRfofWLVDAM1DPQR9OOCdaYzz1gg01nACsLO2erBtXiyRgQZVdb0aEBKZc353w5eIUWYQGb
LlYiDhAqf4NJMd+gpOzISgPGG8JRHDXmdXqC+pad9IedUPOxfHxUdoctEnSI1Wj9sFpXspwBMU9i
Cec+G7VS2zwMXw41+LptCLCHGlKzl3N/AbNugglNvjsyEEKq+EXze1DYH6gniVPTg/Kf7QgiTXoh
KUeiGA8XPSlbCncoDn2qvzMc6oHX6NjyY41130xa0cjeIumaTdbWLLjD02DVxIpH3jfSq20qlH9g
Gg1cMdgblz5FxgYRbOpSipwPQEwfh9pCe8Nh1DlHzoB1k+4kBfYRkCKEvw2xdxI/iGavk965B9p2
RpPWbsusTxHUoSsc6wjZDxU8ReubTiqInlFrniqoRevQp0JrJ86FFeCIatXdjxLjgu7G+1gnIiWP
3Oc599heWGiDaJZS2WUjuNQgUPg07Q8u4yuBo9EhdqyDoatHQCZgGgYkVHEeX5Vr2KvGSz7zZiI4
Fon65nbV9n2vgkRHMQTUFJkwsIadXQ5fXFxIsx1+yaDBr/ckPLRJCtHIY2NWVs7RnkFkR5kixadA
1hmmrbULuwU4xCe8mKza2e1wgG0Q+2urM1rSTLqdiajj2I4bmMHYbW1swsJNYoqVdhQkxri16D1v
PIpt7BTwE/LTT1RPUNvQ6eGbirCCIdvPafTlhxoIDkn0cubmPgUF/VMRpqEbnXtKljvYo1G6rpOF
xuIZK5GWZ90n2jstqDNHMTfs7f+PW8Fm4/Y87xdNr6SgB6GlA+q89aJPzGccc+F229YkCwCaxJM2
EAMi3D9Ng5Rcx07fKU+uIcRwx82cSnYT9kY11Nz6Bgs3k6o4TS1IiNE/ZLXxjVvQ2YxmnBy5II5d
Tc0nZK/cWlTmLNFr23lQd6ryj6EDIDrvEAb6ud4x9JV9wFZmb3FnODR6Nk4srKAlp3ULo1VRUNU7
GmjLQUfuHPDRrF0Vlz+eI/sA60izsiEK7CSlFKRUZEaJ+TWqgEu3enW29RKNQgY+nu3DBg5iz43W
1oySS/fOfaPc91RhPqe0yPnQlj6+NeobQ4w6HdYlgW2mTcgsSxe9l51NHXBC4gTSoU1wCqHD+0Rc
Wx2ErgVUQ8y6a5mrF72kgsIeh84Gb8CZ2uZWeMWAMi5VgVU4EtJDuhlr/0nC4l6FM40Xh5TD2xB/
G/YngzQVUNoZO6gW3M4AruxsMOBEbGQ2aWTa6OazNBBOcl8JgLlIWBsWslwLFkLHyNMsZM7NCeAm
QowWpkuoRVmQFuFjX9MBZ81Izlw9nQ0AaQfqXO8yb4gqHWkRWb/sKUVWYFNLkDo6ujyjlx6L9HWa
MNclSzKCw409e9OwpmawLaHUrDAmGHjb+7epJhkohQVvqUVU9IlIGaRByygLouWtLqDRU9/KjmLo
z7dp8faQldaiZgr/mTRdZx5BBzA1/v2J21duPf2ujORLVNzJJt3HIJww4mouiKDb054Nd3D7Kvek
H1Sqdvaowl980Rf0mkUIGdu8k6H9oTdSHWx1MN2iZC8FElRWHDoyosh5aPHqcbPbL5o+/Wol2KrJ
1X7HsbctUnEXNtlTpIEHIu4EVCIjZePrXEPJEzownw/CaJbSk0gEE7EeeQc753JubfHgqfh17mI6
RZbfBcPyMOkYyTUdJariD2WYIfrKgemqS9ap+nMZN+kah+O8FaZ0UKyVz5GlvblF/01F6qU25Ja+
cHTywZafvWw9D+PP0sTa22H15tko4aAc72Y5/SoWCkjbWs62AV/b4NdEVcPiIqNkO5WKwgSBU6vE
urdTFxq7aZ7MZcKpxcjWNIVPUSUtuHBqjQY6bZIMVmHUJ9vBK1Y+sPcY4ztycoy6HSW23YiOPUvK
Z3rUGNq1Gjx6H9ZBXyngT2G30c3cCabloUCSuRrtIt3OJhE3yiuiHexmWRqk17mdxhbPIqmbUivp
a8baMKIxaAYodg4ZcOQt0szsmyxw3DkLCq1Oj05unRrVX0Y4dLSfCMMK6f8FrOSRhCSkqFjqMpXt
n2Zxj97+yiCpidT+8+2JQAy2HllRHeiWXtOO6cdtfXgF/lOdAXVwFio8jdw6jbsgmaw2WFzywahs
62Q70FyW42xO6URZX8dTBQrVzbGvgZUGopDVx4bq6RxH9bYwNMh+v2fs4+fR1+ugRdJC38rYaAmF
q3q5r6Qhno0OQonwkzNREr5g0zAVNNladGJBurw1oGAsX9J8bghtmio7QtnDCkOfl7OfkkUMemhe
+ZN6TOdIbE2rgq3Hh18KuH2VBLcnt4ehy/oNeYpYQrHBHYo2eRjJb6dk5rvrlFD7f0bnkW5Io4Oi
M10i/7gcY0Z2TO8HPuW46pbjin1sGa0iQiU527fJa5JaERBbUwYiczt0bjmmorYmZ2c292ggm2Pk
hgdI0EBGHX/eUIiC5j3Fpya1hqBaHsyyOWP31g8N/SW8US0TEIsX7DPfbbvOC8R31L+QfUywyPxU
fMWDTzoz3FkWpKRDUeVmt7/g+p/GmYnXr1AqqNk/KjT5gVKwYQykCLTk1SabZXYa4iCTE125id0b
GzT8rijQhP0ZQ5a2Nf2PY4o9OgT2szajH0tnyO16EnRjfzEV6xTILpt6gTDlBeQrlHpDhkshqu6E
A5I9TvrvmOWIBTUWcWBEpsayXfCnCJdhDstED4vHwlQUzGz+kXTZVTb6vp6114I3DP4++LAcApO1
JwlJ4aOVQApnRYFFOoRXL/qhArSbO0dysXHT15c60U5TNlApxuOLiQDgTKq9dEpj0RY2J9XZYlvM
8rEtEvRwtRfEvbgnV/BTamR4Nh1hFUN6QixL5865KzBCH5iZ9WBYFlVj8ZoiUV3nEE7YNDDh367u
xPVYpmCMPiCoDQDQ0InPv2sdTzGED88OBc0+8WVLO9+bEXwhf+iOfjJvIpS1a4QOLMjt8EifwgBp
6H/f/ii02Tq4fXWb2f++dntqmmwlMtf552fVco/dfuLvL/zb79fL5VntzBhKvW/k76V0qn0TV9NO
0xPjvSn1NwvO6IM35s3DXDuvt5dFL/RdLUBD3J5OXv6AG7FCYJXV90Wffd9exmsPmIO13B58R3vw
fI5ev3RAI6eTV3TtGIUtDIl2Ycnr7Rt/v9t7ZxV14nL7URgX7HlY5NmH2Ig///6U05FCWAv3mkyV
eZ3wfq57raUAvzw1VI/9ynPGTZmGxrUp2vJqAINfnoAfMa+3r24PGhaqFNUkGOwJ7jQaJWo0aINL
62oO078eBhrnBydGY4PNc27H/nr7gdsDlRnr2gGT3DQpGJGyx5oTCw/Kweg6VzwOL603vqcRyTD+
14gB7JRkJYxlNGd2Zr74Og4QvRWXwma3g4P09e8e/lZ8QM/HkrYHsemwdVs1PUrnMsGgkYA+NHu3
O2PSp0dbAKjrlz+P+aY9DQa62H++sgaEkDOxorc3d+kHQf/ZlfkjcQAAtNva33idrk63B8kkRlQ9
0Ey/8f3TokRgn6zveyxN9MRZXc2Iz6IyCRBRgpizYvICyttjZqKv7WO3ORFFts0A+h3a5dntJa+k
3TWg1NZ6xyZU7NNa/BCmO9Yn2GFsZP32wZfmCwvoIDYQ4BZNgRNt+er20FpddlIS5Od8rAdKwmXd
Es+6iFC9ArQ9Ih6D9NKB6SMylXsCxjQDyB1fx87+w64xxmBc/lEGm1YyqkfWp2I4ZZTBt4lpvt9e
ojzl4SDn5BSoKPY5xPuTGgp3A3wI7sry1GVdjRC2APmDi2fJU6T4FKpEP0S92ttTj80WYXA31O0m
pr6H2A6IQsNag0kFrFTsLDFxyy8xOOC350S0pPBY2Whv/msRZ26c94KO+VYtOm5zaAi1vV0jUWVf
bK2liwRuZZsSzcuZ0LlCoGwnBCc5rH6FG7M/GKec910ceFZZ1qfEI77OtNS2KBu66svx+OcIOC91
D/g0suZ8R/PrZayhHN0eXC1Uewg/OBzxnxUpQlF8lS+3E3B7IN+132WF/hra8dGGA4wMuWV/Gzdc
eIduti+OytMDktas4unwkLMIRCRqvUVqfAWF2u1uR5MFf3W6HWxonuTuVLmHXNoIt+QyQq+33kMP
E6jKsIRwCdvWvupChvYBR/9SGPxbGWuGvAEDYryFjv+TV1QVhY8muwVCcSLhbKMsqjMqCr+NrHi+
vTUdaHHMtP0/n2Mp/Olt3s1rwx+HQ4EM699qZV1PQZvqOeAoo4rP+ndvqnkR0w9gJGxr52haMFcE
RaTwOwthHLPFoMNyFLhWnLzRia9Ot5f65StQwbVmPVs5NpQwsz8gpqAdzNIy3s2MCrexYMDdgv9u
+Uf9FPAHDRzryC0LVEOP1j60UXZ2NEYSD9KkjGqxDpVRXid89VfL6HFOz4W7NdsE6V1jg4pHdkZx
Qlnad29Rf08slKt2aiL9T+uDBTH5h70nHp8+cFsnek/1/iWMffcLM/6fbCTzy59ZiGPkZOYwJxBd
M5zAtGcPpaEJmtR0LSsCcTB7Jr4X6E1qXjPFAn9athTcV1vfBVpmhOm/HsZ++pXTCYeUBAVVdh44
sSmCPqDZX9EUPns2jJFwUvE51jnkIg8/JPULwqb6kKreR+cPzhE94z5Ow+RQlxHcsbGXbHEZXk8R
K5lVF7IToC2MdprklmT4oXBCSyZcChXPuG8d7u8ZUMcE2Jl+JBlsUI4yGk0srA+GibufmvRXNWAC
dqfFNq/Ae8xQNMOixwJSkS7I2NtSpsKplSfDPpKFPE5he19zCnYDjpm1qwPa8aMZyfbsn8zMBI5H
Ho9v+yTFUHRfVwRJrJOsB/sB7Y715akFanFk58/vLhPG4tMNa/5ImF/SLjf2AmHstXW9jWNr5jXO
3OHKmLGTwgD9OQ7A4BBHPNUg+aho1N4KPoVF92HG9omC3PvJifsWY/G7i0YoPanFfrRm+irGhM8O
aBvpakYJkNCN1PosRgSaLGkJVjNBFo8nSxtRaYTfgpb4FkmQg7GkI5q88/ZoMeOTyt5lgR6TTDe4
fL1i2d/VX5GnlnDAh16HDMTi6Q0NodpPpPbtSuUrxtwLOOuU7vFwp3u/sGhZpKmuCm3BvFA52yTQ
zEnk07cDvr4NHH4oThlBhskn+xmE3BaJI9wtuNzA49UdZJSYKIRetO+jsTRH5srAdkj0goOpJZ/p
NQxuKJlLd7LjzlJGfdfa+p593Z1GQAWCj6U4org8p/hHCqIOxuYTYB4jIv1OOcc7ofekL8g6CryF
u+RgNDbd+FiK+UTWlI8sKCXSqiCsNSFrNU3SM1VHxtJ4eMR1SZSkB0C9xE0sBuuEv2na5WDVCo0N
m7CnO+DNZGpIK6g7hayp8F/d1pBnzXeO+dBBHxlhfjQ+snLHFulWYmmpFS7AxrWeEQa9U9J+yBrH
2EfuTFicBcsvEjakRArrjUe0SlhzU2hAGImZJXIxJQFFE69MAYjNcwqoswYBpGBFQYGAxcNwb5kF
wTFIqkOj8M/1WJ5Gnw6xzLxz28VPA9VV9s1I/KJMO2cZwwPbj+kyugPkGKKzgTumlMTAROyGxD90
ZvvQ9+jRtB6zjjSOMToG2Lrk0LULgSufhoPux2c6Q90py2AzaeKa66CLO0QfX1Xkf1mWKO9roif7
tEM+VQxnv7OIOSEP6uIin9gYyFHxUrpEimOv8Jr+TwsfZlW6oQcFDuX9SL74zuiSz3EeXPS/dhlk
WVwf+poKqIoo9ejFz5zVLgVMk2L18jGSQIbxb7IkIVoYiMJhJwC3q6MXUiMCRI0mAJMIPUiVkStk
jSGdfBC23OY1+1ayonHj9KuFerQHVF6sZdjUQHpDY2UQv4I7gw5jhnKFf2JnsEHlP26I4vGuBW1K
AntK7zSN+GcLN0dECt6YXGcizsqAvWZ8sCvjczIYIuH0Rhu901+6bjQOXpGxkyQVk4Y+2Mlua3tM
7uXIMrP0PDZ9FcUb2DZOkei4JMp67Y32weqcRznIX3bmQKM0AbUVVDamOj1EI3zsDDUbOtmy2+fl
tRmEXPmZE17iu57D7pTagwvgmZsWqRACD0oxKt91tDxGSSFtHHZ8m7xVIKGlMev497xun6YxcUOY
2Tz5y6tAUdBf8Bdb8KmhxrrqcU+gzs3wFRK5W4TNheBoE1TLkG89X74V0N4NOD2ohQxItCbp6o0j
78g2ae+YpTJL+LQg+HRdmZVri1bCLlO4O7xE+7B1ZzpMxvzDucC912LXN2hmr/ibDHgLD7xBjbeN
29TYyaE9uUW79+mfHSn80ao3BjgwA37nxF9YNvKgGdTQDNxL+4ygJAfvNbJtYLSxOiGZQhXgzjSg
YJfVLJ5czRpXmVyimuyMCHDlPuRJ/Tg53isa7pbI5gXeXtH2SiFcIxOfU5LTGnTT2BRfMSBc+nTZ
+d/Lhk0Uxd9XPyq/kOBkG20hYVIa93GQL/3rX067UL4oFKN6+xR9He803MUcW+i90uK49EkDxbDx
90DGm0uhF4dRt3blYCPUI9sTw8uCkbL0izXGz5p+1zqYX60M9vMUAR2Y0XszsgHwY1/BGSSOAT09
+Nq+qyEwo5gFJ73kTiIBug/B/WbSL69jIXeU4xUj/ayvB/M1wozC7D18x+itKWcoeuH4Apv5dyLB
uLpz/6LNTnwVsrmwLX3XQtpHjmXhpjXMM1AoxGsRFF5f6+8w+WP6pioNKJSFXEH+r4yjaS204UXv
Ie+GwFFyTXxTxbqXvol8pISQMNTrMBfDuQS5/9ajyYty/0KOpHyThvPcN28xirT1iO8Xq1r1MaJ1
oo2dHyITql4okB6jziSwtEdcTQMGS2XpXGol051XtkfDsi5UQwjm8lDeTpV2MYmWqgrnW58dTEag
/VCmjIdhHO8atB+y+5nN3tgafbabQEx0i8BEKrYctaMFQMl+I4wsjyoZTsAtX4XTvLmVumuOk7Sf
i8jjtsgTgdHdRC9VYOdJhj+OGxWnyPN+KIVGQ/fOFI4EyEUfXsQam0zjQcr03uWiXvX68JUCUlzV
6bgZnOyObYCL5qtHI6s3zQ6U513T6pCS4W0g7NZoVqHLr0cTf5l2IXb+JKiJCqtTK9GqfIsZOXPi
+6Kx7sMc8RpWlwFyA8Z345xx/BM9zra4qZ4QxOHGGLkcrSejMYyL23rQI91kOvQRPdAa5PNAYs8o
9GJtYmob2ewAxhz3Ye3cJbL+wsj3HHIFUo5RJ5VqP41/Xip1Z5VZe+iq2zF7dSf2t5gzA+GeVOkf
GvXTyuzOYou7cnv1q9OqvYM+YSKTdugFuKMJx3RdQwrrCyLbaKj58AaRGYPOHso/ScEdSlI0solf
lJqGfLjPaM8K2X/7rVttKM+mqxr9YO83EMHtcet0dfdwe9D7+0YY6TYlSjk2U3FoS6LYY6pQE17n
g+pj/9HRrUc09B0nhrzukc0hteArenk7QJ68J7ggxfmln+ewnYO2z/6k/YxIio5HR0wxUJQKJqiT
/ppKZjXdstuzU7LLwYRL8EZlAz3y6LC1DfVVUw5bCxsenELqZVXzygWXvlr4vxMPoHRKLWxGuLxW
dojlFMhcTP9hpVyUb47Q3ku0h9Bx9BRVJNNLa9omaHK93pJYT+k71De99NXW7fM3uo5y67jxWwww
bxQfjpUQjJq4xp3l9jbwRNIvx7ar95w9CgMO/E2Eq2hkLQCJ7cZ1xwP9+fClFe52cGDyEVn/zXhW
bU0D/AnUNSRmAMh2Kp2gJZDFm0TqqY3pkFa9CDejsrL7pou8o4vfWZdkZmDXPkS+n8L/IdxYlKB7
rJrqXk9fc2MbOEfyGJlEb5sBvV5wV8t6BzqWvo2BBRAlELXpvnaidF305Flm88YALkWZhRyTrOf/
XySSnjbEZ8d8GXzbOPmRZQE7ay8ixrkgx2TcQn8OBjnd+yGuZpaa3lqHPFLS9t6NM9CFGfth45DZ
qgZKuFmaPUHYSlv/MTSPU2fBiQlxEHa+a2+aBmU63fDRQYHJUmHTR9xSAB81Iz9q0TLjGTDnCTHZ
N0X0p9DVtPbIhYPijSTTsBjGugVXWca/NIG33O2o3yasSCEaZuQpbwmQuJvJJ5G9zsKlSb9Jxc1O
nlN/ERiHQ6HlEnIDWqD0Gofqt9uYeOLdDkC08AsUni4SMRDHvcRW5hl/bIs2izEQs1FTEFhlte8e
Sf9hm1KM983w1XYQAT2PhTRwSvhn74NtzNt/7klQyAg3fK7pU1SVd06PiKIocMB9jMI+kgBOyDCz
yYpWy0MhshOEiDfU54LuIOuUVgr+X3CSkdYsCbsA0XLqzmSyGYthlt8GOU9GcsjuqnVLcCQgHRGc
QTGGsnbAILPVlmzLhgax2Qbqfzg7r+XIkSzb/kpZPQ96HMLhwLXpfmBI6giKZJIvMEporfH1dyGr
70wySCNvjXV1WmVReABwuPs5Z5+1vTq+7Ij9rSJdOnjtLgoOB3ZksVYJXpwsqc+AZxU8+vbNBJsE
I/g+CjzCGVwgaxsTRm3w0SRWWAN2IvrhAJxc+cm+TewXHG9jHiLxV0mFuiBPBMWDJtGpM44r0N4t
Vgco/UJvDe7xtbTc67ad+rXnYW0+dyqCe9ARHCxRs5w1GdizJrIXDbKWtarR7FYN2YLQhls9VMdp
13aLgVoXEEYuePLvyPrP/e7+PW0FEWWv+nYUw1kqfZ5M0dJSmpQcnMYTkhdXQQajLJzUymop3sfd
s1WGN7o+3Jl+jbVCsOit/i0yM23l/RAESy2d21lL349jwQQPx7WePMFEO/HI7q4mjmkQPNBqhyNo
jAT9NluPeKJl7qEOi62qn4iI5LlHT3Y0xq+TzqZa9AFCcHEy5D3VDo5beKesA53uGYWMXTqIyGko
Wade9ub3IVz20K4W3sgiT+aEKkzJ+DQwDbEBCrkn4eNfrELkPCrST3SfY1hGUQreyyvdghe+n1yY
WXBGX5SG6t0EJavdgZKmO2DyseOlyGVLyb7Y3qUx8IESER3tUs4att51mrbaEoAOWZiEvHVGZlkP
Twq9oqrcU/qdRdIZzrGu5SAZiOnilUblLnJQbWwb2TGRtanFdwQ4kLASjJwNft1Y3PWBQQSYsFEJ
f+Y2dLdlhSAhCp6Sno9IB99Nw0rdR+rH0COtFjH4fRshKC5Fm7EKqgvardIFRGncdgMzpb1umKWD
EKpIUOsEmFgjzc2zZe5sneS8HMpbGUCASPVhk1b1hgV/Nxo57neefcaxXB0N0uUkRG1Q9fLBhVfd
04GEpMc9I43yJO3SXk1Dvd2GTXbpVTSsSsO9iBJQmUUY3GPxvhGye6U7660Iw/uwqHBYHLSjLtl1
xPMmDqBLWWQghizvMXeDEQcyVARxyLE8Is/G6zrpD3jUvI3jWLM7wjDqRgtinrEusPaDjPtiav3s
EAqinZLUiSPfLBINR1Jwzp/ngMWGK2Z23Og2KzTxz3aXwx0czZ9JTyd2NyEvS5LuNAyKcmlwmLey
YEuBmf5RD0t6LU1XrRVRMwWvWSuW2tZGrALT9ijkLhSTtZQTMoRR+OdDUb70Zgg2BFJKkhgb9GKr
2GquE7sYl0Q6voOnYzG2j2xLt7JBudtzOKO3QpuNRTDjRe1ivqD1uQ1Sb43FFT9tORwsiJtwQs/B
J3NnhSYvglVp0z3j0Cm1UKq5FWn6gpKLKLFJf4z0Phh1HRxhcnNTu6Li+JCjtY7Y14cMizqzjV5n
upQ7DbMHeVucmV5xNJKHqUQJ6auidhjAHfBd8C1OxFSDRPTEnrwe/aY+HqXRrEVRbLIQnYpFN73f
6gDdcjoOQAygoI8rxOsNYnMnxgTV0WlFwx2VDzTjc7u6ggJ2arYWDSToZ486fQhO8EceUCFULF1d
v/Gr4NhuIxKL9KrsLftEM7Xp2YuGn5qMH4Km1o5tu69/QFOe/ZnceonrJOcdkDKiaeYZ6ixipdVb
sw9qQotWrEvDA28lTH8tixK/vJ+5Ks6w9ThBQY20wHSIdAYNUY133pMDX6HBOx67kXjFde6iEuFy
TidqbTbItIy3QIa3k22dI/GhCA0KzzZCjD+ItttgvB2r9mWK0tuMU8S81j4VkgljduWpNukXCncp
0GRrx8Z+tAPO6OQlVGVTXSTRhA7OroiBlLF0lElhvyuedCLJfKaU+sOdTr11zcHIYYaD1qErSJaI
F3wX9ZHbro2G5LI3TSeSIAc4vuQspt+HRgoiFX/Npjg3y0hb6325blNS2eyfR9jVz07nc+N7S0rN
QCHUGsse5MzS1oO9pegpGQb2faM77in+kCVw6ZS3c95B7Vo3X9O4jhdtAaQsYHPOY8IFCuIBQiDx
jLTnarDg4ouRRkqoF7aTPLpJVZ3mcHR4WvFL2wcDasjodhjzeGu5cg9dyFkVtok9Q6vTUQPuO1tP
eZlgoQGovUcKRw5CbDtVmqsAWR3Oz0jmvc2U+mdlgnVQjr1IL8ILkHJMIgcKIssy6OeWWSbLWSiV
3Q+VjREOBmK5E9JzkKtwCZnNXMA78Za+GV5MvU5WAHfG0RAvjmtyEbnzoywBYRDp40idaM/YY0G/
0ngiVV8+42rOZSNU7bTkvi6g3EX+MwU01oQIYxivovMIzAiorrcuJa+WjT/AyC6NhMg7yjBNRiF0
q8+5FH0mewK2355PeX6HHzzdCuF92SkwApG2Ii1zIuwBPYzuPKQJbzbatJ2o1I1BJVbKF6gpDI5m
DYrSrk6dFqgIq4GTbyabPDn7GVJ7IyP1COLQx8Z9rVS1bSzQvjFkRcqpddTQVZOOp2FRH3eBAY1e
cfTWOH8ceWlwYw4QQzFWuyJVSAqKs000KIm9QqWOyhT7VZKaWkS+crTmI0pwZJS2OCqqAiyL553J
hIYjDCzY3y3ytoGLQqTn5DzZ2gLx2GlZJBcDbaQXNt0zcJmujd5/qKi6rPvSBd2fXeoBVW0YQahz
bV6QuHuKKVcvgBoZeGDsBP0TmgeqHb4YiZXLvEZP0XuwaF0HkgeUqDro3M3YltAxBeBGbCca1c5I
G6wc8vy8CUnyVN1GT+nrnxI0bwZuWj7hAknqq2osN5rLopNnPz1h+ScRKq5w9kUgz7VD2PskT1Nh
YLwZDk+gsV7Jjbmj/USLVrXC5Y6kc6dhGhCpK+RWJz3y0aOqyG/JEACAUOctG2EJc2BD3w0FN208
c7tu7Zm6WNm3rt/coV34UWswVE0OBjmeShjTiScJ+P3CrOJtSn964WEcz3Eblf+6qxBTKDrWZSR+
NOtG99pF36KSqEEfzPvuUd0Etwpvg0CI8CTghB2LZdVwI3vjEslSiBF5dGpcuAKgWqnRyZmlF2GH
XJlYF81ROZ2i0Vn55Pg3UYAqlHo63du7VIvqTd8ZDwJj5savcK0roHmK0H7OpEd52n0RBcotJXP4
url9DVHQozC0Tbr8pg7thzxyQo5QdKUGKQEAWsKnVJ2ThDkH8xA+Foj+OjNawhNBmdqNa6WxKjlk
OGZyaVtlMfTHfjzGwOWaNCQpDSt+VVRCSAJo5soK7v0J/6I2NAjiQu+MLMdIPjP2zj1kd41qTin5
zn3HCoZrk/8wcxK5WcThd1CcR0yCZCuYXnoylykGLqbjry2TFluygifgUCQoSkAPtpNb2PV0KHBr
i/NCBsymJso4clszhSJPns6g6YvZy7ruBxY+mUuzd15j+rak6K78YsxJ9OlvfaRdGC4d2UWO22n+
apQKcKfUzhp37g0Ed67JCObHEFz7krNW7053HbYxlZXdgB2ol55XpaeFLuHnmuB1Wuy1jxVt3E5y
F/vt1aBloLwz94qy66WNnGMB8yBaAdp4zWsSwdOQcRR1MN0Z1ewElKxcG0I8jfxi9NpVr8gBKEEL
Z1TS9hP25OTvYKb8qDugN/QWX7DJdvTpY3vUdvoqr8ZtX8DwKjDU3Pqlu2t1+UBTS3ieevWzGqa3
2nOuLTVcOqgTq+lHZDQdR6xuH4a8GChbTuqQfH5ZG6e6djIU8gwU35NVc8KXvEat+7Ml28Qpirh3
piV3rX7U8VioJx6PVNo5QnMQDBvOV+mKN27ryOaxIADlRSC4CRw4yxPoPOkWK6dpLmuMmTp14+N4
uWiw+bMKEjEZwqVlbzevSRXFbDj1VTU4u8rHZK4pGvjZ1gayDfJAPbtOc7UFnG7oJr1B7JVG6ZOT
ABbo2QDa9JyGQIyUaADDu54swhBbD5iHLjJfZfS0mmz7RrYf485f1uIKn4tqUndYwj5NcbdjPz/3
6fFd4VMDsa7rjuO2OAd/pG49LG91cvyuMV4Aqb5LtEiuyx61FpTBM0OeWs1rO0zsrqB+kxnaaom5
ow9Lw1o3N25rgGUzy5suyh+Bg9PO0BXnpfI4MeiLtjEKbtweKB+FS+9ygNp6ZJXTRqtB/UConZCf
gCKJESAQs/4wRbWX6AdKXLiKgRWeBkB/0bGOQ23uliaaVgwpyD7opXUZjRhEUmOp10KHL1okcY+C
ttg4ntAAa7nnRYZBiwA1EWb4gwwYNhQUrZuwuSs7e+3gk0duGJMSjaRJ1nTLyKWz2RNvfV5GdF9S
KjLG69zr7qM2ts6shEp9QpXc1LiNCQuvV6GusxVsJAO5K2Rxl0U3XDTK5MggmclaX7ypQCd7bC01
7CNXqYzVsqmWCVIopE36U1VonOyKYmHio6wZKNdqcSp7Pz2iRuWYxR1F4O7Isno2q7q59Go8DPv0
QTfjbemUVwXAbuUytdpEAp8GVanTyo60iBdcwrbTFPNY70+8CbcnZ68MWUCt6ScSso+cRbRNynFJ
Olhc+JLXpw2G096ubyhl0TsxmZSJpX3l1Pp5hMaBqF6bVr5r3merAFopRH7jCPvhjQu3BnaCjYto
o5/EHQRt1d1CLIs2OQm8I5fF3bFvrBH8f7dz45b1MI1RwOIb2aMcGJsdIAr9CIWMR+4V2jdp1LVF
AofEa4ELreYe0/rJxuTDH/T9eht5JhwtDJwgROksMzG+VhpOhtRw3dOuEjuk50yooTbWnp/KEV4n
jk3RaDTUdEJUXfMfto7lg6/qcS3GxEFPmsH+8ng1oWw5zhIpbAu00AcmHyMOIEWt8Qz6JbvS2uek
vJBVRuGqxmyv4TFo9bhKZHzKOYeqi5n5VMUNalMODepDaJa7pvTeMEp0lwRi5WIEz4hKOqDN4Yp+
rZkc5mJLEyKTddxnnshL2dTlluK3D3aCoq5b1yejVQ5H6HVg3qVEODhF0vVDWhKMc39KU1GyoqQi
kUviSW10y9DjxNoVqF/b+lqaJBW1Ceh6EO+wtaIhpENUWHohzmSUpxOrPO0yqLGBU7/yDGAJRvSK
tLKhpYR1v1XNC2iMtZaauy7jNEkRUV30TXdq2OBU/S7F8iu97ycCUFzBNOw4W8AzFokrGYTPWtZn
C5/2YrgOV2M7/DQcA+sRfJ49pCl0wqycunDg1F9z6/ZWjZyR5iW+vYrvzbETp74Wbl3jGqlDf9R4
wwUltvGoWzeWD5nGBMVtcmYUJTm8JuohBxdXHELKo2aydzlxQWPhLEyD1lp4IYD0EgAdcZnkhNqe
8DZVm2bidcWV3C1/UCl3t5j4ko5ZV1O9s2HJGem0dWWH9xjiqyPPnrvfxoyCHb7IaWade+SbDX00
L2ViXMKvWoTsj8sS1jOioxxiNkCvvLsH08zNJazPunQDauoN1cVNHFONdxxYfM6oQ8nDqJX4m66C
3CedXdOCadrmmo0cY3PDXJLaM+naVI9UzCtwEQjGMOEECgYwQ6IrEbEPON/7WRf4CqRR9ZSP2Stu
GMUC87trOYqO3mQa5qa6dTdGk9/kgg6+wpFzYYRya4Tvtu6Op6XvlUvRYpQSQzWSQXeNjWjK0kFU
X3h5vI6ke2lj8xloalXpVIHasLo1quBZOv6wFB0myVkGW6iXPyejciCuQfQI9J+ZZe3TSYsgUJnb
OHbPtIhGjkG0EQnKfCPrwtqouvSWvIpd8COsUdnh+PBmsaoMRfqzSzwsI8kEZjsZnE91cucGyNfw
rmPzRTFQdK90xj5rQbEOIfYUWFRGtXjQUX0t0PphhSeLmyjAgHnwiF9+uaRRa9A1atmxDvKFbamg
mFeyj1BES9nPQYEp763vCc37gPi7pdko9MYnTh4kMRVLQu4kaMsSJnRDOY77Xh/HESx+m8xJ1IGB
H6ghu5WR78TKLTBM8/v8py/jx7m/YmnCIG3gKCwUEfSKfUutSK0SqkRDQhA8URqGB6W8dG30ZO90
m+gXLOSNl5OJA2p+HKteLPT2WAXPEdMGCkS5pIGhpVsde0jeQDRFfominb7gpvAeTDzlkAmsFK1K
l8N9j+HUmFdy47A6Ib6IYSR5LtpZfNKwglIXabZHFwIF2InuDegyqIBqbCpDHDelbZ/Eaeud2SZL
RU9iurBrDFiMcQ1+9wo0jlWAkK5R1y1D9ayUcBcC5a42GPmxQvIG87aKNzaLdRX11yWmplWtX2rJ
SOHF2UfIdlaB1PBqFPTuOTJ+mddTGu4VTisUvFNXXRoxwqK+ODZFUbOjc9ynSyghHoHSGWJIgREM
wTaFL0bGCFrv3U2BBerCd8BNKRtaUUdvm1Wcp3jA8rzuoMzlaO4rgR7OH47omzJXJRmrTVuWz7pw
z3EIIV3k8r7mnnk7NsEx9BWJN0hzVdftHgtmP6ZHKVOGu0Fg+EA9d4mCNzyWArYUBu+N7PpdkRKP
KGrDVDQwfshKOjS06U0vyJILYv2VQYduOjaL3uaNjKJuX5k48zV6uPQIuZeONq6k4mgWqGLba8OD
hf4P6hdTn+dbmaG9DhA8eYozdVp05okCn8KmBwmr4ei0AegLkoiiGFEilrmOP53WCTy9wOtdZjzK
iaICXtolG3cUBfVC6lsDnoSLnrgbYUpZEKqWa1xswm1aKIsuMnbt3PINik3VyvJIAlhmYa1d00zR
tkUXLRXFI+EKpAv1YFzkrTgFZn7pwQYMK2ykSgDIpAV9/q0DMzYFeD1NHYtdR1RV+9XP1sLIBid0
OJ11dKmiYKvPfiyZ+whouTqLfWCdscSozW+T88A9jioqqPDfk9Nqcm/0BhXWSEATx8lbJz2StQbS
Fau71fz2vEiUvqy84A1lbHwUIRWI6ssQt6ypcLMFc18eOR1iCQD8cBI9zLMHf0vDl7bKmuFnWRpv
rm6zxDbZIhhBHpfBPdliG6MlHOGtBw5UZImwrqyQGyVDeZo17VYbm+PKAIZWaddR2XhLu4ovEqzF
EDGt8FPf0KhKes547D3/Bv7zna/8n17mvWbWo0CVGmv9a2iiZhr9cyElDQtFcJqCPEoM/SL3w/Ou
9ygiIvhNWqRseiiti7JwL0kaoZzBEqLJknEVxQ6JBVujVcOj8DANBkc9ukfaNJdH8N+72bydo0Jb
BXfmzAEby2sEqHe0NSpmRPMc91SnegeSWhq2Nxiy0X6ujfcUQ24Lz5zOMCl4FpvO4haWHIMuxBj8
FEX0wtUibZ98sW48pm6F7/TaMuSLwftBlZE7qUBmpikGKmJsHPrH8rt0onTdtmdx4/QXv/7QffmK
TrJfG1pZEFBn28xU64TJiMA69E415F41MKQFaSO5SF2QsDu9jED7xiJc4exCYgu48MLUKphf4KrP
4wQxGDDWawMP9VrfOWN8wgI465qm46rglUxLcI5COx7KVFunpXgJA/ux1Iz2wmqLZazZt51Ob7tt
wb2JFG49+d5BBHBq6NrPykZJ2vYiXdsmrV9YyjxRwI5XoUsoNrr3Y1owVbAMDcywWQxTf0/vDFC4
2Hqr9ByEoJWQQeAjdQNxa5LGEPxFfuGq7FYivT6R3XEJi+bcrJHhalrJN4srk/zcEqYIqF46dReD
Ml9ibcSKLvTBPTWUDksPKKdRACL684///Nd//efz8H/813yXJ/QLZfW//ou/P+cFVmc+yfb3f/3X
TZ7yz6+f+e/vOfiWzWt+8Zi+1l9+03n4XOV1/tYcftf8af77NzP6vz/d8rF5fPcX3sWwGfftazVe
vdbksn59Cq5j/s7/3y/+8frrt9yMxes//3xGI9LMv40Ow+zPf3/p+OWff+qG8etG/XWf5t//7y/O
l/nPP08ei8eP3//6WDf8qDT/4TqWqeSff/Svv/6LYfyDZdJW9EvyivHFP//I8qoJ/vmnJf8hDZMq
mpBw8P/6Icp785cM6x/Cko5yTdsSOj9t/Pn/rvfdc/uf5/gH+eNdHmZNzU/rf/5R/PV45+tRit+i
K4XuzpYAi5WYv/78eBVmPt+t/0dCJsEJhsK6IU+yDMdwa+JVnLZ0Y4TQ7qjISnLnp4V1z58hVLTm
ln/pmoec5BKRLN2nbHeE2wMtHevf7t2/P+vvn019/GgmCF/l6I6rG0rNX//to/lVWSWBD0YJdvnW
GZxT0r5XRaZv2dKpqfw1pd/N6N9HM3mSh3eC4VycQh1b6rrlvh8ORVxKcboyb1wUUqtikuFpxnK7
wszUhdhVAl9t6+gY71EaVU2DVM1koxOJG+QKFLcMmk/7TJzkZafdOZ3SLv3WK564rHBRuHBljClo
j53aaY5F5Tanud5bG05e7orW42npkkJYj1qvQS8d2DHDQvZXJYHLTYyX1HGd5B4LDWrlr++x8clN
hqZhcDx0dGnrynx/1dUIW7wuRvNmwuGsOqqEAjugO3DWkKNN2J7pIGkKt8/OjCCozt3YMnd+jtbb
HHtjJehyXFErak4hI2dLbAdgd1qaeMukK+y131sTXKe83wzuFK/6mNIvzEsJXoQ9OigB6wU+zmM5
TSiASQuvN7ZfX5/98aFK1+ZNwnXLlHgGvL+8WBg1Eh7XuRmbhygdyR9ma2vapo1Il1+PxGt8OH2k
q4TpMohumO789d9mq5Olvu77jBTwZi9Mobax02xD1vXF1wM5HwaSjk5SjJHmoeyDN5anVJK7MLSb
weA8xds4BhGvxHldn0lIVLX5926hw8pkCawcXWXbhmsc3sI5GFKosfQ9phrnlQGjF3X0zmbrFnm2
//raDm7iPJaj5sXNEvQNWoezsVBE45BIpl0lkmv6WY91o3pQQX769TAsrL8/q1/DOI7kYoTN/5yD
V70nprFLvfL3+kSagyMkB7PI6ldfj6IfrK2/hnEFpRqL2jTeIwfDYH5dlkQ1/l5Ygb7Jy+aldtJx
Bd3O3WV1Vq2FSfBadN5z3Ip2Sys3rrfQ+uNvljZdfHK9HFQdC+SyxMRknlK/zU130r0wGIxgT/hH
8EM918VSXUP25GIIR81XIvQik6aKCzfz+jMXV8qzb27GwfL618347TMc3AzflV4DD9TbDTik3eK9
W54SXb/onTdTQVC+aUGUnOUNhQn6p1AgcoZMz/oo6U+qcXC+uSUH68Lhp/m1Lf52R/zEspqyCot9
R4zIHidQ32BzkHjDNwPpn163KZhsvCUWddb3915XcmgtkPBXis50Eo76uY1NjJsmEDY07WiXqTpf
qcIr74hJJaEcmayiCNxvPsd8e3/b5/+6YPPXawUw0LAOVo2Rbi49SiN3l9bBxq76M7R1ON0NOvD0
4keAX84CU5wL1y+/eQs+e9d4nV1Br4TOInKwAkMoaT1j6KiSxKD+XTM/7/Tv3ueDJfGvi7MszlKg
dhzzcEksoFb2QTmKvTnMKpgECLtFgx2pIDJmLCrzqv/1dP78qv5nxPmp/zZ/JswEq54Cwa4q6jt3
wG4cZcg3j+yzxdD97armr/82htHxvBSW2rt6xBpyvByi80RV3wzy6YsgdUPQk4Ts0zmYno4xYqhR
C7H3sDClGAV2PunnTrwnege+GeuTC5qXXN0kwa1YFg/mYEORruybWuyHAK24TUPTlP3whin5ZpwP
c90SLLmKDVLN0845GCcstTpswrHdVVaPFCEZ7dMkK0Fkx85tb7Xa2u6MPdPFX3ZpGX9zDvi46jO6
FNxJQ9loKg/Pkb2JlhcEoIsPe4B7EdaGpBkWWox2I2rIBrl73S0e3Ty76UZ3b6aQLr+emx/eBknA
oJQUHJ059ny4fLS5Df4O2V5z2l0ZTvcZdh9hAuUD1ZZYRWK8mVpO+1+P+nGhY1i2F1u4bDDELAcz
KeG0HkmrYtiENL9fAsVAVYBp4WrWrhpeu6Vyc6HbIbYzEf2K+WMCp+3rD/Fhhs2fgWOeaerzHLMO
XpmxytskjMp832ag8zWTDLsy4q3Pgf5vD2Rh+c0plm5RIYyDgYraL+bciLanMj47QlPwyYwuRVSH
lu5vD8UsYixiPdsiVfJ+Geg5lzc42CI2sa2N1OzTLPH2tbLr/9U43DZOsMIgvnw/Tg40R2Rm4+9z
gO4LVFXGlro3Pjuc1r65ex9WT9TkvJdEtxYBsBAHQyW1ymHhuukuc/OfGPVcGLL5JrA5iGscU3LQ
IbCZzdhsh/PL+6ux6aHpiqgwdm5fbUsSwiIs8OMTx3Hqnwf5uPn6IX08Ys3jWbak29dhB7IPnpLt
mKmKtS7dyTA6h8hBoQnNf+uvnEq/LFrMOFvd3pslMKfe+eZ2zr/73d5+MPa8xv+2UZRNii0KSsFd
35JGNdugXNvECIjbevubofRPxjKIOVhVKJgzIw7W1m5ySl2Tmdg1kVeflpgVr2vfcp893S/v+iJB
7dqYkN36ZtI2yuzVsg8j/0Ij9luRg7RPIqEi0EpC3OBcZt18/Rg++3SkUoQjbNYi+IoHd4JGr6jp
u3iPYUEDtyam2kEZZt1j4PLNUvPJBCM9IwSpEyQc/P/9UG7k13L0fW9XhaIEm6/FW7x+bGS3dtWc
TlFZ0zM91NbT11dofNiwpXQtY55itq6TWz8Y145LJ5P2UO8hQYHF8QKdmnDYoQkOhvuiDClJTlT+
q6ChA1yup0A9pROtrrRW7JRLl30UqIc8nt6sScvxEavwBoLgFcdiY6Yh+uQoX+c47JQl+uNwQMaK
ovfra/j4+vPeW4qFWlECsw93yJSyV0/WtdpBbfNO7bnlHbKAvPt6lE9ulBTEyXJO6JBCmh/g729F
nKm+1YXYlQAEMMuqt2D9FrE3HlfSKL+5pE9mg7QU6SPbhrRrHoZ6GmXsMciVuUM29Gxl1ks9st7Y
tOgvgx7bR53m+vXX1/fhlCPl70Oac9D32/W5sVKgmcN8r1lADicxnOtR+VrDVCE1f1c13dbB8qdT
wfnfH5emCOk4pDlM68MEdKld8GKZu8ouL3R0Krg3DecRqs5FaNOTjmPffRkDXXHU9M0799klU33k
bRO6YzuHcXs51bUT0PiwT4v8xRXOT6KBFS5bm5zW7rxyfppdcQ9uZ/zm6X6yrDi2yerOuo4wWT+Y
SlmfwlIKrXw/IyLzPlk6oYRxNvz4+s5+coSacxKmbrK4SqkOUy0o9qzccXOxm9CQ+yMCS/FM+mUx
eM1lWV+PbXGUDFdNhiU6KglL6765zk9eGbYvhXyJj2Hoh8unEJWfsmnGe0AuwRF8nvNaRFd+3qzr
9LvM4yf3lLBQOIqcBGWsw1Oq7FEZOn1k7GP2GeiAw1lZIjdsx+Ll67v68Tg8L5jkczkIIAV0DvYE
skgVtVjf2AciWFmWT5tlXz2YowBRizXxIqvEg2ynn1+P+tmttHia5H94jo55MGV63hHhkNvcB7pz
lpjTD/ij9D0Xy1ZoT18P9fGtmM/cSEZ0oUw25oOjji8VgLZmCK6GaTd48UqG99m4LYO71r2s0QnW
6psV4ONiZ+vzBusKOtsk57j3Kw9H4q6drVn3kIpOu7ikgcUMQEO4yJeKAN1Ul+UXX1/jx9nCbkci
kiQ1Jw/lHNxOPY9obsPjdodL9/OQasuCTvCjwHePvx5H//jcbM5xkg2WF9GSh88NHoMqpt6o99po
alcadq1tj6OE2VP9TFdjIVZ1HlTXjYAB1MVn5TQBvPeBbdrJSnkKqVvVnbVu9E367JNnzLLARDJM
R9fl4eG8CpIa5Vmq7YBpYZOR0/CNcVGENDVP8+PYSrp1lSagXQw5QQyIp8039+VDCpH0gEmCgFWX
WpF7eF+SzO11SxKFtBG7GZ0qUZ48Z/YI05iUUTJlYoVt9Yb2lg1h/t/N1zK4zSHLMZRlWerwMC/T
vA1puHd26CloHRBGTDttVa2/vsZPHv27UeZjy28b6lCPOBckZr936/wycKvFgAhJoCyF0/bNRvbZ
UC49vpykBUmxw1e2QvuQNfoY7k0RXqWFR6vpBLTPPrOj7yogn2wqpCGUUAbJPx7g4eZFY7Bfd3ob
7+lkRQimW29CjKTENB/der2B3XisWyUGPqWxNoZiSxPlbURz1d++uZY+z1zHJcv0YWvprFElQ+v5
+wHNizC7CzOVLxqm43UYbb8eSp8f1Pt4iNIBoTLVBOU64vAwptvIPUtikd2oMkyZ4Hv7EFOdmzT4
WUHlwyYasMhF0j5O5TqQI4dPHDOK79L/n7yy5NtRFQOzmvOfB6ukbhaxdEBE7JqqNh49AgS8N3vW
Y7zod3Wu20tRWA0dIRqtEsH4XbLt47aHmmEuOFNCZXc4zLuSBzEwgtCn3WSh04qCZjvp47Hr2K9u
Z5zUVfes9d03D/mzMV19Llpz1ylSH1xygaOrorLW7gJYU0eO0K/y2lgoE2ijZV2qEn9kL/ous/3p
oLY5Z9ep8XG571/brEUUQheftbNF4K9ApkkYQO7clKC7dLZV9saoTZTcNsaqX0+0TzYlzuCUpnX8
mC1KPO9HxnEFnqJTJftQeOMSep63bOlF2tCLW38z1CcLxnwgNFn+57t7WEWIW/wfcE0ydgXWxq1E
Bz8F9R2q2h7QIhTvv31hDmsTCTT+mMPb9xdmpnUM5rRxd7A77I2Dnxv2gllySgdjfvz1UJ8tT6Rn
rPnQS+mddND7sSpXq4MMGc1u0K16Ych60yWw8EKgzpO86Uv/GerwEyiMXSL5BEZ/XWNd+s0Ff3Ki
ccgWOKgtDHAVhxEp207cguqbdm7i0FPa1sLZqLELzrI6lxcmKbhlYgKx/uba51j9/ULF2RfVBWGF
STx1eN63p0m0gzN0vCZpfa3ZtXdWGlN/3MbKvKzd0qIfrUhv2hTBcxFRy+hi1FvNiKHi15/kcHqR
K2ZvoMbrkHjhLswz/betT9KKPrqw9i8jz95NBQ41UDduysY+tTW5/3qsDwnyeTCWprkaL7jyw4UR
X/K270a8rWWJ+c6kX9eI248iGwuttDgbWo0OsD66zeAq5iGWXyS0vhN7HL6580eQ1ODnIgGIsMMY
NogiQ6tbPbgskZMgTL1uVUXTH5iGr691Xnt+f8B/jWOxLM0pQabW+/sK6VQL8rYILgms2rNBmfF5
hq34ku3J23qDC8cei+uZmlQ1N/VIx+nX439I1/EBbGJlQgNCELLIB9miCK/sSp9ktXfETO47n5oL
C7XnrHWFZHpUY0Hl9zTEX2AZfRSGt/06edC17yoSn9xuDjuSzdhGx2Me3oYO/CVtJqYNwO2SvuOx
ugy+q2OZn0xhRT6E0JngmcTkwRQugBf3NADke2BfmP+W+HmQe6TvuUkep6JYSnU54Mxq/1/SzqvH
bWTbwr+IAHN4VVYHtdTtbocXwvZ4mFMx89ffj74P16IIEeMLHMyZAx+4VMUKe6+99lpiOIUZom8o
C5XtD0dIT7S4D/B3y/ziDpTCtb2Knkntv0TVYfSF746lEWyl+MjPTmAkx3TtOnS8xDW+MBAw1Dfq
GccYI5OgMP/jvUS8rSmGDiivEy7eUKBMO0RUwEP8OVfT18zVo9F4FwV/FdZu3r92fbB0HU/j/HFE
DPFGCoupQveYbBjXr6BWNZ441bWJJoJPQRXJnrdBg+fplaa3smrt3c7oX8ASQl6hRrNwFd3uFTJL
3RhzZ97021ifUDaxVb04YVqA969WfTbb/nszGPrC2t68PONU/xxpEu8rtpw1VuJ3J5gHHY2DVUeT
uWWfldj130WbqMhSZBa8rX0cBcalwD1sXWNFf2jRAF7I7253L7/FVInUyayJnCa71+/qvm/svDg1
5FDBQ2jV7x1iiR6qMUvTnr51v6dN6q6SuI80osmdFClRqWSm153arsYEQFo7ypvvJQed1jUmvNKE
gPB1ilF/1hV1h4XPOkterFEhoHhyaY/IcKa5f03NfXOwdF0jv7dHfO/6moSYWAwpTaanoakHGke4
ihq0wBx6AO4PNLfMIDK8ctBxKNJOltmuEUEIg7Q42YFyoBnzkOIj7fsRcq4Q0P5iLMg2gBUKTM3p
WMBOfdhFyMUiyWK9+h4oF3Ka/SM2peEJ1xmxgMrcpD18WMppUFRNhxMsT1cxMcJcQrq5PEVWH59h
2wtMIeAWt0AGMCAKuvPNUHxCf0XZFwWtW3msNJtYODG64LTIeCrKoMK30+39hZimY/wuogt8ylUT
oisLcv11UZHLq9wqyxPNzQ5xqy2OLk5Gu/ujTNMARiHrI2I1FNppb4oKXtIpNC5J+EgYAfJ6hgWH
Mgsew6F7NpNUwkAtRrsYetvCZ545Tn+Oa0xgeNlqVb2jpYPm32Btuj/RbfM85DFQRVXomL4/yZnY
6WqWUyQkdxCXGsy0P8VmoFwMPbDWdvBsuUAiK8XIhicsRJWPvMiMFyNxxKGHpGCs2oYmifu/ZG65
DWUEicHZdSqs1x/VtVQV7D8eTq3qxfuc/OjDgt/1knqxf3Rlw32WCzRP2KfGAhR4G1OZvIcKevX6
GLLr6vXIXRAodmmV7QkZgs92hREdtquWj7ykeIODLMJh2xULm2vmgjLHCIYMkz5GQsfrMWtYhEoS
RMOp11Fjpdi6Bts9oce1lMzODYR+mc7SUlvhH9cDmTH+StYwIOiNiJvaPo/S10W7FFbMnEgLMAjN
D3mEjac0CdMSYaWoaXfCtuSp7uWvgyYd7u+PmYnwelsQviixMdTk0AsE2+0woXcibNAEca3AGN/V
8pIl1s/7I81NRh2LMuO1p7PtrpeMrW11al1WJw1Q5T2WaCzJXDf9en+UmZcDcJ0bDGRJVsDtrkeh
4DTUkHpqvDbzBC2EnzGS2cg4FOdF3vvchKggjnwPQr6bwqUwekstEyL1QKqLVSbrWxKyJU7ozPml
6QB8iC0NQjWt44dhXkiU0ctTmNpHcPdolXgIF9QtDZeGG2yhnNQ7u0sX4pzZuf1vsgslm/v6ehmr
PBgqWxTlqYqr5gHFyX5dSkG5cFznPhb1HlR8OEgkmpOPpSFCLaVKhQVKKXsPVYV5tKr10UEI+Z+6
pi3n/t74zZ+9TvNMa0wobQtuxC3HEwt5Sy8sUZyCWm3/qe1A+1mKPtspamQ8h8A2K6l08aEp/Xqd
ZkaImCEUsqNkFPVO6tAoQlol+RIOo9WVMrhodNhJBeSCbh3C90aw9IxM1mf83pppE/7wXNJHMkWT
JBHXhYL6zJuJQkyS/4zbD23sguuShbM5pcWMIwHKOUAb8F8pg03uM8OjSCKaynwTrbPq3YOVPmt1
ustoraW9G/xVNPqLElzuf5DJm8yonNCRgsa7BAFgmm+6RuQ5pV8ab4VVbryuf9aNJ8eLkPE/Srq0
8PXntjQ7GphV0cb7brKlVQcrtrYT+Epq4UG2MoH5Zx9s7s9o7jo1uOEI2sHxwbWvz02OzpaaFV51
QlnnAnHmpZRe9aR5/YtRbPYG9C/C1imJScuQsotxWUeRpF2RFsfpR+QtXKSzM+GgoCtIjRua5vVM
VGTAqhrNh5M2Hn6DvGer46O9RXbbXIgUJtscxhPQmiwzFQB4aG1jJPEHqpVHnZ7nPZdNWSn1pkTb
MPa8l1ENgqCJ5sD7ize3D0yVCgdcPdK4aUG7UdXBSNOhwRAiqGBBYZf3S2kwH70/zMykqAByZ4PO
QsKYXtxZjPIdV017knjFV2ghinTnySiD/807xEgOxRrTgeE4Lfm5uE0XaUupJkk/YuoTf7MVfsdx
5HwKz/cUnKpRrpUQj6xPviY+j1mfJecfgN8LocjsinF4SI9+VyUmO44PJgLEAaoT+IXLC4c+tduU
v4aMpgMllhYC47nR/gxPJ29P4bWygSgQflvIRED0X9kSynFBJT+IIjfP9zfDTbmaLW7TL6PQZQIp
5gY3oLTSpXbblCfbw0pLt/Jo6zp1dhlG0QzFaWOUXX4VSkHeVdk4QuVK8BzR7fwjbnCmk8rOW/tC
Ro5BIUXygzr8cv8Hzq0GWlgqTFkQRlr5ro9g15pJE5UkwU2B1H+rWFQTaHYTNN/j+nl/rPE7Xr/C
lkHUNIKdFMkNGiOvjns4OktUJbmRNeB8OiqQe/omslyk1fTPjd0shDK3FxnDsX8VCCxg99OmGi1R
JcrRwImN1xjY4Hn5AzxeTApUbymYnj6j3GRXY00rml1flhXU4u7UhcE73gbVKjI0aPTdWUHUODQx
1UWpcwus9xj00sKr8DuXmywsjE+VUMEiloJscr2wPZKgNOAmycWkjrxq2uwNFre602pDbNxCSRGd
RX6kFjGiFDBR10OlbNDVfwRCfFLN9CTGpEmo4Usc+nuUkQ1YIsU/TRUgSsVawUovETDOUrQcype4
yrOtn3QFploIQEmZ9aL32ddaQeQsqZPXtDT2GmqzZYqkTZPYXxPDerRS6yMYStJdCbkm96kHoI3s
4QMaMNB+8SFjS7Azfe+CxPIGM1rk7yXpS1Poj+i9fILiKK+jHItomouPAn8EPOOkL0hMPOp0+puV
+i7X1Qn73kNcaQWmAx2+7cmzRDUXyft3U/YOfWySjhfa2nfLTyabT/f1fZXKj7aN2A/iUUifct/E
uYcFjtU9kidf4sLbJ3bwTrV0pwflryrKn3tLelQ6fYFAcbtX6d6zgXPJLWn1mH7ByIhRl1CN+hnt
fgB41nURgL8hplLIoemA4j5JpUpBa3LNJkanpVph13hzf/ANVgRByNu0JyHjS+H1/vNYYkBzec2T
zZfOjjxcfluhcNc84lWx0+0OccXwGJDLZ8E+D09NT80ChSskXTeCvkY5K94V29/dvzZmonfeHrJg
/gOmQAHwensbdRWkraHEF6tszkjfHnI4okOhr1rPPHZ2tQ0olNO3jZhB7/0b5RQEauMTrhVPiNld
0JVFeqfOaYtENCw2/YUQ+jasGH+dbrM9AMNvYMSoSBNibKfH45Cm/iA5U8V7u78Ct5f09RDjn/8Z
J8EQKEtN7k+1jZje0Wq+EZgb7QIjf24ihipT7CRLwnFg8hRQg+8QzVW6k9OnawnzNrzb7s/jdpdT
IdFkyhb0b88kG50vhqpWm5NOPVFufozgSU/J4v4oM5cxjArq4oSVfBJlCn01WSpyiETK2dD+GUWW
8Bov0EGB7z9yYLX6R4s7eYP+2f1xx214fQtfDzv5SkrUdG6mV8pZyqIWxfjCqZ4RGjd2WANEz4Pb
1I+I82pfkMJVz5rbLJ5wXbv9BbzgkENNQo5RgeB6n8SVnjomGMiz7nbHXPnlIVTntNJamN+17JtF
3QBjKESu+v1Itzd0b1cTX3DMHRs7+3RX4z7ZU5FLUQQWDcZEDg7wiM5z2iPMcAs3PYedv07zDHd4
aY2D47pt9yaKVfyXnIpDIAU7YuyftrC3jaehifddHgYk3y8V7USagRvKoK3vL7t5WxEDJWHX0tJN
bEFn0/Ws3UGpW4vGgmc1iZzX3tW4oPsq2DllLJ17ITSM6LgoetUFiHTUrt5nce2dWtpEHrAgCjYE
f/3edSS9XsXqaDebe5VYNbRSH0oklpAKbXLttW/rH8K2qzcrxXJ63dlK9Dh0rvRJSvNuo1VN95Pm
YfeLllbpjzhEgd5NGQjavyV9GtJweLHcuD4Viu9sI0M4xHq6hF4WWLQCqM/zQ63XHeoG5wiUzD29
jR960q+NhQ/LzkskW6w6zKBAHUvlVW2QBe00v3g3qqF84HfqL5qENkDvBsnORz5j51YVYR1yhodG
YWcgfUwH9RDjV40rUPHp/ldQrJnPQORhQ4zmOtSUaW7a8fhkAEfGs1M6WGJ3yj5vkl8Janmew+8V
tNXVIt90mbrXgvI9arJ/aHNFcsYVhyYot3IZcn3a0iaEwo9sDGaxBn9RIYl6k1jNg2z1uLCA861E
g3p+E9KZ0HnmCtT3Oc7ll0zvXuU+qbZeh7xTrJffEtXEVayhsE4QsW/8gU8ts9xOTK9hgkTm2jfy
x7zrAsS1IheafLFR2ujfNKbArhb9N6cZlJ2IkG7x3KjFzw59Wl3DcUkVPNJ5ZXnbopOLDTXgrWwX
a9dM+L3NpaWlZpT+d+n+x9DH9ircU0MFKL5+Fig7I2L1EFvGD82NlaPeqyiIOogvWzYKwJrkfbIa
/IMREXYa/VWzh4fe7TZuYGwNS7x7TuMfq7Jp1mUf4S3Q1ry9bJB2yF5EVH5Lg1EKPY4+lTJqNp4c
ovgZV+Gal9vaeIOzL4PsiNXSyc5VnDdqFMx7xC/51UJtJVQRhz18ngHrX+fY6fGjbErfQ1u/tFWK
G4l7CAr9OZWa73GfDegA2s9IIrnrKs3WvmO/xHF+tgvrhM3RF4g1Adr/0ZvlducC7mnXWwegNyzZ
dDpiik9u2pwMO37NjGHtpOmTjAs0OjuPHsJpax13PlvGsyG1d3BePzWadtTa4I3ugZ+Oa8Aes4+6
pXAROe+hNGAQpDjB3sbbYtVo6i7KckQr3ZNtdnv8B7ZJY37KY7PCjkn4GzlEJwQX6UqKvrYWJAE2
WL1xQ7veF4Bh67yukCMPcKEzRsEPhUpv7jjRBvr/c40ssYbK5kJyNPN6jCx0uAS6DEtiioWw1eXA
s5z2uUWRnio2zkVPVmau+zBGxbzc45D5tcVQa+HYzpxaEGyaCcAAySGmSKyOL0ladFH7HNdqvkPV
KTn2tZeiteS6j4lihXslTV3Sz7h77JAa/GIXZbYQFtxC3aRp1kiAobZM3+EYNvwR3vhhlPbkz8qz
QNwKFqzwn31DCz6yCqp2g/LXk2S32UPt0Y18f/rjkzx5sinlgNJYhDyQniaRpTAFIipIDj8TIoww
jb+B4bP4Lt/mvTxQ/zfKtAJpkUZ0bVy2z7i1XPiXS1qXb7pb03aAv4nTLqT0v+u1f84KrJPIh/IU
JCqAZGcyqyTS6xKP1/psNESlqbtzYmmtKxhQepjMSz7i/1Kxy3R9VWfBk+WFT2Gub4pW7I2mwRhc
wjDGqTehG36+v9zTCPP3DxspV+T/Ds7KkwxkMDhvrWQo50LL+0MdyGhFGtpSn+xNDfb3MICXlDhH
8ZBpMqUj/o6pUTWcdbfo92VU+1+AymzsECX0ZQoPb6lYrz45wPcb3W64uwVQdGCip35/vtONPf4Q
uKe/zxbIxzQeC6zeli25ry9Onh7xYf5XcQqsv1NCrLwMnkquG8/oF9CAmUVmKEMH+IBWfNPmjeEv
xJnI086aGmuPvuFrz4qw1SUyw5gNTDYZ5G3Y0zTxM8spql7YdJPIllSdIyxfMr88Ir8m6HELsVWR
d6KSHnLZWlMJWDe2vBBpT48t6wpaBT1kBF1o551cGIpcZHExxPJZjesfVF9eczv84XLTN3X16/4n
nB2Kdk7YGqR2N+xXC3n3tPVr/ZwMxosWlockROG00DPs3hah45n9QiWGFja40qCe07broaG/25NE
+Mr8qnNdw90qvUz+MiB6vLfM1nrTkDHaxzqB08KS3pBTfq8pUSL0PIPkaIr1SnxnnG8anYi5oL5Q
98EPNUPW2qa3Yx9mQsdlOw2eh1oxzqWqEA31yIpXSRBvMWUtdl1vdrBTXbG5/wGml+f4uxwwZaIF
VgZc/fpxSHsJC7Gy1c46waAstI6MkbBO1a3vQUunDXayC1jM7IgmTQGcWxoEpuRqy2+BYod+OIOh
PVSx/gyK8NnLlM8icl/93ggXln5ui1H7gNZMsyYVl8lubsHdB9Fk6jkYJaYT75gP0Q+5yfd+577/
xWI6v5969hdJ/vVijtofUdsX9dkJ0FPkiahpK3Gan0qs47eaVB+yFmkLEPj4868vCijLCHyR8I+s
QW3yASUXy/PMbMNL7XbvjixebEk9y4mzuz+18a+ZDANnmfoBdntA7tO3xanxDEnNkgSWhDUIjrFN
VK/1gIP03L2F6UejLOyT29NqXY04/vkfYUsYUilLVEZEuniVQE+ugO06fH/a4VwSqfnFws0+s5JX
A05Wss1LGVXV2HzVivLVrx39TfFEj9R6lS9M7fYNASikT4SSBU28yO1dTw31raySlCi/6MLQt8Jq
pG1r+PLC0TZvTxp4NXoWYy/fTH0Jb9IoaAn2L7UeRY9diVtFNxCA9XX1KHwzOCg5knZ9KsWbsB8x
9NiB3YkLW//eBj6Nr4j8USNpo8dKwXqvMWM0xdFMX5cwn1ZhXmevZPnKdzNr6y+FIofPdhU0r4mC
1m6rJyat9jkqgXZVrR0PIW83lPpVVMkYmXiISxdByD+kHEA4DfxD22fNcag18hHMERHPTwTqMTif
lXm9QTU3+nDiIP3l+4gANoXsvshNA3ACbfg9kKJuLcOb3Wag4dsktWzQ1i7bqYGurYWqcKGlhX7y
DGEcM19Rv2BfGBxibXQhsUHcL4U0VOhae/oDjmAFjjZa/4Zxr7aOZQNz9xaN9aG2llrYb68memPp
OKMzl8aWGzbIkGRBHUdlfgkaWndEjdRgoYXnGNfYuM8XoqWpwCOSIEjLIQ9jUdimcDoNl4qmzdvU
irKL32fV1lTRAK+AMzapZ/9yYtxirSYxN1HSiUMIf3ZvDK78olZFtbd9U8d12ci3NQgXH6mIzmbv
WcfOqtTvhRvCqE8DvJ7zwHpJA8s+xr2uP3Z26Z8MBfcVTfPzdVpjcy68qsZBWIo++dhlrdtSpcGm
TVUywcT6j/VvOjqIUAFMVK4teHqTeDipvSJyHK9kefECD7VXchCpDveG0/+8fzveHmjeUGTFxhYe
IsMpBwtpN/o4clQjEI929woOUjvU8ZdoPb+htskljMYiEBApFQnbtJpoWA1217qWXmgAUI111nvm
moNfYW1AR6NjlNmap87eubmbbCKi4r3vYneHKkG3dweS3y6ycGmp1PRdo/kiWEmdaN+zKA3iVVbW
wRPkP+lcZNHnVq7CrZtkaA+HrvGpNtPoR4KG3daJcNxqC5yaSVT7Xz12YGslqIYfBFLOCrpjftBs
KfuME267RN2eWWWDTsKxqXBEuZXJBU2ZzA8SsxsulSJ/9cg4PLtauDNnhhiFq4iG4OlCdpsMATdc
TexeQa2NWiICStHOs/pv9zfL7wjn+jNyJWMwPkZACjHBZF/WIoj6PrHCV+xJIlwnjUrxVhjAZ3L8
bIvXWP6wRj9RNUdXNTxwpz4M7hLRcubq4VggiQhbeqRATX4DFI64xeDYeNUzlPfa6uAP33K/3RED
fL4/3dvIgRiP4rcMGY2zOB0JBejeyiIhXySBxbMhVdtMrb5zC39kTr3XPfHUh/YxSfRkIfC7+ZbQ
YxGngppG9w/01UnBJR59jwsM4Kkz1gb505C+CkMM2/vTu4kaGIU3xh6pPIRg0/DSiPVG7yjMEti7
Ww+J88oPX+w6X0gI5ybzm11D/EXmOd0zfTdm40boX9wwk3eBKMJzg9XEUjCpTsO8cTZQayhv0LV1
033ihT4Gz1qTnlWNziE13o0Gm2FLL1y6ayrcXaICrd9jJVV44nwYvf2cIMkHA2ylwaVTvY9aKenE
/6ygw64kPmq3OxnRBxQm6eU5q8PnosZPfBerB3KaUZ9lLCA10oX/g6S90OSPrW+4Bqjd1W7yXbc+
MvNd9rKtEwbrGs2BsVU59dMDf1OkHsxIexDxK/8j6Q9WvHCpz31ZmCUkDmAMpCqT/VNXCbFTIztn
tOGtbdAVWFhakbv3izpf2ERzXxdEBVYTDQyA+5OhGreSG/xyxBkvN+8o14V/iNVoqd9SnaKRqBzz
cIyMVwJCxDIm+UlR8oa7URm8ws4n3hg6Cd9dDWFANcGlu/5wFX1XjdYVxII+JnBHreuw3fEydZ2i
MvYSYA/wpeyk4Ekyc3clhkF/ROneGk179C3ORNXCutzcUuMPpk9njJLhlU2hphBDRKyobOvsN9h+
QCd4dQfz4BfIW0qC9+v+Ub5hE/1eH3BaAG+GhfJ1HZcbTpz2vH7uOcZv0VtlSi0dJMW3X5vW/1ev
sLDN8Cd5HnHNBwMB6xfNj9s3JID0jStjWtHyAmMeViXtCkcm9zEro+TL/d84t1NYDcj4vFOA9JN7
my7RPBrKTr7gcXEyHeVTaSnH+0PMLTrLPcZM1NzJH65XwSk9JxVRaJ+RudgHTrG3tewcB4TtIefg
/lgz04HugJAaUQ1adVP4we0HPY4zTT9niWgPukrJs850cyHfmjnJpoxmEk4+v2XRJsdraLIwk7LU
PluREa31AtHuxitMrNeGbmGo2QmNnQUg7qNYx2SoWC2cwYoZSimko0CEphHaf7+X+Pw8OSTioxDd
ZJdmhY+tkd7pZ5pA5JWQjV/ukBzSoFvYB3OrNqqsUfCGRE4Z43ofoOsWYyYp0ksZYDoo9UHzGNdU
v1Mv+68NcBw8GLE4awPQkBVPV00fW7RCRdLQiuh+eYJ+rSDAPUpd0kIaf/JV5DWOA/4GIXYMRaZL
V1lmLkeO0M913u5z18PucFRiT5Jq1xMKr/08RvVfOkaq9ReLSR8caR5ajNzzk3PrpRa2JEXmnnub
vlK7Kb5UhW0/1hbdYPeP1A0/g8UcKSYKgCrk35uAK5R1Smt06589S6CHKEExWNFjoF5KPeStxjfp
W5fR7yYwaXrP+dNDRcX9cP9XjPOZrDSMHXBOIkzAwmnU18RpPbhpaJ7tpn2K0hLBBsd/Foid4Iv5
iLXJ5f54c5sVdSD4XTKc+xstirrKBxN/H/usG7BepK748BXlpc7sf+6PMzcvKmljtzaJ+w35pRic
TsqyPL8gDYHKXGQbPz0MVNsUg0rOBxS4hRty5jYmSsfogqmR903fJFzIoSa4jnN2BJhiKgfBJhc4
PabYxG9hlS6FgDewG7sHejpblHNPxXBy6nEblrDgDNOLqn5V6/yFk1Ck1UuXiZVZ1tUKVZe/mSHy
E7w1tKsQbV3fM4lECVIkCC/4GN2/dkmGBGsXiEtXAo4ZSbdU3pjbKrygY28M19tNxN5IlgnxIEou
GmGOooxuSE14hIP99hdbhYYISOTUnG/qZL7mu5Efqe1FV6pXJ8QMKDa1h7ZvsA71ngeM9Rbil7m9
OcqsEzCBDgAtXS8kuil5KSQ0zms9fwpqFz6bM+C8q6dr3YdwVlrVAgd4bnNSY0JZAdEbWqrHpf4D
o/Vp9Qk9x7fPrt5TkFI+l3FdrhxJPsZxvbBNZu+1kYI74s/McRokS2CmjhTo9rnOzsSaj435I7cs
XKAeEuUjaT9VvUzO0b/c/4qzU0Ssc4TnSASmWK2VSTGOJ0pzHrIBVzpUVRV9IzqIHnK2cGfObEzQ
QF50engROJ2upie7Ej5YbXXGJX7tp7C4E6M+S5oVb/7znKibIvYy4t2gj9MTF1YlzYgZz2BMI/Ja
0ExLtadIj53rQ8YJjGzp283cKhTdUCGENzg2VUy2ZmxVGZ7krX6G0B9gp+sZFyeskl2uluW6lS3v
SR+w466N3HvKBwiS+CAYCFSI7LGLckhCuDHrjbxO3CjeD7zt32Qt9jYJ8tpLzWEzp4hYBF0W9Flm
mtmUIY4aXBXZZraxc3x1n8f50cKVZuV3aGOEYlGIYSYts1QgIYrKIBaco+tTZHVdp+sjHlQ6Xf7u
NZUmrQpfK165h10JQYJ8yFdymZb7SngkISrFwI9cCHchdp3bfzg1AAvJxCg3/IEkDkqj9IjCFNv6
bkTK9ywKvmt58Ou/7z5CoLEfjtLVTfwaGW0bKWWZXZIK+1oLf/lE2zRKqK0sBYXavxhsjJTH2JKi
4zjnP26ogu/W1qGpnpO6cPHdqdt9mTuIHsRShfUsOOb98Wbif2ukUcMPAXtGs+p6vM7MElsXpnau
yxRoPSzdvSlX9X9Hg65GGY/bH7OKWhCDmuahs8iadS5eE+Pj/jTmAuU/pzGJAqzGRQ7PimrkvMsX
y2rDVQEgrOJSrOSoqOXOd0D7A0DDwueaS8FBntAyw68FWHIKpwVG6tYgYMO5rgoII1j8Jduo46rN
5Fb8NPH62ae+6xzLyAkoljT9Nsqc4hDThb1yGxvjv8bstk6SiqNwyMtN1xf//dHjd42tw//r1TPJ
v/TI8uiRSMVZy723Mg+xfepeECB9s7RmAY+b+wxwuakNke6PGmHX37nzeh60VE7Ope3+ClSxMyDR
Zkp0GPDujur6365SwlVfqAsQ9dwdaABrUlZmJ9PYcD1uXwupaWJTPnei27lFB8Om1FdD4nurYXBe
m6jNFs7N7IhEm1BOyGyJd69HdD36kztlQIHMt3GURFc9+6HLMc6AMt7rmDmKbWN04cLjPre+mGRY
IyOEmU7h/syCiJEXTnSh/QTXD50OFQvWkqAIOWT9194yjq5uP+GIuDDw3FU71u0pZAAS3FwTeVTi
o9Zz1dquln9Tqi78nPsdxVIJnuv9ozwTwBC5UDOh8WDkAU5uwCSPu85Tatg8ofVvC3b0VISDvbYG
RTmUaa4szGzuAgRxhyqA6gkUosnWIZPXVWws1bOb8V4bSLwdIYi2C6HS7KRgrKBJDZsT7P16u7Ru
M2hg+8q5R47Vzrz3MPHyVYTtxzrCTHZhCWfnBCA4FmxIU6Y5WKsE/TDYfXLWW/d7FRhvUdF+v/+V
MB3kJ08yZh7E0VwAeqqKkPr1lKKiUdzY9uMzvPVw5MQ70Js9G0GuWsaXVf9mJbazETn16MTAxBnA
C0fpof+RqWa3djU7eVQb5RxmPobHhuw9AuC26zzDSrsIUxXmM9lbEWVfQQDqjVxr6gbDWtTILEqE
jZ5F67iX3rEL+el1Kt4NUY7QF2rAq8DDoUYvsm4rN+o70WG66/Lap8SP6XpgO/EDnNJkhf47X6BK
oAuD1VqhnW/1pPCe1BD3KsdP83VlFv4qyk1z4zHRdW5IOgRrly5ogVYPXIV0lSa+iQdUmGwGZzS2
lWKDVsY4pcRA41kZeF9aE+N1x2/+wb75Ed15eOV52aH/ntsom6rVujGT73YMMgYfMUX6hX/zTfsh
jIN8kyD6gPtoRCsdFvCh2Z4xU/7SFuFrHsBLbgz0ZPRmeDCc5ldPqHm0ckuiDNj/YzbZt7jnRUJu
8p84Vb76mYKgPuaGXeM460AXX+waodHMEHyyCrddN5Y/9z5sSGpHz2DOj7aJikVettRUe1VdhxhV
27ktrbqhM1dQcMWqMEWxbwz5LccRcNUPrr8TZJGrocOwQ6K3YhO5ngTkl35KygFufmtl61DRGzr7
U/UB8goiZXTpr3KTT8C+OAlhfQ9bH3JQ+J7Eo/GuIferPjRgPrvhJySH37PUwVu3BUYOUkGTRxDu
Iuwbjpro0o2o3QG0qiuPRZd+A5R792pz+DTIBRSPPnjTjf5JQnsk7IbgFZ9g+TjKDTg5bRuq+thm
yTMlpXJFexU9LWVvvudJ8FVJkvLidl6yV+Qo2SbCi19p24gOSWufmzAMt3R/wJwygofYT352pfXg
ttJlLHrRi0YXXdAyCYtC2NH1tXRD95y1bjOh7O+fyZkTCQQOPcNWFZpcp68gzsauB81BP3sdhf8V
zcXZ0c3zCpk0mOP0+5SbxlCWypYzT8PobgF/jCarsdh/fQ+4hu8pmROKs2E30GwKT0m8VRRaxt4I
rWiBIvEbYJ/cOhRW0FTgQkKrZgrAK3aFfvUAXq0VkTj5YZGfB1+tPqKs9H/2la6czKzujpkZGttR
IFqsykJoT2mnj3zrrtrIleU/4LPbb/GCRzNawts9r2zpoTXz/BAjlrZKKnoCmtYInwNkgDdSqib7
QWDZnZmVu+a1MNEg7JtNmQT9Kk4NZXf/O85d33/erJNoOQlRbPfpi7tUjb0GOf/hBUgH3B/jluAJ
tMxKamORAXBiWi1UqaY7Vu4Z51E9u/KsB62zXkuYcmYWfKYwjux+bm9aS95S9Ag3aaS+VNxBSu9v
JVjSCz9nbhMBg1K9IZoeHamuN1FpNDE4WmKcA7Pido8ide8YiEIqow30/ZnPrC5qx6CFo2wfUNd0
v2pkI0VYxJewogxcRpoG2SpaGGR2PiPiOkK7o/3F9XwINrq8SR3tPKjlDm0enhyHri/10/253HLb
R0L7H+OMk/0jsbJc145qKSQui5JvJlaQkTRcIjf8F3u4X1qubiKkD9vapihuRTtJsf77VkU8Q4aS
MdrD0DZyPf7QZ0DzkhpdGs3/1yvZF0H/F8eBpmuHbYHyOqXVyVrqrWH4jeSlwEz92J1Y1tLmL5aR
EeBejb2SN40ftCz2Ui885WJlmEqG4QXa+sCTQd1fqT7ksoD33K3w9INLtbBTZpCm3/VRbBIwwIMy
cb2CDSVr1bUl6az46QV0oVj1LcRYrTpkIvmlau1HWTpLHmVzZ4CId+yQJDnVpgGiFBVOEUXecIHG
jkCko/yjBMH2/qLOjkFlkVIAKn0oKVxPDF2CYsAw1b8Ivwl2IZgR5p1e9+n/N4p6PUoh00pDZJDS
QZtv4GjQj//fr6bR+Gy07qaGchu6A5SrNJR6FyIua50HcbsFkIdwIA3GwmmauTXGbJLHm7oJ8PRk
ycwATeBWRNLZROvyAvBqP1jYRBzbVJcXhpr5Ohxb9pw6pupkztfr1qeQh52uTM9dU8FbHUgptW4h
HpnZ2ldjmNdjtEUehYMTuGdMzT/KOn1TeWuztv9cqEazTqVunTlLXidz8wKVpAkF/AG96sm8CtoP
ZfxjzHORCxWtgsHaKJaQFlZvDtvHqQ5NJEhMhgPicT016KYiL2o+Um5HT27n70O922miPgeSdXRt
71QI6cWGXL+iQ+Df+1ueqiR/+zQIolCJZugI8d9IwnqFWpgOhIpzpsjVs1l52keY5uqa4CzcYBz5
jD6GsJ+iqjhhb1dvMl3B88MevmDw/UvFAuVsEZ/tUoN07X84O6/dyJEsTL/QEgh68pZkGtnMVPm6
IcrSe8+n34+axbZEJUR0XwmDHlRkBMMc8xuj7dEImXQLsc35Pi/+Ak3S7G9z2Q8wVU/F8HnGPsox
8vwul4iMg/Q45MYx6eS7MbTgTmkga9JBzjyglTi5Ro1XRkHtaGqJaNhQTodErxBU69HYymCQu4uU
uKsrj5PcZZ+UDoDVGCY/lGh4DCbDvgNZVfZx7RpKoqGAXeIAaGbBAf+N5qHrlQizGsVpC6F89OVB
3LeZSA/2URdOMdGw0gSMTfu3csomrygzoFZiJkP5mvtq5YQtXDeQ0o1Lv7zbl0WjOFXlJYfJcsz5
YrrBLLmkJHru9Q3ci2RPfaXeW1MfO34iqp1VdsYuto3BtQB7c5s5U3Q3WJnvUbFoWMWHEAdB6P3e
3PzQpId4cYu25dTD3lKim9YZX6RRUsmbVISogYfeRvY4emVm6u40N/ZBYYIHBWOyXZkrPpxztfgS
KYO9E1GVuIASU3dSbPRJRJG59MRjr5iacC8ZFv5TrV26dSx8FLTryQVX8H2iBn+PNEq2E2RA3lz6
Cl7NIvqIGYt8K6laf6ggE8PutOXHSkzDTWGJ3lPafNrhAI/TRh0bO2aQfQSs3nqVyI0Hkcb4QsAj
22Ghlu6tKvYR6x7mPTWbwQOAZdMMGCdoQAULXbTtSe6CdD8QHTgQtJr7WRnEvhny2EvIrj60E9Ur
Uwtkx2pRdypVbOwDsjI2VaK76hxGt0MWa2erQTsBBBHCMJaPKAFa4aiqBgoW3GblBU0FFqdotNSD
M+D/WMzWvTG2G6e1pvo2TNRyp0zIG8hVBnI+BE9W5XV+Q7MahkFo+15ZgNdrSzPec2uGN0GXWW6f
IW4vyBM8BWL3HoPfynT0pAIX2A6TN2qSvxsmY/qG/Ffm2vTD4JZbtWvXAPARKjEhgaDaHKtKAA89
yY9FZVHjVWMI5VKL+Ay0dycj8nDRBIogp/imJwrEWOJRtF6nZ+Eez8LqpqP1jQG4em+V4FFFXYQf
MJUYMYhVNDdKpeAw+Hp320TyT9/OtE+ynhv3JqVCBy4W9IUo53jKiEVTy/GdqOtVV6Iwc4igxXhG
IpqnCJFsr0BJ3c2B5d9YaO64KRmwUyqB4VnwWNyuHye3SKVxp4xa/rujhO1leRjvEKCPHLNo00Ng
5amLAlO/K9WZ4o9VlJ9EgZVujM/HTu7a0dF0oR3m0sKAo2uShw4g2hGT8/Ax5pp1ZqnCIS5iM/SB
Fjm44toYxfXBLkT2zKvGfmZbACAfJhPhCbNtjy36406FDuYuDOvxkEWhdgxkbIesykoOFi5zjj/4
jYeFgHZDQhg8GbPWHPM8+hM2xuwZk606aR2lRHp8DDQLHmW7L12BNIlrzEm1m8Vk7rRWhRML7nKH
9kS7q6qejaGmyk61CrErCjF5cWKnXp2jh6a27aIAUGOjm8E10JsEuYUkVE//h/IEBuqJmp8j0zHa
v7nYiIeuvbm8SUBuUaWlULx6//QmzuaolMxzW6Q39BccgbqS+AM61bMt5JniTTHNa0HLyxFXr3yR
tSoqCfN0qdX2g8SOAdZy9jPrrGu+m1jTxyAI73R7OFRpfDb1jhue/HwxI/WtncoV9v7r+BwkrR9H
BQwP6CyiNtgjr59mvGKjUkNP+hxVIPMcDRWik0L59azN1kgz0kZRksIPpkKFEOGdOZo1WUWXepDd
55tAoKNqpGPs2k2FTSPv8oeoGE2ceGbJQUgEjQUg/dgKSFNCmSNoL+///islfvsZnbCEnDBNVx9w
8V83SiknaGoN3Rmt6aaNAkTth12mBL+CVPpbBf6hHuONca9+RkJ1+ie8wvSzXi+bYqE1Ytu9fm7n
7E8o5SdJKh711NrYn9cy1gWdTB2cVj7qP+txjBamXF5npAXyvMeYsUPrrsyAr6r2UFEr7Au3M7NF
+K8fdyOohQd1HNp9WC9a9u+v9dU5Qx1GEntJX9/oqraFlYsy9M9hY0tO29Xq0S8tGkcClYn3hzKW
RGS9LVVEDUhgcaFluNfrO0n+UCA+ll9sqnfCsQWo3V4uHguNwiCyOm2lPyhRIv2uI739ahdS9X0O
+/bjLBlxi9XHVMA7ivEkTNEnMS3fOqEBP3gp8jI7DYkOp8ysHivRGFGduJvBplMccOwqDAS6rQrx
Cqr9Rwm7o1G2EjCEVZvvpylKUP0qZCi+jZjrfRj1ku80vq95uEpIN3FWfk2ToKBtGWoUudMK/5Wq
yANnjMEHeoOeleh+0LGJXS5iBBNCLdo3VLcvfRirF78cTeyy5nDwMrnTj1UXyk6eB9KdoQ3lk4oX
6jmiMHSKshDuHmCLfTwVg6f6kw1TfDIukhz0f3mMGWsKpI3ke7UBbOBbwMtlePnKQoXSV5tRxAHK
UNZUXqS2OGFHci5G6wdKtFs55OpQr8dZA1gmRD7MGJG7C++l2yonIJ/Ln8Ssd7b9R4Q/G2WjrbXO
UJ6HRMFjIZOgw/OGqe4nZZ53gVVcoMLeUCDN9a+o6ub5H6P/wP/Upscktjfu3nU3nEE51YuW6vL+
wNtbrWdv6yOcTBGc8IPozlUAHWjURsULWIAjOqjlDc+oupvQbzsQuOZe2HGoDUjlbjQ20S4RvE/C
jzW8DgRP+KRuEabefnFYC8tPJL2mx7hOsfPMJAAeh/kRK722dKzmoG7dKmvBDVaBMUAkUqUGPwsj
4/VRt6R8LgCtpJciD9GQ6ucbihS9Y8fdGYbacRE+zFCPGUdrX43GrgRXO2kRb6HxWRjDzxDZJhq9
XpxuGdZenfw/P+x5z7yoFpYZtNawThCOS+bioldp7Wl4TO99tNH/HeJjvQbPz8CLoXx9bvW6DbIL
dxwRnHahSbfxYmmvb9T/DQFsZRG2WAKe1UPfS6YSS76UYlEYLKeprLZc3N4eWz4krYZnfZK3Zwg1
8DTWyzC7NNkX9N0zgf2hcqIEGTY03nvh6cqH95+J9fP4v0lRlgO9h+AYki2v904ywiMeUXUAUho+
paDeHDmqbuIpPolOiUga/d7xffXBJA8PDHtv+1veCUu89uKhWn4B2haLLjIaaqzuqvvAXtCHOM66
RxX1pk/TIPJDM/fVUR2yaocLb75lL35llV8OqC1wsxdbZVAwDQvorl0Car/7QULtTM3yyGly/69W
6g8JRoB2LH4stk3/drU5hjSS8EglYFyoxq+HngbLmrNAowsd624nly7CPy2tXv6Yk3QUUuEaQZ04
C42rTtKN8OPtRbEafrXUTZTWQp6Zoqmi9YB+fLI3dQkBrzwvfyVlPMaenqXW0ZxNJ/cd1DptN5er
0Y1HXfJ4pbHMlIn1azUW5KFac0PkW359f5HeHDN+JGhgGFjcaVxoqzUq7LzgZa+UB6WPQkfN508N
vfKtl8NaJS6gO4FFIDsMo4z+pbl+IgWStWkoxf1DpprfhlQpYPIalF/q5kfgI+AV4hhu5+6gFrum
M28kiwK5PH4pzerG9JNzXPX3IERDVwTlXu2JakIJWCI/3BvIh5zaKo9aXT7Us/irGfOHHuLfodWN
HdqIRwsdcGco1F3RyV9HnOFg9fV7Sy9+N23yIzfMp7qH/RobN2areUoHzdAu7goM7+ZR7fbAR0jC
5zvJFL/lFI3YKn1Ijcordb5qpHVf5kj9PkwgnyoLAB894tGJ1PKL3dm3RmR5VkwdLtOaJ1v2K6db
jN5oD/5KxwJRJOuybMhsJuMf8RTT0ty1eusY68XjHIb7RTuKwg9GcdQaZz9LXTNovtPdQ4+30Z6Y
If//ksJJ1t5OE0opkiy+ijr+og4NXtqD8RQOXGZ6FuzJmj9O2uzxBqEU10Qfsqw74V/5Za7zFtKj
+rlJJM2BWCcWWcF2LyRT88Yo/j0X41lvxdkIUC9oEMDTMFcm/wys8ldTJV/7xPwi5Wm4m+f2EOXF
DsGlu1nER5wEb0vk5R21lW4GTbW9GBFiWuW24Y5qsrO05BtNYHjFWb+L5nEg58YjtigoAJlSdGfU
4m6m0wD2QJM9mK0eFaBDgT2Xg2sqlvYqRrJgwZzlH1NzPXf7CuGEJMruCz2iZigNT23jilQLPYwd
B8e3KE60sbYbuxpxOBvQZRSIEwRX7KO/KqdelqodKjeBi2C+fYhUGTyH0lIBi9rulOtx9VQ1S7ut
0gs0lPU83EUxlAQV4ONeQwDqIBWiPs4KdQ3JoEDuaIOh/LGidDyhngToPagJ8lNW8HYY81u/Qgqc
2hWw+DoUh7lPq4cEYdk0if8CBn1ItJog34q7pyLV9I37aR0uIPvDx0R7QUdHhSh5VeSWFFuCMTsO
D3MQJidbT8rvNOXnh4Ci5cZNvFwi/zw6RH/IEDPOUk6no0kN6PVFbONfP1F1bB8GOY93dWAZh6nu
wk/jbNlfhziZ90nVBn/ev9lWL93S9uDakRciH78bxt3rQYMhyvophZim97Z2E06iPRpB1H8rMau+
NapI3QBivp4kcn6r8Zab9uVD19ZaE09CP1Mu+QUp7Q4ZThM4kKy609j8qYcti7HVB3weEJ4KnU1Q
2gJA8esBDakjNMpM9VzA4XfmVvuM3lrpTIgJvb+S1wda3Oy5xklwVwOFRg/+tJGsczLNP8s4OA2j
+Ixz3Rbqcv1i/r8Z/TPQqtg0ZLpSYOBhneNQSdODPFXVxU706GhViryI5MOxkOzhT6mK5i7Eh/Uu
ChXzYaR878Cux/mKMsIjGfbojT3vg5al2u0Yt9MGTmX1aD7/ziWzJDKVFwuq1YK0oeRrSlFKZ6gK
VLclRTrO+WZR4dqGwqeN4jL5Ixi85b+/2FBSVjQ5SKjhYhfiTpm6inJziEqGKR10rcU1e442AL5X
58X31dlMNNfWqY2eZdlMTZPqjRz8rkT8tFDp399Lq3Dwf0tHnYT+9NKbXNfvpExOhT0qxhmkHXrF
Rf1b1OI+i1qUWit8R3TrOJoGMZq0xfq4upyoIkDpAmcA3+r1crYdhf+RV/+Sz9U3gAKpM1sxwqh6
7iia9Gs2xuP7U702IFQrGGyL6gPUgtcDJhCU5CScpsucNh8HzfBKJXNCu/0wdUSeQtoqClxbWj7c
IkVCj/QNUzozh6GwIEGdVZH+9uvsyQjm2xgtiGwSmMt27cNCZqJkGm1kg1cnqkGhUDEZQ65h9ZIU
2iAn4Irts9IHPlIzWYzLop96FiYE94la//AHuhnvL+61O4l/8v+PubptW0WesUoztLNRFp/D0ryJ
CvFRmv0NmfR1xva8XxeBF/RXFAZb7xpIl33PoxZc9GQI7nxKmTfSYNGHLCsfwe+y21Udra+J/+rY
7ZgfFKlv71JLbE14XfJ580tWl+OI6lFkCJhAylTGjl40f2N5uq8r8UUelafMLn/VPsrWQbXLfQLk
95f72mNKmkAavtCveVBf7+VhMLAGx5X6nE+zDbHUUO/lwbD/lJYefu+mxt54TK99XspNQNHRplfe
sOuEACSmEoGeEYs2b3FH+doH9rzj9ij3789slZk8LyuooAUjRysewNzrmSUdWrjNImWCm8Y9euhf
aAD/rMr2e4k4S10bn+u23uAzXLtmYXsj0UR0iyjU6mKo9Nov6FdFF7ifJP7qXcVV/h8+GKcRsVsi
LvlN8XtE8KguCzW6VF3wqTbaW4gMN2FqfyH42kghr+0NgEAkj4CrCETW06nqQRpKP75og2SffCNJ
3CwH51ciwr5Ldd/fqAxdu264avAsp36zsAhef7EsA5s99AngluAHBUlylNoJxQ9fnXfBlhTK1bnR
qsH3GVnDN3BCK2vCKbXzEDgheFHUYeitoMw+WbeZmX759ztxsewA0U8b4U3xMumNwWzTKbj4ov5q
hdbs6H1zm5jzR2brzvmE+++WG9O1rcjWp1Sqk6C/Kel2BHblNAAUKrTmVgvNm2FhIL8/r40xnrXk
X8QxQ2UXgzEinTiX2uxWKY+fLzbui2vfiQ1Bawu3k7e0ErLMTviqiC693/mOr9r53YhsX6a0zU0S
K/8BAEoEw6KBJuTNXAOEgsCeGi7C4CLomu/rMpoWqLF+NPh0G6t37SZcjOZg2IEe4x16vdvR+1f8
bjSTiyKhE44Lw77Jyu92En9+/ytdO1XgPOXlPiKEWJfOB1oK6DgkyVPRFrtRNy+yT19bqPG+rhXg
wtW8EWxeu3j5XmQvzAuY1Wpi0kTDIMBh4pLm9Sdlhi4d9PmXQdRPfjK5SmTdhllXbqzm1VnC01kk
hekUrFsYhVIH8yLucjYLUd1Heom6otkoj3ZttUjHixlhfCTz31/aa5vT5raykbc1ufRXM+0qJW+X
5PGMFN1DmGufQ03cVGa+k3v5078dClyGbDyDrAV419VQVt3j6qTXABCC8NYU0jlOpw99JgPR8s2N
2Ojtznw91vKBX5zrcYDRmGnYOGVqbHgC/cgnHFt7yKz6ln7Hc5j1TwVhSa4ZCw4XCBZ6AeCAXo+V
Y+pBR1EHCGq2EG++9LReQguZqCTweKCdqbT2WTmc0d8qyyfV/Nwo8hOlGkTAFvzIscYPpm4UlybZ
PCYAuzo3DRQK7vfAfgGWAgXO+ke5+cPNBIHREdG3NLqV9QulHKcxSwjwphNQ0JHKR2OsF/QY/6ph
fUzjT7VMaRHYy/tf8u2tyYzxNGC+xFxADl/PWJH0ONcbIS5Gqh2ITW9sSf72/hBXQkrGWLpldK7x
NFp3rUtlaqeIW/lspRVnfLFWU70qpggbT7n6uYt6cZb6uftR2Mn4E/mW+thVdfXl/Z+x7Mn1tyWi
hIDIL6Fav+yzF/uINyjNM2Z5lpEdQ0wVHVVZ6ign+m3gWcMMtE2AUnp/0Ldnki4IIE9kvKhGv8FI
j1WDpmkl+jMQw2/Cmg5971/kWjuAZN7qBLxNzJbgCJV25ojk97p+UmQaDB0d6Q16S5n9uxf7LO92
ZrufQcR1+ddFaO792T13VdZrSrxOEg/2AVXF1Zrq/aLuDRTqDALDwLoYSFra0AlzqkmeoNtFMhbD
cY3Yt1ROTlEJTDlAxBnqqdMisFij3Xe42SSZ6hZlgEMKilv6TtGT/FHNh/FerwQQSquZdkNjDrsE
cdY/TYemb+MXzXdYeQIbB1mh1onQ5wdLSFiIKQksPR1doyholc/9AMUqVnl1nHr6AK8p+iviqL8g
MpF9xwdGAE/sg7MvF9qP9xfn2r1lAlDhJl6ko9efQxtTxYYN0F9Axt+iGHJTh8XvpM7+/odhDLrl
OncWvNrVAU4mLWG9EpiuY/lnLOOfkeh3dT5tbOQrs5Eprtpw9jAPB+nw+vRMqZrIYYCIVJLEt/5c
7Es/PCKLfPzXs6HgBSMauaFFb2jZ4y8OqZSApvNraz4v5TCEsar2bh7bHvlEIvD3h7pyNJe8TzYp
Y6CdsV44eI14kepUoYam6J4spcDdKVCHLxwyyQvHzQ7llRUkIMAqehH9YVOuVhBFOFRwgi66FCFw
hWbUbKecwifDzDYULa7dt4xEKYgYa7GmXi1iqgQyz36eXPJiAihaK3d9AwTVmHW0Rgy3GYKDoqa/
gHJqji5vOa9cmSe8g0VFD1YYhhmrMg3PZCxXs6lfEm38JJXhUSnlXxWY5/c/3xsHP95qxkGxlnya
DG3dUkSXxA4AAee4n6CMqAwVpT2a3g86SlWu1KjB4xhFqDobkJeSRij7GWTrvpNaJBSycUDhcYq9
PhWKKwW80YYfJTe6Fk70aOt5I4a58sryW8mRgZ/a8hu8Wh1LetsNc37hek4cKylPkRVtpPtX3jd6
7steJth9q4CWW3Y3S5JpXsJS0BCq96pdYOuH/odtAjestu7+t88pw1FbBRpEs+7ZN+7FSZ0T0aZF
n7UX1Y6dJfyxqo3Q5No+BsNE9RvBKphNa5qmBtu40UcftJvdPyVJd4i4s3NbPqj2t4l6BqsNK8G4
jdVs//7muvKU6lD7FgErlKVoW7++hnpfTXoug+QShW7fAzemowb5zYkbh62C09f7w10p/8EJIrpa
FCHxNFifmRB7wcmOUuVSZp18HBWw8jHGSNAtepggvTlRhsdS2Jusfj6kQovvRYANXBJFysateHXR
MW4XQL6o8b7JIgKtA6wQKSXl3GM/BC5/gurRis5I3WKFN0Mja60tvO21O2NJctHGYbkJRF+vd5Rr
fphG4DmjVMyeldIRnsNFIn/LhODN9Mij2Um4ybGhkIRf341dgIypVinDWYr9nAjdLo2dlYhxNwdJ
+2ekfXxIJL5BX5vWBxqa9QHH2q2zI6/n+79fYZNtL3ck5JvX860wdxNy3DRAnD9oOOgSqwXZ6A7W
VwUVLIqvfSLcLpnuAw1Dvumhtk+d2PeS7L6/8dbJ8fPv0LhJ4X9SnlmfsKAFPttGcUOeaimPSqZp
jzE5Dp10knKFMqWXzioI+rTYavbxEK0uEMZG8Wapo4BoBd+23GcvLpAuoWvWz4MOBFUuL8E8+/CD
mtHVIEoOmgbVRdaLj2GXmI6U9ennCPYP/P6qVdC/0CcYKrhBukOfQjQIRLuP/QZlpWCWXSFQf3N8
Yf8WrZ66TdnS666mwguI/O/CYGzviGlDL0myp6KDRKD0TXpTmFLu1mHGF09h1WtlZPMU8A9FXdl8
Naa8Q1cnqM8yZbkfXaGnF8sG1VVmqNC3OOq5KAY22Gkn5kHuq/IB58J0X0wQyLSwar08SizPDMfM
lSaSxjLNevz1yk5zCBhKzwhb7TjpfQ7QP1IfCpta3CAy9TEOpOy2NBpcy9LK/94OYesBC4xcYDDf
mxZj7QZnvyStGnaJBNQgzyJxpyEOfg+dKP4Qoct/YSnz+zyu2Ft5hj+2Ek83XTIMN2gAxOhKV5/l
zo92WdDG9yySf+ylhASYjsVlNPXy06z6/m0BWsEVHXdRAPvGGaUgvEFnr/gpxWYJ6QJFhPLZOXBM
64MMjxj3AV2l0hEwlQgNigSd5l0gl+ATdGs8TFEV3Y25zPdGsCj5IIeRsQeymbrxgAYx+uKYrtiI
Y+GF6R8svZs+BPDNQcPoEihi/rFPfeuLjaf6yrYENL/0l4gvrDcC2DSETX8eO/Pih2a6T20JIwdd
sn5JoaU/JvQ0b94/grJy7Rw8y4+jgPc2NpjiUTElXw3PRoYhAeWBMJ49rQmXzA3EXN591a0fmRx5
4LzcdFPwdh02LMcQhwI6LjRKaSOuwtKs02dkLECCl4KHnLtfdSM5Td2golSGyJN/8LW02Qjz1/EQ
gxJ788SiesuueeYmvjj7DLf4ncbxuTUky0E1LHb9qvjw/speuWQZBG4y6nsLQG91yVKLSYTWK+FZ
KsWt0on7Kmm8PFU//+thcCwj8aaIgvHM+g5VFRQA+rCUTg3enfelEkG2sA1tV+nylnXKlW+lIdu0
9D9pFJrPz8qLZZONQfVbo47PQUdnV/4I4AMgj35oOvzUt77RleXT+ETsCnIJhA5Wb/Igj0HaQO06
p7rOiVVDBHVRs82VaffvF3DBieqw89HvWeMnBzM01WSqjVM91TuofycpM6iGtfqv98d5Lpe/rFaw
6xY2E4AkCl02daDXL04eTqa/SL2cEXnbV/5iQj8e67Hx5sQ+yOmXGqtWn/vvbuw/2nFza+v+Rkj7
vBne/gT6ZUTofMh1YVhulVon9I/PUyMj/KPATgnRNqfQp8ROjfg0JLcw2lujghM5tiqeb2q5BwGt
+TzgPOj5djPvUDbqoarr5W2d8VWsKNAektJPdn6VRUf8CQOvzUsLgqIODC6JiwMR5fCI51zxaDUI
RRltkx+kSBj7XDarDdLAlX1D1L5cndT7mOZq33RDZVU5mnXnuCMRA5kAQVC/F1kwbUTNV07Dy4HW
DR8pDUsVKHqEeo7ymKbpQzhL94EdPIRWODvywnh5fwNdu7VezMxc7Z+orSgdRlJ4rtvqLiz6i1ao
Wzq9z34uqx2i49JHhLrg2MS6bGRQ+7IJSMMzm/Ncd0cMEd3lT9F60w+RinvVeFCzozlGu6HbRVKz
V6TvaWQe+YPMRDl+p/j8/ryXL/bmJ5EOQHGhCcUBen1utChIehU++rmpw3OhTrmn2TG0sim9Se1s
P+rtoY+tyinzdOO8XHmMNXxcqdgCT6KUsGyBFxeeMgR9R+U4PI9YIZPrFSq41RivXV7lsZfqjXD4
ygdmOBI/0Ae8TGtgUmvPiBdTRATJnfk3okzze5KS4b/cd7xKEMZov76JMPy0aW01UaIzXohPM87L
WTJ9iOStwOLKOWQy/wyzxB0v1k4ykgkWQBmfjcEGDgtpqvxgy318bqq83Kg9XFk4dO+Wip2CQxMt
r9VYuqaGlV6F56mfW0fYyYMm6VsCvte24cItlBVcdRbdndeD2LVhpeYYRGczK+JLUsqLzbyIvFmz
hx1bdPRMyNkEEuOwa5pgC11uXJvky8hwtaAkSsagcT2f9cos7rMJd5ZspNhcDNih6+qs7fopTx36
cMEDOd94U8G9W+TgzJu+6WcAfCqXdZGZ8D+s1B07shGsgRRzryh1prhJOqCykAXGAYh+/pgYaXdI
0yF6kCSLDmXUiNIp5bLco5I33TdyJRylyjQnDhJ0xiKp3BmdGB+NfqwPRiBPH5QcdDK6S4Vnw4K7
qwm5IoeTFLt5UyDty5lTvzZ6Uf3C1n0QDtYHtauLDlzy2GSHup59z7Jyx+pmx1B4ZLCEk45AGNqD
1CXKQ2d06qdamR5bubskg49IcZ3Wd4Ne3s/DtNPrAjesUGuzndkPuE2DIn16/2Z6UzhZAkm0nqwF
FIJy2PpqipMCwSe747YERR4M1a5r/D+W2twpMtk8FxP4XGiKSeWaofhda/kGRPPKISPkx2pJAfti
U01+vSezfi6E2YQGWbryIxx7YydQb0BZUE3370/12muHfyI6SYsR7xswaGEO1DuLXjr5WvXXNEtu
//E4i0Pkq6fNG//KvavrSx0ecavFKmsVOpfwQwDKp/oprktcuow8c9s+/2qnxU8sIrfKX9cO1oLa
BkfHLY8r7utFDPxYLhcbvlMKlG8Xx7LimbXYIs9eC/9eJR3rYWorbKvRppKFfw3kUtfv4eWH1Tc5
TWyn183HUM7xojf2GoVxS4kPfdWerEnZqM9fu8csPNAWpVAdl8rVZWnrU0o3y4/OVefv0Xk8p62X
Df3tUAUe2pN/TS07mYm2hY+5MixhLwcGwTbDfIMTjTIT8NTcpedWSe7Be3dOkIVQOaDadpl0CUPl
QVPjxznZQsS+PSOkl4DrOKDEM2/UBDTULhev3xQv2gnJ6x+iwS2r28go386OQeD90A2gGQD84fUe
GoqgFn1WjcgEVcWdITfj7aR02c80aSPPDoUVOEFq+HemGQe7IezjjYvgyvgKxQcK4VS1iHxXH1Wh
CqSJbhjOTT99q5f6SFiNKHVMrhz30BAM+zhF0v3MVeK+fzFcWV7SQcBc+ONARFgHjIij00Pt6/Gs
JQ1Wv6htTjQ8t87o2xsBmj0GPIvjLijjNT4IkjAduD4azmqg/jHkYN9gIep2Qa07UYG/0Ptzujoa
S2Fh/AgYY50STvQCkqYOUCrF3R4O/21aSpnb1/pt2G7FLlfWj4YMAD/a9IR867GywsyGKTH6cxOK
4U7pO6qAnYF1C6p03vvTenuHgz+guQkQAL0nRBJeb9KyT+VADeYAtUnra2kqtzZoft9SbtC/w0LP
39iTV0pL0BKhEFHfWWqt6zbG3M7IZ0yyfyLrnT/otemp/bfK0OJTUVbDoTbi1GtSGT3c2rYfq8lO
nVISFP4aw9+Y+vMGeZ1ELL8FMKoKwhGJz9Xc00KLwxSJhJPahjtlLmSn0P1bFAZde7aOtWw+2PYA
T9UFMqM74K7xPrbDU2WbMCddeT7o+X/Y05ZYeC1E+4tm3yq7MMbQ1+oh8k+U2cBM1INXDl64hax7
+7ox72UAKmygH9c4UiOJ+zzGluKUzeYn2epuRKxtIOOvHBe8NYm9qaY/+/S83lexnYB16EH5pjoK
SrX6N4M7Z43xXp+Kfx9xMZ0XYy3TfZFWZFgXa1IatefKjn8iZYuyVpQ5SinuF3kkpILMh0qyboek
/i3XBuoxm9T4qwu63ELofAJ2W1+1ZtzBNMuV5qxBXx41001p6b5/UK/c5uwLAkt6ttbSnng9SbWe
s7LVMnAhQS+BuB9LbVdmyD0RmIVYRMbRTYP8K7Avc3ZIebqNIvSV5ggnhByUOgoJFbWx1z/ADmI7
MPokPuO6RA8On9RZiZ6krPYq0FGw2R/sqEbWyToEvXFbUc5B9al3Jk16BGD+JMVj7jZdsnGIr9xf
i6oL3CxoSQsJ4/WvMiS1s63UN07I4xSHujAV15d06LJmiK6Z3aWOn8/JRj3pSowPspwSLl9jYSmt
y3ZqgH9jiG42BdZqvO3saXa6WcYCwpK0rzRnpKNp5f2+zdL23pq1xSqKn1NC3dx4ld6+FFCkANpw
kokzqCK+nj7hoqz4pSqdaJqpx0mOUJQryf16Mrd/PxTIDeoQXNtAh9Z5jUzSlI3t6J+iToAalW7r
oDiOarSxz67MCN9HPiUSm8sjuNrnpkxOmWYM4yePWRB/Am84bQLvrvRc+YAvRlklztLky3Kv2P5p
bLrHUMm+SZH0hVKEp0zJDvNzCOfSnT5YXwxj+Pj+QX57VzA0gFgbdZblLK8+2WD4k9E0jX+q9LBw
K93iuhq26oJvr99lEIQUZZJRVDBX74jKOegs6MSnFJVdR8iociFEckjk9HPfYaf+/pSujWbjzYQ0
CoG8vU45tQrFekkZGK0K75WqubeQNKhr/IIU6/L+UNe2B0pCYKSQ9+S3r8672Vk2Sg2KjxDigDQ7
7ladIn4KaFDvj0NTgaPzOjqgH89LrFD7BDMkVks4aSnHCUz9SbErfa8mONbQms+cubNDR0b8zTFG
MqRJ3AXB9DvCsvC2wa3byaT2TxY3P8oYVTgDkGNc+h8NMDZ2o/eHfhi+JIH+UNP4iYYGiUm5PFhm
fcHScd9o2rH9v5yd2Y7jRhamn4gA9+VWu1KZKSlrrxuiylXmvq/Bp58vqjEzmZSQRBnotuG22yEG
gxEn/vMvo7OhPbYOJ+dZ9btPGguS2gQObwlLaGrtFf/ek4Zt49ppiCrq7XPcEVObGh/CuG9I5bWO
Pdz1Zgw3uEv802sNTWP+YvSHc99Gn43A/hL46OKIgsP2H2m2KqzfWL8+ZjiK9Zr1tVaaU+vpX8jr
PHS5ckjd5kUjH35ktpWBxmrnljle8jZdivJRLSaBnxccykaIXa8PR6tJP+muu3UijzMpeem16Tqm
yiMl5QHbo+d46l8yH1/BIPpZZ/jINyI7u37+eer1ndDaizHGdEGS3NykpUeLG5aJoX+Sw7si2JWm
8aFp/e1kKdiQBuljBSjam+NT70LaNKyypLWOL00CF2ttevZpwLM9tRIcLp3vheguIR79IrI3ZhU/
i6n+nk/OMau1wyTqs4FFehZVhz5IT0wnYXtxra0qzAGHKMRuMrVXqmL961rZQ1vUPzrF2qZTc3aN
cFP01geSTKONEXb4JCQPbmvua8E1D1vuteLXwVHXcQrSJ+nMba2dpHqRz6YH7ZEQLhyTil2Lj5Ja
tNt86LHXJ5lnVZsEO+cjcW45bf5tqscHVcGhs++So60EX7poIMCp+9lHrbYSeq9hDF+KeFWaQtki
gM83kwabuKmrfmVgEL4dsPLbj25s7nArqzd+Ci22U21592Yz55qgQ5hVvmII3GxL21LWLvaP34gE
AHWDqIL+TugX0+/V36mYFPwKMsNYa1kVbQjJwhtxnDDtclMlOuZIRaRBqom9DHbe4wq6m/qoO25I
M2goV6CU+aqKcEIPXWd6HnkVU+S5z5Hww2xlWIG5SyxJYIApuVG8TH9ExU4sjKjS5olUBfdFbbBf
VLBuXGGMrn40rNjYKWR65nQFdXM6NeHw2U6cIxE6m16oe1/4+yCcPlt2efDz9Nxq+dOgh4cuC/d6
qaxFjftr5OxiTp2oHs5+VO6LeHwoEywvfS/4qo84qU4a3hvhFpvFS13pj47R/K6C8SlsSWY22k9j
5pwjjpZADE9BK1aJqB6KJv5Hvlu0uJuAGrHXm8953v8Ii+RSpfoepVAB2376lbBTC1cNyUL1yJSo
5B4SmAV+rlG5agolpqjp9zidnWNBlMUApb81dUhKGWmDNK4dSNxbs+aybdvtOvPCH3hQQtvwftPP
xIBGDY6l1YN7IB0YXe9xKrUHV1O2saZ9z9Xps/A7PioMeKwIclukn2BjPsSBhv+neRlCdYMv5cfQ
0PYtRCxLGGfIvp/aQnv2uoRlbcZbtXHyVduIb1Au8TkJyqdODz/bqfs8BGrOL8gesR9+ci33X2IR
adUkB5qf/Wps9Qc847764fRo+i2hB8ikbUgHWHJd/JIgDjtGn6PbD0SGXfTeOvl2vtecCPJ2Hz5m
BOys5A8MKg0gW/telMZhSNWDF9TfByxWp6LYGqQO7BQnhh4jVPsjKC3sJrx5qv4nmgrcWzPyJDzi
YCv7u4VVlRNmFfY0w6cQYmYi3KNcEEZX74ay/idhkXRR8zHUtKuadF/CXDvGrX+qE/tfqOHPqe99
DvTguWMuMn98CvLspczGaK3nPo6s6pCtOtq5Zuo+jRBq/BD/XdufsH3pT1mk//n/dOVAIqb9Ec+i
A1LdF/omQPyNc/YN54i3cEvaKSSdJhjWfaiQqdz5zpaFtzXMdDf1yik1p7OphPughE6UddcO+Ee1
/UPeE9tnhMEXl6JHTls9OEilxXRER5uSIl8eWi382it5zrzzmfd5F3OEEWHSmNivtpa6htnprn36
uKtcBQsx8uBoGYtp6XdOfOJPJJ8f3MA2nFm91LZF5BKY655zuz0ZSf7dUbotJt8LEOjdYejB2yjW
MQiZl2VaCBSSN65zBnqoDHhfK1he79cUd8ok6OP/bwhvZgbiqDGdB/ClM0Yh60IpH0NbPZq5e1Dj
JTqfIcvkWfWCsIUaGvhPEgxm1UuR1H7cFx0LhSX/q0ozGutKbJ3QvJCvM+a0b80mOvRhEe50Ne+P
aZSMR4tc7m8Jooi91ub2WutqDuS6UNMVLYTpl274xYfUb5JfGSjYScR2flBtAKMwaIunFsPefUf8
0KmMCsSpyFkOmtCTC8G81rrWEjhctuj2ZV5WC5eGO+zFN/egeeO9MDOeDtvDSxRH7VkEUftgAVrv
1Nosv9NTqOkE2yV5RV63Hwq72Ts6YkxdKONP166oMdyiI91Sw1zDUduF6+L8jipp4a+ptLLSfIVP
1LbZRr5ZJletEF9do89WOLFgvOWm5yoJkJUs9ajna/nPgEiWpM4DzsO8LRn6uDRN2E8SS6hNWxL6
3BNW08kzn5G6/bs1PR9KrvlXz4aW18ozq46uoWXVG6fMnnNxaLPa2TVLCr+708idm3wcyyUveLYR
qGUXc4Jk6YujVb9EGsqi43OgBAfCj37j/rDkO7Aw3ty7x4DRyaqI9Cu+LGug8wdholIYPJm9PG7U
uF5YJvPt4X9TCRQLq4Ae/BxEijErVGu/g3g6pGvP2ZO7RIPWXxPbtn//pc2vNn9GAswBx1aRzsxl
mUPkiCYRRnPFoVvd+BEe3yzShQ317uMAYcJaBCABN3i7MqogJgKyKxK0/nW4wvTo3CqjvxoxqEx9
Y+m6Ntvu5BPRyUFsBjFM3treDia9l7LOVWDHJ1V37HutPArPbDbvz9sN7jMfZrbaY+zRaKgW6qUZ
g02VgXKF2A9hm502j007cDHCq70b1pXHprPUtJozo/8MzjzyeJBUb8yIHNLg1Ai3vmuiV+5xaNxp
q49u+pBh5/fTwSBvHQOR/YxxrV6Y3XuvEqWVadAf5HY/R5msyuQ64sXJNRzGJzUIPlt5fxKldoLe
FP7lIfnnKV2IdzoPeptAUTWGISIX18SwyU9ZaZBQU+0dqr12MZHx3oRy2qNll8paeERvF02C2XAX
BkNxER1edfu63KCnoKjDCy9YyvS9O5YLHI6aAKBuvkCpiYG7/Ey/ilY7pJXxwyi7z5mNwacDl3ri
uhIs8dnvvTVpAPx/h5wtVtF0XWVoY3otAYdXjlp6a4VgrziuP3F5Wti87h05tDslbd8Ci52jw9GI
X7wNe/pqqFzEtVYW6S+UGH+/EiFBs6nwBTgAW7NXFiih3nhdaaEj6x7aNnt2O/JANFjt5A+8/7Hf
2SRhcpDZZUgzEUJp3q6OzFDKvoBDJJMcq7XAe2OVF96CFcCdM8ZBgYcfEtoPytzZvuUFTt5yzFQE
Azr1g5IE3j7QKnON9R2+mG3iHRzN9xca03dyVtjzgbUwoqIcpUnz9tHqyvGULHKbK7QU6zMm2uKk
TKm7sRpcV0Wic5AT/XuuesPaYRGqbo0o8klhqWrI9jY2z5Pqb7OyHBaaRvdmg84qRCoTKiog6dvf
pUIoSb0wpL/qVFvdEC++ob10NlzfRI0v7n9I4EJqiewAmxP6n7R2345X6xlUxhL7am8YfpshHK26
+fr+Krr3SK+GmNf8rTHqiTd2xTVOW4QU0rYSCgcCAicvN0Kr8peR03Ph6L07KAeibL4BzM3frwdr
Sx/DtL3aakdCg38yFcwr9YPvlISK+gufvnHn25c2g3z6HA5Ew80WMZWt6gkzb69mmwAtPkO2e877
6aUfql9enj1W+c61s107kuNSiFj+4dg1xrlJMm9DZul6rH/id3yYytxaGTHN7iT7gTv7uR2LD7Qq
j21I2qv/aFj9Q+TzGFb4jLHnOkc5rzbuswiMcw5nLartYu2k7RLN7qZRzJnEA/JH0HpuU/Pzr8xo
8ydmWlzpB6knI47Vtenb7QYvErHHJHA8+PXwJReKtm0UayIdZiy2XSpUdAQNvN9OOOukFM3KM4VY
GV6rn1In/A+KNXip1MVoofHmm2P+rYIFhR1nxjULawX1ThdtSLepN3EAVPP+qr4hLjEXSHn5VlHO
c8ecK6UCXZodkb5yNeNx21v589hV67wVW5e4F/bjjV0LnG4JpzSUhBzT9GFy2qfIiLfv/xD5hb6+
5srfgYYVwQj0s9vQQzdSQyQ6bX6FhIPaKTzqLgk76HmGte5GCQVZuPbs4CC6JbzgzjeGh5+GMQ3n
kDQRert3uOEYEHMc11e3/2TX9ZMf/rbEtB4r3N2r3+8/5f2xTJwJoaShh5F//9UlC1Kj0zdtll99
pbU2fN31unedbo8trrGprULdmH20REW46ZHJuXUNTERdDkBseGZPWChTYDl12V6HqNd2lVkfa3VC
c6p2j7oBIGSM+bNrB80q7T4p48K+eefFYo7DqJBrWdXqbHCnFvpQkwB5bQf7AUYjKrH8G2ksD5UT
biJT/RZ1EncygoUFdWeqKT2ZY/g8dNnndVo/uhUtiUS/xmAaX9pMjLsaXQbh7nkQb2IBFDsGNPjf
f8F3SjVpDy1t2PDVhLX89gX3RUZexzj5F/pN9cEIAbTdIdf3fo04rwYX2/2H8SSLCdMouud/TGde
LahQUDN29OwusX1oRb+1lCdoMGpbL8ymdft5ooLnvgJlgFvtvLypTbSj4yQNsDReod1M1te2Fuq3
MSuDhXLt3t3Mgx5B/5ED07m5HhVYWTpFkSUvXJ0qa+3pYb4lqd57KgpPIU/NibZFi+5y1ffT9DFM
imyj5nXzPKqTt0RsvP9jDF6kQyMbuyU5Ma8mWDd6vJ5jlWzPSh223pTQNxENzskVekPNxJY7UMHL
jap0wHyb4ElrMcAWVbAEBN65d8hGM5c2ogMJD5ytLNNNk54GQ8ihUFjnyctX3lQ8I6Cn1R2k5bPa
mAlAcZUvlHL33jxkAdQ21JnAqbMSs2qm1u9b8isjkgXcKjvSnzkGhff5/YV873OFkUKWNp8s14JZ
Bee2REuyBeUXdDervomvdXFGjeIMLtF1S4WOJVkBs9MGY2UWmLQlglk925RQf3Y6wqf06tSoE1O9
ytd6TRtgPSJF+YeCLF4nSQiZ07Ci48DG/NmhC76V6DaMdWVa92pof7UbHNlh8bjpKqMDTJPcwRk9
ThP1qBrIcgvYO5u0cLAPr8jH25pOle7s0Wl/h/1gnMayztYjdevJGUy7WU3QY/9pGkkqL9C+7PtA
rWoo/xkn0WBFaHt9a9WpaffB9slMM9OExNdhNOieeyU5AFgNPyS53a9wFe33AAwjFSp56kFLg0Lz
hnpfWYF9tFpC4AxaD3tAmPYB5YG7f/9d3tsEXy9VuZRffTOuo/ThRNfvqqck9Mhtg/afXr/Qfv6n
ydViYbi7X4bDosEjCAK7N/tEMye28noIlYvwyy9T4R9bq30uyh1FrlgBd/yADLV9/wnvfRR8DqRB
I7NRbwCHKqlCzSjG6KoadbkeTLQIvamMJCNaS5DN/aEojTC4kmmas+/eH8cq9dRyumS5+TP2M9lu
9i5x6f36D48ETgNHAhXMreUJHW2djM7kGpd6tW38iMRHXXFWEFuH/7LDY0gLJx8ZGkfz7PMjn440
paHSrmWbX5xGXYcycSCb7EuaiV1g5scg1c5e1hx1+mpBRubx+w97z+CFZgpeuDLCDNv+2S9whyGK
vLL2Lu1I0lFjteJM60FdD6IU/1g94cY91vIQinJ7NcWZ968+WCR+c5/Z1mpVrRORm9dIUaLPeEIp
e71Rs6MawIlYV0baLmzBdwAMkHKH9ihcKsed31p8kif0tDacy6SM2SHwy+Zkt8mSJvd2B8bSR/r7
GegHbgk5uZEaWuX39bUVgkyKuNgNhX/ygC+mMXtcdGC5rQvfDicf+tUm4aALaOxehS/jNcopHtpj
JMw9KoIIOo74AZHgUSuKb7bAqHTh5cv23NvdXw6N9gSPUhltPTtriAJFxBkH+rWwsrWd6qsh+WWk
eDu0BIH9igneswMSHf4ycQgDQNJJWHFwlEksASp6+8SjRsaqlnqYNHUE9/nRYKy9ktHff7rbzZdR
cBckoNmAyjUH1qygbewS8/NrqubbsnGetEHZq4n9oIT24T8MhauMDTqBK9y8NqK4dZGZ9GQMd666
5nQi2yQscLSJv5ZatDDY7T5ISUjzmNKQiv5mHwyUIh+0oo85VPSzrzqnVgE0QKK7MH+3HxvjYFTK
9g6WdGMdEum1HsdRPF3MuERSN9knlcjb9yfu3tqn2EGiI00g7PktAQJ6lpdGzdpP8h9Dm/3OMxXK
MU4xIFndutBgAaB63PfK9f2B75SzsrGCEw7KMvnf2WmSUGKmuVs4F6giH/NmWI+Jv55CP16pQ/W1
avpiW0VkouGWYVbtV/rEC3vZnV3GwOUNoAHEEnBj9u1Njk4PudXdSz5W6679x9bgIIyEKl1T5CXv
P+2daX491hyyo6WSOImf2Zcit06NP2EyUPekyeLsko8Po+adC7d6KV3vry9lTDLNARndx5KdN8y8
PkPMow3DNdJiFwJC/0wwzDHo2+/CWYIl7yxXyWqUNxOMKDi4324qSZ4EEU364NqNFR6EUZ2f49br
Nu/P5B0Iges7I8hrkH7Lzi4kd1mYgyvvmVk9rfhTOu6K+iUEqctkdgWclVxPFlQmd94gqIGEJLFv
or0z2zKVzFRUvSarsbO/WFNsyqaODkkLE0ozO0puV7oEB93QRaUMWNq0sstgLHRD600DV2vgIHgX
t3MkTygGtJ6mdF2XlvnsGw10Ty0ZNqqZZZ9UVahHvHPwlaI7sCZuOnxMyjrmRyb9JquK8GB1BUoF
justQZrBVtdHe6OI2NiOOR6shpauh0FkhPC52sIuc+dTo2rk1i6DQ/GkkJegVyespZXWoJiNhimp
/cAO81DE8acgVbd2U24rO1i4wd1SN0w60VhOyW+OYnVO+LbsrNLCRDef8yB/kplQ9G25mgQPIvlg
Bf2KCNUt+9wmbYOHBhxs1ZFn1NhauDG19KBipPT+ojXn3wYIqoPiEwdazMZoJs82u8GOcoW01vop
y4bHPCkfiqn/t7GabV7EcGHRT+fmR3NoCZIOejR8pa6tI/xCSRqnQ5qQUY41UbGRbAEn9r+aoRH+
iEv3c6ckH8CIf+H4+aR5PnFa6jYFr8XIjTO91Utt4yjEoY6ugatGX129Wo12pZX8SCwHr3frexSN
a+rtYNXARy1Kf11HhIML/N9Xfhp+imOnx1pK+xGnTrawKc7PUdjdr4UGc6MJJ3KqhCtFgNguW8Ej
06cvevaXZ/WfMfAHoLmEvORmk9ditUQz7yhnx0kR0tvp96ZSjstt/PkKZxzuRHBjbK5hmJ7MsAnX
HcsoAQQ6YzyVYCmV+5tIhao6eS0tIAPpjum2i9aB801JPp1sxrBHoCxmZc2+Kwf3mlDJwkuJs/6q
9wkUd+IvWe3/Gts23gPUyZh7GYvV9+Y6iadylUPtXAUFnYLS9qxVGA/WxmiICa8JElxHve6c6O5V
bKjqQk/n5htgiiy6g2gIDEtO19sfayjN6HOXs89hoYIWZCtaOu9/ZvdeAm6NzAlyJvwUZydQEJm4
qAKgSb4djBryYeoVxFFjYd3e9Drly0awqeLLSXV7o5CxvWhUjdYPLo5BOmrvjBYBd01WrHPP3JW4
MREa4jurMjKTF/xKTGsA6/Ckg37p+A/eZMACJUfv018/PUc8igmys1AZzEs50jy0CJ1LcCld+xKR
qmIYzbQuzOiSdNN2jPSFXfbObNPkpIQDkwTJn9cWIggBRcswJDw8/FrSxNLi9jEuzU2Iu6CeDwuz
fmf5vB7uhjpVAhuxEYaXNLKwKu+tYD0B2O/fn8SbsvTPJ8V1nM4I/ok3sDngON46LU8VCw0gTOez
QU0RBdHBsYt0pcL4rTXcnP1UoADUkdfrw4/3f8O9J+XChNxZ+tre4B/x6E5GVSDYlPxoaXywrIi6
95jsVjj3y7Lw9oTMqmBodCtwzqoaaFu7cnGKTZLmOnVRt/ELR+w7ox2e4q53dmmafDKEDVV+xHPk
/We9s4ikjzcODGyb3ELk339VGQzOqLaTbytnNHe7QtcebOLnV0mtbuxcuWoia9fvD3jv46U4oK+H
GJodbt6nqGpY/1MttPOYIa7DMNBETwERP/muGuEXOhu/osSSMaI7i56sWiZHxA6PaudvJNv7/R9z
503To4Flxi0Sj4R5yawlXd6HhD1eKD27lTbZ0L1SZ2FJ3x6zMmQIAjKHBfvv/J4TDUFqllONpcZg
foiLYN+H2hUEd2HzvTMM130AbJTPslKeb76DHyDjsKOLSDT1mayu8Rg0homLtu3+Xpg2WS++hk1M
+j/SAvjP6uUSMBtr6BKfPI3KOo+tkW3SzGjWitf6K9PsJrrDxriJANYRguit+qwmpfejV5vxFKZ+
fnTsmkZjgzIbC+ME5r2nfWe/d6OVrg7+QVMRzkFvHVcq3iqxmcdPUz3G2wqPoc1UVdjP+GJ6brwJ
b6bcTfe6CMuNS0zmIcIUcx2quvbYEct2bFyZcoMpMmLrZtrZMCS3QWBP/yZFGmNxGMXPhl5GH7XS
i3aEplbH92fp1mMLmi59Tjj8cAgAR2azVEIyMqrEmi69Hx5p8O6ScZfFH8gEWDUJcgLUZvo3aaWg
1T8tY0cNu0mqj44kFtiHRotWkOTJHVq4dt8W53A6yBnls2fJ37ZxyBf0h35oEf16xTenq6xL44Xa
MTDS6oRTPt48gT1soXXHj4WbaL+nschQMPmO81hpRMhGXWIeJ7hNuybu9AUTsPkqBm7EsI4sQvS/
APnzj2WATpcn5jA+o3tmFMwfwlRJ9qXfaguv53bngwbGAFJPiThljjznncYqJ8HvHPqVt+vSIX8S
ojtNgbsL3GjfVUPx/f0FcbPbYFklhQjSUFwif7P1kEHm8Kpq8M5paXSHMfeH3TgWC+wz+S9582nK
QaQBC31gLsrzflbsFFE8qKV/zoMwJl5xb9lP3oS0Lyq/4+PDffnva3yG5AOlpoTLIG1+354hkxNp
ZpgWEfEMHikkwhvRmhgHltnX9yfw5pXBQsQfDoQRy7pbjnNbZ2kedH108eNkUyrupmiJw+7MfdjG
34YpsBdKHvd2Lqm12YZkRx1mtVysrw7HYAhpgtO7uJS9+Sl2XhLprBUq59zlEx13cbjEGbhdIRIS
llxnGqzy0Hg7YA1xyugCC8PSNCU0u6zK/Uh+8MJJcXcU8tJR2rJKaPC8HcUblClvlTS+GFa+VVQ/
3DhJusTimYPPoJlQRv//IPJHvJq7Vu+sLB8U/1IP1doVGJ0AChekEThLt467I4FjSrsI/U6mlF0I
Ncef9AJp+iOshzJ1PrbWySwXmgW3XxauN/BXJOzFYT5vu9OobmvfMcSlqrv1lPkfih6ANiquGmrL
1iOp0go/DH63UObfe1vQOiQDApoat4vZRPp9F8etmPBoIB0o/OJkf1vu8qZeDzB7Ux1yCD9VGCAg
n3Xj4tp5Kq2q/kv+olwPMsBYY+rwTporIXKtGJIxY2nrutiVSbqhz0lQfCehu0WbpntLAjo99QmN
Aodb4mzOakQXljNOF1EjMUyyvdqyyLE9jWpt8/6edO/14LSDcF3qLvCtfDtUB+5blh1DORmW9X73
MxSEZ74/xu0+BCeNKtXG/hdEcn5z7zHshkrgjxzUxgEh6G4Kun3ihNyvcagW56ZYqhHuPRVudwSI
cC2QVhRvnwr/2kwv0HZcwK3+TfM22Zoe5Jo69fRTl6TKietTe0a7k60Hj9awrwl/0+Mbeij6oNi3
JfKkKUymhepgPhFMAYQq/EHZHAnIm0/2ZDkDbHG9ei5d9DSTXpHvppygTh47Ge4b2PnOjJrd+7M/
n4s/gxIXjW0T7X1I6m/nwrYVMoScvHoWIybdoyNWXWEs9eruPhl4M1WZyXc+7wiquTIZqWIMz7WK
lgZNCgTa/EjzxVu1QfmSjBj3wp7WFlbWvT0NqAZ7ImoG7NpmR3dokizd1JG4dJn2XfWQ6VvGRjMB
iLJwwlwsaNOVhtZvX6vxz/endf7EckNgTNqg0mvzRj2RKeYgqMpYYirG0m3S72rT31KfX1Qy7ldq
GH8SYb5wc5mXl38GxdKCZhv15Y0Ll9kVaZ57g7ho/fAlDOOnbsrjVVyS//T+0920SeYjycd/df7Z
k1vH2KiLi+VOzsYzB/86Yj5+aMEET16lq/tp9PVNPGK9EJpAwN2SC/TdZ+UDBni1LbDX2bttelWg
yBfiMk7V0crMJ2HD3zWacgFXvPMiKYIolMBsbAmxv31Sz6nKPgib6RJ7IodCan0qy5SUM/+baFxz
NTkVEQHETrw/wXeeTuaQyQ1BmkfOAd9syrSBltB0iWpdQCNHbxE4XvhAEOOS6u3OR4JJnLwOsF6x
ypE/5dWrFK7aa71fiosnRhsc2bl0lvkBPtg/Jg1Eyy2uih1fw77Zvv+I842HJfRmXHnKvRq3VkOM
QupOXKa8/1U32qGVi/X9Me6clNiDw3Wm6pTV++zldTZyPoTeGdWFM21Vm23cnnR3Az0hXJVBNy1s
pvPXJltqiG84lmVWHb2ot88UpVi8gCplVztSnztMp0dxhhX35e+eSo5C504Ca9LwZQ7FKoaS+Wxt
tJaBTB5ZvCUeFkYCp0MRTwRbJwtPdWOkxYDEDFBLU3JQd8xrQzvq21LXabAJU1WuZu6NiGx02kfF
mIFj6emLG7sqvpt2/lFNimumWvmp1qKfgWkPhyaEZR9NYfY5mwr9kde1lEo4f83y90k5Jd8Lv/Fm
2uNJFXqep90FM77viKOPalf/qrNy53nNy/tzf4MvyLEoU6hVdQx9gFHfvuKhiMBlK1e9dMPwDDT0
YjXD78IVu7ixIrp8+s9haLeY/l88VfmGHekZKOTgleJM1fhzKPql5v+NQeH/fhHiBghe3FHnFx6t
6u20Gsbs4rvJwQnSb14ZfR796dH2hhdjhMeL2WxBZGLnu1vCYY7JFCxULn+qhNf38j+/QUINYHTI
GuZiurGLiWZNVe1itMK/Qmxr/oUTYG/Nqul2TYTffl/B2s7DOvnI9gIhSMvNXRUIPDYsL9roUziu
AwxNvmJOLT7xmMND5BCfkoWjHa+SFAGKyD3ly+SM/U4fMuNcF1b+IAp9xFVXs8cVbK7xixrl1s4n
yRvmrshA2ct200d+9TUx21FWdNhYjFp1LUFndo5Ixb4cm2TD/d7bld0E37kvlO7qDhr2Nf3k4Eo0
adG+xtwSdXOfozBTxZEyzTuVk1Hg8GNEG0WPPwviDx5F6A9YlSpLYM7NVvmnvwuCDTUOdvYcgmiD
Qh3trB2fzO6nn71M0ZKE9c4A1H70FYkNBQuYH6bkexhFFmX90xT19TaoDGdb9eZSgPWd3RFWEzcX
UwMt5vb89tNBkTfVBF0Wl9C3T8moWTtPG4oNPgvZXx6ff5YjFnsgkx6K8bkWgyBYT4mC3rh4yvBj
ivtfHfWHlegLw9yUQYzzhnkwO1+M0nEDvanSKzg7bkDeqbCKBzYHAClV+6lo/mfNS4+ZFz3GU7Fw
5bxtNdj0/CWMiGMvzn7zW0w+kW8UuCGNnN44muTeuJayErittAiKiinZc/ckuA+niB851wctO8Tt
OQGJfn9H1G8qJH4HBx4tOsx7QV1nOyLxQVphKCbAH+ZPeOAl3dXxplUOi4Ux6zLfEn+mJ7hrjcNj
14SH2ibpqNopfMPZF/5pfmfn/4N5KEYMUbLz/vzvU59LJ72y6A6RtrCJ63NiJDpcugj/y86G3DwX
CkUR/rGdonpnARF9PPIz8dxfm0VNnBW47/DsZjhiwpTkZ3Z1teNPQ+ru5Z+6z076D16ng1DWhrmA
Xd2aoMgfxkvl7gAViH7H208EMY8quqL2zw101DyhyxoHG5l8XB1i3hz+R0ySthZoU/oWhCH3vrdS
dxt8nshSx5VsnWLaxVTGg7+Lqo9EJOdesw57zLLwaeIvE9ZAsgvqfFXYv0pF2fbFkrBFvvDXh8Gf
2TVBQ9i20KrPDySzhB7Q5jjmanZwiiZPW9cEnx5FgQUBKl5jRUDM+2vwpoaV0/ZqRLm/vaol6Vkb
VWVj52cjGF2JYNrpYb3B3QUvzeZMGtU+mcYfSZAf/8O4XGtxa5Cas/knCOt/KMOmx5SxDU+2Mj0m
lUWTDTimz6uPVi8OSiOwAYqXYornFY+cYinKl5A78Iw9++a0Pg2DosyVM4leAJAR+jo7sKkDS3pG
phUuxQvd/WKkAptphpx/oy1PhetEkRiUc0bW/N41yMblyX+Tn/O5NIHEg3Rq/0F86D+0PlY9ptsj
1KDyhfhuE5oaGLvGLOwPZpsOPxunI10XqHsXhZr9nGYtNUru1oe/fjmyw46POLAG0Xyzi81oFBpc
kE45c6Zec195qjR3FdVFvyq64rvW2Z8GK9vEdrcAL91ZjIApsIFoI1osjdkloER8UmZ2pJyj2vEu
pptZW8s3473uNAbRVqq6qaopp/MT4Qfpp9j3vf/c9w4G6jB5NOGIbBHs+vZryE2oGuh2lDNhR9/1
bvrZj9XjKPyj/Bh69rEyiH+lhb7p2dpwbdx2bbzNmn4Th+HChnZTWEiIUuYXQQLmLcwhrdF2m0Yd
VP9sDvE30jcfldBYuJ3cW5pQmOEwU5VbVDCzx42HUQx0Ofxzgh/Ztoh0bdMKGAcazip7bPxK6DA1
Wcuwqte2kmg7Pyd1RMk17x83C4ND5wXWCnIsJuwOGZK13kNV7HAt1Eefwrnsva0eEEzy/lu68wX/
OTT56Th5wFB4+5IaoiCKyXB9vmBlNWB0Z8IH4DAMzXQB2b+zHaNwp6NESBwfrz4ru7qoCASJV7wD
y9jXfrBTBP1ZPT14rrJTum7hwW7JH/KdS7MLwEwqsHmTk+BCPxsF70Mt6w3Wghs78H/Akv6St8Vu
8mHvePGWS/8Hq3Afqkhf+OzlxM1OH+pY9io4wiBh8zu/mtQ5mi3cDHWCZmm2fh+VkYtZGi+su3vT
ygPK/9AKukH44qzTtSDpgktvtUe9db+kVvRUK+1HpbN/kwSzMK13h4NOLoP+gLzmxbPhtoCUsDfh
eHsfyryHiGlf8DA99or3m07/Auz1B0SYTyMHDJnr9Pdh8M92sa6adA3sCfduGwVCUVi7Im+D7IgF
rNg6Q60eQjpDK8dP4006jumhsTCYbUwjOIV9bj+gw+vgo/bmDoph+iOAErSOQwUTYbPMD3ib5Z+T
doouzTDpx4yLISr0wcTIcUi3rYiGje9O5bX/P5RdWXOcyNb8RUSwL69A03u31FqtF0KyxtRCQRVU
sf36L/F9+MZL2DEP905MjC0EFGfJkycT6PTGruMAY/sphJftFOe118h06rzuOPchVpI4lHD0otxD
1XJ3C9kTcYSMXJ2RsUJNytCFJv5ivppZwnZ48gHD2gIaB7ZTx9eFinbfIFi/wQSNn2RgIpByrOgA
jiyMKxmCpLU2iCaGJm3l63nb9SE8VlHVbJax9LLSM3E+6sXdjtJXj02k55c2YvPRWGhhhWO5G6/H
BM1rlJX6PGizIOFyLyYf3qstAg+dpAVDRddspD/MmVuLpsCjY0VSe/3nn2POLyIIKBvALUTXAJAK
sPjPQSfyauPEWDS6msFKhdJboiAONhh704PGbFnthorlYdTB3rfH62pRjPL9AeTTf/78i/ymZfjh
91iD47/qNUVUKS1Yz0IhJSxPuoMTq0cQGagdmLyq4zZzSOicRRRZX/985d+EXVx5xc2QLfC/NXr8
68qmdniXkBFOnUGptu2Q2JsRQrSZIhbePKy//0JY+M1ni20ohN5VrwkIz0/Bl7tYrKml299BkiP1
2g7zjhj7A7vGN/mAuunPd/ebdIv3ui4QRNhjxu7Vj3enLOKPPIK4et9GzpmqmO9rM9V/qXp/E2ER
87A5hzEVpo8/R1hs3cAGB3ay1yEOg03HqXPyqN/mEIf8rwoh3w9sAEo/JjPgIP88wemwqEmaqid3
fVgdug7atIyEW9AG/0Je+U3NBqT9/6/j/vjgElMRHD3EixYxAu2TB1mo6hmU8Vnbax/tgf3+51f1
209gdW9ee2fQdH46GC1ZTMzBFrwSX90tpgFH3e13UWe9is6/JVyd1lHjn6/52xe36sKA9Qnb7J+h
fhuamqMbdQPcSJXaaPQuB+aI8WCzv5rT/m8h56cEAkYgNjnh5AOZiJ97I2x6QxJW2/G1Q/29jxxh
Doh6bRrYjX1qRaCfCOMzuG3JcAlDxXIshsZbNZgI1kKlkwVzs2Ss0yZvKifK8IrC49LOztmNZ5lp
7GtubGh9bL1yGrKuYsM3skrtODRoiqX22NMAAqRI26hkTxAOEGkIP/pNoio3s4Iu2TL4lQ4dqGsC
y+m+30HHh8IjhfqFW888j2q72unakxnIQeD2E3jyzfaqz40t+bSGInjqd0OczrqfAQws8amcQeVy
4xEy0nwQJ1nRJlOgDO7bvsSgCFQ5KB+jRMZVjXeg2q/v3bGrTrS3JIxKjYUMM9pdEYrR2ygBPz5i
82UzAhd8rnRS7lgEmwhTt8NhmOFcaY1lc5wtsLqE5uJOkrA7lMYXaddX7IilC3oHWdM6byyIN7Rj
b6XuNPZnH34tGz8kqP8W+qgSbOHbtuUVtYj4zukDZ0MwNix8eN6liwepAA/ukXkbVRh0aYg/1JWN
ReJ6sSAAYNd5Wy5lyvUM0YCJDYVTuU1BMb/OE7v08p4n5uzElbUzjkcgAuAM2wWvsoClTr9VJomy
Ec58e67DJbcV3L2p0S1ky4IkNUzCihReZ8UsQlXwMY5S0XIrpYKVWUXcaO+Vy7IVSUC2IdjoYerZ
bMhmWcN+2ZPQna/49Jdi+pcIu67zAYeF0Bq2bcDU+jFQOK3iUCKh7bUMRfVol+34MiQo5bM/f6m/
XAZw7EpcBnUZIzkQ3X68jD+DYETWPfEZal9Zabqb3ZB//nyNX9BLTOB+uMhPQU9gjgP1Zi7vSewd
1Tog4PKRBiO81sUhlNXnRLt1knEcAUj9+dq/uT+s7CbYZ4F4OuT3fqoupelk75bOAmX7KquHS+v+
jYn9S6xbR5r/f4XvN/+vRD8GymVYAl/gCE6AStLUGTxgeX8BYX97HyspGfU/xos/74T4DMRaMnrs
Dh5MJmWu066be//5WSEzrbkJdwSSzE9HLsFuBWzhx+nO+Nw5t6Xhdw60Uf5SOvxSGK2eLNh8hDcN
1u/Rsf944piWJaGQRbhzQbAGkReiWCPsYiWTl7EL7/98S7/MrHD0sEwNTQIbcg/ogNey6V9vRybo
Qb0miK4N50cRPPqJgMqILiLPXH0ftpoD/DHG1jmHqspYFTxWjZf/+Xf4zQFB14b+EOpJq4zRTwnY
h4xmR2KYUSAGQy16KV/t0Zw687eV0t9cBz1UjFEhUBC8x59uFet+M6h9XnQda0ny3rjztneQOMBd
Hv9rfgdBa9VHQtmFm8LqzI9P1VPU43Esgyv6nfjTtfh40x318pjiif7np4e0vWrlgDcEgvFPAcpx
TVUTOo13hvpzRvtuW1b2W2zGvzHQfhOlML4HZRovaiVrfYfM/3VUwFikqoxxMNEV22kdRCcIZp8V
OdRRPiw+0M7pwR2tjPdG/ucojEvDIAayUxBc+WUVf5ZwZ5JTktzNdbLrGN047dOfH+MvdSfmbXCn
wuYgbIZdjLB/fGPxULZQ/QVMKLFVUAZDujRq51XYClGYg9w1HsAq6y939euXjmviSa4i63iHPy/F
CKqxJqebEvRBEFqaN7hJriqrFvnP6vEwdAVBcF1MBWQMuPrHm6MmtMIxJPIutCc/A10neIr90S7K
eUQDxEzwl4f585e2UtnWmQlEo1bL5p9ZZsDgy5glRl/qCIvGEzxhggkeHl4V/CUi/wpx4c7Q5qyq
St/D2Frc/+tMLgFd7C6Yqvu2czas9/dD1e+G1vFSgemMLed7Qeme1yGQCPglLAgwfz43a9D4obj+
/gsAh8d0BZsOP5chrWX1ClBRfYc+mdyPrJmPcgZoQKDSmAONUVk1ALH480XR39m/JrwQFKAYwh7f
w9nPaQKWPiaGa1p07WEtieIPUjJaNaiAbV1tJffLvGOVypfF8s4jOpqMQF5iK2e3fyY4DnlveRiI
wukllfbgbyfTPcsGy8R2a10UoVdl4sKropcoXOCx4p/asBvSBsSSNOrjf8aoy10tTc58/a2D7MMh
WPoG6lVcFx7pyA4SXv2+m+VDA5PuDZRAVLqM+L8eqzHwIoJLKyihmYDcb44daYWF9zlJsSexY6Cl
3OZKviPrBWnFFEs78K4zynrgUXJ5mrrqff3lzBjcKqcEZKPjs8P1A+xAOBii/ZChbt55LT34lful
ZeFZDzOUvTXaGKs0A8ryNkoDF4ua0HAOsAhfm7Rnmp9Wxkpr6Y+663fAtuy0I6thUwhLW2QoP8WQ
+UGX/k1F2kWNkeRlFG7DwbxMIXnvVQRPhKGQortRqC4Cuh7ul8ZcxwZ2ODqZk02l+ZXO5lBZ+C1A
tXwKePhWYq2y74MCCro5lkr3WDDO4ZeWOXy4+J28Sppsa1uofHCSp3kMoszRAbyrxrFLW9v/MCK5
YgMu86zywV9QXxmMGyfKXo3tmNTX7YuEg1HqQzyqcO3wiDaRpTAU2bj+uOTepOONrdg7ZTz6JI7K
fKmvJRYdoKb9RuwFIkNkGw1NwWkMy5V5gmNHA50vcFwoBMxb+xL5Pb/B1M9sGHcOc9ftG9spMy1n
MKHq6QnF55E42s1CSC75odxPZn6NKpAE8aMzRttnrPG9w1jyc/TmM7A8dHH+ER0h0FWY33bLnif1
tiF8yNpkhOgdICJs8s8QMxiTBz3wXUNEJtwSG5tYnLCiU+vA9mnw90qiqdN+xpIuq0dStFJcO8kf
uwGTZLvdD+4LOAuZabyN1XbQy2C5iUThWFEuXPKC3vIyLnyTOPJoS3rktjhWJclA4MukVe8VDIbC
ClxHiKSy9gNxKHf0s9OxzXoxi0KzD8K99uBtvGbcQ8ArpWbfBhFwVGCz/srwjzfchPuKQW9wtC4R
RiQz9aAS4KHekl9Z0H6puN50UHWAYJUPmVLMJ+CQADjQ/bbQYJNM3lZzP18mZ9PJ9lRyko5ReHO6
xsf2V92kS9gdHVFuIhG+tb71xLwg82IA8W4IOYiajTsYw9wCF/GZtK1KB6u/qZG+0kqgU8ebyUrY
N25iLC4ij+wTskzYvek+SQL3Qt98ma36NeQdnJfL56luHzocGzN5GWZswGmvBJ5QyovzAQ27sqsx
HcsyTRjLlilCHBiyeDRFhQpCE7naMsyfNXkdYXe0KOcW9+YZ++q4YDd9UNZB3KHkkMJleh+SyoIG
ovqnr6OsDYM9i3rgpcthhfWgN5BP6HLh2LVJSjf1VXBfWepexyEYRvbVwFRrRgSzRZgz5aFt7vqD
jYJTKziO6mZIy47C9afJuNA7N7kHkeYILYuTU6oLqyw/K2m3TYYeZbKCtCm/zpgJZBBMqRAWlszj
9dVjUxHDz26ayAvDGSwj92V2VudxXqeuebY5KdPAglsV1BjQpNfBPpjmLABeuApBTeXXlSPFRthv
hBkMbje6j/edr48D9zfrDSb6E1q1eenDbAlzHJvpzIoTPOQO5xwa2Ih/TQUwoI9fw3HC83YeKFar
U15iCB7NwYmZeBfWNG2d4Oa6OGhtOpPxxCfEn/hrx8whqikEnWAgN00LsNIwrWe4y0WOTvseuAop
twsOe2BewdfChwy7H+t5/TFBD7+fBBFQhTse4yzgKUUjfawdnU3AWu3lBVSV9TZ9er9GBQ/rnSEE
LNv4bsK7N2TYaJvtZNU8BcbbxKbO7RZa4uZ53fqqIdoO0drD0MxZy4KTx+wP8Ga3w0JhljbGqWzt
OMWq5B1qSZi5QQrDgVsXdPwOIX6zUH/io9g18GUyUGL2ce0Gz1OregXhvkydga1Vd9Rk+PCQlNza
f4AI3mcTTnlrweBIh+JcKnoiLbuPo+ZIWQK0TOScLNn6tTIVZTF8TiXUvYRtn8fYTmkl0yQYjlBp
vJednS0QFBDBAm0E+dxUDxIDpXSpy6OloQVWirGoxptwwaAovypf7UokxoVNZ6efYnhVsy611/3p
MrAwsGetl4JVewN9L51q/TpTKXKMxE5lH4Gg4lPM9IPMhNGzK5yjGTFxADs284P2gvXYV669tFvk
FrzBPUSfX1oP/Bq7KbCDsY1867KoDnNpvRPxcF0/CUKHrd8HV7fGAZ5GcR1aesP4e+vD+86j3r3n
WpCnxKwGWXfC1m6DYb/oiolcbOd9xneyHsuux/65qjc2craLmw/ofdW+sJYfwtJ753TYL9rdegN2
8pf5yAiMaRPndWBJUQHdQiEy33UOPAFnhjzGYR0QP9UjsCnTb0pBP4QFtLiLUuJMuZrhx1nX2C2Q
m7mHnc8ErzgClBE6UGW3bUMrc4x9GLi3bRoBuDPM1kNLcZ7XYDIi4g8K1mHw8E79Xuu0WvqDJ9Sd
iZuLwPigtyU8ngmEOKNmayzrxlpwhkC+WtimAbaXtlCOwElff/vJ56ekMUdPIqGzeBt68J41FpRR
wmn62jvymmjrHGPm5Vr6iBXknBBytMDoH/HO1t+Z2ZCRaWeIFQ5foA6eaiy7VVQWVuzsZhwhGN1t
sfO/txJzZZP90Q2l3gw4g6Krto3yUcZ0PIuaYU4FJXuFh+/q98YujzFqsqKGBxpcDF/KsJ2OkaE0
B4XksEh1ZljqtAI5fv+8HfwmAsV9RPpzX6uNBeZiGpdOnpRzXto0W/okSuG/5YDYiR3qvlkOczxk
zIHtXDu5bxKg8F4P8RYa8CQNRnbVHvKR1RTak/2O1NMBgnXTqR48efJanqQMXdKI629cuDlqz4VQ
OIdlyv36Dzjb3UcWJJN0dSmFldnIeLb1z1yJOgs8lBqITAscjynhLJ3gKeUP5IsKQExGQ7TmJ2vR
D1xhxTM0r1MgbjASefZIWCx+eV48F4qbSeqZtgCJ6wrNwrsIWneWGyB4LmmNvxfa1aaM6pxEw2kt
rka7LfwmRNEjbdfKeSivnmMeHWQF4fInNEjXKaqlk3b4JaD32+ERRDpl1vzZG6hOYVJfo17nLn8Z
FQhjGOTzDR5XpkOXPVJSHXwwirMxnnE6XaAYCTH8ijp0N4WGOGkEh1EvbbsF0KhzcjX5mozeFVj6
nFYGyguuhBcksm9J3+Fl8jnZ9gsYYXguiMZ9Z9GNV8Kghkx0O/bYe0+gBlsK499jletCe3oBRnCs
y/ng1vSEhePMwXk2MCqGotClaX0A7ASRDKsoF6cBuSdqRAv0r1PsKSLrSBjsDz+edi0l24kuRdTa
VyjU4oouiqphXukfUY+FTr11qaPj1IRMQpcdlR9iFdS7oVCR8PIR2S+1E6jaQvTmnQr7WUFvtmvN
yU7GB7/0NtpMRT/1m5hFVqHrICygvXsSw5LytsmTLlhPhgA/jUYMufmbZauMIHC0muZQ3DzqpNlT
f8CBwujYvCZIW0Q5qXHqOz+4L10EJgeNiYIvoNDeqXNeQqmzEj4whkMoxtwHvZO3Tb2zYnJOOmsv
Zu8QLep5ze7KCRGN1J7bX2Fr8UYwske79wJ9m0dSDoVl+XxrCZQjC76BEn6fFpbqU2gmZMxVqVyS
Tz90D2C57rwSyk7ETwd3LezMe1wBQYssKPGKogNPLML30UPbAipJBZ3IYYFAF9Lv+vgED+BHOqEw
MrnQ1X59i+tBc4U3pHA/3LSsLyqlvw5szoDh5WueAYHg3mEkDwZ1gbBl1ljtdhRlMcHy3l6mLZh2
WRX0uU28LObNtk0WiEZz8CYjeBhSfLC1+xChdgbynUNEAAZqCExl3OdxDxkrJIn1ia4/fb1a4DRP
GBcdogDq3Gous9pA4crae84LNlcyKNN6DjocrJ9LnezXFNPbTQ4prZzHQWHhnUEuMlXJJ1dDPich
VCRQa4byOGP7PpVE88wZ5jOxYfMY4mmViw3OJgj7AzMPY6sLnbxxXj3NSBNdH9yTru62CDePePS4
98bfg+Gfg5m783h7qezyJpDigias8qH0mhTQ9MekQsB/8w7Ge08hhQtrVYMrz3iANyCWXRuXFyRA
iJ5n6/OEZP+Gx/OFL7TKIEd9UAsaYRMPR2b7SIPmNrs+9kCXXMFyxWcuqBV4WyLc8NaHMtS4g35r
SqAQJJq+EEOYKUUP6z+jHk0yApfmHgw0q13E9LbxlsLz2Qslq1FfjGoJYhE41ZD4KChICgv1b2vm
rHxywYQ0G4P7ugr2ax7BAjkaZMDEUbedPfnR0KEw/YwnhuorbnJ/TLblGN26LsjlOOUxTtyM7Buz
x87CWYaNqz3rPIL+yuhMd6QVL6ODdBJCpAL3L0unaKF5CxPLmysXHNb+OuH5EIzD4qq5GhJC6opv
nTb4hu+xCvkTI/ONaNQ4wCMGEGNi1qJPfcYuwgY1fxHjky+bFywf3mNSlRKY90K2OV/zyVDf7Hje
A2Y9gb2R92W4xx/JA8t7YVZza6YesYbhr0SpKfW7b6L3xO4zBSmHBWVMg7lGBZv2Ts6YXJo9M+NJ
wpKZxu59p884pU5ML1ixzJpQHRbiFtXgf3DhZk4J0Ar+X3UAK99w+VJaBMqRpW0y+I3mNawLQG5H
u4xXUpuwsJry4JhpHzUUCHa19yi/2QoIgPNSlsNpgVstU/1ds8DoxHdbuxiEJgctFAp4dJ+9RS4K
ojhVwL8/x/Uh6WSUqQxcaLngw5kTfJiU3I2R2QOy/laXDJwMEMRIoh8cYpkMshplJktP5xyaZwtn
cTZN820NaKBfvExBCVFdFDGIGWrXxXLrYG6QsVIWyE4gpda5FM4TZzwsRBsd1h4A2nU5HhNcXy5V
yDaDNQJ36vdzzfNWdjt8LeDAlP1m/SE1jlcOz9nDHGGtO1DPgz+/scTa8wib0X2yS7CQDbwOnbhT
PsWNQrlnULqrmhzijr6RaXrrVAi2IeF3ZoF0LaIy7WXhNi1ilf+ZUHuzvmd8+LPkHzY8m8cIWobY
LxR4zQinGYJzBnn1fet6eQXL5RB16jJOmNySTYD7wXG0angisaZobfCTagMgWWyDHrp0DmasTreH
vCX6/f7M8NUr/iGdBl1mkrmTKeSi7tqYHYZS3aK5/UggUdJ556hdcrjBnGdRbSRYA4OZPxLe5siM
SNZ9hU+z2q3vUHhj5oXP2IEBr1wXY/C+ftAOtN4z1+O7JBo2S9wgCE6wZqYM64ZYle84PDnNfvHb
LF74fvoO8s0bjlqejsAXUQ6mXtefNIkxuK7uA0P2ksdwMJ+fApTqpPM3a3mKXbnMQt07WgBV2mDL
YQASj/iyIo7+AebSa7tkgTw2J8PBnpzDmqrwAOA+faML9HfwhY/4Tw5oOnaFL3AYviA4KrFsS1pj
R6G9jCHfcK+C/yx5LWeSRv70tN6oTQ3Y7lPKxXgZMcVu4IKLvxqjQ64wGzEQf8V8KKfedI+VxMzm
GoJMfDW9VvEXf5LgQRgoqSG6WYuV9RQdiknAK0MLWTPciLpzSrcDCSK+B5i86yXkpOAcpGFaGTr5
EJK98KYNzEEzmEenvo0tBmBhndu+chdDE/paVWLrzWTDqxCLVVsyQ5TWAllbT6f19Ghf32HJFjsk
NP4WgH6XlX15oAP6L796XHr+jGHIA7XsS+vXL7Mn3jDEf/erYE4hx/9tkWbf1DSEI7f45mgB3R+G
+hKfjKPcwgM/ASAr4mitnROR4cNgBuxFNkdH9TdodZxd3KTwl11ogSnR9f558NmbMS6Kc3Nbs+ea
oHBOXsMmuQTx+OE19rNILJJDwbjOAOXe4Ru5+Mv4PjfRnk/Tc197W7NMX9iM5Y7Ru3T4SWMVH5Wa
kmxmJEhxVk+V594AXO3IInd0MmdrnN/aReRroFezOjQ6el7Y/OkQqC3WHNCiS+XZs/m+nac71AQi
bSK0lMMCFFBeF7AJ/UBdK4/jWcAYKsVDzYAX7XsHQrxwOF4/0SG0Lg3aXa7oLZTSTTmbmjTAAt33
nwpnHIJXiELEUyhxY5PEyCRsLwa1Zd2w6ywP5zAxKYf8U5a09WmGP7qF86PwX5yoQ/sgu/tpoP2d
QPnQLQI1joMqsu/arB0XtcUfitA29oewjp51MG/aUb+5lryjQ/Pa0znHt/fJFu+LuxokjfxoEnZX
T855Ce37/5VI1ruUKLUHgioP+vWLAZl9glRmaix5RJO1DcS8tzp0D6NqcqKap7qEDxvIPqOjH5LK
fGmCcgfZwpsS5bnW9VeDExsPrECPtyWkhp6hqp61b51A+Nm3sE3KSUDrFJxMlPlDdRaqv8Q+eQNO
n7ehvRN0PIf2fPU6YVIX2FMfUwdbvu6nSYYptbj7bmb9goP8in3nMIUPU41Sa/ynHvDNmGCB7F7Z
fwRdVALOiW5r8SiU2UFJ4mEZgZgtPrkXS32hjkIr0/u7uCy3a4xmTvdtiofHBgFXoYZVFqqdxraL
sEpeNHWLqcTQw9M3tUwbqD7drWVfKMXO6xQqhdYDIu9+SWBKZckkQPlun5d5OvSLf6hgqQdAEaaV
EiT2FPyWd+INqELAGwUOHwrkCmhpdaTZdrz8JnyVR331EDD/NZjak4NMAdOTzMYDhj00BQcxJpvR
YYgV9TeH1xAYRBIhY+jlugyhnw7398m7kgQdG/w/sA4J80fSZW003K+b1Mgv5WOdYJ5stLtnTBx8
1R1q2j1An63PvMp+tKvyca7VEwyfMLXRfpNZPDxGWCinUVwk2D1weXWHndXChD5BpC0fFYAmSFKd
uzl5cNUEZw+LPECdfFsql+e+MxRVRfZxDfFaMS8FQxOaRlQ8tMQcJfzBax+NG1hTU1sXCDbbvseN
Wj1kviyATf4GbfMOuo5JSpf+bDi/rS+mX1GAqXuooSiZzmgkqzhCrjbgEIObBBPpFzfon8YQZnRC
kCJZauBLOsBkhuJMsmi3TMl2ESjNpGoOnbLC1ETQsAhU/RKj3oY4aCdTa3L3+MoAMjb8ba1/LEc/
th4s6luUzlGN/sMd43/CvvLRty5F3dl4tr1fbSyDrb1IzfMmaUgDkeHaTqNBvChkLVfAuLoOQJ9Z
7BTd+Jahoy1Bk4uw+DCCvOHT+RY09dNo2isEwLdxaDbVMOwiGylPx3cg5rz6PPpCPOfSJh00a9oj
IO/zNKOd8ZrwSTp+TkPzlEh51/oanQAGRJ09SrQpUZOPxinWOgN6XA+2Dax2CQDA0GlvcB5Sb8AL
YDRGaIjPGFU+DMw/a9Oc0XegZOnhxx719KyYOJvZ2/e9J7IBD9q1DHA5BwU+RcB3JQbiElkLGKWN
Ujk5lMJDXbGJgsZLLQTIAfQ2KDB8abSzbRWcxvpBpr6p9jwkW2ahd1h6eDxASA+QdltmJR93g02r
lMgkSZsl+Fgnxuki+xgjRYCnFBX8+pJUIjcxYhMQ+BOrwHfrkF3Leqcij8GTFEtmLR++DP4wYmu5
gZCf8xZyc1hisSdAPWMbGArV924PqEp0+TBZiBzJaXK1goguHp9UBQQgClgAv05V88Yk2+EDwrJe
ex36/s1osYUe2EPD9DNCIbSlbFEBW44zZuFtERnfd2ufMNVXMriHzp53jpCf64nEMG4nkuoLGmzA
B+E7lKnOg1U9Qujh6NTVl2qwn62u3/SKXTAzfpIjJkb4ok86tE+LZPfOslzsCn0B85cD1pcuoaU7
JPIanWDfPfaIZ1RYZ9OtliYolVpTbRb0AXDSOPWQus6d0E17XdJMuu1ez9632bV2FjSXKsAWpdP8
E7vdxqvQpbEeOByw3wATiIkUMVffLFX2WdcA7G+4gDlJl6sau9dc5K0YjgobjIvl7uxVHMdO3tuG
kV3sB099WWN32/KhNu4+IMUfqzWnKrl8gCW9K7+/MWY+UIACbjYYNUI+BA5HqHgU+KJehHn0VGIu
UT3VKvoHFpgX7ST7yh/3YzMiO4jmk/cCe6sT/DBd/HE9mfuSQt4haP9ZC0cdoU+rR+coo5GlcIjD
4rm3uhfF9deELzmLh/0QOfeNAUpu4StQrD/0FG6XcxhdZa8BSJUFQSahiblzlvHMMfsL5vHOssQm
tKyT0PUZ5vSXBRU1hvPFei4dAB2i8XaOQYarRAlAycInIKo6B1vitjZHBrZ79SQ/cQbvJHPOaqq/
ycE+MgU1b9Q2MusXhLqwW/Hm5oXN5Lg+Clfyg1ACqSVQBXq1jb2gmF9i0CsJZlBN7rqG5VYvID25
fPCubSFQ1D3oCLM+yQ7T1BSTsHKm6zuOf6/s+Ng4UF+EhrEdDWebhjmEubYxE0e3XqcXzdMykJ0D
V8S1V+6gh1mp9tn0+qsYyCNo1LtJdU89q45MgjcIcn82cPY+VhJSmZ59tK3kmwQVfZRTlyIOTPkM
P63AcqzUctsHOaCC6uQ3oRhKz/FD23ibOgJ+hjQ/u8iMFuBzd6ZgnwbeCvWFD4QG37ok/Eq0eJdC
AnKQVqH8ymywDhLksYbf8+I/xpbtpYmuijjC8N4wEIx1iTvrP3kiXzXrz4Ky+4Vjcq50tMUa9INN
7a1hzlMZhx9LD+/HCIPZrHXd10jQ1YuSZ9zmt/U7XTBgyAYW5DqRjz5g88FZJozd1edUrvMrQ7+u
vwi4s8fKXVZQn2WGWtAsRfGFzvOTVi5ICs4DuN870o6wBHSHLBg1YNg5uPPDZ6LAscCf/hSlnXpC
PmhMuGTbP5RcvVZoSbUa740PBH0ARtJa3aFV7WEmwwEyRxB7GN9k2crTmnR9CjI2iWSBiiV3pNOC
AYzt/thrP8eh+1gm/wIO4jHWUHtgc51hiTXtRqQaZr4mNtr+uoRzfVfCXAW5PSdQ0K8QkteqmQT2
mMYhEbliAQ6IKVFjmfKDW/XGE/M/dW99BfHZTu0GBc+80F3cdQfB3H0Q0FvTt/cDUo2FbNIGziPV
4pHFZdH8H03ntdw4sgTRL0IEvHklCXpSIuVGekHIzMB7j6+/p7Rxn7SzMyKBNtXVWZlZepQddG94
jo1vGshQSE3CN0Rqlq83yetI8R+W/M2utOdWXZbPtBigM9Mdfmx/5Nnpj5WvxDynwZ3aitOjmZTH
LrEeoqzyBQYnmQHBtwayR8fcIGHcFdUw+2Yoyf6QQ2qrPwyvufW1vjfcfFeowyFTrWZd0KV1FYbN
IXHHx1TLv+WJ1dI+Kea0Nuf0PCj6UcJuM1QXtRv/xVberKYqy167gs/1gjdScp6+3vI8vlsZP26h
UjXMqd6nw6ozyClCj2J8olLfjNurRso8JpFxQArqF3FCxzd3NaTqGrAUO9tMvdOE+xhrw6lMWzZ2
scuHoVh3s3K12+FDr8dd2FofKXYwjruAEWiA6W63Mjh0FdIhldBMjynAIdvahMXsbvSJwhc+yud5
qc4q8EOpxn6h2N0aFLSl4OP+1Jb3uBBxHFoRjKAPcbqsY+76LZRrjhJAWIOoTQ16KD/DClI+eMlT
lqmPaUZ9Z/FI8wNjK9GkMdhypveThXa+cUMStbg2313Y26uR8EY+4i96QIWz2aEg9PVI2WYqrB1u
F3Ds/7jg1AaoyrrA2WKN78J3MTB4bWjvlFE/9wvbkLWFkO1RyV20qNUJr6BVjr3hiubwycaxjIda
qXFBiLddB1tBG7k+pe0nl4N93ADixup7NpaSzZLVQPUBSEkddzcSNmG8cfj+6P0fQpyfYX+Oq2DO
4+GgvpE7SZ/dZZxlTQoEq1LGAigCtwREyHexDdwNRWqqnwU4kzAODO9Se8iccJ96rUWixEroXxzv
XQss8CvaBLftDoX7Snc/KcENU3QjV3vgi8pxWHlUPZfR2JR9t8ra5KpG3ns9gB+Qlc2NQgPUhy5u
TkVi4Tnb75LuzSB+RA1UjKa7CMIi4BsdnhWom8ZQ7jUOAcovcRDvsxxWSBrU9crqtppNZ2BNPWQZ
EQ2mgld556a6z4Z+lLcKzf41nFoAxGgdBuMxqK55rZzQn15kqVVZwSroh/WAtYtlX1jqQf5E7/TV
qANUK/VWN4qNS1sOyk0TlSm+0eW8DTpuythUMEoMx8ac9E2u3fvGOaDJpwzxp+HksDL8YO2LJA9p
5D6Y1OZyU9832nLVl+GsxWAM6d0r0mfqkfewHOjE6phIX89wxDF5lS/zkH70o80gaxRl+zWsj6Vz
qMZSYa8ciheQQngWdCGbjKopdx1Dv3QF/c67bdEXnJvKzU6iw2IsZJncFZJg36DToKSX4wQCESjX
QfkfEWh9FHTpUEmwC4N+DP1e8CqObseBN/ZZ58c02Hdco3oOCSI28pNKWt2AcMQAXlV14G9M/KzG
qL4X8YvQBJTeW+fO1om0jdltQ5s7OX8a813LQmnHZ0LYXQbKgSO8qmbVr2Jrl7vFfmZJMHK6le/5
DZUFJ8/FkxbWX2Gr8FWysBwu6HPuPI1Zd4V/t05ADPp23LlqthtpX3UoDIQ6Q+1LYilLvxvpdFmh
nlmcVaZ+o7PL1fTCPnKcaWMCSHQUZNpi3DT1V6g7a6z5ZBTK9p+3bIfIRcgSg1TJtnqdqQ8IDt+B
9Rt2v+eZeGRWLCk7Q2V33WNRTT/4bvr8FfX2F35E5oOuaCmsg5zry8LS4xgw3COvJnXmlL6NrMqE
hcsu4Nt7sEK8vChOPcj25//gpfffbyoflA9SlpM4ibENdAhIT4WdrWvOWbtGJ+QF204QKS4ZMgC4
mMjLoJhbZzIuVrKtR8iC4ELhciwU5VnO97KA6lsEpxS6SJHkGw/4ma+Vc7HL7gPMFJ6l9L5D7Fvy
wPYJGwyjwMisLIqW7H/0cbH4Ci5PUrERUoPT/q1ya9WCqrCHJb7LH+12PuX5QakLeqn+YxHOeB0o
7rPRJtsRvtnghjuuxiBnb9HyJalt1to3sG+ex+UFw+kP386oykjKdS8WKxMWJ6Npxt+F8onecW0n
+ibiLzzSCWkA6lGFkhLRQowJoH7qleMvWr9lhTN5KX3lvVy72lWAGf69qA71PN7C+LtGCera1b+h
PcXdG5RQH4/cC+bwG16fPVLDlZT/+zvE071hU1L/osnoloPlccSgpSBeMEC104CaUCdVwlc8dP2c
qGg6DA6DXLzxD/iPUuIpGiuMcQTlThaA9nrb1hBCWZG87ax8UPblD3y+BE5jNmnZmu15c0x0faQa
PmuQB6UFKRUge205L8hhNt4Yn9hR7Rz+YuwNP/9btOxseT5tsncuxzoRzE7SU1pGX9myi/uXQsru
5oPZ/1Hw7qnHfiM/f4Myd2xzeJfM0bKnS88cu8UTj8ZMD660qJLSs6rtGl3bzm290qKIIvsndZBN
o4wcNuY+mrSVjAtEkl3GZW+ZXzMMtggaM5UCPkIeOHfKN68K9xKGB1Bcq20k9pivgu2nRbhSbOo4
jEe+d7wDbiQ7/pCTkjCahnUrAIL1uId1Oa8d51WBDKJF/23hlhgkJTRpzjT3zjZ1tnXR+7Uh25nh
GmyE7M5dlke6VbpHEM8tPVxXtvfOntDiW9q/yBqUX5JAxa6Usxf1F9V3oLQx4Sc9ePo/wuySQDS2
0D8Jm3XyI78g4UCWuPIRkT4xdhLT5T2JAo0nZyo10JWShfvC+zaSC3slHF445ggY/80fz4qnoK9h
N+axVedlXOm8UUBPUQFBKpL1WdtYvblGkLeLGe+seivdXswWKLX0e+rPTAWkVT4pHM3nIWD39ixL
ac4EK4rHq8vANwaAwOgaLdghCRIEM5rPGuxjCuahwPDkmP4vdAVGvZNbHB3EIAWip0+TNSOAan8f
1s9WFh7tCXJGducLFQ/mN5Ogw2Fkthloq+82Mpx60dOpHB+AboEVo3LFIqQwQEQ9dgV7YEzsZy8/
WVrp58BzMwG11szjHKqHKN55nOSm8qor9BJhPXEgZ1SyUpYAu5blkRCnOhXUgcXc2saF7TSF9Yfc
+UcqfYwtDVFl/f2306xbCrko6T81UnFT2SXRF+Gzn5Rtmtd+XbVog6kawwuPYN1hNV/CAVBeeZ+E
O1w6qcdkKKBjX2PaoEltVEY3mQEG+Bf9MR3TDaMRcObnU7npdOPSTlzgq3eJ+rJisfEgit5pFHBt
Z3XlkZS2nXvIw08v3IZEuZarmewknnxePNg7rNTQ3dTDsqsYTkt5LckRSA6mfNpZzadlUNeq/v43
Gv+9ZVd1V4/UjxggX5eOpy65sPehOmDPkm1ay9tJzJE0Ty5eqZ1KdsRHcFe02r+NpLzDndjlBFeg
yyiAvdb9MNq/GzS4JsnyQnCQz9Ard60S7lP7Dnmird8tCxvCc1WY69+vQBQvaVPMcsambROVg2RA
BeEnDL2N7NnU/kl0+0wLKskP2J+eAHbzazXdyfXkXrEg8Is68xTKQsVSRK/BrxX3qcOjgal0YWzI
VpPFxfpMORql/C8bmMWpqskJc6edYr8o1bViZO0F/ap26aFzBJ0LQz/G1L3ceINzWYqbPHWv06qH
0SvZ+/KlxXTXO90PTI9EkLBhDsu7GzI00ckI9R2BOiMUmKHxl+Wn9SmVYfoIEiW0xYa6HfzR9D9J
X/oWLFH5TMMonoy2/pNU6qPB/FX5UVX1EzZyK630ThkgR6GEZ6W2vyhkwb6cJgLlgEO3UiivOJw/
pcozFh0rdD4PzWi/sFDziaM5flUp2OpetJ1BElmTck4iMGGa8GvjeOjA0E0BALg5ssIk06jVqyRF
EllIQ+SpeQk7sg5TW2NzR6eHXkGxgMdx1K+yUnujPHUf9cuELHggb2vrYGsUD8x7AGjU5to3S6OF
L4QaXfZmt0840c0loO7MZTvvr4SX32dRyThOOJ68gzgAo6dvaHHwq6ES4hR+X0P1RxmsvxkD/ZpA
i1vv4XcHsYfr+S0uDOiL5r518qOEvraeCN8Sedgb7OnRZcg/a/LjKDR3+TjDH4Wu57w63eKsK8ZC
tm9gef8GJ37AUoinFmpmhd9kRs/tOgESqWjwQhoc6eNNcmAHuDo0LDr8yers6KJYpzBf62Qnh4nL
YiKt1HqU/XxWN39Y/R8JAWpo7ZLho5yf5ECxOEwbJXzjYfWOGz1pNL8lmYccHVn/6VGJxEGFwPml
jxe1Ka5Q214LMBSuNejbg0MvlAYtus2q8ckYsf54Is6sWkiDZIddQ5kqgfAnR3hotrugeoY0JFk3
38pRygwn3r1Vtw60GYOc8hcC7/cSMmnEflvK4+T+qfrogXM+Lt+svlzJh/OJGaB/XOsnPkt1yl1g
hRceAbfmYqWh9yH9mcirrVA9mUT0aorOYz5QJjIdsGP5epDeS86lQy72c+meUx2aJsJQsnwijDbN
BwnRfDx/+g0hLI7fgMi0esu6RsIS40MooaPrf+xJRdr51bsNF2FNJYi1KxyQ0nw+066HQ0sBt9Al
wzXi7ltGJJG0fCY/Cah+TpSM+B5KdiCltLxWuo2sMQQCTxTSZcCUjDI7CZ37mHGrwm7xk0Urc0d9
Zv4MbFZpRx763zBIuJ3ach+FxZ+6oWVi9SxsGGIqkTovy628CMsf+j3JdWg+yO0rdbpdon4HgAx0
RV9bCSe/opMhUqmosm3a3YLom+NS7imsbZXbKGGOywBpUZl+sdBDxoOsmlYI6wqTRV2mvZg+KO09
jnm1530TiM0rdy5fSYaK9IsZCyrAuSb/E/MGLZEq3yum/tKZ+bqCooiMbx1U1r5ElcHLJvwjeS7W
GCTCn7aaX3K3vFhF4WtQjKeeBe5d5VU1m86F7Udjez4UwmJq/MkjOBFgFmD6Xk3PM/dyRqPm4ARL
wCholrMOsORbIjKD+5vMZSw48OzfBzVXs6lj9fs7m/KduALtJ5XMnvurJEt5guUaZFvJr2PQQglr
1DwiysQqdyTYsjE6J0k8fsdfvRYqguDiyexvvQ36o9uHSh/+whAPQXZrP13GHgZhXcI87h9dPflS
Mbdws/y4ALBYM6TVDjFMxC2vqrV3LUuPHq3ckGWsEaRDsVJncxXqIXxO4QtAKKhjYDYVGFdEVtek
czjCdTPct3ZDtUHtn2hQfx0mdNJGoXAXtB4TE4HEUkE/ryA2RdCr5kosHcn7M/RXFoE9goRo5epX
UdQvTUERXi1dajMWiBCJDPKzlrhQQcyJzciHXLyHVXib3WrTzeXZ6Nh3kZPQd6qYpw0+SdVhrpvD
kkZ/8ZlXfMhj5qlVKXR3njhAYG4cjfnjEk+wBjv0O07k3uKKmlwG3xuKp6Kh3gI5jQL1QwlYkjWY
t9/BPnlClPKXZs3CZfMcPy6t4VEHIFzD/pn3S9z+tRPouSUv9lRlQOwWME5WeZjBTBQGcUcMVqEb
zCeXqtOaPpkARxAXVo2pk97kg4OSxNr3S3BbYvenMceHGuED7Jj83WqX6Ui3E6Cn4CEo4th3FuNf
geB4mxfhOyaLM2V/NF/WRDas0jUKwply0wPkIsDcR0h3GiCwfurn4ujFAUKqPviw5hzCsNlP6wQr
vrXdqJaPn8ZHGWhcrbNm3dchpH4VWYwyFxWfZPPuYzKfR31+ip3pVa0nLjRJdIwsA4ZcUCKpK5v3
MgCpnwzrqLuAfFVYPw5z3Z/yIKyQv1Dd28dK5zymUXF04zDZ4bcyw4xbkE5odkwETFBHqZPLjQBt
P6B9vJr1qlqrSvCWu2icwir8Z2cEL2OkbZ2Uw2qTil4aW9RVvXHXN+k1jpV4Uy3p1R3V1473tirv
UTcHuBZ16T7MbXgrQEauilk8AyEf+rk5jPA3t1Y/Hs3cuJqURTauZR60erqqCNWuwKk6rl91vx7t
eWt2xBJgBWcDTvhYd7Zk82P4hCxwOS6zNp8bC0hPK91og16/QksRMNELeoE2blbzVBpcRDs46XOI
+VfkYDurD8VJRxa5ofARArLU9UltPSpl7diQDWnaNg8Hbx339acSV9/UIdi8uvMSmwMQSkrgNrzy
R1s4+1farIcbLRiCvzMCkI0qRtUrjZZYn6mZlX941Go7GANp6djkLXYvRXiac4pI6B/NaEvX4Hyn
Ry7VXcc2rl6ZqIeY+TgEtmNs2aimoNz0Js/G+EnpiCLQMSm7aZs6gKHX2+fMy+3LRE+NQ+e1+7qj
DZ7j7VVQ3TLPrnNBYgUV6Kjq8Bcp1WyNvu/W4EtfNG17qyEO2pqCcovDxpqSlkUHCEz5JL3pFrxa
F4cbYFl3Oxlzv4GQgnLKGdjHFmEjKbxzalCLTig7dKlK6gZFw5+CMXnWodRuay1/zjDaIRAXe1dF
MJaFH2XdOis6QD5hzpZjZ0K8T/XZ2LXsusbK34eqpZMN4d5022JtBlz8K7S2uTs/9oMD0gMBG6sy
qAcWKbLVP85a8mgrprVKwDTTMgBo5uofRMM5i+x/MYpKk6KASVY+T87TYiu+29UXe0D5F0ISgZZp
AQSW/RUIJaFAXxcGGsMG3SC8L/h8gEcb6vP3OrZfk7B7tOJhY7WEK30UrytSDbBKdN9unvhpZW2T
0mWbpurFnjU41vN0yacJhkHAuUrx9CBP0lAQcYbgakKvZ7GsmzF+LU0VQmsy3URpG+rUzUZrz2D9
waIDHhDRU51KZe149WePFECnda5W5g96vCjoeFQYyWH42NntY5pmGOuYqR+WgHpG7CJfCyoa2wjr
vvAOzRIhUNdPQK4PKCF8d8locW7+s3BAQyamUtkuskddHYNNmSY2ZLOEFrOOQk49Whu91CHr91dE
eNueOlbFFREwJURXa71Dj7/qY4miOY/e4sR9auoIhS84zJ7895K6Tr0xHGcXTNnWzGZfLJbMornP
bn4rtfjYJs6TankK/8Cjhq+XX4qKm3Wr51vMMwZfLQwuupR0NC3YclhtLaeCVQlIC6VggG6lj/Yt
j7V3DFocfJswba8jy9t2BowP1FeT33hpvnKN/B9+OzddrXdxM6jI/GxAecVeh0r1Hhfa+6DaX5kL
nxJXnL8tBYZqbLdtvrzXlfLQpdqb0YBqukW3h1QCPbbnSlU612zsgKBgaXpAY/T8RvSLm59BZZxe
kfAftK8h7TiSArgEuX1O7M7Hv+NNTybfNrK3RSko4inhUzDMJ6ceQrnQUxSwJ+4jNUVqozOuczCd
Ka2+cnB81U4WbtQ5Rd1kDd/QtLfBGLGalJcRk8spIIsYIqNGV1tHpKxQbuPFftam8awZaLDtoLtr
kfapLvXFMNNL0ATJasBne72AMQyte3cK923A9nA1haxqK2uHPd7m2SaDBq1Z8S6LnfdkMhaKcsiA
7FRtVv1kfhhlu7ew0oPRiJtpnj6nFXX0rinUfTsJfzDxIr/nmtDHxacdaPSCR/9h5O3jYJFGmJnZ
Q2Kf9tkcPE1zDHhQtvYqV2ghaeojkj3q9C1cUcXTwKjDu+4Gj44+v3JYP9epcyo6LremtTxYKh6/
dZO8UMEK14yzaI4YgJwtT5pTTHQwbz2d7jjmTjMWv9XAoNFwZmpyd6PuaEmCmIZ0+0PGDlDR2k96
4R1dZ/mE256uaRnQrpyKa8gQqUc3ym4qAaaJsi182MuULOfadb8nA8gyHqZ9qCkHeDHtuRmjQ1dN
qa8p4Uvfja9zqeV+gjsOFLCRhamaq3pIjtRg8chQ9hANYgqlxsaRRl/OVEEPqUnhU58L0jpDY7RC
MXqeLOdW5wW8hWUc1wtZ2IqukiuMxPel3m/J2w8N5HFlqN77sfLHjotKj6C7GRYKXFq7XWznpx7J
QDUVjZHWxfe8rs6xagBcFsqlNNCh1+qjq1FV6RJ4Ns6cLGtLrzdW4rzSSmk1dPWhxn4by4EY9SKZ
3MA3YbF7TykVmb1GV4SoWucgIwgbA5h2RLnGuOt8kY+wlbl2An+2oPVFg/OCHnvnFdO86VWUCWiw
UADndxgq58puXokbe2QjPszORxP42NEAjrQEdzm9WPdpw9WtPAb4MeAPQWlCrTYl2qIoba+F5X0V
zvTl1RWEerHctIbrkrovTZQAlIgns72rKgfiX4EKxX1RSn29dPVdSRC9KU0IOqn7hQbBSjH2NJi/
ZwMqcSshZ62iVWtqJ8WiPxg0bMT692gG3pF4XqDBaSUhlT3qsLLnjNTPntU3N51/0tm9R9V4bELt
0dKrXc0FNWysV62IDqk73MtsPAfL9IxFJ+3kvLPpDSzvkc4J9FO4xFOz76iWb8zCob4YTyfXTg4s
zO/cSv0iGa+Nox+VbHiq4RfhdbOpR530ixR4m8x0WQuDgopMvo1U91gU8Rd4xbp3WLuDGlLaJrKQ
ueMMhgJXEdIQJBlofnQk3MFI3cAqO1D8/JYJ0aEvunqsr9A4IyeeMkjj44drtA+WMWzZ8WdPzwKI
HO5pUVQqCZ1vaTU0jfBENZYcnppMbDiQitwHA9UkqTQFC+1kROkV6vYuSoLrALqtatW300+XggR8
KtSIzEJ57zTn6HH3QSOPu/AQHNsxOmmjA0TkHeQvMRacAHiiXQVogeJsu1jhlnYplEsTqEKIG8qK
qTOOsui0xHmso3k7L9Eld/UPDTnF3M7PMlg51eBVxg6sIxvOVDEdjDE/m+bkZymwBsCD3gUH+OgR
OivvD/2fbws4SoKxGvKzlZtiZeSAFC/aUSfNcGrrCCjwApRPRNJgbEZ7taqId9bzZOn3BMIsKh0E
dlR+B0H0gQSzrHkxsnwrBkidnW1FYF4QTQeIDmCxTdpvo9amNIhcVpTtgA0WKQjtTX29e3Uqcxfr
nL51Fq4WDbkhF8lu6uABwrWD0r3PgJq5j+zlZKGD2SYI4BGpI+gMsYPvyNL0w6n1g06m7nD067jU
NbH9hMBh4K49/cSOdxwcu91Ow7KnWeZmwmoxsNNjprb3DKaVN5SixgdL0PIrBhOo7EBPm/FA+nya
XdtXXdYd7WNORqHtuOFu5Hs1Te7Q0WnidoYicji6NO9L7RiTQmNX23WIxyo6LC/e63301NVhgOqM
uqoRHKpERPRZj/khW532FAMkHW+L/R7wk0oBAReFIaAvqRBfo5z7ptvRDwtRy1SEW40ZmZkZB32J
XmTPRV8ekKe/SASp2WC9QTGXUa7n8OzQ7kZHPzRhTGwB3C1Z/DSDUBpcoHB2/rAWRk0di+uAqjtQ
h13DJVFzq7X47bUVhBsgWWcefZPbeYZ/viwT2S3jQLal9zuvCdi7KkUSarg0r11hhsRJG47ntnJR
SxWk1w4Qic4XtvBlU1LVVR1Yt8qeD3PXvWJ2YZnIeyXOdcZytQmh8hBOI7XQ7IARznkpo9e4wx0n
yV5c0l8XUiAGVuvJiYFwmve65shx5wBuh2UgMcFAArAacMpAW4lseMI3gVnLlWzERc6IV27VULAa
Z44B5t/CAwSB6fAzNdjyM1xXky4GchC+UA7yZVi8fvGzaHngXnGMTDyl6RwEK4aTgq38anAPH6rs
pRKAfobPyu0k6tW3Ck4RTZxfVIfib6/kGE5Pb9nC+BCWx5IXsay/dEZeqX1zyqxAJYYlO+kVQfXh
1oRKCAGRYYAQndQNYAyscQXpdGS+IHYesG0pt1Fub3tcIhY0CMyO6qP/WUtIkC4cDrrzZGgudYnr
ZYy9Zss0IbIothqOFPg4WGiAbKbI0s4hK7DVjVNt2VzgeWDD9EKIT9gGzOO5YyTVlqxqeQm96Dag
kRyz8mxRf8KatuU2GOC34iYfhdqsQ0Sr3Q+7G8mC7jb0HKAwT+GDRW3sMLM6UqIeDLnqQD4ADe8m
km3b2rZ0x3aN/mNy41OC5lZ8I9zlZsNA6cy/gT0fnTH7MjrKmPNsHyeze+uy5Qi3r4T5Zr9ImCyn
DvGJBjdlOuvpuOHWjD8HTM7aOiWkQGpcb+QYmar3stf+TAEW2mOMgAmqZoPhq8FijaInddKPFrcj
l2gC6eSx4xbTCxDYbc2wOXZWsOshTZtN/DTa+WMK89vOIdpAfCDA8t5lhnmEbTxOFfrNsr/YfNho
v3lEx6qnhEUCK1OXB9Ol83CQmKi5zMeGDiotnVCcoToKjNhy05Kf3HqeHD3ex5n+2MU29Yar0f2U
eILHFe2ivNiPoGcvSfpQxDy4UR40/V3SCBTtkrei4q5eplg9Y+W0JqGmrPAZIy4x7MswP3RwSZmz
lmFxxsGXqSmTkQJwv+n75o8EUGT5m7D9kPApf53iJdbilTVyQMlBTreAWA3/GHPzL+zeKA2QOa9T
kDVNdKckeCDalJN0Hbeo0Tz1WkVKND11Wfy54B+5tO6TESVPcZ7vZaSlNVAD3FqjVEYVApFn8HmJ
hNQKYdplgiAalsDpxI1mgI3LhoeBupuSBK6MgvdIuluU5UZsoaSdQh/p7LcokD5wVznbJjU/oIja
1lb9UjXGu+EirsAtR61nHxOKTd7CIAvDzTxiOuJqvqlA3Ll0U3Yye2MfTNXepMIcQgEL+vw2NC2u
yc0pmQc6r2WnmcO84XYVxuWT5/Bn+g5QFttOiXm0l5dR+wTdW/PDMzsY67mfVfOeUkfLtOghbARs
4PXg1XMH9E7etPYCZIt67oki/2SHaBuyZU/99jirA1ccEGaH3HCao6PmBme3zIuVXEm1xjuaXj9Q
kHyj3dU6oq+h7QownxIOw7e0hh5fNrulyylYYaASpL5s+yI2LgbSQ5n9ysGuaH7IlpAzkIwbmbAC
+TAtgi2Z1iEl5TQ4EGxOIplsU5sBOn5aCqQY7a/ZcRnwh/RiMrhFR5hJhGBf0yI77DuZk6sWTwTw
wTfMW2fiv1uVmxw2X0i+UC/ZyopujAtnCAdtsJswrpAqkJdeBwoMcHn2chy2POMswnoKAqw9DH9P
49A+a4S/mEXLWpSGVEEb3YKeN4b+MOBWZbChxuQSe9NOHpVuaT76QFkn2MpwiUTYZZmun3Xoe5Ha
dx6XqRrQjPDJNBn8Cr7c9dLQHUnZSZj1+PDfNk1RdMlw3pOx6QH0eL1V7v3IvMmhWzjzXdNcOHPW
Vl7Zo7vTiPsaEy9Zkgc4FZGNYVkBTT9c8fT8jUwfP1Ka6tHdVBOyBi+t4njQm3+HXrR62fPAHNoL
7b97BWc1ago6wmAz9nHRXecJ0mN9LxMzZg2vcmnZWeRDeLw4HNmHIQk2Aj/KMd4TzGvvAwvRv1Uz
rzlcjvXcrdzaBOd8mT3nt0yDCIpgVy3xmmZ3a5cbWNI9SJIXQMwkRa+ocGTjdwbtLvzXDVwW8zfp
D1WR+ssWh8oyaZ9yH2uHGI/JmdZcYCRGCBg/ruzKfIDbFZnUIqIQdm8lfflIoPjnjH8EEDj1me95
0RWDYjg7EPWEU8TyYAFK/haNJjeAL3OCLMEHKl697RkhGp2sZaWY1jmilicpTgu9rwDVDqwUl5J4
/Zt91RB7SiAIpD/LG23LSpBNoEqk7uaGg41XdxdROov44D0oubEz5wp4EbCeNj/ScwkNr3l0U3Nv
WtUm83564EbduvXud1uWv7mUyeE5uN+ccAWfbhmBbwKG/pollfNNS5NNju+YTjY2krnOzRcY1Fa6
cOEhux0N6jtVeqK9fAn1d9rKN4cuFh7dRYbbAFrn69qei9Hg7Yb5yDo2THdnZNTcrW6nsFGwiNxJ
gi8prOYNh5ZgmjgD0T+W/bXqqLd5EXc4Vih8B46cpRr+ZrhEyAItaqjV9V5WeE+fN+kThhHVekoE
ZPzJBuVhkX2p2EB9OCOCCI1klWqnQNbvdvxmxBnPYHopbQ2DOaFoi4VMNT8pSvIpCWfjotgti2Ns
gjkolGNC45iSBFEH3zR4PqkwaVWOD5ZliFgDY4o1obrA4i8sBswY9JNEpry/MdsFF28umn61RL6c
G5I9L4sFKa977WiRUnKVllktnD01zy6bT5HzUk24QuUqep9x3cUg9g1SbmVXN+HNRaMZxslBmwPx
/yJO0WHkj2l3O8v9lLtKLqcnfbpJ5zZVQ9mYqo3cGSo7b9YdB6BbNJAN7EvJpc9BUBvhSjNWuYgG
fqOHQbV/1BFlOdUemedTxo1EnrojJ3AdUvF62dekEpbSMzLenpulj7/fG83sdLs5twpl+Nrwo6I6
ya/JjNlYYajRF7z4B5esIku5IDMutrnsqJ1KJzYJshkpUwNVUH5DIJ4i9LZa4WwllFpnd2zXejT6
Fhm1nBdce69UW3uCaoHkYUYi/Bux3emB0052ZQDTzyMtTmr7b0PJVg4CK53PfbCVhUUYKOwftJbr
BAdmV66P1nyLXTwMyBwML3+QOe/Ncl2RuhcYC2rmLcY6TK6TpShCEfs9Rl7TrxXqmrIiMdxZtWP6
jV/RLiWMFlV+aMtpR0vztYRPpFsxWyVHsyohUsUwW9aYfE8zHTicUptWVPmRGN8yEEulbULUEKX9
YpDOxlVKQgONpvsRUIL9O5HLS6jGxbDUkoMNqUeiCCsvZFKpamvhK0fYymIeBvsrAoDh0X6/jxyl
Iu+SyLmQuSO2XffaJ2lTiMENpYQVy0m3kH5hPFRI1zwZFFquybczDggffUkxiwAGdW8+ejhuyXEh
X8+GL/tvSbBz5NGUBX6XD87dG3nhiQKcXfcbD5DL7K+SMoTlK1JVEttrxQVezj4lRL4go09El1kl
rZeLaZeWO4ILZxL/gwWlg0mRUUIUHDhT/n/8SSRWEFJnWAHw4rh6r2OUMrY+bvEUliioj38bVnCq
3YPMe5CUjs+TO+xAXlnCVOKk4qFKaMkzHFo5CuSclceW3cK5yhkuS6pc1B1HTYEkI6VVIV3F8H97
GwiLxG45WGV5sjGMBdERUQenGihJ41qF4iIb08WzUKLmzP+ffrv1QtRrcTapcFKB+Ab665Fk5emX
HDHEG7nkt3AGZGdFJTUr7Y6J/ctC5V7ONNa0HLaSFEkmDBLjm9G7fJOsDWZ3IZtwSDV5PExM1kQe
h3uR5MjkMP/j6by240aWZv1EWAve3JJNNpveU9INlijNwHuPp/+/6Nnn3Aw1NGigUJUmMjKSbacY
hR3F41l+eoDTwbMKDrBJT/QhCe94IaMKOC6sWehu177pPtDY/jWju8uUxdPQGacVuQkr+EH2GFyw
hchLmGCZ7NbVWuyP9Wy8xwst09BrIPNdGACViDXC6PpOuhJqyX7VULgfbKLxgiZV9hPOZZH3jMzL
nuUabFityfgXzDG6jDrzI/Cmu4h1Y/7KVYbz9pAPpGuMnnkaGRjlQJcQKp31XeQwl5A8gpyaKvxy
FbD+EWE3OgMO1Gnzap2h+jrfTsCHkO9YlD43ovbQn68hKmEv5yfRdq2oONazeaXDUrLlGQD95STw
PFjeVZys4gWZ1OfJbKCeVsadokJNqJyzh2RIcPnrjdcHt7lD8zcvVidQ4UwQ4xCgBEQdilPEHOTT
UNv8k40rd+snImrKtIQ341vTMj+WA8IRrbvpnD0oubEM6FMMNsEYOVNxHLFUASES28LJ0hvdqUdE
u1ALjWP3cgYCBzCifZJqqfcXeqISIJmErPpb27D07eC48tYZJHyRV9s1NgEFSZ3qIcuPgdMcwt17
YxPpzLKlaEM5ojTxoETDHY+m99L3EGmoepkpvTjMHKVVDNk1z+zu5qa9pHX6eoWT03OukQOlYkEs
XNf2U6pxIEF/03TOPfpBsBUGuAdMXIT1fyNHW3kZWn35cTOQYAYdzhhBezE466UZqIpDBxn+JfT8
1wFHkMTBE5iOqGnt5TSP901RPndD9qSYzo/Cu8l0EEHyH1vka5eo/bna/Wu/GUCr2RNZz8+U8xAO
1p3fGR8+FDclwFqFwBl/x3FzHHIiv24rHg3IVU77JxqDr7GlT95fut9gzcHlbBXU5/3eu0pbKznU
KMn0PS7d9QdIjtOTV5R3EB4vrGUBk3Tu62W4Z/Pe1sigWq75koOOMy/gPiiyW5zhHiMfOgFTaw+o
FBmBeGvD2sjyKE9zAd/KPGO2bEfyZ9wjlYVqnHFDp/OtybhTpe8KfDcSVUX6nBmmVd8yAwgICeFu
GuAOQbA9phkz1l3vx7RF701PNzvVLYTiPguIzcrbh20/TU30Zyjxae6Grmmc2xf+7CG1GtIaHtcm
nTZgj3VYv8Tm/schdrTr7GCSJsol0hBxsmbvVvFADqY2gMUZbBiPkJQmtie0YrjSSi4IfLV3MC7o
fMPEUde5Ite5NdCV0Q2P6favVdrvPMHPcjOhhPbl22hFtygZuOdgU0uAqAJb9sWKsiMzCQBMOo/4
ZrsONo4Gh6amiKkAZqJgHVbIyKwDJSG8C91iyCnxuTgXuGPw3XgLiiLgPiNFdVgw+ZCanyK7PuJW
KuhgE3ZmdUIY4eg60mwgxm36w1ZoUEC+n1UseDe2l+B/fmqworeGegJHGr6eskMkdNQZEGbPRAAN
eTKfKX+kGIr7EOwnr4wAwhHaGzdIWU/ZEXPcyC5uFiWvrXVLOMBVYPUAWpDcwjXURbiJwKCIZ1KE
nF4WumgAMAnmWpC74nUAouAj6vyvgUKiUdcAwsOBi8rwK7jiig2TleWcC1IQDDQh8LnhRDeHTTOC
5DA1ckb07FKWrMHV5TJ5hqir7wG0BFKcw2mMIx0TD/aOLjlcxpj1FD9vpmyd0kNITcUbYY4anzyi
ig0wG39BhbokI1+w2TEiHW0SI542XI5d/CduQtRLIIUcUdov+L0m+2hGRgKjeb3c620JgsXFR/sP
xTD4l3jov1h3rq8H0qsmI2nzvzC8tcoQAkvtDNxksy6XIjiw4Fl8N+4F7n19l9vQq9Av89d6eWwR
M6G+iQCDtKhIUFsLnsPfMnq0SE/abjuQwx+08PxCRta8UHye1C5CSGpZ76wQdluYxNi8sHN6Pl1x
DdfHV+u/sOpnsEGl/NX0m6vwTQvydTDdCpZiJ/CWlKwoA11wyfK2LveG36Q/H2Y35EWWFcoOuooK
slP8GfIoFx44k0UYrgDEhsXDj7rs41wKqXhStkMvUL24LhxAW8jEzJS7haToE2nw3RnxXJjGGyUM
QCnXSX7Z/kNGukUCfbLi6Y7Gop/ETSVx07J5RAAsCEmSa94RNYisIYcpsKHROSGLc1HBRlXk4EIK
GWvvUYs5hTu9KLHWd0B6w/Lsq8Wr3o3ApIBITaS49sl08747yuCwZnSJQE1EvKL5UCk5i8lPXeC5
lu2eXa12+ASz8kXWRXFjzm7PMAuMhHnL/5sergBaXpKOA/a+l5zquDn1K0rsCH1Zgkx4creuL5gj
SILycg4y0X1c7nx/Pw1FfKk0oizXh8RkDhgSHF8sK21qt+X0Qb/hQVXtyY9+lHN0qkKL3irB2Wwl
6nxWhcYI5FWc9eA8c3NFWKojkX1CHsR/K39+oHOiTwO1BfGn3Cd7QAAN3UL8pvgkdu3eujgaJEZg
w/t0Nw70Doaa+OaT4q9L+BZ3IB8U4LOy/Bpy8lsPj87mViHIX8Mn5T+sgoKCNq3vzygcNJ16b18I
yK8ClzoULGaHMlNSqRHDBwjzlu4+c1Fjo5AEfrNkxyyAc+Ax0TINGWUVQsd8ZR4SDe9EhDTT5JB+
rEnl+Q8ouXafvPp0hZoTusDhk+8+tsUrF6pdF7CsvF7iPxNFOxQ3r3wMXOLbjw3F33Q27leYtsjW
URSODn4W61jMPtWjYPzZLEDEGLMqa2+R+vmhz/Wpp4vhaTyYRXKANU0fNP2blA55oYLMogFQiWoD
Z4JTquTBd+23NUDgZuhbVD42JiQUO3rrf7puOYG0XbQukdr+ZaMlUfrugXduWJgTDldHxtBbWNfg
dUSNlfbqN8xuvyET0UcPe4+gLsSK2YyOWfvNnU/WyW4+hD0G03625QTtvHvHRnbFyLBq6BQTyfOG
rf1rpKCFKJBSRWRrLgWxEMlgKzLag1KCIXXYKO8fSLeFl7JvaN++EcQuWz5A7tAVeZ3qdeFwG3GH
Ju0IAE/cfzfkrwVZDToJcgtwJ46zddIfDKqsgNnzhzIW8wLI4b6Q7YBIuRc8h3b1YiuvK+kDG43g
HIKEsfuYxTKXD1nwkQzbrZKllXDVj4x/5zi5U+AeOfNNh6EN7D80PuVZdGtWzjfqQQfiDkB5g56y
7DDR38HlRRrsgRHdlYZndPdUJlbgsoE8Zml8Ek+kiLLbNvdvmXJ3nMEIUYpH7su/dgNoQUV3oYRH
BRsVYmSYBHF2K81gaCqteQTy/uIwNXW0f9OZcwCI1DGOIufMyE6Q6Nf2XqSbbD/mCF/v1vvuvsxI
estA+Ln3bwXVeB17KozISdM4nIAzRt6bm2cI1zCoo8iI4T8SjgbMYwSgICdSNrDeIThDHX+CGHvQ
UcL+I1FGZqN0FNxElsoxSIG1n7CcU6zWk2ByD/Lzi/XBYFps8nJOU1WB4vcnjILAkDCj1/Uhr4aD
ZgqqdMUP/zM3mDo9zQbaK+SDDSuQFi+l7F9wnM78f+EOd8SOG9np/Asbw+9q89bLvbK+ue+IROF9
EJewKeRflGRqjYk8UkDpovkmecQxtj2SBXArOa3EGjR9nREfgQwYAm6LmyM7WawTMitHQRZ8nufd
Y1eH5F9VMBnfd7JI5PmtYT11M+rh+atJq0BvxjKbafOpc5S9kFJPNOdQeaHoqDvnoOfsEiAukogL
nU38Mj8T64ZPjiEE9NBBmQxs4tjxRvQcCNAGqcDppDNyjEEki6kc3gM2dlbA77a/C80foI7YCVXh
e3oz1hBtfhz7Uh3ahtDDInNFmSJ+axIU+1huhezJjl/RqioXV36czyFd4/kdf6ljUSatVsNFLZcf
6rwJRuf3//cFF2XRN7dZ5dGOmSrApmLtWVSwRFZMWIYOy1ze0vPoeICzzRWZp8wDFyFnGSznat/+
/rcXTOtrAXrDHanaqZOmrhTv5WxN2EaymCZHiaty5nWcffa4G4+XGFnueNxtnaMrlt9Z9I1u+W6j
Bv2WT6cl6ebHfFP7XMwvH+BvptcUcIZ74QfERUvo33TN8KhDx3f4fpQ98yqH5jkiZ7NJyxHbvmyK
82sNiuIAXs7N0/4ZNd8WqbdCY5WRyXoJKQnQUhBJ1oRVRFCAtAYMwkAI4q2jTMAYcdCP/Yqo+lxs
pEqzvVTOvztlESAAZMKtrzXWK+IeqjWXLxTwq0gfqU+bLci42CMMw2txq8SY4MoELlC9wEAT2KFs
E/6cwGxFjFgAZOalV9piCi+7qTgs9js3KsCop2irU7RbWo1pDYDP8DXJJwdNcSFHVcEiV+cLYSyh
cL98x0goYd4t6yEk3N1BVryMtqfsxYG6k/COdGfZEl8raKTmuyj/4UUmnn3BWJ/XHEgtAZ+SMQWX
0IPSMJp8YqNK43smTUut7MgNyXXqyEPGYZu3YfAQMgNDmOsaMqWDP1eAnLTf+lZFZVBpXk5lzgJe
H9PhdvLPNSouJU4Oq5JDT1bAbt6n8Gz0miE98GC0YBwYcXexsBi6H1DwDVMCfxPCCSCN9l/yyUsd
ECuE/od5q0DXtdU4mWwadvDKwAQIVJeywpX1TzVTPCWIw/Ttw4tPH4HQMTjc19ww3TSX7ZRcToD/
XJh1ZVdxm6r6TkyWV/hFIM180dL/WxbewVqfNswAZwqciw+TMdeJlCUHcZt7uqfzXt6Do7hQaNTa
0Xtd5DR5UDMp2WXRF+XyhCLUREU0IJZRFZQjiiQxnCH+dT9iEL2iP2UJ8ge0Qp3D6O6MibneDJlt
uywIiAWtK7SrKLcn0GxgZOlR87X4l38JPsRPVCWqidMnwK3s/uhRwa8K5lXhjUnOMbu25cLUJjuo
PxkUCk7HQGf1VeVHF/kNG9kXgjcPHAqQQVtXu0kQDK9gnwB6ev+KQSc3Jf1YTE4/VJR3U1pbsfki
kRSjfdhX6qBUfnv/t/xf98irx4zE1e8ocIReYmzQKwaO8m/O9Umh5kBC2voKPCacp4B4mXFzRFII
L8Ky2ARD/PHZXUEVOe8LzkcHmF0H2WsyI49B/sKe4YvSUmqjVyvvBMPvTvVPBQngR3o88jMV0SEa
VP6Oyhoh0o4UKagE50xxCNH+hQ/pLG7Mo56SddvST6Nd0FhEXIRKmNyeV6bUP8rTmn7qULGRxKss
ORE1WBNHKAUn1ymgmie2WzFSJQTka5i6kbdk8cNBkY4JsMEqqeDZkW3IpeNIGXnCLLAzXmTm1SO5
cZtxJPaA9pD++VzNouVMfA8lYs0y3Qla4lCpDs/pMKB90kCL1thFQvMYcm7FTlFnpxkX/Jgv2AAt
FMtAlUuRlTJlTiHA/F6fc4cen6EPUo5u+ptAYf0v75K9j6vV82C2dT4JHeVK/n98+1/NW2dnWYlq
KyEvBLQ9oavS6qD8E4Ds6+y7O2T1jFob5qmmhJkjIhU0/4Ce8zk6m1S4w/gWe63ys9Ix/dXKMF8L
loEwMH4PK0h1m4AgJOUhFgDW3Ij/iMpKRihM05v8jD6BfaSqvs4voi6AjB0GXZrC4wHB05u0e1Si
JO/5v+joHHoS2XWUqIkS2DVnPgp7guPlq0KA6cbqnwvbRffKHStWwrTKMJUYlnpIzkV+Fhv7tZI5
C4DPSvfIFVRu4GWVWXfEiPigwNqFolf5tn8TTD96JjJQvNPO5904my1fqdQE766oiJBFH20E3g0O
g4kZUJxFfNrbFqpYBSAJNyVBx2D2o5PhGid/za8zZPjiuIYIMyCq13vXQfYgCgefgNelO4A+u+k3
x1TkOr6YYXTNcKbYpANpOu5L/QwR5Mkummc7sMjfjIcA6mgRRJRdrPI16ZG9ZL/vZXtRW/CmIFW3
5v6RNvOfFKnJfLapeXnDT3cjkY/2hCkVxnPp9k/9msPFj48x+tfnEGmABJcDYrVT+1pN+IYYAwGZ
/QFK9puK8lr+tHLusjCmKTW7LobkD9A4OqgQ9Ye+uwZBqg7jkj35aXBb993TNvc3DEB46Fr/oR/6
a1GkyiEms16TT0qYn0k6vKpAPtbr3TLRGcvnL4HzqVrEWKJKFQ/vQRn9VgbCHK47pl7dhdF2n0gR
AOWUvscKxJ44ypNDy+Y0npqxesx7+57N/oYQMHOo5oSz7WDHIuN3jvjXRT6ZL3OcqtZ3DPrxZh3h
s2VIJBa4Ms9MiZ1T4IdwSqiB2cWt8sJxjn7j/cneqyuBLi61/hrsTLWCsNyp9pXWFeQlJuCgRsUc
lqKf7sSBiLvuoyBsSN0M0jRJcGZ0x8hKyBo5JJEf0pXTNS9MALhx7OgOvygWreMbxCYgS2EPiSrx
Wu8yYpfa7n5Xw/qJpi8mIb0h086Mb/rZWGe54TSjzXB27+mneT6TZTsqGLtr/yvblzohzB00EeCw
DaN3Movm5CGe3pcR8wXb07Lkd2sw3fsQPy46ZHKBQG7LffiYLO+iG/6KQTmTPJ7LKpAfBlgAk3Sk
hJpZufvsULSb/S/FuPSui9l8JHmlz/kX0rHfm8usk8RhgmL9QoH7EwXOpzZBt7TEfw2D/ZQtPjzO
8tagklilK9MYQus2hQOsyGbEYKZwW3xwh3zfVYqjEQb9Avy44F7VVi0JLgb+XxoT82O6N3SiNqcz
63ch5nE9RKYYf4P58VkFi0bOPezJQADs8n38PRgmSZA5vNdjlR5AKD9VEHULtOCJI1taModuPdto
D95j5O3fHnGTMstiX6/PbpsoLsiDK5AM5RiqZRKcvI4koCLYz+4/HRB2ubcjc4hWzX37imL3iu7T
07qXkALmzzlDDRss1lyNS2GNOEMrCq+q9bWAz7DZ78Hw3GNE2SWyjeKgZH5zxI/IBmPkFBRN5Xiv
GmhIX4MgFRHvUxen2RIrUuIkCRMuK7SeW8soaTkUGvCsNkk6s3su9LUEaFbdCys+EjVja8WmEn5I
Subk86tiM4xYWXzLMSpt8/zPOGuPA0wi2UqrSZ6brPhB+BBWhRLrcVguXQowOTeT1L9HbUJneSOi
woFzLe5fvBiqz8R/qgxze/w1riUounvBKxh2BQcbdQXO4jZl/3IdRZ1pP5xkquFMpUP6jgnvk+YG
y4ojgTCC0IKctJDjBmjKtMdvhX4Rw3pogUR8hy6iwFXJiBwfe0Q17rFHNCUAE9uiFz0rVQt8CoCK
EghcLDkGyQPf5V5541v9uzfvNfQJHIHVkpqGP1PVNLbrnrpbKJF91lT+TmQYVAank3IVnj7jwK1E
BfKHseJrFpTo6PyS2tcyI8ysPuGD9jUtkDZaC3F8a07Ro5AkL0J3gCmlVCv4hG55p8/fQPJGEDsn
j9cnKyXW0XkCT/PTKpaTS6G+KqBZTy+zVDith5x6V029mbdQ4PsFiuEruapNYISnI0RDnlERCWFh
eZqj9Q9dhhcmPx2z5pX9CIS6afdONZMNy3svRMyF4pdH/dShN6sGVFO92jjyRgNkXZVX6wZB7BcU
mtTdw+0ov6S8jnJBj3UUE6tEtIm2oue1qm4n89vqwosEeWRB9B1QA+2TnyMlb3aGUCSFgXGawiqh
jTl+VIDoSumrpOgCfB98FPUPAUkqTKu2YgE1YEtglyThO0lTydvkqdmJlf9XGwpiH/uvbV9hH5k+
/HbiPFIR7RitDjjiOXoZUDlCV9uKQVR+K6QFlekh4REduW1616+/VFMhGbgRPVXelL9W/Yq74pLy
KiH7e6ODlWijD4sTy8+nCnwShKqjuMMM8cCgebUEZaqScZtgB1NAvISB11m3eR52H7lKm338d6RC
Ih25bljOfYa6G7D0BJy/ENqSGVP3gtMLLxqce3Kes2BCvvVfLsFcpbw2GY3zDWnhyi/aKxVwpJLE
D0fa4Hb0ak2obVBe6icboCxCqZJERLkEONNAFNfSP6z0HlxbVo3Ejbsq7bM5UQaLJpW8BVtHRIIy
jq8U1ZNEmE1zlQQfoPohXo90nHcUY85oFQP7VBWF98RZHMb2AUxGdXxh4aiz39k2/UIZzCxq3Xxr
tP6SeCvVhTCreyFF19YHbnU2FAuB/PltVDQuc2+/FsTAqISLAFkwoFrZoJEENmcPqq7gUhTgbfHO
9P5FzdHty9Czqbkj2gM54LeO+d6BWnAAoHooitKBZq/rRZ6JV6gPdedTqqIhF6zBL4Mecmb7qlOK
zerc5ZWwnxtmNWC/ktcJ70DxRPiaSDaBG94ylztFXUb8aG0iM6a7w7z0t/1Mjc5eGoTL6vU+nZHr
hIEw4NR7SIdEzPZq3SwYOzMsqFdAb9jQLsur/z2dqhmLB9Hf/+K2F4jBrffPPljXvEEeM+cg84Xb
5M0M7Km+XEBLObbjwfRR1zCWB5WVLGgZUzVfKlLz0uqXWbaHwbFOwnlG+rqZohOe6Usx9BGaNZJ3
D03JnukUqPZCCltfqwhplCqAd0On0RIUp4ma7d73b7q0VnaJpsexAxac0vGus8yffRA+JTa9GyOS
UBPaSip1RMCvS0nNaQrMv70HT3QAR1GNbEBka93+mkXHANC+zq6r3fuzucV2WJrmIYOnN/bLaxKa
ZAoumpJBR7nXTtB+7wfmwWQ11ysSZqgO1JBtJGJ75lrVT1G7/agriuNuII9CuO3WIaJO80kgTtPM
KA8NnB3nZRoSdMZQVGNiKsTxBzuYPgX5tnEEzJF08TGBLW3ZAKzx4vzcCxf4EW4oeqLbT6RTXqZg
/+sazXuz+2iDmsaNLPDMGAUhPvB5rp2YTsLayhPgyRRpOOTpI7+5t1uE4Lv4afbLv5Zr3xcIg5Tb
flic4Q/qH6in7AUELAwTZ989zhkDvSekUxhM/bN1CwLP3KMHw64uKiacwxpTBim8xAxQth9fnHk7
IirEfFFlui18iTR4tbtvzztVWCPUNJvmD1Z7pkLNF2HaZwaRMEBzegrrOwycvCG4xXVCMacnrhDv
iJYqWUJsloodIvLJKMqAxLBzMc+mao0CfoelPdVGSfGY6vL2gjAIQwMC3PB3DKeAdHxj4+gCWC3d
hnJowYlUutneOtaKkYTUtjQP70b0/zjIwqYYJ43WpsqPAp4ZpEkSgxWCj6n1kC3mRrjJhQyvyezb
c4RU/FJUJzowJ5v14sHPtje41lvjNrCPItlsqOYJPm9r/wzBFQ0qUU7PrPjmpBPEqVzT7qcsV3uK
ZNIS6K45zOT5NactBNe3gEa4NspQ+w28NsUSzI0g8vm5GpxAMBTYcn31CZ/kjXvp4L9j1riZjb9T
jUOptQFlLGPMR6QyDOGFlmQ3pluiCjoxqWShlvdX/nz6QbE/RjdNr9Fvb+V3h7W4FU6ni0UD7S7r
AQeDhBqAHE+qSgUrhHnbYGm6GTwd5r7BL+SbzuBCPvzBUwqmENs9tVOaJuEtzdkdJO4HJ4Y74whV
ibuVwcut9eHaNJ9imehUBDLrn5nt8EgCT1ChtgBudMVvl9N4lBnmY5kydDWGRJHAu35Lt3JHUdJG
h2UOGECKQ7BpZduC+obglN2zwMPSp3pgVZvV0nkzXKP6dtsTacdD8TliuFcEzhiQeWX3f0sPruuY
jP8mEx+rrYCnUFis2McHlUBXCm2iObcl18BYGfdSV8LA5mnCmG5agZHvoQZ2p/5zboG3A3KVtXl7
xfLnETo2Faw6sqUELrfLMDrCgFh9UTncIw/oISR/MRJ0xeMgQ0XYL5lTEd1UZOnweNBJKIzTCEOb
JipsNPUaVXXqcLwRhYNM5TAArpLaZMynbG3n70j6obZMPYg6RedkvAlC/yReQd5RfzCMN+UILjmq
qp5r2x4UvhDSqewiEJAsn/s5ipghy4TI0aU+zMzin95U/232Ep55TQvz9MsbA3pN0ivHpOm8YTIQ
uB6BRUfOEJfhSfyEzv+NJ8ML6U5UUAoIvZk+eAlYwxIZI8pANK0wTRMy77AsX+6GRMlQ3qTKTDF3
DEs7ZiNLyINGDmBOaBSIAoMjQCquNnqPe/dxXz8XVGQU3bmk8SuUOM68ybBBxiZfgAFfqYSErPmF
MonS365UJVeKIgQOO0JdrIFIxCGjVQrhqXuj73TWCBR5MJV9s5sC/i0LpIhCOQ9abMZRIB+VTLa4
ylBe6f2hmKPPYVOrjs/Yr8uYpCYiNPOhfkwwZkC4PUJSvvB/sjHYwwYIP5+nk5/SnUC5hpRFuKBk
P0SE6gt8IyFPGtRvRdVCL+/ymwBPtUT7XTRDvYO7V9X+sxkMP/iqq0beCMsJmCgID17xy45dWge+
yY8v8uDvwP6IIixFnua3MQL2jDUmLcvpqAFTe1ZVH6HLlVxwJMvYGJnbV9SPsztelmwFBEnS1WcL
nacCLiRG5hyCibnK6d7yF27ysqCF20hDGPS0+ECNhY6BOT2D6NsTi9s0X+66/lClsQArZttO5bm0
M9NQG6A+DhL8kMfG1eDRYwgQx1MtIDgLo0g9YNJwx05QSFBHk0627AIyN7RH5sJhczRhSECS+s1e
/6qOCZwTuFRlV4jFxH02A3049aWnFAtUz0O2r2AuCe1mxDx3W9A8LNTf/Rm9OdKz/x0+iPhSr80s
1NC95XahV81Cl2n8qwJ7OT7xM5vwrR6YCNllUKiCQW6QF8oWavtnL0SbUOsgTlpGkXSeZ8QeIfWj
u9re+kAgRtplLD+I2P84e+oM8cIQKUr/pmYz5+SiWOcqbVUwazmRglH5FHraUaH6kN5cjao+9j6j
Gb9jqJB4RwJXk/0bTw8CJJcaTMlxZH4jJASbtKmIeHKgBBgCWovBkeDrNePbf4vSrBpVwclBSzbL
/slH1LOSM8lFpam8KY9KFuoqfRJxiliTygN1BIDlHsgT29oxbI+J5L+C/XpJy08C/lpjC2Cr0y3y
alHNUDORjFTpJg9GecqoV4iSyKyQqw56yeSRn60HoThsBJ62Z5JWipqP0kyBZ/KGegbcF8EFa1o3
NJpwULFu1IA8RvEl8R3fn9Qj7X9qD52tXlUD7yH2/Wmx0PLAMV06efDRj2gNIZoOA0b14ZnjEFDE
ZVw079e85m+UrLUkgmBADlcxWufIa/aK4t7vccMrZCk6B9AclSeVoyOMz6fTWlufzDq7NAEWU8ER
9GMGr/IHM7VieR7LhPeoEYvNE4QiCt2/5Z7AXpzyJOEc8ZY9SOvV9AcuzYIHHCwkuyeCeM+7pfP8
HmLU8zowgqOggYMBqLnr38X2d7H9ksShiN5yEjaiaUNQm1eL5WDtXvrE+xj8hkQDkJ89ZvdwfmXB
BK9sI/DLKFFsWhw8OEZbuwkMRdcwwBDqTzjMvFl2JaTmRwUaa+08URsbV6QH/Y8adKXeUlICEAKM
PksyrtuVDonYcZKO6LwUqE2aKxx4Qru4Hm55/dfoc7zmhHl8ggyA6Jy8H62rgZRmyNiKgL7joOnu
eN3iGepGFzoMq318CulodfFSWLKTPRif/Tx/Z1l4p6v4JB4dtGJtI39zbirCD20LPeS42CdjZEoV
eqXyYPWwIr+Gwik2W0tY1/7LMO6PO0mMlFQS076HdfOo64zrcND3ZRhk/wV0yfEBiqXL/BSv3isu
GzzBOIs3hoSSA2UrKE/q9FD0S51iPU+S1zrs9fjYAkN2KAZkyz1q2mA5BCM2KqF4Guk7T3QDyusn
zGqXkCO6yw3eih2f9UQgFtnEDJHMyuPfU2be7Qz8IlwpK+MWGJneKOvMFVwjCmhwHQO2fmJVH91O
I2yrjsmC4Fn2Xe81QRXF5UQZiLllRXqnFDPPl3/9oTnMlPwlWL2za/0vbQlyDJIjdbIKCCPsug1Y
ddtInjKKIx6aQOnEaHbaNRImyCvG6FFgnlrv3WOmSAp8Onto2QxJcK4JqtuKnXkplywSgG3MTzbt
EZO7KtpV8EhiROEnpBFigMPnINI+MQFrQKTBvWitP5XdASoBbNKkfdrJGKnmTZc+rAXwjpFpx8Qg
38S2o1Jhw7sTVZR62gQJITS2x46nVVN+OFNG9I5dVDKFFNY59QOX4zbT29FZ4Ul8JTAY1WghyYMI
QcBqSkaesO1W07xHJ/HnbOxPFrZDtIV5zpNT5CT/EBwI9BMk1BnuTdGmDDMck+GG0u4ftXeJ9sh7
NaBq0ycM9yf4cBvypqwsjEuvcukBgFtC/fGguhtokUplXvQzMbASWAhRrAQ/wh39cur0Z1rVz9Om
iYz0x3AK68o5oCIN3oCL5KGZgHBRze6LIAOiHXeJvzf8L9OWlruJ4zhNFKjDP2mLvaKTGu+uc61Q
wdu6h3Dez2wGbU5VDityLSwXWpHX8lza6xAKCrqnSzt+oyvmJGTRsGyUF5nRhZqU3VSgWbQuTgZC
2M25UFIAWajjc8ZOyvMpNl4ZP+OgEmuTqKRIFqxu/Jj1A51QoMfLvcxUmPXXTbmdxmCEnNY8DMy9
Dhvzb7VYdP5SoxBnV9dsUX4ocqjUMEeIH1RXdimf6FcE2/vku+e79+7NlBlfkGHIpV2MOAnCuUcJ
HISnPZnBIg4Qmm6ffgD0x6XLBjU2iHHKeiHHoWhCxEXoyObVip9NEUl2a0ZfKy6wxYOH9nyfkEWq
3KtM1jexvXgChCwFeHU02+Ci6NtJp1MfWncBXkTb1PG8Z5k+Zqg8ll6jBmQDuTsbfWd9lAQ98V4h
CuF+BsO2pOamGnQLywDXKSMttC4A4gNcYf4ujUMkE0XMyDoY/vlIzYsrkHyy4YLcvJrLmoZ6m/oR
bWHDdKspQ24cHQDU5aCnInoQBq2nTznra91B8vuYYpQjm/RmKbd3uxwAVMp7a3Eezs0ONMP3sfmC
ChfATWtdVW366NnW8xD1b34TvoyN9ZhPGwbHyB30ApJPO7RpccNc2ehuFPtwKoOKwB/TuebtEXQp
R3LPWI5Gn33UjJ66ZroH2vax9+LE1UPb2N95SZ8LuTUQdJ8QELlldFd4dfUrJ8itbOdqiisoo9t6
NNPux+YjVn+RhTUU8TT85EwbF9zdn8Vfv5ONSA/ZBUifJvKtU906p61opytktg6VzXTNhAcz0uLd
Hd2fQWG/e/TtMqxxYle7wY2fRjn623t0WFETOTqxG4JBG4zENdFAt6rzgKS6IBxgACEy8H1HTBwY
vU2plZdY94gldRR8C5YdXb1hu3QMw6S1g83TNoTATEUFMK4I7uHMPlCozWG7+fduOJOIJAuB1Ypm
GxLCT52N755WGwwY8CArmtcRdV6058yb3JrujNZOv2uXIeP+OFHBASAlwRje9hpSUNvHTFAd2q8+
KpELKvP4BA7IojvT8mCM9c+ScNaqs/pg7fNj61QP/TL+mJrylK/bHzL5v1ucM/sR/sBxB/eL6D8O
Kx8sq+xeVtS3LjzD79iNBQwNtMXyxbMew8Jef5tImTHKwXuxCBJ9s3qnLCcNAmJTttRtE2zVlRNU
kDnM/mqp12+fgK1wZuvST0vUeNv497oT/Y4mqYC7NEh3eTFzdFFjwwb8nBwmJ6uH1CDsopsyLQk/
vI/GGzmki3FCfFgz0Kl5dMH0QQEkJVaz/jFjGF4JIhK07H0w/vhprMz83vOrF6Yul0+eSzPSkPJ6
Bie1UcL1yIuD6cFUsOqhEOelpiO1sM99Ge+7CPb2kByq3kMNFLV+7N2AK2v/DOZKKwTM86x0SMmq
/sYYYWFzxMLQhxJTVF8Ob5WqWvlP17W/9nq/t634G747nZADGlrT8oJw7U8Ef6/msYFVsL/mVQLQ
iCDgUFVHY3O+PKbh1q7/izFB707Lfm8XJ773uvZxBB3p/OK+oXXGm90epp5XXlWhgyp5kF1W1vQz
KUkQLeH20ph1m+577lYqA9H6ZtUFrGDmei3h+oW8s8v0BPfTa5ihinQMg4hSus/MO2SmEfAZdogF
E9z8snxJi8Y/xc7sfhRzdNqb+L6gwDHh2JuFoQ5OmdmnSIhSEszOVTOMFazuEZ5DfzCHqDl1PZoz
k72cesZXIs6EVGM0/ArhjBk5kVDVJGTIwmv9qTqtFn10icu80UVJ3T46h86k39rwM6aPGPmnvFOW
qeZf/F686KEw/dc+Cp49NhMM2HeLiTo9hG0jhuxkzcVNPq7fhSWmJtVHJsRe5ozZruOASRj9s89L
T1YYO4EDxElImcJNR84Kmo1rviWkDWjYxU/EBq8rvAEjpmNRv7YNoFYu7Zt5RGrgMQPdqo3wYkXs
6moNme+3rJA0rAqvUBYJhCyLOMqJZ1gQRJZQLTg1wEAUcKE9734H95kZGjQGzIxtREz3vmaS/d0+
NuDh+lOYA9TWXNe+rOG3D8w+FOoSjPBamJdUTemXxVi7vqOWCzJ0ZMbXpcfdVU0IX8Txf7pzGf0M
Fhfduz1F6mXzPrImOeaOg87Anm6HzUmKXwwhvMPzg3fl5s4AuQ1Y3q/Zz37BQMk2phuPwkCDrOOG
/UYazXruPXiPafccb1jNwr4N8/3Rq8gieocJtpkf5o/jvj2YrYeudw4vKrRW+7KJ7A0yX/XkD/vT
lpndpe0OASll+mHBknTSaYNmYwAbw56NshRO/sxprFJuqbbIU9q6XmBpIRE1LLsBBcBNHvNlfF0C
m56D8r7zy6tpB3JAkvWOge0PxpSQAyHffDBj6Kjo55CIH7qWMbfx4k+3lDxoP6gYSBZYfnMImvz/
KDuP5jaabE3/lY5eT8Vk2ay6MXcWJEAABEjQipQ2FZQr7339+nkO7yxaVIcUvej+QoYql3nymNdw
HzUN9WbB0d01UF30NHLFEegsBVfS5PP2NGQsI8S2JGaYbeYHVZBttfqnySlPKxjTIqYcThfDIKhu
6YyMTQazIwYxncMd1TivGwdTBXv5piAGnYHZAR0ocmXShYEuZc20xCd60AyJsKFZmRPnXncfBNkx
ZRAmnTjKsAvp96gRIDmNM85Z2JjDrp7WmzIFwjIrdLVwW5pmHN5jsoqG1qGsp6S2rqKwf8kK58tM
dilt1l4GYGntbCjM9oYiK47ruzofkJpp4QgudNxZWiHoh5XrmeG7ConF0pP2i4l+q2mjRlWelRnt
q3Y8m3MmRgzv4pPKiuEGpu9FIr2yfRYl6Mh8a8R02vgkI48IMUADqR5elZR3Q+F+FsBYT708kxhT
U8ub1SEjldbaD6WBgG9+ZbNbZT4psc2CvEJHw7ESMJ+smMh1nmeagB0FbGFi4Mv3y5Flyo0Mv4iJ
7NBn4DIg7B+fMwYwI76OdR9cRpn35Ir/eVUMmBc0d4ILyEj0ZbJKAfOpMmfA4NWnxqWJRDtFSvg5
gjlKo1aTosmLzrhQg/lOo4vDEPbvcG0LfgjpG+btOPcON4m9PJJoSptzblBGdvnRyG6uTSRBC1q2
8qY9mpP0FDOSEyuMD7IWO4FScdJoxhE8hVG0m5VJzLAGW1luCb16f4WfOSfbKJn3Xlnv8ni+y4k6
bjQgu1ofEEIXlRKfWZKb601pNi/Z0gBp7UHDr3207RyA4z6nOBQ21ZzeeQF9tU0oVueaE7qMdxZd
uQsJn+9tHHLnqIgPzEeGHgkAoz4NeYqwLrVlrK/wKf7uphWHFyCyDpGzjrJ4AgzWQWEkYXrXguCe
cmhaJtdpSQliClpybOnoVuN6FDaZqELLeujnQzDaR5kSlG/mhAauYD9qGs+CVS0cj6E8S2dK6IIQ
hKeKZZzRhra21pxdIkeNY2/wKNwtB92wHF29xO1viyo9ZLR0Wj8eZYItPQdL6w04JlrENzEJ71Ck
9x1mwnnG4JJQXs/qPiyAXGTrm2kLO2zaypRVntsd7G1iIjmOlHOKkKqV56hxRyf5+aQmrXXKW75B
QXrfjf1NzBZgzLlzvdcUEkkI8NJoh6uc+cZAFewxvaua6BVp/Ktcz8cyGb7LxJ43FCyBiycPAUfF
oFlAWwGm3icDvm9gsjNUXby1+sFkj+kl1Ubu0a6g1B0cFBQDwBsMJSaSHKEUVnxGje+ptLXFvlMa
17LG0AKLNujCABSw0hNdiMzuDq0k1pCYjS8OHRuXRwG2lWv/rm/oiZq1WhjEkK61uvqe5v1X6X6D
un0MctyyiW+0UA52lb2Sl93aVnxFsneoLAPKErB+w8gQreQ1xgBdfCU1P/eCraDkB/ek5q/MOXon
PlcU2GPmoLqq32efq8bPHOsI1Dm86rio4Ec3x7gNZS2at/FdN1VfRAUpjNfX/0E4QKRck6uGxRNX
5pdWAVFqyjv5L+urpClPuXxhNe5JpjPoWtxHlAXJbAlUXB4DJBizDqrH62QpdxJjyipgvTkyAawa
UYFhM0l7XFAxqMg+MCbfj2iUCDxCMDm9rQhg/CVJLsImlYWNnODBiJOzAGUmntx0CGgOfZ3RNjeu
S3NBL7sQQyGvwOjYeKmadh8Rsmo6HrGeGQvghxfRhOZLmixi5dnPTPBAdXSXi5vtixVBzt626B1N
wzuHJXa+Z2byHPvjNSD0aze5N9vkezAtxoX2EeHU+jOweI8YJb0CCVqZdj8ldJBKzl5Bwcq8QEvz
n24S0KmmVpc2p8M7dGT89h5OHLAGzrzrUYxm9vS18UvYu8mdZQyfAjR9kOe+aDhwWFND39Ppu5fR
FUEomVLcibyjlybP1McSAnn97H6JEhX8W+GKCA0vH/3NGoDCDRsi3deMXmQj+K7+LBBv5k0B8Auz
WI8eWCylnmWruFRV1tBeB4baKFud+ya/DZPisOjwHe8YdmSjuOkyMzewncLHqPIXeUJtEAatz3Hu
/Fw642x3WJTl30RlQu5+jEVLs9jRx5cRNCoMN/hTYRCXbezBInxfjWOHUy6kJkxcV5vpR2lciF9f
3DwhIfjmT2O2kUGb1xY3ElKSKHqcs/62pXktoTEkuLWr/bUPUeFWycmd58+MFd5RZNwdxCRE3WmM
l48SHpQ7X9l5dJOQIPgLxD6zfgf9QFylLS6QQY5eQfTxvqn0LntTMwWvjBevxzaiJkdAMIVWpPTr
Gl55meAnnvY7Xxn3lUc/lw5EHXgAS7sCHQZMWUN0mAUbuNg/JkCfQjiJVXhlKAw8Ud3z4maji2IB
zp5fOglyS9RRa/U+j+WDcRtrkWzBcX/KJC+Y8YAfjW0azwdRsgt8dyOAOwn5SCVA7MrYqxAsGdyo
DkcUlGLTwTxDJV74ElCuJjM64aUjb5sdlhjjmxd/lmCgjHRndoj/6kCTWPvNo5sMO2A4EJ30jd3b
D6MT5RfViDSwOzyM3fhd1vhQ2RdLHF65TBMDDzXgNj83VYx6svnZo6VL6QKcej7Pbn29ZpDx3ZRq
LExehr56qA1/LwNVaSlVM50wuwSr0riQ5dqDSgJiM29ypj9izUe7NXf2HG3W6VqOmJZgJc01Ukda
pcAbEXXw18/sGgv4q6x5ecV6yC/DNCW4v2jkuXjB7wKAobqL9Wdf97duB8Ec8xIP5SS7ju5ZynhH
33SQR+U0kvA4t1hclvH1oF2Gr7r8kRUjksesWYa2cuk5fN/YcTnu5fBesvhM5JBGh22UuwgTsRES
RicuhKA2++kJUNNrGhR31nTTRQjWGF+BkOyzxuEw/FRmzs9VkcHzFlUPJSWH4SpP68Y58gw2KoIo
MZN1nySHnQ3/DWvXx87xXjv2IkAApv18fvEuknUn80/PSxnNS82dwTZRMF152si1j5ON40g/zeTp
ojxXwIJY6+fYtHbaj09t0m2TtHqI+nYbYXkMsPmU5f67VIZdxBRClXlgKmz7/nZQ8HfsnYW1Qhcl
QHOzowrubc88Tgq8T2pdOkX61VlEYzTECCh/VbMrNnr0PcUoHoMkY6LbqSreA3q3wPYE3IsbqGIT
eX72SKxIQLSLSLKqTWDVlAROfjTn4TKLIP9MlE6u+u4QgCK6Rp2HtUASYpA6m/496uqf+fhrAVzB
m+6YMc8u1Cgva+6XDqk4op9hkl0o/5YVEIXVlXw2Oe0KbBEniO6w9dLveFQgAVtxP+uuUzhQ0xZK
uhQzHAN/6PZJhuJ8KW+KTvGSqofC1lssNoAi2oimTfrop+grZF7d3+sUyFU/W+hb5QOLK11v7Gh4
yhcA8HVRfO0NeCE1eh1O+jC22eemnI6rpleYqTDViFPmP51xfDEX8yHt7RNwpheUsZ7LgdFdbHho
mI+sTjdELlby04iWK+MbWHEM5dsnwjz9fdZu56Exl1IWl57/OIxIlqx4CqL1HV552dDtcMg8WUmz
HnsvfAM+/dBl1g0lrPx0CI21ze/UxLrPEYEP2uhurJtXsw9w1orSH3LVpRdBmiDE5H599gb/Ye59
yEn5S7Do5iqrg7duRT/AD17qeDiXcQCoZbZAFNgZnpJt9dWmrZWSAM1oIsk/WPTVJ7dtKIFT98Xr
yh9F3HJ6qw4V3Lq5H5fpm1ekzLjMiiaGAcU+A5MwNclroWtU0FbpaoH3k0xlbt2HKRs/2QqSVYWb
ANzu5XOn+z2MOBwLSi8AZOKxToPIAeeUP0aOPrRq2IUG2XCYfcnRDZYYsuIlXCbtTrXTzVSTA8wj
dObsx1hayBsED6i1H+JmZnaTz8e69x+nKnlLDeyGpi7cJZ1/r9txP0YU6XkX7dueUamk+vByeOoc
cTHD/6JN4860PQ7k5LGck5R+vMVhWlZ3FWL+IYFzCtw3jd/NRn42qb2XoUu/4upzj9z5vconDjP+
wPBBHAnSp0p2GJgAqMSqYFyAgKwLckZtjbUJqLCk8o4GOOF3hYel1wfV1i/oCiKeVk+nuPuZpF/s
JkWy/jNHlW6FU2/dmUCV88HdZw6TIYDRpMfyyhXxSIRLKunQCBOho8mKCSSTN/lb7QCYJSKV4K9E
er6aOGDtxjmIDaVGwEKy8yGV6l9t4vLtnR4HiqO2aMWrhRHiat/EVrqRyaccZ2x2s6OOaUf8OMEN
MFuj2u5Uf9m5/WFGakAe3tD2ZSnwf0jQkmUl/AvAbiVbtngMKwBGIkcrZ1OMKElMTCChclJMJWLY
Z/wk1cv7SVSsHMqYhXMkTvAvfcihyv7B8MbGOUtyWoajFR3LDjRDskbXMmRZDb2xOcpUxNgVlG/K
HTn8OgnuXGqy99LuuFAhdB2CYfAFRlJtwZG6dGSClmEK21Dik5B2LRBkUhHHdbCFwcpoJjtNSHxZ
pFk5LMyJ0pKsEeQoM7b1iIXbQz5Gj1JbBW68kQMvbciR2/mUNdCbBtLTnnJ60TA7iLlV6X8eAz5k
Oo136LM/uPRvvAa3F1ODYWzGxypDBkhel7ybAJ0QQPCyFcjGwkHfJU6D+DrQt4amVWFPzzLvoiRd
/Pw2YgSGA/qPdzifv5zcMf4myRjJrVQaHUntpMorUTQB5frGMXZ2evNLAb0JARWEzUuK+Mxo6TKj
qJmaWzfGEQWpAxg6gmCfQ7gh9G3SxHkYSGkSzhSB2S6JsXEtVP/pMILJ8fIfmHNc9lSvKbGR6ere
hR4jBl9ofUn28H6D5IWhHn+i3nEjd2QRzPxgJlVGlJQfy4Z151NAyp8tbQhODl42v3bm73L+6jR9
AGK1lapcPp5BUFj7z3ztBtqS7Jx+HHedq7eOd9ONNMt4+hHdxwhyRAQBjNzCyYYTAKoxYOaF0Evy
NQSzJT8mMBbbaC4nB5ZFehNaLtMm/D28t6qDRci8PQd4SPFy6uis6XDAlnDnavXcrvNDy4WgKOy4
gGHD0evQYtY9NmOYypC8rxCG+GXXmPvKJhMMmQct+g4dgay/G8MZvsAIzwLgjo3CivaA4Lo0G5j5
BuoBN/pLJl6CW5F3sWbZ2TBpdK7Rgzczt0i+4sSyyS2gMwPYnsS0mKIDN22ni5pGDlo1AxHKvqS2
MM3lx6xn6F6J0rdrLuuERdIH+XZSmTpMlUYsT2VnKRdWbt6zu6uWx+274CaMUqwm7dNcijoFyZbx
BIkQ8imZSf4u0eVg1MT4vF/UUxfm8FX6I2cZVg29tYulbUIpHFP5kY/0jbOdNBGqt0tKvhbyXVuE
V2tvnUi3yUsq+zrtUKGRt6K8+jbl56Y8uRrZXHiAAWH6NvCQ+AuAxN4KXscZ08ulr49eXt+vUfCl
7M+jcChi95ML9uciSPB6T4kygp1IWwx02Jddon9igXQqggWNCutxNPsvteV+KqpVDIpbu7927PkU
eQacZPeGiKwS/97onZNEYccAvhyMz3HQnMF/7RMstwSL6qTjtbHgNF27x163u9bBJW0slQk/KHui
HtvGcbz3q/UYc8gWZnBuiOsYOVnvJfUXEDU1uwZ3PlA/Fty92UcmnRVDKJRkS+i/NTnvSBuT+MwM
v6A11FQviTfSG6xPVtS8+PR61jl5KQNO4XrtH/3UpodOiTORkku179fLJ6jXjFwYoxufBtNjRIUb
Qjf/6LwZIal7LDmRV4Dmthafhnne2XYFP/2Gxg+N/smd9pmRVVceimnThK6jG26aHi+fDrcHy9um
WYRxirW1rX6/lg7gEx6lyF3m+w6uPFV8VXfJj9Ydf0jPxnY7lJPMJyr4GVAEn3r0URV0+53VSge2
pCVDM5/DFwNFxZ419CF0rfLJ8KGhF5hX0lUFwWKppxpkGRJWCA9h4JKoQ62cgze4n9vcJ3GkYVCO
X91sHHF4QRqw8U8S/t1xfDQ61HNap7gHyL9JpX/UY0YTmefOje4dokPrpNfNGl1mlnv0zekQWf2x
ADQ3My+Yq+ElCue9RDGNI4KJ1sxa4G/hFE8Yod2gx89SB7ZSR/6X0OjfKlId4OjFdUWD6wJLrsfS
oAk9j86hJ2qNg/lYwgqMY3Ur4UgEKHzB+prjqREZn3q8a1L7emmSeWelUbxporzdDWHYXaWwARDK
POZpk4JFy7d5+s5XuCWIUSYH/ScnglbQI5IP64AxIaSg9CeAFZCjg0kv2Typ3MMRDK6iBuS6BA+R
p17iBROopMMUZMhW5B6YlJJp9KTGEmGKLNhTd944VdBfxOQOZV7xN1W6j+m4NDT85LOmrXLhAUdX
BT1uvXjAVhsAQWOigPZ0N1UZ3U09jVQsLY6tRuuzI8Ex6+oanvgmboyjZQKV5geB9MbfMOs45TnD
mjnf9/ZyU3TjsY+tO4bEX60p3kUZc8JoRviANyvBJ+R4LdCStQJri98onOc52WOzuUntks5ACfR8
RJY17a29l5m7mVaMZYc3cJOFLuqfWiveSSAyAbg3q3GMKoSxumXfRz6agOYpx3hxqJqb0RrRTU4w
yuy6g0UqAwsG3azQQD/bzyjY86cCEdCLAllOG8Nu24S/M64aDZA4zy/XsegYTzBjikqwZVFOrQTv
CY1sjA6hINBgH8ef+H7gIFUaD16TnBpUOPqyBbTb1HBiJz9ncDM+ImNJjZtgTauc+tjYsNyjofiW
Vssr+sQkems27qsK9T1YwshnF2G76W2WizZtOjJBg9tG8KUNiuckCflffkH5sjBADpDCTheqCoS8
ZqhfBhJuF200P2Dx6m0jfzwwk44RobLPU5vD1Bue1rWOtmUJwimdXbwpu/YnkdC/HNyOurGxcN+C
I8nYXBRjywJV5HxAGpdKdWcl03dc33EDjtFzGhaEKteRDmic3NbGuJfGVbQepWZHopoWRkX9wdie
Ps0mYJzMn0snD7O4L6PT3Q86fkv4WrMx3cp/x9B9Mzq4vPFrXOeFHFFxeVy64XV015OojA9NDIMF
khSvs6AK6VnWpNbX0ViDJu7u6gHgPs1uLiScl3zqbpt+2uYRkb2fjSsPU6oIL0XoYjaHLCgdOgmj
R09cF1c4TF6SO0jHmlQJSqI4ipNxG5yYqwHC/4rosJOwTzsFsA7pMl1+j3RAeBYCoJ6a6Fq6G3TY
bLB/MpwaC+9SPIxp7NA9ocvDGiI1oVePx47M/jAclEaMHAlA2zclaOwZCU/j6ywdL6bLuN2hi3+Q
wpzxXlF2+wQJOsx8UGTpLxsfawX6zjzLMEDMexBoL79YjeJQFdn+/ZSiA+7yVlpmvLWQJWgd+ICc
8LRBrpG6M73hJOf/OZMuO/K6hd8cQHrJPwzZkffAHcIv9BLA1+ppZBA5ctRIU5dElLq85Y02rO7F
iXacoLZ70PHnGmtJM21ofb7xL+QTJjN4g9GjgfOEYJ/42Wn3vgJ0IX8JiTHqUAM/oHmkLkcQj99R
MDO+KKhO/D6zMpMKS7Y5UCXRH3KM/j114qMxDKkJFNIfkFBnII98wc/AvN3JogMDSqQlSuy6EbDf
nIl8VOE9DCTWUVe+NXzmhCRatelWyi+ZBjSw6K1OBLJ48ne0WRmdxMKEf1DKuF5Nr04LII0dr5nA
tz2w74wXeq6y5hA7zCOvAEDJl4FmDW/DVCQka72ZE8rGNyhr0GXQgkarS7Bg8BM7bA7haEi5JQuQ
RxjIg+lDSYnGCyryn0YYb9CexKocmfywBPP8THcnb79IyI965NPja+4YvwVXHXsw1+TlUrrKJKgg
cVExJwQ00vGbm9RX/fjEW5ZyTNYcLQCA2kIqZt02wJGEUSptQtI2toBpfEFC9EJjCwryQPI3+fe5
jMxrk3upS9BxlWmS9VnGCylVW0zn26i+KKah5PuwKiTzJhHnrnjueB2AleVkBa+8U2kHFmgFVFyZ
Q9vw6WIvmmTIuVGldZSpRMABbA/mt6ULt7yPKQPx4xSbTlSCkKdmGcldZMlNhmCOidmf7HSWhp/s
32t2hEuwf6iT7jJ3UASDUDZ9tdQzTIdisNH8dba4VsFr4u1RdYirTYOoIejULT1OeTgwS6TqynIA
ozDTZvQmBT6tdxFZ5Rn41ilLrsMSlFciQEtehkQJ2S7kbBWAeqChEYp9OeZx5SoCS5DTL4rm01ij
e6RhpNzlLDm6YAXFISgr+XF5jsIbtlGzPkyxfV1TogyDT1hhW8tmcqtnWS8Tilwy6K0oxSRHlRKM
apYrv+eV7L3JhL4PfZNZ5MQ2ls5hDgnSi6ZD8b7SCUK3XjBd8jSeeq/W6Ciww9gwo/PoRsWF/HZv
Rsjw+g8Jguv8TXIM7Eow/kmglV7Z1TNLB9gRlNVb1Bi2si35pAUY55bBSFG+QrW/nnC1AFolWsEP
JI+6g4WB1FRSH8yedKh4YSFT4zDw4d9kubDQu3S+pr3Aoh1r/0gPCh1i0qciQtPAH1B/gH8Rlu0M
QL1CFKE69EaIv5GFMRa1nXMGtnMB+I4T+iWy3hnxUtrIajVbF5nJqiN8XEkaxSVCM9kgd53Qm8++
VwQzWX6zl/ywZKFR/tiJtQFpBYAPJQY+mABYlVhN0n/juxSGv5F9Zw8B2R9itHBKzTK46YtoK3ds
Er5lzeZDuW/orSgGTTYJEWRUQ8cQGOID+0QzuLMUcw0AWlIjSLeIee+N7MU+fYe9lvi7A3ShD0mw
tkBjNUGwI6LLxdm1vMNlQMrLT669WKwVnkxanh5wvL51kZlCWiufDxOtZkdmMjwkbEJZv7x2A6xG
hEmgY+IOz8KS8zG4Tw0aYYK6aJyndEThPFFA25P7xe3OcWB+MhP3evTBx2iHdMrHEVW16lx5GhZl
eZ1PEeSzuPvqTn1+qQ0n2SwZFh9Lf4fz3/qGXPhL7Old5GsCuUsNjFFJW8AjrtCYC6AyNutLutQ0
eukSUZ12DK3bKKeDP3ne0xJHSFXXqzOep6xFAtuNx3ZHhhOeRgdvrXgM/UNqBauA9HF8++c//vf/
/T/f5v+KfkgfcgHl+49yKJACKfvuv//p/vMfAEPldw/f//uf2nd8D8ijAryMfoXlBZo///b2kJQR
f9n8X2oNdIQ9Ozj2qnyoovAwjngu5sW4/4+v4ynH0y4IL8dCZenX69Rp0WZeVq5nO10gn84T7Zbc
oaROz3++kP/7A/kkmcoLlDZdz/3wQPTPIn/QgXMe88hAjUSZZ6MG/+AMzOdT8sPLfvCZNtHNd//y
Lr3fLx3YnuV4vml52jLtX59R5UYUl2FknTM3ZUViME92ntlCHCWNzk9e5q+f/vy0v38+rWxTe57v
82Zd88PTRgwN42EYURSLaJgadoPmUDZ792vNxv3zpeQL/bpStOVayrR85VvaUeavTwcAz6BjZkxn
pkzWsfPLyL50RhxvnaXMtyPyyyi4J/XZ6Uhfpsgir//zDTjq9zugw247tuU4tqL6/fUO/Mqru8WM
LUx8MiDnQdTukEBEAGBcSsSVRndqSfmQIVideDkwV+2PqS5w5Vh7E+Vn5aDcucYN1AgELddvLTik
63bKHdBPpgHhrXf97WQlz05TFfeRT9iDEeNCoe6Q6++94WGZ4oaSlFS1XwvzmKGYjqmD27VCbfIZ
e4cwPi4r12IwMbbmeca8+ckNi/46Cor1ajUNlkVH4kAvWaUoSTtgu//8kt4X2YfP5AC4ZfVrtpr5
8TMBWFNJt+jxXKg82lnmWBzbrhiu2slhgtG3dnzvNgoBij6iZP8ye039aiVRuKvHrgAElDve9Z9v
Sdbgv94R0cV3LVqGpqs9H5GtXz/b1Hl9Hadtd7vQWnn2uzZ/0olR3IbAI0HM5kjZDciE/Pmiv70H
VwUodtmO1q6j1W8Bx+97O2m9uL+ZfWYWvkisOg7IxOnOB3OxDBo/prCh0dxB7TKOfoTIUqCOhuFu
/nwnH7eoayp+EMCLj7e9Vp78+b9EWCtsTe2qwb0r/FgJNtR/shITOHDjrbf/2aUcXzuO5/iYzWrH
9j4GWUehYZCnGNJFOun2y9gADmEj7YsGk/I/X+r3WKdBZ/NBCeamB3Xy16cyIb303tQNZ5hoHIr4
GF2g+KSfik7sOp3B3P75eu6/CT+ebXq+DkxtOcr5cMHM6rvWjzT+eMsCWbEu4/xrra36MW4aeAYh
SWHjd/h/FIdCCO9FC0vGtu3oJxq18VZr+Hlum7e3BWO1GzemObX2sXeII3oa4RoP35usTLdTZa4b
njkbKITaeQeaytmtFvPS0M3tPZwpW20ancTnyEVmMBqh+YV+5ZJfzANQz6F4DD07u4V/b22iaBqA
1TjVm27M6SYo8hD+R4vBUxk2FStggnDT9pP/GbAbmJx5BiS0jHACLL//gmrzVxU57WlBOq4/9cti
iS9K9nly85t4weU0Iqvbcey4OByjwvy9M53lazn5/V+WsOX8toUdzUIxTcDISnOq/vq16yFDyj0Y
kb4qluCudLPubnFL9wgEDJMsZ8FnD2+8yb3DcfebWw6Mrbq8v87qXjTkvMh9aryoeuz17F5Hs85P
TIOQ8lERswbDmZcbg3oXZjponCXqVngTKt7CVfL+8iAfQhGLXdkeSY4TOAFrVn84QfrMsItFx/qx
WYpTVVbX/hg+dR1NTE8zQ1jGvxxZ8l7+NfSxIckIHJf/eC7//XA8B9nq1RxY+gwOaDPlnYmp7goq
T5WXf94e/2Z3BMyN2JN24JIKfLhQZbaWnyoXJa0Yf3dt5352kRWA063MQprAXZtjmKfmve2PKKSy
2P4Seczf0y5Whx+oQClkIAj2v64QLAXdJh0489IKeJuf1t1hsDiF6mFsIYfqHG8229MPK723fT06
OObgb4CyHkSS2SrbLfg0lOnHpU5BEvVo7q1pyUhG+8c4iM2vf35dv69n14YqyfuyOR2IKB/ulkq8
s5y5u89mp722G2bVILDztz9f5fd3EpCqWKTY9IUdX314J/HYtJkBSf7sV4EJKiWpaWIZhTOBTfXt
VwqcLLuIlb+iE8Js5M8X/7DUfbzIbJvYHGiXYs10PySjmesGXc5pALTQYppSZ4zSorz5kWVrs6na
tbh2G6P6y1Fvygb61wUPb53E19e+6TscwMGHq+IEOIxhuNq3Xp7V+2AegzunDdSTyR0ekFqEDVjw
nR0nD6Hyo7XnxeGyg6Fs/vzz45vWr3fCVjfJh5XNNvfYedaHrT4NdVGFTWE98pI3SQ8A3TpQII7x
k1T84/1oHTLjqzu+Icf750t/WFz//8q2Dz7WURaH8a+Lqww9qq1qtoB6LSSGJH1Qb9RfsvEPkSWw
TUvDNwF+Evg2vNEPLxrLHH/gfM9R6sptpjtRir1an+11YRl/iS3/5lK+b5FPea4ie/tta+eYnSko
0I/LuIAU84yIdsW4CTPD+suVPiYVsnpslo9HysT/7A/HTOqmNjPNFR/GcnqZGux1Vltf2Xq9TcG/
bf/8mT48lv9+MdulKg1cPpX6EAPwDl5TPWXq1ikQ2fKc7LnFTzOM4Kn/+UIfd+L/XChQbAgKKF9/
+FTMENsFx1X1LtOTDJ/zMPo2JvgyJf5ToqO/JL7vof7jFiTvJcBRbXPBDwtfQRisUKJTt3bkCoC/
joGgqW9DPz+zAR8Sv7sacjidlfvk8BLAPwFAHacwhars35pFjY2yc1kqTd9G45MX+MXF6s2n0jEu
LHE2czWqfaYJLCmOzr65fNF5em2u1XdlO0wCvAVwQKin7ZotX+vVBYZslq8tMiMohIwiaUT2k+z+
/I4/bnf5mrJs2PIUh4S+D19zYjRmQDSKz70DA3eqsIIb2zbYDX7oo6tip/L20VFWbuqfPH4NnSFv
UbALglt7qob/NNFAcJ4NSg1mKrod73HyX5J+jpZ1SJawfgCqeL0WICwVHTblujCgoNKk9V/Kvg/n
P+HA5qChumD7aM39/xpzJiBrZqa98kF1F76QzFFKp9K8sPCQY+gQ/2Wjftg775ezA59Wh/I897fT
npZkG6a2WTwMJcCR0fOBl+f3Zj79JZSa+sOD8V0BsbmcnnxZEwXMDw/mNVXCsJtjrI6ichuO7kO7
uOoTnALzwkid8VuYDczUpOAHitpvzDas3tzcM1+R5log2TjOfg2T8HZW2AnAQ6mupg5yv+d5aEdn
bb1d1sY6F5E3bgDAR/Nls0z4JUK5FdqH8xKGyoB1PySM5Zf0OV/i8XM0lDmt8DmAxIW9Fdo4czYL
GcIYIbM382OIKvdl7fpYxgLXvIuwF74ZM3gRwVS7N+VoT5vYBMqAYUt07CDIX5lthfryDB7vYvUN
7yqeEg/+1bD6W6sKQcL3WYLsfrVOlCjTil4uZQQtXeV8t9ME+pJjlKeqowdLmgaMzl6r69o1Szog
TX+gC2Cjha7WjeUkK5wiGrNTMKV3MOUxuckaLLPyub0isUMQLQ3re7BLKWJF3fSpR+75Et324HGY
nVUmQgg6RyEz70YhYQHc74cBmTbu0TdQ89m0sHkOlYVLtMh2puvdGuBI0FcOoy2SroO3LrwWOwAS
GOAE2URDdmzo09xX49Q85sXkvzBSWV/t2hf3pgTzucRGBcLkE+TeoH/SW0of+nwwtm5fJEyAdbdp
0fy7zkD4xVBM5vJuGltU8Do6jJ5btzszZzgBgBUL8LxPr5YuB2nX9ujeuB1zngpMG6adgPzpl+xr
gJugGPv5HK19cVk5tsbMdaTdvKAmF7R2tXegXUNycdblHqUN9RCb5vzqN31yXPIquvFr7R/6AnIC
lHFmd3SatiEA2IuSqfS16zvxsfbTaTNAKt4tTWZgfFn1lzB/+ou1aUSyHgmUqiV0Y9SIOu0yWtee
06YvXpzBcUcJ8FxOxbhJoTgfcbtW20C3WJpBZdpMsMQug9YrNk5K36emn7xrHMAMXWVMh2zwUYUe
uCvY3QDRK8dAmDhvt324YkoYFAtAhR6NYUPwmt5qgtN17/4crPXvJyKbOlCWDizLMc2Pjby1q5ch
n5grTuayvuZRayDSRjuWWnu9CeLcAgZZ5wAz+2jnz7n/nbN1OE6t2R9xEWdA0W6WooV8YjoKj41d
nzeXCn0jWEH1NmsnMKzFvrBt5FR6u76amtn+5vk1g/2maBARqXHSjfr6VDeZ3porteaSIXrgMYe4
HIO1uAkm4xEkrn2qM7/fZTEk0zEqIwaz0XydzUFIaQ+oZWid8Ao9B/syrQuYZiFMpYWsc48i7PLc
tam+ChZkAJd68g5di3J91yKfU/f9hHIDou1hNHubVQOPpVhrkCw3yn2KOsLnsXeYHehIXfw/zs5r
OW6daddXxCqCJBhOJ4/yKNsnLMv2Ys6ZV78fyF/Vb82oNOW9DpZsSxoQYHej4/tq2ISV0CZSyW0i
aDtUfRR0rMOV543T64R7vm7conzWI6y+phkaTbxUAC1PADkdauU+7UCcjsyyfGqs2T9zExzn2d4j
HJ3yokNmT5DGPvLZ3Gp0zAgKvMPQim3RxLS7Atnu6Q+TEUNGq0HnohnrmkEZ+lRuPNsE79S/AMbi
TIHh6KJQz0FWyCQ9QX7IObkoGpgZLbsQ1mGQgIN4RvpMO0FBC1O6DERzE7PgmEM9kIO/8rU4i6O8
9J+lqaQweEGkz6TEx8u3M4Wc28TQ77in5rXrRvDbuiXtVWFSrUjYAcHUi3oXWtX0RFeZT090F/yb
N/v+DMIG6cQ2pH0aeHVUPRh9mk3VB5JY1doMqTFN+hlX9uTe55DplLJ07nzi5+Pb2Jy4MOcW4Czp
1fCW+9fJTPfilMZnnNijQEDthosff5HMKGnMY6FKQ53x11qrDnQRg3fsteFrVVJrr7rG3NS205xx
nz7Z14f11PP85a7R3mY1aeg5h0nD9McVvcf0P86dZZ45wJPYkI15FJxdUqcqMXTspjKJiy2e9IPd
tat5thiUGL9/LY6f7IUaFKlv3QIqxz6ODKF9drOMxrU7ozRvJnkzm8WlKc6En59oG4LmuXi3ZNOI
2o4OzBBTG4J1c5iSZgEuduaARD4BQwH5gar8ilED6qc6c3qfrWrjdZpEawCyHDv5NJEk0s19BqKL
7DZLNGsx19bPstd+JVV/1XQ6lHkzZAbn4tKj+0qJo02m2/VcS4WKxxFwI0XZVAZjxk4h/xvhYEBi
mectu/+aSv8JhNF8xpgd51H+rIgpwaEnnXbiz3f+7ImaQtOdE7lwbNB3Dhko/ScXbuZsp6a8CKEw
XcHtuRzneKPmXL8Wok8UkKS+oSurrpPjP1KI2Y1C2OUMeZf4bbFK6CbcgbjWbp2mjWgRT4b24esF
jwO4Pzv+a8UjzWilXunMisu70WT0JIgUkxINAwqwEHcWiuU8vqzCl0LSmG69zDQkfv0An6nN3zs+
MuJtMeh16KGZY0CjgS1WWpQ8K7rfr5f5xACoaglixH1kndRNaikoXItePyTp7F+3IQhhpq/5+69X
Oco8/u8w/2+Vo9fn10NYxgObEc68kzbQbDvVZmgA3Kvot+vgzK4+FRfP4PrB8oiTe8HLmq7Qh3S8
awewtPACrnS9BwF+9p6MfjijHJ8t5poO2WxcSOzP0ZsyqMBklqa7d9k7V7v4kRrg3NiJCblq+vT1
QX6i+WTVHUlzBME1RvujnausvB+AXJN3YUld2YnobUqc4mePlw4rnkjAjDpnvz8xcg4ZA0qWusV/
hhLUv+4iqUcSWP4oRBCbXQEyRTunz3FD5dgxme6IyuB2TofHUrP++eJgl56wbGo8Kt13tFen90tN
AP5/sCVjMm60ivT/iv5cNvF0e6ogq65B6i8e2YqP26uBWrc4ViYbe1e50ldkNS4bzX9oafmNcmtv
puLSgqXyX1/kx2WVxvx1qmFedWFGp8RB5lBw6d4TfAVrUGCNCKyHyth8vdrnm5QutRi6M+R7APTX
allD66YcsuGea+yiTyd6Zeldn6boQi/yjWOAyd1V90XcnVENdXh/5f7Qe7VLzzQFDobE4f24y7Ek
yBDARR6SKnwdBvs3uf8ruiX2ZihvjSj7+fU2TzWR5WgGIZ9NRw05qI/LNQ01wbEXPYyF9fcYyBkm
50tqlPVFXjCV/PVip5aTSgYFSLZIsEHfzsfF8rEDYKL1eqilOhiC4Dxb2HT8f73IJ778x1XUU/z1
5vqkT3Dg/P6+cVMqNPmm8MyfswkdapXDvW3XVzRu7atIPslpfvh68VOrzdrUichhuoZp6keaTy3V
T+A7A81uAnwaMMqqgTB9fK2L8gU7sxk92gW/XvIzQWVNTLdBbRSD83G78GNlCVPO6aEgNdlr/ctk
Wb+AN75m4PYeV38TReElE+Lfvl5WfCY5gEApE05h2TiuTjXaCAWXn2UHrXoEph5sQCCUFn1W/zQ6
O1zL+UVKmnu5J2eaHankLRvoQmymNZIffVd9B5nhXAT1ySMpZ4teFYrEAu/241HIyo9hSvDbe1C/
8m9aboh7Ordu7HwG8L0I4zNX5ieqaktw2iV5Yoq27yX3vwRtrLsaSrtAP2iDD4DS74HIcBV0wK7E
40hs/49tKMo0fFjvaHv6AAfg5Az6waAv31kADXE2K/zZCZIQxvqQ1qHR5cgcCCti2Dweu3s3rXHc
RG8Ab9wAvhbALsrk7tcypB74yNbZNreU7VDjVJ7Ax/fl96mrp3HZ3SdjDCK1GVgMW0cgMNSgev1/
LCVsXhPeP2J7dGfhi/eVF2XdfdmHcAZOMpU0svogDtNQ2J8ppX9iBWhR8IissHMk148Wy5Ok7CxG
Be7r3K+XhubR3l+KYiPBT6XpTQ9pYNSSw1T28r9/3yZulQroeHlYhI8nqpWOppmDaO/jprsRsb0r
be+uEc4/B9u8M06R5JxDedQ6MuQ0m8pGhIhJG0QZ04OWDSAFjbY/nMQ0t19v6TORJGpjGcphgqLM
xy3NZpn5Vju29/RdACxtpowR5tmd1zaLaS5/fr3YZyr9rtEQmjo2FvzjYsYYs1wt6vvatd/0glwg
vW3Mun0bRkAk45TZhK8X/EQFlGPKciobQyHz44KRL4a0zGXDEA3oFoOt55QF9GfuR/efV1JhN6k1
VQkWZIA+rlRSIZDANob34J2YiyhSHMdw+YJJG81nljqV/49LqVf6l2FM6FaUNd3Kh9FlbCzyd1Zz
nQU/AOS/IoyJrPTMeqdvjVYFgyy0ssM06hwZRmfWK6cUg3FnZ0D+MYjBAIbGELvVvQ5Rd6Zt7rPF
aASiE5r8jE4O4+PmYoxZy6BHcV+E/g/g8nZ52b9RSAIwgO65RQB54r+KCG62IajauzRFe8c2uWrg
A549TBeQtqDYxj9cLd6BinD59TKnL41rjDtGN1mJ3P7RvkRuB1ZLE+ZdDbLpoykT+xt5jXoj2zS5
tHTQvL0mDBnGhRXvn1cmv0oGWhUJVe7z+ETbIG1pA78DDwomc2rrhTXe9F37rZTBBu7abWHk/xwp
ebR0Ii9En3TWHL9FO5lsOpSN5h6EVcjBJ6qsQMyO69ECbPbr7SnF+njLeaqJl2WIyggkjg626nSZ
505a3bV69nsqivupTB6+XkJ8tgbmXhgkdlVD59ER5k0+BCE1g7vYSK708ncL/VoymWs14JoYO1+H
mckV68DoKXQV29aYntSoRiTaM+1Dnz4InR9ot0oAH7v4YzgVU1t0ySG3EvOxTwbGdF0M2tf7Vds5
PlJTpUdVJ6lwju8f2xgGfSyK5FA14LBY+fRa1sUVTUvQs5fgVyaXmZi3Vp01ZyzNqbn2XHIJdLCr
/mzi34+iqsC3aa8e6nvqfP66zf15JTrvLvM774w6nlx7+NQ41o5NM5LKBR9JTWoJo2xjmKihgatE
w6Zg4cnj/Ty4268P82RPLEDKCjcM1cPUHN15c9z2Q1l5/p3tMBbVpWbMvD+jNSIajH9fyiItQlMZ
VQ5hHh8fgNUQNhemdQc/YH4wOxNQS7yLVyvQjfXXu/rk/NA3G2+PGAUH5Egj3NItKXnZyUGL7JfU
Z6q78jZg423Jn7x8vdRp4pO42XFpUacSyks70XDbmUMztsVDIqK1HottAEpp4c37kqm80RmuGVxY
Y12vCwCYOlBMg6I/45GdaASP4KqYk4wMvSrHVyDFDw2CrlQ8QCE0BM7Sy8B8tuRWrTjQJ5dsSqGf
OeLTwqEy27gvpEgMh80fSQ7s7OlQyGp4mIbIWrWNziilBeOp7Wb9Ok0pgAfmEC0LyA+2hTYFd3Uc
VS8tJL07z/GHFWiU/+57kDihVRfvl/8JTOJHDXV83yiGoIbZfGjgXi5hpLDTJrkOPNf/FvV5cBPG
DjiMFVgrZ4zDie1TiSKPsInoyaTj5UjkRFKHbqpZ5UPn9A+2SQrF03dnRE0d6QfL93EN8yhkivXc
kx0tyQ8Z7TJM38Jxpu1TK1zT97cznBrQ3J4edr52DE6bDXDJ1rqu87evn+NUuwhsqNVysZECP4m0
I2BpXbAxmocyMDaJV7zR4QITexIfqjI5c6Wc2ifWMiwaV1xsL11EH99oYun+ROaqpHlxXup2eOsw
n+DP5RmDqwzq8cny5qj/ssRphQgbMpRawturKrADNG22Nq2EO8lJiTSiaIJBsk7DMwbxMxXCZ0VW
VHOxceJNRo1dZW7BDISdRJdxn19qnX4Lb0UEPwWIyvi8t3qcv5QMeGY1k+q+v83iGURD2Z25Uz+T
XuU9m6pidKo4c+gPYqzc8iHW4T9WrLFuVZ15lZ+f8f+tYXx8lX1nazIJvRKxae4DRjoBrWF4tb7r
gUL2jXMTJ59K6V9bOrJPYU9n7+ib5YMP67HrRY+NAdIaygEgzZmQ/9PTQ2pwKZmyYHTx486YS2tl
Zujopd231zSTMYtU9vn912r3ubj83zLOkfp3XkBhleGx+3CClxBgISt/bMKX3PhtRTUQrP0qoumk
h3wpgQAhATm9LlZfP8On6vjXIxwZWJferF5rqvIBSpzLinkFqwJhJZ7OiMp78udIH4lUqdlIanoe
k1cfTzRjZCaDEaF6yFoK1HM0h1ewppuXnSQVFZhuQwPQGCscF9p+NFtsYWEq98HItO6UNe3l6MAK
r9Gdu/ZHeBLod0+Yb5IAk8WTv2ms2ly5wNGceexTTxwTgr/vwt/Bn06G1voowpBRbX7oM5jyIFbz
f9n+DdXXhYgOYbYX6RoU33ptZzc9ejZV5xo7PxF6HkCqgjct2KRMPp4brj3g1nmDHQvSl0I3LmdX
bNy6BasnNR6/loVPpN7z1ECgugaskx7ZdJQTtTezZWAqsCG2KbZ5YJxLkZxuiBIhBh4ZUDXX4xRJ
nXexU7hF+xDBzrCIDLqQ7YJuN1e7TAt98/WOTqJgFQAb/Ef/NUX7Y5dGrzrITMa4RepAZve1ql7F
CcgFnZ2MYH7RI8HEWXhtGeH8z3pF6xUzFybDtypeVLbz76QJbg1hLqxGEYVxmFOkDm1zOp3Z3ycW
RHV42QT4DAIwY310mwqfrHXPoPmDHgFz6ILykSkOYHqqViJ4NtEZ0SWLottrxZsrnvvwXPXwfSMf
FZsnQDmYQya6cY9DxDqny1mMvM+iM+67MTjMUcVoR76eMrmFswXivWod5do6qYof/jxfaiHt6G2y
jBNrp8hpi5yuQFGfuf9P7ZrB0C0t6Col4JzElJlwW5vcEXoTp99l0V7ITl8FE6BAX0vYaX0KdWF2
jeNnAvs03vKZga6izimgPwva1TSGN7p/p9z2aniM3emlgZ26NuSG0ubXK59qK3EeBRsiKiZO5PHB
F43mxlVZQ8qdd6BL9rp89IChffl6lVMNImg1yWdSEqJ8eWy3nTpkpDwx6gejLpjGy+xpvk0BJ9za
U6QQwaZi3zO8vAnS5Jzp+8T4sjamDw+GDCSFqSMdApbFLkzC88pqbkAWewIKe+fCQkC2/HdnGj9a
EX/3SuMu9THNsWvezHMNWKm/pefz4etzODVb6hkYtPc8Hafy2G2Fzy7pumFIHwyxnZvwwo/zXT5x
J3TRGa/gKPZzMfRqjMigJwVrfNJuQKHVMKIiZkSxruhwHu4cKqCLocXkV7Q3V3r8wn3xLVLIJ1/v
8Uhn/qyMs0wWhhmtkzoAEGcUIngXtyNUc4C9vYzm8FAwJbn8/1gHZ4CGQmTrpOUmgWmqkVPiAvUB
0ZQqfoX1ma28R2d/maU/e6GKSoWBwVKu0I+yU88t1XauhFvoU7vW167tIC4v4T4BXZ8e7Y3dEcpG
wvfWc22Vy9aqpaLX0g8pIe+OPq7u2SYN9AbP2/RaWV6/HuAq7BSr1vgSVMAOu/SdXExu4dxAggxD
apuBP1/ZUBVNuebc9Gav74uyLPd5UFirGmjj56+P8UgkT7aoVPevK8b2i4CncYe7qtOAV3PANe+7
GqAkrRxWcW+fyZQft8C9r+cASaJ6UjzzZJSwlq3VBrZwb/02WptW/QwN37YDV5RVbzO4hKSdw9jb
Pkg92Cewq3693c+kk2YDT1WomGo9sURDEHRt7Dv/IDVKKI6FBodf6ACWkNeyjiKMPgjr0QIG4Dai
d3g0HBCb++HRdbMXEEqtXvxj9+6fE1U5F4pFphDWkZBaeZC7o1W1d0Ufwn0Os8HOx6NYePBVn9E5
vFX19Ce7w/smnWGZxKdHq8GKESSWP813/TC0e+aGI4KKETQsDRIZCMkdPbrpKoZJHM2mJacp219e
6ZcXDTxL13rRlUuwaSA2duifHgA8fCTrblxWUcNYyawZN1YV/eyD+KXwRX8NZxf8BNbkXZt6TgSj
eYzTtzYzGslYbZO4YME2gxS4bIH/azoBqGxbj68+IP6XnSXqdQ1sBxzAgS4XRWD9diuLX8lU8dVq
ojWjsuJVJ6dawTAh5FMcRskVzabmrgC4cNvrAELRQDytw9HQL3p+cGGCNqkmnysQAeNorVVutCkn
Lb2hX7590pMpZbB/7LdEruBbku+CbXBstnERAvRbRf46d7RyWTJkB6pgxfBIBZMGFJLMzDBRbtwE
ZWzej03rMk/WT+kG7rNoXTbyB6MC1d5JzfIqjvVsm0owdoIS4KGiSP3VbMLJTUt+vGYYIl6EQQf/
XSTFWsevgPYMkKcg1vWLyWyHWxiCoRAV69q2zKuJmUMAtCdaMqds3pteVO9bL7nMh06uXQYI7wEH
yFZmA3Jilve0pQYGoGKBaV04oBjfzhrT//UAYpw5wTzWz365tcu8B5ctSleSoik8GrG8jvQhu4r9
SoBHbcLoESTMXgGadI/DEO9JJU48cDXumsywF44fuOtgmLyVZ1bOIq+GeefbcwbpOuBY+ZgXj3bc
T9sOuIK1OQUJnCBQgHqr2fKzH02sQRYFnmY5gMOwktNVCcVqnQAHBs+k9QCWxrjR0u5VGCHAaEUL
2W0PjKYXVuaymRt3E8dZT2137kOAewHQWRTR9NppNqV7CMarrZ/D6OLrMn2rCgkDZ90y/6fljgn0
2zzddmk5bXyjhiOht4ZNKCZZgJI5eI8gUrjf9U7Dl89NiGCiIAGXU4dRfdclwuJFolxrU44Ao06d
b96npcm1IAfAjONgWAJnCxm6FzS8Bqva5HHIaccZRf0euWQyymJwL0nEC0hV5cusNwbwWBpEyF0e
x6+Zh7vcVWrIxcoBw42HOdqOMbPFfuM1W78vp2JlNVPxmGf0uy9E1WSrTPcSqFOh0zRhnLsACAA8
dNck1taD9JKWkG1uwznIKfhDBFkX7RM9SB76uBgB8WmLYpnBu5nV5cqNmo0FYZWEDskFBhoC4/aQ
Tbt03Aj4mnOIbyWNe+obo9hz58IFtO/9Q5K8mcEzfx+nXxZo7QGTL74i083FOoT2tPfjtTb94JMM
uQdFZcGPKljUHpo4yIGWONJxQruPlS/5Dq0drfgFQmCg/YRISvr5hlQ4MEg0glJufMpgx46zta7b
S322IAMuNp14yuwnOZY70X+zKrDcS31dlvnahmOHn4eYD3rqGCgQWKLdn7R4LmHVWLAuz+SZt0YC
amD0ZFgHWMpn01jJoASA8M2H3ipgmjxpn1vvxwBbgIfNzuCbcRrQ8Ux3aWeAhPLvHeB+fQO8+661
vI1fpeARNYoJJfAvhwqMvboMVim8A3Qd08KerPNY286evmW2CXqTg/CvvMjZsP0oJtPdpNu6GS/x
EBcTnVgC3EW/mFb0CACdI+igTFUXpXThgPENztfUriDpuTTsi8FoljDcbO1A/90BDO+atB5DaA8s
cbxFCHZyqBQ2cvIgRKvfBZAKl0EOcLecOtg9XANCMog4PRmAStQNSF9wm9EFx4STtXAqaESnvL7q
k/KmYryhsd1t6nu/dAfWX6AuVhV8tYCBajdGUcLOlZa7yOiuuZV2BRsWWv00FEBqD+IlHdOryFBQ
hoN3n4hinbjZvgTXYzlgrSuXxjghHwj6cygSwhutNwEwpkjiR3AOdFcgPK/sMrlsreYSko2ftLVt
hOxWFHtuCt68OkLT0R4dGAsNM/hplhbQj+Tfoce27UqHKAqYwTa4gnfrRockUoroLucR0NvvfmI/
JDYMdjJeT6LZVJbBwNnG42ml+Zbk5aXfJ08jUxeSGYCOqQSFf9rtECg9LK5aqAglFAc9A3ZgEFb0
E7crJcB1BRM902Sd/dJ4t1lFo+peB2Y3NpkYHELoqnbG/NKJX8BrmrQ8yarAhNrEHzsoxMfpdpIj
+VcaQOppx1zUQqFnjxNKoMd72/0hx+GmQLFr6ODDpN0UxbRwQOsDBaKG+rGly3hIM3Doe8ZdxSa3
fw0dPBAZVJzBFph73mW2pbi4CscJTs0nIa5RxdqFk6kdlvlgXgDYC7dNBsgofHLdu7Dm007JaJy8
OQkyg+iPk7tw4HvsygbIUl2+KsNjDvYtpwHD4/vaVlw+CW1rmdVy7KKlk00bT+/vHGYrGLKAT+++
o9tl4lvulH3XFIx00ywxM7k5rvicpMq5FKCT+8Y1vEKN47zdCfA6vfmgD78TWjpCeOzZH+PEqwl0
z/mAXeOQOIzW7eBDJSllVfAx8VbrBFudCljRfbdC5egsGCBEnotV51TrdGAaagZCEJuhKIQYt9MH
JupGOFZISTa1+U1W+uVY1Av1Yz28qNUcgjgYLLQQkYFRrv1Vuv4OUdABSbfzGAAzw3/GsLoYlFa/
6ZhOWJA82fOe8xgS13JQ0tQwWdvnlWodAbPV2NTR4DE4vCk0MIChIW1wN/ir4cW/tE5cNLwpi04C
8YtLk/kUnAytNYDLnoC0r3ZzWq417PIUF1BquAL0Ux/4WrRF1ybviqVpb1+ZU3PA7mrSACqoPeh6
w0Qyo9s9MOrgnU4CXnZPbpXoKWnQpje16YiLberk/Tw7V4CwMl+7yVwQV9miP+o7qCZ3HujRvB2N
L9wYXduskfdOd5YQyS4bKNwM50JmJiCB8C50r8R1yzyEprgY3jUmN/KV9OdAyV0Kriy/nNca0Vi3
G4KMY3jzB0hyVcONts9kECm1YXDn/YvtPPhQ9PA0cQ+aPqwGWvBUF/bW7GfoDF5ocl4A86qYTQAD
3fhlqGQqooA/imzlJRq3002p43jaT437UgLvnPoalEe/CohWGFjjliG+RZ62tcKZ9a8cLV/OEGPw
egaKl1lsLUJYkUB3ZrcYb81U0L8xBDyO+1ijkWEsD3xEHT2DjWLpl3byHW5yprzCrL/UYpweV7sY
ynjV4HuWcE0aUGapu6dH7pAx7h5+eAwIEN2fSJpnFiu6CDgcdRG9FcNjis5U9ghPVHerbpsZOVen
wnNwVDwTR8qfJ3bML7wfSZ6/kjVVtk/qV+o2RQPJ+G7Abk7HfMNBov6jo6Hzt3NA69YWdL7rzj84
1S/wkhYWGJwOZipWr0vLX3vxg4f0rHSVBdbKNS4Yn32/F1k9x8qm4lkHqqj2DBh8r2bN3010EJZ1
824/C8hR3eS38k/Gae2gOu7YLKrghbS5a96qB+tqBXjBlDvymAXRSp2spufrXgAPikXMoIqqbhLx
jCHaQ3+zsfVmZcphrxnOls07KDWK4Gnxpo+gcAE0PX9WJpF/TOGRr/vfZQgKa6jd9gkfa/o7JY/5
sxJDMKG95LeCiPY1sQdda6G+r+xEwVBo0h2w64GclhMuRjvaryRKaZK7NmL7gA8QOrjyOzXV7yTy
nmcJEv2aYO6G/SbRDJuefOyCYjeF5SqrWnyxnSMpk6jPB1wK02ReF/ho/GYR01oOdSSQ/BWOB2c/
kxPhPjJdGose4JxcjtGj8v9MOMNkEV4U0z5kJt3ceBnkWfjrjlD0SSE/zpjhqp+aW8Xqh5CprZg0
4SpzgQ1ANnwOy668q7Yot0Vn/ugQSPREqV9yg3LxB2UimsqFhwpJ4K2GACTD1nGJSCg9LuDnyXRM
XaLEsOedqeswMoyln85rYzIPXuquvIJWS74Pr8odV2hotX8MgQ0Rb/LLT37bMN3OuKMbLGqGG2m/
jWZCRcBhmsfYqIsOM8MZI8TK1+WjRv23VZm3bn45+/KxALebbys/gY2+e7Zywz6FPKhn6bLkERkS
uBK4AT1Y/5Y3KRfSYUi2bbtNIeP9WL918GwptYAlKLe2Yn5WZ6q0lY+iXZZu0eRGqSNGLMTDVC5g
Oq5nZ6MccdoX3w2i8ixz3b6KALqIQfEN4Phm8eGPT6FU3nwrK+76HEANbaHbvAZj5fBbZIs2Vdo8
acHDu0+Fdw2XE787ds80vytJxmjPtrWZG7BqlNCjSSP0MLwQ/qYXBIt8tf30Wp0lb0P9rTRTJVpS
m/9Tbt//zokvLeHLVBnAZlBzIbxwuZA5vgBHlu+62rtbC1w2d0Uj30qr2MI7tIYxZtFWzsbQnAf1
m7w400pWMMo92g4NIMK/7cGB4B3hIHKP++8PimKotxC2XU+ne3s3uAnpufFS9M2L5zz54W+BLrO6
8nWqQr/S5u6Gb/RQzvLKv9sj0AFtvR1h2uFSRnj5v3qLFQRGMN4U31On2qZjfKGMtoez3uONYpoX
QK8qWTecZqtsMrLHFyXCaKfSaU41MPQ13H7qj74Nyyiu6pxaYH9tmHG9sLuCWs1VGnQ3sZ3cw6mm
UNQV5xDGmtOf6jfkF13h5zm3oG/XGIWE+xOMeXRnr0vl4/U4+EBe7JroRUkgBtPMdMY0ozdH1shR
djmV90M6X/AZheb95IsTGW/GmEHuLLecRS3zR6zPC9+J9GzdB90DfwTveN0G/VLkIXzb7zdKlE40
AMOEzX6m7Klsq3s1bazsD//Ek3IC6v7AQgJrukLQuTaUBAponL1mpfS+uOOHDGdf1d/5Me4Cm1RQ
4v0SpTK/eF7yUt1plvPM4bI9bmgtM9d8fhxpV7G4z32x8/Sf4EYBMNvg8bhscmPol54itu2eUXXU
0y/ebP2VCxaDgtorScIFvEwEFw0H0HZbdTHY7qMFezk/EGN/+IYPJZdS5Ur51/zzBNJsL574C7ZS
uU38W49VZyc0tLxOOLZFaOET7ANvuLYbuSaNuvLC33xW0l2oK9MnzAF0LdvBCr92EuWh9hi91ghW
7JV3y0fiNvyJrNVV7k9v6CYfoMQqnNaYKLzWqO+WfPExe07yne0V9f2MaWBgfjEM6seL4Vsxm8qH
4jfc+rs7QwCk/1YXHgn+97iRpZSRYS/KX3dsyA185VHw2yyJaV1ycfFOTF4EmN8UMpUDxO5aGN/d
FHzJea+8L3wc9tjOsNiRSpj8B0u46u2qtdSp4ethBvQbGxedtNdASK6cOM9ul8p6KDnlHZGs/9GN
5ZKAG+Yrsg+YaZRFXvL7ym506piwolasq38NEwq3IDaoACjCE2/NEY7KcKPERd3fNdaT+NjJlLFh
H1hGxbHHeVSgdkhg+fFBkAhlQCduupzAGdaXdT/AyKQiRDbNoao98PRo8WQ8cjwqPitiGwihQtlM
5frJ8kJdeJUbqPenxBOrhNeWczR2/B4wgWak7FNLPkddUCgNoM1koK6wtJynkWIai2s9zJYmSYY/
IqFePogz6sYJPDgvuMZbGYEd+di2TzTzLLQe0k55xUHD+bupCMuVIHPB8FwJJ2gX8z4SFUGLtcwA
f+cB2L164/wKj6EX+gW/38ElgiJ1UXQFIQuxg1h2Ewnfec11/+fFxbgXfGiT0O8nIbXYxBa+1ftt
o9xZfpvc6ha1gFVKXTyjte0sRmLYLnTgyVwrSecV8xMqSE6lCRvm2yiLS0h5nb7fR6PxMwGmKS7f
b/BOEg1XQlzxfvK5fWr8Gcq6e8CflzYxxlARyh0mP8UnZ/i+z5Q9sEg9Abf9Hd8GBVBOT08sq06F
fcf01qhYUqpK/NiVq0lzIGEmNcSu9YpwftzIQa7tyL5he8iKOb8QAxiL2n7BZ8Nhl+7jYKQbDkw5
iSw4SpJz4cPc4+uP/7t4dcw/p8EhwQwHJavHeJyGq90Cx0EggaugZWvkOYwN5T84JWRzGDDlkXIS
GpBdKgri1/lgDRoaQrIFD4NOAqo1jvaNkje8JuyhL/0Lwsctd9rAk2BalUHSlNKOG6XhSl98mDJU
rCuT79DKqGMiL78QqdzFpvufRTTli+5aBR/KSeCI0/5GWXebn1KfESI2KIE95r/63gbpytw7hnMf
R3Ct+wdEjU+EeHZe2mX8rAQWw2v03srhjjeMGs8cji+yc6i/ehrWyLp51UKpVVsPug89TbxWmtrX
5iaoq+uA2F5lNjii/4kYycJla5DBxLCr1IbrPKkYtXbxCtorDF8PMgHnU5JPI8N3r5E84wBU4JRH
9tqydOztu+DR1kQ8irFzOWI0gDfZh8leZSTVLztdSPMEHAy4EizPIOSbctKKBqKygjw2TB3dMzJf
k72hmUR9GRKjXzSJ/WTWtxVeVTPuSztQflRvHGwqiD1uGww/yu75xayyC9NQbSW1Rj5ISQSvWW13
NLN7ohASQQ8IG69hNMYndROWU76KEoiWyLJWHbCV+VLPHV4t9MH4DG3f8ReMAt3QIPqxE+Ksov4R
GtDu9OZO5fGVbHUYMVZM53rLLdtY6S/GzZaFsoPABsaMA1qEOQLYeODQllOUKettk6KSPnxjSf8Y
BUAjdhAUSk3+5M3bXK4qakPqnFxilmkvxO7idZcjiZe6h9bU3vmeQe71FxBXl75vPypUEvx+DUYy
3oLj0wVflJt8FNjb+gpsziXggIemnh5z+8loXZjVi2eBFKEBfXFNZKcXzZoK7NottN+a5e9HNye/
0144efhDeeV5Fm88NKAHdGROipUI39Sr9YP+jjB3l3sJgEjK07trMVvchspe+flriQkpgv/UAWho
jMrFYZvZHDbJi9+zbuB37bEC6iRjLdgMJjZcK+DA5eKD9A8bTESi9CLXueR1d2/rMBtw9n9CClrI
VHAEt8WqSkx4WMZ4KSRoQK2v/CMXhHooLpcCpyCcw0Pjv7XRC4Uv2JhHUqAwGfmjc6+P72/GC4cr
5R9OY7UYybYRm4BeON6BMgpAdg+7WacMDmk5zVr3lr8Owp9BnJNvhV1DlIugeg1KA6zQeW+11sLC
JesxIRoZAZePZjDpypqDa7Jeyph3OCSOdZPX81oY+XWPk9NOw6bFTMw45qkqX0m5Vjc4BqCdfebP
rJUvja0K9HiVcwkXLPrTkLGraPopCJCdMomXPmk7PXVuyQcExPn5tE9SVF3pWg4/V0bOdcFl6NTf
Q+FtFYoNtjn0HHWmMAzsCwyiM4Z7EymlC4uwu6VxkCyEAodT4qlMGTdYwb2Pp7SkV3RZGu0aQret
6I239+eT87qbAhrXHeViz3gCzpRcKM3xyPL0XqQcRldvrlUsmCarKm9ulGlUtkIZ08aPVemiB1UB
ekyNWLv5MQAlNjgCfiwIbtitFwOC07gcA6FwpmmrUQbrtswWaDt6qQxCVaAR0U8lrspwD8PdpHMH
Bv+ROMUox6ZxUfSwFYMYrFXiQn1VW0F2BJqCAVQaTdZYGskupXLHmRrkKFvxZJmlWid29d/KoBHo
u+0dbwuHA1a0i9mCKzx8CFWi5T1NobvtXs/tJUXMpZWGwxKsuv/H2ZntuI0k4fqJCHBP8lYipZJU
Kqn2sm8Iu2wzue/r058vfQ4w3WXDRp8BBt0zLhe3zIjIiH85dR1HTAApW6/uSTQ9YsUPfdkc6rQ7
ixHLs4izxrxTvwUVXIzF8hNLh/cSoQNoD09T1d0L1hVfrmSO55lLuErSQdYaz26Vn/BtDujo7aRm
G5tlGq6GZqtYiEo56vF83sK85X/OaE6y1+IyoYR+Z0MVuJSu/pU0VLBi+si+CKpuyWb1q4qhRn1S
JSza19ld6lTHjHKI8Dyg27jJm/YQSewDaweDSHQSmQ5qi4FnGBGtjAfVMtIHOiUsIOuH+qncdY5Z
chzZYaoDbiBoHznuLVIg4eRWWPtk3wkmjLbo7fY3UeHv5sz7YZGcLPILJyGLCf8iymtpmeTQdTeB
1Mj6UW5qX+mrNysPM3uq66CSooi/IJe3EWZ5U4y48ZLeVU7wDPGGMWVQGc5VjYtyCraRQtjxZoRV
8V5LXphUqQ1tZ1Idwyocv0uhvMIvmVhgiqFCLtqNnPpbVR7hln42cBXSm1U9gQo6XmGfZs416qtH
6L1PeFhilKzMv45yFD+4u51pfTXzdNtGcUhcLC180nx57BGxNYgpZk6EYAeYtbx1iC8qYy0UR7wf
wmqpv7j5irFWf0cwPDNHyImaxmxezHm8zm58FNPniihdDecFKUGf2+tot9nJrQqtsy43TWcdVdpn
D9DIAFjBuQMN96QhgyuFZ/WEGWr3fHvkFB5racHu9C4Wxt0mYrPrKLZtXW+dCn9Fnniwsb3J/S0+
zoSBhCE3/gnC2Pp8zIw5l5WOF91vr+3Y36ONeUwN9mlRBr3n/RjLz+wG4M4bjfWWNNSaOqMmQY6M
cxI3sxFVmcBSoIDnfEzUjl3mACMfP/ta68sTupNByeSgRiSPZJcu3edKvqkdjWJ34K36XrXA7L5/
ijzNZ4gyQAApwozG5VDdWz15P24DLRoCfZpw3O32qvYptSjw9OXZSJpnoU/YYjO/SqkGS8Sbeqtg
Ip5/ohWA1IrYMdK8NhKjgsYFJ/Ci/r76DtCjsEOOA6sscAHA6Dox470qubAjvUuFfWPiA++uVBKZ
NdwhWky5nXftJjcYVdIBjmR9M1kM/jyKGpWZFu/Owkkw7ZIAFn0QS0zfmmwOVLURJeaNZ6/MSPPn
fjHczVIP19VtXmsSt2wotjxDvqb+iH3enH4dDBFksX4AmBXMhXU3UWa5zkirKg4RrvgxpZi/EMgG
DqZJ9s1rslCvC1y/nbuGT5/jyMlYm06TcgFgrpD4u2zKLhFT4IGlazDZKI0hxvk9PvTWGDTstMCj
D2lx9i1z+4wYPtPpWdokBUYBtbMeE16vby6HaM2xvSNOZDLEcvg2bs2DoikYvXYn5/WmHBxax1WT
bSz/U0l+8hAu8RwmwSuGZt3YP9du+y1bMD8xS1IhQ4HU5hgnQfFmmDUWuIHN1ZfGakXQyRYDzkY8
rV0POCR7Filj16U4FgWn8UWiotpyceJPXqwPIIgPqsiJVpcUNDDstXDuyOvmW5w6eC+DM900k7GZ
J5eN54xHN5vo9jYbQNaBQ2aHectNyq1no/CW2l9UEswdQ9vGq3+bgnY12+HqWNUZ11wM25i+Uev0
Dixxui18j59L19P7fSf4S5M9gc+hOirQuUa3+LmIuqveeSFf19mmnc8vZ3Q3e358Kub+M7Cm7Vxg
eY1MKHEpLzcOFtpzXbDcmaCqcTQeZnjPVw9gzJ+LYbxAct5m4gtuRO1GdR1jjc1JlpjA+m2gdXyb
8+5QU9wKwp5BtlxNYMKdQ8rWd+ZKFMdFUH1MtTdcZlsI9Ye1WyyUjvG32RqeLDc6GhYWtU2DFBS2
ecThveMpoFD/tStex2HdiJmjDlHYwYG0oqULs4ow45UHowUMbRnp115Oe7WmoWy/OmYS2hykuiLC
JVH/JN3kUc7JXcGIQ8+dT6hYvtVef1uoEEBNmhkumAJXf1ILD1PrnfpBolJuZFFQjsmZGK0qw7R8
Edq6VXlC0OIuDDrrhLiBcjizOYkY9bQb5EuajzT7KVjKsSJIqvfCQWqgbnKZ1vlef9Lb9U79O3L7
+7X8SdldmZqz7YdmuFPnTpUZ/MXaeN7KMHp5JujjgvKkIr3LWZ2n/Z5q8wtQJJb3uPX5Iqok0mbJ
EZq63BZEGm3dT62J72+/7J2lOyQmcyn6Em6sjWFZgV6TelZ9LuyxOyZa7gR2Vlrb1YqxONC6c8eh
dZbVF3WMM+r6Rzz6b5kog5gtqA56uQcCYYlPEwgnc8VamNJPi5tw0bU9UrCBX3JHyDmog85CQowi
59gV5WOrz09p3p5TWe0Roz2UxHKQK6CSqmcXHZKUe591pvO2s0v91As0Vgp3e1C/lE+hUziLbv7k
asUZpkSoIquDx+xSx4/jKg1ymnlZqnKvkQP8IWc8YJ1U0ZTZaL4zNtfN8hT12dGOIZ4ghoblLxNe
Cs3+AZAZuzeNAzEAF6ZoPLJbH8ArmNu+tBo6T+4Xv8xfksK+JW8eqYtCzHnDxrIP3lrv0UE9qlBt
VNEuTpkiuGz+KMORODZCYJN01LF1RbbDH7edXiFcN58gUbehNikBCgMjwrEe8n1j9ywsczBuY3Tp
A80DbLu21AUQBArcATuWYTlUh2WOtK2w5wYf3bQ+GjjQvw+FZp0MwbFs9THSNNzG+rx0OM9vM8fN
3oa6dINOM4uAEQWGrT7gWmFPI6Oywd0PQrnpGpkORxbCqi5He8NHZgDtIrHQWL2HhTQg8b408eUd
hc9sVZXUSfkVNeppO7hWcy5AFW7N2n724xKHyTn6nur+l3Xqhk962+bn3JmHk1fI6T4CGnNjl0V7
nAEy3vYmNWPf04lyXaxytTSdA2PQmdm2FuzZbIzAXVj9vulteTsp/suEeiN/gMByWtluOKKtHuoQ
XhkPchTfAsSu7rKkK/JgXtiNQ99irInq3U0O6eXQePor4thgAqc5r/emU+P51o8I6W+MltZBZc3Y
Hks2NCbuw8WKU3HE+jE9SmC+hzbr2qCco5w9Z3snu4+onBdoGzd+P7pfXFYV5hJRFjaJtF/buWmZ
uTm4R3vlMj7oIDDvPTfOqKOwrk4qKfgilhuYhTPfGtGcHrwch788WeQzqwBd9wiLocQotJuF6oy+
vqsFblSnILA5L09mH91Lp2luvXmMQr2UuCBEmj4/DLg5QfHSQBEBU/LqB1fH2aktLfnsgH+tOBQl
knlFXNy1nE6rg2uv9CWsPr3yLepgzKB8dkZk7vTWE+TSpTxaUmvukpyDsZFAtZNejf9w2fmBh7d0
CCvBoScILiIqhB5OYhig4ClRidmxttlUmQd7TNMHI4KiF3GufUtZUEgD2QzUtCa7LpVh3naJ8EMN
X6jtuiQw1YZleqkdMd2AxYtL8GG4sWyceUYdKe6w7xywBlpo1/nTNWtiAqqZu5u0MNMAkSE/GAYk
7ltdynv6ad01EoB7THtYd3VTzLfx4HnPy4hX61QXSXVA961Ag9GMDISskhzd3qq+GrTGTrm0y1BL
jbeky5t7q46csF6nl8zqwSMKqYVGbcZhbKweGAt6UAPMi0Pbjw1Lp2a8I7JqV5R9kaMtay+fUiMd
OZJSGFiOZKLqV/R3GrfdpQK3Zh2FegR+XOcJETx5l5fEtJwNguW9aRwLR84I4Lv5I4wShhqFcndP
7DooHTEDpov0ozXEDGdSOsrJkACRXSoE33p9uV19XEGZZPdn3x3Sc+8Z/hsY5RmTZg4Z/Tqf3Joi
vh7qLLD5gtt5nPX96HEu6PRmPukrOQCvtHHfSVCZjOHNpKNrMBXnZPGVL3Ztb6x6jM9z1+R7B7X/
DfEHWKQ2SpSCY+vYScZrNSBuoAGI08FMoV3ddsMuXh3mzhIVtVzoC77AvbtpRe3sWxz5duR27WG2
NP+S6IhIjgakQWp9XLdjrQnT1HYx/R45gTX5l9q2hkPiaH0oxbgG6aILzsPduJtyL0XDf23Cytb1
wBuW74OpTUEVW+Y5svPhYchi1osFOnOcO+M9Ip1/Z3oR72q/rY961nkbrDiywBiTZ136z1nDLnYL
aC1p7YZC5sO5XmpUwt2KAYzdsO9svMLHSI5gX/Es6gisVL9xxrC4ZJwDvfosEZEPok5vd5k7ONsx
5h2sJhVaH7PCJ6IHjoeFd2s4Qx42Kx68Vh71THhxnjYq6JYbzU5pskz+FKxa4t/EOIvcuDZreVxo
qTrYFmzRhaMxzApnlGthVlsSKZy86gMvoqsddwM7vXfpP4wakpIJxyIlexBWq68gTFEZGE1T/XB1
mjFF3pWbSgPcrZeFB0JWghUssFzPSYGM15TTglZkiMh33om+cLZZSyfhOLY2p96cGWZ5oJ9djo9h
obj6mTcTjFPMxYZijg9xpzH+h6u8y3NA8DFaXkFs1ag26eUazlZenkq6edvYMZGFX2bw3/DHmTI7
gwNjpVyeogUwjF+yW2P0B6fUe6lit3+Di5c+E4yAlekSmI4jze3UsGmqgoWp+2MHt87koDOnVCcl
UwvSMmr0HvA2SRtt0yduH2Zgy2gNmlZ1GeD2bSOXg/4ITv44YJETrDU8dSl6PGKgFl6KviRw1Ouq
ZMikwmN9SVNzvGffg63OW/8pynOdCj3WH7F6bHfk3Xm/oIsWpNg17BJvXV4xNK8/rdRgwEBtXHYV
oHnyR1AujWyvcaLp9zK1Ge6TtpptZtUUGG31fWzaEpvk8XFdPX+XGvQrot4Bt5Lhd4c7WRIaFagx
PISRqhi8MXTaWdtC98vjTTpb7WslUhDytpmFLWP8reZaJsWVPxyUMCZmGdkEQAdXTPArjCSLpKcn
vgBGj5wGwlczdk/pTK8K2S33vi66OixadDnGOvcfYgMGI+DJdFNSRx5H6ebAhQYk9ZXdukZTUzOr
OyHSOqgaYR+qGI2iOaLiHiar3Q1mN+wnEFEo3qxgRuYSIbbU1UOzIOP0uVnd6vE0P0rHpG/tLowr
NVPZV1BmxKYvn6EBZsdGx6ltMzn9JzlUaaB3PVAcWepM12v3oA1rvi0Lw772KNTs+mzojta6MlBd
pXaTSOUjJWB7bXM7WS4AyGnkD0u1rQQuG/pgMKxrkoQZKcKUpQ93I0bLaetP3cLxS183Ca6MZ7/O
R/S+x7/KISka/J+IKx+ITlbctJYoffeyJi4+Ok57UmVx7ednN/eeKk98sWVxjC2DMNqPfyHyGr+l
zXgGwQ2xDhcBGu7uHzQrAxbp4MHduXS+kJRpGv71CfNEyILfzNZOjv4kihfUltsDJs91kNOs2CU6
rJA6682z1rjW85+ZUObveEoQePAao+a24J3++5agvgxDhUHFxTRnn1SQyh0UioETbT+BI8c95IBw
Sr5fZ0E/MkrSB81b8rsY067Q8pd217GVaTzS8K4TK0J+l8GJEDOj4RLX3GXARl0rCi00k5o+Tp/U
G6vw85e28/wDrZUvU5KAH11Lvf4Lb+93nDalkW8geigQEPvwZII2i4dDn7yysUCkmH7O4xggwTsP
H5S001///Cp/R7aEiK4rjRBkmT46AlZGYy3Zog/XrF28z7VVVQcNdxvm9012KeaWofzAFG8ey+lT
sZbyL/oCv/2Q/7v8T3LxP9ZWgxLxOKaDf4FZF2/yaTlBaQIkxDDVTp6sLPtvuhY/CWfg5CE5cWaH
6PZxLc8eD5dV8jr0Q3Y7WZKDS9z+zV/NUF/p44aFIaicsA3bsPwPPDroZHgNxUN0kTqoYHpHOWm6
zh5KDFr97G6iCwpjV2EPGRD/+YN+YEX/vyf836XVn//jjZY2WnBxbg3XgiHjphPeZ6Mx5v+PVYox
ClrLdMwg6X5YpfFQmVMXcRGK9Set0iAAZQ+Zpb3DVvtvoqrqeWDiKbkc1+B9fhSjWjsTq0oy2kVS
A6KL+Flfhj3yGX8jd/4mxnIdhDkxkYD++NHgY67cNfKsyLvkAAKQ+mKAZdNX87utHiPVYZtPpPl0
M6/NXQvQ688f7Te7Hjc+7AxtpSFgfHyfnhOlLTy/+NqhLLVQNS/5fdrMTxXTg/9+JQO5TKj6Slf1
oxUk9DFOw9kaX/PF2AK9O7UAQpIUTgSNxj9f6ndRGkE7ZS6Ahoz3y7Uwm5zrqTPjq+XWst+IaqVw
XOmhm7Xvbkzm/NsSTlio5RCsWkheoV9TiuiR0EKLU9o2M40OZKvXvdX6NGA4Ng1MbArrZihEeeLc
1F3yJG1Cv1rpLWJbDL1OyyBowlPu6HKCZZigtenOf9TN83CBsfiPjqgqPFP4hv/eZCOtsaSlYY01
hE4rnJ/6NtlF9CRHf/xvOg4/1/8/XqL/QSKHIlqJBnbaf2D9/m71WewxDytiVN8+qsSu2VSKRu8l
HB9GObl92+rRxdbGi2U2f1kTv4n3RIz/XepDdCriCJsZzdcuIFw2uZiDKCpDx1dIPdARf15/xm8I
01xMIEeFHymK8B+icGUnUrROx3O535KiwZGa3ni/W7Ga05MJBI+CrDEjNACwFUCWFjCFTgT6TlZ/
2d+2+WtC+NetfHhumz5Z43Wrd/Ew7b5HOiJXdFBtW4wpICJI61B5VqzFWtqNONkhhY1qF3UzY3/M
astzSldxg7euFrajG51tkMMAZ2K4v35lQOI1qeNLmwl/ZE6g0JnKjE7sb4WTNnhe1xwwYU6e4myI
b5xSOjvNbs371p69r1GDiLNm+iiT4uMV+OlEbZ74885v2iaoU1rozVKJsF0xKqw6e9o2WQVZJYc3
+Ofv9ZvMpXwCkKI1KH/wC/33ploKLCXMyRKXtm6bTQmgyG3EX7LJb8odTCJ9KPxMapA4/HCNLnX6
pUJF5tKU+6mmlVA3+7UuwZ7c6AwRlrE4rbEX/PnBPkqk/NzD/7zqh/o97Whi0bfC8ADe9KEfGdbA
8SxB3INVavQI71Ohp4GElH/Ah52ziFEw2/zzXfxu63mu7iD1SVcddv+/X289LCZ2GjK9jlV5arXx
mTl66BTmWz+m2M0t+tc/X+93RRCi4SYFuqBGIGD++4KFNmBY5xnpVbNjAO6F7Uh4HjXOi0Y7n7vW
RPIL6rHoM/xQ2wlUconlpTvW4i+777fv3zfhUBuEa7R6PlR9MtOLOu8c5xKB3gfQXNcP6UTjYQiw
YN0wzWRsqSM6kP/lwr8LQCgC+IhwYCtAa+vfb2D1y9kk28bXuPRjhp1orKbC6Z/T1ICX/OfX/evK
RrHBg9jIt8W09KNaI0PYKSuHmTMiuBYtWVEOaBkvOOfZsu445X7JnOQs1rb5yzP+mjzUdYWSWxDo
MH0UVbCjNC70YU6vXrVcpqk8KNVGZABPre0//PkRfw0QiCzhoydQHzYxsv+woGyj6pwuo6sNC6vf
OBM6Vu5Y/qUQdH59kaYS+XDpAyB5T9vh3x8NRUqjbQ03ulhV5oUNSIVtIvv86IkB3lIc9dtxIlC6
pRyYG3qreVM1nHVnlHSB1SgAdeG5d2Ux2eimNt7WrD5105ML5IummX3qa3vciYFRvbtYa9hkWUvz
rvWZFVZlch69DtkIL2W2YdolwAhYMu0y2Nul0+v9ZCb2jaanoINqIygmLCK9CW8jMXbn1vGid+mV
71UEECuBT3vLyd2nydhku6EYt7b2onkxpM4B/I6OcuGu0cGyJdaYhqQnf1tbIJULsYLH1W3Q58Jv
P8m4KXPIUpELbLPGeAuryL+Ex18/K0KvhoO8rUVd/Yt1L3N42pbSXS+2M+OYYNLGKf35/c9rR4XY
f53IhE2fQMmoIrD8q05Y3mAm3jHwwdDHqI9JWVWv7QLOAz2X7IyHS7ufZIs3ep35f9mYv0YfdWkD
OSHk1zz6KB8CbxXpWe9ZbX0pkpwD0xR0mRcMANwUJNo5TnjgSqZICED/Jdn98mKFjTQadTdb0zbs
j0rrVesPadWV9aW1OiZ7dVxhoMRU7M9v9tc4L5CmUmmbQ5GHYNOHYnjCG9Gu2jS/mDFWO4gRrrrY
QFkj4jX5zq60i+uOT7jDhY3T3whGjn+5gV9CEM4NSASiPYZGLspNH3asJQez77WmvHR1auibyneh
4s+EY+Ckqx3Kqo/fGF75UOhX5+i3mfD2Y+ajvNY4BcBQHZkPBqUg1+v2YAyLc4hmQ/4l/f76MbA+
R1EHWXMHQ7WPcZJ7Klyzj9v7Mcr2Q2Lfd3Xz8ucXgZCN+8sxlqYROcB3HI53FIQfYuTkrjkIKqu6
z2Uc4GQN0srbVswwfRHflr48ZLDJi8q/CtGfGJEGplEFTj19a1f74lTL16QtbkuD+ar/reIfA3on
btoi0oLScNH9oE+/r5MIxGH6Qn196MzyYlbg3uqopNHc3hpFcu0Yp298fwaGUH/3s+Yh6/1NJ3GL
bqdDVAL/yqtb3EuQPynDnzeENKuR2LvIG17XZNgukJs3qFc9xADE4s7dMrMPeXs3+B0XuM56/bbg
r5RguOK2/lY19dVy5kchy5dsNaHzgOaF6ped9TEXe7dtKxB/zeMSF/vZXh473d+N0nujuH221ymo
gSOmsguKzj6USx96JuNO2g1ZHd10tb7VmuqBBf41B6HvSJlvNbDAmEN/Hs32NTfkwaR2rPP6IoEY
IgoeYuUFzFO/S2DrrWVTBzKvcIEsPtlJckWnLRgLGwdcu2YEW2KwQ4mAvt7J1+fHOiqewKidWhP0
FT9OGhIPDFKP42rvbRBF7tS+Wkply05IImPubDWUxPQSa4Pav8s1UEEACkLH7dvQLtZPQB5v+6l6
FJam/sS55U9mdci+W9rpMZbprVOON7Frgd+fniejvk1EBwjZBi+f9FiIj59T0BebFZHQfZcaWxMO
kmctd/M6hn3VvWQpQJeELxw7aP/NxW5KMK8eapaD/5rBOQy6dbzvfHcrfXlvRs6bLo2j6WIRDke2
86qzBi5g0uO9U82va1+dkhxeSVTbgQNqUu/hUHTgDbLlW1drOxNUoByHQ5sOZ0S6TnbRXecy3hXw
gNqyDVPgYlnN+Dpa7oG9hOqjaW5+G0fiNMrhxMK2ezMU1Yz7Q76gcJtH22ESJ6+BvYYEQVUhu1RL
mskeXDPRA1EzzoIxohB1aHp+u/FKyGyFtHaTl1ymZXhf7Pob+tGfXeA1TWS+zU3xw4CwKyfxbaV3
tajBHp4ah7QHPdL2yWE07XMNaNgBNdCl0ZPvzLRg3dCw5ueh7VVTf5uvk5opsxSaW0y89+1UHyrE
C0TnvTW8zqoH4zZOLZV8FM4JEF4wJcT57Oit1JuLZl7GCkTUxBtu3aufu3GAWRtsiukTxCeRb7jv
nZt6lCZedU/JBRW8uK0a96mwVwQH0/tFOVbU1j518zGYRApOsWmQEdC02HisUqCxBtADq/I/I4kR
V+6mHwGg5f6SPgpg5OeMow7O5Fdt0ccbPfEhRE7FsRpmVDIAk5jVWT1kW5CIa3g8/BninYoRZoFt
luvXSZsP8+rWSCkwyIpN5o3NXQO1V+TcsIggaDih0/gB+NYghU2BVThatPlGwmyzInzROgWQE6Ez
vMkY2LJrnSznvhMTN4nuRBuY9feFSX8PsaOFrIv0xJmxc5fBboCgiIaCWXh3/KuKpRbb3BxXwD70
p+cmnE2bE3d3UjcbizHA/4AR+QsHZ0SBxkPPalUronfjk+N/6gw7cEX6zhNWkf1z/UB7t0xzz63o
RD2todm4mIyUd3RfAMTW74u23PYYH2ZOFoo+fdLLhEEVQFPcFq6VkZwbNwsLV9B8jYMCxYq8s3cy
egMP9dbK8oZz7dKkN1m13ANX3AyYe3bwNblQWlH3gBYw22+lY5zX5duaJ0cPuMhkNTf5pJhSPwnQ
6q2azr2WH0pgxaipoHAFz4oupbWiUTRC0Ujb6wg8tNJ+SCfbqtfJM2YQf5OuCV1j2FrsF5rGinnk
dgIWdLlxEaSY0aznI6tditPbXscQdIBaLKz4uS/7c+FGJ/CduEvJ0DC+ppEE2e8AoZS7mWu0kFZQ
rEOKx3hT5zjeovoHh04874l5JtKK8cJ/iUAuhElNjA9Vme4TkpCDxIOSpeB29a5Bee2V0xP6fRMy
Ze8G/0+EeIKLbk5pxltOqo8pnE0XFhF/p39F+yPkhM10kN+aMgAVEQKKYmv2L1Tj21g84AaKoNO9
+qqjb6jn1jS0MhY35M0YLKV+7gI91u4dLbpTMbwZiV4+2mbwtahZYgQHYme5HxeRIpRi7Gu8zNU7
6jRXLWBDZlur+164CBIgrJsD2nRJZF3+0PPLHCq9KH/P2Xwaad+16q1aM8zAHuLykd7IRj2ODotn
EXApy7I9k9sD0bQvsYGT/PpVS2qiQ2a/T105Q/Oag66brqlsDnaaQUF4ZBvAuNyZGcXr+jWVEPwW
61TP4lQxCYA7uBYC0ouyOgdK1tfvbMqgcBB0U+m8b42NNZm3btO8IpQVqN0phnajZ96xZW9meXHw
Ov4iYLlVkOqc21wb73NNOxoIinD0Cypc02PIaXIGPZhOu597UwUO7YUb+hnheWSVlgYqoGHpAxVW
dJUQzJuWqIAwlpkVG/UmbRqAPEzVgSUdxqeGAbhVg/4Zhs2S3sdsVr672smdZUMAF8Bd5Emt1pQ1
Th441RCSGgqFHBw7IIYnrelPxWDsDejgBidGSz2HEhFwDikczWzMfwZLiBbB5BNDuSuxpurOdCGZ
SWYPvnyfFhjhJbx180btbgMID/QoWnJgSOGjOsibMScDlLbn9aiY18fDns7gzuDDguJ6505243Lx
JwUJ+OKxBdS9aMysDe5HvRIrs97xuTiq6Fn43wq8dDIvP+TuN+F6B/Xr3bm58SszHPlpavutYcSI
EaVHk7uJYgi47DiR1+8Gb4PjV6BWpBtNoZG0X7g2Gswum0r9VLm4t9b0vUvl3tWGlPflnozcu+fm
e9gotV+Blvmy2NiNDPe2WsEr8iZuCr4uqzc6R+C4BjwzigsjfMq1Fcp6SS496ywQIIP7tpgCHv9R
PZy6KJKMF7bKBC8qYdjBxlv75WCm7Q7sOvTSUh6WwjpYSfZ/S1z1qG0n0GF5boBYmrIBpXNvNJAo
2/gyr/FXk6fhfnLjQS1Qyz13Ux2m/WtCyaGuXov8Wth+qGKcNdbHVIcc1Hcn9XLY6NvG1G4KPqV6
Ha6RnlsbnsrsbTTgdejf/VzbatN2lZLjMZWa2hOvR2viwwo7eTHHftP4yUVWNK0d/yn1Xc5XgOx1
rUYcx9gkafVdX18JLLzyAs5Osi2WYmN7X9T2SMgA6r2xoAxAyPRO0KBxaDCvgXAobxB26yFv6doA
muVBSVNnuDQX07N6HgemFSDOH+ona2/5AfL8NFQWJCa4FENz2wAWbBSRJMv381KccHXgmYswHvxz
A0kwMS5yQPi+kJCjoqsjBiSs8uFqAq0s19EI8i46L/7ASKBy7uLe/1GPNMibMX6rq+lV5XGtn14x
C2FlVPaj2kdJhHCThUqExWeveakUqzsdqOc2Tae7hTUB9PGuiI2TLsTegIqhuSIcuurGaoc0IMEV
JOclTL34Drmky6D52ymBDjHC6u1K66GJhi+JD2Ok6TJEPtFa8/3p0vvpy5SPV4xYw7FojurqXgGM
E7ISWMM7p1vDinOK5UsKEiuBBACYl8Ie3kBkKzxO/C1ytTugcQ+NlD8/p75SVhgt6Xi6Ua9M5R53
GL7K2fkUVwviRvxF/BKeSn+59Pp8dgRHplVPiEHDzYBrjcKq3OMYDqlL656aKr9nCT6UrTj0+vrc
Tc0Yju6MKxJCTQQ6vIM4I1i7yMqCIc1PcT2f2zF6nUS0j/31G3SyfWVMApUZDkZrsW4mffkkQaaS
Jm46P8b1vF7QJygvetwf7EHuy07pLQBKjMSuL/NHb6q/Ag05Aq3aFbW8i6Jmb3TWPSKggWvJt454
BXZjNzWY2/ES0X0Sh8z036cqusQcNpdEgrlzDwzT950dofkEW8A3slODH4Wrw5dXS4oyKN80Df2H
aQQkNH/P4+K+sow9896KW2+3hswfx7RRdSrlQD++GLWHFJ9p3hVTdlLhErLopyq1H924eUDR/e7n
21mSE0wtFH9onDnjyVwtbatH1h3AWgSZqresgjSvW/teIHrTgWMeCvfWt5SxA1MFy91V63qnt84R
suvG1xtIDHJbev6PJm5ODukaJaXAlv1DapPlWwPxTQsjdDqqn9RSyhc9lCyVOa6ObpGe5vIeaAPj
zCWwk3q3Em079IYahAZ8cqVXeaHaA3b2mbbGVpW4Ix+kdpfHeL0ntNL1NqURYCZYDO8NjGp29zAT
7JOty2TWXVwYVE6oAo5FPWshUbra/P0c6TOpmlVx/5rniP6Mxm3FITovt60Gcw3XHpLnlMGLItaU
C7gobkcFSmopiHVbtzzxS1UcVqm3P6tQonIJCA00HHKc3bwvqWXsBF9WH91zVKCAO0x3/iD26YQm
CRWULkWYePEGhF7QoamlSi/1MwsnwAQ2ak9mpopQyRG+v8+CinSqXGaRaN0B2mRVD6uBoqDc+xrq
LLQ7iTEb9QnVW3LEiwrKWp/eqX9miMiA01A3qH45ABn1WqLk6nJ8iuS7MXPG/z80ncVy3OoWhZ9I
VWKY2s1mO7F9MlEFRd1ifvr7rU7uJI6hpR82rk2CeikdMVVGbf8A6v2C4b6s+adkraxKaenzq5m8
ix6MKn9j+7gHMmiaZH6g/YV2xC0wW3Urk2i1jW1ztvdiOX5MT9qbgJ6jLekxaHgOdMY5suqN5HGb
2KDD7YPnjrdDQhvX+ejhNFj9Oy3qf4RjdmOjdThtGu2SZE11GGx7yb6yKCDdO+nTywzgWUAUNHrB
fFjt/3jp1eTisBNK3IbvRfppQX4YtoYzbs32V01T/0t3S9NxvPeQqQrNbc2NowTd6D9pXqJXVz+J
veqQY3e6qjsnyU4GtczuH9FoHX/rOhVlgnOcW3TUwSm+mS0zJ5fvV9O+1+mUQXE7mrCadUfrzD2L
i9bshiOlCoBOKQyEQvTLJ7wwrcNGfsj4MLHycLZk4ZFTrPZ/NzM+ITtgRasVU4X23sfrfTOXkPCr
2EQFN3S2p10HvR8Li5LkgTqjiHpNmi8GuOO0MD8PvIEz7X639as4M0/MPWTfLv7pDN7euPMLLDLQ
DS3xMqqQxg0T0lSvu+TLwQ3LbRSbu3P6mfXjPkMJ28Y+p7bGSM+UIHAPHJvMZrGaO3xKRJ5DRjbl
Bt1mjF1rNg8TNUWW6JZWefwlFyk+9X1PVT7XxY+cC6A2wWwas7AZXscWoZ12LW5DD/5ephPGgItB
JZlE8MSoH9kT/3b4gg5UYNjhMfTzpwp77FxQGD98hYg4Ox8DVTwfW3RJiKeV1nHxBvsKoq+reW83
863kjny7gvgI0YaGtkkL9dyyO2jpB0OJOORzdSQ/Own91niWA5mO7Y9mTPdiGpsdyoPs+J7Tu7qK
eXDQGUnY6/tobjbaer6+JS5Fso5zGDPeiFeAga2HiCclbCEZva4u1Te2lgnYNDG9CHBpwuQ26z9k
pWBr0tkaaUXnw9Q8TJ53h4zUI7zJvHUAFwqy1Hsqi+10167pwxm7WL4wft4lqL/6HqVr3DsHIa4S
fbfsDxd+R2+eYzzMJ2fKn+PyHf/nAWv8tgEJ8KS0xoxiam/HMrPaYKB7tLnSEm1/1Jjzkj44+KkM
IriVsDH6l7ZPN3Od7652vP/qUWxMucVNjTC/GD+GELD10aH7S4dGklG6Smpy+hVlkyHhTq168tOT
ftfhFtEz87uEDUuPi+i2iKx9TmtBYGFdv4NbtUTnlzEK6dRCmSaGGTzcmo+Y1vhqsCQvp75lB/2I
J/iSc0eSK9S13tnYH5KQ+ivdsr6KRRt6W4PG2xNwF7F3di89dqbZg4wak0Z2TlRpTb5f7yA+jFGI
nd0Ngf/aJvEtckhSrcI/KyninvwPiFpuDgnNt0jLsbIeeapjzrsK9cVPPBtRBMmM1CVPKdJCMs9/
h+4YkraPh69IaR0cO+BteN03YjEXwM8P1AbsezK9wgN5/jUNzmIaHx2G7HSxqPCGYQOQsts5QW6i
VSQHDRpbmJ+m0T0OLskZwAisWjzom92RLBTBIzajafT81PEONZUIAHS3fs00GAJ0rJ/XIH7aCuHO
mhD93e8C14NT1MXXEy2hzZ3IXSpLAmSoHfJzv9fcdlNja4PLoxNZtzN86mMcqRG1TxmITopHJKUC
FdpNQpUjiownZX3KAQafkjO40XzABi0orOB2iM5313cV2cYMPlmLc1n2PgeeYp423p0TjDRxCrY2
yuwyv/JRXswr9CYYz6VhU9IU+wXDUesV3SKnwTToi3LeCahpMjwXvBV+RIXKg4NXjPiqTXsrp/9s
UCSKEOg/zNx+q5HvUvZz6b2cUeJF4R+ic3AXh+Mh6/4Mfo/XEb+NRvqYo8zbiS68M2kwpBzN9deU
JhEWjlNr9UfdCb2EbptgBbdn5GrfHTLGfnCIknAAMovd0kr/UyJncqd95ka3DhZLiCl0fiUtZhur
mZXJYA2LrrblvM3wDhefMir0A/2YHQSMGFl2Y61+4ml/H17AMIfhsTJGRnhdaArtLyeTHF+X+EvO
Ziq3fu7TgeL29HJTm96Vs3RwXMsQ5f+J3/R7CgrpO4uK99lOTzuB9Um4nOFDmw7tIM0tN8H1NGa2
ZS8sqXM5qhVshItJum8tSJTX/YbDdPh+DwbZIe6Wp7o839v+VRBy6GtCNUuX3svku8S0/Vcefrls
AiPdF8AeaVEd7bR/PuNblOXlNottEuL7qybk+jmphumhi+xa+zCFnzaAdpQ90wjjliKju26C9C9s
5/yzQoM5jnkq51dOXTYyiPMtSlE2nySFVBudcu9EmpTiHlSoVNP1RZsKsJIk2QxvpdGwan6Bh8T8
Vn83Icfs+FPqgyEnR3EfAN2pwGqlkHZDCpzQOVGVLv+yvDHf8GaMfbqV+pszNsZM9w4npPc09pfd
RqeEJDa9GMMQ9hSR9vQ+psOOmfk7vys3TAfadJwvJmNdBzuKqVCEf0IxTbGcdPKZW7wgW8DyfPtU
cnYRjaKlR1v/+19JjhF3ftUWpFVltktndVh8ZzxXblQWTjlQZZSVe0RMQ/9SizUiPIz+GcaXzL/k
Z7CpEYyOxk3hpweqVLi0Go7vWy/Y8KrLwBsNhpu34UZ7qHAqxJozExV40jJND+AKszu8mOYgew31
nkA/EusthftZQAcQbooSjVvoLRAyA6H4a/3F6ap7x2Saw6U+mv17h91aIeeKxCe4iFLAForySJZq
DXwQTeUh5ghI3sano8+bjt74ERvlV/IYnmcv3UmsG2r2b7xHDXkm9asBlg2pOEVHI6Fpr+dgjfIT
O/yue4rBnKLzT3lICP0aCElm31Jnu9KnqxYmhUVMA527lzlGWuI2xHeQiGcvQu4BpR3Lf0UamaG1
1SZ7SnSYsFEW/bYC+BRoSWIRr0yo2rmk3YMQZx09q+T+8vSzxEiScVri+WBZs19MnU3uzhK06O0S
uoM7mcT2IIvPhJpEijhdUA+GP//i5e9Rg6tvbEk+ZQbGDz4wtT8u0x+ztw59CBdD4tC17BG5WOc4
frua4Qltril4wwcsLpe9S8tk+Ugycmpmy2LRmxqzge66ihiUOP2JtgPOO4sTwZHLK+zvIGtBfLYk
PYMTjGXX2d9lOnDeAqBlFIR9+hrAkoUV7ei/c+v6757/sBK2E8XIZseuS+lX3zBZomKLDdkPy0C7
VvMR2FPMtbov2FsXVadaP7hEDkG2IOwo60o2LRaszblW4TO/xvvoqkzGH6fj2g90I6TKlTYPZHbh
+7YDPvQPbX9NCaswAi2nq+nIrrQoWVwmtUjCRY0Co5lG6dyPKonbHIOTY+KFYv8WE7lzYoyR8GrL
CHPNrXeYDpGWYceNRbVH9cnxYiNXbx/zpM8ocoPO1nOwdXuN98BNJYJTByexmDDiZfD2BfYP6lL9
uRr3kMcsI8a7wp3X++A+kUuX/GmH8M7K3Xs5EdJd+DNk8+2hJzrsbLqruZQoroEtKk8Z+pUj6dfZ
S5L2NyAcN0P27tIzpKSblBYZLatsAVmhPBPmHqlwlMiA5DBAcsYE6PrREBT43pqT+8CEpcPAiUvp
De4k98CKKSCufSTTt9FhriEkJPzXHzbJ+MWnxBcRF9HagkvmxrrBv6f+cFMxWQJyvRoDZrjl3I3l
JUedFCPZAVX6pXO854nId9iZt1qWhQfTyLrGQkwQ2h49RUvjj7xB7dLpz/uuCB5lTsh8PZPtsDLG
ZJyDrQNkLVKWO+j1O2w2YgWsymA6DHWPO6OpTwHBCFnk0BHzaTYmhGQFtBU/vxZp8VDV/12cir6R
9EGLo33dmFt/xWSuaTyEzuGvlAigs6pG9VTCy6IeszXax/RsCQPhiKVky8TbDo51xIA81x9nSjGX
iFk4zFkB/pE4guk83C3XOd9Rg3gqaPqCV7+9egXYFeal2YhxYDr9OFibo26bGtItSESNk2DQ3Vqh
RPEHIDQdrrct1S4gzeG9eSmfGLF8kJkwk0ww+3Tp5bxq46ekilECj9AK+Wx2dG34uhDjFAqGpJEv
zxcylZVLhnqGIlDhcJ/Vegc5n8WE40kANJkI8wT27czNkfG589fyfWTDpZHsB2ArzFksV5abun9E
3Vo53pyJT+r4Gtby2/RpEN2BF6LKrAL7ifv+R7oOcCOkdekBZnBLaTrN72UGoYPj/pl18R+ajW0E
cvNUiLNc3pjw/A9+yqz3Pn8ivZhPS3/xe1QcC+I/A62Rlo6OaLQb87GomopCbUKLmCxQkAdWV2NU
iI/iydnJsLuiSBYdkLDs+52MXXAUO8NDDaqDrHBzKLaFh0GcP4lCeRR/t+SMnbi61Q1xA+kJqXEY
Q9/qsVJIcDY/CWTr40XJYecjstRZOIpJuBaPqro33kg3RxrATBA2wL6iQ8MNwwH3w/nV6CucCbKb
+oee/JfARVfiyZBdgV37b/N1Ud55NIQIYElD001AQDFSLkS6plbpsmcwmH5Cf/gGiRlfuHUWgKhD
r/GvQBOeCTtxs1KZiHAqgujLQYYblyCi4XwsTD6ZtsWArObgcbt0iUh6Y3x1S39ncgYyenTkKLMr
JsN+BvgehsRw0eP53SUgGh4dZZ7R2xv/WNYOkrjFOEQpyPxOo/Z2rZ5YOn63Tyhm+O4h+bAusIU5
IDkZikizhtDH76E3BnYElJ2Qk9Ig6IPmS8EZRQENYusPQTLD98GNnhwKusfykyj6cKUYqF9Sk+8V
orj6ULhXmF5Y9icZDi5sBkG6438X8gKEY6zJI4vgUOqy2yfVR48eK14vPjG56qdmmE5IKR1QwOah
S8AgfWE8la5LZrQMTye5TxL3NrRGGghfQ4KQhajSDuYDUvb6XvtLkWRqz3jgAZkTHQbMWcn8ebC3
cgTOVUh173p7aYetDLiE33HWvR3fA48oriltFgqsyI0D+5AfiSSTqI+W8wNrl00BzmKemfENaEB3
F2R4E9ENI2L4qHo6/pCOwgknvVPCSaqZT7CiWH2DsvLETRnGXvQo+uWWy/AZwyJZv4UIdpknAjTT
4UVesj09iGEkGQR3IE+ayKRhnHvjmYpYQXTS46S28o25znsObfIDZJ9xdR+wJPgTKRTxXDU2t+X0
x/dAxie6bNBvR8oBXZGAu/jExARp0G2Rz78gXVsAOsYJyYqGE/nCmcACcBeUZ/FAHRDf6V6gYX7L
z/8RnKhdgVO+hSoDGM61Opl//L17de7llMpCOgf0p4FwuEfW6vr1hhZNfx+k5fBgBfJ4r0d5NfuT
IYdxrcWJBNyYLkF0NnXW/ZwSbEGr+cH7RBbZULw2OAs5CQNQLmNqD2Iak2h+DUQBFcMrvGdIU+re
3n3Hv//L4qwiwvQzo5cuJWHQPJhuuY+IW+YlffsIo/6z4Z3WufEL7JX+nRq0rahYkJuIlmVKiRSP
pAzCT4u1MuF7pYw52HCuYkgOS5aAjo5DEdCFMJddJi2DyQwSAlvKqVrRSjwP0xIJpxZqFvrPpjyf
H8q4Am4UlaMmdItXYQPuNtpfoESeKZnKLlPy28bllM/ZsQiINRsGjZJ+o8B4ilfj00NGDSV4/2QY
IZzH0f9wCM3hFwORQIq/ixHrgSZiHBBLZKGyuSjZ2rcV4hL+WS8MzitpWgcrcGFyDWOggzxZTvLf
+/wOO2cPEgU/NETPxIHsfvTBhdAm8Fpm06CI8Av6m8GWEI8O0JcUH+1wI90pvrzqFdn9eioZ7DdG
5BAy9Lv/OHU5F2csutR6b3BYVwSGAAGYTtimz9mzI0qzNrrkNKTdFQ6mfHOJoKjnTtFtpGOhYRny
glTTrUgNYghUMzMwSCwKlxRkYNjxuoQ41XkFcMKDW6vL/Upr7RT72NzpnoL4i1k/qM4R9YZ6vJF7
iK5BiLtID7aK4cm/yCHT+mHSc4K3CzqWPY+zapObIenGkOdbvB/ex1EkEXeZhls76p9d2ziSr8RP
ERB6FtSnNBnj8iZ1zdOgATmMMi5YUH6Zbqd+xZQeDhc7o5X6iyggvNzzhQug0aXgSMnHeMDJ4JAB
4hTtxtzGXoZ9OX7SFnTs/CGf4kYimwFCHLYeRe9eKX99JCKCBesJTRLUiR3CtBgctcs/tS7D7oqL
GyLD+fwsJrkaoWV2kAlEMteNzE0MuxsRGTTXksgGihAg0/5SL1uEGq/iiEOAn2LnaV3ozw3qKCeU
zfs+vMehSmX1M0Nawfpt5mn0HyI7jMC6OZ7TfUcDOzk+kpX6vaDntvfv2DDXKQlEsWVt0dHXZOwK
DXtkpCKfkCPCXCTPYzo30zjmyW3io0LP2AnsTLIAg1JgZIB6UUwnrjBizEfk70BAgANH+JdgBVom
WgbQTSgXZFL9s8LZZrCAOMDxzd9gEXyEq8SyEA0leYO8xSxdshOu4osvehbtmnfKH5r9/p5HiDT5
MpX3EDfXPVlf5YUM39kgpqigRhHrPxX/d+PyHmWfuJg6NAk8CHlmX8gdPqQThoYYbLnX3/0lB89B
pZzt3dX/p9pJmgYq0YIx5wHidMLSEGRLwFU1+RuZ+VM+ncAF+WhyB2cwXfYkCAzdM9M0nwvHSSM4
TBMoJZpxgXoCc4AgpMFfBFKSqlJmK90ekSDshgVxzMqNyR9SStJ5ILuSGVCm7oaNywqFb+QVADJw
lazy39kpliLsqPbNuzL/lMcSraQww/ESs7IeZXLwaZbAx/iX1wmzYYtc+K1kFUYgXwiBDX65kQZJ
eZOsX2U+vi/n9Mo4rAkdRDv8KzIJyyK8eZbk+xJ8yenGxQ+gfuQEH9S9oGxr79YyopckJ8PSfw+J
IFcKhi+0H30wyQqJkFLi+ZLuerl1Fq8KGQMFWWAEWsddGYKD4X2JrfbhzMMhIpHU+yGyJJllNkIL
/AkwcWHJFPznI0hzM0lCYk2XKb7TRUERkl5/Vy+e1PtZsfADp8NclV8IVY8U3RjYOe5YH8iTuSJ1
fz8uPUaT8776hUDTcfoP7JX/iHvolnZCAsV+fOu334k/t95RZKMLgwNgBHD3g0tjV2IS1yQfsCs+
Lsan1Qwj2/jN+OrRp5Gns3YehgmWK1EJpppWm9q9fBdE1t1gO0jevdM1T8q4MrP1+RrOCPqnsmfS
Cjl6iTN+SIX1jKeD8v4KSC1TmkUMhSNH3FFJRktRHdD8EjcCozgEF1BZUTAIUgjSgkLGPr5KVYq7
c3D+GHyPz/QDjafw2QlD8LC893bkxCAVf8t7LoKaTpQfMlzhaXnrw+y8Y2JH5/zEWzgYBBT/mvjS
4LFJT0PD/sNHkiAGxDYiEuBQWgpiz2FVF4/D8sRxs34xNMwjm18LxhIGNkZiybCFUfgj7pnfII4V
0WpofYotx8tG23yimZUuXgGAiP3x38ScjzLfnXDGjB0f5Sexe0FqsnVZj8S8xB5iDRtR1hrUwP8c
2qk7mI8cQZSn90OshmkH5Urwdsa77oPQfajshAYXxlFSTwADb7zG1ry7vzrLIz8CFUojKvJUQfdQ
dAL2W6ZDgLquI90dUUzCIdMLVhxKISKtdN2vcfV8Trr9ukY3Ho34ZFuI/YUfy5yysZEwa7biJ64C
jFa3LETWeyHnBK+LA0dK58NRVFAxAgGKdBmQqOpkLYFfEljDIaLZy02ajgS7n4QNeNjCawtkRHQI
+ipHmjbmB8RfYTF2CHDl/w6kM0wn718mhjgweuIwpf7l34vlOS1Zjv/Yl2kCrw1xBuhNPMvfhgir
GJMEb7xxwo2CelLYpB3rYofyfBeF+UNwvhySKrlZASz6oKfN2QJ+T+NaiC9LT+yUHkd3SWncnYef
K82oeC3vEJXJgwFggNfk+Mpt+2fWhiR9DBmxPIzhczU+rXVxP5Teb8ZJfzY2GSvz+dT5zl4eAico
koyC5Rv1V/uitXaCizwyDnzyJRVMcYH70+CXnAMJKsiDrnjIhe5R+UT6dLgYv+PcvBPP47qGK+3d
sfOIDVRmejU6OrrPAD7EB8GjVwt6J0dH22RDXKakicxqBuk4dI/U3rgem7iAQrQ9lWFMUaBl5BO8
EhDXrb3fkjgeyKB0mgX8rC72sc2A1fALvqeuhwCJgI3C+MF3xDI6pLvh97LsuFKKth4rm2Ka9kdu
MrPDJDOaxDYWL6MANgxIucCz5y75gISzDhQZh4Zb0FuC2AXBXR9GBBm2luZOqJ5hKVvOCXbRR65g
pnWUpcMf82BUGR6MhHrjDL/EBPogqivFVJe5I6XDn1b5r5K8OBiZ5SJA3yKMWeVcsRwCEXz+6iDx
9a9cFz2ilvljylzJNZPz+Z2R10dO3MHXcWxGwbqcH6a1Xo4gA/fKsSakb8jbjmuw5usBS7j89XTZ
h5bUTF8UAcfOhiYlndh269wO2MxJ9pOfCc60m+mkTA5hmEgIqWYykDCQkQ/QCQujzHijvAg5CAr0
yxWHggWact8W1vxVzpjuZuiiW8YcbYm8zL773i8kozk/HbI0RJBGYe9QV1P8hvom9oUYv2az6SxQ
BvKEJGu6ZjMRdRO8JxIRutAE50MHkiUu8QmjWqSw1xH+3s9haQXqYVLPTD0efpqwG083oqtHlVg4
unRj5P4k6jkf18vvlSjEwq/ynKvmpzyB+gGqcq64H4JfOmWmkneiCoITVBhyNhgNQJYuTxdSJ6qQ
LwGUz9ML8xoXKIvXqqLboPGTDSj0wbP5w6yn7XH9m7fIkNGriU/LK1RMkjO3++AeHpntDzsEY5k+
ZbEJaBeCsvTPuk6zYSazBEdoTXvDw3YaKTij0q0+yUbnKWZwNNuFtTrMbMUi5901qUpOPyqlKYXE
hbtKPtJfZat71uGJIv/aj1xNczn9C2CJ/uVx8EnBUxSgyx+9HiK1UorkKoYat9NG/L5GdKC/eqPs
lkX3V5xMYFpLo9yZid2oFh5VzD+UZAHlJ+H45hJUE/amo4SWmWeNgYWa5tPi5tYfdnH0KKugJ9dH
YUtMTGnN0gDqhvvgZEquo77cwwfQ99iTGAOmYa7+RtIWocsneJzc1sGOvylHq3MeMoL2AHpaa0A/
aQyD1TrgJxtMBZfujcdXAkv8GntbHymCfp+jAHQS2jJcT7CcI+dPKgCwuaLNwCo/qgZogWakkAT7
6QOci5xR7UiqsTEfJWQ5TOUWtt+DopTKZxHX8gakM0+Pzsbt6Lj3XLcib/n87ZLtw/TXbER7IeYD
HRfPyRuv5zkXqv1k40lNYlLysABglS++5d3UMy0i/R/VuXz2sBRpQU/H6HsUGuLFhn71CGjy35L0
mL+PUMyWxgW0XzofQtxXZFfFqduC3jSTN6ZA6OjabJzzoJ0CSSgXmqMajxwZzwSqRbx0YAERRTAI
WsSI3iE+vwoaxlKTzCKTV2SFM0hBB2Ga/FamAoUQ1hPtaV+WuX9zKBOgDwqcL6fN9tfP4NLft230
GLvMLCoSYofkK4bD+ZnI//Ma0B/9vBhgehTBjb3/rejgXKfO3+ws/giAt+SZzO70IMVZOdHRXdZP
kp12Enk5k/vmiTrMimo9L5oYZ5Ydq3POc9vdOZ7e3GJ5appluqnBuJQd0MzmC/66jSHpvfW4tOGF
Nkscmct8PhoeM0LX9TcVz79Ew77uwh/noPhoivNnTb6bMdLFz5r/i634i20wlO9yRh06ZvfklOvB
HM3Hka74NzPjVJh8VHwjK4ACg5bmjy39OLdThXQswnRLttERm1VAlWJmXEHXX15gJqv9NZvjvbv0
Z6qsvLuuyfY4BfOCWOuXYceIRLomNs62JkNtHN/jTJIr/wEx8+k4t5+kDq8dqubX3rfIRA0RJDht
AEhwLSVk+/nCeBM6BcjJMYrSxHlID2c5bwyK5NZDkzpUMwmOk+k+jzTkuyprXGChicJ/8hiHDehn
/UB4mAj39UKOF6OLKvtPY9QnuYfhRNXcBRw5M8JXwmCTN72E9fJf5GJ6mKStzcz7LNvPjKqN1h7f
iJvq3noC2jg4E3Vn/iX7DrAfTt5/RWUDY1IyAXozDqQuLFRCIn04t9argr30ElJGod2GYaTarIFC
hWXXJqJNePolSamhhLfHpT1pn4oKZpP1nzikmwxsxz9y4C9gTEnxvaOm7dIpExv9juTluk5YCl7X
nphgSZz+ThguCflfnCzC7KI6FK8woQy4cr5e1vEO/lOaGAlS0ML60lDeLItdtoSwKUmuZvYOlco7
4TVzGgVzpMW6U3xzbLPXC3HRCrNkCs3zHXbPagX3tp3/8cvuGFj1dyUmr7QQAiUstjnVtA2WV3gh
DyrwfybKLKT/hPJr4+FsfEEyFVzymKZfjcwnr41ZnUg5hYH6PDiRAi/XXILSPzt0UjTq3YWsQeVp
DDUZWSzuUi8PLJXG2kea2N/YIHF8q6Q2YWYC6ZV1wcYZHkcnAnDaepsaeUohIiX85shQY4YqgidJ
W2L36M4K4iYqWVOijNxRVDMrVcxdDKjyEFHzRERkmpc7Bgc99kwAaM8ey3LfimZ+NsFWBeHJrJMP
uxIXlbgzKAlBMKEh6Vh96MkJaBjEKlwGYStGCMhoISpnTgwQwO6E5hSRlbAjHN8Dh0breGKD9HuU
z0lvoLv+TFYHOtnHIp665sOMp40QpmC9/LItOmWv5/JH6Mej0m/I6zglaOV/oZTKjbYKB6KFMIYt
mEn3RfgkCNr380RJ+ECEYEcvk5t8fK1J7kHV7lqmX8NlhCJGktBSq3/112mjeG3c+5vYpzVuEmO8
L6WfwQ/X6eLoDQJBm4ZEIsFW2RoLxnSz23isN8qsEhEuqo2lRp8jYkX9WP8UhKWD01ddKg0an6SH
JzeDTEHk+uo7OZmHrk3vcPSg2ENLZ2usIzw75SmEPV0agjLrxWZDl3z1g/A0UOvIYTCXfut21RcO
0mT8cdgPfwwGXGVc3NyMO1K+hMEPMVw+RK+c+ko/YpIzyzM+RHxYEacbvtLo90j8WGfAOzwyNQRm
dZeTUGy9g6nwH1ZV3odt/NttLpvgwoAEUquPMlhElHHrUW4QHyZILPUPSjbgScrf5Yu+01vM9cgX
faeTLi7D6+rMiglDmzoOKWEsED6h2+eL2VrmprS8/fU1F3u7TF8SD0pioXia56il6KQeTm7u3g5W
fWSDJmkHHtkzPFL1oLT/OHYxQ2yoVSW17a7L3V3lnWgVINy67svnLB6OzK14FZwZh8udPmGY1KpP
/khp5i+kv9v7e5FqvD4kQXett9SnwIL2qkXIL2TPZYu2KH+oqE0yqKp3JR/paEbaq5ycpNMlpbF/
cEBCELG0pNr8NZ20OWaOXLnB7KlVvQDkcBSuqdT19KGYKAfFuyCxhlplP0F26qQ5oiHDKkmHn1DC
vxP3mVMK6qAzdVBw9SN2hEwPZWfoTn0GWrQMvM5Ju2Z+UOal9Kpd+zck+06Cnisgp3SjWnklquR1
99o1jPkIvOl5IlVHziN5OixcWPxEpOZSrQ+ib7Eeq7bG4MXr6gdKzx4UvRQFned66xbdzmAQPArG
xpnyh23t+R9GCMhfj8eEQYa7qi3u4pE+0wRYMs6y6449Mt0jO0b6iCAS0s0L6HiOEaTgk/RZ+Mly
pHhMou0yHdG3F/rHGuX44fnzniTGrTPzti7aJt7wJGclroHvgZvD2SCrjTb3frrTJbB8KKj3mKhM
LTBPJ/lTNIk7yTXLk2RZiFJlvQjo47txKETTfAzpzKkoHRHDl7Ago2PAJpSZjR00NpdrWpbLrKYO
nIreYG+y0idc0KuQMB/L7g+mO3I1bIJvMsH+XiPejGMYwhNJ51oRcuBwpL2xegVo7UvGEPNJmA3L
Nav8icXwTVzQQJvhrlfs2jJdE0f+GHH/wbpzC3KORwrrh4nwQbItOj++MfMHBVggscLvtl1NUAU+
40D0U90hhj6n0fnVte51appALjFL0dYL/+prZPm6jQiGZ8x35NBMP/6J2mJFWbu8qmLS6qJjVl9m
hlt0ZPWV1AuSWAwk6lmy1ydOqZoYnwJpt2gKtewq8/CIr/BPpnhe8t9sfrAvTsOl2Q6eA7egcghg
9Kb+OfLRuHY4WOula2KSwBmYF/0sGTXRDuCHiCc+zB2KMxXG5s5ww/5aLoDBMQ4csF/uX767sIwi
qTpfifZSlcKgdQXTdi85/WvtA4mydZIxqvOTRHwIb6or4Lu1OzWWJs6BzNWUpxCl6Iq3GYNJTLDW
eEo2OYD5OXghV7kI0vehCLpTVA53qA0fhINdqWRT7qQSZ5UOnl1Ix4gyTj2ibLauE7LLI+auTM5r
ndTPKGDTGj+ds0WxQo1rOJZfGOZAatHE+MSEBKos+1XTnIIcrwmP0Mi2lFCyWI8BYpQwGMegqtGJ
U1Lj6xhnrEG0XuV60O/CBEqKPcFLaI1RO+5O3ruLQDAawzice4Np1fT1EJ/Sk/0uuTA1svtDDtZL
eg6O3Pu7j3QTS9Ct/a7nkgXVWlN0r4iBewF0acfqmLjdaQgi4nCVc0oYhxFm1s/kwt7WmOYqznPX
00Ap6z2AuiQiFJOH1qmcvIcQeH1Jl+oLY27If8umH2Lm1ptJHUvy8UFLVqsdDxeTojoqqiHMcnFo
K5ngVV5ipvCc7Sbb9O76QJMcypDCaKYe3vnaVDTLTpwJqIVk994cXpgZsnUXpudOSfo7p+ngd+BI
7+DGpAIz32VDGInciNg/tUSKvM765qMl5Djbdmbs6bPd31oz0M3azA+0/X0SqDWdmUuYZ2jQxI+m
26jVSIKVRFFsk3mN35g1/GcYgl1GUykEMS1Dl/08G7+GqApuAkS1PhGgJplMsSNoQUzsYtK4qPTe
Pbt7XUyGGvQUMd1aEcMvmLw5XUISnM3zF8cIj7hiJPoAUeVpwSC/ioipmVBJNUV/cru+v+LkcFU4
F7uitMlKH8l6bw4T5as0AGSygRFGeE7pyVwZXJQxjq8pGRO9pC8JEzhu63R8i1JET+nZO5z5PX3a
yfW2kwK4fHmgQyFpHFbxtURoL95l55Jxl48uvIih/EBt6bFvc+c2ywIK6Ym5Atsjk6mQFzDRNaAu
ASAV0o8+pjdNMUbg4yS+EwWmOwWGK4nbDV16sAdMiphAtq9omgz7BWUNCC1jzh8HQOsouG96AtKF
q2KBjMfUvv2B/FL+lD7RMs8gG5ddMNqPiu4RMhziZLeSgiIpYVJ2r/Rx5Z0FGOYC9en6S8fNnYCx
gQEcfnQMw3CjHiKD23y0Oe2ASIsxsNd5Zd5ZTPv2kecjxW7InoKqXyqDJE1poXcnd8d25meCCm1c
3a/K2GiuYLqyj1d/N1DFARJmMRmhWy3mco5Xw6/0vL0Cm+Yc3OeXYbMCySnvv5uiq9UqfFzxdEZJ
cBcUB3IFJF9jHZf3A34qNhBeDAdxhfp8Q0cv4F5fMEzc+r+WfM1iXoCHSLXHmQTyvHXr5ADoNJOd
r6AVe4hjTAkzjMh352yZK8Ge45XBX6PNbNzae+nyu4pfKVs2Kt/dztqSIleTSthhCLAEZG7pke5C
p0ALB5Onu9HM6B9gZwXBsh8Zbo2QUazDnDzarE6+McRYwQwopEaPcWaIfPnVAqXkBa0UWDp/jTEa
Iu3AWXcJSC/YLW+7otlk4gz5tmqch1ztTnKygP7mHilTmCBjrDSf9AXrJMbVOXPVFt6S8nhFQ7gP
+Lx/lMIjnSqqpTQ1+wk2lDIEBBMzAoPw2atglMAff6UkdFiuyb4egmD8jfl0J6dRyp7ufbc+CsCP
572UEgpDoHWJzbYWFxq3sHd5F3JS4Rb8WyO5PBdGdUqXljlESJFi+BkzTc+neoW1SFTyhyQt8Q0n
XFu0hEgN/HqKMZDzRH2banobyf/t/si6lAssF1dcJnyPFZzz6YoB4Lcpnrus68Pqk/CwLNs6dZ/4
URGVh/Q80G3Jb0B1sVyGxbiLkkTVuB8MjjgVnr2JWuebOmLvwmG4Wy72e+sOTN9hXp1PuwEz+ZKb
yQ/E8rtwiL4bNkyMZbKMzciszHCSnUcV/8ZBvo1m85HZyzcPnunIXKQNP9xv/kGfkTTvX2mnE3g7
WfZbj6BmUszXuO9PQ5I9VBdquLVuozt/zYrpxQoo1LXK8jEZ2uG174I7MsDe4R36EXWX/4Iz0yAD
h86W2S/ZeWPWPwfxhUqj2N5P52xnxAD69AJPvO5POlc0bxsnVozA6ILMZHBHc/QcxvrQQvFZCWDd
hTJp34aaatpA2JWHSgcVsakXx3J9mMP4kxbml5usmQ8ySAybNi21Ze9mhzGCaVD2Pbkq5hPyPPxa
iCHxtpaqgwZCv9iPACavjAp6zw16m9E81bxhXFGw7RVCCNdX3E36+ZDGGxbW76Cj6VeVeGS1st7F
yN0b5iPcB2Vw2ZQFZNCHBbiBgfpx6EUSkpO02o+Su0s+burQOzFt4NZpmzc6V3xcIUEGejmrT1HG
hcT0ZfkS+Fl3ExgG4xNXG4GvPm85Isy5n5pqn3r5jsYl7k3qLTNNYdz5FE8X8zQheAFUSW8lAu7a
+XGkZO3WYcZSVSestCLb24zhbuZa9mVC5UVYbUOwicohst0PCU2Vor3fGSe7sO/DqHqouvOnjXvc
BD6Fzx4z4y3vCMx1S5fw57YIAZEvMxmv3UM6uEd9LaseeBJPN4zvw2q+c/oyurWnkkIlUOBxJtnV
jk9zRO5+5hwL2Lgt6W3h4+lisY50Wamxcv0zsUa0xgrqMZz9O5paHoKlIUY+jF+XfgGuCQ8egBN1
2w9hmHz4o0njnLa5bJ282cdB+osY62Nrxceu7O+XYD38j6Tz2ooch6LoF3kt5/BaOQJFhhcvmm6c
k2w56Otni3kZZobCZVvSjeeeYzk2Ta9oqwZxSgfJe0oQwFF3BmVnApR7ROQPfWqP4EUM0GgCoxvA
UOws58qHp8iznpLQPgeQv6Vh1237FNIad0RHK0SyR1tlvZBpBK7cRGgKu7NQRTD+NHSuXAGsU7rz
Me3VbqZGb3CsLJoVSPBeY/jmBlKIivFo+mWMqVCGbiSabJB/B4zZ925yU2P80pYXcJx9Rd0gIF10
xCMV5WvnSvoA4zErG3pR0L8gBCRPnu09km5bCbKHLrI5TndF1/DbMtmr49SdETNkTjCVn33aoUbE
QC9hlduC0RBpC0FkfLTy+1EnJF18EMm8VsnwDuKwWY2shrWA1xxLdJP75RShmGNM5Z3n5z84drqq
jMTqxoxVmvuKMTezWS6xpdCSH+p/YkrUPuZNBVWuSwPxi3TtbmO7TLU6Kfr0HbpL9Sj/FdX4oLdm
Oxe3qPWTT42C1o2qmR7rusi6J6vNMDqgLgf7G/6sUx7ne2j8GOX0CVRJv/QmKufMOlQ+81t9Yro4
eOufrMyXDufvyPJZ0eAcmvC5x3BmMYwaAxOqWmipbanL2FVxRnHvOUHjRhcSdQ5mOaBxgJvq0Awm
b7SgafEu2Xap0LuXAz1zlNoNS6LBioaejnhKw+k3bWK968I/UgWoBqb+uLad8u9kOuVOf3c1Wsm6
dnz9ZMjk2jxanAGun4AVNEFpr3uZjG+tYGrWGSroJar+MAbexfIb8ImBK3Z+A4l2QZ24o4oVEXxR
UoafTTlynxZtv5W+d9bmtVD+g+41/S4u/RmYvtblJECekFR5cXmakX7ZiixOdxE1h9gVJwlz3dYh
1V/NNkw+y3BQbuCd5xHakWCJv3UuEc6ltY17W+4ae3xJUC2G5hvYmzAoGE4sSDO5+B1KBumCau2U
HEcyU1dB+TJP35kMH5oGzK0oauq2COmstUtpzPCql12YHkP38VtWqD+Qv7KFx+WQhQUYIOlP62y0
mAbr7AGASaz+xgKlcN2jlHb1ok/9FNQP5E4wP4zhfRRY0TZy5E++NB3EIfYU0NRH5DCDNvGfjuV8
O5yPFUpbkFDmZy/rduEwHsdRly4HFhAVapCfc89RQ7mFcjiFDzug0Ze9tGZDtEIdcGuXAyWpXkSz
uY6MePEOYTBaMEoKt9ONSER40H7skvtAwaFS4pBM4R/polPj4O3uhNHvIj8EiBpaSP8tg70p8upl
EGG1IcHSW2GXGVxEhTL749mO8UEd0hRb5F9zaBFChncwX50VAq2gDic6iHgRp2ZBRyYl+E623b7G
OJk88kRLOFjScOUuOF6IpShdddnznEYaVTCv0sy5K8V4s0YE5ET7wMzPixGrzZzAU92Nr510gK06
29SrjZUBEdc6GfN/SU6JXLfDKwbx3pv+B+w4tMu7AQQS/eyFLi1GYGUxrpz1xZcfQCBE9FpMIRBU
pgGMItPdJHZnrWdP+iCHWgDomc2hz3vnx2rx0oRkTQV9hEyfgMTohymzlzKnKCDrdJXM1EImnSW5
cic92lB1AzGRfcyq7mokaJ2kzonu1r0fw5sFLROjiWkD+siC8Dt6m6bmDrFBAOkAYzznoMLmlAuw
8oa/jjnaTUzZgci+YYPSl715kcG5h7qQ23AIh1thntAbWacwm9SyS+8Hw3Ve6t4Bk53Nu650GMSF
0jMSjckc/q4XcscPNdGX0e+6oPEo6mZdhV22G5sQmc/SSrbwtz4LFKCf+gg8fU+1ow/pkhrtAu/D
5G6t3Em3vnGNRUn+QpQk3GMP62fpPBVOgRWladiR+pdQhM3TE5+AFZz5eweUV/0wW+++kt/cR4Nk
LIdo7Wby3udVMsVT3VsWhSizgObEQTEm3rYtvPk+8PCOpD1xvgPnoUmt9dK2D1Uf7Wvw0KxnbRfk
m5jG0S4vnkHmQ25i9w9lu+yriBy0fh/5Jk+99ehxgV+A+UayysFVwSrqC5QA4KCsXOtQT+iDIlXI
Dtg30t6rHiYrA8LBHJpGVa1b8aiq/BDo/GO5dhGRdADH2G5qv/XD82P27qLcvB+QA44RgC4mOFco
TQ3knJX3GpnTIffKc2jUzB5UaKV6phZ8d/8tHTEk6skJNhFd1bODAKNsgrWwXmYsVe+JyxItGLd0
l/jj1mCeNTEseG4g2rXVOXPUDuEbRGmWldcOqFpqGljYBZ1DkR3nUZyKfqFO0n73UeZuTaPZ0s58
iHp/j3H+fTXcoQDupHlCOwtLXYLhNV5anLqXPcTV9JT7h6G5esLdDoSCVoGYXaKnpZaVpICeToRH
1G3wgiCy/E3UWuwAlJhDdK/jNngxR4P2Rv5XgtkbzfrWWt1OQtG3Kp3HJZ7RF5TB37Kh/xkQz5lQ
uhHiB3CZe+ikxjyvyQwW3nbVxcl66WCjs7cuFt2mHa33yaCWPYvSaor5lNYCiua15AAO8g1F9F1r
51DLonEpyd/9NVVAYn7FYEsB2StwZNjK4ZoV1rc96sTmswoJWqKKEk7q7ttRvBB0f5L1MJWntgWC
tlH8XOcBvIb1VzImlFw1WaRYsyeNaNypuOTM01TJoVmm4m008EXArTcH2NqnkCIm8hxjx+wQjQ1e
a1ek+2GgjuM792U712ykvj3EOR38wbrRkficl6ncon7xPugwLai9c2owWKdiJqGT21ykDHkH1Mbx
WXZzdFP3VuXFRxME2wJCP8+ZTgh9bPvafVBTvW8lWvboThZedJri4tlGMH4R2bpYWkrL3VYEBBiN
+ZQO5j5p+2NpaVjkuPekvBZm8oiecc9gv007eMySXRE6bHJNStGRiYJQnHExPVW2HrYlw7ToCS0b
O88LMHPgNQJxVGZ4rkILqjOG3GjrsW0ZECePX89pfSy75eLEbkX2qxgVnt7CNNwhi3j0CtBJmlUH
mnbjIKj/hqSxSPVSxun6c8KUyhCF3r61/Ld2gegGwv1tNJrXgbbdNpm676rzm51Vo7fgFHdTYpNn
F/s+S0CVyoZGKeVIuwJ+l48qWgXUwSWrxMjXxvHF+0zBDNbtr6UTcBmYGxg635KuuvWJNa29kSlY
l/sbukPue98QO3+5PBWt+W1udadIZluTfWH01hcM2Z+Q6W+nNNmZnJ3VEhrXConwmUWI6La7hbF3
i+quzwMYGalDRRXHvkjoCGVrZTU7Odi3MBwgHK2ZLWbps7l4qQzrn/D8U6Zp0TvfeqB0zKGK9yLO
74we8+aVy3vS2TkCpJC4VgjINyWTo1X6I4Kv1DIZ0QkWJCFAxLr1dLHD5KJinOI8pIxM9AKhYUg6
uwcAJA21LYpRATjGuCYWs6MZg1aOyYs0tJqWFxp7e4ZhwUKrOSTbAjCSb+w5fHZ7ECeD2Z8FQITA
1cUSVtC1KwCto88UZ2eWb1ZRTOTC8AN/hFJ5yEX1+WnwzA7oQnQbuvrOSUW4Lx37znbUl0oWeJTT
DZskK1za+wf8kIoGCqsMSPf3lWG8w3oObvJVjQaj2t/04XZ8Wj9EWvyxaWiE1qOFldH/R80+nEbD
n4KFm0vCj+IPx9QyNB8f21pYRL2AmUFQtd958DgE1OvxFLnzyMf0HyckNAa4OIxOqcfbgq0yKdnt
aHMAdaUlATvNUnzpDY07jeZCO2kDriGnt/YDfBmMZR9HCAO5Hn5nkuVucItDhTfhz6q501BJKEWv
Jn2tuGUSsMGJcgu+pNMGeY/zOHY2ddxjZb4mAhgxwVs+7zA/+GsJX2YUUs8KXgzEaGRDpd8/aJPb
UuJmHoS3SIyXAUCkbQGdDr1g744b/f9uRrytTw7JK2amfW39FphOvAp+PRGrTCCV45xGX3g0Z26P
b6lmNj/o8/jS0djz6RZGYjN28UM213goWkfK2S68OC5R9sFadTnFriR/CWL3b01OEBnmcUbvdUDV
VkrztMTi5moN7cx6El59L2znSOH41a9Mrh8vnxYtwtnnuNAyuehv8RPzplp1bYr+FrnVSyCBB+Cm
LBJqZC/tezHyHnsCEKPLv2nYZusQ6fW1b8r6mCreUTIqhizK4XXJqCBHXXpIawBhlgG8AtbMAYHC
VWDNzzWSscyQze2mc3ImHQ2CpbCeNwvK2oxNMiLEu9cnmge4xHH/2amKp42zvRJQEiB7Dcf2pEcN
ih/DqsJz2zqoumfxTwWxGlNjnIyiMZ89B/Jkq8zuGSPAZInucVYIIBvzOk+NUxRnH9asfX2SPQdT
+YBm/Bfd6R2pKOuHGkiiKYSMBliBd8sbcvWo6aGPd+gG9TK90ybOS/qvrK8vI9hRnxzNUfJfib7u
Euc0mEEtU+xXw0xXSwEybHcyjc9Oa2+039d/n2UuLGnwak8q3voBAMKJlkUGuCAd4heYUW5iabeR
555sUxyoKiAeHUBCz5CkX+0rAZomigC2zssm6yxQnsaPtr4xZYfB9e8CujjQZu47NZ94hxv4JT/V
VDnMRwN96ehCLNTT3eQSG/62zjWXbvCMONwGys5jUlEsQ/oLwkv5Ebby1rTpeaQjS7JC1bKyHzsR
P+gtA1fpyck01dlwpIyx0ccwi8N9G3iEhGxktLiTxFi7xG1lBcrJzl//f5d1fbCzHrzbQggL0jox
L4kSe0TN/mpzFQCyUma6XkgiTGIJynbPoZwsWEiLfJdPjGI4/c0qvXCVGvI9VtmXn8oPFA5v3eDT
sJ8ug4xX7A/YGDoSC3uXlxMkbQn42sTa9dwsaRTCOk53Q2381kqoRpx5OdQqoxnsVFjjlsSE6Ekh
Pms5A0zBPphLL3b2ft5+FIjE2x4S3U0+n4LOegkbc+uYGOQIoNpin42WoMQ0blOFMAevHUnl/hZw
mv0eltS4+QHztInb6hpk2Qm9d+rd8hJzABoCE73QAsSio4x123MBR1JdZaHAOvW0j4B4ZTG0SOM2
rpsnoi1QDqQai3v2sD92AarYMS5j0T+qydhmY3wsWiZVR/tvYsaPJhMjTLJWdzTgr0CXgDgt70vR
7w3hn4zEecioOKRpq2t+uiTAwLRXXSycdNtyQO0YtiVgc/aSQKEUXkucgXCNWzwY/wy7u0mnfE4t
51NfReLBMAp3DjQGC6yvKzD8mnFA8zv1KbR944Fq8CFfIjKE8AXEPXAC+t0rvTuWmnapCt7TEkIN
v7u1C8ZGuzmjHU7lIo+gVgGpM8dXzw1SapCGWXRJsuF5lOI1yhl4dSikmcZVL1C7hB5FsGEv0uYL
Rb12pfLxNsfTFXXzzzgdyLjUaYy91YTcdBah+BGma4NKFBHawZiZSZ0V45jhW0yg2tchO7g7SBQy
8gLBwDCb0m1RLo8mCW8ZyFOFjLYnRLC28u5WmFTCMbZLDBeqTYdyEHAFgEf3g0NSGf+8ZCKgCb4z
GrVryzbZbY06/b4sl/xBb+rAc6nS2i82gh3W5L0MqGnDvdteuk6zCNEFZeoh/BwRmYgIkZpl3kth
asULtdfvujKNF6csJ8Tcuw8fbCZan/tizghvQXXhkD3jSnyQ05mQQP5QjUmwLAvpl3DJFEKGs9hb
pvU+kZWRangg8sniNtpjedyBUPMGL1ear/NyH1mPamlOCZEcQVuy5cJcEH5enf2YJaiV7KiDFb62
oJ2TMiKwChiu9hjy4bPgyq9ILYAoibcqIZW+70i8SVkVG5CIIGLnN+OjH1a7LM5PkUqgBrRpKsF/
Zv7oU4SkMbdKOwAESwiK5hkn35PvIvlREiW4RvbHBJAyzxw4Ad0BDgj9l3F4wtHqMzSgRTENzh0P
WpXxCjc/OlgIwiE/mzckoahPW2t9HvSfm6/8MyP/Kf4QQvE3PBciROsBnsaaHHggH+wKf4ef5/oD
hoeH5GNtU9/zg/+gDrTGMxsadQVzFUGD6uvrDB24lK/ce0cc05N+6EA3IBuiTuE8kt4fmuJndO97
72NWD1wnrFCgm6sNNyAHC0mT6kif7C+v26PGp9+i/lPo7aiqephzAd6C4Cdyrc2ALMJiIfponVzy
D30r2ehv8haCbjK8wjkXhOILMS2X4AbTbtg6UEaEy58UgMJgveQSBscQPNpobUdbHqnOrQnuKmi9
xQCmZd7F1ldp3cuS6oH6SxqvN0X7XRcIdTjdU4dsHus3V+CUuH8G9LM3np1dpR+9LX46oMn8honL
Tdbaq56XoqsTEpnOJH3iA7zMkS4qP3xCSFZkJImSWPvWcD5IM9ZpGK/TAV7CikmIZ7gCMGPQSxif
lQNAV3Ig6MiLfTzztSx4RalilK8sGpsaWXAAk//c8a2oX+lWrSUL6VMIKrpgWw83Yl8+yCLMuDRf
C7g8QzO3CQfopPzDEj9h6XUIiWX9Xf563YsPIlI6RAgE9CBaGKpIvnuKx4SdZnwB3HtEX/fTiGwd
iHLxspt16JsE7hO4hbXeg7+PbF4Vg7AGADSCTgtgSCc1LHfYBwUESNYLTYRTEjRQFF/zxT+n3fRo
zADruY/W9Z4pjNACnD6M8bsgzNevcIItSDz+vzlZA09yQH3r1Bs/VbgnFh5splfDMyvkpilcOBFS
SNmBT87uN/8sHEad9ZnFV+nsoQeq2frxRkB7netDlv2WxKJwfhUlrWwy7QxvG5GRt7V36Jv4Emk8
Cju1n9chcySoWaIy8852KVxqlb16Y1dyfzpQchmK8yZQtuQCnS3P2hZF8LnABg/60d3Yyt7IThOK
NjCjaugfK8lJav2/rBvqGGiWvY6Bc45lBOSDIZPCpFjWr9Ukjt1ganuno35tUKnM6D/nKSTeJYqO
S3NlrfoxuCtnUvA+2lRVe2OhU7M+88M1S2ghryzg755FJsmIuu+uiG5hTOPJjL9G0lxjXi6hMW39
uDjoB7RRLTdkddO3qY8uqRY3QVsR1BOBpKMqyiRkBG7Un+vEfIH82O2/VAyl6AObeIYlLIKW2AW5
HtmUP8hbtMVgC4X1XleOgGtyPvS/iQVIr3zldzMxFxuJXdFg2QSTl9pA8n90dMdVf98Zv9GW9Leg
CQRy3jEIvPk1XOkPuCi6zL/5pkFZbyCj5a71WeTqOldiyNFjOkd/XG/3iFHFvnpTkJdzKv22OXJZ
faT4L15dgFofxQZdd6m95NoNxVXWBeMNgsA+UIGkTehKx6T4ONFvpdcT+MzTdi0Fy+KsIG834ohh
KZuQOKk/yild7oumei4LqDKC4C4iuAZJ/NMmxUMG7dMeGvmLNuptVbN7KoF58Kar4eeC9hHMU0UX
DfvZmLtj6vNye9dmhAnyBSLMh8mJbmMCCSFFhFUt4Ne2gRSEKdwNlsHnkjK7KMF0TelzcdvMvv1l
QvU4aBjBHHUBEUL9yEE0rco/xDDc00rZQASjJ++Y14flNZ/NG4HIoRjrPazce8NddvmwbBObeZIh
UdeFkewKfFbXoExcAzzuYjr101k4RIhzQlkzPSFuhg97YKfQnTq1s/EalzZZ6EVi7xZQaE06g1cC
IhNfUG3dd73xNTiU9l0r2ntltpFsC1bdbmhU+vgVKz4ZDBVObEbHRAlNRTud+grKAG4aUvS7zAyI
OnT7oSzp7tQQUhoRl7ZghocCX0FdAs/nUcKezH8msNeGw5s8zZL+HsZ9wMiDsNi0sqVT70Gy+11b
IPxd2oHuj9VEGyNOrlY/7q3g1Ur1N6XqK6Sf647hkf8qnXxbAxcacn8/cGSR7gM7wpiaK7Yu+7GO
8ovB8I1onTvLB7bfkSlTB1oSVATYmIDfthXfOKC1w+7sKW3gB2sqqyD7N2Vkkp8RTMYXbr8c79LF
3+tz4qo3SehJToTpAQvz+xq8rLgiPayDBqIZjoYiwi9RIIW/gkEyeaJ0Tw/+EiwZ8fTEDrNvQwPq
iBJASlyAJigAQSbzO53GAQqIj16erZvobSao4mH527550LfbQ1ntBPZFqnKnQl1BRl4kYiKkeXBI
EOriJ8WFYptP7AaPmY+sbEkbgv1iyD8U3OAmsMHARGScGTAxsA9RdUBffe1WIQVaxJo73DmtaBoJ
tXHyWJqmmvco7q4rfEhJSI6bhIOBgQOa8IQNE2YzWv70Gcze6bfJq25K+pTRW4KIlpYCx6oENB3m
X9fD9tMrxbe4rG00QEu+XHk8/TJ5t+F0yRqce5nIaS+HqAdCnLiwjMSQukpreUB1rF2njlvsa2q0
h8xO5W5si30+37m1uSna+hEA1VYs15lIs+zbTVB8EmpYS7geC9C2FEGXA2WiznFAf45/om75Sf1o
ywbkmXW0lAjAojK9EsneOKLgByiaGbTwjGk6omRGFJ4CtWyWANAu+yVI+r88j96zlvuM5sXKdzv4
tqzJWaXtBGdxedXX066mFw7dwuhAqKs9fkut3M/nrTE7J0d5Gxe+MNNt9/pQse+4ahDgPJIEDg/7
MeqDJ8CXJ43bFBU0U+E2qIsLiraABYYtcUjPOD5neWLOrGPLofZNe7Qo6KEEl8Zz3/H9ClyeqRkO
i4+EpMCVxannCNjxeGLAhEAvXJf4IzAtwbO2HQPpUuWYm6V5YZm4gFTAG0K1R+xrnXn0MmjKpkJc
SqJtEKwntTCXN4P/53Fth+ouy6JXNjM3FQbaYWJLX1NMsOY50Auj4KP3XTYUvOrvxA201RLAdSrm
XrIhvFSR+9wnKtxWU/vOhmI1eXUmR4xcIMBR5k72jLfXStNGdFZsVR1rDk1yDgIQEiSfuCCmywDY
NY4BVD/+mgkXaNscZPsytlCs8V6sd3z5SByv4waP+6QcaC/0YIg4HIh7QFweR2e4sxfUcExHGx/4
3D24smu+14Ecb/pJhQ6AAnQMzB8Zi/2wtIc0O9FWvqghu5ScoIEBPotXQnILUbz72gwdPKCjjg21
UwkwUYBEdwKNNwCnHzbzmnn3WJJyWO6pt3REIHwdJKUkAe04vmXldLSrb9d551czk8vajmproi16
kA9HvYqsi14LxAP5V4hXCKoJE3hsthhmOiziE62vJeOoVsFxZDywNKutCba6FdM9n+ZVh6OEGBQ9
liZ4bgaKJh7aMhZaST2aWc6yYYLwl8uCX/1e2PstaWhjYOIcCEKg85svWM6TTqDsMoRk0T+6zZu+
s3Q+cygHiNl+mTiNu3HBm/URQp+UC0I9d91c80beZcgLx8v4WfrkQ103MYDmxe92FfyRROkl0kWF
eUoxPb6Y/tCizOzhLNu8XVcRvDPUR4C+AVurBx1VpbQLmj6+uMOwZ9dNIQkoTVXXZRKUt5ZyDCM6
lzNjkpHlnGxBlJKqu2haKOeCgjbNPdX8G5OeG/487fy9fpYB9IEbPheMk7g00E0MQzC8oX3mgpYS
wNK75rh04IyckCJQUYVvy9g99zK85V2+cfjyMFa7UAV77CY4qLjc0Hi5+pnDGNm3YzOP3MMJZD4Z
hOMU1fdTx4BdC5aRhqBLg09HMQkKSUkuL+hwrbRZYTZgPVCaNRm2jucCl+I/JGNBafnJAhua9d+h
ArlJn4xMSBKa0bM4ekGx0y+CMC+307tivGv9cF6TrgKpsh7IkE1aqn7iJlsG/TZBIvah+NTHm1M0
C2ut7ZLN5sPDJgUEAt7dkCJTUAQ/TTt+ChLoos5BQ6n5XHM0IzIfGpJsynIRjy41pGR46oDPj/M/
IB+g40eENWjNiU+dhvA5h8Aak4ZlJTAh68oU6oJtv9dWzwztU64Rjmn8RFDhEqHqhAXkDXmHP38U
8uTXPqDaGMRkgRYjqpcgTZ7cGMAEqYt2VIoCruCPCsoFZf2akeVMWKxWgJ0wTJOF8W8uEzHagrtT
8NMLfyc68ZcTySShTvdS1MLNNLrKDAy+MC+4lHLu9xOdR35r2ckmrVG9SJ9QF13rUsQUj4e6yRXR
cr3Vy7sgbKCz/yodryQ2AeewXo5jD2PwNFd7RwPsWDQdHkTNK5kQnPn2YVLZ3qIBkwX/x4EtE6ZA
jsBT1jL4Nmio6mxg9OwX3OlBESLiGPUpJTS3lvzZN/5N1t+odN8y5zGgxYyF0v2lhXXQkbY+1Ik5
MMeFFUfkjXEpQg6bsbGyrKhXI6LRPZrG3qNdij0QjnHyB+LxRxTv740yYkpDgNRpQGMXx7r5Ua2x
DuxkTxWX3j77jyyepzXc/hwUqLEiEUKqwQK0YHr4EdH3gQhwwtTHEHda1bd2MV46bR3nnViRoM2A
Mnms4Y7loXX2a4zDB0+hg6q0eqdNum2CZNP7f7TxZ15Swifst7pUCF8XD433YLX82ToQ4DBTRZtd
PPZYZsOFL6ySWw5PZZASshHRtlqZ+DZ9IJLw3YqKdWXkzLd6zz6xXMwghEeazznjafYg8basKqfE
NsEUgrBnZPe+N+f7RV2YYniKqM9oM8RxsnrvTjtdKjKRkeyS3qb6r/YSAjs/eYsNFxHjbJ9Q1Jmp
pBY0+fUBZAcQqOktrOs6yLQY5rLTPhqN2WvPLNGEGCD6CcSKhLkYemP293oXd1WQbN32X2YYHyNU
OGVp/x0t58VR9Wmw1VPnVC8dSTyvgisrsG/V0AImokIM6J1OoIQNxEielObMiKnMZoUecGM6yUYZ
k/5wNT4Oia9W9oQaBbW+ylEfmfoEVruVXF9a453Mnh191Ef1Baa0XU0YW4fqVVjBW5Ng3TJhwjhJ
Z9FZjjmDIjrYjj17BbHp85RPb+bs/YvBXWLAnrjLoPoaGvmUJBn0A4140wGv8rJ7HZAshXzWu38q
rT3AzyfACP3WiOYtm0KHsGMLPZBEdQCifB1cmY39rM2wTO7x8pBdrsuOGQfcJ1UDz3DvpokKE/6w
x6vXKABEvFQdVtme/RA0zY2SpER8lN4YVWYxSVqL7YCRbv+NGTqJ6qHJ6mOMnmeI6wnku5LNJygh
mPqR3wkYs+pHqLAb4OBh5JzCqKa+BP4noUen6nUTukyMMA4y2TP2pPLP5pLdERdUezWYwPPmY1fJ
k9lolizvT+QySpuOx4BqAuEIcC/S6waCh40Czz1wPLu6uaQJ2KMu4Vhn6mZG0xuRAqplaB07SyC3
YV2RB1TYOERmVzqg0tZ5SPN5E8DZfWpwX/To2xKhVhpuW8vikImM9hvDG8Q3APMpNC50fHgZXkYe
bVXWnW2qd8PM+OIF/PlEMXoS06coYGOZPBqt+dCtdXrqFuCehp7NkEWMXJFCQ1Ie7+iHwDKNDkMk
xn2cUbuJJxMe7kqP2TPjGhYdMZy/bM2mJNsUCSi4ofqZFkTIiVnsmZGMad5ZSlqbtK2eY6J/K5//
TH77ohOpFm2hMQK+78SSoVIq9ISK0552BsxSEDN4wOC63D3brXppAhsMOJjtEqqQpI3ukGZsNuDJ
0quRqXmlo3zdfxCjd9Dh4zS4QF3HW+CBo5hdnJ/bf1r1/AdxxO/Gbh4SEW+yhpdYFJBpjAnYdudU
xCNlUA9qx1KSGbqMm+ucsKfCT1cJ7ganAYu1LNlp6nJN0lxCaoExHUSEyJ3HMZo746MzpichBKWA
qCYO9fo7xKQhsjVUvHdFyPkGpAKnOsNO4e8wDyPU9G8hJSq2DXDoyamb1ZKBCEtL8RBE824I2kdZ
IBMiZiXPjpFtun6GsqF+Uq6Zg9RLo4e405wcisHf2urd9VJBmWAM3UtPu5Yinb3NnPRqJvmZLXZ1
BLxbKr0s2fgjzOUzypaz3q7gcXZyigF9pTiQKQsZQZqje2uOf9KYEULwpcGqdJ2NP49AdJC0pxcG
vwZK4SZY6iFHYUXmMGwDnNt5WaNWMLDSBPJtQBRL/SFGnw7eEm7hYwCXpMzPzifCnwz15ZglQAoX
SFE5eeHGD2lhd3V6H4TxV1uik24ajx6OxCamaSLEEdogui4V7jZAfT5a0CsOwCUyK7ifcAxjzOWG
0GXolV50bTpnRHQ2IUfRNKeLzJgeSqgFW66KtpZBPz0Jm/bQeAAtUiIfOvHv2vwESjw1FEkSY2Rd
bUgvAWquSg9YV2PxSv37BKpqoO5wsk2cNH8aUBQEapX4D7q6EApxtPviYuXGxccb6jNVNAGgJXLY
JMxfPHO59yqYWZxkzs5F4/dnYNrBA0TWsKWR2arcTm6R7zHCDoI8mRbGorsePEGusZulDsTAFFKw
o1EKSHaEXcCTi0UtElCaSMZ1O1JNGumQSYUspwrjRzKDC8MtG6UkouvWY6LRi0O4oy7zbgZo0LXZ
c7Jkb45b/jRY2lXZ9u1fZdQR3OzBwxy71rYNeGT9VuoMU0cA5ZzAjl6Y5AYCVG4il64XgQWYo2dX
e9Qyf48mzgwa1XChDc/G2BcApnsav9hgY/ChMen/0ow7Wbn6UxjT6wxbwGFJTKiyCigDmgY0Cpiw
MulOgRbM8Gl2DeR/fS41cqXcmBNBumb7N1kQ/LNy23PJNjYQBWza4S2a/dfSJ+H2M9rsaVlu6Wbd
+hoMZ1hAMD8Er7kD/7h+oVXRcaqNUx3HiCqU1sWU8g39Lv/OXGow8xbj/kb7Phvjp5d7b3HYPcYT
2jdR8xUR1rgEUWKsOXgm/HOTsO66fvxJXTtk1mesf61uXozvOJyFmA3T63sxuhVibnce1cp1EC3f
RtGXe138CQEdWwhOOmHLQIDY9T5KMJXTH9KovfihQn692zukKE093TOAsodI6H6JzIuksjBbBIm6
91N6R0SgPmZKBVGenJguuIBS2Qiaj2YJJqN1bFzOQFm5Ms++DbFTKK9NZJ+CAW25of3wAqSCQns6
aWtRhx5iYkC+O4r0QQjWX3YvBvQIK8klIjX86XMVrCtELuA0qFZ0VZCbmwhoJglHLLN9uqoOeKUC
7KiSbNuH4bOP4PO2hsYBXN8MH1vDDJOLHczQuO6skYwcdqK+inRPAhQkvOsmUGFvoNaToQ6kMgHj
4lKgLq1bK9EI66/JIFgocEdJlv/H0nktNa5sYfiJVKXQSrc42xhjMGluVDCApFaOLenpz9ezz82m
ho1tWepevcIf3vIM74GFNMmkirxbGk7NtoPK0jobezBWFpg8hkTPXgDPC2oqPY/rhNRWHkf7OC4f
y8zxHyI6zV/eJE9KWNdRBS0U73I8gFBNVjYoI4yv3yWpcNbI2zzOcg+v0D7hWd0dcx/CUjf5F50r
zCY0pHwETz87M7jxsb51kqlEUAKgq53qNDvmyejj4wA8/zTI6cy5ue0ZJsXTwhwiOsF0Zt6Yb/Ku
2IilJBKN2zm3ejgHdCipRXMR3YP5JMnOV7bJhgTqTIsZDd1Y2ffW1DIasK0PBVsYbX8ACCSe8b3j
zs8lfMU7L0HTsQmTdNd3ri6220hdmlGAS7FhFpQKQmqT6BHUlAXXQTfClml6sAvS1ykZu7fO6dpd
MgS/bpV/lIVDqyBAOwH5w+QlsDqQM5YJFGZgY65dODaAmyEX/851jFn4ME672fGqszeK7gX4M218
Dt65n1reIYy3wEwkhpjm8mOAYdklflw8pHOUXloraMkyxWT1Gz+fl4cohdIAb43wHECWKu0FxbPa
mNdWo+b9GAUIwvcYM4S2vE1+KldzL8DKJzHSbJETbwaVDPs6D/xTwRM9+jTEQDJl9TWs4EuJGti4
KNLv1JH2X6JttfUk/Pyp7dB9bxzj0YlLe2v0ZbCOsTIHr5rnx7h8SBvR3qXAxdfJyJzagszj2gNN
vhhmdgnRaVVNMdj8EJFDAaghT5irVpmDx1rj3o2N/TyEqiJ2zS+YOb4omHgAH6w/RcYu9IPmoDp5
YLzh3XlV+T5U/Rvp7t5H+IPhe7cFHPVeuhLtBTBAOIwL72SErJ4Cou0REMuTFCGZrVzXITY+Lal0
1NanZPSuPt3vKak3APtufQp0w4LyiczVvs0bwBX0+D26YWb2XA/++l9ZmED/1oFH9y6NUWLHw0bO
5+5alAtKnLWh20X9bXKdP6zikwuRBtGtwLZvrd0OX0pNh2rC+KNNnHUzyKpkFjvtAvBLZmcg7VgD
be/87BY6DOgt3RvI5EPljQrRYHxRKv8BdT50EX1Z9nu/ENtuyk9WYYzhymjhvIzIkg4cOuind0fP
HxJojSHlN9Rlq6nWYeTf+3zYTIAYfHMAropgNklAGnfAEWHFbEEBG49uuBCIPQGiDjjuzg+HrNyo
ApCbJSmYfGmBnk2yaKvqOGHaqlABKrr4h4UHwWEMlmNhV/7ZKuBMmxFdwSkRErZzXfT+3yLxGRbU
MjfRwKrrDMqNn7pnFUwJaCtMvzxTJkC32pm9mmmIh6Nc45R1Y8rNn8KI1dib+ylFjXUZidNDsBWy
AwsP/y2gsrYChGdauRn9FGR8/iWIUkFCCiiRCstciOLtBNUQ9fCOsQsJA2B+3kP/Y6whLU/KXZch
U+UBkSs5Jhwt7XpmNPaX1oFiKm8UisbHtOsrbWVu3GdT/keCLXfQxEiq9OqbztVFjCBS7SltjO7i
GE26T6BFV4uxmVzsgUPYlY6kyrKL4qGcLfNO+z7EWXwcQ/Ok6v7Dh9jc03UmqaHtXFQRovqNtxYO
WG3Tr65B5pMi9NTtfpG+ZrDgQg7dJgjPTSR/FtE+R6YA3kYuYbrencob+N+NTPZLn3yNsXVThCF0
11xMwLzuUNBdFcjvGT7i+1DYnNEFflh0u8HsH1EvuKg+fE3r6CmuMJJRy25E1mge27e5X3yy/Cak
1Vw8wD96lxMMknrsV2k+A/OFaBTJ7145K77EOkc3xWjKVxNxGYCwQGlDp0BUEIiPSqNPpeJHywCw
WcG9kar92/TuZXCnh0AUCPQUZ9cRbzRcCDiFNR6lnb84AaqXw/RZoW1WS60FnD17dOpMOpGJsYv6
AukXPpS7QQ6+yyNro38WIzZX5Wy+eDYQqQBHstkJz0BK8X10FEmlnUXMA6lse3OEd40e4yLuzAZy
WR+XdyKpnotY7NCH2SRDvQuV9bdzZLnzcOc+QbHdGwuxqUrh33rB3sgi+NrZQSjpIMk5g1zJQ9ok
BZNlBpuYmzJT4rlOKewYXDgzZKrRfLurKB5RnpIMK6ZgWS2UhLY7rBNW25Iuq7Gt963drYGUgzND
HLMzyezHu6hDAoMjyurkZy4xyAn76C6AUxt7FLWDe20pl1MVbwCx72x8KFJhH4SfPVnNvEnMXwtt
gjIH9TNPkLIoRXjayDHj1zN3NNKh2PvmY7t43FkuxlL3DDKfijJ/L3LKqBleEPqEfQyXCB2sWTab
IsUILGRG0eZnw56+che8cu6MMF7yhcxkWjZ5BRBRGeZmaha40u6WLvrNxiu6AkTHaJ82TPsQNBwu
AJ+1LySsqXEbScEATQx/RsN6UFP61MbzgWbQKR+7vVfMpAbRCEM7Yoar37QIaQ/q3SirkzQzC9pZ
+j6XjKKmOLqzGToFsYSZkNOsaKxn15RoajdUpIZ5ZvR7q9P6vQ4SwB/BMWZ9ux2Sy4m7o3rY6icg
SuuxNV0g/OIsTPvJ4WTLluwjSZb9MgWXFhVgI5j2Q+ht8lwesH7EIRNxAJseXWX9XfBxBOE5M/zK
HA7vtIVwjnxCntKUmqfHoMNHyR+7FVjXbT6yRMZ+2aoxeRBR8q2ciFSQwc7adKaPvJVrP1WIoZin
JPbWaaz2zEjQdqnUK23702QuxWZZEDVuETRcEX5oBhbNZqTpePWwAzkkrnHvWBC8B/chWvLHpRru
MTpDU6kjsUrHfCdsG2UUQVujwS29dpnllese8LlZq70gBM9phc6IleIv0oHP7QZI0LA4L26Hno8V
Ehe80nkxEo4OU/T5ZjAhnfdD/inm6Wo57lscuGvTjF8a3/87u+YuRE7vSO/jKa6dJ6PMgm2cHmZX
q/IcHCpF5AMNIOAlyVD0VgZMbRDp1a4CJkWN9epKZ20DFgYWuRMpHq7pvHFbZ505y083J8vKFRcc
5a1V1dQrW4rDVA2HLAkPxYCMme1+xuGT2yVIuZj5te0F4zDQyeUHOgrfVW+cuIplxNq88dD+Yfny
7wLo+GShL8MYaZmGtWEpRIax86zNvT2BVaaYyyT9myTDTeTfFepNFsQQjgN1q6vHgNS8adqVW4iN
gXa145bYGn/HknIaxYt/ym1zwclmP/ZGAbd1LBAJGDZkTSSqAYotQQfcJK5/Fx8jckPvz2ZrG8ap
mfqDyOznDCW+OXidewzX5VsvaY3b5Xe9WKcKbA7CKU2O3469Mw0Qf+NcrvleaaWYLnggZNtTgBp6
jO4rTVFLwlMdxnbDdxlcifuD7LQT6i7G6RcBtm0xCxDxKKpiDRhaamX3PwOruK7LTVNQ3LvMo7PZ
QQXOTCCoQbfVNzN1ADPJBqme9o0fpqQ2ivpdnkl478WDpej5qahnycfNKpZ0dNN0homvuatsPXTp
Wv1uTHGX1gO2V8EEQS/cTbCHd7Ax+S6NrzZiEKciVPtN54DmUEU4TbtD6sW7QNb92kma5ix62H3p
8pMu/SlG4FM/5X5xnqvef0qKRpwSOZ8lYzW/iuSqYBkFafXitvT1+rJ5zPKAjs0kGSRlkta1WwtM
FcfntHK+BDjEsvMwdC/wRqzV5F8FRssMjQEx2I1A2G1Zo8C0HtEdtJtux2R2rUT83RkgQR2QL+SJ
Y02fuMHkLlogtPtrIYP72JIck9aMpfNYhOsUVQCXYb4YQ5pIvQlEPz8GpfVk1AkTTUaETd9d68ld
typ5ydP2NZbiuzFGslDLxp4ErLQ5RY+da17GKMx53uJ+HHVHd/hcAoAGdCIgyEFd8DmCKRCmwmXw
MU7Uu8FZ0rlPIv/QR+ClOtfY9zE8ZaOieSGec9+HJ++QFohwnO4mBUnRFRW7CUWv1KE94RkQ/UIB
Wc95CZr6oSnKNcd1wb2uNl7BiwrAhhSG5GSeAWWqgQ/n+iRA0kih2PfOpk2A7454iC0gJ+uBciJn
4JUa4t7OyquNC2/TmsDT8cg2BOonQb6ZOyT+ijLbukiI9vhZw/23rTfaysktztrqNQqb38Hob5WV
A570uAxJyOg895zEXbBFtfDcdqPFdElxJPflUaEeDILlHa7OKYiXD8Bu6AOn6puC41At8zXvYrUy
B/km5PJT+dznMAke26HSqvSWvGVFaoK1tZruwxBB9IosyM2d8Nmt82fHyB8DOwUY1u4yBGnuJbWX
XbubymQAnAQ7ID0Xb1ioQZYOoXiGeSFCIQx6/GW4tn43APLtaD9NHtuh7haAhMFuAFbFGBwKk7v0
vykQlgb5FNSIcpFAGu/wnKjCTSeb36gdnJ1LDpFHCH8arbF2GneVkZXwsHe56UPuUAGclEWcikwe
TTe+9hTpi/D+Bn2xdiIAnSZyuypaxz7YuWCamCm0+RbEBzRoRuuy4T7P0tlAWH2xqNxQdJ4xZ7HX
wmpPY1hcM6fYuiDQddbnwtmUQbYLM/OscTVOOK3+HZ4OmKQxebMMRH0c2LHLglKVkpdyad5sG0jb
7PTkZxES8phZzTnLg+kb82RgsW/l0B3dJHoUKPR0YYWodNb/NsGwD6busXLBRQf0LFacrw2rMt8n
gf2hzT4o/jjwFDlPIw8ANhr/mXYvUXml1ZKS5orpeWNTT07ZWkM9GEvb34BeiHyue89fF8ZXYL0u
6HYR6Wyv2iS21vJCnySLibKMwUZ3wzl94RX6/QNFRZNhMvVdzFD7ikNRAEBDCiPxHKovhP/ng5qD
tcnhYHr3E78BWjgTX5LF36SWgRgL4mkPjfmg717v+tykr9rFMByDU+ffuzbZVQdDUACqO+v/xZeI
3Uf+WwwHvW0CSysv/+qLyE6i0UiVrmJMMWofPq6Jt1LWtYDcVgL4+La94BRVX1aBdiYC1c4bv85s
NB5d1Ezde0/F6wnmmuIJYn4yuNBq60vK3c2CGp9PPIqYU/O2XADjJupeNMeaQ+W9ONE3plpUd89g
vfgVN9bgoMoExm3zwWNQw4GTJb9I6fMo9BCT/oJ2fJg27vDOhUdxtumNdy96SL3q2E8Yl5TbakKB
J9v2NgjHnkYu8uFYIdPDkBr/pvcdf/Tfp805SFbuds0v9WPpxRmRt2Y5//uU86gwF1X1qx7kcv1A
ZYAt7yqyDt0I4JI4Hpjw6lumHx1XytvqM4EfCFnd5fzvshtf3IxmY/UfZI8vNuVI1/vND+Zxj/rA
Dsf5qw8iLH8nrHZfeLF+IT+0/aFeP3pJZumqiC5VuDDg+jboCPXAP0bUySdw/TwFmkenpgyhcptH
vRzJOBoSa72vPTdmWrlNUsi1IHpm/SB4dwFvi8XBV1UdyZd95I21rLOkk6dzpLShviMBkjGtRSSt
eUnCPxv/P09J/T7lu74D+kXGCBpm+hk5tN2F/BIJ8QSPI8n7sOjqsDnqjcFnLVRnfL6OQvqHm15B
Iddo9RVUHqx4S1wVA03WSBMHrGGI7NlW8NeyIgaQ0+h7Y8y0DECb8OuBuUqyaODm95jPgLWGlRU9
6nvIJceSzRUF+obwG602q78jD5p/AZDQa0Fbsxvi0Q/+FAPizj3yMk6kRbtCssFsWw4HzV3IOedI
yLhlPGuYyZxSxb/3U5wG7dyuyHgfHIIPLynYGhnmHxG5FU+O+ySG91y+joYDoJ/GqYW5SOjSYkvX
fkjPXI+fCPF6KWRcvmwlbRD3WLvqxouLwT3xA8bxtUpM+KaYhXDpgw4ncDD1huBaOowO++izKuyn
znj/7wEn2NDVCSk3L4/5Sho/pZcHLx/Eu2nPp3YeGRW9TlaGTTrxvK576E48DBZUO8MQazEwqVtg
SkA94uTmlwFS3q1CfpFtOOtAwUzKQUPNOqsBOD9f3+G09sLPJn0co2sWML2Z7b+mIN2xzOqxJzrE
6mkCjFTnzpuEumpWANg9Yz7M9YCnCI93BJVVon6JZmCBcOfKse7TEBVJe2SgO6qPPrJAKhEs7G/9
lJvxGwbGV4AwYWEnJLnKv1j2ENxlPdDv3KvAvsDcZ7rdmKCH6Iwmqv0QaRSuw45qdGgnRaHnhXdo
LMKlZCqLts1fNxpuMqwfjALSbUFi4rfy1+o6hvJW8CfMF8S9avqFYWt8TiJHpp+Tu50qwALJT1NV
z/TO6KwW86WpmdWWzYvqGLRPiV3tmip/qyfnT09q2SXDxffkacRji7EEgj51e3Bne1XUBQ6K8WEO
2oO+d7M1Q/UJrfemobvt2ePJJpnxDOChRdk+Zh7CGSnyRHrMngXdGbWGdaDUrir8F72hByc62yJD
DrhGcTae9pM0D6kSf4fI/dPTSdVIgLUcm3utOd4TjdLEVKuuVq9xET+Zk/zTtPkhgEtHyprimJbn
Olq7K7N06JtM4NkzR52S0HpITftIGv8c2t4tW4yLXkgWLY4haHEyMaIjfe6Dro3KaLzo9LmOxjUN
5LWOlbE0j30ToI7UnRhzPA+GfBI1chP8HTJKT2ioneOo2XeqPviJvMWaWVXYaBjabnLVWjGLqV68
2rx1iolZXqoz4hBHnW4HEXG0LF5rL71QxfcMubt9EcZvJcwBgDdet0qH5ImWqA0yjdIvcNqvXiTf
IqELR6+A9jBbs8cCpArOWTi/NDHa/sV4i+h4WTlKdwxbP9VkkSlzMX013hud2CgGOWXc4CbkXFxh
vFn28iXTHLAGVAOXIxT1tFCr213g/KAj1PLU7Ke5zh4Twm8fpOecGRviSZD9G/PTcpff0G0elBeA
aFTddeZgzTqxt9l985y9I0O3chF4C9v43vXrTeC3x8VfVgFie1VJsTs757ITrzpuRxNQqpr+TjtC
tchSmsvMpY6DVM9JLQ5tO15hTwHWTsWXY6mjF8/3gGx+rCF/NSMLMgAG0EOD4524jxsKrSmhPZos
5sWmq2SW5f3g1UcPew+Y42Jfx8QUM0I8kgQy7Q9AvN7LxLxGpYkGWYt4xnSkgCF7dHZ5nb1FS/13
qIdL1BmQshXx2W5AGKE3PIJK5i71As1Il6ZioDQk4klhUIGHwKnJcdaU9UbfE7PBtH3Jz65y3pSN
oVxj7KspOoYjOR5Zwhgvb4sR7pwwuuaiuRiyP3UzDmUIZhU9yWbeoqpi7YJoPE2c/O1s4PbHTVyc
EJ5JGFMnJREDjGS38FGiHt7DtIFTnC4Ys8f0IoeNfg44ZdHWWBFx15M/YZPdIQnLT7NxgDhoX7ll
73kdyjBZTM+LHaVvkeUan0yMBswNgQy7ffqnXtRhqoe33gwRSfXLT8Zr97M5H3QyWxfW0QOflbI1
sePYIZC3EeTduHRQBfvLRpXuoQ9pqHegJ+KxfkPg/2aJZJu61Vc4G1uddbRJvq08upQjt0VYbzPR
Ig6Ze+gQbaYVRLbsrKmQaphPHpKf6AUaawbXxyDrboWYngPXfWqF/VpP4RGmGEpqmGHWDRZzRnXu
hMBYi1uTeiNdgSHbTwZMTNMXxyn2V3Xl4GS1OCByWdZh0x8Izog2GeWLi7rKJJODZ2aPvkpfAF/t
Cf6/TGfhE6Fm5y80C8p0m4zliU7DLkw6485JZv4vDQLPnXZmllwAICNcoLMJSEFrw3bQySq8Q+zw
mIh7iL6goAJC9TfO0B7IWrzqac87atjqBeVb6VEbfxdd8JB7Ag0JZkDcwYjPgynEznORLolguIYR
kUMCVhX1vRraSziIX0DbOzHmZxFMJyfut2HI46+TTU0rWT+9qqVTN4Xx1asYf7iultrBW4cb3Sch
dW487TItzJ4b5pdguomIn3HyJgev+9p+MMN014iUcJ6AAbeBXbatOlIXvuuESCe7GYf4yh26j25Z
Lohdwguo22tQh9u8LS8dSu+OP+yCwdy304SrdZ5OetE8SF/AjWQzumW/8TIAOhHagorgg5DuoaFH
Ld3iKJvuuQqWLQQy/y5w81fEF/ZwM74CM4LF1lroqw0m9HiuRPoJDfiyeC8N/2tK6PTXjkVYaf4g
jXWwreBoKbmRNih/EnkyvY3n+ChRpUjaaQjiTNUxT/KzAozGdVx8EyUxi44yB2fUmnqat+1DvELI
SNOKyWGSoSCiTw+rmhin15zrEypFlnUI0TeDpg60VqLRzmsBuIMxNfuvXqZ/DLZFN0W7aCy2VtB/
A9s7ODWNeVJymOUQC5IXEYxwYDB3S6J3FaEC6UNazwF8+P7wU5JXNWJEEVH1X/DDqVzxLtIHgS9s
hrJyp/+yrfLXiKOgrFn6wCkeowGrYQdUWtPSO6Gwgzglok8aOCClzFuGxrxeMTq4LJyr2l0vEaiC
0M2kNbYDyPPYtf0Gm8un2iZ6tFl2HGKkRyQI8SK+jCq5B3H0MCtKs6y+Czk1ggC8sEBrK6PlZqW4
7sTRn7KdsDSXhz7L9jpGG2I4lcawjWk1JNQM9UDCXvTyNXDltbaLR9/oPpvA0XqlCCE568pSn37c
/1qjgxq9+zUmmO7B/0yCfi0LcuqwK1CuWfy9zPIdTlkYyI8/ZRadxoAQpMWeCAWArLAXizaGb37l
4bJNB7igKaakFXRHWXabhQjYNcbRoC+eFP7HGCbvwBVxzS0x4J6fWh5iLMTj7Fse2W/6jFLboY7q
d6acLzzVzaTmzdTVx4WAD49wWc9YcNGOvCYzbN5pJBeuwzd/CVKGomQEKUmumpA2TY0zGcCWAUgI
P3jcBKwhw0LfoPQPHUqbNaWTN8uDTzSbFlZbulh/aw9KAHUAFNf2a/GRXPTaXRMnB8wwt0r2R1/D
0hq3ehI6UBg02dgUCHg+6xXJctm2NR1H07/0Rn3wsvm+0my5DPUthJZb3ijk3B+UOERVj8eLSQcF
m5i7MlQ0r4u9PiT+PSFZfywTWC8vXXaxbKj3R7p2tUXCXvCUJRlNnaeHIPU+jQFBvbz/wZiAFtqC
4Jb1Wg+DcRcNBZg6eoPdsqHZ/7c0rArRvBHLa6QdnS6i3nT9pzLRlS5cYjkjwmEl3SsqxyczKMAi
Wpi0lNaz1UynRQZ4oC2YLiFVH0zq1RP0uwMLk/HWj2mWd2CfmHIlfvM3N9xHG1cMbs5bIBGXqlWG
VglqGHkgtrNtbgfdrSq8iu3KlEPfWcOhFMxK4x0Az9GLymdXGwYZcCEjlZ2wl92HRBHDpHbw5gJv
RLOkQQFvYHLf4Kk8mSr/te3x23AMioj+S0gtzlHoJYr1AC9vRuskHPEnm7JNh3ZZ6yKdLLVlETuy
pj7AOqqJ0XH3f+gDvVa1PJm+sUurfjV0pNSqK570LllU8LR0+W8aTq+R6m7Uv0AG52vZ2EdzRnuR
zp1Ha8yJ3Iu+SL2rLPirDo3lrqy3tMJpe5EwUxEA7F9bBIog5vpM+ddsws8RA1GSBwy+xToW7kZR
qs5kJDpj5vhg8bbwvBRUYbZ6iDftjGcDK1EEZX2XF+VDFeHZuFhPc9tgF+PRIIeLn5X72czo5kWX
kr6X3gGznR89Y0Df1+N0SZ4aX2x8wMVuCR7acEDWtdCv5anrsrfRnJhRdbd/kRufSR0UpnzgyC8u
ocg+VDODuEfNMKJ9b2oMvd+38EOpTHPI5Vb8QFuBYjPf2WxKJ0mfJCPiAdFxn+ymotYImvK5BqKI
huXOtaaD4dXnyRovGesTcQd/VzRqrUuzLC+/i9hbESVo2Hcn/f0zhZQO1Y5N1d847rkPHbZxvPe7
HteTJcF/Eh/XIriflvGjEM7HKNAGgbodpeN59JvvWsLYzs3u3WzRRHLCodwL23gVZLFR11wYtnwD
eHyhft11MSM5NNcfGMUs6yRMNiyiGyp/3wgz3fSTSdAqLn350gx0Z4gTBGfYk/NO+PVry5FgDs1b
h00ZvG1ovaQ59OWus6G+EZI+k1Rvw8w6NSyPKnXOY2fiZ+K9VQ5fxyCZrnI47Ii1B+pYdt0pmpKz
xwrObLk3B7GbE/WgUOuNM3h4LShTbg/iaQyeAVgntvGNhn1Fyt5fIGXvwrbZiUptXbWcEqc8gFC+
FoP13k6ceA3Jpt+7qBIV0ylnAAiUG6gRaxW9h00fQ/qLjHvLL3eZlW3CcL6niDyUZXvUH4zqy2bk
bmj16RqnUUm/qtfr1hL3Ang/3EBSutg86PVXIfemS2VdVepvpE/MKQoeUit17+K8xurNvfWdvc2X
YMvRfB6I8ZNjnZ0JJT0PsnZuJJry6/7N8GiTSPfoNSCRBAbx7l+cOG8xzow+l9n/XVRyKBklp7H3
O2puSB3i1oT7CmnPTVdDS+Y81gnqUaONYFUanWmJDnSk9Hk+i3mtzVPHHnXzXKW/o0qrjY6otTFt
Qrv9hq550911fQ4nbFo0Xe4a43kGRljo1h3n5OixUL1a11ycAjZyAnU/7bpIa8XFML1TRvxMF3qY
/PNB25iMZOE2oP7O4TzC86RfcHiwaSB/uXSqklJdq9R4k/500eFk6RI0zf296CMY5d19v8D9Y13o
ml5vm0BpFmW7tTgdehdkV/HjICZO/3zhInGw27tZ9V2TpQU2IOEGmD/Nct3InQlY+oF6TnXM8gzf
jeEjQ0q17q3zLPorwHpcDGG30ofmBu6MwvyTm8sFQiSlUgt5Fb78TAe2TP7VXXUDA8c2KIezDfPR
VduFJOtyywwI2r2FyKOPoO7tX5Xjw+TjSsxaghHDExr/mWLJ7uz4dQA6o8OqBlvRfIaZ9phqSoiO
OSMNNuO+GVEo16QI+6A/rqb1Z/ev+ioXnyKK5aJPgSxJH4pJ7jyl0Oe9YhcWZD22Oc1aoN9VZctq
4uxqeNaDMl90G1hv66kCpclsjqTniLYXMYU+DSJTGDAiRU3fNZ+YKCQrMzXP9CAnVd85GfuImO3Q
YKmGnyL49mDGoH8Nzlje1ZO1iqMfo75m0w0c3xpNR2DBC4PdAUoeBGI3euCu6BNB3zCXxuzo2Fjn
/NXfRCC0QDRYAR8763aATWJMV1K7R/wLg3mCqBa9ItCCKgP8yU2bW5uvgkEWCyNOjG3RTjeHnEj/
Xdt8DH1z8iiI5xqXgHg+Muu80yeIHUf4YdNyAZXPI+AvOxurGw5yUqFVB4ukx6U2z1FLyQ66raoK
IN6iXGOuueqW9l9i5sYhbmbI8GCmlYsPvWvMYF5X9OzbqDwNiILrVYLteBR3p1K2BxEijEJqQt9T
7y0j57WMoZZnpE5fs+VzHJ1LIZ2VP/QHRIVAAiNrGMKJHtNTr+IVSnl0wH/0SqmLj7ru1noBtXLe
VHTGNIIANNidvnXsPi2DnVkW3xWdPK5Niy733bzXd9ViSaI47cUw4bCRYdbBotL3TG9rItYd+iY/
+ujVSY6eroQIyogZCakKxQlmViS4fYeZSfStP60u6798J52z0W2143HfcJP1h8f1lw4byG5tbPZ3
WKpDLWyCc4TCAeL+tX/mhcXcbiwcdytyq0meI/u7bC086JI10xAVW/txMNC9VeSIU/+gM9U8LA49
haodAR+nDRL2t56Vm+b9v0Q26m96KwwclkM+AZTAf7qMDsNCBshy5Buw7okFCZog7c6mhw5s3LGY
5Q8tnL8WOz+qV7cvb3H/PLQVlC6FN9azfmoVtwMA5VZPcGiCIikLDQCooF4WxKOBHV7IcZsbHf8O
DD1UWunHpJuGeo1wpi4UQz4uz2lP+xPRXDa3joYOEzzqQb0CnPEzEf05aK1LB+DaxTQmKjYsmESg
WQwUodHpuc/YsQPwVxRPCdjw/qONJvIRZ5OZiKz2xhog8YMOOUHvr3gyej1llnPQu0eHEIZhNU+y
htyDye5KB6bBH4FifOpn2FIAK2C0EJnPRBQoFreu+NHPW5GQ+SUnVfTJMJP/BgHzftQlgnfWUUyv
Ue9RrfzO14mxlmq4N3P1qW1wGo/hhTyHLUDMBXmJFHoTOY5evCYhRB80Jl0DpkIR+SlPQW9QRi9z
2jMdZ0LOBmVa4VOBiLSDCv0Nme1OuhPQSupKwk8eG3dWeJNGDMzWA37A7JTpi74HWXoMBPKn2kqC
KlYXSnrTcyA1WErlzieqbyf9gdQIa4dlgc+NXvIVdbIOWotydCTUh4jeFV6Mop1p+kfiNt2oGx5f
8Izo7/C1XRoMepv19UVx9tTmsldzeCBCwH/gBO7YbXzJJI53Oko4IDHMXD00lbhnCvUvfFdM3ij8
9GrM5Uza051ZuWnFCjBTEAlA7iI6zISqbAkedanA+tOPW3Y9dC8o2By++tjXt8Cy3gkdcQnMny9R
oHqqEtCSKMQ6nyk3vynwZNDxi63ErquocPQhlQwzu59mo48w4sigWEd+WvZbbTbXNQH83y37dYJu
p2OHHivy5PqbjjZ6jyUjZHHWKb/V8WDRZS8OgP2zjjY275XAfeA9GnJZlg/QvWPI0VVMX6PWdceD
3IUFQWwYWbN6oeQcwDnomLiElmZUDCQzzBvf4TxdMpJrMV5FwV/zDHtHHAJmfBqh8v9Vo+Mf+8Cj
l66fn+UiERk96GASgZBuk+TijvA0wTQFtBp0S8EL2jvIwvcm4RiIw9HrnI+MmY67fLaD3hZW3r0S
s4rZv+f6IweI7QKjrbxERfAQqOr734li1bDr3g3PW4Uu6psutDoo8kFin/+FBPce9Ohe/BdcnT7R
Yg7TOsPhDrHiFV0eWktst2B6yLKLTuY4e634NQQMhoLVSW/1ZFZvfSRPVv9K8OfCkFLZeGh258mw
w/3y3wfr3a2Pcf63vkN6P45VtmdVLU6988HwIpXwLw6QdyJCa6EOj4i4AZCRv9GLkR8ZhDmdGoRm
At4exBXtaF/Kx//RdCbLcetIFP0iRhCcQGxVc5WmklWS7A3DsmXOMwkOX98HetGbVj/bqoEEE4nM
m+fSFiaQ8dKJYkgRM4alL546jOwDriXmg2fzmGUU1ZqreUSNBMBJ7gk2/AoPEPMoIIFxZSQiMcuH
qbJLNehL40wQIKw2+eZy5XdNWDEhmaeEpVqk1dWrkE2wkisCJxyAnVUCVoybo1KUkHh/n3sY6eBk
TmvmA/hrveFxoKrBqDm3joqT1vWBPzIXhW/oiI+I79oQE429swlo0vunEMSQovdr8Gz2gJngQVw2
K8xXHx4zeLzW96oe3owN8NIPFxPV47l7HNm8a7Zrn5BCxOP8qHYmCHc8BJb6svSLXfSvHm4vDHc+
hiwR8w6RbW3YHU0cMvupeSfzFS2eeZu6W5HKQ2st+0i9Lz6wn04gz3rN0Cr5HE1Z5sYxJw0xDyMC
+8v0bcGWYi61MEwQL/HjsoBX9MGFzhB5DWqMp5GguWryKzy9pdovtjZHiNKiK7tY8WNmHmEefALE
4ndnY1tk3h3IH2sudJI/kOvoVOUA73mtzP7D6+QeF8pEGJOEmN/wBnHfe8kTokwMXFQFnwaLWWpT
HL3N3OoOPetuZkmHjP5084SWkkDFohPMdTRDv3UX79aTBAzsttwwsw59ZAJjXz6aMGpVcDHrv2az
lz7HoGQ91JzlzbpPY/lURhCCWf/ow8g7xxk1YtWTF8e03+2Tm+f3MgPxyfNgQmk6+md2DfPUekWM
UINMJlSDEXzcmRipfGysMUPjRU2oQ3tldjfmEb+TmanznswGY5f1fiCcJ+TDJqJkIiF9MUNnD2ap
mDjYkE6YvdWEC2KSeUMTc7g/38mrl9OsRihrsliiIk3Lo+lGJVQNi5FaTZXtW9AdbtBtzYPUYI8y
U+M0q8FE40yjZu+2g8fUde6fzEqzaMaFqXNZR8Z14/I7MYK4vIl5ehUbRm6/tgyahOQdaHrIN032
amJriZSp5m/MbeGZNwHMvC2EDqbYoRvwyU3IZUWYwsqMwp4LZHfra+HXe2V7+7aFFcyiM7VVQr9u
eG6UfZZZg7maQkHUkqWAzKq8TTPSOau7pzK1UEbXcAdIbrL5Vx8hTYpAevKY5NH6zgmPvW9V6PXL
L7Njm/1nbcp9QzYuJC4q7JomtyBkfK/F6GumvmA0UxX1VCxf/fxDyhfzaZG43NcyfM7Izuj0nU2a
ElKcSzDFkK7ctvJqFqtHgtmumDyWFiMXw7W1oPuwOhJR3ng9Iww1qbeFxYtJbGJCnFlQKND25jLx
YPecTkxUMCmjy+Zu1iBr2qSlkgbIsNRXswRaQph0y4PJc8yuR4dyi8WVCQ0cFq//3TP9Y22Y7CBN
Y/tuQzTJDDPL4WZiMU+w+ZJ2/Pb9YaaZHi3zqESXOPkcRvf0/S7O+GBSlzH2T6Q4RZ3/LMkHA03b
nZX6/9hkck4/8Q5ikEcTjGZO7AMLbsQdzNzuyMJ7fo62TP3iseEa2D7cPP8G1Z0Tmx4utsUVNJeq
BeaZ+N+XrZbLfrYbJM4RGSCbo9kHVLVuzTt0ZKO8aWfGX8uv70BI4Zm9wCR0a+vdorgGP4l3H7wY
PBLm6GZyFKXSc76qY+wQszufLCR+61zrZAK6M2Q4bC8XjqLIGV4YZjmZzNks7HimmsJ+C0WXp8h2
dlE2XfN+MKjNK80Xo3p8lvmH4/Y7E1dLO7yY7LJo3yNp/QtDG4ywpY89b7UYRmsYX0z6ZUpBczfw
tMDlQtTMICRtQUPT+pF2xJHOxgOoSMHihLX1ulo+XcVyfBpV/AYv64kBk3KzIkLZgDpkGCRmfLTz
4wapxHAf9cMfGGbEkIX9fYwm/27Egogpi5wXZ8rfru7btFgB+i0gvqPceleC+zQ1C7hXNQSPY7ci
zq8a8mqJIroIYHfHFZy41RUlB+vwk/KTzUk1JIYtjIxVcZmTSDbvk+iuZRLfF75LUT8CvGsshUr8
GgCUJSWWotnvBv8+mJRr95h2ZX+f+AxbZWFzScNZ4lwL4ms5+Ez50V6sUt7Ttrh7eCAq5RybevVP
hXlgqhnWZi8VxwfZr9fFKMzW3u82duZA35+I0g6Ufs5XxgrY+NU0v8rSKpDm13sv/MdufqQlXrqX
kvgzOQyd6/g8RH8YQxs2pBk2yr32Z21Vl5mAU6PhsiAlbJpsfWksGN1TjSS+/ddhW430ixS+oRII
emGAVRtwAFqC+tP1GPmR1oJM1EuC4OD3xQG5NjZOrcVrZfnyUnTcWxTvzypCUjz6KAOL9trGyHJM
xjpKjD8hAr5hDY7o0gneOoGOvp3YJ+rA+edPDLc0HS59bamCQyDmaa9W63fWwH+2pn4AVQud1WPY
BLnz/RryyCXL5zRQVprTGSOOIEM1l9aHIEQGQWcqhv4AaSSkEd4WCNlWe52Plg3AZ7II6f3wWjbd
bVTVbcWnYwvO8X6KuMl+Z3MQH9RLbIaecirqEOf8DwaFXkUe/C7r+mc1ReXW7yoJz5Vaab0c6iF5
B3aEu20+C6plmXsIGWxjUOyWjuUpd7Nfixv+Tg1StlBUR4I00+cUAB1nSSDiOB2+xiPMrlhYz6MD
XzVPy2G/sIkx60r10GEWwANJsxVN87Nd8zeYOr9oWTziHUhFxW5+W2H5Zs+xwyTRfM3b4rnOaV6U
/W+1ADoUNkVNX6W3qYD+kdgpp2jHSa6JVdKGrriTufaGuwEtfYwMFr7m/JCX9rXQ7BqpaNgaJ8Du
cGq8WRWssxneWAebq7df9Eqa0NTFj6hR91hsAayxyxd7wCMv6Zrm7Dji2nlZTI6IlkePdXcefFwT
y7Z/KrT4UaeMD+dOzoEIfPc6ups19HJSvfAhEs5zaZXJZXVRw2UDaFm4t+sAJD2gUN8lA26JqPnf
l7YSb9FMhXbKqe1ROPqswuDixD1uYTN8A6vx/gH24LTl6JEJnYFeZuSLc1rRD8tbHyVKCMIrC7fY
uNG3XF2XYAr5IOH+ycSO7qoVFZSGWk9R/KWzqGRLa36d3XAiy1uv9bi+L6VF6ZjJwju/4gzQD5ht
tnGz12r5Wyp5SZeKYReFdjxBghGG670afcFolk1ZUMOGU8lnnA9XZwqu7biiMzXuabXbaog3yPlX
geX0nGRoAqsipnBQ2ueqCeiVjaMqnyYPzzdZMx5UeuzTOAJRRpuAOzetwviImegfc1LbRPJQnsel
fLKQ7sChXTiWINd6xvK828yQIFCKCH/LOAvO3E3qH5KVUYOqjIp9gRQMqTjrNlc2E3C+/Nt0+DZY
Dh4palnQlaLZ3I5tlO7tRs6GnhFc3BEwEZcVrBvYNDK5r7ylZ9tBEBxi/1FY9gdOizkQLQul/fTX
qeIbk/DnxE0g/9J4bxObM7qNG3zvqhPgGgUVvTq3dY/NiXQf+niuKKVzqAfjAJhndH51AYSRjDHy
OyZrcLspkDZYCWXZtVippeMiZ4Pk23ZtDy5fiRx5/5qdl8b3TBlhZTRHjPTCoTgxB6LuXLGMxzKz
nuUMTQ55YiFqFvNs4wtqs4+ym1j1HfwWxt4T/2KEqqWHr+RcR2z2zOEHkky9tCdqk+4q2Up16brM
NKvho5MYJDmpxlt9oLymMmAqyegt15Iu+55gMnxaDDhv+zHnaFjXltjHUk9v3apGMi4btl06vTqt
mx6kR8DjSAEAfAI+cFj6oKoIGCMZJSZc9v3CBAedXgZ1dDibqb46OVnWnNNMku6yWVI3fyr7GmML
LwoiMC9MeaPJd9laMbWbX1f8hIDFamhtAqCPt7Yj4x4IEhgTCLngVoaAoe/wZU7d9OxX2XwMfF8h
f00RysD3w3Vgo8KY1rS39CUVuzbL7hUwcGgHTJVsG0/8yjsH3DP600MH5Zei3rhS9LPsszemM+05
J3kd7Ho4pbbtHkRSr/B0Mn9bVDi7ppRGT2tjUvXMUvfO6EzRxu8rngVVkklR0eru5ZQ1DUqIKbkk
UY7telvWRxqRNNcKp4IaG9TRayJFxr5WOIxM4PRw7nK3RQ7S2p+lbIKXxu/jD+0F66dy7WC7FoCy
KsfnVJjr9OgsGm1RUwX2Zxrk8e8G2M0xYKgS7wKrcj5BeAMvyhYQ1EHB4NGMDQ58J9fGAwnVsNs7
A8BGD3enaEVttW+Z2yZXilX+XPoLwI1Jm7E/v2gm3AgXFwloVdZxhJ9qSIc9Lp1/tQPOrMzK9tnz
J+7aHOHD07KkH5ihal/04DFG4qlsvmr0oCiU0uBtHq3+Y6Fa/FQ7KRX/0XJ/D5qttXUZeQ9nNCMi
BmY+Bai0yIT0Xjl9eQ2Xcf1TDzFwraiPArJSPz5hCkhmOS4jW4BHS5ALhkwPqkhydAXEomCu/raz
oMWxuHCUChTB3uJCdu909iJ6aAEWbJ1NmqBI19P6iJdN/w8vrRyMt2/F42aYLKbXhoBJbj8JJ2c3
p47E0zRfyPh8wWLHSQuY7lTbx6oU445eMVqXQHPuD1BWQ0ZvF9Td7UjcylsLA7YoYoR90GP+tMzO
l4MV5ga7wfRFNwGDJ3PlfmFLOtN3GylJz2WxdUJH7pwp/eVBxzEEMiAxuaGsoJcgq7YxXwiLQVJP
0iP5QYOykQZupHGfxlmnSA6jxMySi9bcyTxztrNXWzBK1fI49T+nLngXwz9uClOIL+OEdKafDKHS
Z/aObfnS9l9LAXZxSl7k2MVPDucunHI5UGJFTg12nrFFN5oipg1xQsT1izGBhyzzr2C6tnNXDneO
RSObHK8R+bsIRnCqs6K69sH7Mnj+3gsqaMp7rtjYd8KzTwM9E+jbGUAtluDf0v/RMrl/XJJgy0l9
1gR5PifL5S5ky8+c5WQV1t5DOiaAsvCqVAngwt7iroICuJw9etOd35zsAeM2Le+b5ctFRtFTrVAg
GDUPOyXKD9mtb/G47EIPBwnwuGX1pskb6V5oA2LB/Kbl6vk+ZsA97iigB2KoCpR373TKZFuNdc+a
G235HX4S3wQwIK41h8PszQHuHUbIgzxAx3JjeZRha5pGkvHCnynzmuBX5xTLGw7dI6Tf3HXBY1I7
DtrdAkWSHD7el5mBxtfyluVPIl7euEkSihEiynBvO3rnePZ5lvgks9TwAzuYTybc9EeCGYMX3wxe
hs8QWjiWebm81pAGfQuzlRqIgTv8cyraU438bUaHOJS+VWLZYa9+vwYph+1ow0ugQKD/oHc6Dj6C
oHvB/AhSqXuPNG5jKJiiGBCvp1Cypr98uplyIT86Bwcnn8iFvwosrrs1SXZ9kO3MFTT//S2/ZsoB
rmrHf7oUi+zk07xmBKOiYkLLBy7d0cW29Hs/rvsxosAJqGVESsZhl+3W3ZWx+1FBx8y4cnq4zS7j
ly58CbXsLUZbvBRiBin6xEdKYAyJkpGk1QYHpK5W3m5xL956Mb2OkkE8+60o4otKYCX7HkbKKDWX
M/hYOrJgIjmouK8eG2QxLRjekI827XGZ0len9k+lH76Wtn6VaEWrQn0sMeVQ4OAMPYQdyOG+BW0d
/8gccCGeaqhLejy+3dSe4wSyVzv/cer1RhJQ7NMuUxtYNgcpor2Ca1FkZ0g3GBSAdBs1QjtGM8Yn
C1qI1uE98ywPgFGo/lIphafnjW8VRvP1wBMNJpG9/40p4CPAzk8vGR+HdcH6Qbd4jkCjGKNoW3J7
zL9O86eJmEiUvmD5u/Ow7cnRhs9JvOun9q8dZnCzZrTQKzABBzXLwJW7kcVsEjJhHYR/huAVE+Nn
ORbXzB9fHYx9uNTO6O2En7+2dfmXA++mF+uVVBsKtYCgBrnY3BKnPqjUNEDazzptUHMsiB4hGjLS
V2bnymtesBQ9+AGjRHaIrqk6zCHtouA0d+4fc4syHiaHsmSEKn2y5XF00YaunIGGKxUF9v/+A7Hj
hpzjwcMbxsk/ugawZN7g+eHQRCJDnGqsSfHZ5boYJq1hTLJSJzk8szIaTGVYnSuVMm1Kpql74/vV
8OgE5PG4/Sx9OArkYZxW7vwGSIo10PYDicln7rR79Fk5isth/tt4xzbYJk2AELDkZVoFJg2PqRoh
c7Y5t2NACYDKefi03eYnU3eDuzwC8v+w8gUCELOE0SkW/QdbBE9ajgHDTKd52APivXC9TAQIarDi
jBx8P091dZ8nLxTQ94Nwd/GQH/jwAXJmfrA2qRCeOY32j54WD+aL8MfL0O34ITuJ3eDKSoX32KAt
HnAnt374aUdZvY+hb0youDr3Bm4Zam33BBAJmAv0LRCWOzmCglFe8e5GP82Xdl2OAXJMjRUPBhTz
hBUlb2KRFF75OQ2Wec8+8qG0UvmVGcVu/sBD8vFeRfZH5bZgARyaT6IEjHpBwN08BYwAfJVx9yfD
b0QW/7x1PrAyu6wvmGS75eBe+ZVFlm+F/WpGVxF+vKhsPU+5dcxk85u/ZSLqxN+asa0CRKw7IBpy
9JVn7YFCMrhzMlO7vOefmCFeD4/AqoMD5z8Xrr/t2RrNY5L28zlg6Mxm6cP25ncqH0+9XG1yf/mV
JLwmZddVpMu9nvtdv4DHwP4ISTY/NCftTa3p0mbVfA+uNcznjQT8ZHyIzWsN2U+fYyoLaN0N5XBy
2HsZAKcXGz0EzWfClLAnH1grnV2iZeyfJaDbbVRPz0wFPaZ6xGGp3U+xuvleA2sY58ihc2YEYp2x
ZbAjE7o5l56debolS37uaENQ+35HH6Mi/mFuYeptBo3NU72gc+iyn7r8MmZv4Gk3IX/aLTCe+tuU
EzfL6WZ3HynXmwtizNJmYQOVgZYE3tJQa1m7QfuatoxNokkgX898e9e5mEXwj7nrHSvELjkOjl8h
cyMDewQPYr4wxxfZR3DdXoe1rGYrLv4REM1N0XZj7nXmOJuw+MfGYj5mQemP0ekdlk3sA2KXx8T6
7GxiSzQivadUtrJtOKphvvbLLT4VrLiIzcHP+o35PP1CuRP2K59pjLO9Rj5SDT/HQJp5WKeX24Qv
6bUldhv3tQBRRCHWKq9B/wXqjQ0SZIyH3aAXPsp5+qUg1RFf6J0+cwFnPtAU5qcc1m7k9ltzx0cx
YDbL+ADfmAsGWudOyY9Ecwnx6kGW0U40BXvExIRPVqnfAYrxv4L4NrUBJh6opWhsiH/8r41ayRif
xLkFivNs/qVyVmhmgHJJF+ZS7AB6M6nqrO8SnDfNFHO7vu8wt8s8s1yqWVzNNu8Un3wAqb68DD+i
9s+UG2/1fMe/IPnlRcyjZm4vDk0c8b8tRXzuSm/zrF7ZXzQbeBncwtg+huLFcWgzV/uQb9yBF/Ld
4WENMF7gepHuMcAA6/vDfOOoeWaw/1xQdJEQ13KQv45ZamlvAbdCg7CsR2Tmd47NUJsnaEtjJMbA
NRagexPsx0xvzDo0H43rpBO8EfJ4z0dIcbriKvEFSlgpBdBT843NpdWs6gBk6ZrQ8Qb6mfokCZE4
ivTre01xOdjj6ThTFWbp8jHddaXLhGh/xF0wHrZkeAK7dR4trgyXYI1QfaoDP6rgNvjWllXPGyuT
6TPyZH4lUBS4NSoe1fY7wSpKyGSRRvARuSn/3aiCSj+71wxJlkmw3ZjRNk6MGBa0ooweS/cdUXuC
k2nNBKs7hGceeh/348iOT2uLkDREdsmub7+WRNixeK2FzzMJ+cIxvu5MoHtOckhEeO/leofi7Y3g
ZL6yaxE5h2tJdt7n6auP+Ja51QvCfKjR6bMN3X9yXdSndG3JHUx4ipwSAzuqs23wkK4APIgoXEC2
NUGfUXn1dzBoJpvhOO46Qc+EgWlYKUz3AJ5M2RWjkzV/jltMKZeayXl21JHp/2x9yAi3dhZZ+4VU
gPHDkSYmE0wYLuLhkmxbt7v0Vvfganhu2LQZlEbP8h5SWlhZ9GzA71xVlpqd+4zv/uDk9GTuBOch
n0cBiRpEZc4V4WBWOA90IhGF5vI+orJvInI4uFfdTGxV+6YtmZuMUCTY/NJ+QnC8LtlzEpg18UnP
6gJoY0PV7sCjr4jsmgurRFRvVAkUx/UAIU+/CCc6WI8qClwTKfsofu+WhevlY7HbLE/NmKqtXVkb
LeS5SpjWA1v3FmlsLJspqd+Gpk0fx2Wuf68wzTAglz09NVgUFNOj94niEcPYh3hNLspNXyJP/zUB
QTMcwpntRike+diyZ+bqp4ol5cbOoXBfDnheTQMOwsk5yBPCiEcrJdH32jgBrzMou95rHpy8//KU
2+1Cu8Yjk+YVdTeH8o4f7sJ6QJMgAdWVmptuWQv4mhb9pEcaMcT5RSAXL4IMEGgv6ShIXDEQbt45
oT7Rt34DzPmbcg+HJCRsVCczShPGsrV8lyiarSUFWwyHY+Phiv6XHI7muOSwFFLwLIAPWdU9pdh3
k/Chqnh3LfdU0Tw2vz9nDOHXjPWBf6eIdewowJ9ml0xexOOnI9RZBO6DnTjPtRoeKMwfHNCvgtwo
75InvOaiTZEpvJZtZvltV9zNfRkCEXFPWLljLUyARcIZ0gDzn5zo76gYQAvky7KYqhwNLXRvoIS3
lSkNMMbmhvCXBByrMsC9FtQIhiJh9SrqdFvUyZVXsHnrVI3cpGxrrpPArFeD1BqmyxTabyPuD9wX
xFLFPiQLZJwBZAhUc2dmmi/e6m5hkjU1gxicvlNKWy9tCfirsKwbxJ4/bSnQHfTVhVoO46VlSk9/
PlLDOhQj/hJF076OQfIetBl8A3Whbf+rqFqQROMpafSIaUB5UwX/hzrDz0pSQBK6e4gkQK6+f8Yd
7Na663PGMEqjxVM1wnwAYi85woPH2XQEXRbzE8We54Bylqq9ZGVB5eW2ddwnORfbbvQwxPFdAJ9r
wDkN8/fTgor/zgR4DIrwevKwVAL9IXMKeAM6ohpVb1r72wZ9UaFxaJoD2ryseiAM499ZDg0Rv/yp
R3W1hwRhDOhGo7QFeDxO/gsszYShxiz3AOnFTfSPIavoHhD/zQWNMg0BfRaFy190ZfDvnNvDwzQ0
O5/xudBdQCKMJ8W0eyj96GI7/qvp4jQR4b2Oj02UIRpvvJeaq5WNumbspn9SHQsK9TslzwSjxNql
1Cp/VzL6CIPy92KXz5T69gakmjaMoSE6I9jZ0fs8Li9Db2Qw+fgY1aRCdatwnA6cAfk6ljgOE/+t
CK7aphYTrwPSFK/nzN8/WTNztbmwYvbHhEwOvNVQnUTVXANOiqJvoedUPKJVcRmTab5EVvpStPJf
kOtDqQzGIJqptML5t9PotvrjKS3kIcO+ipaYOjuFfYvdGYdx+WtR5Ttg+3s5lIBEkPhbyXHqmZDV
ns25Nyn5bFaIMw9aos4ScKKZ5hrLM42uXdCFjwrzJ7anYroTq/cQMp290uofayBmdBI4tbxFiNRo
IO39Lj2avxc6vMQ1xjWWFAjo0TQVusrAXC8nYY+XPnE+GeL/Cl2/u3JGPJUOClPVje9e6T0Egktc
20wIzUg7WujJNixjbvIoxYGxpqc08M8pj3DaQJ5b4DyUufuUDj0HBhxyHmcqHo9+JxuykFAzX4zs
ybXFzcNV4G52JwvhGmmm3Qd/+hxDExk6f1RYPo+xxAVHC2r23fiWoMaCYNkfpO89Shcgtt+n9hWF
ynRBIyCpLokrqJrf/dI8R7gAWiFL1MeypZD0mGr1QJHrwZXLW1jHy0DFnNJX4ob/Ss/L5x1FSuvX
7MYSk/EoD98TSEmWs26iILi0kK1S6iYZSRNWL1SLeMRyzdqiHhekkuiJDmdODhNrGduBJ+kZpxoe
ZL9+Wwa18/S6ncbWQfyJcZChDVbelkn3g+JqljbY5CrBgEegwWvGUxauyFVJtgcHHmTrO3y6Qf2g
/HoTnotlyag+3MBQHrnJBsgQt/Xz6jgPlND3NXNNnod5XOFACQxJOy5QtrBW6I0aeda4bA9tz/BQ
H98qGkBwP8bHuY0GzGlVXgALS/7mbsXRYkF+QL/JDtP9vAwOqPYI1CQU+RQhZ4clYZwopLALSS0m
J8JFQ8SJrrKpT3ptiKqfM5bL9aA1pO+YEvRDZM89Ayzsa5+Da1NjmY07hF0JFNTIxTbKcjH/beiO
YJwArwIKI9KEeBpO1SKZPIya5RDWOgo27RrbGx2WeX4oOrr6r3HfLshpm5+dNQLb9lH+jdYykxRk
esW2vLQaGkVSMr3RB2FwjYrCfmDAap0fMKuHsGytqFxbzaHARxGSMIxqkypaqd+2O9VktuCsD/Oi
ZLC62TfeOJf7KM8GBLVdf5zGyj1IuDjvKMib38K0bLapt5I1DYvYUcDYKXZBpAYCuAM4/1sgQkZw
etdDUY17Ak8b04loGMZm+UPxTt4nTjTte+SvJ2hs6108JMGDk/RffeF/jh4NtX5hMkZbcGlg0JlW
FEnmVCPwDMT85pZd8NAohED0D/R2gtwHjTSsWbRJjnnijomnbmsDzTxFYTyhGVhT51ONSvSAQwO1
Rz0TPsnQRcBqC/yYQh0xyCdTvS07nH14ojF80x05GrpoaG9ExyTMGVLMGS2LVBiBcwuS+4yD286b
6nIbgBLd2qhDr4vOAATkMY0T3J3flmXkCasz57miVcqGn3wB7ccddVpa6LJxifomqXYdMGx4CORj
lGDh4k6Irme69FYc+du1VXggJ1tRMhM2+E5CzQZDJBniNrOk6bD1LReV6RR7T62EIJ5GFBBEGFPx
y9Lw5zIHaAZcK7tHMYMuXI0Rm5o2Pr5os6MUC1zOJiT1YWqx9trY2YKHbe90k3xhek3XxQsZtZzA
7nRTJf46umx+1EZcM1OjvVixxcQJuiWX8UWciYtgIFZKrAGDlEdjUIHaNH7ifnlroRD3sAfCWqcr
b6vuFLch8jvgFpuqgqbPnjXiWVII742Pv7K/EPHrNSufmwhjJPw+wlfc1cLt1LoOUKyJCTNrSB9r
T2aUcaqkRePiQH2WjvrV5q3+wYpmzHXN+uMYFpLFVEts4uTaU9p0y7+ugi/V4at8R+UTkSddJpns
V4QOptmkW8T13gD+MdHdh4Ne67nwOmcE4D6sP9xFzLtKP672lf4dZRzp5SASBpyNlin8ZYFRcwBU
jpvJxQO+4PsdXLtknLisneesCeiD1EB4qAME72EU8+z4cx/RY+ha2gY6ZUcSCAPu8vgvch7Ofi0S
EGzpGF1CWttuJVf1bvGK7Ie/LvMvBzb7H1UkPK8JVn1Qdgbm+CxsQ518ZrBoFump13VxytJ0Pra+
V+1EOqEJt6L+d95SoOxcJEf5xLE+7dL0Ke7pCHZscfBj/OF+XZIcjWidLd4PEcQDbNUZWvVkii52
m6U/bEsMl5qFDQViXR+atAhIluE4tWH/xwG1K+eywa1NJ/XESFtg5oaoo5ITOi+dT0999qXSjypN
En0osqCpNnHTQ5GeO5tmCN/5n1WLNNpGMsRXaQZmue+TSb1Yogu/6j4rb/YyHCNnpXy+JlTonWEX
lQXU+cTK6q3dahv0RZuNwG9sCg8c6x/6GckWOZNBGeKEwjTt2KnbyOyHg6qxdyhHT+OIZQab9B9L
T8uvcRgjoNjCAZqXY4dIh2VXl7pBTMgIpx8L/0DYmp/w+3IfRS9ph+D5xKlipJTjrdAZgu5Xl0TT
cXFXwcxaQ0sy9eNLIYRNHUnMuAkx4LUp+lnfJ0mF9mBRZlvQixftqhaZMqh8eaQBDhe8Cbm3ZU73
fskYUw9iaXMWzJBRTJKzexKghe9A3/irmi8JHaeneRqZ++mqYTsAOzj4kuacN7YNEwIMwI7j7D9V
kB/2upqZPfIFjrA+xlp1PnZ/cAuh3VwXKJFLPIVS3LMouhiOvlbVYRocajaczLbTFHhkx8FftLID
g+qdx5hH6zHAUn6ngOG1sHJ6PTklB2F7E52SOGiZP22ay/d7YDyPQruBLxxYqrrUWZlyTChcKt89
zAs0dnsr4T2wwEivrrdkfzPuC0TuSjcfrV/qo92l+iyViZ+4/D7aU/p78GRNnzBgln5N6ieLSELt
zEk5b8pkOdEjSB+bYZUPqeiXl6xzqP+sHG13K9ULqAJNL96QztFgLCs4OqM/3YBXZxcor8sZEGQC
tnq2aJ4iYA9cvT45yk+ou5TkV8qleSpwQaVz54kHuYLxsQY3OOTZEj6r2soenLoXB4c2/9bh+dpg
usQw74pKMk5JdgI7RlMaYmCuRoShsef0eAij1CNBiuifloV1yguXOe+WuVNtIS2aVzh23+QgjLlr
6lVGtmuj7mF9Q5Hx2JHzthlwiCnoz37zg0yqJF3O/9orgr1IvXIflA1I6jSRJURZmvQKwAcNDfpp
IvBRk+QwChMRpzi+4cOn7Dg8dtgk0t9b1ks/Yn5T9wiwKBaM22GiWIBwDwJRD5k+44h3THwf4rHH
zrp6HkYZODQgEPIhZsxuAvtddMfeFvj4RMFv7Nap9jUQEcIMXm7owKQjAwIqXegSvzZUDa3K9b51
qYp33PzL1Mr5oc9jQUUwXF5IfMu9DHW8x5odfbv5i8hIptbArj9QO/pHX3dMEvEgbSZ/dT54ZIOt
7aj0ZLWz/VhPab9P8IneTo4X4o2J5MytazoVEn86pBgaKc+SFd1nkvf5a+7o+GfU4//mx4w7h1ni
EjKEuiRd2r4FPvJGK3Ngx1GyAxzjWMecyd+NovXLgPDig/QxJS2W5/zD1lJfBtmFjBkRrI5CLPC8
qADS/h/zdDdKz4JbHdbVDwRWqISqmoy1KfQhHYOfBjSM9OQQ0yRN8Tp2m/AxkMPHQhp7t8KAqb2O
WXoP/NJcX1Ulj4HR8rnWb90F1MxSNpp69tJHlY3JLsm8n3aU/6pbMDNirD5CAZ4PwdqrtUJfygeK
/VkBRcW+p57/Uvj5+9DKXxDSz71XPQwifcJf/a3inNzxcwrYv/182Apn+sFd5Zdq/GXwKBrT8iJd
RIKRzp8rJzjyVc+c32nKJrSt0v6wahuzA9UcZi9+LjN27tBrGV0fb73KOLEt4IaSJLrlC2YYHez5
LJ7fvDr5DIrwVazDpwFUi/V/LJ3HcuS6tkS/iBH0BKcq71Xy0oTRkrrpDQj6r38L577RjXtarS6y
QHBj78yVya4bHMSYAa6y/oCE5uaP1VPFGBhAE5zI/HUx47NulEQxpHXUZqgZ7tESfhRqvMD7Pi8y
YjFPD34vr9osXruVFrn3W8RIpOwO8Xset0edQdDCvsCsS7gCFDa/bZ+rTF7jqD4LJc5zFGGEVbj7
SYgJa9hV6I4f7IDiwiODuEsOs42onV+DJmvdWQw6SPGMhmSfxrjq0GGsMpOusDE/S6/5m3v1C8UE
BqVwOhuVc7fbhrl+dNF3aYrLR4v9Aq9yD3miO/nkWcxKXhhD7qO+/VUCat+QN8c0sqFh476B0FmS
i9zT8J4yD+1n0194LG8Il/5MbERJY/JOSZ7YtGLGvcl3NtSnvhE8Uy4vkHDZa6x+kdlPhTIOVuce
PHtBkUcegZs9Q/nZTSORrL0/IvLpn00wBJ2LDV0jM8mVBUoJnXsG86BQIxp9eCub4EjEyj2aacbA
bcLnzoOd0NiybMzX5JyDCpruZhb/eLa2ScqProkPYdbtrQ74dy2w51XA/lqe37ThdOr5yWNHFqPX
RTfl+StDZqhhxLaVyXGqLROOMAyL1HtNagdg9/AOW4e07OECvBC6sX+rHfsZ1TR0RXrk7Dg5jfvi
Lkh70fknXkX1iTpUD4EdTBigTM1VQNwVs+dHJ8neumr8ynT0WB3fpzL5Grvu5vjBJ1ahY9tiMKyt
1y7vt4btHYFkUiw2L5ksLw1R5rz1iKPsN/pi2FR2PcEKCAC/0chv4jbbiRg/tmlcOlT5Yzzel9rZ
OHW7E6gRJ6ffR511bVuPs8NAd7EE5beabf9zksUTS+89p1CC38ejSVqH7e8Wjktx613GtNiJeT4k
Q3gzI0bH8fgY+fPjWAOZ4udduyT3BvUF5HgDpYg7cZXE4ME25iWu3L/Czl7mkMTkMXEeC2TRvEmR
CVR8iIxcPHeG1KTz2Uzp7mVlMJhHaa5vAttLsZZ18myhMQV66Wx09q5lAttLyl8Tf1OAi8ivv+SQ
UO/3n21t/UOm8c+VHXd5vpFkhFitpqdUgm6Gkek8i4ZjZaXjETOTkZSx721i6ciorVqWrZTvDO5u
Xdrw7nE3djV+463Z8ipRD9zO8TnjGT/IsvpeuKF1bu7SNvjvUw1WSeQ8+Wg+Sx4/F+KvPMD3Tz84
qI2v3sByR07pQGwP0/pt4s/7LuAgbFVk+Fj2axtYWDOAf1fLd4rW8AH37WYWJm7goOMlYV2ZrKL/
y/+yAkfk0hqE4ZB9EhTPpg66VHLn+yPBiXwZfC63mgDu+7vSbgkHwQZS9yRXOG4g4CZAIe5MfC4o
uJrD0ELf8hHKEKEhmMawONaLmt+iLLXuVjsK/Iz0HzRQu2huwgl2czMNr1FRv6e29WZXJq4q7Agt
ckWr4VECBuHP6T3XAgYhUamLQpy7igFdpGjMjmX/IdDtqcCunL1Tl/Wv68/BfREoEDgQ2kQdW/Ke
KFO92AYNp40bRf6E6CId/5bEe235J0v0M2g3EifEeu1z1qnaeHypmb5AVM4gf7bS9s9lF9SbsXbg
TUhz2RBM2RBTNFv7QMz2ISDjiTYIE8WwReeZukLuZerIXe029s5vY6g9ygsO9FLiPSnU8X5GgbCL
o8BHN+gx7zXz7EDsVrnNfF+/7cccrWHNEAgd9lss1LjrUsr9qZclRJiJlHVl+5uAEfBz0oZqFYZ5
rqdS5dZOu2g35y6Sm0y2OjP8R/iMCdzcww8FrGWnO4LPbmgMm6zvMvbi9Jc6FDtdMmQvlkdKwoPE
HQAEzEFz3VKhfZktzSzDk/06CByqb5+JcRoQNsfZdiAsxBWls2ZgEKNZr2L7XfkFZCjeEzs70Ddu
5tuSA6653BoMuBHGvEq02k0V5CLGzRgcMaKTrRjbHGSm0mhPXQlXYJW3EUj8KEwKb58awt3PBZ7m
zhbqOOW4GcZosbe9sDXH2eiOs5sXL/CSWlT4LQqnYGytNwdKFVHmGO2Y1QW0W5v8NePyTOxHSTQ9
mP07Qcg271PlSp2b3Ts5vsl907irat5nzD15XuR8SaOeNmAI/5w2dfODEmMhIYtpKY6BahGYHox9
2EX/id7AWKnssx8Rb2TMmeQh8vMjskOE/8Ty+SBX26c2ec+M5YqNiiXyNYtp5xHsSqG5auYLQv8H
3SosA1rJjOnjZ7+a1gamn7YnoxulSAK4zbBXfGD+X+Cgp502Xf04dXju/b2Ao1N6bxb53RNd8a58
d1MCM08kImYRBzqXtEICkbMRfBqhz+WPmp8X92fk2n3y44iEWMF12Jj4NEcMkwaprPwzmb8vCYyQ
fAQ+I2FJPfTSjmBD7lLvf4fJXVrECF04ruM2571PwDd5wYb89VNEMv/9B295b7k9kttrL0B7k3fu
cmG+0bQm7ukYyg9HJjSWfvR1zwvyL3r/3K7ZgiT3X/665K9X5bPuD7vpI5Nt/fu4sNa2dlPnPuiL
qNLiKul8CzvctnEOUsLbchP5tQgg9BUyWfW7R0uFB3zQB2Lckee8leY/blrYNODnn1DdPdQYJmt1
5m8CqFulo7/lGgVBhlywXgsmzH9UD75x4SJKA/XhEK+tXl8St5zvpuXgI+tBL4o0PfBzvnPjrnAv
+cNQaxNxEcCUn5FjcNlYRmMarSZRSvOz/qZZXtw6DxyYYdGc7XeTpAlifbDmtLCFlam1Ckn+zRlj
zY+VFPr8j0m6kZ6GuE27YgmxIEDp8d3A7l/xtanp75xgaED7rn8FtzbNvzNKkL6gVqaqoWHDnkLi
VoYc8WYsfMaeR4ef8/f6w1C2WcvnQkSpKch9AXhkvaKkcImhJP3ZJBqVCEN7RK9khnu+Yv2VsUHv
9DdYYhnzEbOG7BELHFT+QhbzyEWQ5ReA4Jx7EmoNzsxtE2Ku4ZeQOfW/O+on84f+mt0ZznAAUsH8
x32ukhlloEc5co0E27OxTKxM6Ik4jlIecZYIn5urZLPSzef1/xavHfxEbF78Ed8mK4wlpO8u343+
R7lYVhc/ybPF0sgtn68BK6k/gVIBCMLfwsUx9G+LjQxiS5WJkBCRWf9mTOWZp+3/fx1WhofWDuki
3zFfHPW651Gx2n9ZlN8dcLiqvnV5ST+FWo7e0pxt9L7S9+5R344WFKvX8I6Ru0YMF70rCYofIhf5
L9mUv0Kn3g0ux7v5m08eD7R6+GuqFXt/eGcAyPHsyYuc3f9Wnb61+vngorn8yv7ih8xIbPSFx5aF
4BDbEOGEpLBag9zo9b+Yp9wINBN561b2b9zu56qVd4Ne6N5lX5wHoloNI1rPVoQWm8MhuXz9d78s
uGW87h8TzUOlwl1h1Ae9c5gNziedzYhgx2IgCDWkPer5kP5BM+v+cFLeYord8IebIA3RbywQZPtz
keKNlvKxLxKeZaasfc0MvTo3Xf8exVTWbGhhZ5AehJREEA2ZxWonG+MrSLv73IRvYaBObdRt3C58
XVx5qiLjahDKmy3jv4k1sFQl3rU6fBKKBW463b7ldi99v1YkqSBVpl+lhqvqJoKg+z894h7G/ST+
ts2fqLI/PIOJ7FC/Ye/5UWFI+KvTrfUyt5aRhudM9E6+J5px0yrO+lyx5XVY0Mpz7NuPg9NcDYwQ
hKRdHA5rY7M8tm74mEt7owYXkrd5m1RzjzifPpAseSIMdINCGS8Yw+T/VgCZA64zHvX9s4kurgkg
km3/WrsMK8EI7KBwBLrxiikmqtdp6vsP8bCUjPqZ4pGfwwgc1IZBxp0kUY9exR+ROrc4Cb5Tob4w
r20a9g/8cpc4Rn/sglZ5UCV+P3p0T4mb0JFtjg6TN6vI0MOUZ7soCBtRWxPHB08nc4clclw003xT
I9BiT/k7slt3XpbszMTRKBekcip4CbqYXCgWi1U3Z+ZbtyETR9V6GxKVmaThjHJqdeplTRskZM7M
t1+O4RarJOZnELuN2Dkl9lbAWTnZBTSy30LlHErB+KcLY1KdYcdE9ksUIqSSOYcRVFq8PJLHJneY
ODbtS9QCgXQLiKOBX9TExnrcyPk5VMbfDLPSmvBu9mupm5YJmdPUkGk2nZqp3c0ZeuXKFX+igjzY
cSx/DHxD+sdmMjyowTapIWkyl1vF+a8DPRKP9hWyzr4TCP7mwrxn1Bq0Fox1OxtnIPUESTnvFQQT
abgvmUI3PTJQYwxp4nNDm3SwBpQ+3vwRENv835X7wzprzEeE2rtOP58yPsfkmGLBHdb6n48swOTg
r2SRvQYpktBZvVhJBumX1ZH6DHuz7BYhDu6l8UtMFskOaFt758MZom3dqwPYMwxvBKCarY9NCNeH
5AUHkFdBdHS88mUWxntUlptE6I8RHmdsW0CLkp0Xyd2kKAgiHjd9Qblt3Nwuu1pBvEP4dg2Ycnoh
jM+gelyyeo9R6uKI4Lp408GD8Ch6ceb89NiIWgNpvlRiHE14vgFZowlH7yb2NibjnCVp9n1T7Qvf
+eMWxisqg19pemsGc/ose2RKt/fz/uL6bwu8uxiLQOUzbYO24Q3+dirSbTMVJXa0fmU7oLvr5dAE
7T/K3U1Dsdh2iFMV4OxGR1Ww1qOOOk1UFz2ZWf33hScjmIdU7msG4eDBvO8xrI72QO5SQ+vZ69LP
0UZuDLOQjqO5NqizC8E7fFD4o2njf/sG2wUKQiuD7xdiX4TS7JoDk7PR3nmmeQUVQ7MuMk9T6TNB
gvCdDM3JDjlOBjozDXmg/uyCujAajVVfCc4hhLsBNTyD+6RPMiCMsm41ioEHUy1r153vXoiaLJYj
wpAgg6sgm5fSoPNWuqQuEyNJ03A2+sfKTfZNG17tvGFzoXUm0bVDOhmwM2IoSEJ6jd4U3mhh7Sca
kyEJJMQDNR+1D0AUF94udzvkChBRE5q5QxlvAsN5rA3EO6wcL0V8p9SO3in4vunqzdlnUxUvqUW7
UuU3r6iJl3AKcl2F85/vvF31Zr0v0oUpPPepJzxpRm/cFOhnL0XVofGXX1PGPGTx0BF64Se2MLqQ
mMmG8inu721o0ZGCSZ7NQP1L9yBcdShwTlaDXLXNk8qgavLPO/1HadjrQjUHIV7IF8bJ9aDYPev5
cW4xgaK58015bZIMTWyz06ukNT3GHNkJhNxMJaHCL/1lRNDFpKnOerkYhN50PD4GmFaBEyir/fel
5JtwsMf7ycYU+MiC/kxcN7Y+EgV43IaO2cMYIkr+pzLjVtTjs5qJD/Nfg6jZ6ttYE27RL5wa3A4v
dI6l0/OI7Yw3Bd7zeimYtBNxhN588M1bxpu6seKj61/Kur82BDtIWkJOR69Ec35CBgJFSxoCH9HM
2nfUeZu+NqEYgM2xULxHSbGufLo/Q3ehG34OmvEUNVfco6eI4afTjmedI0c9OyOOoW0uOE95htqY
CfO17sIDdxWgNYsg3RgTyAM2q3SB2UXm1INpM8TiZRGH3VWwxTUSnkaM7rqhc4V8oS2eykQAjCm/
mgpxr6ZqRsuzhmCm7LG2qs+WVR4Zhn/aw/IolvEpRkczNZrWY32XFEnR7B2Zap14r63yrEcv08PL
CMneydHLXXTq9mwWF8J7z7Gyr4mNb5YRStoYvKR4C+kBBvFiLllsjXzOuukDLOf70JkfNIFQMaAN
Md7mmMz1GW0NxDmPDdUA5zWiq3LC7nHoymukHwdmQJu6yO/V9OTljAKVfHAa8pUyD+6DeCBmhC42
Jpcy2eBlRzHyN+s502KZWnpxnyesNFIv56EUr2qg8YTRMkH1igKWdlCIxUoyX81IUfOiaBMjb3Xn
OkUOD00D2aK+8S31CQ1qiD82vRZWWx5lTNz/dAlAaicB9upew6Ha+GRwDyMYGcN8Jpt3pxodu71Q
eeMpjcZjm7hvNXzReXChAz8Ftg1yrt72xZMDBzCEmGLTqS9h4ZLr+AJt9zHFWRbaxrYOqy3KDzrh
ZKCmAQQMfSrBLc/XE+GdgOP5PDg2XbeUY/QfVt2h6trkQT82CYiDKZuveQMji5dmVL1N9jsMMo4d
h6UjoWxeduRUvfSdsTUn9IOlRS4jikKuW1caBnVXz9uzJQhg+m8sG/xBgPQQTc5OMcR12QXKkEFd
eeGduu7ab0H6BqQ4QFr46vmIyfLdlDhmeIwqSoPCDvf6Skwvehjntzj3dhLZD7JA6hT4f369tx1a
LZGz5z3yH7mPFPYnb1qO2VCi87aOAyBqavLxosVY+j6P1DJWl28Gll2IoOiB6TXxVSWaHDxMabAt
uHwsbvQ6+Y21TZOSeYVEWIGDdKI6ZT1WXDOrF3Ty4b+bOyS7BtRJjcTe47iBSdFcx8t3KcMvMBMC
VRiDeByqtfuSBtY2K+uPBiVAj9THZrdDH0IgGskaDfzWBbms+DPnkjoxUejGundWtOI9TE/6qN/H
NvkZdmKt9WZTsOfm2po7U9Tb0GQE7VWrxoPlmzlFJoRjlFkWm2UyxXcHZQclxPjK5FA7fB/0t+OQ
wWqPlzhzH3yg4jUarVSKRz/CyEEed+FPOjSPQIMcUywyf8TPJVN/XC9QUUwU5MVi/gSVv8W2IIA6
Mf6rDJ+YilGbHwsdjVHtONmQp+swlTYiKlkChF5thgy0ZveJYbxBA/9VU/Uvc6uU/A9f7YCfb+al
4NGi2Z6FPLohZDtxGMFnFU7xt+9AW4qihN09Pjqu/5ekPo6UpkBDITdGBXqVc1oqhm++pac4gRQ0
lBxuYxdn21TQIbMsRRfKqQ/ICi/4kTcCqx+cFQM5HFCmxEaANU6KpiJOjjD+jSskEyl3CazDoTDK
b9eHVSG8aB8opt6c1+cdSCEE69EtJNxobYf1t1zwqLuEVUC9MGknd09FON4iSPEbqUdO0nsiw3wf
FOMpz8gv94w0IowcFVERc8BRwR5X87sXZ+ccfxAoQhqV3tzs6L5/wv57G83WZdsyJS+T+Tcfxrsx
Bsh91Au57yByQFEz+Ar2uB3XtTJfZYSIsR2K02jkhF+kF981X/R2ymThs+rjjSXdLVpLbsZwcvL4
HVPXsSGDOIjLSzcChOmYNFspydR1++m06pNJ/S7N8r2yen9VMFps/I6gCgpkao3opDlpAccgt6Wk
rat7I6OVLW2IlUzAa8UhauicK45IKEOLBbkoPC0pmz9+LOTLEP2ifZPLA51uZhoWdUW69a2cmHSx
H0R8tSv/c9Aunxop7IOEC702PWvAkgFbpLAJBNAqvdDZDCKHYccB0456gZSrXeA8eABW4+rqY70Y
ogGelxj9VcvJKJHAqXq+D9eDiEg9aZT2Z5qaSMr9kHG58p8XKNe51bFtWGTYh15/lomAqRMCSXRW
xRy82LirrVH8q4iG7cKe1Efvp+mXgzHbVw8VUmbFH55dPOVFWIEhcX6KBHJOa8qLEyUbjzOdO4o1
MPe3RCpKlKlyobMVv7AM1NnKl28RcczO2xAtYCZJ7A2qEzXwyg7LN08YRLhCuityAiWRDnPIpvGV
mv9ME1ck+hAuIv5rkoM0hr1cgZV4aphfqRRmOpiA0GcJkjrzTobs5+I50z6pSL9LR+/bMadtEtPX
pE8+rGUDgF5SGDMXUGurzcXDqNwngWBkvUwBc734xBoFwWbfmeYAWU6bk9lJdhF64+fKBAo0NN1P
akuxSzjgLgFt+I5JXAD3i5a5nIwtaJhNOMnhtPjGWrcQmPevRs18sTvvGlbqOJbLpW/nZ5ed3Qvl
TTToHgYOSEgUV0mLBjeEaDGa9fMYC/1aVB4mrpxwdi/96sP+C/7s3gVoYvByhRUEn3bIr71rnzzY
XHQYSeZL1ZeXY3HsyX8gBKonjFWo7tfuiHfjiFXwrg+tYNeF2T7G4JmmJeAmcNFd7Ii1Y4EjWOAp
CeO1w6OAEiKpd50Wk0/EPjyoqgWeINS5onruMSOHtX816auisj3mUXrK2O9qQZhqGI3vEdmtRd+d
2rb8V3uYcDPa7JTI1m2sGV5STTdZ81q2PFUjbveGmdpc1/uITvOGJMmMpM4JCAsP15zOxDql7WNV
eJjFMQf7yZ+8Ke4pXyoNb45gFg4kb+yYa5nTuxuA8o15SHnBUnIRpu67MdQfYtiWNjmPzCDOtc1I
z0l+DQrYrMgv9oRbn8OoWfB+Q050ZJRJYnHTU6q6CnCxpchT8DsHzcn07E/FPcKs6OYK2YMNx9ld
0KIT1ajv7lAVv50b/00c/y2lZKJikLyljJJdvzGSgBMMQ7mqu1lD94I9GahcjyFufrHz4pbW/iX2
cUpS+MrKI8bJfdEM1CkL3vQVeLSyLTBijsSZDnFPY2DRctEid3ckdpx8yF8c9Nd4DKj3olPqtX90
CRP7xbEBnlmiHnBKHx1cvtfFJf80Tucd3o5N2UebpLFX+nCsn4tId3fQBSa1vyfuY+MCVLbSfjVh
DuTzFCfyzE5DIi4uImut+8W8Z4A2H4YSEAnyCzURj2ySypozgRJdYq1ymz105jH3K7ixbARJz3mJ
M8OCowG31JOR2LDdmRer5EOXyI7hYpv2edXNKNELpAuYnqAf689hjwDgOg+tHumcjQ8mi+GbrvFV
dnWMtzombg//4L4EaaUdFaIqLxJ60mms/SdTFhWHYwm8crpRvYhxpHeEit12fjNqCyxGL8ChztSN
XlxvotHZQndf2aCnvdLdV7RzbA6xSy7H35BT+Agtax55vwiZ7vuE4r/pNmb7m/QS+lfPXDncR2l4
sNxxC5yiEMjnRgejsc9xo1Em5093Ja3mOAuQ5N27rnAp3mFz6aoqgZ+X360x/vQjZ+vw3yv4l07U
rRYOaKPJmZUxiW/Am6qymJ0M34c+D8aF2LjZcKhsc1ON8jO0MZpxUunC+Vb3sD347a1XUbajkV4G
1DnOygqbXzeFaqfPUa2gLtN9iJRitcBlwHKPfyeR3rvwS9eYNuWZxGBA3x0cxTtGI36CK+FsNXFC
ZRL7FOCfiVt0vbU8h5P5jz8jKsBmsQ2yAZrsAEEx2TkKH2JTBI6FBxjkFLWX3aWbpvbWJf+Q/o1s
MseZHX2gJZCZTPosTi0lu87QlFdlhqyr4YYIp1ylCnWJJmdEdsQwe6oC3B7uW0jS2YOhGapiARZa
U94JA+dvQ7wWcr3GcbfVYu07Q53neFznMSZ5TmecVdL9MjVMjbXRWCSHqUsv9Dlf8BDBO1T/ncr1
kQ0T+HXmuBQ3vMubjL+9OFfPHM7EiqxhQVxp93/5Gb4Azoqt9b7AvQgCUKtWvtXrupyebJZ2Wwv0
N+ZBzRP9He9u5dFjD2WEvpZpNWs/sXaZPeUP8JCuCvtEMAxXbwCNkKCCTegTjSi79YpiJv9gAroE
YkFhbLKRU5z0xE1ZYAjKkDkAc4SSAqavvr3MOTfCe/OmdIfR7FDYwZ2+KEVx6j9lXX4BvfcKHGjj
yfKtA0xYJuqgAIjpfWSIij0cvN+yVnczr555lnipR8SAjcY2M+UPfK9v3+a54LLgu6x40a75sxVi
i02FwBzALULHv2PqbJTyjhlaB869QYeJpuOCCFRRFBc9+T3ETR95JGjudwiEYpeGNN5wvasMCHS3
vfdfAmr/tAierJaVlZnODesozTgeQN2RWexm17EzxL5xrhP3Rl+FSkDt3XL87Lrhc0z7My/VD92h
MbiDylWbguLW9cOjE4wn9Af/koKVbxn5qfJggoCk3S4q8wn6zFftgm2ea+8F/tQy8P6mU4POsS1/
EpsZuJeQpR4tPWBS1043zIdxx8l7JAwO9GBEZZr+9j0dtNBkiyLwBY0T2QLsijUVS8E3ubD5mgWZ
kVD4iHndqIqlAzTrO6AuwlyM/7PeWL27bq36LxY1nkngu4NKz8Ipz8iTMspBRnCcdjiXRRPYj0D9
zVzKGVfrK0HOYWOK+2Hdez7NJxC11XtsNnhzGX3QNh74lgJFhk0gwlWltKlmIPE1paZIgmFrceIV
vOi8LN1FZXhouSqLXcGv2lNgAfpxBWDmCEAWq2dUUBMrp70UafaT+Bjzg8H+xUSyi9ka7Z7+4xh/
oxvYj7lzoShf8RUwZCFKgq3bkM2HUj1iR2wcVN7FNNDgjra+221pyB/0bQtRGT9UkbU1LffvUIUU
BJ5L9BLeSHd4ZLh2020u/drLOXxW7LypijZRgTrAZzCV4ugx+fT6PpgjZrrOI+fGRcja+JqxUmxD
OT+FSX0qGg9TN73SuNt5efhoaQ+pSKHHOv05cRSg4dmnbKwuo9nD0zN2iTOgqnFXpVVHa4SoHD6z
ZdVUTJPGgXAGKL8AGiPTezfc9o/u0udpwFnXWtnldBEJQbmjk/20MsWSB4GIjbKO2m+/LF8Ing8e
lg70vD1uZkt85DQEnQjJW4BOlxEDfC0++2AMq05mP/ota/TeJ+t+jcziYanwRfKc6vGBM7i7vg8Q
pAyAhjpkcCHhv45+wUzLyRyMj4xosCDJz9SPQD3B/VqJT/MZauAoAXcRcLjTORxVg4iS6tGkbVdw
rJms6OhOKAJ4vVr6HEB3Ha9NgH8Avts3BG26yzQtVWfvg9mnRTAAq+vsEcM5BXdaeYCwGRVIkW+c
Xv4LEMjwlnzC1bPRH8+NZuRSBtouwNArWVeHfk5/jRrdFq9JJfM/g0M3zJq4K3ZrfhjKv8ZiORVt
Q+8PGWkurpKnny4EA1/HdncNFgjd4fDobhQEGDyo0fo0OfFnNIIQ8pzIeGPkW92nBNEKzot1MoHT
bRKAYgo4tU127rYWuLGsTBIYNG1VNj5jGvvUzUSnsQ39Duhc82ga5mNcBdu6lZQZ6HaU7taN+Xos
wl3ojE8W3vqsm/+ILvsJ6+GPnrdB1Lj783gUwfAMVu2Q4eWuw2KH82sC8NHs0V5raTogjBCjhdjU
C1S0hNdp2J+cLD+psdji9ElhHuK7FYfWbN8Rj+0JuMOoaZP847TGvaq6x6z1nvTmE/Ja4Yk4DU64
KToBqdwk5qjgnJi70z9OpC9BaUONY5DIjqmfSZ/NJYjNmzs22P4r0BqF7adrY5mPsvuzOID1pqeR
UFxuLvW1b7+Ogt0p+5PFgB2SkXmkIUNMl8g12AEtX9caI7hiExoqpOK5uVuBjjIZE+QWzoRmEW8M
PrCTNOy7vgN21x1GNT3rVSC1+K7B2kK5773m4VMQxIeM7SSr/6nBfyHhcgMajiF4GG0WygU/yg6q
LR/dsHiXZhWsOxE+zctw7LrmNpMAyZFqpJs6X6a0PUyDbXEKCddORO1KDtL8QAb0tVX1h2X9CLVc
krH4XOhpVGClcibitgB5bn00CzYIPz5WNSejKPjEVQxKuqIE8x0X9YdFKmsPG1NPoKlVIuzCfjHt
MZAwG64uwP9fh3zYzz26PcYBkZzvYyPOUTPcUQksBBeoZTz0Q+itwYs9tD3lU1CiNbLqazbnlyQG
Att+27wsZPsUxT5yusG81ERsRCLdFNI6+X30PLfebvIjDkxqM0TebjTHR04SB24mJpH+0bGnd9nm
u6EhDdwu9g3me88bP4W3bHClPtrm9M+ZzbuLibpZqF9cJ/5HFFyFHIIkRje8TiPTtjYiZzNcx1lw
4tOMhGajdphZ7EgjRErvHNGM6tzdgP0nZicMq+mPackKPXv9KRkrdub4rkzjbz6xuQ1Fcu6Q7zSY
Fx5m+lnI6a+VzW5DV+zVzMpz1qmbBxYBYwicOJAVwrGOJjetahCMDem1COQlWuptW4inOXFeENsh
o5h/57q4xzGExEge2iykqnP/4rGHs+BydHIra0OsI+Wt51zCrj6iK73H3vyaOXjPqBfDHqqV07zN
Lmw5DvtokVyVTcQLpMlGC65atEdEN9H85UtwEOTkhnGs7OHslSHdABU/zX2uszpUeVO5bx+LnpwE
hUKtpbD06vZFoaUuI1LHg+C/6I+LjAgfRAXSu/mbyAwIZcu8DoykXNViOgUzOXBLiX5X/wJ21lPt
l5o0IM+0dGf+ltw3M8Jg4SGcO6bmuJdtSnJDEW0yo4f6iWxATTcRdZBiOuRxYDilDZcR2/KI1X5K
13XraI96+OrZ05887l+Wub8GbfrW9+qxdMQjsOjwoXHnczW210m7ORK440mxGxMJI5F+cZVDaxyT
L7y2Nv2ViN0lfRfp9NR04m/T9OtE6fZxjqvajl26onyr6zpHfj+RNtB0FSO9jDdMkYmvapq3SYFC
Foi1KtOTWyx0IfGzNcsti4ju0pHvIvhy4Ug5brOlWtvVC4hx2zR0VEK1J6ZjNzGyXZnlcmVxETeC
eAtx0MRyyzguVbph7LvoC+O9MVUny1iOVkEHwejVdogzZ1PMYU04bb/j8LENJm/D4hkfatM5q9GO
z+xuH4FVYW2fOKsZ4y0GamzE7Qnz89qS5rFFW5YZ+kAe5ZQjZXy1Fp4ofeOwxK/004VbQAPF3pRw
zmWCn5NfPrqoqwf13Prhi6jUo6PcY5wGr5zF4ke3zBbAhM3Wi/xnC0chLvXT0Mc/c9v9LKPnI7QQ
z5WFxc52vt2J3Arf+GU2esoAzHJ70suSRKdy9MCTAmHRW2qHwuEqI2ixqYU33COVDaO5/OyW5ejM
eb9eOkXYmVBXyDBb27QO4Bua3VL5e4sXU7+gGh+AJxUAdxq2+d45C3QzS52mW9nO78WUvY5uTubm
vBzdyFhFoMNfSrp+q6Wj2w/w04LF7O5iR4UMPoAdQRX+naiQeddRVyECTJzla66Cv1kBSTlxzd8W
5IXXBLfQcG8dO1uYQ12Msk+U3U91iSalQXAGigArwkBuL7MwtC3Rm1rUJbTTY1Y4RG2OzWMp/4+0
89qNHcnW9Ks0+rqJoQ9yMGculN5IaeR1Q8hs0dugf/r5QrsG6K5u1AFm6qK0lZlKkmFXrPUbTJRr
rX1K4m7fgE1SE7VznEOcOt9thQZ96ERIWSYdZAJnLyeA/hDeYQejQJ4zyOxendqx4/JjAi4Fugo7
BWa00ZnyGm3rAuspGucwuf7GlABTGr1bGKW1LRDxMQZWHQQMtkk7E25DzV7Aedt3pJ+KMHsSBX6G
tkF5CNBZ67bHthfKu6t7qJLyKbNK1Hqn+8TqL4mfHVFwaUFZpj4kPEPfTYg9Q92FTa2B9cuyl0y4
607KhyABwOJ292E75VsF+BjN7CgZljed6/4awvkzaPNz6Rlbx2gfBhYCN0DnUuoriKNPXjccXF97
kLnAH204SsfBbMZ695IUrASk4wYBgVBspNtio+A+6rA8lfLYEbNoPIqozLQg4MPqadTFk2YIxJLz
rzAqtj08TrsfVywuC8nUmVB4JBPsfo8Mm7qN9kaKFyGiL8u86icwti4qjDYa5MC6nEVZx+CRwDzl
EaVdEyklUDGhQqAXnEsGlusx0r87N1wWmoMTtImeR6khvRJrqCbU1YfVdQ6qrMaZ+i46J5m9sAfD
JpKwHwrBccOvsG6DzpfbsYGqrvVYuP4qTcm8QJEBA2SixlNc4tKmAMQKFeEb505I3UeGPE+6Zy98
09rAK9xNkyLnBjoHScRy8AA9FpF4pvaAv0oC48hqn+rW3dYhidkgKkGjemfZDCa4Umc9yQbt4KGi
ROHe95NPTl32CER2KHIXR/ij88oiFdN0I3AcYz0aOtjJ8Xnqs4fZ9P2bHjS4NLEfUYPBqLWdZiYX
gsZfrZ/txyp5EwYCzLoPlc04ZXl87AsyY950kgGVq7m+5JpYec1wHE3nFXnnXVPVF8vl9NI5CBuk
70OgdWT9rXvQDAwGt/8wS/c79Pw7wKV4zqfJwTOypQVbekNu+VL5xV2H4ShbSHFuFIw+M0nawKlg
nqDhkMW38QhJlOiJuHxaiwEMcyVD8MpVjxyZ560jqMMkFD5zOBGeZV3l0Isl6uJrBse1qceNSME8
YFMXpsYbqhoHxH0lkqjFTvj5JfWGZwPcn9snOysFDgcxC4GaaW/49bpyapTV6+gaVyOPFYOYMynU
VCZhfLUfTPhHCslRtg9aCjh24ozSu1QxE58ztpDyDkmEY+RnFycv90mX7eK42KvnUU1fgucB1vkF
S+zOSMP7oGkfsWQn4YYvIncHGm4bDd4X2BoDOEB5Cz/gWxBqxVpxwgD4Q30BWZu9UeX7sZNfcACx
MyDZhagW0bSVFZfUNzdTXpwUXJUS+yM42IcaTwuKwnjN8th1W3OsxzSP2nxeeSi6FKr9TZI5EuWE
SW9pbq6j2rOuBP41I1Wzzs181IbYisZpawPFrNPs2GMxgejEOU3yPcSzQ2y4DzPHJDN3d55fnZ0s
fQlHUm+G5RlLkARIGYydjeJtoyBTe22mOEYKnjkQzMEGw45tDhUG/O9IEi4WMArQ5CvIoeXybUYf
iOTqB/Nh1UF7xgeXsGdMN1EyHyvHOqh/s23+mtwO29VqlWZyATnsC8TayQcU2vvNXZpY32GGiYul
i/ixLnq5YVm7ol43LdvQeK5QHHw1vMrB9M3pl2Hav8x+rBgdJ7xNYMOKQOJADagR0TYv0PY5sIWU
7k0HeTsQTkGLt78ybHxU8iOOq61IsWCGc2tp+WasiJaDZpNG3MCk36Y952WJlpaeHswYhW6zv7WL
/GxaGdT5csMXr/12hhIebby+Pmu6sdWV2Br8xmUrYLIi3I8I6gg6PU4PfUEZ3gnNF4KabwwfUIdA
6bV2T8g74FIwQjEAm0q2YvqwJEE8q9G7WZAnw5fFAgqQnjTDewXx+G1XbLohFZxcGxcmIxWY63Ec
vE0eRW+zpm0N0opBEu69NLsdk/IQQsOkZrRWV02ArRuOs+okIHev2CXhdOeN4jYZxo8WXQO0YZOV
+oJcpOfKGKh2ZJ8mw9+qY5REc0yGC/NCVVYRQ6ne6jm8oOJx7JhrQdGAZgCadNPjHnMDFf3Gafz1
2MWXSXqHjP0gtjul7Esyzeu+08GRr4XRnbXO3LVkUqFCIxVnAohEo4OiR+Z9GmkBR3Paa1nN0IuQ
fLPd5JoOs79WnZdDR+nwQevTlC0/Mu8tEgt5hHZ1Pe4RQYk3g1v8qhJEVRCH7Yzs0k6zvnXH5GNk
mpE4XjD/13Nqr7u4i281VzoYlFXvhLCYkrUIGjSC4pNZIiCYvI0hUjwiaXdgR3Y65GV2mzK5TqA4
6MF8CYt/mQgHISq2AkB5Vz923ueQ874hjK+ymbchGD1qLCQH58rO4cAiwlVQWPBgACIugdQEIMWh
QFGsJQdwUwDS00N/a2YoInShtg8pswOoH46lVT5wAjQ2WZngv6yeX31PBS99QdHwTCKQa4TywY/E
caQgjpWz36yGGtUdWeFp3sx3LmRkTM9/oeYVbLSImhA54mRto6a6yHLcZUy9/MxGCx3nprltYrz4
UmfRzqRxU4RWyOsBX2tiEQD36WvsI9AiCzTIwrOqFuc+/C5ieVC/qHZAngSkWeWT3JcFdmMZsRMb
ahOtAdihVZWSh46bnnq23icN3oYhIvxNTjhTtwn+2ZP5EQj8HlAE6u67wMaRvXQ52xMgyuc4rZX8
e0KNsgH9vfR0c8SMiK0VWJ2s8gu43mxl+NYLVF4OkmK2XqWjkzMxdaTo9Kk5S7JYG89KB/jgib/C
0ontLEhGFDHq+B63kuZQzAW7mOP7aztEe0y0HVD0PsSNjJPKptehM3a6Hh447g/HYtYC4FMluR8H
+mc5kHVGVyXZ9kNhHSIkBAmOSnMdRDZlq4L4jIx0atvXfBB5jqntUD+0pmgXgYH2dGqEb2Wrmaum
JPPi1+mdBxnh6uYRiezCcVOY/MCsBmc8i1HrNvrQIBdviGzNaQ7RiCkEeDEgyDhTW8LWaZK4pOvO
yk17xCBoXOAPXrJkQGDxTdHz1IQmk46ADugvMDmcKhALKLz01q3dYFEoU2lSf9YyDtFlnue028ZY
Iy2zyEfWXYdq4EcWlVXSBRdZFPgkGgaHgGRIrm4WCbQHx3KPbFuMKkE+bGe7hdBqBPZ901K1TvO4
vuK0Z6G0AkpCn2HMtgEFfWse+nObFt6CtEK1mHREHth2KHabZrVOxjY4C6tr1okx5fet0ftXR8u/
kX75FZg0Q174tG8oK9yoARqEaBOtu9LM4SO2iEeYcUB1EAMrVHGhELT5QCmhb/utmcf2way6cDv7
qXuQvZkch1z3YTm5ySLsCmOZYyq5bschPsYepMJyKqKnFjrvtikEdAG3A2ldwTezJ4LcsU+6T3K+
0zGxHXNHCEsUaQ3Iyhk21SF7TFbIJqBh68XDVoBuvMmmqbnNZf/iBOQ9wAAWO8pSnNOrAqZhgY+I
zt6ytPQagDAk2R1mOcmmHsIWsV8J/7bCn6S1ah2tjjCDMSf1g9MF5r3vzOkTpzaoG1T5EKjQeyoi
BbB+Q0JfKUtA1D4UYnQhG2SFu8gBWD8jM9BSaR41TTuUoSQOLMbk1MIxvQlLPMd1xKqfkqC2HrNS
rxNQkn6CQh/LKetGsUcdiyNJBzn2Ug+48SwsAI4vUo/kglPQjXRmMPeAqTlX1JidjYWU236c9jAJ
T1FZgvHH8Sm1EWRs67UNIDLLE/AKJjtpaqOUTD7m2TTGc5bXcLMTUsfGvJkwhdUqSjO97tyFqJeh
jik+3VxstBCwF86sKQFPbzeYIxYE0tgg29gTD3GyZZu4tLX/MrfZa92j6jCX5BFaAfoGpAWigU3x
6bfVd+zOQB0xQE69EQoE+C3SV9Q42HY1D0eqWn+1soBHcTD3nUkAyKq/xdJoY5Mz5rR2TbrpVUBC
dVlN/bC5eka5Mp1s39fQ/h0ashPBugUD5UWQQbGa9Kruu42jS9KkR31IHxHoemkD8YLAH8wVEWyQ
64W2ZF8MiSXxYOc4JE4rJLqOZjVd0I56tB2yWVm6bvx6P+ruwzS2WzcPnyMQ/8Ksl6XRPdUjst8D
mUBR6NeIYhfNHGmr0lBFH2Q5e8e8FFJwch/ZEgsyiTeQT/HJq+HgxUn9Gk/EOjrIRr/TVrlTA7BA
4eQX2nqA+TOYvYZnYKqUwhwLuwigBjrOpgR15FC4CGrt2tbuvV+VT17mH+oCvqSu929TDZdmCN96
g9KkTb19hNWNWSdWooVzmMOAsmIGxLBBN+hmHBxi8LZemGWDKLfC2/vPcd1fvVB7lInxOJU9jojJ
rdU2Z7dFUK2rSHWijwX5EI/RyYAmAT0UfwmfQg54kGZA7Q8LGGw69ZU3v1vpvHObmZ3NvM8ic42Q
Cfgdtps8IsuV5re4a2H5CczQ8a1HHvSTgO1xVsW4SIMb51VnlxajjmQ8FBSOVqgyZWjrBvtZg4bQ
qAQOvGTcmDLsgrkhjqyxuSLZTcLQfczI9LoCjwxdchC2Pjj9mNuyNR6CzpGsO8lDkaLwPUJGXtrj
uJyKIlmSb0Fao7JOFZXbuJzI85FcoioHT7c3rwUUGJS7ggb7E1RzR7I0GopHWI19N1O+9gKO10Zu
Ap7j4lkZ6zeyRhJYHcHN1COXQH5LElbU43hUKgpK0WPTuWCScyCrVQSLMnosU9Yd5cbIfrWoBfbn
ZgHLpXyM4vKMrGd6Ywrj1bXZi1C2gDnfhNZSqZ1XFeW+dGS0FXV1br38sY8QVs5caDhpiXZlIBzo
Eu67oRcYMNQQBnRoYUpuRQA3ADK6ig2wz2Q4SG7cjULjcAkJNDB3g/AXDMAXlRiPJvvOGWyioTE6
mMAt2hgcbjbOPWQvNH00K6o2qaMBcg9ZwQodYzLE9UePR7FsmLG5+T7L9y6ZhoM+2PI55URpOcNG
qZ2p1CtR1d2gj+BQ8/mahWm8mODprSKWwtiFaNyieBqbLsxTDTWz1syWnPUM0mKxu8pH2aGOa3J4
S4dX15MwylLwfYPbvs0SJdnUhlncK2uwlFxZI7v7mpUcxCVHPptvC65eFxIrBA0EPdYoEwAV8PQ3
Q/NtMGQU5mDQ3ZnRRFHJc/JVDs5kTkY0FMEegMRG1I8JGu5E78ErU8PdHoJXchNE9u0Z5OE+J3Gx
C1O0j1UL28a0sKhcFHpzQHvpVBctJsfpWrbTajSso8i6V9BoLB4DjJegcZFB+oqQcpExZlHW8JFG
HdXG/EDXPEstRD6dsMgEbt56yCbKXNUJutcgnr4xjovYTb0Tq+XZmfQtZsffdYrATQsHF8+ZrwJ4
cdFpSDR340zdCpxYwvGl1vznUAs/pqhaRrp5nzYTvijaibrFvRjafWJOHdn/eFhWNgIi5ByXdm4t
fFKwZZ092NFwJV8J9q98ChRZo8zuJhkeHM/9QNZvaQI2A/5Xv7iZfkjQf/HyiQwSWk+zd4/GwK2k
ZiBSf4NI8LWTGIKTk1iqvaGHv2ZmDWkNkTfbuiVQDBrjtXPgexO/74jLAOfANlsJBTyKZv0urJoc
Z2Q+3STbKqrkUvURofkTCOurZk1Lw5ifNIr9Y4cO2Wg5p1jhqB1DHsOgeAjn+uqL6KXrrQdn7A6F
yI85aTZvTlnaodWwXhSYnUIP3RIbnyPHO5ittpjTGcoD22ENF4lZvQragIdVm3frn9X8Y9EDkMEm
OUUvlHSuTego9WL/Airp2bbwXCaxi0aZvm570FJtf4a89avutqmrfdRsO6FTUFhlahRo4rwj7c97
+C55qCq3oJ24x98/Wh9RpvIJjuS1nKfrVFE1nYOmWxRuAiSAw9/BAWmg5hvfUOZYUHNaLkAeW95n
jWhepmNcSwFqAmLUMJU6g1IiuzdqMNG9ejFOqkOvXcYMa3WeDAfesfnABEPAbMeMM3buWuQN01/K
sYRLeKi18gOJDPWbNbRHNdJGYNotaDfuGhLpOoUe1TcfYd4tlYyNXYQHu/Bv8gl09dXw32MtXfnT
hScvAnY87/2PL6cdHLI6HExIL4Jc/vijMajOgx0gZEyvfAeOBFrxBDNPaWejEL1WczNqn01VO0xJ
EVwaohu+NSX/z48R1cOk+OItGwExWSWrzBjueb4ZmQFoFg25Oj7msa7zg4QyA2RNjF9NYLy7LZ+i
WyywE8zmhA7jNfXNBYnmvEDc8IPbJhYllct9B5l/y22W1fRKqh6Fx7vZP1spnkTmtvVKUItb1bgj
QuSBfuQ3Xfq/RACEq9IQhjgLG7UXHoR+0KwTOxXlxcswfdVl+X/HBS+4iABxr4UVLoPmLfRaDthI
aniQ3V64kEsc9sdd8pV0ivRPWJymxpOosIf1CNGRmPjdodAGcveLT6vff3c9DR+JaaN+MM653Agl
iRGTT/XNVFxpz3lAvjR5UP3C9RtIhMZT5yQvql344MhqbFG24Empeayc/pFeEuQFaSmLh1NbviIw
FapVxhIaKltJP53Un9PBYa3G3O+WUnOBHvj9C+NUq+74d+fWB9XrBoSQxrtvHXPDqxoJeqt7d7te
waa3aXty5kd1WcdN9lxpCC4DUiJ8kq/nUbkNNdzUJFSvtY9cm2vRsPyfp+/cZz4yAXWg5zVQnnxq
IJfUifGeT1D9SqlDNiWZ9XTtjuM9DxSF/sZIBvXoMTr0Jer3vFrM7k49HF+gdv+YnC5/TaFYPRga
Xht1WZYNdZFGmhx112lmrvv2UqH46mOPABVIzVvVbLzZW/HSxRCWTmXgi8RGspmOL6A/AgDLPmtW
ZUZQXg/P9D7XYKy1wNxt7Za7qboviRqIh2zJrRUfTV/JVuJGPOD3Q0/TozFfg2XaQrJyOM5RpHfF
SJ2YG5jLE2LHy3QOELl3Nj83EvbnEKpIGb/JJN4brKDxcB/WCIcTHkL9DD6nYW2JJ4EFHY3LIKBx
yW1zbST14Ujh1yOeTPKVqVSDIp6bVa+kDsVjzDqjepDm5Cn4S8Yzz08SdK/2L3BxDBa1g/Jnvpdu
LQaEcAgWWHbU5dX6wh/yAPyf1hqYJtbAlt+uCyfdZf5XP95q3SPfqbqBbzHy333TUVJDiIPWb95K
972d/G0PTlc8RZRW1LBR/RlxXk6Mawg4GwITBt4xioy8rh5Ja/qdKpD+cQdasLCKFDQ2noDYQDnT
ogzQGinuQYePITqJxpMLIkV9I+8Dclr6U3xQH1crEmpKI6Ez2x1jFM1aNXrBvaQFWPgrd90O1q7T
mfkz2V7Ic91gnQR4IKuese9CcGtd2BTYSyJHD+Zcese5akjKnwW7eyKFccNmzVkWiQ+GoAWu2PUe
8My+wWI85l4hnQOqBwWhxGUoZDAD6JIuw7K+ZOQ0h9ik/G/kS8zzljLZwj1EdTYhX/7R6ndJaWMC
TTae6U8HqR9msU2DfOOOzQ1jhltVc6PLf3rLpzIkR/kz6X9PGrXr0POsbnwqnAbc6by1WvbUwpHj
qO4RjjBX05jCKvIodKeay6g31RVq0uR5sg5zLzQWo1qF3OMmHY6qJekcNew968QMUYFQwMGdfzJA
+Q5H7hm5UeYvbP2gJ9SDp/uJYzg3wVxQQ4pFA2MANWuYJvzOrpYRmPU4YlYWKDLrxMP6/J/TG9xN
9ejaTBG6vottVDIZ1bY8jwqgVd9xP7wwTNZzhoykzlkIJe2Np7wWZbpwinfH+ZVWEC4QBGDt47Nq
/x5BcrA9Y3G6nFxbPbZpX4R4lMNHg0InF9RrIPv6J3fHQBEzPMNizd4kKV3xWkF3Cg6uLHF9RuUE
4ChTrwdsqK7j/F6LYpQOQUHL9i42rp7oPnkPK+ebwAJ4HkuMmdf6MBM8od8MjCQ0thxJty2EGouX
bL1FwvdePSb3MZPDooVhwPBXORuRVn6UNeCXFLAEiTEMq0HG347GDtQjGfUGvglBbN6sMjPc+9om
b42t3z38/o7YqFFa18/o/h19pXhKvKXGuM+IUTuE2T6pyWiUUbpSj2hrWJJ19+qrqy5592v3oeaS
LGjRsGpsanNDYd4x1tTtaOgFsRzwsOweRgDOEUcnmXGux1607snHkNmx0DQc6vYpVqTtBKFBzcQk
wt3RUknRqnaje0aPhST65ZglpSIbQxfvEQGEZTHgC80SNwTpXYI+4tzLu6oX5IPx8I2a6fDTncwY
vDFZfXgABlg3EIrAAqLaMg0rutC2PhiYBDRgvdaWmaFh89xlqLj6pym5BTe4UmGkI2Eo5sW281ts
htYejkSZxGmASCvtLujGH/getSbw3SOVu04SCDH4+JVrMLkMIRG7pT5Gt2Y1BAr5i/cmhgjUa27N
JsrhpqS+rfx9oL1K75nIgtXHL01YN4+4oPysyy0JCJY4FcCpAZwGb5hv3bA18bDKESVPP9SKZnxx
l35NjWwXZkxROHLE6+6MmjLbBNMNuLcao62rNmqYSDdh9eE7rA3muzonyiyiJn7Pis3b0AwgmYBu
dD9UHuKPZsUrZNs3StsXhR9CHP+kljwHogrZore5VNsCf9Fk7SYjDkHvDc0bEn0/hJMZ6mCy57lM
Mx72gvRFjHPTgH6OsC7xSAHQYc0YSKHgHtQz3+gDrqAujcqWf3Jc/AeZBQyLnglDO6np00wxLLvu
ojapwgIdD3DMoXlo/wqNPgae2tbUkkdTq27tuYFKR513E2p4PmADg+yV36MR1iSI6Iy3arhMBZRR
cCY3JaC1Uc5nWnfIAUx2W7iqKuzTUei0adtIz1ex2axTF838qmnfen3NTc687YtHCOAr6CzgOy2U
0il5A1RRywUuCw+z3e1KozzNHbhXdQAZwj32YOow9TuaAzCJXYJcRCHaYOLJ4UTAhXkiIky604JT
FbbP4wiwAoQETWURSXgudYss3qhhDQYZm5SjaoMGdAdBJm1geN7N1JLq4DlaQifVzNYEkbolJOMc
xYDi+5U4gNoRYwgkzc8CiCSrgdq919W3jGIVf8SXgT2qRtyNmIITRk2pZ/QM3AVSksntPYq2asli
NNFs3IQ94jzQA3mtUnloMWdntKiHVgEAor6o7ZGAAlXL34woU6iXCWCDUd4wJvms0IoDhtUwlg8M
NYa8OuJYwIQZIk1krgQUIxB8MVIL7Mk6WmT8OX9HdzCCmF2SWqeHxMNPZo21TvWEYb6Gsb1iUqsE
gaLNoCFD6Qo5cWtHKxOqROKq5oaKyZxLiHaEMUqI17iq/azK6grapWnHRx1iqOBUxOPyopqEMbGP
ujvCpJ8+Y6DSzrxvhU9KkJRlEhcAnDLEyoCIIcddRUFKr5QgB1tY+iaxqpq7J9N8tVp1IlPxo2p1
BoqKoznBOL/PLnytChWIbn96qQUlOG8LsDTcCaszE2rPZXEd3zpjuzZiKDiEfPX40zkmBxWAVIQG
mbsLjBJqa31AI/ujndrlZMnDOCA2pjbR2ET6xYq8TzlX0L89xcYji1cnEw6Z6EORGUjqet/2KUJP
WUv5vvHREUmGbeuXB722n4Ykeaha69ubh+ewhZWqeqXCo0Il0TnxHVOEi352zshDSJrJ6JPvBV+M
N73ovkNpHakySzqPncwzdEqskNDRNSUCMw/2VKzaICK8Gh7IRkP6E9DAU6s6cGbMbkxWoLaZNhU0
V3D8tTI9wY02grCUKn/YpaanD0ZvbrPKvierfCp6Kv9B/0oZZ9d0Wrv4OUFBPC2j5nGoSo6N4xpj
rDOCy6TN0dJFL/sZEVfClmZnZc0h17gLEEA7NT3U6NCFvu2S4ODaI3ll0sRqyyyHh4mAvrPvVWDI
eRsQljh3FtUiLc2hJ1hYmbf5o0rF5D0wLs43DZBiirFbV9eoYeAeYCQcOABrXnt9VpTeFZrsp8Kp
+oU/1C/ozF4q/P58dWJuOHLnIc1jiLPqAMDdZDeluXTLaC8ZJYMvjxolN6j0sHIwdXWn4EZYyZFt
+0bPkrfWRh22GHayQHgdbAhLoYmVRZKzBjGkezkIKtTxQgU06M1dR+GixeKeDVWkgVOWB+Fro6xl
kTNWdJaYg0APAB1ZyWnKvnA1wq2mekGDFNanqJ4Gzf1sSpgblFQus/Qe/NHdqLGmbt8o4O//bMlT
+BkTf046yHb2n29EJGDfucuAnblokMIBo+MD2Xe68Bn89aOKX8saXCAkvqRuJJq97qHDtgH879HW
YDU6XoJwDsozY/EYz8ZD6U/nVpUufB/+hAKa9dCCwr47Y75FzUHaYOoDBDwqD4KtpHwXTT3b/ghJ
MFvp6NjgHYSlVW8dZ3LSN3WGq4TeR7fY2o1nahrdpnade3UknZWlspVSNM7nWnnKrpFmQEIl5Vid
nxwrPHeKRMe66bCOtpm3qVC14DQVPmBSwhnFYpK69bxxxqhaVCQzhsh5Fn78KcjrrghnFp7XbAqS
ZEbafgRamJOcNG862EQxzuOWZbCWzuFynJhxJF1BhbHGSGIHLQkeobS85RIVpHQy1j/nNnQdi35c
C7Nfq91raIdDTmDt20j36lV/LnHM2wazjkxjEW09MW9nK3+zg4jeNwdAakML1YsizKbIO29ZW9Q4
hSShkDUB2sXWaw/8GGDUdpwRKEhaez812LyE43to+LCLfQ2J7LjGN9aqLojyfzl9+1oyh/s+PQC0
3RJLkQFiRaq7EwotYFiwo3bD7M5M3hHZ2bfsI9J1zmpX9HRJDiF8UIVyQyPrWvX7Ag2/m1H3j35A
eAkvU4YoMoB6jpVzJ/pcN6EI2YTzlSQVVbH2Ba08qLVAsE43CJWo7EEN8jExtUevS78NiFQuYhxY
y50iVNiGnJqOV+0iIVY4NawjT/+OSVfmho/OUbYPQjQrdPGWWtM10+RbkEyk9fUPQClk5TD4qUYs
QoNDC2IIeMC3GiFpKh8svT1lhX2xCgiU1Xikjn/SJdL+JpkXgJWplh9cyIGeGW+jNOQw4m10YT6Z
7CqZEnl1UNWFEo2gwpm9aNbrzUDVzMLSOwL6uqDYe2c3xa/RgTFgwKyqkZXCuW6l/ZxFu/0ovV1F
/KyGqw5XBcPMw+CLrWB8jmXxs18Cgz0Nc3LpJDU3FyF8go+igcNdM7IEuK+Z+KItEsSQ2636wqQK
P2WPJVcU3iYKSOtXCnyG9oqm2hCt+GqYgsU06FTfjGe9I6LJoMVYDH/JDPPy/pjH85qj4E6NbTMx
j3HmXBNPPBS8TknrVmWgalYyt4pYNqLPIq5fRq/aRE68pkC1UcEiRyptMdlk+Ui++MaMZHPDPq9d
R8gUwqHcW6ES7ecosY9ACeRGDWKRYbHoWudwKI9ATQ4Z4PsbMuPgjixxAcQIkpvjZ+xBMg1r/aS6
RSb+UnP0tRNamx5UwIB23qyXzyYiXLaF7G5L+r0J1rgAQDYCZZrVKysYf6qVUT5vokbuVJ+pwT2y
s2fu8NgP4UIwF0sbJHhfHAQrXgKSV0XhHr2Dh+CqY/LLTlPEr5u8GXYjjllRYe5/GsZONyrAMGrv
E12TpZZEb2ptMcFO56mxgua1NNx5l0bO0ccPMmFUeKm1Jzv/GrF0A0NxSeQ467bNznEaIfrY3ZrC
ORQuHDAnuh0gjk1ajiYyYsCMAqJxzx0esHci71ysTeBdHfzQAMUepsBOWBTfnWop2ALVeyry7Wbr
zuJApnuS9VgRwZo9HmrM0TT4pR5UH8IDKg+3g2jv3TA+lhJ/S8647KFiWcXTg8pk+piO9mG5cSP7
OElMeNWjOBXpHCch2VHs3Wr+KAL/Lg6jXTaFZxwsb3rf3FURu9/cPlmpjydusFUzvpk4c+hIDwMO
oWBKDdjd9xHhypgiAKLSyygMhDcEEAeMkvYWpI1Ut5E44pckzNe+NbJxmkt1D3pcUyfFCMpIUZbq
Nw1iECBCXhsE45Oi3hhAgsfOescc4TGXeA7O4a+s107hBORN2tEzjgNbFCTuW1Q5TdfLOTL1p6wP
X1LALn2TPqA/v2e92CaeDc0GozG8Bsa5eICHfWsIZ1dSGFKrZxVkH7kVvzi5c6yqaZ9AThnYIFWu
ylUyXjGn0npuqBCiU1ExQkpVhewOFNvBoPpLALnnbsb4qzE3mVVUuFeJlV0hJ6LGqNqezLA7GyOo
DBZzP6HCy5IVA9WM8urWVbLYFSZJkjcFg7y04s8BQwuEN5fI4qM+XR/Q1ILoQaUejy1RQxVHbxFB
GaBKzS9VC4kI3cd43My5gl+Mx6Eb1IE+AgbvZahpymGfsSHLQDupZRTtAXKgjfPUNsFZ9UJHtq3p
/U2ILcpPR1rMRBvGGmCeq3CogpTC3PeDv88Rd2hatOJQ+YtZpQss79XKX4kAPA2JqMyKjjLTPxM6
q4zExjSoHaP2kHvWYxlFLwmJw9AWPUFTtIfst7Wc4dMtxFU3euy3x0PmNQeLpdZm/4l5rjC3DhIh
INMGpsPaPjrmFUK6s4qyYJdiMECpLLhTudCoNeHtF/uI5Su05UntDk6Bq7xt8P47ApuProg2/5DT
kIuOHfM+rnxW53kH1Rp1jWnxjyjJzBTCzHxfTxV11a+I+v/f//Y//vf/+hz/Z/irPJdMkrL4W9FB
e4iLVv7X392//42oUL26+/qvvwvPFo7JOcPyDd2ydEv4vP/5fo2LkA8b/0BkI4lHmCtnOhKvnKzS
nLvG7SZuwmTJcYxy8dcX9P58QdcUuo3rtmXCUtL1P10QV2urj7MA5rQj12k1b9I4BC6NAtIMkTvp
TonZvP31Jf/tGX8uiVWub7q6aXnOvz5jbdc5cJVIP+FMwTm1enURwDOmGPmG+Ov/71LqVv6pOW0f
xkbSFPqpnFN5jOewOmRxgQTRjLJKNMf2+a+vZ/+5NaHg+/yn+8KzEDSz/vV6MnTifnbrGM5ajvYD
YoHR8q+voBrnzwNE113hGaz7nuH+qb+IjVhdjDZGFBQt0iEDzmyCYDYcO/pvhqL4T1cyUDHzXce0
TPGnZ6nTBKU6QwDfbkZvBfIWo3hXy7eRHe4q14EEag3N9a+f7t+GBsPfFrYubEOY3Ljxr+3XizJy
U/A7Z2IdhchFG6mr0QXGTBM4uXv/11f7D71l2p7u265h6ph5qRb4p9HRc/IPyiouL1BjAZXMm6Bx
/ptL/Nv04oEcw7F0xwMk4f75EmXcyqEr7YzTFOW3+CaMldbDR0vOxfS2kPri/4de++cLqhv6p2fK
Cq9vHM3JzmR7YnQD1JYNjBJB30VP7PzXDfifuuufL/anwVjmNqq4COOdReCe5VDtAjve/R/O3my3
cSXrun0iAsEmguStWluyLblP+4aws2Hf93z6f7AODiqtFCzUh10o7512OhRkNCtWrDlmDzMOs7Ug
udCzcyP/r8aU+NqzmtLPym684lhVcNvzaizXQmtxNGgI6L7vl27wu05nmdSpc9JZV6UQJ+PQGXRe
ZVMnx1hF1CrqIfnJ/sbEpHzeaBUClTmQmA9E+gzFBYTbx9qFh3v+Q0hMxGxpWbaQJxNQ41DvsViJ
o4rH5qH2iuE6idFLu+qphxSdabDg8uqubZs/Uch+GU9GecAaoLqw5JxZCEyWHCUFdWymoU4eBkk7
S89crKb8ur+xEjBhHQ5zce7/FG73SWHq4cLTPzOsTOG6lqFbunApbv/6pp0omeKsjJCUN2W598YK
E26wNBty5jl3t0bwITyNTNMUNB9BRjwaOhPBY9WN1znHYIKHovlwXCIwv4uaN120/f++zpOsMhkF
plAGj+brJ0Q42haW4UdHDFw2IjGesG/+feEpnBnvJusSQYAhTdc6HYO+renUivr5PYlTxRVtx4FO
I7/RWPqeC+y5ksIqwuVsosSdieDgzZTvq8/5hvbCR5mn1sl0IDnimgaXF4r1+aS7Ep04Bd1ecvSt
2F3jRfXDUrHaqcgdudNpM+5kBixIfJd9VmwDvXIuPG/93Bg0DVfNj9x2ndO5QFUw7AktTY/m6Ny6
dXnEF2qdaIBnK+dJKfNdme1ulP7G4hZ9tkX2Kx/FBTVJ0ru1qT5sU05t4XB94cnMY//0yUiQ25bu
Csk/JyuglaacECIPcRXXX1Ai1k5CaS0q1IGY36hQGk3d9NYO4b0wyTXnw8WA4MwmZiph0bRURFTO
ySfoMnAsZWPbONmDpiO3sXAbVSy/7+e5Gcmzd13blFIZp3FNQUhjOkaaHL0IMKZGChB4c1wc8mbA
q0iX9v337ennRpxisSF/ZOnMr5MlAKei0dLhVR8to7xKqYCMJUlWCp4GDl+Wj8zM691rhzLvyy/1
3MSzhbB1xeJvSvckLAiJEG3LD0lRg1NxmulHrer3kdvg7/t4JjRgOukE3VTSgYA6aaazh36M0kAQ
Gow/JoQ8Tm1TYdaA+EIN1qsdIKILr/HcLCJwZDlhceU24WQeFyABsjLo/PtU9Wt9zjOI4C5nvTCG
jKopJIvfd3Eee6ezw2FoGjYCJymsk7HpaG2kwMcnx7ypHjGOvw9j7ukAkDzFYf+i+ca9YxWPc1Ln
+3b1c9PSFaZlMiEcAuXTjma+hhsAQsDOSF/wG76uYe66abQGinTw5usCripNtKU6Jnjj5a17Hp4n
Hbfotc4nsJQjT8O+CFR734ducJwqLk1Gomt08Gl1O06W8ZgX+I+xqXJBZKnyzpxQx7UiVWTUHfEZ
W3VG2tJxLk2pM8PactA9ISGzlYtmjs/8V2QInI7yUy5Tj1xgL+NMfvqUkLlcalObewDmAkyUfKjW
PQ8O8VWCHjYSzS6GiKG59dMEefT7l3Rm/FuOw6pl2qzo7mmsr0+xk7LtTUdBuV1gLRL5glq6gKkR
NDblaBfGxJl10nIlD46ATsGnm4fMX92vyzSGilHGx1mBohvtc+3ACPu+S+faYL+moJ+kkvlPtF8k
cT55di6PqVE+Bp774aV1eGEOn3uNBsOSd2hybjdOhraCV+tkoRYcu7rYAnm4HTrMpof86fuunFkq
6AU7rXIEy/BphCPjJMv1DO8r2OXZorCzP77PfZxtQ9SmMuG5GuJo+32T5wYEpzDdEgRV9HDehP56
QxV25y18gunYlqAebO3WpFZDI2U8229VU/6JA9L3LZ5Zn8B9/bfFk8OS30ngdsBZjxVprnjoAKuo
HfjXmyyOU6oHg/3s+ST6/vb7ds9spxbRDAcLYVmWa54s/Ui0mtxD3nissCdtXWM1RfFhcNrrpAou
NHVuKSQPYbgECRxmTP1kJ3UaxwMFXoZHr+dua6RIIGubbc5WOiew55ApQxI/J9At7jZJD/8fnvHf
7c9z5q+3KtomjLXZUyYfplsEkNBp82sCmlXRsDIClU3CFqoYd0HfP+Nz79Y0WVyIWgydWOJru6Md
Vw4GLuFxdMJ9NYxr9uJllnS7Om+oWM9w7ivlfs5cf9/uuVFsSsIk3VG6KU+X2bpNfS9BOHKc75Ns
rM7qdpaAoH4jUFezP/Fk33zf5Nmu/rdJcw6m/nrEkRVUXYvg8Zhh8EHqKEF9k2+pJHuZE7Owj/ZZ
Zu1DW/vxfbsXumqeLKmGwgJDx1P8GETsamF9TzHgXicLO1+juH5yFVIr/H2T57oqyXvZQjlkK0/f
qio0FNC4zh4pqYOIll63MILnUWRnzgYHsnXGvlVH6cf3zZ6bsEp3dEN3LB7gaThqJtyoQXMLjnrB
OSsoiX+jvhTbHlMiY4GXCpd637d4bplXnCyI1qTD9niyROhgepO0ZZkvlbqbRuPdBVvGFnYp4Xwu
0rYUuj3GDyngf9J8SMGrAjEb43VoP+br2GDAvZHt/9EkW06K4wVu4aG19SOEowtv83wn/9v2ydrg
Vi1GHLnP2tT519JM/1B9+Tlfr/wfniV7viHJ9v2bzcHXz1VDz7OkrOTWmvKH+X4JB7q775s5Nx0U
SH6lW5Il9zQ1m8CP4Vsh7lmYCVbmdAxdC7ZEkb2Oo2TTHHD0qS/kSs4OTJvzEbEAxKzT1aYnLeIP
JW+PMh8siTPYejg32d2KYOfSTmKwjJwGtYQd/39bp9O9ruDnxyZvS1So0lBuh5GzMTlFzBdQ85V2
i9zPieuPWczpocarqvLCinN2N/v7M8yf8a+lrs+wsG9MnjH69Vsj1/dp2qwm26buUwXcVVMPN1eC
FTU+xzXglda4lIY8l5ZjDfjvYzgZtIMZTMquYpgSk4NeYBZuURTH//uUzSo8PuY/q9QNUAnsYv8v
uRiOFKx+3NiwvZxmHPSuzfCbtRjMk+GspiSI1lAh0LXAYkNTURdYaIpsNVpted2VY3Lfhzicfj/S
z81bTsjktFkQ+SwnC3/mprpXI18F3QNvAwMSHEm4zu1JcH/f0LnhbVu04NCUpM9fX7eR+kMDo4Ip
pWW7utG3adHT3fh+iMwLTZ0dWn+3dTK0cGgYA+hvBCqVA0vdvs1cbz8HaFle31V+/advu40YEhD6
w54d7sLqceaZSoJRcqwKjyV1uuCrkDSi7U9spgg4wD6tRJxfmzg/ff9Ez3WTmwjdtSzyymyj8w77
1wxSTgnHMXGyex9/7/GeYs+5rBMZCjWXHKnhHo0o4EBZDhce8DwvTpYPRVZXcJbgxpE7l68NTyYe
d2lh5pzJQQpMFv63leZ5F/p35twynx2I6U2lc5SYH/Nf3avMtO9jmcZHIBjQLLJ0j9/jno1hiw86
1eT1hS3szAjlKI1AyuAmk9X/ZJ9ONHAEbjJQWxmoV9sBB8SI0cL0Fhfv8sITPNM39kpSfNwLm5yc
T0Jao7IoloUYeoypBJorrUrIH1TkqnUTF0/kDS5sLv85G5y8Mk5HXJA5klfvnM5ziFat3cNavW9L
J3iP3REi7ODm0AkyW3vEB7j3kNZonF0snF5q3wQR0rll9jq1g3zuwgbrzThs2ws70ZmR5LLycI6X
OnnX0yMNl4RFFE8N+gaWx08txJssCyx5/f1MOTMhv7RyMpKGuMvgfjTaAYNwsbVbXd3h0+Bso0T3
9983dSaq/dLUPMj+GrSAOTIq74V/tNLwCiTXFln0i5faHZ4BzkcI5QT7gWGDvPnh+4bPRX9fWp5j
mr9azvW0SkvHCI6QaIE0g0IpxBLh4MrRUCrkz30a3ZPN2pRF+vp90+deojKIk6RNBYI4zWPosCA7
pxDOwYLFdZWL2EZB50YXXuK55Y77a91hr9RJmZweGMLayoTvJM7BjqNj72F8Q3c3qVZvDM+567Ly
CSTGbhhA3urlCtuj/309IiIkac5dosmydzJnPRFTU+1lw3E0FSq45CZJtEfbVodgxuWWxaVV9twa
4c4P1eTeyOTm+esLhSElgFtI59B0BQRtq3qyyLMuNaq0JgrHgsq6MHYvNTi/579G0ACLPfBQfh4b
FKOTkEdLqrss7/ZxU29kMxkXFsEzQ3bOZAjugkgfznceXxuM8sSvBUVeR88sMFeysDZ+Rh2VOcb7
4KgrgsPDLBCWYXUh6vm3p18alifHbDcUmWvOsxQJxlxkyO3bVhU7eOazRux/nR1KUEDC0CHYI4Nx
8hoDaWZan6T+URSGif7CaW6A7GXL/70VBdqNMhwOt+o0vPIg3llZ7GDxG1IrDkYtXImZd/t9K2fm
oIKb5BgcZ6lpUu7JIgMYIh2U1TuHRED7jrRNmIWbHuOduCmfWg+377pb8TwepNFvlJyevm//34X8
7+ZZa74OGJ8KwtrD5+4YyvyOCBDJM0W7qpLVhY7+u4yruSSHRAG9ZfqdRDh939fJIEPnAHZrkRek
exgh/5+spkpfnXDWD33ftXlj+LpBE1JZts48kJTMnEY72Bt6Ez7cAxcs/i43ETlQSW9U+aZX+vb7
pk6fIheMpNK4zWG5JiQ4Xa+Lys20LtFG9NKLDowzuLVLz+90S5ibYBCySlNzJMzTQS8o6Db8KQix
Zk2GrVk1LZxxIMPfd+T0mE4rlNlxJ0wA5fDPyb4e1tkU4tbX38IJe0+b6IYTpUZ9N7QzJGO/6wCL
hjBx3r9v9UzfvrQ6Ly5/LZOxE8khV053W/T9r3Y0nsC6DBem8+kC9Z+ezYEa105cLZ5WDOQUStqN
o/W3eO6tk5YqSTt50CCbC/suFdnH9z06He1zaxwk5sMoo54b6K89srWOolSM6bBDXiD2gQIDPtJE
y1whfFhcDH7PjD/ODrhFc+5lzTo9txQF1EodQTvXRZD/+nHQN4Unmk0PN/FC0HDmXXHtbHMU0wmO
KOb72rNSFlNioY+4rWrdeYyQYFzVcWRceFunc5fnN9cMUNrDiNe5Iv3aSm5oeu6D+gOag7CpCqjp
KFkpfyU6hehu4Ua/v39f/2ycRPLU3XPXRsUKV5OnoVCmVwkF16m67Yrg0PkU92IOsowKvFeM3HZX
7lA+ZSMuWxzQZkpFOVwIFf55rrw2ln9u1i1LJ3Q/6XE7RFEondy4HSpUR5OGDXSRaNHPC/00eHB/
L4r0U1GN4BD8mFy+ntaXhm4+AkAN5W2nAcZOff9PPzXbTnY7EkabnrT1QukDGN60v45dCqoaDe1c
0aNG/v6T/NNfqgq523clr5hbntP9APJg3g6JByd4DF84Dd1XjnEha+D+s7mSF2FWOOwCJGQs63Sw
Vs3oi8jTmjvd0x8TmExhhDUwHqY9GuGeNBhG9C5ufZFAdydhYmhWDv3K+xG29V7WwaGaqKM2shbV
iH7Q2w7TC/0onT8m4qZCNz6qekaTFcZNntXhQhnBVs9gGDSvQRCvAhlv69x+m2odMkx1a6UueqHu
Lpy8h3F8qRFqJfl4MPr2OQiqn5YNw6/jpThsUbGx0cBDt2bxMMr0MUMtWQtvbRbySng3teqPURuS
ycpmM+4b6T9XnDxVqd9jNk+xETZ6lb/vvM/GizAsaa70zF+G9D1WsMxIZKtY3kcGpnNc7OFIsOy0
Xy6OaMAAEIrBy0/hH2MZ8hNyxsoqfFxQzSvbSXFcbIIlJqpbSJkQw0DcEi7wl9WEFwjakia4rjxr
lcK6clpgyfWL0YfXEuNT19Jfe8P6gSLwRkNIGDr6IvHkfQd+ygu1qzR7wR7hSquqPTWa6wmmgBx/
ShuBFeHqwpPmVilMq9o3u6rXdVAvcaLWe2AaiFAWJc59ykOP6WAMGI4bHir26Gpd8pDnskTUnr8R
5D24U7NrU33T5eEaTOdVqSEUHDHXLl8KRJYeevzABzbGIxOddjXQQ90qyJu6GD6Uq7E69KZ51ejD
drQn1PkdYrlIf22a37DVr5HKb5sk20jzVwHVDOfBG22AwoBBQ+a992WNmV2qLbKgfqrsEhdVe+Xg
ajq/lJBhCAkbA9h47dcNGv1q5brQJF1P7UMrvfaDyV7yW9pAAffDfGG+rvTQo3tmgBkBd3alAYFC
uPdpW+z81Lv1EwwiECNm6YEHv2zhaBv5u1va+LqKZyNP0Brl9h+sKkGRZm9lUW+mUlI4l7NXSeNu
qNOjPkUTRSnWr2BQG4Ecy2mhxClsb8Zc35FGQ34EKtPplvD5thqKUYkLSuN0TxPSIgpDr3tPUp4n
n4NE3VHQeHSd6UFrzGXRIQ2yx1Uct8+ysg596f2A9P/DsrKVQOsb4GsaY5Y4DhlFDwW+N8VSajBb
3GbnhOWj7tnLwQjWvJJgbravVp0s7kSYbqLGwPGj2OftuNKq7C6Pavja//kbkVNv/MgApJRvZKJd
uzGCIYcnIYbZuNyw39vKB3uQwbTBZNmzPeCIGo5OZnAX24qi9SRb2VNMXb5ciiC6gpYyQelOUONY
I5w2u0Rza4hfVGgdKgPXvZEdRIobNTSgHT1LQ8MFY7EgNzVN60znatu/6szyAKT5ydPtm0gL7god
AAvKNlsEcEpgj2mYeVe1s9RZjkacsSfQon2t7uM+XZtW/VQ4E8rjYF2H0SHnL3JbByIZ8E1FESRF
4q1TLhVyRa/R4Rj480NdwYRQmn3tFPZNG/tUu8DIZljFZcckDHahXa/LBLNRK8HgVdwDFrgzIMVi
vWj8mGe9MPHL1tkqWn0xtu/SGJdS3fa44cncVFurE86ywX6q8qIrjMg3qaNemq67g7bw3LJyw6FO
4bw6VGhUhViJynhTYGaiYlzngbcsQrkM3Hlt05xV20ocOssiv3aLGs64jCDbxW2z8pWC7Y6BrXTl
JwiHDULIK12ZuxbJ1oBINzXilY3d0KTchaHZN35S2QuVmN5qGKI7hXnNvPypJmxXcYJreQOMHZmv
fvSgwMtsArdgQPsmFSwSRAVpg9GbVRMI4PX1S1FtufJlXuzEWP4IbEHpHesUStmrGQ+dIEBiP8Zh
DsM2R1yzoWfLMC0wN6iua/RXazNF9SRTPDdBIk0m2OfeRLDfuOUHnrfM71j7jQPYR8htEUXen+GU
H6sW+/BCHRpjvPJcNNOZxOEm0qAYYefbAB2fxicftsaik9zF8soFpq0y3rti0gAQNMZusPt+wuo4
zfcd6ZmtgXNbsxhUWi/CEaxqo5i8DRd5TyIy5UrkWcRqydBn0WmKTWkD7tDc9ra2nEc/D3DP1Zzp
R6RXMKtG0rOAmupJAC5DnPAnh544Q5DCJ5DI9aaVAN5EXfjLPrEL3LeFxNiFgVEBku2iZ/a1dt3M
5jcRMo59LGoFzwQsJ1ms6kZW0JdAkHjVsh7EgB9EI8oXCq8jKlm1aTUB7t+BlmieVVz3v3LuN/VF
KON4R5TqLajTBKQ+ZYLqZ33EYjCfhe9yaj9cUl1XGrrKjdm14z7wmnarS+oooZxqC6zUwXh0FCB2
OMZiHDOS/qsClu7aCvGc0v6IwTZuq0TXKMvxhcLQAabqA34ozn4MTReVvLBhEPvjeuqkNS3Ctiz2
wcCiCVsA5nFkFA85unRPbKMOPBrG6OlPzprherD17WxJ0IdyEw3xPtItOOEp/gLl+EiUh4N4HqbA
6XucS4q7wXCPPT6ATLFdURr7TgfogGhmNWLs18j6Lnbr35pN9a0jRggguvGncNqX2s0pLDNQ2OM3
u6uU9TmFE9uQnr8icfmTIeyc99w4i7YCi2KlV/ftUONxgeqqLBV8CpT3mfVhus42dN1HzfexC6dg
TTMMvNrSDgddgFNUtF8bVQMGNXlICvzuUXl8NiZmpkHUvlkD8KEwVej1+unQth20v9Z9CMOAWuG4
eqfqfC1Efsg59c9sbX8FXAYRu4sBYt6S1wvC7TRN2kK00Uvsql3CXolZ3XKooGEFuCpB7d33WAtU
xmwSxXVB1hVHenvVYwekGfXRnzxwPhM8cM3Fy2oKr3Q/R0sXek9VSxVS2CRQtFOSNXrhEKfBcFLZ
eswKvMcx6p5vBG5crVg2g35ThsZ9MCIHYHFhT8Cqx1qCYcd1khWd9NIymwFEZQXvFVX97H5S5vZW
Ty24mPpVVJTYY2nbusd11RyTVYG1XjD2uD3QF6yYMs9cNHm5jdr82ZzQzLLX+z7TdcTYp3dfXR/g
O6LPsOfD1pSEW9hqz79xSqsflVA3cedtqaJb53gUDZHcYlS1mf+cA+YcuqRjd935zTL23wq4CVVs
gS5xPywqzmILkIQH1SCHv1bjepHDk/S6d1jZm/n15o6Hjhm+t4NLcPfbN8R+lDjRhU9zMFazG2lt
tq2bYQbsL7XGv0V4uph3LhzG+FU9PjUCY4EI5paGOj0n1umd6nWyJfiA32kRXNVpu+M0x/Wc2/9I
2uoPRc9bPYl+25n+nJrdkc83x/W9oa1kYS8A6Gj8ROqCa/O5emGbA3UNk6JfueZ9V3pACsZV1v4W
Lu7aboY4Ul+6BXtq4CLB4+QuRPnJAWFX2O5913kb7LcJCVZZOeO8rRdjZL/T8z9WPgAV8I9zUBRq
097rqaZtro3+vbVAvQyYhmNos5Csj+Rqt2QrNhTuU6YI+9iEwZfqzcrWQ3iJMfZZqbdHFAhcV/3J
MvxkJ8xQ+A0FpAK8NUBx1C/4YG30zt+0Ctly7t7OLyGum6cq6feOU3+WY/VW+9lVnRkYpjwljevD
6nJRo3b7BLCrW5mchG7mML/Qos9YYFFh2qO9ALULGpVjAju0tS3ZlGdYwlTjQWeba7eXV0PRPsoO
827vxnPTawnNZJDToyGrg+ZmO5Mb//mhD9gvmnq3AD27ruv7Ane2EtPLOXSUIl9VxLopRnCLDlTu
oNX7aWQHa/3fyJrGZTQZ5sI1bGAa8UGVxdZg+Q5tazn0AcEEHAV8LpMWWoPE1WcVk9rvHeT5/bQK
NQnRALfTqVnWvb6UGKPNIZFrCyqbP3RPbW2NoRndOoW3Chxzo3n2g6hK1GegmkH056r7g9/YJtc8
TJLble0MxH1Ndp/4b04ebTXGDLnBvdCHu/no5xNFUZ5EWWYBnI1RpEwDlt57N/V3OVvRfMps/OaA
OcUugyedxJjxlc1uPoWGWrcdytLDV+ng5jEs1nxZMCUs1uGcwwfWjRtUT3dNllyBI8e7ZLgP2qKG
4D8cRizovj+hGydJGMrDqfInY0tihPtEroi+JmFsTRpqKjLzceTii3A4Dz+xFyVG8QytFAteKHQE
QZTplxiajGV/jCeZXnnSwrG4MOEiulgB7olq6ptK9vE2nbw04E37zXVVgrhEwRvfdiqsDpFfUqIW
NgGiZtvg1NeGeJBYuX4fp8DFv+/Yv/1SlsTsmOJ74mDOnV/7FVhWilFgIZ7sui+vR137cCTHRKXa
Llh2ppHXF3Id/2QDESkZlFtSb0m15T85sz7sDbPOTAjEdsbO7zSfyiyjh2aYiEWDvKpWFDgkG3Tb
9aq1sTH9vr/ze/qS85kTntR2k4pESGOe9tcow4ELca27tcfgwwYZ74vmd5NX+If2yV2TjPWF7N1J
f5mL3MBzoyhRQwmX2OLrA54lK1yE9/FTOOKoxMrUNeOxE7u2bu8tMWxT40/nXKh++rdNJHHs//P/
XNKgJy9V8zN91DBZexS2txTVTyePOQNyVJWYMAyboiSb0muXigBOEq/09Gurc7rt78x1oTLREOU+
ljj1NDleasUhza+K7GWmItveXckhN/jTWajkoV7I+kEPjSfsMS684tP85T8fxPz6QWAB90HsAfyN
ezJKPuHMzqwAEVoPsqt31L5peBcF7dv3I+uf7juUOCHQwU8HAeQ/UtAp9MsIzf/Igo9XHd5xjbfD
ZM//HVt6//R9W//OWtTPjqGoXTGZT6daLkzkA8Cfrng0fFNcUdYMHB/rhk2mgC85xRReeKQml0Rf
Jw4LICOZJKWBwJBKitNkKcStxsLu03ykWO96svU7txn2cdJzDo6BdVTxqiSgXgi9eFVt8moK6K5x
uXNrIMaajABPtJzgyt1c7eb4XKrE7a7PbYJo75fMZ3qWC4fB3wqfI3qBTzHCnG2j6zdaofYubnZY
ha5gQS0gBu0wnwD3Pxs+DsEb1SSH+Rv6YC2ZgdS5SMzBhivOSHeuDP+Q3PzPOT/A2r2o9WXgadkP
ir1vei+9bmaI1cSJwZ5zgxE2ReMy0z5VWzyFQxjNttbrHnOFDb4Xt1YBnCk3n9IGVWkzRvdmXKxS
/U2kP8eY3RUDdxEVeO4JYKlYxgfotLQA5ltxk2u4kfG0bFVicgCKfQBYPbgPqlVb4D1XXhFuPGxC
SmfGXJur2sbDw3yv8aENzGYdTWKXpB8+6QrPhJMxvOlcpShsfwVuuC6IphCeCFmFa6H/kX5DJsq9
0pvpGk+EXS+sx5wlAN4RBL7qxUihPRUfOAI/tbp11XTjcnTsDXzCJ8gj+ybWcV9L00Pel9TQgaKa
nv1YezYc/1bHmi5O0k0dgE/0X7Atol7VFsvZBhjuzappO/KQ4q5oHgEpLMk542uHF4xGDMzEq4Lq
Fqex1VQb5Y3IeF98er0loVWBHiFg4dO7IGk2buZ4e1lhh6RxylHBsCB3sGzaJx/qkMSEPSVn6bjT
tDQTC1dZHvaMCXSJJd2Rw9v8B9lo7QGArVl5arvYGCojZetqS4PQwgu7QxR2gDIrHNStJVtCAynM
3fXdCCKvup2GZu9yPqpnV5tBvdvC3Zn6T0QKy1k53On2OqjSTZi2G5FzVgFbYxk1hFftrhjxA2ki
sfXcaq9iY6fq5rkZKjBqAyy+lCRPlKmSGN5AwsSxo2RK9FKsMtddenm7JSG2aQhwoDQisHLr7miM
D/NTslOfQh/3dcC6jQ+T5N0mgwRlhVgYxlgnNXqxzhxrQwG2Ad3leqw4EBYi/KORsFj1nRZejWVh
H+22rO9T35qpCbZT3dqp+dpPdQl1iEdLWnDdY+oKhGln4LjjmL117JKqvIHC5G44AhZ83PKzkZlx
PYjZPrbNvZ2sZfcaNNZwU4UoKLreEy+d76Ye6FYxxo+zc9MeL3HvQdMsCKgq8F+trpBr8lfRtqlH
c90qr9q0bkS6nfTvwgqF9iNOkET4idGt89A010FfjcdUVEGxsBJNPCRDO6y6IMu3mvI5/pd+Y9+K
Uej2lltUxIo4PA/BSg5296Rq7C9gotK6Bab5R9bZJJerbCjYkbL0WQFcWjSh4BkU5uReC4lBQWhV
5g10HV46/tYCk3lp248eRhbPlTJIYodFHe/HOGzIBGPxxRl90Y3eo4k90VR063q+W6qQrrVpxVUC
Fg0k1K0GWqZO8bcbPRquv/MD/64sywQATvTTNor8KlLilxzTVwvfxqyIdxhRr0voklrLsd43GlLd
0sItmjzmUNkPrR6/5S6ep+bsX9gYrw7KlRsmPQMQCY055fnKzg0KRACJejdImDC1xy7Eu8t8k5ww
rO4+WdbtkyLgQx+/kSm5XmlRsMIETYiOwBQP6sPW4at6N5lP2el8KYFnDAGFaOol3ArJNxOQNmVX
31jVzu8fMmxG2rD7UUzRgbw3afffcWtu+aawskMTN+QemhUizIXFQ6f8OCODVOq8ev+l6uRCc/sV
efKVDEHgD29mtdM1+6BF1Zrm/MLaiUFf8a/B2P5s8+G3AfZopTzY0KXSjmXSrVyMeC3uNgLOND71
TSNA/sB5poY1l8OvjscmVcPofkqSkskBLbw6Urf7s4sKg5DdJheur5riMHeRK8stnUo1DnB28bMe
qyWBXD40R638GZf2kX7xNFqx6+FiZwoy6oObZtu57UmvtoY/uKtKQRKmp1SYrWWGRah1O5XWQ5WF
O9l7hMDUpC6tMYAxnpacj7Idn4oIJhyLZ9+przCFxonKiDa15TvUPuzSwuh2hW+zzO90/edY1/Uq
a8qVMwniLBuqYbLSTaiGyXQlGXP8FceMugU/LrH9nr/OWfD5NxGpVbspzZB86W92mlzzn5DKwgd+
xrNFvPTTcZOTi1AUby6oNbnJE5s/pIDF4VxWsXwm9hV/KcOdNTMVGNJmy68yrOqRk3+sAWPi6QAe
2fLFaPpNj4BPHx/mn00YBbSj0uKFb/plcc1/4XbzbpgcBxtYzsOeB9xmwVPkBJjNA6yS8TKL3vOy
zJf8cDFZ8ycNQnHgi9/PdnGMtCF6KzHVIfzmi1l72yQj0zQS8reiwB+RW4FBf9EiiaGyv9bqaqf5
Dh4r2GphMOlwEC5N7GZkObcBBfKGL1pXfWZcmViU0R2LSg8wEAwL79hV1IR7Nt51kPKgI0FIm/CY
HYx94XUvfqp/yNZyFoZMbxBivdUh6Ssv7p50gii9rfEJmQxrERXTsu39j6R0Gxy7JnNltJRNJFoM
Q1SGi2hg8y8mzBRCr/lJYggKuKipJhZLFU9vHTvxwndZQXVJXsWZHjnVereqlOOcZ5jq7ZCWhzL0
Obd2dbss5wKHxRAhRiMOGoz1xMELbRYgbNsPdq0VGws3GXkOpSRg05J42xmVglPdxNqeW4dsZ2lj
B5W4mZlJiWMNBm+rARMr8zFcOR43A+EIC8RPK2/ZDd4d7sjVwxBq1pOaKCtAwWpiEctmHLX1fejE
9NFK7ixZf6Zh+JFxgbU0jKhc4i/2ATzsjRoPkDUFqok+9cQi8o3nJBPtqh/6Axf92Xvoxq/OqA3b
puBWIJ+lSqbfQ3OPjXwbZDg9qE4Uy8kkC9Vqqr0e7VDfUrdHmrdjVddl5m3icEzh/YDyZ4eV3hrb
qUc9kBIgfRVji4hJ61NZDW9OaD2hqI5IZOuA44mZ/Md4YJG3gvKdy/hfmpV99noIxRqgJ9bEjXMY
TDMd1/rkOP7SrTQjW4ByKrjBk9nKNOCOdon2CmrTWWVqAkCYV7Bm0676kdfuW10nzo/Ww0leCZ+I
UnEHth3H5tZR0bUga3idS65ElslUm0dvMJq9HopoZ1XBC3f9ZGa04jkNU8jY7Ck3fe263MTNWW1B
8sKKJvut6n0bR1+fhEMRB+YhcvCx5kSfLDJdRIvAF+b1aGrtiy6KG1Lb/Q/3/5F0JstxIu0aviIi
mIctVdQsyaVZ3hCW3WKGTEhI4OrPw38WvWiHLFMUZH75jm4e/ZHeSAi1X3o0MAPEn2qqwxJsDA+5
DQY80LO80anjSthfyA9OXsmBu8yyYYUBqzpqqNmX3ZGcryjvqZR2A2CC2CV/kpZBk8PNHHjAcJkF
RJDLllRgRWhrO5G3GBujhd5MZUU0kjAd5BhJFTninZ3Ov+s0mnsqugp1ROZrHtxhnh+yrPbnPYl+
/a1cjdfAq+l1h/bL36Oy9GGRyAct1Nq+Z0EvPkTYTw+TXL19L03539iU65w0NXWHjFpjW7GZGgTS
UfZnk+1NNsRD4ZTjR9elg7+jmLb4i2OiPqH2L6/5mv/ROv8hOvJfZ0P4gfPLj3RtQkVQIE+ADXz3
r6ipN4sdX9IJ4hNPUiwGiev5Kn6bOp2PdTME31xPk7STR2lOxb5p2zU5q7PDhkqVNeB6ZRbHeg3A
lZucBo5AmfciH2jAyUqFd3qrNEzzgH2IhurVKtibDDf7O2UFfAknS9eGYiOk0Usz2AQZ0PtrkeUS
TaxSaaScOFXyOYCnu4Ybzm8thzA0zL0t3SWemoxCwbAnV6oyjvPSHxp7q4we2JDbY2cS19iZNCyb
xn9Uc++QfBy16pLKYziym3jxFsYBbFk06CYOPRFosHaOMxzSeXxETXwVeXmdqDpsaCTMK8n8Th7r
1IyPuXLy/yJq+sS4sgO4xzGs2PWNe06ntrR8MlRrD4LQzmOzacdYgC5zDm2u9LHRy2FF/JD12+/K
79SB8R99WtAWzoSZRi4xPWoZnVRXX0qvOwZhSx7wCIoTPNqFC6ttEOJrdI9rmH9LDHexkuXLHGm6
ZlT0PZg+uZTNbypZj/x+SiR9l5o+OQkWG0PYVII47i0PrU/PAZJrGVxh4iBVk9Kj6WpdX0XnfZRR
es74f0yMGMcEMN36Tgdr4iAXEa1PIqZx15o48zo849ne0T58yKT3RkQDVppOmFTo0NxH9wUsV0+e
R60BVwOA3Wn4Fr0TxpYic0IuXyWJ2fH2OZnmj8VQ/S2m8TaK7DyS8bhzyEc+Bs4w3fg6YHa8UO+U
jh59J09jY6ZDmosjnOTPmM8YE2RHj0IwiuWzC6cfP5JwjJXb/WnYM+MA0+DVF85B4BaJhWvQS6p5
CBY2y7XfmULs+4DBJutOU1HQTAbmX5n1U5NVl8Wn5sBuJgiAwFkoA8mhsVrisB3tuS/GUnx4/vRM
ekYYZ47qpnsPXfnNh6ZOKw2P3dq8TpZ1Duv5FvZhEpXNuSGnP8cXtTMH4y1rOC1OciLNOZ3QkQRb
jZdDT/RU/rfQsWmYKeGephKTlxhTs8SKIHKoZnSirq2gtIHL++lRal6fUopDTWzY35Io6DgaK3KZ
hn8bpemw+wXVcjKpoemN+YJh85Fcu6OPQRLN9JtJ632HcsNZ+7sZBK8FHgiVy9dpGJKc0kc5BD/p
JB48hBf0ySciIjt+7f+nonly/BW9vWSgy05VmT3BWt+qnKZINT6IGnpEiMfWbN4Kp/+3esSN12JF
D7XcqlSf87U5u11w6TuUEfnIodyEs4IBSKQKocGm0zDR7RV0e7oAD6ld/EYSSP0mrxp+AsvcAQRT
8o02PZ4XcaSg4o+TkfBfEAL1tK5Neqhln5/tsoC/X6FHZEmx1UqLiqXpd8xMtBFpK/LdquHwyTT8
GLPmZ1RaH9N1CU6L3ZKrPGbVIZKCVajNKJTJQ+NM0/GhKqtNN6OpP5mf3MZdHoaUql4xmgdHetiS
NHHCvs3ZPe8pm+SKqk3G5hUrxzhK04d+/IRUem2bkIxQ8vgudC7inWzdg+jt/RDq57QJo52vVX3R
BukIs/goCAt9LrrRfsslbtNyTa1Ed1BjNlHZlZr6G7o7UIe+FeTY14KQLlbHcIthZ9h1a8FaW1Fs
6SVkDx7AMg+BDl+VzbazotFqStLP2YrHHsZ+lBzCpJIQvpRsNmgZSseAbxHEAous43honXLfvgP+
ZvEwV7dsY5AzS57NOtijTLyWASSaHCnHjppHh8hedi9qtyQtCFMbdAczaJedb5LROq9KJr03/Rqs
6VJSV8Z2u9GKK0ICtCXTIv8WvfkVBd09V9vuGbq3ghKosavPPd1XFDgMt4CuaRo+yl2YO0lLiE1d
+BdX+I9Fvvzz6+4zMNCfOPq6VuJRDPln149gP0j+5fbO6N5BwTJ6L67yDvNQvxupuIbKDuN0DP/a
PcUobsHdG9ryMZqcZFLpE/a+D1VmbzoXP2PZpG9pKwl50CyAy8gizSpoxVIaScU7IIj74ajnxJZv
JoGaD1qwIznpyQmq3wtsXmW5SbsFvadKX2TVM6wQQhlZOSdGP3zARX9h6LxFfiF3nXFvdMoOzVxZ
VZCw42PRp9/9kN/QTH8uPZzXXEO1ZN4x4vqDILtGgEmjyuKODHVGgAeZb/j5oGNhpUw2xd1Yu0Ph
iNftnofFHJeBf0iRKHkBcPvkvXdThNrQQLrTnp2xTRpe5iU32D0RaRTly0prNGTV99rSwQAquIcj
5Jese20uMaag/8ijj7e/kJnrgB7ohVSv99XHGRRMoJPzoRmp6ll6GlhIAuLKbQ+p5lZJwyh35bQ8
Z/q3rWdOrzQbme+z71NV8lEJC9K62+Uc8k2nSjTsI1JR5E15cZPdQ4ayec6AFI0lOujVfrAmdc0t
QetPjlhmcYLLGLmvo0O54GKcgakfBdrEIjDjkPL6kFbhol6xFzJ8bI+g3CYg9ldUlY/4Ss6G453r
hSEpHXdqHQ7bd0uZyilk1QoX6F1vLdHnUa1t9WNis4amaO4amu+LvHvKOueXNKfTSNh+11CJUZt3
opiTxQHu276J7Vvh+ij3Cq9lVnyPxfxCr/fTAot3nHjeU5F/zu43OYm8lWvZJXq1UBHp4uQviC5s
47c7Gpe16wk/N6BNbblbMuu+Gnq3bD0NWvKeNzsFMGLlH8EYHJuw+pPbNiwrZ5eWsLN5Xs0dTEBA
9hqSqVHWBwJ4fhV8Z2Nrv5S2/EsmwdZv0f8xe6ZLKqkTvxWPTiYohJrDX6hOkHl1DzL7/2dr6Voq
9iydGJTQpyJN0mA9I+2p9v6gX70WtQo93qfMgb10mfW6iqLysoZ0DhvSUi0qk3cWZeurHlFGVXti
T3Yd4z4iEvgoKxYLtTATPzPal2CyHsbCvBsGEO7kpSGiAHHtm+BvoVrjiGEoDqN7P6NIj+bl6Hvl
DffuyZ6qZCF2aqDnrizNHcP7a4eAs0zhpKvwe8RoTzY2sc4ZzxK59SJGeYETntepcbY2RHobeK1I
uD9Ku7p3PBNWBBg9/6gMmTPFimtvA8dZfx1jQjNhtT7tQGl5x0jxrrL0kIby6LNqa0TiRuDeUu4V
8SqsKWpOBv4ZT9pJZixvyvIeaTb+6qHHBqO7LvmUUHiVxqsJx0sggQMImIbzlzDuHo9nQUT0LlRB
voNL0GNxrRt20KnIiLTv+uZcob7fg6xSc2NNxi7wjSHpbSS0aDm/eEI/0b/QzWW+964kPIjSJsu4
i4JcLxUBQ6UDn8M3XyPBB9KheHV58PEJ7we2Rw3SsskL0tZ7TBEpS7od6UF+lHZwFL0+9czPTbtQ
tDX5e0MVB3dNfzzD2Ul/2Wv1W27zdRoi7PGTsuHrKGig3hYWu7nR2XItwvCCRe/RqtVlNJonq46o
Z5ppzm6/i8gCT+dkWZt/KoiY2DSM20rHNrVqxDaGO8EbqEm1DHOX4ByepQACh7IVtQvAmQ9+9S+P
EBybZGO7RXXxGoY/06xaHgyRg3rX+7lpzxXC1Q2GsmXw1ZTbWcKrv9d8PPkUzGR9wwBiJOncPFGm
S69t3TGzQC5V/xnZ9JKO1W+Ha4z87pwWLC9ZeG7q6uJE40vk62tq8dZ4y0zjAJKLbs4Oqcsbt11x
6TZ7j0oDt/AIAK+v8JIHow/2DfKd1hkfQ1R3inO6jzKtR/KkvfwEgLQb2jSL8xBAIip0eKASPkuC
WdC5MFOEY04tA2bJdGzNGfVc0bbinqjHOrMsPwH0H3VPhBI8y7xbTA++yHy32G8oQID0guAg5Y83
zjuA/LxvD6LLQrmUKUSZfqjS8ix0+jD2TWKVxQ/Kp9c6Xc7j7O5HkPXY77v9IPxnT8pj5FuHThDI
aDY3kU2HYsiRawexW1nHkXxyy133UR1cSofleGich6KCa1qXTTG5vlTtewcdkyvASBNtn+mJd5eh
CymLgcC1uXQobSfZPGeUisy59yVSJFeVbJKpLpg3fLSHsL5D9dD11HmUrvHP8ct9ONmnUDsPznpf
BvVSEkwaqeiAAuNnrNZPj/YQlm9KEFvz0Kr1ypB5m4EJtsesrYw/nbb+bh+k8FzkGfpvwxi2Dj0u
QTSF+UcRzpDKrAMBVF05nOeScE9DXjjj7EtL3Jk9wD46keQSmKCkZwak9tRQ+MlggBpnREozfa1e
f2SP7GhQ7fY5i5knjcM6qXdU7Ui8sQlkLN++6H5bA/dSVuO56tsf0c8/vQQXMr6CAqa/ls7jPIlD
7kdss9kvjC47lHyH3GGjyapXc+TE4IrhKRyMl1mTn2/Lk7m06H2CLK56Uycu/eozu/SiLLwMJosm
587/JvS0lNtxTNuOtEGt45BrmbXzRqWiATsK7Z+qq2Kp2taQFFZ3FBqEjgpyWWZHjANok6r1oYma
90FoNnvcFanmC+TmvYyyPDXQWnqQHUi1BmglrWqghCmL3PfU6NmS7cvoKd4071WzqVpm8bcPrTLO
1khzC9OP1YQW9EVG4Rv3a9Md9VN4UdvhBf/8blvt/bn6k/XWWa+SsskMMEm51WkCQNhXZfciM6dg
FLQ+It5gdg9y7UwJIicpBxnFBWMxkvzVfFc+RWNBQUJGBVQaNvUuGvt45LM3i3uX3Wae4GRDbbp7
M/PqPqQkfbFObatpoHMw1iq8tzn7uavKX6LO6ens5343O9TE6pXElq7sKkp26uwpbWDS7ME9z1O7
FQMBTxsT8G7JN+zVaNaDYuSsqZRx4MYz3Lj0L84TRWKwotOu89WlCcRbbnbFbtkmioopycYpuldV
VOwLEpT33jB8bqteliPzHaYsmSbGYJEThuHyvGhcUS6WS1qQWgr9ZowITYqWGn0y8LGnmA39cDlm
LVU47sjnNIKxY3aqb8TgXJvOOeho+irTIUv6Do/GKJ3TJg0REkjWENfGpfpyKhpUwfTd2H3NBIfH
kq3q99C2jLO1vA42a/3izM65K9juPeHcjaB7M1VkJjLoz3mbPhnZDJdlF9fAZ5G0tipmzphdGPKf
8t9t2jUu0tN7Sur3Yb3pxyKO9+XOE+11mqmzb3qHgirsQpxyjXqvmvZLRwAQQt6jBsk9AS/sSKH2
mb5rCo7XZwpGoL2an6bzXiqqJzg2QwNWw9/ChonlCH928+oJZfhDLgyW+/a9WtJHI0sfgWKvvkbT
4K4teyzHyhU/gtN0v7YNoRUNAayy5abb7tpwZmqs8XURmXyVgYPEFEnpIi42W87QeBd/gSrQ9T4y
3LM9zR8zPr5DwcSH0krneFT8IX11u/bLEcszezNpSBZTJrJ3hoF6jR6M0mxhFvXMN1S8Rv3s4Zgp
fqWdPLvFcKnaEdHOUh/psTm6k50/5oTPCGKkZl7F0g3pEJmeiWc+0bFxBKDDWAE927pfqtQJCpNT
yZFa2cPKCE2kQU4hHO6Th8ke/1ZmnuA3+KSS7BMx3gN5WETAynDaW8FMVWFe0Fmdla8uQrbjXJke
J0Fq2+IuqtGrUY1GaH42fDum8p7HCbm7u2nrzVl91X6LNnwlq2Ix/ki/4DkfTzLLuzckfeMlr9ZL
20g4DmLGKBAEI7dTlssNhIddvpv+/54WlAgsS30CbfK4NbkN6AmSOsUSMNZImuo05c2zqvJkOFTn
kLcU7CYZUKPdo+qk2eW587vwQxSFpMqxLp7whqN6FSHFgK6DGAxwPD1vB9EHuOWafleLDhLqRLY6
dJOsncmBXLi5rWDzSGeWVXv4NWNXRwkAb5Qi8Ryowx4aHadIgTsUWGtxpJN03q+QQp9R5uGStqvm
zonLP2Cpco/zGMJw+fMa/qeKdfJjP+jKt7bImZsthzd0U9LtC88vD4ZriS/ufHel1W65gGzCh/WY
P2iD57h9JXPMSZyoqp8lCCI+kEy+rAGsRI659aTCof8azWLYGymwTtr36ZvvGP2xzAxOFWkzn2Yz
6g5drs1jXdXzPTJb5zfADlBlNPHGR1m7L3Iaodox/aYXl6IsA/lTuajzNBt0WjR9h4MvBD6JZm3F
az4VryUPQwulBTbNShWQOrXaNQSxdDkY2sX6xIykr0NAL0w4Ob9C0bh70w7W584exK21yn80maJw
yYv6HkSrmZAmwa7C4AvOOb332gCArv09CMxP2RkVi/xaguEswXn1kS5mg1m+piIzeIGi7RjbFDXL
3egosqIKfcgst0b8bS//ulKRSEFEvhs7LskAScE7eCfwgSYhk6K3F5zaSj0C0DrpocWksdOGxVhd
gkeNbLB7HwEs+3H3Ax/RPHSZtb6EULf4tOaRQ9g8PA9rHvzUda/w+AXDt17H3MVstQpaTdfoqWjY
kdE1UEOBC8dEDWnv/MhWdYK1pLkuM8LjKcyLq2/2et+l8/xvS3GwDvWaG/m+ijLnLP05mg5utHyM
jlPCWYeruq623QDnZByinL6iPouHNGMY8/GBTMHn4rR+nBr2+DA7GpRucxrQ4y3hJYKsfZtrMz17
rpa0DKejcVdqneOI8RDAQ/nT2WtLLCg818vrFqgbQ1Sot0ZmbuLC8zx7GdxlGVmp3rUtfY6kzr3U
LK7+ruzX+VKgoro3RjfuPCU8RMteUOxKOXkvbaPs7zUULSaHbNwPfLIXJ83cHFiwTvv6KrW3XKdx
+vI6tEsEUWbjzvDSnol06WT1UoDh0vzsoOAJNkMVoKQRI7dSS1LR/fzdrdbwXZWIZeMqg9mQgdm+
Vd70nxXk7gG6yGMeqfz9qCLU4XmhUMb2jpo+17n/u7oCwqQRkGCp8rFHAdObhoZMbdZYkK+/azpG
ElpnN20eAIbWQXOq7Lp7Mtwt0WDK5jfLhviI57wipQzPwBrXZEufVJp6NKx2HknUJgzwRBtnLJSi
gNUY8lNNqNpysFJvupdV5Rr7Il2dHHjK2WLeeNCM00Ai+y5ze/Gc5qu7XDWgRLQXTVNA7jhp92Po
dvrFWQ0AgyHDYh7MRkw+rSt2QzE5nxniFwogO67D2pwAUwsnXXWCdCNRVeXZA6JISqeb/5rSjGIs
xO/ehOYzUQTrD5BHBseLMAuRXcxRMbx54yQTxFzToVEDHiK7X8+jNJoDdYgZzLnE0+pGiu9FmWdX
VM13i2fDP9pm4SSB1c+Aj0OVdEEqKJZD1qZJHN1HMg3upCGNX8ugnW8isKKFgb/M/LiyqMSiBKcd
3ONCJQJNfDg0Y921KXaOZUIc2r0a4TC8Z449fjRqra/+2Mi7KznANq7fvBswvwgS8jR/Me10eJWu
PyWLBYSoUxsRRsl2ScseizrSpQo4Jay+eDs5zjcrDgGP6G5/5sChVWTE0Ix/WoyALIIWitjKfR6y
ekzmkHIwY4joPRfO94At+D60szQBQ8aBIYOUZdpl3ebvnNoC7iRk459FWR87wN2dLJdb4eMLroXy
YYyw59blinIwLekHZQNGbvBVRdEPkQEQoBX2Jz9rO2qUV/c2Of1fM1QLPrtyjmu3vIPy/9e4RXZc
55FEyJnjncFSjKF0TU8s7ukTeodN7lE4e0OY1dU01ohAmAjJTD6LxETYAN8JwhnYGJWLsG/2ZLkg
wkqH6LcLP/icK19BXzvhnq0gPRBzrA5taNFVZrTmFVYeWJ2FCiUjE3bnrhNqoRBGVy1I6jS0pzbg
K7NClUmrPQ8tgYFNqTPa8FxuJ1DHDTdRp+XvbReRo5vh3qTeYaCxk09aCvkz1unbzFNEQuzBUvbL
XCB1843EsNFoofTyyurBB4LpXQtydLhmrn6nkH2JkenfIXQpd6Wwjic0uJYtblzLzPeUy+1BjD5A
wvaSRm9moeJ7HssnK0Uw683nZVpf0FVtfEb4GJizZKoxYWb98laRz7ize/tGPMFzgEnFU+M7zP9r
aW/FijkH8Na/mqr89DlAQ8GY+7Btf2lRJtsfYHF87Ez7b66dW05is0ehYKAR8jWbHwlQL6/Xqyrr
R6d33nXIKyTV56jmE28lHLl7niYoT7ftGHHla9D7I0iarS5Ouw5xwPyCKF/87xLormnilQJ1ZYhD
D9EtdX3LLPFcDgWi1MXH5J5PkI6oQq36/+XncnCe5sa4NT6VcfpbEbQDLOz9GOPAyFsQ8k94N7IM
lBOu95K1JBIssrSZJIo2QT0EPQdbtmlxSOF+9hfvL4rPmB6j2FkiYgeKk8cw0SB1Aq39xUPzu0wB
IW1bb5qbXWkAyqnl02nN95VkEGWsd5ylb7XUd7paIaWthPTeP6Pb/xsL4yMb5vVYR3USrs1O9/LC
gNPG9mj+Y5E5Ufb23AjjJMsVjWGAfh/n86Zqz6njNDDkaKi4Yp4pQF3v5oize1v+BGzRTD5Osl1Q
tYIKj9knU85/a05djKvd0zgHv7efCldzPzpFvZ+MFmmXk98xj0PLgldULUWLJbqd1riTL5BEA9Br
Ez1WXnsoV4ApmdK9Pr0a7oz+mqK+RkCCjPLC9mGwueVvSqrbHPWP/laTWQzph5iyS4u/KzQ4KYSs
HsD7XRbuwCM/mlY9uEFAFS77axj9nkdOfmHwPYA7xm7PKBJqmAnRXexwuYh2ft/QvEJzJBOcr+Qy
tKe2Nw8sCLth6BKj44QH4+B6aRrzpN7JPLlavfqIPOxhOQNj5SJydvJgb9Xrea3UU99T2Mq2Zh+D
fv61btiH7ZhPVqkSe5ZffURIkzq4Xc5RWIh3wk0FREP1ORT0j/jdI4VMvN7WU+a0F7ld07AeyS+4
KkS+MvIPUQXJv0m5hzr5H0zf+YdpJJmjaTpuefphmtYLCoDPyBqN3Zw5QGw5K71I/foAbhA9KBe9
BkU/z7qiXXlqw48MK9seiOk9oJcwiVwDP7hrPOFCkvFqrN+5U3wH9tyfNG4rpSbi1Ps9XRykIoRP
ephYoutyOiPl/Z2PGlN7bt9K20fr6ddFPPKme33wkwkGatWkn7azZAizu0PVBXuZUmhtk0AW5076
r0YOdbJyfYLsPXVF+p6hq4vnaYHeZCF/cKe8Oc6uqE+Vq1r8Zz71MP5j50U3hH+RLvqd7O1xUySG
uXFtZcHKI44mXIafftSNs6ei/JCxQFkehZP2mHjoCiOkom3b70cbx5mLmXt7OYJh3tuEU8Rez2oZ
YtRE4+hi+dMsulnpfHfjtpHb0ADFmf08QSR+nEuyBaoXnGi8LnTkmshmc+eyPd4GZG5Bw+dMHCCn
RQp2VbJUlLn3MNeBl5TW18KqW3YWJkIDAte5rizPOAK3KAC6KndlozGBrpwUMbyjzgzRp/pWtVvs
9AU4NqppTU+fOzQoSN9RKr6DLC58Y0bo7bY7YcvsYRisuDWd1wjSA31qdVYUXVpGdGsnnIzIKbX3
NFfZR4/n0YvqPQPlcS2iI/Ebz7MDtohYhAMbQP384ZXpwXAUTsWnznaeAu19j3wYV3XQKjYhOOmH
DhGrmwWDfU9qKbh7BkiP6Sr24GmVHs5tpA6b6TGgcp6btn20ZpDsUO8ZA0ZGNS0eoE1M7ORyb07U
aar3OfzsC1zS1nhSDenQ1hSni7enGOM7rVPNIUtSHo76CR3y9gv5VBXa/XDsYegQSC15+8u0nYtV
5C6l5fklD5szp7UkIr5nJHQUo+IenOtq8kuqcD3Pefvi2eWtMZ/YS3YocAtUpIP7xbWp7mG7eHcy
yHrpEyInybnVeNXX8ySebNzKXd5d5WTtSx8d+CbI6o0vY86hrsuDdKPfzmC/qUb8WQbvEeUmB1u+
OR4Mbiv/0vaEbXJpthJnlRaDgjAOIcL0U13weOC16GLHTHF65M8rPPdmzwT+r8kV0V9ml/4EpnkY
YDNr0MPddkuIfK/hNYd+HzY25uT5RRrURzXO3Vmao+Yoj5IBGLgfn0rkLJ3pr3tKoShRnYyHhRxU
NkVa3vdduRyrMLz1hkjclXd2Hc1Tzg5V2+UxQCmAszw903bxTNQi31CwoOjQIMfoinlNCOo9GVDE
4eAlMkLc6tAqJUVGIEK5j6rha+HplJh5xqJK1BQ9pAOTB3echKkucZb2sGECk9fslpndvu27P2Yk
qxjW+9zw8sxzeDBBkNiSSRedn0fPt6DFCzA14VztDbriSqZiOs1TdCfREofXukcjjnuWcBD+ppeD
x+V7Cx5Ktu8NxxPLWS9at5cWQoZatcTwq0Mqm4Pl3tMIl7En5K2OIgTJNIcFWE/nySRYKA2LM63Q
XClvcYZ9Ref5oRyNA4e7Iw9QLZFw2nNw3fxQQ5/fBKdihsErJ5PHiellHGjI5VFXjkPsd/2g+T2V
JIaEf3u7ru3P5sz6Tf8PaDeMkeWg2ByfnLY8p9xfJ6923bKCRpZ7/thLowRaHjzZ3G+33eZmErAN
7YIZehbPmRn88lu5Jib+DZqHibByq6ea9Q4BxENpl+eRB6rgAxhm/ZyFEFMVK3nJb+K2Noi8V2Ed
lCb+wVk/6fN8CBjoNF/Vmv8T5Zps92G705FRXyz3GVR6IHxWP6EqwxwFgYu6l+VuAa0vnn2ajAxA
WJ8rtWz668c8QTOHkbb6byRBqUWEUFXee8AN5vQGAc0In5MPERXnzYKwTV7bv7393gC2ypQ447eq
Vqvsdy5KK8a1W4MroWnQwdngAAAejLtV88+Zuz91MSPuXk+M8iTYoODKfwgF2Xz9Kf3OldI4odnj
w+6xmg+Gzv9UOj9jU0EY8SmDMNl+eHMnK36KmnWGrYYJNHuqWZJoCNnymoogSzRfLwf6JOXNsjiU
qVwlJgHwNKNDfyHiw9iFGQgNhsvaW8QeWu6sFuDk4G+PskbUb7O2N0FTxaJvEJ/zlbiatmYjv3JU
vASVash4Ytl2i4uRMvGnQ35eC/EqCozxojOu/Wp/EBWTBCzsplpOiBKBCs1b3RYTt49sHD4Mr3l9
Q6ThxrzWuNgl0px11Fg/yMQY1/ytcupfU4FO1wCr0Z71y+Aj6KX6IZDkWJbZpVbZwmmpWs4lLvsO
4CIpQUt2S+Pcutl7gQg6EVLO7lu2jyP125J4lrif9VdaW6lgHQzvEgFa4xt/fNHf5ZQiqoRFzLjF
AZ+OABiyASb3XI4mpL1wj05Nk6Eas7uz4i7ri8TBG1b205GJkawWCLWpbT7TQLpxbuhnYpnvns4e
qc5YQcYqkpTa4SMKxngUjF2RrZMU287O9IilB0iuT1M3vK/R+tlgBRkHwr8ax36YdPclCcgQHAyF
vX4UWUsIZAh54w/d8uWVw4sIUCriDgV1pKpmCsRTkBpHNdtvHJ6poV+uzC5wLf0/is0JYCiws0GU
PDWevtpMKaij/kVZdfJd+ekW7iNz/i/KSv1Y5lg6quwtW6t9aThPUavOZamODJyJS44S1WEnv60g
mGbM02EqH7fZJcvQq/awwCiwOUYFA/G6kdM/EVF/g3v/Ny31e9rWD8ounsgQPFh+9lob41kXSG+a
lMArw7AfthikLQfEFewQmlU7HMeDGC15CKIeuNDlFSB93LqZvExQOucNRDT4dc0y/iqXcTkrpVu8
dLXYK18ft3QyXbFalwRWkT3jwWyD88SVMci4rLMavScSHBKBPr2WrdwFhlS4HzUypMlHed1mrwSU
vditRqxbkQ1Hu3F75Dwkd2tjEQ9EYGtBXzoZFOZLjfcv1FSPB34H3FKPm64k3XVRdc694AN35TVT
DUE1y13MHDa97Ww9wv4D9lohUhu0Nlr1T8E631QhdjRDInCNUBPYymedS3sZ09n7UBNTGneLHe3g
1ZKibx+EaZ4GL+BMZj1w/jkQZavQRo2/HJdoNhjr29jYv4Qx/RJEUJhrBJrpnJrS29tBlMfBRKO9
1f0fZ+fV3LiS5fmvMnHf0QubCWxMzwOdRHmKUqluvSDKwnuPT78/VPfOiICC3NrbHXFbrSoeJpDm
5Dl/szN9dY9nLsRVClqxvaWbfqWgZ0ka0eoSlZapEB0mhxo4tSbS+0Fy7DjsntNUC2R8nSIBw27a
oCnEl47yba75v+Sorgrx6lTZW1RpZF/tTVJHn8yofM1Q1KGdtOuj6N4P+tscfaRMCVFgcckXkYZS
K/BcubPhgvOJJu7d0MCfKEkDNVPfd7yh1KEfN9U/Ea+GIwgF2qmuGpGDYU7Yp5gGIO1XqpMeu1D8
GKmbK2oXrCnU730w4yKPrtLQunYwb935OlpQJnQV3QNTXOl3QQgs/DyJesGSJ9/XqdQZUqX2hQg2
jOd3fHXN60TR+s5wDH1ohLu6+O75IFTH6jiNyndBAZaX/DE/iilUiZTEv8QPpt+/i1nQZfHhuXTH
HuDakDDpPSjw4d9NIG4Tn70B8s/YXGBvz51I4G5bqmFP0spIiIKSmqjr76L2XTthr8fmiEuEoz0X
1mfGS0kb6Jb5q8eUhR9Rfc43jUst+dP5x7zkqk/B6cqZqD1M5kGnwW10o2IvMZpjb3lHE6YJFmZd
ar004bA9H8nkk95pO/wepqli6mAiII0G8SxSbFa2bzl1cyQFqZ+4IYy3VV1dkDlYvkFkNPFQRcVG
qNZCFbiKOsuzKF8eoeVpKVk1hMGJzocsvhxztGgKUMKXPAmX2gKWgSi8EDpiHbZmzV6g60d087u2
PKZKoGyMDHQ8N1aQjJUxXpos01OaPUULZUTmiiFtGwHW0/dVK36TSOn+HqAlGgiJzevgXpv9vS72
jLRWEGpUTXadfd6aqzIfLnyDDwZ78gWmCfVutoagwtvKD1iGsIkgnuXHSETHruaH8/Plg1d5Emgm
zWGAh+ghZJXTsgC2eDWGyE5qCqQeoLbNvRqa24w89HzQpTqFjVEXjbHJLREBcGM2S5NST+OxVspj
xLV01ViAOSFPKH6CkJB6NxQ3KbTsmv87gjh8PvaHAzYxysXwZNJBmQ1YquioWTYD9p0rUGqUL7qn
Oo/ukuwOfMhDz48WgPv/j6CWynqcNiDbnI3XaQK4Itm/goatv3eb+EsKVlFvgb4YYMyCL1paXXBT
WG46bLCahr4v6t2sndlIU0q4Mo+L8QWvL//bYGgwMtWu27dZKpSVVcjswqP9IKChTxaNKIZrk/Pb
6aQVzhiHvt5aLwXtBa/uPyF4hXAHV3D30/nnudzl0Px4F2m2PDBC66tCdNaL32bFdVgkD0qoJRec
Aj84MjgVDVMVFDZNPHhmBxVVxVEF1zG8QGQjh3xWU+s2UYNdYdkhUCd1HTC2aFjnoqKJ40ZvsPbX
5we63AckAu+6zmlp0Ome+wB5ho1TFT7Yr7W64+Vlqyh6LEYSxfNhlm/OdlBvtHlnqm2xv56+ObuH
9CiKIn/RkIuDl+oAWn3GdLNbV2ZzYUgzSXlOKAz6WALYNUj0j+YazO6gcfhT4XiBIGvDfneb4hpu
I3f6L0YYUzuJtucHt1zxU0CJly30DseSs3VQ0JxHs8YvX8Cf2HYOMPELMOZVBxTQ9h5MSOdZdn0+
5HJ+EtLhFCbHMaUzl3tPzKxx0ZIoX3T/hxdmb0DFL3kRLkM4ZG6IP1Hhk0hyzRZb0ScC+AoSLbmM
f7iTwKQ+PP/pKPBSZI8GJGRLzt3ZKjONMa1KMy9etB5kM2UQ76oGk3o+yHKGnwaZpsu7k64eWlMt
RFK85H16N4rQ3LVmDFlMl8fzgT56YIAx6GiohopE0WwaSEvl2hoRqAv9mPMtiEH9dD/OB1mMxtEF
EkjoWaFNhMDGbCGJBr9qNCLjVzWpfkDHg8Fg9ypU4ejlTwPBvLMml5zJFBoTxdPHVtQVYEg7LV+d
orpSRvWmDMc3Csrnoyz2BWx3ucBapq3hY2/OfSyENsZa23QacFflqJg3dH52mRCr0bogzb58bqeB
ZrMgR4Wh19tBexna32ib6GtGWaIuw0u2YNMHnWR2jsVYdGihhsZ1R878TVJTukZj5qi12m+Daxzb
co0S3U4HMw/OlZbHHz/Ak3D66WsKDeGNbY4eZwaH0ofTvu2C0NjqY0yDR7XDC/v4YqubRgde1ebE
Z6Zrs1nh9sIDTujnr3kVojZQPXgQY9ra2CLOkY+vrcsBgojg+TEuz0micsc3mCNCUEaZTfq0QulU
1mX6ak4iPvItcH95Rc8DjV8RdlkpdfpNyXs0p3618s2jDXk+vvxg8tisO9PhhMQjQhqnDzlDgX3Q
Spm+FnEFkxeRBujclMgxu3SNrTYRvjTFX7tx8JyrLrf7H7USZGtTtii4mDbtLUghuZd35PNIAiNg
utMdpCb8imYe0rua6H8osKAQhE/w/RLjPkg6hEFqEyKuR0U2hQki8pgmeSt/ROoPpftUwv+Y+JW9
Otx1enelI5gC2IeKqY/6bSs+a3ThJWCxteZ5dHAyOO/pLbTUqdLAnbjWvV+VPhxZfN9hIkWmuJ7Y
Q5NE0gTenjp/YUwdmNKfElc3rm383bqQXWNIdl5QbV261DSI0IWoXe3vqGjgqlRGfAU48wtcLCrB
+fcidw8D6hpp5P7hcjaoKHBg2JI9aqqezuZhbyL5lIyRPIoqBvNeQsEEwINq7gSQPv/2F9s6Gzob
IV47pPMGOeHpyy91N8Szi3KtH3n1nSNThI1j3bqQC34URXCaY5GBhv0iDwsyUHJWbYeveRum9+6g
wNOP0l/nhzKdQKd7k9AwR7RU/bfApj07oUbXAoeV1cVrII23kgq/UaJRXlGTM2+sMvv7fDR9uRUK
7DDIw3Rb1Se/t9Mn12lF6agoqLxOkym17OsQWcTwW95TjptQT47c5BEoqYwdEooeLTyfurz62KIr
g+El/5paCY4rHzwAt6SQdEw+Abhcga+mlM9RYXVIgOzOf+3lYudbGzRsTMmCZ5c7/daF0Ttwjqvs
FdNyc18O1tRZDaOreECX63yo5eknCcTmpoMB4P4039f0ESZxKZyjmnuwDesvaieBl9OwiMFX/Hks
vCoF6Zxua5y3p8MCqqWkgTM4x8a1VnniP1bheIdR7Lq3igtn0vK9I8NJMowqptCm8vRpKN3USgjd
pnPs0OuAdodIGvJR5SRnhYCfghDfHw+NSgqJCgYz3ArnKxQ1fo/WWe0eg6Z9qH1rBQJuO1rNRpjR
t/OhlpODOFM+hJfMJAw5G1oWjb7F9ds6WiUg4yKpH9EueTTQFL9w0H4USGoUTu1JLxZ7vdNn6KDg
JYdCN45gM0e0B6NHR1eP0Dsu1We06Sufbgo2dQNpmia3CWbhbEiaHpVKlFvGkfeJPX2MVtsuL5UN
5PhbDwEeR6kQLal/gBGERHWpUvPBOP9VteQiQ0FssQS81kjT1LCPAhY0lhB0apQS1hzowEtFt/nu
N50ZTBN6tdNEWQwU+dmUWpErWAHDFXIi05ysaRuQJEWmeSFnmY/rdzDuNlT3SJY4OU7fX1wNAiVX
go1j9L3V97Fa3WFTePVn0/H3MWhheKtZUhhw3k+jVKWUSZ76SOUpLv1v3FEze11qxqXZ6Exp5PtJ
wsk3XQYpVyA4xtSfbYo1yPqyo+/zHOWBdgex1qQnDpYMtR2EEVQve7QqT70qtNj85fmlEuwDBD2n
NrbI/laoWu88AJ4PYyOD7904uTCYPW2ZXRTLbqekQLdKoQ7OldOLgPUrzRKwC/g0B7khyE1jvElh
gawtbAi28QjbVjOwjuhMqGYm5kqooVjoayZF9mbAzo1uOeQiua3rEPEqsHniKs/LllxJWI9WTJu8
zfTkShMhbEoPCDytS5MbQaGYPwqnnEr0xfCZcTAHvczZxfqrHLJtCYKNbtm4HsMYi4PMNxC4Sr1k
jdiPOBZuCazTh+xr+X591KFEbaxkgP+mNtV20Af9QAOx+oH1qX+jIGT2FkdNt4t9p1+bnlYea2oa
q1ZDVkLxGiB9mGXQZLKDLcRPCHuFLu6UtJMh8NRG37Rovr7mQ50dEwflR0RXFGU3SKfeixT5lLyb
4MNaaDgvpetZh5HG2H5UQNaXVtjuNNsBnOon0QVjvcW0NznoVSqCJhVQOgSzCZljHO5rvhs/t+pO
NA2cPpDRcdJdKltN8+1kPhKHzUpOJwzZ2bwLkScF1kwDiJmC24ADwdEq0hDMHE4uYOzBqNxItYL4
U7WXbBG1xTZiktI4gIs5uDlOf++n7+oJkYzBB4QyRUGtRiupEgK1vrq4LkUM/C3pevkAl0q7yUaY
A2bXaWiuNIB1bLTbrDDz1uFYIf1Ie2Fj1pAG4Td+a03P/MMDhMv01AmiWMDmoKu/7zTvvqbMu9Yi
oTeewQ/flZg35Jr1Mwn07fkdaJ63mqZhcW5w3yWzYBOabQxdlNhAGpv4yev0AescI9qZmiwu3MDm
02qKwgGBF7sqTXbT2bRqFZYBZgLxUyPeoJUhYeEOF072xSXzdwxqeDZ1NWlw3TzdS6M4s+hVeCha
WCid7IqGouHnCMVMJ70fLbBltXdtmc1KD7ESQ2f5/HOc50zcLKiMsrtShZWCYvppdDP2B7XKyuqZ
7WttZQfZfnbLb1pkgsooX5X07Xy4xSSehZte67vZMWbSr8DHYQsXOwez13LUUx8wsWFTqO3bprQv
HIeL9crhpKsaF2iqs9yhZg9XlioynBg7PY9mv6nL5GvmPHJ5rTv3oYazAHquSC8k1x+GNBzJocWG
ZM27EyLW8j6fhihQn/DAlWF/Im1/D/B2VThfWz+885XgQuNykU3xHqfrAyuOki8I4tlA0WpEGEj3
lWdueQ2mb+2wQfYO/ogb3StIktggyZoweDNMByERZAR2SH+Yf7hc/vUlsDokH8ajU84W5WBGqlRr
vgSsvga1xwb18uggAzjQ56fRos/2OxKlSDq1kyb7vH7njmPncDwhN2yUEPdegJdOitF3Xh/sDB+S
jFaM2Pv5KzwDz4cWH+08WJ5SY6OGzNyaPemyC1rT9a34qYjhjo0Jiq6RocePRoVpuo8UMbLS4HO8
qAx2jhOLR/zf5Ar22S/yHAdqeAHWuzT6o1tgrtfGBiLJAFnukrpwnlO/R581QtoO6Gf8FgRuQ9YD
ekOjnHw7pig4al6DIINZjPEnp2v8HZqmYgM/RmzgW0Ksa+FySj8RezD2/mMn+3qNaCUSPqb9Q43N
9gmBzACoaD/sfbV1tiq3l22k1A5KFqjKIBeRXxt6XlAhYgfCrhZUJgqlw1ThUTdJ57gg5voajT+w
J2ga5hvD8V7HAewYeae5MRVAwGgqi40Mga2BDEOuIS+9zdgZylXmZO0f7ilsoKxtdrApWbTo+Z3u
KQ3qqWVK2fugWZW8LrC5WEWgdq5N8rKN5zaIaqS+uLDKP5gFGGWBSJ0akDr9yNOgmZ/SDxp89Smp
86+mBPqkaP2FgWkfBcH5in4S93Tm2mxk1IeE0ThpfsDLCGKtg9pAEQVoW7XsZspQJ/sK7jFWbNgS
rcCkq9eW5aUsPFtZo/LVIC7QG2tDr+SFhX7pi00FhnfbOHL+aQYQOsJ6iGMjoiK2SShVXVhqi9N3
6tnhk2VAy+U+MzdCSFolr+IBYoogndqpESKjuh0E9wPXwwuv8/dJ/j6xozXI1kfZBRILl7R5YqdS
N9D1DjY8quUIqAQquOqiRj0My0QgYZ3T3KoG4leGGH6hH/7dN9V0jTJo+qirrrFLAHHc1ZYWPARV
gQp15uV7b9AxzwsC5VWRsrvGYM65joAu79zGRG63ab4YKUqNpeyweGsS50Vp2+TRll39Eo7Ictg5
sjQpLGI2uDja5Gj27qgRxOugEvaF8U8vbDZ8Cyux6eKvWSYlv9MXCo4vbSCtFE8Tx84oqmclTGCs
GJ/a5FIJdRGKzqEODJinTWrFcXUaijtEYVmpIx6huSoPCoaOX+glhC9VnKT3JI7Vn/kN0yzQBe9z
Oo6xyKWBfxpviFOtQ6pGPihDY3wpYkBsiTKEn84fC/PEZopi8fh0vHkxL59ncfD4IHs4fXWARLCO
fSQO6fyaQb+Rak6iQ4H8fLz52vhXPMnVW7Ux79VmeZvj5moJwaxCLjwCDJnsequ9p9p+od5tzN/W
7zjC4kSX3LC0+U3fCnMZgHJ2H7ju5lDXED3AMg3e/13px0h2sj7TVQJRFllLs/6Md4l4htFbrQdh
thumMBadmc+hA4RxVwS+s4WK6l5HTebsHT0WBx0Lzrsu5chbIemPyHjuo8hkWfqRFgAVaS+qbvMk
/qXX0fikjoV+bWiJ92Z4ARt7KdwcAV/TfKutUQxrP5/wo01h3QuU7I7nH7k2z5XZIsiyNJ4F85c2
xvT7d7teL/tSj3EFOaiYHt+6yJvuogGdksyoAeDrag2bS5f3RZSYxwRNX+hKlYaCnVffu6Y6Qmer
TewYbe2mEoN+rxRluypaNbpBVZfz9fy3nW/RvDipTe1tlVIyhZrZBOnCttK6jglSSTt6HEZUcEet
tS+UQH9/zPuN43cYCjOgVthANHNaF++eiQgDqA2dLA8luu+pYSYr1dKe66489iHKQki5GDnakWq4
CaEVWFYYrwoleB5HeWGZf/R2gF2yowDBtFjss3VONywRneOJB8TfCwomg+1qqJUBh12lcWJV1G9w
pNfNPr2WvLBhW4+6x9IpgrtQi3h3SAAj9lDlnzIPLHppxcUaFkX6ZXTi7G8I4TD+//QVgRLjAit4
Pxxw87uX6K0kzCMnP4jW/+zJ5kkDMnU+xPwywpQlIdLxfGfPnW5Cp68n1MJGc6IhP3hGaH5zOwuu
fBAlmzxUUozm5fjdQyoerh2khhqxtAvXr8Xl9nd8qbN30MacWqmn8S1ZNsCZ6vyAHOQKw1ilu64j
Wvo4Qcb9qsdCU3cONtx/ScpsyEs9lY+GP5VNJlQcS3eeQCF5Cqc0JYGqbdy885EOh2j6K3XUH7So
/YL4NKJMgNXTQL2QIX04ckoGDJzqLzZ7sxNV8YSdh2qXHyq1rPCPjdB7KjTvlm5Oeq3YSB+R4GdQ
T/Vmz5bAforD3rYpU2ND/3zcnZ8H8+PJYPicuMCgKP9qC4OnRCuDJsPG9Rlp/W+agbpX5zy6CnIM
MXwzaRzOh5ufToTjYZOXA7myqFnNXruJF05r+Z37HHoJ5FSaabr1M1LdCwtofjhNYbjbC9oUrHj6
dqezy8z7GjYD7HZU2tbS8L9SP2lq5I4kIqvnR7R4n0BRbMdm83KmLqawZrHYK0xfJmV+rEfMYpq9
Zd0p+g+dwkyiHRGGgKMCcZn2oacV24Ahn48/P3sM0jLCglCjAIlu7yxryhSegZEG8dFQW6ZO2bX3
AOgchA3AzLVS0a7qEVJql/mXavAfjJx66oTt5gHD152nNo4Yml4PbGSWxJ5uyWoIIE6KLcz3Ypga
bG3y03b2o1ZcWYZ3YRnNTzFDo5On0mKjeEc9YZ6Wt7lTuaVUvCNE8Sfplau+tJ/OP9nlXJ1CUHkT
HOrgzuZPtu6VbERZ5hg6V+ZYfYqKfSDlhfr0smAxDQRJHWasNQHl59MHbLeZmaH7HA+ICsGL9s37
1Ewh3WG8huVsjxumTQOMxGoUXADU7Pn8MJcTiEsq92SVg3oC782GWaJ2R6EfxuSQ/ESDkXeJLuWm
HPYB2YGwL1zdlvsNGsoSABwtG3bfOTRxyLG99qohPiIijKyIfh2LL2OlMj+pgNj6/vzYDJ2F/j4L
AfJk0czBctnE7YTpcroRWDnpHqCP5FlXnPYN37zyKg8H47uBEObVMKpoCI+6WLstlOUxD0hOEOrY
mCEGKGPToug7hripcRHddWAHXulvufijp7gMO0753MYy3fRD2F8FIg/veyeN9paS+7eZixxGzcPG
CYhWU6lg0YZtqrGmQkOCqKLeHChpArsx84YLFb/FtCXRoWY7wTEpg5lz68lOyE4bcd4+2BHOWHVm
3TXkGisjt36cf7gfBuKhkqGAfeaJnT5bCdMCSamyeY7dqEeVHLWyMtMpD5W+c2GTW241U8OAYbEK
QUFQ1z+NlXuJ7CACts9+i6l05dxhurodTeen58s9FwBEftNdV5roFXertu+9VWEHF64801yZzSW2
UkmXlAsxx+V8vF6W1VwAsuc0rT/DICI50F478QaPEjJzcG1wrPXIiZx/youjbKpiwskAIyMpY81z
Qdmi/uAWnXogmburFLTkLKhooKQTLJjEt/PBFnsBwaiscBemPE1ZfDZEqyMnUWRqPHPvfzXsbKNT
ytGb+DMKha8Dcup5N14I+cH4KGFNNxGDhHdBjMApMcUSUPJmLaxosKcRVzCXnC2XB+RdVHTCzw9x
sQFRLcOVlX+AC3Jwz4Y4WHkJ2KTUDtAoEVQAHV2H1yShN0bzVdgv54NNH3YyZShjgM8g0+D1mbS/
TqdtBtaIipHRPIsWFL1VDM4+4STeuXkut+dDLcdFNwrQzlQaA2I+73tlRqi4wDuzA0DL9KEfqVNF
oGlgGrd4FuR19UU1g0S9sDCXb2+Kylzh6kvTc57PaUamBjmGeAcNiYRNFbxx7Kt0kAFr7M6P78NI
gr4JEDtyyDlcyBZBZSPKZR60ArHMJnnJoVxg3LFR4+bCwb9Y6DqDehdqyj3eXV1DVJOMzHTyp7oM
rpDhmTI3nPuuBckj+Q4p8jcrVy48SX3C4Z7OlSkqD1OdLkU8ztOo4BnrosIt4+BV3mdZFz+t9Lr1
f1mvFsJECpYPzqAhdl1TE+QrTUC0wdVxHY03MaSMgARTk65YWw0Ev9iN/R9alRsXFs+ym/T70fzP
l5ze0rtHk6Dtaka9TA7UZeSdEcc0ksw03md5rF6Fk/8BJclhr3Pv2fauKuko4agHGvLSNWq5sk6f
1uxAUGRlKB5p96GTrOKouYKKt1Yi68KsWxQPuCWD4KL+KSZ4Ffj20wEjjNr3vl6nz3XTtWsOp3yj
OS5SBEHIgdOT2itIDnJZxBfqVzYo3Jmj2MWBkskSPaRh3r8IRDWvhKmIx9hrw9tUc8pDmpjjfV2k
6SVey/K5cIvjMsISAR7DcXT6fdNQ+iX3fqAdiNSu7M6i5ZN+0fT20nz9aJFw66HFAZZoOjROA3ld
VQ31YFWHDESLiqWGTO+nFrWDqLgLaxq3tOFCTWl5OlEvAPQFAk0F/z9voKJKakaZX+QH2/yMIQZK
NOCPiwcd26oMRSnl/vyOs3yUOlfiCURg04OniXo6wtFTfYE4ZX0AkKpZB9zJkvL5fIhFlYzpNeED
p7ybpFjOsW5SGYqyUCv1KVJw3swyWgCvfpLTyBHrGOhbj+oqlZy1F3wXzj4u2o2ObPj5L7G4Sumw
XRghRSD+xfZ6Os5+0PVE1e3kqdT0PTWhwzgJYZ2PsXx1xHAm2jV4YqhJxmmMGJnhrm0Qw27Gzn1p
ER0GuNROAjh6oWxy1ddXZVHqz2XjjBd28+XBeBp6tmVRsuN20FCINHLd3uCS3q6Eg+p7n8btnd6I
ZMVr9rbnx7t8piZkS2oPBv+Bbjobr91USYkUvDiERf0LMv3XP0cT8NZgjdlTWjwVn6cn/m4nRrJO
b70sqg7t4F0PqpgWX4Qacqxf+zQ6OaN8x7r601GdxNT105iN51KUzxXvYHduC4Da+5KLP9/YT2PM
npwoLGRxYtABo0P924ofwNO/qHZzYWNfvqApDDwv7Hy4VCzSCUW4LgrK0aGPsVrLu62HcNL5p7Xc
P05DzJ7WWMG3Ew2+XaIWX+rCvql6ONTFhXfy0cqa7mDc9eypljnbhzNdwzIlt8vD5GTQB+Yuaxu8
ddQK4xOYGxstmPiarfP1/2dw/x3WmrKZd9MPCQ3mZauVh0YdAA0IauJkSUAeA4go50N9tIBpdcP4
41TDjH62D7dm3UK3CaODEWQ3rkB1XmjuUW+6ba94L6XiVBcCfjA3oBFTnJhUIqaizOnYqi51u6p3
swNyepNxmaVfe1UxfDo/rA9yKUOfgNQURDi5FoUXVQ3MsDU658lu29smKNBPHfObwWgfKst/KJzo
6Cfa5IBqb30Vk031Eo1p2vlOM87p+OErqICQ+QqzB5sVVdvgvCaf2ip9jlLvU6T7nELeQOHQLC8d
AR8sB1jFSG0K7ifqopFe5AYieaGeHXAgrFFHRhgoHIJrTxSXWNkfRALvRNvV0rnDkmuevj8pfavP
LEU+NVqDlACCjpqLN6Gfpj/Ov8IPJorBZZLOOBwGSqCzQJGC2JmN7O+T0ljVdYOW+R4p7fhCA+uD
4XBoWlOZV6UUOa994NOGLHCBsBckkPjQabn5ANbI29cdRgsXpv4y1tSjRutiQjUui4GBlYkGSTdx
iKxEwyLGi/d4eYpto7r1/vzDW4BYDMhzU+JD9ZFcblHC7TVzqNpWE08d1Xo0UZL6W+zAM09sG6Fn
tUIIAWCLv7GRY9jD52rv4O+EB11W1b5EtvYahXbczVDT3lz4ZlOSPFsYAmoKK4Jz1eBCdjqBejUE
suxm4kkrDP1LFBQmljR6A1YuqnYN/fuyHyjrt/ktrFjvSUQ+wHDXCtfnv8cyxWZvAJxADVNMYNbZ
PlSgMVdAA+wOUU8GOB6C7hi4d6JGlBlzWU3uW6b3+ZDL938acprx77b1hLuJtAHpPSkOxsMi77Au
r6K3rkAj53ykZeGb18+ODrOM7MVYMDdHBRvy1jDEk5Nlj1IZH8uRtpdosTJO02t2vKtYNe6SHMBg
U5iv56N/cKZQl5ko+cw9agrTc3g3Tmnk2FiM3vhEyYQs2yx6zKrUetUo7SG0s/umaMsLs8pcXvBR
4+GQNoEM81rn65gubFlWmm89OaUlP1uJ2l/LArNNS2TmFsSrAy6xstZ2AffDSrrCWcUYYWJENQAM
9JzMv1IGI1qXupbvsxb1zjhoI3T8DGTlijjeh07lbL2oD/a8PDDgNTY+UdOiH2iBS3LMAN2xAu60
pZXmI+QnfRPCcBATNDHdFEbtboxalXcR9RcUp7tEbs1Y4mCpDYjVixTLWzb2dSw9de1lYfvHuxyd
HDjqHPGUzBb1q7oshrBAa+ugA557jULZPNMByW8V208uXOyW5x4EJm47lDGAorPST19+64wltpRN
fAjz4DXNCvQwJ13T2rlS/erz+Ym2PCKIZVHfhHojuEzO1nAuZJxixBgf1Gr4VGv+fTJ61+dDLNfs
FILjh2b+VJ6eXfkrq++SpC/jZwXlzifd9SRosr6/8fBmvbBnL5cNoSj1sQeAsAXIf/rksNdVoq6w
k4OLc2pVOfvQ/BWE9k8Kp8ql9tsysSUWdW9Ki45YKkqkTW5EKDlHEHZLLJu6L7pabUIcT83eOOpU
fqIKy8Tzj/LDmFMXleswXZQ5KqHmQB2w3IonZbAqe9KVClrQfYrCf7FrXX97Ptpyf2eEMDemyj43
kPn+TkvDVdWaqw6QSQvXPEuv0f+FmB8MYtg72GEjB9oMsMtN67Md5tWFhsZyHbAhcRknI5u+xBzC
BZ8ExdXOtp5UraK8aPh/i8q5VnL1M8rZf8qr47R3DHDRVNzpL8AcOp06RSfCsDBd42Db7bHPClQ9
B5GtVS18Pv9Ul++QQ1ef/jGEri9UszppuJ07Oui6JiaYouzJ8b/32PjeOEpRPOGwKtddmqkXzuoP
KjmE5Vmyw4P3W8hTsD6pezdCPOGzuBmz9g6n5rWhoogffcG+BBHOG8V66RF3V6LgvnG+5sOFbW25
1UAuIHcjt6Zcw/86fcK54woImqP9BAlPQ1Sm+zVEl7onHzTiTD6fWzM4fmbvvCnexXYpg6Kwnuox
3dde8XeRZl+9sTigwnnnFWjImsr1EGF9WmifyIppJmv/Zjz9r+/9//Z+Zk//ysSq//pPfv6e5UMZ
oMA3+/G/rn5mD1+Tn9V/Tn/rv//U6d/5r5cs4b/zP3LyN/jcf8fdfK2/nvywTeugHg7Nz3J4/lnB
Nfn96XzD6U/+v/7yP37+/hR8M37+86/vWZPW06d5QZb+9e9f7X/88y/utu8m+fT5//7lNMZ//nX/
tcyiKFv8jZ9fq/qffynqPxwAKFwPprYW3Co4Q3/9R/fz9+80+Q9usigGMDcd7ikGgdKsrP1//mVY
/3BYJDBQAZsJOKispCprpl/p6j+YIxOuhIanTbag//V/B3/yev7ndf0HlqSYVqK5ygdL4r9LqCdc
JN+BDZVWGNV0PvF0anYDrgOV7n0NFT1Cpr0ctNuEBp93Z2mIZH4dM6SDvroCiiE8Ar5tFu0sULNj
9uSKpCrtfY8JivzWYBFUReumAx13jZdcqv+o7JomF2UWPTFWfL0+g2ABtl/sdYQ0QR326u9KeDEY
BSzUzlVCSv2bMscRo7vFY9SWcIz8NmzK/m/VSFpIo0neJU77yW1wInE2NPkVtbwaMHlD+C7x2rbE
tqPChHFA8MOutIeRu63zla1cDnsxOC5WhUqr1DdRg2jXa+Ph5PQp7hqg3ti4Vjqmy3qrFYcO8afs
R6x6tb4LbUWPb+Bppg1OkzLF1sCJ7QZlYrXpoqvBCZsWpdgw3hVelXE4lTlI/z7ucIslm4KTif1v
YF9RVHCBkuoZVhCKiGHDbfF1c74hspCp12MWYQm5qqOkkgKXjd4Ab+dkEdzLXRroAR6TcZ5o6mM8
FFWAKxZvtFsrWRiG68KpjE+5YiTdzhZRk+7prUafu96zBHaWeUW/x6wNFP/1MTtGMsS7VHq6cejy
kQxbJED1MYbG6G/dGWU3bl2wSU+h1SQtvQIMo9vRSl90mYSoMOfxt4Inkay4hGrllR5aZbnOcxWL
D6/J3Ts/V7JXW6unfpgZVveBmmGVN/Sx8K4aOQT8kEhMRpxjnrsFNpe9lsZYDZQjGfEQBx6OoKGp
2CtN791wF2L8GFxnhcXfX0ctjfZjrGC+p6PiG6E27LR60E/qfJU2PqSj1jN/RuAIKCxzjd5IlNnk
jQmfxb+t7aFvt5njhMoPOyZV+h4i6VtYm0A4fYu0s2fasGBxkkNpPOkrPIgMxe+3fRC64gG2iKs9
Wl0mlZu6amT2uR2SYNwYBmjJu0I0iLU4oq9NGL167W97uMHeejKJKG98WULZW7n4MJrPslPbcota
MuAoHPE8+VLadS23BXK0wT1OXI4N7ccKUV/nlhS5z2nXhuKN5I4+Udd2sbsZGnraTzINcQPQwVTU
RoEweVtr0cq241S/drhfDE84AI/6dZFGTGLDiCE7MCcHGyMnGBXY+XUe8sPSxWFc0brxzUoat72x
6aohC915xZsS+l7PcILtgNlSyNxw3kbHgHMNh9mDTJSDr3uUDeT/FWl7buytIWcJYUENbADuoyf6
NyM2Wix6vArGvp0quLqXnuIBx3MLOA18eqeM32E542mxFiIxrJfMUxv9e+tGmnaAMDXgb+bcWK4c
4HRgEzvmW0/r8hxr3jBr8BWGULp2tDiPbs2uVQfMDQFqXndpiTJyrqSKejsOQxBsda2P3Z2e6060
dvH0KddtE+hyg+9ygeCSMsKLwmpWL1VAri6O7TXq6fYEnUF5t4exw+7SmSauS0ni8WrdMPHRa8W/
QWziVq1LLBRHU2n4a6osWoAgCoWK29Du+/Kq1pPo1VL69k3Rg8hH2hxks3srPEc2XyvNUmx7a6s9
au2pZSY4Gut2PDyJXNcS9tQIK6c+TaroWq3awvfXRpVJQTy1LDOM1OQQ1WLV500e/R/mzmQ5bmXL
sl+EV44emAKIPoIMUqQaTmBqHYCj7x1fXyv0Ku3ly6qyspzVhCbT1SWlCIT7Ofvss9eJBPBOJMOa
dfbehcHlQfL0suLYAzrcnn3lCdiexeRsG6QwMzB+ybruZmgoWcnKuqwlfnMD/g4J3jYcvz9Tu4zT
LuzsbHyznb6G7WaPteK/OtKrL0GgRf5cO5NdvNreA+Wcd23vsQRT8y1vQHM78qDBHW8TBNG6diwZ
O/OwilsmOjB+8M51rcJ4cuvVMw/BVAzrW9m2gbcXLPQR0Z5ljgNsrM/1G6TdFJaWUbYeeVxyqamN
c88eR0Agy5yhUei6b1GkhjYwt70rJtHUCdRna35iDA4aZ5xMCZ5izeziha2zIIv6wGWz3h88xzo7
lrJrnbhhOlUfQTOq773Kmh9lIZiEOavVLOODLiX6q2GbBpysQg7rADFwzlkui4ql1zISHtr3Ke+a
OTtrIR1e+gLC1pHNw8071hzvf6Gp7URUq6SciwGElf0P3AuN5rearfDLaNoCNf0iuGBWOGO9zJXn
ebb1/Oots/5WdqkB92Ep3e53k7Xh/BoQv8aWuTEZE8PXlRchjRUe7ua3StvB+NMRx4SnjfDmBUKc
rccnEhWW/ssAx4twEmU5xfuAPZglzIXU7RjOC20PVKTOjoZwgVwWz2C7rU+LTpVPGhUxIKcAgrS4
DbMn5JvfNmb7vVS+V8Q5Y512t9VpG97CZTTN3RiSa2bGotos8bYs07qSUq9ldt+syW6ucEk5Ydqu
3ozPi6/ZFEXVAJY51+HUdOxNjmUdJnmgH4ndC0vA8od+zEu/gotuCLgynOn/0f/9DSf7l87IuOZh
9+Bb0A2RFUPv/u9lkdlxsTl9991sOwBU3XrI+u3zKLjTF5H+kpt2Er8snlgS/jR4YKyNLvGUOPlr
nvSzk8XOFv5zWPrfKq3/z1Xzv5XZ/7fq+//H0voxa/4f/1G9/m+l9VMuf/f/Vlg//vw/C2uTAvmx
SUlx/YjXoe35j7Ja/OOxUEJ9zAiRDRcKXJqx/1VWW/Y/WD5m7Mu0yiS1KfxXWW2a/8CSjjGT6QTG
f3rv/05Z7WL1/re62n+MN5CxHgoJQin2q/9SV29uw9Jv2+xyg/B/YyqjRhLBH4jgC1gXFmv7qrx7
1rea6hwCtt8+jTUU03atfrtV89oEtbtfXcs4ldJ4ro7hsL2yt9nyXKX9EyAxq1hPtfLzc7Z4rMU0
+Qu0lnBx4yyHKIIF5mT06XbEVrBdOttvI8pDIyI3hYPzai35boLsnUfpklCs5L0d/vSCYTeq9Dy0
uthtDdn0TStfyJGfI5v9ExBernhSwztspEaI7sA6NbDv1ejvxRC0SZYBHa6dygBuCgq4MACViaYj
td8t+qNa1ue+KmB3pCvwGyu91SmJw9J+z6RfXwiBA5OXQ1GoAGcNm3lOe76oBawnQfNHFNniKE3j
Kd1EduyyZW9mmmPUGLddB6momZrPDUxVcvWzZZf7lQv9SlgJIZuQR7xS7tyZsHytAuKKKMUocVbX
MH47E5xy0ZTqPlb9faqyKaq39Bu0p1PaNcVZPlhzRT/vJh9CBvDO/Sy8T20XFGB0PTdyxqlISl9P
tz5drWgqs7c5VPbvFRbc4mb9M8GrJAg41brL218KJPfJqIrhrlfCpfsUEJL1rTQ5kt0eBks32TsB
suSrP7N4V8jcj9EvyYTs2mglCXDvS3nImP+9Mnl4s/16hOjF5Zw77q4NwmHHe+XsFzll36AdP2dr
ddxqUAUwd+ukUU6XTPX0wwEqCkXE+gWeIo/bwne4G3+LzdY7/vedX5bhAS5cz80rqQQLgv7sfp7Y
dC3eHK/09qQAZ7uG7LmkIkEuabq1fyo6MDWZ9g9LX37R2DwTsjN7Mpq03tWmN4NzWf1bVr0rrBk8
HI5gt4y6zgdWtoRQTtEjbqFu031ZBvU59e2G+99CZy4MkFpBXyZ8rBG7gR4NbT+e2jDXMXtsbSyI
iTgb/rye23mVu/pRudS2PDpqsQ6emneLYx5n/5D2ajkvSmcnTeaNVxPZ3hbQvXUN6IUWke0Motuy
xFBTomQw/xJZ+aebjd9wvP2nkHs0mYh7fM6awIZsPpzZmETZD3505mjdePWlrzGsNgNMu836XFvk
tPVrluRT7vywXbBxbgqYo7TfJA1H5LQkJ44u+Bw7rYa4IQrnXG/rbymEPFptOB1Jbk3cbYQn3RfN
TswgqN1gN4QVQY6e1JEYegVPJ/0KtqA5ygLkRSXh1/RySOBMHZXC2JrKHoYLsQZ+NrPskRVv/tIk
yu1VYqfTGhdtON4Gqpd9sZKGI3TRnoV0z2vZQYn0tqOKitovDt6aPRGkA1XIs06WaD5bku/ehvzg
vMyeSAjInrZwggdTdE3im+owwDM+mJpuduYZBfF6JH1i/JlOd7ewEree4MX4Ehwim4gXCrkOPz4Y
wImmwPenJOMztZX2bsoKmoURYhwi4XlwW+IhfPDWHw0ejmtfuGJHIcqSYMYn3C5qCJ91LeOS4UQk
M/zYXgdgs3Wlt8+XnwVAvmiSVPO5JT+X9k+vHNO9uaQsqmz63PvO1ch1e5geqLyqs79h/iL20F+X
h8rAj5pSgGVT5Ld58xrAoIe+ZT6F5qS+sTRcJEtHspQ/3tu2PFdZ0NATWilDwXamNkXaphGrEnMN
snOq+S3rIMbw52CPL2vFkzpmBcmY81ZRPcu4mRZr14mWYsIzjQQdvtux1rNzh3G5B7UUn0IjPfTA
d6Nx7cCcF+GtoM27bcAW60CMJynh/BmZF3zSzhgQMv/43A7hvQ43/x5k7W7koxq7WoVJmPb3rVvV
a5iO6b3PP+fqxTSc5r6EbAK+QBmsXpbmLLntTgtjn64H0zRNCoJmt0RLbotDIF2gi/1IfhRf6kC2
kalthvsZz0BgP1fLKJPanm2ytbKM2jkjwHDaS9W5p4UWNporv3kOJKzPcOve60nEMJPWa0N6GMTP
x7g5IE3BW/yPaQuPa+G+1Zyui27tcxt+5/Dqn6S7z8TEBjed8a51gNKQ6fHJUKCevbx0QUh5TOmm
jxY4tOsxV2vADxXdaoPtwR9qpAR2OtubuWXADkDptgDDHnEYnMR2xWaIp4LPg8l5zB7beut5q99s
CaPEz74p72MawFP7C3yZzFJi7y/AuxQM3r1GRDuYxhReYZgNR68bzWSweyfKVWMzK3aCU6qr4WI5
ajjOoORu42JWUQ+lHJpyd14V6WNe4wNlnsBaNeGsXgbtDfRlxnDf8JLuavUEEMu6GxYtmr+6r50u
3aRpbHtv5xOZPWX+KZybYMcD/+Eton8R/fp1lievAzXUF+GWDAo2sJjzw9KV3KmG8cspkIuBz4Rk
GoQsO5kuKk073cvCNt9GS+88o3uF+OO85PRh9858Ha3+ZlvOpevs4c0Niy/Lwt9ad/Vy6K39OrvF
G6KLoPE3vR8WKSaSrcY/XGxnOjygWCl/+9BJz2hQS1yoAGoyPKLD2M3QoCBEpxowmZ9ZqFnanGJU
sjOzGe8APw02rpPyEURrQm58sgfHOBGMct5o7aLF8eqEeh/mY9DGnAk+5wSRG6sJ9C23bNDw1RWD
e3ljB6EgSw0AMKrCL69QieMqNBK3+KrCuacgsZpdupDyOfSw281MPAOQesZFqSIG8pwNTN9479fz
6IbnwnV2TIEtUzdxtolvDvkqiIPfYCuJnXK938Ibp8s2vQxGKq+WlsN+pcOJqsntSISHfwSat4eX
ap0AWvNqNEKyinFymso82hiR5lUF93Y8N65VE6SC3MiqcAVbsQ7730tqtmflW2CtATY1AarM6pD9
Gz7lmSo4pknbgeu1clv78QQfaxHt+sTr1T/XIa67jiQ7O3WJfSJPmFvi1czyOikr46SYj8dhfyxy
aqExtDhVW7JzQLhDT4oHjyhP/Se1OrUjT4dgqu1WtuvZBDo/yfZQmxIoQ+d9tOQQDqEwvpKD7uyJ
I+HhdsXJHdi30wXmK1sZfCAy6G49d0QJNKxd8vMq6zvC+hsOhOpqmImDV+ARoXycKT1eB9N4t8MB
/PvY3ZYSZpZZZXvp0F6b9dXuPagwrn2f6+F9DSFhWWGpoyBfXfajzB/NEvJyC7nLi/bb0B5Kv/o1
it7cb6oe9tXcwMRqhummRtOLwX7zfLSHFPZ1xBTY3PXtcKTKfmo7fgxuNQpcG0rMSYr5tuIdOM6D
iMgkONtrQelWSdTeZvOAwBnOvhZEiHBBP2fpfB+KqjlPoDtlQySPfED8NueysARNCG+WAwGT/K2N
2+oADEqhRyeb5tOTBjVIqYcjQR6kj/Cc08xGbRvq57UwgmPDecIJjtQNwWGaguU8cIHCeRsFbwkY
LXyzCEGV6MEX3jMP/EI7yLimYEpmnULZ3nAxqnCfTXnxjvp2yMN2b6WqjgA6N09rCnNr8D7n2lij
tIfQhQQc8In6vtJs40cfL0AdOu7lEaL4N9Tcj4lgltNqzp/HSlBXedA5O9/qEt/SL4UTUvxk3gtT
ErkfqFySaU2rKMfPltDmfavN8or5Xz3LwsBj25AhDX5UJJvQiBYG+Nhq1LE3bpdNqNfRTOtDpnvI
4nrhw4UAs6uLNX+sAfP+m/1lq9iRAwvl00z4X1tT3pUIoBVb3lfONDPpDD+N2sxiM7GlrtGvUvKi
4Q98KWB2EmqHidlfP9vsZUUlKVDBaFpPmWlOp9ROc5qBQ9/r7wAbp8ize4NoBaIb18cDtTpx5lnL
sQzWr5VhHjfEnz1DljxuVjb/zceT1/dk5PqFEdm5RVLN7OVnfxqtnTu1PcxlvkMjs11YZQ2W+PXq
LznxUpAKqcuWLNEYl2harM9ihdJaBs1xwfxFkg3laZ0/WW77TnhetydR3DhnbFhAg2vHJHu8f4Zi
k1ezCGYhZunSf2W376si3ioG8mYf03o7eJIlS697GYTPflrWHnpveR68s/DaE2w+Py77+T3zHCav
iwk13m/+OF57ETWOeqNyk5axUkTYZVsvTZwX+bZvRwvFlQxyYMjZffAIjx9dEOtuR2JLEQCUDg03
lhOt3yLZabGr+s9iDfdF29WxDw4uFpV45JzcTR1o9vTx8kk9Hid7ofHry3G3Dd5wU7nLPdHKQz+3
H6sowUetfIiKcN8F7kvDexX7IxjuXupraXtql01sAOjq4o3SAcRGfswcQtrlmZbRIKfuovuWHBQf
YjH3ULw17mnUen1b+vSXOeUH06w5Nxi8HAuHMQvToyNnWf3G0E0mHufLp8l+sGRDdC8PJSEZA/Pq
FV4fG9KNy8YebsJYX2uGTpkdcEf2zNNlCv/WZ/a7UOQ6wpiTzlEuQdhWw1TqkeCSsxHa2r8NJ28+
lfb4CZre7zZ0Dt2ixVPXbDHToudMOv7Bnf18T9TFu7DbL0Xvmp+hYcK37/DacTpTaRXWxUDwzKLE
H9I/TsUr5gRrvKUmRc4o43ZcqMp9WK6uiOaGezqzwlu1Vs8T0JgTyPdlxOJk+tMhVEaTIIiaB8ef
TrihDlwk8x381nwKhoeJmayeuGByRYW2PUuZvRm1mzK/98YI82q5C0W/W23fSEYnJ+h98hnkQC/m
ailjSJb5ZdC2iOuF1X+/bE5QX2gMenYL6KNMRuRoqAN0xe3J6YRz8iCcr24xRWIZ3GTUWXXJTKff
MeWrQAei+EKvnOOZyncbZudQzMMrrUfSVR7E1hDl1JK0rRzHAohje1ckK0TW4jm7WZTjq7RLEatR
zHur37Pg/qP4+08oFoRVbixqbJDya/rqGiJPxGyzyORZdzEHXwZtGpcQx+xTZekkB+nBeAodYrO3
maGhspK1606ll1bHzOpp9RjLbe5AfeWW8RSWflwV9nrp+uYwjfV2dNwS1HaadrEVbmLfB9UXVHJG
3l22H+AfG70IgFtuhyYD35sTfUxDI4/+LPVRya255M228pRObjRaT6KT49nspnE/GC8YON9nYd0Z
lmSEd8x/igXbousad1v0b3+b8b9f1OYjRmGdjdKtvW654R5cr74Tu0NKw0Leslvkh7aELl+Yic67
P3zvyh/07u9P+/sle3wm7MKWUB3GuHn8T4LJW1KRNRx3Ewv7c6bss60ZW1p+M+2UzBQDt9KOdDa2
t0GIKmE64sS9vR5FMKAZVB0veva8Wl/w4VmxMRVfsyX4lYWFdS3n9Czxfmb9q6D72Ntd8EyJGICL
5s7PdECcIGnPO0Vy376I9cxx7U/pe7U9riXWr+ZpFXv2UAig6zhjq5QpwIC/lsLCiEeMOGZQP5VC
b4fyQaMvvCA7rnYqT+kSfhla47vO7D/26FC8mZBJ+fTHFVFc6Bmfs8eiyWpGhSmHaK10uut0B+2R
NB2GO5iW2mV6+vuFxjaIq44YZcLy1+F76BunrZfbe8c9tDxuV8wJa7I5/oUf8IcV4PZeNURh46D5
Cc0UFc1WAt7rakcTlDQ/ZOyBN/CPDcMxkjyDEVU/8N+KfTM5TSc+Tqn4lCt67SXtr0CCjJ7KxVyz
/pAbjXPtRPB51uJYLakVFez0+5bxKcy3r/X0lgbZazU4XwoZfkz+aLPTxvPa11CJe8beelfR1D0m
QI7unjkbMxkVsLSjMXd3ltf2ESGNJA1cFiG/BwMwUavVIW+/JulZTkeUuTOrTx/1xL/GEeXL8Gje
p7h2WP4qu+CHY9g3r1+f6iD/3gcqrsiAOqTLdl6DKaeFJprUONq0ujsrtT8zkfudOo2OnaUkeksl
YSH/kDxPYHpq3F1Tf0KJfsLRsBu6jSWn+bsLl71iHptZl5b86KgesWEtHec44ZJlv/FsmH7UTy9z
b743qU/dMEBKcHzSsXv8DIF5bOvgxyz7PyrMn7LqR7dtF69yLwKRynZBe6jlAYm1Mdvn31TqXlaT
qp24bEjKqwUgXp9Es73PIKy1n/NduCUZrz2WAfIVn7lM82vgb1+8ZXgm5etRP07HNNv2pdcT213j
h3DNSLOaHrumsa888cG9zean1dFIGN2xLRWxmV32E3jpl5tdoy4Sf3CW5LoqPT4HOTjb8Icn1pOf
1yVNCvJy1Z2Ij3g35bpHcw6hwQ/nRSJNiOWCv7/gvJufmSqRWAbMui+/y0w7sZ0vSHSty8wMp66c
UkaZNXVjSQ64qMedbxEqa3Zveut+LI2KZz7LdELD1u1stzXiqt6JzSNHsHAvXaoxlM8+dTHrxVhC
IgLXOJraGQmjyi6FZ1j7bkElL7m3tAtjm6Ly1Up58sfu7DT2j3kWUxyiFCvpxdXofNd5fXXqZow1
vbTJ5FvI6ZDX2ZteH3wLbCLFBHpWZkHAuRRbU57kw/ajaFOGjHN46at1P6n1vpRthlB2bvwAFWPU
djIjg2o7XHZDCuBkMO8A2t90/07D+4opJ/HsivktaBaFJBJz4t4ahIyIEBh402rqSWoHqNTW234D
roGr4cOa7ZNs7Q9Jc761HKAWEbzF+mwX6uYq9A1PvaB9P4+PZVPWgT4blMZNEV5abV9YuaDPMd3r
sg63bsmzmANzjTuiCmy9fskIuYS2fm2aRzA6fqPIJNNDNdOXphwPGWhEDs8fiCvxWrGYQnS2Fa0r
MYuN5t2xsvxpDvwsUrW+mA4RMDq9Squg2SG16WB16C6MQqNC9WcO1gfBW1C1M6BkcHRgMnJv3CZq
S6dCZhWXofOug0Vkukm3mXpiD5Qi7ZkP4Mng2SDlfef3y3OX4bnP5DU01CmATx5wC7ifhWFfaqGe
Cm0/m9Q9w9C+L0bL8GOTicUYKDCMezamQVLk6z6jcW42dIENyo9yPmqqDDQFz7rIXh/NbDgORm5H
i7X9Wmz10vaqioOw+GlPO7bfx6jI5wMdyG7I3IZr/YpWtJ/98Y9CMIlXhL+i7Zk0AyDWLS0iUgc+
n7RoE70S6cKh3Rqoodr8WLeZcbxbLju72Ch41U7o8imbjBtT/D9O1rzI3rkXWYOfMLxmpUHF8JB4
x+UwUfiXi/Wta4M3PgvHQPD2Oem67ijnb2XTN0nR4Tek+UioFV8nzGRUOFYS2KbAUuHAFjI3NuOx
HUTOVnwzx/7sUx6k5Vve6TtQ9CwuwsiWBr2A10Kud7+FvPfzrG5ZZx2mHdrXiySlMWeX4RMz/SfL
QVps2kNOXq0q21dlpOeFfPdWEXhoLM7OhZlCo/Rs2etJM19MyjFcorTNmU94z17I+AB/TaE75nYc
IwYGqI6NvVkRkVda10G4cwSjLrYUYuGyVm9FaFxttjkZladX4vg//Nnrd91Adv5UcepzfeZ4zgaV
Ro5JopvD5C4bXyc1n3xvOnAaOgT6N7FR+vdBOF+gCNCv5z8zArEMhorxnFt7nfrXZSQdOg+59xz5
tQnoNEee1zZnXNjZvxZ6fkLXSYc7BPMUq8a54/f4I/N45iOamuHNMZonQ2zlYTHTG6SOR+zkNLbB
sd8kSkJ9tVR4KWeDfzx6s0l9ypE81j7VRYlbxdSXjp0gmvbfGJHn4+Pq6nzVRBlqT00UKASengOz
898IRkadNg9egzGLuLrr46z2S+Oq8vDdK1Iq2vKPUbhEsjrvTavkjmbsYA7iPKvltRjqkwpmKy40
xXxpF1EmOIBLUd148t9aqgfq3xdshsm8OYR2vWB4QnrRYo5c845Ba46dgTBp0hMT2wrfTFuTyCB+
BvK4qaswcZTIEoT4qpK8XdWh+uIK75u9sfC86e1IOseNAm6/VOhCdSUjP5tmDnr5k4jC3/58KFeC
iDqWsYFf9YV4Nfsh0SnFgp6YrTX63YfHExGkHy8lRUgZQIxYi+aCsotOry1o48OexS1eSv222q/T
YMFLVxnbI1RwwdB9CXNsk8xTsErRLrdT3SWK0ti31Ccpy6ea/LspFQtlincl1+Fjyrp8n7uqOee4
C88GLIHIl1UdpWX4XJVbEl69xXoe2k0dRirQJty+9Eb/fZs8K9JG/1EM2c9yq5nuuR9LuTEUGuNs
UCdznKkSuuqlmFQTVy4yyhx8hD/0agb7lPY4Im3CWofxXKb+MXdN/+nvl7qRXTw6xYXAozBmQ44t
P6Nk3Naq8sBuNzlEaT7vBolckWs0rWnmPAava4ZPf7+ktn0kw9o6WCSH5bOpd9PIsd0DWYreFmJ3
9uwO1ck21V4yjROeINsbqj0ihjkOtCiM3KIt1+po5X/QM/xbOrmc1CVjShk8zdUbJsrg1vld8CRZ
vkkqR/bJkp3atprO8OvfJ5sqmsRZ5mf1eGgBT8brLLod2TBfx7n6Yso64FNmRwaBx3sZ5D/0HFiX
oqU8qIymjiuzmCNWBfZeY5vXRolro1snMpDqIu3OS0xEscCtRH1DVZJj6dPhXpePt3YF+50NBj2M
XOso41qMZoVRm9rWXazp2SkChAzNVq+ymh+BUO2xztujZXWPdfntWGw1Um4+xL5mLm1J+sn+QUNx
5bHr03HfNgxfhi59TD6N16Anp2n7XYSjPuZiyyLGvInP8EK5Ia5Xuk+y4+yODgqx3x7ppoOl/5vh
eu7WojtmqWFcKomsxAo1slDLzVQMr2lD3SLRE1L5ew5YktLDtqsJA4n8pf6ijWUX9KZ7KE9cn38W
vxsPHVvRSPfoxEVuHxZKYNdKOXnGwUC807+UNagog2yCmQxNqFR0e4zc9l6eK7wVz4aoSFjXzNSz
kfZduixhuf7Pqkh/hhX9Ye1k7du4jOUzI9gbtdq3vlXoPCQDU1qP1iW1nZ8q616LyT2ZG/Ut1tt8
x25u4k91/moEryEFfVjn331l+HFgpT7O3sE4lkVF6czDeLMQKcbW2I1EvE/ErN5F+6Q6/Z4vUyya
ZThYapyPjZtfWgWnobXe2mImCkTVe71I84tNqiZypbUe/hqjZz0cVs31x6fZSkyw0DRj57rzxM4O
AY05HwRf/87LDmiz3R0pNxPP1IeOPJTnYqWKCYYh+O6G3CV5BRuHnbE8RtNsOq9JQrA3EZgFBBhF
uJPVfwrb3IrngRdPr8SrGfoDS8OMMfk7zrdyPxdze3IXMzJbIV5Lmb51PnMP0utUzJEuokEM3R20
bXZZeGoCg8e6FMZ0oMB09x3dgKxf/Cz7ZigsB65eDeauLLXAAWn3eHVObqgO7tj/GjOvi0ZDlW8D
ahgfMZbxjpOV8gx7lwYoXZzVKe/c9swOdxh763bjCX/B8Vvs63oW1CtmjZIKblCmW/Gy1kWMFpx+
WYY+VswR4qq9M5k03vgom2ASt1uGIv3k83Qkq+V9MlVAKZgaF1VuOlqKKnxFl0MfevxqmLMhwcTw
LINUnyqDTGBBzb+aK6C61mD9is9hu8ifAL8Utu6BqeEgvR27L/UdPofebSt3lS1G5yRnu482WDyh
3uYT6KIL3tVDH6b18YFPHEoLb2HaEOLyQPnUSxrs16qajrozwnNaBMw9M3tEWULlo3pez7Me1cWo
p+boBNq96Y3X0DA65jGbfW+szkxCyzY+FeSdx0y4i4Qglfw4djK2NK6QWvc/2E3sXnw1Y05C0M7I
KtrEmS087jLxeIwzE78gXVXauO9ByJmWcQ1bFJ0/c3duo9Ge1Xs4njuLzcXW6upXlJhyx7tR39OO
tMTBaK/E8NAXBNT4YSesa6Fn8+itlrp0rWIyLnLrVI1UDQy5PrBtd0mvvfzWaUMdfG+xnwxvyvcE
I093Z2qK3bCI7rVs9BThGiaCzq/fSAmY43zReo/kV+yN0sY3ahbyW/63r3MhTejKvXf0RGfa+UNn
Ewbib+6xHgvvt4cROhWrfUHw+rSxJBvb9ufM7NYMj9W2Hx0fmSmtrHs3I0pn0/ZjW+Uvm42Fbyx5
ztEamu0XJecq1tghkiB10gN1RJYwkBevm6jlbpm69a58wv/sZjwHtqwvtdvWl9BU/GLARe1q9F/8
NWPVFSea7t3Up8upd9fHUYBPifULSsRmOy/Lup3NtfnTun2IHthuhE3wxTOP3cCemu9Wb2PDXd/N
rYMjAUJhhL9redQmqMbC4UEvbHExrXgNRXZoRf1UbFt5QdX5z1/+9Xud534X7VLu//6JUa/bwWra
G+FLjBFZjkjPNpMDFKl4kIhPgVQLeeDjcqkfXxrp9aeqJby4EEzAbXNJgsxuLr4xNhcT30YbbRUV
Ze2VGNdZIeC53dma0YDXyvREHANWGrfCy+P+NHqsIlbnH/++eHiOd7KpgmP7eCm31R1iRtbkdSrp
OkfDJQkgT8dDbjfrBc7kesllZZ5D8Wmzq5BG1QnPf39FMRmeB87DvSfEd9Oyq8vfd+jvr/5+b1hi
WvOH/vXf0sdbWBghAp5wChKC6vySE25wIVYnvwh6K8Tz2aXBnhj+ug4Sd/Z78HoYxvaAjGCZZFM+
ftU3NRiUoseoML49EqyuiyGinFsP6+vPYC4Yw9UpgfiuCGNsT/61cqiyg8kF5mF676kwL2W2pjtH
2e8C5OLEDy7o6m0ceXVBYlKnaIVkGxTXv1+qh7BYrH48Wpybbq6YXgg090A1F/DKeeAWNzaZWcM1
fHtfPxp/sZi7dOi3a2Pvca83cdNYIvH7UEV+/z+JOrPlRpkgCz8REezLrUBCiyVb7U3uG6LbbbNv
RUEBTz+f/E/M3Chkt1uWRVGVefIsqaS+pfx1/XbaKAZoseHm31iquw9jR8368yzHNW2aTADpbIAx
nGq3pIGvZTT+HZTyZvPoMgNiYpgxyMvzCCeA/NJwITerLModSgsYJhDkKn9lqUmmiNz8OXQllZyN
2ksj/HCwX9PST79cLyS9FnHr9VsN3mWItoemb5KYpBkAR3bixyWkTMYwmvvLk47YqJ6hyuBOpywT
fYiCgvLeWf8uqVEBeojqbKt014wDrGzfGx8kk+p4HpL31e+PNT3hNs3977Q1rcOQamEr706/Lu8p
6yqmXbqIbaN3diTuth8NdPDSKNOXSbfm80yAy2ZUA7yitiWC1xg3Wn7PA8H57rSQTH5bxr+BKpw3
zxnas+chOAEFHWDF+M7J7ctsWyOOoL82vJABq7rJdKK/0/qXYnLdy9iZUB9Ne7q1Ad7ua16Xe3JI
2vtPDkO6W50pTTcpBZvutslXMWbvuASMH7KC7Gn5IxyGdn60s2rdr2lFZtmcxnBAzMfybm3jgSnd
6bAPljlrTzAwASjX9o8oXECoRZzAnU34afNHznB8V1TpcBSwcbA39xjhT+a7nbw59WT+xdYByAsb
yIOvgG31xDn6bk1jazZEIVNJPyRUb3u/sMtNU4hiW5d++zhUgwyJVxs/7fVmCvctQ4r5VtSMhUV9
s9xqYNdyKBzscm8MIxga8g74VhNm91pBMSb9CXpA3KTp32HISkCPhrsFeeymxd/n0Dzllb6Gmcb2
n/sjx56s/Qgi6lmM+vwrI+4NeLH03maOT4O6fNHbLU623+mYT0+4QGLbUbl+hLwORYzKf1ePhuer
v6XswEjKKmVcu2ZPcjYZBAkjuEJ66ja9752EuxjP6zRHuOXDuZj55NFvtG4hmC/5J9IKGFn7HQJh
MVwZDEB4s0iQHttSbTpD+rtcBOa5yBonDNofMw/yBou1/VC90+y4A4wD5KSW6k/SAovqy/OL8a87
V6yFeU22iwjGaJJcvQUJznY0zS5KHF/F2E4RPlwvO3BOFa4gJVcShw4cIe1roaf5SXWtjLwePcU4
Gq9+Iq65u1SHdNRi261ZcEPzR2Xv/ppIOD+r+TOS50C8f215JbiV8/MIpiqPnBU9nW56s+3kdzJw
AFX9rI4/D3Wfn6s0qONaK02wfBIbyv979vO9UUy3KVt9EgLmVyYpwVmbgQRYxuFsNsl5uj/8fP/n
2YTTM42/GnZ5njMEsPs0/vmHoDCas50fy8UqHmg+w3JdyI3I+yEMlJ+SG7G5x0yxTrN51xoteG2V
bRc3HS7L6OO/CfwHua86JQ7uJZnNXNa824DnHaQry7F16rC5vsAlqy8otrZVkP+apkLGP9+u7v/m
tCNDVTnDw5MzfSt928/3c8/j/9x/AquI+tJ04n2dxqfS6Yat3Q355edhrXMYWLqPSrJtKekK+uZ+
jHoSQIJWvLdNMF0cd5kuamz/95mfSjfqjACjlexW9tmV0DBFjeRM+8E3L5M+AONQMu+yjFtCmlpc
dnPFCVal8Zr32nNjOtWJenu7ShN45JvxiX3ojfGJALIY0oQRtbWDwT9B08qrdhjrTVdqreRJ6ks8
1gmwrKWsU25DJpKI/oAK9QK/jG6K5omavSiL4lLfJ2KJ/SQBBe1JBLsiYCJtLrZ6kYbODN3Sr3ob
zM+d9oRe5XfCVBozduMwMkuGVfwM79bfqgLTDxfvMVet8yXR1Ak083dqDqSGTCiWqAuMl0oJG18v
M7K0LoFjWaSHNkv8x8bsaW2LJ024vxBWdsdGaUkkdEiss2DiZFRutq1Ka94JhXuaQ9zByXAD5lOg
vbGnKfLn/Ll42WSoWQfy2Huxabq6O6UFifWWEId05fYJsn+u6uxjpdp8W2mh3nH8+svELHH0AMOZ
JY4jNsTaTOek2e8dfPkI38v1kie6e7CFbtOnFztQZXi2/Qzk0JTLJbfgFJXm8sdBtUNkCuqf2jAf
Vof7Vxran6CZL7z2eB11TE662rxSe/jbEh4ZvEJAfINx1yQ1H/vXXryNuQsHLO0jB6ryziIbKpw3
Ovk0372fwPMDf3wtB9JYlOfh5YAElVEG00BbXXGz6J8Lmf/OtRx9X1qu0A5qI9aS0BfL9DURCrQp
nbk81ZO9oEbNS1QQOJ0x1T1OQ99cpw6taUtdfxRDYUUDkE/oJoFzbBenvwWwU8vOlm+108u9jq6h
XPXYcLpTl8EDgTghtq3Wz8+OdejGWW0DYYxbpufmtRJyPOTW3XqSKVCcZcO31o8fi59Rsy5Wu00r
gi0nRpNW1epxOwDeD3P3YLZ1eTEsZphLMB6U9IbHypUDqRq8s5qQNixuXOzLNe86OKo7OkqITb+O
TCGd4nn2rSKuR01tDDQOAEYtgsoewykdKOfO1CYx18yXS/Wuk2brKzM7wXjoKi3fCr2jze+eBzUu
Z2UK/aKMyd0n5vr756ui7CzoJ/qf2jXXy3j/gcnRffhstWCOx/dgT5gPdwCr6Ga5V0sDSy6Uo4FV
5Aw3ZoFwPI1v9p1kjcFAxcRaCxjh+p11KSzPCykHPpyqQcrmiylKxkIP/Xph9sMbsnPrn5Xh+jAv
ATKVet8ahc1WPk5oWUyxlaqCd9yIM6JceaEGkhd39iQ3Jr276xyGpEsOudksj3lCmUvzVG4qS9Sb
dk0NVvSYHubZvRnUpS7oN9qU7kRtSN2d6/3Fs7r+UhPct3Oz4LUUausmjALS1n0ZhimGhFxHM8PL
FkfCp3ZgWk9x5MY6/s0Xb+0kXRNYKLKTE/JrTHwIcFsC7SOf5i9/ZWY8lu57oOxIK8CkM8MpHhKn
BsxT8K9WEMWxdVx0I2tBs1ziQcha3QxFkWynCu7hDH/zLsqvLs7dDImux7jA5tE3truoh2XYJuvU
v3+I2c0u1YjBe5E2wVMi1Qtic39nzr3YzRUbrqthQoxevd/NUoEP6mVwMBJFAVjq7373Uudd/4bQ
wxXlY9HoX0qr5vfZ76u9pa0GnETygjs1vbs+RFCowPaR5rqHGbuqQ5csx4VYml/Y5lu/WDTIZpz5
Ae2lx6421mQoMagdcoY93cDut0qXoMmWnd5OEPhYWCc9raP35rDStRUzo9S2l0c5tv/Qcs1v3IO8
uB67k/BQLZXYrPu+uWkGPzsDNrWcF4N9srJQ9lK+ByAiZ32GUxWMevai3HWnW1m9WyH4xFoqiptW
gHj7kG+MeR5DA6bqs97n8YjmZDssvgPonOA8nkO6KlRhHA1yyEJFqmM45vV6FGNW3YDeQ60A4q2U
7Z9aBgeXScHndwy/upUKnZC/MisIMrp/DmEf9qf+UdiWeGpE4jyr2YS3v0S9m/avWc95N2bZySdG
OEINRFufD/XJSrvTkEumAHZRnBFJZYtuvwkj/rk2hCNtgolfjpOKQbXXOifkuFNYJqOKKPbqjQ0U
Fs05w1QciB4KDVyfubwRD7OYrn3fPS+zk78sDoCT75OT25hapA1cmkTU4wNsgW8/QR7T3K9WkJPT
YHnuQ0qOAi4IsG6HaXD3WVe+1SaRpa67lrd0afzNdJ/ZLz7M5z6v3ifzZUUqdMtM5UBUxEyxJ9sp
FYH1jv0SfFx3PlAxQH8fFnWrkQqj/U9eB/wjYisr/qH1u/e+TXZjrGJsaXeSmBwq62hL4YVFrj87
S1sjd17cLVEIDW3RJnHs19W3NN564cNRTpotRgpvbl9p0Wzo2e3eMYQTWrWHn1fOzKNZ+zAXBYy7
IGDEwrWEu+u5ckuIJtFTnt/txmYQsW9yu6UQqGrxptVpdbUG3d1XNczDYHTPhuSuNphyHEw2FLRw
Jgr0MdsW09jexnJ1NrjChrMGv8BYsbyAyPpRdq16Mp3PFO+Cx94ubgbT5bPOSGRjD533nt0T2juN
fUBTXRIv1tLfurJ70nvbh2srd9PKJNsatN+qs4xbt3YqwhlxhzhJxmk+VTeH4engyROEruVKRzRu
Bk/V+9rzf6fDvkGRcUWG+1W1KSKrEiGTYwSfJTK4vPLdfV7m37OmnjwGDb/G9v5mJ/OPLUR6BhcJ
MLPJkU+PVRPfi94bvdNrJbgHJWxsL0+nqwEgKBZvvhGRre3WsXpJagGjqnZQLpnW41D0uCI401k0
tjxJs8CihXctpj8j5/Z2yVgKg6+/pKs+4mg9n0uPTWe5L3u/7buneZWfCM+XG2xkrPzV1rFFEOd5
o91yORMPU07RCtkuru1g4eQbaI4Ka7hl3bQiN1Qa6GCy8frV4cNj+j6s7Usb0PjZOaWpwfnL2I63
XzjOl1/W2QZgeT7oGJxvMAFUl5JFa/badfIm87FJAvus7HKFrMAGoFxcCQWNcGRTwx44RQ3iINs2
BpMAacc/ys+CE+DXGA6rzS6g0ldr0bswS4vpAeJKjXmhplONQud1lfYu0kaFKoOEueqse42pM1MZ
rN090oyW+7tD8qM9tpnpPzBpe0Ls+KuYO+OGNUkWU6HAR8Zc9QY99pXNHmYLPfJ+LZb2rvR8IxNp
vonW8neFwK/MK8hDJPbulmTVc9LOyfXnCKkTDoFsav8ZNWJFRnHoomBShRwOnFYTfGbwbGY/jcVa
EvleV7D9KRTSeJESlhyHKG1RhYaGq+asjOF1XxOHRUcIidFcxXmNwUnv9q+OrN1zSke5aYC2b2SY
gpwqjxPdXPNDZZKzWWZV5OX58makaXGaRF9FjbR2LtjK89x82YI2xMiy34PjQem4/zGbJu2nzTD6
+oXuUxyclgYJDcTP2yn1mfN42elN5jz0OSC3NfxlFwPWsG+t5hUHyNdr1EBjpGT7WDI9BAA+F6Wd
XutCPDll0J/mwv9Yg+eqQ+/p5DREHeDFFoGtsy9059FrmvrJNeSztM3hYZU2tANRvgHQqFdtAjdP
J+1xduCpckXda7BOxNQH3QsO9tUbmEJktu3y28rweUCTkDwsO6zBIQPgy4PFQrXeipX5zVxk+8lf
s8Oa+E8LfjdHvRafJDA2OMmsMP60L1ki+nTILeecMDFqJ9tYvvkU8wCw+gzvwZsOfpLeyW91JIyq
vyVa8gwmJr4hJjJKgtHpF3XyvKK+2dzDB16rgGuyuCq7uINJ1JTFzbni1tGXK2WkymBW5TrCDKE9
VQg8wrnKYpnbwYvwpmfftbxvTLmEZ3IDrTJ4HqvqOcdceFeSybc3cSSitqzgFBgVc7OK8S6DayZ1
uQ+JaFqxiFFdmHtZH1dj113pX7H3QiOJtVnwlvWEwut+/e2s4DK91/z1NCcNSZeFTZcPObGHDGpc
RqXnNvODvUcbiSzFjku5eo8qxfi978Wx95bixfTELzLUoIE41TM1MES5sf1s76FiqjbOPqPJa95V
Y9SaxfI4Qqxg/jMhBPPSI8h+eSYIDDGn1MiBNsxuN9+NfDDfKH+jXHxCa4FfD6NBubSw54QxUNxf
2QHmD8PSIAa6c/psC83dQhEbz53iQo0aHF8wdJd9ILXPfmd7qBHk9Cu3ba5lwOHRJz4iQyWhQtlD
w9ACEh9dtOa3aGvW7h9I+/TlCP3L9Pv6ncCLOkK88Lr2tTouMk9ieHX1Udp1fa7vKlgPqcQzswM8
ItYhO1ZBozPdQjkgTebc/O81He5/x9g/VrOW/ekNZnJlU5KTQZLQQa9aJ1LaIKGce0HszIZx7B3K
ymyhrOvr1t6JpZo5nXIoNxaHgreWf/ArrUJlztW+ZlvSNwag0laYqLr++7rpcWWaZqNFLBwkZ70d
0xM4cMx2z1cLvikb7tg8tNLS3JZWkV9KI3nqo2KqxaGZ8ICc7fwfd3lw/nlgHSVnhbR266Nwp129
p6lJEtn7bNHOjdegwMH/A1QiX7dGjlrCk965shWa1cUsPEq34qDmwj4ObML8mKCu19r6gk29/oD8
bdP3pb+yZ6LblYa8y6p53/99szBeSnDbB7J5C5QH2CJ1lXvOAo6rKFNNQ4PHzpJp2RCOa9399/cw
5c8vI+na52l8xUABZaCWadvCBKmYdFAmYyhdFKIZRCx4BBWhwQUtjQsTdBLCQjLJqQVHEoZQOreX
n2eV4oMZU/ltM7Td1vDtIWdp5eW/l78/SwZUTkmgn2GhGLulJYVJzwBQJr3934cGA5FtLTiApW5+
QD1Lt+uKeLvv6teBq7Yb86w/rjDJKkJTvEhbK0ZYowvVYmggUHUOJbwojkUroZxI47FdcXlRdEXH
Zsib/x7QfC7oHxc3XGcJdILMzigooegDaSNzeOTAWBazQQ2SMrDM8efBUNab7ffaNr9/y16QNbBu
0Nv6EhGolYQt3vons0hiyxFJbI9+vycvcVtUVq9v/Ul7SquWyWDmqqPrNGHfefVhvlh9ilgFS4GN
4xf/7CYr0KHs67vEPdd6dO4JRLAfsrzv7wQKHIy6JHyteoyq3mVkBGbHgNKqAkrY/p1R8XJ0JnfY
QY59Gdx+1zBQZ8iM/AW3NRVRNlsbVzmvtZz/Of4yhrhF0mzVtAkpF1v1Wrhw7Y5z1/2rCPncwkYX
CGNj6EZbs0NhjfTN3BeAx2xN/TEY0rckzVLqgT6l3NDvBjElVJ2sPxhNgVa708gRX5U48kl5UcdV
MZt5l2q93JGvfaj5MBIzQa1jlhMbXI3xwQBLRjfq5vjzrF1Q58B7vF95hsx2dncDcued1pComari
CvOyP/q44+0m378OSqBQh/GOlt3dc/9u2OTrA8x2ebd+sA04V0GeEpxr+KTOcIswAEYoer/8Q651
RJClaySIKzk2OYiWxnCRHX05zlneIQmayxDE4VT1abHDZO715zqpwdsNU5LE0iufGrvABIGpcOxR
/FuWfvfPyf/MLULg6bp4WnGU87bzRjpu24AUaaWnVCbqiO2BBjkJMTERm8mezeMuVPTgYEjXAL5y
hvxlTg0r9Dwl9oOkpHI0w9wz7bOxuWcXZ/0WqKAdl254tc8BHLdVL47KtOetCmwT9wYGmsXGX7gg
C2oGbqTK/7WAYmyxksPtoSe0xLNo3BIYegSIH5070v7zrNcMBrpTEheelFvE2l+g9E1k9ws9lb/p
U4/OgldGwldpG6eFB/nz/zDo6DfJXBvR7HJv4A20I7V4RBTdAQbmCY7gM4SHDkUG/NspNZGKW0T3
4Rz2c31n4mx3RS5fK8Psj6Yz31rbrHaCfN+uDuqt9McXlXTPeNEVbAJKj5xUgl/Xc7n1mm0TyFet
dmnKdPHmzgOsfNXuWCWowXBQ3JhJkoVshvqGvlGGWFlU8WhpV8DZ9mEsLfj5JhMz5oEi9HLRXSGn
ncq51VGF4V5RVSQClmlLixLUUeXCheLmpnih5esDWPs6Oe/mMGBS0LgYefTai1VMz6i59a1eWo9F
vqeIQaKzUGZVHL2sEwezw9I7p1r6aI4LB0uWpKElMG9wTK/eVoiKyJgkblYpS+41jdNQp2Rly/NO
ul5h0zKmj07VnRs0HEeW97YIuFnbqBHws5Lq3NXAd0aKUBEt5zFFmkQfM5xTu4WQJKewmoZqf2dI
WPSk9F8TPE5nPglBc2YZ4VL9ttUcWymSbb+2f3F4GZsM+4JwHPUGSkqGzV2LSFnVznFxjWCjdDwP
pya3T3N9GidD7l3DfoUOfBlzVW6R0iCBccctrJQprL1K/bpb6+lrbYEN697e8oJPA1easpz6LxyF
X5ZgGiPP7stjWUGcGHJIUT12GRtHwMpSFpymRDfl/v4rHPp85OpuenDsLg37Aq4J1+lDqD+4pkmO
OzgAXlr9KiFAoWE4mzR18eC8ilVESdnHieV9FinuJa5sYWSMZhGD3QmINVxEuX4U41rEIwnETGWn
5vj/D6vPMbW6ORONDGlMbjXXarBjbXbUPmG2bLvij5nWLdmHsGA2LZ4yoQXoGUoCYo6I4spI4TN/
P4WXnfTqZ8hF3F/OlSEzPmST3UHz4UyUVUCKE2E6YeEkdUh7OoeT1SqIORtHWtqRohhzM7bUbuCr
5v7QG/6hSEUf++IRF2dklj5/nFdYMsKweGIhjRShQxELzKLrMdfiJK+5eAta9tJu4FnDR13gy6HT
9mJmWSmgtvk5L0ptcZfN7qRtnWGJz981etMJqrmLAeCJEtwNfdcU4c/rwQ0mQEDh5KFwQd+4DV4m
9D7yVK0Vpp8DqZ3zfd3UAUaSpWTzz5fchHRv/wvakTS1ynw1luVTjgBYoMcfK2XvjtnldewtDOMK
eFrezLZWo8b7eSUTMiNsxD7fwi1/WYoMgWGWDw9VUEOID2S6UyXQbh+418SFvukV8jUoZiTOyDFo
1WbCDQP1ZxjAAApHqm3RYdw2lOrg+QiFnQnu8bpQB2xoePHwQySlCjNHIKN9qqQFMxDLi2xgypUo
PzZtkL0CczGVuT+kjZ7sitJ70a2hwAB0FZRkL36dD8es/Uzg9e4g9qC4vCuxc3NZTj8PPZMELgZF
qKzwfnLzHaLq36pOzN3QOB+tnF4ZeDXxlJYRG6t+aAp0fnUg55Ohi+Co4LNgMHcyoMWfvBbydoEZ
gKdnsLcBEA6LBmnNKudT082QOpfhaA5IkewSGw1Ua7iuWdrDQCbaLvHS/QApdKqQE2fpU1UeNW1+
8/HkcfUe70Add5bK78ydmrVmY/aU2gK/d0iBQcTR68bUPOpIkEOcGWg1+MvfYSXDDWJeGipodCxO
/REHiv5AQiPsroxZTqPqLSsXGudIf1y3gNuBi4pUbx9NVc9cW0pL8LHv2iwBZwYb+KGlue2MwX8w
wQBOq7dkkRto53VV1UtgvpQedK6y8B34IJZ47Jq4SNIrTtjGbZ3oh4rOzt781C8pWdmmJh0fywAO
HtJ4ByoHrhcR7CYTCPihG1YjXuFbZW6tNmOJkJMoiN/uKMqTQYQVHRliVIa8YdWgS8579AJd9anz
ge6WeX7GoQHfocS/upX6Z2ocI0JzNrWXlQ9N2/1ZlBkc03n6+MT3owjHtFuxgjINxAENvy6f6o0X
nNbK0WKjLv/RmnLsGkCcZYq+RDeewGQ+anMQ+zT98nvJsBhvz1jUZeiw4bHkWQaFMeWR8jN/o7kC
9NyY+8cyI2d9dj9sF0uaNdedvfL0ZpdOAM1VYr6MtZcfcolnCn6hj2v1TdB1vocf+m9Ftv6wGJTi
Hbzd7RJ8a/bSxtNii42hOQTRFQwuFXy1YCupoMKW/h9eJpOKsmKgUvqPUADaI2CWBmsaiKfLzxzA
4A1QWLalVkynsjMh6HCcncT0u0krdtVlgljstjD+9dGDWIWYuhJlsE8CU+26/knZb2urrZeugTE2
u/au5sorxysie2JmLlLYxTiO9sXyh6HYXztH8z20lX+oMkiUtf8vkV6wQ/0BQYZcJbWdGkSk7G4o
CxAY1QgKtintKgjOXd3mls5G6MgmtA7LDSvBSGzuaNWm/FjlKK2XBVMHd6rPaT2iVsh8fLIW59my
nJ7WnWsrsxZBmBUkFwgo+qaqzBfXm+SLquEmdCXQlJHJGNIO/ItBHGTlQoAT9VM56Z+VbEdyWNi2
05zdepRfeLeCHTmV2DtFhLdA6JRegFys5lhJrH9NFozMko03GoTzWKxkJK5JqJPACOwvXjECGO56
/HZTDYn57Kk80sTkRg7Kke2iz8dkpphAVJjuBkf8w961jUE7Im0urE07SwsSqB6neDlSDRPsPNXN
Z5qb+sZFhBmuxeREpa9n4dq0Z6QE5RkTL+Aa3lwmV2vrN9B0nDXA7CPzF7wZqq/cTqqTllqfdrI2
uLUMD0h3wWCsYDto64nEw8H+ApInGnQEl2dE1K4A9GWKWHzIOdp9PmJs3EBU6yoInbuKQx9eZtUR
0NUaiGeWKR56eDE4NDlIQvCysFdUu7n9OKVf8zx3j3y2/GqUADgeY/PKhqaNxi9uJkAju94hqhUc
aDJaapMYAYDnaO78q8q1T0LFuYMLxOL4EychFpgXTeROKAfjdZEDcYIA93AudGj9FK+Z1j7Lafq2
p/EIxWnTJ1kTuhMOFX1qRBOFrsgCCByL1V+1OjmbmWFTn+MKhm9GCCyX7NbK+rsUfk8BY2/K3LXp
Y5eYVJIJN17cktcKf44MO6govatJJDOzna6yq6UhDbabS2PK08R0dDNZo7d1AnFdfGJrqwLZgp9m
zMPTtAmDpD3bhYSlzc0e4i+MJRuWDUhInOuABn0vXefbs7VoqHM4jirIwiFBKzl9dI3lRVBsYoTS
fjwydMF+CHtmG2OOBvGJz3AsXmr1FfhTcrYC5zXtLW2Pge1NtuWlWySmDRayqgmxYMGyjEYvAeP3
rA2DciusjZZJv71GtIYQWER3gH4VzoIIWattWiSwat3ltG1Cut+lYz8UUw7r2/2eEBU+5ga+GplV
7se1uyjp6nsfE9xxXT4oSrDKI/WCdnNTW5AFGs3CN43RYsS+FBJdUYSDrWB+0VvXtSbZS2BYLhnp
6i2jta3fASTOYKSbdXaNCFlEa3ackUgwSyypRkerzzLNI/bgKky9WWduiaHyRIuQlYibkQ6/5/nw
p+ukw+KjbKpXXBFEU7/g1IGzYgqxValDrTcrXDhIZVmAbr9JqVGKImK13ZYCR8Cg+MUYWSA98fA8
rJGczd4cWm5hha2PJ2GHV41/KsXw5oh0XwM+Rcldf13qoo+YoT36tA2+pw4TUC1mykyeJqXdp9XX
OvB/l9n62zN1SKJri6tqUnD7rQUrJVJpRxtuY8pMtYnxTP+s4cSwAyJuw2QZI9XLx7Wf2820QAnA
AX3AW2/S4L9SZmlBboQmXg9HZvD3DQnb6gDFUuskGO5qRnskOZsRAsqpqDJbMtQCp4prmTnx/4NH
iLpuGQ4tKD4okxPaeGQGSj+KxvnKQGDQ5iPHsPURpMBcr8jxtEjP0sdm7bj1kNaBwGBz4mUB9NdV
m6gC++e6XSN3DbqTFD5Om4mOTZw5cr6M+Zc3+lDg0P7athk11Wwc/br6Mqxub7WIZSqUUZGHeLtc
xmFriQFmp+9/w2pKcJ0VbOD5lP/uLI0D7zhg3/AWVOltdKo/rvQOanKWa0JSY9Nyo/3V5944F/am
rTtnD+0FLdx9Q1iyCtukLBchWBPFUNB3v9KdxFBOdcFHAOf5rWObQfMrN86o7F/oHj5p3rA6963s
1A26AbrJ+T8iSnqs/eqP4bYv1tDjgzNNPup3kUXtOu70qUcGEWjG49LaL4wc/3YiuAU1HqDoFenq
kiyoTrNMirgctV+rkihvMprlxUm3C8rmDW7LA5Tr7lD+aNzIwMFNgNGPW6Tlno8TQo7bUU9jUuPZ
6tFYYeQi1j57nUjjAhmFRGvcGfWHURZPc03q76QfAASGc+EnkLEqK4t706lvfgqZlTK/tFDR5LqL
Lix4ylrtm1n3PijtYNO53M7TWDwF4717lra3IbTEjVIDSVduBkao+YfVX7G/QX3sKD5oHJzhf90p
Piiq7k1QgPRBjCcUNzLG54GDiRiDbsXQiSUl5wDqlrJeJTWCLBK18XVMUIiLfIeEMf/CDRGoReHz
kGbJvgoGkxNCgG8MuBAT/wgrGs1H61UAp6kD6UYFxmEIsL9i3FXTxVV9REu1HfBmpypNqn0zISCZ
qL112o7QafGvbi2xD7qRTDXKnxVhdV/WR0jpw5o8SlN1TEf0edeVOLo3qLYvVjV/UCcTwwAXLYSw
cZ1TZvdZXcRDaeD1qBAp3VdySfBIkHec8yLy4LfTyGKJAqjF+2T/rMrA3oL27SfLgELUryzeU6/9
qklMOKTGeE0pyTdj4e8XyOFI47zfZvLZuzRgk4cJl4WIP5Mes/X75mggTpqZL22xfHw0yvXfrHdz
1CORy/SV27xuvwm/gJV3N8uA054uEPacHFyIkVWCUqahv8ORsLXWnZl5T4bo/oe681qOG+m29BPh
jwSQCXNbBmVZRe9uEKIowXuPpz8f2Cdm1Do9rZiIuZmLVrRaTZEFk7lz77W+Na5mpz+aiMOL1v1p
Wgxy1V00yXtF/2Pj9ODd5vxDgIG37HMd/mgjJL8ZEpZd3QXhoXWK+y6w+dh5Y6FHSPL9F1fCBW6g
C4RVWnkAtbDpwp6k6tguD2gBPssAGxz38oLmTqH0C+JHJ63RJfdauKmKJryY6KsJDzBeBFptb4rQ
VneJq24L8J14Enm9taHJT36HH2Au7k1yPz5m4SAtx31/TcsJfn6Pf6KahnJrmDpFYopJpx78PaGQ
5hZGuZflfEvXzKtrzuxR74TYF4G7QbgnPYbKUG7MewGjiESLB2TjTCPr9A6r93mkr2dyh3uJeaiI
6ZgiVC7WPOYKQBlEtgeFRdCnjhBu/WD4NLyyyUF+u9i3Fll13NBPQUxmyaWJPDxhU0XPqRnfxDZq
jSfpjqyTPZ7JHj8MY/NtECKHl+m9V+QOpzFaJYFEr5PMHQXyiHcc1zat4Op5thw6Lo3itcCuwLGN
3rQPdL1dfsAeW7xnZzfpHBGI0dt8GHIZFIBUrxhrxgtyfgvmZjy7QnMRQ+v0+dLOOjgquUkYyq4B
1U8UnKF+LttqnWay2gdTcxK6f7ZLzhS2BfGl7wsYzNEMFbEMp1VREgSiJtoNkAHpfESO3DsYn1eB
NiADkLQ6AjhObXAzJvpbU1ZQoxh/OvYTelnOdiXeyegj0Gt8NTYKmDSqwaU/DHr2bqfqJ11Uylw1
HSNSH7xUJe++jsVQGl5i6OznxJcDV+OwS1RTuuF538lIuKui+QjL7phpDxUlJh3rcdpbjf2ONv8U
uGnLnQt44SbWOFTz6LoBuYYlYHbcru0hksabUWZXWeOgx1W3pVExrLKKY0zqxE9OGJ4htx0ce7zP
7PL43mm6QPI6jDy6LKiNjobNrZphaSUMSC3uzcBlTjhXXoK0fRWY/k1Ndbj1E8xmvkzzQ1i7l6ZV
Fn4hpL90/MKtmjIMMewZgXGyeOjWblmCjA4gHlbywBtd7n057BwoDZhT7btk+CxcqhXUdTRAijog
mHrKvM4Sn+yGMd01t94Cgap3Ii2N9QLw2mRwv8+dLj5my2ror9bajn4vrCt0RSw3ZrCJEvwIQ66d
hS2Tjei4IAxg3V05ObtA58Rlu+hHRRLDpnLHk23GdANk7oWBn2zaDmJPPA3M06+Z2byDmIR8RmmI
bQjYaDM0Dw1TmRq54LYIVUZZ1Ht1j5WmwVIK8Q3RStTCxchPkTob/p2vmlfiXQp4Opl7ksEbvVCm
uZTNReYGJ7ttvjttv0VbXJL0U3Xe2hfs5Zkt2he/B3YG9axox+XsDdBXJ0ZsZSfI6lg7ZnLieCqE
cW+E8nkQLYdsmqDSqJ/SoRkO+RDtq2K41p18dbKq2OuFrtbV7O9jQrw2uZvla5xltpzGTQwbJw0g
3iU1ulA6gVnmNwdEAFg7VFzsFdD9tQKXPkxMzdp8ugnb8cgEjJQx+yAS4Ii15g0RLWyywqZNa9b0
sUULY9THtARXgVfWOGBQpM/NMUK0pbrTAWdItYMODPAtIX4FNMujgTXYi+3uhvKLjJ3vdc+mW6bp
vAuGAcpL6wlQKGskGBY6bHmaURggYyz3Ft5xK8Z5FCgDV3yUgxKs2ssYuhr1Q9JylgCriPkqQsww
J/Oj7Hc+kywPOd4Hz5excuPkZ0VHFpStf5tqFj45HKpcQ4JyBvXetVl5hYgbrfS8+SsP4f91+MBN
9L0umuJn+3uw1/+3EQUuyXz/54iCXRflP75BPmuab93fogqWr/srqkDTzf9YpqV0V5qGsGzH/l9Z
BZpu/ccWGLCXkZ2jkw9GwMF/ZxXoxn+sJQLQdaWNk8+2+AubvyLAdPEfd/nbXJNVyFWkOf3fZBVI
vsevCWC2aTkGxJslK5mwSkstCWG/BK6yPhL7zJ5ut643oLkktne61igrOKR99iMYPLcyMUh0785k
XHwrqc5pJ4ZdY4TYBgIZeX2Fsr9z7QZPQfDGlKqis0B1g0jLAjDUH9OuQ1iTgAdXacuRY6zjk4WC
xOsyJu1RX1AO4vLbM2sEsK5bG7xO4sBUTGEzc/clM6gM4hutlduq++bXTn+1NUZHvkYWjoKQ5VR5
dvjlTt7+lfXxazSa+ntaoVquy1fuqeLqSGTcS6jfL9clqVVOgHl4bQil8SwBcQgFOs2DuvnQYBcY
xk01BgtjMSv2TlTSpGZ25OTAmwzVevEiPcoiR6cCsTKms5OOiVHGByCJng1D9azok5aVlp/Lyf9W
9IoZpA0PS3Pwb7oGK6Hfx+dIAvAMZzM8ZLt6cny4KJD/VGinbBhA+Gz0uLWJl9h3Piw3hZRDhZVx
x9dzx0pgRDNGOqNxNmRNwZyTtEGdprzCUJk80+3PdYOeDEWXwbbzQxvRwsY1NC2a+FA4q37tdGbk
Qc/+92sr/x64+9e1NYRC5WMo6Ri/ZxUai+Klt5Y8h6AgM+C+cVCbBDOmsFboBzWa8zZkFL+JqueG
VAQNJeiLZolHm/FYikv8YYTmyVmItIk0NIE1ImPOYS+sXJuwuThDIlToubkyprbH/BbfSAahdKah
FdZBZ0FQoo9p11Hu5ZGTegtqdz2ZDBpTdMpyHA0afUazIwR1kdPLLYIQxFiyeSZ48U/Bjcbf0yH/
uhhSd2zkAqZhc97/+4Pm2uY0RVLD7BVv8YT6TBQrhziZnxKtPu1OJDlwF+inTHfBJJ/KgQlSzHEh
HqdNsS6TaUD215b41OhiRlH2oYUTDH4jLj0MdT+ruCk2o1NyXfxo/FNQzj+sHlLapi0tA72Su+Qb
/vqW9DOa8nByL3FW+Ve9qzx3RAK1YBGzFNKXoFPTLViTllZ60lgnGXLScfmfOK423//9sfpaqv53
as/XlVQGJYWUFosZ7+/ffxirqutG2tHVqKgXHbXQI3oO6xoGK0QqfrdFgKJvRzctHrD3MyTsGiZN
1bdxyVyy3CJ+ImP3Nlf2Dq5J7PWWfUM3BQN1Mw93uEXZCDTr7CrtcruanLF6RJvyGjmcPe2UUJaW
mAcYLP54NBXUFhCxIOUEqLvQP8SWyzxY0z/aMfJXSIDKQ8VBETqqg5bF5VVDEOR4A+grchZnVIGY
eda6aQ57UKb2iqwXcUY8TR7bKSQw49+vnPn3wNmvK0dKjW1S/Si1bDt/v3LJVGi9rOWlKYbSqzLi
M2K6EX3tKAL5gOkNNKoUYEgCpsAENFbKBOeSaYyXFcEL2I+BL2DbSRIYEdghp90c02qyMCOUzdni
BZwtwz5qGT1dG/k+ZnC4FUgr9hOFzagKjqe25qwrKfoDjphBPFgcTJn2gz5jUa1W+EWKzb9/aH3J
RP7tcbGFsARbKLNzQjX//qGbfCJSSheXdBxB8pKGuhb6jsEpqgCGtVsbRZA3YZSyq2NzxU5h/WEZ
/C2y9euqs+1SHSCSNgkrWl6uX7aYZkTZWPvmhZUFIHYX/zSLvaXJbMtQ5i4XcIIGA0xfLB65ckdV
saKxcP/pOpj/sACx9uiY+BXGSvH1cPzyY4ggtVN3EJewyXcmh4ltK3/4WeDcRXHYMtCob4ymQrJa
Wvei8F8ZtkpCEAOOtzSK134OpT+qe7XvmA6e9Zpnw/ETnoCXuMkMAK4oVu16RvvHoGylMU8DCoVy
iRAtCmYIe66Jmhf62rfKbyE0BBLhYdtuLGUyA28Bif77fbf/6fPqBj1CEqDgWy+12q+XPTQ1Y9ZS
iMcRDEW9hzKUF/kTjUICVnDQmTUjAKffaCJ37oClz7CnnGzuN4SY7VSdHqFZjpeM4hzjJ3ejFCx7
Y8n6VjgZ4vH04ho9nLP0s2kbZyfwZOu5EWNw074nBKnvmGxNuBUDifBqBEkI50JNc72VEjS+ras9
B6Z3QUsJwOS0ped0WyKHx+AUacw/JVpspRxcqYisTHzFdETccdtZ7rPa+XSqgPMzh2yrU8gQy8MQ
1G7ovCs+z+yujRIBeG5amMCCCH828oyN4ZpkaDPPiezFvh3dOM3FfnSdqxVMwbH0l5O0LDiIQABy
8h2Om9JLowx03dgl63+/OUvJ+z9eSsOVS/Fr8vJZS+nwy8MYtgPJR1p3QcPS7IXrk+6pF++53VdH
YbBqzHA9vKxEFd2iJC+XZJQYPECe7xKnzjddVZZegZchjtLsQMcdDlsfeUBS8x1ABpAQJsu40zOD
cdM/xDx/bXa/LyhqWUCXkpoI5iUU7JefPR4AOOVpe1FG+I3KoyY6VWz7XgvWvs34h67Lo6NzUIwg
wjbdcOymFSZf326TXVjrSyePBwP120vRJSCgq2xn1czVSn+8aswWL0FEr7yu9X1c5wQo5BmpDBr8
Z70ei00T2+7eGPDFuAQgbkj+Wr4yHI7/foP+Yafg0CFN6hVd8M9vLw9ZAcYEfeEyDewEciRlhq1y
PTcw7avk/t+/1z+9qJyOdFOnvmYqt5Tov1zPEpTMQNIMKUdj6fla9FPDM+z9+/f4H0WDXE5fvDAs
BoYuxO+LcAa6ZHANg/E/Vh/MOrSDI15SVOBHg2kh5Edu3ZLfMzE8LlrGRwm1Q9LQslfGWcOneZVT
tM2MNthKXDZSUzvhhiUtfLEOAgjDiRnKQxGfUOT73VR42uyntHLkAy7xd1+j+1JO0e0Ud8Wm14lM
a4OCenyp32oeNHooV6IWELxNBRVdxv9AOu1TyPGIpAFFk7x2nd3cuSBqK0EJaWbnGomF2avxHkzo
Or/x+4ZDhaLB+Ydrt8Qg/vrAc+3gdXKk5YmQyvj97DhDd6mrrLq4Wv3YBDI4YY6KV5Ne92s61rvG
BmzgSi1Zl2aEEtemLs/z+dlM8+fJSiHF+w3DDVPsy8I4hA3vqHLSdMOoHZjlpDFgrTdmydlvjkek
y3ntaZJ7Y/sRHAUiEHAA4we1fWttWNiQLC3SvGhJc1GtdipNGHBi4n62hjiporwrGlAyegmzodMq
a1fwznl64g5eM6fJvhExe1wvtrXdvhV4BKHXAVdNwDVhYfEi9EPxG6do+zQazmdP/xa6B8A4y1Cn
f7+ubEb/cGEllb8rdIezye/1GGoObI4GHuMYv0KUGvr9HDnYcsp9nTn67WBBcAiL8a+92FTNvFoC
cwF4IJYSNNPTBZpTxykA+Zh4uIgAXeBt5J5wnAwGlawqu+zot5q7MO7imxq+fhkCrp0bYsCJSgEw
hcBli10gutD5xutXoQSbk5fGlfqBSVZ2jiXSv0i+h2SEEPSaF2tjrnWo5zbTbk7+mzJile6dxlgn
Nb330fkg1wFxvtlOm0GNUJ9RmQ1MXlyD9oEVuecq7HSvcopvSWYg7m6tH45dapQU2W0wY7XX+buq
zp1PGP1u9FlzyYVqUjRoapM7DqW3V8IfQmsw6bzOfJxAbYKymjh+RPJQJ13NzHbk3VNRtamCnMQL
JzqHcfF9Wo5cERTrqedVVEV0X0y5y7ucH6uBjCBryMJz0drfl7leF2Ntxs8mjvoxRD93bMT4Srtm
zaHih4wJNVMt3IaJrbUGg3qsAPBZ9OibkLeYod2jz1W+2KTdrE0RIe4V6mDmcb/rTQYyReUzdCAz
0FNmyIjbUu6BAePGtLPsqrLyZ2lo+yVhHZkv04wAbR1Qll0+jB3y6OZi9Z+1aRFbtdQmAVLhP5TN
6vcdYHnpXSzOpiCu0nV+36HnkjRkp8wuWhIPiCBYNUllGncia4hKU366VozVEXJRvxPYRYSlqR59
0US7vgbVUFpOtxlH3uIygFRaiksRm9hf+soFpctZt800AUUMIjjJ8t4E6pbu2CenXvs4YIbSNOXD
N8fqr+PC8WzzkNVcW8eCMtf1wMNlfMwW6YJhlMzMCVzYIC1ttsPyIE6x/YC+khykbr6lET/uIzd9
c6c+py+Ch42Q2x9W2+Kw4Z5VWQ6ZcIxvOgBWCLhja6NpPbJl6RTcjTLa/eGt/70rwoVFpK8oxHXI
hfbv5xEiwUPFxOAGskK3TJizdcUYfaMQ7ayFnexopZnr+UlMLRSq8A+Fl/57v2v57gircABL3aQf
uWzGv2y2dY/6QVPODZySdR3CDNdTNKvIUI2Qnb6LsSAX+IS+5AiIGg9xxi0l6AD9U/RjcOkxLXbe
bkZRiNz3qGPz+sP1+YfdxqXjacN1lAaP32/nNZuouKiD28NIXl+P5icZyS3ImvHb0PKjFJlgOIxx
DMXi1CE5cie6ReZEVrVi2ZkCV3lBZ6z8i+tb+R92Qg6L/2PJdoUQEmILtR8xsr+foizEGnBwgXIR
/0WN6K+QiPaPSuuvQvgzjzVC6Ma2kiP5HROudwL3aJFg7mNvqbV6b7QQudAChBEClHpughsQ8c5z
Mn4D7YTKJVyQ2nGKvd/HiOA653IeQDMNFbq2sraeO90dd+6gEPEN0npGVz5syAe1UH2OOcf1Uh3J
pHfA0qI8QECdPacxLyCaau1MqpdeCvM+bCtMICXRnV+/lSB590KjiPZTXNQKEyKBo8OjW15H4T5l
el4+zHqvDgMBGbwqjnpzUKLplVl+zAjVonRY6GxR6LmGzPlwabvuvoLAoOQCbSFEyqLbm8/YJlOD
SGt9tI96e0Mx4590d8p2DlFa3dzuGU1qpxARKbsYdr8JkKGoTLKrNKIrG8vady1aGlSWdud64+zc
uJXm3zYDbnhHWsO+a6o9cp74PpwMNiqGZEcLIuxzLrAE1Yjeb3qrK58JrVmCTm9GyvvXdtHmTQ6y
jz7KvFQm0y7Io3A3gYzf+WWGakH/0dcWojIGpw0Beboz75AXg6YVmdyYFRlkSbGRNcnqDZgKyJGb
qc6nswyM+8RJIprqoBvDGpg1ugWA09qwlwgRsB/4u9yK1bYKx3dHj38g9jc2IQZOjzHg3WSdXBnM
t2ylJ8etCYawep73wfakJvzjCAS57eK9ORq3MEDQEql6a2q0qfOouR9GKISLKz42ywcRcdIgkPMz
1BFjGTMtGLssDoOC6C87uS47nxZjJH9atqyvCH732tD9jGHzrlrSGlnLBMCI9o7J4j1mMTrgM87R
OYbs7Rndrso5CEvre2HaD84wfWLqvWozXzxMdOgkhxPmX+gCTK4ZW/C9IDaF4CLiR/v3svHfIQaz
/mToN+bhuzVUMAMTLGix85hkNY2Z7qo5truRENLB+nqke731yiJINV8PA4Wy3hUOfq7gEg7kb5VI
aeI2vXFV/FK78Qeb+gsusnNKqZ9PUPtqi2mqTxt9bOYH7OVHFdQfY4SEHT9RsGZq+z4KAAq5HfkX
K5ueIx4k9J0cUt3ZWNm9rR2lU3f7DPI8hNlkW3dOsmm0+kELnWYTW8TDGghzt6HttIj03PkQhLRK
YfjdSILgd8A0XrQRvScr4LxNIgcgTdrTRFlGJloTlOtEaxKkg/7ebkZ1cb3aZZ5sFFwnUDsMlXlz
Ynhrl7L/HDTVX1rFleydg9PpsCkLELCpuYnkYHoOhJwF3dCsc/hua3NuHoqY5CTCZXKwAKwqMIxQ
ZaxMWz9OyHTOSaGR0UDxifTwqpeGOKPjJz4koGMHszArLYvcruRSkbt4qoiwKDSVIesNs62LcH+d
jSvpctwJ6F2feqQU0xi8kncJvCoK3xh882pW2ZXwk9O4RA7auomImAkUiiHOMZpzBmTaAQko7U1c
wA/xHbPc1LBWtsPse8kc/xBoKNbkxXPLxvHa1eOz1cCarGSFDGbROUyHKQAZjfS3r8JPrXLkBp4C
gmdODoP40NJJ7NzghexFMD1ZDLAQVWaYQwyI/fk8+Oi8lyEs65g6aWYLKgv7le2+GgnALwZZUQTk
GvmCN9dLiFAtfsL6eXNnxsy4oHSOJlS/XfIUzSWpYiV8dmuG3IP2jVYb8swBpdaenuVD4Ezx3p/Y
R4RJ/llQfCfvlZjGEvZ7C56Hlf7FL+MBdR2PUoDZk7iNt9qxP2OD+p1EICAbGLL96A6714zq97Hn
KgsZBVtXosdLkhdzcQba2rjR+4KpgiXISdVfAQFgVMXmv9GNYp83Bgm2NviVLBiNq16HCN7cxov9
NNlKzVrkb4y17daS+2g8sHxp91pTfdBQYnAiw+9zhDoCQg0m3CB4i9pg8CZZ/ixoER+ymbQoE2XD
qPWf0qxvRpw7ayfReXcpbbHojvWO+NtnmWTxUbeutezDm6jLCRqrkHDPifGE4klBrjS3pBgZVlXu
Kz/IdklSnwpEL0SJp8SEt8OITjWuHhiFupx+jGyTZ9likBQVOwYLskui5kQkEVFLcYklC25Xqw93
uPzcZXU4Afp4o2Ms17j8SecGtY8i4b9/oQAnqzEgtTfjpIHr1piPhKY/kXo4NaOg38/AwyTYE4gT
gQbEryCd/fqipnRgyn3969dfl7TjC+1JexsvGuyvX8ipa+b1HMxEgyKMHiKfpLavP5GLk7hJCezK
1FbU5aua6HPTMA4oGEcczkMeGnyebmtbGDmtB5IPf7bW3dTpF19PHhLqIdrKfP+ZRIyM7HLoBWW6
zQgqOOa5bRwBIj2LpG690TDeOtXaHAklhzotxA5UrppIfzFGItnRxK3MjCjx5Yq7pLwdrRF5rcEX
VIV6HGsOomr2JE63la7h9NMXKiAAD0DMoYAoz9q5mZ1IvkU6IsPcuRkoz4/DSNQzcLP7SXdRWExE
JUQuPrAiL7fMpJhW0unsx5HeWmyLGyqCl9Sgy4nhjbLAGFep7aPJkg6EVLek9VYyZrWHXl4W+pUp
JiDmXX1wd9g9nt22iy7kBeBec1Cbm+NG2daTxakTXLebnyvNfsVuTziCDQqnJaAJ99lPrQZZxWx7
vo6mfu3JxPPox96WzqyvyU8li8FUr8BHqNyF8ZwhNL2Nm7MtK/emZnLdhyADOI2gXZMmeMQ6psfL
ofaGaheEQWcVW5fQdatpPkaXph+4ZiKzIa/VZnmHnes5MgP/LFpHO2Q2dMysp7Ip6nbtiGBxPQYD
tCJ10fRu8KrA3DE3f7PaGvoCNs47umv+qVX6rQv7/66cgnM9m83G7tVHheQtiOWZbmW6t9jDezLu
eWY7H296+yTQ5+zkd71PH4e8TTytHfahbzcHUg9fhAWt2ZkwhA/mp7L8eYPTI96nKnb37cSMrORE
MzIgfupJPYaxhPElPk/YCHd9gkvfphlmBveY6C4d91yHtgpjtaEnyjPJyj9cLGrSOa4NkhBqf10z
UgPHnJxCnBynr3+zWyNbz5L2MM94s4sdNqpi9l+IJjmBiJNb/PojPYydbauOdIfkW2Qaw8oSMULU
HrtqPlevM34aJ07ztYmwYT3maJTMYMY4LrRDa2aHfOpK6JXjgzvl+2wqml3B8X81M7IuohK3mm/+
iEORnuDOHPGiZle7kj8gWUh80ASVJqY1nUl+B/gDHE2K4anEObkyVYTGppLlTdUlx4Zk5Lt+qh5E
npcId+P+dZij+6gY06OOBnWrZouSBH8LmAoE9HMSneHl+ZvErojbUSmKfYcFzWlfBvodx9AE3yEy
a0coblWrj1r71uEru4hwuPB7/+xUKPRHgGVRN9xkpc1gHjdCMof3Q5UgQ6UBdZF0/3HTic1gkyM+
FBUAEgSRiGnLq0mMKyTKBr383NpIAbWjTRLTvuiMCJahoQ52zefVYOXct3b0nYlo6Q2472gnl+lZ
h2qFIRgKSIUTLM3qC3cRRvGBbVui1+rFeraa5y6c5pXWsNFFQ7OnYThu0tk8GkNsX0BUXVPOB+c8
Nwg4FJTVDlU241jdWWGrAK7Kf1cQj7dF50drRNbpWlja1WpHASic96z2BcjbrLv6ul1sedGSQ+MM
Hyh8Tuxg7TomcgSp+YT8DZbXWneiS5qhI5uyzt6NiqSSuNPA50TlxrIj66k3SICOIfZCrUzOWkn/
jlbyOREQDOw2esiHujukBKdgXmEBL9CHBE2zxrABK07KV4iC1TEW2XvlIu0FTbPVFgl30Fj3odad
Isu5jR3NJ+LNPodQIZD7msllqijLWCbNqnTPOetoqyyOzE2KDQBtBsantayq7ugoosWqmhBMDG6W
l/aAh2eDfjFmaH1b4DG5tdqlu8YkdrbgZ2Zkk4y+1p5yzIWbnuHimlEr9nqTBIo0vw/1InpKhgHJ
fJWsMVUCWOG5QRxIuEOsVcmuGzuLsMyIgMTQCU8qhb+ybAN3ReaLW5fsIgPXxDdaDkRXcXsi3+wu
IVnQiGqd+5KT5d7MmpdaxxfDaXiE68x6r/V+8BaCONG6O8iYpNyI23iAc4DINloFXbKEZC3ovMA9
5Vo5EWhQfep8epCOBgt213Dm6+3vEZzwhKyyU5PAe1Nqeuq5lby+MLMcHfd9IQrOHwQt6IXxErQ3
siLWo7c5eAHbLK18PFHJTJ5GwJOR6dNhTlj36pB6KqItyLKuyGSCaBha+V7kor3Q+d9FCcemwihe
yXYPr3bRpAQpFtfM7uKtMHL3XIxEyeEzeI+cdx1/1XkQnCJTe4Rs7h7p0otdqkLiZbSC6MYG/iwu
RXzRC2UXIgXKC8MvTqGoPGvsgl2r8geQu862pE1QpEve3wCPu21qfy+XXskUDPmpbRToSSC66dIc
Nkcs/JXBdh2xkqzj3OXS2/pM6yF4wzIiQADEpFcWr6bdi31g2Y+GUVUeT2lDzQmaxkDjsm5Kzb3S
4SbCKL80ao5enAbKgMmHN+j97OSyKDAuiKQIHwLKh1Bj1uT3I346QNbwX4J18zOh9HsY6/zkwCs+
UR+3HJz8+C52k0Mny2kD/JoJahaYx2UpytqUT+8AAo2kfovabj6XsXYq7PhKcvCwAaAmj8mIa5ao
51WSNfWqUWRKsBDSNs/IaXFFh42GFJgtbTKDB1/wYLeBtUlSPd9a8dBiYp+1va3N0ynpaIbkafhG
czoFiNm9wDMBUFcuaIdeS87OTJSkAsqULMw61RJvRsKhf+lo6YLE3YnQvRvw6yYsWdNshAc5nHVV
RRfMzUQzJf5N4wv3xLXEiRrRKC2RxUtyCbBVVTQr4x/ZGJManSQjiMaqfjSmfIuyPYKNZOUncMKv
2KIBX8UadoYKVl2U3DUqhdmWToNXV2G8sbIYy17RXZOqczaEgBWbmXJvIyU5BVnu4y8KQciToa1I
mOhx6GFRifr5EjiBtjUA5G9pWGZr2khkq6r6AEr9TkZDsXFGFe1K0pDlZFvYk5x7qNUvfWyekK4t
pir+qLW0dB3XFo9CcIqaiTCENt6OFBneHKrb0i6/cWDItmyyArspvpfM+ehL+pTBoSuT6FIjB2pU
QNc2DBTI7Q/4H4xOgaKuQ8heJYmdcWnR+4itd5fnbNe18YvoavL8igiTVRueVf4cQ6k506O5ALRq
z8iPYGuFAd7DJITooBEcslz8ZPEp2doWa8/aNoV5wyCWQx/9PZsWHCYQQGgWNPkId8ZBpuarZQ30
LRVcuNnFT0vYge/Aq6swYnkCo2KV+voRIdtW77Jg17lG9h70uFH52TUoY1lcPMqEMEKZk1Hv6vbe
6F+p692zQL6xAhrV0MApB44Xyc/OMn7WgShXgZ4claqN3VCM5XoAUdxCrmbe6R4w9PkbBQeBuKJj
0JXMPS33M+ioabCEurt0AZjkMwZG+ur+tkxeR73tvNAHo1enwZMdMh2lpMP9oAefejo9I3lcjbIT
PLbGo2zndM8pCSZ3gPU7xOkXG/bCC58vogy+6zkY8pSglU1A//NWR+bU6YyVh/La+Gt3MrJbThR7
Qt6+vOfQblVxxB6YgcHyIeAjwjrgplqJYRQ3pLEHQG8wzEOTKUnXAW/JtO1sV3oH6PdJLynrtOqE
CV/usWNKT41avUuweVwDwQBjBkVIWwdpfqMWkf6syY2EeLIuKF+P7mA8+L5OP7GRZxecBjv5XXzQ
6Drh9YRnoOULAB2byYYuARttNBCrUT/QO2wRtNKQHkwAo3pb9Ru7Fs3aMNL6EnX1M5wU3wssQoVY
eO+mJIoeh6k4kzuMSvKmYlHazy3Zjk3e32o9QnodC9+K4SmUNyKCdlY3nYl5wIZjjh8zp6sNGb0Y
61toHbBi8GJEtw0mVHJzFm9fFldo+gf9ZB5brCMbv2xI1SqGe1gvkPo6lJShQ1DtJB+1Gmclb1uy
qvvx2SAyw0t6vpmQaExTFvbc/OYyodrnrvY0SDiCwoQOGPRYPeo5uUYV+2NY2xmqniTcaa28t0Ze
kXgQ09HBIZnmCUNWbGRXulILWD+9r1yteXDgW2LLacU1iorvcQfdsgBMx9uNCuWYGLX46CoHu1vM
6izZGRwzJq9s5uRGKkh4ndjzeX1OKbHdG8AeFV0REjBjSteon8YtZmpooo0qaaEMn3NuGjymRXQR
lF9r8Jmtl00o+vKBQ5RbfvG9ECWUtnlq2WgxiIhyPzXgz5ouALpOqhXjVxjFQVNtBvTdiISjiz+G
R6S+0MxN7Yc5s2ZOSegcmgpJhyYdz9BoiAUYRdeEvXqJP+VE6zrTRhYJSMU2RYyrhphBp4WuMrZO
DoX4XafMmyoelqvaPs4pYhk4Vt5YE3tPb42SztE8tgf8sV2Pe73BcuI4FdJpY7p1mQ7s8DviaCN9
LiZ195zrLhc6g/XVWpS2EsvRVc/6ezm5r4B8WP9CPHGjdQgCPLdfs91ZU+Yxy/k+hupfQlzCfVNU
p9yQpx433L40g3Cd22Du2k4xi4CSbqJ/WCEIgKfTMPoTJMZEsCejmmHgJGbiCJCbbTuW/LXVqIFH
sl+SnO2nRE3mMTXAexG9fCdAVuxSqav/Yu9MliRHsuz6Ky21RwomxSDC7oUZbDafzGffQNzDIzCP
CsX0bb3jj/HAMqsyqygkm1wzFxCHmYdHpDmg0PfevedC7YWwRLQCuVXlxeiCEBY/vNtn2TviFsnt
irmCIiR5JkSQkaHXMadIBtpj2DhM5AuK2wTgWY4fXbAHiszmwcRutG6r9mUcmPiCpCNNLAnNDVxt
dr4ZzGMwWaAOipDdEPUk2TbmBewp+Dav8y7WGJ+zOr8fsAdsLEPDzZN15aqjkrov+vIV7RDZhbpj
XqoOSAQueAIQ3GS14CJ32CT9sBGnDtYJ0o0ZbyJjAs0TCGytbegBrjJ84uZJ0Y5JRUG78KBR0QTW
uFZj329LrZjoj3Uv2jJ1tbvsB09OYD760uAlQc8r/F/EfiMb1spwzxRp3c/DM3qj9Pep2P+3jTxN
9c9//9uPSpVdO10gElflX+0f5iI5/F/bRh4/vz7/p2//wy3iWL8hpDaXIaKHVxh16N/+bfgpu3//
m7a8JaBYuyZ6UXtpGf3pFnF/Q99ieShx0AMYlsPo9O9uEd7iBwqEJBZ0e9vx/6/cIv8ygxUecgNP
Nw3dRCuMOWXR1P5lStzBsLTBfpqBi/iwHb4W+nRr9ZfQlkeN2G6/fxPQTNYluww8VXtt1RHGQDeG
aY+2yzvzzoqjW0sbdh2Smzj5skuoxqiMMTDTvrj4TlOSNDWzSKRHzYjO+dQdDYZwSZ3AanTgrGUt
OFhnk5pvi+uymCAPpfrdgmagWfzFcJdWhrer80OSib1tqcvokKbX2oP3/3B5/9csT69gsuuf38nn
vxqjllvpR1VPbRLFnfyP69vRzyr47D7/6WRTdkk3Paify+UmVd79x3/jT/7xnf/VN//t5/Wn/J8u
3mWu/r+5eP/7f35//qIQ+OdLePlDv1/ClvebrlsLW8/RUQjapvn3Kxi7E4Nv3KiuidbZXhQIf7id
NNP8zeCy1pdrC7+N7nMD/XEBa7bzm88Ujwue8Z9lLj/w7//397+L0fjgfv80/jj/q6/HxVj8T+Iq
z8BGQ44OMgvXMA1hOf8i07QTKTzRIzznqaMgrA07Yp/Dx67AbTdhQK5Yq+/AOYqzoIWuEXjlxSVc
mLY6IZeF6duYExbV8Y6J5Lg3QhMaoaaM+5nr7xhlzsf1DC8VVXSO0pQ4e22Pa+WnwhywGxBFHyX7
88noBxJLFhnQgos9YM7XHzvPiY4TCTErlMm83cBwCm2xlpHhvveVlizWxxnyuz+s7ZJv09vSetaQ
EGua8sipq5+uJTP7J9CjPaxxw45oL+mGdtf4AzPO8K3T0MTeZtUEOcTHm0COefSUwajE64jiCCeq
9qhMO9uY9kByreTZx8Sq+fQIiUORD4ywWDlzjBo8SsWd8kUSpPNUrJ18Ku9BUpf3HpOzc54X+7Sc
p2PbvxYLXAzg+HDqR3c4JRqox5CUAvYE2bmKBkhXkH+3RGUAn9asGqbiRK0u0DhKqYmnNu5em06L
b2cxiac0QWQOSdI9IJxwnrxu/NWHcJR83SmeyzlbIyEKL8iBy+dBm888S8Utta5sWsnyY8o7fUKf
0fEZbXtf5YGhBNtBOQwXd6o3QlTuri1p0rpJ7++9CtcqoWMIzPIlBaSYnTenScujYrKxJ6D7k41U
c3KXw+BENZHrCwMtpt6EdNc/xrp9U4D6f7we0KDemXU9UpjSlLDthcLY5/eMDexLiEztbpDpdz1/
wwsEGTG0yRGNYb0mFRfZA2a7fdj1MbjW0HtX+WPhE6mUuxEq4ygTc+Cx0KDXSYadpVnujar8O1Bf
2Z2bdD7bKC3Zm2M5vtSV/uyN1UVCeRmm/tLaTvyYKXZSdnxT6bK/nckcgmAg0zepJ9scaS8jRrN5
SQy2ijSH7Q0gjualsPj7kXDYZMCgyGtL9jgmH98Ryr17lO6iF4CXCkPXGJKHkqqOT8HZ8S+eXlVE
yoUZURyZlvoc8sTcxVVDzsVyAIbBoYjLk96aYUAHmqkqa8MGdAtWE0Pr4407AOZVZDVs/nIul3Nr
yNqjGNTj3I3IbJbD2AjA4APE4gblDejeSEJSbjXH2zPlu0yhOZz0fxxi0RFZubT+rl9d3/jzNVWn
Cp/eT9UXUOiHGM/CHJ6y5VA3dEgnF3StCKVlAgyVuzzFCZWWAhV6XNj3rYbUYpkj39Cz+VQWgexp
bvoEEVYPFVOxe+K5tHuRj8V9Gx6vr/R2GDI1MrT7iTmdhP61wQbFczLFjCml9WzENnzM2anP15eu
h4YovN9PuQrznTu377OXTghuJz/euhnqTfjOo/z9HhS1VYG91+KPZAKpYmNGC8zBpDiVdnEbpigK
Ujf94yuRR/FmHGn6NuAHSZhf3vaWAy6EeFvWlf/7a3mHEb1NZ3o4tlUjVRYkV/pjWm5Sje12YPW9
Rev0sRoBWdrl8CAw4fFbw9gPwJ0UgMlgaN9F9Mj/8e74j3cxLXnHqqi+eb5Ptxl2zRszIRHPJz7K
I2/CKTcLSvy2qMOIkBTYP7eFqzFrwtmxAQDF6Tg/Iax1T11anRu8hLfALpuNmZWs6+6wA8/lfdnR
hFghNt6retFYA7t74tMytinO3qNCYAzktCRu0figpGeVgCySb+NFGaPlY7Nzql7uuy6bwNNg5jcM
oK0LwKS4Bwe6iinlGDrG+GHcMA0WBJEDNQu1Rx7O5E56A2zBOtJ2vk/fy5X9UwJD4Un45iHS6uz+
+lKNcggIgh0fIzdL9n7B5z/PfnKjVJneaD3jQB1MTHA9/fMNL2uMfRX2lKYOEaRjmpzIzkS2+Zcv
QRgZawHldmXn4GjSGKG28txXMLN+kOSGdWsoEpmqrrzP9EI9WwJD6pT5Na1CcLUOOQJ8rIL+dCXf
SxiQA0a8L13HE2RYoN9JB0/OjU011Mm6+wTjXtGwpddOKqhhMB1zMcSlDqcD+aR79PnE6wFvCSbN
hmyV9+Gx6ymUFvtZeLSbHIbA9UtDsy7u4Mg9hhfzxvE94wYYXkI7zQS12RE/dX3NSUbzpgrtfsOq
uSjI+L7rISuJU3N9HkrpQAb1qiYJYKsZJYQAzaxvMhFXjMDx9PHYvrPSasvy3l0w/XWXxNL1befg
RuninB42kJZfw1DmyJZ5F1BVv56YP5MH2n4giXee9LSfLyOtKp6n4un6kpHBD3aTbJdDMACzwJNL
LE8udCzl1rLgq11f85TqeKZDOxSuLEkkmfXHwRfTzvGz4tBaSfFgA39fhXJezHn6Debs/MEucCvF
EAIhoHF6PSyd4rUym2l3PU3mAo5/oZ8Zy7yQ5SfeUPvhpa3rJdGb0zkqbwoUuo8L5ifSiM0pbPvb
NEhAimgXEMVdG4w/oPanSy4JbvHuLlFyeIIR+fvrBn2GY1OC2rn+Kb9vh3WzhMA0coYxDp77lty4
1ZjWzcsUWilXGY4A0GTJm09Q8XbIFYLHzk/eOgMurOmqewuQFvnd2l4X7UQOFdkbjmcBaNAL87bL
jPzoQFPeVUuJ7lGbr0x4it+IIHzTUcfIwx9c0r4hBE0HKEObbg0khZjEiETD67aKGAT/duDd0ari
R9FAa4siIYJE4P/MScE8FSQQ3+t0rFaj1XuEVDgAD30eovyTFdqjMXxyku4+tFP9k3jheu1WU3Xb
jsT5JBltCG95I6vVkx8NaPxLHbYS26CNRLyzQ6BGVEaF8s+0PkSpW885H8rGEKPcGr1jPhdwKjZD
2crtdV/456m5bBOv33x9t5khxbFObMtGw/qMheGeYL9w37g+oqOwjZDi8b+QK4kshyuVDLJ9j7hk
R+lbo2EaUJl1jOgVjM2VmxhQSiHHofUU850WttbBLNNz1tNzTbxZvGmhc6+MLvs1Wi193yT/khZI
q4Ro6EsbD8R1ELAGtxh3gxMeB4fgFCdE3mlmS1K4MkZiD4vuBJ9ZJ580Gs4QqOyd0/jzzeyVKL/q
nEaPRZJWVcyvoUt5ickvuYP9HbP9nsVnPaSXeYyqgDBkmm7aVASpGuQDYVb5FhWbeTMOkb6fwK0d
kwgYtpAED1XseFPAyUcrFv2pr8W0FcB6L+zgM9TOQdRIeeyKznrRCUA2VFO85UtcuCQTg9thelts
TTgBoRlA057eitkF4+TZz+R/rpOiqzcsReLdq19EGhafekdYVScPbdlYDx0qCpxdk/XDnBFpFUP0
gT9MAyVJnpdbILNLFqY4qxY6OLOa95UzD4uYgjT6semgfWMzIwd2w9Q+ei2LUYJ5nr9qRh6MblX1
DPOJQb8WaT81eq292XwAivkwrG/Azv3josp4rAn+XPuQ6PfXU4w9Ju5jhH3j8i2L3zz3UFINpGps
Y//gKP6CzFRpYIncvcm8Vpzx8/zKdBwnUEn6B64Ipl1W5d4x8pIgCNz61i9qurMusS5llvfIdIue
9mEotkk4Ij5t3TvYmur2ekDzoW7ptSdbLkSESA5BOHpf/+x1GDuWAegUvcoG6kH7zTL4c9JSjels
P60TlcqL0L2Qmbkx3bi9zA5ez9pTpthlvC7SDtz+7kmoeN71pGjemhN67LGaiwtCSECoieU/+/jH
V67bRx8mqp5C99W35WU7WyzT5TEYRcpsTVnTFh+U8Z1o1muOrPggLVYHntZxkPmTfpsJooqsoUqR
N6Tojgz9hUSO8VuGyJDTpHrDu1LArSQDqveM7CbuQxF4rGHvJRDH1m7G78ZMvwT29edeB18XQ4w/
muDcWCWYJ+RzS3sSoNXHMLCipKXl31RtPzzIRHxXY1x9mLkSFJ1VdQ57Z3g0Wgt6pV999KajB3or
zCMrN/3TaNhfX194DZuY3vgQs9ilXRg+D24BftzKPgUYpYDpuM/SZzSXnMnP769LdL6JTQfWTm2g
4jTCV+mU55+AkH9O6EYug1vuY2lR+4Xph92W5ktXFeRc132xLgvHeGnnjulU1Tab67tlSBXD1Bxg
3fKuLEA/eY5mkivPaaxjMzGkdnc9c5hUdbobP+QGNkz6eHs2VtaprbuCy7Rwj7ng6RM7QjvMaewd
uSryQyPoWruxjfFUb0zCfRNjoQIaN5VgJtP7PETki0TZjr+KfPdBjWyW+iszLy+NTdun5AQwhD/E
TdSvGhl2ZxXbVPqmSz0SKn07TgZO4yn6Afl8+Eb4eBAotN8r38JbWJbFTTj63XkKiQHIer1804z0
Bma5CFqXETJgwJ7oaEmNEHXmKYoQlAOIyrmp73BghB921libcIrKI9etfxlr6+f1fdvHYa2cKbkg
Z2PTOmHd9BNtE6e6OsWkwp+0ynC3ZJYZD01PNGPmEM8mqKaB4gLDbs9FXLHSt8zpHaKc3mIL9Ujc
i/YBSUO8k0R5npJemqeKX+gak/ErCOv2dhy8dOdEOTqiTFq7Tu+Ms61Fco+d1z2BrIoP2mglJ7+V
1iFEFHdMKhbg2MbFjJWWuX4Fvjnra2acE5wVuRjJCpTKa4hJ+aPVMsMdK0Zl19PrQTKWj2db3qeF
yB89N8bdx9wviD5L4YePiVuSceoPNC278gn/XfGEpIoglcy7Vw1tHmsGyDR5GAqN8A4ZVbMbIsc4
oU81jySD0NGce3GrJGs3ONfpkaZPvnbqKHs3RP/O9L75WQBB8N2qj1c1OECjDZ1vtF9fUQlbPJE+
W1xZFI82LvFNM7MyZvbg7kpYfjt9pCYWdSWOiTc1e33qk9u5Jw7UlySBhQPmNlH7t0ljUAGivCID
lvJ6gK+s8o3rI45xs8LazTVrWtl5Pst+/JWPlnaXzvHwZPgdvUReVoAhATZb22jkqe0wXPqoff0d
YHJ70VLLO08DG/eOMJYPeamTqjja0t8ZZijBtidmv6fOe/BHz5fYSdQTDWik6/MMkJP5eHm+HiKb
8QeBorhOZLw32q5Z6X3W33WWUHfm8pUD6W/nWJZYXV/78w3W03zrTVG7/pc3mtZvNk3nshxb2opt
e3RvDXpxKSfMMeQG9Nvr6fUw1dOdk7OkAjgsL6ZP1ywWJsPcihV9eQksZbwb6hO/cZ4PshkveWmO
+Dl5vpXk7h2vr5VapyBdWIfrmUqS6WKZPMR6ba431z9wPVSE7GiDTdbS8jM0ILohcpwTqI3wjH5U
a/3znMDRvB5KCONtUOfQW7uhLU4SBUCWo34HAugym8NO4EDlz8v0p6EcY+NnoXfUhppJUGe3AX9D
dxQ4cEg1VgWBwP54zGJI6ayl9rr09Q4fiMaNHD5lul9sucHtoI8scGyT6o/Xg0kHkbj65dzsOmbw
FXEP/TSXx16SOYT42l7PfDIwyMFf9EURxL3p7X3ftA59CwzHjEN8VVm+FfOQoi7JABSh4DmSObCZ
zYjl2Cfvnn/lQzLD9U1wEKG8BZAtne+wQr01SHwyoeMGvgP+A4USmwmsq+sJ7zKJfk88neRWpfXR
iQRNpmmJV9fylaYPbzi2cZpUG91CgyyakEV4QDhKey5Zs78PmrE0qb3w+S5UPEEW+a0O2BH950tL
x+MGLl5cbcLK/fS4KjvNNuGcyzvAtjrzT8B60xaJx43dq4euK6tD2obwhqfy1FSSXoF4EFUp9k22
ENrw4GMssRmretZZFn21tvXb0aQJbKCnatGmFJprHOx0UVirng1q6ZxmSuggoUm5Gm+seUZs4pra
cUweZdPER/RNa5OC4oS3/MuPunTrajLgVnX3iMrinZU7d83oYygntAyJLVN14QqQxk1EhDpNvZl4
YCJ51IMY64fr1cK9RC6zV6avAEHjbQ5hm9PEpvzoyXLuvVgcXWRfUHMm7lNR3muNbI+/H4ByHsu+
C5ZmfKBXo4PRPKe8mbIDlNV1Z9pAMaOlbyJrJB30R+N2azXIYRKI9MGM8utIHse8IlWwCdA0R9vG
t96EDkzZ9twv+vRyPXjhzstrwkecNdXApzQtcuBHwNim9ksPI0KUMEXRrcgP5G6AC52H/sGqq72V
KMKp1Y1Bcxy/AXDQlG4PA/GDZkYmY+e53yCUf6ANGe1jwiIImsPTUgPSM2QL87NazNM4y7mMvYke
1PWQGLPY4lD7QWtno8Vbun/TxrbtZlPTz6IFjtm4rwIsQf5+7mGVOumtgP67LkeNu9pVW0TYd42H
7SRH0vTYSgwKVul6XADoSig2VgB69X2nKxkIO3lrAeYj6IaUHhKFMKd2ts06FJijPxQn3+yIbpni
beamyL6rvg2ScOrvahWzHzS2PgrIJZheECMHDqqZk7MtaBtX9mhuKodnqMb8G3YAdmIjcHo47Qm9
Y+KCky/dyYx9ueUq05lS4bQbcbjETkx3hy77DA5eNGZ11gB2zuTRk3Y9dXf6mEDslL98IQlmqr2N
15jvNpY20DkpAPnRrQK9IXw2w/znOnSAEYNTNKQEBPLEK6tm3FaACyFUDKzyCP7g7DLz6HojYDh6
g37uZvBA/ipPPVqFSo9uKVsSs1YxNqeV4bU+nrlo33SxhTt6Qs1p3ZeygVOXvOEKytnpiYCHcb9n
hSXPeTlgcNgj/+xAXGeUGX12QofAbxyDDzjv7WB7xWbsCSsryuiMzWY4Wl48nCOsL17SPBWk6DJw
4GEx2bOzbVHdIYh5RSSHfYUaE2UJn5yk+yAcIAYCdzIDFBwzRver9MoD2X19gNQ63lspfqJRsbl1
UraHZYFnkrXv1R0JgffqizFgU6A3a52InXu3OrrvinHxI4h1N6hc6EpV4b3GQBbgTsd4qVI5Zvde
UkZQweanmA3Pmt6yn0Ukc6nGfXakt0VNZOwqh3yxbZNH3kvCPmplus0vMATVrkThEIjUwSjYERNa
Wi+ehS+IWMxxHRqUE0ZiHaeC6BfheT8HK2n3fdsnq16nuaO657Kpmps8vWDhJxfcwaxSZ1q0QXZP
4nF4oINY0MersXZCUW7MLSFQLZ51tc90Lo4cMZzdEwRVWc6hHTqyaWSYfLcgqXuSmj/hnWSBi4qO
XDJEHGg8KeE0Kp0KX9iAszUZG/dAvdXetXO+qcuC+A2LvVRqwlOjMggABZyUQ4JMpU/WitSIB9In
pyAvCN1OGu91aOBj2/Sg14pENUEnwddGB5hGd1P783PbDt8tGJHVYM+PvrSOWd/Nt5XZ7sxi7N/T
jGdVn94jByS5AP5taEb9UwNNVoNfyHMxXAxQt7aF/mZyOo1nP83G3KguXR8SqF7u8My0mzo11QGy
MMHY/pQy5HO8s05RoIT4Ien3e5TKgSyLCzKBetO4rom6Po+WpWvdtQNJLWGysbNRviR+4RyT2nuG
iIx4z2+bN5nkPx2TNg4X+81UAhQGoAOLcFYBjaCS9eUknFo98kRDTcZPJdd8Rf+YkNEEE0o95O88
o1eUaXUwytAAppYH/fjYSAZSTDy/howADbRxxkPNA0HPUa/kZjTvrFQyi59lt1IYyVMs0GQuMexB
4/LoeN3nXEf6SsM4HnQ+IqskK+/p4GyMjuFXpTNe0AQYbDdRLJv24LB2VoS71LpJXQ1mwZjt5i73
0Ni52Yvmpx+K/7aGjqCI5JRtRF8h5DZhOx6tagOxO3HEmwX2tunlOG5HGvNZbtMFjcQNTjs30IfW
CFBdPprKaHeDLo668uxjmow3no25k76XeUri18FStIBNes+ZcJwVMZGAfbHnrqJ4MJAB1ejJGxtx
ogV7mBlQkHUDLYsmf7dode5qX1uz56E+RBfUvGeoLdAB+xAOgCuTAd++Oz4SabQDgGKj574p52PV
aewtwl8OVr91letvVhafE4ffnuiLaG3MGdUDHw7LAxApZ+knJ0cc0oM7zAdLmw5c/UejEUFc+S8e
/ad1pSoYg6VM103sIhYa6hczD52VOxJCOdz62AAPqNkh28DHbdsaOK9i1mATRGFb8lxDtaVslXux
H0dBv4pFJpgUUYU9Sis/8vYM6X4WVPBJobMny9NNSlwkhhuQfGmr7yQaacAGDJ0lXKtOYjnw542b
DBG/tTIG3xER61vUF3d0wcCExiFkp9PooKGlYtKbajb3oGM9IuT7otFBcmlobEWmOYepItvWhDtj
5k26TjPCukLMtnnWF/uxb1fF1JsbhILjCoD5AUMWFi3JLB8/yaYTEd5Yqd/R+U33lZ6em1mZJxex
nt6SdaWD7MWq6for5iVPOA0iKJ0keg3DV4aGfYUQvocH6AdWRGxi5MGc1AVJqy4DoTTZ4T8QiLnv
UpAMB4M7FL0uqeCyem6Yfd+GiUeMr94ubuz2pBV9toZBLQJIN/a59vF5FZ19X0H07Gl6rZUxjRR+
zjHs6l/hkBE9bPjnri5ey0RVt3nbpjuCjG9mE+C07AkJdCv9rU4I/XKxb4I5xDdCSoyhjPjc8fne
ZGP0pBQfT17hvdaPaT+VzBINf1PqNusQltBTJZl02DKETP0MwlZbmTNpeNSS6S6ZCLSdnYhst9DM
AJyHUDSnHY1r/9D43LIhq5P3rhHxe1I6RkuueoyL5fuIUOTACd3DaINHwtuV+GS5fI130DFspZbq
V09DtgEO0wRLHSIEp4850vyTkhM5NJXj3hHitY0Q2F06mgbQCDIrqL2RGMcEjeCo2VEQUq66mQmg
oClO14MsfyiNu9xMAdK2wuObk+JmwLmzYBwoD85TCXp/Vk250ZAedd1YI/on7YNQ0bcK5//Rw/62
X2yLt8zM3U3SRm9my6oed7iOtEKSbaQwDTlDah4N2z00qppOeZlvvC6N8Wurc4OIi91SueGCr09a
Y7zjy1XQPhkqq4oZlb14xyHiVQBM2Dw3t2BjN3VDUjRkiWYjsO/Rl8JUCydMTjzz20TfOyw9GvTU
UzJhAEDJnKtiX6SSQdkjpG09yKOhDWbTKe+5QOrJQsnSlEB4eWntwuzUQjBvEq43kwXroHAgESFo
4+Z0vB+j9kVaHmTNur+ga/duOrIP9bn8TkRkHO3eUw/j5BG3qPSPuTDOaFzwyfjmh4L4wu5XUsb3
CjzGlGo4SrjPVW49kJeMQ9WeeP6O/inEF2w12NXq0quDIpl+1KNDeT429nFIpx9sAseH1pfjQ8Kw
6FCF0LSnzh6xEhWbGizBVs8Q+GIDJunIJZ62vmsjzG9y9h5o/HoP6ZLfCaaU1BED0oOSWxu52S6v
23Zd+IAdHOEpEP3oWi1rftG+2HKk3IOMqQAn+dBg+KUGPI/5HFLyQH2ZgA+EB+4iEt77o8VukA1C
ErYr7CzXfxM5bjo946T2uxvDK7ZzSaQ0I0Pw9OEeOVS88rKi2FdNgjJleCo6Xzs4UKJX7kY1IsVq
QXIAkuFLQu/z/nogKpzilaYCP8dZ+pLuh6IgC7rI6FZ55XwiuPAOBmZBa1pU/xVwddHdReQ1hiSi
MJDxV/GiLK+kPJeL5zZVlyI0MCfSecgJzzw6Mro3o+FhnAkDMzpApmr6VGmG46hIL44325twAHfX
mwJyEQnH48CKKRKsy1Hy0QwWHHuQW/yW9q4z3CO08g/zxGOMJolN6c22A2iAlTzopnoo2W+Taj99
xWnTHyAbb4usOmN94ycT5dObi26/xA5ruu56ysvF0L3o/PhVmyHhjTWNWGTh6cF5U9PAWDrHyijY
2OWRf9CWJCUPwYboHnzRknlE5EnA9BIRUTUEwwC7qujTW7o8REm7RL2l2veIvJ+u0yVJKwPIQHvX
FU3Ls8zCPBdieZV1vtOJnlg7JqhOr5btWnmE5aKjeOma9KDnbbJpW0C0XBznIfeGE7OJvUy14ZgZ
aLbHkN2YHBp3M7QHa6TZZobsP0N/zdaBZBZCujdZiX5JKDw8qcUVTmhUo7AmMJUJIlNyqfaSO7YR
mzJUBCrmxbYoYKtEne6tB8yTOTQBrZvZ8tPDXOvy3Z1M7MKAKddOS340Lec2aL3pxSGh7MA1ajCB
g8rfOijm3BnMBIaUtAP5bYVc9XWPnAUh4A7cTo/8czxbkA0oqxh2MqJB1p7haKU2B6u37TR3XeaL
/j6Tj+BGbnUSl8kIBJBCdY5L04h2BIkH9Szf6DiGR4INlaqSU+kMW/zT0a5uwgfXE8ZKaRWraAI+
aiLFYQiTXda/VxlZa4mOydz2hk8rVaRaq/4c1fE29epbzW8IHoWQmOu1WGUhwbihGE7VZPN/FsZP
iK9pvKJQL0g0P4TtOK9t/h6oExNqO/DlJfSDdbX0QpjOKOwN/hEoHxkzfo1Dr6bYF6OZU3AQnYFg
4yVyPdxbEQ29NJ+fCZ8o13mBRyyy+aCvBw+NHmZhxkqmTVyhqO9Lg/47hSWlGwmIiNLQICLR1obs
G9LDsBaNi7m/O1U9Kqxwco4MkXeZ8VIppBGeAxrDz0BEJOEuEY61jhke2nPdMTiH0jB6eArR91X7
TIzfZZjsMVmUWDBTgIGu+1xAx1qHPcPlJgxY/sabEmBR0SYHOJNEkMQ+KCHL9BDJ6QF7Fep+9DRt
/Rh6+k2NSnAFKJ2OnvveatEuSon2o9dpB/mrNwPv8rSu3TfPntR/hZq9MxNzAmq3IMbb5JYUU2vV
htW95UrMedEOG8nKbr1dH6FUbAb9RXOhx/NbhTahu/Me1fNOUbLRtMLJSRAmJh1yPujBxVuLIPo0
ql673r/LcfqtaZy81yk2xaR7GQx2qN0SpQsQaTs9MudImsrZtJN4q0ZW0QTl936emIRr1EOkRRLH
MS2RX+hj+HyFv88JZtswDviIq1yj52r0W0f8zMEgQHeiB9h6+m6kYqYO3Eai1zHaQDrKtf6R5i+7
UbBLG0cnPjYTLlGO0QE3nAxKxsDnOjb2gxs+6Eib1n3M0jxMrxjPkk0I/3Il9RgPCYb0+0U72CTP
IxC7jSf05uQ41UdbczXaGeSDslnX6JrWygI+EZZRu2UvtcOG+9rD4zkSeHExCZbLlaXvkV0Rz7Yr
FKGxQxOAGR88wj8Hp+DJRRu71lG6oNzeDs1c3Sv83CvBAu5hplpPWToeYi1HqjLRFulbGZwX4vI6
y+kF23rxs3err0G3ht2o0z220H2Ota1t63b4iKP4w59L73GuK7jB/ndIMi0JTYS+JNTnfpqy0tJk
pIWN5nygWaRM4pHKoj6IhiZSaxR30LsFTuvytpptg8dxyYcU1ZKkPDa1ZIjn+0GH+GVR1W4IKDCj
9DPXR58MH9eBd7/iriI7zpz8debhwGZf7bOZ6wMjr3/KGjE7LZG16zECpMPKUo9HCR/oRecx7Apj
urerO4nmaI3Kgz2eow3EwMBEjbv2sRuyaTsW8Oeyuazxu5jlPvcqGO99kqyRj5y9fiaurnAgDkha
ImY4yEB2bzEM3I1o8R0r7VTgrz+jOPHpXtQs/GDOVm1WMrnxEVp1dKouyGgOPjb/Ks2NILbSbId8
JV4xxL7IdrSCkOCprR6j+9SN7HbuyDDOjrYyPz0bUUShoTUocvWmDOhK5bTX6+JHMdx2hvXVaTKG
o6leu8gsDhDY2s3IbqivKNYFvfVjPE9Pc+G4h6ldwn4zceyj3n8op+kJie2pMIwzmwKw4a3Cte/s
J1CSVmI9JYX5VZquf7QSo1yFmO/GIoINQFMw7T9TnoxEJ1Ke6CZNfjIkt5FrH3rF2GNwu7fScFgH
ea5vQtjFKwuXD5s3QjvrUO4aXxGcYiJ8wvb6g4/e3kayI0fca5+i1LFvJ/Vgky+9NXWxBwZJRsv/
YOu8dhxXsiz6RQToguZVpLyU3lW+EGkZ9GTQ8+tnsXpmunHRwEXhZpUypZTIiDjn7L32aeGPslBb
zdPfKnV1+cztdgQvrDfeFvXhVxRPB7rcIizmFVjKjpYvX+k0XJOsf2cSQ8SgXT2oakYJ0iUXk/ZK
KKzkoohYW1f3Z69ys91k6W8G8QPXGNp2ZA5pgAyI0zcbvzefEeuyJfdXvUVb0Tg+yqKse9NXtbLJ
IWyce3PbaDW+zWg6IOWt8RdntGL0qNmIZSY42nscYTdMi0HKgT5SkMXJ0czes9h26Z5P7D1WzKRH
gSmyelIoMzCcdg2YUSXT2yz6e+T51C7qu52SlxZMQV+9ORpW0NqyDnnD9tHW1Ynw72uN4g7dhhNv
LLyjCFax7OvtaxUbzL7T+n1sHTBCgvFo5up/OEgebSWqVaJw3xlHZpnLtbS812lkdSbbnZ1jpB3V
In2oBQpzn0gPUr+7DYY1F86x/iotVONz0jenDCqZsvt42yO84ukRVNaNv1XiyZqq5igY6QNASA6k
TPzBubrHf/fhOcx6Jg9rCXBeCADaq+x8cajs6ktopBdPu1aVDKI07ctLfThXGPaCtOAnRTy2RCCw
mzyOJmmDjiT7iEe5JQne3Sepf80N83bAXtWo+B7unVEXwD3S7rsfFgr5uUmAwe10G4Wecn0Jpdsl
U5Am2TqNx/C4vPsmd/MICt+qvoe2HQ4kGJbI6pagOabovHZ2bP2MrGVU6waOf9uDOWI+Z3b8ZQ18
qy66xxYJFpckE5MaEktotPEHQazQiHz5octIAamwv6Jum5G2VcbD++g0T8xmBt674dvvisfeRV5Q
av1HyW+Ld1B/6QWIatpvAKac/s2AeweL9gnl9seiIPfgYgg0rfuj+eIrG7I7VOkkyC76d1eJtzLu
P91ufkhMqvHR7sNmcKneItnTsAiSeLlVrXZGprF84P+fNuZoSkJjxa3dGZTWXbiMhRa0IsMCMJKt
UpHTIaq3etARXqflJb6DIPFeWOYb0oLbKSHQa8lrxuUNglW3J6NutcW68Z1XmHtXinUv1YetvliE
N7cISB3jI5dEDqZkzm4SieBdr8o7qyY3PBIkxNdaPR0GnXOeZYNunnFF4vJ5MloSqsis2Yxg2vCQ
rvb54nXdtLI0dP2E8y9BkAyJnrzYOnQLYC65yKfCwus9xoxhZucxbfLi4qTPyYxEsNEKWkVldM9a
dU1xkzCfsK4imQANyPxEsfGuCvEtEoPISYeQ9C45ERnyhxIGlUhSPtSu82I39COMvr1PNW6ZWR0x
YLo3+CwOg/fGU55ncnpm50nvNcYz5NrW1J+7tKahD02RHNgF0Hjnw1sWunzXkoGdj86j5+knBkmf
Y94ljMOSij5NSQuijF9hAFr4JdNPzRkvCbS3QBPJn5TGASRK1pUue6tqTlj+eLEgWODJJVlgNFWL
boXdeG2gmblcSRDwJSIy5YzqF0kn4gtZ5HfkX3MAd/Ey2s1+Ig9CeigVkFbDDrTrm4zkBgKK6EZU
uWRYAOLNMGqUy7EyglSmj9UIg2ZBSExJy+h3cZkUK3Pyg8VIjA09J7hqvvWeCrsFVRM94XfgoOFn
Vz1zP9oZ7Claa34VsAI63dGj6q0boMR3TTEZW92wzuvaWtqkF+DfJ3CvxBeECD8ikZK/02rf3CJz
BO/J2X8ZMLlDLcH3TuB37Q+nJsW7ktnDvVm/k4XB4pvVKMW9+RdNVCDXK9eX5BbPy2M2MJiJ/OmR
kDlCKGguCE3fWhEEHSPl2tIKBuETEF7mWZeSXOyN35WPKcVuaNd/8PMcKKyaYDan8xyDmIttaE5V
TsFe4O7mXtFbBMZ0XjSQdvhsU8XaZuPjaI3kuUcwwQwWfmdRP+ctIYFte9/G8bB3XZ/iQ/00ZN9S
Mi6b0sqeFzCU7HTu3mxZa5ly7XAjs0S0hCfFi28d4ubJFaiTtGF8n0HfwNpJzqi6mjDChhx5LhyW
TKgHiBH1oSjIvgb7dO7MfSFM/YvzIo2ZDBwg0mSuhnrCVlh31ZbQ0D3wv35PBx4kB68Bg7/rWX+m
BHO7AhLUQ3aIomYM2KfrM7otcPmWvDTE6ZXVqiFanJPbCXqK3Fz41KE5NkR9MxLNzrUxvzLx23sd
Zv5xfX6C/BqXRlRnHVCT/NYT6rby4CZAHpAuU8WjW5zgm98kravf2O10xdLAGZw9MrA7DqEQJ7Yd
oKLSrX4yPbtQYBv7UWbWSfkTzc0E3RCdpg0Hasp4/NqaZfyW5bg3Qfnd1xlTHLNg8mXgjradNKLR
X+5ro2AoOiU7fMX9mp8XSKfGg1+D75MXFyle6B1SLU9PTAL42OMynOvVQVkP5LBMzMTL9tJ0HV2g
3nxSJFjtfXvtwam8xadQTecsxyEfzUjHq56rmsFdwr4BTa9+5PB6v7TIZbsZPU9TYKOTUeXfmSnR
sjpy3UC087NWMr3Gsn3Iceexp3VluNSpfj8Oe6FDnGzi5X6ZPO8U+xASkIv/wMxrGG8izoENBVeG
c50Fm7mXTf6svLdauOnOMuvXykBuni2Dce0kxW1W/hCKXV4tkDospfyBZ4nuX71OMZfppJm6S23Z
94HeiT35gO1tR30ajxbaumq4E0OUAkGB2dnK+k3GGbEXYwOHbSApSMaQa+lMBkKqPtQQ5zxHpmnu
p3mB9rB+iYgBNrIwVrkVowP0nnubGqWfYeCsOthA0vM5d04XvdQc2jWJC2rqxwvK1nzPjUeEBEp7
dpdSvnXze9dzFmbK4u+JDhBIYHondN3qXCKyTi2+mC1n22nAj9FJQmVx21sz18abDJbDxm0K57oo
p94n0oiComGIzW2JPgSFw0w5HOQ5JIp5VA8JwvF9qzxyYity3u3RycLFeYIfgRmAQFUvwiKYJQ/5
gLPIr+8o5+JD0ulcaHI4tQl4lsFsN2VE3qJs3J+V3rKxWl2/uFP/UoxqNcjdLVZshw6YzQk9QoJI
/gD8BJ1/9SJy7pKil2WocTgk6xM1hG/e5dgB54m5e4W6X0YTIElW3s1Slre2BHeb6x9xP3eBszR/
6rjoaDEVbwWSue1irZcCQ0Xdv3eGGCZ77K3Rxeg/JxcLfaXy7XrAkK3+EZXunWone5MUwgHcudox
OsvFa+y/s4r/TPEybsoM0wDsWRC1rffkqDwsTPCbVfyAZpvvmvzPnh0FOY5kMDksu1Qrnd1kCmBh
ACUIh+f9RUVTNT3827QiSns0Cza4mVlrJrNdn8iDybvmuyjUx7p7TKeOh5MNWXiwKevlsxDlPbkz
xEuW2OoSBtkJCdHj4O9iWUR7xWD9QAq5FdJiAtRjHN1YhpaNZmBY7k29qB5sOE4nYfrkbn8Lori2
JE9L/DdBOmTfo4njic+ZrpJLRUX/g4ZhOBkU0tIH7N8plieFrduxXirGXpbRPYyeu3dYF6hAeOVN
dxna5sFxJI7J4ljQH7dTehZk3RQYZcGa18xywjRiDu5Hxp0GRPR9MT7bLvmU5VupI3doIv/TG/yB
jhEZ2kK/WIieYGULdEnR22AA/mtwRI6pf4NQksxed/6ZxR3etX3my2sMETKXCI45KX6bRkGHLXvl
6R+0iehcVqlmNMtQLPpF0nENhFXQxpcQk4U+czjIDqNMHtBtwoeLUxLMIu8Y2WO+qbr+iBmrpc2f
4hqQNpU7RwWj0fhqPmZdxJFpJme54YI2M7CIPZtRddv0ubyozn9tBxDLbtNfxKh5m7qJiV5g7qON
z9Eo3WCcrXdbFFTDtCfQ4ZJeU6wmkmKtywkUbMiRAUmGUtAl7DkYuovKm1vO1AiRHjSCqmdsKUHd
0JIlK+LLGxiqOsNbSsAY/k11E/fNdRZ0bEQaOLHXIcta317nTcvxs3JYVMlIsV0VjAnmZFOQjR1N
87uyxV0cG7/5JDaggb/jEnatMIxHz8xvO98pdyZDBKArZtAqFyIoOp2p0YKKCNnJ8T8rBkkTfnGc
sSMwPXojKfV/2vpYOUtt9UsU/c1o6b+8XQGdMSyZPnF1FrNDf/bdUFF5kmbYJQMQ3fQbIiW4RcN9
5DAAq6s8uSPnFskQ18gB94zxvIkrY2fYBNQ6FOCtle/j+BeRP8cz00R5NGnbknUiXexik2Y4MxN1
lzbWHaJIwj7ekED+1r3xmCV90BrVBLUQBQwStBFNOlr+jYR6b1fdxHtnnhscC1T8rHsCvZmVap8x
oysGJl4cmFUM9Vn7nBWRKIKen+2VBAujRJudCZwmAShh04qbpZzKU7RTXosDwHcQdsqvVAeFUEjU
YBHbrSqKO6+fvxsvpj4X8YOJ+EOZ96VF4wJP9W6MmAkII7+bwKPk8aNb1Xe517RbRLtBTTB2p5zv
aj0gRoxEw1Ln3eVw/YFylCOng5+xvJotOvGydj/L+nbGPNVOxnnu/De8wUB7apMrdXiQlQ5hFUo5
2vtdv4hnvLo0wMootDS8ignhy2b8O6PG5qyL1gLBApoekq2N1t3X6jGDJbep3G2GPQubD0KYDoeX
5yLgkpBxJKmMEAS6jYgY6E5tdhq6/q7CUhMOdU3JNfWAUe2auPbxKSekjd4mMbhxw7GARvEP0jIS
FKYL+SnvkAbAnFsh5338hkOLHMfEAxqdfGlcUAklx7rkjE5/ArwbHvq4NoYDSneanZzAYptuUcdR
EFlaj6uRbAF0f3v0/y+zp5pgHXbYBheVpXlQ7L1HISdx7X0MUxOe6E1lDBQp7h8QMluVIC6jPvij
fPmkjRgHBR6hGWMU4Dy+kjTfO7P/KGz/pZmiYZtr1ZnYNRbL9TaBbjQADAAlPA0xvpEaAtKQF6eR
fjcOmXQzachtRMN8yvXs76jW/7SIBQLOLESOM27TNAsCHWOrVFhdWJLhrAEIvtaghNt6gepo38c2
r4g+VRIQy0pr01ge12BQGWU/2cAbMOckfDs1sLUsOUZOQpbo2jaM++jHVM84+R+LSX8qxuQVCu3G
YcnUZfmCd5l5vv2eZnN7OwO9Y00aGUdGX4AJHir0AmGbKZOXw2/RvfDz5z3KvnsEee2MYpvTfI2u
d6+lHo7sDjvSAheUicku15p5m6J1QSWcFCgczJNne024ln4HWLcd2jH90Yl76OXeFxSkV8uxXVRR
E31zC+banNJ48tfyfOH2lsNjXI8PhF2mtGJTutlFeltwrdEhhVGV6GOoFbQivXqgDVsy43RerDGo
dTWC6MUI4ifRJ5uXj313jpFeej9MhPeAgKGKNXod1rXaDxI5sTNga3eousqm+zNR2psiRnrjTtHO
sSQffT1g9VrBfZX2at8WjvqhdEUdDrRNj/o76cT3tYz7XTLT/epB2FPpOuGYWvDeCBZjq3AtzMfZ
Tqhnv47frXHL9kRKpcyf0UremKAAiE6iUJMNfRaBE6sbGVNW014u6Xdv0NND95Jt296ibeOHIIsA
IJJ7FXQYX0LT7IujXYpnCIqsogppMCvmIHxs1bJ9ajCjp7i99Qglmz2g9ZinKAtirkikI8WvKw+l
zQJjPxs6ous2OWbN+GU3bbfzUSQ7NgrPOe9qbvzpQXY6tRildBjZFKOd/agJhhs0680m/i7d/IED
lmEisLF7h/GEopezGLvCKNKQzJhxYyIlKtauWObYT7md/plstEHE8BD7l8xnUMXo8zlpZP2YnUpo
7vZi7y3TQGIrkZkzXg9sJjG02Ex311jFweHCoR6yuL9HcZYo8Ecr93bZlL154MHxop/LjFi+KtJu
ax2hEefcNx0SCOeIQqOZNJZE+4AsNt2vKSopTt084iJn5oF4EQZxNAyhp7N5VXp8Jiv3TW+Np3RO
Lz5igDpz+p2j02kH58FhkMPS3HKvDd1jv4A/M0f/DTqj4v6wyELPIrVdbAXoUj7NaWmfjMJ7quFN
XW1hBBZ2wxoXldn043Ue9D16Xe7WaXhtSzLnC0uirUG4MGQPph4/GPCgwQLRvJnt6Co0M8Ra/6fX
FhrK3ddYcW4ucBvSt+SUUstiV7W0qpVije517Zr1U7ulPt8YojgV+Wieopisk5hDU5SNxtZOwfb7
4wAhDO9en5bIW4g4gix5T5Oo3+DyPFb025Ylfp0nAogshoM9CPBNymcINzWcK5sSuCJ1EhQFaRj1
iNfR7cvdYMopkIraGBUNKhEEACkuskSEjLgcMLvjtszXlaQakJ87mJY0CtAZca63sMbxmP5kdcmB
TiVETOOKjKRFRGZEoQ+Kd2ISGY5z4qL1m/dpZxwmW1kgkrJu21jyJFvuwZQMu57QsAClHm3u7COL
tUdpQ/isl26LBLeo+fWR5OcXkHwjJ77cWcPjOQGcqYYZ+5jiqUwm4gq4ZqqkhU9Srd1p60LE2hKa
NJ33pVIAHsz46jhMrDsYGjlNFNlG9XV9qhxwZ+FwcBZ6h7isaNkGPOqpibixII7IRJtnn7MjhLaw
VxrUVYMxbz5+LTT6Lm5U1Rt0qknYDkBgZfFDsq0VzC4cc+ZWJIrUvODBsPaaW2RHYLlr3DI2TYew
o9BsEHrlBlWHVvrpTpTxx1zY4AFIVmXH8ZByJS1XJbHPSDUvafU4IzrdmBZoYpVyy/agzH26hq1W
37OyoHGN3W3d6t7GTFCXt44S27ZkjZK0EijrL0QGvJWtDhrfMi6dTjNAfLiNrqMFhTUNll7K+oX7
m9pKsdEWDBhT9FQqmadHmFEgnLW7gbHGlr0NnCppJHAHImO+z92MphdJREaVo0KNrJCq6R0OAdOS
bJo3jli8M7R6GvwckONtnrd0BytTcJwzu9OKuEOykQPnfnBwkzKXLX6MRP+0ZhS9xqzBrige3ag+
0wH5XBbvN1pcOIxcyFuxJQ7XOGEDyQJvMv09sgT8U8OXC1/2hATz1e/8aVOIAS1CCdW6HK1wsSek
fsh1vOSFOf6dbIxfKRWuazCRHU2QnsnH25zUh4ignE2GPKCfiBOTS3L15jc319y71vhN/L658RwM
GnZEwrg1avamVcQXdCUJFpqdPJKYV95KB/WuZSz0ulYFda4e+WR6KJ/xi2ffCW7le0JW1L1Ks/5k
p9kDjD/0vekagevyxg8ftcjP1nxLO2gPYv1rMhG2W3jpzg2THZrb6Qe+c4Q3njbBfScuzDRpVGZG
9KIX9KMsxlVbWbrvE+kHOJPeUw5eO7I8cHxEjX4wxPzaFCOHV5TtXAjd7+A/TrGW7Q0vfm8VGG2f
NqmOjg47EYe3gb/bdOpSOehTI9OB2O8Z3379nRQLZNsR6XRbsaGU+spQKAq0i8p/yUvk5onWfGkk
dpaOCMa44po0pzuL8lSCf2KWDaLViVH9SURJ4TCS3NOT7TK5mn00XfdUW2r/oCUp01mz/GvlOZQz
cSvKrL+Akjcb6R96qE17PyfQINc7hNdJ6oU4VhzRg6KhPMAHK0OMlGGTjOkG+W2+08032wRxPOvM
juY4/nAn42qmxambo/GaWqrA2o6LseuMJyx3xLsIPmFVML9cDH9XU0MZzLBcl9LJKvGszQ5dPzq7
KHydr6bpH7qu1oNJ/2bTbLcJpxr0boMdgKmmjeiQUdp1BKm5+KNNY6/3xCRRs7sbnF27Fusd8xda
uYn4lfbyO9qmAz7f33JaXs6FSfj5kEsvTF0OZmTZ0qd0s4vNTAxnrDITRAx5/+nlLT0VbJsBgysm
cIPf3DMuRzuhkZtlLwvwZJo5DEEfIh37rVZ33S6nrglqZQVUlgudX3MfZ3QqIYRTIZhgFV2tQBCP
UB/Se3dJRHILRsMJp8a76o3+EzGAUg4ngtgWxBKU6MqQu5d+/TjVQp1T+2XGIaaVw3Drjl62oxZe
s+ZP6Ag+Zh8+Qqae+mhxAhJn8A2joO2aa5n6XI0kdIdozPpqkeHiF2Hl5fOOIQFgJFxD6Vz8GnqF
Z4DoFGdoWMSBCiFaonBrjY5UK/8mkkVoLu4LA/1lX2k05Rmv7uYiRagz5Ued0wM48W+rG5As5EdG
Aq+d6dF8dpwtanIycuhmdC76JbzU3tbKEtK1Wnk1UeTv82h+j6FJBTWksVxny2hICV+khWBqXCvM
wqA5HUFo97uj6XG/oqsJnMLdjOCSjvpU/Uxdca8LPTkKbdlpK78sQTvWDPTSinp+rTycrjFAfdcr
MWwO9W/RN204ViitxThe8yG+wnpwN7JInsAsG6X5nOMkfUjUvR0JvDf4Zzgbiy/kWoi3xE067oVY
EWx0YEfj0NTM3DTR36D9xY6dZVsojUnAylAHc/WsuoIUeTRhBks7G/DAQbjQLSaKiUAq0N4VEp/s
MMrnUuQHXwOniXfaJi2KVqIfLwuBIw/RjFYbDB7tvIGpS0dgZlZ65wVXQJRtK+LqN3KM7ssOZG9l
9JdqMe/8vEA+Pk7fs6X9Ck1ymyzD2lixD3OfUJFY3iNDmmHXu+HABhcsyn+vGvdPb2bOxjQs81Fh
Zk6obgPM9cmFUZzadb2cwpoZkZH86Vz9FUM4YWLYnWiPuWV+QlhF7jXNsjArqmmrumTtoHT0S9Yp
AUv82Bj7KJsfOLcfvDS5Jm0F2NHfL1kWo2RqngYd3DgJQBt2wgiTF58+ib4/g0+KkRg0as4YmyJ1
3QJjZRE9qZZy2pZt+2r3hHb60KJbCs8Qw/C3dqMaHHsz71w1G6caJdhxnK5RJm+iOTUOTJCZXxak
aM8lq8ro+YTqNjjJo0O/YGHQkKwUCrm2Xc9DOAtyR329pFs5e4e2Ene5kn8ca7gZvZfISJh3sPqC
rMTn6DvmOymeD1nyw2kHeaoJg74nPIs0EnGfKJtWpiV+YiO2oPSdPIxsyJ8S+ogaWLHFCjs1vSUR
FYZxMYEjYmKfXlqLItmLw7j1SQFZiLxKrhycnvWiYMaO8JG805sybW4y08TLxVuS9jQCc7m1HMkB
2mXaoXoNESHS8UW3flupuOXpzUNC3+QGbYF5Mn/G0Xmi2waJL9+NQ6sF+YhWPBvLr1xlF9SuWNzp
iMzANozW41oUIcpZoltVeTEHpw1aVvfQdKjQkMzxppQYqGw735F2CpOHdT9tn0nabkJZLorBJWc1
WvzOfuqow8yiwQap6SQ+cBWcvGoOuyn+yE2rDxFvjECKiHlgnzrnwzDvR8bZrMb+1kHHRhTnfNs3
CEiLLNpFdnVaJ2hu9bX+Z4E2nj3/nXQfhBWI041pWgXvRY+UTn/N7f4T5SG57k4H6oIT/RwBlHEx
dpXGss0HXQYiw/WfrrguiMTBKJSN2ISwrzERdHjnaOclfGLtSFRCbIiHfGyb40SBONWnBCHt3ax0
Y8ugDc3ceMgHTAoOALKNy1XoifR36bm2et64bdEaD2bBfJqoPRMvQHlZaktsI1UlDGS4CzINnXS5
mq5HQV00tc3FLnJt19kEQBVT9CILmmh//02C1sR2sj7s7x/+D8k48oSjjIUtN9HDeHMCANAo1p8Y
5zvuBTKfMHVzDClP6fp///7SbZoH01oe0AiTU/j/r+LvQ5vhnAODOEaVU52W1L9t03jeqfUl2aqr
TtmaPPX3yzYiklLaQMHH6pq3dIs2f39CBdUAwnVUhXRgcJC3+f/+EcOAsIxV6FuPq5Fcc/gH3cRU
bLLy/P3ev+/G3z/+/bL+8Xf/+p3/22P+/pb/fvR/e8jfv1Mo/3Girm/8Px7z9zX845n/49H/eup/
/PvfH/Hvp/6Ph/+3Z/hvf8dcgdfjGKRTNJq9++dD8BgXZLHxalFUIKv797+bqYdH6u/Xf1+UzRRx
YRn9v1/s7/8VZDb/72+LdzZtQXD+32X3H9//r2/9x6/290v975P86+eP01Ic/n7/v37Nmei12trk
sQNIYxgP9NVuIcorEBSU70WaPMewr/aFiSBddKjfzYT4SRndedpMRmScvjA5z6kzvQOZAxoQpvce
E1WgUAwxokZFYfxmK99dKlRHi4ryU0pttdjEekkamJIwsTBbmGSicBbWsJp7PTzjmGyZsJxdaP6A
CsHOU/VuZmrFg6VXnFqqkMgvb5/ZnX2oSkYPSJWRCUwTEjp+Urv6o5rsY5ySXwsWDK1990d2U3bD
DOGVA/WNoRKOWKNUGzImQzVmr1nLqaHoxu/M1MgaGJ1jFS8dqvXU2MXf7dxZO7o1bWgB89+a+Jr3
tu9t/dJyXyFPUf7r6sQuY11nN/qd2rE7fcQraib3K1gDxhdlaj+Mn6j/aMzN1a3y7fYohzLd+xgO
sThUXwPzYKuf5QGgJCOYYWhuhDHuEMAIIOTVCdLYHY7qGh4os6jMG+Mdzi3OKl376Shu2g7TbmBZ
/QiRpbsqQn92njr2DlrIoVxlF0Pco38XB6NdVRFyxBMsXHtLdJC/NQTOMJ59oxyn3jUpetqhdabV
uI+P0eXclSn02+Piv9JVmwFtmJ9xloM0rZgwwDwjoob2uzOlYxDn737NgKo3mWwwpqEzyrk6MPAm
hkMKpxcIGqGZzs7LrZ9pIYWATNLHpc9vcjn+Mg9InnPkKWSuOi2HP+MrslD1dyMk/UZ/UfNt7JOG
JCVW0MgY4fLXd80kMeRltGMZj6ZBlNz1UMUCAr+HSzLpJL4lEokMo+PEZZpMqOVmMKhUy8uQ4RnW
df8dD+N3Y2u/hQOSHcjcuXFRhAp3YkRgjSK0ImNv49DijRg0ZPjmrkEervcxQ7eG43AHf2gNCLLo
AXFlGaaOwGVKvnRmjqc6BX6bZaHmorYUgob8mDFJRtBuIMMg1DGmicd1dTNp9YC50f4EG3dc9OgT
4u2wrW0U3EC3jUqYB5USoG4kNd9e99T1dF2Xnhau7z2SVuqFIwrLbURXUriUgkkOEJdk13KLf8UL
5iZb9a8kjDUdJXeVKu0AS5f6MvfNs5bxU7tUtYFY1slLT5moweceixcK4NcOFNbRjV4ZZ4IrQpmx
ichobWs3D8sIwImuWfeJ5OBiL0TDkWSIOxkn2VkUhJYx6K8muBd1l/oEaRUPPhE5OwhuuHdgTMTq
Hc/YhGms31d9b9wKJ/m2W9EdsDgCy3VgmrhRhJ1kZqAjeXOhBX3FDmuvO7pPsUG08NQsEEGtamMX
pR9MIsfgdyFlTW4aukzbolIv7kSrayLRD08Q77z6wgULiiNBJ6IdwAagIYy8InDVfKil1E6Db58W
zipBPkfbqkZXr8EhezWPWcHwYYZQvE3QgXU9QgDmSv2BiQHBPdyyU2z/Gl53QJXQbzDTlGc+Tt4P
zd2RNxEFZLL0J+YVqWu89fZCeh9Ve0i9cZ3jfkFwibUjx4uWLkjeTHs8tqQDbTRVPDGHfmX7rjdE
rhE9YFd8b8LkN/n2ac4Vf5O7rOWiWr0LFcbIYKbXIzIvwQ5JyL3iZh06uzoWSJkCgwpZ16dzXP0x
K/25RxTXNatdFmGzGXEEzxJtDxT5Nuvl9wAEF3qtrrYZaSXz4PMO0FTXHfGMknxLe5rU4kx2G+X1
t42pXtvWZ+g+AyLQmXzvYYaTpoZIqTD1vTUNRwrA6SqmmcV8yxoRBTIHN+wDrhl3gGbFfumLD434
pwsF6bPjiId+rCkRaEJviENNKC3iiRtexEicvJa8JCMT94NDepqaDpbMGK/o+D+YDvln5JNbRd94
L4StNvWHHkcnUdOeX4GlVrXAoNWSJ1WPO1ggYltPVYxwiM5QTtwlrfvHwc9fzIhgJwfE3b7JkK6Q
G4rV3H0eaHEg6UINN/bDR9KY8WEy1HOZ5xfHRvkqmIku0/hhu3epYy6IQZnHEOFwdoqC7B2NlFWj
p3dEbl4w5crYGr2Vb9I6JW+HdMC6GQ9KY4zf6nS8SzQLoph2jSqmU4PAhksdlbbQtplh47spxx/X
cG5RiMezjz49YYjNB/FSG+CW7NQju20bOci3mei2R2yMBebSuj1Tf9xHvn3H9RCI3NYeld4fRLGb
43a6SZymwmjdJYHHeGcmKTcjiANNMKVy4+GVJ/yDbdPWthrhzkFWvmhx8gqsYdxLt9uUoTvbL6U5
Cvo0lAYAT+j7a+n95AhxiJTYldKewcThBKORFTYGhfaDMvXyrMXduSi1X2ZYAhEXL6Nyrfc/ssfT
4xQ98z2vXgJvsJdtjIXINLIj+uzmhoHuHcPGjVD1n17l3sntV441J5bOXDXc07PvsoFhaYf1Ub7R
q/jm/10CrthIC8Qh1IwRTXp8Igxv3WM9x7clre2mIlwPXZi+yUsNAQ7TCNPpoSB2YcwolfGlH3iY
jIf4GEGp30QNghBQX6jJR+ncMyCzhPU8mj7jgnQRx6RrvL1X0+lwYqa4NaYUen/0YXPdFbdljnBV
1w5ItGaawXngmsI51uSgYAsweQn5A4zEL8dinXfk98RA/2CPxTPSyGmTLo2O+rl9mg1TbruDmj3v
7A4jrFwNHIQdIZKxix9XNhc1Ow9YE42dnGeyUIeLwuR6tWeMxsSRZLvYQncAN4k0xrpmULJpJoEK
bhHbFKmNiNGz1GCFraHdcG1xtLLMkyhxQIw67Yuvgql2XM6PTFsYLCTO55LQElILXWDbMmTY6PN9
luSEej9JB+kMwTQka+jByMicnFAmFRBWMY54HxqhZlyQj7AR1k2GKt9JsDNa3T6ZsIyTN3eZ3Dw/
9oIU16QyXjEvCpUwH7JbA4sPI1ZNy069+B/Gzmw5ciW7sr9Sdp+FEuBwwIE2lR5inhlkcEjyBcYp
Mc8zvr4XqJJUV5Kp2ywtLCM5JCMIuPs5Z++1+zukCubC9RgCDxW0fNMGnUI/hcwvqH9UQe5vqEH1
QhoehFLD9LnS2D67hF5d0VF/gvNwmCwgyuQ4EhOpzhmLBOCs3Izsv1zQjJfqItzltkQfwrzVt1qx
c0XwS8jnzo6eRXNDhk0rrc+vgYwB+FkM9XPDevWq4CR8dO3+SAfIGjiqT+3adz+gE5Jw7Yb9MXI5
SPtofcKxfA3c6aS1JrzscSIUh8XDTPOVRfJ0X4Y0HIeMhIBeW069emuEeC3z7lWfsCHZVoIOOtTI
rPZRX5WcMLnAN3FJY0oW2HD1GZMlVsIcOUNaCE3AdltoW/BjZtrLbJa1B3ZhoudAY7vJBoBgs1Vi
uKfZRLwPX7FVSfycTNgkWQ9pmzL4NtsI3ktsEmVQZGc7QVMsaguzFBD7MJyyhXvf5ZBHEodEHOGR
9IDbqvsgmoksIN/ep8koD7bd0bYanPIuhmXE3LeVjxPAT0w3tXVoAzdYowf5JgnYRr7gVOvODRHK
yyE7Ci/FLugzKO454pEwbR7ikn4vCUXWfO021qEy/GKTtQj0kA0FLDy+d99WrnPsch25GCFx74lW
b10n0J5Tq98WjWWicum7W82Y5I4zyL4QTnfDuBpeHTM8G2y3uRdyyM67Hn2GXn8XMBmZzpav/sxA
S6HObGuRyJVh0l77eaAFou+AlRx0W9IDj1A+E0QhnmSIJ0jJRmMpiMynvMj//rQNjO4Iuo9mO/ZX
TGeRftZs2b2UDheK7bwUw+CfM3ug8ouZ0fu6Pu2RARf3TuAyUu6UhsWYpzTbinsASQUGlBDoz/xv
xfyAVEEsuTJMil2e/jw0qP9WqJZomv/Hv4GyHLGrGSPTvn//vCotawwA+tXghtt08HlvdRzpaFy6
D4OOBuYta9wPVTneSa2xbqYdqpUIg/fK6IwFqrke2Zze3/38zR2yV35VOiF2f/r3trAPJCwgmLXm
vMEseoa6QKg5c4+NB8b4uWoNucpQT+6M+aN12DvLwtLpN/qK6C+fIOBBmcElRwRzbGeH2/xsyBWz
K097EvQA2c2pJPG6q/siKd8KGXqvPTJ0YLKmc+Bk6T9nPfnb0M/AYxj1xq+GePfzaWRf92FVvk6M
iHeuX9oYBkN3w//lUWeX8ckrJGAmAlhHPBx71yjV2ad9udbAetxaqXPsIpfgbY5FqOgSPAODfrQU
ZnFt/qVYnksOwfwQNqlcmxMH+BZnR9er+mZlgX/z6n97YutZcysQe+F/iVPskrOqKFfy2Htecux9
hC9tXOhXUyNQMgvqe8sI5a5URvnkl/K5Bix3qednYYw3rfQc4/TzQUDEAA8qmmfsQXLXpH4IB4gc
tWDQnWNSDd020534ruy0cq06aT+Q9a7DcmQSCC6IyjFkmhiH4kqq7fCQYV+julU2Hv6CwNPMQZVS
Tl8VTptymH4PtjoWDU4/k8oT+m75RqefRNHSLPH34KQdgc6xA3LgmMrCvW8imsoYGDsalbFCPJah
NSfVb8dKmB5Nu0TlYKhy72lDfJpiakWtpHz0+l7dYzVR98ARVtJiF+wybvmyUt1zHsKMCVv1Cg5d
EVUmxu3P08xAyc1aeUgx8KCBEvVDGzOGINWAMML5KbpXd9uO3VceVC9+EgOfNk1GI7lG7ZAMxmMS
JAVVBwLP2mO6EHO9GJnOCpLeCfr2jzpSU37g+je+We84+XLcjsp8AJvrHcOqbVd+g82a5aq6qPkh
tYPqMjk9rHeFy+XnA3bP3ohmho9AojjKgFlt3w3bziKMNQazsfZ8czh1nUk+zLBuwKicUmPi2NJl
9yJxsGEWaUlm7vzXsA/uqgJXLjEKlygvi/sg6L5zCyopmHKHo6WpHUFIzgWYkwPzFU+tOQ+HyxIN
OKevMz0ua59X0TWBqremti+OOWlMF5fQHdIgPUbwoZsxjgo9cupltvbbEOMC+yRiO0goiyRk/04N
PXjI0y7lV+cWH1TK7yI0mqswCZ0ck5FdsYQg4aSxeXXc+7TK44efh8GMrD15cOGijpB/umFx+Hlg
glAcCAsqDg7DANoeGwpve84eCi71aGY0hsPu7GkmxQ3TsVNEgo+KfW8/ggw81bwgwLjOwgb1eRZO
4SGmSTchvK4Rl1xGcUd7YEVa4/TkMX9nDEY9Eaw7LMd3Q0JARWkyqbSbTxuR77ORECrEaYqxA8ca
Hbjz1nB988nqMoOr0zJQvkrKg6GZtlqewLiKBnEiqvtX/JPp4dbOszMgq89xJF5Tru3EBjIHGQSJ
QDhyvAeqdJ40N9jRmhLHXuo6LZbK29vw5I6eNOc5C66ktp62hs86mCnkyfwi8w8jlujSC++bF3/L
QvDYFdNx05uCu58HqHSv3PFUma2t3SNnsQh8TO2v/qUYhwEnJeLMEmDM/ZjjRuCgv6TTrPbStUhs
lorqqBrsmw5tcGEOsQGQrimPxfzAlx+bQbw4ZeE/Fa7jbixtRBAX9Nojts+L4my66OZF2SVwsTD1
5LlyC3kIKuNYjdln3WnRBSd1KFZYxAcOCxxb/Gm4aHrR37NAil1cNiZWV79/TZPyfoBevmLABhQs
1OqjQ0N0wmJ/xoiub2As94epE/6lcaObnhn+Y10nW6buBJQrbKWcFqznMcz3lJjeUQQwKcSEiYv5
MowsW6EdSBnSwqbWDmluExyYFPkG+In2wCkIl3yI/KLu4tdoLNpbGjK9SaIoOcos7ImhseHAapX2
mGmGtcOfB1lMl9pjgUIlqf2bMfA++z02Y8WVqqX+3P2CzG/VNKttGDqTbh1hmFLCp9xUDcrbC4hE
Sb6B0a/qW5XL4RJEDXrP+UHvzfGCxf6WiWzYu8VbSvmdotlK0gJsKNTfXd3bLkwybi+0LGhUuXQf
eD9pGHQtXiKilUwsIQsUh86lknp6j6btq89DbU6P9vEFp5RgvjrEWYzFbn7IEQ05uh7dj30KCoEm
aq0ZXGajH97RT8+PuYnFZf6nnwcM1nD209hAqt3bp5+HZGLtCw17Wv88DfzK3aToxVFOxvrB94qn
nwApmuHZ9efBDJBo9Lk77CpI00dLt6b1zeMmv5sq+nt0AKJtju58a+OUWo5RsvergAM5lhqiXezm
bIKXgXcSDXhJMCBJUnLWDmFOKEVIEvj5G10dTrw+Xuje8c9DyQ1su6a7AWtMSWnjLFqbSeysCRWc
HhTjyFGjWBRTqj+kZdHu2wGY3c8HxxiVhD10mHKZ6ByFmGjJ//x1mlejvI0aKPUS1LbU7UuvZLwn
m9nc2ZWN6QuRXw3+1IU5HHSr2ImKtQEn4JoQXzlLUPCZmkVPGztzgD2cOD1y68aecQSy770YHcIb
yA9Pqos9Wu6CmDC/qm4RFIAFeIl+H3pFfBxR1S+SUqUkbjEmZ/MYfg2NVayQ8QJCNH+xkMOGbF+G
SGhQeBPiumV58cdsF/Weec67GLd6SaYKOAh5rqf87w9xraccrMRIcTBlZ61JgQlgXdpnHuWARiER
opDZVUiPViMerSOHIerilgP+1NVPrutE30SCr1ua/8jUmeRKCkBUs/lpiEN1P8gy2oRmiG28s++g
cRRgVQEkm4DFr30J/0UUUoJDGXtjqzrMet3ctODMSkuyyjdsR/DdWI9GpGjQC/SRotyUzMezeC+x
VPJ2Fe4Bmay27VGUXfxY7DgmffR+WsIiLeli/lNYNaNvkUMEy5A+ex9wuEUxY1EB+keu46/UNNAX
TdGO6fE7d1W1gO0uVlXj0TvBuMluulWjXe2jEaN8X5MnBv6PQh9bWWu250mv96aTVpveHe1F1qFP
5SxpoJi80N5lopHZDDParWNwZ+ZTfaoGqlMTeTzDsVVdseRK3yJ2zo1W2AdAe5pDSoeLK9S0x6da
TNGJ+vWTjFyxkYk8DGOe7x19VKdR4BHJoD9vZ85vbRNgxTH1NhjasOyxWC6bnFMdybXLhmGS6Wf2
wbCKTy7MN8KaX2JtAiuf1tEpb1d2/BEXlXeTjnSPOU1Yyt5q4/Rzr9gU+mGgOdlGxWOE9zEJXbru
EtXaRP5N6O4zq3EWQeCc/DSN1sxvUDNn7mfQcsBLRuuzzVqgDsQHdFEpj7noLoHpPNVhwRJ2rPvz
ZCqNIGMnWXcAPU0MhY0X4WvRG2LvgvKmxcEh0ZG0gExiAk4GUxt3u1gB40fzuTFKz9yS7fIV97tg
NB/KJEBJjAh4SYo9+JCajtY0xdo6Uio4N0o4m2FADxUZ5sukUgSIbQO62Ab0EQhOv5VzLzK5bXwI
Q03qMIVooq+s6d9D94RPFDByzGwrK6t1adnbSqApxQZ7xbKlAvWrsg2Fss1lhZGIwmhlnxzLp2Gl
KIByScEf+xCEUiNeyqK4SHTfWxysX0yHHmIbqY8Gyi6v3L1q+M2BHPoAPLPr++LR9us9xyEgEDF9
d/+o2e2TYzn0ROt00abNe2g5a95vG7JciKMBWyVtKrRFky73JYlfWBfv+nPsw4FDUlYtaWF2V7K9
4dLeOWWeEwC/a8wRC7NNy3iwHS4fGYx74pGHfcbPf+rz6VTWOpswh9ZAo22SS2wu6EUGE7mDYshI
7Hx7BJi94eydXZ2cg1GEDrBRwKIL2jOWkY6PUiXFWcjsI9DKU9P37REBBG02LX4M+6RfZja6rjok
ULr0Aan07qRtzVY7uZFebNwh7ddhnEznSCLtps1VrCNwGTIXZ80VB5ASOTQd/85MYHP4OgQYla3z
AKxTqrnfJbGcC+DbmGQii2wkYZC5BVRVOcYWkZm8DkHy0SFanzob4i76P1QWm2zM/b3o/F+u/oAr
vSdjfOE31Y1V5qIytICNoGtAILhRj+Dutdc8bz7xTaK2DiWhbHD8S3P+GsBFdq2eUGfkS9HqZzlE
ZDS77SHHdg9UZ9LjbTeMv7shOvdV+uYgft07VfOKfihgShF+Dr+ouBl+iG7a+iZTKc/mPYrR2NHJ
ZsxmMHdK9Q8VQkwsrRjDeaW9DGhnFn4NYjAN3oQcHzFP0No14EDDh4ucj0KTIEQkLau8ob2rBnFr
tdvoxWrhuhX7dYHyPgpQC091vUiKYYtmKTPErufI1BOftbaa8SpDEW7IwMAFG/lPRloppg28S31X
LsqS8ZOhT1elgzaXzQzdydjRIDsFetlsaAm+cnzzuedZ2+fBjGqwDbgM8zek6UXYU7DKdB0cpRqD
e+fFyLhwEWv6tfOMS2oFb9HMna4JAlgx61ox8+QoMn4V9Tix3E73GaltWce2rXkyXA/uQ6Jyf516
OXrqQgd4ricXEeKcsjmV/ZTBtD7Ue0pKm5ucZFy/ToiDSU8b3jhkHFrcMeRurAVUSLJys7aOcbMD
tWNDP3Yz9C31+zfPSI2d3QHQCFGX2eSnXdDViGWaf+jd+IU8+TMaDdZZJ3kPNmNUACxxuI/y0TkO
Vecc+6D9ikLserStw5XVWARohKTOy+y3q5MxxarxieDuuRGJgVGa0zFTTwWV08jiBVsaOpq4rZdN
Va2TCgtOyUxJd2GGpzoVbKm9EC35W+g4svLmGvXUjc2cuGFkxZuf5/cc4l9EjyPYjEBE1N7J14uT
mLuPBt7/srS+A7zLkOPbs+ddBhmhQS6I4KaOIxp3NQZ6vWYShviega5VMn4f488+td6FQydCq/Ul
4WE4+CLU6aVW/mpC7Urb6KycijrNOQQqIh3hPmpdxN6VeOA8Yu2qodzAcjsgnAs4CjaPtRudHJo8
nOONwD8HpfU4ev6hCSD4Ri7WEdIQDmmVIgltABvDYef1MG+pw/tQOVwn4KrVJmUn4/qP8HqNNRH0
Y4oUrLtQE0HZSIjOVL+1gOWjdDN35WxZofahQrEc4oBFvm/ZmIDRkmUzL+FMqsCDgdaxdZDKK4ut
KBi0cR0K/92v+m5X9I8xbBQI/RLuUYdzkV5JZspjRPZNGYGwihElo+J8kh3D2lzls/gZyypgyh3T
yovDbcYIFE+iTsh0Cs1s6g8qdd/QL5VL2wNZ7DC+ZmKHf6rPTyagMxDB0MZF/kVudUwKsHfKpE9b
fWi5EwMz2cmovJe1+5q05a2McFCnDTOXDJNkl6G3BRS9mPRiV0/JexuarHthiqbOt+/8all781Zb
hYz7FOwz5bbIiQnO8x2Gf1ScFhXc1qoMLmcQGzr4s6qVv7FtG2uNTYkI23VnJGvfwVZvNiDTiRRc
Zqh89siwC9/u0JsbnLTIA6umAIGISr6IMF4GSqyFB4uuavaWiaQ1MqdtFaSvuHYRcVTlPgnf2sJ7
T4reXI9+955rY7TMhIbELrEyQgMI7mjLPS4OkFel+1XnJJhzlmyb8XG0k7fCittVVaBTjCLvaBjP
WoxuxXI48+k6yKaGu3QEVs0eI4eYOMMe5cKkV99y1L1VLYhMDGWHBzs60QQ46j7UXI2pb0oeIoup
lmMFI4woN9O9MIFVoufT2br2/kQeck8vhG1VB/dbMeEjdCdfF4bzjZCyAMAggFDnHFMaQSaMI54J
eARJ6U8WmspurbLUPKHyi23CilRQrUXJ4Cn+6EzZb2Kmzdji0FwMhb7XzOilRivuQc/S0A7Meu1a
w+JRa/l1KkxJZsBj3uMXE0Z/w2QBqxvEYBBiGAhL7SZGwQhhzH/p7s3NtQIRkLM0hxYfDuzKjcX/
m9rTLZxKQJCNA8rTT9agK1o4IxazwIGWp2FQKeqShB2a5kHy2RXwrQOimRdkPvgXrywBytUx3oUn
J9XOhV0bDOTgnHI5+H7y03ys5sMWZP+guCRcvtqvUqhFnmcupO/jlBngIF0Luk7tvlcly2Ng46d1
C/Fa4RdZ5QGBflr0GSKgOWiO5tMiG5m+V9nHyBGhhynAe/rhBpTTVvzBCaG7Q9HL9tyvgQUgsqZ/
rTX0BvM9ouKUENum3XZjfE5rO98goagXQpgPuhbUhIbAG5168ys52yUpGxYxPstMIlPt6/DCZrGw
Y37JDYdGgDzd2gmScGfS2V2CWUt/5UQolUV3Z7TOveq6b531jJnmfL5rMD8jV5JN+2wPqJK8SG11
i2qsAHkTOoBP04CJXFPjN4eycFVFVHFKdDSmOeOuon21MnFgrPy2W9WEeV9r070ysYLbTW+RbUP/
Qg6y4YhNvkAzrRrPGVZ+EGDhDun8OlF7L3JjODkS9IPynQ/8FrPqN97n2P3weaU7cwrzVRUbL70z
3GM5Qsgz0FyaEugQSp2G+eDeFLLZ4o5DNiXSZR2Re0AuC0CAeNC3UE7x1ksAWeQVryzH/bap2Vji
ysM0ySMRdkeOLafa1z69qDlii1xbZIJ5efeFpqHYSzt8Q8CjHwi84CKJgyUG3mBPei5t7a7cTTr2
cKdPthYTMqTCHDQRl50JfnpBwIOkmAyvYioWEbUMIQV0oRtYUZXrc8tO/JaJCkYBATUjszaDdfPj
9NnG+5DotwLBw7aM0lctpFoqpbMD7H9ogITvBlJs6uzFTxGOG15FsIIJfrENTBzmFUg5ORZbaMw1
cRhYlivyCdLmMyNPjEIAQZHqxBPdtGpJ1iZJGuBL2wwjQAx9NqlGYgosePS1uvRGScDI+IjD62aY
PQpNTmy0iBOfrMFnvIEqaA4qEcFB04y3JFb7pJ6ZhkIh6XE6MiiZCCzDZnoeaXem/fRQCjqH8YT8
2AKSlc3Ezr6ZU0ydbNHaE0p3MSscEiNak2P+ZJSMhg29+ZrAxTLY3+thczdWk73Slb8DWzkecaK/
shxuatC1sTZOrFeMDJzIObuyxSI24p3O43xjuyODiBpUpci7jTmZj3lsvdoNF1IXDtSdnuuuSsc9
+AZq98EDLjrQaFiao76EAGpsxchkJSDTJ4NIkBAqQtidBkWt4sbV6kvmQ2i0FTi+aaqp2wz/0y3p
BwSex+8VFpctOMFUAACioqdQrhjCAGOh+NZ/KzKoEZB5+6Kzf5uxhtgVgYCT4BjI6e6RuXKBg/jS
exXRJYRm6aGMeVtHXCA2Q9C+Q7nRc/fHc55LKJo1Uv5jRvrP0jYdJsZhjS0EcMHkmdeSuD6+a0CR
OOkNqPeWH4F8qibFpK4DrQwIKoAo4px6rznOtPLay3X4g64HxMqg5/ypjDw4I2HmRn8eSIskz/Sj
KVwX5hRiycGT77Jgw6cjjXhmtjzxSzaiS1pZ3qFFx9DFbXUUI2BU0WAfC4Fm465rVwDM7JVVW+vY
TZDR65HOBJ2uPra2IWc96HWm3Kr1EL1CiBz7G0dLATWHAYO3FvaHRQbthkhUf1kNZGuhW8l3iCwX
+OH6VVQ6CDCs/MlmtLmv9RnLy329B4ixTppFEAfFtqI4xe5FTefyG1/7YhXm2UtgNO2ucuDbBEEC
RFoyIhxfPEuDZYlchbHoyoQ52qXuvevF6SkGN5oa9nWoaA3VlHlW38b3MeZaxnx7JvsPHdE5RU0O
nuldRy2f4UPVR+BP/sEm8VkUqj3VXUL2D5bpjpiujclLJFUqNxeGRWZtpr8xpwHTJgjTbDuEhEYx
nxGEWa+CoqAyUyFj52k/Fh5jhq56SEmbSOBM0m5BkWsESDo525Yk7AmufT2A2dG6JPQyvMCCZW/q
zEt2OC5vgemSGJeYS13jfxeZe9DCkGwD6KBL9cocgeCODH2iaPa+Q+uJy5nOUj3hUGwAD6E3qNkR
NCgKYb+QmjK5R/RsU2RKUQOM5bK05LnwIY1j63RwerUvhgvprYr3XTSAhy7mJkTOmKi1o7tK64ie
N8Xp5z/uUw60lS2pTxGAMOgp9tQt3Im4cB1EDwUwOSAJLL6wxB/GItI2mc6hxTTluyiJpWw5FbEg
eEQb7gMreqUtfAWFAYZRNETA62G1CJWAEDBBPUXixadHtNH++Ms//+u/fA7/x//Or3M4WJ79JWvT
ax5mTf23P4T1x1+Kf/vn/dff/nAMx9R1R1BG6xLvklA2H/98hzrl89nGP6GY6GOFnmIZB2V5dAFy
XCKApK5F658R73AOACp6wLjWQWedPI3Gm5gMmromsWpmRTPTBfgb9mgg+wp2NNJdc08a3oMad0Mb
VXdd7KhrY0teZJXhsTdnmUTn3f0/Xof68+uQ/PiGqQxpmYZuweR3/svrcMY+KtIM1Dvwlo1edPUO
W3e3EEHaXWHXRsBoZb4STOHvyyh+gSCBzDitz65Q2qV0PHc3mMVHGQ/aJXA2VpX7p8QOb5HjjAfi
DDIwEXq5xviG9QQDqGP02k3ZmXcxxgwGYtCo1f/+kiz3v78k4bqmMAW1lzJt+eeX1LMfYAVxwzVg
s4g3lkl7SoXBDCc8+l6iv+i+3PYcX4kDCswV7M+Jiqu+hyGZfId9uTU6xdKQxheqAnMw5N1/PpD6
S1sgjJ5KldzspHFPPw8TGIoT7foal14yyO4O5CFNYJT2j3PptCzzwoLMD6yp60gg6lM8ZkM91Lu8
qJdVnTbXSh/9heQEP99NyRMyVcospaYDo7zkuVBcPzQgmEaHw74RbUGrOQovrcHZKQnImvp5qjIW
/clKEIIk6Z2Vms4+9eXjz7PEav39zzv9z3+6C+qfu+Iz59WHftD8l6f/+pin/PmX+Wv+43P+/BX/
eg4/q7zOfzf/62dtv/PLe/pd/9dP+tN35n//+0+3em/e//QEOh2b5337XY0P3zXTkH+/m+fP/P/9
4F++f77L41h8/+2PT8DpzfzdfDaMP/7+ofnuF4b+D5fk/P3//sH5Bfztj9s3wL735L99xfd73fzt
D80w/mpalkNzV+jc1JbJ0kLN+fMh9VeLdUU5jqOYa3FT/vGXjOy9gCXF/qvtGrZwUbooV9dNrvoa
Fvz8IfFXU1doNyzHVq5BrOUf//7a/76S/dsv7X9e2Yz5jv/Plc2abxjbYklwhKVY4+z59vqHla02
AJprnYbuJS8uBmBNBi4pGmIOpD0GaNYzTBS0U3eNLLxdbMz9JSOhhx9ZmAY5JLqE8iA0GyDRHj0d
b3RUK2PzD+/o/7D+4tHjvfjzz6l4fxxuct4OFjB3/vg//JwYo0vgVMGJO+0civraeCGatjJ6nbRR
O7dl9OEmCLsRHs4TGY40gpa5k/s97OCagV5Ivnbqm49GW9m7oEm+kp+wx0Q8VfCv0adGC+EwgWzT
tVbnhOyWzm8gelAWaHe4eDEPtNAJxbSiX6QdrhK8po8yaV7TKsQVRA5fH9JpEmmEqCjehlJpC200
j0zf4b5D+V4TqD1tsie3Axdmi+our91xm08EdBiDAnKTccSgXrS9MKZzRFUF6ubAIXKcd5JkCWuV
voPn3HLvCguyOepOvo/R/2NghPilWyxt587sHyZmyTRyZLiPAuY1Tdvra7stvgCXilNazWoQn2EJ
1nCxSpzpnq7fvRlH2Q6I51diIy1FGpHA8UKRpMUzP5YaBRFDejYGuW7hKMwRJPO0sXrz3P5+Gi1/
2wCVNGVEyZO75Gw6BgxA/XeVvPsRO0RBi3cUsVp3GF+X4NQREAs/JopuuAt64lkVJ5LDz4MdTOzl
ZKVtUtR+NerNrde0aLs9V12gnP6KlXWIHVSXzN7oClg+p0p+SPzWq1Drjv2EiRk9AaYh3/4VqjaY
L5LPEmS93gOm9QmvzH1Kcj0g/aWoNaBJxKlI7eCkXAJSA6WHnucL/wdKVrGJanNTMfRE0YLqN5DF
7zGc3swEkCcDNJgL3YxX69sEzFsdfNhFZmLgb7NV7+CSSa6GZ1CAFNUOy89r2LS/Dav79mW7dSfv
F8hMZsJKXRAwuMuoye4wm9dwIdA/tdH4EbLhEOMJuAeEv9Nbb2SqYF0Ix6UzUttahnMaBKj4unev
aCq2qTdu0X1XlCblk5ucuzJ3drqncWnnSCOjCDQq7naN/jgWdDV7QDgw9nWTYl1DF9Xk7Va1cOti
/PmJnzO7l/I5IANJD/3HIAXd5JHubucNXtzxCfkn6j/aPl2AyEq51YsQ/rrKO40ZM+tAlb1wOjSs
Ktvj8FpKUREW48hobaE/QA7UbGuHZtik+nRZGtVehIemm8qFOVHF5YX7nqEoW1Vaf2M9gCgVBesM
s+/Sal/K3hUQL1Fnqcnfybl5QUrNr1iYSzkSazON2tFPo4vUsgsVw3c+Dg/CR7hQGLVxsJuH83wR
GHp/HGPIgDFNoGQsPxQnT7oO2qJogZJL5ExrYZa/AwjsNs5++mbwiA0FP2osNgbh04ukHTaOLw5u
Rhq6QVUSeMl32ohl3CYM8NSH3kA5M4y3wdU/0gaLRDQSw4QgycehokGmHnOxruPuIJIPzvYbkr4o
hkGfp0F2cbzqwXoKzUxbS6/5bbc+087iRRjDi1WGj03cfVrgpRAUEL3FaFcy1Qqr8aDmYHrd7Y5w
/xiA6cOpt+qnxsbI0tbRa+nPbHMvfEmEsRl14CNZxz3mDahDiexbxtAwnXqAUVHozqZrmGy1JOOk
jQ0cshtXeDJ4H3aax/JAQlaP+9a9laX87qyQMPqYKUgd5EvE62Lva1iTooSWRNkTfEQfgo0oPneJ
/YURxu3jZE3N+AzZz99S9s4REg3WCCLCFnHgEX+bvcrZB9a1v3WRFZRI9Yl0EsjakWT+WjRbt6UG
T+w2XakUz4UZ33l1c8pLd+/32WJq6LaRoLRjsA8slK2pZs63cGZxl+YBJTOjrWCvBYKDQik2QFYw
L2We+TD0NXB/chEJMppTDTyIYZKBsURYX8b3rqIzm+dE8/Wc2lt2AnJpsxnBkWd3lArDgcikozfg
QeKC8jjcrcFG/5I+YRgZFs4aXYOtvQnXbq9+iOyC9Lz9LDBdiBbBu20W9TpxjO+WBE1aARsZow61
JaHZugJLnukDOggr+RQWs9RxsE6lf6WJwBwiz94taUUkVPpfiB5LaFIeUIj+DkAecJF4NzJNY8nE
xzfB6pnGd0cqIpyQyy0dvu+CkK92yV8I+0n97xQLp4chh/YikntfJGi+1y3X9HkyGrobulxhnFxX
JZFRrqLoZyiHi2a2EuAhq9wHmv9slzfCRZKNHZrweIYaTbsMVhVato3TwjNzYIYGXTag2h2vHCVO
Qxd2LBReCx2gOiPNNLedaxkHJZ5cWJzAx5hHTXFDxmBXL4VNUGkyrbJGotK1/WiJBifaMp9bEUAT
JfqaubfauxP2ecjhJ24uolKMuqGk9vBO0Z2GSVTjw0XAAbnGxYcxecHOZNMguYhDu+8AdTDja9FI
BgEQPZeRP9w6IrhG+GfbyKu6TYw3Z+HVdX0HST1ft7n35Znsl6ZyKJZd78nMhh2wPiMnYaiMOrmp
lAsRFATS1BKAAykiXkU1eb2Bm4g7fFPcvOmbW3ZXJA8vGG1wRlnZS9u7w7pwjVXVZDgzHMhQZuub
G3jCYJ5MK1rlk+UslNR+jSpHCSpwGBNcecRpCXWbcTopztixEAlDUkanY2vR85SXz3EkrxLS6y4W
BOf95M7TNt05CFuXhCCQzxwisYgVrSsbjceFkvoD+IUkRsP2aGlGz3EzdRtytL610ZhOYy2OpNHC
wfaCbahl1gmg/aXHCdXqnljlyMXISzIfRnb2B8YJ/i4KZhJ6Rqa9iCTdQ2dHiHS0RtLKKa6+/3mI
cvy27f/l6byW40ayLfpFGYFM2Hwtb1lFL/IFQVIivPf4+lnouHFfON3TEkVVFTKP2XttXW2qaLz1
BPKt7B5JU+BUfz0PtGLa3SsPCvTw3cIRnBiU5t3yA3UHP7c0JHbwscsz2WmWuVk9UY201nGmLXf7
et+KAp76+F37OIdyI7rV4+/EzsF2TwDdLqYBpmJI3hRWNGRn+0J7xbnW5ykWRE778Lsh1ctufol8
bH2lc0OWth9yFkomocMDe9x1P6k/NXtM9ohgFIxqOni1N65UxSM1eeYzMEHX7gxqVv+ZHXzCMQDz
vpIUk6t4rHC+Tj3zhdK+4zCJ7pop2phui4LBmNWaq3FE0YeWP7CINa0yiOUyvM4zv9lxbXuTuOE9
Rra8K/VAPFoxu1ulshu+5I1ZeOS1Z+OXGDMNtDC927WJey0TGweWRAZYZpmu/knYsnner+sG2Snu
/pEbT0CFzSdg1imUqCwk6810XwjSLEZMrtW7Gblv7dicBp67oz87PwApL+NIUEJrNppVY0ImDb4K
Z6bhGJpfpuV0zrch7w+9x6UqZ3jHJepZ00NsWohr4YFwHa2BORapn5spC+4soQK6EI4ee6ofUR89
R1GsDh7iwTUJcgcyS8XNG6HJZgO5pzKH+zXEyAZJqd8VLUIf0AVVOE4XlEPfbZVTxwpCjUmvCwlx
s0psBAnQVOLKgrZ9wmTw7SGgLKGcX8olBYm54Im4IGikEbjzHkLvvbpWS+iYPdkCY5CzTZtGky+i
vyJjJIbN+iQbUF09gyDWAS36tkf9vbbxlTNTYtVDFMcOxFXBSN03l1DyBx9mN/c0ci7EcfCAI36i
0DKQWfuw5cPIXg40EtR7tG0xKX6biHdlsWaZUfwsOsLV88b7kIbe16QC7h3P3jMKKMGSz8jnQiSb
qWrVJnf9FmHGxoTlVYz4G4rIm+COEBFBpijGx5wXqBk2KRFLE7/TbJZsNuVThAWk+frglcIGN9aY
Dl99yJYv4RTgs/vDoW+hgjS4iVlamX7/Z6xAV/33f7u28TcULCPK5IYeJCbewXIXbeh3TGy1XfTZ
S+6PvwGzkdqUxF5QkEfpqdC2WJE9Va7mmFl9HxcCN59ut7b1lAeEc3dlwfHfxI8i9SkTxVxs2/Rl
KqyQng0fG7EhEH2H3tr4YTNv4wGLfdZB8xFR8iNbELcENFpesfac9FRWtvcO9QRpKymDBXjEXsmI
CF/fXxuhhn8Eg7mfG2fvoW4Mo3QLypM1V92dI+jY0J+jf+SBHgYWa3D6fG/jkErbG56PPrh1dvSh
a8vhfRAci7098YtWzmyfMXue6P4gmjafriPgIZXhNiUQcvuf6SxmtVPyq2gSTv1M0FqXu/Ex9l20
O3DDe9/19y5IYFwir/UCm2v8YyOCakNAKotQpvhA0W5j3ExsN0FOldWmLCNrPSHUjkKXlyDPD8p3
32Bsc5pZ8LKMaxD7JN5C3wKmlL2G+UifADbq2DRwvK3IecvY+sPEgCKq8C9XxYeuquyhHul5FZqe
CjbtTgag4kTSxs9T+EscBbx+tsZWczOQFhQ2ZuxRKq6c/tMbjGFvsvQo++idaxoWUA5maMpOoGtf
Sh649VhU0G8r1gW+k49XLsDkhCjM2WdTPt8DMqZYZZk/Upa4u6h/VTQjHP9KKqpxksx+sZwSjxGK
R2dRnMGV3Yasqa51xmyZ5BOQqxHC05QoAxajCO3IWyaasvptS4gltpu+WjNF7th5+B375NqWZb6R
DRo481CmORYIie2XdWuy9qt6XHewO9aakM69FZxyL5r+kAj1JKz85gqn2YbNyMqSw5YX1DvVSAUD
trsrqiD+1rF6LVo8xiStMHbxN0w6+lWL/wIPxYJQ72n7OeSmbfDKqUoIrVgqOLfv2NE9W3H/CWNh
04yO2jcy/lXIeLVAmIK6k1HJR4RLYyqxj9KyXNS0BJu0+Y5H5qMjRRIhUlOsnVa2aA/V0SmBCoMK
PwEtdS8eR35hG9tF5USEOMbntEdYWe/YF1NyFe9jJvFLl/mtUAFuQhY1V8UifZUPGz5uEG8D8cl+
DUF+FEAT9Ka9FjGNhk/Tj3q3XmOpPHjsLsk9aoCUkJIeuqLd4PGodjOL8wL7BHMPtqlmeuYj8U84
3sacOVoHs6aTJwzbN/ij4eaT0mdDXjEkBdLUW+euJrA8j6P2MV4+l9pKafWGLYOZt5haR3T2G4IR
XkhvRgdmYxUOVQnSlS2SEyWPAWbbNYcTQub4Mc4GCb093lCfzaxKI7RiPrYqzkTqC/Z+nWTUEQtM
y+Ng0WnARMEHlq1AnUg6fPcvw5C7DTPbTd12a4UzhH9bQSlAPdwP1oYS7gEUHOrWMLvOts896Odv
zL2wuLgDSF+KjsINEZy5SH96waAD+Oln2+rfLM+AIlK85ktWQt2/erm4JRSylELZbRbJVs8lYGrg
sRniAZEDS9HOcGgi9vLgND8LM3/LMRitcfMzwdKEVSVddKxdD8x3TN5EzlSdrWOCq4lNeFqUqAey
SF2MoPv2XeAFSJE2HfclKKzpX2ug5R6d0dnFbnIYFTj4uBn3OmEFiGXt1G0raGRTecaUBCYL7Y5m
XtZbaFyZrRPwc7IS1E0O16FMne3c8hyEoEdbexG/dpQQBNsDzSpqawd7f++a3s7nHF5Fve+tamED
nDTFASlmfUeVAufDSm/OrMaD0rg+gr8w7hEecxOjOAOGInZJwSjIgiE8U7Xse4kmUg/mb1n5xSqQ
iL9MVwH3QqnVD0B+dIJPpc7XLJ4ZOUUV7D3wyejoetLAvjGb/bU8EAyKijIwCtTryAR8wetG8g/R
MJcYsQbalWdup/6lhWOPHWxVJN5L2KtvkVb2ysoKvbfN4dmzwjPjUvz4NZmstSefCpltDDYoZMzp
b/Im+Bxokwwe/L5kQgRnv3HJClcPWMWCVQuaesPtzj0NbWyd5xawfU3kizUV6cYgOmpdy/F+B/Ct
L9K2ERQOfA7iThFSHHdkUiHqAgOShRFLjFFjtwCfHlZYQoXoX7I5rA6Wqy7xGL1Y4SFkPLPOi1iu
U9/9GPK2OAAGRmnQ1jggKPXXAfrBicX+OkvlDH+0xnl2iQLnrbTKAhwEzADhBqexs2C9ATbhUP/N
R7bgoKDfHQIV9lGVv8tWHmbZHePePlsOLYCR1Gc/g6LXDi2WVuxb69lTZxVjLIk3GCN3rj/rLeZ8
Hidn+hX2uYvix3Y0ADEg2FmjlwpR+Ne7mpTjbZQyOexQHI49ToGplNSM2bjBcAZwqGMarBVXe6ms
eDM2kJbSm90g7hEVQtmW6M7JlbcqhVHQxptW2u+h2mqH2tjm9YftM37hv8JWTO4FbSL9m3LMm0HS
OXbzF19ZnzorkEKF9ruo3JUzBKCL+pDsqpDILIsydMkSHfE+p1BWGjIgchZy69k5aogwq9bRr46T
PLHGg3Zqb2obbTDSoT3v+Q7tOK4SqDTQrf5EHtVVS6oTz91fBzyyx7XTcW+XJrBjxXuRKd7pDC9y
Mpt3I8K53GGtGdF47/NebUyRpQ9RJkyML9yiDumH5vBeSSY/rZ2PWwIqKEjEdEKYU3n1zyTyR0Ng
/DVb89fqzJuqmi8ucnmpQAKgcHyyNRHTTBLWTdar7UBcNEcV8YQe8msaPSRn/5Q7LqEnIwgXTBWo
fG5DxTAxI2HVbJiFBY7tkLUWnuugtG8hfBItPl1S2+6BuyhwOQLS+rUOKf6VoOU2GZUS05fIc2bq
6ZlsTVYFemPUhrkZZ46yflDLMNk6Utqf8wWdPquUQCKXxMpZk2dlM1VMWBfHjfVVDWRzGPEr4cZI
KXLvp0jdz2yS/3xMXOS45t9ugsf5pZeEYkNRFgPEgxxVuD/z4enMmWmp7xDCwMJ/UwcfTEXAAJfT
ycN2APSaOyzuPMw/uGIaG5SXX9dvNjWmn/vZPkjnmYJaq8c2+/VIrZlcO1upkeHmaC+R64E+zD5g
qAbe4kRTwQXd0X7ahBHIBteKVrfaScUphytrzP2rP9oCet96jD3Uz4bJ7HIMbx0rDcbtDMWsBhl4
9N5m2lkTJIJygoBensgTejMGVICz7aRHlF/tyU2WpF+M4abHzmKN7J5yQ0NGqIM/vqMesHChyFWM
T6IlpSEhWZJ4QkIDf7JJ0Va2zoYpXX9yOuRCwiyQbHVP/TBAV6sQXzjK+B49iqUhzsn+xbRYTA9S
jSAIHJ7UYJt7OfnP8/SirOpxVklwGA14z23p4XGMo02GIhhfSnIN/tNZQwrNTX1wKVFU6zbnWS9h
dGSetMrZw7n+7hZsdGq2t8Tdm2X4yLB7Xvd9irOH4jCyauscIAy8ZrpavK8PumNA02sOcAcnWp9l
Dyn5nA9MbbcjBszFGksj1VVfCJNQxgD2yeechhaaea3ULTbccus6iOvG2dvpFGG2sltUW+hCutk8
11EY7uOFQRFOzW9fMkiZ4I1UqkCp5XI7dxbeOVdhJRht0OSDeTPb1HzwuyDmzkSu34VkyAbzz+Si
w0fM9KWGrLpRCbEWJIrS6H85bT2I32vwNTZyfAtQSFPVu64aGA2SAx4gjRzPfSJ+ensOmeYzPFmw
OVxv5XFAq2nVBnHawkZ+SXp5aZ4l+Wfg3P33rroEMRJFt7AuAY7OVZZP11JBhEpt0WzYgSg8YvPz
PLc/cYFUaAzbI3Gor233nw7qIDvyCuDe3bx40vTC6XMoHAY6UPhmUki6pPkJ5wXei4mJkoYwmDY4
RinKNI+3LG6bJcXsPWH3IFknUSimW48x3sruxsfFgAyEC8S1bv6yxkJ7NIthXy+B0UnDZB+Dw5yi
EA5thaa4UJhtTB89C0dSU6EWytDLiQKc3ezRKmlJJTop/C1uWRLbMHV/OSAKMCYDYww6Pz+vL1Oe
P8FxMWmEoQU3VtfjqS72hUF8N1xSfcB7/VN5I0tBx54O5mj9OK2QJ2NQW6MzgR5F0bNGTraSyLN1
8ddIqZAyKpGR4f46caw3/0CcJAlXDDD5jA8/wZ2pkzyLvID1LLjbNG4hKs+03Dpe/DA4w0tFphwC
PNRrgsCJMgA8JFLzrXFJz2kGcTJTsoXnFZyMpxCIxIYJ9ZNZ5/7al38L7Dr4d4iotHEGpcnA+s98
VA1VLtC3Teh07q5/qxyQ1W+J6GgeZiuOiPx08H8l0F07Hr8zsWQ80wBT1zIOzXPjmuocGaI/1RCo
88BxT0FOou26MpW+gb7VtwCdeq+z+goYuDj06upEDBugk40vRWzoe2Lgi2+D6UXjXLr7YXoZmNc0
ohte50q4tyImVSas5/eAU3M983qsmPiInZs1xceYEttT2tMXmmV/k4VGSFpeIJ8gqf3gkRSuZM9X
lJTuuXF1LBg1dhuNUFtQZzEXqb/z7htt+C3srf6xGJvpDi3gB+iH+wcNs7UNHXT95WJNActVXUbj
YPmZ+2H3zrRnSFcghqnC19jNTimpJagMvsmVTjcu1uerLbPqgTWFsS7drDgYonb2RvSU5G7zq2zw
H2AM332ZkOlg+hZxMSUhbIZ/kFVeHa0h0lfN+7BoaMOXKnTRdlY2aQ/OFFzYpOBuHGf11iKsdwPr
ndGpdRsKgpN84cKAZ6/Wu3rYxV1nY3q0skPSo5SNIsjoviJ83OtF/m7WLTuGBJ9lodK/agiqVwJh
po1IB05VTE+vxtgaEJsGgFNxtknsQRMPkpRPZrZvLQ+tXF5HWw5HsXUtP95mrJ52nm0XzxkX4x4r
A0roOv0B+VwfrEzcdMOsnG3ahUHdDTQ6kOYwOnWT15+IOyeUwCeSG7RaIMHRzz3Q+Nk0jxLoGYUw
kV6J99kl/C8b6+NAmf/Y4JdZFL15S1pY82x7v1LYBMm3obPr7fixML12QYV8eVQ/jISMaG9nbGhC
whdWHm/qqifZCxH+uzmHPJgi+WWmr1dOsSxO6bvxSpT72UGz6SEdgE/6LAf6Bygrx87Aac7is10s
eSTfgIsMo+jeMCfOlDCOc8vhk7SRsxWW9KBZe0s12z13mkK2lPHGoOw5Jrk/b4WdfQUOfRekPbJu
yuTBCD9qRGwv2GoQA5reC2pKsQ0hi90aG2OK4dtre2yDBx0Wr3xqi33S28y3+ZCvgrRpz0mHqC/p
jOsI7hPvIwR3OqcLEcDTBmPcKW7NEk49kxAkw1MIGlnhMWJZaed3wEp/qyY4NyX3x4BQb1dVgtFR
7h5dgEwXcH5WB+UybpdMTw7V1NtGiAuuCRDAbVB7r7XXPA1xVF2x8Fxw42POK8dX3ORy50oXR5Jj
/bEBuzl0dPvMml+1b057OU+vLt3setCR3rdJmm9VqoGYpXRTjq7jD/rsos4emtgTP5P3aRmMkwh7
jY9gUl7NLs8O4F7Cde9i9m4lLjy/o0ekJACHrZ8HJIS2Ue8ms8E5lTb9pnan55mRdl0CeQ6BHe7x
qL6UNVL6Wvmf5iCbB44D1lapg7q50sklJcwIMbzutmnQm2enihv8fSc6jg/AEd3RqlS+h4d7V0N1
iSKpgZUD1DEz5+K6KdsX4lp1ONAKdiAcG5RqbCokrwSqVBJV4+3AUJQWoWSO4jC3sVvTPGWSqVhK
+loSFWRHNgKpdp+bDHAEexkqHdqnFWD0CpMcuROGA2F7dlD3L0t67F/DVvG6bcnmYQJQ+BRs8ZZY
LtBOKjoYMGL3ohlvuaSSdTrjKc4IeMNGc4vyENBuPLDiS5clY4+CggqLFe8TPkpGgmP3kY6luUkz
486RrLYsfbGZAo7uGDjaTecdgPMBtKZyvGY5V79ZItLu/ZRZHPDibvkC8g8mWOUR0yat5okdIm9h
wIFF7m9JDk0AntoKBT6n5lIt/xZ7JqTr5Ytk+5tQQvH0CTW84om+Ol7AYqmVA2Y438UCKmh7NCpe
SfSOix+Dp7etjvWiyAmMf6bMMLSbrBYTH2gI+JZ5BNoSRDXhT4LwT4aQ9imaZ/vk4kODlsanuavs
+mSzPGLhP4VvKnFCosqaRfO+/Ln//eEkgdQnw+v3HvttHpM+20soO5ZduCf25F8aceOutL9bx6T0
z4ejNetDo+rsME5Az0Cj8lkQS3xqRgx9NLjynGbuOfNn/sLcMRCBCFA2DAmRqcSu1fXpA5yM4uiz
cw26MrwmLrFkpVFdu7bs9oTFRo/KHAC5TtChOKrJSR62dWe8GdooT7It9XbJwMHKz4wWqUCA2isD
ZUrwcbiuXTUcOi9D7m1fK4oXpnsIUcPFhZhgCuNH3VmVtIAkxOUlEixwNRbbnSPlb+tzFDKttgjn
8N/LTD0XQS3Au6T9m2ZF30evthTZoXEwIBHTGQVpdEkM6NACVHIRz1eDjIdlofXk4pddtYFkVp4t
5WzwOpPHRv6Cg287c99cDzCkmIbXyCZAwi+YFuG6Q1mCpozkLW/nOOxv6gQddpVj+6znj6K3aexk
VeHrblp2eCmi1xhri7Ire6usIyxQC1F/H+07y04IubG9IwEsTwAZSjC4W1Z433aR7Hps5g+tn+9J
zhk3To7JqseBcHVL41eXqAAH72IKwgF0whKTLoCf74FojnabWDFVvmih7eYEF7p0YbahCYaqhpfO
NOONlSTWcQjDu1UrrnTm6qlbAwADr6Lx6u2oOyCwTOEeMxuKWYY6e3vKzG0HoWOjCB/Jydu7CBGx
3zI5N0A6rWTd1OeerceOpD65aScpdjGqZTwbXo/sJjj0tjsfnczELekj2JGm6BkL5B7Rbs6IS1X6
J8ekR+souPOJla8v9X7yNYffk4WpaM+++19JGtG6cWNGQWETQgWwMJmr1NzggmfMDO10o0FmrqpW
AjjqImtrOWcnLP9NZmbv+7rlRqMEyVl5PBLYdQnStHro+Wyh6RcHHRqMOZ3oMR7FXSaDvQtULG+p
d6ni+DDBoD8ZHQPruClw3MbJa4SG7NQy6FtkVVDueLAQ+SE7VMI3mLt58LR9i+lT05+kye2U1M5T
xJxxPWXh0eMV36nWKa5DZRMnxVxi4kYt+868T4icsPNOREa74z0rBTwwCEiy99AYlO64hjVEG7ms
Gw1iMnQECSZOzJ07IilbEg7GvnztbY8sosA/DIENPcm2Ge14jn+S9OJMsR4qRDVMZX26eAujgSRP
LvHKN9UNL15apNcmevXLx146MDM848G/5wv1yn5QI3xsvQy8vLp+mFKcJJaBv8kNKAK9QoX7NsNQ
0lbuW5NiNG0AIbIkUDaGNq/E3xDnayuNP5cIJewzkqgcEmJXZXhrw4DeVdoRuSRca6EA2WD0IZck
GXwu1jDWHl60M0a9EZEJncFl972IH018pRyfEIOlOluGk+3C5gG1Qn3Kwxn/mj/j/fGts1M8uqnx
bWUWYTxjsNeGh9YuHI0dS2hwp669j83pKSVta5XFRrqLZZNfcwzrYBveC176jeH/hVk2HrTJQIQN
fHEtWpDaQdHeerrg3YDkcG9H0bSVU7fTnlIPZUeR0Gi1g17+mzrAM6Lch+VdeXtVxpT1EK4IWrWw
42IAwx/fHTLWktpt5nURF+zhoWSGeOpMpP20tEh5NO88BSM6miYkX82Qm0jNHQNwEMSN1Li9VZAh
7WwfpMX3jBGGwDNw3Vcm3AyA3Py16cGJD8pY+n3gSN2Au7ILmrUbG+LSSHshmIETz+hKTM8j56Z4
7CtMHNhJWICzoIM0hVqFl+FYSZJrdX5NxjF8ewIalSGYWbwrBrOjqE/tlTtLfE3hT0Ka53b2O95p
xjwNMjAcdywTxwAu1fjdq1dPA/KxPQOOpiA4mT6D7lOFP6HS8XcAxxm+XgHppbJe4B05HBNGecZ6
+xIR56a8QXM5NP4mLSq4HOxthnby8f/20RpmLiHgAaQpynZWSeMKgm73ZubtZQ66vWPXXMZW/OkK
GHJ6QD8VMKOtiPYdJ3dLEbsWTsRmn9Lk5Jf5a6b932IGHRcHXIRkXC9THnoED66lwZp830fWe2Sy
W1JQsOIiYkGWeH+a1pLPY8eAs6ZOBTTBVMAn126qaetiXTzqzr4BuLD3Bhbf2zS1JUdF/MduMYIY
9TJz4vq3yAB40WWL2BaynxUu1oaUeJdJrhMrZe4R8sbaAnxthszOibheh+4xMht57BvxZWHX3LhO
HeEeLvf5WBBc3NDaBTwtoCAPdcyubPaLt4qokmvshQ95xrrKGV0bii0JSlFkoLJgHs2lYTQ2jGug
McHsPgTN/Md1VXGKEvMZeApWtBZZVSwfa88oDu0U/R3FxQgXtJnDydIuPwRH8Ew+ecwWRqqjm2ZI
ypYvM0qY8fDfP5J0uiVwkIRj2kPGnSmZeFQzhzTgz3L4UU95VIO14GgPlya0Xkvxp8/pJhA3EEX7
43sVJKhaVFR7jo/C0r2LEBRLXL73NUpS5zsa6w+/MaeTbXT/9wXVCT4cMgA4770aEgzvQe0N8cEn
XHILxhA+q9QUFsuXgoDEE8g/prEO6AEFHaTc5rVLOIwZ3pjav0BSD/dVBTI8FexghVGf/vvy329n
CrCsvgaSS5f/IAA1nbz//yX//WtRkKRRRgE2zKBgg6KfUJ2xx2LWJPS79NFmFkGKGKVBWFSO2Wcn
EFoBNSNldL4Qkvblxj77Rz971dnUsH1IyeaD4oCljdWyoqSIfiAZoNxEBQRbTo3RqamsN6+jpfDa
s5mn/SlD84g3aSUUIYBmBHMF/ujR6+8mkIRdmg41xUhZIe9Imc/kdXoxLSykDLoOhukBIWOxB/yS
a2sinl4F8jB5aCoYV7Q7d+C+9Jq02PpmzQKrqV6EJs7KXlLYAQs+9GLoQRRVw87sCAgqCtKZM3NE
3MR5TvK3sSMfudvn3YdvDlT8TgLgvmfe4+JDdwZB5ePbV7ak96bqd072W5oju+Km2MEDweY+ABj3
+vgYZl39r2cDoTFdzPQM+1z2j6Fhrzo+UScIdN2mcPI9yh69lwo0JDDh5KF05a92s+AA5+tSmo1J
dpQWp7q895pGxVd2vOd0o4KbOSqkUpLOYLJ27NlIRA/sB7umeSVjoxk7vYmzYN6YMTrARiMHX/gN
/nqC4eJ9VKVTvMayIiNouQGknVxcxHavfrFQ16rEZsww4uSXpf9EBknHApvwjPbchBPBeEn5J48o
+Ih7HI9eVO6nqLSu9gKNirM9Qp3XPGJ4meAlSXsNrCMg1U4U7qufqj9Tf8fhyJ60xIdu6Zi8Jdge
S+f/BY4FsmjK/KMrT8VQBvs6GZ5Cs/W3S3Qb0WJkOQvxEabxtBoVh6NCnH8kxep3GZiwvFsuwanb
5DwNdJxJtw7ivN10w3yHNETt5XLwJHlfXfJCoIqwurWx6GjABsBV1i3Avr681/w8D7joN7Y+lI6N
8nk2OOAsqFWyyXZBjYp+SoYHobhP7RLCeCCMQ8Dzh2z4D7lnvP4WlDBnmN7aTpinqNOXMLaS40Qo
Rg71lcmnlhEkEW4Z17JQvRTVFmqAt2qbmAx3r+SvkIm1XTTzLhhp7pJwIkyVeMEoYvI4JQFuiYgb
digCKhYXgwvZR7oivb7sGW33iNnRJPJelWTlFJ3Yp5M378t6gplJwh0tN99q+QvnDgPh3KqMlc2j
svKSJ6ume4979KiG2zoEvGcfsLhWTTK941WAoTAx4VzFLTMppKjxqXdy1L7IQaAwiysj73CvzfEv
e03yG/y/4L+mDZU4vMmoxS6nTqkc7R3zfL6PunXk+5zwWj0iJf52qjm5mXCNitRArhyKuyq9D0SF
Mw6B7KvQZXLK4Gwso4WkyNWBWHIka073nqFLoEkNvtPOLTivJJ4QQlfXpZM8GlR0K0SH+dUNZ70W
w2ff4x8yOu49VO+O0MUW6+whZMqxQTuM2XhYOlgPCZWZXUowUUc5i+cM+YPoY3QwY8XySbt302CA
m6RNdS4mF6twZ2yoNT9mVjKrOhpZOUmbsApwEObAjE7LWwZ/mSVTdQltLBeTgMDA8xKf2L9dnJEP
VjdPB+J4RtSwabljPI2zaGwfgXhcNSMo+suWsJSU1FWP5He8Z0Qn0q5FGoUYfB5jl8OzGtgE9vrL
t8Cx5B0ilIgQyrROUYzN5pcmPsdPfPRHvf5ndTzRvTGeJZULs6jBevCozTBrpL9jNEd7tgzmJhDo
P+yMxjOymYkUMTB7WiEw1BmeCuylNUDBBePMUcY95zvjzk9k/qABki6/S4X8jdL/EAGYKVNJK+VG
uITRfm0aOVDxxfPNzPNPMeNmKhT1OBWLxYaPQXHbZYJBQwcRSRICjQ19BxYO5VBvSUaxIwMmHx2u
8wcTVHVKbEApbl8Em2YOuzV2rKNTkQyFywIKWJa9VyDR16nIPqXV9msEMmItjFMhhHXZjyYXFnp9
UMWk2bbAjxN6U3BkaMaDxaKQ+GNwKcInu695aXjl16NqF+C6+Sz64Ckfon+A/ZMd2sV+ZASEVvTQ
IRvYFh1DDTKat2ZZzKtBIU0eY66gbFZHn80bfAcr2rkkgheF+VggeN/AIPf3npUDM22h0HQ0BQOx
OXL6EwqgDxVbXqgkaJ19MM4QtcinV3mytQiziptSr4bqVAtBcuGA6R7Y4lMZPE9tR6Ik97sPj/KJ
GVcZD8nZvfSyqqEN+sdaqnfTBMbL0DhnlPSvSIl3HSe8VRq42aoxjPCYssTthwQ/cwsLv6rxdPq+
v2eh9uPVBo8elMBdhxmVDVH8WM6Dwa45xAJeId70mJWHofkcTebVNNSdP4vs8PFSdnAWjGH6EzWQ
9FGqFWctvUeUS/WxC4C9sKt7UhV2BI8pEZgSgkirRYkZBYE8hsQJbBbAnT1jSI/i+K+FQ5y+1N/9
N4kMQ4gOYWM+GtnSU6esd/1SUuNFoEtB6Jq1c++Yj551Em+7qYNT19nPgwrZl9bZnmH+eG1Uc1WZ
9W4hTj4UhlqLUk34H+RtMXs5jgTDgIfQgMyGCCd5DeAs0p5x1VQC6WygvEsx0EfLGMdElhjlNgPX
YrGaTicj2fBt7wA69A56cc/nCm1qJewX03LJ/vQ1SZtIpwzinu9kkIWgV8xLZXLH8TMGcFIA8Gv7
ITX4TLYmYTdDyJgRiGzF60iag1/n5t0yDOod9RWko4OoF43aSLA0cVmMz/1opzBdbPjMFoygiRdx
9TNIcPsw9/OOR8jdNAmfrUmErzVWjhNDXGYC4HbXwXHkJe34EJfoUDgwzTOac+JNHY7MJGZi49KI
8wFiteI6DU2IMcmjtmB2FdUMO4xgq8Hie4C93Yf9r/RkcWm7iCCGMHpGVfLhl0V3kMV26rNpw8nM
iM9xYTus8JnhAEDAUG/NgJos9Uke8lMsYHK5eKZqoScTJEoryDAyToIL9i08oVRbbL6ZK5bcy3FJ
PDN8AiR6IXnwBFTMiL9cu6QGMAZNa+/wCGnUXHPJ+G5E0EpvW3lbAxIVgnsZ8iTwZNk+oktrmVDM
XLAr3/A+ZT30sJAe4W5EOyvi4LNG2VK9Aw9Ih/mjFRbMQ5neVTyozRAVsO8fSDjLLrq+0FfExxyJ
U94GDWCF8XXCbrkBmB2d4jp5cyY2tw0WemK06vKlNa4ltH4ZFlcDaQXDbTPZVU3y0I/DzISXeRvV
LXBhJAzbmQAH1kuwlJVN7AXxN5uScPayEh6tn7Uq2mi+FvmssIvmMeFCPTBT59PwoGu1WfVRI0k5
5/hVIOkAMNXH/zF3JsuR81iWfpdeJ38jQQAktz4PmmdpQ1NIEZwncObT1+fK6q7KGto6e1WLCAvJ
JYXLnQRw7z3nO2p0IDU3H147ddvFU7/zAJ5bRTryBqunPDBAwpxQVldojOjIY6NG7ZkVG3Kbmo1O
AWsgpOsugtbbKrJoGgnzpJFEDD3TOHOGyw5mZxrQMeIxDUyWHhtbgKXSp9zFPVLXHQlMM+fXzJ3f
sPWZ+8FSt5Dww3UvlouGMT13l9MGoiRmehF3Zb+gL2FXXdM7J98mUt4GIhRie/BFu1iC34A4ta9c
5D8JKXfb0cAtx0vtKIAOiw15aJoVYBLpdrzGchtBeobDM7T7mCEzitLHgqHQvoUdVjCePtputJzG
sjrQuInolYCjK8Nwu0Tdm9XjcdQdWUG64HXq4hKrCRGGidwDp0Xn3RI25ZXOOYriN1zp6SpaAvSS
nYexggMOW3yRnx0SV88//3IlIm12HihfXFdNy6EmgXPN2g8vgU5lnRRA3xtCmvg0ydLxg4yDu7Q7
NU4y7sP2CtMTu6Puzsit9DPOSBIRIRkp1wSHcQnA8pJQv4nK31mOKWHRyCKDyHuNIIRfYu8O0l6y
nXLKp/FPy+h6P83D88weuiHca97oPviqkiZnEt/Kqzq504P6pQpagxWDZZog8X2rnDu61oQDWGF8
rzpjE6zrvteRu18aMgZ17NFXqMczybo2R2XEhSAvnFPu0cztfOsYu1F4ZWf5S+PW9+OIhXGR1gZG
nQ/upv1VKoArNaMFTVAhQMs2v55RUKM3oO+E3YdmVQyUixEuOXF2cO06Vz0Arzvcuy+cYAnkyf23
hJ4KckPUvWlk3aWTa3aB7d7qUC63aPBplMEzxe7dk0sXmId4IVBu7sI3k11uhBa6DcPQ5wzUs01O
9tr2Ws6MMrmxOvPCNsbld1w8+0lFgLMjLW/G8dIDRQu5B73LL+wkGnEJa26TVMTlyIBYyeXVJr3l
mo4uGmlsRJ4Tc6zJuno7MHQlWcegYs1I7rtgt5nRnkeaJyc/Cq8vLWiLXeG97Bxv0xg2d9FQ0Med
sB4nIRI64izh6Ph3fMtmHrynAV0U2ZJ6D8qqOOEfINY9UzdM8pCdTzEhHu6rrXByYD648riROsU3
5IV6b90Jr7GvXojmpijoZnEaCvoilIxA7xZ3OuYM6DItxAnizKOu3ZtW30ez+VON/uMFkMZdP5Sx
OCyTFUDhi3ycwmwd68XUb0MP0chuP39GgIkiinJIQpJCxhG7w7QsDDZzGqQ/j/z8FQpsU2k3vWaX
ntDUkjtr2MngGF3+mWZ5sZExxgsxdnSQ8hzjwdSyyKbep2qK5xFp6alPOXAj/QT4dfmmn5/081dy
+ZmlhQV+9pnuJ927KWM8RkV4msR8f+EEo2RPaWZaxhzqRRyCVD404xTQ0+A9JIraw3KgyYBI04Z8
GZLrQ1H2DLkvr7gfmDO6AoBAFH6Huf2cQfouXa5w+srnEi2yvcUcyjU66EN5aTT9/DV6PT/655+E
ODG2q84FlyTD9yFazj9/wbBkRUYnUOWSTpg2b7FG2NQCZzrPBgcNKxFrDAqms+3WON7S7ljFACOz
PF2FA3LBBlGV9AzHCvr/o410jsi4tdsTRSHRJK+lt7R0tA0hn/Wpqb3nfpgPspziXQM8LlxgFpAu
LnYw7PdZsCSkSYVXdYbL3UrJDLfJUl1ZuAa5it5QCNxNVLxrK2gJP9dYXlq5a+1k1+acP4bRP2Ts
qaBuWTC1bwtacgNEJYyFNJ1+O5Idx5aQ9xU5WgZfpI/7hxkYvKLyMCeI9VSxmQSN07kXbCIOxkAO
o9RcZIfAS18u1lJTJ5AcGURlNdaEoakxKozeOWhWU/MAzwvZNfPudrCO6QTYquYuXCcOQQJTHz2b
nNlNiv+Neu558Xw0dNlTkeTvWU1rLynhViTpZhxi7CFjeua5PbH44EAjNbLD1ToTR7/JL1VjkPN1
DsVsgNbVQ98bE5rI+Hrxt/VAReAu9bZXwCcmtdx6jfsmHZwoXTJcKbbaXWMr+2BJ+yW2BpJJiJLe
NrSY6xh/GXOie3h4qG3l2+SbT+MZEgs9jkxLbt8tS/g8MXuEVFsfqMhgPo4A9YsU4RdShzdG4APT
tmgPrNfeJd6CTADRnmwKAMbMJOTYr4KqeEmHiPaWXz+TefGFieNbqg5nLTu+wUfgqLhZdeALWiQJ
W0NQIF1Bht/Cr45qKp/UqKtt5UeQ1f3kKTJRu2PCj0SmzjvkqOs5Y35G/lR0LJBmOHgkEL/Q3+4n
JvsMlSyA8A6j4N1F1rM3UXQiK5G29KB5MQB5UX6CpveNbp87KEkHSzR4qwNcCy7BWgs75UwWOKEd
7rcVW8FBDhk+lbC7sntjjlPY7hthOJ4QJ0PWE5xrfV9Gfni0i+ZOk4xwsdrnB2UQa6C6XtcQ20iD
20RRejOJkVd3ZCr9g2T5p2hA/x3E5x/oQP9vPKD/Giz0P5AG5Lj/VxoQcUPM1ZO2+/wHhtDPd/2d
COTbf0Fv1baP44ISSWnxv/4VCKSDvyiZbBhB8G8I6LyweP6VByRdHsKNCfnGE472AsBebfXDA3KD
v6itlA6ElC5Gfa3/KR6Q+8MA+zciEJx06UlcseLCDvt3hJ2+okSDyxkfCLlhN0Tmdc7nCQ2BoyfO
PDKoi6cp5LyUkhoHbxLoW9Dl4bGrJyS09Jg/F+Ion+QcNfkW1SgBmQ2GzNQZiitmW16w6ptJMrVw
g2iFytYcQCE7lG9hAsBbIU4XY40gaDQJUIcFQETooRrnnm1SRDgp8hgxa4e7OqcNhR4y0uhNiIy4
qvDV5eso6iE3dkWRPBE9v5IquBQfxI6yJtj5HoJitKsKO71w+XxYtKL7DjUZsUNcFPfSCnBjGU6I
2wzK7XNZ5+42jy0CHmynYh5F3DZjVlWmh77w5pdoMcuhYAx9SymYeQArg4BFNfX3WLxUvBGBwVbr
pAHDUGsZ9LWOVf2h0+FiczYO20BetUMBKKXG5FEUpaCWdmT8VsG2+YW3tWTpwFeCbaFEr17bGSr9
ri274Ab5mHue/cKBThvAwOjLlINkhpFywR/iiI+kKerviorjTicNEIcev++XvdAhLFj+jug8GQsl
FT3SQkaUN7k/T9bjGM1TyXs7Y8ugS8H5Jk8H51PjOM9WvlXGdHtKerktKNrHWcr5Ia078cg1WaCH
nIpmL1Ou6+3ARYH+PIyHG0Gtjgw/k/SIy6RQ/aFWQC1ZkbqjBlNwEqHTfCXoju4QYLFO+Usa3iJT
aK/p79g2vRsIKkTummUHVdDx2TTnMEHHRWQRpjsmi2urzYYXjOgU7L4l2098ZaSMCnKbqDm8LsE8
77ZIJ3MbWrllFC8HlrqvKGWdXTtVIiOahCAS12Ohs/wAYOZCFByKDH2lDNqnhMYbA3o0K0Dvx3oh
LtyV3zRmGTsOZjrXpRMcOPKrHf1TFnJy1KBhOaLBEzVVhkInm3qSqlypZbKSjVoO7Gvpk9eG4ZPV
U+r6rSen3bAMxXQ96HC+XK5otEnHGtC0Y7EYVy4NuYtQNcn0CvwrExBd5vQWUIRdKg9Y8xV7okek
SwWwwj4ZWgvjxvfCgdTpIuWpaknwYQXdo11XkEWZ4XFqf+DIGtTbUY28QY3o1MOAi0rSeasxvzMc
/iiLwL1bwiG9FfSnZlSw2hdHlGZzwoganxIsghomax21z+HYSQCXNgeHDKTYQyQlueIwEspd1nS9
dbBZQtDGxsnZySv/oxZJ9e7LjJKnGcRi1nSrwoepsBnrRBKfex23zhVhF9Ev3XnM1bxIab3vjUt9
HnKmHPBxL+rdcHk1W3wM0Y1wZgJpxxGnlHCJZkAK4uQwc0kcKhcr+rqQL++ktMs3vClkosd5eySE
DjPriKLmMeP43O7KyV1OuE6Sc0eE1KtnjeO1ay3YpKLxgoTB2uO+o5k1p1Hgl6I2KIYnQ3Bvwjyc
Sf56aEnOZZUKlp0JqOo6Atst+iFIH4kmIBGZcwcN5nXRIMolHSgl62fusuTKT5gE4ucH4bStuKKb
TR5B2lxPUWQRlw3Uk/n7ZD9Krd2XIRisnROo8d3OYvOtiyGscF2CI7j01OxDXgl9NGawzwt0y8Og
ad4sVTbjeMApXTS9c10M9P0n4qWe01TbiN6Q1mAnCKQpKcZz8+LQdvxMEO+/pfiBSlRfeKSIsuHM
mmc4++YueZKcUjMUkIalU5iZNRdkcNzDKguX5wqOBSNq0t452wNltriT6pFQQq/+zkvmlnlR9p+X
QJeBVC/LOnmsthsdVBHUUMh5INFGdee0DNp9SDnLCvF+vG5kHrxEJc+YJcg5N72/cONl9RRy3BPu
qx9dgtfmruDoFgRefSSbI/ozGytOVqEKL8vBmDnwpG2Jcqac78aWcQmN+6A+56b1b8BCOveWPXLU
LNu53Ou5pl4MLEd/LjobUDCUC2OiOvOlPJJjzC5ovAmSqZOwrXUVF+eOgsvlkIcCPFr1wke5BKyF
gWID4O3eThHzDC5r8KbGR/HpOE2Ew0Z0887N62njcJG+W6pu7gK/IFq66yjBgXIkl6GbMn/qfoA1
4Nu4+49k+aR4F2vt/g50JbJdzNEQpGx2aYPLqB0e3B4Z3ZP0+5YBEolyJMIClSZfYool+y3b8G5a
xh72RxujiwT+7N5PjanbVVNO7H3k3oQ3kCdqjdEq0R0u1qCed33XcUbG+yQSxt0ZFjPJdLxftT75
LIcE8ZW1CzSBaYmxiX5VTGXwDmEA3rmN4DKdmojONBOIWe6DKUD4onE6EDud8GsCK4uJD/Eyc22n
3piclGMjyI08FLDrmaV6A3kXS2/eNX1zL0zLeNYbEkSkGZ5UnOYTIpcVA91Gb7rFv3TJhFXvJlli
iHZEzZiU3Knmc2lqtm+IR93Zt3W5sOozAtmEA8K6jR/SZbddNkzsmx2wMXekmAgdDPjooJR554qK
XuvZD4qXOi7Nr5q5UcSzjqZvIpfHQ91xFTGOFFO6tWVfbW32snPObrLDXRiZ6xYiCHIIpHRLVtiQ
8JTv7vFM5OtxAiOvxq3OJZGKCNNILKAzYrf3DYqkbZ0XyZYg3OK27ayaHjzux9tujMaDbdBeedkQ
QYcuirNBMQoMDOMpz4DKPUxjSDIpOSz2MuHZNKB6PR8ZvGi68VpWA8AGfiTTCW8s0di5r5QmzmF0
XG6bS0o1Ssr2dlzah9ioHhmg47yXIc5xmwYt8vnAfXb6qUFNVNc7O9Xssj0IE+Ms8ckUBB4BJomg
JDqsQPi4CncHTpfkApM4EYJuq7XKVdNORbmOBoWJyoEr/hb63vBO+6qe90k/mmxjE7R9dhbHYZIa
Z1MKO4XV+g2lq0VOpxsvW4Fh4XcDhoGWRoswtc/To5PQgM38pr3pcmPQngSLywRSe0R0T6O1wNYy
hfiNsLj6HAf4MSvXKpt0w9EcI8asiuQ4ZFHwhwwM2gqdi7Cx9+BKgk78rIXumcYi2/wNtVxchbKn
8Z+MyMwbunE0DWkxzPc66zXwstKN7tt8IsOj7HNyoRKETBC0FU4o0g3lvMbBwcGw0nAKSSed2wmP
QGsAcdBgrXCkagTDkze73btQ2k3uW1uzEVc6te4qlOgYmyh86Q/WToX2gkh4ZBw9ZiTjDo33PIBC
faQORlsgkeI163mRDUNM2/ThXkTI+0uqAR+4ho20emZj3zQLLal10mA9a4rQ4TTKUO8m04Ozqelv
dbRa2uIrm6R5CIRx1DoNO9SziWK0tJYjwY70rHitUl3u4pAQmvWYDR74abu5pHY0SfPoFQFEn3rB
C711sczcDqrVz1LVJNYvSmPnBdLEmHUOZg8Lo5UD5CxH0Om7AO8EdKtuuemKSe0Nct0S37+PidXt
hMDtE9hwsHRlPcIh0Z9dbrEsV70K74o4Rxfb1DgtqpE2R8Rv/+V4dvOBe2S5CTEofagSxdvRTQqs
85E7TAiS8LQuW3ZW/1yALfjFduiQaTbN9XsKEhRTyIDbn2gaH0SECuxnTy1okRz6hg+03SsMwZGI
n6B2E45Vmqx5sz3e30OWNvSIfd9XhlRky9MnUv2QOqUA61gap3ZxV4OOq31R22QAuUsHE4z3AEKU
5WOPpLcTpc22sQxeh6BBd9OkDcVGLmGiRQV6PAAr0SGOG/WZgEcdqGkqwjHZw1ncVZJB3FHF8keA
Z7yVfZZ/2U5eoG0skgmqjFJptccUlv24p2FoqCVE7kG6WsdlYzm/o4phXAEt6UwcSX7lCfqJq8GY
9BhCCsK4JZHqpgTPPrWsz8fKyepvpM+Yx7WP0vws/YSDFsnjhLHFubcBaEI8rTEWHgg9XcVtZE5e
AglqmohFsBD94f3AbTVDPHq2KhctADJFXM315dquohnNmmoz73bGjYsTbUDUHksJ0SYkEeWuYAEi
Fb4UFJI55qms9c1O0Ae9b7psuTbVxe2tMPG9pVG6fMxu4V4nMm23wPMs2AqDwNXesCSg+8PiwKHd
wKHLOTlfGPfkTYft9NRPqbnpGz/dA3JNrpyep70RsVy+wyKPCdmtpX0IJTWtI4zYK6AQbwI88xXU
pAc6Xu5JkJjlC3LnJk6KTjc+qnEOT6rsPMzeat8uSb5bbMqCBpDDVKbPDu6V57AbnHcRKmtfsxQc
9GIxl6eImDddJuXO1SkA/jnvj37WkzQsZ2srhtF50XEa3zp+A8RGtulj2sy4YstRr8Yfuy46cu9d
9MbxbsI8TlE99jgGKrYQ9Fb1gDk3qty7QDE2IJGx1ded6yW/eTnbT9QpKCPnMh/fiYdb3hCx1C/M
Wnr2zLZhfhK6dcj22HADWZzSKzEztllSuAXG6d+hnxTf8Bf6aAO9lxJwAKXIf8I9mq2CqdE38xxl
h5jb6xBL3dzJ2e+uEAE4h6GqoQINmk0zCqn8wsazUe6ByY8ZQb6VHuGJod/rLYcU0A6I+4DaJtW0
IVpJfy+tQf1jZH9vxYB/toks0i8OoMWvuo3c12zwPwePrZjYUBy/kJjADVB3gR4oA8aAIfWYWOmY
hb52Er4Mp/9Xi2Z8Xw9oqUSZMohqMXGULZHPdbqY61SPmmMaxPidhS9qvwRZtpvTBunZkJEEKtko
j1SvhFMoJ36m1Ty80Wih8FZDduglm9Gqtqxm2Vgp+V5bnwSp08jscR2hEybCzEem21RlHGxBIVob
t/PrT0o89CvwvurbDCLjt4zDEW2Fbndkk8UAdi5pkVULirHNCwbzfRHZtz4DkXVeYi8e4lHsGUOy
gcs0Q/NJExm069BMHllQaCZW2EKB0GQlHeU8yoePOmEuvyvaPP8TDrXzEPpLsK+ibHpd6lgYfkzp
XAEvCFczY+e1hL3ziNJYbDLMpMeInfQd2kdxA/Wn3vozripSryeAqFg8D643uOjaQuy1lOcMBpYc
O5qbtPu57ZElEaX+HbHS7ETeVfuh9+EUBd1ksA1m+Z3HPPDRlCJ6HyusH71rzUcDtwe/Q5tNKORc
tXFpTa1byrVkj7cZvYVGIfLRBb72mcYH9qVYL2mgJdkCIxFELAYFCsS3ReJ6H+Cvv8naWQqq6lI+
EDqG4UJ41pN0PfsmQ8j7mSZ+gf4lSooJm3vm3QTzMP5ifVpuYYB55RqdJEYFQZ+mWzxQyReJf+M2
Ay77DBSggAyI4mXhpBMFaF/sVFKX5PkHxtrlqleN/ZISz4OV207uCa0caROR7TIOQhH4k1T3c95F
B1fyKuD+ARADby7dxF6lv5J0QUjQDs21Dh2DdlLnUbzWY1ne1D6GHeWF9VoNM6RPso1PdlYvO4fm
41WToduMCjs+BInT38k00Pch4+GbLNLOF3muAxXkqIarygSoz/OgDImlRThyF+LN+a3rJL5OhkEe
AIWre2I323TtlZcwy4rkmZuFapriOyW9Yh0UeMmbkGOQWGaBBLNOvsRkocGkLRF+ZlMwdddup2jw
oCtwtgneNLqfgdjqheRaNeUh5m13fsIjx40g4/QIqNJ9cx1d3RQddtqV0XSsaOhBdsNEA1Q1hauU
99ZV6srqIxD1cGWZImBnoBllo4WwCRH3Pc5FHAex1MekxSDXIOTpkrNVI2CLwmjAJp9mW+EM7Tui
wHZH3F96nCXNATQO8RO9ZWKpbKZKa1FzoqUZNF0BNehPySUJ3HdR35D5Fr/FndV+WnlZ7fMmZjwV
D0v5yVFMvc+EChL3FVHKK+G3r6Lr9C8PnwbNmdEizIEM2xiJyVJUIOoma5pul9qOTm2UpEi2sjb+
VBOCf+ovEVyFKaXxOrtISuWsIQDmWXbX19pD5VWgGCVO5MHFVPMOLT59EV3WPCeTyL7tbBAdnoQw
PdVouNYGGcmJzrE+QnwWexKkqu04GZIu00JeC92Eb/iaKm811Y081PADeQJIzM/GQhrMsAtOWEKR
sR51qq8oQMJHyynYuUJSWJgma7qiaBjQBCbhPO0W4MRXTScYDsXoHE7TYpcHWsDx7yjz/BsHWhh6
2HzgaJSWQbzvVQxYmOw6Qreixj1EXmVfc6wYrlr2qI/aLZwv0UOFB6AAnkx4GvCA5cGRVYpgn1Vt
hH65HDfv6j4mEVF4NhZgG5n74NCXQZbzhrgtu04qK3gAYdIcuyqq+Qmqv1NjX95Y/uQcKkcFe9dx
xi27UHRclHvi3J69NA2ArqpCGNhWGYl4dk7IY9jWNM5IitjGtk9sVuTHZkMnv3voTInohyixm8VN
ANEU6AKjfPbObRrOb7nOzVc5cU6KbcbsBmrNBh/IcCTfFyVxOaXBNXB1mpIDdGle3O5sFTq1wR8F
4hfzfLyzS0mOZpvgu+QOQx7iLu1NbZL0YWLBeMCI4VLPKt/cELlmHRd3QGaRtv06z6ruk0SP5AoP
Bd7mekTSs5T+b7QjNWNGFJk2KjTQPQNHJhbUlars4XtJenlEpJ+9i7RpTuS9J0+pmIZ7v+g57s0J
I9E0pjddXzKpYBmPL7Yb644SwpvjtRvEcGgSQ99hFZXO+A59tzQrj5nIWiU/qiniZwczFG+TZ/m/
a2mCpx5w9sM0j+UjwPDiHCyK/a0f+mYrdU5OWoWiaRM24cC6pNDcpsslOc7IR53OmOlEFsDtUV4z
nFycn3sJqK3ae2iMj3PRJLci6VyLls20/PEWWH6ti1VxzQJmPTgZHUreP6/j3W+Kc1dY/i1VZLuf
/ARXlVXyNiHe9c6hsLqdVACK1xW6mnPOWQgHbJiWu2jp1JMTjcinM2G9TVElaID4SbLDPV4fRa4V
wKyCxJvI9f5IMizAvWBngqFcLOnmgo8/YNRv3+hIlPdAQAG9eDK+I9Mk+NVExHKZCA8XnZ6ysw9p
jVhwvUxkDbQLIpeV6CfzgfHBPlaFcmlhtPELji5IzyWMl7APuoOcLtzbzrbQGdCpSFfANLoT7EZx
Sl3BqbVU6rssjX8H/DgCa2W79gP/3fTFgazazz4xvCjB8xdLzxJwEAOov6VNTGGmpoCShZdTBhqE
n28Wuo/xMJ3TzsbYzjv5WnF6+/Rc/J7CldNT4JL0SIK685yEtj2sSd/zd/bEhonGBSuHIGVzivP3
1IvEc4V8Jrti7jwzqRZSv8ElFeJKpcl4owrhX+dLU939TRlrTsoR8nE5BfXHbAJ1Zied7gtaS5S+
ur91gkie8GNYH3ImULPkFToPfb1Q2k1+9VE2UwK3UTaIflTasaaX5bZNU/dBFJy8wAyOlCcWjMxX
F705ZoK8GchXLIqqXoUha5kbjAGHwXmKkdNWFyLGHPTQPpfgaxiL7pnx1QyGc+ji76QLX0Aw4c1r
sO1vOa4lf8JW2QuZ7oV/psxQr7kMqj05AXrtsRsda/hMm7G2Oef8jcq3beFCJId2rsaNnSf9PcPG
Zu11NILWzHyyX2IS7UM7LBis+zQgq3KpzF0WDAwJR9tDDa2bPFljPkyC/4+R9n89h/6HgfZ/N/X+
HzisZlT8M9Xn+RMH85+ja6riM08+/zG6hu/4+6BaOX9J5zIH1kIqGmkO4+i/J9dI+68A+66gu+H9
PMQI+38H1zg8JIQbeILAG8VA5v8Mqi3nL635nG3bvgdg0Xa9f2ZS7bqCn/XvMmF8iliBmBa+m+P7
uGfFf4h+gkDj+L0kYCDX8GNmRTeNuqT+GOgSr4zPgmgPXXurOsqYnwd41nCt6czedG6VYn9knvnz
gCrteZ0Nobgy3CIP3mCe+07XH6BmMdEl1mpoQxqL3ug/N6HaiaSw3jXe+x2eI5gdUN7fDdFMkm1D
RZY41I0bEMnAp7NoPrp6WB6ZfqzyHgQVzzjb02ROnlvb+kijMvwiwuY2I/j6NWGwuBsMc4u8zy5e
1ix8rnIS5sYZnV1LCq6os02J8XC7FH32YPfTdJWZ6t3obutkc/lBKooDaxpqUDuHaluRFQsFa7bW
sjYE/Nqzvs0cd2T1ZFlTltu+lFb4mDld+q2a9EkGCJVzfvXTMrKcIbK90B9z7zSUWbKnbopBtS3F
+zDaJ69HUOwGTnbtltPZJq33K3VGXD9u1D0StmEOZqR8SGURPjoDIbTSz8RXHUc3iOvqV8skxc5v
nIHlPG3vBrcAsxHtQ9qxv3zzxShp/E1+RQoKxY2fMWlcXCNoWj2M8dcSidt2wCny4pfL68/XRmG/
xR03fnKkGMHn2ONdljr6YEVudxjcKbk3c3/j5Ir4DuaEJ7fJpuMwwuyRfodiAaTevufs80K0LB3L
JAqJjS1e/M7M58DofgP0RtzbWdlvF1zdt1NCeAF5x8F1OVlyn/h5cSUozknzDOaTNsNy+vnw54EZ
Rdx+sUVw3cl02pUj6KOGkgCef+3ej6mDxS+11GOLXZVWtIlfKrf1ViOKqTeaPSlws6221fhqEuBM
aNzaB01lvi1zE14PtQXcslgyzv+yuMJFae2E6tu7DvHWhlyJ4pn3VqB6lOIjb737sa78P6H1yi1O
j0JTJ2eITr762fszzjp64xQysFHP+oGcmYX+9rZy4xySJ+HDS5+KMzqw9LTgPzvCK9S4nkZ/J5sm
AFw8464JBvMoW+yfHLvzV6YSBp/13HwOqFrx0Ojfo5VvUqjPnGDcqxyYV7zqYSALNQ5f3kRsRetn
771r8LhhvX0WpryI3Kr53hlI76you28QwFl7F7xQq7mc6Yz1u0TN3X0T0JkjREG85GPLtqYy91dg
lmOrXKruwDt4FeH0K511d3kYBR/NDPKltv3kOQNMTovNje4Spes9eSXiDDXYPflenx4MVdVNp2S5
nXGq39hT9qxSvKRVq5qvrkhO2AjCV3CmNBQqrEUqvlxxF+nh0DR8hS13hTVG776B2oDU+fKrWXqD
Zs1nXk4bUpP7c9Nnwt1S/lYPGIbVmmBm+aJriPBZrtzPynVv8CDAICy7N3DieIxg2G/jTqsHmmYg
Y1XwK08b7xVxjLduRje/FwzQ904V2meIOPWZYXi1x9fu3oXSjzeuGZtXq+v+dEQG/C76CzzOs2nH
lf4xnd0AiQgHjapo7CeoX9wlygw3Gp38wfVhGTfSRdTQlsGdlrRejWo8qMEXICsnJ0R+DZDiZr6G
C3vRbQPqZHbWfASOg5XJ01+cIhemwxOOByi/xwiI/X4Qdfzs186HjQCUFmjUoS320IfOMSMTGErX
THpzbgExfyyGhlSMou4+SgfvumgwGf+HB5xSeX//jhQNzd+/Q9TVe4e35lRR1t0NtfmVOFb67nhR
T/s/I8R36rJ3TUhK5TPfU27MCmC3OE17qgvLjN7KncFWW46sn9x6Of58PqtaOjBEKOx+fto0T9dB
9FmmQXlD6SUfS2bIG6GmeecQSfiInyS4kpH7/vMgNbh8rOGE+Mwwb36+oPE95IsdF4pVd39mj/Ar
rDrJqp18dUuKXPUwex1/+PwEDmfnyKHZ/3zoTuaqi7L+kTyK/jip4CWwacoV7GGvKhYjN4pr7eqQ
VlScsQXWvahukyjJnmtwI630S4qOqYBXffmOGqbzRocl3M3Lh8i3Dmqyh8fUTOJOTvXrz6f7sQ73
GcCB7c+HBTxgdM9jcd17Dai3l5//rcuCdpuWXKh5WTjrJrLkR9/0r/hhrIfAisGDNFG++fl8kdd3
mavLJw938hAaD6lJG1wjy+4QKpTFHa28dAtOxH4wnhOuRWjXz1NMRBKegV0WRNk73Umaxem3XegI
eVis7oisImFzaoMdgob6ufO7jx5u2Du1ysNbPE/dS1/p9iGnqZ5K079YgZI3c9DeV7M6K8JGT5k1
OXfgLnHtjQHQYjJXV2k/RS9RbE0bP8qdWxiIMIdZG/hif7ySSFBxRInyYQ6AH2RulbynafKiJWVp
n0wLVpw717LT38RxMiasLiNLvxq3NlmQ1yOd01M118Wew5B17wuLvPqBbJG2kIfFVQNOZiq1KYk/
LYXhqm801KNI2UdcQ4ALaq2eaMgT2hAO6qWvpUMc2b+wdR7LjStbFv0iRMCbKb2nKC9NEJKqBG8S
CSTM1/cC74u+HS96giAoSsUigTTn7L224707HlUvpfToS1jOe+vK+if2xSWm1bipSt85ol5dCd8d
8L+qiUmEaT4CWnp20O7j4Ajkpz8SnW7o2k88owlpjdePPpuodp4CpEcmSli0w35sBm1fkGp1FNIq
dxGg5HMfBMZG2IN9xekk1lVfFo8VCXHE6kUeHjaik0vVGm/5febg6/2UOfOgXfs/CRWiSidefVEp
j/gQDQ9W3K6pvtYJjfcZhNTTOh7tjIqqudNIrvgL8wbGQSv/isY5Nign/pjddDa7WP4Z8v5amvzd
MRtuJU2vH1qeT1NQBN+hq70QLdV+u5rCiF6EX8RTfY3GqL6UY/wUURF94UT9NTI5fJYBd6YYzOST
Yj4NvLqfjoikEOrjhVolg2hPge+M17AR8TLLpuFbBPrecZvmjYGIrAuTFZvbGfA1rfJqOjH+i0zE
T8QcDUs9aKu3zFYV3hDeBkCMiwUzL4JPH8+lpozk28ZaGvPMWkvzyStoQIFI7RfUDMtXG2INuvw6
fbRHOEWR2+JYp/mzay3MryGroMyT8kAuGQGPQxmesMz7m6IOnCuu1hSUoqs90j8DSk8O0iONsIMO
JACSg+z+Ds2tiPrkT0dfexHWsnlkxKVTmIE4j3unW/NNqLdwKnuu/PSO+1Rvul/ANbGNxwY0/2Nj
C4qbvKrJuuwodRK976edrmEr71iW3U+5PgqYG4O43E/J2RB8Tm+q7LRLWdKZZbmwl3SgnmgkGhsu
oGhbuqp5H+Lmw3NG8yEqnfGRIsLl/jT9RAgXdaKvbdYl78gF8Nfk2Qh5Kb+0eInOCC3UKgVH/pGZ
Ee2GzvuDRfTdYFn+qrtKIz+Eute/L2WxQ/YtiNN9XFebfhriPxRgoTXKRGOQcsWu0pjoBVoEmu8A
nO8v8QVVhNGaPjBgMdJF+nTyRDqcKSuBsi08gH54z+8vjWg6L3JDxY9oIMJdBPt5q+jEPPf5TKYB
hOaVwWuKCmYvFFETrCuDVwMb7zrwZi4DJkb0H3n5qcdn5u/8YyrGcadButvcn56zFAonQN4aNdkh
LJNo/c/zEwvnjn/HoG927Epb++fPgEf9sgbDuyEsM8/kZpImhk7g04tSsPChZ16nCtu+ZtVUeQdr
M0LVeoxc09rRVGxWJQPWK3+NtaOJzRzaSf0aJxVOV4OERBOb3+vAxmtJ7psEVB79kbpXnBPWCuuk
RTMZCAmMR/mse2mTLgY0kc90yKKbS1eHUtl4CNF2LvCBiIdRhyyjk0B4Pwsrszoizz91oVeeAmWC
Ka/0bZ9l3aXpu+4ifbu7pKQ09HhiT/fnUepS3VLyoc4TtbF7emsWV8nj/VBRXSShonxIbdSJSdNP
fHw0+ELBSrccmuzJV1r6ZBUIWihjP9zPDMcGByNgOgSIATZ0xLBOFsAFiLPJ14aIgzd8Njk6aks7
IoYO3gZyFnTava9V3D9pejLuplpDWtVp/gc+eJOQcWO4UIocbpVWfVPv8j/S0W9WllPRMI4NtUOb
o5OZjoSmz9OPItLaHaEtYGPJ6frwzPY9T7T2lhRgS0YPpfb9ZWnfMQ5gpN8Cn9rZotMetZmIpTS6
o754nfK2/gHXhK44zvSHpu2qva91JmpZcCVO2dm7UFfH+/vx0s5Z0233dlAy1Aee0fvTqrPlzhd0
sq0y9T/ywNxhzypfhMQMI5to2tBAQK0279AMPen2FNOJmAvhZpggA/FVGjC0HKRQ8PLmVPiRKByi
ymiCjbM/fyYUpTbphegFLtUQVzTqrCuiyuCJDPLw2DRcaUQXusuADnHBppCWZjgoxhxb9Gcf3e0a
dYBaazqpXrz98oj+6YItxb2CWbBOVZujDWAbUre5exyEESAmzJn6S1VR72V4bMOCzAH4gSvhBt/o
sJ33QHPypVW6NoBVP1m7aJ2v9GqmbQ9M0bQpf2NZ6j4cG7qasN8RcQZ7MryZeF38srme2xdkuLtQ
mtiHou4xwrD4W6GjdVm/7BEfAboIe/eCuGod2InggufMD3y1b12EykFqsr+z2atjih7fNaHtUbKb
T0byxZAanwGkuQtS750PZSrkP1Gv8XJcfoUDbhcqoX+mSgchp639q7LaJ/C4ZGZl3NP3QdYcjM+B
Cv6DyUq/NifCDKkO/Qaz41Zo2ZdCjXiIPAmkkUtsI6dob1m68TOw5QCQ2Z0YmxUE2jinLtu/xJrX
HYAl1+epVCev0dexOaYHO+xjzjoASjlRmlPtGAz9KHwr2x7f5Qi7TBhbetrmlz2QLjM/aJnM/bKw
rjSe4AYqGmF9OH6jCgGBLqL+Qo+DDIjS+65ipiCbRT09hX44Rihjt5jC0oeq1PqV6GnN6Xp+jgjw
uOo6KTfKdXH8Ut4fSv+gx1iv9KT+SoHD47MM8ocSce8/dacRHN2y4R86D7W+1lmFoS3QmfYjs95X
4x1r4m+aUJMbN+vHN8wSFjAsZZ/up306LMoqGV+kF4XXOqw+7093s8rcZ3+8ytz21aYguzB8t3wM
oy465O7YZ7vKdFee0wcIAFP4VqzGXSiCQDZxtJ2GWKlTzjL9dD/99yDuPy2Gb9hm9Lw9ZMeVGkFS
uPotG10P43F4NtxOv+F10m90+8QhTDEEJr6TXoRVcJ2Y7NNq6Z1jGmbEsZzuJ1Yv1UYbEYLR73Vv
JBY7pnW7P47GTOxUzmKvHs34ZpZNfMuMNF+6jWCSpQF7kaAyLpZyvG3t5PBoNXkzDU0+qay0TnSJ
QfOyH/ise9bqWPKLbTpSjbZRcNJWizPGSyJupHAezPmpqkeBJfMww5RWTaeg8IFD0S3jax2m0z/P
MWevrJ4svw5n+1nn4gfUoy+arvWOVGm8U2kJ7wZdLufWJRxTk+wrlrBpo2Mzhm+h7UjYhrHciTx1
Vp7fWa++V2M7D70clbWvLmzHBTgwc0PIDd0LP3mK4SQWrJoeqYRuDEuTj0UDyM9CiwuildNgzmbD
7UxcAonTqzaV/TuQ2J6SR68DrVXBZ9CPydku60+9+SgTyO8TCPCQGExCYcwrkCTgen78QihgPlO0
Zs89eR9aLA+BLiQ1QcNatcRKopXizUpyerp+jv41lw7whUtmV9UV62x5RbRS7NMJWWSjnf1aHodo
NDfsSLxVGFX9SYbDsB4sIhmJAsSp3xl7b9KMsxrEi6ZFp9L3xxNJlO4ZvzU3H613BDV1BjoLwYhy
opPqtHNTh8XufvbvwRZDuY5wEbIa7Uryn3IOjVUefbOJ1rnBdIksIri2k+wvBH0umhn7ngzxM9se
94yNgnA8zZMrgyvtBceHfmCj4C9o4eIBtGBCOUbNams+9EiIj7ppEd7QQrhHgto+uij/WIqjo0Ta
3j5mQnwmpGhtK7hox0TzWkAKwu/XfZpKdOgSQ2PGQmHQDfuZFNF4RwEALItgLJvfZj2/O6cs/jMr
kTEHwcuAf5B6wv3Q2+htQKjxKBwvvjhVRMrz/HzE0g3fD1NAPmg3g0DlSyhh6nMLmd+GdUpqj71e
rP3mjk2aFE5kqMOK4LU2qhcyNfwdupmL3REGNXMHn/Mq7ZdBbqBlbiSTY495Em9sdtX5ZAq7kISD
i2xjhzGSPT0FUaRGg/5OhBkxYVAros48lLM7O58PkwMcKsbBf3BSFE45BYiNaILprWLGW0zDIM+W
AkDhc9/h/pTTOUtILvPZaCLI4PR+gC/HTgFdzM6YXwyqA15Cl0xvPoi+InfbHe09jfaqzdse2nEv
dbpZypoNS3bR7iAMyhetiyMSYrW9zEta7QjiAbc6rXci5QqfKusDZALeidSZ+NP1gSeKVCMr3bA+
6DmEl/thqonbEo35jUgGSA8o7RfkiVDMPMXOlE/tKAayhg29fZ0bWz/tQNFTqPgXSuaaRm/2hNgJ
LSWsNUIZvMswTMVrV5AD35nidj8TColhraLnqXfdc1p1V8tX6BMraoGV/ZcGesg9DMlRqkInwgV1
WEsJ1BVodgmyNTa+EQUuPmWrWMU6tiC2NuOyNg35A6Ki6qp40883p+N3VcERQXYWSyjdI+yuRavp
XwrL3pmGU/tm/iSBnr2JyQovXR7+Rviuj5UZ/ApHGCh9bIMc3XEyDnTmyU9oH7rArh48eLOJYZGI
XLw21qBxeUv7mHTbWPgaX7fBFoNQolPC9h1BdndxiULaSsbCTVPkv43bjwRBTj8BMoenJgx+gsEc
UI1P6tUcUKLqfhaf7qfKNl9Tuh1ru+Ju2VuqcN7obxMPZvdn19OJoeabPLdTZZ+TJPpThSb/UWUn
1CLN8T8/CNBmHiVY4ftTSEQwIgaBs9FLTWO700iuDfKm1ThptxqiyRZxHkLrTnfhQOLyIZJSvmIf
bl7KSA0PLnb5qI2al8Alwal3dNj8NRI8vveMfIZcXu+H1OzltcmwW95/ECaFICwHC3ndipwlUm4Q
EDRaD7Ts3SV4B4Pcvy45xRPuIbfO7C0Yv4RZRKZvU9L/OrUbwsdAtNwU1UlHh3FyXPWfw/25unww
RgByaUU5Yd55+9Vsxv/ADAepRfbjesoTYeLV/p1quBROgFaxNbARokO1SRSJ02ukOdNKEjn3aiHw
Y3/Kut8b8UXDwwInZrCfYrzPulOO/HVWMJmbtsheUmlo28yDME9Ytb5CjMNQ2Gu/TdsYx7b8axdU
JkKM90sJroUlRE12c54HR5OW/LHRW6S3FA3uTwGC3AoqWsuxMgDGWx40o1HR9Yr8lk6YHrG6QLuG
Jc6F+DB2am8iaXi5nw7+c6TQE9DJS56E0b1Dqk2+aK/VS1Mf/bOp6vShJyXaT/VjOA1PzVCF26bD
/H0/oPErOsJNszfcaPnR7ims4RELDkUQ+Y+QkcXJGPV3DDp42Aw8N0uHW2TtJvI5wjf3WYVfplQ6
wVHod3I4DE9m+ilio3vE6mM/TYNzZSu8s6w6+HKoQ2C0CV81IjO2HibTbdB6JNgxj0DSHqbL/eDG
hn+aGm8he+IFgXOPR4GCcuHFnfvgW1htJwVNBBlCD0q7n57DBOmWF6K77RnMjqPJBBOLS53WYGJ0
3dnBLqDCFrwUTto9aRDjhKVXrybC1gfaG9fUomptDuGHIy2wmwXKYjW15auPpuA4G2QXNHLLV9eh
Hu2abKttkyCiwrIC4hBDAI0avoljOQwoSa3+7NH22zSGMJb3fA+963Yec9HtfsZl/9i4g1yECItX
DUxuhnhU8IM1dGJlZFh2EaaBAVd9vnaHoDxT3qmPKYmrG0th/BXREfh08ypDWqOyq99c9VY7KBlz
I23OheWIsxjN8iw398f3Z5vU2Lp9kh5Kz47OBXHgS5V0Gb8f5GzNsyW5IPxPZ/tfguhoZzl4ZgKP
GFqy8Oz3OhCEnzj2bOW0MxqXIWXirEpwEMCuqAOQVn47fQG+i9d2oKPiCGvCdsMpOkMDQ9unjbsq
ajcURpIj2sl1PWblXpZ2cyPbvtyQefVtNzlyKOKCnqsmJC2vPzZFk1xRVSZXRCsEWSPcjS3NPdqz
yw9UAfg7T7+qNly5jW+T/el17sYycLHSYUG+IV3K1YVbvQUDZlOpkz0/BslwKCUyKvAM9+PEDCQk
EAnPV+qIa6zfxPnQPeVWbSy8rNJ/5pBictLyX02MDMwQjr2EUp0laXDGfO8HJwj8Z+Vpxj3PaFt6
KyJZ2itlWfcaZjmLRN3bNkXx7sQy+CiBRS7zhkYnhenquY71Ezj479oP1C5GKNuHE+0ao6xeWx0e
LhrVR3fhzUtvDRbXMccTxBtOYH6jQY72Rj2VxEr65ZFq9XdBL3JHndABa+0k8tCa/kPriuKq/vdg
QACVlPV1c0IN1f7fQz2fynBEVKibW9vpfYgtZLdONsxWnaWN33jJrhka54mSgXmo2GhBotDspxSc
3E5X0L19a/ySltH8dUhMARudEJDl+xtZ982PBfqFwAzNeE1Colion+mH2rTOWWeGN+KROrLkTbUv
EM8RsYL4IycABSZR9jXUjOrC0GcNmRbv0fU+MwJYnyalALCHtjgpCuePws8+uzY0P32HezHFDH32
B2+6jY3+ywKPalsvX1zwGgTyjp9eApqVtO/2I5rBoHE31O/UC81FlVr5G2Mbvh5tTF/DtmiWbuwT
PjKG+a6Oii+bUK0/houmUlbyU8sJKDCi1riYlm4eaHEjzmQT8owtl54toqlvPFRLK4g2KHmbN3Ls
xW4KTHcTj1VFus6xzcfqC4L9TFmLYzrWyRPRScXT1GXpDlDouAxMI39S6URXDuaKmuS4zwMiFAbP
I+K49d+CRjOODvyupT4l+hZCu1zey4NZMMCEk9no4BZlhT0WyfjAdgh8oJeMp8YjkDzTiOaxKpoZ
smThaZAmWXuOek2pra1MhMTwVg13O2om4RSEk0Jlsh87OzT2le41mzo1u3cTbDtF6PpoUFtbSmTn
J93NnJNA/Yr1xhtf3KRfNSNKvXFKh11NyXJNO0l7l1Pz7aO9etBZxD1Yk/t5f5rVvrV2+Z53dptF
H/w31qlIdKQtiXPKPT1bwlHSQCgGeNUVPZ+mVeEr5t3F/dfpuxR7XI3Z+v5vUgGh+Sh07xqIMLyF
9q+uE36R1+RTsvDblsmQYMqU1jbwiQycJTIS+cxEf3ZJY1meJzZfhyDLfykVMFyYevFRDPq8If6C
ctddbTSIa7Yh7bFvrH6RJra/DmtnX/ss9EJr6QaEEVMCFsuoRU1iOJShBkrL+6ROxBbHF2mwGrkA
s2h92wR0prOaVMERqa2NnnXZz+JMM7K1p1j+wGa2d1TK/dVAae9Ds3DlWVmfPrBz6xcl9pMVbe1i
P5d4kiGctmYCvpBqefXHVOhCp0mD9FPWfLlteCtj61KPZOqymXZXg3spm5G6p02oYAfvBfahtdXq
Zh+p8EoE1invpnDt5PVEFmPdXqMWqaSYY3VrJJSNLrYIHM3HrqvrHZF/QNsiu9uEuT2tJmtqrmGS
0pyrSNWW7riHW9M+3g8p/nVQv0GIHRn9HKao+oJ1mJTeoRRHHJf1IjW43NDu/2GbTO+zFBi1YVTE
g/Uns4X2psXI1CmsJ48toZkbbY/LKLrkaddvZejbp/4b5X9x6Bm9NDAoS+nf2PSV5LRXLh8QGYIW
ptQtepG30DOcx45Az8dw0iQ9ORg4eFidx2nAHgjqQyxY0J7iKPu9P+3Przf1HxpR5FX1qykeIE1S
MVqzuCJkvi//WkQlz5WzXRoZLz34gaxA1m4H4R/H7G6RIIs+rQPiXHuCC6jk4euCG7dAVpWeYbuP
hL95ITKszHid4GOzQeStupM8VwUOdb2Mv0qH90ZObrNuo2SGV5hAGJhj11ZS2mdnPtwfMTrJ9ZCD
yqMVRjyErM1VNOntJUbRva5YNCwpmLIbDzBud9pvgeRl4STpl59S2s8MczZqeUCX4ngl64FeUMVn
F4X91o5qeQEcMFDPDffkhmNC4gIh80xcJtNMiZbxFsKyjVXekARZd0P2FKqHHowq0R/AQPXCfIip
Hb9lwca1tWKVNDWGER+nXWd/9KwhD8Wo+j3bHhAu/gxrU6dITd6WJiEwsayipFMBqXUeWlBjMKKh
fkTUyGRtgbsCf7LA96a2wA6+Joc4DQxxm45Qrh7PT+CQtB6KmG2m8PwnZWMPNIuAbWEACbTHe9+U
SfUq4TQuwiKpLzIe3snBa7MOYEzvxc+hrxlLl2Szk99hHohqfC6SPeZrUxsg0cHAvzcDqdeOE+V7
m3ypDVsKpkDYoJrZuiegVil6V6RRWLsX2kMZw+xbYDChoEvwVgRtl4pJ807756ssFUyS2r0kSOoW
MumqB2EQNmKfSUGG6qzGg9bWwMChBq4Mr39kJ+HvoyxXt2Q+YLbE2VHVCI1ZhjaVGxPzXDXn0hre
El9Cud0FGrFSg2c861rmI+sFZYCDYNwoP4BvYodnzTLVQ0gPY0umKd0hgHbG1Ps3mxrYrXYxdHB9
fNIjQeVLqM6tj+L0xg6MfUTv1osC9fpi6vPTFLLH9TqcfbxCJ+vMvY4U+6EppGALB+slsyx5lKou
YV3qxho+kVrdT8GtWg+C0nPLYtSRY7ua5QgMLu1kAwmrgo1lgnzBRypcXD1FRqhVrse3bkdvyVno
JqY70/b888z3ByeY36J65ntZScNupctuKhXDtrHqDD8y3IGx1XuokXDaRJ/Rm/IEnDTypyd7+INW
Pj/QOpoAyuMIXTpOc3Mx3CwN0fJLEfm9VMnlbagAs/aKAb434ZfXPmnH+EzkzUPvjKS5wXg0gRQb
ux7auo0Lt3FImEknbUWFLl/XdDPKoa+vmOLFrXZsJPvzp3U/vb+2S7Eho3/3wO/XRS9umhW46L4I
Ssl7XFBGXC48C3h31WZwaLqGiGRaSBHbx0tZ++HFHqclOsX85gqySnvlIuV2h3My9Wdsp0hZSFik
4vcz1Km7z23dunhNv9aAIt1in4NfufYRG/oC/B0clPkjiRmr9rotvnQs7Ugi2fGSxpjs2giSKc0V
dFt8ezUs6LUTp6/S73A69Ga/o5gyLpo20+jNcQjcvDzhdbv0SROeEH3uhJ39VfB9VuEAnM4LKnce
8aqlo+M+Ci++lRsbcBHjIqyi6gYyKbnGhMWmvl7eAkeDohT+1cgS2bpVeqxJpT91EP6UDWCeHQgQ
7qxybuWgC/5Ugjf8L15J9YBLDhlnyIdvpT0Z7OM8CGGElYhub8mMEpRa5+/vUM8m+1aN6bBMAEXK
Uhe1g7GzWdmgpxjeQfNzl3rlFjleePMUb71SFZYKpZuoEvdBYQGKyskDSQ0Cq8axP/Rtaa6lE/4Q
G48sTxzckGI+xiT3lqU+HWcTmIXKEu92f06YIRHwvtw2yiZ1tpHfnS7Mw/1enRxnTkeo7dX91Jxv
XYhIVCRBVHUBwEu+HxUkDwjqB0YIFezGeSQoFDeBYl/56PQDaQFQRiNR01l9wrB90Kqg+sxD+0/k
ae6XPwTQ47r+xyzGC9FTxV8n8nYtiv1fC9Q5jG4zRgBI+ceqEIza735Y+8A7zFtTw99YeAYpqLoY
EQ9mBC8oxCKF0ZzMIEz+lEn6FIxO981g+KVKx/00epy13ehUH7NDiSjoxn7LJuXDCSa4yQo1aBB+
7j+nWgESx8KTnAwUzVOuoUfcpdxl2KxAEbj6ehp78zqorNmgFehh3856lyJuz+Qt+Ftf6IImC5oA
kxSHo0b+w54tmTgEUo70+hwIsQG2jBBr4q5JxXSCX2ZsW9MxzvYYEo3mZO7FQYy8QbKuXSNWDVz8
fnkjgsNd2Xg4HltCpphEM++pcRJr6fVV+RKUEL/LRBooiJFam7aevZMjCjmojo2PgC7cohZt+aV6
lIEZmuQwKm96I4Y/Q0tXT/fLX+VmG7eNYvpbOYX3uqDbnPg7HI187uAB+FSYioqQTGNTJ1kO/NLa
KYX6BT50sORg/8GK81CPTfKTZdpbORkdFmkWqU2rex+uQjZbixhpikZ1mEg075Vaek4tW29f+H+x
TtPZ7dvMgSuvVuZjQ0V11ca+vFmTJdftOOQPTlclGxUm2sVMSVJokaGcHZ26kdbMVWhbkzuNweRY
NmTwxaI0aQoVyKW63N6TvpsfB/5dAsARNyci1LY9eYnnyUKPNmoO1q247FD+dsM1LdlsxKWwH7La
Ak0Cs/ox5z+76qFLPckYr1ZrGuazZYE7woWZvMIgAjXixuMbXknCDFIv/uhm9ZSH8vOzFtO3nofF
N1S1Z2Eh0aplfiY+YPzb04/FSUx52Quxk3su4fFifPvnc4elzzoBvShCKa4HVvWgIAZGSuqbXUEn
0W//WpF1ju0EvbrpPSeuSL577itCN9TnCAWEP9YH7/ZE0asyvPbNjkxtkcFIeOlqEyR+rQ3P/UjF
Xepj8WSqbFgJlQY3U++zNYRI/UEWrrMuA6u9diUFkY5EnouO52Armzo/6wLEepWGyUnkbJWcsUuO
kslnT6s+PTiIqyGl5MV+TCLnKFAh7aoClXUj0n4r6AedG22yWHFZyTVgON70xB09oHgWIMLc/kZP
34SMjCY46GVGskGWP6Owm+hK6cNLF9ISoGCgvdrsOhfCt6AN+MQ5CEdFnyOXdeQb01ca5W8Jg8CP
q03XSnrBH1uY0Fod/VefynUInRDtWcn6DDsFwDN/+c/HH7iUncJZDEe6bO21Hio1ZsbeCpNfthXH
zu3ln6YNbkFZmt+VHX54aK+/Gg032xgb/UdjTu2i92VEtQfNhGq6/rUIUDa2fZ2+OPpg0+mpWZyi
9Vgx+MhHwpiCVQxL5ca0M6ztHimC5xN6oXIypmMtPirMsMcuMf/ziLQIarszD/Tf5+6PXOkX1eLf
V+PR/8/v/fOTf19Oko5yl/++8r/+GUmRZjPZxu2/f+/+uvufCQvSx+gQQUbOsvhIrGN0xGjxn4P3
v4+KlABSnLEIJmsm5cGqLnlH+ake46NFb/ma64Y8RT1Ah/kMfbELgLwtymPuT6cZ23adkORe8pEd
TeBd867CrJBybXfp6JHMkSBnrocYNBd0je39ST85wdNnL0yyxaGNwz8xq1gQ6KmWX8RQr2OK2lBL
9IJptapvuZ9ZTMsVm/Sm3rlW5NH41rybTRbWgMJ4DVoOzQkbtLisX3SvdE99jVHkfoqI0L10lfN8
r+kCopUnruzwUvjNGwBZ/yWzvegCBe9Po7yUPNRJHltoevtW9EQdNKJ582usI+TB7ltckXsj6vR3
oYC122azIk7C3cme+8otM6JbRjjkViOsA1PH2oyd8bdQi44WurRQyNUmZoBU9OCDoFe4bQxkq2b8
pvWJ65PizozxAuThiaE5ukxJF/FASgvRXsSHLOT8+gqfZd16L6ioikXL6nFnsBli49gelUz/RIgW
7A55LpDcDh8AzhOtb4AXioBVMKbodYhpcAlqkYxqhIiaZYN8nId9c4zKXdUw2LDWJG0tIg9OeYm2
TkwF1U8ZtJ1rwpgqN9trUcW02QisIvZ66Apip9SYrs2hgVyfE5sqlAIsMEgE+uUlATqLpfMbat8l
66OnKCdrTYygwBQ1MD0uyGpF4Lc2jJtD/eAx8b5L1jHrmoiHNfU+4zESaIlAlrxNblmCKmne0F+1
y9J1Ym606p2KExW0vhQrObgHpgZ7lagRg1NdTlCW0zV3b7gw8rqC+oQRPk7kaTS8dzeUzrYlhop4
KGpL9E6a0utP5ERBC0MVjRE5FwQQ1dG67Ipyl1Gl6cAaH9WEJ9bw3+osrQ8OKtijbTrUBUZhLITd
WuzF1YQmepx26cz7Lijhd05L3ExAtziHJuAxg4Jws1d276B9y0gSskT/WQ/ZulQQWoweaHP24iVu
/zefZERaX/8J5KTdRPCPljGunWWqBTUwkaGBaKPW09A/WfUTMRDBFQ/JtOkdgrkKoEyubkdbYHD2
wpV7N+o+y6mngi6t57z+DRP702thOFje5G5F2R3Qnq6zCVJI11VvtqXUqtAriGJifERCYzz5BHZq
rkSu1mUfbdP46znXttE7wWWmdUu4pQX3IxzryHGq7y7zNlYRbAtnKh65QeSB6G8cGs/6FFpvAyks
PbpQj+bIt+1CM/ZHUIt1jKLH0mkiowBqvs0oWIeukO+ksCPxaMttn5hAABM0jGFLs6Sd/M9IYFo3
TFiGbQF3Kyx1/dG1rUNNIESAhfyr0uclD0riBwg99skvWTR04eiBtcc0M+hwJGpbe7EaXUMoHYoN
PMbwEyzdwKKHyspE46STV9CJap/gsXmJkuhy/1lCXNiybER9rmD6PHQtBUbRPFckUH5gTme68pRz
s5pMO2pBK1bmKED8Fs02s/RXwm1YcDn5DwK26TO3oLJ20BOKPvQ/Jq3bAxSip5wl9svo/kSo+NmH
OZuUbwZ/E6sP3MPGL1f/MTaM8MdH+y+jvGWBJ5gACIEQ84TbxvWrj9P2Z16cyE6rKA22zYMXJNcJ
D+9PMGUvw2yQjcriO5C+8xmRuMxASwHMt/1hU/Qw9VHTFIf7o95B9e4TbUGJfv7Jv4f/es1//d7/
+ZX7n/j3x0aTRVsEn+fWExGb5yhaUUwBLjoferuLgGD87/n9kdURe31/RDDIaJIY7OflIihiuFws
5ceDaUVHdyyJbbTy8aDgGxwy6CcrcjEBYVYOmbedaOBmKJB+jQ5hRD02uaUf9dCAMO/UQNtzilLj
k51PrKndqeZNjAlHJXNxqNP2Bxhbux7GKibmmknq4MDUnpb3h6VmAO6fn/zvn3SO8/+8/v88+89D
c9SeatMQm9BTw4HsvuEQ+aQt6fyX6s5mnHVVfbg/6pKY9/P/PPfvS1j2rtn+iR3oz/Egm3g8TCNI
+w7KyUpXzBUsjEYgjk5FYKM1H/45h27WHKL/Ye9MluTGziz9KjKtG9kALoB7YVbqhQPwKTzmkdzA
IoIk5nnG6/SqF/0UerH+wExVKaVulbRss8pFGJNMRnq4A7j/cM539LQ9a3nGfwU9nToomj7Y9DXn
CVl6vjN+vjc/f6MET3t2BUFNEUG/ZdQzDxTdWaWAi/U0Lrils5M1pS3Z1QOuFb75z//ZurjkT64N
D8ewt69/Xh41oHTAQlxrFTXbual3ZCXWV3wCfjkSE9yhk3Ut7hNpp7++Sz/fKmN7q/r7iUEeBxLJ
AK5BLhCUimwmGMKq1vOqaQvKKwkRRS5gC12jP6tOUnI04c7KCHEYmM0HssvuSWHFyJBTQfYd2zZz
ZO/mIIM6QtmjC2ryq6ozpyCR7MASUHDnShJvPjMpjXWCyrWmxKnDl5+/6mcyhstoOaLPGM6E0A9n
Em4I6f35y5+/2UdLeGzI9yWcy0Ll/Q3rJqbSYfwYbI1Qew0wTEo08sGtiuJoQsF+IaXvOFvu+i5S
mF268dzYLQqsakoui5blAdHK3ZdRyL2Ncu4TUmzHTj+dH4xNODA7x0hXTmDEmbxvietm0ujVoS1Y
CA6T59iq5BlBrEM4kTsDn2wBUZOf1rkAL7po+qVibg6+FDwcl63wBwB+1xk9xRabG30SAmv2ofVu
G4TQMXncZZoTXQ8Q3y4UTmjt85kImAwWyADan70vrDmr85VdtF8aRSRCppnNtYtd4NboGywA+A2i
qZm/5DW0yFaH3qRG9xbr4KFNIGzKJAEaBkQNtO5LluJIma3wmC/tdY8Q35tk2ny29o3usvZzC3eg
3jExpSDmCfRiJNliu2J/Xrbs+ZX/r3Pt/wkIwD9Htf//CRUgMPH/9//xb/8PVMATU73fcQK2//xX
ToDxi9IBYALSlY5lQwT4CyZA038xLCnw6OumMKRlKvs/iPaG8YshFAoIzJ5KJ3WCP6Jn7OM//dH5
xTAQ38Jc1cGd6htD4C+v6+5XUH33N//+B4q7u4oSuvvTH0mc5qX9FScAT78UtjKx6sEKUBZyld+T
7bs2A8ta/FigZicx4Jk+flh5yk0apTrbDkB+2lr5A6N9v0VAf3LXikgpU3KnGE37EMf4DsY4G49S
i7K9myeTZ2iOdQtcFqdQBolmGsWtwIXLUU56UWfQD5El+Bov0iY7F+ROVzCBipZRPxn6QFVgyEMW
ckAVWATOU2afLaL+PDOtm71rwI22cLO17bCJCUnvWqE/j2CFZnapPqtUKtAYmzEkZxAz9mlc4otb
EWEzNumDZtWNNyfpUxImo1eEd0NLIP0wZcQnk4TuqBGNAUiUHcUE9yKRs3MdAm8LiYmv5Q+iNNSE
Hvh6HpaRQZSwg6HKxK5EGyQs+8VkmX0qenj6yvSamUBFDjuMFdT/abYFo1YB3diIKlfl3qh5OZHQ
UcyKOGV9vkZIDMhurKD/ZlteUuck3zTVXH21tewjFRWPbB6MhGbIN4HDzGFvGZQVKvdeNeduYgCG
NzakjiK9HsXEu47/oAJcXEXuaSzWu2lpjkP8I05d5o/Jfnb1x8FwXka1vC0lS8qlh/JLOoZY6vMC
bGhXkY2SxcyhVqFebG1ad0A+78v6mLbl86oVz8mi33GF+YwCW68jBpowEDF5RLx/Ak1ZXCCGy3ob
z+5xQP3sm8ncBRxox5jOCKCbYXIcA9okrm7gDcymhzRrzR3y/tvQXe9MJtw20hgI0fSltcTw1ISn
YmCrkkVhD/SasZWJnnRgCi0bEagk/ZGj+EWaVJ3muXxfL/EM57mtVAuAyz5UdjXs1PAZ11gMZIhj
gABmLV1PSolv8aJfj4Ui3QSRLs2u+wW4NMkoSXyKCw0XO+N9qcgmTZvbBPfBkoak9Ni2p4r8zsqM
O7cSjlf09reFIExZMDWCm8lyvvxRibQlJxIbYkuOedtr+6JyntMJz6kVWz5B1Yzd+8V51+em8ZuW
3LglechmNHFa0U000PqVKahTTG15BG2OEG18QN7MN++Gj9i8AwttED4A9ylic+yZTvZQSZJ5Xk3J
ANZeqrPbRqzjJwomE8Y8yOfC59R8sRKyoZd2eMpnPvko6e91fMe71sG8r802yqt0b7TLXUKLio2s
uOSsvHfIgvwWNHiXhD6sKFazZioDVpCXZh5SVlJsIHu39W1OZxAE/fY4QZHDwPNc1+oStsajSJyX
dCNV90V3YCvhHjN4JXsbmmQQlZU4y05D7LL96j/+tWL/cjAW50qvxvK8bF8Mo/jtV7Z90YRBKB19
F7cVmnkd/UHo5DsSM8ezuX0BK20dmmg9shC1zzhdel9ix4H9XreXn1+ayGVWzrDaC+ubhnGS3nyp
G9XsY7U+Z4Vxx0wfaFs/aKjrgi2GEeXIlTVok4ds3z4uZn6wmfH7MXQmVjUTiQGxnBg0TglkCFMg
H4MOaTJl39EU2Vdc3IRSzYZ1GDZoVWvCogwNdFBuCjIInfPPX02znv72K/jzgy2QYJUVwlCje5uy
qPNFP17oG5cS+Xl+gw5ky5bFBgpWHzFmBfqNWPIrxpC534G29UwUqF2Sm8d460p+fpln52Mae2rB
rbeIenIX2d6nPgX3eJ6NlRxm2YKmiGltcl0ctTyFoFkx5jSJrsZmmBHnpVVOdbZkzTiBIA/aSJkE
pdXNfmyimma41ZGiRMWMUN8soNXnUno6w2ptGwI0NWsxA5CVrplYskBFs1tPbrjUgoY9qp/Ps7YH
ewYKfCpfk0F9qRHE0BkR1KzPQY+rZ1/nTx0XEcpe/EoksQe0NK9TVs7nGNQNZ4oPEnLziTVEbDwn
SWf7Dmpnb1mMg+vY3bFg3oBxmLUbtf2AY7t+NNKq3mPaAQ5AvrKNzeIK0cxtOqrmwLvMspmgVZyY
TFXgcgdhywiFKcF0HlJxYeHUH2wUuR5pka+NgbpfN2R3tliglT659F2QQbn1xtVgCv8z77g5RY1p
Usg3D1HvNhi4uZdbIIR8YBo4Ep1PYulYFFKAmjNyjNaU94sWned8fqToHp5S5xZgPOYSW+6LVBO+
3eZEpwMjrad39CyzP9Pvv6hCh/5m8va2Fh/GOjNfHMANR2rZm5MAmZchkOnYb20TJaJCbdKul3FL
S8g5psa6+Zjm6nXF8rzlBhKUMSUKqYi9BmER7gnE4kfS1Qd9Bo8ODU3opBk2Wne22qTILDe2W94C
yL5e4BsENMlPLKxXT1pt663znbBwjiJVoM2ZIzD8M7vaEnGrpmnktWl2fE28Ka7VuuBD7Jqva83z
2RG6tRu06MpwiEp2uvGgG9OOwUaMQ/w5Rc62l9HSsA3OxGNCq9S6/eA78YRStJbaA7supoKNgUMh
45JVpb8seHqVmWZQswdodMSCoGHRg16yUKStnq+LclHbSTZiAFLM1FzJUVLlh42fTQXjlN4Yj5EP
VdXajSW0xbrQz00ML4cHdneX6Hl6mHq7PyQsMDDSfetduXCe9SlROOlbzQriyrTNGntxAlWwI9O1
D0+j2cxXLcrsnShic2cuISjl+Bt5EiScDytTUYddT4SAcRPrW56paY/rOtT3hsqXB73LiFSZ0zfy
FuTREOQA8pGE151OwkAfx880ewnyygVBE8Oy1yQlMTklzrMZ+/ZoKiMPumo7k3BtEC4or3q3vnJY
+3kju8qgjdNjhr64LEy5ywjH3tspjro5iYinXgpqCvfgaFzuGR2kzwJU3DgJLuKxs+cPAqL3azP1
B80eOjZ0skOrWrc+i7Ns18SZhWNiOmZD9BD3xQ9LT8bHLKqx3vApPpBkD3mmJr0eQ/ka9I2LqT3b
gI5iOmdDv68XNpJZZvWBhkWWEx6asyWrynOr/FJPSX9JhHwuinY4uHgmL9ZSP1d1SNqdfW/khMpU
qVIUA2gESafLgZ9OPf/aZV43LHhqdJasKBYEZ4u9RT5Wlo8BrdDnM7ndbav1V9gR9B1A936/6MkX
EYfrcc6xIsS4sg4i1jAPaBu9zpn8KOVbxnZd+1UZQD9uX/s0/hI6afdQlZz6tsxODVGVgd7nZjCU
zTtiIeN6LnXCj2p93435D9DsXB4D87sU1MY+QY7aezkLgW3vXTErKNAJWuKTiGfb1MAEkXUNwWna
xVjDTLZ5RLvjQUdJqHl2X0Y0zubooYWbCC+2ONSQXA2zJxvX5ZHXAbIxu52zQuEP83E96va9BRCg
htfrqXhovVkbujPJGJXnWCMnonRZCYerDNaYT8aEE448kBnIxAi9LjLbRyf3RF7mPlJRczuOSB55
k/VzOkNPxsuNjgfQLSqzS7ms+sEe7De3wiukIBCkTtdjVge/kZp75Py72kVEb+OtoGHO+iBR8HPq
PjKPRRG9LBgdI0hkuzX5Eo8qKPH4eENMQVg+pbUy7iyRYeh+RrrlUX6Wp7US5U2EDuhGNMt6JjuT
504vfKYUhOHC2kLVi3VjxFqhBIKqVNQfdRXrNz+/aE56cc26Oa0uMFQc1nN67eLFdvqwIrbY/pQ6
xOoe0/NNazLLn0QD5SybvbldiC6I9M63myo6yrZ4MJc2Dnpz/pJqw23W8bjrMqIfnNK5MYkt3lLu
xz1qHPyuSJ8DfTKMm8VpyquRCFhTFR9tlYJIqefPCk8sGv8uAF7ce9micZOCHT3Us56B5qcslAUA
Zb2dlouBqgkVNHrOaSrOS1bs06T+Fgs1k4vlQM10QHTMPBhQuaKnS+8L1FVN1v2ABIueS/A4GTYx
apc/sByavIn7y2Mx4Y3NMJ2xWr1YepN6zJ0XP3eiYzdMcq+6OegMLEmtSs5rSEMQO/y8cOpyX9dH
XxkWYxjCKTz2aanf4CgGNW6d5fYFxC13BjWijYe3hITcqtkifli+FKq4QzujGepRXzF9dav+EkcI
FQErbcVLXDCorfN9y60BzFIhAp8gBzXQo23mvEHrqCshwz2glDHUy5swLB+6whyPPcovt7otc03s
86h+MEebygaHEo8k2/Ri66ks8mOaJ+W+ovzUCpH5kTv7Ug7fs2Z6tWrxljg4GJgmPBNZ+2ak07nN
Jy8OTSoNhJGojKGot0SheJnJ9FeVWHEInaHXIHm7LR9BBCiazrqvnnWbPKlqhktdZBIhQ+6czJUY
ZD3F40b46VvIDoOUSfP7mg+Jj+D6gzpm8Mse2hKHcRC7UbOr7fAJQP/JIOn3ELr0zAX2SBQuah+J
SpLRjiwDsGswj/PiC3olVtFf1Zw2D21JFqo9AlJf+JaLMdV+u+q0WpumbSLIQIX6nqHq82DXHwjx
klN6baMK3rnkXnDxaH0wtet8WBitkqkt3zB+vmhtNPtVj/fdDpxiuzHJKC1N6610l2O/pJ9ySjSv
GnAAa9OTYMmtG6DOSjreI/a0j1WGj/nET8HewtGKW9sgTMOqzYaZXgfSnLTITty2WndwwzhotR9j
gZw07Hlgsa1+h4b8Df2I8KrJfCbK3ft5PMRgyu32WDTN4KGUGyeJMg32LTLRhCWfdaHCpEAnQWRm
GnpxZPw6p+ulYE7uITOcd1lBpGhM1wai/LWto4oijTJrU+9ZhfFVTPURJHW/SwkTVdiRRYT2f2nf
ikjup1FWQd61X9fCQvfe3idEu5utyYvG4D1skNZYuxSv8hFbISXJhH05q2amEYra0qZEWpL2NrYQ
Zbnu9iOPe1kU4mgMXKc1G76w0h9skM9egTJokfVzyAXjTzaFVhV9uthaAVC7B5jq9xErDF9ra/Pc
U9nFsRGAO+EpUwx+Si0qx12CtsSbHajiPThBnaLEi7bDKQTOpa3JRbDLCWY3aqG9dK+EKzin9sa0
OGpBuEsvLpjsD7eonG57nCN001ER2DMj0JWJiq8tck8Od7UXevdtdJjUJzzkQwzQgSVntS/i8mGK
mkO8WgT2TbjHxRU5IB8tWyRHV3xv2zH3E4AoiK0E0jn6oxqSV+xiRybDZL8d3cIOBHJ0lIcGhpaY
98eyM0Kwmy6orIyT1YlqTC1ExrhWgQA3gWQOw0ozkj2aF+QBDptQGN3OZvxCgswVqddeTtWRcWqp
+EMuJtIDJjxjxX6zZF5wHGV0h8YQZ+5NOhiTL4ocxXeJVaC1IojW03MK0QPJbEJSK4v0pjUwCZP3
NI9IxeL8xCMX0DEk8FJ/1Gvnrp+Wb5mWU2ZHzSnsNLJD9NpH6fGKxPKNZQ44wJLWL4x5FsxPlFZo
ZeOcsPE+fokG7sxSLY/EAO5F8k0U+tcq5lniVBMfuGpvey5rFiu7ouq+W0hqdiJ33pbsiwVqouzL
L71JUEle4H5Lms/ItB/1hCd5Mo13mLI/JVSgusCtNpECNrUyCyKihHKK7bnQP6zValmO8+Ssub5N
gkf2ZZbjb4zjOzAh3lyazwVPloPAVbVm8Xm7NVpQ87usD5+coj5GEcTMtb0TjUFz7rqJP5gcdlEY
fuTheG8Ok0Ic4nVytY+TadxFSeWP2vC1igSCfJtcDzRSWZ59lURI7WB4n53keeV5sDY41uMsvkPD
QOHVWo8TBQRTFhr+IjoUmIUJFoP/DBL0bkVmQfS19YGc6G2M7E87YYTVrPo+HRrgYVC7gmnK2KXZ
jwhjHq2uOiYGY5y+Eh9FPtzlLtyRHsTGkqzfhMVENe1husVG+lyRFIJYC8n3EEUEfaAzp5N8ylzt
eSVIZj8UeFSNgdvEHM5TQqyz0GBo87bt01Ydc8amnjuCdhh7ntcr3gZKgfqIRiPzQia7gYHSOB6Q
XEzLURXqlfwASpQw81LJo6avKRNGulcq1519KrOuxit5a1Xm7GsmIxRVpFcI+PuWkdi8qENhorfF
ZHM9DMbj6lgcTclzvYwDuSbo2hLUN+FUc5OVw7ErEnvH5mrx8I5cUrqrQ6X3fhxmbwlmSWx3oefG
tThQXRwqaYNLWIZb5gvrRRgWYYzJ7MWwDXchWvBdSYS0w4FZCtOk86x/DO7q5z33J4E1Oe2SPvkG
1yOo/HcS+iYeB0iCFoiWUYQMCEQ3u7qtbCcgjuXQskkO5BA7fm0hTG2JTLaYcyRr2V4SKjtvIF2S
0HH3pu24hXn3NYhep0GPHgH5VC1L3Tms8VQICKzMpvLEuhlNAR/FALWUDdZD3bzUI02WMfTE/Z1o
FFdk5Nct0TUXEUfvZjWCVl0ESgYXXaChxX6ywf/5sS/lwGaK2BBoki6fDIgf5Ydl+967S3QHTfpL
NsXncRHftmKatMjuohfXUbzQfrcj2gymL2rdsUtM9xMS0sUFymEyYuU9DI/zkjxyf2Lczb4mYCN2
Iwg8oaHv6WbjoA3MbbP8UYSFAy50eiDTMiHQGniq5lwQRdDYDC7+8Hj7mKjOVlggfmrqF5KGX7vS
fjFACsAovU9W546G8orUz94fMp12JGx3qbV88P5mmD/neVf0jO0hkHA4NAzZHReNNm8mff6kYU2P
jScRW+0OMwNxVKFDzKar37qpzwLhnI7dFYNClZHzFX+4ZfGWFs2bBQRzR7LSJpxi3VgrtH4kp/km
Cr7TJu9Sc2seE8TfHi/uCJUtDDqMd95SFO9zJb/gwzhJS2u5O1bjZazX3egMJTOx5Gsxy8kD6Y9+
QiPad4KdxNQ/fldV73pwRr+NXNJII2/LKoowTr+UER7JsiSfJBH2Lrx3Qvc+UvWXvplP8OaIJY3W
R3zNHCcPxGoRXZBXN07cNWcyj7CCT6MPfzn1ZkwtcZS+Az8bboeFp0XZTYz6EIzCeDtFGn6XEAo2
Q/SoD8K+5bhNX+wpJReoG69rbrMLzRHXBb3xovs6hIlgtjTwk6J+I8vBuvTudLX5FQw7fGHQf1rs
5KluFolDqwcfQP29kxqUlwr5+nZer8N8l+UGcjREtjvQ/MSFAPGfLes+TvLm5KjYC5OlOKyOaHfi
vodN1XCRB1pbNt6kMwHKoc1hCtX9cUzg77nIlzLGRCuNC1IpklZdp8j2NUbdNrJsj6AnuJiIkLpG
O9L5yyLhf9FxZxMPInYZNn/LmcKDpWLpVW7yioYIKSleYG18XW0cmXNs3qfZQfWcYb1TDt7aGXeG
ILEJ+i7eGnP6QSD9YRzzhTkLHeUUCePQWNGxNjqC1Z3xW9lWzzgQqNKL5gG/7XlCLX1JC4BEyxwd
EoOnZSFifwa8dM3NmsJhuJ46Q8HI2YqPLaZvhA0K94cjuBY0s1P7LmHnXGeRDrtieNMKQzuulp7C
gZq3xMva6zQIDPD7Aks0H1ppFp6m27sqGZ9USPi6FOIT5gi5GCQmlCBDdquBoyXj4agrng+6bWEi
yMhGUSudVVo9Y2F8WksW/JLPbFjVtWS4LDU6OCCmREiEAGISLTuTOlPBGojswxjmnBNNjyAOjbZr
0Q2ZIdSBmpRDZ2H1MBFlNBVkPMEm41QkzRqrpGRqO+gMwU30H4ciJQZNriMmYUiu55zYaJlO6mYN
edTn8fBsawinoxVrRLP9rqy9seTmcFIeyGjNAzjv57HmScYhAox8Fd6qYxMkyS07riXcBaSE91Mb
gd9qhKclJoS++r2OBfC3NXtobC5VJ9LJzq5NUgtldWnHwYeiYgR066E/YLPZBiCryQgDE8jnCGDz
urqSVPpBPuNWQRV8Ye6MEq6i0V5bNw3ogLHPZcOPwumrPQ+M9ynrzKOQbMMgbtN3OxtoJa7t87CJ
rFKy8costs9VDc4ms5r9aC/cpB2Ry2GW9Kc10t19G3VdoJh8Y8xdT4Wk2ZzarPBx2JHNooXnplrZ
5VYabht3H1pM8GYhp6CJC2MXyzE+uCMfO8OzR0w04cWY5ocx41bOy+FD1NpNRkeSh5AYZFpyqaXc
mjMit6DsSe1zQ4e6VOLJq4fsPcJhz9iy+io2Z4Y09MMiUuysElNRv/ntMLseCsNBEThGR7Pn3CqN
jtyihl6qMynKmKQqqcIjUPqL2YnvYjG+MiOjg7Q5HnnxdMjzVO3zho5K5BFNvz2/yZK+QCdowtXv
WCv5MKhMBpale1Up/ZJ7cDvCo1XnH7XuXM+N5MDGx1Kb2fNa0bfENUC61XqgZ3uYu/URepNnNt3D
GvIErPDxFQeQO8FPhgieKiIe4u4NVd1DTjmMINoZd+WiP8XzcAU0iJlCr0bmksyp2KzsloyHZ3Sn
DYV95JI/WxwiQSLmzjc53CLidO00glBpOhAJqufNceAVPBQZ4UxkthC4iJvpkVAyPHlET6dTuGsF
X6TcghHtI6ux+2ma2R/xEKDcqvb1ygGoJenBIbLZL8r4RwHnI86zYP0Ro1Tmmd7HCFkTjfE5Aocg
gUiPwbL1R6eH4m8x+J3oOIXk3bZYKOqlybVkAdjpRyaXbohRwoKMbWU6b8viGFj1qChrnZtJplec
y5hdqisqt1PbSOuO3GsSHwcCDLEHMeLP3yvQXJ4asw9s5qU38ZF7/TCTAlO3cJXWbczc4KbN+u8y
sWZeEjOCmTACcCIzWbgDFFBHsBwtNG7PRZ7rfijvFNuFnT8jLf9gsnWdddP3OQ31o7MpZQuM+0i8
nY3wxUAXpDVnXOeAt8Beec/UzR/bHndLaVuw66w4cERTBhjzT0M/Ps2WXzvd4ilWpPtszD6zJnlq
9e6FurzdM47kcmqo6mrSDHyXgQlKvZ44SUkPPnaU3IVb0Lyt7F2FWVwzlV2OCWb9xk2+yQlQzGjj
5rTd7wS8LoG1dPcgQ05icepH6GjZ1X/JgUrE1svTUn//0x8/q6Hs2+XhO31c+Xt9j/hHcqDHP//P
6g/IpP78v/4wlN/+cNf++X+Xn0n9/e++xa8SIfmL5QgXe6TjSAu1j/PvUSIOf2IayuX3gV1ZloF6
6C9RIr9IXdcF7A9TurY0bF7RbwohlEW6genT5R/Es0IqIdS/JBLS1e81QoL/kW0pZZm0NQoYDa+w
/nx/SMpo0xT9N6EcpOvbupIaCMgZWlIbbOOKH7ifnxV3NvfzeGLhzV0xLncO6OEdA9mnJZU6bQHb
UHaW98KaooCi+2B2qHVSyeKkLcmURRXPTHv8tKriWsvjMmhXcifm1PaGCAH0UKqHGtc3O4A1QF+y
iw0XRCNLvnq2AzW595DSSLE/MQHcouynh9I9aaM6ZuP0tUDb7INS6wkJ8cuVhTiejxnbIU9GlroH
HRQducILe3dGG04kX/Myr0Fj1rtssnmZNZP/CM6zZrPql6Ye7VXcPudRoXkgqsB2jT6f4WMNu8MT
esmk070pXOcOzwij8xpxZoNir7Fa5ZON+GMYGrJFWWG2JeUYDPOdWtiwZ9RJwB++0xv2fmu7p3nA
3h+16E+sFs160zyPNbqAqUanBcE9XKtb52fwNk3uVCGtcbJ3u2HZDwQTL13Lj8dcvPdgcKDl7qLb
kCcT3OlTnqHnQSNDuSVwc0wLegmM8n91vf8mM/udrEz+3RVjGabNRcsFyMhNV3+TPoNOvqwdbHpF
9rIQJLCjWM/9hH4iKHKxB8BAHEO0/KjSHmUAYX9pKxHShAvvUlazCCl6VkWL9lJrGErA1eGcnviz
7U1tM5O8SOxowaiIZ7Rj7S631IUKjJWt2cSoq/pnAqS2Nzw5QU7nDC+TJRjojJkbs6IOxuUbO+PX
TNYX2560fRRSOczzQDKkQfvK51SCMvPypkdAMbI51MPFS8qZEHcJRb3FA2lZ4BDz1j2kxND4pnpj
abLlkvtyAt7cDOMWHBnt+26bd/b5udhmJQz4g7KoqXdSoscY+TNPy3fhtLWnbKqsy1Imlk+kwmXR
h21GIyt/mslLZc5repslPZzD7wWT88qYCMAu2Xrx8Z2abhkPmsElCGWGTA1uptCeP5nmXJUAfGK9
Pzlt8xWVNWUEl03fdeEuRqAGcUnesnO7pq4vPFNFmheL6L2eKtAGifgqsuUHcYvzQQ6kfpniHA/c
40PTAb2yahYV5uKP8fDAR0JZzI5XOUSQiPobqmP3ipyDFBWH/R5aFgZHRRSXEsPCBx5RoCbJD2vT
R2212diRusXy/WuLQckLHa5c0yBYpRbcgtl0w2sdOOeZXWfm+Knr3AbEZSk2knHui4SFiMOtTZRo
4+mA435eJ2jjKzYowkuB3XgEoCPKyucHxmWE2XbNSeuWK1WU7THS2IkRmvBKIE5xFHArkP/1302r
J0q33O5r+g7HxlA9FMN4cHQd1nZt76wY52lm18o3uuFh7DXASpSBEcO5XUrm6W6Ao+wiW9w3gIzp
IRhLl8g1AhWZb4SBnv+Tm8743VNa6dKE7SaFY1u2y6mhtj//66f0qMY8Ul/mosQ8TLK00uSrcCQE
VuGLhUAzK9ceeVBQiIFX/Hnz/Fc98M/VAxyI/0Ae/F527+XfRIkJ/sqv5z+BYZaF1k7xuHSUbVvy
Lxph0/1FmJKTnKgugZXN4RP97fznkHddXVoUATT8hmO6Do/Yv1QA6Icl8XdUB8q0dVTG1r90/lNL
/JVEWBFvJg2+icGlpTvsZLeosb+6sFw9VtYItY/E6nVnuJLDCHHtWI/VjTaxDGu63jnqDrM1Ilzf
+4pevazAkIEJvg0X6qJ/f+/+b2fL3wWb8WqUqbbKBukyXvPfv5qmirXGqhz2MnUS+RlCAC+i93yo
tRRCjiuf4AHbFzrlXakKoNw8BcRmvCejLw8WhNL+MPG0Ek2PJ0ANw+Efvz7xe0E175ZrWnhKdDSj
UtpEsf7+9dVoO7R0xCBTqwFstYH3US6WuauF+daY1XKgRC9S9NPkXLE7rAwg/C7SxwpnaAt27NZZ
kiaY4y35L8uZsWYuawC25xjmDDwuYvScqpWXsWNzGZGB2CxAn0WKMm8Mv1f96B5GtI67btvwmRm7
MfpGzzFk8Z/8pCaX0d9cGPyolIakNeuA90zrb075iYhcC4kT2zF0WC9oD65Xl/AvHb40emrOQRdK
ppfb67zTG228M5quOapIzQH98cuSgD5AGPFRmt37sBrT3c8vxaKKoFGM6PRInhL2isYu1IlfiVqe
zFmSSDpTe/Zq05R+QqDjwkHPwGAeZH2X4L/ArtNDIaxt8G5paNxEqbA8q3vqQ91EU2XYTysZxJgw
6vtqIC4BTcV8Z3bO95AZwzAMNxZ6/8vKcOjYVUzaBlCMR+w06io3syuix+Jfv8Qt48h01m3fakN2
B7UTLMNaBTOMqYMZLzWJbbp+CbE2lZLgAtBNC5Ksar/EYfVtLLSPhL/zZnQTkER1JMTUOfZmy66X
NYADJPFO5jWhMyK8lOhZz1ryvZyYCWH7UXs0C9Md6xxUCmoyUJayqBxy1d0CD1oP0mnSAOumjzwd
N5PNfipve0qLhuA2XXiNxDKaO+Z60CY8cCxnoZCNy30XJvFNsTjVzm4KfxwstKyF3zPrOjWZfM9J
vjqHQ7hV+ADuV6Mng6raRwOkxGZxXu3ZRmPTphYYFsoMhOfG/aJPp3525ivNcRZwJyI+IBe3bkgw
mObwOqUV9mqdSVMXWuktT5n0tq5gRWBmhE9WWq9jpiWX2hm7mzoU6tw3qEXDhVVDaCVMVHhpy1Ka
B/RcMMcMI7mvkxcnSgMDf9uTYZvihOkX1hGbxMe4GN/TjKZCB93GZibTjkLF12j3DxrusOvcoSYC
OLvvmnXELwZI9iUd+3rvpC3O6ph2htRDNuTmoeGaP1pdP/plh7C7aYW6KTr+AsmG8PocGErspW/A
2qYB9uWasj8sQE4xE3E2PH8CHam1+v6KqSB0veJexexlSAFrCzB2yfxloML7P5SdR4/kSNed/4v2
BOiCZqFNeu8qy3RtiGoz9Dbogr9eD2sAfXpHwjfQhqhs9ExlZ5IRN+495zl4tBSxurW/nTA/V65t
UBkihzCb5OmnAL0so6g3sJrPFVqMZ5TE9cVOGtwXYBgWbdfKQ2TgMO2Mol3b8RCSJ8etoHevTmu8
ysYMyQ60VzqEoLWUMfrDJn5GEqUnxOm5x9xMj9bxfgaGe5aRYXPoS6qVH3UwLBil8W8qPJZYYvAs
CkMwjlN0b0z9+t8vqcZ/niY8djhOv7hoDN+isLH+WdkMNcyJrMd07uMvWUZFNoFPBq1nw76KjMdo
DdPWAuG8qqPRJbKFGYtdTdVnLN11tuFIuRwtmzcfxuLowHzDRztY1r8dev65MZkskI4tdNMlvtMX
4h/bZOUgVs/KAidla3PgYk8/mL2FZEhfyJwBDQwi9Zkb1YJcn0VYj7sxIacmQP9C1rlr7OHs/sAh
EZxIAX79l09wLhX+Yw83TYaYJiYk3RCuC2TwP3elBKFrnk7kCtuMYa5M58JF3AX+RzmfqIWu2jdD
I+pBZ0V5mnq5TnKDo7cDKb3Micp0THIM+G+9lMj2ZocX5JFHtnHxIq95VekWwWZ+mvr04xuXngy2
2ntwv/V4yM5wQAkO5qGQNQCMJC9bRoBW/Ip79yMIetT0KRpTrzHkwh2BRKYZ0YkzlZhHXV6jvvLp
4MVEJM+hC0VrDKeRxtdyyDu4ipVnvbha/Q6SxfjSJ3dGCknITI2NsqScmsdgInNIWjyIdaQ1j9hC
iBW4VPYJoOTvSweG7xgCnIJlqDWr0Anl3REvFZKAW8Ef6G6b3FVlkGHKyvsW9WhtySMGfScY7wtn
QEbbjWdEHvnKpAICEGc7n2Iy8AVytFJKFGeCkuplaf41Qmt9jGHKmV9XahPptKMVSu21wkN04fiH
Ci8wX6Y11LHyOLRp/feFMFbiDIGV7uP5H2XKaVp7kRGvdS/qs2VSac/JK+uDapP8yiBqCat5vAaT
RNDkdyTypP7EHlZh6mk9fRe0cOhEOp6ZYOnYlwp1pIXjnHswIpBNt0mjy686d45dDsAM0MtPn/z6
P04xfOVZi9QgdZi++KN9MUaIVaPTk0OCyHclxjRcKbqUiwD7l5g88eZIDk5CqLsowD8iVIBiooFz
goR4528/9QH7PZpmVEMy24xRKC5aOxKIivYCdI+WriPgBVVoVW+TkbX7ghGpH4T1DcDCYmo/hc3Y
ezKceN0Mfv4ULGiLbNLgvllSHOA5t7vCb/rzvzxR/yyKTRPyrikcnQKdDon3jzIUEXdkWkGE5I0z
K1IO6T+9troFyE32HrvHppBMCAVhEFvfR9qRNQYeTitKnulwcyf/41/ej8kx4R9PuGPMBwnez/dK
NC+i/0eVzggK3LIzVtx97jbIR1JrFDG2UWfknxXIghYRAVmh1ZcWUyrqLRgakW3AHdCsyxtjm0lV
P3XLfrG00VuTKa2vM4SnzwmZMmnmJizzzsArlDaXMHVew5E87aSJ2tcxBWBZAvLaIK0MTzEtBhoc
2fRUPCp8C0gF+qpmLu+cCOWgMM1N85V96zOwiQKEgwictYR2iu5DJI8YTNIznC8CKcc0poyw51dB
oBloMIcP0jPLNcaOLloSg/gzCDr7YNexwpQHgoxZ8vH7AnkjOtItd5Ze1+fbMSdQsDVyfVl0Rv/0
M6T66Uh5QvMUzK3N08G8gEmXP3zGbfwaR425h8aEqhOSMLOYzD0ZuTfezYxQSCKijhXIP9Tf8lqL
lkKSEmM09WA1au+urM0NnS0G89akVp4SOJGiJrnmdv+gMIkmsl7grNAmQhYwatwdJblFB7xbPoG+
bbGYGJUcphzHYpTRI0TLWFOWiGhHJIR9bXLgMqpAPlV0PHyJFxHcNzibofOLh2F8ZLIdX5L5QmOx
WtpWUHBOGuNj/tNIYe+lgm5Xn5NWF7Is0r+azuGQxq91vgk+UJkVL2pCAVLBed38y10q/h83qWf5
Ntwtz7WMf+6RnbI71FUW2hDoVqOV/BShchZWB+7JqcoG+7Nzh5nx5QqUryZ3bG1F+tp0x89YBB4m
OP1Xky7+5U39X3ujZTm+q7N7fW/e/zzG1G7SNKJGbIBlruZbtEAm0lDai6DVVkadix+ys6C06Qg8
YLFpc04jIgmvH/+/Swi0fbpnCdekf2ozwfzPZ9hBTBUOIB8XNMDDXg77WdQ2k1jKc9yU46ZEk7g0
/EG/lB5mwx7LOFGPDtuTeoN6DrHIlj1UY/+FIJnVv3xMc4nwt6V4//t//g+qMOASeITpJti2hV/4
H/0livZA9yMTiUDsFRsMok8+lrWn1DoY/Oqn3tVbZxjcd+Bd4baaPzsPSxSAU8aDeWjsauFWa7ew
Z256KQGYlumrWU/bQjAl/O/fKxbpf55NLd6ti2GfDgrv1XL/cQyXBCCJspwxuirc50z8r3rl39Fz
bpBEwTQ1vA0xGNkpQKCDlF1Ea+Hsa4wLa3gP9SrLNrY0wk2ty8vUGe7Sba2rUXqPvmrpGkfGGSkl
cw0wyJwjmD64XoM1BxHagQU3Rjp/xrGCarKCYTUw5By7Say6nraAOdi/WotJilNN3bosIP6JxaSJ
96rZCdJZyL3C7SUIZM6T/moPwU9zHJDzqPiCG+ZRa+DyWc2sFUm5b11GoV/Z0T7jUEI8TYBM2pLI
IITXHbiLmYEje/EHn9kjVQ8Gkw/H0V969m8bZAxorGrfBRieNVq0bhZYPJnYUckGQzsv0Y7b9ULn
1yMwR+fAKERgJa2B9nHQhuB4ol81HQg5e0VFROrANHGOnSOT6ISnravv4j56VwYjasK9iCAhMHDl
dz96dxtloltFBf+buv3LvAB0jVcU8tkyUreW73tRuikrJFmDqCJpM7tdmdygg8tVGOXJKu0LZAgD
Il7ETxx9a8s9pHpIDncdPexgjQR9XAQJ3C3mB2NJ+wXg3dpz+u5Ys2n7+5YzOzowC9X8kJVk1k3m
IXC0i0tUVTxwKWNxp9sQL5nCpr5RHRKA4Juchbm3wdtFRQxAKtW/JtKuaXQwzjIGZ3jDPVSlzfDu
OYyGMsdt1okfksyHsFA6QkO/RAddhT+6Duhoa8l02/nxBkxVsWwr+WoG7dPHNZt5SItGRve2Q+RA
RM7Vw+oitQDVwkii+alroJgQxMk9lSWiNgQXUp5Gqp0XLyORu4gbmFvhRAynMkkQZfBB2Nqyx0Gz
N+nF4IIkC1f2cOJqhE6VRoJzRrwFOIrwox3CeCU1G1hRxixe4nNbTpb9yP0xPotEewlcEFqh/IXk
7y9aP7/8JvqTZOWELVIxnAldWMRmgh8LHbz15BejW9LNVROAWEZ+pMz7mDj+ijjXdYUtMZQ7q0ye
jCBbZjPu1R4N4NRuBKcXaVTlNTt3aDs8C+T79pPev0gnO6ZNdAstWGt5hpRVTfHVMsLiVHNOIRIP
77AYr7lZIvmwh2cRBcuPqic3sZ/mBDnIouDwTmkS0xb6a2BWtfKK9g1n58Ooi/pB+2Vjtoh1a0GI
lQMXW0XteODgsSNz9aWbfNyPBAuuRTiNm6iw/2rMvt7UoLCQzKJv7lKwWWiJ7J5UktYMzybeUrpg
6Og6Xfs9akhLNGhj66Zki0YvES+NSCecN0zzUzd8WjoZA2rKSkShpEtxIsQKV5FBrRFch3HLnI2x
uovHWoUJwxAU5AkSex18DwLc6tMvQYMLiu2B7X0DHOtplX3HdGR6G4J0bTV+ueac/BNdGgLrjLsz
+maIIuAvUhooCQFeIghXtH0wBMfLwvAjuC0wp6amQzPj8YF22BxkhJaKJnC0tFmXliO+ziL5ZA7S
LIlIl9tKvStcazCkGIQpfSasYtcpNO42kbYfU9/tugrdj9uFL3pKUisO0mRv1FDXZZSsXAM5j+N0
vyfScFda5lmrBlPo2ZNVubDxC3MUATBnGeolsfVyJYX1npSQJmkYvRnGMO2G3qPbY7+TiP2udw83
BcAyhCm+avSwEGMTBqDEEwTV1HIaChqMrsiVxyknCHRUYA3yQC4NEqf9coaPIvgp6pxAYGe4sFnH
O0ZBp7As7X1P3hBelR01eMd4t7VPTuOc85z2pd570RbhSnhR5KQRoBZeiSkNRNsdSRFFVtWtIbZ+
dOHgrIvAXWVVMezjqukXmRdsW78PtiGfdRnHYkWMFp9WNifKgPMXtiSZVWJhI1U1OlYBEX/cKOUn
gTT3BqnsLlKeuxuBglqt+sASkm3CnNj4Yj6neo1ktumX5aZhX1+6AIatDmEWcb8lmrsWQk79hBbn
/uRzJdY2JLlXgIegs66GUyvj1wok5jja003H3EGj+Y9X/saKHl2CGsbkEGX2Dnd6z+xy0FbxJD4M
vOd0p3EDRhlBpK1HLm+e4ZoIfHtLlMCDxsy2AEW91Tw6Bg49zKxANGfKByN87cwZeI1Rb3jtO0gj
mRL4/IsAxiZRTMtYZyIHwBYEPB7lTaLyt0ggWU+IuzzTtXkmsbnPLDZEgrusjW6jAS8NdfCz4ibJ
yKIwgREoY9YjhRuOWeGDtHuW30lvlsT3LakTiXpBxIa9ixucD5PbiW0JDL3h/QHrqK1cQbISfYSZ
kFsXLzWsEpmgYwNNWvwAEe129Dlg5E0IhbT0SJjxPVCokD2rHA9ZBzFcQHJsghBhq16tJ68Gnuxm
PxBXGFtz4gszUmRUqLK9Q5UT1o6P/A/rzVPqzYZiehUEAsFBPr3jXAfTRobOwujHbcN55IGMiq5Z
qkDMV8G6bXLJMk/YoKVz5nfKeIFDj0QLh6/BpRtecBuIUF4rL8MzPU/iGewv2LhnBWtxtPo+3bQM
wdcuInzoSOOftonJYiesNfbYMZmId8ksBpWOsynjrDoY4zG3JANyysM9hdjSjArtRspmtU2gLCzh
HsY7x0gIKJSm2PralKzirneOLpHCi4xT09bruENUbo4fciQwuONwA0hCUGB0A9b/TcdhNIlWiqnD
F+6XCrNU+4Cj/CvMcnOrgwBl5hx0EuFUq63bKv8KSMneGza+CRyV4bgkTWmjai1+DgGLY9BAHcki
69jISG2NwcxfjSAM1gQBWGXdcUjUzOMU2PlOuUN+Llsyjs0AIa90+keeDagA8XRFewL/foWBuw71
wfkoemCseTkGTLXJJApDB9JXvddfK7TjodWW1wrJ5jErA0zk/b5r3PrWztxvAqXi++SKAzl5/knH
iHNXbk3DlxPS0GJs9SFg2FMGdcIqP8pcI6ZCGORTFD46iYgYhUi++PTKcTF3K8b+FE+9hmm5go7l
QzpcxSAZjnkR/Jh4RA9Ta1sQQHoTR6jA4Dfa6Aq1kq95KAXiuGaoEIraLJGKs6ydVfKa+JO8ik7d
uUXzmwp11NgAuNBDxAO5qHV5LOKKJJKJbnoz2XJrcZK62iSHbWNWq8V3imnsMUkp9fSmYhoLsUXW
WyeUtW5GSAtVH5pnpu8MgVrtY6j8+MJ6FhwaZOiLSLOKM16v+Io4ANFmRgsKEwTyeUAJPrX4ajTS
YK33mbXPS2TiMsjAjShYXT6uJyQRqbVOJWLmsCVUjE6UifT1DnUveLi9Tni6Ay/g75e6Nl79EinR
6EVrtM3ILeU7CRravZ2bHIMRbmthB/c0sK+m1zA9tezfisjyN32gvqYqd8LQWvKoWaWQ11QHpda6
b05KZmqXJ3KXKXiJTHiyJ6G0HZVw1r5VPM0ZvISDnTvDKXGS8fT9039dvv8MTukPrYRQYerFrwmJ
5QmrnnEleeF3kySsqNzJGxTh6mia9c7M2VJkYXyA/CDZg+y61wSMAQIoYRyQmcevOtqHtMuSnTeT
WZz5UnXatihIj40bQX7ixHbrNoguc7Qi+Cem+Gkklg4YNhbLQkPaDEMbikfoeTs0rdq2F6X/EvmO
tkSUR2GURIdKhSbrhjLBIyQ6iqcxv0WAkp+DgULIVkO+0wj0fU4H+dbpnXhASYWgA+Ly3tYGZoRR
AJJXbgoD1ibSFmFKBw8Ifwm8W1JLyjNNsnKV5pmxc9ysO+Mnac9U1M8st0EKzlvR1KmzFrmcuRwr
XgkjsBeB47o/2jHbjspqf5cDPcuUkTzewGAitC0vL1DV7YVZmZjU05fafNGrPOTIySVoTPwctdmw
H1rtbZQDWjng5ChCmvaWQ5A9eQ61C4fD4KUGpB1aHUHOflU8A4rXDX0REEtR25ySjl74oKGWJc1u
2EjTeG0GM3tEuWUCw8Xgoou0/6HXvbFAGQwaGzbkpZIVvhwLM5OlCdK5gVtsutrH7gaYJyb87CuP
8AdCLwIdAbCDFh9hVCKzli2tgKtUibjKT03mnJrjNLqm3xe7Hg8Cp9Q+NohkrTYgJa27lYIsKWCc
7wvxhc4Vpb1GBhTURlqzL10mgpNjSe00tF9xTumu7JZTyqwX/764Uw4WzKiPUxZejJS85ExO/iPR
+2o/QJMpGqzNEqnPDxJQFIVkG169QjJWbPQQBBbTirir7S0HmeQO+z++twH57rYGfb11/uCRJm04
awdcaDpQESrvv1q/nmOiOZenufhdT3X7jM2keOYPA1ZHlA+USZn/xFltvDpW8g53w/9Fb+GFVlHz
RpXXwxat80Ni2IxxRXDoCaJcG4YVXvrSNPYTtH50QxFJo8qJDk1MmTJVjth+jxlUP1a7SSRzXoWs
bh6JTTdQyzbwcDqyguCTs2N5K2V0+XFiwUf7OAJBy9gaRFq8/p0mrb30Pr+YndY9SQJtOFgeI/o4
R6O9E2GlVmFJBLyNJPjJZNzd2XSslz0p3wOF4Avo4wfygvgLlRhyc1/84eGD0BNl7aX1yepWtnr2
RFls/KQsgbgIiLpd1DH7rCRQ8busDHlMmiR+ISIi2M26/iSxb1nviTXA3PpQgl29Yj9jr6uGbqkp
bSNnh1Db2uRu+l15qtgVNnUWJ7RdRnI0tbR4+MFEXVEmG81XmI8t3bm188VOxmCH3JseWZPjNwfv
5jSlc2k95Vya+cJxoV8Mg19ss8EajrGFpzQdvL1PeuJqFAjr6Cmar73JFHHww7uOrcmwRm3WuoMt
w2Gbw6VIBO6A3D3Nc16SIxzvlAQ5fdPCuEBT9a6x6bh/XyKPEJ6CAV/QxMMBvWB29X0NLHkqdUSZ
xrKU0vztTXizVCk+qQbbh4bVe0GBXV7NCIhcSCdekGH9Bn/CmgFshL/6pxaXxyFG6/UKwQcdfdDc
OQheHXtMLsDfkkuCij4ekuH0/aqpJNHzeYhVL+9uOMGNZ43dcejZYaCIuQ+ERvk61QJ19Ujs3dbO
rcqMYmVFivyr+RLmNLvkqO8Ecb/fO5KYtyU5wg2m/lpHAMYPOrChU5+E3kkUGQ6Asd/ZeKHXbe1O
nw5mTEs1+a88Shl4oYW8Mpx1MFn9FXnavca40WMqOzFJMreTCxOql6aFS9ml5ZWZjKuVRM6bzdQy
GRpHFhX92DbAW13q8KKb7nGiqaOabHETTcuFIylak0/MYs2ht/rmIwqPkI2bH6ozMmxldPDtakSa
FEEPSlVDmkBK+7QNxWfq9eWi9JmFxZYRnAlXJz8iUvanjMy/VOFw4IwaaGrgrS/9mNFNn5870hmW
qivKXdDH6aOA/XJENcGemZX9NTI9h3OO/qHr6pjG5KyHjdW+VM1egVTS7UBcNXzW1++fWr/9IN3v
tXViSKjFGL8GYx9tohH/tgG0bA+LpV4NbgizCj7rsTFj4GgJjI1wCMJdU9rNZtDJojBNnJRtClja
pi+wqgov4IBqVMuY8DMbS9jNCKOjiI2zRGkMICCHAEhYV6/qFLORA9ojB+lmkWyG68Bt7oU828ug
t8arw8587Srlr4yqIOoEfsPVZAix6Qx8bDa9TnqXbZqiBENXWmAGSoyiP5sNa4wak2iTOs1wiueL
RiJv62NfM5jpcspKh+3gaJ/aQHYt9kuiMweCzYyepxeAljpkk7c0/TfqTO2r1GjnRU6mbiIdilNk
wlgdUJ9uRW1G5KS/9QDfvZZkq8GL8M8VxiyyTVjaIUFQ1W00RwWfDkkVneg/cwvRVdfCTaAInfYk
dHBsVE2zj9T4V0Hc6VeQ0OMUQ5jdYs8rzrVvIj11GX8aSXdKxnJ6iWxrYVpxvR8Aa65zdC1fdfnV
YuRgcwrabZnx7iJqyx8VRamBtdJQvfsatPbRjYmDk4MzcWv5+trhw1k7XimXiKBvPlYjy4+dz9HD
ml4Rg3eFBGFfIhPSBIa65qxxZFvqSv6OhkljmFxx0LJrpnWzZdfu1z6or59R+lQihAvdjv7e7sEN
Vrbcjzaxlipp3RWrA3F9AD9M+htvPkZpm1yuH16rb2j+/SYf+Ew6rDopqzLIMDLoyxXX2J6qX5VW
3VtqyreCQA5kNUUGBUlpW11nNdM658sd64OB2/jCiLBmGQnuVlB/cahKz6Ib0ys64JSOV1z+DCLa
eJMwiW5JXczZ9ltGfuneyEx/CfTixRm8aaXn0ymch5RR2+oPAMnagjrWuHqJ3Z5QAhNAZcXdz6y7
WEwGvyAaEk/HEoTjPfspSeCu0ie9pu5QpjR+E8/Ed6u57WLiMH3T+Jc58z1AZmi2Jl+rgCnAcQAH
nNd91kY9l9pOjpOa2yZI1mgPnwTkxbcIb9jLvDqEVdbdv191xNGtMlOn6SXgvpFC9EF/lYhOPYZU
MOw65jYYg7STrxN960Phe8oM057tmu82s9KlVqfpSjOGlygLwMDb8QsS5PrqaycAcRX+xzbdFJAG
avjfhV//gRQiaasuEjONaJA0n2qqSXEgPW5nVfi8lPVHh/fSjGayhu5UfCfmrjKPbnhbO4cUkqOY
x6526jH1x3uP4u5DGYSrUBBEK7Lc90bylXnGzyypxDKEs3VqCydflBbpEkmMcimkzdT6EzT/cUhv
UwtyJe+aPxFSwIASa0XexbRRTIY7Lzy3ohnO8NzD48hum/sg3Kr0FII0I1pH29ha8bPJsUwsiLXV
z0YiK5pgxvX7VRURnz620TsmrB4k4fihhJs/ey/8e4HAhDY7yoxbyKR2/3ADKJEpZw8/aWHbG6MJ
cNmhd+HkzRW6Csl3U/0ntzTzR0ByN4qzahXIEAlT47xFbu5iT2h01G2S+Kcmukw5Injo3+06s6ZD
7hTi0UsrJhEA1HdSWe9GqJHHkscSV0LywjJO1eirj97j5jGH5C9r4LQASzV6r3Osauko8mOQjvBe
qvhGck58ZyiYrYbOkdu0tRfxSMXoptVNGNXFIzotyXkbcGwfvt117x2Awr1pF/COnPQzg6p3nWwm
blje5S4oam+LViBmhhE+G9+bFWvrzk0i/DXO+F6AJqGGoTfGVwmF7Jqw7oQR0awtOx/GOvHqR22+
w8JRr9qSTtUwle9GiiKV3Kns2Dt28S7tHjo30bqmrK6uTlxjyE7CKdv7JVMeaV8F46Gxpm75/bLu
x2QbJET6VgBIue/a4Ufa1i8Ss+zeIe8G/wsHzzTTifvru3WPtgTmDshy0BVDNAHhE+XNVdkrzJVx
NbWs1mkIodC1mCoK8AEfrZrHPMow9halnamF41sYBRvoKc1+MEt6Vr2d3AdRfVTmq1RB9ew8/0/R
0TfDRVQvC9NXj07oVwWCZMXXG+6r0avfipI3Vo9TeyyMpS/C8ZUeu0rAOnk2Rm+G2QmEAXCj/bDH
EZOtpmlK3v2ArA52EB/GcZ685w6QOS/iKY9TKB4lIIGLO4ZfU/gDhQ3BiEPdHjWG8jd+5VeaMUet
HbLRYpzSKKJ4GeaIm5zGfSc7LCIbr7YuzA9fmXmsx1DE705kV2cLuP7ft1lZNGJpyeITHYu1cRqY
AoIA2sPD7wdWLZZRpJRV+B5rw6NK1XSDzhEftZJBRI/rWePdZ4ODWykYQUCA0DFi8z7pCqpO7Nqc
fPjGM7Kudu78Eg0gN04FmHBCTbvQ0k47W94mMoGVqBBFTlNxOsX5a90jy4W53sTvyBWmY0QXmUo5
c4+x3Ycg2IMe99VI+KKRPlo5coMq/a5NzB0gE8CQEuMFKpZV1XRkJchLLPwcBIvhmobh0ytt7Vz6
CIM4zVhAHw2DrRfsfATSYKM6+gFl3G5GMClwNNKK28W5WlSl+xjpGYEoeK0K3b3VdBoPecjfz9j2
2DNIXmjqc4xCtxkM62RimkWQ4XXvvUP2XzlbX8qe6poWFSH0ofNKCKLtBvqhsN2TFtJoRp6lb70b
qEr5rurQunS+DXHXaeT7VFdwHCJBXWIXG7TsL9j+kzOT5mUBUI6JB29AsC4CXbqDSD1laWDgXZkQ
Zun2q5zG6FrNGMjv+4QwbFLCGDMurQRsk809TksZ0VumeyS4FMaBhSL5EHykNRlkr4lTiUs0Ixl1
boWhU4iP3bU3qPgw6lm90iEPP4fJ3fCvGJZmE7mHDsfye+uwMBXpRDFgTk/SoADijSie8gHAZ802
7sbMlc2Gv6lN7bvXlgbufVM/eGnD2VvGxrFjDTE7J3l4ZTO+gJtm6MDiVsHMORaSoXEqo+49DFW4
ScOh2Jal/AU6vL/N37V0yQu2ZsqY5F1CSYTDL5d+50YfIu44E9lkQjKdxiCdNdHGbNJdUIXOViU2
3eyk9T5wdr33lfVoen/Cy+Se+efs9NE3dkX/Sg3tA7/CqGQH9laDardABo7IUiLxgSpTfCq30TYl
gEkgNwsstgzLHPNXHqO27+bEhFFNZCdMCt0qYQVkzY57B43VgU+wPrR+LHd+GayyXmcKoJFxXHkJ
UZn66K763OS7NaNhAckM0HCiGrjktfUVZiNi3sm94awiq8fxqcsM51S1Xrvv7eHDS0l1F+1rmJRq
T/qKPGjCjDeqUZ+9bYIYbtVXSk7FlI01IkA4724a3Mn4oO2oaL2SZq6nPOv2byJhYjjEwJW1GbPs
z5fvnyKBvSMzIJe2ZoWweGgOzCOlDrAPajAcV3kIHUnTRLfkKjaIzvi+TDW5BP/1MuknDUT3umja
ltkwQRffFxPJJqQq/3cRGuYunMwNnKLhUCMdWeguuc5DSo8/UPVGdwTSHP6fMqwIPJh/qtoI8YYe
/UVbXh3MIVLgtnyqRZecNRy4v4YuoelmQApWskVnMV+G//1T4SXulvyZbTWzVWV5RydLlloPAYKL
rrr+gCaD2SXL+6pqxDXNbXPbFFm69MKSaKnBgPhDk+DgzR/b98uQkyFkqDuxvv6C2OqvgGJ2HHGh
O8aA7tZ149Xf94RdId50YeYvvl9/XxTNZMvuqs3EJAdJuTUtpFTaBAMuPNd2Ee8S7aQE7SI/DvOV
pvPNOlnMRyXugxzSVe6HQCKHADlLaJbEQhTVwZuQmEyXIK/k0U6GnwAXTyiSjJWy1J0jPINxL2Z+
EH9fmQk/oo45juahQ4tmk2xYFXhU53u4md/09zvF3ZitACJYoNrK6Fi44EvKukzoOzjt4ftCimb3
90+WXWnbXNr8Iqs4ND0xON8/2VISHsRsgcBcVZLDzbttu2pl9cmfIvTtNe2SvxmjNvjfWjYlnsdx
3xj4iwF86muNPztAzOCONOkY/Nfl+88AQjHOD41zTFLB4vvWVkm6C1NQVU0OYV3DrkFqHAjFWvf2
dmO+e4BIpGfJpZzaeG3aCcc2hcs+tCuHIBYugcWlqoNH47bDic7GWSvp5kMVIObNVr8aqF+zcOTJ
D6tCY6Ae98NTz5ldStu8YVkiHsfz0FcL4suDtDqQ6u7t0fng4oEHvoq0CvlOE/TLMEHeGEzEKY4m
5PHi4oSEneAxJKrL9D8Fs01GTgSHpoy5iGr4kY7Vp6jA7WcpILlB4s5BRIv2hNGPe0KzU197rL+j
YanL2P8BOcyhCNkwdwzdPo2j6xJwODOL9VQ1MZM8+1jUJiyLKkmJT7+obHoYTvksPCwRlsr2Ttfs
qMZoJAQM5semLLi5qfRDv/gYKzjhZXQtdT+DGAWR2RrvtJjcDSGyL6PFHWsEM3d49kZrxZ9oyJc2
i99adw8KpTIag4JOUElEipk377kt040++Uca8zvWH1bpJgYpzvNT6N17gR2bMqgioHMeIzn9PrC6
YcFZs98OXnYLgTy2uXhIQapx27jGNirdH4VnXoCqd9z7wyFOioq5UyPR8Mp4hzQlXVoOwiqTefWC
qGdyLuJL7aAUCucobn8wx12aivfc99pjBjEGgYjYkwFO72wKd6UlWIWg2SJrL9e6L/pNPVM3YSgD
6DJcvkUipXdYvPP9GDT2Jo59zoW2u6vQbx4xUoWcT5HEOqFVn0fwGzcONL/7/K3pHKpcrXh0nroV
Yb7FPL03yd9ajwP/26iH+VQ2GFAUrdVI/RJaYJ/9cLhLjdolLNOXSLePpQnvEnMw4uVB0kb3lq3R
t2uTpDam/SiYTCdYN2mM3wNZ70ra/ga88paDabltalZ5C1LdNP6UfbDuvLn9UpNTUAaH1DcXwkMF
cdF1hP3k3pQINs4cGl8zOUA/TQBr/y/Gzmy5dSTLsr/Slu/Idjjmsqp84DyJpERNVy8wSVfCPM/+
9b2giorMyIe2MougiVekKJEA3M85e69dvg9hf/K0TC4a5F0ztkMutRj5Dt5v1amXLkH5hpUvEcZ+
SJs7o0SXnnhxCOk535BJwvI8tW9a8hzEKcVX4sjnyomI9sJ/Afokgf7httVGSfSHfdR0p8J870PV
Xob6hT7qSP9uLQqXc9iLCU22SalIqK0jv3+B3EzsE6YdJkoXHy7BJEt9T6sWrttgv4y4iPHnWEcs
zUwTYXbZMUwEVJTOGvD8IsLqhVvvt4bYa5VUHSjCFipmZm6NIXmKYHAt6Mi9otq7Qqhc5aMXzWEg
5jLPiq3uEidmNFFJzxEQmBkU2bqx0uesW+ihfVf3TAx9i+l7Ns+eweQsvPYXvombIPeTpAPOQ5Qj
9OR2qDLeZJ09lRSiWSTKm+YajCcE0sFmllZbyWvnjeu+ME51ISak/NV36bmEXme0PnP/nZqLpIKw
QTxgvroAhhY9weTrMja+6/4LwvvN6Tl4DQfqD9PbR8M39WOV1ofSsb5Ggo1geydk4Roeq6uP94LR
hIHPgVTe7M0a1YEIpwIQg0GiYjnRUg/LdY5LG0QipUySyo1RadnBzv1w6cVjsmWYgH0k5xrYn30b
jFyfvnL2MZlP4ML6UX6qaS7RFpS3yGIWmNkggXq7dU9Omb4g8GYdy+mXFplDGopj3c/8ytp2k2sh
VxaSphxW2r7w/XGjVWD2KkvTd8L3upszGvjLBl66dlE92lO1Kvz4bQCXOsbg+foOvDdC/eWE2VzM
+HfE4spl91nOACglj1HsDLvR1FisiyubQf+J2ON6JMVyGvG2cIQumRo8BUjwFGVtYOUHbN8EmncB
j7AePat8oRico9xsZ+9DnFzyMyJR4Z2c0D9psXdxpuxBtO6WHG0LQSmyfAByVMn0pzihacgBAci/
PXabO7tlqp9VMJZNF36yNr7F/cl10XwJYMRLnUvscjL878p3kO+xLkcAfx0SBCJvfI0hxEfuu59y
4jVdeGmz0F4CfNbOuQpIrmUOJFl0iOikWarfS+NtCFGlZJYGas/SXriOMLZPFEMN5zAMtC2A5/hV
MSziBrkQO/LvoCnXLR/dTquLx8yIGSNW+KTSbacMsntC4oGORsvpZ3T2uZExoM4s8JeZ+R4M6tcg
9HZTx+79UMCaJsnC3dYna8Sc1ZZ1dQu79ltP+42HBffRkMWl3msOxOfRQ23mans55a8hAQl3dm6v
1VB2OCtioh678tfgFuEDonq1yEaiYMqa9Un5nQ1LDvtL3VyZZ5xaM3nL/PTFy1EbWHHx5dYpzbtg
S0ftym90DKjD6d+tAJaRo2DDkaom45zkyaG0xvziUuJHvrYQpvutRubZI3pCA7tiRzd9jjrBTIRj
kkxSABH6dBQkxFBdHgQjJ/rvOVywbm2ac0pmOSLk0Flji4Rzvoi7flmxs6/9aADNkj9VFiMGs4Ot
aesahihE1vRNLUCIYwYubMjJ7+Ejte3UXkbedO17dIL2nYMS8cloIJfl1bqInGAN5qbbeJzzDVpN
vM+vsWQ66+jUNR3ReXTgF2I4Y9L1b46sjzRzcROaUKJDdFWxVV8GW26hw2Ldi8N2FahbU5OcjRnt
OSMmcdDm6IX4O9KgyasmujO9aR9DUUvpFS3RJeCWbbsnQwcpJ371aXOkARVtkXTCKevlpY4USue0
a4lvoaJrPtvQu3e67K3uWN3BreuN68wPAGGskpeYInVjOF6/ROxmr5kT1apEFeCjhesN94WhUL2e
aL4ty0GPF0afJHsbjuoyzdpFbg8YnkemDQXzzwVTVOasdfOWZwTBJC6ClCYaH8uKHWyfpt9RxhFN
GsqD1qi7jMX4Ny5roORmc3aV/Tkwc6FTrPC1BPG927h3aWIKjOAWQgtgyn6/mPypJesD3CwvJ/3g
w82GnNAmgxkb/RsPyflKmsOzn8hpCRkbgsvak0wbkOncwZHDF2L/ClzvbDasY4HjF/u+pCmA2Lhl
MlS747SZiKcxm+DWx/q4mZzoGg/JJowqe49ursINtQHW+Ioh8RAoRujEbW3Zj3JqSxwM2N+DhbDt
YNHQz56m8Bfo9Sf3s6CwJoBs4ZOCwIHHdeEiZf1U+i4AMZxDSRDG2xEHQlu7ZEOYCLTNGrrpgGa+
SM/hUDaHuktJmg3ylY+EY5ENcm028N+DID7TMHiP7fTJjJsTqlh4RrtKeQcx+F+Jx6FF5FWgwwSy
ulcBJ2fBoORbxmm8Ll1x7X3zt6OVj6mWbg2Lat1GUILvTS3TwIbEjsQvJjGScfa4TrvhPOOdHQ23
dsM/tFW7Sxh27YMZxlb0AqmocYiACe6Bh++gzk4bLWfTnI4EFVees8GDqy8yaYYrfRSAnqX9kJJN
nmNJ2+pMlbvf+gx0Lp0h3NL9YlsfB8Zmkv6Rhe/JgWC5HkqHJpH9S9Oacls55je4qL1F0CG6jZH8
sEynZcOc4yGjUMMsx0cy5g+xMSMUXfOSMF/cGIksOCSAyCsXyVWgiRdc14SMTwxo0oHquz8JohaQ
qRMDj+sSZSTCc72i+ewQrLvSa3NFwcd7AesYTcFOWOLZbqvfbe5jw40IAUiGHWI1QUJXdeyEfiuD
8b5z7aNVKuZqM3g0H69QYYG1GgQxpEa8xVL12NVy4xjTswLDeqj1diutwQAS2KUbMbDcpPjgkYVs
SqvjpIvbozcnK7OAbt1CL1bmhjjU5Chi9gpjMF3EMDz28HjZz5CiHlrIWUd0bRuEMEdtRpnLKYbB
g6pRVd0FWjsfVptdNFc+o66eFkT0bgvRI89k2MRhrhkLlZGcTWIaSmPgOlW26Dri4Zz0IwVFzxYp
uPOLYRX5jKmceRuTBtgkcEDUTnYaiVhexL1lIX9dgel/CE32RmAEnnK/fKjJ4FautwMKdQMQ+5qj
Ct6mdXkfA/Zs7AyezRh8qPYdbQmELWd8qXujWFSl/YynDfhTo+yVssdimWkaFTaUBruacVhlmCwt
xfWGDBF7BWeUU8uLxsPPV04YmEuHxWo5BkWNz4XeT+Qw6N91ugZutcK34Id5fGw5Bo95+NLr0XSH
KJIWPphlqotMkgPlcGiqYU/F5d1Id9e2I0f8UmfDenOiNDwox8sWpVKsl12/G3yQoGlAhVY6acbi
bULdk9aLURWMjFq/PFXgghg9x3ItMys4dAoSYZLl58mafDRD7ZCfJUeiQzzcqjcdvAK2baArJN4j
MoF8J1MerrGe26tR9caVIUFB/BZpN3ig3TUe2tcIoSsTgCa5VkN1jYtsOJUOFGlZmwa1Po6TFszP
MY2mT1RnwKrspuaSaQUAB7Bu1aBQp6bZUPLQ0u1AWxFf69yBGyZTAE4QXknz2BjhS0CM9GlkjngI
NGw9vEvBmgHu82ALvBqePtzT4xqJjhePdUv2h9/P/j2fXFDPgvhhKWQIAjAZMNc7ZRFiMeacnYC6
6V0J0TLGcozwnFoWbY9cfhEUVFwYAkjMNaRS0f+6ZH2ijkBlp+PPV5FP9vY4pa8DevuVpnqYJEaQ
H926g71b00kjF6w46Y3NqREGioafxuRkqk+CjJ2znG9aMNvkdyQ2Kj1CFZWtT6ufRNkyQOK9yLLB
YxkUXcfWKvqdycg8xPz8TayZrwO9jpObdVRahduuJscwjqNkfkVbHc2UH5HQW4f3IupmzEe8Ltoo
2VFuPeZm9GEXNhipJPU3opTFTW9NbYFuMmOfwN+d8d54cW6sQ7QmhfKirRdEn6BQq3t4XNuEKvc5
J+98L6parDF+yLdBMXlUZs/sC9sQ3Sp7QRur3KXV5DLjrheqRDVQ6Hq8dARZcFLINytot10U91+Y
586Z4+hrq+SHWqxk6CMIjU998jPUFNf70angoZgVXfqCFEuQwr9Qe9MQTz6bgtgKZt2kSgrNQzM8
EoJCIbdq6vpSM3D/VB6+yMZxv9t40A5DmmuHcNSDNZJ9/d0mJYSD/rUzdG0/hRxVLkkupJjIb3Db
94bJ1IRQDpLIc3HfilB9z36Usmwiqmn/StQj0lPZKUY6dnFNJNsKm8WRTQQKt5GzZhkWxhYkVcxF
XzSURo53gdp2sES/Vbnvv7BdiYkPPMQJHQkCS/Xnpum0jQ/bAhW1+Q4DsWB3RlhLU7j9iTdhoiJo
xHMHOmwn0Y+sjLZxr0gvjsSlFpc4ChiHZEA2yVdbox/YM+8z7nFey20LEQ9xn2vc9+l5qgxYBZzP
C82P9WPr6/7Wp/u3QvbirKCsa9s6potCNBABNdOhS2I4cCCuH3mrAWL0iYboK9/JPraeMEcNOy8n
xOHnLraOctcl6YdWi7duFrO6Hu+IxOPEdhtC0kNkD/GDTQLiLcZPQTfF1dcmUpmjT0LZoheVdy9M
ntH77p1dSI+MjtG7eGaw/Pnez42mIeDCaF0tGYu/5U1a3jdqTgRJucaNGFMToZ7QtLZdnb4PuX2f
euElBL+9LMkX2mkG/ngbq/Q6LLlw5HGNTyJEpp8YeJE13z0POtTqQB9QIk53AvX+oWgzc40cyGKe
MkxnWTmvGLZfIuapBBD8Atge3soGqVrqIjdzDKgB0C2J0QjCjS7c+OHnxkdfk2fvXjRV90Fu2FuE
MdxYbvHcT8ndENX1R4TumNgr0t9AvVKPB9ElrVyuBYwWt4rojaMYamznjKtjr+6uFPPeMk+OAeXr
1XB0Vopi2ugzWqDqInUIMjCyadZR9gcdfh2ys6Ei+8mnQCMx5lW9mtyCiXujMDNAg1TGOF+ksTDO
oFh/guQSJjfHRQiCoS7bdlKn6g4NHQDuaB8jdqczB32dMUZd1uV08rupuMcTQivQZdSA8qvsrFUb
oenMkVFTaB2IoZCrNAGQMqb2Gd0U+ro4Wic2LFfOuI1oJPq1DMRrV0B40laQPVEzRf1zD6W/avJs
bWZRi7u0fBiJoH8qyKcYuHQwQV0GBL0Rtjkti4IjaqpdEkRAYmlJszSQAaBuBu8rrI3AjII778HR
1EWl5tGIy10Sc8YGiOYo0CDajNEOCRz8BpFdPad5Vk7KQDvx5g1csyTz3Ft2hczXaf84VuQtRal+
8wfQdpKieGH3fr/LnGSH9ylYpj4yLh5tc8Vqqq3ZtwwE5JffxOI8oJVkJvfuCXgkLK0Uz8q8lpAU
d4OR3sdV89uO0VT6o5aSLdMzUKe3Gqcp8hczt+DUbyTctvvYwDaWY15S6tNyJshGgKw15lNLhP/1
hj3AeuLHr8ZBf1BxH61NiyH0MBX1dvYVtfy8SQZ4CqyCA7ZEmR7VlHn0ztcNm421hJFAr9CBvMye
b2fGSJB9cr3IZkqvOa24heN17BVBI8NVRKnUjuGu6c1zg8OBcFbe1NMUlmcuJIQNjGukbQBD7Xrd
V361IbZJoWSiiZTV/ZyeFBA1wgZ7rZJWI2mXiU4rplvNYgO7/p36rF62gs0NSEw6RKYKUcfR8y8R
DvK3Vt4qDTPSceqy2Heo1B/IlbhmWbYEm07sZpvM+/vSP2TI8hu2rndzxVY3lHIYrIh+dRSjUfTU
nI+eP5LgUdisITjyO7n2zT2kRMbv0nY3fsXsfRpPvh5frNR6pJlnLIOUTZtn4BEs3XfGBe7eb42z
dEe5NwvvomEtK1MXOKeRwC/LxIcy6l+8v9NC1oT/mhYM/aAlsNe8GpK4VW2+JHQGJP1hj2IEE3VJ
jpNEl7slWYC4kGH87I242ZPvAtl1YPzERJkz3Dt5lOZ4o/O17+k6A2u2/22O99hxtEMlYxjhqvRW
mmPcJ5MzbgUp17s+zK9hX0Dq8SxzTfpSGPcVlSDEFqqyGNKa6sdpW4z5rvNXuCf8uu/uVTG9e71N
QJGT8Qev4/IJw1J375VEAIVVV6GJKdzdFIbfLsCqwDbtS5+P6T5gWrzVi6nYQc7HrNjIR4g5oOqT
JclNbPi1apvEpNzARqVpX76NQPXhx5S/RUP7FjhovDFhRNAfFdUZ9aIlnKvBbJ8EQtdbjr1HZdOW
+qpxJKKRUh1lN4x714339Ol/g62iorbRrrchWbnm+xhp+aHr+pMyu0Waz+6NuQs/xQd7FoRYIkFJ
RXW9yn3Kz04REs3vcYUjuYiCKd4h8Wd4QGw08KadhMy9INvhQauremNmkG9quuIbBLJL+TGQU8iF
wYXuP1S0Gr3pkZrtFf3BRrVFdnRBzIPcbZ4lM7dtOuf35jpYLWKGX0rW+HWSkG2RJ7jhEO28Idf4
mOJiBVPswk4YZZW02GOL6MGlA8TJYV7ZRV9NWnKaiKz9iE+DYDxEYVowHcuAaQ/JOAiKm9dWdK+h
BXyXCdlaCOeB/0nS8GjyVl9NCDmAayhRWx2GGGFuwc+R0oga0Uui37IbgZgC6J43oSPnopfTx0xp
3nOKZ3uZMbezZgQsU6dzqKjlzKBPd53dPZiQ1uhp9AvN88aN6URHf2x/jSl9D8wgdE7CbdqNX/aE
p0owl53aJ7opv8mk/dIT9VVlgABIg2WbzviD2SdOkXYRPaDgXMhc/A6Tt4H1eqkgHHjjrBJVcLHC
c8yeLxm1V3v8DUnsXJaYPtqOjaJf1pepgKsuSgvVhk3XhTM/ttHW2oquRhcPdH5JeOaC/KaLhnAH
AvAcG4sVOYnvWuyS0Wa0Kz+mGeGpASJ6QLNQhhQQXnccQaNuwjY6kXWRkfqeHGJbTWuHqwBTHww2
hvBPRddthsJdWwSvVxLXfNRR/qO25YCXH1w+fnepehFGgD+teTAQNOjyltIVwHwtr4ZQ9jroXLVO
BO65yd2R8bVX5sxgNjFmRoN3s3U2kHYTHO0YvVJs9e3G7qoTiSqHlshViqHmm30Xyeh0jHt9BEZN
zBO5VI9MTC5dkKttO7JzMsFAdZqzCQkrWY5gK9ejk++B9Nu0bC0fRWWzH1pU8Yo2FREFyR5Vn7/l
vFy24dDQEmBGZZmMQ0FoUdHQGDNrr9kT7M7FSJrg5Hxm7NCIgwqZC9S/FD+Y/cXlZ/UdDehCaowA
SOzNVRHK19LP2MUFd7bevNFpObMLwIjfroZAfKBS2iDV4XyqHbaPfAbsxM37sjZu1VQshZe9xR6B
rLDjCHKox9eBX1ITHNRRvrf5sxm+q/5BDw7kQbkfoY85KrHS9m4IKMBjohFPdDu7vp9uWmi7Nysn
R9IgyWofRtz1e3/YoRGmczTfHS3XRNeFuXa+J0LHeQiwSsI4WpZW0T1JjrVHN7srGU0QLTptu0Qa
jxEv9RQSHJrmVnz7uYcFZDsYRciCU1LUyCS//twEMke/mfhH5Bv51cSzeW1uYx1MJyentaus4uxp
SXGeN7M6xSzfUMpd/PybD9ic/WTKPioanaNhxO7x56sgVlS+xJI4x2K+cRpFzyavKU+MlH3Uz4N+
vvPzmJ+7DkYn258wic40NBGW4hj6eEqyLL37+aefryzdZSj+c98ddMZqxcRK5Vt/POa/v/3P5wgX
0Fxp6tbm5zEVHNE/nq3Pr0IGXnyXEsL8P6/x8ygbvPTB8LmWz394HGABCLETzXe6meZKW8faaIp+
QqtFDpUqM0ptQBQsOBocwqWvIRrJG4yRXUWQ8qvBxnIf6H3NcsyjTLsQS025Ea5mvutAKk1Mh88r
CM8cETXriW0cwnI0DnlXj3O0BsuQbmxNlC1jylaqAc63rLyjQO+QB8y0dBlwWiUm+/w2cr9yQYsp
K6th34EE8ac+X8B0iDdhQDhw72UuEoNQO/Sx6XONngPftS1mQvznnsOIFNvLyvLozEl/WhOaN56I
IMfL13AnmyPfRgqPTtGRAfpzaNLeOtQaFDIv0cA90BHYo6wp3HHpaaI+SJYvfJ+/gpROMOzsbcWA
7/BzYxAuApmHadAusgZopnzDIvKIvqC3HUGDMGCP3nqtQpOAC2Rrpv4+a78sHy1uCuGDC+1rGz+7
TLlAzKQ7xENIAGrgeIbvkHQHzgt2bXomqD3eVrb6pdkkPTNzCikfTmmv4Tgw4CzgK4JYmZg+2IyO
fT1vWktuB0iTWUw3fFve8JEk9MXqeq151aFJ0sch5roMbZ3Rou4cuwnVtFVxlKPReywTMsaNFqN5
Xx36wfoeFbjK0cZimfkrZ4Z+Npj5ggHhoV92H4nKHhXWv2WXeIe0Ym+WdXd8mCeZ9b81zZp55muG
nTtF0k4ednCDSvENlAWDQyjvp+5bpSmZiwgf1qMIPvoKopkwxgfZ3LRar5YQx9D2mkTVTu8WvoGV
Njr3ne18M2FcmPAZGM7yfmJgvaPjPq2HWMzhOfIy0FhYNXEcL1OsHktVDE+wv50oPAU1eWjiSS98
JPcQa/FlBnv2ajbWwTRHSX3Xd7wvzhTt7fFSVeZH10crrj3DXg9pLGeWB3SCUorW+bNuFheDd20R
k3e9Tkb/ldErSK7C308aoVR+ItoDcN1rxUZi9IkvK5h2NVVkHSLS2/TYWRvMG/l49VVF0HANoytz
OzSAyD0R8bnQKGgUdyq5BR5rNuNvqGSlxHifIcIzGsIq62wcV3GY9Bv6x1c+mnY32Gw6kyRf6Ugi
11HcEmNlyQNiFY0+92i+2A6tXq01dozwzJ3BqxK7ugE5vcr7AbWPp5NE6l3TArlQCxUBG4nOtXNk
+TAq8LHjfPQ1lXdwRTzbsRAaIj4m5WrIVn43HksySuuBtMykkxyc+t4WuthrHg2vgoWg4G0LGLwE
7Yj/SozFhQXcaoqC7rqb4p3U9/hhtvAVEfS1F9eb5TOOR25mvbDHlLOKCPrN6DbfEYPdZVmFKH+D
8Mmj5+e1+crjGrRiVEZf76Oi6KdPgVi0G/TvGobuMc3qI1cuWAXWIqayA4Q5V2qgBFpUIk4JM5GM
6jn2ytpbvf84qd47Bual5LDXC/gvxgQXdZBMtCdSvRMvJfcyn7qjZ+81ulM7b0ixgG0dFe5Q5J+E
YvrJOY+5URWrGNsJKTXpCtMedBTyxgMcUAqHzABcYMe+qFj+4LL+7+f4H8FX8QdUu/nHf3L/k+Dz
mj5N+293//FYZPz3n/Nz/nzMX5/xj7vosy6a4rv9/z5q+1Wc37Ov5t8f9JefzKv/8dut3tv3v9wh
8QlP2X33VRO90nRp+/Nb8HfMj/zffvP/fP2vwO0mDLM/4ePzz//jefMf8F9/e0rq9yj/+ktuy/yM
P7ntUjDWEoatU5LqEtbd8NW0//U3Kf+u03qyXdc1pePQPv2T227JvxuOxdRcSMs2TMcGEvsHtd00
/85JQdXATzRQ7vJK//OX/+UT/Ocn+q8RHH+F0TpUpsIAQy5hS5qegX7sb3+hQVZ97XtZM+VEpxdb
X5OfVVFfY66AtSE//+VN+eOl//WldLSyf0XooR8RLpR4y9J1z4aHKf4NXGfqEHtSKyIMJY8IHYo0
mifSvXfCyANsDE8FITuJBGIKulWT0gxwLe3ZU6aPVnRC0OD2LRtZs76vjd9WSoCC5nj5zoUBdPXn
m9TwCXk3uj1mQQarSJEQQGgXGQ0C1rGbbfKyl6CZ9OxZkJPStxRrAzapoZCkavx5gzRvIRlkz/4o
+YwkcRlwgdrn6OSgxerArZnXbMMk9laN5b+3sfarDu34SojWt8PkCcZJnWxtW0eEE0T60hjEEwld
BVMqZAd6J8q7LnGMxWDNss8upp6DVIVHVX8EV2EffQ8DfzjBSUBpO656TW/Jx7TSZV9U+gOGd/Hg
4JAtmYvUZt/sBSao+yRN7+gjKPi6NCjqJB52lVkkNI7Nq55EkokIgMkmICmM9Bt5ZRiTMRCaDJLB
vPGgXLyU+nwTEgN/aFcJtJV7Q9v/wCvpIqQ0rG2PLNJx2DL27A6oO0H3nxwl5NaR2s2WuXmiCPd2
tZU/jSx3+yS2wOGaxT6rp3SGojzmYyJuWW1aK+3m6VJ7aqCT3zo6zC0t++yJMOpmQega3l9kE/vY
apwdPlTay/Zmrq9uubIJlg8Ug30hHvXaB4eyrjovOOmjI06NgFtuGXOpmQTwkrJo1xehupay9peW
KYedO+rNY1ycWthPN81n499ZbOUGRgx2JTomDvmv2DP6Y9K53VEXWrkASMxaPQwPqKXLhyHu7Z1m
HkLCaw4d68LS5ETbC5q6hZWYpyYS+XbqLOdcEa5XCVUixSJeuYhV/8gaY191M9nK/EhjIrs0gedc
2hicGSstAxNrCDdDnYojDHRxRPqv7ZLa3DepOVx/brqmOhCtPZ3++U9RT+PZ6nPqsSRlTyfz6amM
AybtThm98gorpzJwIqfJ51hEJ0NOiESCeueiAM2sRF8hMPbo5bi3Jio+8fmFKy8lOcfW6clZrR7v
Uuy27SKhRASr45wB9XabXrlvlqPdWWU5vfqV9hVX0RxPP8HjLQBkaFVWnHqW2BWnGO6dwrROPXKk
WPnezm1ok7fdY6CSCM6DEQFxM8RGh2BGrvtNSwMYeTTHfbPCczphPBVRQYqLnCZjw/mBtbEA6kS+
crEw6A7dk2823WehWhfOgOdhbOXdjE7NA8VAvR2w2KD3W2sBW/SQwdih7+HTMzg8+ETgQrrH3aWQ
OxAhuLcwcefhMJIQbP+aIjQKYJa2livhGVJ5MfUH3TQl/Q4y1Hfd0vJNUfNkXdJeA0+gb8nEQ9ZU
CMDpzEGRAV1huQuKGD0CftPEvg8aQR7rsPlAqYhaKRluQkcc4MkA2omrNkUyPRU2dHddCzjr+wqV
WWWpK7OWx8wxKgp0w1qqTBtvitjRyG7iV6bHpuFp+D7/YqH4p60iri06jWEbbBPNFPscdQb9q6x4
GL3xXjNaDJVRl55yx4/prERf/L33P7aTvrfwcVbDxq5oX1fYQDa958WbEt/+fZkGx5rux37EFUVc
Y/iITpN00gJgT9JQ+jCMvdamOEk73zYlgr6Qi+MyJ+r25CR6cxqk35zQXzvHUmwbqFzHPNPs/75B
qIqovhnXyicNUva2fMpmxV0H778P493oWa8B2XrHhKesBcwASFYTjaUZLEeALdM8t6z25VA9uDMO
AaqWvSxaP9iENUMOC3Qd/K1+Hfrzzgx41E0nXaCBM3tmKEO4Zt2dhgktQNyM76bKLJhjwAgKgnzX
TkVy7TSgLEK99dy5sN/iALO7ZVT9sXVgsFW2A+KysfJFGMvwqejbvRE2KO6DkoVPmRs3cYpd0eQv
LnnMu8E0UEj2RD37Zb9sW2c4YY9Wd5pI7n3dDvdsSUHwRhbE5G7AsuNI5i9WCDFeNkRKck0Pbf5N
IezcxpAJM8xWvbI+U2H1zxaJuMd+ZFSBiHx4ztqxwD8hTFgaYbEmVYy9stDeUylT2ifQsE1OGnD5
gh6LVTym/RR94iVDj8nY9EZFOaxV7h06ZK+nSrYezf84e6wnd1iYkWl+YsIlsHUcv6OxIgXBWMSJ
GD/rYXxjXbMeU2Ur6lml7zI9j24iKDGZ9tQG2OWekfkBlC/JIZomlUBM8rRzrAi8nXLHPJRNo+P7
otFkZvJX5kTJS18wuB055wAw6PFLNSIItxTWv9zqqIDDnP00nfU2nYr3oSMIOyNMqjUmCpsKSgDf
ggLbPTHs1zbRQP/w564obHc7QEmCUeiuaVcnSH+5oY2UrAfh2EsHWo6dyHKkQOmqO3Cr1Z0yE0Us
rl4ji0SPQso8eJU7SRSJLI3gjtZisQLVU97ZXN4yvUvedEnLu4lpfyJ6+HSs2LnT7Z0lJ/T3Xmbd
/XwVgZa4k9FecIFJjN4/yqkzz5VBoFVCxx/J7EwPzxr9kFEWrpRnd6tKb7Qrrnw6v9AoDYY8ZGkb
yFlEeFNDp9/FMUS7wjnTio4e7FQke8urXxyoHL9LX2HsSuznLKQ0aeBnjai4/SYt7sw4h+kdJcgJ
R5zMrJPLyWoMsAFE5/hJj8MCkuDGzW06Kw4Ey4ArZzRm/aGA7rbycOJsHYtWTDpiCi6s7KAIPlwF
jcXAiHdbjrAymfJGWoIIKcNawYwK0gdjHLuyw505hmrLT1ILrW/0m+inZlNicT9ivmxPcHOdda2p
ekvrQ67wzGG7w1z8VeyNUhFdEGSXLhTj9efGiZPn3oDgGel6uBQq8KjbpXvXjnVD4xuZHMtjrZdY
puy+ekkRQ+dmZvxKs+GtcPLXKEf3bLKIbjggi6PmR/HVm2+iLkciaw5oKKfE3nRxB5LZqZBRtEV3
CG378+deZib3CjnmaVSVRLqrO28yGq8NsvIpH6znLjfqVTFl1TmG6HiwKloHPe37tERfbnajuTD7
XH6kgjkWDMnvzhxOvunAxWw7a1sA8mNkmFWPmp5jJ/bC/BKSFEQPynEPnqshJwMrsgL5ld5X8EGw
nijjA2/omZ6Hy7atgkOkAUJGKvlu1L3aip6JdqUKE3iaMO6ctC/WILzPYlB0ogcjfEamPh2IHyN1
fkqGB92dRa6iX+HiMS4mZAN2bll7UIkNwkK4BR6iciJfPHvtGtLy2NE+5BlPjKeGbDcEsaua7FmI
RmDQGvi9xDNyNbHDAq3vR5QHKVIAWWxHSBoLg3f4Mr+xF0bPJbTE/0fUeSy5jWxb9IsQAZdIYEoQ
oCfLuwmiSlLBe5fA19/FfoM3qbit0JW6CSLzmL3XbnKKw1Gd/xvjrRgceYFRDEi3BpotiR/H+JlW
ag7m+z3F3Oci7cU9qCpRl/9+LBZot8VywNq0+b6chyNMtflmaM762MV5MCzYqyqbWHV74Us6lfMx
vo/QvRWMSGnEHGmL6C4N91UAJ3C66F6SnLzCrANDxl+GYBFn3qnveSuurlcu26X27JuwCK2sxubI
w0wP5birjXtB73akB8VWd7CN4WdyreWGF+ABYqb3bA5PGPfGY9cD9lddfhpFs/zyW0Iv6dIfY+Kr
606mfCqmRA+TKQX/JNC2E7DQgweoOl6Pfjp6qbEco7isD8XoLUEZsyfvBYm9CZyj98bsLcigURdm
RZlerGT4tSejutEQ4ZXjenLzuLo1TlvdqvuPErquqdzl+P+/lHhFx5mrtjE60GMVMWteu648VBqN
ktk5lKf8wAEcB5oVgQPtQGaVGNb9GgzGR+VgIi2yv3EylhDNjIe80tIPDL5EvSc8HYaDWmJaly6L
FS1aDtqkjsO+MpuQcDuHS4b6YOgS8QQD6b7YL1CJ2chJW0TMzdLO/z6QPf4gpCkeqzZKjtgI2q2b
p91HUxN6noyEF4Ai7XdOUy7Y8zDNJXqfP8U8sjDF5Iehq1h9W7X9W6fZLISs4rNeVgJ5rcHckyRY
NSlspTs2h7vG2yB8zBjXtMRKLfG6m+8vAP626alrXiho3Y3WsfFLesmeZmyA6too/8ceA11svjhY
sHYKVuSlmVGoIatFLoCGJAtgWFvUv5QCkKdfSMvCdbGU9xUbrqTKBhM4LaQvstD7meTyMt1b54iD
DGb30TFM/V9ZJDtwl/OPXTMeFhM625xvR1iJJAUJOWhPROxgKmjN9XEuRBOQnTTeYiCG+n509TSc
IjO9SRPOar2Q5gwhZ90jXRyv2WJEtO7rHHS9wd6SsS1l2yPvlH1DZbyxs0aerShb91ZqfzQzRn3W
RnkgUIqe+szQdmiXjt6IhhThzamTyzMesWmnrwPbuhnpsjTv94XO7nnu6yfGAmwo8rvsAE64ucbJ
TlsZqstpCUhBqK4p6rnHGoEHtiSWrmkp5MPIcHUcXPeUOWZCbRp9Cly736sDFUnYf7ms+DOhp6+x
rQ4mFgozXg3qKkA3eZ02u8RNCFk2WisgUOhgpBalTpOOu5iZ3RXxyHSUsdO+Eoy6p7vNHuexs7ZN
UywBAG/WxezcX9sZYqnBpv1gyLII7AF7OebCeV8rc+sQ6e506OR08dZLGxqAo7b06BoC6vGUrcDR
9akDQlsjF4pqhotjrH1MYjgUha6zK3OZg2cWoZeagR7xV1ndu9s6EYsUOsnaGv1sZCwJOP2vNo6P
tDA2O14OA/L8xLnse/doX8BJleiEcdbMnlQ+aJNoO88t8+FsDEWHjbax842tGnJsTfudRSgE00Ls
7ITGpnPMcYsssUJi5KHfZ4dWQMAkH2rjFG/mQHqf1iA/byNsGFi9fbR4r05qsflv+m6nD8Zj5M5n
Y41wf8FqZE5OtrpjADFARl0bL6uBtrOez4JgAPi6E3VasnyCAIrml7otLqUUASDLm5cv/8wqBSxQ
xA0noraNcUQd8NLN266Nycazv1ObbPVWJyRUDYh3s0I/WhZCN+h7V+U0qDVqEqOW1MeUg9ys1LtN
D2GhnqZtAq8G+Q4Gu1nF2wykEwvPjIs+J5VUW6EIQ07W+QRXyV+OSww5B3Fghf7RrMVzCuzIJ8HK
b4E1blyJELfvr0NReMg1zBvybEAn63gmBAx2ekJ4j8EOY2ND3IS/G5EnS3Xnl9w0m4aZB5FpPAvE
tE3fdOGA/bngU3ZqfBT8QOncYErvvIPoAkmA3sbMYWhrjYmhUDZn1Xuvi15wBE/ye26cJ6SMn9rI
w2xgkpW2d8ZVofyCxRfc6yUYRPSQKvPNnLyDkWs5AqEpyCN9hKKfsnthOxY2Whuy46sR72SaXwej
PfzthvRbX+yJ4Xn3mqXzjYz1Fy8fn2dDoHb12melIXNA9DWb345YmCjK1Ke+58Bf0W/c8Wt2Bimh
bK1DFuvZ3hoI4JnVfqE/2nQCZojM3Q/JOGUTF79D61bU1oIJxHMxtyEjskOj5qe5bb/W1L1VWfZI
Vt+zR3F3JrnrjHeA40E75UOzZdt8RraWowzUnsU47VQvv0Uz/zVX881m+QDy9R+E6H8V35i7MuJq
kpnmezDJxigOYJGxMBJoqzPovkg5og0OKDvouvrFqTmxElfkvhmxI9HrXqFTtl6TyVmP3kxugKHz
AJ0Ceg8LrvuEAxFhMTaouFipIPssGqz+LqeCDu1qA1614Z8wdM1D/ZwvP7ICctYVY09eB1f9tCTt
Ttl8tKW1Ps9sJWG8R36nIoR2PUSb4p7FYLc/oB4jBOryF5njxWuLo3S9F2YUkMK1EZ+eniEGbroF
vX9mb6Hxwnn/9qBGke2U/FnvnISxin9n5dwdrMngU+qv2Ryz1YKFmORMaLris8DP4HOxvbt68QjZ
wYC7mOOoUoOBvO5xSrzvHKdl2Pey8y3N3i1L/quvCFmgdiJHSd2PdXWe13S8JFqdbSuwffMYtlMy
bccGCVGeGd9NldbXubJfAKiZZ1OhZ7i717RWEkLci3ajQfkFFgsXynLgpdjdQ87onq9magV2bj9L
M0q3c7rC209bN7ivVfzOu7MACvsTosaHXZXVds1IAnFkGmY4/DetowlwN7B7G3O8cCIgLi9QFTrw
WSbI5COI+KrZ16Pe+7KzmNB341Nk9BdSuJCaaDUQQudVzKyha0f8y63mX2c9FDkvoFLe3opPYjH/
NhJi4jBo7kYuYj8u5dkqBzalYzs+6j32TrE4emAjDNoYcORzJTn1p5WoOZthXJoiyXcNtG8FV1mB
zrnEAxKyPD0AUm45EEp0YWX8WChShopkhLGND4Upcn1r3Wi7qCg6mHprYhNo+8BsPYSo5NzdB6Ej
+WhHNATMRSuk7dgkqHTpgMxj7U2Xupfrc1rhpxnIN1RaS1SBvW4dI7qnAowJVzoflNSBpLMrd5js
Qu50ZgpSWe1wMpH6PkSjbzsUrrXqvkbrwkSKJk6gIahb3fEje9i5ZWtuAenIDaF2yXZm0LatFWLX
MtJBMOgFbROQrRwD+EYtJjqW8m2KWxJFOvdRS4RAirvgEEKhEwJE0/caqCwREz1NTMjZxfr9AMDI
Yo9z4CXapx4wj94CZ+TB+ygQRMIZjRz2HV10rO35M7J0WnT+q/1YNMT4lADfB9oCaxRYlpJ+unX6
NGwnURhBwcRsp0GkMTD9BoVE/TvE+VVfCKxxJXoevb5NXVhmxTHtIcSg4hsnVEGG1f0O5vSCevQa
S24Wqvx/STH/c3McJ1wuuJHj9HlMymPT9ci7ZDds4p4hAMVwSLJauTfEHEoEUdtOlfkOvNKyWc3v
Lhqiczs/LZ7+zxvsXwfhTqOWXzNtEEM7UmyQe90pv8ZZaBXzIpA3GBFhdBCt42w9lC9OV9YUZONj
r6WHVhRkCGkyupYMvnxXVwa3CSJEghpDSbEKmBpxyIrEiqBJCI4MlPFfGCHbHqgOwA/drsFZ5WTu
1nJ7uEXARP0oR6xtNGfm7MaGTlj5RhxDW1+jreOx4XVSb2ev4Oun3CqD1ST/E8I2Ig2cOyHkvsDO
bLCPerdN6uQ7oh4mrr3f2/3oAespkUgzHE4yUseGlmHukBFhH0/z4yRJTplJJi+ZfuGjZpQ90u4R
SoFe6RU7uBtWCRvxyJAvfBVh27soXUu51VeNIycX6MS7cs+XOtob7LKrKEec+V/ajTU3tCB2pof/
94txGZtXE+hix4Rk9Sg/zKoIZ+Jzt/1aqtM6ErhhRpp3a20cezhAT7Ty7HMiEyOI7M9EAGwAIpdH
NOjSj6DjAh6Z36d4Nh5aC3C0m+90gOXvGLKxp5iMLWNj7N41Gpnbukb7xOmRkaCnPtrrsFy8RT+o
Ma4v1LDxCWcnaTt9dytcyECl2f+wqYm2ZjWEukBw4EbJT1ZEj47KsMvp6duwVKcFvI+r9O5zLq0/
dVHKg3d/6Iy/NmtvemEFnQIA8GHpFQOPvkkeHTCMqW68iayVZ5uqKBDzr6G/5yYJgAxmt05Mhz0t
8XZSzneZL7t1YCoO1KcI6kQft522GcbWvKbMkjZjOj2lAj3wasBeUL2I2bcw4WQKpe/0+9/VL+gK
tOScW9FwrO+8IrsgOiV1ENcCiED94wZ3wgo3QHmIqVpOZVeekhZBTlTD+69HKBbVkG3pW2GkmSYo
p9S8WWV8SUwz/dfmzoaCatkPRpHjLGf5GYlUPxVy4rIhjt6f17l/6eGO+XP1IMthvqSZV55EpfaC
ZJ+dVunFbqD18p2RtBZK4ssQJdIXMqnOa8ZQRYOuD5BCvWW47kh4auqTXRJjkejuFFJegktAtsKS
KaqObpZt2jK5rMAvWbN52EHr+51IVo8jZcjvIyJGTPLWM+W+AZ3fwjHkkfRddFDG69isEzPwmXM0
whcL34G1jiGfe9Yf3xKXH/XCaMFTook2iySMSu/bnGxYITJrEXOg6+0siUR5HcLJ5lGKCiSfYcqd
Kcr+WXpL/2wtrAqXVJH9cf/HGto2wtv5U1I1NYMU99Ke+k25j/RwoVy0b9TtOi4N+yNnGKRIazZl
VVwI6c7x8V5dh9VQZOysybq4hP4eDX3WfcZI3Zb2T+jjgiGPc84FR7ztXW5RzdSLAxDDLfYqBPtm
9Vyby3qZJesxRscsKLprGeXQE9GqOR3pB6ROkWdSYwn4syZyvLYpccUuk1ddWGTzxip5qyZUxZOL
gCslM9FtYF3wHDekuRoXwaA2wScIKw+q7WA11aNVoYqGUH+oO7SikEZBQGXDCsh12eGllc+JpZAw
WUZ2dG2dw29gMwmPUeY0EQQ8FD7pVlfbnuivp9bmAKxqGssFy02ro4nNGqZ0LNd3qMQ+RoFUee10
aoaZhWGcpztNOeIEuXK9TfncXOF63pd6j1VTFadsnOkevVTbuTru4q5S2BxmjRUCNfGDUioBSdx/
eFMtA7JoU9TYUNMtNX1K8r9SGmOO4U4eDQ0JKi9CiL49wSvOn/s2jET/app5wzv0NUkOHQGW4ipQ
KB1KXQ/ICODffrgOGgtphKW+8yerYycY5255SXoCtkeHpCW8UeuN9Gu23/pbXzsWzWQS+0Mz9fsh
YaypjkL1hb9o6Wbubx7P/iLXeyqK1Wih3lVArVsPtIJGs5dwWTWNePbiRG1hPUJSq6M9gUYsatwv
k6W4J40jQQ6cYbXj6zqzLvyPMIKMbg1TFb209tKcRsMkLXvBVDcuDGPt1DxOdQStQExBZ6BnIDr2
MAgAK5WrNWFUv8IlZA2ZsqtR7Huf4AodMDmBSi6JDPxPu6uqJVDDdIs9jBzJKpawdXLImpFFxF0F
laAdq4O31tfVW8LckD9TrFns2JS9hdROzkACHnP8jdvqnlE9RXuCAnAcKa+8Wu7Cs7VsdPpUbIiv
2BAXzBnmdRlOfFtRHHYsF+ngIUkl6rxKEiWSvv+qF242Jm/S1yHVXWtkWwOlj2BuiUy/sX3nvoJL
s/yx1TpI+ri3R3N14AjtPYV3Jp1+lkgenWX60ioU2LrmXnH21rfR1gPLWaTPAAvUiTaHCbG4m2ET
eZV7axrX3UkCP8EwfXvYBzctqo9g7OE+MQOCI0kz1N2fseku+TbLPIJQxogoi1JRE5Ohjb6SdSc6
vNoLcFHx3XImjPwDcIJFun2Yp847Nx+ZKj2Xktstu0jRGWIi/Csy0BY5qP6tk+YnuTivEqivJSfz
BkR8R/x1vAM+DqMMs1M7o1OQ90ni5CUKky4mlnz0yVfFswHNJeoxauh1/r4Wt5rB93Z2WCzkmXbs
9UrflokHw1eZv7FnhuXMbnGygQDpSzihVQV5YSE1W8IyD/SVP3MjmhIpCWoJvaTRhZdFHQbBfgZ+
v+2EIREiYxYyKri41JHNFnvAw1zy3YlUU7wshdE/Wit7nTvx0mKVhI55ca+OiHQ/a1CIJjpjZA2p
yN+aQdOKUYnv1lCcETXUW1cs7iUbreIM37IMpiozgixhnb825q5kHIk90v2DUPEjMXV6Bi6tbW5i
eGyMBdU7ZFH0HeLbIDzOmFHMp7mijBVLD4mkSralISnG7gxDr+Wh0x8WZvrXnW2UO9gLEEe8MlVa
DzkrY8g69oMtHeo+s7r3p44R/vejLk1MiFU3nZZ01jZLASsiGSczZMN3sSrbCGWb/HN4dRj8JNVe
QnhWOnpkN1efxUjGittg0WM+is7WWPCQz6GgHSDfZLzMY4UzlEs4G/nquf19SpaubSii8UdO+QC8
XMFf6zuHshOxUZzUYFv6pNwoPYPA5Q2PYkb0yM4j2g88RI+Dd+Mgr3rQSu0L2OhwxKJ5EE6ljv2f
RJnyFFPcgWFBvWJFqbuvUUYCTevYA1qI6MsJj8v9R0W0ZVgvoLClx7qKBnfDYnzEs8HYgVnGoeX/
uNoFJGl6jmDxBvnAFfJfuUtWtVeMGu3FZG7tkZ1Pp7CTJIU279ikgNKStNnuSK4Le1EkK8htRgSV
qrGh4lS/k2xe7LIUHxk+vll0j86AhryuI9hKudEGyizGQM9iLJONk59prKjB7skzks/Aqu8pK4b6
bAgAsPq6Ci1tfCC1QEMnhOTVIdpyxUU7z/3oJzDzzkIoJ/xD5mL8i+Xv1Pb2chKRFY4MbF+8gWC/
pbLbU8e38tn4AigFP73WXxcMoG9WZey4leYnTEtfOlims9ciQB6lE+YwKLfZaoowsWLQMsTSZ3Pi
r3cGgXH/wdKm84WBT3Exs4XKAjB2t6wO3g1mYSUJgNo4oXonKBWsKgNp/atjgESC25D5U1ZwwN7b
gQp2FtIsCSiL1a59f4ralByTutQfYXEOW0jcrzFPADezY5ydutMCuBLkW0GJ9LNWM7ZUCe65Zpfg
14YuKXSmEmGb8Swm1qgklYCnVnI+sRhVp//+18j+NCw97ceWYBDHcU84eY+kYxpZSHGwRgWhov2g
wnWkUi4pjMxF+xFWFy7JkNynbNsBHkZI75O+uRCZg8kD5ugOsUWBImBdD+U5B3x91Nz1nyUdMySX
bAfgMD7rLVtjW0tfcWcloY5oHV9M4DpMScFDWH9sB1KqhjmITxohoXdLeKd22fDuqZHguWyhRYnp
JzODCeuIdoDWjVjRMU/DVp+zm8YFkJaLdsWEOW2m0wQ7CuZ4eiAyg6IA5veOxbLzQvDHgpDHOzm0
HGEVo17AuwpNWml2aHcVcgs4LXJi8MYcnoM/PwPHD+MCl9YokEPMho4WH4JUC/zlJY6Uvhlbb69D
dvH1QS+2yLHOEoPZiYBDyodM59pyl2HDDpyt5RjiDoPI0mt16I71wUmyjSjrmB6nWg7GlHwutVPu
u7zRgf4ZbxNldNhIuCHaLDYJ4RK8oFXq63WZX23zvTRM8xlbUV5Gd3l98l1bJHnwzev34AT/FSUs
JzyPDKrckGxIbV/V89viDMURg0TGzqtuD115Dw+S/SG7Fdk6P4pJ73iOKdNDrERpcZJFzz1mEzca
4VhC7Ezp1vHWbWan/uOg8eE7TS3Gh0nEIQx7vn2WfpATkRV/PBprllFHJEvQqBoGMwMo/c24kATg
MQhDIlaxt7FwUq251+zQ4XIAZM3RYecnmmEz1cfKjfP96kTbxvRKWgas2wZUnBHaf48jA6U9g1k4
Sh2cgXEhBAuPo6mIoluqx2qcI1+3JfmZGYQhM1GMGqx7cEw22UR1V+M1bfOHeCniUOopz9Xj0ZlN
sRPNelc4RvF9gBGym/7mujqWFUtwOLUo1yG5rssE4qhMfkXD3SQo+JNe766WLf8RJ5rf9Fcc2utm
ablkq4TxycB+fSMM5JBgS5ZsF08paGqXaZFy+vkMdCFYUzXsjXIfpal7trv2UtmkA8zx0bV4kfvG
j/OuO/V3svGKPpFAW+3MCU03UuXD52Ib+gsf0a5aOdJiKB9neDZnu0L25RjlN5QN98T4e8abZ5xM
nTO60+eYpdr8q/poOgzp2l0z+Hvr1Cn8T33N4M1mKBCNRGYKKvyCvXpQ3SnZmiJeu4CXheLNC0lC
z0Biga7HkgT+G5Eu6UPVCA6eQJMniAECiKbzQAxTdm7Z+5k1Bw4hUQ0XxsRTgVrnGUSztcRhc9DB
FnfY2xfTZJ3H5HVkmTrFLB0zxX7GSVSxbQr55EY1fZ87vxU9cyaWM/1TQ8h2ICwWUUAuLu5QfJLx
Ygcm5FZIhfn7iDnp3I94P4v4QTff88RyD6nWUfEjngOx/1QS5wD6iwjmxdK39D/yoNbc2hV1NfDY
7nPoob+5Rt1hr9eaAAXi9K4M9Z0CK2GkNneBywPSeJ82XcZfiHauU1hrZ0/tytZmQCu4yBR24ziD
oQ+A5GhlBCXbk4VvfO6fxyx7c/SSt42Azl1jxyTjEhKegX6jyJze4mj6IOaenBJWqwxYc4TOea7h
EfTCabkaqFCpCltUKhAE2NsxosNm0w/jBjANsa+O0oH2OeXVnZy3OsvftXmWj/clWsP1sI0akj5t
q0aV28OfXN0TYq73zHqN29jbZzkxXINCuJU5O5LY4mteyvtMLmac04KystmJiZm+1e5QOHroEwvN
CmnW02BubeJ1iJfNYw0Me4aXccDci+25zBikorP67wcvqrgktfvPUuQ7FgJ4UScPYgN4L78OvYHx
JMObCz8CnY/9Jvt6CKpCXM0xj3dR3N4QjFlH1CTDITdZtrH+P9YZZlwny67NAA8pa65N4u5dfTID
p0ouRYYshp6wqQSHWv9JwFDQ9G0CLBSdj7cMAUF/w84jdcqnhuXk4BJKTWaj9THVxG/a4irvLeXB
L+r/jm73IFqT5OaKLS4xQBx3GdKw3tRTVL2kWNgVbnZO2wVK7NIu+UbalAhFm99Un4VOxI45NwD6
enGB7c1klpxkKxVsDAugnN6niDWSShOGaUl6Ql8I6pWyAxK242mHXHZ4jEvza/XImJHLfMFyTTvU
tpwlsCouZCTDCjA20woasmwp2jROhnCK42cREznXZauGoGredYrAbGoKLHpEa4nqA9+WfSP/9KnO
6mvE5jjOxr/KMvyRd6MTBeHLXU1ho0c/2OWHAFUqITaYqSkZ/om+29duad3oNkLby8sAlEd17zh2
skofdKsXF72o2D/Luwwk0zjCRkrfpYcG1FU+LX6/x8YJvUHz9loO1zev+K5K7vQgtXSBfHreGKVp
nZJnrVfvKs3CqCKG+VBEZbLnbSDtVFF2ZCX83X4Bj9/j/SZEpA/YKFUbZ0k1+ty29/OhZuosB2xM
ZY0DNjYpXFizN/ojc+F01w/EldJDoJfBERS0yZ6EbM5vcNFbbBDZvsnN3dLQj7GJUxR4+Px6WeCw
rmCEriYwUQkBa8KLGkwD4wI48JvOKbJzlXFpFbkbcR7iY+oWhxkmamovxlIR6Sze7LY+soF7Wl39
0RxtLoVVsYobEo5zBAXBCKY2ZU75imblJjJ0/mB8iEq3yk+TgtKfABSyfQ1z0/DRAQSUEc1WL5lm
isTBdaEtJVOC/pTrE5xDVZ5UHHsHEz8eOYjak41S/Eh73gczFGF/tFLg+yxmXKX1QZcQg2o2yGD+
w7DHdfZuGERj2ZJlwHD/txvKg+uxeSzsZOcqvIiDaZFbosXf3krgW2fAO8pwIKPyqf+WbOJ9kGsU
Y+681VsakDTXZj+qPP3soufyV2M0+PgBgcwtfWAnPXElHpI1f8+5DUWhrJkgVcq49SZrLM9p2b3q
93mtNxlhUWPYYOqSSO2rR5jF3mzgHE2wxEb5g+Maz5OGitSMvmAg5kxHiY4mtt56aSpogv0EKuHe
44MT1kIkQn80PSHea2b/a3YkKlhnPrrmIaUqR5+WGRegzJcMtYnuqe4YF7X1LNdK31t8Dzlpxy1p
igNy7Z4B+rJ+ONZMtcSEKus5Bivqp565i4+kdUuJK7fc0jvpru9VZ7s++y7Mkc2DqU4TgnnmlOTW
Zqb56bRFs7G1rgw06INbIWpmvXPxPTjDxKdQ/dGokrG0j7spNWAImCYjEcpiydu0xcLykCZo37y8
/yAmwfbjIe5eHY+PfuhUwj0DaNeW5C2phh7PqGr4SexfugXoVAuRZlhl/CBhla6GKHd9bwcGr7Zf
yrIJFGNGZbiNH5mkQEZVdOc3wYTkNSZomVG3bWd73OGvnZz7y+qxKMBMcEQ0jyByIDaBaGRTB9vk
/gDmMLY2VN2g+OoWcB2mM1M48quIUBKXrp1rZ8CbmM3yja+Ey8g/iXZti/aAnHjcfR6pCh5hFxys
5u9qgrOdIoYqJvVtWLewiqoWGaIRN6GOCDxclPtRFR3r5mJHYhlDWEbrWUEokJzJ11b5lT76gUhB
4TzjObBCeLtpWLYItzRRldvM/gDrxyNCYL5R9osaoK46izibnCQYNNjwr9XBbDME3kof96QJIxJh
Qe1zO6SwZNeHTPZoBXUKnw61eg9zr0UsvhthZBmxfKUcjfdEl8R+vti/ccWMvDCnuxtmu1pLvMPB
yGuamd8ri/Bw9Va2Ok2+m5LispiVuFhrI0LsbwA6U5ixCjTCODWYvOFR7eU9O8nLBVBEvQ8pjUCz
FWt2TZLuZOnWoxB9dRu1+WFd66+6gWicFoxjSnWchzhhIlebaNMl2kcGqLvhZPTiOcG5dMTsY+6i
GpMCasx4iwdWMN9nhVcLAq+NgYoa+M05gfk+OZh3mBPVR+Z/jwZlsuH1yI1HVuUFBzp3NFrONUM9
TO117BlOnhErHUZrhH2SzNoJW2DmC0H+BQImcWJE4pwKc/4As4aXXORBtq7iKGrxsw7AP2Tlvq5o
V14al8spXmNq8vHkeFLHz2W/R6qDVmAL4H3kfY2GdxsFqUU0P4CVUxEzo5QkoKrJurmbWXeeCeay
met1867tjBeDMWo4DbRWFStPt7MeFVl7gETBsHupVvqzVfX3V+zRHpRxJjnPFxPpNX23INhx0vpB
JCGZOAz2QXXb6Fv8JsPQYZAnMbcUOKRhlBY0+BToCjV2YV67oQykyaypLYR1bj+EgVAgvcdKY7/6
M4NVh7WR9kA9qiS0Ne2nM/hDgI6bnBMRgSoOrGGPuUfFElYzGxsQz4zca3kz3JnTmBGJ7xrdHmfZ
+NhgH6IdSkIRw/wfCEjwtYlEPulENZ8QJqHOBX9EJ4+lfMDmVqUvUMfB3Njx69LFTNLc+G85HPrs
D6l2NeSP6rsaAeaNM93dQtVjR+5HnohPwxBYpdxED5LxTWk5072FFiW3C9/zwMqQT+H5jWSbgbMZ
P3+/GxJevxLZx3no4iADBwMWiONybKVCm81mxEkewLKy1jayH9PmN0YAS3Bra9donH/UogpuFxno
Q/zHSYXcGQhesSF7ybZ2MqIXCZGS7o4u6gIl/UGgs66bmHmFFwmomUgkSEdy9JTnQeoAUPAHdkvz
hhp88k1rOGWLoATr2mNRecPeleY3ZPUA9ugZtAhwUOtlXmZ6E4ZgkBqJd+7Vi6UD/APfSiQkVfxo
V0+oCN9bHfiA5egGtDQ1bL8X1TGv1r0XxP7ovLveJ/O8Dx7gTaoTi94NMgAEOI3VEgeBBLs9i7aM
gikZ5rDoHiY2n3cx4APqyRswRQCqULp1hf2ab3FZu35f0pAgO5h/o+nNNE0dquiJQPYvSCzRZrTT
46zwCQkMpiyI5K+RAX9v6neHmYXgvdys6IrxB+qV7S9YUtiXO/9yLObjyuUFW8DKliMLr4YspPU4
5xYhKDFrXraImO5lQKFzbvjOh1jf3uSyhPjOj1XLGI8PF3WLtYf7iudhRmvT194R3k2gVog+hWqC
FeFCkKV8qiTJT869bK5+cCY8EB346mTd3z5pMIGb6PjmNFAINhss+hCs2beZ+66vD4vNOqF5zOUE
fMgZAwBgWNy/kMbe2mVBwXVnFU3lADKHx4pIUbwlnAIWkQmha/TvcmLCAVwhcNwUVUCG6GvGpojX
BsowWbPIMpnqLq0LKZFyhMRp+Xx34PsU3XJb1miG7jxMCqWjVv4MVjfwtmk/dLcMygfgUSVqeIQH
DLnuGxTLnXzpPeVsbrd9NDxIV3u+P5E1WeVptabn4XcsuyGkUWd8saDJBZJBW22SE0D5KIB77Ygo
OCkWa76eUnRVM88pqh6lvjJXnDER5SuLt0ih4c9d3gPxxEpSBZ/OOiFtb+vTAKRs00x/GLAzcyBP
bl8uuzjpohDPwXV2G5O1IfglsgcGkZukXbB1Qe52TGCGo/GdtrFBCo610r+wjfq1HIDY40qanWrO
DLRRokhWJ+wOSbeoeMnFZZrjtxqu1QaYmSRhrBSrGxbAmaWd9OAv0TOQHLiFLfvGHg0WDZpDQMJD
rx2qngvZ+h9HZ7EkqxYF0S8iAjnYtIBya5cJ0XIbdw729W/xhk9vdxVydu7MlSncuKaDu0r57B+D
H4oIHpqNYwCvnNv0Sy2LJ9lr4oV9Sr0JDwZUjWdyk1A682qbu03L2ya5xkZff8zpCQwoRj0aIRcc
c5kPL9WmDBhrWczS2DDbcOO65q8BjWnnTvStod7RLoSraWNj5vY1cvBeqSVPVWXfSIFPvBC4Rhkx
v2sDRUqucJVGfyIwui1a0sOSR7WoHeHHMX1j9EJrXKgwx1oLC7AhRyDi1SB36RBf8ACWe0zM28Ka
+nNiE3yKnuisdPYWi1kASzXKDBfwPOA4aDCJSXWAXzxPv4x/UDlTNNisHA+LxZGrMRg8aCnjGWaM
rwYF4HSA0Hja0OiL/YInk4wMKM7JR0lrykZXY+prFlyIUVy2XlVUqLjFxaA+nKWWdDaR2jPXzUA4
hOvcIJA89SY/Lq7bT3KwB7viADCArWQpFl50tY7govEYplwVbd3CQDLJkMUECv8G51BDsDPZsT19
QWX9MAzFPVbM9GqBGS7CNKF3drLp9a4591xvDYIzocRY+Lahv3ZhiOyvUPvBavJvMK3k2PYOsGmi
KnvOQtB3KlWht6gcf5Mm1LEvuAeKKzH3qH1gZ4JLtX2eeSgPwpSYgXHWZ3S0+GZhcraxnQN6r4Dw
IaJjOD9MrOTO0Aw/nIXygmWkrZJIJfNVdUiJ6NxHV0mxzcB0U62IDoFo68rMOeDD/ESM89xcoD5k
xsmgGHXTdEDGRgU3VBOpB2Jk/N6UbztIE0+tyhugJN+HG/sRkQdnW9YvMPOUF86hmzhGHFUmOMy6
qnxYJh5pxwlP6ZRc4rBJz3plPesWLgYLiZa7oztZakQ4rzBW+4+34D655MvyaxS+aWtr8qi0Lnn+
prfTlzLnxmccOeDiG5tVcAlex5JK5SkSswChQKKz3WXUkLUsu9upTP9rrqbbNrO9HTNy5CEqRNCy
M95MaQYlVpG4auyry4rsOlBNPxvY35VaPFUgbUHc62CVoJarkkevvea0mIwIqE4fTv7Z8Em8N6HJ
8GO3JLgBljVNLV7U/EaxYLFN4MBvOFxSZEFK7CbaIBkb3bOn0N2NhRX7TpI0m7yXnUfQPwlKWzuY
PW2NhsbpBTDUrjC1c7ngcFDyRkFpV8dAmRqI5BKpUCRRtUtSDlWclo56yDc2Rf2h5858xM5AdsdJ
uJqlE6QmKoNlUpfUY00yIsJ9A4pAY42wN6d5Hw3MBJpLwFDvvo1aXFX6l7ZZzcQRL23Ea8ryytHK
t6mTvuLgWD+8ud+bqh7tGqUPvSzOxjMu1MeCYNipT7W9WPBoGlQ19GuUj8ONvWH2Uw+F0L4FBKst
cn7qqWucWNB2XbHyUzCbb1xeQWZCS1OV7iD1mJck059HifiWZOO9K7TmKhEHlszeJZw1fkJ2BZvW
pVmUj1AQfsBQrE+Ruc9zzHl6HEG2aH55DRFHzW3WsjQfULa9OrRMF1ZMgX3dqUuauFkeTGLeGw4f
qE48onVnjsqaYQe2xt93Q1hr+PMfp3wZT635PjsWQlPGbR+qbgrBQXfAFaPXrfs0AgtvmmH9E44V
cdyocZmRMqfY1Qg6PLAolhw1lmtUmzrzMJsdvez22jK7fk1h7LZfmj8jaj+NsSIjpC1fiZpC0Vqv
HtdGSteH6AORRTlaiqX4lcCz6pBs94WDvNw6PLsUu77STTUEZlUGsrbFRX4WruiO6M1koKO64aIc
7B2RMoDlgnk4aWmPmAhPBRYr8TKyGcL5D3YIHA85zaqBOYmjXblvLtHPhGqBYoyb01zYA0uukU3R
fHNZrKD+K9nF7SMXJY1BuHA+hsQJzwIAkkp5wirktBS47d1HXGKhH7H8XF2H1DljPbwmBCDSjD/a
AWwqMuCvM3Fvv07jfZy77FIjy91Shez1FWUVUaMOx8k2SeG6GuRxYQa9vpi+TLvOwwLNyGT2AcVs
JjoKFDmNQC0YDbxidHDU5nzkZM01IQsOF5NyorcE+08bBhmue99ATMBOwh58MqCXjex9VMCg9yXS
92HzmU25eLCV+THHAu3jQadyJPPjzHzKw/hT7RF9O6s+CFr9aOLT4CuJn0Zbfl2hecvkOhvzG2eA
g4poLDsHmlqEafIQlvPTLJz1+X6Y54LtR2NAOcKbNqGgjemAORwRYA+kikyXK41gMWuONSiHJKF8
fcrYt1E7KevGQq+unGOZ//3v/BTg2C8o6r9cAUCOmrznfxfPDJp4El0pv2yrOpVVi+6BexmMdcKW
QFQE6LjqBDMuMX2m5TS8LIAFSnfFwuFwuxigG7G/vghgeoGeMCFZ6vSruCMrKEVL4M2qL1PLvTRo
3EFVlvpRxFY4O6LF0T+Lr4HzXHugSNOmrkV5z00hjpx0CVA3vIlUwwRwrlNVOuuNQhJL+Q0d2uZC
3ZB4rm08Ze6SYNQeBpBTeOoyDcHTKlm0yn02qPs2HzBrCvkL98YKpsR+XbC4mEM8eY1iPGLMRVNl
Y+fnOJEbKCsvumbuu6hvNhVLoaAbUO1bov4+2ZRpM+ac7UWMGxSxidHvmXwfIK84tQBKKeObZcc3
93/rb8w63WTUImwEqzjLXrssfcaYhz2nSmPPYZ9OvwqRkylXwTDHGviWyDmFlfPDaRpD7VIz4BUd
N1JLWqF18nuqJOnJSb5LJD6/xJXpN9QDXHDws6FND6He/KT4Zm6IHxLBk6HdxjIgtWza2HpRXbmI
OWslkFRRcvgswANrLG4xBSfgVML2ra2WrZmMFKdpWojPBI+c3kSCEbyrtkCJsTtHX+z/VG8RJXGU
ZUL8kQh3FI7UwIFUau1RJpvVT1RIdd7Xkbi0gO3rug/qHAdg7OTDDrLdrncKUsnlC/qDOEf1pPqj
kkuqJ+obUXQ6gJvuhcC6sbMUapjNpXnm8ULdBQOoX9ofDgx67CBNtdfEDb9UeMXas1TTgu+JE5dL
dlUsTgl5eQK5waXkGdNKTEkOsgctyFKtH7HnGiXm/DY/1M7aBlMqiw/YM0cCHneZiEPMO8YJtCGr
vIUCyLESJ6mUAQvRcN8BCqGDN+DQl2+QVWcfOw1mbSN8Ldki70fA2EDp41Oi2gv3QpZtZVafx4o5
gCB+Sgx6R+4d2YNNPQISVIAsrwJLgUVOpS0hDKKWOF+OUUviIEqKf9OYEtKd3f0skpLeiPwzEZjp
3bgejzoLpFldK4e18Ef2C8bHO5R0+6LaNmZMHbRqSEdZbxL5ShblPmjxcpiq+oOV0Yy8+zfFuJEL
M8cCQm58Yjrxhq7azUnSHjSsYFA0Tqp80BooOC7JAs+Mktaz07CEZ0pIOhk6jM44BpcMQLCFBlxF
KNv0bXch5Xa8n3oIolIEHONNLigIjro00xNDApJ4zYT+ao2LdsLpWqh6jIDGWpsdU7KpS9z/TRY5
x7Yyhlsz6jsubQmXj+835yh0l+14oMXcPM3gQjZG+Zo5mnXiQOHHOU3QRT/rgJU66gckJsw0jqZz
CRiFjV3FK354gBqhHMvOUI5wbVgwV2HlGxLzX7ukDdce2k7Yzh7ljOlhqXhO6IrpbqcBJk6MJHpC
Cb3PpFj20xxLb9GXbt/VDpJF7E77bkZBW8ezYGB15PVSLbDlGRiqK/nHEXw5EUelMbMxvzMthfS9
YCVaS3FwHyBE+WrbKif2TWywXVATEHE+rZ7GIIydP0k4mwxmJqWD/eLsDKsCf28S9aKhErBWSsZQ
E6F56xL7+EWYPTsMhKr7nKmbgpxmN1AIzCN2joK6kBYeYTHdCGGSn43D6KehIbHludc7+fNUFMZj
Itr9Wg/2NpeRfs4qMlP//2XYas7OdeuKjQP/1GTU5ESV5Yeexw42a6W6xPVgbkisDKfEsI6ARquj
jJ2LogA51CrmgqIKoyOAcn8gVHxZSuVLiY0/+BfJtjcPhhYu2zqs3ieMY3R9d1+JIhIfYZCX72DN
823WomuPgHLUW8YWfZH9loqopu/VF5tNp1csxjHseJBilCPX77mGqE55ZHZ+r+HImmfgozUHKIJv
GtRAO3GDQmBAk0kFL1la/jBE6kM5EK5XZewbk6acpiZ/zipWIL0gASVtntWTZFzLlAshL7qW5tMy
5P2rY7PMZ9VmsQKpRoxHhRsWl8YdqD+PierJudWPHTP2PJUuw2fiOfWaNzPL6KqrLUaBz56qyJta
KSHOQuslo+LB+ZjjCMbkMyx6f0EbsUtOCBUBPAZFYT1EbXEebOfStcleaMm2rj6mqtirFGFFKvhu
1LEIS27jPI9hiOUhIW9HO0FDkqrjPGjzbSYZOJk7m7NdMY1eUUC3whwxdi5l7+lLjQlgmRzfivGE
6MeeZ6+quc8aKz4qQ3yoM4epJbEF9nKYWtLf7AimN62bN7KjNcGJXsP+ZA5YpqKDQm252iZHLb9q
/ej3LFzthlhkwcZi6o1TN5AowCqAAHUuybBVS+QX/EZ6Sr1a8+aigDUAODCaHxtM3NPkoy4ZKX6n
+jom304vgkZX9k3JCMj6UwFppc0fioPMFDmslbr9ZM7E+aot+vF+VBeEwvYjNrkTKQagcuy5sHQW
xOwlJCMU5jkVjoqEd1G23bl23ROjB7GML6WxHvnufbO3g0G8qbRlqk3v0QBBfmq+s7AHYte/aAqu
ZxHxO98Uqlv0Jxm9mGa5g4sVWMUmVL5rqHt7ogdl8qbP7xF4Hzsa0UcZIxTmhYZdPzMV5YpTw5qw
qoOw/yuIauJyBoPgzS2U4Wzys4xG4abCrPltO095A6yBYE7or3VGpau82BrurewC6CBPieKnnw67
DZHRw9bjbViAY26sCE8V3mO3kRulouQaOYS6oBB3Kd+x1w81I/d0StvWB0njsYF4Axy41u1hEW93
vYGToLyzzSGxTdFAvc3IxnMCou+PnJsnVjsYJz3XfaqJT9TFSUNKgy/BPgnpPcb3MW6o5gsa40zo
S5qYvkWFCsJCtg8SCoJEcZmWTzlucSF69A3u8knzVD7GxaItvj6ktnmc0MJsau5NgqkIYBcMlrsF
IMOCBR2auZd2PyFSi8treCifcsHXgy2wwO0nwp2dtZ84OAJSZdt4Cl9qfdgNoLzoiFNoQtSFtQVa
tmhfgtVzjR4K7j2prJOuwdc3L2z0lRkuOWs/fSBc2sbc9/ws8/gk2QA5UcH5bZXsvMyJgMvqgVGG
5xgWWkpFPTasQ2aJbR0f6+REymxv0cG2TO+4zvcRp3/gGZx1jANtV7vB+o6ap0z76k2457SKIvJm
7rPe/+vM5Nfgmi3TH5Mgk1ofgb2ZjGhW/1WrJ4ViBo1HjeSjsp4Yfn1QGF5+mXCUVABmIHZtNIIj
bBjZLRxaLjg1vJYNWIRzwrWUWTbL+3Q3EmyDyq+QMaUkR3byg9IKb0IkYJ29n8f5YCSvff6D45sq
i43KQjipbyr48H7gyUcgQmern1yzFYgwcKObn135XOBZUcweUtctb1/Bh+1xfVxV86hiUQ3Lu0Ml
mpbPrFoujXLkBqEY+EwEwhsAFBfPoma3PlPnAY88zOlesA5OfiujfbkKoxOtVvJ9XYNH2VlhQ4l7
UzUvXbhjk4zl9ZhN2dHGCV+4vO86ZDB+tpiwdEPEMhmwmH5hQ02S/jJiQSjG7cBKe1hUT1POuP92
JYXaOmV3NDJ0zZueK16+K7A5lOQqNb6PvYPtM+WxSCOTJ3Vi690+bV3qYX/WdWA/fDS9fO1JILnj
7Gvooja1Fi5HdjzCmDd9Ap1blpvU8y57M30ji9yIfmOgmU+y2Y069FzJJFWC9Wj/JWwjXETZyL1K
B2dOBYSQBnrVPCnEq2uYehOVAUJcxtYGEQwcmJ0FygOSMWFQKwA47UNIxooFvORoy1sbctPl8cVu
Dkp27knT6vMNLg9ZBfoFOUEOadBCQzJbgP2IiXriVb3u0Zq1lQUb4YhxvNtKIJqkKnnAb7tBIFuA
vciC8h8nIM9iG6DG6obXOysevm/K/lT7xBkH8tbqsIG6FUKUADiCZbEZ+8cyrh4SsH+8qb0xwUlg
YL/KbnLiSRJ2R465nksiJjIAwaNkxixW5zw+PExz+rCSv1WGGywIGPVbiGe3GmMrZhLfxK8E+z4o
CUKH1gedTh7hV7qJSvhWJFTjh6JlnqVYW2AzTbFm65yvCEywb1hZ3v+06XlFT6T4slmusQHZlsD0
upbTnx1wpU0smWospbn2o4b8OeVbo6Xbss43oiM10hP4bdiBkltP6TqGmALUZ2MZEE15bpXxAwwD
hhJ/icJt3oUeJhBfLVcPDPrFjGZfbeCibDqhwU1RwGL9rtkEguEUUncHB7dzn2kHB/vIqL2ppGTo
Px6iJ8VOPaWtSeJbF9d5ouGItHa3e1zD4dZ8b+mtdQ3lBZIEWyleIs4GS9jIq3ZZfVnHuDCDVMSX
dt1qrTYrOe4nvD5Y9kage1WCC6Qo9kBIVhr0rgXYlWWi2LAwiXJ5ZEb2Uv1CV7rHSMxXfDPuZnVR
19U9NWbalk0GI7j5MPAYn7ip5+7I0lYWHZmonOKwCpfKwLmVAU3Hb0ZlLlvoN1V5x6xlE4Wmw7SZ
D3nJfgxwLPt/FLDnqL/K5ifsfozxLWnR717sSX3CrAbCnt0LY3sfh76sCMPH87eYXf5637p/5oCZ
nNu0Gui7rcbn1voeVSyOFdqH+pjzOwru1LhDTz/pC2V35r0cj2OH4mwWp8644ZlbaVRBEd7bOn1w
wIfTwZ04VI1Xwqdqm0ZUe8fR/lgm+9pU3xPrN7Gon/BC58HprhaGpNKmC8WeYH2OnqM3x1TjrmHF
ks0NPy6HfdnsjR6Bmi4YA0Jc9aLDM7cx2zg5pnokMxibzo8oL1opDzb0FSvPt5osYSrFnAMonDH3
LfVJNRHUJIUI2wcRt1tmh3edx31c2FeIYR+xDp2Dxta4+JY5OvRKNZ0x3VwKBGei6IoTb7NsfuiE
flQQcMzp2E4UrVKXauCtCq+dyDBq/yk0vrFbOuXtu979E6B9IvTNIVYwb7znermdjPHhXpCnAgpr
6xlC+Jr3JSFcXc0Uezkh0ZnXePdou5avDfbBMKPAdhBEsADwVHcoZ53NnapnjD/vTcu5CfsBAlt/
6wS6xoRhbnqLMp5T+MHW7ST0kAvDZqA5PISLjjLvlDBiu636VuM9VtGuKwKupx+3BccQGQfmn606
/zGKn0pZPehNwgzi9ttyXEMlLneIOGXcnGb456gvCcpTkxrHdnkfredc/I4hJkUF2A7cO3BvFQxV
e3koS6qy3RJcuxJEofIrouZULOxWlRc86s8jUgiLlV+FAsTMLNB+MAGPCGqAE14sgo0ucWDBNoII
FnMO78j5Uih2j9AptlainZtYuUCEyp3pFNvic2Ea48QEn4jnuqWeq0onaThSrIP3K+GIz7mL0F8W
tzcnjU7TnL3jpuJ0CrFTcOYX9rN4nLEszjPnHdB+2EeU9JW7glqG5lzhhzKs9mGJI8TPHFs3SkKo
+a7N/N10T+FCD1hTPYHCxRZq4C7ArKcrnjLGZ0csx8ZqdyQyTfPcmvGhmuYDsZ/eIAKxUHapnxlU
dnOl7RWIhemtjfNtvm/U7DTX5hmOaRAVHAhDJ/pOUvVmoxSwojoAH9214r13r27cbSCZbWym/Yoj
hlsrvANZ4QyOuc37aif5N2nsdHtMfG6z71lQNp3rx9G6ne4A3Ck/y2qUStGMJYu5k1aHfm7QCzzv
F7MLah1VeD1YKB379urVgh+fVmhA2jbEh8HFYhT7fDAgcX4rpKBroT/nZfkE6jRQGf6KteOGy12F
amQNoMv04yQOauXi9+RnSbNkb897hx44m55xF8SVYT+nw/AcAgVa500V+mvnVaqFXA7lRGBaQ01e
QaDyIPT4hpDPIXD0x/I22MbWFMumx1jd5+/p+qP2d3BmrJVj6H0NsDf6Z035YlDta7c2U651WyQd
xo6nDV+WbZzMdbcYfc4U96Ry8mv7wVzIas9k1fA5v5dFyrN89hwUvMTCBMK41F1qorZhah0NaoGI
tS39NQfzmFn3YYZUy2rfVd5qWBnEa7Y8fpbq5Co0VjrtGw3clSDJ1wFrImpQ1sUByT0IVQpAoQen
PIdn5bIow9M4lY9JFjJngEJfyq0Alxs33b6iHEtGZKZQsZPwsyVGYhc0d+u4522+a+Abvy0UYAg5
/gjWm3qI49SBjhp3S9JuNeI/TvIBsPIcoe91y0GOrBXFvese2/Zhxb9AGFbE3TauCwMSroUcCjt9
zGpsBekEOS4iCcSin6K6m1XBWHeCMmQCBsiUrcBWnUUULmw1XV5dgf9GYsnKwRqruHRVUYEkwkCX
2s6eJ3QwcZrgGFdykq7D3ptXUhy7PEpGEroxi1nbxNwDNc8GxKCtrkf+mL5WmrmL6PXS45e1NUnR
IIw8MKl77S616BHeOVF5sXugrKT2nXPGUcWtH4iwjvKL92i6ZgtIPJLtjPChNjzl+Dx73DqR/NfW
Jgcl1oKxRcDzV1Umgl0gQJnVNYRoOQURxYLtT4HfeZDxRsvqoKsfsN8eHGPdoeJqG0EibIAWb3Ko
CRizxvTIxEhrOv2f1S3pa2BtOOBn35wKTHmlF7XtXVP3rCuh0h+JtZwa3mRdUmw54gCl89jCvHPg
x6+sUT8htxBKD1Z4TtbcqzpesRgAjXCOnLwSM4ROQSS7LvxOfFiIw6pCQT2lRVHFkdC9s9llJaxV
WLNOhqKeBptmuJJz6vIYaUcD4pTKJidBWEEm3PbxncWb2LRd0IE11mPFt/nNcK+xaC63bbgfoQFH
gCvn/pExQW8swF6HmSa5RJ0pvcye9egOJCJr2bZcKzARofVJdgObIKSLvH6TEw6QRwqzThYbKFY9
XtmcOofoIal6WhebhCzEW2j0DOu2J8xuW6wHGQHIN9q22F+LvvgCEfs5iZPFRJeX4V4n+WM3Yj9G
kL2RPuvK/loY9Qa6WV32sHYFRQydpTpWJKdqtDTYO711d6Gqcb3FVHPkAzfKXPLuvtrqH2Vye6UA
FHrAA1MW2rZzOSbxzHWsx6h7ygqS2NQ1x/aWHWRa/KMNMdJ+svizcg9jS3HyhA8FwZ/2yY06ovLI
20CRXB1QgBhRZgJcaFMA9cypUtT9KvIpEfK0dl23OR7iFMilQ9ae+35vJ2eN4+QAVrCqJhyvwODY
Z0JZia19zJKA1dTWpGVp6TQQ88OukQ4YV/eLwunnRe+3ksxdnYXykpV05yqcwSyzPVdAPL1RDECU
pPpktL/mMFCVZBX0Z8ONMsapCVxVG7a0iDcbdzS7K6gFSmkhb2SrzEIHDVAJChPcl8wUEvws62Jo
eogzYRYdzHrcD2thkzUbgkEmBqvYkZeQRqr69RrJKigHP8OzQt2/Dm6HTzE2st0UiaesbpJDQyQ6
wYARzCntS0nmiH0X609T2403fJdlgJ8rQoOEbZWKiCcqHk6MPCM+jo1bVmrQFcUvXIWBZ3nxlTQV
ypCBxGKwQUvZ3obYFW5Rk14dI71GwyR2mkShKwYHPdLAozP6NQzQvcSweqCmeCMKw6F8dX7L+QUv
yHav3eonKFq/yJTkmLGIYYm/zoIkqqki+pEVNp6E1LWI5vgCAeu1HAkv9k4jT0qKaAzb9SCsbmsv
jH12njgvKSrlTooUFFDV+Rbl4W9ubwTEym9TYk17cDJk1oeh3CdcOWbnEm5w39g3PA6UPfqqpr4g
579SOIEVijYIyFqywiTaF8+axTjO110tDmGGCe9bafffdTOivoU1nHz7hSlBBkCqtzUSaJAkg+bV
XTjtbGw0Qh12ep/I25pmoCqYFAZkdbgI1iMP8sdsGoA9V8CDpcozsRjFn4Yp/Qo03rBC2Pg8+0Ng
Eb29zFcW+Vq6gI4dp3/4v+UR/2LslaEhd9NEQEvLNeMBifs7jNuH3rLrnxyEM4Stgym14jDknG2G
NGafRG0hpal29VsB1N2PLoNtMad3B5jXqBnUcIcfrQmwaDc3/FTtiMpdresaK4z2Fsj4TefPSfxP
sxUWUwtxWj1e6gAihTsq/yiFQyrhNwWVix1AL44u8msFIVHcUhNq8qKUTK8pBJ9Wpoi0FExaSZT6
X7HB4WUUjOf2AOCVhpPFqu5Fhud2AWvxU2Wdu9cG5R9Wb+ZTtjWU+4Xv9ZjyToI7A3DdelfNmRck
QS4eDQ8WdfFZYSTIMZjJRl0dvXphu9Fl3b84dteDz8BrZZqDWtUVnxUP+5+Z6leHxvfOGLiEFFCS
y5ODl229LprBFftFAKgrNLfZtVb4MiqwuMwoPzoxXcaRAqoaWUIzk1c84fZRkOmVCcvlpUl+bP1d
mzjyeyUvIaW9aLM10eCc65Qx/xoDfk6w1EAx24yGVyTocD0R05a6M0zrWbhjcZ01+5LX3VGnmcrP
yONWtYZuCIWcMjVcOaAQMer2GV3vtbaQx+e9OcWWhuSQDRurJPiHE2Hs4y9w4DywprE66/37AEE8
NMbv3Gj2TsKbr9Ej3uzKCe/pxsjaw4Ko6Hb2Vi7GRWmanQFMxDDz4ywXPMIQ1iwssMbNiClXax+K
rPOJ3h2r5KVPnaOmyyDD9Eo957a1DfgV361lQJrUMDVRmI1tC3aArSv8sf+ocd+1en10SmKljG7p
tYQv48UViEJe0HtiRwHn9a1A8E2jJ6QbUtLztua91uQz/nte29ULwZEtBnJQuBTMsBZX1PLRTB6r
xP1mPi7AlFhqRR7rexI/RndERf0sV/WCC8tNqZDudhk+7aUmvvBlOzetxbpK3dqgspQoNhSBv1lx
toMkRa6n8e3hLVrmvd6BTA5/UNOes7DaN4l9ajWKQ4K5bTyCRNukC/lo2WzBBM0y8leWcUpided2
2XagJMBy71bfU4P60ix/mf414fek6u1UM0SG6MchgrXWzB6B56v2UdScHq6K6wSG9ioIzVCVzMmR
tkl0ltp57VQOZfLS7kxCkMZOlV8Zugs0RmRw9q30z9oUB8MGuS+IDEbMZAFyMG2DmIffQvhfNf5A
Q2BH5+00YeVivkgY/JIW33HWHTXxnMWAcLBTjXzcxO5I+LmPA7INhbL+gElclhONrcnRSDe682kX
uzI9WGaQu14SPhjt6+ScLS6qeMVu/5bOcqghidFlw7CSnnPUKoXBLSmCiFNDCb3RSaZ7rp0XeQPJ
4kV16dVj480GkHr5oAvzPhovjusnzvP/qq+9h5WBFsOKmZa3Nbi1cei9dcPHgZyKmRk4OjCTztMl
KxY/iULPtp6c6qoXDaaI5Sh6qDdZeSnB3c8a/BeuqMl4kvsSiTGLG+BQGO8MjNOlfmgwdzCa5eFI
DI0dHLeBml4YtBl5AMNzXyKi4CGjbyhOEDlsr46Vw+LivsEGJgybqx37uXIA5kFb7LInHsPmqfAz
wWjCEb/4ScUb1SLMgmDOevgnW2t0sUgE3EzS7Lwh+0zxKeXGG2n5ncGI0WFS3rQK5ZP4td0FyCj6
4tDvKrYXy0yu00Rm5RhQMNxo50lWGw7ZQSTOtF0fW4eO78zZuqP8VzPEU5q45CQDjhJm74CeBIXT
m9g1UwOP7NAVHzAWlhFHknPEckGobnXoYYP30KYIiXhVhaEO+qcrEb+3IifRWX8Bq1mlI/moyVuF
23PsgZNQ7zLi8Epr32FxR+EmrifHJF8Qc49EvqDkObzHCW0PKRdyuwm7kV3Rjs4VKL6IPNfKeUgs
OiJIYVEpsOHTSqIdZ2h7umgKqsvydGU/8Fg1b3b9qGOzBELpKcZHC96rNYg/YTBzQkzUByXtzoDv
2fy+pmzqAFUFrKohBv+mPECnDoJ0wh2F2VX9Ujjh5bLnRfmp4Hfqc16c2DcnmnBVlhkuTvZKu1ra
V5N/FtwiarjDZuTpekX1ieY1QD5oYFFGfvaLzD8aqkhdzi8TxZcholCq4+pqgM7knLicHzUi64Im
oWZxwPp2E+YtNGJuJ5MgDLSINl1LLLSnzFH5cuh0D9tTE3e3ZRaMA+6lT+1rz7y0qNFZFE9w/7a8
Z9CdQRgl5OVqFX/ry6BTjNw0d2DBcZcdE3t6bnNtl8J2YrrYtH34PqSlZ2bT1arj30GP3+x0bZtB
3+FDHF2OVLGBn2i25d8EjjgpaCwCSxKe7AkQb2hT6FwZ2saaOp/uoIeQgK263IfOCGQpPiGbP/Qr
FZMTXXy1I2drawGL80dHkqALXa/sdEwqpO3SjYU+PzTTeXZTzjpj+f+qaGgV8ki8Bp2asyk5grx/
kZgbAb28ZRhzNP1r0KrvAS5y3ufXsmBC5J1aRHJlzLNfSo6x8alrbxSM360vrX9oCZ+F3W+unEIj
/hadeuz0hMix8zEq01Zf1kdl9pFOlP3wyfAA/+gkYhNnWpureY35sg4ZgMqHlMtTPH6niphg6Ijo
3zLQDLFDTKg6RkniywjDDu3rm7p2uYStQ+SKnQT26ar1oWnZyIh1UfKhajkO4/ltzLNn2VWPymjv
Ve660vjqoFGYumRicU7L9KVJUD0G1KhqPCRwt0vwBJazcGLZUBT5O547C06vlwf64MmwwHhbbzTb
YbecHJYYlHX92BLP01sc/DK+FW7Mf9Ef6hhUVHNS1uwc2Vs9nZ7x5B3dWnrN+XkUzI4MOeqg3C1t
IS9neLX6H0fnsRy5tQXBL0IEvNm2gWlvySY3CJohvPf4eiW0GD09xUhDsoF7j6nK2vIjEAxiw84Z
C0N2Whgu9kWpPfyJHdH0TWEo0R9vWpBDJkN1+HKswFXili02rGZ9qoWeqKSIgrVd8QzBnSNBGe0v
yiF+qZznOnp4idtexN0SqP9QEeRY6VHgSfM5JP7a3wbVUYl3YvORWuZVjBxruiEBp56NpP1c6/B0
JTcGxl8cQrQEIcfsXPxceN/sKXySO7RBSbzvdMMRsr82l9zlpeij97C8azh2cqBWQaZw3J8RqsK3
0KYtYCMNiuIxy851ZbMAQcZmSK6RQH7eYB7XK7xOcCI77k6S9FoRq80GNi9WIoOLRLE5GkGiss7C
zUpugQKA5hq/cXjjWBeArGOF0ZhdooDkFlsbokPlmqMWJqvgzmJYP/AI1NpKeJN/yX4FbrAlCELs
1jJ1XnK3EIGuogOCEzbSsoccov6LFfmZyhqgLYb+MtwRCyO8CZakk9grl5dYz12d284gnh6VHEvK
xri2mbr+SdkEhqboyRKfDKbbLb51sfLMsFyTHuClBWaqbmAIyl3fpV6WIKeE9KpJwUZiVGKx+OFG
YVAwlC7xfmkbbUhvN11+HtKRVgFN6PhMUM9vUJOm9dr3V9lF+cu/JvT45wI1JoARYRd5k9c8xieG
0znZmJTC5ab6YCpgIWfu1x/Bq3jwui2K44vlVRfQuyssLRMmxRtyYjzZavoI0C0M3OR8jucUzkCf
ISHqCZHHqlEWeJbYJlJLTizORuk78gtG50b/J/Qb5XNgeVtt5rW1QyjQPdSDxC0kY3km6Gxt/aPh
sCC0IzFl8sFyBAjJb3ZBUod5jsYvF95hn7PalaatWh31e4ERxnT42NpkN5bcrKt6W2IRxVmOOmA+
jsiBJ6Dtq/xvekElQKeM74IydMYOn28t5SNbnCsuc1+0wwGx6OAPTcRvPLsUQStqBZ57vrR+JpiH
L5AvBc95N9sVK8J0R0Zdm/I1oTrEeGeT6ysUdzw1yAPwcA7BISURW3JpSbdDv1ODvWDus3DP7VdO
HkVx0DI3doVyj0oIHUwH32hXQKvjA4QMz7X5Kuz2iElC9leN8YvJ1/hHHhyK2QLK2OCyOWGMwn4P
El41nyTW6cGxMr5rk8npuNc7eEQbco19D7WrpJ0m5clWOUgfYnNXSlurnjV3F81ocC8/C9XVzEOn
nZPCC5JzU/EljGjWYeZ0Z7/h9jg+tYA34V2M7UxzW1QBgDGo2ny+Uf1OHDyv3k0Yjxm0eh0ZsPTj
p7bwV7a2LALj2zZk6t44iRBIM2bDwEcxGK1RrKNiY9uS/EgoFYEAmdsnyoJGfdIMtEymjSOFH4qT
RuPAcjSoyg7bAyLcVfT4eJChNc1r/DcqYzCkmpLjJwQi0qHaSWrj3q7kg8aWM3pK/jZOXDSdautU
qS03HlSboXpwUPB4+xgieM5ICmJxwcQs+AaT7YcoeHjsSVOxc+VBQnIbe4bkTPchW0/zfniXGcmH
KFNOmrAdVBKbeoTYG+sz4azFa4AHTXnwiOTlnk+3afmXj37v1AUcS5ZdnLSuXh5nXpfAP2ooqJ2s
9niIUaExDr+m7yHqhNir6+VbUkhAfJ+JujPXmlNpnKrhlyYe9XFvFPumcUVhZxKJmu441SVzHW+o
faZF27jMJXLSWMhYDzdiSBt3msnNyoDsq04V/MzGWiq4LMrrbGzMEnfWRp8wvTgy8UCJlxd/qbJT
5B2YHR+K6Xyu2q0KsuSPHwWfIfdktTWTNZHmin6C28LH03rjCe1viSIpdFSLygwcbOgwQ8zl8yBf
xtNaBGtQb2i/WOMKuSPN27L+ZZJtQJBrvToADLmNQWFwCsWsArY9Rm+UckdKThayPrb+fK3webE5
aN4J/IgpQ0GgINYr2Eauy/7eUM5Yv5SDasPajZX2BliuVa1EqqEEZ9SqOmM8DM4pfOz+iH2LhTdP
gP/Tf87kfyRQsNYkZnX5qkSlJ0NKY3GBQBdX3HphHKmwPJmr7HqE6oSpSTaot5p2CDGDlhPhhQ37
nNzxVcnNnn/PR2xJQb+qdeYpG9Q3+rvwF3GjzB6oCAr4bdsDZHFSbsTizlvDt04uTe8w18/hhqZ8
gm+lYsefC8bvpUCSs3bI9USqlHaN3i7jb6BfxiviYPmYAQ/y0yXnpsYLy8YKpcKjHXSvZYTHYUfK
l1ahbrqPI32hSNvNVAiAvnxdBCW9cDMIhEA/hI8FtoBj9K5cHytER5iPRBTMz1x2WLlF3Y6Q+pYX
JIVTQOwmyZWbWjpOjNIi8dRyyKjTXWWZqW1HRvIEgCduXDh1w/GxAXyQXIbNh0JXuEqCfcAP60W6
OAex7HtZsEmRGI4XMGdsUyoRHMB1ZivD1qreMU+0qjXzAeJLLdnRdfjaUA5C3u4DQbO8hxMy3HFj
zFuSxlEJchUOh8WzNW8lgLvEORUidFZObBvvXBpeQ1oIgDhIbDYyiqneiT5Gaz1ZxyGiwnORcvqk
dKoblCqtuFZK3J+bwHBB8pTgRwiwSGy5WwUP5mvVj0R03ZN3jAKOnywIxcrkJN0o9UEJzw0PDoPt
7GZ95dO6K5HI4JY7kymVLOfBWq8Z8ZNu56JWE2I3RBZvnVqQyxgCyzVIsSr4IspRJ+hM3pWiy7dW
hNtE3RawCNjl/xukDV/fBAOOVc1ngEySaPuTetGwj4FDYVFJzKTG3b6pv5KI1YRHC4WYFReP+iJ6
hnqJOxNcUKu+8uJHrDZ9fSNqpue31NvhtyHzhvpky+vEa8HH1ng8PESRpF/haUZ+xiaCrL9mOW3h
mojDPuGjni/QIiaVIRQphKvuICR3nW+T5HloQ5JT1F7i71hk6PQQPPq+eVatHVB55rbtNjNcDmqN
4ALhnYH9mKG8tWM2+OWqxS+7Ylc3njgNRoYuHbbuG3BBlqBYuw4ykoF2p0GWEvz3yXAR4qmT3Sj/
ZtIKIizd5/4PXx70gJ+i3pitM1lfpuE1oNlVCA+121QEIw13Jd+H7YExViwyuQShhLTMTRAU1Mad
yZvy5LgYztzMGb6PyC3Oyluh/WTG91S7A47gpmTEzX+0A/2F/AOIC0RU0ytQdBlo7+0aNk7t6v6u
Mp2eBTe1OkqN+Ygdk6XnwLWQpWsV+Tj2jZXMOGPLO8QVi72sgcaAnQld+LyiFyh4V1DAaEuVKM97
/FgcaehTK+ArHJFYX6mP5XXyoqTuzuXJuC4YSE9/KbuWWKV4WKczwkgYDTfB4IHfQgKjg6IuMQB4
XQKT+gP93yYVzxSoXc/8B0v4illxXv6jKImMH6wV3Dq8+UK2IesssbykPM8N6FsaBtvQyZwCq7Id
2CH6X1hv1x2ZHGeiLtiec30lDNrJGLe5t6noETe21j2JnzCgwrX8ggSnD0wF9+A9au476YhdIWBg
0m/IuNfyXY14IR8OKlkaCDmIUxvaYxmepfEmxOh+S851YkRwjRrUSPIhRpPymJHBzzB7A8PmMaOu
KmghgTAX4x5rDzG2vBccd7x05YnHzxjoLF3QYQBq0InBvXKC+hiKZFQuPAkeOuPJk7UrxpxVADSp
pXzlsQpzh4KWCiC66Ez/X6q16nfJgeRIDg7+yriFUoaXXFZYpT2HYUeWBgsZT8csiHPb2CrL+pD5
8lrBwxNAYSJvl9PnAFMUqI+UbAsWAtGP1W3AC5CKFPyOJ26H6jJn92mAOStehJK4BGQ1cGhpblkx
i8IqIpOp9kcvtEQvKKNdN3duAJ12LAlVpjlFG4jEFt1ItdVZq+qteFvSPCbtH5f2EA9IFQiF6V6k
hFOVGcSFPyITDdZwFgZkeKmnMnZhSqJI7nqZaIPppJWMjtBWFlAagy2BkSgZeIzDkBOO5O7yzBVi
tZpVAVn1oymJx9BwBFv5RjQI7RbQaNMhdP0FxuemukzVeRo7+oxjXnwTSMPxjs4uvNac7EX+qdTz
Np++UuzbaD3zz4aTdyJ/KiblQZBM1C8IZKRPrWnBWZe2WfBz7qWtiLxg8DSGYiWohKSL+ehT6gzY
a9iPEoNjhZelOs2c/mr/ao0WMpHqNcRHaRW7rEE6jumEnQXhhnYNiAWMZyZNCq7HWruYKdQgHgRj
ZOacGquhI8BwPqRMfFjx1j2TbAEgemB3Kgq4jVqdo45d1i8/5DbhLJ+fkfyT16ROBIRbV18qBJem
TNZZPzD7gsZHHcdn1zD7DC6N+K7IWLG+n3l6UTVgBSwYfxr1yMTe7z/7Ulu1FqO9ywhsKq1eovJJ
NhZ699scviH6sAlEvKWojiFO6u7Yv6dqxbgz0ICBLDHhKu1OSIXatYSPTWQpaMWseV1FgpRmEqGg
DrdOGnWHhVst4fgxVYt6Hy99H3Z2oNIYyDGns2TmbmCxcRHGJmP3NeTkm43UgSZnYtshZRlxs4vW
RkhGjhlsfYiuSKpn17KtKjZ3NQNado9/Tc5uqO1l18g4lfQZzBW1Byq3RGA7BedDqSAFVKwoq3Ug
1ZRxvslYDPU7gdyzEHNd+QLN+MRylADtdaI5oZ4mOwEiKqv/8jDqPHrBITK7twiqS2BpPioQ7epP
+BU0/07CRYAQWGA7r8NZq1B365aJvko23pv/GTy3CUmS8M9XlWOhJ65v8hkE4oDJkRYiat4LpBRF
l7GSNSVYWtJFzVuMhsrWHxlvtXq/zaLyqXEqEZ+Ej9nrCvUD11tPN9TbmmJ56VSfyk79qYXgShLs
1tJ9R2oZGEQz3c9isJonJdwCQsHq8Va0uNH9ot2LZvDIpCReqzcKbbWCgjsL5PA2BoOxSbQunZX9
6Y3x3ZNpGueK3U/pHjO2J1Xtv9bXMJPTRpSsvvLcWA9TiD1BptWUd00af5RioLB6WUIFi4PfK6hs
SpMg3/EgS5AE6t+RM1MrixmlUAJ1UrZ+q0z4jksG9wUpXug38PdYbQGuK0DtYuqE/RXtzie7lv3C
EtN2G43poOHY3aTHfExuoj/ELMDjPZgNPJ8NRUNLwoBcMvADma7avSHYnQA8TNJUnXkrAxuCoNHG
L7XQyOmcKl0NRAp/eBUuGm+nTup9Ajktp3bFa88aEr/uBomjiP58Is5MJeWq70cgQfwcJfkhquE1
LYz3ZIQi2OEjAPmw77LspojdflEHUyRXpkSCehxgca/3lsg6opLcMQh/0aTDKgcQyIgQwlpN5A3O
mgMbwBPZJJitOVzAipKObCq9Fw5HjSFbRQyV5vPTLwydpz/bC7l+kq3un17z/hvCa/Rv1bTUue1F
jsGKB4z64ZzPWrwjpX6Xmki3x47vL91qjEHzWP8ba23fwvkVjOHaQHFemSOnSt7vJRI3EuTECR9e
x+o2Z7Q7z+eS5VAsKU5TG98ABbGwEFgDqQuFU5Fgp2Gsn/jpd2f47wmn7ipEwMWXaENxfQDOP0qz
wHuj5x5EAPaHxU5pAluTIq+0SGkJQdIyGAxuWoeMtftj5Hn01fHYTeYdH6nStlfA6WRdCCDefHpL
mR6fx8jdKjR0lB6uyXZTBH6rMGZW0g3tx2ydodneTYnxda06dcsVu0zHIvINSuaM7a0rd1XBVtPI
jnWoOUm/r6feTbLmrCg4KTXrGUn+sYpfyoKCXNb+CmpjzF9ZG7mR8qgVbNgtE4qMdq1nUBYfEmST
JrS4iWJMJ5B8CbmN0Z91JD6SFVVQzlz7LGPmmKIQeo3xdzJ8znEPb/yQKz9wN+FEzauGlS+UJ3do
CUqamWuxIcSnhSI1Z52ejdq2pACJGkSjVOI9dim5HAknMvGX+OsYQ1q1yBK4UtTqq0Q71vBzkSJh
U44hniW2OylrRkBoxGSi04qZj8+Nvu7EeO0L+VqcdhJpbtGvEXzUDbYnOmUOM1tAagZ1kK1MA8gE
ebVUrDuO2SAptuPwqs1PxfwEfUbU+NYM72XyQegBo56BPgtFZp8dmiZCaKhumi441BEHTJt6KXjt
oD3LS6ylCpzIb5w40+wcBFnRMasUSTKrdYixkAFIdpB6i1UwKW0EtxKKZstQrFWgPbwAbQkHZfqB
ybXSnk3XngolsCPtM89RIzcWo98/MJhk7oQOXMMtUSdoOJWt7Je8agjZQWONAIKa6VCOL9G0jlLK
cjld4xw+xLO/S5R5J489sSgdaW85XR07OXmnDv6XBFyaFcShaGd2pzlxYRO6DRHEnDCypwRkHvrE
KUsH1ilOTIxsgJdw6FjEDwNjJLCGnaK9VGoxjAQksqhjfRc5gdkNb4ZgwkEBdiA3tjSRDFpAoKwD
q1nL1LsF/sB1nDJd1cRNxb9N5FeZTafeV8HkGBeZRXvbYs0eGIMMDb1Ghwzd7zxOzQsiJDdIQqfM
czYSdLKgpi4qw83I5L/ObHnKx0tUnTQAcysrEp2gw/7hi6eaMG3O6Is8k0OpCfuK9YeWmf8qJEHC
bN4oQHyM+6JsAPkCu3bEEU1QX+EiOE5L/0/Qh3fCiPbSLN/1cN5hQT0YKC2JO4HqTkqLAADekC45
DFK5gCxsjm4gfjfh0a8Ce/CFU+5YPbdw4UIsvcpjdrIyxUnm+jzrjLTZ2ViSdZuiGv4pvO9eP4SY
/ccRSA8kz2eOcSVAmhMhU1ZIugGs5hnQtHOa3tHC7F8clDkB/ZKfuqFGg3y3ZqgS7fCN1Y8phsTP
FmsDjsKkDT1lMJkr/3ZMdfXBZj98ksPWE3J1o/nFn9giG46Cx9SmNlXpmR6vpRNpBXT6zOl0Q3wq
ugTeRXX5MxlIiX9iY56maFq3lQJETXQ1ACUaqLW4kd/roXx1XXPShmpPHiYhwa8xQcMsywdolwSq
D1yR3UPXDOKsQGaFKKuRf9Vz/2JRRGnu6MatCRU3GgXSJ5LjzAYasg8YOuOesZysev9WM5fVMlRL
Bu5jq3yV/UfbT8c5qe55P79EOTp2pDHhv4e1mfx046Ul4TQY3wTauLhiioSXHxxzdpRnnqD4HvPD
HQOq9CzaGGF5g2fGGifo2R81B7hXQHTJk2+TbQqErJGuvK82aqhjh9sh5TXUQuXHHH1GjiW8mOhb
bJtVFTV2EETXVrbIpSXpUdOHc4p4nTUyzdCA7Y084adMFANKwdMopPd2tt5yMbhrjMElBnXQfrxM
Mv7EDg+pkVBV5UCEGSFB5y6xKIsQg6x71ikPGbQSLGEoGu2pKVj0x2QhspcvUh1IfnTskRVnfvdj
RDzycFw3rHgM+gn+1GUoBGhAG2/jImSe79CWb0NtvFl19F6blV0Gym/doMyJi+IVIhkgnNwe6/oI
4ZJ8Yt06aVZ9mTR5HbGDF0u0Vca8r5YlgsEd7tcfiCBE0XA1TfoIW/NME8aJbh7qojgY6qKzqANM
eO3ZVO0WS3KW6tZK6/DXICbxQtYXhHkluAvaonmDLvvG5eWkGDbU8QkD6r0klq7o0qdwGIf6ZFbJ
syklNysGnlLUZLX0U6brMBzdpFARg7TNvfRvvt/9UiChaOy36vJxk6KOeXpE21bcUTZ9T+oRUeJl
KKqdJiUvmR8SmFaEhE61dGzQqVx/9vfJxMM2ib/gY10hiND3nwZSRyrATknPDi2O9vKSEqGhlC17
ibYgvFepdCo6aZ0MnTPU4yls2n9Tl5/VVLBzvfpfSol0jPlo0DJ7TkeFNKWN7tP+18YXBJeLsswW
LMKotfFDMppzLuVHdUK8CcdvmlCuFx9EzZ1lkA72nOCdMrMDdUUgK+/6XBJ7ZTKzFHrHLJaqw98X
QXeAjwQHIl231oF0RbtgsjkIHEAQGYJUcmuULzX71DJKFhsRb95ib0o+sxgukPxXYPeDwgMP67fr
7UbYD1QRTfkObh5o5FuSMqnBFRcgxWgQDPDKSuk34QuEdUOAcFpuwYW1nIEhpwFcDWVj19hrRMap
GSqGJmJDZb5VTKYE7HST0mO1gWECs0RPN8GCb2mhNDZ/BMNSKnyZIzNYirDJ78GDwTxoUUJooC1L
CJrYHZlLCEBckmkkXwwZmRi6A4ilkPC+EYM53hq3hBkpS+gRCiS671GCZIEvzgw+oAqSLzs5WVyS
ZBS4Xf9b1tNmYFpeAiJr0Wf1FrHzFdtAtk2KZa7nKYWgTzKkeknOfkzVONR7sB7e0AT0ZD5stwqL
CetmI0ffpm5nxDEVCjoJwYNBHlxSGJ5QXDusWEn/HIuzAJWnjgHaCp8GU70afazWaCij8JIuISEj
lu2pdWKulwnnb6siBmetjMTMV8AQwxDANtmPIvJUQuGX3FIIV2aE14wGUczf1MZYCyzHKrndkFXB
NnBEyWlu9SA4x3HvChUjtKHdUfZu/VOH1jPhWFneAB8WcgMnVcRIyTWymfXsVwmezKmQ5m2pzseJ
/Tdz3bi8Gv29LMcd+SB2W7uccfRV/BB6poyLRJFggRqLf0yubdkwHpbbrV4hKoMbEbHXMGB5Sv8m
3LkzIVcciap2RS6hWDr7Es0p2eFgIKspc/mfoXtTKi+S9UOg9jt03fIHzjZbLX6XP2ZYxqXYSmoE
/Nl5hAkkg0H0GeASwL0KmUPlyHLgHdY/XImroTmgb1xl2Jrr7wnBkxgwPNZ+upxCr0/ZgFz9jAfk
PbHuqDXm8gj6AMLj6C1oVznZ9fpPI1zazuF3KvET8r/Vv6u5K/f/sItU0jf+2CT66LDBJfGZvFy5
AfR1A87EmWgXJTl13HBZEx0JKzuGmCqwc9aeFbCKrLpTYo5PAE7IWMojw2Omi4Eh7clLRrWDROEm
Co0L1pwa9qspfhvESdnOYC6mde9md57N+f+yO02/eMfVLntNSGgl9VZFPcB1C8mXgStha3RrfT7r
vJIWOk8d+QETSIrpAQFFHk0bEcl+Pb037J+oFVgWPYuF5p3+gU5nKfQsgUQhrCVVltk4vSqSZQgK
kEwpbiRmoVrlAkxh/CohylZO8O8SOGnyoojqrE2HlAx3J6JKt09RypZvFga7SHsJqPaxPbN+h1jD
VVKjSUrmQ4jDZMbJ30Fwa7BcN6EEGoOHBk8AXBd+q7YJQtNeDhRiVrcKOo9KHBwTcQnz1Q7SgCKe
Q99iOsrWjwMtrPGUD4ZLG04WUU0/evARKfaDv+tBs3dMsAssfjM0hQ64j4YiVAgnyi2U5vKBzkcV
da+pGCAw7m4A4ZnjuBaZNHVo8OaCrU8A1bLCfYXMc5LdFCaMjjpH5c/LCdAq2HcMVbIzYaGZHcAL
7LABk1FQWesixIyDKdkX3ipkoSNL6qsO8zWaaCBx0XI+MgYD1JbYs8hSFFGuhIDC4q4OGRMit0XO
aYchMIWIsSCmCKK9CngGE5isHleKHqPLTQDLlawHgqea4P/1oaA3EZM2y40apgaJ2zRERg1EnEQo
CAbpYzLTIzfGlqbRyTGW+Gpuy3sGaKzJaEbskmXMHMwbQO/ECJfwcdWTQG4tzAoF3800QesDVDOE
iZcmilPyLSQauzHES1xaV1JAj6R0VWwh/BA6WTpsFk1pVMZ7aE22Zi3/bCF4wtEqFWfANmUN6n5x
7JJ+vWslzIgBURZFRm7IAAVFJDsLeSySYpiYxNSya4MniallO4OcltwcjWsn9Rtyzjcq2gb0ES7h
KXitqxW/SZvEbRtWMEaFDe2kAz70BhnEDlv0Rdz04RB5sLKXVW9svDXdvzRhZ9BfjUUKzBmq6p8N
M2be/CJ9NFi66mzBP6+Z/yHqnzZqhv89+uvAZA5VZwvivyqh+zIeE2MjwIB2/lPDyOEla0kz0PKP
vrqCMvzfeYQ6Rgd0Kar04dSixJAjz8cmA98Z/4uQs4t9xQzr0Em3zadAjxXOj0C4ijNiX25gBEv7
CcNQkFxz8y1pL5rwG/hATJHAaAb5ZG9dxu8DPiKwK2/Z7c24TeVr1rxF0XUIX3L9j8jwtP4w2lep
vM0MbBXWrrVAlFL0DgrSFD8KevIeTdXISiVD/j10F607SpEzUk9Z0feERht4o2rg4XDE8Rz4F7Dj
GMhXEXpoHbWhvAL0PtwRVinpRezus/xK43+6CjU8g50Ho/Ta0fmNjzAkXdYmqXiSnhJhsgNsEgPp
aQn5QWJj25v/aNrUzA2yAitcu7ZiniCEsVH/rw12nHKuSiIecWzcwq9Yyn41qv0MB3DL0siE92H0
j6iHIjNVtjLJCAAA4KWZ45PLMbFvmBAWZDNXHtawEBSMkWAeUcqjdRnJddEEgD4WRGkepaDQEREn
lGDD+in69RoLoS1arGwTNolMOuikOz4GixGjnFzV+XtRCAMMB+PAeyVrqzp666dX3wC0g8mS0c0Z
WDjznkl3+shMGtnzzCxMemKYM4W9Vdh6ta2Gv0j/ZKDcNyxql/rOYHpjIuxFNAMyGykm6nJEh3NX
ojvt1llB9dFrSF+1zWK2jpPTDLpokLcAIs3ZTkTm7RQnGSFEXBk+karDEagmX8whDx5j+c2VK+jv
JLjxqH+mARCImxT9zspdRBGv9v80BTK8eufjVOZH1lz74q+cIIqfTdNLzU3D+MV/jn1gJxpmYq7e
xuUbSadrVx+CJT41tMDMAOpnViG8ClZojfiIw7diG8R3s/3KEMcAKBowb7ZDAhKK6mJnGCof1LHU
3VJ601jct8U1pyZJKUGt7r2gHgiVdSFMaFe+TZbYOlJsAoxWunbldRyaC1Gf6ChA4sT3BBjJLL4V
BaU2CibcP8GAmtu6FMPnILHHzvZWfdaK64yizQzgfzALbzJKTpktLg4FsCFBsUgZeUsuic6qukJo
o39oiMMLqyeXFpmk9k0k/RpYRMu7m6bMI8OH2XzxBWEM1/1XLjhW9lWhQquV99H6jUBRFKxEwuiH
idSmjS9qe6qX7rE4dN2lM66B6lnKKYwv/DUJ7aDYJeoZbf4oIMARAIUjK1Tp0jFc8/CgiTcWW5Ra
stijaoyResajhxGIGd+8bcTJUzv/bHa0ou3gxmhNjQHXZCGcFpPf3HijkT2X/yt0yX4OK3bcqCfp
ROnV3SGsOXWnIxAGIOlkT4S3oeQlnbG8QlqS4ukgR+ZOjtFmqPpuTA7BSOzc9KnLklOBhCAYy+4G
Wi1JIWZUIjlROoB4Bv4nEk4ggQED0wJQXZNAKCaqY/odm2K6ncJEnhlfoOafAIX/BGhA/ZBJt9He
oki6suv5UtPaGRdLFn7YrtVtbtgy7byI2abIwMnsgL1ZxT46NbUKeSk6GwMpHGGDYnT8kGvphlQf
F8T4LgYymSWTDf/X7ZNnpMisKSEKFTEDztxRhvhGVOduGoSdsoSLBuM+oazKzX6bLID2ujhM6dKs
cdwseTGj+VFwqekRprtuOhhdRa4Sdo0hfjVq8CDd9NqTXz1gM2t0dGKy75Dx6WaMr1L5R0DINpDG
Cxdhma9Js+Ya/oDbSt/lALP8OHPmRPN8Shwd5iSADPToxg7wvRCaXly3nsLU0pBDN/BJcQE7GFLy
yUSNFAy1QeQoLQ5LQWX1NMxubPp3TceJp2RPWR6Flaz1BtZnL2hZkObD8JwrNpMBW39SxK69wh8p
5/JTX3iwYcngzucJQHjEvpMd7iLm4nAct8N6GjqkIjUyWyKbqMuk35IkTk1eepTq1QxQsuRrobT9
fsl1zXymKmlQ3RVBPehd60hRxRZOgIyinPgivRilTMHKcN2LMNjn4qhm5Vcj9u4MNn1xXGbLwmjh
aw0a7fBkfXcQ9SaipFZBQ1Sxol8Sal2DjAcugflcKxQWPrxGWnCg+huQ6QfsjddBGmBT/fVJf0oU
1oxjKP71UOooeUuwmaKQfc45D6lqfgmUbsKvDs5jJj+qAvQxyiQRL1YiDI7D+G1W++QtM4WHhjjP
R71W1+UZL9NXhm2kyEjvJv+KVSBrAZwSWiP9jBakLr3ni64iFgvMIvzxVEvSSeVrh+tzGozh0uji
JWRP2MfQRcq73M3fVRdeMHx8lS8jmqhFWffni0oCpKfutw+o+4eRc0zJoIvSWbPv2avmdGug7Bva
czAj12//JdDCSlN4b0TzolbpTaMPRCmw1fV0r1lYLHVHm5nTF/111pUzXMmDrsSHieVfAwe26cgK
FXcVU/48mg9+PTtFn92g8uiE4WYEnItCwLBGGu9RHL58k7Vp12Gyl5kZ5+DaM1o5I5e3uFG25Vhv
FWIvLMNRYEyniGjS2Dy2aHkjIXBG0nSJHAYy7hM9AZF6KFiL4jLgYAexcRFbokDJpe+4eMjUAhbe
rkrxT0psi/kmDu1Z+cl9wE85k6mOhUEhtW4cUAgbjw7cSJ18R/3kzah0YhUsZ6RvlaK1l94wBPpi
zk+dKavGNpc/SJukgxiWFyWX3s1kXs/xU++FXcx23YRsNQWI8ZXVJhGvivEVAwkDA05uQITLiX0o
mE4QFK6eWWdETMa9tFSczQzACfzGeLTRIqgiKtMFAEN6dhyUZR+36mA+mA0P+PDp69MO2C46SGkb
tp07N6gIVYnp4Zc6n0f0o4QSIc8OYZw21nDV/OgKJ/QEVsUl4lJEjNTPPhpWBNBtRBxkiCUj62xT
oIyikBj7V5xaSEPI/ItTDDRAPRUqrRg0O4LnPGPIBA9Fh7RYu9zasptDBg156UtTvsT8UnT94mvm
JW1R74PekhMBATsL5JduBNeAEhf25A5o3WdMzl1bRl7GhqHrVFcWysMETUBe0K9C7qUK7ZkxzZ4f
GYei+m2R8jalhl0j3TWWhRcBK7moH81ROWiv8KIH5UnmF0i2K2kJ0NuVqxnilCjlrwpVcwHub0y1
t3mS3iNR+AzG9BI08xaEnPEqpuSkNYmTdiggSeXSdAZ0GMszKdjlWv1OI6mGMIu8CLkXTX8PEcx4
yMWWboh/yt8AUgFQRtYMLiEES/llNrzZ/PI5kPLAUdsbCcCFfMR78l2QMFgdmsGV6l0UAUzjcTyo
w2POObRdEKZRslRFPkcKaAL/FlTvcfwTAlLT+NVmyzQ+Qj6GwmU6hLuCFsFSL3Lm1UhdaV+zbdHc
QEXNxPqpPx32x/IhKX9TGa2i+hLHX/V4Z/Q6vqT8PGcfrEBGinv11houszd6vrJ/GZaTSV4necJ/
HJ3HctzIFkS/CBFAwVRhy/aO3fSkNghaeF+wXz8Hs3h8I41Gohqmrsk8qY6GPpSgemp/JYOLOf0b
8G+yXpXFR8u4QelXW7x1DZhDCjx8Itr4AdPE6+wHwxWy15+UyINh+XYnInec36z+1hXisw8B6KkU
P8p5tLhtUaAv1rItsvUauUb+MCfArJ6b7oMq24mfSevGXUZxhbtQmr9IEFiX9m22mZeRBcrBFC/i
kFFWVq/85fv4DImO0wxN0tExTrJ49CT+y4smMa+4pTXWWkw3Dd1S6QfYnP7wSmzm5gBD/p5AuZUN
JTxteXL5H2psyl4oePrdhRZpFFdhnGFstPNX156a/kMOx5DCr+UVweDPYIU9nLLgOE73oDNqhFxs
ItOLxgqLJ1X8jR0f1fwksjdQ0zNSwvgs9aXU95YfYo2N72z1Gyt1zHAzUf8GIHgCx2WzurBcV2QY
sp4nvQdZeg0TdYweIb0sl5fbuxSHKERPCjoyRYtV5dDvz9R3JsZV59tV7LvfrObAdzb4p645VYCn
JWiS17D40epzhkzcD28mszxdEDn27hjnpmM3cEMSnfzSW8DS1ONFDvvc3xrk0JOZ3R0i+zFU9xT0
GRZuVwJ7+JblP4u2D5yF036lEIatW1DfO/MG22YVkWzCG/y5rBh5619X/dndc5U/kukUlS8M7K3g
JxNPmiqa9SLPgGLyKoPHzGCpJD5z9xLSNjcBOL/pq3Quo74yG85cmC0rGKSNiynzhYdmTnBvPFvd
pRVQ7jH1Luy7x2FC4n4M5n+Re87VCeFVoZmqkptz9Rjbqje6l9D6TLA0NzxxIwP2IkOgc/VBXzHn
YsxzdbrPid18PqYbhalAgyRibXJnjenKyX+Xfnt5T/DNA9lkSDHd/PIy8a6H6h734PG/8vYrhhSz
HG73Bq+/4NVHRUxyEGqZeNPnl2zcRt7POL754jcRf5586ri9RkbuQpFfgz27InMzpkX+6gfAXdXa
axB5VW8iOBvQZrx1jA4bx7uxKKKxMkY35YBu2evg2utD19xn80m2D9q6V96917zk2U22bwmCLN+1
7yTWE8t/btMbwHfDvQbpjn/IeDFaODOKvyAEO6DeFdSRGPqwxSgdhhPgn0vk/dbZkYx2EwmpeUuN
2ySegTzTIrCtHnHGvXDpTQwn8A8sLomoXmvx7ISXBpu1lW0xbU0tuqCLNyA8eo3CP99+YoDiYRzs
yDEqvgTTJgdDpcPMzWRHyVQJbu5v297GEPtB+ZozKOUQUP7T5N9Xyb92vthwa6y3rP63PGB4TM3F
+2YBT7X+mCgOGCwm7zll2B0Wd132FNpHR1zqejv392zaRkzm4inGNKCCR7885unNnxD2rJvujSgQ
8OAI404Wi05HnCRFu3WwgiuLj4B5bYfLYLzvF3ABJkrdIf4e5wocCrSeLCi9dWqEHjHO7iuJ9u+h
QqWMkOE2zdjqpuA9oiEIRYzmkmijJXeZNpXQ6VY+5ob3UhTRl5HW31OWbjqKHWtqfyWV5trv31Pc
f3eVYIahWC625P7OBMixpDdvo0d5PHbta58P6O5DE+JICGZcSbUmRIQc7ZzQK98jS7tK5CYnpLPW
+cUSFSgqC1C7FSKCBajNFamNlAVClawh3zuodRf0mjH8pnWFiAhet7Qjd1M6LYL0ABsFW5Y/KB9s
w6JsQR2QG48DyUObP9p7SzLy6ZySMa6DByNxElq5xDXWPHz5ztPlgUI/OGVMkNGr74yuvnl2t04G
e/3/wpO4DVSATc3qM9rOOQJcqaOICYfHjTbDx8PNCll87rZNbx4zYlQY7Xo3U1WsoyqgM/NEb1WN
O+2q6R6Oq2NC7HcTBsZ6Qp2fGejX0Y7zYbjroIvElojm9VjGeqs7XogipoGqZv83t7TYplDNSsES
NzEOarJicCztuotzKBCmh2XSiSae4cext0+5GRHQmLXMqw3j7FBEsSzNqQbp0snL5GBgkyHpw8hX
q69B5O9UocgpaUmyVAx1+7peyD7hR4fFW0/TZ2ngZ2kWNq5bFCPVRnlSKVrJMuQVslxvKP0HRTg3
wiXOi6Emadz/kQzLzQKAnAtargaAy+ceH4YE6JLR8t0O7K9XkpZt1JCX5ThxPkCvINHEuJssTDBs
7U9x7Ux73Th/jVIFkU8/Tp4tlI7KWHW9GR1mos+32VCh+m4YsZPYBrg2bsSWSWdhvjoW2M4ZHULn
ilNklY/10FSPFjc4a2Vwsbi7Brf6dmHbEOXTntiStMe+5Ih3aDr7MoVtYIDuRcm6ijSuiNrLngtU
QW3zPmMIimzX2pGNyFvTstcR+tLV1Jb1jlijzVRIQr2GZMsyUiE4WaZ+y7lORjRzeFmY29az/irB
hKGTNX5ExgL8yarFFzxhVBa98eQa/hUMS4Fhkdy1wi/uVV7XJGT2u6B60zOiSqlAjsa5Uxw68rim
XhmXGKZAYIrhmMSUPhEOYMj+59bGK5bJBCF5xFGbdSermS7pon0w+wC9adXsHIMO3q9Iec8ZeeN9
YTcDkZ4oqDoSm6BN4OGMmLLHmCfWYbpT1mgm7AbIHb8x9UHknadcJdeumz9UmxXbWcU703DstQZQ
iC/ezg5+4Xu7qCOYKlch6S5oOe+mkl/itSM10WyDWgYG50zU7CLPb/uY6MhNFZj4omX4Pub4oIAZ
SVQ1ifnQtzNS+vlxZGq3yyqWyW5nfDhpcKXwCk5jOQBh0bhH8thgjaEtJnxgzgZ5nSQAgrkErSV8
Kamr5FGSiUUNEt7gsCHMb8sTd7W5MuIUOn+6eKs954F8GbwBaXbpc49dRoKNIOofrSJZZw4rJtdL
xDZuMKGnSMmFg2mlChwMsyaxLiXtkw7uqnHQ68GCh4Eed934jLsGZ+5W9ughNhblZ2MP2V1REirh
GA3uGVT+kPPDFYktiI16sjgKRmGKiFzkpgx4TXbOeWbsk5o2ye19KC5sjdIERb3XNWDV6mArGNch
leYyOFnBOoGNcld57Miifly1hHEQgxhvmt7FReFfxw6JfKsmMPlIqwBp94d+KtDRJvN7HJHRZYBJ
3zJZeUpy74U7bUfJ9sfkGeDq7DAe7YdX4Ps2FoTyCvDq3U1a1seqoxKwfgIIM26JL4MMngPaqoc0
4BonydTyAEWHTBgDU6LwrxYYuNqJreSIBAH0VLdy6HzNTj9kORbiJB+gx/kPfg7TzQiwYDG34OWO
QDEjU3rT1fI10dE5sI0TczdD8pb2y+q9H5xnkEKPHSa6Ng3Wg7AE4PyaXFE+XK8Dn9ea/ncG23fn
dMmxtFl8GcwmUAuF1zbnFLHELRb9cWL1CdjiJeGdvfIwAYWevSk1GwE1hWcxRAyTJrQthMjzkTXY
G1mlZTp9huJPGok3fyvb/CSl4jO3vgfGSMnkEV0P2YGU4WYjmvFveU6Hfqr5QQ2FWV1aL7YPsQ1R
oCPEpSKLbqWke5Mhp7rMesKjM/jwHnDbBhIkjg/WEbxO7mwHcXCb2OaumYvXBToPYRmtt2mOm9Qg
miPsxdqPl/UUerM5YjLuzmxKkWg8udCm/dGl3HXFTwz3GYEPlPSFnZfkzns2N9lNI8Ucnfthzo5+
On1HZSeIa2G+1wfLNjXzyV3IQ3cLNZVXL2ahdJIkER2p3qnkuBV5VwUc0i82UWeVs2RS8cRvG7/G
X0evWNW/ec+cNowqbzu0Jza4qLhbxUYe6aNXBw+TkPkeIbvkhCTbMt9MrdS8DFl791kNv6+4ebXJ
FpLkUj+GKZV47TVG1Qub66IdF/C8qZ8DDRspgvaF3LY7+6xgtI0VZOFwgn4OBraP7XuP9YRFO7PO
CwKmq6bjknKmz+X5sjlkBspCv9kHPZ07SXT2usjBm87IXafkj4aMs/MUzGw/A5tP0xD2UyzN6GwN
G42vXUhcSVKTKVY5eNNYSkKSbPHL1Tdn5HMUWtt37hi8GrO16m1epl1EEGDnIbIuSzx/7sQ5NeGh
ljzHge18KHN+KA1H0Bvr8yTK95r8j2Ts0YxEuHGNB+V34RbYPB8ZW92JPbjq5Hdo+dsS/OyhSswM
PehzH2RHV2NlGqJc8fBwJqDa5eoEDdww9C5G7lGWYt4KE/ypEG9Y+yuMA0TToZ/i6SqMp7wAXuC0
zU/dLpCdvrnlkzesLcrGxPCQGUE1K8n6SnN3l6lmYHgDfXbEsJ/J91gKUEfYYZDLPvtzgluXMUPA
nHXd+slznCtytuLqvUU3vm7/R4s0uImttVnm3xM2rnBIQKdHbGEGZf12hv9s+ulOlNScQlIcON4u
4b0L0CX6bLvk0TG5LX0ffXfnrrXoEsxTT4ExqFUtX/wEOCg5L7+TrMPDpMHIsR5f+MwBvqiU0ajL
FoQPyUiuXuovKXiA5kdJOAB7kMR18WD0GcGsvvDJYbHPRd9+9rq7z5IXZru/UdjvY6M/kP62d1HV
KPPJqjHMjHpgeezW+I67Xzf581ObwVfHSqnEo50uUwOfVNBOZu+5570goeDO4FokNk7HrCx5VBP8
4inwWZGTn9UD2+rx8IBlMI+dwbI2NW3Y3tMWUwKAZlZFfTQdQ8rftqMhrwVXw1bNZXRRqyShfnGJ
gyeCgNENxrq9psiDKDNY+E5YB7CDPPRLCnEGTWWqoBRKw2aa7H/L5T8rBpqAOaW1H5x1OXkuLhos
sQqF2TrP0qsbMLlMctPmX2pjlbviMjs9mh2TkD8nRWVUcZAnCU0+615Sb8jVdaZfsFNYJEI7JtyG
jhMZSeDUDSkuobWj2gevZNskz/vsRm0IW3WLk8MkR1E4WOrV9Oo49WNW7Tj2N2Yz/MoMrnZ4r2dA
LL2HDlP33V4U7smdSQqvU73+/1eUy28zl8ktSKZXOZR0Tbrm8LbxzudIDsYA3D6IcbY25vsw+5+h
4JytmYrfMaed/YKjosaYOw3tAfkLN6zbXzLAxRbpNapC55AE2KgNQzy1BTYaeyqov26dgfYubLt2
ZZnVS1RR2sWVILE0q57rFkyQhTun6ggf9IyEdB6BA8pIoWdIYj/zHFNZqZNnj7YVHc5XPtFuR3++
K4dtYwM8jOgmW7KdFgMWrJrCO3qyHqFEFWpLDvihNbrx6FQR1vUeVXfjMcv0kWHEwxlCNxaDang2
Z26FWXvgYOcBaboDhMTDvVdOPdBdc97SfM40FcN3wHg+jFAt1bwKIgO5H8zhAudXFz4GXq+YoCbb
VuUJWvaUzXTcI4IFqCG9F52ar/6I46Ygo6mV+XVYgm2CrHtreUfx10bz0gkupDO9IZqmwmEvCgDg
NpjmtxMuCvbWO6dm9JJEzAbHsEY4XWLmh/TDjncwtjbd593UI8YJwicnNd6MAId4HDoI4iy2xLUj
v92QagoRBlIkDVhzDGCfMKRYtVmY7BQGTEO7pxD6IwMI1JWN8v27KV0cOaLYm+0MO616JmV5Zdrz
Z9nSjJJZw0zHO6qi26lxAFqYdta6gxKNQh2lqUJ5g76xgASQGtjioH8/WyUxnOwiNGfRu7Ug0ogX
Q6AsSE4I5INpJFzK1MceH0bbBBIwai/pb/pyOlVtVxzzquYlzLtibM8gKuEriBg/9hTlJ3woBMA2
B4ebeEqYQDQpeFbSqTpMFG607+fsZ7SpiEMP+8FUHONs+C2IrVz5tSBNOr2mVfZkicZep/YrWqsP
HVfP+iW/UpUstBrY+1OErEmSOMWwcjtIpNW2T4AgHd4jYqy/dIxC/P3Ni64Z3GbOWrQS2HSSLgxo
TgFmyvDtvgq3uBON3E6J+1Kh35oT40c2yKfdrtwVAqXFbHLiV0QO5DFv6Gr4sEqmrYS/g41ojGHf
ao+Ykg5BljlRWTgkryuDzIucarqHT8uo22C9Zvv1JhT3XgENdrCcs9OOenVMmuiZdh38aRhHp9B2
trJKBNxgbAShzVYk3mIUhJhFehiTjLK+9Y6Fk2Zw1Qb+2sTHQzqMnb/6HdNyBVnCqAmy7FSI2KVf
Q2B9N72y2wZLUGKDw3DOqDns7qWzozOHvBkiVegly0ancTRCWtBE2bQI1VxGM12hiHWAKzya7T7u
kbn5kOubPBB7K4vgWGkSnwIww4s4Di8pxh59aD0ErgYUE03XMpQxTh1XP85Ge62Q9Rk2oQdUbgy3
8p9E9cx863Pfhb+DNr9yspYs7WEJgH+SZPOzpaxn4LG0DEWEpchC8+U293UP6syLMcZnOKraEbag
4c5Ex4r5ocuoqokoZRkV+Xub+4RS2TgYBGWbIyzhlHquqOOvLoze6Ob4O8SaDoNzVJvloXZQxxgW
AclRytk3LDSXchtapJxMIX/WgKKNBQQ3PSM/Q41Pma7vE2O+LUK8Nhz5HmgGki6NDrFxrSsy84rC
PSZh99z4PO+16vIzSdmrUtlssaVEMDOO5l1RIbvN0phKwwcS6RaIGmpr5K9JxlSdyj0n45tP1p02
nId5iXdVInrCYYh1gGO9thuPV0KBh02QiiCFbqnsebAoa0kmyxB8PIk8itH0R7d40RpgNUona1jJ
5U/y8bYlPWl+gTIOv6SVwUTKdb8Z/Mda847QtUOIg/kmQ44g1/4klQjXc31ywuSUj90Xrxgcaymm
DGYHe9yQewR130HQn8tQhivZ9jeuRdQZbz5B4C7GYZakkBixTwK6yZfBISV8mIx0SWGGMqO9hpXY
TkusRl69TH3xoFsMJrFpY1213oPIpPVSfDM6rbZ1PT5LwoyYa/N2mbhZqrL9h+GzXpOB+Y3y8rnR
sHunAotDLIg2mwVVTqKYbGeD3Bh9Fa71b1WWN9tQB1caiHdKYl+g9T0otDaLO6BdmYGDeo5MjCGT
dJtD8+bEYj5qgU24GEAygHWFCmHGjKGHBy2zvVvVGAtrKvIuXzyxI5ZsQh1cFNdrww6+fIcBkT+G
j4a9n2LxjJLij+ALtZkGePWyJSfQQYcdkW1y5zI4MUJa3MAfoTNVLx2e/ed5/JYqZGdnMhpOl+CQ
kc1sr6P3xIkxNlX5zICZUbe2RvKbiRMDepIylenDG2cV2ItcQucwkW/VlZhWRed/RJOmEoth3mam
2oYbm6RgxIOUEhUxKvYEDHUAhcVEmNSNBLqAk3z3tufcCW19DX3SICdbjIKM3mvPfbXC8IGp1oXQ
4FMeO5zXvGMYMq81GKXR5lhyu/qv6cWK6fO/1s0JiOANb7HxzhpYXUsPiVobpccnTQjDbuc4FIT1
YcCJ7zzVH6YKmVDbsh6xPN7BVKjLDHEF4AHSpAI7GaD4WZlGAHmQJCiC2/AW0M1kWXKNDGc4NtnC
vulXszt9GUnx7jInUo57UAq54Iz3tUeNztDUehVx95Wa8tWLoxX8wBHNEw+gqoH6xGiqyXfol49Y
AM6AH/1pEpuLt3g8IzdaM1P9zJA5tAieNBZH4aTEztY+pTSVy9yFxTpQvIbNynsajPnqEiJAAw2S
2lvOOntHIdfDNImdbYEmp3WJQ2iIHQCFfwx08k/Q+CNltQiYGthO+Z5QG0VYWJ8jcc2DNCflLP4d
RfoiW+9PBTyDdO1tgaG/KF+6TmE1p/oWPeCZTsOFqDOfLI3lC2km8CuKZSeK94/tPqRRy8PA4Yqd
VWX5xq/sZ/yweBLQhRUzzAO8W4kgyCke7GPCld6OHjjJCIuiShZWIcmKU4z5TbvwNBeNDGluf+OM
0wzxgz/DZjcDZG2Vb5Zbck2XwbMSG2H+jXn36gX5Y0GyvOjFAyji5N4eiD0xJHzXcgKJmjbzox0F
zHvCZfoOfzY6zhNHFGBZf13nwZsz5m9BgpB0ChgBLqC9PEyhZEbNe02gUyaBf+B25vVr+C2+CirM
JEHyMY/JJ8B3O+j+zXPWoPNnH0My7EIhA1VjE/Z87XkoyRh5S5br5quATBfIiPYxbwv9YrOfcUuo
4L0uEbFWJP/UzJE2TpNOa79if1I41DyVC9O96cpm+Qa/psl7awn1wPUVsvnBaUHMdbNLJUhte57Z
EKcfbs1QUCp568sKjYURinVk7fsOcmful+F93ar2jipc7EsbvVaa4KYvkCWjn0R4TS5ZvO8JGONS
cn8Gdm0f2oIR5YTCGvYm+0lvUoAuHSz0yF/hIJFIPFGqGsWdmcKoysbJRtp67BH8MrREu5xgVWRw
ykfbrHsFKrzshX8XVLphY5ZyosfbumS77Pc+BDvBTtjO+c9tB0oFaSSjCdOjJiIXbbxpbTFIjlHW
QY+afioEn0U5fYklm2swQPvN3hPPyk8/eSZK3kysM9akOeGB+6SankuB+7IbUaj5Gcy5wpFMQCom
kPta8Ts4ZRFt0AjNze+gzKMLcNUKWZ5YEqh3ArTGKNR0lJCUpEj1Nsj1e+Dl2SZzWCAUBgHyMzdo
E5UfMArey7IHU9UxJ+BTqYyIArYLFy/dTRFRwIQNa1TegHJpBO7nmX3DKifUN3TV3u9tgJQKYGHn
Ptpt5m0dyXLUAPqecYaurAx/nXk/NLa1rRQRPB4Vptc0r4j4CaLRz0aKk6Ge94yQPzLpgQvDbybH
Ch6cxUrUKn6CYDjabmFQVLIR7+fuvqVFGFJaR22M5PpJEFAZTBVIGZhB4jUhc/UqMToMlFosm+We
ZO4Hp/Pe6pAZmGUAtgsmjwxgqz42/XjoPFDA8F2L9fiXh7FcIeoPKOgsTFusGI0Xo5r1pSUTG6vo
uGttY89g7mZMul01zBCx3ZMPSGTZyjGAdtuYznkSrY2Qw6P0bShdAXpgOVlbO5710c6RTpastrZq
EW0UHW6R2WFu4SYNOz1FkjnIYYnwawFg2lkLrwkTVNuTNNr4JfmWXm0y4R6NdcP6+GRpRjslqoS6
PrYTiZnZ2C/tLU9nju4jTgbqBzcnrHqAhOETNZXXJVMIqFm2xRJllPeZaWOSd8gADyPzOS94TCuK
yEyqHots+tCUgfPg6fHODckf9VKU0sxCCcuRKH4J7iKRlG6G/V4BL8mT3qbK02JtN0G6GTI8CwMg
F8MW/c3FcT7Ft2Fyxd4VpCy6DBmZJXnm3iKmmFrXR7WpXeMhsaq9goI2YFU/RlPxaum8P2ReefYC
wDO24ZLUY9lEVYzmhgANwkYm1lphbXwyyftrc6iFyqu+jMgHI1UHLwroDBMBPuy0IQtXcyvE4wSz
VEhI7fFP54B3iUzvu5cm4dfoOqsBIw0Sg0kGAOu7eNq4ybwfaIQJaxLDqsCAEPsmCmp4o/Zi9MnA
3CL6xvLBq3qNpNkgIC9zxDsd+b8qmUcwnejT55otTz4QLfvZjpwT4t1BBEfcFjM2GkQ1zu+pC7Qu
cj/H5DxOHJN2NFzh+LIeCK9d68Bw9U0cZH0I2Kpnrzm/u1MtiYWqXwlg9lao8h5LJ3sYDLJkzMj6
13rVA7lVTCn4wDiymceyow2YOEAeAhbsp8uSO1g+nrn6it3pMWqRrmuneJxG58md5p7xFyyawbNe
Ojc7UMCzt+5xVNYoi/ljk+BCZw5hH90IASm4uuaHuvOfmv7NINPS8+YzySTijtEdTAsAZ51iuqvl
3O9zlq2RS4Rn42E/qSBGCms6MmkK2dKTG8x0kW6ULJ7OI0kkZCq2GOpGAYRiHpEMV7t+hqcn7jTb
NjvoOTGJ3CYrtxunXQkgLUG+Te4zFwQgTINBIhsOLQ/lDJLRyj8ilkdB9hv6zaHokvuaV3H7l/qc
37Jj1tGzm2qMo+g7zeAtgyvVlOuUZfmOqq2lTEKxURobM3Uf4jj/F+ThG1tAuB89u10frVOwDWno
ezWzL2NKhjws5I/wLgEReqV/8w3B+xNLnS02HjrNhjp1LM5z+TJWeCFNmNNN+dIOnoNKGY6qTzSJ
TXR0oIgtYU2u7fJfhnenpAZy9YBecbwkMPdz5EoWyqOQOUwKoLUQ/L8CR5zUd27+2cS3rOsZ0GFm
xQDTUbOT07qOsfyQqcfc9tvS9p7I+ogHHBnQ3EGEjiNrJZYXU62YXaIA4vefy2nNsOXOBMW/zAJt
yOctTd1Aa9rQWYexs8LEam9iRsW574MaYCFcxfuCWFuYvIzKvY62krEVOyh23zBRURI6A6RI6kLn
i4SYVc8q0KSBxuy0rktr5aB1ydOVW7MlquboW7uMgQt/N85zdzdljPLIaehX1DS3IcH2lZJYTgUI
azIiRBaxQmbULvlNLgAyY/Hc7xrf59D29rXxXmGSbXuJxSPeVoSSZYDt0o4GvUrvl0R2H6HsaNI8
qezY4ZPj3XamYdFc4/ASIj/oi09TPrtMR7MlM1XlBBPFnHPopE0cI9ZvWJjwjlX9pnRnU76U/taz
S+yi8DyD3qK/DlDJ+GG6WXJVl3A/D9evCbhlMhDpwgNOGGACDcjp7LN+wjVTnJk946yuz8r9hwAt
d5VHKizayJBXW0IQid3ih/dToqlx8y6vbHwOQB+QSU7tu1XpDxHwWkxdeRXafi8TH2q+RWcE3KQS
wlxFNqPVrIrZdRvZS+fYW88o1rrQT9qkh7EnsIBOsCjnd64ANYmNsCYf119XSem+CMLQRNNGH06J
SdTrQCKwzDUe2xzZzpj183l2UQr3ntehWnL0MSdDFNwLPB7SvmkhfY7h3jY+w6Trn+0e0Ew70OOM
bxw2Zje9eHMSPvz/BWX4dOqp5AJpvGTZGN2bcsBGg7T/Gipwln0+ntmS1KfZgsYki6A4lwO7rkn1
6Y3tsX/XytDcKaNxiR2AwjFL3MsqeXWqZng0tLLXvT3JQ9j3JHmO7n3sVgo1UlUR8MBVYBiTHasK
7Q8PyhH3z/TPl0Jxae3hKMOufFl+nrCKwUaM6wWLXzhKf4JpNs9s+/uDJObTTlT57rTRo9HazkOp
cyxu/Or/f3pOPY+kk1pt4r5j+6WrmsYzifa5i6C8ZXzwsqBS2iInH9Lu5DE0eUJsb07fPackb6mW
905jTFv23eVbNBePtiXVjW1X/TLA8/z/p5nYMOevcP0UraxXtojUx/9z/WQMiv1QYtAdJQV6OyKQ
xxTuw1dd6rGpcDf01fCsekNsK9RNT2UJX7y1pebO30Rj5PyIsWJYq7R6jH1EJsXIhE23cXiVGqD6
0NnNnekPzVnPyH0awuJe4iF1VwonxpPUKA681vo3tE5yz7iNkAJn8n4FMzp9M33XfFBp41+Ttrm5
AkQaf/JbEwO7NgOlzxq/VpMNNGphM73H1fxduVF9Y/rXP9b5dPU5cR3JenoOdy1cEMhdk32eDQVr
zOoeM/Kv1spw36sawW9eYI2bqybdKRu9jo16gUbIaE/QZe5iEBT7CVH5k0FWooRHFllVeWiFHrl3
4B6Vqa52iRc+LQuOvXQi/zJF3Ye0dXuqsbbCYxqPQNoiN+TfaGHcd7zJU4aLlynNNPGW43FqM4Eq
KsYhlBv/snngRx5nBmww1DNhdm18+HJNRxRLBzzhmuaAylvqX5IVAH7//yWXSITmNFc7et+LZ3LL
m4EYTl7Sz9twVqDxuYNuoyO+Q2BtnyOSPyCBzr2dEFzIFJUlnQzs+xiP1cjTyjyq7TdeUGXcJ8I5
l1WFDMQzt8okqDBr6o8xIDNAjFDRZxigE2dVVALmbeKRMABTwC8Z5i0gDHjG1vDlWTunoDq8m2O5
nVlxb0zH07uh53KO0gefluyiacAMFetPJ+54/FU6nSIPBjJ8lGQ1Q3Uz77yqaQ82nDe5LNsjRlhz
WN77Fjp1Sm1gOAaUgIZd+dZylsRuQanKzGhf+REioa6PJUo2dK6DaSGQmUWzoS5/1EMRXkYPLLbK
KIHzZjpyanhHmQJgi6SePlD54ZerYsjfrfBBjM2fphbNc1FhQmo1wF9PZYwcTbEamFWfp4lzvBx0
fbLhRqo8mCkLTVoVYSAQK8FWcJ4d6lHQcE3WScJZwxt19fnnXgkEdl4Kb4nkJl1KdQQiUbwxHKMK
SPVHB4YegS7zaKCeRhM9Th3sp7aT5SZib8lK2NSrxLQglyPzrcbcehI2wsGQ++HbFMU1c5O1MSGX
dlxjuCTQVljDItZuJ2NknFUjoqHJ2fLbJsfa2dqV551p7zHhGkJuai7HIXPig1ZD+y5s2BsmJguX
NwQMITe7qAVQ4y3WdtgFhaSfDntNfeLG9Z6hCjIT20x23pSofT06bGt7s6nupwh8kgXkDNxHw2b3
/y+4KSBCzQXKu3/saxD2s5u+YoHiSM0mCGM6Q7K1fGk1G3VjRlmO8kUd7QmgNSF+lzJD0hl3/Ymd
GX1klTQEO/bmxTHjh64anH0iu/QC61PfRXVTbv//oWOk6eVudiBC2TwkdzPAyUWnycBCMx0spCC2
0GifsRDWN+Vi+7NUhn+Mu/UmHetGVDf+Jambk16+mHUGCcoU+7jO3aNSVnBAgpL8QArAytVk06NA
c7AbWvtHm+532uT1yfc9jZHEN0nZKVJqkvYQUcmugRHpZ0Leh52otGbJB6XbKb3w4qFUuGs9w7r6
woY3lRGG0vnJdJ+PAsyF2rajq36LANFoKiZj0/hQUEMdkFw12/NWvKJmihmCfwvayMFovZMn8vJ+
6Ohn/dGm1h5wcQHccM8aNmbc0Ox0Fjq5dCyYT/ktIcSe+eIPizTQgyJd0mgfGy/uNnFUYt4xkCMW
BmJAAzhf1/in0v2PujNZjlxJs/OrXMu1cNsBuDuAtq5aMOYIMjiPGxjJJDHPM55eH1il6qqWSSYt
tJBVWVgymYzLiMDgfv5zvhPIp5I+pz7nCMz9CTpMTE5j9lG3Qgt4VTeQjC1qbE1BI247f/GMUHYr
jG2hMxQmFZt442iHCs3k1JKEOiWVt+1yf1guaxe5cDQTa5mcAqNPTqJPed6MbY+F3edpVNTszJlZ
7DmcPlpYMOfRQl3VTQZiP+HG58qC8nmvOySF2917pVne+NplIxiyjk+CI5uA8KRTBk3FLigbcS7Z
lt1nZc6PUl6Fa3G6cAfHOrWWP55cgya5FqLXzwMjBFpVUGtd5PjLAC22BJJxhMYJ4JqWL/PFGlv/
tu3Mk5Jxf79Aj7rQ7nB42f6+jU8dF9mrEq2E+WCf37sVbSZ5NNxwwT3NhCevTFlZpO1QcujlSj2t
T7NvgJNaHng9+FTCfFpTL21zE4rZynGRsdaRzfCtqIR9mS0PbRQ/TuSSdp0I/Q6+NH/38914yAB2
xf4tu7x8Sbg+ILgB7YcGcP55+Pn7nz+11vw2day+/8vf/3xpi6WEyOoo2PZqn8FvVcU0PbK0z5LJ
PTcQaEm3xvvCMjdjP/SwhrkCFDkbGpp3LSIoFg4Kn9PHdcubWQdE+mc/PI+5gR19Tsx046ZLg0Ij
wrMJd/D88yfeAO9kNg34Hy4eMUuwU2174shcWKGnR7j6auZR214aUOzC/mwIJDPVLGfPD9xpeWCs
PG/dgIxE1OfdVYoeWwUse+quhqCax971nHTeda5wTMeewzXSqh4kKbZ90D/X2hyORp0MR3RzAfIp
Va+9cFkFdp4P0yN2rpzUf9Em7/NQihbcRHiLa4yl8PIJ/vypXb78+VNtIeUwrQFVyOsslzhk0QUH
YZUzqGoe0iQhNzyT14vwXwQqqXieVlz/PIAMJWPbyNMkxMEO/HJPcFQB+Q/aI6TBMlX2Zb08xFVd
74TFaEup/NuL5XhoVBmDzLG+ZVy2p/98KEm57t3YpMW5dnuxME6x2kEfoPiEyxrbGMbIXeN9eqKh
x4IbCjHR7zEKrCcHgYybwDJf9Gir9Qi7hiX5jbBxOyw5HhkhszIeo5nYZRQCOs6G+n5x2HRsZEfD
7079JNTVzwPjlWgj5wqqyhxkH/CKNWUJHVNsC8JhTpEu96U1rpKJMNmE2oFNoph1+52y56obAkHa
9fOtg2viiAvGvWR4e3Qz9r9WXVyXdX+OCRNwTnM1TUZyT9MwIdKoa1zG8NgM3BUyDf37CRfnympR
B+yU9bgwVLqcPu5D4uWMgmhBhNzxXqGv3gUaFFEmG5BEHbc0YBtGQUnITKr1jF5CqZdQEE8N+2Xu
J/dUp6mHA56dGglL8Ge+pnXNCcrnWNgl5w3rnBqCYYYFYcvY/ti68O1HIuEGm6y1mUP7dUB4rakI
Yqtou+ZBnIVX0NcrE/EwJDg8eoQmf3qrcMOsyHVEZw0i4xTV4o4ffI57dzpYEyR9n0EOjpRN6mSQ
nxpkqRpS68aHmbnJm0tmo5R2h4geJczKLNKAFB1B4iI071BK1mbp/I69ij1N79k3Y0Jvk580KaUb
gaKMz0ZtCW3vNi6oesjGmm2VsK/QPukAWg4KyD45E9CAEGnPR+ab1qeMEZQGZrhxP/p7e6ysqzx1
7+PoPvryZ2lsvLwdt2CaoifBr7HJZ0E7N31pm7KNPa4cCh+TfyzUb+G5S2veEnrLw4cgsV56lTPd
Tq2HwoU+FVKNehyX2mBtFce2I1yUWeLaidi1yZweEVZ14S5O2DJkMwHciZGahYVl0zcVQA+XjsjY
k/WV62HIbiJXQM7q2Axn/YOwSNGLmr5EAJI5ETDkkFBq8+xnqXWuLEx5s+9v4+WSZCHaeTjCMbUS
DCJDBHvJyt/S0A5JinnuutfdeIUXpWBNip90DvekA8RmCI3yMIIAMiJ7KUxop5fUEFvDqMz7wO8X
OlTBRoVE8hlj4S1IzGxfmB1kmC6IHobewYlRRfvBd5G7+7TdDqYTPdrmq9C9dZ/XRfwIBvhUQR2+
KFtarjF0Tg/hJLGiB8P3bEPtx7VmHZnEYbHxwPfzybPK6/xu53XhtLZT2GaeV6BdRKH9MLObBtjE
WKgchPWQhbhE8wqpWhXM143vobySodVct6lBdi5dLiasznZRJOI7dygQLkOREhOBEoPDfTyGUTfu
sGHFqAFe8GT5sB+APAfbZnCuR8Ybd9AuXn3T6D8tsWxq2a+rRS6YfevZazrkUNaBm9ZI1bbHgwM2
nppUrzQKUvs97S79+EWBaP+3e+vPLbQ0iNMNA9nb1NXFdZMnDQ0JvrH5+TKb0vI6ezZBAm4CqvFY
+ZmolsYN3RI5KAcVvOS0DbmzTxa007tGZs2hdIlxk72ioIAVCBsMGIZW4MZnsTzgCZm2Zs1Wjwgj
0F0JnaNm+ngXZ4a6K5xbF5sb2vdIIkNWTEqsytp7GQ2FECIxoeCGxFDWFLeinp/SwRgeuG59iREM
SK/CYJ8LO7h3jIuZsmnOfJl/eeWjY5PrGmRrH5PRYOG3LDrHhUPpXcwG/C6I0saNXwS4JEfSk05o
PmeFz0Q3b2+cCnZUkQtjbxQ4U2pb4AfO8HCabWnuen+6jafOuXTdlzDAumxNdP84TULHqR6pUGFD
jC5Ij489fVTx8I4P0bmf+2zrwXrdmo70t2kTJs9c0k90GaqPsaZMxFGAKSamJfhYKoxfWAOfC+1k
pKgpKA6GfLoLjOaAdTxfR2whdzU9gw9hjZMrGIZmS6KZq/PcELUaRvZn0cW7K4A/ShjMZyReZq2R
QwlnGJFIMnuxb7UiWBdR/QoVFB8C8TwX8qnRDMSLQTasnE5ML2CKosmuL/M4bEDMYbis4hgPSwTT
FiiuBcDE8j5F08qDW4/NxkndamME4EgWYP2Vl5H/yaI3usZ2ngSGQAyIPTps8UjGVxhn6aUerXGt
iqcCyx7cECocqqaBIOTaw8Yxem8faHYd80Rea9RJzXkObUnyB8Q4+fK7GarsEwNoiUwUIfV7xY3g
GDh47hIrrPWdKLEr4M9s9qERWldjBnVfB6G8xjNirZWSGFXa+JGtrwEsTlZXRsHZbtWKwqOmCC8H
L/7MMwb6YwkOF+UXjFDDhtRx03ve4OLsyKba/Prj3/76H//2Of578FXcsEkkhdD89T/4+pP3vo6C
sP0vX/71ocj4/8/P/OPf/OtP/PUq+qyLpvhu/7f/avdVnN+zr+a//qPlt/nHM/Nf//tvt35v3//l
i02O+DHddl/1dPfVdGn781vwOpZ/+X/6zT++fp7lYSq//vLrk4aCdnm2ICryX3//1uH3X36Ztvfz
Rv3tfVqe/+/fXF7AX35dRh/Mu//nn/h6b9q//LL1n9pi9ujZfGbSFdL59cfw9fMd9acpgCW4BFhc
ooCW+vVHXtCJwg/JPzWOU3f5n3ZNLc1ffzRF9/Mt+0+hpCOFJ5SjTcf0fv2PV/4vn+B/fqJ/5F12
QwSwbXgpphS//ij/9lEvr82xtOs52raU7QrBd13N9z/f79DSln//32o/d7rIWZi0Tkg9hVPWm65Q
+tN0MuurdabpVGceHbeSDaMik3I5tHKf6/lugGvHAL6czngSqGXq5omphJO7p6AJyDO4UOWiyj/p
PCnXthHQQpctIyr8MeD76VPTpGBxFjF4sQaDDQllABuVBvNmnHL6w2jJfkw783cRTegR7Mq2tTCu
g8pHopAsr42qNZctDyGMcB43wETrlTfXNu4cuizion4gwQXFpXfaFbEgQGhh4R3bFJqLltSM6QFA
TjBRJKWE+Zqa8b7CmxAD1gWsOTv5d+F6121LG7JreJ/EbxXSK1ZRHdQs1rP2Mu/8ML4YrRwLthkJ
IpfexMy0MsuPPC9fDIhZd3UeaELrFv9NXA2HrlXO2prkfYxk/mSWVXRw49h5mubMWZeFj3nVV8o8
AbW/NFNgXM5UPYk8zeifBg+nq/TarLoTXRxvMp+ucgNFUS283riYJlpQZ7HH7bWTVgvzQAw99S7Q
vlnH0m6RDMiT45M7TU9TOD4i8lN/NmNTNIkUAfTDwtxE852MmFRj9cemGA3XdZ5ephm54UI8lCGz
vFkNezd3YMAPkXtRZh2Ns5pXnQXW4ywbGsJzZtPCoIaqQxfZVIHvrRIRGIdk8N8abzpFpfyt2wSU
ZO3CzbHpMio8ci9th+Q+sXvvh+gxL9Srm/rpHhvYsDGGjiBYRtpeje6Xqmg5SgZERa2glgpV+DSs
qF2w5EIcWppj1tnY6NBZ6nofsMyv8uAtFyDNFYTr0Ifh5mUT4x3jMZw85H145MzPaaEl9oQYxFo5
YXaNIv7elUhe+XLnHAtri/+7vOix3F7oUbKgT3wS13b9hoXRw9rX0X6ZWAd2EPmOUCGFL3NdgE9s
bPYGLDLAEqaUrEzVyqiQt3L53VmMv0WMWDOQ4ri0x6i7Lifwu17Z1+s2M+tbDCgcuhiSjXKgx02K
DdvnaxPc5OBVNnSCTq4cG1af59yyRLBAsVg3g+eoTegbesuFh7PPCw5BXSa73K+exyVSMhkc44Mf
XXZORpd6Nrww9iNMmvIfC01jui1G7HxRkB+bBq3QJCW1CSTtP9L7rAL9UgBnogaIJVJYD9MFoLCv
xNNnjvl7DxTmhSD4dGGRs70AVEYLUe81pHw7KtVbTs6hAMWa2MgYqQevMsUvvRZyxpUcJZ9Yz0IK
pLR3GHHjLmgGChhM4nG4LSS2/Rii38SUGfOpsWkcin6sQE+ncUG8+fZwu0D0y2GooIB1wyZJqfWZ
M6oSY4pBNdpfasJOin3jSoDLhDJAMKGiLXd0kAb90Xyr88FYd6r8olaeGE8FqlWT0kcFaE6OAG9X
G8bE+q55sDyc2rFN7RfLUfojDYOYJ3uJK5dV/8GTxXVc0lOIC5431ZH5ZloA4mrAA2/hm+QlS7jO
Q9vvXUOsef5qNzMdjFk+T+n7HBLtqpp8a7vzazfC4ojMAWwUv44D1FrblGBVMnnJ4vk7DAfQs6J/
CbPie8jKbwkxgF3YdWdSf+cV82uU2PuMSMaMezY24MfUw3aw/SMOkLU/V+cmo1TRJoa1Yo6Zgkgk
4mMQZDcH9VrLpQYjfPdywKZ25mz9lNjs6I4mVqPuUTkwhHxNr0MK5doh2ENCUz/UbvSb4fZbYhn7
wqWtiMUkWR1ap49ZRvvnhL1yD1ruo3fYjGBQEPtpNDZxQyhr0EN5oJMzPkg+AMqxHBpccys9N7N5
02taMQbXuosn8C/QjvpLImp3jVK0piM87bNU3XEivvj4LdcE1piZ+WkLR8T9zPBiuGkIgcOyjhiE
7mfRv5m46df+QIYAHzB59cF9wEwRb5Mhz9dOV78OJZmNburPdVMfYwxTUGi6O5tzvS+T+2DMXvKo
eUgIQ6+HKIES47eJt66r7tLs2BCkBVDT0bJ6HMWUXpl5c9/qvCXYlI7nOWV84TuQO3Hi3Tmjdc/U
DSctxDWcEv4lucG7IJWnpsS65oxAzKwKYGRT5Q9u3MmTT6AKOl9774DhvShj6W5jo3ktC/fViBCC
lDMy94zlQ0gACNUFM6WFcrKV1vQeBj/QYXmmJeO+ZmvOZqh8RFvwVgzDadkZ8ZlYxEouuko8GT3Y
BmvAHUKW48Nq1L6qnByXhybOIcC8OJm+c10GLqJe4oIjfFE8TIRrZDCsJ7R6NmlUotLXZ5LIhfb9
5GXFb26RXJdol51jHF4S1A8TkuvG828aU+Oh7La9aJ9c0d+Vs/hi/FtTsclQ2w4I1ptISujZF02K
czGx6tspMKd9yNRfypLSPGi33cjuw0731dB9FKP95kMxZTV2z+D0wx9dxr4jhZ62c/AUKpdWKFX2
4IhnKgrCQ96X3k1kT6hXLhy3FDJhVxlb7J4bzewvxsVEqgtETryPa3nfOn28bnxQ5E0AfKVkS2+n
Ro6KNpLeim6lyB4R8/a4ig9251/aBoSqaWBWil/bD7KSdy25A4F8m9bddWA75VkF8W9vwPvdg8WF
Pc7bX+hw4YVNUJlHWiGpW3jqNEnjyJm5F6gEYJboL2rZPerSpsoJwK1oUcTVZQezWhEQ4NKwpw3+
CukeFJudf0TTeBTUCvYSr1jdMsMAIsHR7wqNHSE5u2Z7zKkssRp5lK26cxp7BQ5iLer80k4h2TjE
xaiuzmDm4/vX1X4esmJfNDMoM9vflRa3MzKPqinXaSe2sC3OPr4NX7UnTGrXFvfOTCX7tvVe/ADt
jKsqPXX9cvyF+j7soZSSRR909mQz+s04l+JmRpT0rgzsLk0BCD+vVw44YidD1+1bbHXTJhjGtWlV
YD9GZsCTvodCvBpic5s4JcZJWm+RNvSiVZjpPqQes+zxAmgJPRLbp2VWV5NRFmub2rl2aZar/QYy
MK2h2sQwXufEeJeVlhp2EcbTcRD3uDgAXtr+A/o2cql3YzjIcR5GISYkwaqq5u8ZpJ3M9Kkg7Rag
AVSUQ7MFOCfUVLnSIGNFC2VePlCG4K7q1H1NUQwumlCR7NSs6WyAipbEDhTMRwWK5KIU49oeyk9H
DiCvp7hi3O3sCz0ucaObpK0OwEFQFxoKJGu40BjWr3wgeK2udl3SH0quQDnAEcx6J647CyFg3qQD
PionZs1F3mRnhzhz/OwIs+RpyuojIJu7mUbcLGiv0sr/kIUH9m/S31M142sYhgc7xaeeuS1OlZ5L
OG92z00HxokqAvoU3Y0YrV07m4TBzSubsf9WW9Gzo9Ib6g9pWMy6fRNWnwwCA+o9jOvWdvSFIDY1
N3jPdXKIWNjkEZZA0vjDJnKd68EfwBOCBGDZEOtbH5NpFl0GlVpnxeIgww2icU9N5q2fN88osVRD
+2Rmc5/bcNTPWO3CDUPypV/wRWOA78j4LVdEnasnz8TXkSCwVNFdIJ6zztliAWC5bqLisVXDKRbe
c7xyrU2YL6brdm5AM0UshX5PmNn8LD+Ukfwe22Q/mf6tU3A7GO/yGa26atbZ8K2z/Kqm1g3c9arz
vQvXLVYCoL8L+aOd7npudl2EUVK8acbDWQbLsbgtCqiDvoKHTw/RCP0/pk8hvy9gyHj+Y8ffYlRn
kwIRPMw3HL+LaW0d+x8aiHubyUPWPEwURpWQn3TNaAJpHtGSPhfzAYA9lfbJWhK94j62DFVOUSM3
topOUHXYhfuXPatD5TnMKAt41JSeSo/mZXubzOYB48dn3JTP8zDgrmciy7aOVCu2TXkoPFwcQ8lK
eAA8CPGMwJcLB7Mhpr4Upbm1IuwfUFeHNY5qy6AEAOD/DisDdFV/lYMN7xv638cUAbggBxJ2hFOL
HVdYRiXnbEgOc+eswkC4qGbzuhsKDt6cdtD21uu/C11/VFwy49m21yKNbsixgtaxia+AkH7hE9lM
rMApFdlmzLvhdJAn2Ai7XbUWFZFTsK45TIQV3FswiBL4Hp7v3Q7dy2g9Dj0wBYgkPS/JdJe2PZA6
qTpkKMZ0OdMcjz27yIKDa4cfqGzrYBSvTF1osVW7WUZcqIqXqLAPnpVsBc3CPVdSL6apj5SVgRSV
VfIIVogDg6RGphdxao7dFbk4/N6kXMglMBVmeqL6accHh9mNqahgERIZyS0jNoiZFRYwjBl4YCMm
F7zsDl9JA2ce2+muyytubQGSXgFfI8Rw6N7mJmB2T9yw7TvHcPqTKdtB5j0O7K8m+qGtUCparey9
Jg86jT+uv6WGnPzDhrDNKqTAtB7HF9b6ewXb5Zo7utoNPvQlbqjkZU+5GeSrxjA/2ojqZdkiBdNO
LfoYFjes/QzoADF1D7s3zYwqSqNDLpLwWsVUTbRmxR2P+e3KGJNbsiiMUkz3I7MD3jqMGJuiJxvS
m9d9+dEsVspm3pPMXHObwQJL1Uk03DWO0eCYmKNdEbhvErpCgP1gSWwvjarG3hIsNKphxnmUxkAH
+isZABPQNrUEOtMb8CebLjz1jUFuBIC4l9zG0GHIfWFhX+oKKcFunbVjP46u+da5gGPi6qClfYIE
tNZWtyfhzPJOYaSuuHBE0dQQ3a6si7lfMszcigBIqG1N63Tt4PWsxJUTUw8gh/ihVmS7wvBhJAZ+
lNhiOhcvddyytFHD1pwfURN+owRxs/pMSwyqdfRdMuGkY5RsjDhV3rj1pHcoMqq0NPI+hYlkBDKy
WMMuphwBkOjeM+SHVwbuTmXVe14Ft7MdHLEpnLHGXY0OPShR8yXykEICqt3BXgRsbhtU58g1fvsq
weLU26uEoAso4ZUI8i9rIi4ilxaRMrNoX5LTTVe1Hk3NkuF0vLTOanvn5Ogy06R2ttfuZ9/dVewA
rLTYN2bDpj5/iIXzGqWYf8cZ0w/1gd4aWjS2tTZo3seZ+96U4OW2R5YbrWRaAvEj3EiAxXvMaSnr
fkURcWjsIhKcwI59ek7wIqzMoc0pOIqK6wp7yLOVlP1BGfps1jXICN8WW7pHEkzDmKxy1P0L/DZL
zJQAfGGX+MbNguvAHKZL62zvEH0exm3X0oxUQVTCIq5mKiRp9QnMVm3dhlpaZcaUeVtjjG/CSFZG
R9PvVPW0MbuWcfX/RNH9/0irtSQqKqL2/0Krvehq6mre/9hS2PLPEu/Pj/1NsLX+lAisQgjbcRg2
CAvx92+CraH+VKaLLutJiWRqujZa6d8VW1P9KVxL8V3pSTaynvsPxdbjCU3QutpT0pbKEfb/jWKL
IstT/ZNiqxzlOiaVsS7OTwtLmYOi/M+KbWylPZ4sJn7K+xwjg7B4rqytzqJg1ZbMp0k7gaR3+h7i
vbiEewmLwHx0W4JejU3hie1rQticnGvgunvR9ld4RKmtHeVpMLm7NYz/wDg3v2USfSibDGe8jEQm
ByQ6oyW4rz2HIxeM5ORATeLZj11tf1iMVdAraLQEZ2yuA9U9y4R1eGFWZDh85KTeC4ybsQ8f7byF
PCNkgM00/z3Fplop29lnddWfmgCMtaXumeKcEHfQZOKquijqkC4QM3pIbCUu2K9rVitjjds5b1aj
zV699EFKZpN/mqeTooroXD6QjhzZIlkgaQc66f0B0xr9emwWcRPntPEsUjS/SnxB0G3cRSPDUeJC
1TyQ5J6OUOyeZU8fjnaL99hPnyLNq9T9uYgs3mC7uQ4b8yrI8uFYjX55ZeX+HRSt7TjXeKgLg5Vz
otODTp5KkyR7H5mPfQhRw0qXDB9YrVVpuJAlSuPkI88u1WVkepnLcH+x6Swch5ObgTFi33IV0fTS
OdNrwyo08DpAneW0FPV6uxSTskggZTPfdHe6qdf4bq502OvfNRqsAcoyyhscA2i2YryK3Colr0MK
ecZQZuqcWhVaxHQHmiLsouIycfKvLCtxGLm2y0YC+yuUEk1W6Fu7k9g6uuNOGD6UM6igFupMyJsR
Udh2tpr0mb3VvK6bfdsbeo2xb2PheCKoZX142gTjZBzKoEMViOQFLaAB5hBJQjjV+D/Ub6huJA9o
sUDueegmEe2UTX5nENM+7rPpYooLAxBlD290rtdBSyIsR6BeRYuiW2A72caD9+2XFqKPDcKkbNaz
4AiiXQW1My+57OO1W1e19TrDQMmbsDmG/sNkiZE7JOCqOmzCdZWQXW0kAB5TdjjM2Q4R/OBuxa5E
pfmTY2V7Red85FM3lPbhLbwjusWNzVS7zhI4wJnb1i/2YC03tfS1zPyc5an76dnlfEHV+SMCNV7H
EreIMC5NYpMXeKWbi2X3BsbxPfea7JCwrLKZrmziIqqw/PRbjADfFis6zvuRmBd8hVXZVDj2nTte
KtPYEDRaAZ0iA/LC8o9ON8aN/N4AsvSQ0L/ISk7a6d1gwTlWJnxWs0aUw8WEXNquKx/hkUJziAbi
GGTsdn1VvKq4eiVevyQjwsc55kYG/4Bgg6JjKh1TEJFgZ1pfPJu+eSnL5KvrY7lx5gYuNmdC1x+N
mZriKjzqurJ3k6yee5K+pB1w2TXcJEmiUgGZI0pkrH1Z64MQbQpup1R4erN9bXiUgpaqpi4jinZY
VxZ8Sic5lYKaZlhnJTSMNHxa40UWhwupsTsbNDAzw6Z71Tee2SOeWMc91I7fb7xmV+AUgajNQ6O0
selk89o23lO5cAVyo50JDxI2dgSbEMvvrY1b6QWRWK+tnrYdO4fkIQeWPpkSx16GCysnpdWxneBw
5A8VF21UyBB5s3vvMJ5tos57NijZM5OQ+WwjdtDWho0ZASEbWe20VXzZsf/de4k6w50cjnLJUlGv
bAGIa5D92BPxt63vUNrE7m7U0W0cTpcdt6OjrQYiGSw6jpl9iEOaCebBnpHRmLu3JB/idkDBh/fK
zJ+tYJdW5Ok7yhqtNthKI3tpazZ2LcyEjVk3ZKIS6gVLIsfHjg+pVAr10lkqbgAu2BP9FmMV7Tr8
FLwHAGFtihgMSshuahdBhGYxOrPnGdZLIRA8eea6bX53ZvlQph5vSwF1w7OGj6FQE9BVfkFK96JZ
vM+ueMppaFTNhG4vy+pIyOZKaKdY69x9DiPiLPXQq43nOp+NIfyNbXC4jgnDD5z45g4gDuh81W+6
sq8uSWx6aAQc3jqLv/IiBEy8UvOtcLmLTB06KAnpucimHeO/yzLAawms8Tv3EOBaYDLHIop5kHm7
TXP/MXSC+NJUWQ+iisCFMCAnBOqQOIzEFBY5GyyfowXWg0kdk7z+xlwCoqShzMhzgP5H3jQgnKJS
tE3+pbVTnoaeHmJPdfCrXk1ov3tAXgqFpqxALSoMOuz7qZRz92UMc9BLBq6kdAyKmNkFKW1whMRM
lZ1eT7MJUFECZyZx6SE7Muwg4hTEyVdi0VsDjutoYdMAfnecjeqYz6hWwSgB6DU9qBbbk7u8sXdG
P3PJzNznnzRqgj/brEcOgqMo6+tu4moAD4XtfcDJinljwxCO0po5BVdetfZKtzEdKbZYuXP+DLMk
sPprWNgpLG37ZoDCRRNEokSy6qzx4Dfj29QQxopye8My5yHzi7cxZ5tI1D3VMxK8falHVO4pbA8D
2c1NEIGD7Or20nVwZboUT4HdPSXWcgNPy+PsbnCf0YlnAFLwKI8z1E7zua7MSdKC0k3ZKSvbz1n4
97TIkQQJMG5gtKKYDVs9dwTi1pQ9QVGk6aap3yIIUGvNJh51u9jRQQGGM23tjRHPN2TsaWnT8oo1
4lvFNmOlHfjxHDmVAaqaWBFb6IuxL1BmF144bF3S2JzGztRlW4tzHWIq4cYY3rlmI7ML+/AzXfQR
6YQh5c8Wbl54py5UyOJl9CeGWPgAsaG5m8T1t+Fg3+oC7oPMO3dVcoqAVkmuyqR3LlNI/6Uy8MTY
O5zj7Cvq7tXIzadsgbFidLTZKTMB8KU8ZxpItgGOAzYRuM8ge+fI2YWzi8Lm3GDVXtdd/TiI8WCS
ro2GJalOxGlTeKs67O4zpV5wjMMbIfAqKlezOW/gSU7mGbffprNSeOwcQtJobtoazkMQ4kil1ojt
YN38rtR4MjkKG8+5LxzatzVAC7ugnHaXMCT2KrSBYqDDdALRHii86KWJf7GZ7twqq2+8hEvdxDto
VRFIRsVYRDB4hpyCahWHYFfZvqtOdnu3r+DK2wBCRN3cOyNCNXWpFzNjy0udIaxyR8ZYNYJki5Oi
3cUTFCfPrFv6X/Jmk0vKt8rxsyoAEwKu+uhQjEdd5aefDIBIufE3SeNxCyewY/YjsJhcn2vgi4yy
SMqyQL9WqXg1pzrc6Dq7k1UR7A3EwaGeCtayNCj0NoUpFVk7lqa4mDVCwx4B7FO1fnEJzQqSwIhk
u5o8BBVAMAdfx5cYgsT55yFileRQNLufey4WyeRjCa0x4eX01ArdQt6OgxMq+Hw0mKaep8WlbqbL
+ERSXyofii56sqPRvInvcALGF45poYj0kHCiVyMhgkdtz43veo/tJOnXAWtMIgrIt+mTfzO9cLwa
uZknFUPSub6zU7s9s6sgr4RUxAX7ZebiuKtLLE1Y2AtSFGtb2hSht1oc60DDdSIDes2iaVukDvYj
qlELrgzmQPSlK8A8kIcBf+HPzgYyLMHGTuAfBrW0ItXeHB2IxYuHE8kfZKYz31qGNZN89aAGmMSE
fSweeZH5R52TsC5+wLpRz/11VUzIrSRqJ6QPCN+ClgjbTrsb6Br4+511LVlnGKhGRuathzIAp811
ptx7dFrkdclCGi7aCnhOmNfWhREy2u6aYesTajbhLfcdGL+ueU7Yv29yy2TnFEqIedbBnDkNiEl9
suDINo7y611YsPAb956XHhNyRxcIOeGqHeI3bKQpwUjzmiJb40IRzY/i/C3XWNjDjrVmblM3mtUb
6SHnBG5F9AfbQzgmEDmVw4uUcglBDy8gFLF7k5mepvi3VvIe8N1ajmw6+pBVNOzyDc7CO4lW6Pvk
lzNvCom/cxFPKKhtRoTILjj1NpjXpGbG3zt8Mlrdh9plgds696qqzYsEQSdwijuZcXbXiSQOXjHA
GnfkaICRMI2PWftt+1rnOBnCQ7yIysZ4yHzTPELMAqPjV+YqGtRmjgRonCDeTtj67HjBNEiHLmQK
+oRxX5hwo8L+NrGIkFUz9IC+onzJA0rEqP8jiXwNlDlFu1PZtcknF+rsrmY8vZmlBY9LvA0QQZjS
E0EGZmSwVl3eMAh/2X/n6DyWI0WiKPpFRJCYBLbljaoklXxvCFm8SyAxXz+H2WgzPWq1CjKfufdc
PqRxhtSV1rtBzT5ZcYeR90S6tDpj74+bxAgewza6i0P3TY0lKTXBQzpT6ljENyTZlSMMDQT3x6pp
Il7l8N6di2zjptXbZBbEYVusGqneQSoPJ81ltwy/4oDpX0GHsp/jAppMebNyv1g5BpFFJvklwHB5
uT2wOARO9VQpVgL5u8BhTqj9v8TmVzLxWEXMBNY6VWcivDhHBW/JglJu80NvmKtJTS9NmR+ykdCB
IfoNvNBgPb5pknLLvDlcDIrDWasX5n/wmJgbEH5mdJQUrRk9ckahNMemJpfY5pyFeF3jw+/tLQXA
nWb7uXbZ/S779vPo/M5Juxd426MUtlNWNKxG+XfiNCTGNq8uZhiYW+2nN7fxeUSzV6P+wNQyzZeE
HN7YCZvNpKsv01055fyVefaTBEGyr3LKfefdEMmbE/X7qmZTA7B7p6YdRCwSp8oWqCmeurXVx1dO
w6cOIBI8a3BJ8rOnFwzEiz00P33lZeg3xh2rxZYYrSu5AKg9gwDfYJKf5rFZ5yZ4uHR2Xjx/+hcN
EXONKtoGWm7xez15Q3/i6P6bxuTq+uaBcet3XC9wWFQfnWWv7IlcUhZC/LIisK71PBMwMlt3Zv4k
3eBHaqS09swKsVTFbuxHgi0QKeKUgIra6ycS2R2XtBXl3FCn99sCpNjGLf6ZTnU1Un3SvzkhTuv+
bKJfpskjS20aH7Qx/+Ok5tj23adEiG5bVzhGBNe9Z4xnWdGPYqW/xSO3eVccRriG7M4heTeqvmRF
auB1ZgcVz8ljApEycoh3GIp5F0zWYYkQSwd+0JTfbw7njJwafUtC8JlWdmLq9MGR65E1GN45FbDx
htBMnB7Y/8mmUyG8i7BhCc3Be3br+xK1OXMzAi2ySxLD+DY761/QiZsDJyKIxDkfoIcFOApX8MSP
5ty/KVJmozRnuLOsS5UE5RWyz+pxVE1/OAJfxsg/CkXu5tLNk44Kv5efUKIzZNEWQmgYb7FkPm/7
obdOlX1GzqUC3Id8GFccM8lJRxsQbU9TaaLiN+dPUY37zGxs6CLfqgux/ixQi+CPJ7rGzwbsr/8o
PH2au2w6ZP5wVVpySQjYt73N9YlqF2Ccpq0bNTk7s01eFKQDPQz5mzPhx06YOQsR7aRiV1/Vyf9g
3veB1ck1VTXvCgHppGM6L0jRYYZ2SX+lJHof6qBYlrl65Yg+39mx/eA4XHZWUKojEczwq4i+nifv
IRDJY4yX2x/UcHCsR6fS8oowQu0ihFr3QwXaLWJYFhp08jOf1GirW9WmiM05uRvLe83KbwApB1LW
933TnvKux1bZCEi+qb2riJ4bGvKoh5pDPwZzRK3urLvC/p270d54DowB4f4SGFlsTRzmA8XxZNtX
iTttIKNGeRWsOUBHG+YaCBKj5jzCqdM0yEVWbduxeWpU/wUoC8ag3f0po7jI2rsmJqCkWiZvs9Pv
Up8laSQfOqHuq876w8CwKkq6JisKxr0xsD6B8ORlw3cZDS8YCc+iX94Jl5WnRupFuYEwlcgGy2Qv
Ub3KCLdiqO5g10fbuquehKTa1a598833Ci7MDtnfxupN84CHAe1Z2dyXJXIxM4fBn9AuOAp2qMzb
k20L0uenod66mta0qKfs7JBvcG+aTKqcyXW+zOpm8LRwfLflmck/9UFaeowQA/dhTqL2JDqCVLoo
sHhm1BkJNt42bcSbIOev9EEJPDeF5W7oSK9NxA5K9PqH6IcaR6hmqcxdX+NrKYVZflUAbT01XieR
8cGV8Jt15JlAbKpbC5kTuQCaoj6RiC7iXwaMd2BUprn8ysAzdT1pWZOQt7SHRCWvdRf8zf14NjqM
Iz6rqz4mlTUwd3IoShKsz8xgntDqseEm/C6IplNek0tCA24SuNxH6k8MpJngNyaIt0d07yH5FTh3
p8rZCgDWa2uEYBugNk0F2mRvRq8/+gnV53efef9Gn5OuZ2JbxYsk0RoewUpmx9q4+fJchuLL6xBF
mmRLElnmbJmEkZfp+YT7Ss32HdmCkSFzK8qaZXB3dO0eJCOdeiYSdJEpEwK2/P5skl1bg6oq0Bk5
+fhRiXQmupssOL9nfNhbQ33g8bxvCflpsuJkhuROdf6x1nqXVrY6yCo68lM0a0tDA6s0AAsTfWuX
U75h1uDBWGI9lnugCyaHNzUQxzxCAlzjXlgXRrMWI4HyJgvBTYLdbFUEGDSmKA4P8NmpX5hczfUw
3qwke2snuJnjzMzdbZkeDvZLPwYLKDq6n+uZV2ZWe0E0SAOQcx+qnuy0oNvTd8BOLgakBxKelYR5
A08Z+h+qnf1sshZ0BZHpNTeiTRGvR8TDo9D8Kof4oZG8OmFGu8RG7MD4+8+JvQdpulz66XCfSQiy
JA6zISze7WKI98RXjjvD79qLjGaSlJDIIYxpQBhFfYugIEVglEX7wowu1qz1nkXkvYF4ib9cgk/t
k6OXRkjJQmY6Uei5BI4yNZun+hhlY0tuYwfp2422qEgIqxw64jt648bKO8XECvkI8aZLdlNB/dOo
gBfa/por5zkNsI0LDXOnJkDIHVS84f3xmRg1sCVl9Uzgy6d2Uv/eL9nmNq0pLiGb/LNPRvTKtd1v
ZunOzWZY0oQxSdG+Hb2OdfCByn4VE0DW1DfgcEiZ40StWQ3aazNY3De1Ex3grbqHjNn42DAt/zJL
Bt6s7EftTo9e5x21m3+GefTeWcH8GshTYxvbIdHJP99X6YaMivCKqeXPUaRG5jALtj7GLqzX84ao
mHlrYYIEpPZb5aM4CThtG5c0K7/399hAk1/f6s8Yy7OPXiHe50Wrz0w74dw0T8Qh8AnEAQlIvqzZ
SpuEHs01TCYeqV5PxmaC/utCrmFyNyGIUzgR29L9TcoBs+jkEdhktvxx0gW2haPQozflqWqTEpt3
5e5Z0e8Li3QdxBogDO2ZUtWbQjQbVuEdQgY10iJXzLOF3IR5ISjOSsGba7JJJSiBSThuIcZUCAcw
k8Mh6zhAekQKdO1w5UF1NE9GLdWudmgWdcR+Ywn+5L/mPJ0IfMEVSYsZAFjef1ZPdqRvPqbArSH0
1gyt2D54mIZ8F0GFU9ynJnjbIEFDm9d4/B0VIf9rl5TrM+kLNcmkKZ7vdS4o3UcTZ2nk6W3RgyVh
znKT0vmJ5fjeGkRXlBF1YRyMiI9wqyGPhTY6wH5MotOYe+umLJ6L1sm39jiiwKEdu6Fr/hwm/y2B
gwU8EIerZJoQewsLLSEJAhciHjRuSC8Lvc1kEvNtdvXJ3VPOi03ukHXFvoBDIAlBn8atidDcRIoH
g4SMcgH3QxEq1/M6V0tggIRAUC05xqW92FkNzs8kqhCm6w8Hz8dH0MKxYhqpZ5I5Yzs7EMW5Rfua
3qOrX2nUrpvcde7gdP+lLBbLFhQK0MeKfYngNER0KDxVHy3hPwqGemz5qoOqHcCg3tJjhvM2s1DT
DoiLGPX2+2YC3tdX2TUuy/eYN+DgBO5LiFvwMhfDb5AL1HhspsBlEVfJohT+Zb0rkVPv0e/vm9L2
NnPYfqD64wSgx8Z8SxYGmm/p/mFCyA86q5icLrNvQK3bZEL+7KbgWmO7uXAXletMIZvEkcLmf0Hc
ykA9DghTtwNofaAu7XkILg5E1CMjjMd+DvQudrPqlLgTou/csaGEwzagvOqXu2SfJ9DQotqBfu43
JzO3v4rlRMDquwbSEawR3zk0ENGiBVWPdhd3EGAYS9m52Hjae4dnWZJLQ+0QD6de6z8hiyfR8TGP
Y7GyXYRyc9fqTd+Kl6hNXDiK7dUNmXYMqYuHdEJhT9P4PdV8BHVqQ4LAvp9O0Ls8A9MbioldJgBr
anHryRNBdav2IdkJcYLLdBrH+p5OMnWWJpcboaiIULTRM3QNw9Fh0nu7Ip2V6sfaZO5znuOUiWKy
Rt0mHNZBORBU2wI+TNGARhmVokvuoAXC342ZOcrW+dWHji1ShT+GBY7+DkV750JCIYXA/k4dek36
/F83Rssr50BsglKDfutme6vNwgexEj3gpMouHKeXHFcoyFCupWlYtHYUeysKle+4gzIcN11+ThhW
1SPVW0Rpy4A83qBeqfbZ0P9QfbFJUOChE9DOndEEjDBQyBptunHnxn7qZq6U1J9bJln9iwBvclfB
HtHpnF1hKV0wnr9WcdBvs9D+QevvI7T3gtPArEamG+blpNLY0OZ098vvFsZjPEY7CET9AdLud6yK
hx5jBLltrTpifN9ZLLyazG6/xqLkwPR098xi67lGj7CSNrdBH1fLc8vv2LERkujJfXJin393QcKG
p4ulO0Bgl9Tt/ZCcpjoGAxrCUfc4O2BXoG3s54rxqJnC+ZuYc8PdIA4T2u2ADfZOLU8B7pGB6aUD
d2f50jdJuPPJhh1dAgosaiCnYbJp2+pLCvMzy6dzriIQoZp2yyUUoKQDwW7i7CBeH2yrNq9O/taJ
B2sKhp1bt5R2JqCSXAtv1y4OLCKahy1n07Ru9b9ksZhSUvKFlvgc9FSXnUdSqo7pKTOc4lbK0WFF
JMbhVDq4nk/KbRx+1gkKLNmjm5qZP2LtdB/nul/iVIgIwENJPmxOSo7ZxdUOe9+Xblx1atOBkg6+
O0ua3yGb3zv4PeuhNP5qokOYJklr3fQ9uB8DyTDoUWVm+8nWiPkqwEC4svWdm5pv2pv8G1ACatES
/oVrJztj7UiEz7ptiz0fg9UShVmRrGW6j87U/9mZDf8mb3mhPXadI++zo2Bpe1FyGYpxuikXZA/G
IrqcIbmQaIKOHREfinK/IWmvIOqo+q548u+6qiguTL0/LDYkdV+z8hzqiQKanZuH9WIVxjp/d33r
Msx1sA1dJp0DSOM5yZkLUxdcM+6ayLRp6Esqz0SYR2zW1jmtirfOtNjbcNdtYxvYWNqBpLbBiQ7Y
Rkl4OGnOJQOm/KkJ+50UY3nw2Dfu47E+e6ZL2561sjtNPxZpCic3MOJDQ6g2ficwnRGOsypmE+t7
R6UEyYhL8l9HLb6idu1pwazsvgyyvzIm7Hw2+8fOz94i8JYMHSEZWpPVHVBImENY7L0eApvdM94L
2hgo6rI+h0A8bG2P/biFTKFfGvR2iX8HHAsBecBO4pnEZM/t3L6xQeDptD9UEreH2SKQJ24pchWA
gq70sI8Rw3YaKH3RiAO6lCnrKWDNXIBADuIWl51r+WjSvHLeB+YzVs9573vRIQz4vVhIeY2FMDpn
CNQR1xKiJL8RjcUXvU7q2L9zpBfcNb77Vva1scpsBq0ugpfNaBObgFmQ/ERhctOxqtw6NnoZw6yg
JzKFT+7iRpOKkJDa2HmnHt3cmsicZisKCxxLJ5/M2FiGpFwUrUH8eE2sj+MX9dYM2VwU3r/ZtTCQ
5MxPyoY817p60F6WPv3/RTVTsLLYC7tR62zmOL0zi865w0B2lib5exHZIxo1HtBVmI3xMHaPVk4y
qGsOinmt2JfOkLGObK9Zpk5dGld7ctniNYs2sRODs8AF9LYr5yWCMtz3KfJWq3CDneU1+SOxehra
drBxdYNP1IuP8cz/3KSoGAvXy46dwyYu+FcLL9zVYHJYWMbF4/9fDJM9nTjZc2ye/Vkyo0rCrStI
h/SEcbZwgkNbSppd2IPdzhPw4HIIGfMW+qFSgX1EJQItJ1ZiHwfTHp7VAnsO7gNtpE+JXTT0rxH6
/KjPCawv6ltUmLScuniM5PCcOWwJpyQiQGlU2ZOjzdsw0jva6LLBw7yKGTPMsEzTMP4HV5nkdz6V
mOy4dQDE9y8IZ7ZVqj6SafDPOUCnja97qG24DxBdXGXRlvuqyvpVx7OgjNTaYk4z8eh1iI5rKKgB
A0fTToaDSRLoyun8gia6R8xj6Kto7OjRGNIMcpuR7C2s+ivMgzoyEiZEwXdmAOzDRusyfGnYUTl8
Vr2ifwLPh/xqGhkJCESVed99J2SacgAb9aMjYGumvbwCeEUW6rcLC3ZxFheYL6Ac0nwH5LOTUzOM
SGJmlg7r3uRb+2DkBFbNIk/treVEXzU/0B3Jls4F/PhNj6yTPKM6j1Nkb2DcOTvX7m7hjC+nGhcq
b2ZPt1ENxhEA6CHwhodRjPIeFxXwQ1Nv5kgk/Og+MiBIb24zl9shHRkQ5AmRoJL7MQ0KxgOjBDQl
ty6/m76PH0am+kEpdi0Zd5sSV+1SPeBQm5g61VHzFPuVelHNQ6PVCSoD8Q6V+AAigclRkVuSsFA+
enCyzIy1ui7ZqE94o0xAXAcvkz7HeVStCW66OVD2NsT0yC3q3Y5QsQsn24osy2hd9RI4nzZfa8kW
pTLyeZ1PPPIRtS9OnpVVgDGIS1I/UAQgogIbsgujobsYLDU3Ld0KItyASL7gzDRnPSFRICOMZ0iF
LNlqfScSL2aARbNSOnazp6xAWTSI92auPqt4mjZOCog7qFv/7Ac4x0L6ahNWEjalfLiyklwNAXvy
dkrfCma68FWwMZqkTfkOavTSM557EwcnB5haNVP63sle7AZ2m6y/1qatuGrAiPuyt58yXNzj5H5B
JnqtvcjfkiOLa8cbOzj9cuUCi1tVLaVA7Hh/RdJ8JNytwJFJNqajWpMO5R3DtMImVo672Zqrw+CW
Zzte1LveVGA7RBGoxnivS+MmvJqZseXzloYNk2hXU5DOR/jjnITxvVMMPQAhng9F11O5vn0pPFhJ
JLVti5kdCK5DYydShHpWWi9jTIwJQyGKkz//2r4F4agGGR/g76S92ApIIfvCtwKGRwwSqP4wknli
56bU63OXrDOB0tPq1EObwoDOxupdTG6AB3oXmU54dmSEy7g2o41hes1ZUOVOBJRiIg7YhitCS0Cb
9FtwIueRaMxdK3jRezLQ6vgc1/lVVNlrGPoYtsK4Ro2+bZwC2xifGOVtfuzROl6S/imHOIRfDDXP
oBJz5fQ8JA5Ij7XnVI8ZKanbJn4oU5cPbE7fSE7fuUX1lUiL0Z2LE5eSySOKJQ+m9jAgrjigWKV7
V7BWzDT9pIR/keM03k+RvkC92vgiob+VHjMTU7yyh9hmRbazaCSeneC1iGZi3lA6PVRlTkGF3XDF
lpiFRWpB9lMl6zCJ1DE/xgmuIhkzfK+jNmC9Jpj88eujdiSqLfpAM9Zs/QIKX2mx/xyWbzcF/lGZ
bXHLeekCvmFKPBPa7hBxKib7EbkC3rNlbttE5BllzOlCeqFtWQzIx7lFglij2+sxboNGwXzFCLDr
nX0nrHsVtdWadSfkO7JIECek+C8gCXYZw4oA3WrkKf5yDJWJusVE4bTKoamrOGFjziPqlh76gFXc
img6aMdtdhBwiVFrhor1tMV7nEoyREtkamF8F7GWzht9ow60UcGkYMeDiFY9JTLC0+4nMVNLJEFl
QRNDc2G5Yjz6ScAIp3svwi7eVH6OK1N9RSTvMFZNTqrzXn3Ys9uUYSgcbb7YmftJHU4L0+bHzGp3
weD8JG1QHUQS8soWgBijce3KTG6G5e5Ux6lif2v5mnSYIhV7C+NJYLwwV/j0kkYTASB/Rwfe2syP
HyMacyifOrgv+0jy4SPF2I8iOIQjMTuDrjaQiICdyuzN123N9N3MN1jr0ufAm/aUUGc/1M9EWCFT
HLvPyvafq3SQFIq8gVyo7PNRcnI0DshX0eoqQAmamQEKTZDYnbut0YKf4yB6VAArz4Db4Vdneb8J
whnTYeUI3GqvmcNsIbBYLEwq37gZ709DM88LfQ/7OnsaLRbpxoefjOx1qik4GWn+D54SAM2aYX4y
oPstPHK+wsVJDjJk3LZd6a55drdkyOvvQVvw1Z0EJ2aIyusjbqJ3QuDLHRAPRFJpybgoLXhYuVeK
IuEPu92HU+TFGQHdpi4SYGqWJm/N4Q10Zm/tBISoNhHo2Eq0zLGAIK/mWLobh1oQ8LxMt+hkyk3P
ah9fq/UUJHhZS6s6+BkYLV1mJEX5xq5MfH2I+gVxSooy91KzMwuPGPXZeYjwGkMifR4aeAqxSLDH
J5Z8SUZQgWwKdA/RAsN8uA3needi84LRPUom/kzq8qI8G3WyHb2sWyd4sdezfI47970z61PfaWvT
2SFhK1X5lUuWi7yZujihr3pus/Fsxooh/sDhqCrSE2XOYd3zmjDvr+c13NrXEcXfhl0k2jGf6i8n
ucf1/mHXAthlluhVcjj3sPKlwbSw6AJnbc2xPkz+inHosg6CGx8ET+Gw+AdT0l/h0KP18VkMzB0Y
LJB3i+VWnZN53OPPRETi2CYgMMR8ULwRAAzfLVkdy6YoRH5hcEEkzYPjBS81dhyZpyUxChHjKkJR
N+KlrdFuqhipgV0ileh9bOy9YeQQLheNCY0cZmlq+Kg55PZtrsNrnZAXX7oCgXOEwmr05a8T4EBK
TMV3GhOxbVKTWWRFlBvk830XIT+HyMS4YidsvJyutvCdtWPG2VJE+5n3efKK/we4G0S6pMyRJLLW
Q5NtEZnfAhz4JNsYmhUgSZkTcQm2jCnfdRXvurHuH8ty3pJXx1oa8MFKujW7Kt5WJi1/cor+GMlT
GaBuR3kIdHgg+6D+0lYqT45yIS3H+ZbVERn3wthP+MftSOADa7sfHLWQmIlMj3oXgQ2eZXhO9w6r
+yWn5ugUKaDCDg2121OLe151UWOu9uWnZZOBqdzU2RArfyqGBOmfz2MI+7yCUppUuyGNP2QivmuZ
Dlv82dPGQnvFhKzbNmrAmXaBqMDPyV6eXrFQL6MON8q2Xy2AvjtXDtdg8qYDtd2mF8rbk3aFd6+6
D6XMtvjw2CJCZ5hG3A2ljxLZY08fsonqc5gRIqBXBv3FOp/Wb4LgiIHpbmryn24k26dMF7vn4xix
TsxiPe/RK6+dfhxOUYoHOxW0+CxpGbAGBIcU/WlOgT/4obNPB/dJNQDWSoyik1q4LqL+x1S5WolK
HJvExHRI4U0B4y9Kj2PVAQY1S+dmTgU76gRjehzLExrDW4jX3aX6F1Nyb1C0J9lnbWRv+BEnfAfJ
E6OXeaOb1F9piKEckP4Z60u7JkQDQeFMbqz23/pc3EhdfTILA5KLAkMopwckZBtcd0RVuBZKDwRE
+AIRR2cvACHGXUbV+Tmg14id4aHsOcmTiktrUCwiSik35TWyrIdSuASZdyhOAfY1aw7tHi8IwQx5
YJwjRik+eZbEBOPx5iCwiuInbNRh1CzL6a2BdhGvJHMUveITzRhOgAWEk7/JejoZJBsA6bpOo/lI
SbwvFeEfLnmcgT9f/Tj2VoE548CmCsK4vvaR4mv29z7+sYwprqvjk8sNYDs4v3xqsB5mCkUb4cYd
YW3ZbP0SjbOCnsYIqIowUEzBLy9aDnaHU2BOnuaqOzAa6daZzpFQul/ABb+ncYaOoF/jqL6jk1qV
WfQ+z7zouL3XcZX85aDXfMn8iKODeAx0k5J7JnyMvP5VjTwul65uX8w4fyTmLM+sO+b2N0u6X8Eg
EKlgRPeN5jlRDFxYLMgo+/G8kWKOKb8TFxdSqOFTmPI1kQXGb5aFYCYE+G1vNk4IvMkCqc+jQWgO
ARqMtHB6msmxgv+Z5FnNZz3Snv/SFBOsBICFAhxGpVYs72SzpmQkC+Qn1u4jY0eeEs5cmTITieII
b3JxRLWLO7DIWTv3RYyiOhBXN5bvCElZ/ATOBtuhs3aTBEqocTfUQEgYED4gfRBbIFi/LMuek6GM
7ho97bxc9stw7ckdGo1/X3Gr61+d0S8oMb5KYzpCZX2wuXDhnV9kNslNFDh654TWucFYGfjtqy4Z
ZWoWmruQbwIMBZ6dnLZVzlucW8kuj53jWNhvVepcXDu6MbpZ1KTWCQBOnQ8PJJoC4HSZjgcWdhLs
99zmINzX5qyIzphi7mk8vE455mcftVigGN2zXKsZTtYDdR8FSzLyL2/Z4IbeXHDSQEguBIanovEP
7jBVZ4y84ZGQCeIirDepenO/RLPDgjYwjSTbLAHvMVgkPLlhDkURfdgDHC8GbTAHCjfZ250FfSJy
rlbIWm6cRE4WFAE2YV9Y8FxRkzo9c2b2W6nM6pN0vf1oPMymHTyz5suRJauf0CLIoy7jBxPO2CnM
lLqvzWKg0aOt6uIa/0KLoor5hwsJct0lzltTV0SgDVDxnETnZ6AMX1nq/2vHvqMGJNDMjCGUhIZz
62PnX6K8c+l6TxQZ3UEDXfezZzHJqx5Tcl0EOdB2vlEupjYCCzG86SWrxRfmS1oh7QBMC2F23lH8
kYpglBfUo/c8SLuYrI593ZtPYz8zFu0+slB2G77Xfij9i8mEVDYTOc/AShn9NhcnAD1SWIO5+Wgb
72tgNaNMmRPxzHSGZJW7uMKvEsIpmC3gGEhPL5Nwik2k2jc8YgOTAruAcMwXfE6SnVUGebyjm1ls
yDFZs7jlJyqYNzhuB0tQv5DHUKfuv26s+G9G/uzP+VaZOIc83V5UNb1lBAfjVUO6yoKNLRFFEutm
lMj2nZhSde+UtH2h9iPGEPNWJaTWDpN5SZvhnwI6wlvLVizGEJwMNjTH+gQtEUds0v+E9riXaq9T
7qAC9MoKIBncIVheftWfaXYR1JfuD2B0MnCJxDCSnwGeLl092wWLuLLGsk4Gxui9jKInDYEW3dPw
Yzs5s2j6Gg7jn8ryPuoBxmUyX6nbdwws2BSzDYf4cwtYIqjU/WQzvqEeORgEEvpKPBE/yJS7JVKU
RvuUD8FdEuG6mPrwqW7gLolh2drNh3TuSZB2Gx5LRNchjV9pREhTA9ZbBWY7clzFvgarXS5IkHwx
0lkg4Bk+UXInc0WQpP3pTPlNp16I5YnPyIhAlvjyzg/zywI0qFVEfve8DUwIHa1HWJ0MFy2ny8DV
Qu4YFuSm+C1uhPAD/9UVfeJdh3bQl96aN55smZvf1Xd+xY45qqO3UDbvhp+80vbWBokw1vhoz+1z
NzfHKtbPg+kcFJMVCAuE0LGH5bwGoAxROjssoJfSMQaEROxVGpeiR52yAnmgzN0XL6UHheSEbl2j
XFnXybdpev86NgZIDY0D3eMeU7aNU9EywHfV27i1ripPPzG5pzvYdJr6I6M1tmwmqmwQ3GZy7sO4
+CZKrd1M89vcIP0gh/xWxAgrJaA80+qJdOb3Por8LsuYgqN45wCMEAmhXENKgSchSVEoQolJrDZi
qpLPJ6Ii11XFGdQX6r3T5bCpbTq+fBHqwTBYK0UbknX4JbRcNi6jB/Rq+OL5OVgWyc06eOvJ46CG
NXb9rEMyp98hx1L/GZQyNQHxBW4E14drmHvTxfTEpg3UXaRo7HVWooUmUDUu0CI4on5MkDbnxcR4
xi8IUa36VxmfnXq6iyN5xqSfrhTPOQF+7LFK/GMoTXWoWA+xpefin45tjMYghbpWvZObc3E7NKRL
4VfV1U9qd9semNLyqIc9eCUcKDn9jHjjegwD49PXiNdRxa/6AMxRAgbDtz4paS5knZCMLpL7hB+2
S0mHK1X3TogS/8tQrnkYGi4XpKGkx1gcETGcls2yxid9CLCE5vgKOYuEPyxEoy+iP+4j4rGi+UDH
+Q1b7gPNcdyjTB+bAG5bbV4yJXw6F45TssOJZW1Y/SpWVM1HyZo3C9BetwlnZ1Xt0Es8+K31FKfj
i0Jex9ThSsjqWkCvuffQrkQLUM9+5KFgchktIKhN7XLi20Zq7pxifnUH+u1ohJQOaCG1lohyNNmb
yJm3A5JdIk5ojAiTWym/u3mB5pVWebBidbor6h42IsNuyLqc1zF3aRtdHTPdSkNZB4mvgkrmJ7Km
ktKAErEw0qNdRI+uR+IAIzFD6hddo1oDR/rS1epUtuPn4vesMuxb9Wh7bB6/CEvsiIYmpa6e84by
eH4nwIkKYMZ4YQbwp2gAN5301yFOwrZYPMIjShVIgPPi4UMggZhkX+B2IgaURBuc01uJcy7FUIK1
EyTCHNGXygNPyFFRFvh12G1bAWVwplCgskZf9ehg1zNIEAQ6h2TJRXKZLMavAXx2J98E7MVVno4f
Yam2IXWypCijpl95RPIcMgBvRdk8QcM8eg1GrAj4Nbl+8Wc+MD8zBBPU7OSO3Vsv2SOrhleuvjmW
PtUKsSbN9Djwx7Jtik5440wz0ava+Axt7yNkKraxTPsDd+hhdPv6YJj6Lp/tTxHrfzLGw8PK7pM8
uEtQYuW1LFaXvjmtnISs4nBMngtbFXe+w5Kd4N+9p8pXgJFwFv4k6Sa8vuXeWcr22LTvu366s3sT
6wNKwkm9puPSf0SvnSTsc5jWkW0Om35EuhMG8ZWwM4TaLDBc/TSOGQA35iOx/jN1Mq+4OpHd4sEf
4oM3prD+sYKlVQj8hJReCFrsIaNr45FZMIEOaouLlYsn6rHfwKieC3SxbspARpL6jskB5Qk/a9wb
REAZv02UPRkd2UPCenVN/TFocDBF3ew9s4sOZnxRmbnGx8SCWOn7xhYoXmnsUot5uOG6Tx6DYpZc
SxydOP/vHE2i5i82APwjcL8xpvjjrJaFNrcsaL7xigCui3pgHlad7aBaoZzNxKpfHm3qq5+IN4Mo
KeLfSjznc4o0ydNovgUMDntiUwSoK1iG9VVof4nRL9dDzHg7Rga/hio57kL1hT32zvDAina29R97
Z7YjN5Jt2V/pH2CCpBmnx/bwMUbFLOmFiFBInAfjTH5bv/WP9aIqKzPkJXdHBm4/3EYXUEBCmXJO
RqPZOXuv/eyw3F/oHsE8tnbmJuGKTC3zsrGQd9TetM0hqSFlSLRFT18rsZhudYCEeY5Ox0u9r0BI
z2r9azcx/oVMzkVA5EdNfnqS/pCm2JktMmcc22D9QeoPqyn4Tii2/QW/Srisbe2Ol/iKRAz9PIEh
uXQtfy6p9nxQaL40Jku6sf4iK1RLdd5hlkccTY/lrKnY2UfRdIbvis03xgm7KkMWK+MzIx64YTt+
1pxqa1bJd1PGL11gotqqUe8HzEfkwGSg9RQpOxYHOreiloRGUDHW9DDjZ1xSZfvoIomf4+amS3me
bl++MkU9onR9JhJr1frdfQBeigA7MorZ19QWEtogcNKNHcXaRVulnyZXffG8duOUfrYjLOVLGCG2
6Esa3nkDHbZmZcpWwz5zRuclHJ79KflOtym6aLoMpSU5vWq6EKBEub5cX0r0iqtGw6wvXmYqipX2
D0YYfyq0DtzZyleXfKq8tWYqiK80C4p/scEQm8gGAVFgcIcBNkZFTWwiIrdhshAz2OqpmseMbSL0
jSNU1763FWO/g2wbDD20cHWeFOGVk0U7vQbx0ExAfsiKHsZLFboE24M2a0tyXPvkTYNSVEg46bON
ufUyBDJ0HBbSS0Yg6Q5GK2Oo8dZnhKOxaIN4BBfLpl5UlKw4PBZjAOamH91UF8tiGEzCjfGfxgMm
P2k08KwQIhuT2a8nawovTD1DQ+2zuMbm2sYIiNyydHaQF+LFlVNE7s5K5qRfwAh8+bwIRzZgW9tl
Xdtbm+VgC3mmwQJd2GH8hrsquOx776Z1CCslw9n3iu9djJvIAY1GlQ6HI72ns7Yeh41M5BPtSOr8
AStqb7C/NT3ju8Ir3NQmhR4ikejB9CmtfARv4D46QK+UqRPh0W1FDHVGZR2HlD/SFm3AyNO9lS7L
WmlU/jKDaLQbqSDGKYg1Iw4z8oTxtcZpukir2qHq1iHUa8Ntb4PNVzrx2VqPOrVyq2+ZHdyavJ4Y
XMLknLrT2hQ9GZVs6lvyXRexPNewDS0UVnFs++JTlW6lYo70ux9RYj1rvqDT88OKLXOVPZWYgc8y
kmGWPTFFOiASTpFkgqJHAW0DgY6zFFS61QDdjzSK5u5nUioryhBoi6T4GmTJi7JN9GlutxmtL7Y/
UTnU44pJm18hhU2k6X1pqSdVJSQiq/yxLgJUE46LntuBcjzvwUQFgKGj9C5w2FQ2arRsYnaGJMw6
LRV8qELGsh+ad9LXvLWfa+fwJu76vOlWGvNWX/ggo+YCSx+6WzvnTWVu3mStbq56OgfgSq7aeQrM
8piVqxTfbDNNlhS+3oos3rLIhLJEqWBhlVRESRG11qIcnYVJi5Yr/FKZAe3mMfE2RTw+NhQ0d7XQ
rofJvSmb+pvyYJ8WOMASpy3P8gIfQTehGGxb65mer8lWenqEi9vfIXFo888uAbGfU9/EiQGGEbrJ
iiKzQSlxoRxDPRYJZ4KADPu7oyl8HEay6Wa6GPslvG6stCo/YwfVJPqub/pyU4XBueuj6HMzx1rz
nV5oskrXdUkrj5wmY9VPdBbJaI4yQe/YoJs2aF2+0m31LJ2cyuoYfkP0t3Ib9fyTFPT/8fcn8Pem
JX/eqANIJSD40Wv08gtNaf4bf9KUrD9M27RdXbeEw7JUADP6F03JMP5wpE66ApUzknRsx/wLpqQZ
9h8eU5rl6YakO4Yk7y+akma6/Dt+x/XQbM4wJvOf4JSgQ71jKbkGRRvODGCA9IRH33hmLb2j32tN
JXzLbr86Fn2q6WGYAd3p27v78elfLP33kH2AUfvH4Eocm7tg6tLkhH85hm/1VN2z6MXNy5LMYpuC
BcRol/xOeQ73ZAUnwyEipVofP6z5K9mfaxNCWFBhbGhWnjD2yf7SHnWztowfKhjoiT3b0eeIYJio
/hxTr25oKvjlYwxAlyCaheq95Vjk+Ey+luJCFPD+z3t6VOj9mUaOn9jMp/o7ceDneUndlRb33hYo
Jhgs7+95GyM+jzXzRyBZgMcsc2OLVTgdWaQLTrVoRX5+/ID/8ZCFkDrdWJOFq6HzEH494BCmsqx8
8cN3ywLZy/DDRYiGn5V1+D89kCV0x2JcIhYQKNZ/PZAT5UnEcm/WfyTXNkF/E99zM5CPxw8z50/s
3UF8JJZngyNzdGHoe5kNzVR2PX5omDLGDyOF4IB0pxyeozJbBaTa86lfuQ5yGAR6VCZfaEgR5SeI
SE+oi4XdU8fHJK01UobMlYmiwojbp7J/IfSAAr2LJPVHTG+7ydtdJa4MMW4ayv+V9cWhWm8Du02A
braIxs2Uj3FdUC+fpl0Ed4YE3eXxa/3PZ2dJSqlCMh/YZF7s3VJ9Gr0qx3rMx4IiYFoAe0dYW5T/
+DAO6jSaKYakycRY+fXJzZEBjRnPjTbygnXcfKZ/5WC6/qcXw1GoYRuC/YRlW3sDkVCxBps7wa+j
uvZtWkzqi+j61fGDEC6yPzxcy/BA0NkgLplf9++ZRNeXaujHWSeRYM+inxTA6tqPpEtB3ij5cMqe
QNxr3yOH/ar2pF5eIE7x8mUKRKQGaITEhG2AFpTrzPEEechabgaXTNeqZ6tTFGOnN/eGmqQ0WP90
lTfe58rQZwG3jR0xdpae3eG2/Vbb5ej3540HefqlsaOiJQa3sJOtH480OhsaDfmVW8NewiQgoT0H
jsKtqEn6fCvCaVmmFi5km8tWE7m/8f0R2Vwemvqz9CujxFlkSgK8yjp4Gxq0Jwtse0Z8S04P7mmd
nEYeJr6i+77zjXKlQEtgIpIclX12aNIUAcOF2spMtQuVlKLYQWu20fpoCq1oYhsVyQ9koMUUUAl4
sXGjUZNcUl4cJXmjuU4RR+l9vkUdh2AYFWE7bbmYqlsH8A7ERUP/hP1PppMpQgWms7cit3v+2eoT
VMt1yrJ9LWOBQb1I+RH0UlKJJ1FbbFIHy4ucJ4ogmb8yp8TCVdDTIM9BcDiJSz2Z8mDmDN8DQGYD
HcKYAKFy4YQNHR9lFQjP46F4HPBS4ey1iNN8aKVG1KZv0wfeNroxtteNnRjDI+FeIYUkCyge7dTc
XzVhpPVrhwnV/VE5isCACM6fd6Y8BfiY9ljpXJICnTrnGeNQu7X13k1fnSiqJO2hIa+1lzoLfPXQ
tuwkv+GAV9+nSpIpkHbVdBYMUz0QXZj6Pmt7oLhp5kz0vS0QWyg3E65Rq6haL2kwYdHpQFBLeyWS
yGBRLRsDq7pRNuETra4GVV2JTffc13G18h0oS9RSRcqjQfyBz2FhtYNNhww9ZxDQeRv78AHZeW5T
ljWxiSqDJ3geKwM5ZJQkFEgr02q973kutPZJGu6spHNoWlZnsV+PXTwz3hAyLGJSHswHOfSatetE
jY5qUWaeY130VmMW31TpRwN6bC+r6pex1rN6kzgkIt4bQd3Ht7k1WdF9l6YjQKSqc6tsG4nCbkBR
QfSYjWq9oj3ZN767zRvS8V4mXlrgyRGyubch73o/BlpUjVDU2XiY8ee6iWuBrB6HX3GWx40fPSJn
D8wdZJwq+qynIUN9SnsrRvZOz9NGR6DYsWEmImzrpuht27zTIzpbl9gIlPeM7NlEoKMmMZB9FpQe
qSYBFSwMTYjBgqKPXwB5aV860xJkzyUR9kssz7wqOo1neoo2aQq8XzWJhQ1WoRxVtkHBktcEfito
5uYhshte+rFwjVtSIyGiLGKtz8VFmelecSuG2BlWXZ+F9hkcqhwNmx81xhUxwwj06JkKjC2FH9jl
Wje0jF2HhUk3Om/hn6FhdQeMbH3S6yxwwqynTQN8cmpBU2qpPPcoVbPXTRxMplM4xD9o9xn0sSwr
K28mGCvusvQTtEmT7bjdg0sMXoaUM63dbejlmbPR0ZsEqzTHKQg0w45WY6/J7Con6wUbhzSr/lMN
T8fA1euKa0SKg4cnV0TestZAKij6y965zAqLGKUBkR/bPtgEVZGVNQW+Do2gbdPwAyjofh2z3FUX
+jhVK1efkE0aThGHmwxnEYZBnciVFc1Zj45uHcSbzuktDI5VFb1m9GT02zBLgvF50pq+XdVUzNUF
shA9v/HNwYUeI3h5SWStBgNvnyj1CakzKzdHbIBwCFYUtTfAkGsJY34h+sDAUt9GZnfp40/Sz63a
LLvVaOgEvg2yQgugAqrtS7Kn/HY3JlDAe5AzCVxvA6FaGIylgfOYQubC7oKJ4orfEcBBJH0FFS6Z
lLMSVei9aCRmOITgdUH/1dKDCTRHmwALNFhZuhfACV3zB6mUrX9tQcYWQP4iCluTsKanSNMVBq02
KdNH5AU9z9ah/N0iWX5TMSz6yyzKRvPJj6y2XusKz8RVySvqPTi6N6b4+YfOeMSgEHgjCx9iY1gV
oEvSVkaHYvTm5xf7v3pn+d8Jw+uwJD2M4b3/3//rrW7fXn4JTTPnv/OvXaOw/vCk4xie5QjPkbb+
F4PXlH8YluPAs3NshO/CY+3zbwSv+YfJqmoOTXMYAkwuf20axR+S/YaNJth0DTZ5pvtP9ox8M35Z
YDmCw1rS84TjCoudo7G3owvCPBIsFJ8GuDzinsjw1L8hRGFOrBicRsCqDuA47Woz1u3pzGNRIJ6x
hdJSi3BrA5JtKvdLTBIUBTRiVO1vtWV6zB9u1dXbkqxcHGdhUoVXMTsKqnn+IJFeliC7urOOIY8c
ju+ian6wfmi0L3klqdSjEEpbUZ95OHTictXIHPLBVwZ/IFd9YBVDsjTDqVD1lek7dIiqpOuI/SW4
2Oa83bEEO5GDxcHfEk/lhphCeRl5lmc+VInJSrXpXA+zVqtwjfQNgUNYTslSPStqqfe3APV/KtWB
lPf4bcze0jca4cgUcCBng43QQ8feWIUZaa/ClbnFnkIYO+kV7rwfLrKdNLUQSiNCwfCFty/DOFGk
Zn+dWBS4p0UK6Y5Vkq+5ZXQneSebrRkAzliWsYFsWy90aG21ilprDUPXC65TSrAg59MmByPuUQZA
BeqWHT4c05TaG5WyQtsYdgdTzeRjaT5peEPby4IZYbpsCcUOzk2rcpGctaVQd60rquCSqHNaFGy/
UvsG25uZXiWDhCSc+6DU6rwPwjuDJa+Cpgof9DWp2b9A0u3sYOs4JvTyWRUTEkufwz8KI9vj1IRG
DkI3Og+JDaTApEpHAxMx8CPURQ8kztQ58XnShXEGUbf0UHX5afJYEDKFNCOsACWEsdmphUhGsGU6
IIZm5RPmB7xS1RGr1ZHdzTqifTytAfgJisrsCtHxa7K9kuz8y09U8LLhpjEdvSQvJiS2C296VWCz
6hXZCn2G4DaILPuhNxUo+tD1G8JIsFQi0kA+N68Ls9q7AJTcyeughtcOijFCnJnXRWVftYEru/si
MrDpz0D5oLjz4twYP7lsAwRoKC0aN5VPd3yn45DUP8H1sdJb9DLSyRYTetpZv9j7+ZnFHn7eguRN
j0HYL1wn3wVFmLBINMM6Ny69DA71QAMOWXG37JBWRsjV/FmqZyZg5NfED3lIxkUQZ+QquXr2WubI
E+dmA87y7cjJyGhtR8ngriZHOEhGWHDGNQl3ran9qLIhgmic9xNe4TP4Yz5dFayKht2eGTagOtS3
vdabj4VGa9ffqFD0NP/x1gdsZTquep1Q0wova8DJc55DJbuovE7CjGs0okZL/E1OzCraW5uFabRB
ao9HfKkVJfoO0J7jAj0oRXqZU1jaldbkaILG6uRpl00LEwewcEEO13YUeltScS0J1QLl5HBVl3Qg
MvMiHFjdNMvY1kr6IFBIWIF5CRp6vB0QV6OvldlH2a0hhNN969jGFbc69N/ixUHkIndalmAob32N
NDfDVrLZ6EKDlU+tBxWHNqG/p+flo58vvWGRWjorhIJXeVnDNdCXRdJE9S5oWpavgE5yE7kqq3rE
+gGRgEBcCpgabm9h8ffq8Ro3J/0nDNJY9XA1Di9tl6DwCIky/mZktrgD8mgREyjDjjk2xer52TTa
3rgJcxFaF8DaMg0mMMjjL7WtfFqWwyhL/qjXQCU3eu2KbaCZaXnh2l2tb23ZDfYTHfmKU0ARjGFO
t7QSuOwQNy+VESh75ca6Z60TTOLZuhWVY3zS20HOSzzYrtgoVMUc5Ov9oip7jIlExwMyBNPjfneh
ehqbRBDq+xgEPKZlMFbQt1rf7LKtWeJdWg11n1kbh16L8Ta2Zo3bFsXVcO2PQf3VL1jMkhlpjM6W
rWNu7Ij2GIylrxUOXe4kH/R1hh60wKvplO5uyiWC/TpS5JAE48Cescy5xPUog7LeDH6NS4TwAsUi
CLM9LbNm6Cu4rm0cYaDNWf0UeOg6mLx9T6YvKACyzaGD0Ex3FNSPSnlTf1kmAdstkkhAqbtw6uob
lHodvklRmQi27ca2bygm+JiNJjvHnuENBMPTthYldkaScLZBX5Fp46P8r3YkrEi182rSac6dVjfw
2aHHR+Iw0f6VTvXZ6WX3ufQF7nTy2lIN9CdkZL6tqcpW6RT4xToD3so2BxUJ6D6bb/McHDjjEzuT
0FyfzLU3UnMa46Z00J/QGhpkgxBbG2IksBqZNxnIH2vF4c3u1bYZC4amXhsW5e0bGhwTZ6sDD4MR
zB7him5GPKPpKzPZxJpOvkVRtrLeVKOSct3rsXGHZjzCpmeF2XMyWBU4XeDexm5kteIsBZqqHJFU
QQ+QNiLUmIro9nFH9klRY91MRLnWYIQngHEdm15Y7GZqlSdmVmxGN0aZgS+VNBNuE+7Mrhjz5qrS
7NEEDDcl/tdqwMvyIg3fCXaDwyYT3dpsVx9SBcckttrGXLN5mUoApXnb31gVDMZVRa+HmLUJ7v+y
cBRMbjtJM4sw9jGbbqJUZu1ZOYUhzqQ0myqiDzvmOJ2ld7XKQ61FkTq52XCOtFVXuAicoifqnK8L
KFgDQbbuOk2z6rH0a9AlPZsEPPKXowXpr8JHzdAQK5RPoz6twmrysA87vJZg+qR6s/LRGTbW1JHp
2A6Atdcjn3+5GUO+MOsuCHLrRFXt55ru76q1QzdCuiYfQGqE8ETgxf5aIdSaqBvd3Hn1fN638jlO
3ZTirj0y+9xGbEbSe0tzrGbXZdQ00JRT4EBm8HOlRYQLofRkkPWa65NAZMk/K9z/1TuI/+eimXkO
x/YZuOH+x8NLH6Xvu1M//86f+wz5h04PSbKid+lAweP4d3dKCPYZru06Fkt9i50uBeE/9xmm+YfO
/0zKq7qJMnzu59RFO4czm/S0TAJAXNcVOpO9NP7JPsMQe9sMaiFsWuTcvXBJKPmPoA/eNjnpI5yV
jrn8taIygfrDoAX6pU6pFIHSLMIvsw58RL7bOtR2z/pMHxBltmRULCvaKbFz5ouBAK2KHGX37v/K
xhUSUVR+f4te/huEfRNof2xE/c+cj/y8QvllRM1/518jynCp6f8ZF/Pzn/8cNJqtEx7DSKKvyTKA
fSN7yj9HDSEffxAACJ6XzSnZLuC+/smw+bW9ppkMZ+mCt+ac3rfVeizPCsB3u+nMp8Kj6CwfC+gn
Bv5nfbx8d9GfTrU0/z7G3K151y4d2Ha7TsExjGEdxN+EulUuyXoj5Nk7t90E6efjxzF+7WH+faC9
fowEnV1GvWw3grRkp9OWXQ9U1KRSZq5bZ5dA8O4FgqxpcfyA8+/+Pcv/fbz5VXx3YVWps4QzOV6u
38c1GqRWP/HLhx4Ls8X7X44LvBCRrrUbHwRL3l0P7feA+9dSzX47fu6/tsr+Pve5HfTu3MMReEfc
BDCnnQ0F+EXigS/x18d//NCN2WtZ9VVTsSnkx0fwHIxceoXmia7YgZ925yrLu/PWA7vGCc6d6Vsv
fPGSTj7XCr/r8ROfG4S/eaLu3n3vVKDALAMgHki4t9Elt4ARF6VwRnJgXCeq9HiJqqvUH/BGq2lJ
KyzwkxOdZ/PXVtxfz+RnhtO7a7NSN2eLz21rw88hyzCA3PkLWPCqxZ3wqYqtZYfdcTKvTfMsi1/d
aivijavd1s2FsAlcvrcBBWjx5vi9ODAG3fnP351NTaSCKWzOhtrvQuDHQukY6eto2rENW37sGHvT
j9fKSdQtatOcMuoiiOCaDzUJ72Fla5DuZLZr6raTJ96qQ2NnbyLqaNGmfdqjbe3Gz4JPIm4tyz3x
4wdeqH2BQgwETvooTzfU2/ulPrQ3ltTaC1Jp8o+9Ve7edONqfmcJH3xGTdrEUrbWV3+Szur4k5jv
+O9G/t58IGEQtJNVV5tiVOUtjd5pk6OseDDMKhdb4SAxuz5+pENPYW9yIEtK5BjEm41Wga1G/Vg3
cg1zJC4+NqicvSkiyRuDKl7UbjD7wfpxdIRsdVmicujwnYnBIE+8HE7ctwNvySw6ev+WWJ2MaqFK
/L8RUauRFrfXfdPo1x77r10SEA/UsoQ68UoemJ7213aBpmyDfKdqMw14JahJkOcDeMAUA9k2jUBj
OSjnqUB0feLqDh1w7/0EucTeaFaDC12FAPYSxwnqO9BDjb+FNQYnOO0k7mCDrTutD+V548uHRomz
N0qmMOgas+vkVpFWYez6KUhDmqB4Q04piw68sM785+/mNy9vdLJ70noDdQ1Vezd0azqM34KJ8JaP
XcP8Brw7gpijGYlWHbdaVxU7VeZ4s/HK3h//9UPPZm86SEcbk4+JeaQMh/EpjjXf1HbWZOsELo0G
GnXkYlanHie7qaB92E2eqe3xQx+YLGYV3vsLgyVJ888qxq0IPDXcGO7QG1sjk276lE7Usz/jPDLM
T8cPdmC+cPZmpihoQlrjFCcD+iY+6na3vY4sa7ROTNwHft/emy4onxZBUuv21hG6/g3LIdHr2Szr
OLGmOPT78/N7NwpqRlZUs/HbImFLcINZ1rkZi/ri+N05MIrtva80dmWHnrRmgzvMAhJJtPBCjaQ4
1oPjvR4/xIEpzt6bBCxnCpVUAFl0Ok5nk0E4HsEE6XOosbrrVfcapiO5Z8cPZhw62t5rOdWgLxrD
K3fctJwq5yAaiI4NeXk2zDNVhFjX25aW+ELEfY+bMhuSKv5azFoVhcN2bIvLzm1aQApZHbrZdW/Q
CKtJv3FkYm9CphBK1kExJS8GkQTVx75q1t5zMLyeoLKxG3fSLav4zAahDUWHRpo6cWMOPei9yWSi
Wl7WIH92iZbE9ixxDvv0u8RmZBnEWtIu++iR9iYWQ1KpNjHU7Og6kdyEqwXSe9yspKTVdvwpH3on
zF/fCYldzhzdetjVFi6xqdO7OYsnPfHrh27V3owxNelUlUU17HIxjQQyFngIwAstAZWqDx5i7/NE
cA1BxWUw7Jw+/0rIGww1gHnwRcmr+dAtmrf+76cNHR6hNRKwtKOpqM7QtJnrCkvhiRn8wC3aV/vR
iXa9IJraHYSzMnvRJMF2PrFSLvToZGDlffuxq9ibO9j7QSlFV7eTDtbP7RQhp2btGihDFKvjhzh0
KfOfv5tfXTrRxQRpb0d/pLjgUZSv4dSldxkJYXfHD3FguM5K9feHUJTSiJAqxc4uG5esGGiww7lb
eNgDjx/AOHQR4tcjTHmnAQBpp53vZJVQW+ynUfAd2UIXqEXRDJUuSEK0kuZ1wmJSvaQKsBAqq7AU
0zPC6KbeOpOvoq8DzYIyu/Jcw6juyhxC0c0QDdq0Pn6iB85T7j1PAbEzdBsbvIMD8U0ANbJsGrlJ
LMisVniM5Imv/vyDv9mPiL351Es0Fwd/muwygwZ8f6aojbv+YnQkcQM+m0aCSuIMG0tz4hEcOKC1
NyU5Y9SEXunRqiT0tdikdUfwzMLDW6LuzDL3oO4qxBTqxPfi0OH25ijpARQhk8XcZZ6Pkc1r6R1v
KysJ+vO8GZT+6PuB9cFFwr6E2MkJ9goLV9uFre8PgDQCqhagn/PYRqclo8j1vx4fHwfeFLE3jjOa
jFjOHKbezpK3kmb/HcEK2scGhdybE2kPtSmymHincIf00ZL/Z+4nJKMMirOQtCXx6AUyMcbl8as5
NNr3lm4Iazovwuq446fn70ebVIDhPV02F7ylvX5i6B06zN5YF3VV15B52x16DQePgauzznJ6WxJR
i+FrXB2/GuPAmJtTz99PY8Y0jswopbfNdOCeaJnXcUw2Ve7dqLDFQuedN1p6FUh8721yzn+er6rG
A+DYfAlsIGxjdttK80S169BCT+5NqrINNRdJuLfV6+JN2GyUHSQUlrYqQTCn2bAdiuxHq0e3Ze5G
kNdsj8iAYTcQfWgAG5GQSbJR++xFzcvx+3Ng7Mq9sTuYROEmpvBIEtcf69QvV9mIR/P4jx+a4eXe
/MIuw2rQIqW71IioECwKBQ9EWza1ngy4uenFet2ymUwjvqY73o4PetREwzoW0otvSz5xUD1l5luf
db2iMnzuhJEDIFXVuj9eGSipzBPl+r3m5V9lSPpRvwyTIUeOnPFSbU2NtJfRoBgZE/QTjMXdGBJk
7kzbtjLX0khfA6O40UTXAWBsuhN36tBj2Fta5SmmML/yQPfqVf+ml7gIlsrS4UIffxIH3oKfPpl3
6wWqt7EYwZ7twoRMVhV400UY9tHWsOdOQdt4J163A9ex7xKrWtwA9OXjXeKJBl3qHIIg09o48QE5
9PPz5b27jMQQrZHj89+VILHofzulAdbf17PqxH06MCuJvdkChILCCy2yXR9mcCsYbO60bvtc6nhE
FOqnq+PP49Bx5gt8dyGWFsNmQf+yswtbTossDUI4mdEQRqAvUUd9bFiJvfevs6vUpsSJ7iAOp0uf
AKCfllki3I5fxqHnsffWBIgUQbfBa3PHPEci6MIiAQOvNR/8/b3XIipbuK4qrXatPvb+deS3hn0H
minVTkzIBy7A3Pu49kI1FdRQgHNVDhwkrJK8Bjc0Adw7focOPGj0tL88aHaoBVIxv8I7PIRnlBHI
bQ5Jd7YSUX/sJpn7X1I0sloTQx/ry9B4UJZMv02BFqyPX8ChO7T3yqkwDtKIGL8dXRHrKcY08sa8
p98d//VD7Utz74VDNNv4dYINvVYUVixlx58AU0AEJZN6fIWAQdQoshggUSqDS0fihnHWQxD54L2b
r/rde4iCdiAJs/GplFjtdzeP9eSTZgVR/bH3fN9/qBLCv1VeR+c5GXFya1m5TC4Lkn7O6BVmX47f
xEOPaO8brpsqGEMLB4CCij/MLJTmBeF3fGIEzE/6N7sS0/z1HoFndiuET92ua2MCTpK2XSNITm8g
Xj26RXmqJDm/cr87zN5cklQDPtOWV9GvM4J4z3w1Ze0bfuSKlqNrwSBetJahVnqf1YCNij4V13kd
I2E6MVkeOoG9ySYNHCPt28zZFbZduTNgN8ow4SdA9ZCJROABM3AWmlbepJ3tTo8j5Wf9vglIndl9
6EEa85m9G40EKfUpfjZv5+qlU+9AzOj53Yi+69SW+/cjBRXFrwcQPo5DCcb83O1YUS0zp82CG4+k
5P7EFcxzzm8e4r6vt86SIeqJNCWlLqxWTg1jwvJi0AiirWb0g78A+XWqmfH7qzF+LrLf3a5SAx+Z
lq2/0wvYVAWhhzDvzOXxZzFP0L+7kr15r+m6QofV5cO+1eOdh10PNoVwiFmv68vGq0oKOvJbmnqn
hBUHvhQ/19DvrmYc+6achjg8V2Ci3G/Ud7GB0UmNk09jX/TyRO380E2b//zdYeyBJZSyZQg5qiJR
bCw1ta3SHmXs8ft26DL2JqM8c8taCBWeG6B11py/u5FpGS+lkVeb44c4dAl7ExKlTjeB/xOcGxlo
613KsqbalOxQ9RMHOHQNe69JOGk5aJrU203KLKiHNLUJLLXEaCE1pT9/7Cr2phs0oI3WjR2eRjfF
iMdDvwOzWnxspfzTmPPuMYfCzVBSDmqH4DZ4wFBqfTcRlT8cP/cDN0jfW9VYYP49zH/DLjVDYa6m
BPwYyMd8OCv9uHo9fpAD3x19nmPeXYLp1yW7xig6n7zkPA8sTPQQxRu3eFWa9+n4MQ5dyPzn747h
sbnWU9LHzzNrRmbFOKvnaLLZbNJZ8ZfjBzkwXvX5z98dhLzXpk6trNqlIU6CJxO5f/qc55bSTm20
D13G3kvHESSmYxMwXuHrWAu0onq1CG14E/i7T1zFHi3j31tkfdbvvb+MJGnigi15fU7rjYQb9kON
nn5G9uSF4aXteqm60kShyn6ZqjSjM5OoOjBv4tgKyhtHJCQE0q4apvvKqiJjbVdjLn9UuLWbNy8f
+O1F4NLw+t7gUk7D8zZh8njypIorY2NEmhGeWPP/bmZ3PBSov16H8oMUtfhUkXAXhukPHAoD1tN4
EnZ1g8xUpZDSXZwbJqjryIyv0tpT2onv4++Gwnzs/TE92ICsWdne6V7nfjX1aHzRRaF9Pj7QfjcM
5l/f+2ZN2OJLYkumu3ZIy/M0TfAsYB4sdqTxtOGJZdLvXsv5IHuvDK0Tn1SdUAdzp+StnxfFvR3O
nFKDgKuxHu0Tr+ahx7T31uQOFvIxnLBLCBGN+Tc5uU567yZDa33BnDU212aGxQ8ydqxL+6uUYL5P
jJDfDvX5GvfeJ6OhED/yiK7wKBrpZ61rRXqLI06khHsqgEpfu36scXa1oXJgM8H1JYJmqbqY9IJz
/mMPLhrykNGa0VD4C9dKRAnx6VBFNbGuYzfqcUGlRNKQYJ41dvwKuXEk7j0KIgMPpJci+VPL48Pi
t5ssLsfau5w6AEwQVCUYlD6yXqq2Hhau0T7gNL/ARnLeKu02lgQH2qq7qwihPn7YA6Nxv7mgCWPs
lD01YA76UHZn/hjG+Q0W6p6w51zUp9ozh96pveUARffKtifMKRAna8JDQ8SM2gPJWlZ6YjwcGvL7
6wGiARyVp8lzaQXaq2pTixirmngoOL+ee6ZbkXZKknboYvYmWT1Wtkfwn7gLm96l7x361g8rFIS2
f+ih7OvE2M1XfdqE+f2ot/4jWUPJD7uq+nvCKun8fOwYexMsPPpkDINB3pGfAdB5aKW6K4LBJLXW
kSceyYHBta8KS0OAqqMdlfe6pyaDIJSqAMkDCZ4oOZz8H6mb8ubMxuv337yxLUlXCQtxl7fZtKMS
VT9rVextDZdc5LJv4499F/Z1WbAwramGeXcfS41Qsdqcw6Q6305PrPp/FjD3tzPzhezNpmGooxOH
APNsmonyLwLfKLpo0WtKw0llsNwNSEIm1Ao/1wij7CIYNLtcmERB/R/Ozqy5UZ1bw7+IKjEJuMV2
BjudpNNz31A9ZCMhBEJiEPz683p/N9k6wVT5NlVB1rQkreF5odCm5BhFSIfjkV8hxxwXgRBVqzZl
PzIQCgXg0TrovB9LZVDes0PdYTl85sPZTXQDDK2X/MWmh9DeniF3PIg+QK6U9UOuz+FHUKzG1hti
UAbHLHwtUFwVPCZTauNHFYw9gO9VNAGBB42NkIygMJJyLNlPaIgG0PQEHj2O+xyfjbvuhnq0gN7q
5UV8PpHfGbDY2fOBQYmc8MLod8cVEY9TgpJwtjNdDVn0fbGUuuuhCGJNWu2laqIl3jDWK+0mjq1u
JWCWg2bhC/Gn/sfUQS9lrlnxUKUTfUpFWx4KKduNXbRibdyctgGlrwH3i+yF8cm+gF1B0p1UwMQf
Lg/iiuF009iqSWsGtZHsBSoWYGd7qMZ4DkwEWvDcgvjJTNb8vdzSWk8cu0np3IKAN4sfExSU+/3U
paP9J+aELNc14GbMdaagQ1ctxUtoByS9dgRRSqS+ZvPPyx1YO6SpYzURm86aZZniLyiARPHIWcYU
F4JcAdIa3lTegOSbO1RoiToBHwmJbuFHIPGxXW4BQ4YW/S5A8dzk3V3+NSvm1c2w61XckEJ7IPm2
U/AdEkhle4+qZehX08W2/6N6/A+D+Py/zfQW+xesTJqbZDdA6VKxGhQn1N52AXle5l720SFbcKSH
z5Du0EF/7KBcG6K8tUdNOLIRSj30JxRa9j8qOqQKSIKuq6BhNgNem9RHJea4Qmm+N/NGQe9TQsdq
NxTAOc23yHVMwAVOS6mhV0OTZXoktI/OdDgQWKZvJDIBaO9j2AFtBpTy5OHxf3k8sxVr4tz7Ocp+
A2TH1d8bit8AwR4N6c1/RWPrlwhl+JAMiohsF4DfTT+nn2BiIcN3N6W4Pn28/BPWFljsnGXAU8ex
iFv1C7zh/s+SxcjfZhAU2Zsk9X4SjzX/ZLBxbS5QUXsqPVHGuekztmXZVmY7Pq+1N89g2oeJFsbT
GG7W0PZ77FEmgMnIhuD2chdXWqBOC3MTthZpswmEB9li8gTHx4hEO6i7Xv7+ijmj53bf9CBLy8SA
wk+/6KIHiBWIWaHao4aqLNyOiZ369ugHmdjKFlg5CqhzFAwA99vaH+iLZmlyasFSgcaBDtMnUMLl
B1FTaDBBISLa2I5ro+fco+e28io7JvELvO8VpGNR9gn1r6qQye7y8K014BypYECRFgqg8QtLVK32
Fikf0E8B9Ovzdd93zoAwhOgZuGHxixY8+hu2gF+dhdsgQnD5+yvT72YnhposQJAX+kcDm6GiHQ3A
HgAexsZWpbka6KJufLAH5O/L7a3uWOdI0I0Glg4Agh/QLQQgPU8WwEC+wDURJV+XAA/e41iHKq0+
AoUyqR6+sSnKblTf98nDAPCcr14u/5KVmXNzqUQ3QrytANEv97NkbE4UBfXZV4CsQr3hXVpZ626W
UzwVZWb9Vv2ZQAei34JRR9UR4Awv6/YptOlRT0cYV+GxhlAswGWX+7VyzEXOABO5tCgnjqc/kBnL
2g8z1GamVzGXYG9B8qjcSmtdWTiRY/1ROpIhJkfmPwI8BnEQCtP0OrQg7mY58XB6nYo2hENhf7lX
a82d//7GTEHaacmAn6B/yriT1W3F8Gr1cyKjMnmiGhj3h7qx0fLnutYco2vgmDO+Xfo/Np4JVM3G
RSCZygvgtAEktLVQnANpP4Ny0cY2XFsq50X6pntIvJftwLT+a1CMDqVNBkKZBxrxZHlRHRQqeqEi
ahYpxC+Q6Lxoy8m61q5jjs/FTX7M5+xPExZiRPleIylutiDTp/ZOimYA0wGUNgF2I4C5Niyu7G/w
3/4W/bywZdHjH7pUWWZuNKgP3W3Ko9GPD6OPVTRBZK7rxV9L8Lfby9O61lvHWFsKIQaIY5V/lZkz
6+0XPvDkESo2YGGioCxFidktBtzIG54McXVNAg7eqZFjw4MG2S+EL+GfCtlw9h60R8jj5YDZLSP4
5UQk1yT8oyE3I2qOwKwbiKB/PFO21SHKOAAkmlv4xhqIa3Ybw3i2JO88I92EKKuLBWrNvP67UBOI
Ke8lYGPdPshsB1NdkjD1+4eu4KL+AIxghGwsCzjV7H25PIsrpsDNKK77sZh6SfSrgP5J9ilLJggV
5ClJY/KFZgCV5aqSGZQlLze3ck6cmRNvt2ZiUtUD8s//VrbsGyBoLGE3HIUU3sYVYsVgu/lZ4Dl5
oECY5Q/U3yH5dWZL95DpYMCyiD71+EY/1obNMTECmmbWl53/B7mjvPUBRYvi9r7ElYJ+FzIQLcT9
+gXKR9cNm2NZcLqXwHE24nXhytoPWcx8C9nJBDRusdHE2sAF/52ZrNJIKUQqzystU6K/CTBsIB2V
sWH4QFXXF4fLPVmxGqFjNQRIS+OoqvqvRO54SqCdnhbzWYO8TiDCMDdp/TMCcTbkex1NNry5rlXH
aBAAdjphkvFvNep5FjltcKpnp9Gfvcq74RZneZePiFpA9J002ve/X253Zbm72WMAuGoEQ2j9ikva
NH1Eum5rTk2mUFVyuYG1G6CbPjbaOVgiAzw0iIKa1bdtAWjU0+Ij4iH2GeQiTfyhRGZWAvG5qmXJ
N5QMkP4Bb/eYQIiaeUVyTYoqDKabZlbOQZMV3Ii/55ugfI6IkOekyAq8tufLvV0bTsd6eL4GpBrZ
eH8TlczDLZtIAM2oOqx1ucWYWHM5uPlm8DZUCSh9HgP9WRBvySEDgqoSaOLOpfhu5blU8QOHBEJl
HxcUKCSPyGYEVTBKBjqADdPRYZhv5k5VvX7okvNt48AsHjUsh6aQApCazTLq8ymaRVLu4Z0cOgpx
QEjFQckFuKUB6te4qlgIwUHjE+rLbT+AbobaD9bdthks5oZD6b3RhF+NODs+gJ+6Q2pEBbG0uuE7
rwxhr3hWyY2789r3na0uB7y0AYUoj3ik1AVU41TsnZIe5R37y8vhPZN17oCzq+GTQaSNUMTmO2QR
g+vbQow2+TL5EA283ML7XQD1+r9GsamHCgR3hM2VAFB0LwGVmw6RIsV1qZkAzf+3AduhTN4MlTh6
CKc/Qs4QJQ5jXG8Y2/dOKfjks7MRfnMRrkFbb8Nz1L9JlxdwLc8IMtR5wuA+gZW0MQv/7m/3BnNu
xdmVlcDMNJOdoMkMCcbnoYmreropBZubD4Ds2TDbVWLu5KcSKQ2GQggIOmj3RTai0CbvZjaVd4Un
o+AD6jj7+r7SY0z/IHbNlpwgVTjxbuBbp8OL77Wc/vI6RbzPSGegGnpt1M7kqSlRDvttLLmNnlRV
CMi2p0BLyYckrZaPAfES/4tPUXq6kbO5tirO6/HNsMI2lF1v+Ailz0FAsxtRTCjn6WXeKtVcKTY4
U4z+00JTzUqMFXYi5NDhfd8lPJFesE+7oAo+B1ay8NVbpjEN9x1UCcZ/Rs8n4/NiEFWWu8L2PrsH
CXqCTFQN9Z5g4wn+/n6DEMp/f9UMbHhWgtp+TH2T7tRgoP4pdHY3zWrYWLFrQ+vYJNXxDMVLcwXB
1elOsBKCGj24LtftZscgefEwVDXrxBFH/HRP4VSFSC7rNg6ntdFxrFECcSVCRgUqDcqJmvQmDgIu
oDLaFl10x9qkV9flJEMl5b/zIC1u6ZTG2b2WeCKA1+zfACApN+4sK/1wWUKLH0DRMqARVEgg9fgy
92byvtMEr9hn3JN63J6umg03yyY7B7JLT9XHRECSrRkQXWbweGwspLVeOKYP5y70HVQtjgsZys/Y
/Cm/SwEqBXNxisev13XBsXy+jU1YN2V9DDK1fBjlkv0E9wPCzZc/v9aH89/f2Jmwr4E47qDnZuEb
gQ5uNI7/eHUMgupYw59xuZGVHecSesYgqCIFxucx40xCPyLtfOjN1dP0+brvO0YD9B8dIeirjkgO
A1aobkX8OQAAcqMua22MHIMRthApVnRqjhaSB9OtDiGYsdcTsEAPaNlGh6t64WZFBEvm+5Wa1RHa
bL23GyrAr499nZCtM2WlHy4xx3pwHPuLNEdjqBmPDKIakdlDSTfhU04wdFJvrKqVCXcTI0xVIqoO
cfB71AlXv3tVZS9zROaNGMFaP5wtYVCf34OPHB5lxJvPNRiz5/qMRDxDY2vxr1uzbq6CZsVQdCpI
70mw1L/ogHpdyEFABuTK7ztrNiuolzGAJY4pJe2d4hE8WtEMB9CVU+As2qid9BjNUXYPL6wvd3gD
CHab8TLdCquvzbF70gUV6iSgF3ms+xLl/zZTwXDDpgo609ftB+ewC0MwwjJZIE/L66oTFInZz4T6
9bervu6G0sFn74DSjyjugqa0eJOUfMwp1/24v64B59rtKQnp3cXD+MzdYna+ndQ3aPiM15VIEzc6
DjF5P7YJBG150vi/a1GOX/EinP4GXpy8Xu7CykZzQ+MAOUPmtw5RGN+p9jPHRfurTwb+5EfA0l9u
YmUVudHSioaxrSYAt8NakQ7Jrto0uyDLxo/Xff/c7pvzrbLRZCakNBx14C9QTR3m/jgzUm55zdaG
yNnGJQJg1l9Mcg8tORM9JGUWsrM+c9GPd03LbXzlhcwFGuNWXCHwV9kjJFWbJ8AYuhJFViXkR68b
KGc7ZwRFEn0/2KOtk/kxQcD1yWMJIPPXfd7ZzFC0CSFo0AAvTRrLz7oxYONmXsnur/r+/wuLmraP
iebRsRd+8JEDcN6h1EeCRXTd953dzDMwTRZojBwz2hBg0DmS2fJUluFWlex7Tku8cF2MEeTu2hFS
u/LjZMdGP2oB3ZD2RtPZNhDoiEfRfSQadUuQ80NB37zVr7VmnbMU9ex+pDIJMhaQmwcKnaoDQmnB
LjIGXq8q1J9rUsuby4O4slnc5It4CQHYqEx09Hv4BvIYOmOvBU/q5yZS7LrLmkuMwW2mgwxLFR8T
Xkj/JoG2EN8Fpurtl6pg8Ghf7sqK3XKzmXk/D90cseVovBqOZBkiC+vW8+LmOuYkuBP/NVwEUl6k
LjQ5IgdXeHlpO5RN8xoKZNedT25uYYGS7IqQPjwChI/7PyrzJZoJfN7eXTdEzpYPkeik4HEnxxYI
LZWTXvpfNHLZt7gx5633jk/IjdZnPVcJEmCC58wgHZ/mcoqaZbrJEOoJdU7bgHrFDu9xKGzcQSyM
s6cZyh+bvLSVxeyG7VM5QZ+BIivMhMp7ZSn3IZaCHPPHMOy9ZGOZrTXiPDEpJPqQMObTYx2X7RNy
l0ApIQ30BXrQUf5cnqe1NhwTIHvrxWlv2qc0nBP6KZTwcaW71EjW3kN9L6mv9HT+PwpKVk99lCyo
TUiVLA9ZSaW35wUQnpc7srInXa6JnyRF0PZe+LxAKaF9YrOt1FEFqOrZsF/vRkJgpF1QiZ5lCt3U
OjsCczdosquTUXrf2ogqJOlpWS3NYVa0tTeNTbl9SL0MACBUa4paqD3eXNFWEtjanDnWAVCyerQE
qr+GKlbuUkYK7xaSmzy9ITwU4rot7AJJBHQksqoOEqSzF2bMLe3oC1A5zdfrJsyxEKVSlWC0Do/T
Ek4JUPmy1YhKd+3r5e+vjJIbXofVgYaTj7PAhxTkAeA7lPDLOrS3i5nrrZLZlVXnBtcHVWsgpaL0
uCxxXx9bO1TfR1ML9ny5E2vfd0wAE0Pa0U7jZmNs9alNIc4KzQ3oXG6YmLXvO9sfivB8lG2RHFFq
Xpt902bDfEBJcUn313XgPDtvruCTHQBT6EjyXHotAR+zSiEdxAaTbGz7tVk+d+zN95WdqJGoh3gG
qbb9HESEkZ0feGm1IyVqvzeG6Tzc75w2Ll8LqpQp1HT97FkMDfVRQT73uwU6bMW+gHzJcAMZzEPt
tcXv6wbN2eABIyFbRAbGlgaxD4BuJvx7axBsOVxuYG3UnPu+maay6EWTHj3L8cSWg/+P6UOkIfc1
XDcbg3ZeQ+8NmrPBGxMPHrih2XNIasxEBo9ZN2cGd0pNbski5uuiJf8vBq68cUGSePo8gi1M8qKV
sXcLaUjON9bwyuy7IfDSKxgHi549L2MLpYYqKsjS7zrATKfvQKOVOjxkAPkb6ByopRRX+q/dcDei
IQr3SyZOrWRM7KEKyh5HQyFxe3kRrOz9wNn7qfBGxL7a6tQsbdnfmmSJx5+4eSKkdbmBlQXgRrpH
30BAlYbDdyBb1H5qgs8CctN/l6IK71nZNlu7c2U1/xtpf2MDQgpfmj+Q5QhYhWmR8THbWz9bEgDI
SRJ8vq4zzlu/mJo5XlTGT1Phl7re12Wku8cU938EPOcRCqeHmoElsxEKW5scxwQAMKyR3dPGL6Rd
khOpFLLJazm21cbmXBszxwJIOUvqtVFxbBMC7I1Adu8v1s+82g11BNnE6wbNMQFlozOg2Sdxgjhf
lA9IPq0+oLKK6CMEwGx7V4xAT11uamXAXHKJD5kwbQe/OlUNNmcEiOvJC7j+ft3Xz8+QN0sskvD9
EugNnoohK0QOqboafgBazVsH8cpecUkiaYds6bqn0Qu0blW862xLAVWNwX0JMsRj83FqmmF/uTNr
bTkb/0yvkhVq259la5NPRQ2dmLuWxn7/uYgj6KJBzKKQw9ZLba218wp8M3SByAofBcXxSzeF7EsJ
8eW7OIz6e84420PzO7vu7e+fF8abdkSGeCtiS/HfSSPA+7WtQqQ0516B/M3vyHmO+uuyQsi/UlBv
GoJsSy9SCHwf9QRGSy4CHs9gJCYSpQSRoVs79JwC8s7x+W/o/k0zU6d9oFjn5C9C4tmtXFRxqHqU
cud2ivrXzBNJjgh6/6Nvl/DQWtNvONNWLIPvWIZx9IFihxzzIxShM2hpzyiC+tESj46nBVz9LQ/5
v/fw9/rn2IbaIPuONWX1BdKahvsQJyVx9iS9OJuf4hBS0X+Ap2j4XZV5Nd1rxvw0AJ9BxOGew7Nb
HwpTUv/QaSj77iZIe877DBagvKWZjs1tMHWCQsXW+MajeeNPDblhsUI9GwQE/fkQkdFHIDLLBgYs
ZABx1unYalShQoUJ0as7JBZX5J57+HH7lo6kP6qKI34yQRRq/hTJeDzrAylv+CSzdmwgL1cWI0dC
1pzw6oDLVACUImO8PQxI0q6HvfIrPrxe3sHveT8SyFE5h1E80BnXt0gcQVWZvhrZvnYWWcS5qHvz
u1iSP0E9m2c2d8V1i8KFuRCBwrs20+axaaUHcCZyfSZud6RTlH82vrDBhj9ixVq4XBeL2t5Sjma5
k2A/Lzn32yJ8YnYEm+sWCmtRFOVLj5LhrRD4yrHhIl5YPFtUh1f1SfmT/7nG+vjaz4345/I8rX3d
sbRKd2OLREhxiuE5NvssKYZx1+gh3CiqXhstx7aCKisBMhb8tTCIOtz3qDdSkDmNMvPHDsha+oy8
p2T8dl1nHAO7cAuN+6moT6YR8o+q7ZLs5s6o35c/v+ZfIc6iBqKBz5JM7Qn4BIPLG/Ii/RB46wha
vzu5+GFym6D2x9uXWVHtyqX2ml9QwY4gDArZvKuoRZAO/O8pUjY2RBWa7k6iYxFEqg1PyhOqV/TW
g/i9rQsvEnHMK00hX73otENWJ3TJD/WI++RnHg5zZHLmJaanNxmqI8NnkTSi7e9qQodlY4jXlqNj
cvsKj+SoCb173UH1/IMH8XAEekBX3opTvde5s106n2Vvziwx81mgWj27C+N02oVzcbJVKSCEruIi
n/oapyVNxGdIhPIr5uvconMxC3qorCDGmtxFyDT9HUwjpwftQ4ni7vKqfG/Izt8/vwnf9AhnPeqH
xrg84oSJp32DWmCE3iDEfQ1g9NyAYyIglSGbgPXdqStGmz7F6ZLYJxS+qGbDdK/1wLERECCEyIAf
69MQx+CRoyAqKR7TwquCX5eH6N1kwnMXHMPgSX/JgjgUR0SMuiVP7TiAS4Js0HuIjC0vHsvsHWD+
BhLjQSgORdaVde7roXjKABvodmEHwdorngHn3+LsX1PCr1iYIrgrUVODrK8Iktj7Fm7um8udXRtN
Z/uiIBITBGGTkxyMVl/hdm7EyS/MtAU3WmvA2aN+NJEpkXN/yoIFgZN2pNNNGID8fN0Audl30NAu
WhTE2bu6B6xmlwgNV3ZlGNvYkO8dSZgAN+uOSO4BFT/2J0hXzyMqmWh3G6g4glSjtjdJCLbVVTPh
gqxGMSxQHANACHoQfmh2XSUG2uxSFOYNz9c14ezNvsIVcYZNOdVgEOwH3Pn2rSFXuK3OA+XuS09A
SqZS06kDCgUglKya/kCzKN24GqysIzftznohG+CPGE/+VDdxPmId7dLRH7c22tmku9f38893Tuu6
AnOo52Xw2oleflyg/Zx9DJDn0u78Advtl5A1ZO5x2ln5hAidjB4tXhbT98sz855L7ty6s82jDqpy
ZcbtHTSxauiWF5Gffk2DOkSgItEDVoXCs6znOS+gCryx4s4z816Xnb0fFxA2wvYpjkT1jf4BySpA
gFDnWWXkzptxJ3293Lm1dhwTUMVBsSgd+ieITIUvbbWQLySp+5cKMgBfLzexsjrcdENeA24mF6lP
GYLx6ne6oGb8oS6hp7S/3MBKH9x0wzYuhhqYC3sKoQ+L2g+QBu9YFfr+DnVD1cbh/C8A+J0ZcVMN
4ZFr58r0y6mYfdGaPEbF3OTn3RhWyw/TMBJ8YSCJ9B94Srvu26jAyUGpaorXcncrUfFGT5lpiC53
zPS+/QLL69fn4tl+Qs0MfHB19M2bcPSHdyO4eaq5QUws6OOdKNupjfdNMnLS5FL4Q3xfl1M5pofL
4/fubRgr3OU+oUhaqZbX/SlI6+Wfkim/tYfYr+bhCBk2PeV+FDYxdGSLSN+XAbAlN/IMEpe7aEBZ
1lY17NpCOc/vm/sP0rIgkMDD7iQ7wGgRURcoh5e9vAo6e+7nueE3DaQWRH1Gxvnkyx5msC274Q+x
ddYCDRXorTKYteXoWKsoScRC7bicYq1Hlcf1NH5vihjCrQKm5Bof5LkvjlWqdcMhZavYaTRm5Lgs
FguQCGMLkOPlVbE2G44FgvaQTKA51p0KOCOLO1p18fJTGz6YjR21Nk6O6bE+UYz3xJwU4B5wPjJR
8/nDQigtD2PtB+MVpVsYKTcBc244AdIBqzsrCy1zoF4CKN32nf571UC5KKMo8RTUPoSP+W7n73aJ
JctZY7eUfVbmwU2/LEmZ1akk/alY0rK/l+04qRMqrQndmOiVeXCTL1lSENNF8BN0iZ99pnAKt3m/
eMPHSYd84wxYuam52ZcoyStQ+j2y300tA74XU9dHT6ILVXxbDVXb7MC+kFvv6rUOOdu8FUk6wGMw
n6BgdaYoQbxS5f1Uyxd4nsWwcUKvzYuzzY3fqWgxTfswpSXzb3EmozNZ5Isv1y0rZ4NTFI4VcTkS
lNh2eNbqDNX7MkDkf2Pa16bE2d8T76iUSTk+WfAl/B91XfF6b/GH9DXlPJKfBqiO9Bv+nJUbHHX2
ei1q0BN4ENx6CcSGEcMO2BfhZfpBJmcVEB9lMy+LZPXTzNII5pnRm8ujuLIW3HTNFHg+vaSTPS0s
8Z/hiYgX8BWG8ZaPgPNsLIW1RtL/nisaumxRSkuC0JNHvhIgSCRwOb45ItNNXGmP3bzNojeAM04k
Oi2tVhxS3aHOALMS/ErvgEvMmmKGcoqljE+j8kF+rSFrW+08Kf0tOsTKRdrNykymGJr3jGN+ydge
QlMN4Q6aZdkhKBAIKoug/7joNtgwy2uT4liBiWLbGE58FAyI8BVZwWWb00ElL8Vg02lj5leMgJud
KX3F+wKquw/+FOpPtBM6zqMlGbYgUmudcIwAFH97ITPPPCiZ1nVuhmbYKeWVv5KE9YfLW+S8St+5
2Lr5mXKCSjL4gf0DwJSTelBzKnuxo0NI0w/p3DL7mMS2qNhuDruafF/GlLTl7eW23xUsw+HsspbS
GVpyy5mugmvmV1Oo5FXVEcuHuoHiUeC35DevfYS724k+VFaDPDVpUX2ztvBpbmse3pMqiXGBI6m8
VYFc+J72odxiLazYLTf1k8mUZEODnKWkyHT7MSJLAc2Rnpop9fMyVIDcQWPPBzRmp1G2Wnd7lHrw
aNiFYWWarVW2sgrcDNBS4S4mFahoy1hFTc7gxHpM4+ycKKe96NPlqVhr5Lxr316OUcKP6ASQtV2K
guQoT1AAWoU5isWDyeYVacZ06+hc8+K5GpMRja3tlyh9GANIgJt9MvljlewhzjZHfF9YyMUEuV+W
U3Qbc4PHzmMW8gbPpFr1AYgQdF7qNNcoMhrJDRIVCr4lh742Cue/vxmFqp8A+DFsfKAlhBSrHQKj
JLunkTe0NPcG2RUbLpm1hhzzFC8ZuHCwUQ9JEI1ljkXW/kYJCf8lILp55cHkppEmTTqYZu70Q0JN
+sdAy5vfsNCXP3Sii+s4hJkreyeSoR3A7Vse2gh5RHlocRCKtNlMiFuxsW5u6KIS5YVVvLxWqpa4
KVZKmxuRJWlzuLzy1xpwLidUAi4FbtH0MACqlz6SsiijIGdZLKJkf7mJldl2E0QhPVPAf0WnB67O
ck9THZm/cVHENi/G5qraERhTN0M0wSu9DsKU/RMOVTE8ac4b/lv74bjFYFjrhmMjKDLOgCEA3zPn
pEO8DMi6ZbwDoc7e94s1dCOMsNbM+cr6ZhMiezuoatAVUA6m+xQvQ9QfZTpnPmSygAQApmgqNyZm
7QByGUsMOGZQLkPxocAlhNRfle+PQ3fnARua7emQImn10IUTy+B66UcQRXalSItXavuZfAUzhUyP
hWrG/p8iQknWTa1HVGfnrRF+xHeQY0jMYyjLcjNVY21szov4zdhAwy0zIK8kxzKeB8p2ILqGPhSd
K5D9RnikbRddUzl6Xk7OC2cBobsLhKUPaYUC9N1ggEp4HGdabs3zysZzBftkVtdeHHXes2eG6E4r
LRlEM4SUh+t2nfPESc3QI31uLpA905XV8ygVY88aEkd9lk8lBmraeEutTYpjQUpjJHKNtX6gTYEU
Pd/28TOkwzjgxZZNG7tiZbTc3NMpKFUN9wYaScqSYxnqMt0zw/VmRHXltuMmn05zXDZFJvVHO3eA
1X0bQ4XEuXKpVCEPflN2411RBk37q5mqtLtFtTVY5fsWvIBqzE1kllIdiCiLLgeEjQbA9pF54OoB
QzNzliu8jIAi8jik2795kSAUHKdmRs7Ww0ynIE1xefLCkj/4NSet2uu5yqb7IREeUHLeUKZDsyt9
teBSUmi6DDmc8AH0tRqlUhpAVlKORbhLAXqzAmEmBD0OAYSmkhb6D345RnmAAEF8DG0XVx9oryh+
qMeFnn7yDKqCx6DouuSAvGHmIRhWIMuK7aa65M2D6OMZONCpBDS5zeX5qnSsqLbezqQcNhF3fh7x
z2UNYZjhVkVBHQ23ad22ZLidkVig76LAEO+Y2cybf4BH0MwPGTfmuU0nvE53yVko+u9g9QzCKsCj
WfyXjWNnH2mIDBS9I22P9MU8NNCzYrkFraT+MjR+kWKBRU1jHlrKY3bXjjJgd2OifcQheEFT3+6K
goT0qCFN2gBFP+LmWueoGojpAn6OLtQf6NowanaoXR1mBNGoiTPV7JCQ1MkfnqTInNsNUWurYU+h
EVaaHHPpSWBTkF/yhxqkK5ucz6Nh8T0xlZfxT4A71cVWQjTQwbBs77xP/pUteWPxMp7FqHxo/Yea
TjL8fUbBIFU1kime8n5Rl6OXoxRZJnO+sFGF8F5EqXfA/biZf6JOK8VzQjO46hnU/KJuOCBiuEDH
D+gqDs6qxRpKfoYh0ARfA0igRd/6tE7TvACvJcSiwtqHGqTCzYAjgQsFBpAwEXy0vzqtVAiR36n3
g68oC1jscVBxJX/NhKLIez+HMVPFLbgNseU5qu6RWr/v/Qgiu7lSSTLLvYWuSoesk24puZdXhozQ
n0cdmfzec9y2TZ4VcajFQXv1ROdDWEAdvriTcjE8zK1vQCPdp0OB4tbdbEGthRpBuECSDtV1YTP9
g11c2U86GiSpkZw4m266C4zmGiIzVWHZY21IA+E6gUdERPaz/Pd56QWlX33UczhGfysPhD6Wz4iA
UflhqovgjB6FsyMO8qoD8CTaeZh7eHAmQcWAsr7Mh9j5LpsY/mHfsriaf5Vhtizt/SRrbuddURFk
OWBEg3b6XJU97eQO+l1Q8tmnVrZJfW8Mih2Ke0sZ6vH3SIGEWtVhGhossZtiaTk7i46XRXOUNiir
F9pZkj1IH66e5LHuwHoNd+GkEUXdBbGHbXdenZJ+abuCiulGChBoHwpGuuELaE4a27H0lzjelYGB
MjPq8zsSyFxSWHQE3NCb0r/xGVR5oGU1JBpinNpyhDgPVSqW5atM8f63O8rqxJ8OGhGSYbrp8Twv
X8H86yeyT/Vk1MNClqQNdkpGIWo4gqUhrwUEOJtPgWJx8txlmYWhUoICnXAnuiGKxlx3mQ2+0Yj4
4hmozkbEWIIeSgx30OZjKTkwM+Dk2Qe9jwrUomcQHshLTUnEWN5BS90UB98DUw9hJsg8ZjFK4WKb
sQMqyWs+4cfAxx9+v+qwdbPb8NwdwoYM43NjqRl2AaSlhryuMvPXDuO0EfFfOQNdhdEMYWy4cBf/
uajVZPdDp0fYKtF318Uk3DqITIKHVqLG8xnu0QRTo8mXoCy9h7mctxKjVrxgbikE6gcCAuY/ffb+
j7Pv2pHc5rp9IgESRSrcSqrQOcz0zPTcCJNMZVJiEvn0Z5Wvvr+P2w34xoABu7pUYth77RXmNHuc
cAI2WTybl3Va6LEt2Py7jFvywe/1TmHyVhaBiIEFuTHleAPFHt2OM0wTI/DbfJH87Essjf+Gsr5V
RZDdpYNjYwzNEl8+J9mm9nM05TRxVc5omH79+xJ7B6kibwpSG0ChhCglf6J6NPqzTBGKcPDFYHHr
4e4d4Ccb5pIWx01m07gdJAdnY/tvxeTbYNjVIBUC4Vv8qaSwvu/vQxoRP1d9Zi/Le9AZzF///THf
WeTkTdm6p36L/RL8ky7zgVylE+w9Ahw9x0R9xKh4Z128VTCUGLUlRDn2CHZBrCqhp/hABVFfNoSn
/be99DYd1VEn5lxZ9mjbsi9+p5RmoF4DgI/Gwz6CO/WRxuC9h3nTlfrEtMWe0+kJV3lEj/2YkgmM
TkhJr2bE1X4wRnxn3/7dQP5PGTLuyAWSa04wRJhaYKV5/hsMFPqSdSs9BpSq+BnJPn5gPfQeRJZc
HvZ//hycoQ1w/i5+QLxRdF0Q+A3hYIqhwA3stS3FYGuAkLNoNsXkWGuRSHhTivkBSZ7ym1E4fj84
Q9578Msy/Z9vYsH+j7lY00e/rMn3HsFIR5AW5gMMDKdHLyy5ZhJX839a+28FDwZX9YTawX/lU7IX
FYGN54jrnGd//fvnv7dW3gDqU7nuyDlql6eLUP9zBMAZDFW+uKw2hMTrf9CHoHN+q2toEa+eDlNm
HrMZXUsDHkDy00fGdod+g8vTB8OH7J8L47/pHP/zYnChWwbrCfuYEQohvfOLveq8Zy97ITFQGfLu
vwje8TxvKfn5nO0838n+Nd4jakCsneDqfQEH/ku48eUPXE78/3kU2+7pBhuF8CjyLu+aBZlqkFUQ
dCYf/FbvnKnxm+00jPmkltKmj+sWctcM+PH0yZCRfZR68M7Ceht7CqyBRSlyhB4puEhfEHUou0q1
1LxA6ko+MLl95/57y1rPZyInk4z+cSqz/i/Upwg163ILAhroH7cd7Cu/guJS3pt0JR8c4u+dQ29J
6nB6tiuM6IfHvmfZ/iPNR695lS4RghcqUAhBaDpgrNP6q9RZALQVElAH8+LzeFA3CJXo6VR3bdSy
Tyjdtpd/38Xvvc03NyTyOeAibkXyGG1ouxNQJNK6JDPQ53///Hd21lsz3qxvU4mSzz+2sAZ74nYd
y5p7g9ztebXRA7z6gSD9+5/650cp3tLYgaNEvfPD/LgCWIVBMgX8DzjEs4/YXf+8MGHX+X+3llra
rQ+joo9sYHmJqUoP1GCJB7McaJfR6fTfnuPNJQwLsn1SgcWPZjDqMyRU2Stksv8NYCveMtezFjbj
5YJjW4A/Yi/IRanhrlCmxt3BGTP/MLbp7yP6/0cbivLNQRHrUQUPu7zH0ELSVB5AjusIjJEuNe4f
KLNncP6mlE7J1Mh0xTzwDC/evR+O1vNI/8gzMCeBmKQJhukfLJG/7/x/+k5vbmAciTG4h/1wb4C0
d+OtXDxw8H1go22sheYsP2wI6Mxd1fdxQa64wmTJ36BcdQhRggJT2ofViUmSQ29HlP0VNaPpTI05
3JjNdS/GXny0oN9bb2+KdDrEhWW7WL+qVKS8yjYuv6ZRxn75iMsPSpL3/gb5v2u6HDKpikzxOylh
vcIrmaRb+oNFOoSXQuwJ+aAKe29zvjlnXMhnykjo73cGz/taMs/JiRkOify/75p/PmiK8g1wnBTp
NhNj2udYYA56BfklDLsqoJqRmhqz7Br8vqXEBOcDpvY7f+8tI5+YqBUrQMg7S8YVQSBkc8zlNSLi
OjfVnG1++0668RJR+e8P+M6beuuSpQZAlojkmH/6chxBgYR8Svmfo8A+elRszJYP3tTf7fM/7JG3
LWgCXuLKRgVL3JHTafzl8wBE+sYyJcuHBNYWaXRIdQFS+jXJYaRylUqeRRox61kubJNzJFXzat4X
wR4E3KqG7Ra+nKAOnifIx8Pw14BETqubMPbjoiqE8kTh2Qm9SXiCxmLb8hPIH2F/yqZiMeJR8pLv
/lSaiE+m3kb8+9cRZutr9o0xlbP18O8/8Dtv9G1P7GjEYOK/SECM7cU6HKA40l3g3OIxWJYHuspy
TOqhK0SQHxz1/1yGFG87YQXnLt2lBlA+MIQlnk501S5HyOCOlTUfYPIFi1EogHx2D98PpR+mfSDl
R0Zyf/eP//Sm32xKUEMWJA4pfwfVrOm/KX2ZRryGGDan26eIzCM9rgyzq/xppUNWkr5SvZDrKUea
ew58jNiF7neuiwG0XwOVh29jDUBhV32zs67NclvNOTjcpp6ieMvFLa4Zto2PeeTdMH8kuX4vdfst
rG0NLcXld+NVARGBc196BEt1bVOE1PevM4UvS1Fhvrrie2EGPk/hXvgY8OoV/CG2hR+VWMKynKWz
qg/PKXhCSX/Lc1nGqlEozPruvCmYof1E5UZo0iyUIcr+HggkBf+ughCa78sXhakNsx8sRkLfi5x4
iywgmFRECO8wsuKYfpBxRMB9PSBKeCLuUwqgXuKxfCzXMW8IMnF7IqshBKTpnmiyQLdxgtO7FXEl
maP7Ke+Z3aKGljJncqjgFcb8cEC3kLrk6jIisa7uwbilW2Njk9ikEmLgnajbXmzTAeyV3t1MZTqD
F92vBdvPQ8eBGNSKlohfqpFsZ/x29E7v5ictkrBi7tSKto+r3BSs3SoNvr9B4OjkC5XXyERMaHI1
aVbGkIJHlyx4049GPSVwMc+T625LOptWbmaauRovodBdpReED53szFT7SvOMcFq7MnHkdYeCCLM8
xoxtDxxw7O4bQMhIipTzWMAsIwti2rC3MY6a+3O6YG3MlYLppIcRTBn7HVOEaB+K4cxdmHgdF+lQ
/rV3ysXhmO5bPh7n3A3bQUSQk8hazVmaz4cUK92jjzc9a8FrKbtuUEcGbd3+sHYJSP93MzIi4vVO
75gE+euMTYKC+CTQI9+AYrCI73YHbv2AwTCI4dWMkRWQe0q4eZzioViu02jPCySDCAyGkisC8Xr0
tGcWrnwN/sCSJJVPcjv5p8kFLZMrOHf44pePW5wtdW8jzb9QJD+iro8mC/27gIYfpoqt6Ln/SuYO
Lt+NgCpGfirXqOBXKcsh/TmrASSUttpD5xlmhnpwP1oPHHCoUpEhbgS/LjIeaD3uSdHdRZz4jgOh
z3L/iMHHCMk3n9FXJbVDDF9+ixGEmW5MCSL8FxBp5n6q2RTr/ky7eMB8oKCtZ7TS+2IKCP+XNX+Z
MtCoboXSRmZH2HYn60Ej40vMdQqe6N44XSZ8rBG8oPA5IkHX0jbWt6B4YSwxOl2LcpRZVJVTiolC
AOdunBGU6gyxVxgujAFTho4sQwXIJy4Oo6CG/KRqaqdzlMuefx8wDy0/t+twaZ/pCGPKB4hNkKkQ
lWmeJ1U2iALRtoUS4zOdy9k+tAne7HPB5J7/wKHg4GLAIWlpf1loa9vtGLRFPwQSNajumLQaigt1
rFLdFexpX30f+xPuyJ4isXP32zKc1KyQ4Im7SGWhuBpiAzHGTdl20fDDzN4v+3kvxTivV0idLePG
Ir5lohjGsghCzm6DPI0Hprj6NfdsBXu76NbeHhE8g16mmfMpRFWHEMggq9nAyxRGPFLJArNoEvX9
3a6JjMtDmvw9BZqTXMZZs5pQrDcGle60HSeYkA5PDhqyOG2m1EYF5DYQRCdbZTWM4r6UMNlAJEQ2
Y9vrI4PUB1Gx04XzDS0P0lkM4tcv8bJVD9kZLHqQOFbIoyeoKpba5W3vjjguMOSuhwvBJKqyMC4e
4Y44svKDcgPiQ6rehTLc6UnE4l6NZMEqLcrWbZ9HOtEWNg9I5uKPdN5h0Cp7xF1uTTxQ2hdV5jHY
vpcDR05zNWNwRwZ4SsfUv0SqtajeWq6MP8mdp+MnvWmE6cHWhYHEOUbeLC8UJE9/zNLdmcNgcHqS
2kam57rOdyiaPydeTTCwXGDcpKtBYxPLIzGwh/mdd27kHb5AmhscjvKS8LLWcyb39C+uY7Pamk8r
ySutEYdoKjhFMwzBJTLLVSNJR8G9RvQqRhzXHD9TUYekwKRRewimXjPGYSVQLakz61oP6T6FR6ju
ZJ7VHoMMpDuRfEi267GlYOJUMyeIpq2TVaXxGQr3COB8R+j6wGDUMYFLMhG+/JY7NPWnEg6XoE2v
mTTDVrUxFKnP2KHtFqql85lGXruDp8FXTP+n/N5hLCmvBujtLObtecLibwr52v0TGeYoZyhjF7o0
fMmj7ansMZ6GPYUwWGS+ZxLLNfh1/DVJsKReoG8YRQvcG56wvzNYxsJPQhQrWX4MEFR16xHnK8Tq
2STT5QzSNUmauJ/m/GXdWuaPLIYly3HTnViQwdoiLQPZoP229eUBcey6O+OiS+j9mIu8L05RGrfF
94CoyBnjaoR4RD80ARAenzInimG5pGjlXVuBKhbHHV49LtBjiVSV5JcKhYIKh1uU7BUOLLhxthC6
mYCIHeTwnufCwozhhukuG+9G+E6nX61nCHg+AH3HqwIBhK6YUCKU0XHQAHOMjm+yaEv9jTSoob/i
pRrxR8S9x71c+Hm9S6V0PWaZ6Fq/yKizrT8IIPnuKoislFMDqdmoTxczkCSu4jzCzYZem7NvfSa5
u7UgotGnYRC0/IQyN5VTlYLW2CE6lmYpEFCc6sBIq92u1q2VTM3Y3URCsOUcC2ymT0jo6P2L1mpU
sMoAa3vcGuTQIx2kYpnuhqHukV7KSMNIscE9anbwzT8kxSX6B+t7yCdeRZaEHHR86ACvgpmj9JDD
0Vi9cL4PkAg7iMQvc12mKX/BHUq2e+RA4+Cp8HIh4rtul8BccqRtRrLTCo0uuw5CiChvgJ5MTwHc
36laIKBRFemMRSHSYszwZcFke1QoCCAiRPBc8AtLD5rNUS8rXBHo6xtL/dblR2EghC9vInZRzS96
Mlis8ziFPsfoIE+W3z1pjf6Cm0X30yG5fPqNCMk8/Iz4MLVDNaTzvE7HZSTa9Kcwyhl7k6Qiyctj
H+I0fw7jluKncD2bxr+4wDTg2lODFNYITiQaA9qpBLeumWczktcEyxrrnW5qMzc6WTd4Gu4TbudD
vuK+/733IaJP0hYXhvcwlYxdJauFLrfJZmReHxakSJY34LX29PO0smj943NmhrMekNKbHWcdDfSl
ZMqsJ7eXiIki0+j5rcFrWY4Zzmn1ukq28kcbDCQoVc4HENuBiGXUI50i7cR2h7iBQt1gt/3l1Bax
xzYB12k9BsrG4eeiEn8LEat358xtCT8ILTm5U+Ck+0PCkCx+08M+Ua61b9NZ6MYbr8xxBi0okU8t
dhEWhME7lvclBUk8nHXLlF+qFIa7CVhKuY8mTHta0EueMW2hIFqiRaXqdU74sH7bDHh49lB0iZ/a
CskLi5jqtJvb5Dex+5xkBwhpYFJerYuHILWOnbc8g4NYBHbBAXmjqUDuZqJK0Hd2kos/csQxlJ2G
YUS01Q1kl8HKmowRDIkOM7UYFd7B5nDy/LSUO+V3U9cxFBsSd5gNFXwQh7CekkR1OzlvyWaj9YGa
wmdrA36HQFLQIPfIfxk9hvU/kFcLDmljMILOXe02H2XyMKt2AKpskj12HbYZjmd0l5yyZZA1jeEO
i+sU/0z/YHJOB3PtEKYabvcQ5fHnQPWG8C0UvkQ9D7BH0u55SHAvdzUr5qJU56hrk/hLt4fVwOAQ
xcZ0MOvo0uSqVWOZiENfCAIzD1DF5igcnUfyym8XA+kWNTRq+6Q/IRs24fpMce8OLVhoXsThUaM3
Q7ZQoScE2TyXK4UlxREo+Gw31O9pEl+baFgJyGvTHKviDMMpAb46oEss137we2NV2kPcFXi8GNRq
tmO0Pcx46ulrF8iWfk92oXVa0VWIBMFLGYldZTDldP7QznpL8qoM/bq/iGGZSXwNz4Nl7o+aZkua
wksK/Q+mKbKzeqrc4FnKa2MsLbNDkcEUWdY69wWDi7S0GgyUhhZzClPOoXBxAUW9CzCfqphakELc
uHheLJgx5aJSf5wHGkVLFdqNaH5lgH8sVT5LN8PCZkiHVDXa+56H2klcvw2M/vZFnqYWRRupRqQy
QdGIam1S/BZJkh4oAdhZZnv1QwCiidN6GiE/TSvglSM0SR69qzu3iNPMvvMUQsj7ggCLZ+BvxVNR
Vuh+oe78hjbSsO4zjjeC2jDeTG6f4KAOl61GiJzq6aHHvs3QZE1kivIroRBcmB1g4Bgz8zqU1rbH
aEMe45cdtDh63Q1L6Z6yfIr3Q7FyVP5VR2mSA0viQcoV5V8G1cKJ4cZpv8ssCcim3NtOwgEMDgQg
4INnhqjk8KncjLRZ04JeN41nocycgF2WoNrogckPEfm56injvyJU0NkP5CuPUVyjLIGJ/RrgMNlD
Ir7b7hG0t46dYTg8lS/omrFSqqFlbr1fFVvpZ1Qyc3nC0+MIqgXFEsZZzbudIThl4JG7ziKeuMZA
GTU0Wpbap38UPHNR3Pdj1+ljGsRKHpnpBC/uAUTiNd9IS6TanpFAlAhSrdkEsk/NlV3JfAf5qAJR
Ok6Kta9jI5ekb2SJ2EhxFxCPG/0lTez9gUVuixuaBaLWagMtL8QnZ1srnmacRAa7XGawumlgxLSl
WQ0REM1VDWyGTug3DYWwBm1TeEg3Zc3XleUjfnyjFHNpbVCN5V9RBY0G90oWJsqObUTW5VoQ2Zvb
AuNqBL8uwXa3ihTIhagMlkQenxfkZSfYT3IGUyVEaQoltct7uf4WrNy3O0n3i8tEiZghvyIFY9ft
n8mUOzxlILpGMAb1U5old8BjNv8LSxQMV5D2CtxcmW8XmDeCi7pOB7IWoEbVgKtE4RsZIwDpGqmj
1OoDH2OUsMh673a4Cc3ZIjrwsnLkQp9lEoow1GCbBPmTS5+rI1nCau8BPThEl6WqQPWNRgjlUZ3F
W6L22811g+9r3B18Zg9DnLpl/ewgG2VJ7RU8fscH3PMcUQWovkW2HEySsDy+hiH2EpljgpQ0yqqx
sDDtjCorfAByNJWd7crKM1tMqt6z2Xh0n8j7SfuTdkWXlocoAMUeG0Mwe0RFvcFFJj2bDZ6bQ41n
Al4DSqlg/neZ6LYcXxA6EEn4dI5TS1PygEOJt8NdSbqdiooP6HtuEKdGSVv13T6D4ya0lwlpApn3
/JOIB6SI9lDuR7+RiVbgIDMEo6GDHeY0fBYgO2YAAYjDLq2Yiek+1fsmbHkPCD9qEek9r9TdOFAG
3Wu0JeELWyigy4jj6gShGFWkOfUqEumzBznAABVQRQnVw5KU8etKQJJ5ZbHPLn1n1C+uHnWWQunJ
vQ7LeruKdpDPSFxl+srqPNu+kDyCoeujQsWoX5OB2AltZ7uoIJsixxF0WKAzmqdTT3QANG0iCTpv
MJjiBLBKMkwFm00yuIXVItFoYx16mnhvYGoelvQahsSwn7Qqh2yi7vvMkPNiSEuvdpgdrdfcbYSg
Zdv0oMeT9m2+TteTgnX9+pj5yOaf+qEAA21DmC6KZ2vydn1lRuzUV4gPTnJaMxya6r4Y592apkix
FY9RvDL/M11WXKW10InmaFsHaWizU5jR7Y3acOYBxxvivUXlicA6e8whpwDeJUnk/Z8ix6ojddiQ
bodMKoJsYdTTJbKo83OQCQjfVQiIEf/ZoX/PPFZjEudJkyZREdBgbC1mbFes5HRpD9a6SSxoBrBp
NAD5pcW+JeBp8fjgM+qyqzbPNXhBMmywS6xIGPJlPsMfJO1Y5fahk69xJ3OcRNhtG/vpQLuZ/MVJ
GnDhXmG2TuZbxDcOEf9uklIswxWfx3UKP9zQIuzsSykyDEDPcS95ausS9wFOuiyf11QfIdxNy+6E
ZN8CnlTgcXG4etjBkQrdePQAQrqaktPKmVVfeg7Lb1WLaZpy0ZQ+X+i1L5zziKPPCPsRkbG1qI1S
K29m2S/2W4F9Ek470obEXEEsN5GA/y9B/ODIp25TDToWs38qUzjvvgKHtTO80RJabPCvdZM1hwhp
f/QuQ963EEdS5BDjVe0C0UqNpmAd1hpcvkJ/S/c506CNO7GK5x6pdNMf1c5evRYg0o6fISAnPRwH
xaBUVWR2CJ874M8lJFt8n+UXjJWEmSvpVtQkHnTXgBI1Yhe/6WXj83alS0LH5dpGuKnVwaNOLtkx
Sgod9JEzfHpyEl2AXAoWtTunyfSySoQHwto3ismQnmDJOiT7QdnBCPoZ5Nki6MO2l6X66ZnEgXyM
caznLwR1bjrWIeh0vFljNhT9Eddc0v8lpj3lTy1Kyb3eWDrB5aUU5fzEJ06orpc+T8gPv8ebrcq1
50NbQZPQt2jMx1GlsJxHp4wPsysmtHhHvpPU3qUWmpDvSLYEfIX+gBTp7WLx33enFemu7MSp2WVe
AZkbIB7IS9k7BaDbl8Olg7U46C3FSwBai/vH+sNluZX3a9z20zXtEw0sSiwgdcsDAVdsfjHKojFo
kLOYtQGceDQFAPiSYv4M+8kkukOERMLnQ9BM8jsuTB8xTDrQb5XHwJIFL72wozQnx1Gq5AcHVBBX
YBK6ldeo+jqTAnFKiri41ro18jig09u+Mg7h4m2LbCczHdIM8TjphZdckvwTVsTS/nTgTC+hHmNI
HeeqaDPg9EdPC1j1V6h/Pc0qR9KI1xPsrrvGTGirDED4bCpP0JqVWJPdYpANhvu6n5CxAv2bjitB
eShrWAFe5jbZmFjoUpwRxVXQuCy/CYT4geU/d4v3d+WwZOgvonEf2QOmq+1yBbOp0sPlVeKngW0g
Q5LvK67MHDR/5pON0YMqtqBdVVpRLtfUD4DyKwN5iv+drJ1CRG3owGsM5xAAZ+nj1rZr7GrE+E3t
XmPSwubsCKzSbfrcB3QYtvZyNut8KrI0KUD7x9Bh36plddtiT+leEriup6PytK0zkL7DcLUVdk3C
I8PvLZZm0+tCk1e79fDpYZh3SDipnPtL5iKgAC+15uOPMWX0uVuhm9xPGtzUUV6VQ8i2+Qq2jEpH
j31eJnZ87rHsNnrD7d6a4grLn+wAWFnGSguzs8TndqhTVBspEZXPti3wWwarLzfQapvKvAwzfls4
3uhmXqMtiFrs8BCKcK7xbCK1t4RwcoDFdKnHI4jsicy+DTgjI8B3ehQhQBrTzbYM160LJNKnGPPV
sTgRT1g+3dpVQd1ziHs3d6Ry8EECAAuoBI6wt7wtQt7deeVolzSgxUNLcN8SF+v227YUXvXwuiwk
1A5wFmrToTGZXZlGFHpAQXGIO0C8f03QKbS06lqeTL/RPWMZVwvKD8gNN6tE5OrMRgM+Y+QQXT0k
bSSIaWA4lsOIOd7hnnVj4Z0/8xO3W6bu8q0wtL3x0b5F6kD6C7Jx7ZmOySkPKcqoCpPv9lJQuGLi
6PlzKngGJJhDNFO3BYyDoGPZIVeC9jgMdCLNWuaYMjfF4L1mV0jim8xUI3GsXaE3wLQTexkzvM3a
27FNyOJrC50TdgZ3iQV8s/ENSdTQswCmgy86g53A53bTjDynJRTOHuTfjkdXwJEGRKMQOvO1uENi
k23hQL7qUsGju5/3bazlssj5F+YvJvuqqQJb4Dhkq8geNKZKOO9y7ZzSlfJZotVxzVTm1mYMgAV2
QOcANS6hBQtbrqSfVL7hDhpXhv8ChwSEhbDOwOusMp2q8SsDainkCXdEQMva07XM9oaJpByfZTch
+AggGaK1/4RoAt+jSXzYUdXTixxIXo9DpMLnWCxapaeuGAZ1G1kq0LMGA1fpynkYxRdnmyLZRhxC
n7j+U6mEMT8Q5LZNLVpkiE34gdpoySD9151q/S8YMeC++BabuXPkWnVQ/yd3GjTVrX2eHYZBwWPl
9CQev29xKzfxSKJMW3dHuEfx86hL1K/jQ8ZtqgCg71Cc5U3RYVQqroCttEitF+jhLK1VN6BUw8G7
jHG4naDw2NrHrXW5Mn8GJEcaeyw4BWpzQCcKBjA490uGLCI+yDuf0pHxZ0EIg/KkLLp+eMFxmJhb
dAxAzmqzL5GQOD0do92neAPwRF8ErEcnUadUGqEPTpIF+Rz7SijbDriG97ioZsv39nodtk3PAcae
JI7WlyKmgiw3G0Y/ZVp1iBnl2e1yEd90TZqpKL0H3oamocH8Esqkmz7rivBNLfPWv3DMCjBi4GsW
yukMB4ox7q6dVpLQZ0Qb5xJGJMUmUhUdZtauC5wRIwYIXdo1rNfJmuER70ye9eJTWNe9nwGSqzQ9
Qw6gZ4pGgWf9Y2rWfhBVUuB7pueOjBNuyW3xwGeh4gG4FHcJk+7TGoWVvGbGmukn9Oy96StA7f32
4lyKu/UgyoFC9FPnJR138EQ06lhiL+bgKLOfbaoRb/wdq9Dv/Z9lRFx7BG1waRymeROGKMWKCw1z
yH1cIdjLzBKu8oipoJtegevfPgFD3hJUpxHzWIIBVO9BCX8ucgg23Oc2doWKrsDhyErMQEoEEFyI
XSibnSwPTs9cR42ahmXkmNRKSTEQy8UIs7kHOABfulVptrBf7dHcITVVFXaZcnyxDSqxozPw5i0f
E55g98QHVE28n15L1yPOMsGMz2QI0kC9uVKJo+UiltZxTbFJU6gfui4AMzz1QWMqVZcIXxyLGn4R
40RgETfCUuhPD8WR8bLhsMgf1lsB66q9hjNTF8SpE/D/GI8gULcRbQhk/m3n0JKC/ZA9IrETLepz
KGWk8zOG+yRrX6QYg3sCakqlfexM7iZ9pNoiOvm8Y7dJ9OSIRssxUkHpBq66uOYhQ6FXd/NqCCB8
kHTNcUD0IDXP1gKgye9ya8OwntMMcqvlOQEMg2iHBNihK35tMW45/7mLAB6k9x0qaFqOaNphgV6c
c0tUNBwnHcWzP3Qz3BSBj7mli+YGds/IHYF03cb5Hwtujuori7DLFFOXvO8iAqISbhaMYjC433+0
GOXhu6OUR4XmsHDKETcqCEhXSiOIpe4Vaq6sWmfkD8f3SM7xOq+zvu9DembgZ/PtJcdVt6VNiTgf
XCytYyK9wngb+gSszCgNa60wKUVj3WdAbJcaiGIOHKBbMEb+AevELOquLHokmAxycBy4OBMEW8nx
unOroOsRrfwiwy+eaAT6gSkVkv4xmBQVVFWozW4a0+5smYDZ6WyXo/vEciC44IFg14cHNyR6/BJ7
jJKna4m9gXkuxMS0SGvRJWPkDqtdVuG+d8536fJKNggdeLMxL8YdgCv6NBwxl39z4WvPBWDjuUpJ
0PAaZXPSx/DtBoI/twdU4KB5nVIO9SE/ZBvLRPSdyxYjyhepHEecPSiqmcnXagJ4MfurPkbqTdto
J3G5NJvlS/wFfHTMwxpnMWkpHzy/WKTxKoHq9v9Rd2bNcSPnmv4rJ/o++ySQWBITx44YALWxuIqk
KOoGQVEU9n3Hr5+n2j1zWj2O9vhybEfYMpsiqwpIfN+7Fss7jhOnd/VRm6KrzGsFzAjtsOsvG8wI
uD5FqXDzAGN015nfCxf6KH+28BCir8hBSeNzZQ8eqdUIa7DqpavSmnzFaMKziqphkub61Bqj17dX
kzmDJ/mdnXqRv60TqiWoI5eH142EyDfVp84ttOUee9rJL4IhIUcPo3FJDNrnTK1ZHgduQStAFCR0
BCwDlvSU6fQADQVhcuodnZtmgH0znp6gCIfVDVXcm/W+qlDx5IA/+exds2GtRRGAmOAk45GYVara
SY7d9Wrg8QTRa62GwzU2tyVPYkXTp36xK2169CUmhmfcMtu0aRka21T2j5INq0k/Z4vMvHMSqRaC
L1WwETfQ+FLYYc0wxRLINEmgszBH3cSImnoSD4EX9JQs+wkGf/pkTnXsat/OKoRBPokdwqSwrNjo
TTqhFWFsPaAYFmr0BZGa07trMdapXe4aSXtamOOSBrSA2KkjzyfaTrddT5po2/Y7uLatbIIF6Fc/
5FGHwsKPh0Qs5bmFiyi64xx7uSlvSeCyo+kxYm1mHAh6olvF9KCU2ejxlitjorMpNwG6m+O81VBu
xwRMydRB4wlM9Vy2gM930wCMi71nLPoOcMOqHeOpTDuJzngr+KDqK/QglluEVeTAzoHml2rSt6Kv
m/iW06A0hAqyIS1VgiMfIq36iiaC6NzrSBmKBzjGUsIqXBB7CBDzAe1wrq9BndzpbqPJT61fITMu
woaEHsjWCDqWGhm/ppfWIR1MIFH5Y4EsR9f8dg1ultDZHMPwfI55c33O0C61BaV6GKFN9B8M91dZ
pnX/ZlZWpr6NBUHw31uCZ4qTs1hRXpzJ2OiE5ad4FmJrX+TC4lRKJHbFyjeAl9JHyeTMMkxGWFx8
dh0i66/h4UR/4q6M+69JOtn5525pR4dSP8bDIeMWEam6mUE/mkNtRpJ53k7nllihhsdFv2uqOmtu
k60zRI4rVnnZF8sgxQvUURV1dl23Hg7zoGidMTpa+dCs17R+0iI0tYVgI08NAjdec65PS+zccZaL
52d52ljiQEsF7++c8fssQYXMEL2rAH5QOzFk2fgxpUvcfmTlwoV5yC0Tdhq1SVQWe1RSONgDzOFl
9owfIGeWLJq6ce5a22jZmrO1MeUYLmmXlWeDpsnqaqumRH8xGq+wHnGCQfYeYvDQzdzlW6nUJ9bo
dNa7S5/FhByuZ15/LhYnV5+WtNiMIxywpe882xJLD4XQu83bJC3JrJ54CJx520ZKsuvA2nD/+E3i
LvE98aw4sIMWP/ocwgYJQptalPn2BcGeZLyDiBBKH0rBjHbYjMpMv2wpiNI78DLoZODhNc8HH93Z
aJ1zWDFv3MUZFu8r7Uadt69Ziddr6NbBe2CWsEoDptVA/cAO0GhjR36EJbNTA/+R/FgE+JZGybc1
yUcioi091PBz1RIItkY1YUVxV/sRu3lGjIQtpN0EHOZNdZUVKpdY2OMp6Q3fImi3v3bW1mMiIfQw
ZjVlFSymwCK9InLDJuW2Cq28H0bC6lDsrSdGHQIV+nJatqeiGNV46Bl7luGExrBfCWfJHFItM7cZ
0i3wpsXxvriFauNPCxU65nBVEhY/TYecw5cgMSPuh1ukL2u6E3A1TKqXYYfe6ngthuvcNTcVyNUY
+DiashsmpBnTtlrvcQL37Ya21k7+bS62ublnehFcV3OR1PkDZZ2Rs2AUZIg990lez9RMLLOHz31s
rKL6IJ9/nr4WJkN1yDbm6nJvKQ/gm6dgZ5ZA3WZLwTVdTXDM0PiljXbQiZPheVAp0hHBmT2Ufr4t
ctn3JHuQYwCiglLaJ2wqJrIO9AvwwydMrrfuXJj/sgtT7DOITIpRNvl58khVxkQx5FcG7n4yk908
sx0mxSgT8t4TLSRn2UrTYcAE+52fvXyzvOce432UBHzQPTgRbC5WfZ/+zXF9mC7qJsRbrQKJ87ld
4tHzITKAQgeOyjqYVheR3KlOiKvIYJaBdkZ/MKhPnflRwp7uKsSPlweJ7ijiCRuDeeVkkgulln2S
LcNCGRAqjgqPPjVFZANtGGeNfTVQPc3+vqq5uEt4kvVsIJPtfpvrioe5T3lNN92DjLbyO0GYPW8T
bY8WA3XtzE1p7jhPZm/fQsDj79RMp/kz3zH151U5jMG+2EBL9ixTgAuKB1uKUE+Ug2OHhRZiSXbT
OhoVYyfGBXFrJYBkSdCDF1Y3npAJw2deAtm7+7Ed1+XFcAB8XD8ZCECKgsorauBvQkzw6SL+qMev
oJw6WVgVrDQ7SsuGdDTJZRhOdU6Tb7MTUo/biSloqZOwyfNitY+1ss3hyTQhm3ZC4BTUDL6YVD7x
0EtX3DOIKAxqkMRibTeLR5nGU1QSJPM8sNX2p3Xgrh/obCCw4ThcHvX0LHYjgsJ97MpiiEMiF3rk
sngEuZHqyw42+lHkltludVujepEE4CePSZvUxd4zRczNswJwMZ/Z44wwedWIAI7eDCgVJMnFKmnT
7tQ9ugmhJzx7ZVHl7an1xs56iZvE0buKapbixKwq0xO6/7hwfZ3XuYyPHJTY+GEV+tK96dJaQLSY
U2bG8Cx5lXwz1EVsErSVq/pdVtnmuK9Wc5SEyUBtNklQ5HnO1am3CG7cB+2DffBpErbZYBpQsPUG
1VE87hVBRsWdOfG2nmHc+vbF1j0tjRp7z3q0Uc+K2zilTujWLHvHfKnTqFJvl2lru89y7Q5nK0JB
fVOQiaS+FY07y+PkTJN8mkRTJ5et2LZe5hEr7DfSHmteFHxx5OyrWTur60dZqyF6pNNnC6nnlMc7
P0xjte29cirPuyd5JMm/iijj2PAdJvhYwRQUJQrWyStn5WPnTaYrEETbe7ITx808KpnztQzAWtYt
Q15QN+nTvJHK8jDj78qeVldljdhtys1cSZ9H0c0fyzyM+au3qHx8jEoaUo5py95Vha3CdERG1whw
MOF32GZ5eUwItQZbldX1yUxV0r6nW3dJ8nGc1CxtBIJ5jqRq3srcdvaqXkR3j7TD01XgWMtswHyg
oKZiZBXCXG6LKVsQQtQMVz1oZNflRIAVYjTuhtY2d6wf5ouN6KF+dpqUdRBdllmTBjYI04ZDapQu
AeQmeICSOPeo/ZK70YpHqi7I4/ggvafa3p3EdeAn1xV+e6lKIfcpI6QTVuiEl7dmjOawTofxIIdm
eMyQyJtfOrEuw904O/dyJm/+imCJpayIaIvEx2W1mfeb6lYjdCCLvDJga51mJ5zNDErKjghfOWSN
VRtMF25vI5TyKFAh3p6143tbb9rL/ahA6soy5LAwWxCJ2xqdOOTryt4tWjnmVTMou38kSiBejwJc
e6Pfd4tBlCETtXPnXUicV3cmKNMKEVGYcU3vt6GWIRh5S6r7TpHQUwSYl4ct9lEYorpBEtmWLzGH
7Odm1Opbl5R2cjOBRM7dMZ4Gud32xQhIGzLsid4MKVHKkqcuXdMuDjPu6QgWRBFned/JBeh1LyeW
afucjR0gSTjYsVt+siqGttGH4cEeEA5bikeCMCTUnl2ANH2b3+sekjQw8Y7co4RNGYyrg6t10RFp
cJF3lXbG9k6IDZjMRXQVSwfmOyb34kBSUFR+12si5POQ9YnzBTNXUaK4pwnZ8mBpcwO9cIF/9wQe
P9avTMxFv4ZA+MjT9ioBvL3vjVjI6LOG4J6XTz0q3LG+Rp9odM2+kYjuiENMiextdkO11OrzJFMY
mV2k1jn/cOeULdRP0hRGhbkGHGUI8sKIeOhUqKBjlIxm6RjHIR7YZK4MUxdO82AVG+BbYKD1KG4M
XD7yjlfpbQY/w57k/VSn/XomerVMt+NcCB68Pm4EDzlynFd1awXR0NZ9cYc61jF/CIu4JS59qp+R
x+Lpd7PkJmceVrCDZhlN2V3koLLvaFwrvOre6zK46sBEfZPcYlYgMmKw0C00O51LJKX+Av5UND50
jpsd7GaznVvJ7SIh75GSic+mB2R3tkU/yDdN5GKfvsbOZmNTNh3uM/FpHS0Eam5cNMuNM6KM7p9J
CUJa+HkyIQUwBRTQUXDIEo1fAIPO+BqOOo9GCkiiMhvB7GfVEFC0iiHaTiiZ2rQ/YxIa8g9vJkpw
2bdG2gy7kgSwaDs2aMKtBg6LbY4shdaeh3CwJMW4oWfj6uZLudqaz2zGg5h8OXSJc6W3FhFWaInV
K783UId9WHbLIlsfZ03nfkndtNoeXcuyYzOwh3ye2re0jgpoOVtnotwwsxDTdDuDMxS3hFipNES9
M1wCepqqfOkTrezXNXWj5roQjbd8sEoM/QkKvo7r0EX1n1yXLdLJ91TzdHP9yXbi+d6A0uNWcJAZ
d5Efj3FcCWIOirjkR2kzkd9XJmclmaejpeq43qXN67g4VniK0Z/pFXAqRD6rxTrIts8R2cYU+G7l
Y4SCghlHR+jvvxSGIPrL32wTddL1lmf9/EzUtlXmodQeZoHciXKnDh1MC3l7PQBbZcN7hfbHiP11
zGLi4ZY1rdUPk3Yg6YZe1tgquRbEJ02f+3Xoh5X0NRwH6CQrqNT0XYDETl7YDF36XaVNRUo4fgRr
QQQKQPWAPGqU1dU4ZYazBnZfaY5aVeb93B8YI9vitWimpLCRUKO9aa5bc0PWifoE1eNXVbPktrdZ
p0i/PswJ5eeajKksBreGni9W8bwYS/6ss6RIPhHj5io6QQY2MAb2bJ5my7cS8Pv2ISPiEzcLehe4
90CjKZgwAqi2HGIWIt1xpFkNTQo/PAYY7AczW6UVX0NikRC6kyiY1Y1F/GI/njl5J5OW5MVxgcWV
XLYHgCsKOfemV4hv0mvt9JvuEiIGFttY9de8A+CQwWTxjr4KeEhzZ9DLiGnEStj+en9JTHMQvuGM
Yvlq242yw5KyKUeH0VhfbvnOMdbmPOieThXf6im1PC8Vkq08TAfgLDvYsHI6JsjmWI4vGSldEus9
v1qN5Goq4Uf8RTmDPPbJbG88zhEY1He4IGsXO/hWGE+GsaTtQ54hdTECCAd2aDYjmLCAjO5xxipD
GWechwT6CFORaJHNZWC3y3LbxpfJgFytLi/hQMRgvJaz3Q03dRfXoLzJZC7PnBM1ejczhuZ7nsuL
waMeUVRdHEHpkl4hXhvo7l0F98cdv4uc4R04Pp2vi8WU0OKRoCgsu5YmRPIcSrRNKdqeDvS0hvAj
4a8NqpwK6A8ssg2HatKs1gaIw8Zdn0jgVgupyc5IvY3lcsrxfti0FK57XEUpmiEuAT0cps1O7V3r
LmzBFryN3bJmN7jHbsahj1NmPsfyUJQPteZmBsyCzj2saG+t4ZAV+FeyoJjW/tLktjqgq3PYG1HU
XcQhU89rdRo3y54EeXnxlYn7KpN3NCiOhJOOcVnGuROQupiZyReP22yr9luKeQABmYSMgFKvIGWb
LQBlS0BhCFCsTe9Mep598e2uhUZ+w+Ckk/mYluKy/o3jYmonRDBROdEOQ9qGHE1s1CV/gIxmeX5Y
HTSY32Tel00ZCAHQ/lnWCbwyRw/mKwa5DnjyuIG4jo8ozEnGnZK67D8aE71fwUFDptyTtDqB3ScT
AwwV9ELqJjKQWbEtji+L3t4urvtlPm6u7QjiFI2FmdPncUs/IES+yIaTnrvY3cnCUjwHdBzreN7D
ptVMfma3RPNTGpEJ/BRZbWE9yQjdIBwL72d5SuFkjSSInbqBl59rRy6Bbc49d0BSLojuyMws3azf
4URO4W2raC14uqxmBOIM5t+Vdxi42uba7qglaC+UVVqjPKsr3E8Z9o8Vl4lnG9/yHuns3hHemr7k
4E+ovVVdoMt55LGlkuPQjlX9EpcQzj9KZdvW+kg11OLBKlhJCjOexFkM8CtrxNzMiMIuVsibriDu
Y9d1yixDt5pMN/L7BHK1+IQICfjn+2K0c56dWGi05HnfoAIu/aEEY8t8ozLsZT502ikELBiUevx9
QJm3XPFGjVv1kparqrdDPniAO594R6NN7jKPlGCMkI1VbcsNnlpvvIpjtDUmw2i7OfWDAGwxr0ZL
uvJtwAEq1TUAcKWuvbkThGulpg10SxAQZ4pVk5RwiOh7Mp/zFTpi8k27E91Xr0BtCjFYehLt7gVy
TRofjWHvQl7UHE8kko51L094h4yKymThUZe86A3rACbsejik42puLFarNs23qMlLvdGKhQ2EQCzG
nkBPIxlOCFS6WOn9mOIgwgJ6KRdeCHUg4HH2V85xPuiF4gwA6RrzVF68FwWAPQJVgjC8PEgLsYjX
DjatuG02oylYrmJDIA4x6rRsH5Vd913t1/hCK/CqbOta/qDJOEh8rWXjTVe4Y5Vh7z2I+s07zpVI
0Ew7eDOrM7RAHdmBveEy2TcZuWgnPJUD/kYxLBR3hAkGoG5ECzxk62tHh0j9JS090yN7ZOVOdKH4
cejXd4SPaPca1yatGf6MzhBxWN6CVEFyW2pcEDTiZhxAolYaNSCB7WXoA0TQIw/1tG+72j1gYiWm
9YTXXUcHj4ifeCAxHp/lIZPZKjzERE4y0N9Ml2w/XNvMcjbh/NA1vM1LPnB7A2yWsXcugAoZ350O
dcAx64tK1kEyVsMyvNfD2FXLU9K5lETteAiJ1UL4aFZ4LMaZ99S+HZICX0DY1BO+nFuaehCzYI7T
URTMQA6rgYAdimIK7ASFfBMYw1xuy+2I3s2cf1igI2V900wlEopdOzSpEKuPOIxRf+9ctDMRGrCo
N6/J2ZHWGK7zFE+xuGciV93YY+oDyFef80YU3nyj3MJtlzPGTpsiCqtn3fNC6GDWxvPsgXinARfe
ph4WJSJ+p3lt8qq4or+AdMt9CTAt0sPUdaMyg7Kz2630a46+suGI0w0KUZ6ErO/3aCHX1nqON6n1
XAWCSYyc/F2CDfGSoDqMcaabT5TcLgo+HX0sHOHFwQtsjzlXmYkb25gghSSvdzfPOA9+ZDP8Earn
Iy5G2dmo0vNZZumri5LdHQIAnMr66jFMxi4mJYQNub8RnwPkEC+iqM5G1iTxFBr2DL2YCW3lYjco
aYpqjyhVd40TZOCcSeXuoHWhECtsk1XUsy1vI+zxIUfHykzgI2gXa4eQmgVyfQK0Tq4idMtzcmVy
VkT3YjXc7dLEnUEkfnReq/uPsa0KFpzH34Id/vN9+R/xR33/j0SD/u//xZ/fedhTWpAMf/rj32/S
967u6x/Df12+7f/8Yz9/09+f6pL//Pkf+ek7+It//8Hh2/D20x921QBr/DB+dOunj34sht/+dn7F
yz/5//rF//j47W95WpuPv/3yXnN/XP62OK2rX37/0un7334hEuY///i3//6l27eS7/qfFMy9YWcb
3v78PR9v/fC3X1zrV+0qk9nXNBzXcy6tn/PH5SuO/NWyLSKWJVOBy3+RkVEhXUn4ifpXJhn+bbuO
hXb+kt6HoufyJdP7FdczkgD+T0oOsf3/8r9/t58+nP/+sP6jGsv7OkU+9LdfLH2JbPlzLIVWSv8p
9yY3OoX9McK+o2f9gcrRNEOedCCBPPCNqAsqp0/TO5DspMTiiXdCZMFaGNh2HmzoaIDJxB4c43vG
wNW9eagfp+eaU5GQrx557MIwNHpbYKF2pTFphR7dE6yIUiv0RF1Yqb9pduTPGQt+d00nIlv/ZIMb
BzObbnTi2V84N6j742qX0RWfhJExAkBmOmrEaSwtK7/B4oqhzp9lm6khwLyVeEFEc92679dIvsqZ
lOHQa9dZYpHbRuNB57YunjajcKsd6pJqub74TNerdK7pXfNtsKT7rU+Gbk+sake1BxNmdO5ayOQn
cm8JCIhdolXvi9YlJkKLVm3X2izse0CkOduR1xxt4UqivrHLevQtKBlM8SL02jY7D8eH4VfuBikj
8k14nyZ0lsld7dLKguZZb/2XMm3mKIREUePHJpfeeqDjQWFKci3MBPZUF8kJEb29fOJ5kcFYKnDO
cLNFKUJ8It7sow5KzEPFgUri76ZT79rzEtqZ8Sk73nXhOmV7xg5TjCcjazfzNHpOa74kVpU4x2LR
2bwvEB3zQg22e0ikHqFY5vPNYIxrPk1NmHUY24Ll4nULV7avFim5lH1AMzkV1z7ggVvsGUQx+0nX
WlxmfGOuXyzEKsspi9ZJs4CKIvdusAYgrJryrc93LjNeG6JiQIExawaYz6PpOs0XxzRaL5x6Wapr
PoFsPnsLcdhnpHubG8YKYQFJMmJ0DpulnOgGw7KV3DQupToH3ASk2fMcrNzeb5cq+8hs2UQher8y
3WUFOAI2dLPOb7q2sZxHB+TruYa4Mz8UlEVxJMByaPe1Ebclr6Idc9wP6Muu6QRNexySOYZ6Une6
5SZBsOsEZAokZG9l9pQ8eLQDejtHeQRSb5mOIX1QVzBgJeNokjdjkXjzTAYZyR19V1KzWWqj3m5H
r9EZohWhcam7RBguA3cZlG1bziER/egKY6QQMaMMlYqfM8GL9s1OYKZrtpwgeLty3engRbFnhZlr
0voNUwQp+xTDJNqVX5OcXhzQP3Xgby0LKznpSHsZKVuVfIH57aNTUTR9fw15OU2vqAuG8QbDiCzC
Hg0c/sg86wQOd069FXUqqSkENK+jOBBe06CTbKGQ5oPb49nEtsfs6Lu9tH70ptUTKjFnmMAb1FQD
V1I7qBNDBBkhTuSIJZBT3i4PosI4sdNEelc+s4TsrpGnwMb25TaQhD/joXiEhCLWaLPRt914sTO9
OaiDTkj219E3ytk8ExnfDjtrqVHF6xzLpY+ZuEeyVI0DSuWuimCONxTHuySCUOBWr3m1BXmE6kp7
Rredpo4Yt6+0SGBmK0zTNIJGe5m+RWQcE0K2DCirTdGKnBTDbkyuWoIVMoJIXKPY2dPcOzdOhB0i
hLOZMVjlgKgHHHtxdSsHxZKD1t3GTs1vtFroAUB37VNFKNgS4Mq3k8DM7KZ7bXpXDsQOMGq5C6Q/
qUDnHFtrevS0saon8D6B5pWs8JmQiZ5991BHkWPc82y3qgeGKjrnUwJP6OZdUOPwoQtOti0CALk1
m6FJQk9tabX3oObLK0yTI7oq2ykw+tUTMq4dN1dOlkoaRYTVNl7S0JxzOaH5ZEsU74NJmuFqYRTw
WwzYL8bK8/VqIPEku6MEtg1ge9vgUhcdByjH5QrVymHWkq8ISEswAiEPFAG0fBqFfC+1UCIUruZA
Hxtd9/vCHfBGdhuCskOLgI29Qbqud6iLzI3DoZWWS5c5z9cQvddaoVqPCoODV2XrrteFO4Y2kP8T
8SBoK5q6EvmhHJJW7PPSToczxRHWesZyLNJ95cnlO6n1cgp4sumXuBfDixNZHcnqbe2+VOj2nB91
Dankb7JNTF9LwrEDYXvzGHqRa0IP9TA7Ib7CNf8Cugcjj05VxMNXhMgEm0MtgQWsGnYc74mzyrfN
K0fuSyZ+RCN5QRNw2JnZYvvoOdMsKFltXiwTQuTKphuQyA2mSJuQgCn9MhXFFvHxSbc5dXa92aFo
VPrNkJcwC6LrvSzB+FmP7e2cUoxwkuIiQxlioPs7OW7K9keejpPfCKjpm3phETvATzXza0yfDYk9
MWrI41ap3N7Pi1iGmwTp6hoYK8qPi0JHI2EgD8G4yuyo0Xymjjle21oY7RroJiqG08KmTtsGcndR
QaLiwcrDgaIfB5u1jaUB/kOCVpBX0mefVGWMxUGudTd+UySUXObpHiezH7VIUQBzJTEFBueotWRv
MZ+FeJ+4tEcW2XRs9ffI3Wwbi3xirhVbDblme/5n31yhrdPjNSXAhjwNKMe2M1N1Ez2Db1ZQvGqk
32qXo57GL0SffLPe5YpjEf4BpzOyiLK+F3L1jM8DUrnu0XMckQYGqV5baCIf8G4XzsR0R8BMdd20
afWpIajCcPdGjIv1oimwAf1aS683iTUMJXfKYNp10FnQHbd6wU39VCROM98yE87ZkWQfyjnLmeH+
PEQsrZ9rdnck7U6ssPRyD6qHtnSml6W2suwqpr0k2s2VVbe3NuSd51PcW1i7CawV/mwbLkdw0jQ8
1BXck68ItfBCxSrrBLZCsrPTJMlMyNDyVh4KDTtxWtGdtiFca1mAyDVxfd/1MDSkVaMh2/V4lM3j
RUWf3Rmi9ebXtVLdD/Kk3YtqOhPuG16UNfne9V4yFn6eoNXiCGEU036inY09z61mcE/Km+Wnulfm
/M0uWqNH3zlkl8BtW0SHRS0qYwpbc6e5Hbo8mm+3hPiP0LXVBAoxq1zDR1IPL5bJH3STQY4PBZv0
twltYP8tY2trbhnF1LrQ9m5Y2zvBRem8G8y5zK4YYNsZh4Uupv5+1LrtDoj55o3AL7bV0kHYZJ0j
0IyEGqcFZl1eJSmUZfyFYDW1PmMSGefl3K+kg0zvqV3HVb33ioRKhX9/qfrn69JP+9Xho74sJf3/
BzsVgYt/sVP1H923t/R7/85q9cdNjO/6x1ZlS7Ygz2UVxmYpPeXylX9sVZb1K+uRNFwGYyzJv33l
963KMn6VjmuyMnn6slpdAol/36pYuLSybEMCRfMod2zn39mq1M9LlWvatkSkaElt24Z2+Q1Zuv6Q
D72O3eKa/VRC/zVTSGzQXqn13mpL0++sjMB/RMK+MTmEZ8kouiL+7Kzs7A4fanNaSQ8PxUq7LVLO
EglZTiBd015tw7Wqo+kSufupbctphy7mONhOEpL5NO5GEXQI3O4pj06vogLd/OzYVyD+y7+IxjR+
The9vDhT80YZGGkND9vCnxJ6t6oA8KuNdKeF++q2623imr703NtBO28Iih89nX2Oamqlzc59161x
rZYmcNT46m3exx+ui9/32T/ur7/1nf33+uoqPjKPawDdn2STRq/88zudobAhMTKvdqLNvrBKvfa6
fkjd5ppgBRzs1hEtMe6slBCrBTSEpIOALHrc9c6POIciJQ/gm1QJjHPv+DgwkdeaHa2dF4A7dXq/
GUiCJHNWUglgJPoF5XO2G5mXbQuDz5bvaonByukyK0zt4UFsmoCDFHGlU7z89Uv9Ob6SV2pKLmhe
q+S1ms6f+7QY5JTkkSh3BjHqZ3OOrYMlP8P197syHVBA5ZE6AwX99U/lPvoDPPD7T/XY+CxL2Y4h
/5Rema1FRuhLxZFv6IcsQeSXOeWemMcu+OsfdAlc/umDNLlfCB3EaIDEAoXvzx+kWxcmU++A/Xma
jozK7Q4OcLmaDO1L5PTnTS/R7t/+kTb3uuSnOUg6rD9dO/RJ2wMiBrRx5HCcwc9kUA7uA61JpEN5
7DAL7NW/eD9/S7n/0+vEtKttiwhXjzf1Eoz6h6PBaBRelblfdgoW/KqIrvDLP09rdZ6b4ryp5a52
tkNsKHQ7o2P8i9zef3INOcrhOYUyQPFO/+lcws4fZXNULTtZ0o5K4tWRckIfoMJAfKqea0c8xG71
j4fXT4DgH+/Rf/ZDQbM4Ei3LQAh6Kcr6wysW0RKZq8M0jvLjLjafbJsXO81hNVmvqH2zYLNIJvjr
j9Yw/+/LyeFydR1JnqyFO/znH+pFK+63Pl9RObVfRRrfdrF5i8gsDxFu5GFfzu/WmFxrdChh4k+O
OJZVnv6La/qf3DyudCT4Hxo+yf3z8y/RQCa5vVPwWafLscoKhveC66tO/8Up+HPV2G83qcsPQrpE
iBVO2T99rNocMkmE27zTXkMWyYpfIDlb0/FyNTcTPErGvmW+/fVbbP/WlPrTpWzxL05gk4NBKS6s
n18epi93TfB671LLHZGlJg+xEOU5R1+GlgmFO0XHTMEnI8nv8qX6zhWJutNCoIsk7JsoH3jHgTPy
Rh0AZ444Rp4pJuvprVO7cqq+D6J4Jjrzpsrz7YQ49TiN4johD8KHlYf8RKXkvE2jIpk5QT6xeN+N
xoRkQPWei8OSP81J9d4Z+atKy5fa2L7AZXxdsvxO2yHhaU8xohZCgGYsBMStDtMSMnb6PfSw75Is
TaW48eZC0Vtusq9U/Bmk80edTlht6/Le3ibiEd8TnrtLjNRXp1+IB7rz8vShXaLbZsZw4QUQHUeP
NciY5Sdi+bDGYUCh7QCR90Wyumvt7tZKt1u56TsSVtKAwJnHjljkNILZa1cyJK8p9TwZpotaOL61
gO597XZEvZRnOoXX/8XeeTRHjp1Z9A8JHfBmC5NI7+i5QZBFEt57/Po5qJ4YtTQxRsuJmI026qpi
MoH3PnPvuclqq5IfxyaPXBkP4EZnluRlav2pmr22VyfhcV6XR1qXXKc6Mr8iNr0b3PDNgd8hK3/p
INexhKllAc4latYuC8AU1dUTLoT+WJjZjVVKecCajLZISBDyFLOvmgFG3LCPjzVpqj4S2p9RObNy
SYFGVe9jG05OR3mAuyREtjxkD5X6TB+N82WEhAd95MAqqD3xZf6kUwZGUqFRsQB9SUtAcBzGWo7F
HtUEkxYyQyYHsotygKzbGZGKlGPUXFFRibM7RUtgnMNkMN0Wv1067uQFNV8nyo03igJzInlEml26
yRDRySWVshFUMdhrlfBqhL2Prynbiyo2W4wPflCO1WFM43ATZTJLFrh5adgE29C6DFB6D0uq3zGh
zUcByM0WzbtNu4z4UBt6DK3Wjo8Mxgr/o1dn06GDWveioJu09PCW1jK7uCn2+4hd+KSWO0i1bgzT
tLLGB0V+miahe8CCu5Wjr9CUC4fGMvDQcb6pizrvtQJ5kmhhu1WUTDwwEXc14k1BBxA/okhujcAV
2a5D68L2bZqSX5VFM2vWoi1E1nBB7s0iAo9I3J8FI3nuhSF0F0vTXZw4tZsHho/1PXaLuHoqrPlL
7a3nlKkDxgvFzuDw86JSCPGu4uaDkbfwyrWq0W17flGdMYx7dpqs1RUtY5kpsRDQQgAW2cJgVr9M
tlElyo2Jf+iEjWAjFtP8ugJxl1HpbBjAQQJvxWUL0mK20RvXnmQ1o7vMuU+Jg8NBCWdPnc8munmb
83Y+wddwWNRNb0Ul3wOjhGaZpIsblEy3RGswN3VhooMUVeq1nGfUqKEO6Gq/Z8Cqb4B93VLARySN
pde5GlR/EEFVKqOo8ORWxVFiEF1g/0Ml3aU8oDX6r1B6q0AGGO1OZvoitrnmNCBhfEEFBFbgnS3V
WzYAwhK1Rfa704goaz8Mw3ek1Yyd2/ZdGkc0qFLVb1s5GrwFe9AGrWfmapF0t/Dqst8zv6yJzNJW
ueQzGDwCbJoEpWGfhW9nE1iK1w7CaQlRgoVa2NlkCIJQFH8xrj3EyFgw/xZ3kAngreTu3JNMvAKR
IFn0plMH048czICHWu2OvijyZeEQgg5zRHSMdpwUkFwwTaGlLn2UHG7eQeRrRdlytEF4N6rsao4p
A+dkIsM+zU+cX90OPJs2q69YUE5zwZQheC0i9LBJYOhs/Htalvl1pT7YzG/Nfdta8+Mc48JXeZMF
CZfu0MOok5mQd9OUbyrV9GOp/iym5IedenJtovkgL/in3lVZvoXhmecOoklaPXaJ5s0THZZ1kHOi
05h0zL6oN8DTx9ApJn6qiIQHe8RoeQo5te56LhabkDM/LBDjGGI17WphXpym6t75gYpdGhc4VCZG
lujvEDLN3cTYaqptdHiGF9ImOBngmcscEcKIiQdn39g69TJlm1hDAxYHkp+mQFNhoQt3SxZYz4cN
DulK9AckoQd5pkGbRXuoSaEaYdIFSoN0UY1hJrygJQTtWUFp7FGzbZNpxFklInRIFfNZDrvNaEov
AfAyPEOcPoDeFsdomgHHnvHdW5itguJpbnOyODGUenGDK0gv8HorK8sEqxRa1CAbUViQMORxUCU2
+H3lQE88ugLMVgQudverj9vTJKMnVLpzsQDZqbRfhlItm6gbzoilrmHcyW6QL/cuqV4Ao/mSED2k
mfBVgaKRCiE7F+NDnc6FtzQkYrXI51QApBszGh7nKGcDkBkvbQaktEz0g6QrH/W8qHyn5UuDId1t
cQ7jk2WkX4PrleJEvcoQ+xblAU3WdJxqEQCcQo/cIknfgJFG1oTA22lGLoVkuEQt/zX2jHe1tQ5S
1z4pklTxmLitqkcPY6LfhiI9YSJgJpaFXxUo2ln251oQ73kgvxnoA/TSSC6qZWQ3LeCWBSXgMRQ3
nYJb0iagYH2hxz0+oJ/YGLY4zA90GZ+g/LzlmAu56PRx8qlb9bjHWrQr4tgZ4aLge9d5ZMT5Oxpz
1kC9SUmkLa0Nr/QRpLe2/e+rtN8h6v9QpGkiDaMkqQwiVdbG/1wIG/goM3b4XD596fepdcswnm9w
Oah43HE8QaHL8TlQX0xCiBq/og6qmxY5ajZDYRA/yhUAmvHM2Rp3b5IN3ZZl77wzEkAggVgcQSuh
z21fl75oH+BNfBLg6llBdYcywEw4y86wQL5Xk/UemA7Mf+Nj6XPCx+FIOEYpTC7i611sNMK5fv39
8f8lNcL/YnD2vxMs/B8ar9Fd/zfjtSb/Rpb0D5M1/sCfkzVV/4N+mCacjoJ4btGiK/73yZryh8rz
DsVKElX6GZU/8/fJGi5bk5GcvD5pmsFT9tfJGk2YyD1umkyO/iW9wu/h0j88zgQta4YuM11jKPGf
Olhz0tteidTcS2tpm3LOmfjHEE0uXxUwuA1rBDogYqBvWuQXmRYfwsX0OzHH/Aq/cA+rt3Ervbuh
KePVN8BRELTc92KyCYZ0dhuxRFOzErO1fDz9/p+sZSBcN+SCoWj6n+Jf0Hv+c6O6NlEGzdMqFDVV
c+0h/9IdR+PU6tQDNFGl9pqW+ateAaQPuj7ymtcefZDdoin3mwn7ACSzLSNvwCBixtyg2UyjcCmI
lt0ImO89jv3DNIWTJwHVRZ/6gI3sS5wsp6sb0xWmHvCXpNgNgcwPE0tJG/6zhNJUOqVy3x+GJX23
eFFRDQGvQZrgCqHA1aCWV3Ymp7a0ABsUYgCgNXmPZP0gS92NtUu+LcfUHdUM1485gK4wM3K8MZGg
OYxPI4DIqOu+tYbsByB+G+YfiJub8Is4uBcQc40NY7R3jaV+ApC1S8W9vkw3RiRXtSmfhKV4j6Mf
oc3PsCpR/jZwISG0cEEUTiUau3HNDu6TZ62RWJiL26UJ4amLFzJwrqzrQDG8F60r9tlJC5tfctTd
5Hh8Vap4V0E7iViTdEl8a5+Y6G9Tvd0G2eCKYXIoFJWQkvIHt/y+X+rtIioKYQuAwwmQfu9l1e3L
5EGV8B7KjXxHVXrp5+gOfApvBZd6ChdzXvwR4/DcsPcppyPv27naCnN1rNLmgvSVbFsgg1Kj+Yaa
bOroBCjEBz526FLxjo/6ZLbRoyLDTdzJSuhbQnUA/HTBTfaWm+EZM/AuR8mB8nhvxeqjLj9kpQlm
v76JS+aSMrZFTu+WebYVKxmG4EevtI4IZUiR41PcWXc96V7qJbswUOzVeJf35YG8aa9mETJHpxDP
aTsbjqVhMQbJdV4/DGq7XQm3pYM0ZGXsmsMtbrMjq9qb2ZpHMg5OU8OJLlWNK9c1fXv+1uApn/AJ
EvBF6kTgAeGGz32BC++onfJLiLM3TVvegnx46CFDNqXKNmvedZTu5iCce2k4dLp6wmSKSI5GRBm2
3KREi55I6sF3WCsfoSa9Qj4SnE5jhYtxwS7FdNNUFPnCoY6UE4qbPbaMF/TpV7NNBWeYzGOEEJjA
7FOaBsdWQSKYCp+pMh3rPPJA2XwAxGKK3SH4XYKEbO/grRZIX4+2QP1OpGtsEd5sq2qil563lRQd
NQ6SLBd2HUbeLjV3U4h/FnFpPj8JgfGRFJTlY0EPP7IVG9rmszDFx25kEIVwMzXBeMUL27pBxGoP
IthpcReWw3g0yupBkp+NPjnjcHLb5gkDgCtPlmepvTOZJHNo0RsC1V9BlpyB4SIzkV0CE85x3j6H
iM6YACg/06KyZ5eM08aKpj+fp047rf+JKYNzmZr8btHpYRQ8MXS9y0b/ylrxlgTKk1Vu61x7r+d0
a4LGhZHy0arJB0EqD/2pbuVHdRi2JmCJqpROVmOdqQZOyxTtCF2yq7A5okFBbZ7XT8vK91KS5SLm
1jZixTka1bYIQdcp5T0saSKVfPyuKBmrZTwivu75bc1Opw6AcIfpe+DUD8LmM+7710rfW8zB+/YL
au6vMKF67i2R9GEBF12piGCMtB+N7WEkYmKfeViQQSNSklYxgfYShvVrb8kvHUX+OhhqTRVZpHht
yXIdS/kxQ0PtjnH9agI4RajxOWfzQeqbbTbl27DMYVYkj1mhvxRB94CIygswBpmCfpp5WyigTvFU
uQPRf5pa36RJvpZydsMmgd0Yiyq5KtsMcyHRp14vNdg3ovnY59YNfM92/RWyq3yXl/chS0O7FnMP
86O8rTR6BrPgNIxpsrsHRdGO8jLs0KJRaRISM6VnPclvnUAMvXLRG/O57sxHeGqvoTDf8XXBRccS
uMwPbdhfhAkIKF+ElqYPkJdPnAEvrXCHPCM4Ah+OtRSr43CL23eIhRY9KkhCaFTOlM7sV9SdMbab
uZ4vAfMTdNMnsTUeCXexwRfoDtprJFbJS9QKxGpFR+xv21BnVojxvmBEQmIIfZkAGXQ4FEOyLUtO
nz4/YG7gWwJmsR5g3dj75ribxfRUxNYPdFzLXYdmTe1reKaJ0zxZXXHBDuOySD4X4Lds0kYvZiBs
a3nTww3sE/VV0JaXwZw/9QgpUQejwRLJdI6K89TMsFhigLl1Kdyy2twn6Q6468m05Csrdk7n8LkP
hIdyEbZFE295LFywpntjSvaT9IhO8iid5znYF0P/JpT6TdLyQxA8x8PyoPX9VZHiJ9Cgw/zAj3Zq
9I5Bg2K45fK0jvksZA5SoDwLmnSTa9WzOLiq0Tg3UvAKxtDUjY8Stnn5Ch1hlyTJpkOHnpMxxCMA
9POpITqc0ICTiIigLbfW0p1R50PeG1HCo0sPptDHsHrTw+611etnM+HUaw3Mfd08+0hF6g1gW8Pp
PPSSpTtC7gM+It3GctmNVo4EJTZyh0DJF52hqDzGxCSxhESxUj+HnbKPhY3cNGelSN+CJP4W9egT
2+ZdjSEW5SubgO92DiDWhBxqaX9p6uietPm7ZlQvtc6VgWHDGqJHDNF+pLyPkeiy2H9Ht44iUx3x
7odHwE9iqvqWjsCqnC6DatyHTH0uM/OwwK3vGKpw34cSKIt0ZsdfwuXsx4PBJJVx2RMa+Yx4ANss
i88cVRvlHSPGTuxc8oKe4E5CLwgwlZPoGxVwwgxmCkuMdVLun4bC+LbosYnEKZ5rILwgbkRaIxSZ
aKyiuwUfSJ3LeyOTHKvWL98JZ9zw5w+PQawyN+vrrAyaG4vhPhXnDUI/H34hMx9tK8Wqx7eAo9vv
zcIvNekR3hoalyQ/TUV4mPT+jkz9DRrhUyO33D3a9lER23eWk1vC9PzSDxKTBJRGeWi6+Nq37dYo
4/dkWKlv4aXQKJiIm8kL8b3P4oJ0mJLhgUz9UeI/B820oKcaw6soMNRQ4wNhyfsAAtqpY2Z1w98i
cFzo36UReQZ3/zk0oXBXIXYXPR32EbNLoWaxkTR7qrxml3fjbZaq6DqR5HoC8eHEirpnEKD6bAHa
NOicjjQtLBBe0LXN1hDCqyrgGxDV8VlJa4RuZuDIetrxBlK6go3FMCusWrLha5xGdVsbxbWT8AYo
pbSDzZnwdzCxgo/5lErAWpZW2GiTGZJS1uKJ0KqHdJyfaHeo9pYJSWuAjrkFORpmog9wYguKYtmk
QvQOD+sFEChgGin4NaZtvSlUbiEDJZfWNgwB4VJQ7I0OmOfWpqJT0JOxeubrUA5WSKGLPtMrex7g
emA4X5fx2RoqGyrJMyFtPH5ioNlSxFpkiu7qQpIDdJnBL1QvAp1hBxCZAXRod3HMLxjAtssQ/oqr
+lgNiRvUgnCazAxtTL/8UJw8Lq0OTgLJGaBw1FR6ZKv5jHGhm1+j5gS0CH0kFDBvmY0PnGuRh17L
DuQKX6uaP5sWV0XfKevT6LXZCFAohuiRw32Lu7h1dUEPMTQ/QBPS3IGUn6ZaReFT8BNn4jmP0h9h
iUpvzLnwIk2xxan4pHxVNnz0I3wVCjChGLYd+wK7NkLL3sQio12SC4EzhulzJbSRLcUg0hMh2GYL
RCOzcgq6MKi9yQOZgSFC07ZC14w/cJrIS41mJ8VN7IrjnkIj5hSKryTtzU6Np8MhEyTaAPl5ww0r
hI1qG5zqaQMtNVBMRoSqdS9HMD8dm0+51nMXed1Rj8TWS6MGC2fHuEeZpA3cmWnP2A+2N1fZBVi0
cQlQBqMiNT/hvsSu3Nej3YBqXVHdsRcZUuENWU4qDkzUHo72SRlZHGh0qex+SuQCYLMSZGVn0GTs
M+BJOviAi23UQ9kX66oFKq78YI4Soaznu45dol0Uy3aAH73LNbh8WomkXJiY1knL+DSu8enF3Fyr
1c8naOJXW0UnloChDdAlRnEJjoX3OMrfoTQST8CoxpPFwSd6gLe435PAkZqBfKtJuKiMczYbOyzv
NaJGBmKVJQHwM6YUInQj+n1SGjYqwcIrF/0RM8k+ypDekn5zRls62qaWnoFxNDbrMfS6nO7o6FGp
9UF0l3JoDHqcMfgPpZdZnTd1dcYgKl4gaEfopadTpmhUU+0HhFqQmaFGjJb0SyOsdOrMO5wh/dDx
T2NlmzYxqGzbHAdM89QKTgUz9NjIQeUpCn8zssUNeWvKi1haN2x0jS/FMcINoLKPFuV40N1xPMZ+
OGHA7gb0aJU8BFx33AajNDoDFijIBoZvaOMW5pg7okbLIGXakFfuqTa9YIFQnVrtDrjCML/FVudO
ksl3co1qqdvIOl+UyXCw0bqtotDbIBnbKpF8M/toK+O9LyqjZjwPacnqu4LJfX6OATCANvyI6or4
xbWpbabvKoN9YMBCB9rBMrJjCReYmTd1P8Vi+bOS+iZWpP2AKn4nWcWDxndOWuIVe/e7oA+fqvam
DIN01EGicxeqThdDStJqIEaWwoVdjMdqFF5jEutZmxbFRjQKnrggxSCWmQqnqpVDTN/JIHCQIikS
t0Z2LpX6ynoO3oU51s7UQppKC6lmxctGIBZoc4BQAClUx9ckPFXCCJ9iXHQnjfidhOU7NNG9NZf+
QmQatOiXtGjabXUIuUPYk7LQzWrhY6aZGFU6+OlVr5+iJRaPKE5TRzIal4WCU1lEx6EBXHN2yEIz
G8vVCv1CZlkInIzSHmtD52r8R72u9wdN2+LCRSXzqpUpuVadIm+aQbBXWRk2SfM9a7qriiaxFfw4
BgMREf0FZ5GFJwAjr8g1Mh/IbnMXMTuU0k8SoVJn2oqafrlbk3koopyBsySVmzlQHzudJRl6bNZx
+KSRW64G8El9CINeeWzS9iXPcj+hw8lTYv8WhKBRJfQYqcs34m7uSml8SeyTWqGgEwxMhEW8Skcd
kJMrgMb1Mi6FJhpda0kCNJLtt9pXL6RCbhCNfCvRGspKfuygvWf58GVOws9YrVWTyh6zEsyfTFMU
Jy8pF7R1xSwJ8nvejIXXhfUGie3kyGr91Rr9tY1VuwW4dg6afCuuJbJASmUIvQMTtTDakCR6GuZs
D5JY2TIfvk5WDmQI/HMwjteg0a5qj+HHbDlwIoSR6Len2ctrxlm1njwrprqDd/s9yZ09hV2L1Cod
NmXOZy/GH8IyUo/R5C9QtrChil5xc0rsOWlO8QqaNqwZeOes/oyS+NZY6Y244hKnQMLxE7DUWS9X
YDKQvcgCCSnLMAYRDkKOqBHTGhjEVWxqssadhAs6gu1si+UJWcyedyV2MpVOI2r8Xha8PkqvfZLc
Mfpww+bNJRpUzZ/7cQV5YZKBziWRnaA8heiew0Q7Smq3bPCTAkWeWe6atlUeJ0xVdtXIJ/zdpU0y
XyqdjHb4HnvOi0psaydu5Mmrw25wNSlG3UDgFOclB1S9UlMF3hctMEbXlOo7Srh9LWkZ3wOVIgtb
R0SmYIfmJcFgw1DD6rwkV5kgmu2jJM8Xo/LBXTFsSF4Q4ZC0KBHNNjOhA0LbHefmkuLko+NvR5LH
RI7uZrbhgp4aMWzx3ai7PJp2i0X2A63/HeMSwJEeGySe74k8X1bqw0soT1+qUPhTvOGNBUPG8WYv
Pd5pfYqR/s/GtmSZq+tsaORJXSvv6FyVuHWi/IBzDbEAb2MVGhBLBlaNhoZbXriEACHQJCgX6E83
MO27bAhwO0VnPN4IBHT5BlxvcjkiH2lI/VLMvlJg67R02P7Sp6QU9vNErGeljuxyFSXxU2P4Jb2T
lAqNmCQGVF654hhtTgpDQVc9YqeugnVLwrxkkdbKZeAxUWEr2UsJJRciaOMoKAWFSFkes7Hf1K1F
OS0Ew26ZpN4z+/4H1DMaH2hKQfyVszW0MWB9TgY/zJiy5Zi+Uyl/kuh47AWf62QB4mLvPo/TC0sl
4BhzcIWnLm0ajJ+cteGTUSl3mJ1eHGgnySjguoDjI9CGTNX0qcesYObxkbZpi5D50BYtSxdxuYBC
sIsq/bQqnvliZqsZapQNkXAYtfqZXmGbpIDBCZlRTO0+wdolUTfnKqCNCfr4oRwttrfdg6p8Az2y
CKKmvOh/t42gJAKdV3MU8xRCpSHvy6q8dyLzQPDtngHqEwkOFgSIyFi/F8BoC8VYbkS7ZKwTx5xM
0UlbcU+yhNB4CmSljYDq3mX688aNSJishkK8JkcUKwRltXxeWtgANXwaZ+hGcY9RCMgkoI4Ebhr6
i3FCFWMJbphbxKzBHQFmh0lNTJpNGNDqd1K+p0wrnxFR7qZhlD2A5L0T3SG/Q5eXgLvLEfbsHFt4
rO2DVN6ZhSZt5DJ5oulgJCYXpcv05lj0geW3unElqwS0qNw4sQTfZkEEzkYy5/gRLK+YsUmZpYUO
FMDaokNKhd8BOzQBg8G37KPP51sjZ7Mca9xFsdDsyyKlG6RwQuC+4sil/SSQZolzQ3TAMn0gRNW8
qhMCN5YNv1r67xCmJrIl5SXpn0kR2Ft6dWXdeoJtwvhBsDq7ISAqBdbl0VFQzZOnlWjWa5MBk9RK
CwP4WDnLqJ+nsLyFoGltOGaGBzATWxh8ju8553wLYd60PailannV8Za7w0IzpFJvGFn7K+QUcK2p
B5MuNps0G74WlVwXsafkNg3eGyBeWFTkTxo0nsMofBWs8Q6IsrZDkb1n3AxfKqZwl30MqCxhLxsc
2zTVnpjUVwH2lTMqUeWnpcz2uwfvnGF06gKsXENdImIspksjc1gWMvOGOUzfazzm8J5NhBp15+AT
vKqdITpTpbKGB0jIOSQe8lEkfyQl3AsFFij6vQHjzZ5rfpBFADBs5N1jbehIOSpVcarQ6bBCnQsl
/gacCNzVoK+QpVT25ZKW0gJHolffEF8vOMXKTfylp/HslMpMYtaovQjZc5EOD1KyfNP+SG15GHSF
5GDpEQPYOxQeJjXyVxVDM1WX8SsVp33L40UI3Dt8dYI+rPGTwN3KMyZSukQyAN1owu0umO+EhH4b
bfA1dbXqd0CN7dyc3K76qqWIj9EJtHs9AEBlyEnbyu7EYfihTsWQIfpaBJ8dCROiyScXoHIGsYYx
A8DXXgyNAVym4a6A8LRmaaxJcmS/tclxxHe0GUmVDBtRos26aPq+V4J9lqPz6nqiyGHReM1c/+Dd
vAUEArUQVDdWr3kWVjwn7ttq2+G3xcqOkFoqSVbtOmrCIthQk5zIENyT4VLq8VmQsytmy02O9BlG
PuujSPiVk1XkyDy+JB/P8JX5DfpWAv2OnWDhxV1+gprAszbmG2nge8pN5aAPDJpwMGer9UTpN10r
ksGxhC7aZgo4ZT5EBHvbuvpTSALZpcNg2apO02w8I42YqDv5zY4inbogb0xKsUrq4hdR4AlS+jx3
ie/o/Gw8NVLJ3xlY93ku1kQ7A8sw0Zyd9KGpb/iLXgmQeZnG5k1PlZ85Hd/BmvBzm4cay+CWqQ0B
oKIdIVHvLR++5S4JX8EF7XPFo8Ko2EHNvQj3kJOjkelpmreR3yMmpWUwaROTzje61XJ70GrucZkJ
Yo8CUxRkL16Hnfmwy+PIayEaceQJje00hvmZx0nPDE/fkN6eeJrIwcamTt2B08abbiGnyrZGVXt5
Pj6LvI32bExnIZeTE8xg0JCdaGyoVpG2xR/FYPwYDTEP1WQQG8oXJK6oD11KfTQQ9oxFlBs0OOeY
CxymVjhSE6xUyFOkOOXeb0mQWwei5vSVRoi/5xqhSpsOX7DhfS3jkhJhp0QS+uhgGSDJUcGoFbLH
KnYhKs5eKOj+NFjfhh6IG8WMPDG19oMpsAuT9hJqYZfIkCdSjj9ClcKBqnFPHkxkG9ZPoMQ9WH8x
YobfHirYHW4zVYMTKK/gUIy9fMtbUNNEChkuUouPfuDs0+/6DXUYIqOmszX4TTb6rNHH0/EYycLs
68vMRyKHCBpRRbcCZdYtBOLgkzEZ4aDCw1BByyAxK7lz8sLLGw0uU1dsisSicZrFcwSoy9XBGsnS
eFWKqUX4tgajj9/wYYkpJILRT63hAXrjW6eT/5SHG4YFG9hgHHmdvpNxi/MTd1AgW9xyBAag6mLK
H3WjTm5LFMBDti5JGCdQUeeS05MDy0fss4UMskXEstUXvIhyLCy2rt0gtPbHIKbTNZX6DZj9TkwJ
TB+WhQlFNK2t7wC7qZAnrj0pO1iV+IPUKNkqZoIwqtzzfEomG7WhVl97DSEVyM7hOKTFr7YyK6/p
eLmFWGQR0twwaLOCZPyY1zrioVYiXAA376ok1Ic+97Vi3oKvK31ziBY4aKXkaGmFKUZ9bWd2FQuZ
AN4I/JVS4nmeF1aN5g4N0ylu42E/LN0Fdo4z5A8LUwTHCBDl0m/rU025aHLIxsD8gMtOF5bgr0UC
vqtJLCZLxFE5oyy6pfgIGuR54owNkui5xeW9MWHDOtiQjm0AFGlKTIQy+U5rqsvI4tZpIuKwSwE2
AvY5MwCnayoeIEgAaWqWb6A8C45lPU8RIiYEcMC6cMivnG27ob4/RaB5oSUVx4XyksGSpFKDyKq/
mPk1zQX9oM/pTWLGteHzD3t1mKtt0CV+T2ytB5gONL0mm4QzjrEbD8wDg5YscCqsezKM0xsQCExG
wXwCjMc/bZ3bVXuprSpMjG5oUCnlKeBrjwUOBvDfqs1Vv5n+VnKumk58oJqPM9o2fn9Lq/Jz5HjX
L5wvi2+uytB4lYiuWlE+P7bctEA/Sr2NI7LbmmrwEwGAQgCG3JR/Nl3lpxk61GQVpKqa8MzF89XU
zZMs6LGbl5YfZVbtCr2gu7IpImzN8ufRGs4oSALo1JtglcB2JmLYclXFrvLYaRXKUrw65Jz+5KuE
tl/FtGoLl7bE1onIlnkv1f8qvFVWCW6T024CQvVwoxeOFH0FqHXxxXYPsvxUMgmHYX1vUPXOq7yX
GB7PHNXYN3HSRkZ8S9ruVQMy84IJFrqtPnrpEKnuEAkMcfT+CjJ84M0TKJl46biX52NRmvcmrssD
/stWmIMtHBLbqrALr9XaZgWDHqZC8xnaM7UAYrbX0TSraJuDVeRMYoyyiVfhc4ECWlml0AOaaPSc
jSetMmlA41hHQbgjnw5XITUrWwUFXb8KrNtVal0Lrsp+/dCvlyD5lBicV2E29K7IFtFq66tou1XI
1TIB1EuK8TMw1z9FuXzArTUcZZNM2ax5ZlabPRBDso0Sw3CIK4LSjFKcbzjdDgqFlfZTrVLyYhWV
K6u8nPZr9qVVch6hPR9XEXrOi0m6R3+sqidSBUnTXQXr4Spdl1YR+yQdKBjIU/8tb1+F7vmiMVIh
h7aGD2krqOGVVRafoo/XVqH8ShHcDKt4XkNFj9/HoT4r0dYbaOzDRAdqK58qUc3sfBC2MB0VNPkR
S7uaAQrEiwf9t2gf9b7CQrKilgxQ9Reo+1tU/hZqf4XJz9TNdxMXQNJkW0Sv5UjeMh4BE68AnKuL
iXdgxEMQ4iUw0l8qzgL4XNditRrEeA5yvAcKHgQUiSdQqB/6ak4AR4bFb/UroNcLVwODjqqVIM4R
NXb6aLC3ZqE94HgocD7IOCBqnBA8C2w2HiP8EWteH7KQ64RvAvDTTzJI1/pNkOcnWMhkR6w+ix7D
hYHxIl8dGBJWjBZLRoY1Y8CikTV4NeAKPI2YNwQeNZ+pFsoPfB3YO5rV5yGvjg+SlL9Elj9rIbIS
hhkmIl1ta8SVcn4wS+E6p1K/yRLtXoZjivJaNd2//d1mGOAaNHAPqrgILdyEchT8ymFR21OePxNv
8NDiOzSgGQAYx2g+MmXX3v72d2fghBUvxZIXiqs3T+tuxurWq8TVt7c6+HTeQQx9IAgTaPnmC4zO
r5WmOxFLE1OXjkFqQOUcTLvK1coJaf+X1TEIP/FTSPAQMoD8KajYQsyFzeoylFa/YYrxMFa3zepD
rDM2uEZ+K9v6LQnC17/93SGqrA7NCaumsHo2pdW9Sf2QXAfEQb99navDM1HMrV6Ror4Yzd1Q4tGB
BcdmaB+u7lCBPtwLVsfotHpHy9VFKrO3D7GVotcC/LA6TevVcyqYprEJWbvAlx8JZ9Y3qZkMf7rM
/l90+T9womT8xP+16tL+KMLs4+sbU/NfLc3rH/pTeWnJf+gG7jy0l6aC2XP1tP2pvDTNP0QZSJOm
GfCMAUXx//y78lJe5ZqShXLQkNAXY8P6D+WlLP5BjreF6pIKyhLNf0l4+c++RVW3MMBgjObf0U1V
X3+4v+oU8xAP35o/sGWKCBihjp9S9L/5Gi2OYxm5b6JuCgwuXr9eDcDTTfsvv63rnxrPv9oIJX4x
1b9xdh5NkiJrlP1FmCEccLZBBKFTy9pgJbLR4Gjx6+dQs+nK11ZpM5u3eFbWERmA84l7z/2X9HNF
XllImRGXutKAWPrpG5SWkbVDWaI3C+UaseTtoJXG92yRiWuwyHssZ7TnmtR2rVfC5iP5covMQmym
1ibmz9B+/P0Lrcrpz9+H39xA9yqlh5/zz1/EbOXYD5WIDqZUxA/loG9UAg0kM1C9ue4PnRETJ2jS
f/VDfLLKrj8EDmAMwZZAdIid888PLodmXpRjJodu66ZVEDLDP3qL0LYxat6NNxZPVjf64ch7monU
QQ3jWxM6LEQrRtb1oD3acXqee3hdj3//RYxPPwm+UnaUrN3QAhOlw33y5zezM6YXuS2bgzEOzzLm
tamNwgNbweC7yVt1zHJK/PEQzcQdFySh3nTWtwncFIqCyL1BRerEMVslJTG4nTvM9cHfv6H1ySrJ
NzQtw4bGJlzQaoAC/vyG2Yh5Gl9tfajH4cNxYVzwA2M16AuQlTAtaCoTrMAjJPbZOXi2su7ISe2P
rdyOxYupVa/Z3LtE4QomI809OZgd/REUS7BcI7mNCwvFxN2abNwwkXcTuB3Umzygb+xOylrPfFrR
5LAo1kZORVMKivmS64I7RQ3VjbNW6oMZxEbdbGmq9Me0Y7n+9x/h87P8+0dgt8exYdqg6fRPPwJK
Y9h6uc6PIGOyKGom20mCiOu7zRQi6EzhQ8SYdqFU7yRGi9PfP95dH9R/PTh4n/HDmuhjzN938ef7
l1kPEMoyKQ4ZaJvBdVlNYsu5qFA8W4nbbakgBzJ0U7VOAnoWFZ4HII5vZRXhUwz+k9LDIdsBfOTW
JUzgJBMk2mPlssOMHIMk9BzVnSOiraal2rYWNDTO0l57HR4o9o+QTQl2FOYlYOOKTevE+U6EiXNC
yzEgeLlbuil/TAjl27FfD0lb7XV/9uhmqb6crU3Om/Da5NhkUIHTnnoTeSJ18GkIG3kPNxqOeKez
S61TecxajGRhYzkvlooCRhrJBqeG+11vqovl4ohsm7y5cTH++OD3xI3ToSglneguDcF7llV+oyXy
sdHA/HfJ2PvRrLwAzgkbWOldhD3phyxl4ta2/t8v0ydh+v+9ShCBHdw3GKlXbuG/D3wKqRDtbJwf
IjBEGzedfQf+p6+vQ90hcQ5//7TPzyX3BHABXTcNy8Gn8tkkjojAJVa6yg81iEB/xpOCNmadLiII
CVjqYEyCCHTlPxJuU3SLXzwSn47U9Y81dBtzAmeXZTjmJ8wBcNqaG4uPt4oquk71yziLHd+VwR9a
C1yU/Re/7mcjw+9PNBzhAD3ANIGD7s+fF9SDB7sCOVk+DumFaoypxSot0uf+CCyVLe6EU9bOamdD
2B95DdwGQSVoERybPaCpeYdlu3dGozkRXhgQetVdzI5QaCcr71Ll/FazOVuCy9V7wbznoSJbh4K8
IB7JExNNzvjFJTQ+2d1//0k23gIM6cJzOP///JO0kZSUAZ34oSd9qaPL3zodopLUFuIUIvdgFdsc
NeiD0Ih4dCsCu7d1P4Y7QgqvbT9rQdRY1PhlX+/+fncZ6/X7dOQY3MrwwUEc6frnFxOJEUwnYqmQ
Y1j3Fnp1d9QugrE0tt9mvziyOG8OpAHhpAAJ8NWnr6+9z5/uSGetwRgwes6n12Ipk7qF/cLQu27C
K4IE36qEdeYqeGXc7QsKKr2wudAYxk3kp5E7oXEZIfQ1wE22bIXiL+5387+uFURSEySpzRvuM/ui
lhjV7JHXTUlmha+sNkjXGWkeEZ5nD29y7uUliW77ZnKvPLiljwIkvMbpfdTlF9BNDNhqK1ChcVqi
MTyZ/Zjs69GbL1nPuxClwLmzlvmiDH0nxv65b8IvrDOfMTS/7zZWQSyDpWvDovl0Pi0tGrBB2uog
YhJM4H1uUkRb19KeNoCor1Vv+9GIOJ4dYHUSJaFejjlHF7Np6VFhSW3SXL//4jb7r19Vp+yxIB0L
B1TOn09AMZn0zm2bH4YSbqiRYF3x7twRvVPNK247lU26T/Jkz65J7tsFLUMctidvrDKwm+vkKx8e
IMh88VP9Pjw/3X86kgoHYA8+xxUZ+8dRTshQ1Wh9mB2arsxXGZd7jKoUIzGyACCeRmWeR4D7J5N8
8A0RVwWv4BnEZBe7hzmNSvCt+qbRHWKAZ0QxOTK3ytOTixu2t7URBV5jEXhiv2Oo3gr2flakAwwA
q0qObjhG810jCmNjiMbd5uNe9lkTCNzp16lQb6iczt6orIvnrsQg05r3hWyfiYHIjnPlhIFMQ6jw
SeWclFX9mFDVB0i16sBZiPhiOXCBnBqgLRJ3KL3iXVSqdm+5WNqzhXuiKDpxlti6UbkqsVtAE2xI
DjexaFu3gPMM0qnKcOOhxQJKn+yiYsjeY2R6RNYhUMhJ42bw0ZlfHAnW2hz8+5JQh0obiJIN1QEr
nf3pkmhNJ7uh69sD4vo0AIvOfNkx94vq01MTtXsiPtSNQr1dzuw/ykiKB6hp56hFG5zFsTiMektU
1OikQZnE9F9SnTQdV+ZgZc9qnH+4XkoEXvlWWqm9l+y03pK69q3ORg1TR++2bu8tPP4Hk4msSNkn
lh1vFQvp0hfPxH8dfp4DaMfU0ey4v6vBfxncMA1aOokp6tC45LFoFosLppjZhkzM6gCrXHJc5MS8
6CxRR2WvLVw7+IY+0d94Ir9vRiIfFtZ/f/9e6/Hw7wuwvvGZQLqQWVDQ09T++Uwoow1lNsrq4JYJ
JcXUEghXFkhMuDWK5rXs8zcizOsv+o//+FRmXnglXRAbpvwM4GHM3NhLESs6IPU8O7lxcZ2s2Fq5
5m0J9eBxQmoCpDH74rw3/qPAMXVezqYBhMfzPl8FuPiw/LSRd/P4gyGQddEVOdtEVomTEdnLJu6b
LODu2isWB0A+ZgS1bU+VQI8SRcLcGDoJTBH1pq8v9UdDfPDfr4fxHxUghS9PBFRrLKafO7MGEyHY
iq45tFp7F7asJTJDaei6dc8fB907FEOfPIm2PXuoVPe9Ro1hdgtqjuE85szDMse+yRDRHjEsNxvg
98OuKqJkO2rOF+ib/yiNTcA3Hg8JFDRDfqrdNCoaq+MwP+SZozHtBwuojN1cZftxkO4XleLvycqn
O5WyVFKfrrQ19sx/3qmDlaKsB0NyaGQMFHWemwOJGbgz+5u4dJ9g3dxivoMragVLCc+A8BEGjv3w
xQWy/+MWslY+pMmrhFL9M/etwtuW1F6BwyRmzLAI/ZkvvDOrcb4FXbqZG1N7m2eTilkYbwNk/D2K
8ZXN2r3Vs5peQPGSXNH8mvK+3A8eOcBI7BlfyCz6ERN2R2L34jELbc2DJeDXE0V3GQzjRKg8rg/Q
n8jxJdmaY+3iCEDFTRTFyuApjV1kZuYDPpF0mxbejwQVjswNkt8GJ+QfpLxd10Y3axP3aNW+ly/6
yYyRnanME4GYkImwm75mglq0YXmw49jfmBextPtZ1fgdXRXASOPBrIC9prjt/n7v/+cvK4WJfZrh
HhGof15h9Eo16g6tPExWKdjLaaDYjdL257F1DmlR7ck/z77own+3NJ9uKws/N0yKlRn1P/VTFc/0
9rPClyOj+UfzOxMlDNVjDac5qGnyMjSIvEnDZJMqbaA0bA5LGrn+ouzXvjPIIVcYpc12xfrG+YsG
UnrbpsOwFnzWpqjNCn/l5f/9l+Ibg733VsO5t75W//Uy6fWFwt3tykMh6AGLLtRIM0djSl6TAbEh
GlmHiuWLO/9/xlo8zuithJDUyu5aRP35qQT7Omt/WBwIUS0RtrMtbT3N3XXe/JbaH0tUlzdzLIt1
RT0fF4fbv1Pvdq4nr5OO2tzqw/xUKkof6M0nE6apnxXoZf/+2/xXRWw5tkdNYXju//ZfHhnU7qS7
xYF4NPvqFt9gn/XEFpMti3OXSljTWDBbMMI9lQV1VD1VqKceSe570mksrwaciv+fr0RDT09KaDpc
gT9/OdRWeBrxNBzKznjN69Y4WV593xLBTDgHflCp14NvDUzExBK+8xJ+k1ZFSJStAgjZj8y77/7+
jdzPhdd6LZlMAsPggWOr++k0jWCZFTkZO4cQHui2QeG4I0m9fMBEFKPQ8NR16EXKvt4CLJ877s+u
5gZv5SGP5+ZX6e2zQmeR2XQXEPOrEsY2T8oLrcPgUc6TDX3TRXiic4KUCDpeHUiWK3f8dZ0vBmoK
ptvPhjplFbYWQ/fCPR1gc4xt1/QXw1WkZWbTLu/ADchlBl+5Ggwg9bcHYsJoF+K+BcidiWAyGSw7
Zo2WPEG/oeIkO+tm8WqYLNRwK6c+k6ThpK0J9GU2kr/N/3ggyndRiB7biCT70mrfQvsliczWgsmZ
w42gT/Eb4riC2S7MW+I/TrMxfZelM99aRllugRczBiunG7vEmjfkJsI6u04PQF1eE+3LMcnnof/a
5QG8BKS6ts4QBD91eWAT2k4QbsOjN5k7r3FOwhanxoK2DC1gxBalM5wS4h2q8x1wHlqIyepOERnX
wHoIU/v77fMf9dvacHIMALrwqNv/vJ/J7VFyNrP8YJZJtJ2G5YVoWY8rh6jCc27SyPuJfTP7omr8
j9LI5lanSmVvwJTq0/kz63VHCu+cH8qlYKwol3tntn7MQt02jnfbda21cTUsLPrEe/jvf7D9v3+x
YEzL0Jwm2wE59ukCFEnEenEKm0Ncz3iXOm/wa2/cznMMsSCf3wfCloNkyb6Ltk+3zWKj3U2t05RD
v7MjusFYtVmg6yAe8iAiTORbDjCbjQ2OEhQoGi8Xvd2rGgEJmgj9e2SglhfRVD7MGcKxNkckWzjt
8LI4p9H6aaM9dlYfQjS60UFrMdSltUW6stFk0HZJXVMida6yDl/tFPMCO6tNzklwl03FnbNoeZBn
mOuTvpT3Is13mdKRqZh2fWmTUb0yXrNw5hR6xb8xUCyNpobQszyixBi3qrd+/f3n/X3//vkWBqWy
zsxAmVAXOZ9uqFrMLTlW7CO0wXltWAszdSQwPva0Az3TGipV9nc67KKC+sQeCrhFotqTOy62smKX
3rakeTUlgty+XuxTjBSZwEx5xqB+VzJ3PGZGiNCos4EKTL0bmDND1aocogDD0IWJK92YbL+BlLjC
S7/FA0hm45CGfmEMSEo8mseYpKjQwnRfUVSSypsfe9SYm5iZ86pOa3E0zt4B0xOqZu29FkIDuDde
MSCAv3C+XH/ZzO14yv780VzAyqbLMlAniV1fW85/VQHeYnYhMLYKvTTTHjfx1F2Or7RavFMxFo/e
ZCcPFRSq2wRdStPW6qT3HoBwNmfPXvg+k+1lp637gil3PJPxh5AERCC5oDF8PGxfN9F4axOQRkvB
OAJl/nsqT7FjYfzNGMF7o/2SeQlxrVF+jpK3uhusu+oDPoq6hcZG6kekD7uoyX+lI6uCos43rkKB
bMrmrNzw4LmGu2NHkm7yytvm5ujsRi8+yKHfMSa95sk0n3u9+GaN0temivlzyopzwqxGjNxVxTXv
hlwUewACO3dunxpvWQAIZM+1nj+RqHvHLgpzEt7CCNEm8h3zQaJzipoCjZ+08Ad5Plh+RITaK9j+
6BKq8Z+ojJdNQ4pmV45iTxIVKlTy9XwjG5F2iWqT1cuH0vD5WXo0bMoED2QVYvEfne7HopNXgINm
S35dcmjTGYhn6jwgzEj9gUAOQPBeiDp/av6Zc+1n2KChssM9mLR/lBv/M0Rd44+8m5DxkMSMehSt
OumaQPU5NWAtom8rLrXycGB8RysG4LKQH2loPBKjvuumbPTNMbwXYQWIuuywHNFL+51uPfYEhGzz
HKmDIuNtaB2iMKuBw2OJdwSA+2nn1buhX9yN+2EJmjhWhhVG2bMstWmzRC3a+85+dPHAhIW8galJ
ahlY6MXrJQNETLtSwFCrAB5sa5DYiVPtB04wf8wBfulyfCPAELKW/IipOS5ERj5T6+86Iz4P4aJt
W5kSWQSud+sM7KuABP1KBmxhFboOJvmk+iAs5l1PtBkpR1bQaISaE625oD8uxy0BnJsolmgU8SrW
3tJvx1BBDoEXIQsYLuliE91SYTdFqAio/2fb9gvZl9i8XQk5joYIWhswAGv0xy6tTz0MXJYkZAxE
5q7KSYFcLKO9G/M7D8zABZxJd0RQehnTZPBzRKHbdm4A0Njm3Wx7lyUqylM7R/KqFXO5KZER7Aqn
RzQQayeSItSOCI1DFBv/rEjmi5nO6W6yanuTaymZqswYMMp7JyOdrL0s61dNKx2CYIiTxfG9rHSH
nPx146km/WVHM0W2StltjWn8aVXqjXgoG8yJWZGgFKInnmUBg0fT0e303pZwzcOsgEsK3CE95uNk
RDLuFTX2A/McEkmx0aP7cdJBAUcp1s95aHbgXyI3qW88+Y3Y54SJobzh7sZczmiKYT3m406XIep6
d08QNa6r8ldkUeshog/ysex22QgnI0G1T5zRjaW4mpHWl9SN9cYjWGYWTxDKSz8hXJjbKN17Vs0M
toMJNEzDTgHYvanq9g7lo9gRjwTFof9wZX3JW7Jfu/ndiL0bzWi6gFDjKojGF+rUoKvTZ9dSDgjb
C25EbkDMZnvDJWUujJJ4U7RoA4pDHBHrSLjWcczng2m+ZfFsHYeZRYSZQp3UmEwZSfyzmPGhgFIw
fLA6ZkZ+biPDW88liBIj1jaae04H1R7nFgNZC5JBuOqWKIyA2rLdaLWr+TqCyKYPu7MBP5HAP9YJ
ZXs2qOtsgXQtI/dws2j2o50l7pWdxYWBbrJ1DJ4dr3PvciXtQC+S2x5fO4orM17GrdGCzkk7tRFA
BLbkT2x4wYp9SGLIxtbD42K61TWrxjtTrbf30l4woN0gHn6zJnko8BAsA/kowPEQo/U/DQB1G+QB
ZzVpF0ouazM6I1uC9Sotw11oLW+6xHeWlelPqTGoGEV6RPd9H+N6i6GGalHgkm9NgsUQQMo82aaG
H/CHN/Fq4cz+0ZicyGlbxMEACBKQHoGzbrVg9Mzb99kyL6i0c5rYLN+Ewt50jTlA6Jug/VAbDWSN
Yq9mHAWM1jWpW6qrg95ux4sw2mataE56PLzNBQZGXCm24GolRvXh2fbPCaW9uyR3vJruhAQYQJ/2
TPSrip6XmaueVz7RTTftwmyZHq3Aa9o8Lc141ol/3oAF+5ViMDaFm4A0UKj17eFoEl527FAqOk1N
eJEn3wGAPZKa8kQn7c+1cReNDLd7Cvd5COG9Illklo4vyPZjXaIrZqxRFz8XPan9UYKxjKvqidYp
3eqDzROaUYOk7NJw+zvPXmQOh8HOfMI3rK273nnKLU8LcJi8aIvLQL5aXsze0cMeRYKXxVuH0B5i
TtBHZmuet/WBV/8nOIRXKtgnwgL47ddzDhdepS0TrGDeGLqdXFAMgOPIzENqFee2m46eLN+AOzwI
ZmubPrmP+0Hn7YX6XdLCN1jgfJAPTzPx8xrGeTgilr/+0lWIir+wXm0DI1a5wCvI6/FJ9cULzQsW
zCQ9J1C5RKk9VxNdMDv1n44ByCknm96dGjjpXEPNgn82u0Gj3CtToG+jl+4bDyVKwTdXs34mDm8z
1lOCO7q3fOvczFg146n9For2ddbkUWshTxDD8r5kvGXSu5SmdGOp7HEa4XYIpR9tN72xh43jru9Y
jQFcXSKKdD3eBNhSa+cg1BSMifmrdp1gWEnNyqCa+p3cZFhPaZwxVUaXrULO8PGmWRZ5sQSfFoUU
AphsNoVBsWPJPN4nVnaA/xFfBHt9x2AfPKf9QbTmta6ml94Yn3kOa/6yeD8000XLSr/o9XvbIGNT
6MGUkhVGpNE/Zgk7cqSQU2sUvQvQRk97v1vEflrQbc5WQ9SOhVA5ynyTiKDAHRGQzKG2F2b2AiAL
vRjvXR+8FP5QsPdOhzC9eJyG+LVnUw4bNR42I0nGrCLqB6+cdL8lCwPe4PhLZO65xrxpT9Fz6kT5
fs5jJl5Dj1ITuzIgjxn/+UKbDe+IfSogLzuGXTBFVop8mzQZMSaQ+dg3ZaFL9zSfxpI5G2me415V
EtbECEXOOZmdMvi3UE1wG1MMTO4pa3KsychPbcgOmxr/Ofz+iHAzYKJuienNYQ5cSPlNeM9Kk5nv
ilWYbbrdPlzi2g+xMBnxTSib10US211PBHAl8ytN9gP+jdDHzFbvh455KQFHkZ+BcvIMRPPkFuHv
a/NbGEJYz7LqnLrLSUbyLsOOPSqO3iKdf3S5yo9xCf4OQMZKYxmarUwrz+9NSvCad0RQLfkxVfBq
mwReRhdKqOCIy0udYitzAQgm4RGmiQVOkEjvCPKWDdRoM7GPDHrJCdt6yUj6RmJcI5nql9l+ZkR8
I53xWpHYs/ttYY1nrpUDT28YEDcRIrk4iKwkv85RJ1HRyFDQGPPU7zQDCEJMpGvSapU/OSN5H254
NxYhhCjLSI7OaJFYS+FLPJHi3Jq34BeZJk9TuI0i8MTkuPsWGcrkh5BYN1Fn+ZQTV1Xo6G8prrrq
UHjGzEk0sKikxKEYs2St7hvT6RhI11zMxnxgiEZOowqjnalaaoDa2ztdCkmAkrqacWpa4HCdNgNZ
15SsznIyZXEM2CpjNZrqNxoyTGPAnxLOa0yHQtsm6Lad6K4jVHrTc3iP8x79W3NuQh51HtsyGr7Z
DJ7PS7VKITrek96Ku9TDvXCG6TBa5q8E/LdsU0hJ+PQnx33N4rXpGkqTB9G6mTPtV000xxJZP4A8
VAOeXT3BWdHBjslx1hJmC2ewCJioUVXbLzo9pl/CVRLjfZfMMQx88jy7/N0bvqc9hZLWqOfYnPQd
Zyt+8lM6893Y9Kz4hnGvJ/FtGk5HaPG7dip4KCE5UC1/CEhgVtHg42udXXRnxt8n0XhnNjM9qzX9
iWsqsOCqaPlFvDJ1HZFtbWnubLotMiWBPtSUzytpW4zUrs1iXgcvZtsq5RtPDxfk3Kj4RIjsGROs
tl2qlNIjmokSUGgBdU4wzdrUSn9ifk11mVoAl8Bd1uNbDng6texfvWEDrQQtYja8mCZh/0rAJxQh
fBOYZ7qj7fSl2hVudqjS+jZCDEl0ffkeQR8nNwEIg5NRdWCkW5KfoVE+83OS7LaOQuD1ZFV3k9r1
w1AtnOV12cNoLyEi9K3YWAQTJjlgwSUcJDhOgyW4xfrIMu+lVq4uMmADXjzvTI+BXxjdDS1nGeMZ
orBg2bfhB6NZluOO8dKm4p50rL2pqCMdrX+ErVrivWqxsySYJ1SmM4uTJ1JUKCGpRTZtEvL1GGgM
6iQ17RkEyBS6t7WJeXnFH+uLbYJTuB1K1vVigVuBYn1Ojt7QWduhgnVAqx9QFFzbaNYIBddel0z3
NRfnSWNnP+LRflxGrLOLyx7DU7/IKT0ukWP5juTVoHnvoT3mR+IZU0ianr7lm8NOLB8WS67EgYJk
Mg7e3ZDhfXaocUDvBGpaeswte+lwwPJAZw7/p+HFD73MsB/HdAtd53xIN1m2k5uRSyawirnkow92
4ic1OfUbZjvapkfJzIBJ3i5O+cjC/+j07UdoIOvKjfhqKflPL2AKTaS+yVvP8RRTlBp7wlSeGtWG
lya3MpiGKMGs5qLR62WDA0ymWC6iquELRYxqOZX5bBhDrQeg07NKn1g4JlnFFJ+dyQ6s1n5dIp4T
BdedakEdS+GHeXlAq2hgGKUHhY8xrjgR8d2CErLDYnTKjeRJevynqzkCcJiJLbZTyiXfah67cIh2
bViiWkudV6NMTlpnP2UmbB6NUdnGGObf+YY/tcX+hb1GbMs5w5Dquh+pMrZVqmtbqKr6tkl6iqjW
ewcZDxZiYztg2sAJt8FR07qCNW/NlJ7E32iOGPXlObs/TvQxIg0vd2V1DfHuHnCNvo4uL8Umf+d1
GSxL9WiX22icbF8lEPSBwKd4l8FSzNxKanlB0geQTQiaV04T0iYSUIMcSphQ1xioZNulw3Mm+pp+
cf7OXBdwUDYHWkmwcdFnxBQ5ZEJ1DyBLrkBixl0eeqFPlm1/qG0bKFy/Ncos3HLCd/uMsiNWk59i
cIVu/r2mjdxGdWdsOZzuVcQYwWXkpCaatDmBtehNYhNprsFEd9wZEeq/xpGbBIZSAmImcC7lymUd
cP3t3Cz+6cT1B3uTBuGgor5reD0D9gIj9TSXtYdVkvDUea7A+oWlSQrz+1iPl1HRNQ3rKpfhTRsw
dCl4D6ZHk0igrZbjiUxtW/l1mz5OVQwhI56aTTnxN9kDRt4mSh9c1Ic3i1m+ZUXjbjzXBmWi22de
siHni+GPSVEd9SZDWQFdtOnNj8XC+OrRO6NVt255zyGuybeRzLOgY6e7FupUBJKyIB7ifdOQMNs2
bbMtKQIwLVICGQz9WR/ZQUh0/VmSXh/Z4w2Zk9YmzuGLpMyF2QHkr0nY/4Nfdoe3eNprCTQX7K2E
YIzkDWYAQQqkAoFg5halpPz1SUSZ6mKIb5rlrue0pj23tnO3XIdk3qVdLhib8ozBtvtlwC1hC0Mz
mCbgWyzEzPtsutAFqZMS9V2+qGgX/cZhSbO6seLi0SQw/SGpfg4dpCXRhHi2SlJYbbs4xdp4KHXM
+kJbcPbGw11R5uUxHJRHmqjzWI70PLo2bmPU5qS92JinUpGf84I/IqQhTF3nMWZ0xATKhKPQooSy
rYERDH0gNLUHbKTQihVIiiRT6TGMYiZkOvesN0j5OHf9XjcnZ9utPuVxYqhWZhgGpfaYcIekhhWz
raSMjUPKR+TQxWCeUhOdIGs7mLGF8StOoh/1AjEyL7DcG1V6qyukPnEZQ1tr6803KKfHGfxmox1k
dTKyynmWbodXm36PiBvo8XayQErCTC5T437Om2+SsyjI5tWt2bWxX0VT4HJwqREHvAvnsYV+p2L3
PayTpzipd1DVyGMYXWJgR3wgpK1CN8StuZG1Ze/YDoPOKvxh6lLmY87NoHMd0Gt/SE2dDBgVGy+Z
eU3h0As1W1zyqua3jkcAAEWGCbkVBwbR0cmkurvgCh5IXtnVIcEVehMJxrrWm6abOwizxYXXMfqU
Pn33NHjL1TKf0zhirkZzzIM33Yz50+BNTFVXFeIUe8+LqzNQ9o6A71jUdc79mqAQsG9LIAHEyX42
gFSO9YvLwhnPPwNHrY8GvzFKpGPpt8rgsIcEis8MsqiLknpHwjrFbjNezQxOugpVclXJzVBm3T4u
0ye07dNuaiglpDL2k0nHbnmGn7lJGoC+w7/dVsBUcxSeIsJcItrHPPHQ0LnmEMSRRT9T0gl79NgV
tnR7EDOCe1JxMz2+k97MmnBqt32MhxftBFHGOi2CFXqwKIV6ULMMybeIzG0ThyNGu84JzLR+jfUg
KwgZ7l1IVD0lbmI5HacT4gI7DU9NNzDDYCsR4aZop9m6xD3CVIbUq2TQcA5Tys2B0sl74AjepXqI
lIqG9jgdmRnZFwtmwmSAFDfL2wovIaK795Ba+VGWGFX6sruZuv4ciYymkuGtYfWXasC4YpuzuMbY
gb1oigLisI8DoMbtOCO5T3ONI8HLZZCI26RI3mgBSHRBJVlE7bA+dN+JzeUwJ3UFbZnHjQNXI4Hk
ROlYjOxHFOK/HpahMb+MZn5jyJXMkE8YUSsjsJFmnDgxTuzVQGhnxtOykJEjqie9u63i9pQyC9pH
9C2ZO9KPRbshcu6pylApiLE8yya/6ox0E+AUksebfA26d6u2cHsn5xLJBjNaQAFGE5HnlMbthXSN
k55tZ8WMqWmpsBT6nW1qOm9Flc6P5hr2BetTr8sXr+k4nW3q9CV/gaUnLqJHimNgwB9KROetxP/t
WieoRG8kqAQz1WtoeUD2oGQOJcFAeZ8fOhf3bhc3GHKEe9vT4ZIIEYQkVV+ktmdTZeCJBmu5sk4T
9BO+WeUwWGeLUdlKRhTu/K0x4niXljXWUgAEpsnU3k6KcUch+Fj3VMLT3L0MVad2k86g07HuauOM
n+PbRFpP4ObDbfieAc0KGgQxgdGDksX130MgFR81+kt2NDnVnbTK08C4SsMb4cONLJhP7XSLu9o0
ckV6iH2IGKjXQxwd3J5n29OjF1Ux/2gH1QRG3XUHJfE796a8Elobgr0iesZJ6uiIUYt3G/tqOrGI
NkSEp3T0DnXER8hlfBetk5zTQgbQi5lHNqx852ghhN6sb6KweZn7XWtDrE0q91XFXJhwrG4JqBpO
jQbXZXKf5yIVeEYstY2rJDm2db1FeQBYJzZJQMQx02gY96ya9O8w1HduW+2gBzMq8lLGfdm5z9zF
p2a978PFJCWov+iCmGen0LIz/fjeyzVqniIfic1avrE/33kVpX4amtfIdJmNxhSLslPbeqx48cVL
MJTyphpYaJtlCxyL+gPrU3gY2+o1WgnKJcBun3Wl1jSQQTNT+bLsybSJmsBuRemP8JAdiqZt5NHo
UKDrd/2YUpGCDVmQJ5yzrDOOkOCYRSCdC+xJOpsJCQ560oloomT6rufFB8ttGQATdI7rDtlNNe/q
GOFwWanbcDlbslLy7707G1ewgiKodd4sIqFmQ0ui7x32YFCS2mtC9sS1KRwBK2aGfhOh70ClbGvJ
vpkMpnYJAHytjQA9wBDRaChrqQoYBxTUZn7vTvXFzhWB1cPBNaboNHjrLsxhLMnqZTwRvMzZLew7
UDzV3mxFAmlKGxiWeM6xK512NySi3Vols3WH1qzrl/JGi1db0f8h6byWXGXSLPpEROAScyuBvFTe
3hB1ymATSDw8fS/+vpiOmInpU1USZH5m77V7blKKmFf/uiQw1KMpK0NBsFDDCbaam+pwFOV9H9X9
DjJCE/Yl4/SBCeLCq5yjit1o0npuZfnVuAtIfnOkMIoy2mH2pt5wB6TyTvSdHQqtOromGNZ5KdhD
p3dxUs9HS4vfESJBRcqYPHqF1RB5RbZUg4kgFeVflKRlUEDopgVhDJyYM2AL94rOK8L7hFZA86op
1JNxuCw1FRgWnsuExRoBJHSPTnX3nsVtOvZyXQEbu87GO506ibWLM0q0pXEZQ5WuE3bVOF1Z303X
shRPwF1pG8UcEkpa3v33H7Ne5HfxvoNUDoOkVBzvS8DbZzzGnqvuVL+8s/mQV+EzcVOJFLtCh+hl
M7HvGigRqUYymmOIFd+FYg4ZEqvBmDKevoA14+I9A6dkzVMp0oFauDpZB+1hMObdXK0hdQzCpOaf
YJqxAO21CH5Qjrik/lYLO99l0qiIopLblMdutamMkBcxsLCOakyGhlYljSMry0Bz5d6vautIIbVV
MA52jV2nm0hv1I7v3NoQULXVevGSsg1gTaU9xR2shKqxTuyIzJfmx26bKrQdwtZrQ4tDXJCt6Z2q
omMNnk9XlS3nwocLq9uJy3W3mPf6nHzCB9pSsrm72W37s8bBt0RkJIHvY5E9CmI4nDeede4mrzmY
vWJehc0fxB/btmCE/j/pHuCHpoGuUXEpRgrji1TkQeklpKrC/9NbH0TnsB+qfo0tEJfIeoCSm4Ee
ZPzr+TYgPS1q9raVM/FSMGLgeX9Sq12WlnLZappv/oAowGF/GOe6OZIu8AoTgAR76JFeicJpGNES
g/7NyI+abOYuyjqhPD7ldX1LhQYsSlrg04ZyFwEQw0yFYooP9txbfh22Vc4sI+PHMvpJNfOSsRKo
0+Uhk+WfyV0ADSoxA/g6dNXFmZnao62Satu1/cVLDYCmuv3JnmAb61DYhaRh9Ubn1ZlAMvWEpJRd
/BS7kBXipjJ3YzOfgINDfKi6kC4Uj6r7msqZKdFga7R8nKiLpRO2YDyPdWSGse2/IxyENelPYQog
kTEXf0wH1mYnIIzuCd9CjGDuAO0Z/POOH3Zth92bPZBWuMvB6607Cf9iY3R9xiAf4ZEt/8tOjDmF
rZ94MEK0jy7cQuUCZnHeDZ66zUxNunWTHsw+q5+2JPlKOulRT002par+cIkMmG2KBw0OlA+3MUn8
B7fop30mctBuSxT0fnR1M1y1CKXnbZPzcMVU7VpWPlUodltPnQzTf0Rwsq0kYdRt/2tVK9mCFe4H
qAoGct5V1pQG1A5XN5U3vYJh45esKApOFhqG0M/sS6Mtb3x5y9aaxndzSR+bXNBVMjLczDXpaSOV
X8JIRo7LSe/UIzTj6iLZ5zWros9V+WtjyRN3in+ah2yXW9U77e5zlpqK4jcxIYFmV6S3j7oTDw9F
zVrWLPcjppuN5rbzat+GIpF5bsgerN/EBd18Cek8GjoPzh5NR1G+DYv+m03FrVUmzZmZ4CLMmXRb
VVhrhhG0E79POlTppemIOKrcO377ejF5AQB5ubF+StcDmh3hhX0UODB7dok0a96cEdOzZ6fkNKDe
aqkclYaOq1rESxObsP89/TxQoFeLvA2pOJuAyp4ssPPR+JA10wyVLcUpVC8vQ86KaFDzQ8u11SQI
voh62IKiBIqWXUp2t5vShS6SuOMFNiVy0J4ButmGjsMPtLqRmXhRf4y1+RY5GZMq1/tp5igcTPDV
tjmS9cdAbiiJV5tT/XW0xvVfF/foiEhAtKNz3FNPRG70LFe86ADMpCygjCQQoAvr779fj3e/3mQc
TNzL/n1fIq1Y6sJ/ZouEOd0x0fE0O1+DqFIv6ZOKU7Hr3IdZdUQ5eDzBGdMCb8y+FmuhKSm1s65Z
y04Rvbwd7FonBtD9YFPGgsmJDioalk32HGOiDZPIZFdCwuJiOiGKDHplXE1x8a1P2VeEsvhdL04U
vRIFuM30sOetMuia0SKAMPEWNw0G9H+d+cHVTsiqO/xFhd+dyeqlgPMeZp0xnqXO48jLI9UANJMv
d5oI7cZ2MkhkMsQgZtD/RblvavMlZ0XJYn6o5dXq4o/Ig4gamdkpWcSxBFCcdIqZSPFlDOosnfLX
BNV2bkiIKvESnYqCbCqt9r6YYy5dDWTFfgfs6e9aCUx5adJHZkctIwVekNpOf8qiEwAYi3UkgMjH
LjFqeJiaGXZB0IdKI0YmiL3DoCcDZ7zkpyydml3pFL+Wazd7uaL2RwCO1rpfXIzv2mN1L4R9z2cM
lEw+jdFwZ4MNzzqcNAWYLGpMd+/Uxls1pS8ABa9AP3+TjAmcpxe/LLTupZjZ9ykmW1VFoVzMEVv9
8gnAyxLMwgllZf1OWojju6yiYWeDFN8Z1XAsa/2hKIYzuQgNl33zjILuBbsd5rZG0LwqRi2Ts2Xw
+iULVYWWWT4z2dz0KyI+MqfANJm1+vTsaLTeU/k88ZqydHvnRPsc0BRx3zjLRquGvWjNW1/zvqZx
8mcYn7pBu99ybm+YVjcon6ilSR9FUG2cVrrLbOJOb8NKXdNhVsHYQrLMx+kdLv+1EO1eRQWs5VXm
V+vhCGBzjet9y7ylCjw6E8Yf87LxTdRWCpdW3MCBdNQUSi9HA1rC3lRC8c6Smt5nD57sn1yR7tYo
RzYY56mHkOAhwPH9YtOO3bs9UsrXDryaKgONOAyMlFiEU8E6rovmkIExK2y6hyU/5A3ovdbgs17B
bZVukITEHlLmhIVny0fqJkQG2sP9QiVbaMkQID6/V1lm3IRpHJPKPEwzPfgQu9oKZVMnoc54F4Dr
KpyAOXmjTIRHQF1xtSaBRk/Sj1hG2e/DoOW76mnQTR5VxGhUZ4FlIRUZZ52Y43hNNGkfrZVFmBVw
ZS0oAluZwHDV2FqPcOt2S4qHWafVI1JizVnJWeHhI5/AOOA/BYe8KtF6EqaCWNeuYoh2tsgSui8i
xSx4z8tIiYjl4CJNb2Cduzw6quDh4NuksXodbPREhS8HIFhkTFikElAERxyXCYq5uEQQZILpTSCS
oHshWMInqIMdnpZqzgZBLodImROWvBBMITH0bGAOoyxQH0wQ9lyrVshmnrcpBw+2LPIripyDWGU8
lf+a1SdXCmSXz3NhEKLeWeD6kwRVR5Ue8Nkuezczn8oKvKovgIlOX1CWkC21+Wc3IYBIJkpxzBTs
TgbtqV4Qr/t9f/Kq4quaGgoOR74I1T+XHCahyix+F9P+LWz9STQKmXeXflpGF6QgUfaGBEBMsbq3
7ZnvtY0fhqF4bWonC6ZYTdDoABZ2Xn9JMYvNMVxZA4FXQhBe48wvuk3kvOcszdEW7Xebk7dKLhK0
CVSy/j207TQgQt48m4PJBzp0QV2nzxDddmZOtEZBFSGHLCTEisvVs5nkiT5kiCEBTmZHm1sOz8dw
p7LuxsV+xgzFgGaF+S0wlLkyGriI6ne2/WzTmvIKnbjak8/V7ZSq620ydRw5OSWx43+S2c0X76Y5
IrLppRn9NPDETRMW+cnohTaySInVan28BxwTZkQYENFdYpcmDaeBTl2fFPFWg7C7neHobbtMbmIG
d7zBb4U41A4iibnvBEVWuWtLoOrI8bJ5eLI7bp5lztkYdy+WNYeWBEZuMiPAxcjoeBUUWtv1f9hw
NRtT+MOp5IiIfONbx1OuhhZ1oIPGJuNKQEHpPokVaG052YlgiR+vi87K8cWhnXh65MWlHOe+U/cD
nuhAx4kMMG96Sgvjxl0ZlB3qW5cZdkJPJWV2tRbvPRmNNw1dCKUgCF23/mcSD9J0LB1Vu1Cbu84l
JfMBomJDtXpFAVOR2zCem56MD2M68cIOWz/j69QI2NkkAye7ETmfZoTq2QaiZd9iuuM0ejDdDkGY
y8Cz1jSGGu6rDWtt47fJQyGYKc9mTK35XCsocJl2xgwS1Jl/62fr0c4i9Bsqgsq63lu9e0lIcSnI
+9In9uNFC7+jt7kbTT1HB5JGW1OVyFSanwI54YY8EU7RkrOkBwuy0+qERtt3uxCK2tax4l+ciPje
rK4NC69+yQgh2QBKgeFSdTEEMmNr8qlwmdW85k6ylVG+Zy5kkRmVfCMvd6jlldqB70PVq3k/hO1c
PUtzgynlp/NSp0fT/HVzgwKr7M3NV5p31lENez92gF9H3yWFstdUlPs6oRp+GarKWwmSQgvrTAb1
0DLlQ26sgwfY+NlC7iQz0sFntK+X+bnTQM/3gJ6PbMQkgwB+I7sonmyyQCoNnGqkSzuYSx2GO1RW
vWvGcOJ5yMn0sJObqtfrNNqV0ciGWW9v9gKLtZbT52DNd35lH1KXlPGov5pD/INF3mFfTkLcGLMa
SJkbYRP4HNyBpGCWOK58KShP1o9kDAhACNvFhjkKI3lwc0JuOomsLnbvm9ZFaKex/CGfm8NRv9oZ
HTjxNcBRjGFnZf6PmkmaViZFJdq+qmJq1NoOiy25Ea14J39T36o62s9w0IuY/PESoJ8+tIGJpJvi
Opx8+IgEELgWrWkx+9/ZyOOvy3YKTbTtCKpXBN58F5vLC9ramaQE+Twj6VS9FggX5j/7MgtiE89a
yWi9LgJI9vteAGZvGau6mgool98HinGGkCPfqbFBhOLsegFQuGR0vhNDjqmt3GPYvhhOc60mz2CR
F7/rGPprzfoxWjZ/RsaKUvdjYgvEc12NTxaZG1lNIoiNxqEbhk+lc93UxtnRbPg5/oVRzLZrGibk
5GItpvka2XXo0xbBAI8fisTRSAxp+EAHq91I1FRzwdBwYZxTEjW+1edmOWQOf7OLrLONgQtmDEa6
rnuec4afAtvCWq13XhNoZiWYYqFnErF4sSPAfEYeKim+zYxdc98nzDDne6fk2hY9hoEi67gVc2CC
9hQ/aBnSIDQ4d1RgGpdX/ap6h4lyP701ifVtFd2byjFBmBpZOInv08a15cz5bRFWOTBqNNNrnCcV
S6rl1iaETzXopTZcr39NoXBlROMRAQcFCbCOnasXFyGdQ28iB85YNl+ideuGB6Z2iiMLH84L7q/j
bCZvJVtVgmn73YSGTVmI8u3K+YEDTHBfx/+JrIaNlzTGLfMHzBvd9N4ul6R0U5R13cO4GCbIJZdT
icndrCw8PaK+dlP7L8W/uW125HZYeBbAgpskM+huDg2aqYaYPQZ4XK8hRoF3aFcAi/Nsp/dlHVAP
8knAWyXWctp1NYM+x96Pi3obGrMMJJqrZJ2/5eTw7WEGbIeI/cT8yvcNoTwynWBwE1xEcfltZ4Kc
UgeE2oxUnJSqEn53f7adiKiIOSMkNr1NKZpcAN9NDaHIijxvJzYKRd0elxBNW6efdX8+lBY65m6Y
L2y4Sx645skyyM0ocoOaeZH3fZVDSWaqhBKlDY2mMMIptvl9Fn44J6OR99Nh4nvYagsfq+0sXkCg
2c6MoTZjDB3CeR7cIBHEo5dvXmIRRUGQAGDziLIRvZ2el59m6a+BfxkeixqVijGkIdhw5jPoCisX
r0HkDy+a/Ms8Egt1V3+ThKDC//Y3UZXFu3hWxy7LNca92m1oradGj17k8p8pR5HlUQ9/c08eHkmn
0DiaP4yy29Ll+6Gt3joNfC+LhnRionCYZ3VgIM8HliMlKxmJbBZV//Ux0gkzO+fmQmLWyNDHmIXB
zhlUrJ46x0hHllrHfh0YYzKfiqX45wzFi5Tme5GQyNW8VM/agENDy/BUl+vYJq4npHVNRGqwBqXK
RehHfgvycPLKtpCGH82qqS/Z9FH08xLEbO42ajE+OrNZAlq7fCsW799ACAxTnpoDTEBKJosdB8rS
EOHYEOUzmndLwnesOvvX1lsWvKh0d9ZEDBrhSijKO2gOEyiBanlCuVlg6goYqq0bdLDDbkScr80G
CHTqVqXib9GoaOM5N6mEKhSdRO/mTh/UfbRrh/5Psuc55FigEZK8dRYVLRiJ09ByUBpYrLeunp0s
ljiPlMDfmCtisrkwWCPpgE3SakjoCsKQOeOw+IXSd86L9D+0PP/O+UD6SZPH2LD4B1NmhmOPvXPu
rMMcc+c0etzv5t5/Yedw0senbBwNzkTaCa18rzpb2yT60pDUmANTGu87cyFevULk3DI32lXY4kxB
bl8KfnjrtNVvP7tzkNWkdwKsP6SlZLUzuJwt8qgvPpPssXlJZcKMFNh657DjUzSZqfYpdWIMFzgu
5MTstaILNIvVE6Fyx6YTpMPH+rubD+/0vuhzVEScBkKDw5JAXBkZBEpdHaNiwWeDED6gqv9MsvLD
WcDogwUQWyMr3nq9dgJHAoGPwZ5Ry3AZjJY6alP/ZkYl6rnS4d819uACqPydpAxK6yG18/UDs1+B
Uv+jbUT42pK9yEd+0Rh5nXXL/qOT2zk+eriOpdRoXwD/Nvu0qxBYiTDtZuLglr/RwbXhC/lWlIxg
cR+9wKiatksPXMWVNrM5AzZb9tQNDjsnZG+wfKiJgWuJjrytAbxK2POPBo5OtBeJYiNHhvleshu1
LRrfXm9eoqp/X5Lk4oopJ1WEDMdyfI+M6kNEbQQzUdvW6BAtrKbbBY9jWLbtGKRaEibWl2nK+ZAs
5ufYi8dxmvJVAcrPJ5BnJGUmWKb5ECU6+V2dONbTxByvu4zsBYlbcHR4PEmg1+2dXs3a1lDsh8TC
GxZXLnRxStFTrU/PRomM1IiMVxcQbtvx5xOaNmzYQDwzPd3XLWtrbVDEfg3imNRyn8693HgT0hsr
bpqTa1UvTt4e4JARW1aA5y7Pg2VesbiqPS/HHCylw6bUyk+NocJ2ZJfhGIFJTBkiNhphDWZivfwU
xfpW4QSpipQ6Neo7AgVHAnyewRV8216LcWboCJQR1skmFwA0f+ddel1G6z0Q4xVqb5p3S9C87thU
VTuiXn9woHcIcjmj+nNjiaueaQVWGCZFRgLaITPoluGfpKGy+NTZITmBX1a/A5bp53KBy7gopgKu
PbDSTV2kqeOyVy5vXz9TFU/N50QI5yrjRsoUaePKA5i3tTC48TweUeCWL6XXX/2gJ/oP11zvHW0I
gmfJXiuHZX22evyekcpBNekbZRO+YEwVKQGqWy5WHq+ZQaTEWtaP643eYcmT6xCzs28qX4Q9Y2Jo
gBOrJK1kdYmbDOfRMtIZe9+j1Vihk+tXj90JeR44NcTEgECBDaZ1NJ29iGMRRL0EyNlFGM8koFXl
XvWEqMcu0ynekkE/oxw76DmygNmXx1kTv0ZEyVTYnM8pORXRmpk3skNjStqwm0DXncvY3vqqgHSD
YyipNRqsuCHss6r3kWlpFBs22XORf08e4IdI19mevHU1umW3JiPA8v5iNtNsmzi1B4n9iXXqvgV3
x5wZRVnjGrs6RpDB3IjUnOZQTcsOipq44NF8VGtxiIrjc6xqCIa44Fkny3P92PdtfJTr4yJy/ZZ3
XHikYiA2GDUZFjqBWgDlghEcDh5/eY1srpt0YYqU2tvVr1vNb3lMKHI/kD9gzul7VVjlfpkmNF5K
v9b60Gz82OVb8x+oIPDRgn3rG+5jooPxdki8hlV7wAwF+T0vj1TidAjt9FXaxJxlSNGZP56iVhAx
gLDdLsh2cMf3TrLLYpRWbjS7456VTdCU/q7QkAC1OhlvZtsyTHmuxQ3i2Ct5Z7Rw5A5EHWteqyTv
EZ84+m96FY019QQFZMP58Z4QfBOPrCFL5P+B7u2WPP1oR0w+08Qzjvwjusu75iWp/Ychd0TQWxK/
2VW53rXN/w01LhKBooGsnLvaTG64eDFXe7oeqIEQDoQDHB3ZUXZ84Gnhfpuo/BkpEDjhj0mzrWqb
Sa8zbijNBgZmHrWSs0unfWfaBzRQYMDAEJQxfXey+P9ag7Eg0ICUoQxxdUnyVPJCBGVmEuCLirId
KztAcimpbtdaQseJkbqPM/moPkLYLSSMggQHUrI7dUVWjpE5JZndW0yGkGZ0RoCvkwtm6SzLef11
FxtqjUS5SP5Fvcb9wuuELZuvDoFsFsxuc0ep+FtaSXFMu7fexMdJFgYyyDJdN7EfMsV2nUBNzrr+
e0BPm2sjFbL7UUzTt1/X8EOkcZjL+ltPmUMjZxKUIMXv5BvQslaNEhlREE8BN5jD3oS+39kZhBFm
vy2vJVPB4b4lrk+Tm1T1L7GSML/os6zhTqO1E5N7Z8btcaRHXIXrD1xeDzJy8EwnuwTQeTFSFdMa
O5KuWIFREWa8Jx+Hcd3yAaORh4M/jmbkeRTprahNOHeO9uaYx6pmLxvZSF4qS/7l6YK0hQjhofWb
s2FN34ORH1u0V0yau9+pyKiJLOZOS/GNNUSGOQ3ktpQs8W1yujLRO8Aw/SHsez7b6aohX+dH+87W
T7mJaK9L6THw1GQUlO4TjYfDihMskrPgB/Pj+0wYRIqso954NQdwZKeTOAjFBqqQ5V2kyvtiEuSl
tT+4bCP+3GzECaL37zAlEMLo3H6c/Yjz+H/SXXUZ2+RJ06mZG444Nyc3I+5xhVgMroY5Dma7Z3Sg
/Stm+a5JxgdpOj0rHxSMLj5T230s0cizUERfL+df2dNCi+LsRCdJGE0+lDDzWel6GPE3Sk8+bPaK
G7Nv8BiRxTAk1jnO4pCe98PxnfvecaDu+MfZiX+WmfaYSaxYI2WjPDs7vrttppwkyaQLSQCh+S7i
jTPeO446Rfh7Nuujw8Rs3Bc+0jWL55i5aUCIhRtOawZe209rsxgp5NLzj61MHXUW6tskPXdxTQhn
xX/Nmf4x4d6oPn9FUZazZkj/+qRk37EgMhbJsYkR1s7pHd5WNt6M/WISONgTcO2gsZ0RotveXpfu
Y4cyd2eZgALVqgBBAGrGi7EZSc80B/kzRgXOBFmyfraTBl3BDteHMb5zb5BS2DHnx6eQ2KPa6Sjm
Gav/4d/+M7R9TSgz08dVQieuEQLINej0E5/Rw+QwJ4+QxIzVs4ocMuqtdS/V4FlRmkvWCxv6ja8h
FTKr9pfcQiNA3HLQKRMDE5oNnHES9hriOtURJ94ARm9BxOUbT1ZcvxRfg0MwTEUcCIUXx9jQCDzH
jKQI2b0Z8aiFsxU9kA71rpbojqeIjKE6lWFNE9r7imhYk3p3iElP6YjZrU32uSRTHXMdnQGTTRJw
U6QR0yr9SIzq6Ojubz4hdawHTlBnRJPSe7uVC4KplkA0vU9Q8ydfabfgZ/LmYVuOD6PfEIPm9TcC
7z8m5fz6aQ4goCI/dXH7oDP1h8ZZMPOSGaUce9ckfBwLVpxYGUyTxj4cW1Thi7nxWt50+wFNwAMJ
19Fm4FWdE45RQxFn1E23CZMiX5VfXmkBB1YfruZiAZ56dtL0n7Y7/kRC0VD0jceffdUa7Zls2XyX
TAv2v/peFwk7Go1hUOa/p2nVnCfU6FnLArJr6BP1r87Jf8mkvZeTvdNJqdgsX0TpWL155awn3gMm
AZ2rSPAlN9xEPIO+4g0vrNEHTkvKquHMYAW+M0aH5E0lr5hbmU+ygV9/tOuYr8TEXEbRuuHMabCd
Yv+euNZVenV0E1qCxIcXZrT+mZstwXSV/CNSsQzAi8QWwh9OhHOby3onCra55tiFoikPXavfesfC
6la+uNB5kK+3eF4YgrMiZIrdohF19e5fRs+Jy+TF1SERN8J8he95yM2uC4oOSDdfyILzctd0/JW0
dwd8xRv+7jEUOSFiKlb/J6K04tD0rP9tL4d7pl7qwVBBhYeFunJ6AyHJZ+EtJO9NW6moFYaxeyC+
NQntlRgi1xmTWdK+eF2qB6OD/CK38fnFONylHyIoYmloOw+VNYmgSmpr0xpdTEHjv0sGbhtPZDGe
ij3r+3SPNhVcBz5ThFHm1kN4OdOISw3l/BqzCM4ENGF1Nev0L6/mX2T7xIVh8iE0EcV4e+uG/rFo
szuvXHM7cM35vM8ba00BtPFzI1daX3eEy2O6q92CttTqVMifh+lEIEizKnb281XN/snTZb1noAPl
icDdJYyq+HeO2Au78fRqpwlpGvgXJaqBcc72HEf3hQ0C1RtuqOoDtI93ZDe+5cLdx5Us9vhTWMdZ
/P5rhC7tS7rXLcA9Q36wtBrpeVuJsHWxiqi8RCQsvtjqkM0BBGRPOh/ZmUiR0jnrAjVX/mEwKVqg
X+MDMyJA5CkOGUeAypNSI9bPdMGukG9aWlDOTZGFifoZnOXLY2fdlNmvQTzlhrYHgZCAa+kp3g1w
mBR7DV6O2U22zdgRkFY8+y5fhoFcN6B7l9AgaQNqYf8aXY4EOHPeHZIVV+Vds9exMN4qtO5O4Q5c
t6SmzEDwpQY9zIpLdsQFsqC5XaJj0ec3hQU2YGt2aTm6YkOT16o2EXE5XnIaG3t4TMi6xqdM1ipV
cqgpvd3DDjnWCnaBXys/mFs4R6LXXpdRMtpU8q2Tw/JiIezhyJApEXJabY6kMmnTzmy7tzTLTloq
o3f/7MF32Od9ZJ/mk1cE+VNjWc1XkXn3aS+zc/RvgHaBYxlrKHIZ4zgK1s1Ez07Q/mqitFJUC0WI
sYdMqyq+9MonShTngd0KA3lIYoSlyG5VLwsYCqzkEry24Gjekh7UIB+8RZmu3VmCSbdRlXexBfPU
64dkZYHJPSOlJSeibU65gYoFjUQy6ShZHQvubow63DDqI+70f2j2fX4n8UKvDlGGVXOudMkn1tvH
TDwYhqgvMeawoCeBAEqnl52FUzx3ghZ9Qrcvq/wO3Br/yzQ9NmU5PkO0cwhDRPcD1B2pfuq0ZyIw
rzqdzwXh1bYSsXYtfGoeRqfWuVGEndf9PwuY4hRhQfMkE/1mkPqtMSlAETxxKcYY8/Ew5FtkxsvV
1GkptGV+6ceHFWGTZ/bbAvz3iREBFuXRv0gledptbY/DNA0a0IuB1uXTPmEDPZnmsp072V0qw/6O
R2kfNCs30HhG9qVCAbSRnn1vNVBT3hInbh9YpiShMoshJGUCxkuvF08JkvkyF5gSUr98nGiLVQHa
QhiOfzYndqmumvgI2jY5V4bkJB2fU7qYO2Ii7RsmhpPW+88Lr+F5YdRWGNGhYJMNSxhNdB+hM8Zd
2d83+IuxhrG4wpj0lWXTnS2GiRiBUQajROKzEsehD0WB2zIwQf7NssW2bk5hKcoQZltogG5IKiIm
UNG3138KQnBDElxPFX3kpmpr/6h7ILRQT8ZhXhXs3Z12vJWOeE6bMrpIUp23bpx8NBnrIaBu9GwL
WKzZ9fg3W5uhWotks23EvhUMJhIyL9hCzu/gSe79tCejr+u2VsQgR7uNuIOr3Bj3RoT00i6y70Eu
D71UyyWrOOe7VJIrP1thipS6mcA8JR6PpKm5M6neIBlZ3AJf+wOgpU5OyWy3p1LcG9UkUeJP701F
7p3Ar7abRNnCRagKL7S8sjvgnkXzbLrqkb6VuasN9rfVy3/wSUaOZ9+77RZN/wc5pzyXkJwyu7S2
EIXavfT7FSPtY+4z3+FGvUYmKpBBty8j38V9JCPGFYlRBnO1uh88Ttgoje0wVhdee32kucvnSbv3
SwxZetuchzy5UYVFtyK6pOAELjDC8nNKsc336xywwAaGnnxGY/EU9xiKgFtDuBAgFuVg/ekFnUiq
96+W3gznxHgnmVXC1Br7t9wCr5DrEdZeJvJuRE+im921swjUw2+8ReHWHR0/oz+r6lNZif46dPb0
IMqEega0VzJRjjc+XSbOWXb19QihwWZFWer2cBlq98B1aF6N0WsfsaAf0U6dTGac1mJUn3pCxuGH
633jPbLvdA0qAeQ44zCsaWEMGLPRq0KRNj5b74k3tRQ/xGOog28VIaZG+RiJsrwQnk2HVKutZLT5
6ms1CLiWpFm3yue9GBf3ztN5IGHAEL0XL1MwNO3vYBtvLNy9oyiaKjA8puypWIXxxGDKBUV2jcTF
m+v4DrnZTxeVxt508mvdLfGdO/80BHM+aJURlH1i0f0yZ0iq3jg3Gjk/khJ4s8jV01VVDwwHf2Zp
FY+TFtOl+TM5oXJE3GzutDzGL9Vlz7UPpUX5LYJwDWwAdyc3zqnMf+WSZwcKvww7oFbe8uUcr45W
T3QIYah/N6UVjzc/q8+5NryyzhoOqWfv9Uz6J3P1MPpIxOnYsq1VLEgOoAN3FHWKR27/l3fTpmws
JoDZT92O49nRU0riznP3VcRoL7G08U6q5E93mu46Ckt/hvCA/2SxmIbH5mGlbB4FpKMNo0vqRadh
xWjJ+Who8LtmfTFuMd3SIAoMguxLA1JQ562NAGabM9QPhsy27pw66OcheZzd8hF/DMJR1MyU5Pme
AB/K6/8PNRn2rYJUo42x6RJCbJjsvBlO3TAfyp3nAYwGLjACJ9de0nWVuniqQQfHXdZ1tn7pvLvW
BeXyP8bOrCmOLMvWf6Ut3737DD5e66oHYp6YEUIvboCQz/Psv/5+rsruW6LSStcsEwNDEEGE+zn7
7L3WtyBNQc6N7lqn925+XisSSvjhp5PT6iyUWMaTavgEpMYrO9IWYoq7ym1Dbxl/vynNWiVb2R1U
5AxHodFRhiHJqUaBsnQKkcdqdiEvSA+IvlOq0HmZXY3TkRygbYDWCZ2P/lJgf5rFIkAB6/zQIaru
e30fTI56pzQqVdkfzRJWpoAlBiKOa3s2vfkVxPECDg46ZvvZR+Nhya97AEN2Leu7dIq/VDMJtrOA
U8ZkfmWX3UusRxK5fZyQhfMwuKF1nGekCfbwjhLxDRyU2ElmLFco3JNNnMrmMA/xfpaZdcSvLHft
oF/GuMbS5xRHKgbyOUvxMHSY/GRlFWfHpfUqB9VuXDN4ViMsV13QQFIZY6sMq5QDOgSr19CsqDab
qzahjTJndryLQ8OFs1I+hn2JIrXwW9pRWY1+bPJOPz9gSt0MBTEYygv0E9l1PWa0PjpnfnEsU4Vn
0ECHQaJ7velHcgKEaEoepbQPicE8zo/NJaBdIW1svfHYy4NCnbL37Yjx3cJDER5e1gIyCxpiOrRK
I1GnU/xkpzGazDG67ZpWwtI1aIfI/OuYDu7OdL+3NlsL6hWwecq79YbawlRA3lVFH3TKWxscEmaZ
ip/bJ3n00KZGCSI6eZnqzritShZPf/TPXZ8/2P68CHNHE5xp1DI1u41ApwXhnJxUm7+77igOuQxA
qNB37Zt+3xC2zSAfJp4O6MjnNQM9IrB2Ht3l66lRFao8dyThmRGW2QenJkR7XbUyPfaq+sGa3aV9
8mR2RbjNR84nrekdx0B+mB5Ke0ZM1sr3ynZjtiPt1uJ69N3+NkEfijN7V3kxk+kJzy6MQkQtyP3J
/STQtLK++W2Q0awW4hIivyaPaitTfK+uheAEwXaYEnOERcubIPuRh452KD8hjnJ5w28S4a3HMfzW
SufZcBjCQPXGoxhQ1LeBW91kff8MsI8TgrUlh61/czx0OGha0scMqycHXxkcbVGc447DRNBk9p3Z
HpkuY7Cr43PW9e/2MLzmKaBQOsnDLWrvsW/7x4F6dqrqccBUKR+7MrcJLrP0uRv6U9ygmwc4OwCZ
ITMz7Y8VbWq0Cg0yKznMN77LnottX24sMwJRKGu1dnzCPTBIossfhX2T461ajbhN4j7RtH2VgS7V
dk8cSN8kqJGh6LxDPlacyTtjCVIwwtfGRSmDTo37PXQuDbIsEDvfwsz/krdtvTM7tz+kFqNA6dho
/10SXFLNymN74G9HZzeiA0VLVWV4+JKrVt+JaSZjx6LR7da2vWumfNNOrbXuaVheD4m+zYbIfCAZ
hHHsMJ+LoKEsnA9Z5Thrb5bjbWu5xVYBRkTggITLSb5paoXrGVg5VZ3VfbGA9+OigEvUsAlfIXi6
GQTS3WJa1vG+H44ufjBqqeDoyXALHOZ2GEIEJfF0zUCYrlCNs8Xw7frMcO1Y28TmUvYS2VxBE1VW
lq0SwfE2mihU8YxU5y6Oip2WPKxZSrquTZWewXoQWMm+t4OegIhm1OUtsLTqdkxw1zqBepAdsg4z
xvnQRX50gn7H7jlNGjVCIk5oGjvgmvK274vsqPM7Al9JuhWLjavqlgF+uxNmRmjlnLcIlx+dkIy7
NkGH5aT2N6uI8XzFzRFs93qi2X6w8UDMWZydOApzuYj0WTgwAqwk2ZOtlCOHZyiwFA/2nB85yosD
JGW9NbvsNZNWerYtLQ/GIHf9wIQT5BIDSHski6PEf4azc7xKcxQy2jt3HXw5q/WvI48bD5EHcXv4
4y4cqNx17QUd4wZJGLUmjJCDFE7BisNF67x2OnqgNdRt57Bd1YyfLlha7yxTFI+Ulbhp5RlpDCKK
Mkd0lXflfmzLp7wjYM6ePFY86YensCi/R5jiofFA0OhHDBWJdu5oGATHzBYvTBHopIrwHE9p9Wgr
bAPI4otJDPvUyI5ZD+56DMrryZfXbtPa71NyTlGyqmRmoBxczKxtCPNubzFmQ4cY1DO9wH1OoyvB
40n/H6BvbVuH0RluiHw5FVV8mCev2gVUvCu8hw4niJNmGsqF0qmjkP0+VrK7yyhSW0c+NGlvHeWU
HHTHIUYOGsN7GJyzxALf11NlZGPW3NlID/Cxd8g0fMx7pQcTwfA2HWsEWClvuvz8oFVirDn0tXsz
2dsZwLbRhvYEyDg8WlnAvZrRdonD4dH2azAXzaGIQXaLWk4XOxAx7uWo4izI6KCqkEX5ejpjHd+p
BLmaawfTdapFf5C8wCa6RXxLFreyKqLLzw9+Xe/81B4OFCLZOc5nlFAxlng8loRexc4hy/DbZ1M2
rdwuGGm9p7fYG/xTF3dPwm40Oer9ZYLDvjdp1e6JTPghzMbZpSM5RbOBpbMVcfWFxi0boXPqgtL7
1nXVdBXwE5GTnfx2ERYzgd0udHoIzFCLS6IoxorKcliazQAKNmhA6cybrjw3FtmLU1oeVZnVtIbh
o5rYw/FkAUQ0KDbxSA+riLlhWE9nH6lFPwTFGp2zhpND1LaXw9DxA+/RhLX6kBhygxv8K7IBEKQ4
r461C+bEuSJ5TFwTbwxwxnXV1TQTcuQjCGXx4dxuL6b43jz2qZ/cy1EHoCT7hoYX4AMTiOFk8c+p
yAM6zZq0icqIt3gbwvWYmI92YT9O+LJX4WQGx2g5/IuhOHm1jAATCLnNTLzTKiuDtTvWJ88eCrKS
o+9ReIwz0kqvcsg+TgrdLnIacaBsrdaLEtTK581smY+zN0wP7sQ5mVmyfes0mO/9ujv4KJV3nTtO
XxuRPBLJIe9sdcLS0xz9CvYo3b9qn9gsUGE59iuzRj3G3jQiQZPYmW0vPNIcDrBaAev28D18FRJt
y8i+iR6GWCiaE7dthgtpXbrRdVaN4UMzdAMIOFC/jZ5QHnvIdOmWfufEL/eewNLTWF2+VlX8RPMf
xV2Wdl9K1EYXfsVeWcUPHG7JFqDbIjgoxus0v6HBXK0hcnMjxf1crztbIMG1FxeIlTZXmvjxAjnS
caoiTJHm4gnAPL4VE+OZfvafh3RJfK1C0mQynKSq4YNwnPGZgy6/sNiEvdnuVDxmjyYjpSHk0ioE
L27SMe1JSwcFZxDD4ukkrNYl5KLAiRW4bXGhBkDMvquLFk0GwJUleHv+1k8mlrX+cZYkaob0984t
GevQp9GyxIibfebYG0IDyQyd2mSdh1aw6mBOHn1C0fdk6pxirLTH2cd4iOScCBO/xkvr3U2hli9l
uW16u/7mzUONg0EQXKKL5lsNaMvFce9I6DQx0LZVGIMtCvQ44muV1jdM7GAQe/dOzFCY1AxGaeyI
fDasQpFuZ4eIwUr7K/6zKqmrF0C43cFy4KaMBE1qjhxstc7MYaBCWu4ylugkt19rjFRlpf+hyNlw
4LLTERjtQxoC+RJpejvlWXlDToy4CwJzSxtl61l++RgMLafuRXdWobuNKye+JzrdyZUfw+RiWts+
IvhTLxDsT4zcnUeZGV/MTjx7ymhukTBBT8HzkzfKObQFylLpe/GpbIB3BhYBs9ZYXeZUG0+LCG7V
mu5HPTni4nl9t45zizAQKYETDt1DhseEepRdb4qN6ygKWSSa+DwOMU5TxODXrmBblG6Nmm/GTmbi
lp/fLaXkSsJMehlq/NYR+1CUFHCWCGLd1OAGVhgtUFrE/vRFQRhBFdUYMrz5+cGbvC++RBPMBFas
lSA9ks11b6BopZJx16AFmWwhXTgmDBBufNDeJOL6h2EgJgd3U4ziATWEwRh4U/bJcCBe5OAygbrn
rqBDwuGJcRED98JDQMgIf9dqeIdGx/3RcxI82BP0GdV/oFBqHsoQTh/zpmNgRmptDmX1QooBMzvX
AUvXKipEfE7V0LnHJpoNQNQfnWOlb1FIfDpZDGygnR72NhlD27KIcW82RrWJjPI7bY7mOCRuuUG7
198GYIo2FqatHToQLP+JKp64/OHxWo+TzozNaHMzjl03cp+HyUGmhXkncRBdxcr0dgiO1EUBW+rN
wjsJ96jNSV+Ys5bnWU17L7KQZbnsoYGhL6FuXy3Chx6Zn+FuqabzNOfeWk/SO3CsxFY72m9T7Oit
CIZ7Z+BlU3ZFszDDWOv03Zu9NHTqHACEGxMLYE1g4xxYIKu2ysbbxrlolVWnHpU0alYqh5AuG3Kf
Jwrp9wwnza7OqBIhLkgmsTdRZQJyAx20VrW4MSva0hQNTGlJ0Wlf24/IGhCUc9i7c7rxYDOcvvSA
ia5Ec1uECpaSYaO9kPCumia6gyQx7VWZowXCDcxB9VpOAVSwpuI0YpEbJwFNFaH3YZm5fd+zCCMY
Y/qIpOdK1D7oJsrO7Sza/jpSzXCSfXibF/H3NIC7PpkuFQonZiyCE8KBWmxi5KBrS0eHrCjp3McN
mzCqAF2ZTFBHd4deckBNmpLPN2fBtoi6PTFtKPB0nE7bnxx+/FzVuYVNxBwOKyeahWPpEi88+RwA
8Uve5138ZInRe/SQh9Kar03K5aZjmq8EAgqJeA3yJfqQkc7aGsPYok/TwdqpQ3WLEmbP6hquG76i
EV7+APsSn1rkKFd2p8JHekkSbz34RCGTa9exfM5dYbbF777pmMP9rHFcBUCAMD3GbmLWJ6OuUD8t
nwHvfe6GJt5vZ4cVfZDArQ2D/UqkIDE6LJFHQdlO0eAzJcK72EfoWZTFWCLxQd16sOtkXVxwlDRH
TyveTnGAmpDdK10Qy2G2NwpEKAY7fK2zjvadqK7LH30Zv7UjvGTHDBEYyfpk9BPWcp7KMbf7Ld3b
fVAazVerR0pnzBrqv8VqWgZdfuyyfKOKrr8Nh8jA4x9jHkeNE2kYmMZ8nBUMGi8snJUsZ/9Y+PRz
GxMcDZms8zHoHEyuM13f1o3pWdZ0g2PsdIoa4TWvkZq0Y/HKCCE/o1CptgaN0XPEbXOKhbC2qq/L
eyzoBzer3lrwLO9VdklY8h+FsO9ArkY3o/S/+ShBDwRdPBtF2eJcaptDDLp/3fdwEaK6duhJwEWw
atFcd9Kr7hylv6Ngl4/Cbw6EixRbnVf2Jipa97H/mGbL3jthGl1JI38q8m5+QnaAc6xoL7ORFFu7
mYPfBKz8RQycY3HQssl40mTzeZ+yTnjxDCFcN99bCntgZS4suJLmfVKral2107M7B9CjzeAepz5V
49x8jamHV91SpHoYAc4cmpmCl6kDNAwzYIfqppdwVVjbf4Z3/Nf7+H+Cj+L2H4kTzd//m6/fi5Jj
RRC2n778+yV6r4um+NH+9/Jj//vPfv2hv+8+iutX2oP/9h89Fhn/ff4nv/xaHv3PZ7d+bV9/+WKT
t1E73XVsu/cfTZe2P58Cf8fyL/9/v/kfHz9/y+NUfvztj3dQpu3y20hnz//481uH73/7wyNv47/+
+df/+b3lT/zbH+sP9rj3MH3NyUL5x+/7nx/6eG3av/0hrf8EiuQ63hJ96f7Msxs+lm9Y/+niLoLp
TSKkMFHu8Th5Ubch3+JnSKLm30tufjQ7ROQ0Rbd8y3T+kyQQx3U0nkfJz1t//M9z++Ut/H9v6X/k
XXZLwnjb/O0P9SlbhK6zgp1CMBqZLDyO/pQtMjt+VuqWaR9Yzq3npwopCK4xRsyEnzQzM6iVhvmC
ZaG8kAIx4wPGADoneX4bELeiM72tYgXm30vti678aG+CCzxLAzmH8EoFio4vnQgXXlcP3+FYNDdz
ZZbrdrDbZc35TQSXXpJE/yksZfmDHOLWXWEtSSraXL7/T2EpDlL42AhCJtml82rMoBG85YNVemsm
il8BFNIdnnBsTxSCaw+y59nHFn32gazieov7jZtG+6j1GOsF/aPAyYaCbiGFLeiW1Dd3pbTgZc69
A5uLxDcU4O7ZNoV7rt6zcl+FdrGVDAouWVRARlbZLoT+9btcr3/9M7VSWgulTGlzEv6UNFZwsZh9
XRQrrxysE4Ytg/SGIvteNz2Zu1FLXAXp5XXQGKco0+bOqiYQcEuXu/NRbqKTO2skiBigwr2E4HQd
mSJcRnvn2JpvXHRYHHaM8TZ2UNva6NqRY4xLYOii2LZ8HxV1VR86l5gTEYnwrbR2uXmwlR/c9JlF
X7rwrZM3wQSoCvFR9gFGlxhviS576BZjsMafkV8318AcwUcMHgFEhGLsO0ePm161/alJ81M51AkC
z9xam51pn0bfi8BkBMFXzi/2FkkMerflyzEnOKH0U+satpILZoZUn3QGs6jB4SXafu4iAXueGB3N
CMm5NiZUzQZtc8a6ZgJrtv/zA83x3T8tBn/ecL/cYJ8CpbgetbJNS2tPOURi609vVGs2ZYNLG9S2
brNtrQXNpzLl4SM8vERQiy7FRgD54VKTEbUhhGkGrIEQMolivQ+n8TVDhXXFdVtcV1MXbN1+EvfC
rzR6U/sCv7+5cpdrIDIMbxWkRXTIER1tJhc+nBs18oSTE3F4ih7kN3/ap5Tx5U/jumYEgUvSZAv7
dKuVQznMvdHETHR1vTfRA2JrsWn6Rg5690paJ7j+dIxNBwG069MrDDL6mxJP9NFo2nJVluSWmGZU
AW3xKGTwelCUqa/ZFPrXgnEg6MkGWYwx/SZX8XNA+vLUQbK5tiLTTFPnfYr56kWRVtVkxPAa6LpV
HDh74rG+DBhLgTC4p5IREeoGcBTLhPYE+X4FiSL5ze7/OZb8H08DWzXx2WKxTH1afZtxgMFIA201
1ODP27R3r8wJ+ZwczKe4DfKzz5jrHC6fTSKvaJGitSGHkrfcefCsuxAL2rFwmbH8/IxJuf+PzwIb
XaPsoej2WI3PkkHBurd5f+hAzruMjfB3f8pfXAyYiW3+JMsmrVJ/SvZqMLhMqpR4i4xy2hBS1J9a
fd+kkTz+/KJbbuqfn81FQbhr0Ux7yHBct//7YZ5ZM6bYQxYcRS4TNPaKtA42xlCfcrNEp98kv1lH
/+pC4I5n35M8e4J4P10IZddiO0qWkIceAD9RxBAvED30iw0WupNYp0H8Pas59WW+Ye5s84cwkt/s
WXJZA37dszTVAUQG0+UaMD8v5iPz1EUbg1wEps92roJ3y03wB6F3AQfLbJlAELLhokUYV0W3ALH6
37x9nzM/edtMKmuC3F2XVcr8lxsC41s3MglasmksFBywyA3C6C4RzAWZCv/kFs2bHetkR18+OEVg
bns93JkVGoQxKh9GDrAXm2ORqoL+RHsS/DUileTy79ecv3ipTOFoR1iOTeljO8tl+E/be64Bs6kS
nlhoAAiThnYutVSEPKFhyc2uOleM3ddm25lnMMR1IcPfBMn+fCV+fbO4TnhoizEFJdrnBR0/QpJX
ClM5thtpBtHDGMKwMMWXJE2qF+BNcGWqoWLe3RB5HSIcnAx1sKwOsF9GAHaT5NsE6AyCGG9RDcAN
NbVClki7dbNEIl8hc2kwTdj3CHMYATvegmZoADpaW7v0iq9Oz5DeJ2N483NDz/rJWXM+ecYXAmPA
ns1rVUOCicYmQSLJLTbaTDj+/Ruh/vWadSg+XIEgW2iXnO1f34gEOjCy+QnABNwk/GBEkcGavg4b
R1xrp714U9ij3EiPXd804MPFo6xz/STldJrTOj069CeuVBb0WzaB4CJafUyikWZcm2KrYlz4m434
U6gkF7gjtGQXJnfQc8zPz3cGEhWSF/lnwdRWItrZgwrOtSbFk1iyrwPaYI+X8Tqt+x///sX6FHj8
j8fmIYXLOm+SpP3ra2WDp4hjZuIQwjtvp+NhUY/AiVw1usseecrcTETt/e6e/os/WVJ4oMWXXKjC
+vQWtT4+uigPlocFW9K80iJxt0EZwbpAA3dV2DV9wTwjN2PyiGTQdGtMm5geYq3cGhs+IYjZMQFV
vR4bvV/OIw8MytK6/s1u/DmbeXl9JLc0k0tOIBRLn/YOhP9BO5a8PqGjxNvSSwtC8kdUZz/F0MS3
hRXec85v7mKD3JcBr8OqNvod86l4oiEF8EBlVrtNo/mttKvkMnZ1dtMlxBE0vt8+iJm8C7DKv3l9
/+JddZRpKocNxP3XpaiSbmDny8AIPQ44swhtGWmRl6ZdEP4KN/GMnON3NdfyUvyy+tjo3pfg7GW5
Vnz666XUOTGmel5CFLH0pRP5gtawPSZqvPPIZI0IVF1lDimXtu+SmhgkazPKjr6LioX0h+kqd9Nb
BmwPUxO8eUkDl4sY4BntMEbL9qqtjB1gIDy/S58NVy2Gbus396HNRf8vf4OSwtMUjZbJ6uF8uh1i
3p4WRwaJgiZ14+Sad3h4yp0bGVtYxOz3Lgm/fhhCrotIJTFo8ZpGfA+FbEQ8EMyVWsNwEJoOlWnN
6do2MLPOvgcOukQUXE3+OQyxj4Qym7dRnt6WrYaTa7tAwVwkAzKo7+aZYyx9L7RE0rtQVx96mafb
xjQ+rHLd54QbGtA74BMnJ3Bx97my3PvGXAhUpCLVrkXLltGqcUxkZB0aH95GO6FRUqnfrub+S42j
ssrn9tRZSw9RNOGOjeNKG/E1wXrNSXZfSWvnGRem2kS9B8uynEnSIjFpMIHlpuRDNN7wlNcmeKwy
/GhKvS0abPBka3HmCpxq0xrdD3ugKnHi/AbjkMmUeON5xmkojXNePbl+0zzccZRD5A1LBcJK1K6G
JrXXbiBJV5qzA6Ox6QrbKvoy7zUQgAQoN8BSCJuWpE/b1wR+W+TIvJvB/qqi1Ng0LVcf0SGZjPND
ysOCMBlP5ixvAbaWD/kqvQxax3cO4+BVoHUDkqR5ZqjMjGpCp5HU2F/HDEVUdEu3H9C0LAho9uEw
GSb04Ia4aBQSxEd0d4090I6UZolV3++wjUt1NSjRbfIYOklQlh1bYMapse2RD6NDy6Y37DKQ7bLO
Xxt5PPDWsso6rzX63XpcJF0JVpWpJ8ophDePL05vm+PsJQzFlXE9kuCyCnpU/ZqYwykvYNznxnsy
QCZpi/EmQHWEhgFCQTW9EacDlZfZZsgklCEGXKMFOMTp7opOdbRGwlau2vwV+z1GGwOqJ8mMm1H5
Ie7A6KZzsRq6CZU5NSHNFsqaq6Zu3GPZHeZaMLCrsMngmz9FESQ4pyawUI/bxvC+d3aV3YwlZlid
lcmO65+plJuX9JKPdSCxnoJJCz394aXuPUFxMO+S/NSdXPwNV0jy7oq6J03K4xe0+XinWrRqQV+9
hXhNLdxVR4CbtjUhiSH8GXRImGyDkUs8S83nCpHsFeGGiPrxUkPWyLERgJxhko42CHQt6RrWjMwu
08ip+qnZW+DlAxN+ANYzHIAYPnGZRziFEQ4pYIKrnAiNq1h4yVbyah8jQCxtF9QbpCo1ztnOW6FV
BhI75u8ZOA9vGaaWcsl7AKdWKu5yxR6zNWYQMEbazzt/YVpWiK1XVZ2Ym7bNhn3U3cHGOjUN64mH
PHnTbSzgtPuK9AI4HHh1neShy2axCcNMr9NDpmhTYcmyd92YHepkwZTBqNtHwAHWogTrTQwaKUGD
x1SsI4ujYRI4k5eWObG8gmUa4yInQ8umr+8Qt8OVNqrwS9r5WNbtAmO9RRwGiz3YBUHGVMaQC2dm
063q3tjUNqlFkycedC4sChQDVrok6zMj5XtnZMNjaL4TT11d1fZ3eoUSs5t4rFiRVqkFoCHBhrR3
cagaEVyWPuWd8Yv6IWGB2cUJyVru/CKYYYFuyt9s/jRF9AGgLXNcZ61axbWPgsNk6kix+QhUODwl
aMjtZYbS1ACFfHxFReifY6PaerRysP7qaTsI8nOUGZdg8yvggcKHXCjb7x4diDLLAhKocL7Y+W3t
JccuSh9VccCL9ZJpHH1575DoORpwibFQw8LAJw29PSI9JebIu4m9oaKtP2HBM9MvPilxMcarr7Xm
kwVOlnk9AkCmKkXRvrfLSlFwe84BZsKR0b+Bp2tNFQL6YipfURn2V1E5dGezRVzVdGRvDfO3MPwR
xmB7kiSaVlUD4CvJiGGYGuM2q8F0Vmg/SJ6N8XmPxgtBVQR8lMg7SB+Dns0GwqB6OjNEOpQMyI8c
7kfMSDHIkDS6b6Q4+7lLYHJtfW3jybnh/V3osuN6DGlLOlbyVQxoyOPhJW0b+67EKrDW+O62BoLF
eoTU0LlutB568czI0rliNs3pAQ+Mbxk9eox7A0MFulf6LUwsHoCH9StXpN+wbU9bl3ZmFd6Ej1Sj
H5njNncjRGlYintQ+nLr9JXaqI4hXFHPXE7o/LDaE6BQ5DUod3pAnCg8krQKR6HLw1QdIInFIIf7
CpnPc2/daW/cZZbIMFGYhyF0mkMNNrPvYO6YXjiuowT/JKgUvJRIdtHi9VdwacjM7YL3UNdMpPus
2xXON2AOKzckUcKykVfO4F6Uqo/Ie33ia26Eld+YdsKsuUu/m16p7+jv0VRE1jdN0Wu5XBoV6DZ2
dOIsOmG9kOGBe0hFB092iPviequt4Jqt8lD7ZKS1gLOtIfgaSjKz0kIj8jbDG4aflwyRydlz3FeO
K/j/uwRH5Tgc07qxURaJa5ap7H6xTleK51WXkLxVfcZK9RyCx+OwfSjpifPPnK0m4a9F07hPRrlP
onpe1SZu9WSAWqbh8xPTBVG1N/c58MUDHcOLTK1saztAuhPDPmPrKnaypoc6Fw7qXPFOcjQxRNRr
ow5bnGEOQpwifm4nslwAt6MrY2whC3GjJPzrsEfahzhvrnN4C1OP7AGVAehnYlavhrrEMJKXmwT0
ysaXHY6lDJSaOUfY2YSzlc7YwLeH6MdIVu3MyugBpqv3qauBy40eGUyT4xA2wXKX9+rJQlS7N7mV
zhGp31fOco2KSaF8KV6V8QMvp7vKmoaNaYLNNxipux7rFKq/cu8pUC+zRGQYYtIxkaotBlaYcJ2V
3QHB32h9LiOlX9jxUCj3MWUE2ruB7EnQMxxiKAXXbZERRrZwXej0bUo9HAPEgFtOH87pcQBP/lb3
xUPOaeZKuJ3LgMOhy1zBaA+ORZl+RcL0kCTohIqChDKG7atg1vu6tw+Wij8iU+2t1HgNmqdRWFAO
4BaVOOObyQW4BK4kI6iM+AfWCWXdRhFR5mFtsQfggK9oE2/gr3QrkeCHQGfTw3usDcg1gePfI3Ge
EJFeTZONQWjkCp7wydwyHXxEPe1jgIUfnFvDDm+MByJhvPHCpFh1EgmDqs2aqjd4bzV4GR1ne8LV
bvJ0QZJjjKJO+wZkAyZKU15wdbzgT5b0ltJDUBMG2BfUpjVSorHnPQWDswWERd3ZrrFCPXfmtB9K
GxT62P7ozPnNi0OHEtU4WQMwoOHVzxJUeBisNqPZbtjGmIzr4TY3DPMMxXEzls6NVyF3tYbwoe7E
3oVHYcfCX2cWMaxG5elnTomPitC7pBuZmmsb1oCwAaptYid9ybyQ6ipf/I8DPMwRqLRwuovT+C/W
ckukSl6zmOa7JDJwuFuB4lzU3vZdhpistu9ziH33iVs8IVOpDjl1h1IohWPssJ2FjrV285MoZ+ok
MHMU2kOJoGxykLQmerqXilYF7G24ccVt5jbeIVaas5Np+UeHcb5XwMiVep1Nun0wMOc3kdHsA6LC
Ga3F3kbHxgtCfHFTyL3dZYIqc0aDW5MdlrCYZHQhV7HIAJMxKkgz7o5wX1TXMeJRWGs96D/pFA+y
yXcEu2zrW5q+6IuIrNpMkjxS/h/FAlox5sfBNN+I5bzRMbgHpv5Vi5ZPV+6qGUBDWyzzsmkBzKxs
EX/ApYIkdo1rkGMN9aDqzN0C6ywUeB457DmV3Jou/JXqEU8zGYgmwBLEeznDfTueTkMmv9ETWyq0
V0+auEe+6B51bkLt0+eAWGjndG1JBa+N+ykKL9pmmiHqdD3Z5bwqJARRSy0yyx6iX5Ic/Ny+o9KJ
7irqqk7k8tj47TOHkqRHI2lwlLpKESiQ8e0fe+3Npz6Tx9yLOa+RT0BBX+yIJvlWx8jMEsBfC5N+
RSv8cbCOqZVqIrDtbK2b2Hhs8uEEbYaryl8kmz6uo+WZFmTYHDzu6V6F66EjfNG1CLyf/OI5qkFq
TeqeEJlzHu9EHmGQVrAhma4VrfgeFvquaCQR1S5ZtKacA1ID5LqjY8ce/cKwFVVxB9+wt8InSDPK
jpZUzRJVRoUnzzA/RGK9CTHWeDV8DWoSlnJhLLy8/MLJB31i5VXL/PsuI705FlGPixOQRgPeNvGf
uDPA49oCZrT7ZnbWOiHn3OSVJd51HWawexIf5WTgXw9GG21EdNtQ+tP/LvYhETI7JHFB8MzZcoJV
1s3TS1SWd21LejYYn7XbmtUxcYMWEDqbaQLQDz7Ql9Qzn7NEXarSUVe5qiMWUisA/3V06kpeJt9B
tG/Kg0SVpsuOMAHBmRgofsNueRNFDpsfDjuam0COoCTDC8lh6GaqI74mFUdjoUMC+qdbYXwh/aME
9zvXwYFk6kcf3XEhYejbAW5vocIfEGUnhNTzl2lJ4HWzeOcSlFDqjFyxAGpXWJ4zTndH9tytqWCM
q5xAE9sI7HVO0WeTuSR6SGtemb5WjfEiZz/eZAD3YgOKnebaYZ3zC/M58cJ3x+B1Zb++JuCewrdL
mZKCfqp8jgIGYSbpCLmjMww6oF60y/SDQqK/5wj+oJP40GWk4dghkORO89Y4yABXSIJI/0F7F2Ro
dcMoup+a9hXRNFu33aNlNn0/OCDR/6ZiSRsIYQ7GQO+Y18YZ1T8a6vCbYWTVPlR2vOm1j+I2aXHE
NPWhMO37CtAnu9PGKvee6biw7MYFmT3sgcb5IfamMgi3xbSQuf8vV+fV27gSLttfRIDN1OSrcrAs
W85+IWZsD3NsNtOvv4veuDgH50Ww7Nl7PBLV7K6vapUUYp2Xyc2nm2sFQ/FpYqZ88BKmD7iRWSUV
mGaXRYYKDtpLsjF+c5w23hf4mHeLFLPFBLcUG8wXXzt0K05411k1qZZGt+H/TwtC4u+ntCjINpGB
hjT/mHnWcLDoElg4QuCPLTLWBHwxR7mcafMStAl2X+70Rv/g9AdYLeZmLJL5HB4T6aiT3cNyUf1W
gmnmCOyD5rX6o8J7bSAvMy9OPhur+wlbdksQvECSOFym8RuIAHZxkN5WTEjqVeCE5cbN5U+VNVvj
NqPq7qkUSVcNqob2iScFNtBNz8cSS6AJyjWAkjHXj1nVn+LK0/umq2APUcbrTku3jMjPZgO2Jqu5
jIwyAtST2uFBz9W/XLQjRTPeBsLmCEoghk0TOx9OyhR4FrzOefjaIMGvpeZOA7k+BZ5xcQQXihc5
lAk186EzyS7A5dI7gsXyRFPAThYDiAI9XDKtvsbBXqeQDThFwJm3NfCzJlEPDmWgEc2bu5A3Z0WD
y1uSDeYedoO90YMxbb1vvwVTS1tZvFOZbXDaSLtjWxi7if6sO0aK78bY0ljjJDgd3ejm42F6bmog
Py5DtaL9O7msrWVSpeuQNvOtgiYTgD09VAs2TLc0HmTGsVk0pLIbLnFRoGf4GswfKstAVZWd0k1F
UV/vGDdCQJuGlf2UDw66xHLsDNrvIELs0zL8tG1q1HNLcd71vkuFZ2Ggh3Wl0+ixSSNQiX6yBoXO
YjZyowLbD/Bq1J9GqFmIBIihCZiZwTIQvsZzd9FVTtMvtdMZqpLTReukzl6h0OILBB6aat5CO37z
BZPJ2IWa9MlAmeOvW1aAEegmaQlGxB55u7yprfXIIiWDqtwo6R9Tv/6LZnCMuhIdRRbjBp8JN1ED
9lXTGhkASj9c2y4vSDhogsNMCADdsN9jUZws+CthhUyO54GDXk0VVDRjp8mzFzUXW8AS/Z2LvXOi
2xcnGRKplVDfUBhyndDjMnou2YcBHixYXmvXcOYITLkvBQtWPNbGNnaA+1bhEiwF+QU0aZUT5jqY
5MKhb1RAfE0GGBHXfgbTcjNjuDVtYytL8ZQHZOUSC/hm1Ot2bZps+MZ+fqWu9h/xmjf0kX3nWp+B
NVBTG1B4aPd8fHphrBmOBtxPCmykPUXECHcSLtJ6aGICHzSYKivGwwUgf8RXoyn9BhnXW9fFNppP
9GbZLpjbonnVQ/VY4m2lS5q2KJNg86xpOCndGz0eCKsK71/Y75vYuSVl+GNQxUaRLtWZ8L92rUH3
Q2x1p5IwGBsNdjkmugWxGjimEHcQIqkdjCF382FHD3A0c1LKtsZR3wbRxPtANM+2kZQnjnrRuZ/y
bVu7i5rehVhjNY5f8OVI2Nla5DYSRGJcIQQnFqkWGBnFNg2JpML4YgBogCQj90HgStL8A/SEDwh5
HgN5clBFt2qReYzgNpbzBnzKzfBlfRyTj7YEtRmVaut1zd4aoYbRsAQlSEynIjPeguzNa571hNsp
n51HKeglQ+mfK7c6FsP4hsGnXIftVB3pBN20o03QL+c7UfvOmRKeak85U9e0L01rr5IhZrceY5AM
jb+2iigSH1KiX8SKTbj/q1SFFRRcSZ3JWB1yQJmw2w5o4qCc7e6l4TRWu9hRZdUXLAtk1Eu4plC4
0E8aax30b4ETmKc2RS3E8FhLlL9Um8cCxNIKrsw+Nz2AzQ5+Bj9ML4xjsnVFEes6l/h46+7NbuNv
y6V727MNl6vD9o5J7m7ccUjuQLnyqsT3RqGeqtBbG+Ad8xTUiltdAotmvzy05/sZWzSsqDHeAaHd
+cq5V1KMW5jzwD8GgF+uxLFQefUXWb/44K+ynQxdnCVe7q7Ik/cNwDKzgTfXOOWdHtnqwYFn+9Nj
nAHYO5d9QrHarPai13ee9TE6jbmexNxR4TM7u7ycr125KJKB8dWxV2gKDHmYV4HB6HxYY+Bnw9SU
NE0GFNPQf/NuXsJ8qciIGKMUSzzHpKE9ozpwzV4GX3J27WZaEuKBhYhDOQN+8tl26gCQU/pmgDrk
lJBvWV04ehelwRBpSVgrPubsFIij52QDnR6uZwCnAuLX3jSFXMzbX0bMX9WU3SNRLnyrhK6oLyBk
42UOrQNXPorskybkda5ff+j8veelxdZRIlgnf6di/q54B9aNmCb6AlFqEycJVo47Hq152FfD/Cwr
ILlx31E7YRFB6rkqrCiMoKoD0m45F3RdmO4r8w/s3BlNUIR8nNIzMiZ7pIUbV4t0Y0ywarWN3jrW
/S2qp505AAbus9HfkiusUWAFhDkqHCdH5fssR02Uw5zvU48WFIOJOwYcdUG2qPbSHP4agaJ7IJ5P
tsU1NUmHWC5cna3w/G8OVqzWjn1p83QJNI3fjKmLJ/q9N1HMvUrVKbcAh6WJ6i3r1UP17aEHd3m3
jrJw3KLm+sdJQO9sOv5Mnp/awHtyO/nFTQQloY+ns6SOIRjal973iaZYxgln4AotDR5L/eP5Elmy
enN89sVx+Kra9FsZxqdNFIlUbLgYm8/TKPU+4p/BC4nryekWvLePHYb7XMPSzNEbKhg5H5fsWigQ
uiKIFHNNVpwho6ZkZVeZORM1+j8E6LWREA/MZ/2nbDglWNFl9LjiBp2sw6Rynu0p5PM7FfiysQH5
9Zob+s3jLLIG9ZD13fOc0rwbQ9FkVaPOOv4XDfGN6ArD7JJjoB9agomH+mkNcSERAlfGsF+Spjs1
s3lXl7xBuYXZ38cGFcYEW6d72RakfPIl9ldQ1kXwdht59RsfJPYD+U+0HNhGiyRuEXHji7EdAu1Y
PDm73K2J+UtGFm0weRvROi/dqNllAu+quVVTt3Upg/JnVmm3DrX3PaFGkP1bxFD7AgLoobbbemfH
xr6cffw0KaJjayP3dRBbYRbvzDYK7mhwCjai4Vcvx7e+I0JLH2BEMyL+sIKPypr46M7s5badum8i
/69FWB+yII2ePfoz7atpHcfgWzYwX8fwGWnniYF/tQsHcYMX9q5DVuaa1wC18TRx3bq8X+lkm4D3
TYsqEvveHD+lrOy1JyjAG4IQJ/02yF1+cxCtDIoFGSY7MIhR6G6fiOnLmaii8NDua9957UBLWeHs
nRhkHEM+Deu0wugIXmSUaXSXtIUCN8dWtZ15kb2OBaNQ1ywe/vk2i1RlCAWuubuRPsyNkuLttH/r
Wj7fHsaYIY6fYyKldLbTRVYK2uHmSSDS+ByZZKrWycyqWIwLtd8ugg2jUviABbikQJkEg5A6/fga
eA3QbZ++mlAMO+Hkxsp0lbNpUv+p9lqElmDYxhJsHxi6fJOETQCZQEKAi+wbpc7W3cD9rI65XzZD
CSm1UG9kZ1X8qYQx7AmWsv/L+mGXJoBnVFg8NaM9bxzkrvXAWU/QJ7/23PrVpnpjHXgFt4DKqFeQ
GIcV7I82YFNUs9gY01I+TiEgR8UJvGnRHMn8bBycT1yfnt65wSi2IdoVG5r2obQUqXvbDNetV7yh
uDp7OmgRR10Ij4ID+DqsvnM044NCNF4NHNBWFjnAuWPIYsB0TpDE04pLrzP6q6SeAL4r4mWB6Zlj
g8nlX1p/JFs6cH/0oFoB2xUWNwpfp/7dHVjze2m41Lan397M9MCth2GlamLR5JuRnH1uyByO54hp
KWO5o9dZ57pgTpV3YOOtAXBkpJuzA7accSP9RGPgx1vRLO1ePjSz2P+aVH7EyV2tIN4KgnGbGEzo
yrXBC+aE/qoZsbgbsF7k5QPT6GbtFzSThoqKH8eyttAh+a+8g1UFRz2C+W9jVCs4tjQakNdv+pUF
GXYo11MPMhzOEUMMOMkOkf66Ugxw1ETi2DjRPox2QRJzytMTNdwMfu3synKwyQLo3SZdgbx2XJUK
a4AEgI0UcAD1abkROU/XeHNU9+WiNiMSBDMjTuM94lhS+D7g4hDGX6jxQJk7wuPVFhskOyoroLF4
BLae15p5UYDboZLdXcztlpQcfI6mOCelc4+YSOMMO3w6W1YzST6IBvprZJpcomEN07foWEVai4PD
OLoM3DjatuCTmWVfrDwaVoOZF2vKV9+rWb+GqX322+RfGlhvEoDnSlvVqxc0sLygZQGmKzfDKIpN
M7sU0LXVWsZ0DIAcJjATH00K8ajY5hLS8ohx+zI6LlBqzzzxoSME16d8XKpcUVqr3pCgH+3Wuo5o
4wTwaUeJxk3IYrw2W3yEzcg+oQiDLTJosPfVwJSw+vLc9IQhgI+6lHcp7h6Ep2mv/e6pZ+MJjKPG
hwFiD+Hj4w8RzPXEqW/vZwVYlpoWuMlMn5MKNqnX/AEqxr4yBKPmkePAfUQbgeFYj4zuKE6Ofc5N
5UhALoZiHMfzuzsVHJUq/6sn9sY+qz+OPQ04FGe5Qr21KgQbmjjvNavI1gLhAN48vDahtaGuaBcJ
GvQo5uo5iKcC0nneH9gXR0n+BlWhph/sX8vZfz03z2YxYx1MyxezB5Ca+O6dKbxnERjv2OROdW8F
oHVZmEuFwN6PHtvPYoSMoC5Wa3qHTCPVQe24FFwyffPc5+xOmPHinc8IK/Byrivk9IyU5AwYOYyK
hJptMBd+T9iP1jckm3mV+foHwCZWhjS4WSmqmZ0XR6FpehyKbj9HfMLB6D2lVvvjQ1XZMCHYttKB
go/ooJQJvzHjcquQe/G7HQLltftodD0EyZRbNN1zwTw/yqnnql0KWa3hj5tZxdY0qjP1EvBLM/an
EI0+qqx77ENq2hXv1c4InQP47nytpt+jTbSxq5COdjRWabfOMorDNDC1T8K8gZf/dMsWDGn5oooM
2iO/mxjDMxCdnsppXj8/WTBTFarOMpNaaSGDY130r5KZAFJRQaq0pHYz5TgwYlmEH9ofycEkz5Vp
7s1iwgZZPoaKkZMQzR+P9ltGpxjUXLeFxG23W3pNAbdY85cVf/eMOqjMYxu1AFV1/ZR6/baGoiUL
DgIhJwBD3NpQHlK0XnYaHts++iI737zrOeYRJ110xeQ7K61+harAbSFLEAen/GFWj/XICciTF7ek
7yWDOUfHXuO0gIhHvY+13AexSW1D5x1mk1nJxIarDJP3tFacGNGtqHBFf6PCbZvbx7KRn1pwPmsF
gCi5K8L2yw9QqmrAYhuVTXfYY0YSrGxWRIqenRvTS9ROMJAYHDY9/JCwg/y/eF4dmDDZKM92VD2l
inl+gOhAP0V2cZFLDo6XnAon4bhQ2/muYmqbQlbkzL1PbX61qqfbU9FnbPD31WVEtUoEwwt9zVXN
Kz0i7TY2uJ0B4J+5QbjQHPuolycFQMSZNhU7LGYX7iu7wnhbSkhh8QTXQ+cIDDXo0QwTSZYJqi1C
WsAJwdJC0fc4OVS7z7Dx76qwffSc0VzaA3YGNnxe5KuqFkCWRrVT1Z+pSwVTH9axPI1ftNcbJ+7B
tBUQjhEIaT3Kd6sK+zIZfM5clBFqDfH1+89W8qUycRND1bG0dFxyFvJnNdp7psc/8VKlRIj3vSt5
r3vu7Yrz5M4r0z+3ovDZqkn7VtNx4YV2izKm3ntTv0Dawgbxir+0KkBoi568jbEz5zzZVqostxqS
VaLDOytEM7OZHsGqOOQBhPraplS8UUuz8URCEgTGXOjPwqaSa2I6s2q67m80YEfCFsbl+i17JCHq
d517YIOrhAC8Fw8nNuL041qduyVW+Zql5p8ooCnHNcTPkJkM5weLqhE/+tcZ9Uz2BUOcE5QsYtxO
04lOUqhT75NIf0yNK0YuEA1IkXudt//Qerw+v1EKeMpG9n+Oz308ML0d3aqsI0GJwML0c0VR04eW
5aMDR93r02SrG8YHGezZ0qUdqxcvs+9vvMbWZ6/O926Po0JEAeMaCwue5qRu0d1KgsL6McOpe8+A
X09bFToK4RSu0cT6k1TRpnf1K52x71BJQKso47nOZgMPEg7pkRgcegyKLdsLMBjR3k0/bDnlO9/L
PuWIpQTGA50k46vpgxJm3SLVLxfsbWusVVpW69IVBKpLZIWKSTybrTxbL0D61k6+KLP/qXBv6rRp
Np2LFU7b6Vtv59OD3mJmHmGmiHEVLGTaPmje2tnNWc/KfGN4BX5CjARWQftPWtubmmPU8hH5Vyf1
u8gITc2pfoh6VHqZzfus6Z/GBkT4CHaJsgE+AZTU8T6qR3Osd1OxLGAGVY5+pX/CQDJ/xNBzVL69
B5DIComVbGNN00cwU1aVyzufX+YyJjQPRan80LZV73U9nUzf3Yvx268cF5hV+LeZQc6XQQXGY7bv
o8L2t0Mv/ZWh2NdTa3Ozppbd3/QVEPdBU+eN6xElR7isK+7KO8kefj3GjbMeIM5sKi/oYFcYlAub
418Rh8vEY/ozmODRZ+yVa2S1HffNaZ1SYn4g7rI1UtU/TP1jZbYdZR0UmJHC+BJd82pCMgCbtLa9
XrPiTVgYwD1PgrlUUeGxS7EMgHH0Ej3Ts8AEDyEuOQtImHsSOdiwG3s/ubypqVuVywDdo+ykPkaB
9deAR3xSpj8/lF5pPvR2/FgJ8eqbfnw35UP5NLrzsy7cnBEYZSW9OZwK1RpHEZBNAOl4FYGrUIJx
6EQpY56iUKemRbEdQ/uq4+EpM9M9OHjjw4y7xyqP97MLjMWmOHK7pJ1CN27gcLV3icX9u3eDDz/0
YJAkNbY8DjW7VrDTaynVSXCnFo2rj0ANGOMGOItdiUbqu5rJVA8rySxLJPDCu46OTTePeBQG2ii9
DKBqoNm9VryxxA7V3Qy1C79y9qiqaMfAmlIz4ZzjQNG+aC4luvOb0SCZgfaMeMuxaIUeumw4zj+S
bfmYGk9xld1BgGG/7qPq+olNvD7F1CPlpZxpG6oSLBiZ697yEYgJfWigWVDz+ylqjzM9SpjmKMZD
uCE87vYIVc54HeX0CbTgMloEFnU6v6kBUJjPKH89ROmxS6y/rYSBBR7h4PkGlCgUVvgF9poI0x/X
JCYnMbYt5TM3jSjcGvQ6JvSJ6PKumSuKcunkODvZV9+zwDcyv0pyOqzBqbliK9ZtWgRf6wHnZ7hF
IDzONhSa9jqyJT4JP+lObt33a8bOV6IGi+aa2JvUReN0+RemrKRDeBVGig+88Sl8BNhazbm+gOO+
4PTG7+JQPC+DfRVPFYZ7iCijc1Aw1U2/zK56bg7uIB87TfkSULcMohR9QN18bY3WPCdTsXCrsBNl
DTUP9SjBzTJXr5stcHA0Y0H/LG7H4CkNP0c6C0/FoWjbo5lEz00X3GxuSauqC9BXGXu0ej40c4Rb
YHIfoF2eaxCxAv/VlE5X3+l3YaimPZm85hgY6GZd5r4ViP+U4FZ47ow8OzTBMnbg3lf4elvUif0i
LGCYgyzjf1m9czz9jmxZrHIiCecBtD8Z1OLfEICbBj9FMAXfycopwL6WXfPQjo11oChnV0rcpMnQ
4Etha7WB0i7XNNXsasONmJdhTAZO8zVSHaCnIga9McLpIBF80NNe8sr++MBefNAUSTirm2Doe9M2
daq+Y9mn36c29/j1WGAVd8PKOFswHTZmFfFWZ6RD6yI0HxzpqUttxvtB1eJBLw//fd+WD7XU07m1
aWnmdXIZOtcaiHF6iOaqRBoGsOQ2QfwUdAaZU89K9o2U7oEdVExBplVU93XF0UfEU7Bzl6dyNKOd
0aP+sQAZFh+1iVU1yC6s2zYgcR46iVgEmhPZm0HQXa1fyiFk2xvF6jomIF682a5veNBrZyArMfrR
2QA9/0oU7U9lleH977Mc814fFtHj0JlUuBCLycLhyg3cuaeroXj2h5rqME8vKBp+mDhRCQr8YpUO
5PKxdZ862C9P2mFgwZOo5tZcNNl9liabklzpjS40cTPr/EzPanVvCnDCoarGdVwoZ1/iz8Cs6o4P
7VPRMg0dEupFO8nOeorLD2Tw536gtAEyQ7DTBnNLpq2AoFj+j9z3kbd/U+7Y1dLd7IIkpUx0pAOB
mebvQzZMTDeb2j2mihLIJZFpDk57R919e/f79Peh0M7FpLxqzYWENpiWa69wg1PQkWVe/YbHmsZg
DC3Dr3qY2kfrw/Pc7FGHQfvo+kGwTwdiX9bHZJnXuUNKxc//PkKVZr1q9GmIs+Q9Mdk5+h3dt6hW
DxM7xy3/brXz3CE/uzbzQht45FA6oOxJdrwo0f7VyzM5zVA0PQqEnXng1Czj14K5wrmv/BA7ue89
4tdefvL70CjlnPNcv+HO/aZYqnqeNCKN8D37tcmTctMx+nvI60HtPWW+AE0Gy+NjtyNdVO0cRIFF
tHit/AiPGSG69Tj2QODa7TDPwbVEULiiHjhX5yphtF0Jy3VbDkElWoZpn0l32Wcvbm2Sb/qbikok
ZBfhQlrNczLF4G5kW90rna7LQFNj0R47FeHOhACzkwxHb78PKqtO5VijUZt5d6Okg1TPUv8Zdi4Z
LsP5yMs9ScDpk5CgsSsJ2v337Yz9ncQx5gJwbqkRekgmxKhgnGmBxBG9AYYbweIxAJA3dEHMBDHW
BqLji1/Jcm1kbvdaZzHmBYgw3IrXuMeju6YssvcgPNEekR7NqskpnC3bI2yt+mbMyZmQ4ICwbTBQ
kWN9BNG3awI3vRmSztNY2yMjwprdI0NS7glYafCE0tIdqzfhlsE/dNp2IMA0mAW3ACH787ItWBEe
mpGJPMCHtKYgVjibwFFqNYjSwEnAJ439lvuEeJI7Qj/JFFZXRSMl+2dxNrADNavfL38fKHknjD7l
hB7SLNiP4RsIf+uJU378Yo0+MW8zvFaVKHdFN8Cp8kkvD0NrH53yCgH5m3Ke6Oz3NBdJ1RWnuuq+
TJNZT0ZpMTPDitrhST/TM6mXjApbedk1O6utppMzuOmdNXb7QjoPijvqQzZ69p7/nzo4etBPOANX
RgyrzQlAKC4P2QTL9vershq+K5PYgacEhLGsSf6SzcJXytp6K+xUnHq6Pdic29FDjoLIdPzPgH/m
2wxKllJknScPW+LeEyYl0ho5/HcdtqRfnCJSY6vWzGkQJfy9NZLoPmp790baM3rAwf8zYl65H+Iu
2EZBvDMw8J2lYoU2g97jPCH37FSLvTFxfkvGHsdrBcvxd3EYllVhHngTGb0Dy412ronATjqjfZRu
Sw/SGKgTuAD8pWn7apV0XE0BG/qqSpL30IwTOiCaYW94ffIuE//Dzati5yqL41s9qXNEk+rZXr6K
m2QXkgl4iDjuM6uuP6SMuz12e2dHcbc+qgmKSOYzR9TdAOKM8dft98GWzpuBO/b8+4wcER/nKN6k
LH3//QFSDPPeN74UmMrFgq7vIR1DflNXJ8zV1UsM/xBmzk/dlCejqL4Keo8ZWyfJSxePCwOhB5sT
jSuL/+RsEMHf+G06sjtAGBpq0/5rwm3DyyS+qX9gTUwyTOyNMz44WQ2Ya2IyYwYVtdRTuwnysd82
qfMvt4J8E/cMFNfuiLuD/j92urL11mTB4ktbhyjsDO129CAotFz7vjZ781IuD1aGVrX6fe4MZbwj
okdnxvKToNDljrmmhymD3Hs/1zEj7RKusruErmR9I5SW4sFpwr1hc7otAU+yC4faMZLEeLIwQq98
O2D8toSS+8lKzr9/pNcSeK2HS4XLofLe0E7faCxXfyu/eq7EOWUIcPFsHT/ZTiMOtjTydSCpHbYx
GsGHRNX5XeXwTOCnaHdBjY+5jm/wo/ODjZ3mkABPBtcADliqhyHOpzNC+dAhmwzq7r8vhxEmPdxL
MpEx/jOdiddCToKmVLCfomJPTv0mRTMFnuI6d8VrbvistKyboF4Bb5nZPlDyxmAiJQXG7LAskEtV
IJkV5YyOE9pg2O95TxMyzT3uvwvIw3rPeu2sIyvTD+6YngaTO0LfgYXt3YpaCfj/tvlhpq2+f+j4
YNwDys02ft3+TTvL2BuzAmXo+/ouHsjMua45MyDSRxmMr5RqloeMLvutsPIXDCHGYDykxuSsSgog
kGKp/Sk4cG5tCnq3AR+/B63Fq6Fc9N2OCfYkNRYZFTengpH+INgSV4P14xBe3saebZ5xw5vnnHGH
Ek5x3xtjsUpndiZZ2h6tEb8dFGOxryKdgFTmwaIjooeot09ZYhjuhGo39em7yOkOLvHCod6i+7N/
FOeyRlg3mVUaMaXLRJ/WLE0/Lcma/Twk19TNuIG47nWG6YV5yzjXvemvVJ6H29bEnW5BJKF0oNzb
5nBhvzpSXD1sU7zJl0w6vHWsczbu3EGL9KXNOmp1ffGRR+5APa7Eh8eYV454EYekC7dEwOsLGQHz
WI21e/DnWt03IIkZ60zZczwsUlouqHbU+GwNY3wrkUb+lo713xfLd4wKETSJiGoQ7BO7GQ/gAXdX
8JzH400TP8Osjleym4ccOArJPNlTPq8Ky3oJPP4NlKc+YZLfTe+tW9fvdVKKs+I0Dd++nt5Hxzz2
xEVjXEgzoU5/uLSpfANNWx04BYwX9rfjnlZZvUqbDFCEWD7EXe4+jWLkDilOjquMW6bkq0NsjBOk
fLKh/SLYMIsoRFM/ENP7UCnaJ5WJz51ndde6IwfHVfj0+0Ba5XHIDOcMr8nHXxhhyP4/m8ffHeTv
97BMSgwHP00v6kfSnKQRk6z4ooT84GVJtuvaodvZlJMMnpu8xouzOBC8ytxE6P7oBEzD2AI64S0H
gJ7l4j4zu7+WqHhbF2TB70M4MWeHebu2e3u4jlPr7VKHQ1AwNe6DAYGHpk/rLISMz+0k+0PkwXYH
utswXyo6+hBZssCs6QvrH7UHFS0k3d1AVRCY8gCOD11DlwCPTgg35jOd1SGmNq7cMnNRh3xpnE8w
oH82Qhy9PAtegDTOx1Inf0uXIi3qoldm34ur5RsMr2MEjLSb7snABvtpnBl/lZa5zT09rUM/4Q4o
m+j4u7OsjXi8pkAP+LAN/MUaDdDDH/8A5KG79wfqiiPBTrDAdnTsTKRWS08dByFCPlNbswVbYEgZ
118vYudQUOCxUpVZXbq2qS4ugFzTaabT7zOR6VNg5tllap6QaORDqq3w0ZDG04h520roNjTEzCDR
pYK5BaQLgE97m2Z5+vs9WKTlbuiXUPK08LbyuhFnnXZ8yXHlT21N5d5hoHX3+1B5XnUa+A3i2G/u
VEf9ScPmDjfGedKdwPXkCrys/ngOagawDeysjR9q+4hniGu/DilKrPVUvvHyMA+vps8kjeFx5jmg
avpUgLAzTB68JR3mVS4m2E4+p95wB+yWV1JZFn6KHm0lxyoE+AvgqZmlw8rv4vgiIZAVakg+ypZ0
hSlKzJpmse8Ejb+t5amn2rT4xGba2rg1BiGj8ou7pHZOI5k7ZpL+XTd7maSQ0Y53iVpqoMuhuM7q
HJKcfLUbot15P30qm3BXVHvTMXZH59Grg5eE2CrkgTkgzKy9+7ciCDBNCJfBI0DA4YJmfD91CXF1
7Q30oYfyB0diudN2ZJ0JtL1jRMKykffpDhMbx9WeogVXzeZqcsLmqDRR8dbPSbIK2/J2hXsf6Gj+
cXLAp/kYJfe8Kh3j8cY8EIF9KKUTXUQTljugu+W2wpexo75InhsSJkg1wYz6z4tv01PF8dTW14yJ
1FX26c0ZtP5T1SE0z6z+dEXPjdz3ndvo5CBH8mm6K+nEhAbgWvtowsASd7W5p+YB784Q6OvvV9B5
+msczM/E0IZT1SB3Si+FCbCse4qy2LuifQ+TzLmnFbg9uF7/L4K6+J8W8Pv9fjBpBoupDmFq3DCT
w85kQpLFJbKQPnD5lIqg3v//kTH0wdYEmUKyXVonByPeLxnFWFaY36/sxKb/1XFeVR1N5/95mPv6
fz9VmcshUkPv+e+PJLij6qBRq1+Z4vdX+/1NvWVMEseYbX5/oBM2g0JM6XlownNTzf2nsFmnMgJW
DHuyZB9RtHoOWwrTtdcy4ifNgwNqepzzcHwsZnoFGx1fw66H7jr/qZqueYwsfj7aLi+lAeB6+YNu
PLhcwRYcF2llJx8I3dqOHxoG9XfV8pCUElPc/zwvcAAGXn41CMP/Eb4ku9C06rELUDfHXtU4c3Fg
zTEQ76z8NoXzHCfEb3tuo7vEGo6+43zgkyGs7+BNoZZYriHRrgY73XE5s0oHLsRJK0l2iAdHw7Of
Un7LKHoEeNo/K2P8TBhRdG2IS7DZRdzQLtIN3hm3G3sqKTu41pfAS6M9UCN/7Vgbisjnde1kxqHI
R/E8WTSAdQyQm8LBGTfm3m6oqzvON8tWLOVYlpXzUVA0ePad6nMoKYztOHccoq7DUO61YjVG3d8q
zIdbmWp3TbblaFqUZ60LGvDWOHcScjyGPpsVu0V6iPKVSRfvnQ1X7C4YW47bRQb5j2cYqQ4Ebl9D
idUEfoi7GRI2rsNQA3GOHmqouOtaxIBr0f3iRs/nmmBdQdmybjBVmiMUhlbGauvU/rXxZmg3lbEK
5Pzmu4wDXZv5YNqekNn+2SYDbYfetJXb/T/Ozqw3ciPb1n/lwu/sE8GZwOl+yEzmqEzNQ+mFkFQS
ZzI4D7/+fqz2PW1Xt+2DC9gFVElK5UBG7Nh7rW+FTyrPJGv+uJnaDg2lA6/YCMeKwX89cqSwt2Rd
eRhwHGMDQgk4MAAPjK/6OkOLU2+pbpCiR3jLNQbaSXbMIpIp2sXMFRXlDejZU9TQpcz1nAQMvdoX
YfrudM0N4TytRopeaFTPMQ7hW9Hk59brz65Vgdi26VmxheGH0MoDmYU1IAG0Sl2wqicc+8jSe1Rb
YnjslhGK2SAD0qmjNk02qKtkto5MT2cQ5mGzHNbXopqGBw6ONyFkvaV7RkddDPdmyRwFSj1mHs0T
7X6k+gjHKytBxYQF1T3FMzuWpdFKq7PWn2sTeV+XGec0fq7LnLAhl74E2OZ1JSy/icVVYYfhXQXt
m7kTQjrXPtGHvu4C/AKldAkCydnOcclAd4Sxy9K9XJ3GKogIzQrsNt9zihF+VcrPytrZFlKysWmN
qzIvDnNFmCNA1cx3hLppciTRWtieg6b+KJv4TcPeuO7CAVJrRMqToGWAYHmM101tv49JjFmhr4kJ
moYa/1mib9J4iwKYmMkg/whn79SpGEU/ukjUkAG2hghZAGnI5JTp7t51v+x++mSDp2WgW5/qrcrd
l5EuGV4oeu/1ZJ8zQRBzGiCjwvzKbmTOmLWqhCOxzbMU38IQegZOgZuOgQna+fwV9OeEwnPwR0lm
L9iTcY2giCiPkF5D1X2vOqFuGZ7ygNN0QvmxpkxyF8w+c6Jqbo7LFVRoxEtWtXPoMtSbRW+dam5/
1LahBW5hmHJCq90I73bHuERWkDRTOaEZRxSyOJUf3UG/HVNR7Ka4+tYX5FIZEuiI2QbArAMklEG3
LXTXvcBOZPbY2Xi6dI9AGPHhtbQ0GA1zvhoyqJppv8d6D3k6TP2ulpeID9LX8oiYVqAiuC3gKXRW
85ZW4AiRsaN5mZ9rvdw1+eJ9fOoLK9ujM/QQGUG59rri3hqIFcuT8JL2xOSwhI+bxmRE7qSMAumn
At02WRf7e6kH5CMM9qYMxhez7U5en++Gujz0hFAxJcglGpCeZMgEY2qAhiDxUH8Jd5jgEWjabXiA
WZ7vYi1h0e3HGVha9BVglzoimSo2XYNh2B0Kv4+EcUgF8g4ObT4NOmMbDi08iRZbb2Y8QGnXmI/a
W72sUdBEeufbY4/5VXDIj62tMr1z32s7eySbV7RknMdjcFMRY7O4fixkb0xMOK1eJvdBC6iK7yFt
4Fj3iIUKvadp6PIVGO977A/22va6V09wPGu8k2mb7T4k2kiWzMC5s9nEY61FJ2qvVRbORxlGh2xA
WiAl3InRofwY64Ik6BKwdjGh8LY86+QGJCXRaEG9a94qQ63DgSxe7DW4EHRmdrhKyAokTC2rtdjP
cpLWW2wBHfKradSRSRlVss90I8N5xoKIygsBIL7lBNkAyxgrBtWlHYOsJath5XAm4SaZ8A9MYXtq
W+s8AXE9612/TSbph3r31HsG/UCNV2sqMBFVeQnSwdxIxxq3eqGTZJ7HOB6Xln5fMhvKGrDhzbAk
l2bk7FoM7tYsF3g8qCfQVuKV61Ao2WF6jHpVXTG8Iw+xP01FoG21Vr25zGKqgrVu2RM3KS1uDbcp
c+w6ROI3cHj+lqfJbRrhQ+tmV6MmeG9NmwGOcsuNo7r3YEB5nU8FuXvObhqae8ONj6ZGRFZvmdV2
ao84TVGUTnSeYYR4ZIV0D2nuvJRTBEq0f1CElCN1sVASZQ5jolbduvOs+7PGNKqHf56RA5skWuCn
stdZ6DYV6QK8QowWtIT2eQFxgGExNd20DEc45pSxc90OTo97shJbN110FIkN1EGX8sZCHrsyMarM
8cDQNBm3jqXjYjCTnVdKfLAsyxzuNXYlnJ5hyGGgqHy9CrKTjL9PBkocDUdHX2junXR0JvDYPgCM
8zf7Jmfl3cSDNE4eFGMkIpj68WVuJ2tCCEfBXHiccWpErXnLSNVEUY88vzZ8ZYfPWYSGNnQfY42q
dKR3xm0SjIci5EOhHGtGpqVlpL3WGeVk4uEMNlMD3j59p4uKxuCcnCh17bWIiDgKoN6y/d01FTld
MIgRu5AN41qIwGC1ChoyDALQm8duVSEIjjo/ltUhLYeQe1HSGM9A+GjDc2lV9XOjFw9ZZ95HncY4
uwfwW2gGnlECI3M5s5NNp65AwUxYF4q9qT0XZq7O1KMWPkavOWjYqTRsi2h1l2HpuzEklBwQdgB3
dAElf/muxKxuK4lBr016mB9hzAigoJGZFbnfL+djI2jhK9iu35Jgubb08Z1IiLu0bS+91cgD6SCv
NazjLvUM2Ony1b7XwaLdOKOH6sGGZcSZlJ1H3s7IzTdOZd1qqb4a89liLAuigsaVmtNjFXJNNXXs
G7TO1llgLY567JVRJ25gs+zVW2vX2jWbMe5LCxYA6Y9M9DgWqNreoTpH+XYD0pWItAS39BQ8qXY4
TZVjHuFEE2Mkmw9upe99+pK6be1nGoDjcACgAPP6kiHixCq3ToK+42ZocADrNHvzsmZqnfqz52Qb
ibZ5Y7od6cJqtHCtEfQyeF96oT3nDd7/2mym9WiC6+8SxkG9RYsWr6O36fQOO03TXJFj321quyNP
1+i/elaDU4aWSRk9AAHijYshRM+uNSisOuNYtvpuLsT9YLFM2UHgLjAgxyfXF+0V40HDcGu8N3Jt
pMjKUGYbOw1hnmePKJIhjKFIK7ZlWpgnZSZvUmP7BNszTxxRTPHS6mAuEvM6SKInHNHJluyoTUMS
0yZq0j1LP0Iym6EQWQsbzcLoNW3N3AMnWbpHmpgSYyAxPVlYb+PJjlFCRcfJY19tMUasOfx+qNlF
elEzYY5d/Q25oFz1RXctpsjBgAXr0IYAng2+mzCL1ATa4LG/GzLuTDufiIaILBd2Qew9etaanUpR
HCMKjN76zELKnPRPBJqR0VWOh6zsX92GeDFoviEjnTXHq4onguY8yM0D0p+cPHfgeMjEv6nuG0jL
xTjJa3ZmYh6HXj8VDXyiWlcI0xB3gk2bWYdLY0cWT3AgouMe/Quiu9h7SVztqy1mIhJjF/wM1Osg
QfChEvfbZKccufI7O4gWFW2M+SvNDrWRXfde80Vz9zFi9cSMGATb6kSuonZV2aAnMvUNWPa+t+a9
13vwO6xOrnNF5SHGu17NLSmX5TGLidTqpngHS5rApxDZSw9vaJWiB3Ii+y1GZbjJgojGR//YzeBJ
VWgQdUTdRNUaWVczItZQ1Vhg6gzG8VS+ZQYGzgG7/wADRUUQtB9nZPnkJzET0Y5ucdAqV+5MpyRK
byqfJ0feVnhGerSVp3ZOX2DvSU4eDDK9aa5XemXxURIf6XJKgG4azBv9dYbcx16IKJkYzzXQv3PT
F9eVZmNlsdUjNcw20Fomb47Lbcsn5xfjI+SsYeH1vaET0O/MuH8PNRy8wkFGGRss4KyQh4wMI4AJ
JIuIpSbWLWXcOoX7zW1ylInNdUw42rrK22BXag4zjEy82uN3QV85kfZzIrG/Gp77XpekoC6JC7Ct
HoaqW7Sy4YMrh/aA25DhwYAlbLaXW6Hxm54jqpYbB1dM9wAUVsBubwL22nWyqA6H1lgTz3Vv4SBG
zgVIUKaIqDmpqBaJ4hTkyWYwBmtbUjRnDtQTM0TnWvf1rsu4AecJvwPSUzyFCU6SFuNSH0ZIt1vn
S87uceqy+07pWFka60K82knSVcQCHS5pPwb7XG9f2Sfer23HtGmVsMmBwOB0qFnU+B5KX73ssM6X
5raXHGK6tKz8cInjkupec3HYYS9j+o6ir6Y3S+Um4BNIJEy6AbWkjJFg0Tu0yQfduDmSfwy/uQd1
RAuwsg7jCevKhk//W+zBnxm75E3rql0QQhd0MKQxWHhkKOg7OQe6PkZBreZ3TrjtKghmfr7OjjaN
3m4T8oGsidoUGu5bK34bWnwnaXyMmvq1rTivOFqDKDVLPyD8uCsFcU5V0cVrr7i5d05XftM7nFtM
UW9iN3vzMslZsUUt283buUbkzqziPR+rY5h2V43Ztaux6c9QMKiR9eqeGDrf1Eq047J/DnGjrKYk
+IrncZ9GrE2uzsWCzxi6+Mpx1PPgmedAp2CPpMlCORK8aoZbc2iWtfnDiWK/J2FIuxc1rSJdJw07
QlQ+pneKSPjMCI5zD6zT6sqHxnKe8gaxzzxSui7PusraRxsgQk47Kf6gPW4jTdKhPmnlkxo51lTm
o9a1eA5L2iW6IMTc60kdnPsd6BBGRmFbIoAhboX5h6sXd9E0DcSIxkfI4X5lHjzqpJBPdyMQMeyn
dn6SeV1sBfsk3j0jJzIMMoojfVX1ZNktCwhkmIRSwVwZtShg96FhUDjrYdrBYBMZ1rrCetQinJ+0
0FZeSzxuxYp91YG1NAjt3jqCKm2q6EzmiyeMtOfhbGptu6K0rddtqGg8O+pm9NCiVlX3piLtma5A
tQ3KkRCtkRAX5wHFPsCBjk8J4wUZqawWBewx0OFhve7wzi02qgKVbmQ2e9qp1+iJvi96mxCiBDF1
Fmg8DYmj04c+9YaOeAIjYz3aT3PXPaDvAJjmFA+OzK+yKLgOK/YjR7wb0ZcTkgjV1TTPozy6pIyB
gZC8ML0e1nlyGfTuCo7FoyG01TyM9lp3uJ0wHC39Ge9DqzFxJjV+txp3MdxanQGlC32OmZwjbS57
Gd8aeIDoLQw7dxLvpt0+jLgdZs4mCT1jzSzvohB2ShpFqHYLCBuizt9drfH2Q2ERc2DJdy1mNJMy
V95YE6/UG8zvtGHUKjBwEQVJvepyDo4OcxouJdI2g3Jgv6ECLbS7iLjTNRqd0jc4DqyknEF5x5gR
+3XeajEa4eBFFzgUwhrDjHIsP0BufU3deMyK/txX5l7LSb3IvIPr0DtXw7ec0CodmeQGueQFnMWN
0U0bOksPpoczLoYjwnG58JXVY3W0NWpDCQdQd3PWPtAh68ZmSGkXSLVaQ99+12Ex+q4BFabKUC53
k1XtKDP1GfmJI+tLbIMUc8JuP2VU79SQE15m5a3l9LogZgyb3rRNkPSK4vFhDovvGFVojiY95rNM
UuAw328BdJmwvijGsk9rtt5k1j5wqIPFMCQbuKVX5GtiMNZw8tgc/vDq1hBCuOo12rSrPOc2E+CW
piawLhmHIjIZwff7Shq8+45Gz8zZ4c7z8HbcZEL7mou7FILlbjARF7sDUWrcMAppYXKbICGY3JYm
gd2vKmsyN01h3Diq+GBYoDZWH92HyBdDwOQsQrHfzqQuem5oHBo4K0njPNdd+qrQ700MNDe5o5/l
xLB5SYMbzjGW3WEAJARfySN7DvSNi0xJjOiBY+zYIOYgQk4qoOKJHhrPIs6w4EYse4dqxr7TdSvy
ayLH8ArET3FQpKe2JJrRi+GDisGhm1hdx15AnFeYTz7B2AFyIfs0BDg6JgAkRaV9MAFVPPxei6x9
4bXRubJyPpKA/TgOyC9zAyY2U0Y0ZOCPM/ccBcNh9kLmSZrLzDDtnkVehleoqUBYUb1AGpQL78ca
dXNVMSqvHe3GRnlwRGa9oCkbVvEu9taG9xTTkfLBmRBtvvB6Ku9bVCO75eBAK3u0PlHxz2QL9hzW
bW+LwmgtZqG2mlJEoM80O2cPY3nPNAnghORba+/NFKgj4vIG9jrh3g6KaeC2EC2x7/ms8fByEJ1m
QR7DQWOvx4e112W/r3AhrVMnwGQtrmZXvyuAJqxC29tFaCp42s6ApsjolziCVQGdAYIERTNiH5Y+
2zXPVjM85waFfJejeccMgik7pRcwxbS2Ktf7jugJLExVnziNFse8nB5o/Cl6ovoV6N1vqpgYb9cH
Jaf+pqy14yDPFfdO1rjWup0FbLvldm06As9FZ/iW7NhvuugpFMfAbB+Hkau/zqrl6r0QEvtkRWDS
2sapkSML2JVp7J7x+PQriTPJp/h6KttBwKGdtpY9v4SmTmfBDrZ9Z905MkTbR/pFn4MCdUV/JC7r
pLn1pdB6crIF8+Nk4sgl6FLHA5aMiRKbHG9BQE90k9viPeg5U7NcHbkF0IKa3Vl25Z0u9PIq78M9
Z/N8RQvgWlbJm2VUTMa0dsHi3GJPUMuzbWl0HlOkCn7rhYKL1SHR3c4u8I8jzM3ae11Q23guiYWu
x4ZL8GFNIhxnhNCaHgfHbQ/4EQJUausEGsym0SnyuixkobYTc2N11tnGXQBcs6SPbD/Uj1pSLH4e
dwRenV+JDiWQ1vVcauHo157FdHcEeR46gE/yNNsnWbtd/q+b9JJUrn5OMelv5jRFe4xMBXO7fos4
zEXoPr4Sk2Axf9yCAPOLyCRBHUUqohkGlcQDAlmaWE/TJQmRvD9m0ZC7qobDSZBuObvt0NPeWLP2
VSSlX+ogPdlsEvx3zjJEiE65+60ttPhQNyC/QPmsdC2EDuqgsDci74waPmKwzCdNS3Sr2/gkhF1g
+cwF75writvZ7MlWdd2ZChY/t4poRjhhxaG7Q8+OocLY9uQrBXN7mfBJWYVQoMWa5xK2vB/Ei7RI
O7atQ8IxGdY1L1IILAiJJLKuagz0pfrOddrw1nU5LlYxJVbCXv9mWsb1GHYccvtbcNT1ITLck7ZU
vYDR522PxXyltcONN8aZPzfmHi9Sd4m5tJKKznrfQvIORXSQpvyaZuQ10iJxTxMtu6q6CkVLk8iG
JuzRadBJ9y5DgujsAAYeyBST+31TtvU7chCacwkDrPlkmq517LBSu2FxIz3jeQFKE/BkSnYdw3TG
dXuJiJhaW/yxm1u575v0qXFD8UIFSHC5F9zUtt5dOMYPV4VHZZ7V6RNDXXFO3dE9egtAyBzuDUu9
5QP2z7H+DqnGQhpA7IpFt4d5HgODkKhqs3vRM6ldmVF1Bhht75ImYqqgFIu3nvoiZQn2loha8ukc
kouQziRw16eXsmd4EzXEMyUoezdSMWUvjPJc3Im2TQ9F2m9aZjqcbMEOoZqdd+Okl74gqIt1ZR2F
BO80I1AGKJ6nMqs/jaIvsJUM0cJSwjEJ0c93hfcQwzppqpw9yNTqvXBxTqAq8b2Byq43zXsVm7vY
dLxtNcY7j7ajmkrrOoPUcc+9BTi2eak1lMwZDVPp6yglvfJzZNnXBa0LS0omgQPng44Q1C2TItbX
gDFyFVpMQkENgNx9T7vqSfXe2ejfHSUuDWbncKryFxt0G8exgfOrWfbMuav5zQjpLJjxFqTStNbb
fqQd0h91GMKn1HqKWjs5WmFpryuwKwTEh/ha6IiAd81wiALymGBETVhjWlpNrpJ+3NT+OLGMiCl0
NjKKbq0kuQdDbu9qG6HniCEia2loOiHe6qqun+2hiTa8ndSdqTpp1aJtVacmicz7gchBsThrTALD
CTn70qjlbA51vj5fNUyHdqXuXJe1dxlCGsKyn4xT3JvzAaAJ/WHQNlAXSOFmDXkYW0I+vTZNdsO1
NxvFoS/Lb0MmfCkH/YKFWd+IH6hLi9quB8+CUWnDcgUKFk/TTjU4S8K8ukm9rnyCUvkabqQBOJNj
EAJYmsyhmtkZusfIIcQy4orinP1O1HnOSYLDdcRSGUnSdGw9OksA5+vWGdb6kTwsDhcTiDAbE0fL
jB8VXnwdWxQOVi3DNZv3Z2o7r0GV3KSyLLYTwwg4qtWDpPOGyCFbwz04hIIZGzUAxx5DB+/i+RoV
O32Z8ciAxK4fnGCBCkzYFCAAQJdpkORPG6udTFzrgC00Pd2OZv1gZ59uNZjX9NU6ZJbxnLEPIgA8
D8K9QTh7RYBqtW2K70p41rbpFikNS0lOmYeRj9XMKkumKZmiDxzcJEP7OobysbBsWpAcfbPUudLw
o4UATauGeekY0qqmHgIRyYyCtXFjNa9IVnCIo8bfDEP/vQPm4+t59oTQdgT7w+2l9+njTAoUlLx1
kOHyHFW2r8qhx8tKxRxO2b7tsuvEdoVfq0VqhawExHOXsqAYDe9QjG6F6lhtRZEcBvBSOZG+uGPs
BzV0G+b7rxxEPsKOEnZu7HYr9GlXN4Rj1iO8CYO5hdNal7GJwUmMz+aib2wq7yOwy09zEVs4JvTa
mh6IqEVPawc2BfXPVznX9/1cYEynvaIy+NPwcGIIgV/o9LEKdu68kuyOjtC2JRNH2zRviEwrRRXv
LJMS3VWvOdqqNSQnxU0z5eoNnfwHktVtPYEiFbxYUUt3pRcDGknNfRhN+S3vte+yIs7bs9pzP+4K
Fd45zrjnu681Th2bIkhgoOnx6KPTPSv471w1lgY3gsFFKLUHkDPeetbGrVtjUhl6styU2GLRuUKD
gtGZARca95xWGETmHiWC0RZf+bC0fVqkAq7xFfTG91481vDmeoYfW7sG7R01nrkpBszetSa/eykC
WuGiza+MedxksxgOCWIA7zPJ7/AlvKZG1tDeOZUDQ1o3m5J9hVGQLhIosJHDgUmNNwr7DPi2R+xa
1fMRkoVgzEMOR5G+BJlNq4klewUg52vUkPAa+ZCukbQ/OLF4MRm9IHgwr+0sYfNmSp5EoEyxpUTk
R0zjDiTMqgzX6GeuIyNdV+qrdPZwseOtrNMP8hoZKVcdUorZqX2vtSoGgBywXSj6NMej9dQYQNFT
zsAdoBDNNtFXFNOjSMWpR8M805jfRR6WNB0oS4i8G1Fd/J2h1wl7KBZ5TWjrQXM/KvKpAGjiMwtb
/oVSE+zLvYTToUboQ3W3tHRNZ5vkA/Vp9Fzb7h3xENt5cqOD3qrrAoVJz/etHdKUxxBggV1W3IFJ
9Mq+P3IRzshDOKNDAxxYDBLAaK73BES4uQoiVnBZy2AbeOaNrCgy9Lo/6R4hDG5cXc9YRbbxgBDO
w1pva2oj+ojll0QaI3PehHWLqvWYO+PzFCPnK7FerGJGK8zNqxpENtqPXeRUmzBMgA7aUCmQUwOj
TCH9LYOwzlm8caQl6m5ywnLcFskXy2nPONi3Wq6BpBuMXWRiNS1i4FpNxsHewP3cRfPGGiBXBxyE
oPEvOrj+vQFcW+CQYRsPXtMCj4WDRlgnCunYhxuO/57ftjxFu8cKExhfmQjJAqimJ63jTayQjgMY
evTkiL+1rAtmQCUP6E77dkhvnIyysUdxMg4TksSQoS2K7k2ILeVqGrO90+2V9FJmA8aqUSl4pbQT
Pie9EDmE/IaGFAth3BLFm5GYFBHFcyoD88ZGKRQPuIJaw/geKDpc+HnPhgy0/TDjPzMcItmdqRhu
aWO1dXly0RDaif49ZY7bheGers24cuhAHiYDciHznaMXSmttOGTSd1nJa5L3QZJdOoViVvHcCzkh
JuqMV8OsbslS1/0CT+nNTOwfzIxDVBjzkRRv4ZsT1Dnc160UDyoIO8r1aNhOY/VWhU2+j5EX2hXX
OWX1uxGQUyAWrX5TXDOyrY5zXL55gIxxpxc7l/RvbPMvM7jTJDE+JmFMe2eCpSS5DoY+dRkBzBtp
T7e13oMOo0VQVlZ6aqz8EFwakbm3+jCfhtoKzxbWLh+ja7apVdadlLLu4EM3d+YC+Zmcmu1w7mmT
D/ZyZEZcQNF5VVoerB9pmltXErwtpChOdUnWmoZxsChYSfAe5LvSMq3dSJmicm09h2hYZnBwWxUt
XnmKp91Y4fj23GHeDE1vbZSueZynm5OlF86ux8Xsa1zuK0NbKibzuCDtyHXQT4B8gU1gdly3MZr8
VqgdUH1vhfC4uAwNPsDmyPvmrTVN5+v0wtYUdUjsjX6f59Y9qz4TeGYcllmLQ4F6eeXaEnoeOK80
YE5VFvGxMjiCCQRfKxMGaBfprzVP0u8FTVyNxPKT1NBZ6XNqXRRa5iBW/WambuQzuURpE5zsOH1K
mvGY5CkNpxwkLGAHojXih8xlcDgm+Tsks+3Y97t0yu9iJOtupO29jF5EZ43ltVtBV/Ki9UB6PXDb
FCe1N0xbIGtggUd62IUJ38Uev5rMPCc1nO0e2WAdFPEuCLLboQRhJ7gPNjJ2P2WorgYzMmBSZwfL
KN9K8OBrl0417jyG3w7qB72VH06gDyCzUtoh7TaWykEa3uv+2DngG1X45abFfTYzJauXobpBqWON
3pMXxe+BRRSOIVHXeSN3RSES8n26GKUL6w3xDQDLEj5NiOvMxFkaU01ioOSsoqGvwUi4J7AA2FSf
WCwU4twYLG0U2yBdakFT2ibUCQfm1RBO94MZ4xKK3rwQze6c5jA1Iz8iMGnnUMCTkmZvAlS3rS0R
40+ufRxSXOONHM+irE6QElHnoE/tGBn/eZyc+W/BbkQ0Oo5rG0sQISFgS6jzb0IQ6cr02o9BeUE1
9eBxHU+mN79NKK1X2OJPJUlHF5HY3olZVe3L2X6jTOj3Ezf/LceQ+1bJ8qXVUCqlustQepFZkXxz
MuHLsJtgRtFa2veaEtzl8b1Va+IOLK3NmlyXZ0OYAKmIEsHsXyAjzWkbT6l5U4T0a4sSYhD0licr
IZs+HJFmKwSMq6gYrzWzK9alkNWeiVZzrRz/n9mwcYspKtQJx16ZU3o7BCjiKm9yzgHeyH+mmJNG
/p8Tr41/i21zBDWvA+Lb0E3b+Dkg2uDCRo2joZ0zK3sJ1nH8oOy8Y+MyrAf1A+5fQMyZ682kGiQP
yvC2BVJaCszpWKcgSgwGemjhwm2qRZzECPVb61W8r+uUwIwQopGIzUOiCOdIRpqmRoNQbd2VSm0q
gEm3VldhmJbjzstN82SUGSHAg8NcNQ+9B3fSNmh63duqG6utCyD7L/LXpPdvkd8ODRQhDF1fgixt
86erB80iiBYDqS5pXjhqSlvelEF0SloterYYe9MvDJnr5czkFZaZlzqLPodmRBwUc1wXWVzRuio4
JmmAkX3U1BNrUzFdUtAtuIBCXFWdhTaV3uGPCOkZvhhK1WNE5Mweo3xzG9n8oTfg38wSxEhKus0V
lcWbURfvTT28AGVewICNvhnrocK7yySn05PHwZNo+lpy3PLW3nii6XbzVMqHVpP2dpEn+iEa9pVp
sLkaSi/vsyS859TO4Y8mz5URCYBSLH2r2FHhEbZVxhkGGL8GUfFiDyunIqRDLj/YDbDMVJKJA6L/
JcEGE49KG5h34GnyFsjRFLTimn7yfBh7i2KkLIZ1xTl5iWbumT5ADpy7kB61ovjLXf0d7q93bSFz
9chEOAfRdMwJf9hXkuxmyxg9lMDha2lGX3rfu9vRhZbVZIjswoXwXujkl/8IZM1SM4W43IN60TSJ
7U7KSy2oxWoITfBVFr/S/kfOZGUASJ0cIgiCrosB/rs3YwDMB+RBeYksBjjAXN8nIsGmrb0w6CMY
OPgN5NWPP8bClle5J+6mzIm+8eRAlHesqsbwGDTK3gwZLKAfAetV2Qensn0jkueio4DaE/oV7xjj
eG/AVinJJ+SqqkaOMDdbXXFz+qGji/cOdMnarJyzQUzrhSkQeni9uWZC7m6GyDoip7NOUs0osu2m
uIl6HY1PZ7475eBQ2DOLmZaBHm3178Y0yl3bi3HTQye7nesPiKlXXJ85oQXFfNb1UPlehVgAnCCo
t7KKbvNePMdlnMJ2AW8ULaKFeimdme9Bt4SUeXZtdG9iZIDZGPVDOlcLdFI19CGhj4MNqb4JlpA0
GS/V4oWeJ6TQqUaIIi2XlR4J/dFuYM5PaK43cwRz0TLm5gDRrLhpeqDRCkfxpnYSwSG3t1DuYxgM
zIHRSjik+AGqdPtj5/iv361+zT/+m79/lGqqqZPan/76j4cy57//Xn7mf77n9z/xj3P8UYMX/Gr/
9Lt2n+XlLf9sfv6m3z0yv/3XZ7d5a99+95clpaKdbrvPerr7bLqs/fEsWMWX7/zffvH/fP54lIdJ
ff79l4+yK9rl0cK4LH759UuH73//RWcT+K/fPvyvX1ue/99/OU+Mht/qn3/g861p//6LFPJv0rF1
A4kS0STSJSF6+Fy+4ul8QXdNgpsMKegBsE2zRbURv8/9m0V4gu3yddtwbI8Yz6bsli95f7MFuBPP
EcJmMgZD5pf/98R+jZP/5wf2n3ezJcL1X3GgiNRMx3R1HvH3FQBinrEmuFbtazsrrwipzF+UUVAX
/uZ9+PXX/Ta9/vdpo/96+OXff1NgFIkKq1Skag+JQV1pg8dBNJsyMtph1AIP+PPf8vsd+V+/5ad8
2kgvnV7hbN5begWrlwlT+xLlpQXaCrdYt+8q5q43S8bNXwWv/9HbZvz+dek0UUsb2s4+0rwAGJQu
1SniYDL/RUyr/H0a+r9e0hJ9+ps3rmqTOjKzqdyTpe31tMIkihbLnNU3SrY2QCNtDZ+GRGHEaad9
MWa7peevIoi5wtTrpz9/Y//oZf4Ukq1lpmaahGHvewQVEUJpeBG+kyyQnj//BX90fSzh0L95mVHf
Whg2nHJvMIq8LwZXfiUZgg5GVFo5/n/9Esv7KSZ2VEmBsDZS+youECuhUHOv03rIiBqrh/mfK+Pv
FsbfXun/+a2yvJ/y39u2c0crKqs9jLSew5AamG8V+l+kZf/n98nyliv/N+9TGau2b2ut3ANSNR/Z
jeZ8lxSuYy77stT/orT7o9fw02IgQEPg9Ajg62tI5dH/5lRp5Lb8+Wf9R4/+01qACJwwXCdR+5IF
B7GwqhjHOzWsxT9/fPlHb9Lyi3/zJkkc8uaklQp38jTC/ImtSdCUDAPDb3PoSQfYoyVHwQSlC+tw
jKRGw154/L+cnUeP4zi3hn+RAAVKlLZ2ueQK0znORuiemVbOWb/+Pm7gAtX8ihbgrReiGc4hefgG
bL5T88lFwCc9RVjUw70HAALWyRh865iYuRfv/MU/713/H9VuoKSNNQUr7QP1OmOJAdoRkY0+OeUi
FuV9jABH/feaCCg1eVQ1zrMHx2tB7Ci1t/fXR+gyj/+b7N1ASSquSObJz2MUSNDZeZzXSLznBI9G
Iw5aT+D0gp/X29HNtJI2xmJrIORm7Tmu4+oDWjLcYBKrbvydXUX3fSVrxClIb9R6mjOPdlDCoLeW
n2WZ+DtZT7OOfCVfDLM3Lk6WtOe5G5Hwg2b40QDH8c/MG9xOttA1oWSLEQpVYSIBczaCtccLxODL
wPogdmKGJ28LZ19JGsXWyaBK/OacpXaKVJ7r8JyLbDG6HNfnWdcLJV+w2W5RErE9wM+z+tM2l9Ty
R+D3wImR2Pt6WyuX1l+ENe+miNFKtzknrYtf02yMlv/Es/FU8HiDy/jOLnEZ+leCw1eyxxggtcNV
rDoLiQrt0bVEPnyU1rKg9bcGXPMje6kgUtaWbb5HABlcxm39U5ICPK3WcgB8nRHIASeYAv6kvrVw
7yuDOMl2uneZk9e6p8S+0y3zsDhzfY5zBG+BSNsOtfbZoNR3B7UUaSnupMP69/U+aSLUVzLA5MOr
jZa2PaMq51cU63skUjegXZ9v+76SAZZGmo6obY6t1J0Etr59/a+gqu/vjJbm/6vO8kaGe1HVps05
DYIUTI6H47tXFKfr/16zDUgl+usF8aPOzOrzbDEkPKHFFs929sVw6zNOLRuC22nvwqPjOOc/5W3j
87xMNXVvH9DErVQSQ4UDpUBamuzTTMG3qHTsf2dzAyFRDr6xs9foRlDJDZ5hSK/tVs7kHaykIyoY
4nGOpPx12xAqSQGVBDShHdzp/HQF2CDGHr0bnFkvuhp1it2M06ctaKno8m435mv+HSUi55/rjWti
SSqpAkWofG2pOJ3NyLKxvfT6JDlnsFWX92kDJfIjslV1/eF6Y7qBVNIDYMs4klXBUhTl9jPjRvXZ
7JYt2snhlzl/JS9IJS94rW2k7TK056GgYjgt5tdyHY510gP3buvPhbdXN9QtOiUlgLtLxoslDki5
KUf6dplGiUkicEFEXM1tuLs+XLpmlMywumXriW5iuC7FV94ZPw8+MAtMGG9r4HJZf7kdOaCe+7Zl
8odgQFIeCMMC2h8SL6K385D/vN4NzbR4Soqw282tU8rw59ktyuqzlThTcorr0sfR3iiR4kMhEaji
Ugl0Pa83qVlonpIVSj+1a8fifG5mVvUBxVkLFAVi3v3OStPMjKdkBMwNM9kj0nfG4LgDj42rBbSt
hlda8Bm4Ory7rRtKZogLCrYDshpnB0XJIx4B8G7HtrmxE5fBe3EYwQimbIJLNFZR5TxVssO5Z6uG
T/Bh09vuep4S8KgLpDnCzJwHqhjyaGZADR7mj0afDve3DZES89BL/BbIT3NuQHohRyHM+66NrZ2v
6+ZZCfSJiAYQ2zEBiOQ8QVoGC4+RE+8Te6dn3UpVYjwxbGR5kSA+p3nS/ihNY0L+Cqu8LzcNj6tE
uN/WPbfehXNzudZvaxf3yjawd09imtB2ldD2NoOXAS6Y53Sdf6GJVCPuDss8XSjrDhhAGcnb6/2w
LuPxSm53lYhe8aMNZF0xz1X2brPTb2hg3fPy9q7P5+dmQvoysX+xieYwRpLkcL1VzeS4Sphn5hJR
bwmoXKFDhsrCzy3KP1z/tGZluUpoDzjeREtBBkmkGC8gIBCzDU9PEPyNnfi+/MvXhkyJ73GZChzB
xvrcj3PopsN2Nzi9h/s0T3qeaL9f74hujJQQH7BeLABRUM5BrQz0GTzYtC7bu+tf1/VBCW8ZTGnn
NBz1EbB8ygwPb6IBmQ0mu4S8BxP1ejO62VDiHLTtNC3UW84YuKHcXoq5edtyw7hAcUxwgddb0Q2V
Euug84veWt36DFjyZGNoCZiAZ/7rH9eM1O/38RfZvHUaHy0em3mI3zbWBmUV0wRe4TMkBa63oPn7
Qgn2pBrEFHhzcy5R7IZltUXL9FSVyBmcrzegqRTzWvDnjsSTUNbMyATAlcInokvt8bFD5AyRbgxW
l8IuPji2TN7CphQ8SW7eR5SUA9gC/fL1+j/QdVEJeHdZXetCXTj3Q7OS9MHjYAqaPF//uiZbCiXm
MakYp7pgMdtOabwFTgZQCkrZhhn8FOTNMR1q8R24G6TC6w3qunP5/cWaWJMRdDEPvHhHWy2I3KVH
694fiNb76w1o4kYowe92Mt6sS4pBudoAoIeEaI1aImpG/hxeb0LXByUDQLxLkyLiecLxPXG3diBV
+6GKdwJfNyVK4A9uk3dQcCo6sGUfS4xlI6yjCqvFWmOtfuYd8inX+6GLTyX4oQUgHYUvyNlOVtLx
jKR5Kp35eYhF/BlL9/J0vZ1LNL6S9R1lx6+FmQQF6v1nBz+e89B1MOvW+lslENUZgvdbuw7nvB3c
nYjRrABHSQpljwHHFKH6maQNsDienDOUfyAjfDbaIepvWwS/8SsvFvJmTPmUQcE+L8biH80mFg8+
6WMn72iWmKNE/dCLxERUmbzcVfK+Qe7/IcB+6bYYcZSoNzugxkFFYo4vQMax6tyLPVxyhsu0d4jU
TYIS57ZRg4TEJOm8itR6hoeNzUIT4PJcYK91d31d6QZJCXVbYuLkrEFx7nuwmjHX3NMiq35nkCxT
c8BzlDhveNEFeNbD+CuC6v3kxrSEbO+5xOrl2c7HPhxBChyDbWw4ZBby4Fdg681Fpj8WI0EMKvAr
md61sksBt3eOBxwfzt8H5ITR/q0zH6cfLlPzp2nrrMfMzwUYmix/lBvuDEUKoCIysQVKCzHfxbK3
/xnnvvs8dXMMYESgUnnYIPqC5A4yE4RUFPEii6ovLtUJDOui2aR7h2wv/is+B6LHahQQAnJeux5H
p9ge7civ31oCLcJyTcdvWyWxfjWtofzWArZ9m8woQ/SFZ/wqUFxEb6Mpvferbbgz6no5Enex3L5M
Szt8Gbeltk9ubHtvc9x3P8er+3eXLebPOk/XR9rO/i6xhvxqD2A/EfUDXFtTl3BR7YdwCyp4cLGI
9uFqnJO8G0IemMyn2jMR6vCKC50RH+B7B92jDxJ877+dBVoTqG7QHuA7zNSoAmynsJTuwPKg9A46
TUr5KfUAD3oe3unjIfKhqx97OXi/QDbLR8DjI16Thj+Bb88i790sav++cOvkfRwlYwsN0/G/lJ7T
rg9YJdfA56cy+q9GkHGvHqAJkAv04eVGuPQwxzbRlOeBd+c7Az3Ru7EJLqg1RFKux4fu8GIrWaQK
YCrPYHzPuMwY7qMc/BxdmQ3IdWjGi8Xj2CB858EeRReFmR9hw1pvxrycMZdZWLMOwh7Ozp+5JPvX
NgFlW2v6xcntsqzOTbwNn4bKTt9QwPwRzdBAMiRm40Mzl6V9EE0bvEEU3Ct2djnNQDvKLofZd1ql
aVyfcbA2oXJjQlyneMqVWdHvZGtNE7aywaFhi0YOvn7nrUcZEiakvd7h8ioQOUkycVs/bGVb6zvU
5GInr/BhRiHILnDsiHH9ftoCA1WH6ytGk1HtSwdfbGqFlbvGZIvivHkjjMDBkfD+5eg332/7vrIr
DPUG/+xCPhKmn4em8HEDS2C5XP+6ZonZyn6wRtM8y9XOz0HkfsUXrsZoFoLF4Mfl0S5q6tiFOd7D
vYRjl+HneL1V3ZjZf45ZBF98mHsIvvgDxPfZtHYhVh3ezi6kOQ3aStiMOEN4LRzLMzx7RKbHORv+
xdnIep+ASQfANgtAjWMJ+vF6b3RLWYkWI2qXwrER8haIQWJ7jJ4ISjRpDr4eWmvx5XormjGzlICx
XMgvgir4Oa9xDosKWcCd9Zuf179+SW+vpBpLiZSkEAtSuclwhsrnOQc84jekDHIHCOuY4d0CoxZe
z/W2dFUgS8njEPfcEUNBIzQzZA8Dp+E5DlcGDBR+oMzwuR+W+yWtm4eR0+4shvfXm9UNoJLZN2uE
2lsvEVeCYsFewDDCNvW7nU5pFsFvCMiLNJC7fYA+hN2dTXPpkR6BvOie/KgMxLEscaLfaUY7dmo6
aBpZBGmDCihuME/zVLbtD1zLkubJB1iPM8GlAnyPkUdeUcFLhPOwtFuSvRuTpdt2/sRlUbyyWH4f
/l70tfFQu+dhrj5XndH/nW5bYQIwRsW93ahylw7SkbkHvzGjrrvsBLVu9pw/UwbijZaZ8qx1jttW
fLLa+g6FzL3Y0q1+NR/VqcN1rk3O7eJJKOxoZq2+k0LtHD6mRvD1+gLULRElL6HpPLqyc+JzDmJW
HB3S+PeiLRHkrJFze7ytESUZ+cPo2lQJAqh7NW20F5e+/EJfL0V9d70JzVSYaiaay7VsB3HxOaqm
L57jGH9FSyB39jvNXJhKJlrKyJbCyKMwkpb7baoBHXHut1GXnuu6ne4dCqzNTk80M2IqiShood/5
humHbZVeiPKcfg30+3F2cqaddavZjFQ4K4ZAhTU0c3xezMhN/5MTj+ePII8q/IfMqhlgmwT2+LDM
nE2uT4+uxUtnX0Rnj9hT1gZThCAvykFVD4vs0PQTqIHJsdmT8GXAXscJPOShrreoWxCX31+0OC1+
UkBKM8I+B9BzHPxpaI4lWuTWzg6ra0AJ/qRboMvkJGxEd32Hu8rFeByVMyy8rvdAtxCUBJDZm901
aMKGYGeH+xxX7jNO6cuTn003JjBTif7WtetsWUsGCULFEbk9C51gew/A8foICRVR6opUemZgoBS8
FF/hgLHBeXO1U/HUfVwJyQ1ezWyLtTob5jq+ddc5QLgRM/nrY6/7uhKEOa89Xh5RMsABqXuaAjM4
D4Nl7axNDQaTXfHPxRnEBdppUWmHI8qS3y6WjkecbyHZ5aCxk5az4CoXsI0OAmQeympPmIcGjzKb
svPgp905XXL/XgTT1y5ed3LC6ylOXCD0L+PFaV3TiSu/hFY7BwQnOgo/BzuN3+cWxmhTnKLQfX1s
X1/XIriM+YvIhM0+90FHEabBYg7Nkcj/S2Kn8GBGWJPd1oQSm1VsBAYwGko8IrjIahjDczGb9qc4
3vpftzWhRCdFGcAGZM6zmCnEDNLDQaQtTAiPwbgzJbpFqEQnpE0sIVFvRmcOGMh9VSwCsXBZoWV0
vQ+6OVf25bIb3bZZaMDs5fjFnTznbHBcOjZdjlgLBgPh9XY0HVGholm62SSZaAmHvEsQ+qptrOg9
c9zkzkhpltSFNPJySdV2tI5e0mfnafO8f/PEFM9jIS0quSV6R9c7oWtDSQnUtxo0eqP0HK0ZdjQm
imN3xoyC07HG6+fHbY1cZupFbMgulpT0ImbEqhNwGRjOp3iTrylWrrGPfsX1ZnQTogQ7JLDetM0l
OzsjwvwY2WRHeKr+jbNxafVFJ3IPpeJ66TK4zxlOQdNWv+WeaL0vstb7dlsHlAC3pwDn7oomls7+
0SKEhwy5+Ou2byuRXaD/79myzM5V3zfv0G66UN/r/rbUpGI+5wXkIh4W2K4krdyOSS06iKurAZUd
1zS0pW/rhBLaWSy2tmmM9OzhNQ7Q2PdReUfQ3N97stXkjv/Bfi74XKKRlJyjWPxAwxvfnzx7Fsvy
Zp4We2ereL0SBMXrz5XUyMT3V0gp9MJ5s1nzfzjlSiw+RqT1rK+9gTRrnH0Uxvbp+qhpYlyFfDb5
xOU1cdIzGlVA5pMRkXs8K4e/0ZK/DZYvpBripmvjtcArzYKM53GLNhlanb89XO+BJrKlEtkYhdiL
Ncfp2a4t42zhknrm4dnZGR/dfCiRHRsoBHoF4vFya4PiVKO2iNZOAkl0sIAYvylFkr7H9jr4ey0t
E42r1adYf77eNd3kKDE/IMjYTB63lsmylwcbFv37YZqw3cSV4fP1Ji7r6n+LCEKFeaIVitoC0CKg
M8Op8+V/1YJQNyqHPwKxXnSJqWaLdaluC1KpbPCeVwFqoShz5iVkPhnWPH4N1nwXq69bC0oOgOnu
mLJgBRjoMzy5scMLzRTVO7ip1690v+mYL7P8ErVu3DZ1fC5z/PKW8p3br6hymc63ZJNfEY/daUcz
7SrGs/GWASsX6iC14eHzMXTDwYyogyxz0u7Mg64JZWsv8RRMofBzvUfopD54QRmhIWAISDP12Ds3
tqIEfieEPTVdT6nFNJHeQTwnx+GiRFp4XIt+5wChmXPv0sUXe++8Dc3keKsRus6Ao17fPju4I99d
Dw/dOCnhL3nOxjxnNEJeocpD1KZvi1KgzrtGn683oPv3Soi3E3k382nA7uvkTlhmh07m0t52DPXs
P8cGS5F5sjIDbde0TZ+dZTMfUMfcA+7q/rsSzOUSFxvkrSAch9JDiGtFan9ArP22kVFiOS09l5ei
Kj47Q/3Lr7EZQN1mr3aq+esqlNPOJghWRm+ElYcIMT4h1UGaU7pzU9esGhXJifatVY1oViMr56CJ
XEqkNu6wkeJuO+AWsfcwqeuEEsQ8Dm4zLBpqGZ5jn6dpjk91P4+3HQpVvOYIp9cJsjoIZZZlpwht
2nAu7eqmAqlQIZuWvwzbEEUkoK7lUOBO2bAcpd9ONkIubAs7xyndTFyG7kVyiDfbnlBWikJvlb/i
CfkYu7H+aiwc7W5apa4Sv8xsz7tsGp+7DAkxC8uREw66txHpUAP/8++j6DG1RsNjSedZ87dcjNmp
cwMUaRNneHdbB5QgltvgF2nmROHczNSnp+ZrvyJCeP3juuFXYrhuXKhxGx9vrfiz5TdPooy+CLC/
N31ehWlGYw2QKSjicwOW+KEH0/jEGWw7L9O6h5XW9EDFaQaIAG+ysqPQGbf3yVo9mmv7gHfLHv1O
E8MqSnPwu9xz0jQIgznLn+umRMnW6QyUc68Pke77yhbcOvEELYXdsc0X90s/pO6Hoe3n021fv4za
i/BCtWgOluSiHd5t8bMsEdhL0NG5u/51zYVLKMGLCu28Lgt7o1HNiOUUBo9CDbrEWfNYxVa9k4l0
I6REMAZsAl3WhjWKjAHI9yZrD3G6Yrp5vRe67ysxbOdJBXqkY4ev8vQBl9i/5g1L1Osf1w2REr3p
wmjjcWiEVor2dDX34Ksi7/1ERjoirbFTe9AFgRLGdoOIVQY/gUVkDt/rxir6v/oysf1nl6vPHuNM
M1Aq2DIrGmeaxzQKC7LFcUa3nFKpXHamWXN4V7GVXjCtAs4PI4WO5INbdc77Fku2Y+tnp6r088+4
lEU7B3jNpUpFWLqlsBEXA5mUZFiaNkbePQbgmB4kVfCTZ1XzA4ov6wktZmcnEDXrQEVdrhWpUAxl
FArX++A6vDUNRXxvDu27NBB7qFvdBCnRjgqNmQclb4I2UqCndLTSu8Id98rxuq9ffn+RS5yUoxg+
4EY4Datzl/WBRFIU69TrgaL7uhLlNV4QzgToMJy6RoaRB/FrKpzizW1fV2IcgEvX+C1Pb06FXndI
RRmxLmjjMtspcmgABwiM/Tk6MSIUiYxYUk40fR/r4OsQbO0Jx6WnAgNQUWJ23cz2p3XNHs1o+XW9
W7qYUeK+nds62JLICOFt1ch/S2g7yNLmcX+XlQme7SuK6tirrHhg7HRUk2pUQNoQGO5QpTMG0PY0
vAuCaT6bwmg/WGW3x0/RxIoKR3OG1NkoQQYh7tMYariDXWKsE/Xed5vuvJmrrdsZP92rlwqVbLG3
t7ON0wMqz17yoV3tLkeXfCzXd43Zlu8iQzTWAyZ6zYYIksTbpbe9djn4KcT/MC55AzutOVZbH+Ix
FcNd4SWpeQfOZBc1pYkL6zJIL6IOf9ZhrnHdDiuE1g+44nQH9vI9QqFmNlU4zoJZhsujIhchZ3w2
huTJTMeLpOxtVxQVJdr1K8XSWLA+Af7/jfERjDVTDvWX68tfU/tTMYWBVceWVS9BOMRI327iJw4v
PFBkn7INoX7Xit4j8Ny8MdLptkq5raRA0RTcVkQbhb1TfdyS5Y0XtG/mNm9uO4qoMEOHd/SyKYcg
jAN4Rjb2eqGBze7O1zWTbStJsAVc3seg2sMFf4p0wtu+MN5zs94r8Ou+r6RAFLvceZVTEEZt8QFj
8gdjqu7dqN0JVt3nlWSH/woQdz/nnIaA+MGf6gyRoxEx6Rax9usLShdsl4X2Iti8eUqXoaYHPm6h
qc1C8rqd443m36vIwWFyXHMcyTRG5DsntC4xfBRVdUrXIN5ZnZeU8EqpWMUL4sbke5FZcRmdE/nJ
nc307EgjeCe75aeX4/t1fZA0m46lBIFTRwU2VqCBYjNGX7id0DpqJ7yMbRxy7AxGpx2Pe/uqbkaU
Y4GfJFEruobiYZNY3220tX+2aSR3Dh26SVEiIot63ulsGAIuVOo7s162I7VEzFS8Yu/gp+uAEhSB
jCsw3JEfNsJrPonIs9+aVIXC2+ZCiQm0Xau5MlhVOAsi1tGMVXBeYpzmUD+e7nLXRgy1XaWxk0E0
nVEhbaVhj3k5EYKx5+HJsDRkwELUO9H3OxZeWcAqpi2deASe44J8btb9f+68FO6DMNPlvy3nzeA+
i9d3Nvad3mql7wKnlfGDnVw8WJZgtZMQUts/cgzy7jlravc5QBLWP5Qe5o7o6Xbup7TvfbHzVzUL
R0XEZcXijs1S+iHPpOnXuc2Cj0BZsflD7rO67XFJhcQtizGWeSqjsEzFeB+I0cUkHQH91tjFFOm6
cfn9Rb7DUTHO5m0ilOc0PcZB/Kab5S87znaO3ZqMZCqpIvdFs+FezK2nwx6pSOYDBRTUoafp/Ygg
w931INCtSiVH5JO1RT5a16G0DLyH0DQ/mSmWz7d9XckR6FTjFFu6UUipg7NEGZsfI1O2H65/XZNM
Vbgb7+uVjJoxCHOBf4uBuWYae/KwSCwXUy5CvRXvHJZ0o6SkColLTFoupG2JxOkPM40HlHiT6OP1
frz+dWTJ/1xJo6hnAzFU+hH7X/C9Xd6OkZ98uv7x15cRnrx/fryZRG6WFtsy8u1PGCs8O479NMI7
myOxB23UdeAyQS9CofeM2sBCPQgNeB73Evmrv5ZtdD9f74Hu65eevfg6GjA2nqkcvQJH5GGZJc2h
aaLgdP3rr4exowLllm0yXNGMQFmjafjqoDf5w95G4wnB9navjq5r49KzFz1AYnnz+jnww6Xoioe6
rLbD4tbjqWaydyJN14Qax2W0VnXl+tTKikdXVJgSF99l2e6Mkm4OlECeheU289AEYbF58ikuhuIh
anJz516sW6PKPu9DBWm9nMOXxEHhcUER9a8ZhaaH0loBu1BICna2fN0oKXE8ZzyjSqOkpBv32LaV
3wzTfIbssgcifv1S5ajIuLEAhuVZOdm0aar6uLnA1w9p68oK66I8CHDEcFL3gfkxu/sIlgHmvhXu
PzcdMRxVpcmLNuFaSyIxGON0GZSr8Vw2UffueqRo1oD6ct9GgYMjipDhBYV518YGNolGbu3s2Jo1
oGL+Ai+inNDNbKcGJpBlL7mmLEN1cL3l00J58aY+qOqQxuhh/2NsfkhNq/sxD+uGl9S07txTdH1Q
MlW5WEsqfYJQGMVDnC3J0ZMXtxAYSLFIboN5Ov5lcb/IJrgv2CV+3kFox9Xbbg4+B2X7ponsT2j4
ZzvpRDPXqi6kkXhTYHeUqwUmmKe6jTDCC7pu52ij+7qSrLba26wu6klWbbzwBF7ap8RLv9w2xUqq
gsAze6U94E4zlzhQrGWKCW9UI9B5W5SpkL94ntZyEqMfJtMSnZK0b8OkzIdPt/19JUU1RtFNm936
4bj29rObY6nhTdZt6qiOCvOjurnEuQTVMCd1eo//CVal/VLetmpUfN+Gp/MYeMyri5tH6PWNHV70
XXceHjTRpaL5+gr18c6P/bCW/junsKZD3wV/CZmPR0zevt80/CqcrxQ9p40Cc2ncDrKvVpM47+ex
aXaSnGb/UeF8nUPtosk8Dy69sbyXdoJLLDjIJ6Sjup0tThNbqkyjbY7m3JgJGa73nf5Q1kvyxStT
4I+3DZASu2bP3bEXjhf68zLGp6Xr0vkA/rHbWf+6IVLC14kSC1tuyoSVP7rfN1GL85r78UOzbPH7
613QNaEcN7CeawVcCLYa9t6Po0ijE7Sv7C6Zmj3kqW4WlCiupQhS3+HCENk1fnRzj7ny1OxVnjVf
V0ULp4rM1l92ACeWJy4Of9uuue7MrybKVMFCgRdIkS3cnDHbGWM8DO3kIbXwKKuX4WgtQeHuJAvN
LKjQtike881s6ARF7vO6yNPatN+D0vl5fZJ1Y3T5/cUumUdLWQz5xtUT4dAvZeVn2f3g212xs9df
7k//W29xVMHCfquK2cioTXnSvjMM8Tz7yz/tVnznzfqMe1jYBtaNBy8lJKws7oCVepKioZOXeK11
eFevVWKaN06FEhDSiGAk1NxP2sXCHzspw9XyT0vk3ZZUPSUaxOJU87hKomGhHnOXBAOoKAR+xW3O
FI6KeBvzzi+GzufgJafq0DamPCbBuCeOpVmpKuItd0DJ4AxNGdLIk+Po599W0/0qoY7vjL8m5lTJ
wt4Zs6ZdOPs6UnxYqn66r1DorwfPeTBWc2fv0QSECnlr8wEdiYF61bAZkKg6SGpmhOnE9XD7/ab2
SjyomLdoXj0sQ2ceHvMgiZHHc9F0WmK5NgfPQrHnybfwWgG0LFF+r3zUJaq28HDUDozuF/QG+1s8
N0i/RsJvsP+Syz9CdIGF39Jc3saTcYSyDuH9zoOPw0PoG/P2iIGYvxzmZZ73+A2aIVZBHri4eVvn
ZC5lopziim+u7vexsErzdH2QdQtRyWltOTpTuS1+WNXwUu8k8zceBrfyxkMrcRTZ2QI03VBhfy6i
gAuULsoV1dR/jhx7+l5us7dzPtd1QslmfkftN45tYrVN3rBkKNg56VOSDh+uD5Lu3yvJrF9Xw2v6
yg+x5/TQ/PDKLz3CWjtpX/d1ZQn5mM9YJnihMHFajFoD/BLnYzPLLdgJJE0DKuwvHT27aBDbCSk/
Bf9xMFw/+ZUzfb4+OJrBVxF/RSbnDV3JAAN3v3l05tY8TZhfPvSR7912xVZBfxEyO/ATEsp1UR4P
EHoAZh/aHGvw25anuGTRFzv7avMmF8DZD2sUUUK54OxQleme+oVuhC6/v/h63Mogx3oZVEM+HPMY
d1vMyQE270zv6zVrR4X9BWZhj9Ks3NCqtwdcqptjUtih7NrHpOzju6SZbzvkqoKLDo6R8RQZbght
fg5Lg8ePXAjzbe9u7Y2LSYnkcs6MLS06tvW5mD67k4ElKf6GAUYz22J8u75ig9fPWUIJ56LfpJMk
swztpnIf5tUR/9lD15vHZpInIxjgUs8fYXZhRV+X2f31RjVBqOLp8HAAi+LTqCkXHmeddjg6RrP3
nK3pkoqga0UrFvsCNRusL1GxIRU1nIOE0vYkTkib30mutp21i9HUrGgVPlesdrb2Nc0JgcMDDpAz
kqIGTu6opUqxk9V1I6aEzTZ2eOwskDFEXUz3qd93Z7fBpvb6fFiXJfXK6cK5NPsiKn2egcXk+15Y
ryPOuybehZjFFj/WYjhMUX/wR/E02M3D1uHLHXfPPGvdBlN3HOfPpsuNa9ycyUvTq8UrgRMccLBA
xKrvohuXmxJI3poWTecLL0RQv6FUiDV2HtymGoTZ3p//Px2ctnYGS4RjWbQnVDH7YzdFxYFNZed+
olvPyp7YLLVYBxSXQseNDm1c3EeO2RxqNztnton3zvIm2Py7FL/u21aDiqPj4Dh0SUdNkvpV7oVF
blb1KRvTpjk4m7Fkx9TOjQgj3SzYENvv6uW4Rht8Oc8s689zbmeQzmYzWm+CaqFw8ucQF1z2S5j2
lBw9wH04jiZHrp57mp2a0FJxdi6UC1ByiRe2c3fPRvclF/1OSU33aWUrhVYcTJtLrbTwlvWE2NF0
7Pt5D7/9Ww3tlahVMWaeWbWr2DiKwWHzx5O/5mX8Hc0/BFx81H/bw5ga1jsvTjvjEEkRRQ+YAckZ
F+bOlAfDM0xMyf3Mcu/Srbet+y4J0KfLU9sdsDddl5+m48s7w/beudGA8/zGKbU+zkhMeqfrS02T
O1XQWpcCKDNS3w3rrj1bUfElXZbkUNvu3lrWzYCSXdJaml6QYcJed+M/FtN8oCZyG0EIy+I/12V+
KdXFm+eic9SjT+j/U27xx8Dy/7k+OLr/rmSWQg6OGXRc6yff7eHtdvOdUZh7xOrLGnxt8ShZhSqg
bcmu80JsIYa3FIfy5LAgKXtXI7F2WrF7vi37qqp3btpncnMlJ6VJ2D9bXh/NY+7ErMnrw/T7Q6/0
RIWvwRMFE4uURRjbWFyeDLcai6MFovOThVrKm3IpVvFUlEM1fDW6NItPxWZXbzKPzHWHawjSKi4g
nRXHpNU3jkM8dtUBv8gpY60kpY9UKkfiO7yVeg+DESyId86qmhlQMXFGYsepiFw3HIb0y2XxX5aP
jKf2kGTTbfcpFaK7xNG2pZUtwxxi0Ibfk2ePR2Ebw563gWaRqijd2pkCgJvUq/tBIOTLieehSGxn
Z+vTff3y+4tzSZBPMSYuphtulBaRpQuqR/R2sxsfdC0lO6xo+7HVXW6bZhb/MzcdNS1qyeae6oMm
vf0+br34+5KlNEzz4rJnCXmY2wt+oJDBwYrMG9+EfovgvmgCcWn4Rt7ghVHCOeQwo0r0PWmi/Lan
xN+UghefXyXOe3k/MAFl3D44iTscpTdUO6hQzfSqmL0GTyVzGXoXApszPG7LUJyZ8NuwVxwj/1w8
OM8VFbhiETaWSO4iI3Dv/M288SKrwuz8Hk+aoWLt4CdvJyhVZ2V8sOsqjR9zd/R+XU9umhX0P0C7
ddhg3PFeNtrt9FHE0vwg7TX9B6G7uNrZhC/j8Ur+NC9tv5hjlCABc+ck6K6TPzjMFSiGmjVawVuZ
C052ifvfGMTpt1HO1rTTpm7mlcAGDMczO3tzOAdJ0h5LCwVwjsyd+O/6uGlyq6lEtjG1FXd9XgLx
PGz9Qzf2rnMU2xb868lafFoBKXy53tJllF4bPeUQAK2Wu1LSUZTM0+FNyonmbw8k7Yco96rbglAF
4uWuJ6O2sXkTNLzxwaWmx9Oale+8aOo6oBwEKr/p19K06cBcud0xmeboDeJm/t8+Z/2dPfr1JWar
EDzoJ6mHa6jLdGcSIrsXb7+S2hbi4G7NKh/iLS6iv+aOP3LYgCbtWUG/vgxsFZ1X+JnDwlpJX7F4
6zX1m6GQdxubIufhLN7Zx19fy7bqo4w9oB+k1UzNybOCt045ivumcPfgvLqvX7r2IjoDIUpWMifY
bbSSZ1/E1nlM3HwnDl+vl9kqPC/py2WqKssJ10qOxxGd0UdPBNY99tnjqRuC6D7wo+ymULFVKTtH
eNlaIcoOdKQp1mOSpPVyhw5pisAusIw9q6LXF7StGiKjMjYiXh87oU8wXnQ3Pjp5URzTxb8pHm3V
8rgQsbtl8eSEnZuuD02WNpjg/B9nV9ZcJ65uf5GqQEIMrwx78pDYjh13XqjYSUBCSIAQg379Xb5P
9/get6vy1FVJx95spG9cQ/SZOttHL/xd2V+regtdqKNjYLrh0C0AkSdrMB7+PVx99NPf3fYBuvvw
6lXR8Y0yOeZULOG3DWbHnxF5Pvj57yF63QCxV9Lg57fsPvJJfxv51PzVHIC+x7ABBWHDtpEoM6cl
BvIo+m3fjI7/6ot5D13DwBsKQBMqnVV4eRV2QoBLb+JPPvoH9yx9d4sXs22hXjCXDqzpfSHrzqdA
rxmPyxBFOz8kwZx9bxc6v/z743xAWKDvYWx1HQvnw5QdOydMCly7gzIDhqxkyd/mVTfOpD3sBygs
Gm05MAcLDKiywi6oNMJFSx7BjcBWtEWvlGcrjfdCxhAsR2EwwUq2lgGUnsAaZZe0n9vf//6hPzg8
yfusLSaNUQas50ESmqu9Dnip+vHvJE9g4fufkbSVUFqCXys7rgkWffk26G7OYyP3v2snaPru41uF
NVUfrAg8s5zKMbRRQbTeyr/6ctJ3hQaVETGe48D4lS4nkCL7O953f2eOQ9+j7tSaJtCNCugR2jZj
CXOO+aI91iedkp+JrX1QBKTvQs86oOkfTUQxxuu+7C4CyIyKm3iy32oNDGEfLfQwfLqP/yALvIfi
MQcYUpxodoSgDjuvjtBiq6P+lOKpPqmc3i7v/y/96Hs83iKxOZmgGA/wcdYnRaS74XsW1GYsmJYQ
EIyC2H6W1D76XW+B5f+UARYSOtb1LDxqrlyZBj0vgp7uNww2CC/pwvZPTtlHX9u7QBU3cy23OqFH
6/2MFQaUReY8zWzLimFWdvm7aPseqQfD+Hmxb8dtxYr3BO+NumyBLfnkId5u9H97MW9//n++rN4F
IGBZFhxJn6ZFG8VJiXfzGXj3o1fx7iIquzU2xgr/CPsrDUGR/c4Gy1rCLQKL0s9E4D96hHdVgCIq
sbD1oWi8t+gR7H1TJDUzj38VS5J3V3FP2y7qTRAe40kuj0Ok5E239Z85xX2Q7N7j5Beddps3Njym
2SRyP8yYMs6W1C4ntgm+Be24LCCok/oTquQH39V75LxglO9yWfH71hWQhMj1BdbM8ycL9w9e93s0
4MojuFDKOTx2s1BVFEdXo+KHlbd7niSAgP7VG3mPC9znJk3VNoTHkTTjww5f4y/crp/NSD+41e/B
gJNJ0Lb0eIZd7eJmEyS9Cky49zlYRX+H/gG98z8vnQfrYoOrDUXZ3UT3zTSrmyGm9OfffT/vcmvr
0mVA3RIcYdGuDj1mXWXYdp/5IXz0/by70gxJO0ziNDhuVvuDyjJl82Xa6wvMRkCS+LtHeH+l9xTa
ZKELjqsK6zKGf9qVj5a/886j70GACZ8aC3RACKZhNHxviNePoOt9Oir94Bt6DwFMV8PNYmrcMb5O
8CbjtlxhBgcSoAw+aav++56TvscBJlyisdUrXjEZkkeDmrTYlrHJY7IuV0QwDcu1oLvYYekeHds/
Q5p+9GTvMmtCVDOIHrFQwMeD5tM48pdsD+e22GBet1X//vI/iCLv4YFtZEkD+S+kpJ3t5zBcRUXA
Xjmsvpkqvczuk4H/B7H3PU7QCxminSDBMexg0XjyPYxuQRzXrqtql+ixgi6BpBAEfitR//3RPgi/
/N3F76CMtwxaB0cBR02MjqDmNbt2OvzdT3938X2SLGnQvIn/b7b5YiwJn9S+r5+cuY8++7uL70Tf
QAdO0GOYuKkaefsCW07/yRfz0Tt/d+H5OFIL/i/ujEmG4xaQ7NTrzoOXmKS3EJH6O8F4gNH/M/KO
GkwE2jf0OPUR5mfjbt6k0D8bdDP+vw3Mf6mn3oPmSKqDHjq+9LixpvkTRCvHTDWdd6kcxC6U7b6I
EeOEM9+6Zcu3ad/R4o5E+IdaW7WUe1tPwRe+Jhkt9kn3SwUN1w3wPnTEdQFFFLhGSMtH+z0DbzPI
411GSxkQJ/MN0gpz2wZFlIJLsMp/7LRf1UndX60Zq+9S5vY7eCnZQk/JUpil3fIpHTsktiHMSTqs
OSg5l03Yf8Ix2HKdNV3RtctYxHx/HToCC8UpWi+xzwwg+eYGc52tzLDGKuuuPq2Ra3PSkTGPe1PD
Ti2hlc7g4mh2VRigcRervxsekEPXDb8Wtm6Quu/ASSTNnVj9bz3Wb8Z44RPfp99wufzO5+Bxpmtc
dNT5fAnmtQiDKC7MvF5rSyHDFkb9gYAAzSn8bwHz1UUj+WUx5GvcsqnUS/wVjqtzPsnp1o3hfRfy
RzVAa4RTFKFqiHkxJSPMmONgLRqzv/hmGy8k2J5TUCSrJINZ5xzqx1R1T23WfVnw9xXsVqdyo9ty
HGadFaPamc673cGojnQmZ2Ldn5rZ0mMTIaPIxt1sNX+oxUbOLbSMMcNnOVLSncycyiHS/ahhhVoY
nzbYqo5jmSac5HaZyME0+6txUIcWUWByF8QzECzNxWWbyEUCgTjLXiSvV8i709+mju6CqOe3xLgL
KiQBZTIG8IdgvwNKRmisKHWcl+yqHraLctkFzt6vXPlfxEbnqevZcYvmNBexgsN37Wm5oTDNwW0y
eESzFFPb/ZxkGpZuifZ8rKFSB98iee4T6KZjsM9PMGTpL+1m2zIUYqsY6/5JRHtttU3zeA55zjls
OCLa/lnbqMslVc2da4Z7iENJYBB5n3dzMuYGS+g8keMvKDTt5TyopUpU8Dgky1bgtW0w2uxcvmdm
O23W1VgQ2rRkTqkyRGuXz3J+otw9jPX0hZMQkN4ZM1rcoxS7XAAmXNo+NPB4xHradiX30MQOIA58
bPz8EEJWLDcT1OpM68d8SML5OtqnG1yq38kQnJImSYvpjeK/wLYpD1hGK2L1klM9f1NRj/4pHF4d
5z/B3cJYyHFTQAwVesMUb9E16T+L7m2lgy6sBowoChG1Jo/W7sdIM/jFEodJy+hzG/YzLp3+HRn0
eUAR305ReLeoFIabiz/vzaKLLOmueZQdIBbTXfmJNgVnmEzWC7naW+VPk7dfOtveexLd+xjXBot/
fTQEAS8Y9a+wcQyQYT0djE1R2xpe8GTODiRuXRkS6YtVAb00DA0pYuVfZ7p0ObiYUOVPuq/zGDyK
JLsb6D5XPXwn8xbhqXABQCOrBfrbNnN0iGvzy06rBGZ1AjZmEBy+adFSKKic5N7ppqA7mLsp3emJ
DaItzR61h3l3exHCYuA8hvEE5889KEgf3fZx2+YqTl7NHj/NYw32CYS6cVKcyxeIyxzDCKKwWbqJ
B4yT+GVwxIp8CkAdGVgWfA+Bnv0+1RKupWEdQn9kGidxl8H1MSr4YOmz4EpaoKXm+Ga36XQRjsmD
BZTkfhoRbVww90uRRJhhFwkUn9t8IXFzwPVv9oIFC3mSC+y4k4ZNDV4DnY4q3KLTAGXZSzCa4GRh
VXJYmIyQcWJ8ito7f+m2N6/4OkQA3QChOMdRND/wvZumIqvBNaOASGLyNuzmOhgmzBpFw0WUsxUY
pRzqtNlt4HT3x7ctv5oHYDZyaxJzNDCYLCP8WpG7mLVX3FFxWmaauDxES/6VsCj8p28XewXcfv8n
a8fmbkoH/hA2qfTwwg7Duyaz+61mqGaLlA/9XZQ25Fe0r8u3Rq8J3m5KvnAvuuMKG5YGOY7LK7sD
wp3rQe83ydRZczPAkAtWPDzuST5Txq6zZF5PlolNHRpi2Snz836izvpvS5q5xxn2x9dkByk+h+mj
jPO+2epyom9eFsPOfV9NNB1/J1A6d3krtgHa+TtEBjdXP5A3/isixG278tdxBgSlH21fhCqT+TAP
r3s9rvfdsIESwqzLaRBMXwd4uV2gE3QDpuWeM7od05h+rxV7SHGAcoj/TUheeCY4pelycOMToYKW
kLjBzNvi/PFUP/uWvHocpKuosXdOaiCnIOr8rQtqHJI4ERd4cNQ5rHBoNQRhkPc7yBII4/e8Sy41
p09gXrpD2kMtWex6vwibDPm4clnYEfa6asROHmTuDWFXTF+Bn45KDoxrgZT300rxpSOYWsdTMhQA
CodXezTB8jONfcG4uZMGhpa9GQGC11hWNWNwy2NqkMtxWUf4XJ5Nom5n2JKCy1F/22bew7CaVhFG
/OXsBo4EvkwF9WLPqdWvtslAd91jWbh9WRDU+xn5H02IIvbYMyMKE48kh5HqrfJzU9SdIgVW5iT3
GfhpvWGPQu228AHKC+O2/mza8Sc2wzCkarDw7FGd5Dubj2uMwn9MrS8E52mxwgCtBF7527CDWy6V
h25YoH6mYoFltJmbapDhE0Rgu7wNQwVssY7Kla8aw9JsKXoy/Zjr8BekA5rcdvteZhM5xXxI4TTf
yXKWQAJCl/CphzZSbhS9D0JmLiBWAD468/0m7lWKTMvkDrEg/b1J5h6PNiWHdmPrYTBD9xAB35r7
eTv2jQ4OC/IbMCb1zQJU6u9t9VOOJB+cAExoD4QO8WGcFD/VLSWY4YPTksVpr4rUDsmhCWZ4MsJJ
pynhsS0kovwuhzvTEdyLUaxY0fXwEuhuuGF6OqXgrR+Ef7su6AvfnM73hn9lWzAO4AxATbLgnU3u
cciWklKbnlkWvrXuQv9a/CjPcav9CUjUvdrXZvoZxO1QJCZ1X9MlYhdai/S0C2/OY8b9Q8Bo9MXS
zdzX8OmVOZ05eamFNfdbGNW30OWMDyQb22cNruwJbpn1PVx353LGvONLnbX6N7QO2qpvR3+TZmy+
guRiA0WhEetmXfdDUQcyU/lEV0SIIfUPhkVQckt1f7Xsy2qRlmEjvvoguwqaOjhC2GetVogv3+27
WEuXKR8hMo7uBmedPtums9+aAfXNoCQqcclWUPP2AVc4bp9kOMmH2Sta9cuegh3LVIG3grpPakzF
JmvYVUo8P8wdD3Fk9+2msUNdOhbrxyUU6UUZ3oo85S04LMjk16YRgzh4ZrqykU1asKSmBQiasoSG
WHOAGBTHypu6ivqOnfuMDpVo559DTepX7bbtVa0NvqeG0SqGOe1LFq/ZlwwTQZwM1z3O8Ku5n/pu
OqRZbaou0+1RzN1Qvr3nGw0LL1QWiQZAtCYnu7XjSY0OLLZogswOi9cLGMwKxY4HhBVL8qqFvWmB
kmcrp6GPnljg46sFd7dMLTO3wzKPpSDzij1EH36dgdQv7JsgnevWBDjBmJYuicldlvD4pGZsoXKv
M4TMpq7pkxVzNp4gyAPX9zme1wqmvkrAyTQZujxrbfA9nqFmlHsQSG+kTMilD6QC63AI1pzWS/NV
+pXfYYPsfkXbHDytIWdXagvrnxutw+9UBFn4JHhjMPDdFYUDgN0F+ZF0+DIPY7jXuiDEzvSHzEK1
l2LL2pc2NMtwI8JhGCqzgyUIZWKo+hWi5eQZNq+1Qn/SdN8F6wh4EA2GNpdw4URVonG6zlGss6hk
XeO2C465Gi8shfloQSfd8iAfWC3/RADnIJSTDoxD1SZiP8F+Mohym/GpLe0Oxj3qVDqM1RpmYEB0
pm0KF7mRnuBeAJ0OB09n/Zt28D6/sssu65Oql5DkYhHLjwR+p1+6ZObgio+LjK+aaI/9YdpIKHOB
uq/Npz0alrvFR9T9M2M2vhVAlKBOMtrO8pxqk4X5SpLeAqpJkbM0TNRgNCneiHtjmnTgIjYNWiT4
zQ9BuW/1huPX4RXcE6QhKNS2E9wVQIvP9DG0bfJLQVB9LUCmDM31DmxJXdZRm/WXyHWpvhgyp0Ou
exLORTb40d9Gdcg60D9Ndm3CEYWh2CYX3UWKgckKlx+0DD7jM7JmMougr8hkJZaxiviHbNQ9fBI4
w147ZZF3B0FYGB2WeNvuQdkn7AWoVKykKR/hhw173khWPcp3cxiijXR3kozYo+hN1nVppjAWsLof
5VgsdImnowkHZl4C6eYAFSY4DGg9vAjcPUTzmLx00yCw3hmhEHNJXRiijFshbPuwd2pLLxNpwv44
7nbES5C9kNtZZyoKz7Ua5vQWY4BEhLmyK82KNVuJzR3Da8uBI4ph1LhL06L97Kdf7ZDs+mbnfPa3
NNawEM990Lb7C9NMtkVNUgQEoqcwvXSNdmmecQfbW2z95Qg9HIT3im4zOoMAMhhd3pFWnUZaNwCm
o0yAzePaO8QuKA/XlaIEqFFkQtzKRizIw8uKzd+Db1hAnt9sstnB0RDFdNBJhrZ3H6KvrnYM+shY
X+R8JWl9w/aIqrLViBsnY/265FiK9x1Ou1xxqESTxdU+SUsw7eDanFNAkYOXGjYvN7zrA5szuAKj
cEr53OKZBugReRVm+yGAKxRF0x9qgePts3HJ49FlK27vAK0NRP5lONhwnv9YwZeXeYKScrlCsrY+
SQ1Y+G1sCE0vlELdrwCaf1tylHFsu4b/lw9LYodW34il5zMUJFLVn/Vc92HltoVpmKhNg3tK5B6y
R2oZYhiy+boXi23SAFaaKmkuMWeQN44I/lPVED+n100bmDvbZdhrot2s7QFZGX0fY66TN5LsJLk4
FFwSkgYdnMBxBZPlDJac+1ZbFX8nollaTGqo5cUS1FhGFPDwaOwBnfSwv/qlZdEtlqft8BtGIaH7
DdF1fDwD37SKpiQTr9Qr/TPk6A9LEKFmlvNt98vtGIA/9qXfgPYrbJym5CvsfydbprVwAiVVoLEs
BzN5RzKgEfIC0N+YMG1GgmO0Wt2UO2oZhAInWvEV+hjd9NwEEHG5CN0ML5vMhLiLNB3hYsinua+M
1mou0r02+8WncxfiRU2dAtFT7Czf6cr8ra+HdT8uvd7JRcV7931sxNzcLeu0sNy5dR3OODtsyHcv
sraEnwnfqtCvZj3SsQv/sKENftslxf/XhygSj+jtbHI9JTZU6L5XxCLfO8dvxgU8jbPjswkuA/Ob
P0dTNy2HIKqJvsGJCfk9Vg4OsytwxaPC8XiNqpiOwpXdGqCXZ7jqP+A0a/ffQQC477cWoCafY3zc
RccUIljQREwclNoXpeIAQKfAQr+4a/vpKpp16sswnBNRxes22GseOy8KFkckPSvaxwFk8UxKj0O4
oBnIMLxB50Hs6g8tbP1+xVatpowGM0XIQa5V19hxz+xit2HGHfbIV6UjquNVnfg2q+bZGHfEYM4h
1Ne8w6mH3Gubt4PdoiqVU7ZVoHyMaBIg6kBybBSCKXcKY9grVAZRe910aCkKOa2LLwNHoqgCCJHc
LqMS4pg1oKPkRvgWm0rAEG1udRDLK1TNw3xCWxjZ48JMu5cKER+dWLI14kroyHclERv1mJbp+k/A
CFmrWI5Ul8J06h/FZfMEsq4Ji3Y39E/SAqGW94uTczm2CRvL1q3sDhyG8ffbH6Luhb9kU/G2JV0Z
R6Z5TqAsG+Y+jvk/cxR003mjbTyU0z4uiL2tIuFQcGXZH7D6V14t2MFNaONrTNUoa1EdYS7Y6KsN
MgX9IZmdlEdr+SAu0FiK8VJgN+po4Wozi4NJsjb2ucQ1aqvFQqjn/s2noz1PDdSTEHLjZrpzGcyb
CiyFwvjGbwasoma3GwHoYQsYCBRzrxZ6QSPMk3JK8LwHCzlblOBpP6F/ElBewgGEPQqkpEf/NCyy
hVk7Ov44JyLa+I+pA9PxK4MU4XaIIFPTPQCjGiYNRmXQPigmMbv7RBrAkDiHdtE3JbmcTqoBFapa
MqXkeRqhYPkr5E0aXjKIDIP4FPadfIbVteoPiM8xRo6TppCix4U0FWlkEJVydab5ggQG22hJSGp0
DjlV6MqjAMHC/7oGbHUtdtha4GJkMhtftWGxOfktERuILcabK4gobuwtEu5tX8RIX1OOpD6IPEO1
icQtjVzv0G5S/EUtsZw59BgmfkFFZ5rDhBHTnLt5M3s5xsDHn1tUi+ElIjoZLwaT1ejSUxGe4D9t
rxWkaPXZKI3Y4yjzaD9HMDkrpkMYC40DZ1g6GF7r0zzZLgEe2vCHdfcD6nRluhgDFj5j3NEtdZ1L
Sbu5jMOIY9S6qmn6NXMXkBLfpqjv4FyHUaE2EX8woOQbpBBMOSvgLJrwgMXpjKgI7pgsoT8m7GVN
h/pZIJ22Nx0cbSM0p2JMcigk++yWZ2IE+HsPB5cPWbqUrKHrFfw01j6fzWpOo83CX5iIB18x3E6e
ab+bGMlzHautGxeo2avR370VuSbfWw2gkogxlU70nN21476avB4SDI9F1MGYlLf3GY8ZBF6C/TXR
afOMtLJcSXjifatJGKDEFXo8Dt6PqCel9TUaaMgYyj5sDpS0SRVDB+smWE0954hKuL0RYj4cy2Zy
NYWrDN7mj11bTaqWL3JcMSPp9jm5bg0UXwrhCMf4sN6Cqq8DZ5Fjs6ACAdo99SHVDk3RxJ+Uxeyi
XgD6rOQkSZXMdrp0eK9YPqRTgMNTZ9jYWwkPWgjJJoeRbyt6a5j0gPNk3Zed0fGx7np/4JhR6EtX
NxBqD53DZCki9DlrnNcHO/YKm4fWphRNwYa5ME2p21HxpPsp9mjF7oaoHy88rNEXm0B+I6aG8wgR
8mutZ3LeCMUxzFJ903Qrh1lInILSaNdkQczT9DYS2CA0Sxj8hCuUO64LKNdvIftRyo2XHsvvK+6N
vKb4vYg1Q/uQjBu7g9dI/SOYzB89pG2xrNHm8gy68KdxXwKWIwGumP+uGYIESaCgzJCksEN77HyE
HXEbxA4yX+Ny7SVNXqZ4QsDpBn7Imsi+qFnbH27UzWWO2vmXSlJM4reUzmCyogPKt1RvNwmalJ8Q
0qWImds6qcNue/CQISnasIIm87CXjQdNC0Xr6KJ8Xzj1+biHbXt2IlVppad6W88GPvfrAe38q/Ti
UYpoqsCzY7dh7FVahOBiVQOA9agE0a8dksHMQeVBgUxy3DeK+fC+PqS+6Z43xlSZzZCgatKlfYBm
tP4zYAfzmvqZ/tLKo3jdVNAhJfGpDEar0COpZTq3a3A/pwRLXsFeKRL1DcBj2DmLaP/OOjEVwZRZ
6CJErlSMDXBd6rMiXEn9yBLx5n7b7b6adgfVwBZyVNgaLbknmCwlKh5OSrEMgwVY7+LjRocNjVqV
6frHEOw1loFretgCLzA8EuqA/Ds/g4yE+gWY/tvG16dk40EVbLAl4MR3+dI7kPNVsvwIuoZcL/ja
ujlYr1Swryfn9OQqMAYINkVww/v9BhF8oRAVrywohZW18DSbU8MPMSHBmHOdJq9gC8cZvEcnc0CM
iaqJRO7awTznPCYmO8xiBHJEJ1GBPST+da26Sydicoldas/YvoWnvYcU14ZKCyo7W1xSldaP8ZC5
cxaEMa4lR1Me8+wVHto6yZF7/XNHmIczHKw58I/9L6YRrEKN5iXBgiPPIGGdYwXpUTHMpPSoJo5B
i+Z0ZoP9GgeRPFvnLQxgNtxG0kVfNIylFPZs6XCEgdiW91DW7AGEMP4eJTwvNT5x5dalbdG1E/JV
j+NylWYNe3atc1ctmqxi64nM125GA02l3l596teThm/NNaHkpQ9l8rQs9fZN2+YujQIHUj9WX0Zs
Aj0QvKAEPtNDoHhz3vkwFunUj4dhHIdnTPfTrztvzTOWPjYq04Ujr8BAs4ynOe6rkS82+GZkj7MU
LJM6pglLK8hvtCUg3BqqnTydKhRTUbWQkd3PimclqJv60krnUXNmIpc6CaEw8zbPqO2IVU60lYOn
7HYeGlf2au1uMZTUxzbUYRlm288GVcENnOvbr75bWAmegTu1E92qXqO10SHJimRsX+qd3bZ2RA8T
dqzozNYVCsZRb6LczTGidV9Os+wcXMsTTIp1jcEiZuo7NhsBzdDQkRWvsYyilr+uI2lvMtXRy1zH
K8XY+W3ov9L6QAEtLgUWcvhooo6LxU3y1xS3Po/Z3D2tE0VcwobpzJK5/t3K0F5BzGG4jO3bBg6M
j+gp2TeGPdGCVr5IhgaazPUa+pvtzcGXbwq4EbSd94Fm0TPnyeDQS4KyXyQMzhOboN9CaR56jqK5
SDEtwpBbjAuMoyT2LsmG8JIPGnKzecMg5pWHw+ggiaEg/7y7ZvoFqwZ/RRfZleNmYodNn4UNPQYv
5yllNZyrPT20izqngZsfSBxkT+He2BchsWsbUZ6WKSSTjqvvCYh9YroxDpcRLEV91UckOfdOtjgk
MxYcHUYyD1HGFD4hgc+lwo8GxmMaq1rFWO+lxlYNbR6gy5QdVrJFOxaBaXLRbZZhGEEkq1LIv/4w
UQjdM5hzFRyTSkhUJOQWF33KE4zyX31EgodRs/gUEQTCaV2zywIfiMOMRv7KM5LcYOxnb8xusWSi
3QmGrU0B2Tb/E9O5tgrcIr8GTD32fagumxw77Mrt+mMa1R148thyDRPMsoC1ORpNljMqsl3mTejj
g/TRo0FcyCUb69PkELBcttB/WtWHj3u3Egi2D91zHEl11CoMURljqwEA2v6zDgL2J4jT3zOkm7G5
GMekfNNWwFYnw249k/3B6cDeqJCvBw6PqiLjPbt1iPDITqYJTlJaVQIwA7qTyuLhmL456ehAmisP
PbczICLNjwxDrrtFxNBpHl33Y2PzctQL3x/SNR4uPpxJJbUYvmSDJeVuAhCVu6zsrPBVYgRgRpl8
htdQnQPoIcqU4LJSsWEw3KKupkwmXwAx3A51uzY3qs5ekpjpu8S8DZkyOq5XpEniq851WPxhbnMX
iWE9LHLBjF8ErC8MSu6qbQa82VhxaLVGiIOY0WGiBtKVrSBtYH+BE0VvSZaRg4uFKmW2AbKMiviS
8TCGMUHin0Js59DNyfS6hWT709CmBm68pGJwPyt7mvXXNITaAX4Ja151mnpQxdnPRQ761qzqrg/2
6Iuk8KaZMGu6xrqAV1O/tqeI1/wJHkvZD+5tfbt3WE72YjRnsCj9DSyr2wuQl2EVBLoCxCT5KlEL
VoSY5RhqZMecTqACBxprFePqf/okw/Bw2cwvM2HQskUSMxfdTRglLm3lIx1W64T1n27/h7wza45b
ubb0X3Gcd/hmYkbHtR8A1ERWcRJJSXxBUBIFJOYxMfz6/sp2d9vqe3w67muHHQ4rOFcByL3X+vba
47SnL07OdJzecUBh3HNfcPYjRJ26bF4/lm4iPLHfnNu5wsbOa85zkdpAAd3knpxyrXFM1F53a7nv
q97a20BbX9QwIjzl/qvtFsGRsaPlDpI+iLeiz8NugruBUsC1IRXT32uIQ+rGVV8QIpu7wsqHo+Gn
xS06RRYOU9nSRrcl9wNpag00czQEGsfB3dK4YuXZ167HGulVU8ZmQgFEIIGM5hVNIeN0ObsyeCnJ
9gbAGfqzgZHwKdUs7QyRAqezmQX5eWm3d6/PDAJdkp/eKndNb5VP0pIbkVt4HYYpnLDaZLWH/kCl
36jDsmzYLypZjr2r37s26JDzBjPCs5oP29a6d0xZGOhghS6PW2Mbu35zv3PT5GQRL+05GMR0pP+a
KSWK8oC6bH8ysKNOTMJjH5Tel8JhzWfC7DqtA6sUtcnM8SrW/iTLq7GxYpssy1yjaThTmNDqP1eV
OYQupekpoI2NJrSDb2hH2MXsQvjiFX7xul5n0zNBHEtSDMYtLYd/cqiJH2edylPPg2nPbk5oGoNG
86LHIH8sGXf94i2TeigVOzD7K3GVpF19wg4vL6rv7mWgmXfqts8dhcAOhTONqt4xjmMS3A3uGuxB
Zb5PyptjkZbZq0HVcV8Qb7YverzMxSv1zYJFcFSZ/SWV3PrJMGmTGJiiijG929j3Lc6hbCw/AK/6
Q+bgURn+OB5XY+aYYKAxTShwAQa2H1NTuhbRB7l3o/ygDuctzz+2Fg9MNlm9m22CyFxzLPcSO5NK
JM95utMZMO+XnoQFAVUixOQ0sVl9P7sW0nTq6gh6a0Cns7xIybo914nTn/u8TE7ropeD0D7Z8XXG
jB0TwmcG7drQt9liL11ziXRqyAOdiHjYfBYIzY7rtqGHiPBlzrGjvbI24iWrP2+rWXz3xEIoTqDt
9FZ0s482MjxCtXihWyYq9hLnw1qIUnJNbzsMqVrifOQxV/olRWk9DvtNLP3eToKvrQ+R1OfBHBn0
WkhZ7XQ/Xf/SRdWffdWIvU8A1JNfJcFl2Nw+cscRw01tzk2wiq8OrRLa6IDAkFQnwfxzNBjqjvxI
KkzZjrFVzQijJLhSndVfKp9ydtr65x7NMV5mVCzg/S1OalW9kyHY3PttmoSbr5fXvCD8XlqWuilW
ozmVfvFhujql8HZf8sAxd561WDAofhdbLUrOYDZiZ7aQeDWxN+clmY4G6duPNVvoYjKZc44sbrVZ
pCsIBw8TrQmYcbPA4s+hzcBdLSK31dkxKEzJ6WIWZ8tYkFkk57gQktgyJ/8YpKEjJ/fTJyl4fhJY
BVuXLN6035gji4emxyNlzVu8gSadKjiGCKnVDeuyam6Ga+LU0C7wfHguIUpzfarncjrUOdsjhr5l
0KYm3yUT2RN5bAbcSN3fLo4tzuOi0zfTDPhS3SG39YSJ13aa7OfCTV6nimmZJMlIwnTG8XHiGL9J
jeqtC/B2x3Fj7kKV3FmbKOO2c1wMGL+8LQ3zm7s4ny0Xt2dJHRlKEzIV4GAXBAnIGvgzZ4XRkstU
S30jbMu9Z3reu2inMC8shM8iNYrHIXf1yYYyjFUQNPHa2/XtKBAq7GnJQ4ZKJ9bda3SOFBbdLiqT
c7J0wwAbDUBC1Ce0XUghScSgJWlRU2/QO2FDFdRsCnXn+i3J4RBg3USYgp6EKYREqBmPiAzm3ykk
q/QyqCk45xyC97lbOMdsSeYvoiGmCLdDNvfXLbDh1Ffa5eFUIWS2zrS9eELRoaXa3KGCiP4MeBc8
AI8BYUizJzAwmY8bt/cNBt76QJJGBjkp9rAM/aVOk586l+kzKI4TexOHoTZlfpuxdgmjkZy5dFz6
J0XsYzS0JGuPmbHs0TaTM6alDG0HX01J41s6IPjpuaGrX9K6IZKoXipwKdJVATG+TfyxT9ho3Smb
UhU52fioet6wXFQvxTzah1xByfMoKK+5eu/4F3nkusatX9FNYf8zam8zVbW8qSu6Mbl6PGRdVka8
aiW2r2MDfebfro5rxKp5i6PeffPn7puN13rnu3lFAdreup68m3rSmZx2CcuifVmt7XEjiyw2ZxAX
y+/3njF+Hjzx0glNJtdCmbFuxkO7bgwulTVGdlBPd1xSFs6AZUVO437UfacOvW/IyLYQwtmLOIY1
WOQhH7JLtajP3kxrtOm2Cz3bbT4EiwzP1L7swYTDuLP8rqL5Ber94jPk+lwv5SggXQPas4LBfs2Z
9lkO43DwO90dnVIFOxwV57j0gR8VBhAGwCZIebQVm/rRqJbM5C2bjcjGbzwYIxLp1qeTvBMjbmlP
x/MTW729dBVVQS0stwgTY27j4G+4mAVdlY26Z7Fg0WM52W4MNmaifzgpmmrrjW+B8PGDx4n2YK31
k4AifCffrnzv0/561Gv3tk9R3QAAE+NmbSqL4maFzdRysD8CNo/8bNKG3V8NVDAHmKtfZcUABg8Z
g2X0xjCZIuZZ3+yTILGx9TUxC5ZRL++alVZHn51h5MZ568nONJyOuw3L49i6HUb93O1nuygOyZaK
iLqyPCN1mpd8mdVxnfuKErsYoJpZRVLvpZW4PyEc1GksMLpyt+1fdKCmY254YCg1j9a+CKzHhlL+
ZhmY8JyHZo7trdLP7ixWJEp+Vuw73KoGVP9r76zZD9xFokDyKhAImYTEf8ayqV9YMtm+iswJdtZk
5/HUGPOtEKIdw2YutrBN2+GHDra2D91RrHJvrQpkjIWw27YboFQJHitUV4VpnXhHZjuG72zdQLXl
7SxoomnGqCSyC62ZcWuwB/KMJlkCrOWjCda9Beb7GhA1DK6az4Q4Feo+cbEUOXVaMAsKzrvMH81D
RY7vU9oNwosdopFRlHJ0DrpdM/SzunyFRupqvHlvpBlfibs7r1sjggiJpwnANYp6PmKkNe9LKsrX
JhDTRUEa0NxtoLGkSqKmRtiQ8NhuV3nzrnLWACvE8bpbuxrpWjDvZBqKbsxwdTIRlLssL9Mx6qrO
Xl/FTM0bBotMvWhFtNkVa0VRmHGrjZHdFhairpPbe2nOeqI5KZrvkK1ed41tNmkDWm/KIjHPEwuJ
0tFt4qIe1W6jDkT6KUc6BYri6djZU/OQDI63w2m07poKD+uUbF7gRS1ggnuZBMI0pSkhf/vGrUUQ
9kNQ3AR1ygW8WLgCO7fWiGEWKwlzCuYZ35ob1viaIwBWT0WSoZr2NW9KNKD76LgrW6eJGVvU/n5m
eei0v1Z6D4Ns7GDX9Vb/AOgenMYh9Zq4XvqtiiBfjCDOpYFFbGpVWpSTo3q3WYzihC0FeL1bS3+Z
gVu2lRGC3B2Ck6eU65EFzeAqL0jZJl3C460PrO+gpWPxqJDH1hCMx7RvV79xzQjEzNY7trIlVaS9
HH1rbMZ8wuXrK/A3pN/tTk1F0x9B7MslRFDjdUp4ji+x6zZW8jI25pB8Wmp/bb5meaWtCkhhLvO9
W+MafsFjXaaDpyiGRjbPr11+qLfC9ONE1+o1T8vuoSHW51nVmVeGBqr9XW8ofkueq5RKjp95VVzJ
Blnb6pb+FZ/IUjGqZ7+dNNtE2qhax+zLkEsziTp2vOibbs76NRbV4mFtB/OQf8fmte1HT3qivbcS
kZSHGQ6MCPrBKPEPXBdkk6WSV6NkJmnhJkmWK869UrWzLbPdXuxlFd/mplCHzOjsWJqdSfrs+FRU
GX9JKvJjEtRVTMzO+OyBh8aj7B5puJdbl4iXXW8vAwXH8JgXTQKY7qcLgwFOvV+mXIQ1rGvMdmNU
WH7RCP24udsWSUFRVCvb/lg8er84rVxDKjY0Z3zjHY728tVZ9SMHYnFUpraeB9tZbmyd+vcDyxQY
3usgmrakO6StwyN3ssaXDYkNQ3p5mwQAWFoAJtfZnMU+9itY5mKEmW/mh4LgpmuNSOZb0TSf8KEo
N21dPC7SaGN4BL33vWyLl7IxLrPdQmo4DGPPmnFKYwE7oZpo9iLPE5a+eja1q9eb691If3GfBuM8
74LOk1+xKgVP2AYby0za7suYr/rUQoMQDGl03RlO0uijGrLajCjQmzifBn9n+HQETMLwsAvLLknf
QDz7syro+iCK5HwX2GsHeL9M/YcSSOYSslJGU+ArybBLyUBBqfoFiEcuHBPBMO+twTHvA9wMdEou
KPxZ/Sl1hnGnG3bWMDdjw/6X+bM5dempd9fq1K+t86NoTIpCs27v6zVrzwks1ifXEe6tmWlOjdks
Bw41GpZQarvN9o2yWxL1TL1n2zcNGxgdy6oJcaf8x4d7WzyzoK3ym+22X/T2ZvdIWqGzrsESEsyZ
xDk23onDcNjRq7w6ppt0ce9OrKhj5963vgDJadtRfrKpPOmPJi+Wi0NerQdJ7aTCf/VQ5Q+mYgHd
OqqnJDDeiD8psOSKbE+W7l3VUH9s6+adbEJt9zwZTx7YW0ycY7ITKJd0eQ1vXnPv9fnZ0rXY5QKA
MK9nADahxls6CcYipOfQsVrvjVJg/Y1ZHho9tGFuDw+B3Uzx1uZ57OqJwJvJv2w1FXMXpOVN7ntu
1I3uGhvj4DHE0975k3kBHNq1pVUft7E49tkc5x7gX9MP1h05JQ91DUzNIq/XMqtsgnob+Zl1a+8r
Xn9o69aPDJ1BSHnOMz7nvDMI1Nyxe/0dsOjiDtvBmWrv5BjteXTcFx+wldSlpcfqyS5c7ysadM0s
UZ+a4ZrI/mihMSXTlMa+le+cuXyejOJbnwmqMwwRtpWhl2Yn08nOyQBwxSzaBf/ZC9NOipPfruwa
41E3hniEXkwuiY1xZe8SS42UesbDlUOFe+cWYy7Z6rrT1GbZs3KbO2sbp4hFuEUkrTSnPmkek4Vh
rybN8EN558MFrRV7ZMiqMO9stbM7sL6OEw5bK7X2w3B9+jiFUBcqnPfKVuhmnCo73DsNhTZ4KNH0
aVbRGpxWyO92om/q3r60zfzuS9XGabB+DaAEM4xTvOnUOqlgQ+WbPWdfZz0DHF2LbmGrLlpxhU+Y
8NZu87NqN40MY1lz6/0Iaowtb2H2h9he65a0q/aRRQPjs5vmqF16UTH5L1OczfYKpRpc8mbduNnt
NHidAue1tUqWStA0TXvombMWsn0xvPLir1UawVgF7Gp2xdfVndtvmZ/OVGW1vGBfl/mZ2QmehVjS
Z69xUIYNSsU1WfO9mQD3j4wBrEP5eQi65YG5H8xj2IVocVPnZrG0PFqBtb7NPP2fMdHSOO/Q7QNl
3k9MVWGDzSIcba/DllYmgGXLBFGXvVNgMwiWDpl66g0hmUgD+R9qL1uiuQZrvkVSwC3sp28jzOKN
zTjfqG1/n+QmgFU/PeagFxxz/gu1K7iIAYheKu51D6c/ddfpaM/d8KPuze3YmumJObeLTd9ylGZW
3uUAJfBgX/OmeBFJ+7Vo0tsaROgQQBVfSGeeYvRoHftTs37lxZOHjYI6NqrxOq/TjsZNV0zNFIrV
MS8N+U9RVnCXetUKwAfzkJ2ZF+eWHDtGG0cbKNuzzHgtA+dYGLNz7nyvOeNsU+Vn0/jda0V6Mga3
+bk5XB+u6bt3Hk+kiJEpuQe9zqJCGzZ65NSey3naPpQ35D0x2Mh5mJQuiEOQZDe+nas3XZM5UU+s
bapqq/lS5TwQXa/ANXN+MruQ3q7eYv7E+l9umiwpjzXdItgkmd0WYYjHccmKyGFNzN2APcmP9J2T
MhhbZDAjLcOBZZ1nTyc0O0JV9ps2N2qOjLWvh2Qc/PxSMcVSRuwiFz+rzUNts6u5m56WopeAI3kQ
vC7V4Lx4LO9VYde066UxKn0McBrVoejQg7DPhXow7aD+xoWTlrdeY3lPqZcuLqShwyBdQk7b5M6M
bFzzU26TpXPPhJDJRwG530R1tSwEEykxx05QdwwQuMa3xmW97sIAxUq/lToF2U1W9aDKKnsb6amP
WuvtY9jm7lwERT7FdOz+Z622VhzybF0RGXKYWC28B5OLdgjnfEIf04wmUA9L+xkCLHCipt4kWBr2
H7Va1jnoBX13Z0LZPRcGwos1tOWZOYXhhFYDPcbs1KVLTOOyFWyf6TPVJQy79fWyl0nmxq0whp7X
3DOfKDrdhY0mgfrqQE7flrYYTqp21oNJ0jVkzuhbFyDe6tGa/Dr2u5nhhrGxLkbvyTMlKlyCIiQB
egU4ZmZWkvH8YHiuKXDjTF5VPSH89qGFVyyiudVuPExjGW2mibkwKgx7Z/1qm/R/w9KNryrzjb2z
5te5qdl/zOl8aXEszJKZcfl9XS4/c7dTj2XA8C6WYtJ+5LKlmhig6anmycZIRXeRpq1unKxcbpyu
d4gVspmqS5rlYpmbsecaKXaO64Mpb5sVjwTOvOblyjZHzv97jOhPjhzUEZJ3A8tRgzwWwtZMryLD
Q2V/F3aNyJLRjm1OOUe+RtPrGMQIZel+Egzvh63umPebUV86y0yfAXucU5Fu5icCW/Ru6CDg5azH
SJcS8yizmU+gHGI6uV13sHIWzRqvQ4+8cCUVkPM6/jK6cvoHHtfP2hJVnDUsIR1TSHZq84aSx01P
EouVhwaCKqnR5olVwAgJ7jpGCbDqQy+dZQ0BTeQPjqFlP5Rsj3CmHhHToElnu/ZCX1E+oPn6exoz
MvfxgGAHZ6CLwD2rAdGty7LgO3vnrqpYspyDPtOhZyY4s2xS3pOzQpXuYn1n23RXbasC5nUpHoj2
idn4k9OXBxisSib38BpzxDufHaZMnNO8v8dwzpFDIbDyYaDkd33rk3019MpK/dS0N2G9FASa60xy
Ow7qsOrKCgVDK9EoQJsgpeUuZQCR/0ncu7YxK5DJwLubC/kSBNqLGiirh5mX7w3246d1HVGpU1o7
qcSDdups73mgfuhCSJ90LKHsSI0etE53OdAmDYNvoJR4671LImaTbzC0DGZ212GNQc5byKZkJ+wF
l71dos2Vub5QT1Rhn85E8M5HdwFFSx3wPNkFx34p+DKLRtR2rkvqF/vCNicVtZpBT7sjOjSxW46P
1vvJg4DFTtVSfVSOrw/25v6gHu7vO0vxcm4ILUxbjLc6Zbq5L8QDq1r849j43UmppAj9tulod82B
ox7cy7dAbxh3oiDCxamNMuHycgZ5V8IAHnJ43qhYVhy8635yNZNjtGztl2KqrjuWKCGr2n4eaQG5
QNz8MAcqwMCBw91okW/YJveFhMIg4nC7RYKe+MvTOgZOqHaeZIMM438VBb+Fic/2qLsc6PE9mwxP
UaWMzq3lzd0TEY3GPUfzelT91NPhdiMUY+rwMJjBt2rA4JFe/cDs3qMPL3RrOH6JUl/aFL+K9g/l
9VTNun5awKumVDh0STwjghFFdtpsK3KZhQipjxT5XA54AnN0B8/PDO7eQFifXbFWEV4Hd3rdLLj1
jA20raiR4DbvTQdrcZzZRHS3ASw/LaWeYoOVUHfu4tV7EmbZTUqjhpRQDvzfxdXMWlWw3Um2Rizs
KO4WsaQUbnkdm/6ykZkyWkcSjD5N2yBjsQTXfILGudgMzEUQzejGJnNstPXZTaeqC+zUvVO05V4N
aXooE3lfVN3FgGaLLMlknL80HIyIM6dBgHetyh8/m4zGYTRUAzhYlR8XW3mh9pL1Pk+anKnPmrJw
nkIFwcmTTegdT+3LXF/Ff8jaoQecqavCux03z3weM9qGUrPUd1Qt1tB6HZguGqTtvkZQzo3pgEo1
HnqorIfaJeEkt0cd5nK6hy7+bMyG2A1lYoSgaMPF4nWPPbu6aazsM9T7EIkF+rp1KEf6dbxDdNs+
Db7XngcyHltzeFvcoNsXDPciu7HCZRlQP1ObXfGJSfWR8NBwNjgx5kKeFh6hkciXF1ZbfnMUp7ib
Le0e7EXv6qLSB6vMLoltW7vJdz456aTpPIKjW9jlbisCsRdpk/J2dC+2x8dbD7+iqj/3BVTm7Jjr
rkcrcDwG5jrWCuwsqJSjtxYKxraoTsmQDS+etr5s/VbAM+A91PYIfKmDH5L9yJRyso5sjwtv3Qrm
25nvZTq85BERpO2xtQP0MKU+WcvSv+d2feOaan1nUKu4TQozvZFm7sdME5Jj2/TvrSxMGjenx21d
rXv2Suhv/dIU+40W82teWvq2ZuZh3zCY+KnsmZhzeqDs1BBQMpZjMo1h35MTgMUd4PxhwocWfRon
FdOC9iQj07Xu6S0qchdQCTULr5lNOrqJ/UDsKfXOcmiF+Zga454n4w1Y+Gs/ZGeZc8bBzqloaMGO
PV510Lpxx3z793SpCw7R6npS6dCXxRBzrt4xmgt1KvI7k7ALGjkerG0iGJJdjEuy6bhNx12QaSZN
JuOOzeXObtIDouxoMjyZHtwth8Qrp58uJzBBHN6yW6k144X7PmQ9vBkHfv6DySka+5I4WsYOyQcp
C9ns5LgWD0qN57LyuQJsrqrU4IVgVvWt28wXnoVvDk7qPpkCZvgyw44Hd4LEor0FOa3UnnN8w+8s
0l2aBmE+tNZdYGUYgTJ9YdiCm6Sctlu/cD9Z7Tof0nV9lJB2BDo0UD0bnuNWFCUtO+PnbSfrW2q3
7jpeUzZIjol+VROLAwYTiECaG9T20n311fCTOBHmZEEwfWOCcCiT9LwlDIBCJ20Rw4/M/nRsvfXY
hXu0a3eJprQSWIEUMFXJYIrcGvAmQKHQaoTC2xpesnTLUfK2O9qwa+mk8yiBRd85TE6HYrDO5Zj2
YVbgYbqr0UY1gxAhqvVz01gyHBPzgUXsoCclmmPh2EzhINFFaZV9TXHfFYp2scCqd0ak6Lt2fuH7
ewD1OnKq6iNpttctcMs9y0Suhk95byuzAwhtQe0KOFblMEQaJB02rrntpb0t90GxulFG2fTaW9sU
tYZOuLvWNLY67F6vL/w9GSjtLc6aGTKH7+7bngF6TF5GCAPzdk177xayYMYoy9RewAXyVJq/dfOc
MGi2lAfLHl91UT50yImhRhS7TuOro2l2740vXrJsYiRxzraIUM6SqxorexXX3IzhxR+9fufZmlGf
K6jfmvTVVUWRVG2v/kwABB0eWyASA4feEf1hg7RipWaOxGzrihqtbzf7UFYDDDDzgYEVGyvVQrgU
GzeJIUt1n3mCNzGz3PI7U5fDG0pW3WO5OynBqat3y8wQT0DmI+V3xTNdx71l99XBmDpDxiv6VHMw
OwH2k2qDxBm/D0a8K6fOk9OcZhNRsoXyMhidpeN9NKw+ODjO1AR39pw6y62UvX6dEy7f58LV4CZm
mYxu2LhWMu3xydWA4xBs3Gro5y56swD6gv5Qf5T5/TvRSr/uwksmR1qmR3PtGh2YeBCI9ZvPHNXP
f58L9TuxXfYvsV2rsS3LIhxmpeVWwUct+oxux1airFmjf/8j5DUF6r/KPboGO/1TjmRampq5XSg3
JWwhjxTVueSqQ+SKVgA+Ynsa1bODr3bVO8V++70fu9VF00vM6rLJqWoPxLUsj//+1/mdOCn7+kr8
02/DagduabSnQ9I01F9Bx8HmzN8rV3/drPUPcvZ+Jz/M/iXMy6CkKHxs+ENX2xXlY5K8mog1KixT
m9ncNi+4x2UHe/7v/6jfu0p+ifdKs84rQFG3A2NuiBdGucWT3Zuf/nvf/Zd4LymsGXu23w711Lkx
LY99FKJRf5Dv9XuX4C/5XlQDIjVzl9dKY5DBnArmiRA7PS/5o3z233t5fon2KvugET5gyaGRQcXu
MuZQTGrCPPuDXOrfuaZ+Xalq1LJmII5Zxax7zMzpWNhtvFKOzcYfbfT8nQvq111/mCgl+VzVRn6b
9b1L8ATlnfFqmftO9c1/7yL6deMf+PIEB8FS6L5w0SBWx9iZuALHf38R/d5f8MtTYCGbw2lFvlGc
Xa1uZ2gOK0EVB4iJNXZ6mRAt0rV/kBP4ez/sl5u8gJdUzsgbMmiHDYaCWZeJZISbNU3V3m+rGulK
p39Pv/uP78v/SD+ah78/yoa//if//o7m1qs0G3/551+fm4r//uf1a/735/zrV/z18NHcvVcfw6+f
9C9fw/f9x8+N38f3f/nHDvN5XB+nj359+kAAHv/2/fkNr5/5//rBP3387bs8r+3HX34jKqwer9+N
R1/92z8+dPrxl9+uGwz/45+//T8+dv39//Ibnu34/n99/sf7MP7lt8D8M6oUSw6ETfyMJDbmtz/N
H9eP+P6fPccXpitNi0w2Mst++1Pd9GP2l99M/88IOb4lTKCzgIaSLxqa6W8fcv/sBv71P64vXSKf
zd/+1+/1L2/M/3mj/lRP1UOjYP74xn+L5v0vzqJf9ySmCQPz5NiYxyLtVtAbQQxmpIyuOma+6m80
qg9w4XSlg33HYoSd/sVdQ2VVciScBoTUz4SH3Ts0zs+RadXXZGWiDw7DmkjPm2YHLb7SJf64pxGa
Nr4t0qEog6+LbDMsgN59Qv0V4PxFj9peBfkDERQpELQtA4FDM0nygyYj/Vmgy+OVSLT7s2ETa0LF
48k2FCU9VugxN+5Eaa1sdnGUeXvN9TGTlV6P8eEQhQ1cknS6mVoYTzg59wbK3s5jPPtFkoVHbgIu
wM7Y1rxm4nsdnZgmHJSSSWlIoyzpliG2SHA9KsLyDtbm1pdMLuWbdtP1BgmSVLKZ5KhqxVujYt+Y
5pOIQ9/mogzuMSjpA7JyHkNJDFcQjj59UOdVDBNIEIM07GTVfFQEYZxJeuhpllviokplNEfgo+Bt
qI3hg1mD9OIyiXaXNlbw5MmyfEm0CTzWzbAiNlx8Eba+V99vDlJuOJP4c7Bc8IfK193nsRTOTVfm
PbJU6eZPZbN1b/DP0xPswvIs0gBSgVQBD9ne7b4RbeP+sO2SuKVW+j1kfIMdwb6yJ+rdSYYpMtYD
k7gAaoFpdwy3lnbsGb7AOFac5zVU0InuioFnOuzFBUjrne/s2QJWWknNx6RHG2s8i6CfuUmPWR6s
u2GT8uS5EDUMYRt1Hktfoq7THNwgMhIX5VQGf6ThULegm/oJiwVqt8AVUthdZ0IXyiUWnPduFCwU
ysRcOz+LtSe/Q3WzMI9ZYSbQfrY7fuYx6BRH3JNkJYWllHa0ZZ11D/9JTKQm5QZIm0f0+1gS0s48
cA4vgUIz39ZZJS9BLUrFoQwr4G39NdYgaUFl/FSV3h4CzPgKT2Q/q8A1tgOSE5pR2SzDjTRk+tPo
N+SQmPwPc9wbTBSP0cCYBVFSncnEssd7iGSKgq+LtjWYictKiBzreiVPcyeAA8zysXSU94Qn5qOy
4PUPoXKkfWNjUp8IsCDKJh07+1hnQp06Cttoaszso7L46wiyTvX3ntVLny0/qDSklXJ2M+77uLOC
UX9JrGkh96mRlvhS8cnuAZmMTsgVzfgOAkQLm8nV9wgXMSDr1oQIwc7xYZII873KeFlrFgfDm5bv
KH/lyfU3Js+G0Sgf/HKbTibB6XOYNSkmt2iT9KtJ/tY9nbHxaDvaOhrkiKV0fSmT9AS0EvlcuU44
5TN+JSly0zGoZ+ukOcxizFGoCmWl8m3082aM5mpT1/Qwx+pgHgRqe22uZ12QzRAy9TtefEGqTlRm
Eqm0GmWwYz1t5sAWtGnM9mUmGNhR/TCW+XpJ3M4sCWu5NrtTlhRPZLIx5uUtsw11WY1YLlblnHOD
jKmIDH1/3231+pDlKACRL9rmLVhAAkOzY68Cw64ueUIuv8xcl/tAMPYKY9wjIdS+uh0Wy7sT/qru
yQfRmvmzDI9OJetTM5gvZnoZ/SH5wtD18NL63J+6col/HJdCHuDs54+/HV3/Px/eFEP/5vCGAflQ
f4rf+2kY3sv36l/Ofb707+e4lM6fLScAf+Zuux7jnNZ/P8eltP8sruTT/2TuPJbk1q5t+0VQABvY
MF0kkD6zPMt0EKwqFrz3+Po7QJ3QIynde0K911EoRJHpAOxl5hzTNmk/HWfN7fzrHJf/UJH4qg5/
YGgkhKxpKn+d4/wdbn2bNvVfdcF/cY7/DF78f8c4r6tjEhKwdgyHusH+s89aKkWNDG2EzGJ9TyCa
h9r8nmOwRfziPJKWhYxIBX2mgrYUVnaa0IOovaPusizgPo8KD6vKFSvO3yRA/94H/PW2KFYYGkqa
c+OPloY9Q5oHQZyzry5Ojl6cdKZh0llZukn1N23T+gv80lb/88V01RG6IZBE8c3/3tDWbaKrUd7n
h04NniODEcUkznB2AYCmltdF5p2YNW+E7RqMiA0qNGp8Idk5T9sPM1Fbnwd0w86MlRRkXcE9qNHQ
uK2pfDb2F3DhgDOWWVMt9G9Y0YK/6Tb+GAv8fP/YnNYTgbqOunANOvmlIbccpZwdeH2HVHM+TDbM
cOPm92zIhYcXrtnD8DqstZjXWMwcMQ/t8KD7v1z7fxWIvxaE/+EH++09rDD1X96DAtdCm/FwHca6
BK+ZirMx2XfMbvWNZtt/M3n4vSn5tw/8Z2xEr0FhZdOfHUiMf5+q+lq0yveoOLD3+sxi8+n//mjy
Z0Lj7zcJWghDmKajU1xwqfz+4Sqlm0I0xso+dNTyUOoo2zr4v3XX6J6DAnGSkvnzXOV+PvsB10/V
HlIoRB4epdkfwqK65mPqkxPAzjuebiWg1FPtFIhi2NnwTziAitOR4zOdvbxZ8PpyB+p6nG8Tewi9
ghcb8KC7cT3d9Vh/KaQToD1teB9OOGF1W0J6mxLhStYWd8YwXs3sCM2gPoyW3qJwQvoZipWBV1+H
SU2/xYZzUwj+RU0N7mRoMfyuDlODzY4wotfJNtkVXo2WOQUi4XMPAM+d8+XZYAp8KAc5EjLD6AWi
dH0qtahkGTJhhp3RIGmiuh2XsvF7hCHbcmy8MKOynOM29YtFHgwHPiUbzJXIPOwmaZ+rfp7Zd1ff
I1hXrsWIkuya/UBBuje1/NNAF7mtg+ptidjl9ZjoNl3kFkAl7vH+lBT4zSyzsyGLzxRBwdYwG7R1
Vbtl4jqxsVstXPhRMbVG5zRWorOTvkKqQTdctFsVQagrdA23Jp6bqopuJrtF2wGk17VF8WCg6vEo
yg3E3vXRSMHEiOxVLZaDHcJtig1fmbNox67whbKzcblM2OfJ5pTqRoKWgc1ZL+Wynaw91uHWnyAW
bjktNoFVPdnl1G9ULbpMdq5tMoUVme4Yzb3KcL7Q0bmqXeB1qHG+WT37xCVm4d1aEHBzxcYKGa4j
mGHdm9zLyGYPAAhnkT0k5+Zc9E5wqsv0FTnjBgp6Z9nBt2KMv5qy5GFkIqevr7QmaqZOG+u5rrtx
O6vjW5Sn0uXtDBeZDWxsHMWdAANQ9dyDyUI0s2qQKUbY+2NkRZANGg/7FJ/W2lnB6FdtByZzBdLJ
kb9VkxFkJZNvm/Ezhtd50xXYlXvcg+XcvSSl1vONOZ98ppkKHQVHwWx7gyLBhBigP45fFsQyL2eH
sMsTcYydYKLKie/MLDK83Ogf07a6syHDeQa4AzMpCx+JOrIxA9U0ftLu2LfIicty2GtqYbsDYAXu
LUQq0rKRjTo365lXh/q5Lsf3nEeHnovztMgnkgT8ok2jTfsEn0bj6s/fcEa+8JC72jCRQoX9e6W3
2io3cGAvs6HMnB5kcvy9DrPnRGNDUKkVUvDHMFpymB2AOZg+i+6kFuehCeC/V7FNY8EsCu9DcCK6
8QZGks3Gz259+EnvoLXyMy7r6tLX4+OZCbABVPd5jKPsgXn9Na6wsQZqjaO2E98L3Xk2cqFAv6Dq
d8CIAwcBNmSnb2ZhPLFuZGMdOZgsOZz01qazyx7Ag2oeu+wcQVz4sro9rIg4aq5CPe1vgMRUXgTN
A9MiukcnYb2jJTOd1rRBJvo8ZQ3GbsSkZRMYByjQ2Bx1SKeRrb7MxqfavoCmkK+apSvbYUBkU7Sa
n5TB9KpPgHiinMdSXDyGWnHP4gX/GhDHa5xWWN00a9tbUETob5J9OKSpuxiJCbxn6I4x2g+X6gns
OXEZipa/wfIjwWs5gMfQXsesgP6CInCJq+hiKyubid8VGaNgAot3ZIeQ2qCLono2g37X4QDHvRDW
T+iOddSUXR9faUsKxBFzt0WoRf+shPs2Y93ILF49dHGe3y9JFfgsbDdBBfKXwJDqNirLDmHP+LEU
sr6ydC6363mva8OXo4fqyQ7FNtaM0iVQ+rYtIPg6WuzsbTs6NnwBxzDmhoO1a26wwxmeWUITiRoM
p1B1vyg1kIKEuuEnqYRFoehYgTh2130lxqeKk1aMtquONZR4XfHR8udbyWRkK+s09sQKHjfz+g79
4ARM0LH9rE6+cgOaQqDgSwECq9v57CVzQPp6rFz0pNib+SUQSX2PpFy9gEX4bgbtg82mrJjn4ayz
UMnXB+ASLqDNO8vPspOOFpg233wKeeQBxESn2diYMAOENxriY4GakAwCF37vXYDMm+cNmKcGJ2rW
1thRzW7Nykr3SiW+FUpo75Cn2WiWgZww6eL4YTsZDlcnNuSxn5WTnjqt13eMIhCq3bEMvzdxhG/N
1m3K5aWYzMpNQRD4kBfu6za4GQL0/N0k3jvbGlzslS3sje4BQYBbaFifK4AiVXXDseXsQKpj3wtM
GE3ToRQW3mntBo5K4eltDp7H+Bn9sBVYKG9VrDq1UNGTBlV11iBioQ1BM5TBgSnWBbNuKYOvRzjJ
00BzNo3BlrmsCUQIihdZ4p3r8upYtrAI+dXJnfFii04QlRX/BnXOsJwNo0s3fQ2YyFpeWjMBtUkV
1FUcGKGBykspkFfhWGxtcrq62nquwq8F9I4vJ+d7jnOEv3cTjIM8qA1yAUC1RvJXH/jbDPfXSlDX
/r2eNlAIWgBjBVw+52e9/UstWNU1Fu++TLkTGNrA+hw4LYL7ONG2QVaIOyiBrduhmtBskSLbtV9s
FVY/So2rZYobtM05WCBsV32CerFx+s0Y8aTMCS25ytr2DVN7bc1I3NaG9RBwpYuAlBFhz+15mJ2T
NTeVa4Be9SfYZrBFQjbEGkv7SnfQxSnDFtMNMW9RsVkU+OeFGtLQh1suFB+GxYhZ1noo0GyU7XzS
uJkI4jwQdjzudZ0tuxW3z1ZLyRL19adVvgTJLBDpIYBbdDU+seQ8z+h9jkibqEFq5TFEsWmvBOaJ
spVcAAQteICBVb2jgR7dsIsqj8fVLVL1B2Jg9oEpQbM1jIDsH1mLDYunJodu4+cie5FDD+xyyK99
jhFrTO91Udw40zAchOp8t0UG5Cw3znViUAJGJDigp9sY7XirgLAxgqPTp8qBKc/CIo2o63i0P+pU
WjeKVY3EGOzJRrx060kcl6yO84VhYpzAzEVooKjTYa3D5Mg6MSx2vVJP23kiHAzapT+Wq1RAiTcK
CnRsLcaXOTb3EeZSX9PmU1gGiYsdESlAW+2pV2/LRFXWcAEsWuzsQbvBjUPIa8vVdFAjIJqY17FD
HXGNuYyzDaY5il9jVAxe0fK+rS+TVsZpkPCMYCGYFlU2m86KrFFHd6Ct8LwLZPLW1unb2NXkptEC
5Td5jxYoZ3zHWp2ySeMTeEMCxT98gYy2l118ravwRV/U89CiN8K9hRsnOhYy/cQ36LKeOtoaDtDG
fC7i+gqtNEMFyQ4dkz1CVJMwgvwJWS2AylshVzS5StXRGPKus4adg7cWZsf8Ps4UhyneMVcbM29k
zOrqCjq/nNGOC672bQGE5KbZiSER8vH2nWlzstUK9V1YxZU1jA2lDREFt/ce5o/CitdmcEq6XV8P
N6lzrGgFyh6NFm49ulILFDlgfc6/d71PPsMII8cUmfza6AHzBUUX1iNYrJANWe5DajF+JNKkoscx
KOVMQM0EtdjQPlJ+vJC1/hV90aOy9MzTBzj1GPgOJmCoYgFViLSu23b5rWGajTeEurqJ2vZODuhN
i5F4lxpXuFon2ZMSPlMACKbqZ/rwPam0o8+GI9yYAChKE/thFgq5ARVwS2lq8ivzRscwuYatCeSq
xjkosGthhPsGozVg4G5eAie5Ti2fKmZjvIHq9ML66n6J8DSLCNx/yh81lomgw24fMru9p3LvzxkT
Uv7n8WTPMobOrLwB/4JgIEjPib/0tgClEHIzVUnxmmJWTruUO5JYgdRoYABU2sXqLgBMo20fq0he
5rhyp9zBt17F71YONtOo9NuCGYqBw6KlLZkG83EpktjTVZo/VHKqYxxpn+NtMFQ0M8VRMSr6hu6+
wlSACLDD8T6kH6017iQKr3+28P/VAO8SfzRlW351f+7WflvH/W8LuN/+T/95kbe+m3/t9f7/2NEZ
LLP/9zHf6Xv+TpTKR4Rw4Z8rv3Wvt/6dv+Z7qvUPU1iWZjJ9Mf65cvtrvqeKf+i64zhk+VqMZ9YN
3l/zPSZ/pm3yZ+h4mboxAPzXfE9T/8HgT7UcKTWTAaBl/Td7up+Dsl9GFxjyDMNmWqjrqgWB+M/E
RWZ2yZJMQ7fP66EkGzRw27x+nKwpOfeNUR76kU2FFgxQUKKsPYR9p0K6mND9qeW+YUK/h9vEkWiP
+IhibNoO+tJtNeW3sgHgwCXJKg+HILMXuCtQRIZdTM+1WhReoJp1T70E/cP405+NyTmNaUhftXrN
SsLmYJWZ9SYpTQhkVbwzNB5e1GPZzmiZMwLHfobYhXhTattffsL/MK2Sq17hj6/FWieyji0k345c
J0y/lCj94PTY2KN236mSACCz3scWnRfyGmKAdIDNmTIAakKu6MFQkaef31WJEQc904CDJK5fBpS3
Ia5WznmF9AnsKLAhnmOcgG2bNccqBkHCcBdbtqpdAYR2ngptdBtokQo7VLuLQGFfQpvRTrJK10Vd
ryRuYXk5vyMPDVgzeTnGO32Y3+fGnrbhqLwMjpKdHRU5plTWmd4hNNiOOmJKSR/5sSjxLkkJkwAN
8IScKgUNYv3NoE/8MXxbryhLCoZ2Dqg5AFNc1b99dU1Zq0loNXvDseRJ9MXkqzX1GvmUBj/jRg8N
0zXtrjzMxTxslz5nB0agmCK+61msbtmGXjSrSzZNODw5wRgCkiBtCsoQ9xG2YZPPDEgg8zCIlWQM
FBhPoRfDMTM0D2xs9jfj399jHvlVNWnY3BmGpjNyZyP2++chjyERU6S1e06EeGdO8b42G8VTRQl+
Ite+ETjiKrlEuNcM2t/E/f2Riv7zxSXOEuoRCHAacrffX7wTfd9ZClTnFtG8q065OGJbfyzWH/7n
hTMvL0OiL/ibaU9EnBi3Yeek3pruvGf99mXyAxxSzBuKogyXop5Vr2BG9jeSE22dt/9+v/A2dcuU
TMk12/gzSpcsZio+EnT3fFFiM47KAnFE8aLapIpaghM2Jtu17JnfmfMFNBLUfoN29f++bRHE//sb
YZXCjNsiGtzSpfWHTsusMqNw4O/ijsiOanFFvTC5MNJsr2dR4XMV3gbIRd2pn46mhk8uWpofDSA5
DP3kt8nuIUyhYySMey/mohEhPwReLZAGmEnzghs1MbKtbs1v2HlWUwZGwrEZt7mlHugcXpRRv+lS
8zysO+UYdpjbW8TFCHFEiD+ydoXtPRVPKgafU4Vs+tCSRUPItO0vmd5sskmzDiQwPJvww+grQFFG
YfJUx06zTZJuPAZYicFP8t+qIrDd2a5bHDlujQt3aVjzUqZT+WOOAt3QqjmxMVW9mnJN7aDbWDrQ
GOvPQs7k2w2U43g+dzNWRL9e8Km0a69QZmxb47BNIY2BiBrR9W+rOQIivJZ/eXsC/ZbcOfMYfisZ
6KUcfdvZwQ7k4Bcelu6LLcqDYcK35Dl/wAh1N5vhrd5j4RC9DStSrV7zxsSRH08vmRrKrXyHCpB6
s8MuQA+hZ5Rcq5vchjSwaErkJWQIYBoDNtOlWsxW39S9oC9PFPf1FtbcsBFa6k8T3oC81S92VB2W
GQ4xfEzS4SqF5LOW0WQSgWI0WuY8obRRkIovI9Nrt3TCu6br3jjYElBhHY4AfOhGRvOBgOY9KXcY
lWp/GEGvzRIpQKDcxXw6Wss5cO4URzxY+tztMhUvQzxgsMxxtkEgmi8dr4/JQ78J2405FcInUQ5X
StA+IwkhIWFsfoDo/d5azuQNGdxWyYNSVCBxmOmomy7A5l9o4bVcpYC1aTzH9Y4O07kmZOq4llOP
LqShK+y6yu9y5cHoGDPhkwvnBfGArj0JrX1aKnmesmofdO+BkN9zMoOBilZkNkbiRNDLtXHAskU3
EEGYqcNTz7sFCFDfmtijDHrpDJTlFMNygQ+kTxgsVfMNOhZP785rOiyJi36r9fMlUhoECk63UZUY
mfNYPME46XdJ6CtFdGbUnW3IFrIOGYjjmaEnEyROMYfGIDXumWInm5GBkG9WS7sJa3KaiqUDWLUE
F/6jPCHVYBihvKljFW5UARM5iNroFh67sQt0yWJAh+PnOI12xDT7Ng5teZNEHNIm68neLNR9GGvC
JVftbY71gexKxjEGfEWos/K27ueThc2Nc9RVc2XhhrAu2F80vy6ZLwjSrt0edcw2RR2wTzP6BkNH
UWu38iZsyL6bI9A1Sm3v7Egj4yvrzmrX0L7i70eEIN1BzN8mSVDlpJSXIOd9OXlIc8b0xa0YxBgD
2mkePSNho93k8paK0RyuZk7SEjikC8wt/NcW4UQKDCSnIXerZ+JUdO+KA30H2jYz6JBONDrARj0w
wttg+WBRFAfNHn05uIFvER6TLbb7jyQqf7RJOD1oPKqwbKEHUZcXOZXPRtzlu0xJxw0g/uFNOZht
uU/boD8Ucy09EUITZx+M1EqdXKzu31In+2K7QCqHwaKrt9u9OQOBH0vZ86boxQBcYgAImudUbV6i
hDHXJOhV8twkbna4KOiA9IiUmdjWlE3nxNXVWZbXiQWREMv42YGbcvNSvTMLNhPJgPUlNfrnoRq1
DWDmkGQmgb0j36AGTvdWAjSv4brpXjKWYl7cKcY2iCNAyMaKj9MGFGkEHG/0wYDAV6ZvCWUsyMno
TmRX0pSHk14U/lRIN13uVLXJ/LyGWDoLvCXosCBXp9G0Ba+974D6b+YiJX+wHT6haa9TBvbepfVG
rFqe6C/QZ0CRshH0iFBDqoLdpQrvyIe+t0rlydLwNsc/wsz0CGlrdkOsSz+EjQswBDSB2hCpxZyP
DIHldiw32N9FE7ODi2VJWh3Li0dyByySrFDYEKKF1VXiA8s/KD3Z9YC5NIkfZSDaFJtRuesKha0v
SENGGdq+UdJ6M4WdzcloXTLk9dsA0yHK+urAWUmco0qcYOpA1xMGd6nTXxOrDH0tGTgHCUAD+ofm
LtkOpg3xBZuGx3j6eXJqnp5h/RL68JSnI7tOi80MghRSJKtony5NegxwwHYsqoQaPiWMemWffVMt
68GqgofcCb7XzTUkP3cfLOZbajkHhxCfW84Gvx3aFt6aVXtdk8uNhYsmuomhnrt9NX/aFdyGrMtf
CY5HPwlcYR6QUPWSJVhK/hKDEeeHmnSGr4GUE2Qj7Vra9YNWIeSGNZ1Pdr2/zetev3NsLrbhKEdk
gujSvCo1vimCkwcOxo1uOQUGC5G7ttI9SrO7RLi2GKoHL3C7XbvQLzjp1JPV+QtmqTor5I4kF22r
FOKg1fKxI0/TQ6TOqHUsDspgPRj6PLJEKG/T+aOrFOtlkUzZNfiWYoU4R4JGA8KYTuoBztml8oD1
4RKFwgjq5Z4BcXMF2iMd3PEkTDReVWiM6pKo3wIswYwnZwxskj2eBh+9ct4i2TY7o1BnD6kAtoSx
OTZbB4XSOcw0XL3R8jS0aLUQK1jVwpkpzYa5dphfSmdiE0x1B7t27A5ovbGFm/kOw5g4JbVTb/LQ
XB+iu3EQZBcmkOQHjRDeJQnP48CsW8IM3QcEom1F3svTMC7Guccmhd8oPkfmEJyzqt1V6YhseWb4
GpP0gK1JP/Bc/3Ai+daXdrDLVa7YIrTNE/k6Deyq6mNNPE6ZEsHFOZZC+1Kixd4kChkwjWEdZnUq
L43dP9lg/je2BX+H9NnCxc4Vkq8isf2UyZ5BJ9fjgtHGSpioTsZXMnHAASF605Ps0IuY9Kd4rAHw
tK3vZACCM5uYzRUqtGR0yNX4NdfarS3WJSrjmsZ60yZszYpyAkCI7LtniJfqXLLAtogoTeUROFP7
DcvxWxux8TZgy8eJstyWxFXv+pGyYjK2uBkeTCf97oSQAE3aZFc3o6dGDIobOOpnxd2DrbD3l+oe
bjRI2Kp4YynkO2htQaSIfTWdrEy9B3U07mVAEK+U4asz6UenyTxELY85doasn3sPVj4ViqWnG8aM
oCS0HBhkfFhw03mFRd5H2YtvIS3ABijqHQtqbqX5JaFQmTt+jOrLHvTnxoT2Nfbwh6EQw/rW3NzU
bmu1voFh9JaMzmttl49l/Jk6/Q9yC187Rx85ssgZWtS4PrIX/VyWku5Bp2+Eali0BQT/5iWA2LoR
QQJ/TwC4gZDxpeTNh9p3r2lE9OLPMwLJ4VFLVs9chPVbElgUmMzpeyhsxjReFWRX/liza25sitU6
unHy6Eew3CjaeJMX/Xuu1IGn9Irta4ygsQ+yDWVZTd8PSNkrkm+1c4qG4onUyk1rFKC8y+yDnn+2
GeBmi0KjkTL0I+WgNrmwWsY71GrOqWxc1IjqAeQFIgbJ+L4GAmG2xUEOJLxMRQ1eHcenSuSzx+jU
E2WzS6rmvtOANcuUWOU45ZIWn8sAgVyOhMX0T6QZvEyLwS4zQE1ZaNBY2knbSkoMYFaOsktD9CT2
skUUyUFq2CzJFO0EmIPnpt1e49C5xbIBGSwvQTNk8jYCqj5M1hm1znuA2DGe1IfMGN+Rqh2HBSSr
40zHOg9oNkx51GiBCSlNddJ9GP/GM5lTE6EyG42Upk3WU2f2yWuXEzgOY9PS7YuW6LemE/B4KDlG
uQe+qEknt+rrS2oatyiFOm9R2IEW6bl3iI0kwPEGwC3PAdsCrEXbk1QswEUs8eeLFGM3zAcEaLzU
IJ56o079VsXXKEJCDPJheCADCdLTVKA2NSguo7Z4bLOu9Bea1fveGC9OO8CtwlS4GbqIdoIYtrrD
Uxy3OkjXMd2bLU/rLN3aKWuicrYaZjmwxmC9sFMEI9lqpKM4zkcWjvq++EQZfhqawXFVNflRpSpt
0mjucu4dDIRD4daDonpNBBmZbX+dtdNldjIWTVPq6aZJvrhzaBNE3xAXWYOG4lQK1Fuzah87/myb
zBjThwrypFz8dasXVcAsQtJ0bDAGW2NMyVbXAWtx3Vd13m5zw/rKQP0FQ2pzE2SJJwoFGUlFVDXt
AfLXhzmsn9MquiY8X6FE2TedVbyI+dFoCnYtWXfEYlYAmko+IaqnZkKY6wC5QEZwdaoYChgcAFvK
2lf6/oLcvj060tiVAahCgjg2fQWhiL99hPZ2dHAjkW92DR1RuZicgX+tce3lsrzDW/jUVLGbR/Uh
7NnuLdp44tEIKmzh304BFZkWPuBC2pe+IExqRKzUxRgN0p/4eFtmbsHugKSkmXCT5Bav/HNna7ab
kYrkjWAz02q5zY8mUzCncWC4WWF1RDzMeYMwDx4E6cGscRfwHHYnKZcH26t4fBHq4IqyI6Ohn65K
XSpHElExYpo5cCgNRElGNixSFPbbdf6ZEEa35Sc8mHq4I3/mrMj6CcE3UUwPCJOBAyUXC6yTl4cs
OmLmBPgB2TMVF7VRraPW8qjVx1ta7fvAshZ8q9LPhNQedIXU5UAQLjGss4eYjfg9KRzTvbFsoLWz
ZByKbOcIgIC1LQG8lDajv2xKweCDMQ55rjRq02zj3KxOmgX6C3NAu0HhUeyrrK1uJyBgbRMGR2NV
EOvKcaxGxbdV04Q1BifEkNFtOq5DhYWte55Onr0AFgS7JvwiQQJpsRQkiuh7OJL6CKsh5FtNpx1x
UckGgy2jy3WZ0xucb73OMgY1CzfExNKv1z+ajOdmqgF3t7XmkqsdQOM+v4xBnhPUG5MljGQ6H6Jq
24w2j3G2t81ytBgs0PkKcVOpw2NWvpSQcu9IQQD8GyfjkRDOB6MJQMTHqmfqeHtTJqHjZKMLEoN1
r2vqWbXXKVuXQZeUF/bWeJ1j0PYFa11y8AS7l5BoDoYc/kJuHYOaDOE8pXA1a8/mxPNv4gDCvUc7
E7PXC5hxd6uptGKlpcc2IcjxQcn5yWRMXnyYBP4YMExGTQAKvfksVJZTeddsG10551q9I+GHCCgT
0ixx2bONZ//RxCsBgdjCKt+UmCgEUq9m+TIa89zEyA0APPLtcqQQy62zZ60aP9Sp2MF/vwm1vmMi
HZNB13AOtMnkOWS/4kYPH0W4H8mUoBOMmMwuAIt5HU0TDyIfgm2M8LXqG9bLpc6Uta6eIhaMu6aO
AFVU+YOlJIJTJnhrGIaP9hr3GFsbnJev3JEL0ZIkc8DgKJiRNTFajWEfxfKJVILRW1QY0cx5Hln2
n+hkeJp2TMpaCu86QBUBP8bZGKAGSWwaJyznfMU87CljGRS7U21s0ch0NHMQcBQaXKDmwo0cyAgd
6CkW8GtcgzKSppl4uUxJmqyZKQ2UV7RrHCf6gVyi7DhFXQmhdbloVcqwLyN0B2zXTVEo/mCvZ6/d
qphZA21jgh9Jmx+5JiRrZpXdKm9h1hjWx7dJy/QmHC2LcPnqu/5hqFwdWTIeFqc4TvEMpQBOjmso
dU8VgY0+aszXSF+aoxamb4PAvmCVE40NsxnUNyhlB0PZ9IBMDv1UrMHZtk/WX39OgD7toxDASRsN
vlLVeKiqAFxskO86g7qzKOOjFecgI6vX2kmJWlPRlJTHvlIDGMZMBbI82FjYavqMnQySY3rL5Xvf
EVFa5x2V79QeeDZArTOsx3xSvC4cvsdZzkJTj9bc1AxvghgAo4jiC92Q5AbW73I6IY9hGfiz3Pmo
O4KxZAQaLLBVNsmVvZ0N00+m+0EjudJQe2It52/RovOQuCc2bQZjJaQX1vHBsEYCY1XxpHUGYPHZ
+MhV8VBkAEWQcnzJ8lSC1Cb16IJpBz0l2rNNreR7QFbCHajyfFtxrrU5P3SZySZekUddJeumRPSx
4fxV57721SpzvDEKj9y910irrTPhlO92M9IQAJBTQj6fKTmpcCkxnUxAemFTdyMawbqzjWs6C8Dl
yzpTnalVW3gPoDrjkWDnOs8/kFc7W1MJKjcqOoOMp1Z3lwZT/1rCZps6M9v9VFsXZYG7Encsepmv
EgLP8UcuuU2BXXGMFMDZsmFutrIcKo80D4cI1N1c33WRVBlLcA1WinisZfAgauMGePSPboZXPCj8
sXYfoMXHNAbPD6tbTw0T+1pvPRpGyjg4t/bLGO1s0b7jtQOiQApDJIO9KrY5cde7LskYDI8wrRgC
S3cxbU+fmwDnm/0EkabchBNiTxGJ66KvBDiouDfkJb+PkNFpC9EGw8hOedH5NZ0ipLRGw/gsJ+8h
u5uYBLmRZNldXVNTHdlsoT2ApkM2A6+6oiaCHsgQbKCJOU/SIMiMHqUuqUPm5IoAVSE2SYPQSgSA
CAvyPHTcdGTrsWPkd1PolFLk0vB7rJn7RJk3dqe+cu1I1pxByBOGqdze1tNsX0XVVQCVwDEJj01m
HM5FEu60QvcIizq0elt6dcgxg3aRLomBXWlalIFWgpzDGi/QCklSnXvkXDXdZZ71JcVmRqEZFvcD
BiPfqsEYtgRLgcDUqU+AKCxj9j1EP7ORXXBmCoCEpDTuc1M+Cbo2n0KDuX7UbwDLgKIMj6AVqEcJ
2PPDGYyjaC1KGBV4R2PSJcTBriI/CZHX1G5GdlWxRA7Lw/G+0IBim/qPWUuvNuwBZYp2+UCX0il3
+lKmq/LsoStCoFC6zvddpx9zeBxzSEz7uNcoxBDVdFFyNWX3g8lCuZEaWMNqaqv7XpwQHhC4blB1
LThb4OEkdDwUtQ5vybW6Lj0zvsryFUPKHiTLu2PaL8idhfFJ0Kerd2Q+aZI4lXgYDE9aaKM0/ckK
4w/HGrZ5igi3mvaGjfbcwRW2OEwu1JU4SdzWpgns3A36TU9Fw1A/+2EKgi2y8kdMZQbGjqAG2zUb
495uIXAaESqbUp2ER/5E0t0N5E9vqpayRjNTb+htBgN6savIXeDQregP1btSwL2dFpPsB3I0SRBL
LGqY6tAiNSK0BnYW1wBuv3ulAckYjBjCurSf9jVX5DwOO9I/pTeyXPR65KYsTfahMWxB453KPt6F
XIHCUdQTnm2yBWfw1ja/nPpUyrr0cBVUvo4sxApTJm7YGdAIP4QGQyWloFRRcHTZRQI1ke3Fwp7Q
51kKY8bw2yqBIExpJ3ou3TQZ9qrZ3OkxbY0Q1YxX7p6xLbsFEir9iatpAJTEzoErP3Aa4is7fdgM
Sf/YwKdGeIqoiSk7SkPebz1lcF7m5G5eFunhY7/TYutH0xGHZYfUo6P5mjSTT1ozUCR9PMJgYbAf
NG43k3SgstrSavM+MOLnwGQ4NdmnxUFdNTUzbV3XH2azEsCo6vskJByD1GeEZkp7baFLJWWN5zLQ
sEQ2sG4FusENNT1W4sblQTaAY67wPi4EHbCZxnOgMNO0Clim1pATrYAWnWfEJBmKMM1aAYIrhqyu
nzKt95zkU6ao5oeROJjMGRr0s5nK1i4n+0blMwz/w9x57FiOZFv2V/oHWKAwqkkPruDVrsNFTAgP
RWk0ahr59W/RE+jOKlR34aEnXYMsZKaH570UZsfO2XvtiUwNxpxMgeYYSHiVno7MFyB75fOzm/cA
1dDi5KXet4DLtqCSLl5BXdK286tjhvc85IiFWtZmD43OdiiZkMoSYhy5SZueFwcleF7B17IJzkJi
4YdH2EwEw7MKEs4hiV1k9fdi87QEfjRacb8diA6hIOcJlpIACNs7YZh6MNPgN1XIjEKOBKyY1ANm
gzDCjICQjaGg+LU8f9trLnhtZCyswbitlrLhI+UvDkcZwoCp1Jty2vvymDHSikhgvh+s16pl9JIx
Dt9WOcQhEmGRC4470QgaLjwIvle99/pXaVUR+On0rSqGh3qQfwBRmW8o+8n6i5PXRQHr4ayrEFJM
oGna5gxF6dkO28e8esc8/lJJFe7LzjsPwWieSTPd+mIy0I0kLwqBsDs0vymFETcDxfWFesgcBmAE
G+Oryie6/AMRAcPknCX3Bqm6hP07p+/+tJyL0DCOJqwNNGxFHk1+0x9NQsZoqOmTrGmDGOGqRSM5
DQKfCZwo+NY6J1A0IxpTdM2YHsZC+Xzn8gAH/Bmpw64Ku8eOrmWGYowSD+O3oksAGunRaxk32Mz8
UD7TmZQududFw9cvXlLt2xTf9M18YtFSy6bzGvAwW8aDqDkVt+Z46JY7V7ddFKDJvCYNWliTbDVa
J+SvQlQqZP6QtBwkWmAvWEFe6SVdOr74NiNceNuLIzwh5kzGXJzs3P40rfk2q/Ldc7q3ceyoXv1p
i6CWwUDtEbhBkbclE56AYcXnLvTQbEyqxbe1orNjdrxpaG/xg1vzhdKMyOWy+jYBAYX9+uKmkKub
rHmeEgZEzME24eCNezmEL2U3YX7L+8uSVXveOV4UBa2/6sn0dfBImOwgljXA1wa5vs6rvldfQWAG
PZsKtXQ7zurDSD9CKEYbERbvZUGYvPRBP9ZDdQvDxD1k68eoXTCKs10iRDLS96BefqqevpaWHMAC
Fq3aepXhMO2CDBn0/D4NwAfsqf1lGsnVXqNZFoqQjZJjRG1tXEYbuy+jEQKA4PZyss4mymLb1KAu
4zRySADZGMHibU1CFo59/FwH1h+anTXpRveWRb+5qsUtBhmzJARGWbDydgKE8yRG55bK98woz4C8
rF2Jc+YwLnQIR4fU0JKsLRSNHtOebR1Mx6wMW0aoib0N8vDETu3scjv88Lrgh+v4O8CXb4IGidkj
NWzc8aBySNLK0q8kspD/vOYxITHbFBznAW/ZOKsZJLZvQrKKleNN9Rj9E7u3txDMUNOCOjtqktU2
xsAzOyw2KmimzAfPJjTbU8N+tmLzfkbFnHiTuhVVQaU+3yuXTZ761vBRwhB2SXOqf2rs8NyPK4sw
FfTAXPUkcEgefVWIyAuK92zAetEmoMPD/gn4fIFmOIPxmRvPjW9srbmbcHDUGBESsU11wusjwfw1
ACE2w6jvsUr3+9h8J8MM55NRjPS14mTbts4HAYQBCY6lx5y243yZo4RIifX2YX95DeUdQdfbNHXO
S0dBBx0NeStoXMbPTP8x1xjFhb4d/FR08ZPPyl5LoN2GRMREcx+ba7Dzu66gSYttKLa6SBREbCQx
VnhJggg92z6qrdE5iF7j1kgF2MjE/J3SNEFGDbWhzWb0ZHHzoeO7ds4/6im4dGb35Ad0j+0G4ck0
hZuxTbeUgRU4F8/aKkxBLqcv+mUN7OxsAfNMKCU3yIoIUPtcTH5QUTsMgFF3VmiRhySA5TVqk6b0
Ry0PaH7qShZ+/ehhZzwv3sh0XGaktffE6vhTvWnKeefgJjwsQ/AGpYAmirC78jGh08uRzbkmLqGo
LeFY6ZuX/ix7BONpxhjUkC95oN7TGJ9KHaGg3nliXVrtgogS02ALzdZj7GJ+kwzWt/0STFczvQt1
ZR6KWUWcxbtLGGjquuRzZAKyycRs73xvfhpS5wB181FnfAtNuqK+iTB9zZ/GodZPqf5G0Bhy9xna
Tcn2u3Fru90pXrQtoU7XUE3V1vL1a2+vgLJRUiQUpF/l2PawoKltB8wBNgVJE7hkNyAlP5fqV1ey
Vkw9T30WUBmHCBklTpEOepKZVRWIP2Ft4W1cm7Z6aQj03nsFX7fNlqgnofUIHfbU4USo6DzsQQUE
B84Q1tGQyJ4mY3ytUoVufYrdXSyaOxK7FpZ3gVY/i09ly2kiwLvXVZ0AfC327twe5nDd/RrzLdEW
TXcvjLK8zPe5XWFGHFF4W7H1gFbwd5wDkkArdsUvlEbjZP1yQ59hiMQ4EadGzgSRxtIygxt3oKkH
6rHoR15ujCQuB42oy7A29ShoVMmL7yQ/CjfhTUn914WS1xn1gDGwUtSOROeC/wctkJk/lAm5FQz4
keSZMyIoDvQINGqzz9Er55FvhvrU+XQcSFSIKrxWm9bu+kOHIkNlVBzmNFyhdJOKysxm5ZYP/S9z
0PGu1quJkxCOuWd0xtGR67nU4CwUy7B0CRlk2KWsh85rNaIrAwaIaZ7dL4WTAv0LJxANQsA27Dbf
ZTqfA0giO1CAx6FXC6oSdR0c8hptTYM2EXikKp6mImF6koa0ACvvZnj9eCmK72BGqIiHZtk2uW8e
ODVgmjYfAS5dS4MGkT2NEDmRZp8QjXL2acnlGn47I5DXjvAbC7hklPjWwOM4MPHKugdD8JxTPcwD
1pa6Km9l1YaXLquPupgOJFAHHALS7uKgQ9M6P82FQxI1okXu9vgceiOeh0maV7XcCTwJ22GqHjwE
Z3sfkXzIQCnqnPAPBtT9mFm/eQ03y6yZ6SeFcVmRmDy4h1GgrkQK8JEEbKHkB2DTSl4rThleSqiS
CRgVkFzN2pP/DBJAOOicuUi+ADqIrWri+QXgN7OTEZmm8uYwZeREBN3Pkuce9vCAlspLUsgoz6gU
SAuvKtpvDb0LeJgoOb77TWYd2JFCzlkVHRUv+e70RBqwI9IJHPdNwMy5s9wPk9iibZAO5l5AF0P4
EMaPpKz4U4sLOiZ1bcIJt7N1+C3zEDDZgLBqYsGlh70lBiocLrx0PHvfwn6uSCECI7nELRWy5zPU
Cjm+BUFFzWbKD6tLCfuWv5Z46o5d+xhU1V07Ed5Egiz1feecCB18aaVP9rrbUmelEmh3QV9SW3+q
+b4zKw/xL91W30JlC8gXXXDbi81kSQy4BDpuIIri3Ku93WSECD96dU+vrNv4Qxju/O+Gw6ATcseM
f2J6oXy/MVBwNh8UsZClOZuH2q22Bua7Wctd0QyHMOVYE9Dw5IHzNtAcMZZl5HvKxMFIW3v7zsjv
46GiU8EF286tgcssQAc1tDHXhzpx8UfrUJymMvvGfn/sO9u55SYzPcWygPOTraDqjkYP7kEH47mu
Qd46nU14Sud/nyciOSSamG0jfhLLjI9bpoQgdidG3Z/xrIszvPEPp2zkzmXCmFXk41DZbJOleq1L
5AGcCvbpjHPY9PT7RJMDTbT8mfScUYuMqI9q+uyBFLFRUWCYtKX2Egln0p1AGWJ0Hlsmp2hbIJ0m
n0fTFR+Or8Ee+CuR1GOcPfaEVhktTLeJtA2R/1zxVgee5h1G54R8eNinE6FzEUbwaVMrKqBQhhSU
OVMHF/kdmzZSCOkTE4vKqK2Jfys6JqCEdH1y1DxBvCM+ucwuxlih4vIQOTkz6gamBXR7cP0k3aOe
CpNJDMowYQzF1lTxc1hkeybdy44BawJLB9HFVD5TyQW3sNg7Qe5Ey2yR6VZ+xARM7SaXPYVlZDhz
UEz2SILM8U8piB6sTPMR5CKzQxcgVlXv/DHJn8F3n8yCQMEW65vymzfyOCHVesFJtDV7PylVYho2
ELLhC016hwDlYPk4DBl25fs5yG5VMDkR1+dmJQbNo7WoEQGWRNJrwe4ELeCCRv7OxvmTGMcTYwCk
2X7zJ1REcirSZEkP4HKYJOU4xbsfG0gX0Mwz9WI9/02r9bmd4k80ITeoAN0BJTS6vHl5zchOPNRW
9pGa1tmTEp2TRM3mG/Y+9V0izGOOKplIv/l186mB4+5wKhEHlb2aAtq3DFO8x44BCAhQ5PRhe8tF
1PJtmJur1opuQEqjxnF/MTdEr14fWt9immty2iw9QgXjjo028NzX4Nh1g+C9aO/MCgGWLV/L2Uoi
xUGUx8qCqkzgG5OLqC36/uBLWoqKpUDAagWkZB3h1Lo7nfWHaUbTo1z35yySKy1MTUAGOeeOmw17
wZ5LGuqPBgPtYWnD97pycdKHsnwFIhR3Osc7RPaLnvM3EopzIEUcsso42E70ubeQlxiY5kj6DP4d
6YBhlyEsU813K/uhBest+SBbCajAKSUUo5Q/OML0XkJt3Hk5naax+9Zj7NhMSlYRlJcDrg3e1QB7
sLSDbz1Z8aSBLE+C0R1rKQMPfPZtZ732a/hOd5ApfG9tc6z1WmzodkVEAfO8lWbLa5x7hBaRNcYS
wTGoIhUsx+OR1Ew+MpcTqDPlcg8CHNxKEQ3NQDaO3R88bJdDY7fbBiQciaqbOsv9y2ClkVsX9sn9
tLFTokpiLZ109jn7tHQbQzNZJUm5X5DVxC7HyBo3XV6G1b4YV8F0eqCt5mJ40eTaVXvkQ/Yub1F+
6IzevJGfR6e+H5gbAvVNr+RqUxen2SW32oCYlxKcLTwxc0q3SsJKqev4d7Zk895E/YlHPY8WsglY
ofJyFzOC2YzQBViaZmLd4vJ+qdn0vZCRXaI4ifjjNrcJ/Ao6j9FWhRaBrOKmMMgkSceLVQY0xQOm
7hmzUWRdC/sTZR8SY5ob1dlOyp82lnaw0cvaA4tPcUUHzl/MTy3TrTfiZk6S5MN0erLC+LQgI7Lk
WLqaMwYxEfZkhlQ9HDTE0XDhhjmQmrehz3of0wwUTfbUmulxpGJAS2swTRq8z9kZXtH1XZzpxWnt
/Bq4E9pIgdid0E88MVEAPBDlRuvtkYueAYWk+KRzoqED2k2KCGmGMPLNRE2/Y9QnN1PsnFmj0V85
RnvlbvIt27Lao6lCJkZjMF6yca8MUUQIL1mcRPKsMtrRxLwjWxnDe1LuL3Nj1pEoO2qwiS4NGq/4
wrD8zwKR58s4Ejb6XmMhuof7328NZGd7xvXTDhIXMQ6qz4nQPEI1OxDmYT/2t0QS4Olnf8rFVXcT
Ib3uaL8YynEvuR7WJXBAEJDZGWLCE+wEdwPaTd5ap35pstU8PtnNoU8Uh+uid1+G1t4TV8htfnMX
NqYEq2pvOy2DD46fQ6puXz/79UlJkcM9k6JjGgVztIw3A8HSJiHx78RUBG4De8AOydzWGjRaihTF
QD/d7A5FeKP1dBrDhCyosLgGpPzJzjdORr8wCsSjJPRA232YzUuYnstq6J/gN2+/7Fg+0oZts6T5
uU5wUvdpd2qt+Rd20vBsTJychF/t2wphlFEJuH6rXwuXKGIzO3nz1t53NmixDweaPbKgq4UmmaJ8
9rurTJodMW0IbTxEXEgdVPLCnxKHFMEjNU6+PLeyur0XmFTuxpQYRdWXctP3Wb5KwvjaCe1WDZ1h
6fNHWHlPcsj0gV4ng0p6j0j3KGU6GYsr2rZqiyd2q2Yd7BSSz11Ok3RXpMOD1ZPt4Ylvfi7Lg6Ev
jtbebY7Teq+nvN13VrtsbdGRADhKMotWr1s9vlu8OBAZWjfqpvwnRILr0DgQ8Yvlu8H564Iz4mTK
/JkUQfciATA8ZhKqR9OXD3XbZwcCXOtzEUuEBJl5h4EKSLioxSEhcyl0uvLUVHHI8FOc3KYWdzGJ
GoMx2JR3sAk5k+wrE8/El++tEig0+PFbVQa7sO+KTdguybuJushycuKeWINq27qqiq/ttW51ksEU
wYCSUTVYzS4RYX6wEdddKttEnavCQ0UUt7QQaSjGhgPqfvRDlRGlZNwgZQeSHzMZ4eKFWGrbT03j
fwpp+rUm94OCpxfdcmoXlze163fsR86dRXi6m5ne2SDZg/Zq2Uempp9uhT4FUGmy87sa2+669jtx
HhlY+RER0w7mQJngaebIp3rn99KMEi3ipE7u6vmbXUZqvS1OjR4QoxiOt59DXX+AVVx2WcmMs2H5
7MZBIVhHBMzry9HP3VehJ/f9ekEh5eA8c2snqrLx+5enC2qMOhl5cu4WdphcxMnT0MLKdKfs1Dg5
NgfYazu/GepTbj6wXiKKcVl9lYU5W1juz69frFuaJ8pTGgZyrfc9FrZNXIXzgfxMQbAZeHVovPs5
Z4uUYNWoVCaALzNvREaw2M5x9LHEeLkBk0TKpAOhhfP4YCzeVWXxbsyYPlp0jU4oLv1N7Y1679bW
Wbkqv4nVHglvBI3cXLCUuDI4JTre0+t4GkmexaH8iXWxeHJttTM0x80k7kuChVr9UEG6YStH8yva
p1Ax7f+yMMaMlmlEJse2ZT0Oehnp9V0n6pTn+17R0t/PWjUwRXJ1NJr6arIPb12nGS8yFA1NuBB3
YeIeLfTJuWReZgw5/zjT85XAn2jxMiaYZfHkGUJuCXMzV7HQDARntO4E/VGV2MOdNzC+zwpxR6t3
T1yS/8hzfE7WLt48IrHSuctnavJfS+FbwOF5upawE5t0jL2dUcvh5JchvM3pQUJHuUushCZZiSS8
FqRVrz/eaIEwOrX3vwweusswQE1WCydnHT65Ew0dP3tVZJudDIMIPUM17LHl8OB3rn0VLUHdFdIY
0kmI9kgm91xOzSXLGT8iSuu2IuQJIRhoIqM1NTkWERfloLLoAymioJlfnLn7oYqKE2D8UTCV/ssQ
99+ybP97n/Xfbdb/8//N1f3/o2Ub0+n/2bL93Gb/4/pZFf/s2OaP/P4iKwfWP4K//NiAS/6yavvh
PzxMjUCVA/cvF/f/smqH/wgcXNim6fqeH6Ax+99WbfcfMBtdWmsO7ZjQIqb4v2PVtlfr4t88lgK7
Lswi07RN4dgCXNc/e0FZGl1U/Ibeh8q8dHjmjvaYilPnonUdaO7QTijWI0v6EsT0ltkpd8gTxLYq
Rm9fGGFERHp40B0x4CHae1HfN0S8rH8/qNbetqndnjsOqrZRP/zt8v4bO7X4F0/w+tEtx/bpKK8e
XVus2Pi/2alJvptRGAm9B4Bsb2cypIpxuMfnUW2c1ddcyYR31mWwv3QCJwFtNRTyr7XbUvYONQ0l
u3xp6cgd7JCzA/HGdCBrNq164J/F8e86HfVDZmTVYVrwYK3f3x4aJqeEwjOObXYKDAfjasL6Ag6G
DPGn1b1iI7YtVB15pc8lfY4XNDjS7dfosRpxo6G/S5k82z2ctGHtqK/Xe2UaVXJ6sDqPowNB3//B
xGr/Cyrxr4uF59fE3Rqiq1wtrn+7WB3hlmFuD3rfDWiGxsJ/hhGVn6a2f5k8UyOzn0ivCrFurIVl
HWZ3E1OdXbx+FCgriEO+LmnqfyOB8k+oB4B4687nzvyA1Rt/VPCBWVockfb8pE/rbUdpuTs6Je7m
/37f7X/xTn99lZCPwv+sf2OjL3ImNUbvTHsC+tzL4p/91u2fRlOGh0Ua3CibLr8cFEk3UGQo2PxD
VcvxsQXAt5qqYd7sPaMq4G9n3q5tDMF5pEJIVdNGKXaVTPMTAGX7iCQUAU0ZmSmna8sokkh34X70
/fHCZDL9D9/rX6mo6/dyUNtidafTSs92JRz97RbZRRd4fYv91SMul4hV5FU9WCeeupQ6xMJIy5jP
vlrNXFwNaFDgDWuMUJ55bIU5M5/kdvRjPh7AN/4HdAFSw/W//k8LBf1dIJiCJYsFyw7/5W2z8lx3
HtsyqMnZi1w5nFECzcQ0Ep/deoduSspX7S/HgJHoLu/y72kBfIfaqzklTmn94ARaHJssu4mUjqpf
leGhbdF0ctC7VcRLUTZ0913uXvSsgntvYO5tZe5r2/XYkOph2ZlF+iTzkfdqSs6SoPMkGe+G2rm6
YuoeyzU62U7uHdfwd9Q4atf7MO4QdoVRGqB1AiJdy+lH5THFlm1OSaxi+9i5lEuTNUPZnDK18YMs
u3M42+AoX0PukPVZzriAIhohXzUhIyWGOz4+OIUM05I/xoyCrCxD67xYfyBVw0bw5wthRGQPutB5
KEgEBmzy+1JHcCIUrRNRdThbocns7et+L/EE0FbnoOWV9Xz0Vq1EQxIJqXDJj2RgE2/57yqSjumu
GifSeeWuR9+xXXS1X5qmfhis4ZNWw0NXGuRF1vI35HaDCPZARiPyB6BWSHoqeat0JrcesHpcWhTV
pI/QlY/fk8Gyj4khn9Nmmclj4+A4wFgIeztiAzJZC5wLOMjw3gnHv24AGuBn2+zq/dQ9uUbLroCZ
Ygr4rDkkSAZ0jAIMgsl3PErpmV9ibOyiPn2dejiIr9mM3jXz+icVKHHoZ0McigU0qI4PpHjGxD4H
Kmpa5GtF3SEaEoZ5DNekNcQz7SZ2MA5b9fREv2s/+0Jccxy3ZzzFCKp0QpDz+D657XgHNBtM3fr8
JM3dlLzjFckeLY6IVGDxRZ++Xi3WPKx3fU3oPFJyvcQ0RN0p3OuQiV4sXpZMUqWPI6P+ht9s64cp
G0L0YqvxpWaB6CctD6kzfJSZ/PQqV21BayNSXb+n0dy+fno9nQ2eyDE8JhANM+vo15PeYsyKH4u6
PdjC8wH7Yhz/+kx+NnD9hoQNpa+PXd3yNVrP2GXg0S8Gts4SfD/YqwXyu+//tmsCRmaC1m5M1A4G
MuQfnWMd3bJRCNDb9uzT933NU3yas63HixH+jFs1nYuGc5Uj0Q1ZyzRdPY0HLEzy/mAmbfvcueYf
URx8g8PBPGAeiSUlLplxyPxhxWJBW+NLgR4SngQpLmbYkxndru4XfZM1Wo25HFv4i5zTTc+4DXWH
pb/Fp5nVfXeAMamiaSwInx/R5RdCwOLEHk98sAHBRDJLn5V35cbqB3IHvtfSWi4WPTKkLfOnkIIB
nSpe5iT7mNtEnIyBa7YkxYBPr8cFJAa6ao1kGoCrLK+aCcsU0hPibnn83fFN58YUkXJOEimRsveL
/iX6eUfOrH2Co0QrIZ9/fj2v/LqXUAz97uvOoAFk/VlP7ygk6AGYI6SuPtzGimeDfZM1grfCUowN
AsL9hv2YAklQQAhokK8P4sKQ3my7lyznQydw0PIpXv+fhPUcdVnf0tfAG8a6b87JA24EIh+J4DPj
09jLR1QLhOG09Ys5Otal1xz3zXa4qji9LHX7gluzPpA2OWzzBPPz1ydekgEKpgIpBrjgPExdf55S
9SqGsLnPwvreShHYefj0kerob6bnpjfPfyh5kgDphT/5ZN7Wc5W108MUbDNdiZNvTw0SMPlcU/BE
Vote1zXz8cJoZSu5zbfUGyK8wfWBv6AaRqU60xwTwdRHo+SIB5rs20QLwmkm+zugx6iAUXCxXNs5
ofz4jvs2ZW+eqLamuo6mdWPPCYWZZGOcv6572XjdPgshMNaIRHNTz+cvRAj64TpKjMwlUs67fd2C
ulnnGDK+64emjjQhoYfR6vKI8YrPuAyxRHyHeRKSRx6+FbGyjkxSVw4CkkfJIOCgXeRy3vBOM+cL
Nvpo1Azu7YmMRcN0Hr8ucpA6P+OmS7lb1IIlsnQkWal/ZRdFbcGxgN53Qgnqj6e+bNaYZespl73D
LaJPgkhgm1DqbxKt+julIJkRy7ESJUR9m/Os4sXSekf61IIowycBm+7oUSgs5EaWtPsah9AyJFHc
LdVxITJpR5orLbJS35Fq+KMvg1WLIqvPOPvlWhZK78pCg7fk/dZvwVp2RWmSIrgUT0z67lHHZ++Y
Mk6Dh/Eq7xKDKORhubMlPeI8tvbINmbMDyOVbYMsy/RPFkyYJ7rZIzizhfHL2o9CFPVU9n59dpvx
qTDSI/0VcY/XG+m+LZtDGXYpIzpXI2RqfgUOj7G/ECkUoMjZoEr/esmY5dHJQVr1WtnTzc8LoBJF
+1L2mMwt7Zi7ATnJjuSTYEPm/HB15vEtdTPvo8jSGwhBpnFN+0tJBnTY4Q+G7em3DjClUy7Ty0T3
BB1b8wmmMXvlPjr7WmUvSVBlBzeep/uuNbAYtEtwB8LC3Jbed3s28p9wgRvk+8ympqUDAl6z+rhN
fhharpeP8jVyevGRaWaMuZS3vMG7OIzyBVm/dbTbuDoESfhpL4V7IbQdw4Lpha/EJ5aad588ieLV
cyExLEreahyKRATSWLeJ1wCw0R/SqioOITvErmOB46girqKvw0PXgsQbKp4ySdKJCHiGCcqNH5MR
YZ/s2jriNvsnmi8Wr3urLin7bw/gA0+8exgAZ9z1TTOCdup5P73tNDJtMpaPhJnwJUYxwurKl2T4
x1HRJqyYqIs2EmJ8GMrhnDloUwt5/XpXtT189oSO7j2M1Mexz1ngjB0NieWkM2AV2YKGzHCZXSRt
9QhBE9M34lwe+uCRjStSRcO/muoYWKl/oVPLcZSwmDkfWalSlnJ2YUA3mfGAzZfhPBJ11q46Ku26
phlbv341DUN3uLUJnPOes4gwSPw1A/97Q84MoPj0bjLiapfANe7F5JwMxdDFyLvzV7GFuOZJtao6
NYNgmqIbVOnjfBIp+1TvP1YM7E8uV5Mz5VqTF2rvkiOEXbr7YYTqSlj6arCrNp7Tok2gxemR8+4v
jwStwFwwmhalCZZX8GbRxNr+WEkLJEhT/lFzszKA00tSu9HAy/usUvc+GMoKPtdY7b7WN3c20bzO
tX/DE/zhkcoeAaZOo5AE18egae+r9Zfnc+1xR63mzvD4r9L5hvqggm9uTjxO4QbxtopJXkbBM94P
HbF6fY0KnVrwEFvtvTcyrlaY7rbN5OPS6G04hB0quoD+/F6lUmwci0Eo9W5lte6FBuXZw8V+LEea
aMAD+qcyd9sdmT5tDcfD8ZuHxGlWJDk6M7jPbTc+EOyD8NmPXwfEs/dFL85z790lJh0DKKLgin1m
qQyjmCPP3S/KDzDRC2vLYjVvy6yInVf9b+ZMT62rxZlEKPz3iPwPJCez8lofROU4jAYDyhPbBGpR
G/HeDNxT2FkkqHgjj41dWGCVB+NRZeB/RPLK5JclRAzvpkDVVZuBAb7BuDqFi/zYNRJsXQKmkaqr
A+NszChKgeWZOUOsO0tsjTOMj1hHqRbmVjVJttdAopHjl99gBBlJvE8bM7lpm9k2RgbvKBYDg3rn
eqgM+cNlDLed/jEBp77DQCipzVtXg96thEt2Mc9ui05jqVIG1KN1asrWwtnI96QdsYcGjX0RJrjL
afbrJUgyj15rQPd6XE8RjHChIWUZXKV2SO69sDqJuGifkWQdqwUMT1Jj8DKdgkFn5ci91dukfAfG
Y9X1zUUEP9RIuq5S3bPTx7e5MOVDb9+IuFs2zXr2EWG8McMpJ2iqhFztOWdvRnblY4DP7DK701Oy
64LJP2Hc2NRFfYebUwBMDwL6sS9928lDsG7KY+F+g/YbHNEllGdbRZnnlLTOvfqUWvIJN9mb2XXf
tG7yuxhyOLFxv6kX3L0tx5esjM1HwnXe2yVFOluUN6sBrB8bYsG5z69w0SNvQpUtlwQcLwZH1yHM
lTCD3It/Mqbw8dN1960T+Ncp/AOOwNq2inBWNTjBqayKj0WYw1n2AGdxhB563SJHmfLsr67P1xFS
BT5ettwEfoS5ZM2e3eJqC268W4fBOxMoVL3DXnWQL5MAYC6IT6yw/jHiLYjNgMDuPPaesaY+JqIU
e1xfKhrRJl4HWFXbzPzZWkJ/jOQKbNrK0qucZI5gOxpEY1t6y0DaR4mX0mwyKXompWuUvwy7IdV+
/+rjZLkgUjjobhhb9l1KAsE4sF6lPZWKZTtXix3y+tUU6RKOPBZTXaghwdXiIWbLaVi1GZIuQXWs
dPDRDHAqOqyScTbjBG6EeSycbiL619URh1Gb1vTIe+F5keorfcj7kEmbeHJl5d8P3h6mY7EzxgAQ
eoP7Om7QlaUFSNxB8B5okRC0MOLCaSwHuWyRWRUlTMzj1juP9ty0R9EW1baO4Zug2HmY7XwvqkXs
ggKHTpDJbOt9netxrAUl4hhmPt6541jJRil8i/FD/Fj2S7G3iGQ6CU1VP01hJGx6FJPLxNUKyvps
NynxxjJStJciW1NzuD0lFJjzByKH6yjUlPReijpbMN1ZzO4YGH1JRJptwWGjmlU5/rEpUVj04qb+
iNefL3vrVPX1sC+W5KGX4FwKkx3aDfpnRiQPAVp31DicN+x4qiOzT55iyMTIGrGFa28wN8rNv30V
un7xQVapd/6rIFUlOcLJI7jdev81Pew9qsd4YZjMnIT6jH4O6nFWdOr6EIJK/kcb8eXrtIox/c2j
PXnPOvJKSp7cftW+FbD3DQ+egiYcwx2G5LwzctN9NiuGm11RLMCV5k/TD9GGLxUpMAjfsSpda3NA
uZv2kexHdaL7IzeOgEHA97eOPUxQK2F+jazuRz2GQGvMEl5vMF74OgiHE4KQx3T8DQjmq35Hkl8C
zoMjdJzS3EEKGf7Udl4dmuHZmFMCqiUoKIuu9uavddRb937Ab9Wz0bXepWvq4Q4GvXmQfRdlZfu2
DIV+8sFVPxUSEFCdcmSsO+Ni9x61v0MGInMXDkhlGg640fGLI/if7zyGSpwOViuPTvIHR1nyYCF/
2djVwIwYq+s+m+bilqx/6chzQKUs/ou981qOW9uu6BfBtZGBV3bOTTajXlAiKSHHjfz1HgCP7zmS
7avyu19QaLREid0Ie60155hi1QRmdOikARtw1sfCT2JpFeFNF71fLEZNKou40sUx8AP1aPPUjy1d
nFLaAFcBSiYAyLZhdFlC7yi9swP7/RxEGBY7Kkh0XxO1SQw17m6NOArPwmqLPRQ3RsnYz9J3fa40
h1qOK+K6nE2oQlacv6DWQA0gPTMhhMMOV1ZuXVs5/uiaxLuytIC5pvkoLssUP2ZDsoVt1seuW3tK
EJ4RzlHxaCNsjpLg8fnazawsWim2BHNGL76HVLdY7OLeuXg9D3PP+UEv8aeu8Rcl/fa7vAjKtTBc
OumwIuZfzeiunm+mPxNd3xaIx68i8enBuKEFq+peNVqs0L0rSSxBIb9IBd3dDOz9taHbO4njk2PU
L0q/bpemwQ2sR/6KugN/ZqHaGBoIVTKJGrk6OQAt6stlmZ0cFMhnhXibe3rwwYYFyjnu+N8NshCL
vqPB6ivalVlKTwg3D/xsMJstLvs9HRyFW8GQ7eYP00AZQaB68iMfu0PS2Cp2RlSopfqImoVpuonc
DYv0liWnt47A+i2GGICpCZXzLbHOXS+yUxxUD3mLnCcZnCn7Z0C0YdYqxggup14l4ER3yv6oK+39
PG6wvWYfhKz7k6m7WQBGKdO223K/YPo7wQ8QIP0E6w/xTinuzcLMlrD5ra0vETHlaW9R4tc/Ilxs
68hD0ZtJPd4PRrIgry+gMcVsQ9KAWOJOdhcKE3B+lTO3eEYGvdFsgLTh2CzWEQzWSM2GF3qQZivq
xbTCWZu9dgaLUxx8h2iKPm6CrSylsSknPYUsdH9Z+MRxz1NqzX6b63SKlqtWRZ+io2EM5c9bEZPk
LYgHwTM8NZGDkB5bhQbirvHs6kKX5UA0PNS36dkRezaROU6wFGAz0KYTwO5HUMgQo/osIZGJufQJ
5tHE/09G/xA4q07o1v99NLrLPvPsBxaBX1Jn57/0NRwFovsfPNZohHBbth2mD/81I3XN/+Bq0ljz
2IYgK21KUP5XXJ3lwFImg4xntMGAjL/0V1ydAs/aRYkrGKSQTWlz9f1fhqTzv/+P4QdaTAegtcFi
wCDrzLac33C9Hko2ow4rBJxpCAROLb43smtufuK55LcRatL5hfZt7OmLsKBVMblvsSpYa63EWF+0
PmxDJvV2nLpUGBQ6o9nJpdU16ls0GD/tIUQhDM7wAAy0OUESI6qU23of05Jd8uQP6amM+RbtyVkZ
RL3lPu4dtDRQDh1p5SFFUrLJ9AbAPIzUWw6J7Do4ClCSJrjNm7BFxdHnIt50SnUlpcY+c1exVuHY
q/ueW+rGUDBQrfQCII4VExukFb2xNbuiREHwI3MS9cUppLlnxWbRqJVr3az1J9XMxaZsTTp1rq8/
Wb6495l6LPzQK7dlCbUsy2URM6irsIf5BJcVdRDssbtQEsX5udGR7HWxYhIo6USTnjG82Rpuyg6w
JwA4M35WPVoECWaKIIdH25h5uqQZkV+oxWqm1E20zXsnvB9ISmohhUdgEOBDqmPzGo+a/pKrI+sw
cEossHhJH4cnCE2XQU2Cl4ZJlYjD+ilJLONUnXr6/1F3Qsu+qiMnBQPKhmi5Zh9nCSvRr19mRDyI
vyzLyH+x6h35IN/SNko3ZZnXD1JozT15Z2rnyIcKVBxWsHgEThID0lTsq9AV+dABVyGIACtiG+Bc
+8el9T+Mxc1fYcVM8CkMHWBpyAQ0U4OW/esYEYl2qulJkO3Rygfo/NLnTsuNnwYMlNwjAc2CLtcI
Lf5eFDERqI5XPjq2zbO/JYjNMzN1S2rGwiXoQp8amSwuh1dw1BhrxsKhH+mmF4vJmpWl/cnp429Z
kgbbCin3yVCVhCmPlbAGqkCFD6Fxx8ohf+1SH1Jq0+ZrWzN7UKkGZY4P3csd9C0jzx/Sa/UnWib6
qYmDn+B0tb9fKR76Yivr5L7qRpzdbQzIpaezMm/asgb8jD7o33+KzFx/mXdOHyN3HFuQBusw93R/
D4OsIlWAu6MJ1EvYtcxjqdE/VCyQpz4L+lPR41ghIKrCIA+RcKdgvx3GLvWYPQhIa519M8NRocWJ
lwV1YLaeNEgXvdUhPQQ6TlGdUJk+rhGXjf5z2qnltmnMd+SnXCbzc3A+5obOu10oP9XRSQMGmyXc
mmxI9QWlcXcEYJQYrn+aN/GQBaceaK1k8fnQeOWr0dvqWW/bcl8HgGPhNPUnJTAfdUVh0jf9GgkG
zxWoVX3VZI63VgPYzbWWOhu0lM2qiaEV2In9KcL8rNDMf6X8DlY+HpClIrFEVHoY3IhlHsmwSeqV
ZqgF2bPrjKxckmjlxW3jGpyK9+wqRbIdU2nsNUTe8fR/LrzRPw0MQ7eqQqt721gYNmEf7jxPebcw
3xCZMRwzS3R3ZYjfvHUITGL5O1bHeaPbER4wKktvHXhE1uJ16uVdUlTxEcDJX5ugow5SS9az82k5
lsp3vSfpKtA6efEtW6FljaIl07sTGjKmu5o3MisyNfx4gTDbhzIX7jVr330eW/deUQU3QtR09KPO
vs2V9MwQjQFzYRE2zrD0kGEbqWxwhdwj5V5Im1JielkpXksrkiTMyqespwmiLIB9R0fkKU+dQVLH
Xan7fMP0pp7bvGUmqIL480WQXedNwsj3Kl158KW8aZY5UoVp6dd7/fTnMd65d2rX+qdQBP94M+gZ
hdH+O84/xmxc5w/SEhtN0y8PR2QYwtWJlEUd4KqO8ZtuwdfhOJiR1+8KtTvhIDCfc8xJ+6oE+FAW
uflsFYh6mSkGa0wN5nNiDuHSFE2Le5Z3RY8ezmTAeQq1ALYKvaOdOWjfbKlZnxasPK0ihr3taSe2
DQ7GfiTGKp0+jmD6dJwSnlXSKy7QOl4yGvrrpPDDKX2oyl7ou+tvuYrGnBcSk/r7tKMX5n0DIBQ+
lot3AXLNpQyoYJgxyu+miXcTrxZh03FAclOqHvV2cPJlpVlYW6MRv/9OV6FVYtyNaH4hOycS3ja2
8TAExCHY6eNY9fj6faigGCTSx5i6hRW5+GAQmT4WAQQvJgbKBmF5vRtL7ym2Pf08b4Q1QgKaXpqO
84fHw7Rg+vXbsh2b1FYWRgbTJ/N3+H8Wa9STvah3GL6wZwJjRd+DCXTdRlmGVCurz55MkETxQO/d
0b0vknhjBNb4NG51nA8b3/Ej0gWR3Re5bn0y+F10Mhn5MJHKKHliwDSd1j/obq92QavV80v5yiDm
Kc0M/aegXwEYM8y93XyXE8ygzvOe1Y3objX8sbEGIRGr0JsX35dZ+YcTljSw3z4DloQ6vzl3dQet
DR8D7/9DaQOAqXdTJ+n2oa2Hey6fdVAOZ0Co9z7ztg8Tr3GQRp8tbZaFVWfj1YoKF5SDMNea23jX
PKa66+mYRVHIiGTay0MxfO0F/zo2v9tL1iN//zk/zj5GU6oQ7/Ph2Gsm6tW4Kt/AwQWLyszyU6cI
5xCHYAqZka9wPCvTFdOf9MmDNr9EXD1uLdWDCj+92+iduxRh+Mn02F3U08Oz7mJO4IgOQBlG+lM7
v2ztcqOOn4nFOuCuUAjDIAwp24SCGfu8iSVOnESn/u50EL193rsXby74p71SUszHcVit5zdcuxzB
M2nqLtHg3UaZ6W/1qE8fHaPzd1GV4/mYXmaG8YbCOO/vYZE+qKVTHT2b7MB5z5n2KlSQ4GfCTrkF
zBE0mTUnpT+3jEPPXe1FAEqaiVnEekNVaFeM6B2WEbqFnQDPZ200X53gY1Z7gx7XrLVqsOHQN+2N
QL76Pu88JsSWS19R726Wy31glKC95p9XTssWFicEudV8K2uV+QZxoKQxgBWLD7Bv8rOHU39pu0mz
aTMUvdi6PaxDCeq/bqjuDYlqLJiK0/lYyGk7Rb/LtY0g4MSV9M9NjeMcAH++n49HlQG3ifnEDgO/
zQwO7oCfNcUL4womPDEISUaM+UtZhw8ibTYSiaHSa+7CCigVlEw3n10zWfipS9OAuNhtZikKMrDC
QaPUkffCQvGaWjIiR9B5VJSQ0V40nUMMPi/CCVm1V8Bv5mICAbt3+Lus0MZ6PPCw8k3c7HZfAiNG
Hy4vap484+Uy9wwN8XjTuLiCwIaMZqkF7kU7WWpaTkN1epeMLvtITjzTUYUw6rIlnplT+Gp1BPeO
/ffAZpTYxE69T3qpP+AL+hnLRDuGdSaWJGndl1YnX3PQzcvSGe1zKhRtpykdKy6Cb2UiEyzlnNw6
Y4O1roPRt2XcY1fF6idRFtGedWnmuCIGSwHThacw/h2QDi7zp4GBzynR43Fp6FH51hbhvvUasc5S
QNpEFFRHKwgJuJz25o1QmUv3Fur7UIJOrbuKxzRkuq4DtmBJf6vAT10HUqp7oRRimQT22s78+qWK
kTUBPEO1ow7dqyHDpWNE4nvTQAvsylAchloHr6vH2IsCj2FeZ2NXAFMfLYYuTY9aAKAQ2BDRRomK
laxs3YWeZEDy6QThaU3U4zBtcgaanlTUW9jBnxLcFLasAfUXLR9vQ4K3ZPA5GdYq/Bt+clT4eyeC
ExyimZG1IY7NtEmzlI5dREULHbm698gMAtwpoSMEVcDwg+zcv9/oy7RfdaltXCLWLySAxheQntC7
R1G8hUOU4s4qHAiBVfeiFqi5Gm2CT5gMlB3iPow42YvW0p4Gs6Kl16EzrlkxAYlsrM9VYbbmJ6Az
1pGo1hJFf3GqDPyZJySlL4EjBfLUmnHjsULQssj6jkWFk+jfBPYNP/asT2mqxziS60ZjTmf41cGe
TDC17imksrbkqwDK2BoMV/gfq3g46UF4hxpxc4xHbqSP1jcMbgmyRxKiW4eu7NMtqo+WWcQTc9NN
r2HIwZ9B5TIw1Ijto5eb417D+4RLb7yVfAxLvVR7elQW6+FUsDxpbCYvlAIrTU3Em+RWpcPNWJql
bIhPiVliZLVrM/EEkTJX83WQFpeg5ATDrbSABVw/IriaH711FcOaUKWANYwYG4gqnuEOvzmd4xw0
WXqwHWaK5fRfjLPMOQCJRb/oaB7hIRWAVD0/aVWmP/muqhw8oT1LyhEtAkkN6FNNLwNrGxQ9BJfk
xa0SjsbF1jJAdPKbVuB5r6i/UQCDQ7gLJLYerQm+tbi7n3Sjfu0sLrFcuSnAR59LdFNC66qbj4Tp
1tG8bETsv7jYAk8lWqS7CqjgzeqAVImEOVmR90znNK4v2z7lhDaNd3kmAxQTAXd8J49fErVUj8nU
KI9znwthUBxUNLiL3dAmprnsg5vttfWxH/qj38Xn3FKbz6hMv3aw1Kxr11smsZZciYrQnkJpnUVU
JVcEFuGiRkJZ7xoPYbnf2MG7bsUbL1O1lzb2ShhKRrrFYx5tbJdWcDJaHlZ5NzgN/pAfcQo2qxR5
2loJtWbbWwTNGBi2UUHxISTmuC0z/hj3TUQfaCl2zEZPndX0J0qY+oB1hcryX/0HsID2QXXGYyNy
BabWoE5khxLoX0teUKouW08TP/LqPilsrjFbuSa+pdyZqeffxnR4mE62N/yk9QJ3V/iglPW4LqTj
E+g1MIgYXjQtdGlG9/pLWTH9TaB9HueX08WumJMAs9WrC8U9SQTAZN/mPTWx/9qbj3UMa3jMfuOZ
1t63o1qfSFOajLz83sKmxeWjdy0Tv9pZUelcQhPulJNqxRuEEYbNepXvtc7vz1PaG42W1KYsTmBj
qRokFd9hTAiBokj1fDfXYBQU6UlHv6PphNmfjDC3LiPX3apuO/XaUVUDfjLxLDnKQKmBDJb5oXY1
tU1bDVCITf/Tjxld+UJFRp4r9kqOtnEzaORsvro8ZaTodyFANVARk4+xbmW4sVV8piVhuffkUX/4
CWKETngjOs9mWM4CZjPQ5IW+uzg6lq2iJYwjwlY1shuKaqTB5cmLzhPt4sPuQGW9z6bqusyJkUFs
5xSsyZxRbwCxQ0Um0Nq8DpXxhrx2eB1HjE48ETfDCKuj8E0ASNP/OU6mtpPPGWqTI+WhFHegJa+Z
FpeX3sS7TnOdurIf02+BZz+jvcqufaKkX5spzokbEyM764pgSj/2+TAcE1oxK0Xy8FAyeS2blKeO
TiZzEhrnJtGNswpGG69HtM4ry8VY263acDC45P2jrqX2Z4dKC+FXuf1qW8xahMwe3wFYx0czbv/a
WFoCy3E65uj9hizPLL+45fjBeMjZzvdZyzUk7ZNpbcb4/dqlLkSJ/+VnVCF08sEczmUEvE8bKtzh
rXGs7PxBMbLhKZPR9wFx2vdpB5kJcDTO7F0LnvAepKGtQa2Hri9Xil/0u05BaktvhxvLYeJk3n9N
E2Mg+CvL4lY8ABd4K/h8ejlxWuvmQmxU8LMenHdNKbu9NmER5nmZ8AMFcJ4EnTKtppPUcfk12esM
mG7xtODW06o42x5quCR1T/PKUvSVgjOX+TTrxO/zwhD3TYq/VwLoAzD+QiGnAt/L7a0RIV8Qpmee
Qau/Sq8rr1POwGOTINyMChYBzE3mDpKLyhhVieYzqh7XrRMPByNshsO89/cmKzONPKzg5x/aarOJ
4R82AscRmJlcC/ymY6tcL7+VXuQvqkVT1z0Pu9LbMKhMNsKJnBMWwfivPfz+k71tPBDTkV0NvVf2
dTc+zK/SatS3ScV4WTE8ZxmVgEznZWhgshZV3J7QbB0G8bzkHNXvZTTRf7VheGDk1C4MBBivqmu+
R/zUTxHjnJdOhgPPd5e9L8vPxm1+6mptvqhe/C4zcR8TJwgMBhWk0lT9oRXIRjy7ddcy1ft7jbvI
QkSF9Wr6wXNik84K8N0jZsjDU5NYarqsdIq9QU/VWx2jhBy74VtsdOkSaZ96GPHe3ERQP5jDGN59
NbNIcHuhH0VuZh2Roj7dvJzQBo01HStyjVD3AI/1EJwD3Je3Qc+Dm68mRLjPFzoNi2ClRLq+yWIj
OM17sMDDr72/j33t+Uy4y6Km8202wzpu3eFbFn1EBthezOT5dj4M+ORIZKxLWSyRc8dGclJyRYCg
Z49E+L/25mMD2MU7F4n8kdQHN2rj29zvqJBGwawo/cP8UqYCGXlt5CsV+f0ECXzOwiFGfJL73+Y9
pbOUt3/sxf2zXb+Fc9tu2uheIi91qXQLMNT2yp+OAek9/uF8dX5tl5CVSA+YJZ5p2KR2wlT9rbkF
R7CqbcdHlhAa4TZVqX4tz38bY1qmld7TDCp8xo518RQLkrvTPpX3IicBxUp72kWNIlk4avJQT3vF
iAiHTxLXy/SSYnNwoRgOSzEvyluZvqcU2K/FY4og/tXvMamJNvU2oQm4IXN5MvAJqW9dZW2RftEY
9XzvPhw6SVUjwwevIR0oN9wHP2613eg1+h4w219787F+OhZNx8B9ocNA0Li0ykl16JQYsMu4ehnS
+qUzY+8bqJXjDlRW/AExJF42wCtP+L4GngMaJJDRSj8efntboFJfNTmaiKooTEJUHSg6buijRFTK
VV0gu0WVN96pWVm9l7m+AQhGGZkMb1hONv3oGt8trNLQUXQXRTGUIZn05raBEKhOkxMlRviKQYsy
Zno5bwoV9Ws07L9W8rGlOjRVaxZ0LLsgei0jv/V2Bc6h/RCw0jHs9681fkz1igjCKB696JvuFsFB
CYl316MPDaHOj9BQfzRZnL7g5OcqdoL0WsSRCW8NxHCnSQEsl6dANF3QrHcC0BttcZ/VGipEqX8m
jWFf0DL8nB/elWSqzul1F4ads+vyljAJTfX2Wae3OwUD/j7TUIJpJqoirEAmfQrlVfhx+C7SBKb1
GLrX3jLareUkcGl79+S7o0TAz2ZeTzgO2RHT8fnVfDwvdtlUkdstqY6kwHHtqbJ/9KcbZQ6R/cLj
DS52FG3ttjMBb7LIEAGaKBIZ7NXkW956CUzwuYaEbwPcm8J8fun48EraEl5/A7+jLYsuWIkmbJlg
TNXH9L+KXNl9eeOh2KbnAS/2LsFXrjKhm57MWcHIHwXhY+Viwggbh15r51kwQ+jvz5ukcKuj2XfW
H9p/v/tGaVergE8cYngNFaHR790/EIG5qrZKv+5SVdmmnhPv09S9ZYAhDzQ6fzqK3JANQWszC9/V
MRNPHfaoddF1w56IpvmGq6rutm+14DLfgxNZ/hzn4U9sZfdz2eYVXnpPDj0iYIawOrliWhNZZz0U
ydKJSL7MTPBf3M+0a24MmFzCSrsyh5JX1opzw9ktaP/lQ2YRQgjtDLsCutakaQ4eM55qVTdajliW
lrf9WaA+uXztJ67+J++fmKbb/3hmk77Kv+CqpooSUtj4kX9tl3aDNar07MEC9EFwiQvsHYlbuCsb
7QVqXvSiJ3BITzUxwWeAW0A/So3apPBpfFaNuA4w5zixoO93aXNt9BwlolIHuJA+UkF9IWrV2Q5p
OFwBluZ7UHXf1Koerkivhiu9CexScwuKFcACVMAxAiT04rdTIeMW6g4J1glzi7H3tBrpWOVgl7Kq
zwhprqsWxT7s65yJC6QiroGZ8N5topLVn5W7Z68YICcN+s0w0+oBcZR9tvsJbDZ11WKyDRHJ+BP3
ZIK+leDQejEEiyRNXpDdZ+ty9H7OCmiXO+uKJZu7VZ1Swlh1LJBEU3zA1EcZhqE4jUlzCUCfFKMl
nhygE3tK4BDpQM6HxfFhWCP8Nz6qAGFs09af1OxnYNXuzbH5KGUV8KyOdW0TjQ0a1Q6JzxKz7yWE
EbyMZRW+O6w4GVspbzbV+zrWGVI4CjpnP2HVUleNt2D845zQ6467r9WCGWDMc+uGKsURVcRoEiaD
EB+1FqYgWzRCCGXY/yH8GOXGL2eUg8mQYwZZuiqdV5PVxK9nlKhy1q7I4/dKNuqbXGvgi3uRcfDc
fDyFXck3mBHzwa07hFE8lSeji9p5mvo6qe7vqoGUZkScpVTv5/aG0YaEaBTN+/yqzYz4rDi4PSPv
MejN/E1CuIZDRo6V2MVlNXzkjf0io664+k4SHELURyuRGVhSdBWrH9EAQaI5NxxV5X4s++9IB0MW
ZL7Yl9PwtupvGdnSa8pNB6RLTA2P5XNlt9HD4NH2pPu2UacJilRtFmZSmlvhqMVlQFFvmLZ9J4kI
3/XkZ97qmnMmc4ty4RW6ve9NcnTT0aMJmeeUmV32GLVKuNAQV+wMdI6PhFvFWCD0+r5VLJ+8sgLH
L49ldOCZPAEOAANr5RL7oyMeVYSBpvHd0y3xUE9DdkHmi9YN6gPPMZ3yggVUMxVAuP4/mIEVN8EJ
RFPJrm441bV1VTXhoaBdt2UopR5bsqD29EFuzNyZRw66fhoNGPdlGpy8+TQyslxZh11E/zU3kVGj
SuSuGtwX0eijUO+9Y6RZ1TEOfQqtXCpI53RIRqqZXr9W+NAd72Kjj3dhSHZLy9AUOBQUo9SAOIvp
CzWCCZ5p7PTglJh+tUZcoa1BmiBTr921rYt+pyXcIUN4hdSBk0zm7/Z2ZxG3kU2fAo8/PLFaB61m
3hPQccZ5oOCS4bl1S5TbqeFmd11N7G6VOt/cTFYnxNosgq0irE5fr906O6QaC77p0LzRvv4Is/ai
Mo7IsrsThJINndt+H6XDTx7z+sHGqXVPSgiQZ76WLG9MuG8CAiyDIMYXunbLxVS3OybWaYMeZRq6
UNwld5mmx3ea+yhSG0P54RXRc+CUBmvSWLmLYz/YWaoan1iUPNvGqH0yEFjbsGdCoqbuCqbk8OB4
YCea1f7wNOehc4bye9nL4k5hwc6oWikXgIEY4ZXOtyGOwoMZyfAw72khNPDQI+Rjajnr3SCO9Jbp
duQ2rMxZ7FPCxtxoifWGEQvlS0yyxDJoyO3yqQfTQ2aSz9Uapb9gjJSumPKgiia0AEXlWPubNrWT
LZOObllO/cb5pdFaLSlWo38OTePNoNF2yxtnYEo1QCAUabdCCeav+rwTJ0jyJxLFQR5PG8jN6qoQ
4ZTZmT5FfpR+DPW+qPrkHau66+nRwZx+XDHU0b5H1gvkcbrxsbz7BqlOh0cvzIOgrpuAD288Husv
RNOAigtyQ7NtTL26Mrz6MItieJUsttaWO54FxKur9OMFWFSXe4yZHuvBh3RZMFZkEPfkWR75K9FI
e9yOyi1zKJULNSbrJ2WVLdJi03dgU6OCkZ5S+XKvuYnxQoTKLvdgL3ZVIlaaWwXNztHynV8n0T6q
q0djai6p1qUNcmtbTAOqeZMqwVsVTj7EuL36BDAtRV0j1pr2/IaHS6PU9nmyhBmW3l3UqSnsOe1D
NzlcB+CLB1payYY+qrsPkl4/pgYIWf7l4LEgPZTvE245JtIkWCpxXx2l591lxZC8hxV3PGsczEub
G9tWxWQIsxz1yuDVO5h7OqNKLv/5ZddF2vKrS0HYdEFSWhAgZpg6aMloMyqDcOvLSMP5mzZboy+S
o9N0u8wlT2I+CQvyaI9n+sfiqNJxX3xVBKDsxmU19cDJhgih5g/laT63bFC5dw0Gi/2QQoRApXDw
Av9HMrWOhZTKxpl9OMogp48yIeJjLoE5aZuElQON4MewCYfXgsY7QnCGeXKiVTmy+2Y4C8a++WcR
4+JO+6a6p1lobCPuPV8dTp0Z3FsYi2AxDAS38LWMd5aWAhaYNoFlTD6LPFtYzIXvmjwRF7wG8UVv
iC7KDJG9WiAQZ1F0MN05C8uC++6Xb3TC612gOO8d40foCGy+lHauqvPnNYm2l5W36Wd4alNmDIoR
Em+hTHpff4j/oKL6HdXBIsdxDF3Q5jEY4rqu+PU5bzfSLf2i0jbC4gQxNHpWhSff46b52pmOiA5P
YFciPvvX+wSPvfSVBet09svXTQyeZZr/8lBEo1N4JMZGOhQkGEw/ahihH62aPGmRkE/Eij9XnWq1
D+rQP1ZTkzy2wNIaJmrjf98c+O+FBNNiw0Fhb1FQmKb6229X24WMcSCaGxD/mLtk05x8OSTo5sbw
w1+Ra5RSOmfRkqfZeJLSaE5Mr+D/06dCUabVin6aS1Wiwj6NIYD+UEziuS89EBaIYwa1jtAovXiY
9wALlA9KRxk272Wi/v7VbrKrxryDjGkC4mxZDerRj4DIn6WgWLnXkwF0fEFAsIlxscri6DUlp4/R
i/eQGAwMck1/GoMifJVoiDYh3yjTGS18DTtWFUnsRKt//8E5U9PkHwWF49iaiYjWIEoAdZ2m/iZR
VFsViGXvx5P9oGTmyIjGtuz+ay9LowoGgwGj/b8OFVpW3VURoPHY96tTHhSIxqevdjT8nwkoJRSJ
n7P8x2x0f9tp4XA3v3QjVEaMJL7jgbRPHjkHJxz77mCf6mkzH8XFhNoKDQAPekbclH2uFV+Mqb8U
TV0l07oH6WjupF/U+8Gaojzm3bTI4RrRUVzqQjsmY69/R18JNHV0P72YOnpIkuExsEN97fBZ70s3
U85uohC/pijWt9A3VjWT1k9icD9trQT4ga5omYCGIbhG9BuZJQ9pqliHeNpURlxVLDsMQtSDHGJI
nAxbR5jq3dwsnpvYTuX2X8dEfQ0KIb9nhYO2v3OC19CDnFwDjLkFI4wCpvY+Gpza2KRlWB0CsNt7
PJXuHy4R61elDe0zG/U1/QLDpOFruL+3z6KUIA1w1eFG1RplMw8bgapgsBMdA1HVovs8PbGoyCuE
+hEZKNNLZQQoqtAyANaoF9dCPjLUq+5LKL27r8m40Zv2ugIke2n7kd+BW7anAHB1Sm89+EI8FRay
6KmlAd36Z1SR3kecXXchkRrjFBS1Z1yL9Bv9fvgURCcOcw/f8v29tpvvNLOgdd5EnfWKm6xZp1HT
LPE5lsvOsQZy7jAB2a1XaHe5ECdSHDhtCa09sXS6c/ve7JauVndrRnZA4oUdIfgi9HwBih2a3fgB
etr9qcYdfjU9/Z5rPlZ3XIjPeVFM8edFd2+YBsqGSLYnvfLdrY2t4Q9qMGe60n69EgU8OlWH3e5a
lmZPjK1/KKFqZQgjFos43uc5eBaAYKf/0TypBQlSbjlcC9Nsnlzmv1Rf6YVqwJ060VPSW4DWWjBy
M7sO5EPcn+a9ahprcv6yngKaIIzqcZ4IO/6r4ivlBmafiSgWqgSoXAKE6+RVEMu8SycWqoJNigFS
d2rJE5kvcFT0+moX2KCLZ8U5iwWLjpa8zRY6EQWHxpDBhbRAaxe1Tb8xZF4+QJOmxCqN8UMSsZwR
OUf2UQYGp8jrr5/bjtalIPflsTPqETyux6piMN17KK2L2pThoxWb4WNplx9NAMbsawJFTLC+ZvHe
bBSc+au5FVYYsXUnok47tnmIkyuOy53tAvqMtDAClKnS5ElUjbjoCpGCatd7sPSsFHREgErvVA9R
S39vEggGPoEf//5Ga//3G63OBWiyAjIs1zZ+/3pp1Suax7htkxeqtiwnxFIeqRh0Gvs79Rh3uGkz
H48ox/pnx3EflNrQX5re93fQ2I3lLCLJJxI1FdHd/K2E4DNLS1deXIzqW588gbVq+yDJOY5I/ByS
D7kH7K6e0TaDuo01cU5LOKo0PKqJ+P7XsfldM+vxEA8PVTuKnS2KR+lP6CADZH9nJkzFtH5qGeZ7
s9O8B1pLnzBdpok8rPuk79T7JlIfIVCAhgXeYyVDdh3pnHxtOpAYFOTaYzy02LXc0VnPawI0KJ3R
xMCVemczi/IN21Swtyveen4ZGeawEwPotiBrdo0Zhu8FVeSiVKLsXEqtOFexrBey8Yc/3DNnktav
1yT6fX22vOj29JD89Zqs6LJVqKiiDcHh8XkmwrqVD1lSkL/7dfsDO/nNz3RYG1P7uXKLj6Z9nFf6
3VTMl1g1FzFac1AUMUMTw/hPws6rt3Fmy6K/iABzeCWVZcuSs/1CuN3dzKFYzL9+FukPc+/cAWZe
BFl2B8lk1alz9l77nrtkOJGQhoTMSnFhh7p1djQ87sxKk5srtfYYTrU/qNQJ46I6I+hQbtRywnK9
aNKYEX0OTa0+WIPGrAwT8C5J1PTRE/HoZwidOK7z5fowtcLHytxfnWKB/IM22a5i7x/FN024+33l
Dme3zZJL3ubWE45+rs44tHaK1eWPEB2KveMIHZGlk780rXwNMRD6iu4g0k1mjlgzSXcWl/fbavfo
TPoda+W8igaFoV6pvrXj+tX6emqA6ClbRHyl9Oyr7UbbtZvEzMp8GqryMymrYgmsRQgrjQI7qzY/
ZsL+YiErL2srpzZgn8+0X+PIeld/IbY3v7xm6Lb6rIynWDjjowel4/++g83/3SnDzwG1z6aAXhrX
S2/23xbortZtBE2hOI3l+DZNEcXdYJjmBtfFLs/pBA0ysp/sVFcQgPQ+wzDraXXlDkL9Spybno7O
Ts1GFcteaF4QOIxENIkwPbPlR/f4yeP79ZkrUgtPOFv1QErURhKN8EEQ2YXc8vCPbaUH2cXe56AO
zzPJqPeKFcmbF7se8Wfj5/pV3H0SHkHjxYJ/73A23a+3mobrY8jK/6eHaPxHU5rKgkYZXWk8oRYm
r/+sLBB9EuyqEkttzJec6dfn3HsEK6TNcIFSk82vuTryNdkcV/iqs2+OZn1v0p0+C46cu6IaxZP0
RjLubWls/0OmpSL+WE0KeuXRnpCJXiH/YavZKYyJL8kymC4VQsxrtR4D1GPJXetyTjWJvMMgidOo
ddpkg7GdbXCZv9NfOCfex/99cWjq/96+KfGorjRbpyrHjvw/rw4sn/E0dLHYx+aAQ2LpJ45GCTer
sD/X7mLaQNxFtqchB8M4TwK9CoF30KfDWjN1E93vxgXjhEAuECspWXXN4WDZYLzWzhUUHDbsBU80
ktkIUpFpNYiimSqKZ2B35s06SgQGiN4sbpzLkJAZtvh1DbdqHgQmn58etyG+LRm/rzs30/v7cO5D
EjjCiM0DDbiZsvSkMoc4tzhD1gc6D8OmaQU5qtWSr7ZQmcFi1Hs8w9OmjLp6g7bEuHSonTjfKuaN
ZvHSPEeRRsod+YQRGfCz5927Nlq5uW0IJhiBJdSOcC/l8jCV92jiv1Ihdo6QSJ9SoZ5/vBjQaij7
l02zIKsjMMAI7lRugy1xM1rws9To6IvW0slQqi6wwjCQRoqigJgN4jUJF0NKZbLphsHsst2BanD8
jMN5HMSDCdY/g18Uu0+pnKbniMbmRlDVXsK0cQgYp4JITc4y+lwl6LxY2ddiH4td8f8cyQxXXwCO
/9p2OKmbfHKcXmzdwMUBCOV/XkuyHae265ToKG3F2mqj8J6hh7u7jqnwVs0N7zlxpAe4Hc3x+l1a
wBMs+/Br/SYnPfsmgML9fG/549KoyAWKi52ldeFmfX2mkJwoHejS8Bc6HqAS25Teaf1mnGcMMiyX
dsHy3X/96+t3Wwa9R5ODftAtwRrz0HlBXGfDY+7gjNTKp/WhARe/6ZUC2NzyWjqix0qj+pCrcfXz
EzoRfUFNKfzzp2oSQe6yJnz/198x4CznNN0UYP7b6smJIJo0GdLJ9UcIFLxv6M1cnM5+SnRBAvii
wzCVojkKNeMcN8dMJ7rafEJVam/cITG3faFA5Es95zzEpY5Qnmfj8lrVFe5ZbeD1wbo42q1Gf10z
vPxKM8MGh2ihaVqY8HGnK34fEgeqNWrhM83Sj/WqTBO0UZH9NfpxFR8Izbv15KzC70JRiGpB9e0E
p9SwfBkSkN3LSnk3hy/LCYcvJMDGJmIDCGjTTKdKOK9oCuQZPoS8NcvoSuryVKgP0aLk00cB4EW6
1jnWnYOwS+jYzAbfYFG/TFoV/lFBxWPzm34l0AvgkHBkBWdEbLy10C+NXDaEdPbVtlGYVLm1V+3X
3RkSA83FUAvv8H9soeOaf+fcO3XkJXyqkEkCJw+zx0hFdoO4X9nlxZqifnKdhAS0hhQHCprYZrYv
X0vwoDT4O259Yvv+7ZnSD//rtX/7OUkTVFbt89SW5UtS8KND2QY/+6VtJ2dpE8xXLbKMnBE6TL5o
uKuE5V2ksyiG6R9Y22YcDz/rLIMbLuWqzAncqiKfKqK7zcTJ3kMe+0e7qYOk93Pbfq8clziUpX0M
qu2oqKR9BeUkjj9z3qpTcC6Alas1S9xVhhBvRoTzOGNar0Rf6RIXVZNESYKqRvKI2j7WAkVg5Ybv
fL7heX2JWMJJibWjdOm1rSOyIZoURmLIQtfjWTnWsEXruQUcBTEtg/zzgHPCCiq9CGF9JNbDv55F
deJsWqH2p1W+bXVKhoZwMk4COF24jKmVaSY8TIp81+dGvRDr/3nNQbqB+OdL9tLYz7BCPsS87S2V
ZkDq4aVePB/rwppGzJarDguCW01nCPUT6ACe/etBbZzxqAC1/NdL6zM74AZR7nTQ05tWWjJwlj7y
+oC/UCUNifrXtSbn0nr1xlr8G2vlHPexCqDRRtUA5eyNQYxSvrHd1Q9tVX1nhV29eV0aH+NEHTdi
Qpe6olaMXK33lnClP6aT+GBUm3OZjCHGX7d9y/Ty5/W6CrF7kmepLYp3NXzjWC6f1y/y8S2yovzS
RfVVSXt5S5Vx2lcJxtF/3YZGH4F+XF7LWqc/KIkCDtXi0I3ldAm5EZK6jTt8FM1H7xUoPlKNoNKq
RlYnEzt/dbzkNmt1/lF7ZgBf3GLYzO04N5zxO0Z91y5u3Uszj+jtl6+Wh3qqrEDxom+IH+yo5M6X
YMmmJSR3ueYzy+z3nPu0R6W0/87GlPzKEPT5U5hSjZpJdC5ictdpPQQ/1zLI0gOq0O7848bo7U1P
i+GZXo28amH4xkivu1i8tulwtmZ5Jj5qphp7g6YB/jQ+3lpXT0PJFHSUan2fKU9DkTK3qkHaMSZ5
jnFGPf6Uv9nAOzERmWiWepRL+7+Kk39ug/UOyEf7DQw4sUlIjAhDYaPIvJCOjgAOtGz6lqns2grO
Gp6Iekc7Nsa4CrZtrXGn0gyUtjkR0DZ/Kh1zlBm/ycZCz3YgN2nw7QyGWyFgBUdm3cEiEg58LGOf
YVb+uzyJE/vniULeyvrK+q0YVp4O2a8Zvs0eBYy59L3XllTWZc4x7+k3hU3RbJmKoaVZ+0qy81hd
9R65YEmcTNxlw9FaLBNpET90TezeQpuzc9skJ4H0vhW2e1k7ashh69M0Irg0e0e90hAkzjoid30p
yJIlMsITYXP6uaBQWV8jaqynEr4UIkzBYr5M5LHTRQyLD5C07aA0SInpMABOTCiJAht77wQVMBCN
ddWcIvtnfey1SvqaUKojrF9iYzBB4BlLkyc2S0nEYfvhrdLv9buWqitbo7BN8QtbAsLIZZWzm3zR
CJuAxJb1bn0ISYIJBsLANqMzfjHu8B50q/Eeaj0jOLsQdz9f/ffr3mAhfVfCJoCouVs/MTVz4x01
S0NHjA/QI+zPD8PcurRRaW89ItmIrwKiXjPKiEbzgt8RUP76ZQU8tCoze7N+t3BnbDaavWcMnu3X
9zaSw3sd53gLMGjeeXNrHnu9k6SqRdUfcEHAIsI/w2I2F5otX8rSeM/TxjgmMgnWK9LmfAEIlvJy
ZQwiJ+r08LY+L9vKPI0e/n7VigdstDiUtlWjEFRZzye1636bZR4fjWUmb3vsKWOehmeywcnuYbqJ
jCvKGmeXMKziv7c0L+kEGpT89NHwTDVhu7dogmz1xStBsl+7F6kXb+M+Vx7S3n1Yf2J9aT0sO7nx
zx+wk26+k+tEZhXHwYPAnRCK5tJqSMymcibTmDqjnUZ6TYPdIl5lDcQpG5+aiq5TpOjzc1GpFF1Z
fd94FYZv3dDVw1o6CJKO7qPwSiAdXOyV6ZVhPTjWXlsv0nJrk0NV/MrpAxIth7cPACF+s4p1WPRw
zDXrBVqHeZnjuYQsZUQPBTiqpwxZTBGLEZF+Y90pxANIrVY+rSwLN2KcOrKDFif+z8izDM03WTVH
Uxsgo62yD74yxhxboiGsY7OkqdguiVxWi4u5NnJSAbOcFbX3EJRyyGW6nNpbgt61IwBU+8mU5rsk
eOxXD8gabT7kiEgrh6OmJNusxVLMhMB7E8n4sNrznaq4avhdUZA3fxtpi502N82xq4r6eXSj13Zt
X00IL/FiddcRgdNmjmMAvYVGTomIgTjL8sdP3ZZNtKtnBgu1JY/rX08Upx85qYpiEw11Tcl77R3v
LYbDv0cyqTLzoNGepQqxVdIcUPHEzmaQFVt9Ai3RZoj8W43yQDoRQvmiN0+VO8uvsCNyhmmE/sR0
1dzC9B99EncUf13ytHXUh7aaJt2o53SldT2IE9P+cjoSxhdz+Pr6WFXxqYwTh43ZbklMlu7R8wr7
xiSZSDaWmQ7V4zoNWh8UqvNrEnv3vSK0c2yiOWyyWbkj56f3HTU1bhNDBKrnkEDYZrqaHi0eiTEr
xPQfeydrFC/laqE1C0n4O7gxv8pIwenx8G2sVksfXdlsgLKj3gCMsBblcZZWD0R34qdhywZ3Qz5k
3KIjXYtyM9GOxmpkmWIuvcHktFgs9LQfoISbePerpnCVEk4thqxqopGsjBqLiNIdLQXFqNIAuhIG
RG12UespnmrlHNf6Ad7Mw+oWo3G5tRk/fUpNUwIJ/p6tNrnOeFe2I+OgMzdbe4xq9Z9nszVBRkdK
tJ9BE66XNUmW+UUQe4ZGpEHL6mXoe5T5geE3uNn1HdecKu7TqI2I3Yo3VlIrl0rl1xdl9MTBvNYP
//EsihYllxbuV1WMHZbZ4vRiRy5Az/p5rZPhusyEUK+l97WZPqDaeF0vOFWP7V03FMou03vvpSIb
uiJ7imJ1+Ls8IRBu/BtlE6/QyyaZvdkKa9IOmiHxqS63KcNCAGo5hO24645mJ0HiWqKmzxDK688s
VhIFx7miGoOehtJ3qwV1raW/k4mQ2RCh0FVvrJzVwJ12WCbcF/rkrxKCtU8XHQEFzOJp06vafLPL
7nnVjrG1YqLXhjDQIjM+EDRQukedOD5DAA3QkumSpO0/D4icpgsE4cucpeVpfT36729OqFTQYn0h
RdmvFaxZG+0dafCNr0G8X8fPRjtyBteN4bHLGE+gi4xO2aJR7+SErb/CZ7UWAohi7yNY5MHKCFnR
IOuD6sxZ0KUd4scMLEKpoiBDZn+ZYPxySMqUofIrCL4nsZCHyg5AS+zo3z1hvIRqVO793DjzETs+
PrVlkbDESGp9A+FonMm1NO3SfOE0EaxCCk6F6lHUxqNudN+rnHV9iBtVXBwMDvmySA3MUP7RBZiN
ogaZw2E7zKvhAc2RfgZvwn2rQBXrojAP6hmprUP0xqEPjfiuyYsetpIijyp6wWThoaxvs6htVqwS
Baat4g5mWDk/pGqjnjMFnpheTK+xWtmc8lj6tOapXSQHVoeDCApwf/GKatqpdQowRX/CdCwvJL1o
124GyDtBOlmv1kIIF526VLajiR4hspL0Dt0pPjQ++maiqZ6Ac44Bg47aoJ+FlQE6jkCZprn9b0q/
dQoWqqGy+dFGhBFUd2q0zbo4rA91qVG0y3Bf2S7CxKU54ebZK0HI1p3K7H3nxTBkjaXg7UeIrbUa
op8jSEMvTObXWQYWiphRUSponMuOXYuCltRB+8HMfnldO/luZOnbxHv0+rl6dAe0gZQCbVk9JZp3
11bTbXRqsn90aQejnB9HpyExsoIFXIizrBC5mVF3xMmQBEpvT8Rysyd1I7aA4c5UPGUD29n2B3LI
Rlq4eRtiJ2B0ukMhurGMDIy/p9uQi7wdLW1Ip4SnBnrL7W2G3dMPQt/Auzi1JLTiD3LSJlsyXG5p
ph+QMS8QB5w/bTeZp6TPDt3oopTgX7kbM/5dt8h2HiZVddJozcG6G2eSZELVPORDZ3H8Ut60yrtl
kGCJQ8qcrT2AAlIjIGgWgIhuYkgcewcOXphnES34UWLQg5kIOS1bjk7xhKy0dfde0RKCMeg7jhin
AZvT0cIGLepy2iO/ygOYK7c4G8gqrBhIAKhAMYeWx+dmfgZvO3CrQjLpwBtkn53+iai6BBG/08sx
wB55N3d9shEo3PzIBZytmYTXw20iiM35xEpwcAr1bfm8mF2i1Yo9Bl3qxLmLbgvtTfYtiyJJ0sc4
OiF/1Mycm9Xk96Bve0jI0/PkqPXWq5pl4/kWWhZvjO6utstvu2QHn2G6hGwU/eiUh8ptTrGefLqN
fUEFg08UQtdQ3JHKWUCpUuZAmYcv2mZ+nU6WLwun2U0WUFxCeOiuW4AQyHq80g34HtryrUqcq5AW
8fRsVYaW69tMb4agcPrBB3hy9RrlxERAua+Bdkc0SSieNTWYgcP3HJThLTknlZgUq+ZWHwwC8Gzz
F9DIpyQurY3WESs7h884wOuN6S7/KcOGMGQB5B+JLzTz5KmsNdjR2quiGcDqK1BZIhQbBCHX1AKI
Ie6lQOGZguTh8A9wgkITTKkXOCFSAJQlxP+aEAgVtyHrcYRzy5IGXfvYtU286V23QY8H2TxOAEgQ
bDcbaII086XsGyNwG8MJRlfN/ASCp+9wuvBNIrcshSQU1wjQuzo+g0uCUuOQe1dLvutKHKCzj+ew
hvGZa/FJj+WTq0vUcF1hblmO32BrfRQFjlqjoT8QGsrWTOhNpxVWSoKJ402idp9G7gHWpEXQJwvt
o+kfNHJOqIuSx9Kgke7K9D1Uyp1KGklgJ2LCCbB0Eb+BScUBUba8DwZM6ay9j4l5183NHyqZft84
0c20e96IQ+9LN+JvWQtiCl2DROcK2sdQy+7Ulkgx3anGd9CeOkIMNvoyO59ztKwOoeO6fdcOFFXj
pPzRxFwH1EBXC0TAJbG7CzHGJWlgFRMCx9jQIRWklsy/kUH+bpmX8rEXEWG58zES+peCbygah/Y6
2QqEoDBWsZ9Wp1bNXlmYH7SJhFYnodVRoILsBiqYKvz0ConbaQFJ43OeuZbzaNNmZbsd1ISjiA1o
h1JLbdM3opRoNbUIH2Nrn9bNg+PkN0XTPxR7DjkOJq9g0IgDJxvTh6vl7FANN34/GS9OlafAYdK9
3bmUXFIBrKfYdGHLlyiZM8zmG0LVPd/F5Lifm/q1rDmbKNECLo1+F/GQcpBFno0JqTDpHZn3XWOR
/qCX7yjJHsxOSZFKFH9wfC8MZoweOh60LJz3NZmgd0b03obOdlbwQc8M9IOqp1DzaDQ5HacrRMHn
ClPbjkQ5wheQ3brO2CCsTx68Vr5j2SeOU8kuwuXqX7QX2vziAv6LxR+DiKW9lig5BH/Q0V01/nEj
I9nM8hrH1hefbJPV1es8h3fCQjyChXKrKhkbS/sUttkTv0tyy+OQ5OhoHtluiq+WFMm93e9FS289
j28D/0A3arcK3MEtTPIjNNFpK9v4o6yBjI2q8cHQ3yVMOXwnlLre1zFgY+yNI9NQVH3QTO9F45Fv
pLL2MOWDYNzZPn6YCEm9rPzSpYug4BbcKIkxBBOTtH0CcHZW0yCr3N2kAS52e0FHAdxEhnkK09jw
lMEeHNJ+54Xaq1HrnV9QKW2MUGuxMys71U6ynYBng0KzSx6yMj6jcPUHHFobE6n5YRbX2gz17RRJ
ALwKBA2sqVx+zd85zW5o0W9N38OjbP0MWfDGsu17W3a3KrMOqQa9yans99ACc12kX5pSEjw9dNUG
Zx6TGhKWy0F51lP9Xa0B7EoM0VLDAec1XhakofOsEabqDzChKAiGU9dTjU+I33pBHAhAFhaUbviI
w5qUVTWiHiMgidFKcqrC+gmVcOhOOoFCRKrUaEZCWE13UCD+jHr0WKok1DKRMP1chWA/SGPeCHtG
y2mIx2wgFiCzry7nFRYgfluZvCmtpm7ctsrvJQ5Hzq/YTWWtb/qJOJU2Vb7hpj0Ws34d1HqZ5+mv
nVIWpwst1e+qNK6hw0QLydym8NDOGRrXjllvsXXGIOpe4arscRLHdC/4j9mziz2bJuJ9an1Eunpu
wKBvbRJHyCpHddeLO+CzTEcc8oc4yw2WyiZITIXalhdVEzvwTNOBz5L1lZvIk+RdV9zvNUI93xJE
4DiW+1EumrgCkCOroosoKbw5Kp1rrWIYZHAQZCiIWCG6Zh1zsCzVdllDgyx04RH1HNb8pdRkPzlQ
PjlABqBEaIu5BtsmOrTsryOTpy4Jy0CCs/SHWYE8mkCQh8N0RU0s4EwDsciQ1SxQ9JqkByePsbBE
BFYQrsF9ighuGxFITvoVO2tO1JdnomVO9ZkUqOKj6FBhA2KoCunerPau0T6ikCxvJtC3UVRFkLTD
NuvvB8LGA9XlJJ8ysDWUpj+kHRCTSM2oP4Z3YyAvyMoS5z4b5ZWcXkKK9e6V5lW/mUfw/kSf4CGT
qDg9ndI+In7MnxrX2NBzP2UOGBT8A4lv2GR70Q4kfUFJ8p2+tJuGXiGIp8SH5mhc2HWRA2FgYClK
IqrCNt7oNXkX4DrYCbT8V0tLjikHSYG2Un1GfMCaUj+bC21ObUmBt5cSJwyLvWpaHCWN2NhmpFnA
Xgeq0xvviXS+zYJL35iF+oztQU721oEfycoV3WU6zHpZG3+TwnPpu1nscHQkRyYKm8GcTzmdSmpx
+vJWy2++4iMUBiRRIIs3Ne3OFXswl48cjlg8Mie9mmUijz3w+LrBk2O7sn0YyUe3lw8c5fp7bBLo
7CCphlueMJqapmAI59dRyLvIgemILI6LWbc/ezc6KXTd7zD0/uFYE93Fc137OGQWILr5VOXWsxeP
cKF/jUS4BNCoUD57HhB7YgVouaUkHVj3bVWyMwPGT5DXg7AwcKP0GFMIt8OeILu3nmocAla+0zDN
Bo77p2Q/zEvSfBodZvVoYuQTbUF5FMP/VnS6KNlYMaA8wkK9x79QAxqakSsgXKZZLzZtx0ar1TrJ
QzYwOQK1uW+d58ZUML2hl/ab/XpjytQgN6U2BbSL+JqAMn+z8wC39gtpZUCr7co6VD0q4gBUKmIi
wgFViVpBiV6ionpPp2xX8WtNdVJ69FDbO7G7E4waAk8Zsz0WYQQRxptp6ZQLMxM5tbdwfofiwvFB
WMZZAWDLeWlawozMc1YXv92UCZWeS5LSI/fcGb8tpSKkMIqBMiUm4RHTEAxmeYnSDXRPo6Ckwda1
Q5N4GUrtwqEY95Iqtf3AyGsw7IRoP2IAPAY/MIlY4iGbD85ZmrbkRU8hLyr+TZ70vWI4TOUS9aZ0
BMA3So28tdvNKgzyeeCXwAT+V+dAxysmrtJw+k1WxFFyKyw8G4xf3MK2fs9c7wkRM1sBwwDKQs9I
qlPPMF1NIDlVRf6ECu4c9V3iN06v03YZXnN6F1W16+wDdN5fYYSDS6GpvnMT07mfvWddzkjFdG5W
5m70M9RrZ8O4kBQO7dZKnBfSK7E52pxdnJlkV9xy2KqtDesXV+NyI6vu8HsaikOtcUob2n5X2Il+
53RMKHEBBlMxl0F+m6y9M2b5pzTik5MSx5hR82zhlhL1El1EJdRr3zAnJwhdZxa7hYPCSa9q7WOG
u+vRrqLt1BM7NXOwmkt2G9mDsiLNmhq2bL/bEBYylsczVn5i8cKHKmr5t2fGGZko3/CpPmFAW4KL
GBtOQwMCq5m4y/GJcChpz12soCmSFvQQ2n6GCgvAdGJyZovKWJpJzsmQVbGzk/jDHmhB2Z5+9aIW
2za17rbVTlC7AL/UZRyAEHgBlPghy/Yd5W+g16SKFlbygvtbCXqD9wXb79Ou3UeEBCKgGTciACzq
HZaeuxaOsY/v5r62MaUNCoUvYvJ055VMPtuQ9X8I3Z3S0ozM8CTWEdco8SBTGm6JcG2wqxqDX7tG
y8Qi9rYgvkhZCjmGI348qKS+c1oU4daj5IJswWBHNcqgz6wu0EKCRbLR4FjK4uVZKLTzVrzLuCQb
xxmYCzPOOvTleCXpHHfk1I/vjvjNQsomW7BgSU5mjktW5Wi7w91gx/jQekHbKmaWS5rQcRgblnN3
eG679mpZYMS4ED40ht15727bXL1mMQF3UvvdzD1zda/tIYkUua8W3BRpMT6lbfc4lfgZFJvts0tI
d4eKlGjJeK/Gr+5I3sts1AyG3W5jElN2svDW+SHUXPpjWHYzhOptne0JN5VJVgRAfdStaerbzuVY
y07F2dLxnoRWjXBhLIyThfs9ElnA6CZub+6YgjxRPsYIKYNpVhS5bbRwLLfafUaWYUDffPTnpiAE
jqsu56zhZ0TidMs+Xkzhh5MsFy0StI2adOeiLGls26HvsV7MbIMbjBnpPidqQ3Ztsekrm7BTJbsR
ruMbVrazCmzWcHrhQatUFrbS+4Y0xIbUGdjXUecd6cG0pAVpf7XCOtVd9zV2EWNTjr1BmaPaU0i3
UhsIr2kEKpxYhPho0u323TgF+sGG3njN33IKv7XQoVTVzCsuZrByaX03CJuBbS+crefBtWQmjdkh
U7aRnKdTvQCYOk/+1awzB0z3GIftW5Knj40Sy21q4gvm/2nHo35NhNB9rbLKICma74wIoWDUVJgx
trUzRJvu2Gx/SYZp/aLwdtJ4W9LxoV38t5SDs6GMj3DAiW+PHBgntm9Rx060HIOtxoy2dqe9FQn9
OCsKvU2XW3f2pL7M5COlhnuzIyejNAwpgQsFN1P3MiaVE6j69K4LyS1hyYsDc/XsFcKmTzvfyik5
9wjYn2or+1vTZD3bDjwNzyqoBVV56kICaaM4IsVtQs5tMMlAl6NcwNGNYDemz0kfin2F68whB6hE
3rMbwYrZyFC3ikDsHOpkp471LVdiE42E+tyP2CZdrnTfUsac8SvjwigDt5lYf/AqnfLuNfFSbwMr
PMSBwu9OIcVBEIGEh4sjNLoVPo9BfeqlMHZAIXFGpZtWHU7L326NltjN1onlHkBiBlkk6xFtgowL
SoWxvWSztdpdNPbGVoj201X/IrikGzT0rd9NLkz8gYqVMA1vBxAdVO/4p+qJz1WqCNxtvKSsxg5Y
sjlmMaLbvZEGRSR6I3MzSeJKZbX4giPwPMBxHiGAkKQ392gJU5OuYTe+KHr2ndA0zXrSgMjZMA7s
FqhK7sKCDmTaET0s6RIWDalsZAR95SjwAr0j23ns571YIBze8MCd0rB71vESt/HcItUcSmVva/JF
j5BSKRo3kamYL/EEfbpI1ccynX/F/SwDu0j2ZdqyVOtjFGRLP4ZkXF/tFX7/BKYqDgmAUwzneyI3
gVItYsxlf5k4oDbIIAlG9hhUtyk7j2djNrTH54E2LseQb4gmlk/ECgkqjasTFLnD4/ddA43hAH6j
v8MUO9L2WmGPh8bOJdm8KE0HWziMF7kg+Qm6V3oSaGx5xUBPgOkE6nF2Zj+zoYFSMUCWZj6tVWdG
2TPlCDdGOBh3ap+P50ITRHZF4s5UI5AMoVP5E+13XCWkYRL9pSNDhSWKuHeyj0VrvXvFfE2zSN3W
nvEgLFpjY5NuZnAg9N48ACtj/IgG4FwZ7oNRDEATde/LdronSUBdDg+QVEDbN9JKDcxBJYqVEiLG
CrPtK/W706Fw0KytAzqHlCVl/DlCjqMTQFd4BgbaDXisSa4jv7kjiBPub+7Eylbr+yeHmZ7fCtjn
ObU0yicCJQ2Z7t02hZo2LWHqJAzBkPhKJW5R8lTMZgmoq6KgpFFH10Tvt7bLTMAu0CfkwxHtnwwC
oDMZtu16M4j6wUDDTn7O0sh2aqjVDfq1xq4DcO232Zi1gFZv4pN+mPOr/h3jNhtHtlaDcAL6Kt+9
uwjIkxf4xVulXDRpckHAlslLMdUAmUPLFw1FlwUcbBt647yBlp2B0m1sfjuJlzxrWndkKE0rQx1v
zNGpMFyqegwELz1m1VMXRQMaQ4scxyxbALVBD1gZgi1H7kWeNLN3kl4w7zkHD0nZvmD73Wu1EHdR
rzu0ILGvjM0vCz+ePwqbuOIxrAOHLVxzYnNbpflnLxU0+96LzGv87oPIfIxeIRKoJuQdpL8nxUrO
MCQOYkzfCXGcdpWSf7iZtbdmO75EGuc6rUbh3bs+tJPO9/qGNtcA7b0jAi5Ny8DA1QWNPh4DjcrU
dzF46qIt8Xt61NaaeYNiz45hZc2uGJLPvAk/hNPeUkhXMqn0rZO+TpmG2yujWCIndle7hPH1pbgb
+UQUblxyvfuSmMrNqOMBFuri5h+6QJXJi9dwUbsWZ0k4xENAO2WfmGToRR2hV67yp5gLrH8DMcYG
a59uZcRcz/STvSjmtpfmri7GGF9oTMFV2X/AaNWHJhnerRgdixGpi6a2JK+CNQcN1N/CdfyIqh9r
L+ipVjkRprOjGfnHggRFkFpDnNMkzlqGPnpQ3IxG2F5J83aH4q9DMU4YOjuYtLx8O2SyCMY42yOb
o5bQ3zLCg3w84Bi6ciUgsaI+GALNaxNt9cmmeuh4q63KG4Mw0eTGq/RKcjfd18TiJCO1uAickhl/
ZiEl8kJMesaH4MPy+85d+tQvWe5agRqbKYpyzTo0LWjIebwQesSG1lvaPhd/4GaTRigOVtcqjyGa
+X1pEtuehbTbEPQn0ZIW244nqoCPaBox2C5Ed7etkQzxOyxnel21sokyiy8kfpFOLGmYB6yO2Sb2
lDPbBJqHyWt5q8dWjz7bueP05bl/1do+NGg6y07/3Y7uAYz2KUcsCw5oOEGweiCzrwYWZKY7XbuL
J2pTtzQkHxKaiiH/bnSg1oiQPR9uJ62efNo4UEiDLKkH/78IO68lt7Vri34RqgBsxFeSYA6dg15Q
rZaEnDO+/g5s2j72uVX2C4tspRabwF5hzjFbPUc43/3uNkQk97veNv0dLsulYLLORV6cO2f4UpF0
bdwpPXW5/wmxiGCkIUg2c248GBrS0NAoCE60R69sWEgx2PgZWjoZZeBDaQOMbeKM/mVOeu6IBkl7
YBDY6D74LfC5uSTrco5BWSSsM/oQWces+hfTCd45jsOx+tPnqb3JI0YIZT6v0wJneywKphz+/FQl
TDG6prOgrVGl6yaaKctNSIPjLKvr3nioyWp0WIMiCekZn9DJArcqVw0BsYeSrRzqQbYjg1CrtUHd
RKEZfjtD1m+CmBgzFdrrpjGmryQkU7flvzUQNScQcNhJ+cpEHvgh4WhY03cIPU2UngiO4WnDXkWz
Ri1+jmL31e4XAChve4dHYo/siE3sQOU3+Pm2POUpE+0OUWLMju4lYxm1Kjo+s/S+u5Dzqmv4FHcd
vqRabX+qTkAv4DqfWOaxixbBPuoJqioabpaznzzY6LUgp7R0Rz3Vt+0Jq6y55Gzh+ZWGHSfCcgj9
fCKlhRVh+NpaFClBqu740C7XpOt6UdQ/okPt18OUiY01xR8llWWEHuLYa9puLor2oOfJKYnH04Qg
Rt3VBW256CCyqUWCy2ibjclzbZAPrHAMWjNhJmXQnq1qNA7zMOxzEz02436Gq3jwVtVQbV1bfzPL
4DVW13E8DzsjFr+NjBOvnMgGHo2tRYzfKgRmXwo8igaSNEPXKw/R/VNeIjzAi3GbbBZKwN/2JdPz
NX4+sBVEa5h4pPlwAIL2TcuGEqExVhDVSWR6vELns7Y0fjqipe/omcOOzdDswVqwVBkROeoDwSgC
2Reo6nytF87ecKq3SZt+l+9V2Pv7XsQ0WYlur/TKzZGq5/klsOvjXANIa5eSUM3PWsMEdw5SWFc6
oikIEMGqrFCh0vaCqPY610SVAEt629pHrRw/MqbwUGlUrj7n226vZg3TLnaqL2PUv5GFbAscCaux
LHfOmFn7lODLwBlNz7KzbIOmcqdb/ovWTHu/VQ2sXGz6kurSzfgscKQaKw3cXa3qPxSX1h/sN5bd
mUHVoK3VynxNIGie6PO+RxSaZZTa1E4DSUpGRh4h3zp9I+9MakweJDQ9cr/jjjucoVPe40Mnw42R
am7mP6o2oK1Ae7yNyu4wd+SWP/kJ0mA12DICp+m5jUAEAJiNzsoFqKkE05+uYmkVuy1sW6s/Y78d
KKUwglcxEsysfIUFF24YrfyoChal6KEZkpow2rlVKab+bC1upVhdaJUNsha3ea65kKgcCJ6fRAql
tvttOtsUU9Ir3pR1WyTBHlL3u1Ghsmx7PpFiZFyhMf/sQ9eFwYm6rI8NsjeqFabLD3YMX0Vd1QxO
8PdOzFTy3bxyp65cGpZLneavVoMG2x0MDw31unWiH0UefYOU2lHStGvErDNiFub/41hMG916yHFt
bcLsccjpXQZFhFsNo5QoCATsSvRh0WyB3nboWGKWNDVJuE6b7TJL3fUWrD+/ZmnOqIrdPbchg4Vd
KwxQzgwfXTdNvCUoOQq5KIyCqy62+O+5wGNMoZ/6luGxnnIzbtlbR4zwGWzW5aLwh/gRzTdXQG6J
W/BXgwKwWp+3URH+atgS46NbbvERb/LMKBXKqfBUxDki0sLTyLIj0NnsxJp+0dKyW2egQduiH7yc
VZ2SWF/ZUNJTzMaHUvNxIslGbFAe2pzmFDx4AQNd/1Z6zVmO6tdi2WGgrUtXlV7Fe9pdMpdEAL9U
Z3EHPWgc3E9tYoCY6Vn14IBz2xTLmROV7dYWypduF19A7P7kxpcghnStD+Qn0Fw8W8hkFNyrnP8d
S3G1PtUsclYt659dZ9XPvqtWh0pRPeFn/b4OTh1hJwc0Qow5ldpkgu8U/DH/V5SM7Ama4FKr11EZ
u52P0RLpbM/PhzfCtLpmO2XtS6sq+GKVjkvL94ik+PK5Ij2yHZ/meAngXMoxXQvWYeO8gEMuKucn
22rrAvfSbxcH3tA9WbEANogqXwP7uALSWanWqhD9LfU3rmVz/lX1KobiTrsoAFBymTDT1KedQQiS
veTGOWVjrolt/p3MbbqNzeLI4Pmxau0YRYX6pnbK73LZlFYJSWa0Iunaz9jeoCQApqso5xqle00q
AeMuA/HWWP8AXdmfC9uonqtriBnkVNtWtjI1sPNWy1zFbAPzAXCnWGO6zD8dP3rMER3+KWLiI0LL
vN4xJQ03pO3SynHYDT9x322MEJtuOIqDdFsOizf4bvxzuJhERcQs/xLsfA1FIQVGkWySyfnQg7FC
a0mnZrLY6GKU2bVU+BO2sM2r1iL/N02ftKbdIBeCp0P0xTqZROVltpJf41o/dU3a7W0LRlQXoMdz
FUrG+0s1RU2eoYkm+6fjDqCo+6L0FSyHYD7+eub46aelggLrF3tW3kOnYnZ0VZkoL9JTFBOBm9cg
N/XpkgY0HyFmzbVtT9sxd/C8gI7z8oW6Po05Yd9RFdyp6w6QQ8t0IuTHixWFjLZ9hWOFakjXL4qC
kjGS9sGR+FBjikmGRXXYYSi85IQcH1mYGawGUYDmhWU+J9aNoZhAX2SzwkjalpzccrjVpTvSd6KN
hN6Rb3th1IeUu9zG1kFWqqQL3+jbi9tkIASTgEL5C+ROEd+OZ+BhzCZ08H79YifmfE1M5AnIklXv
/u8AVLMugAcVb9BqcZtm5L133iCbN/0UUtxJAtOkRQtkgTy3hfXFmIv/4PInYxY2SuxEBFj4g+c7
Ctkei6BDkkXT5vUf72+k9IQna1w+RfR7kY++YmK7v5IidKlJ9/v0LarmmprTBDsaY+xtMvNHGSpv
979mIDHnKxNEHmra/LOMl8xfjqhnqEsxbhenOY9dk58QEnpTap9SuiZWjwskrKTUsnDY7UTXEMGm
mh8C3YgkMSa2hictHOxzrWfihiqanldxfK+KA4TZWvCrdkv7MR+NmBs6DMyiK6cfy9e7RMDVU98x
arpAEWHDmf0AoglLD9kzuv4qamrgQSSfeadpN+C5yxEc6OBcma+oDDf3JsSHO1Z9LvuRbfLyOvNL
Ok2JiO7N/twytrv2zVQ/2D4BqqYbHf2e2WUEI8OTnBYk8NkuUobHKu7OwajD8QfxMBvEofvhQKB5
FUOIHDGABG6WeWVf58Q/YQ8h5TijX9XfS2v4bKQkXx0zdtRuSOR6pSxSWqSgQudvskmEy1UtPis9
cvE8MRXvrvCvcW4/zFQSEZGMv+AMLlWthAGYFXLsSL2IOEuOHIEROXHOcVocK5nMncNPx1tfbVuH
5MLZTnKPNaq1Z6+Iwy6OdyFc1QbkH1PRGkSzTHKMrUUrMlNaKIXpbyEziSPDU/WCWDf05qk03wAZ
/VAy6PgiMtx7Mpvjxb0fP8RT6ThorpRl1s9R6JvBdIgDYyPdugxrTqrqtic9GdxdkhfLFTxCXSID
Ya00qD9ZygUblUUVQ+icVbeq7kkpIOsnWCqdgDSOvkKLRRFcerENYFj0dr4Z3NFZox0OriYB7hcU
L83GrGZnxebF35RlOeyTIvySIDBbt8YdDQfahAX9byrlerDD7Dr/Kwggm8TvvCeae2LetHEicDtd
G70pusB5hZfpWNaptdXcuX8p1IAVs291L3e7fzuE9a5CU8i2SxfveL7CbUtE0S5aXqKmJ2l8tJNd
MsxLo47umsi4mw4u4gEUL3j/CjldaMET0Ka0J5wCXdH9Hif+9RrVDP9jVe2wJiSevH3hiS8Olo3p
qmzq6nx/64faHU96wbptkejGSkmXwgqfWEnyt1UIr470XSQt0fXB0PyRdxQ7QeRsw63Z4oFe7PJq
sTWgSjLWRthyaYe+Ow4NIWGSZah1BKNqMe/43LUvfv/W48y43d+KKeKv7Dv2PQH3YmwCPIttd107
QbtvuY/c6uUB8sy8FgOanfvXMLpt+C7dHVCCeZU1bn1DsyU8u6iYo48UMO1C20b/sOYeP/0Q6odN
x9/GwxIA38a/XOOXNA/B9P8GkVMRDgQPZVjANxHqxrUUbovR/AQz3F/l5d2Fzqepk/bTuhadlAxx
sfwoXuKaiGJdrlDFyR9HEqOfMoroB7sqvlr3rQmE9iDJfaixN0gTlcP9pj8M0fTIXH3IBNpEIjB1
C/9ii8qg1gBAhyGpi/EMgDE9TpG6iEja6e6ub3PHOpbW/MC9fDHGK45yaC26Qpw288ENgKu1ZdQ/
87nby4+Ys9gAi6IymLvyEUtVtFiTT9+9VZzgp5tq85eoy2cyLJsX9A0mNlHT9OTXo2tclu1XjDHB
U1J9OhQTyxpAFfXBXFp71wjE0Rmmhh2gpqbMiYbz35gySOLAvothYMag7Ti10NqQB3K/F9LddU+q
8wlK2XxOA/ApfQASbhxe8h5CmMNEgoQffzwPAbEPLYXQXvpdpZmpRrSL/g3uXaiF21hNsBYiklh4
Qt7dXuG0mkDeHtdXhclyCN2aAUT/rQeQMKupVHcIuqzHvK4Sxkhm+rMIXRbhffc4RB0h2kYQrUtO
kXPr+9Ybxr/VAk16vx8LZsQxtgDBmbWUza7OMFuMoXmTtAvJGmz6/htCNo60BYBRTnQcKKo6/eYi
dfEaw9Eee2zq2gIhmZcHH3wxhUFuH5ue3fPIvL8c6/ZJInZghZ/bmONbvhrpAc8xs6K8epkhzbpJ
Ff2cQjT8HSLvq0h77SLzeJhx4TOd410pIvFOjOw/8ngiRUnelj8pf4P8k7mLFCxsh9UwjtFTbysX
aTxVGkM9xPC6CG5xxXuNRmdDfslVwXW3aSVKAtGTcdU7pJdRVC57+47QEx2kvE3Ntp9D/dItniqR
0OfY0aJvnOr+gt/dXNeTa72RF7yvtfRccO94wnNZP5XpfJY3RLtO7cNQK9nGYRzgVR1ZQmGNfJAd
mn/l/q48Q2jYm2U50Y/Ww57M4t4rQrDDALbB6tZ1cIEsvyJwK3+pWvbzaZfV51q0+Us6AYjN+eBu
gcoQvsc7cIpYAcSG84MFI3iQhRFSTlT7czI+SmIIOacIaZiJGrPboLQmsHcKLuoYVZ950iR8r4So
yqAzTVU/8ypNNwPDnquSu0fpLKoM/1Xva/VthIbqzdykfdP/CqsS8d/iN2yWe14BeqBWBPkJUDZu
ZpF2Gz0vynfXsL8ypn9/qrfcMPs/pshfdHbd7xl9/UYV7nAp6L1PppoJT1tSae8uv3vxNoXWQ6Co
0bVmVrrI0Wdo/qBhO7KffmYmsajNEs4ypaVHumj9Ddyc2C+TPTvsIKxuxnYmlWArbyP9aHWr0FLU
CzuWgv0+5AOhk+UkEAlspWfYXF4SZaAw32b2hdIhOLpMMPCJAOZzjWT+yFJTX5PFxQJdBoJapXaW
x4jB0LtJ6vsL+ZU8YaB4/3/oNs1BYsXNzQj62AuIYN7Il/JBNRXtiFdw2MdFMJ7wyqZ4784FPNbz
7MQTOsDOjbb3jA6hDlSkMecWu84PfXIclnFleqkJFjkz+Pv0Y+Aw/7J921OS7EUeAsJZvvbXL+BK
TBr23GU3flcYiVGNLHfnYTQSupcg9MbGud3vuiKtUJoXc3wNGsvYWLRV71Ubviet4f+GZ7U2RzT3
0BBMZssLfdAv3INRZ+lb52p3SpD8Ohkch3TGR8OWx3yu+5itXsD47S9Uk2Xsqpmd7hwVXxN3y7Wh
+9ED8dzaQTMpQwo/ddZTtyjwZrMLdqKcThYd5Ytrs8ke1EI9wNHtH93W+tMJiyrewlaAgikfThL8
WveKeXRmn93dAhV0SgOvwtQNmHKZaTE57FVAfmIxZbuZ8b+oRnBD/0Zh4U7JlUl4Nwnvgpbhb0Sf
AVPskDgOPkNJlRm7Kjorrf0LuqJ90UKqHSXRjG04TQoMipoia/H3hJp2rs0GUAv6WEz1SEaoIEtP
nvuVG/3jpTz4J5Ezy5OB5mrgMGk0bAgzS1nGZhoMieKjKRkjyv5cX8kT2+rpxKh31LL4yiGGsh23
dCoUxTmX7Gs3ESzqp2xEllGkQYJQe1BfWB2+qCQR/yQbbRkhF+MNU8WkABOVCaWFPdTw2HA44Mv+
VNhBnrolgBAtCou+0o/Wo4Eky1WWqZGkDegmNImYRPYuGgk+HoN+C2igY2UBDQYnnlRD1I8cwNUx
S9o/QaBXN19FRG2y4K2d0lonWkHO5vKyn6Lp3ENJur9C/fkswumtm1U2uOQJ7ow561+MrCw3Uxca
tAa8jGOt2Nckq63lr+pq7a+xdMercsD6qlmtdWsDYWNhG9Mdayx/36hJSKnAsDO30RfI4rfDmo3z
y2dIurzpJXOWvs6mRZHF8GOImlVpjsUW97F+tDA3moIACYdjgoy4aYH9z6S4LvMFTSueBi0YX5fL
RqK2uB+wOxMOS31FP/x32JTxnyxBB06/iiLasuF1qoYhzL+hIrlY1Ci2xXAKcSQXuY8GbXIIZdzK
k0oFyoisizu+zc9/JXEbONJJCGrOtktkZQBRjWx0UTCEdJJntIRM8ZoifQ7kPG95VgDPKRyG7LWJ
Ch5BPwavpa3LWS8iDY0HNCX0JW2lo8nrcK+Yal8/1oOTMUWNlQ1mX7TuQ0kT0yTPemUoe9X1A045
pV3pS5rKGNvsYiftOROWcQiaBqvz639/nzTxn8i2hXnKtaiScaXrDqFr2hIp9G/ItljHuT34SbHT
05CjsNKDbT3asKj6qXySD3U7/1G6GQkLbcKqVdRfjAbAJxLytWZDnCEpt8XjnDF5DcJjcLLJ/7mW
BABe6aZTT0LJ9aZvt03bfs1VWF4TVlzcGFFKLNxaSq8UxWVb7dsSE7o9LgGuRTv123EolL1hcxV2
SzvcJTExzvqSNVqjq5NQfz/X8gf5TC8WNS/KSxZXEbCbPkPwE5ClvTyLp058htW8Nca6P9NJFNeR
Ie1+rKMPyc0N3da4VLix9Xyo78TtjDJ+pTgEccjbzzyGPqa+5EOOf5KqIaZ96C2kWsmHNqhimxNs
upXh7MMSVh9o6P3tNFrnepBfjT6KNj6BKp7saUWeZ+fRpy7yRWCsR7vpX5aS6Iqo/0W+kg/qeNaU
agSgYzWrPMN3rAzMk/Pl85cPHSvWpBbWThD9Bc27P/oWoTpR5tsbzXSSd2BLHzC2neMsFPabGPBd
sjg+uBzZzUzIkDlukVvrQbVB+/QzcursQjiUClWZZzJtYCj2kehTuP+VeHdC9UWdhfNgz77yPNXE
3LFyXsFGLq5iHtgzioQliBGV7z5zki1ThW4rX8Zqs7dz9+JWk/2zUXyy0Irkf8Vf2f9J2XOANOua
5Zi4AzULxpuh/ednuabxyzS4vgeF65+ks6LKsEpyK1UqFR1aztq/ds3wbLa5cY2oagHkkZkIqM24
cpAl6MouoSiHhyBN3yVRQ2jxuG+sAr9IkKJeE2rj2c3se2asEsIDL3RFEev/nENnwy7N+FOoT5RY
JswYknNmMbBw/ifdU1UH8AlV+xYQ/8vH3B2+mU2GS/grXTB6Nvrx9Ujc9QHRj3vr271Tx+WtFP8E
gwTuSKjXsKgRS0yFwXyVXt1AxaEYEfxyY+Qi9kS8q+uoB/Cu+wPzI334BxpaiVHAGjpWv8lNP4oB
kgkTu388Kx1zqwGOfdDYnmznoKWaTKL0lposwH2SteMouIkEOpyh54eWIK64m18xU7WPLXK+Ryco
3iZrxHtRVNrqnoHa2C5+ULaaO8Lo4FfjxSYdtZm8RCIPm6wuEZJk/hm5/FkmDCUOy0SAkRHxvxYB
tX34XHe6cbMzln2Kf1Kt8X5tum3iXud+epMXI0Ocg28PzSbJm+5tLppT2BGDOioWG4eSgIOo75Kt
MZv3NEcLDfQZwBSVqBw2mm314k5LVhXAluqqFFO2xR1f3Sb3ZaoqY6/SO3qkjVWfodv87AwtfMR5
HT0E2DLA3SlMz6Mo8Gj6wq1Ztf251JXk1ORZsOshrjwVZsxQJLSDXZhW9T4ifCcZe37sivZHGX3/
xQZU6SNrWPug2vZWqDbvfpJv56Ftvgx4ZRvXNWcIqGP5ZBrjb6qe+ov+FZOnnmo3MQff0Zxd1Nbt
z6hnhzO+mfHg68FepfU5Z3j7FjgBPuaV/D1ds7NN0XxWEVFeU1S82rVBvHzCh9g3kBLdowj++0kj
jP88aTiSNZ0Qe/jagsRJkE1/O5K7qhYZfAlxVArN8IYhzzfG9Go3BHPeiU2a9Sdd8uUkYcUA3kBn
mZ5CSsAfk4ZZMQrJHFrqi3Ju4sciNNkGP5n2k62FGHHbTtnPzaR5PeBccme0yzwR5dpUHBc4RDmd
rLo6Uc82Hl5v/8M1PKvR9mkeFh80ajDnirw6JnXyljdO4ckOyhEJvsWKDQgd85JUrBOqaPmer3DH
i8eRzNjYai9zRYmXdP73yJPY9V35BGJ8x+YKCTYchsjUhzUCATSPcv6aDABW3IRNHM2uQXb20Jxi
dlKbKWb46ZspweGM+KF7NQXeL1IZJdlYcZlVNYHzwpvZrAjxC3dV5JqrQAOp24fVtVU5KSbLUW6N
k1Y76s6btNknhr7NlEKl5kN3wbjVITp5zm8NIoRgmWaOYszPhrCx6ix5dBzYYjX0EGS1JV5j8mEf
KqLDyiqzhiFPZx7lLYqWVrefC6NW1sGx1ox6N2o9qQdORpaP5hjl5+zb6j5I3HZbUN9c5bMgSd1N
gWYX85+L25Np5sFSEuehhXFpmRmmU9M+R8sOhAn8qpi01yIpkh8js9gVuS30YyZSGMY1Eiks7OBs
WAV0mCgazz5N8TEJOg0B9Vw/+FGFTFZpmnddNL/aGQpYoBXNfghw8lr4OXmCCbt8HnTDXfPCKSsb
2zbmqH//LWlnooQouxB51DJAl2SWYS4F3w8/2jtbx0HKtIxyq7H9qhmMvtih+U59HT/jHMPWHk3q
dUAw/wB5FZnbZOSeU5CBZiJV3I+pxvpq4WZmURfubfyQCAXIy6z9RKUiHKyDiT1qnRkojWTRoje4
b4ggxgbuEJOO9rT3Use/VgyMrxpH3dmBzSWrUonHyhiocWvv2dQEv6eofsDIIt51qPAHLcI4CkqX
ibjCWRmZzRZ1WnwPfpP35j5SKPYVmE7VQkAqKO1XUZu7K7+sw+cey/kaEaqxky+zwshusOH3ct/I
hs5rYlbicnIxk/Dgaor5ZKpp8KSo9bXTEGxBYGHXsKTx2Uya1sz8IJDYygnjnYKY0gEEkKNu6A99
HndP8j6Q96GytuvZWplG9ksjQ63ZaMvJiwqHlgNUEbsnCqmtCd/33qb7+pDd4rQ4VUSKbicg5GsZ
zun6RbePxSLTKcLqPPhTtee9r84IakOPknab2L64BhbKWLuy6u09mV24HbYcjd0Io3gOnxp9K9K6
jAQ+F5S+V4d9cKl0C3Ee0uzz/ZRRA6V/Yl+u7cdOgdMZW7/khKcPdfxzXT9d5PsU/iYIS9vHTDV5
N/hYDK2tw20RAvdJ1eE8HX+k7FCgOcNzIcjVfRHIYCIQ64emySsvHqdgU025u89g+JyAgjCuDlyB
psLSd/kyMSDjhoxot0FcnRe/5cZOsSLrsrwidlfZD1MvsAUntIRkP4dd8oIoWnmDonYbcI+gTNH0
+49VK/GBxDDELmpRBi8NnwfqKpwHWqZvqf1oj//1kI7jO/p5gzR0O161yKgual8OGz0w7D3JSr03
90pwH5/3U/OzaigCkPX9ykanPahLm1X6Nud1zXscms63AzxyT9JU8j/AzQAP/j7i0AxVkAehqrZJ
MyobzX/rj1pRlQ3W9PkYROhxu3A4FUQArOWEU9Shuk4T8eFjEfe0hZVYCNpC4D3Zibm3ckYFRTI7
OVThsUx1mo5iLk99iqHF1ZKvmjhrEUzZtybC9ZgYt/s5aFjVvLGaOIQSQZf910Pb5W+CFMhQs8mm
QlEzgtBjtiMHPBA4Cs8SU+ahrPUZ/cTdpSCV7AX17Kmf7PJzopbaEq/AKr+HFTbNC+kwJNk17s23
GX6SnKL6eHKZ3EXBlttyv9KGbt5ZDUAFwoAi7czwjVs3s2Xd1Ks1GRftE2FLPGRIBgN8AwcXn8LN
8ftjoWHWVBHlPf31LEjdnVMj5DdL1z9h1fdPjLDxzcnXwKDv/zdwGuO/CudqSIt9SKgFgQUU03LB
0S2zlSnSn0oWIcc51l1PDSJ716CDYBEGv4NNJFre8hrPfLrkIDlwopZ1RBhsYX1mz1WGcpa/L3GM
r9xR3YP8F/3CiI+9Y7zJHQcd5LHHgX+03DTaWE4x77k1uIBCfWCArmqe5Rk3WfO8m4McN01XO0Qu
M1yUv5CgOMpRZ2bamVCCDnERJ2LhTii6lzipCAPELlAaDReO6V/nhg+EpLaagrtrpwFkBX68iYeY
OJKFZYcAWNvARVB2YWNdqzRGwNno4rVGor0macmkr67Kx6JJHkBVMW0eid8R9mUsyVaSVQsBfHwM
Kz1eh7VieDLJQv7Csl7xY5sM2376YSkAafLkB4kUMKpEme7SJW2ZL8+TQyBEj++3txNrb5RD/phm
pExmtdJ/u+mKORXiga6/3aPoMc4y346fBDalg5wPZ4FSrx10PQinWVT45vRuDWp+kFsM+dCgeERe
Cj47iPriIE8UBiEkGOoan6j4Sc0V/PqLHgYwXHMqbOsb5kDzJOpEh6szmes0Hl0KclK7jaBmNZH0
50jHDplr2MJ9wy2P7cIMJVXLXYlMGXZdqI4P0zJUJnamAcPgSZEDDuPxqLrmuKmJzoiXqt1RJqze
jGSe1Q6YghFAXiXcrN5BKVOIB53bnaLkRDoyQyHAsTWGYqd0Vbj4n8XZLHXjjZiLFTPFn2TdJhcD
ye3xfoLTKyO26cHolEAADvLcxYbcHe7lRUjQ71ITRYYAMjylP0w3fMSdjMJqLM3HQierw1YE2dNY
Kp3EMl5M2LLyB1oNAIJQwOKVXHLPjMEpE6/k1rzSl9uWLPJk4Vfr0Ih7Xc8R8kBNizP/1AJNGsDi
9s3h/m1qejFQPi7HbdPilauHrN42y1FHRr25EQY+B4npD3qbs5edjxQ8VSVgVNckelJ2bXOcWVt7
eckNeE+0h3thrxuefByqGynjyfWQlBX2OQWhEMzkupJiy+ECmjB2BIn/u+jGaam8+bqOLA+JMwGY
nWF5ij8J/BbMLUZ8bmXVTp6sgKambj29dfxDdJTIMR/BKRaKhCxNaqVNynrm19wm+q6XgLg+YlTS
j/NJvomkr79GzUQqy8Sk1sQ2dYfx6rAi1wlzshWyxB/yH6qWuz0O2y1IlvIxq+CHzHZxk5PrPIle
lAqCzag2W/m774ND7FSGYheJFzioe5cbu4z00cIbm0n9HOGktKyAyoyyNX/qAOM4jYobBBlmnJeE
SRLH5NUm05UJSSprAtHdZKEZxxHnxcgPHcMLt52pitstJUd5TFPsJpo5QCaxNG66kTsRkNG5iEnl
d0LgB5yk0W92DCqzo9NP5LSZeJitmg2nViLSa+zu0Q8Z/MtP69Rq7mUAGDGo8Uvn5ozMl/JQh8W2
yyCLyDue/CbsXMQo39x9pbox/ptuYGASqFvGsv0ptRn7G22nbvu6zPYRRCOMf4jQ9Hpg2dW4w7nR
O+Occ8p65ajh/GFuwYP+UsCX/VlM1kuRpMozGu/gOAeBfygc9RgswT+6wEZHD4F2UutDEPpztIZ7
L961cR69ceCe0Wjj1z0fsk754Ij6/NcDZL+OPILqihGT0OopfgXe3P8cAxYtesbuI7ZR9iuGvgGX
GeDl4dB05PnZ0+R5DkPDmI4nZSOs4mofpyUjzqoib1SdalNkKkB/3JByU2JFNd1c6UwPyfDbNUrl
px463DxrdGptu+lbm9lOHSxXDxC/vKxPejvzAclp0laOsM7ygCtmlYaFnzc3HZqnxHNs1d3EBA5g
GgERLKL0oisfskBxBQLNom4xmtKCOlFSv1QOKAHb5DrvfGwtpISDKsxuJUvjRLP1+yrAPg9u75yp
KcajO6jHiTZo5TqYkFJTuzA/sdicKcWacTy5LFi4WT4KYK6kDA3vCu0k+YUjUzFczKBhzP3gYmms
jdbeVLBT5PTRCovipNfLZrYikSkxC33NdgVqBVPrY8ZVtWb+wBK1Z9NlLBenSkYnyvomPy54Q2yF
+v8Kh2Ns+v/qQ5OLwLJsQzMR8ch8nH+rD8OU0NqqNJxj3yDxdEBNYMOJs+/M6p85lfGw5gDR6lI0
OwWQ8l41iv4ZYfM2DNQDMbWocpxlYOhGb3z82hs2+2eD0YaZqU9+qekvqU+wrYqMl+zZML6VWOx9
pxi+UrKi0MT+irsG3MNciX3XCUnKfUmhIdw5/wAhmV9H3c8C6dVZzed22xvQe2TPUxBu4dlunJ3Q
1MjdWZWAWrHcZgBwkYuNZFPXxdR4PkPsrXxpVlq+rmEbyI/WvUirlU1hgcat7h80+rct2N8Jiy9F
mt2xsLfKEcSeTOwY0wTvTJO6L0Gpw9wyDOf+LFy+NotxWgdcS/0Y+FtrtINtO9njR+NOfyL48+A1
+4zd1AAavlnADAkktksQqswFOtfaBiYTPAkHnvF43/9FvSxWUrqU99izHBIsIGo5iKbq+MvAckOs
AOC05dkQVdZnh4diPy+5nAz0tfuDULpwQ4JBfnBSY9i1k2nfe3ORPCs96sfdMljNkyyCsJW3j0ZL
VnbqNy1DE7vHuehwlYeE5+445uLVX1Ixs8Lt3SDyuZ/DJP0wcU1ehdJmr/W4AcrTWQ5Ph1K8hoSr
uuG1L4ByjT4eWjuF1ZUv4wVi+V5xCzCqTW39VgblVW995zPO82GdmzawIW2uac3JnEKfe5m5yrS2
x3Q8D0Z9lg+AMVVMV/oP+dmop6i7TKDggtqxvAiFwo1JIS72pdr475NB8/8PBm1Sg0zDdWg+uBX9
LTWIdUXgEwuhHF0WDDjvxsfGytXv5cn/EXZey20kTbd9oo5ob27hLUkAdOJNh2x77/vpz6qCvl8j
zQnNDaMBcjQkGqiqzNx7bcPX7xdWXGdvZld+dk0kI6HWP6S6Pu+Rk5tL+rHpyaJ7qgv5dMUyuI9D
xJGGRdSvyT4sO2BTWXY7/Gff7ycg1uz1fSIXGMF5EhAArGhL8uPqmzwSKaVgP0X1rXY4VZiw5dB1
Ta+DHo9f6v9dQNx8DSsVsyrOhIV85QLRcG9Ii0udoTnJp+QXuVhXPG+WeXMiozr4j1QUy/3XOJ7U
EoLTCFBzqFe5/n3+wTgCQVTipMe4Hjc/gwkaZu0xGdmC7X7XzQWwYhZeZ5UFR/Q52ox4A0/kFOvH
NnyRNd4UwhuoMS7iv8uVS+g07rmOkM6R03Bh0ONf8rnTdpBUAV+K5+SXgDgmZq3FoSZQgUBn2ziC
K7XWFelFrG31yYbmrrVt+Sh7q84UP8/iUalAmShMx6M6EuoQS4/dg69nMHVRjLitEZ3ipSoBy7LQ
9bPy071KTEpLvWSTilo5d6wLmpNuh0Wv2uYpC0MxxccsyKqHGXsSylkv+QDFzvdAQur6dJB0Y/nF
DrECxVHMIE4IjpKgX2mAyX8KjgIvXjnkf2j5XiJxx7lcB52TvMwIH6oW9EY6VyrwQH3C0F9+biwt
v7YtAleGmi9SU5S3DJccfqnWVnD3A4YABqMsWxm+k+jBqpZX4rtG5nxxi7B+F0/ff0D8qGk25A3F
RgUeWWdSk3Wfa4dEhDzNi4sVo/h32mFvkrT6VPU11gzWi97PsH1QYz+FVfYQ91n3TVzMYZxuFRW9
/twX3OceY7+ciitd8egiv/L9yD07hlAfKFO3tvMf+kGpeXXgXfbLyOzPcdRwGigZUZHmsR+gmSx9
18ErnxhHa4Ybgpuvhk9JSxIPod+ttNg4AqL7PvtWs8qK5Aes1L0zKF9zBt/LNIAWajkfc4dXG8GH
u7A1D1CXsU7L7PMcJTEf1ZWik4FZ1Pqr3hCfWBERHAEktgJUGMrXQCOPMB9SbDd2+K2LMbBWzCK1
fvIOfHQVNjSG10a0iSqD2MWRf7H0OKXo0bYuTJRysQmRFWrf0leDde93W8fMbBI97Q7sKzEOk+Wz
J2XJyoHV1W5KJNjc8vRlaL1bxOBgl4DDinrCY5oYaE7ai0Y/7V287eCmDa3atsB3yyDAegNWQiG8
bJ0MGA0TdZV0dX7qIBLhtJ0WMRb6bUWyrskKBH5zOqVeQLOf+f+V2prU1oxqBizIlJVXnyHTBqny
qalQEoxBoe8ta6+5tXdyagOkoTC14PU+hC557l2SjwfE+c82k9QF3pieShDUIzDfMOjw7Mf5uOqR
2WgZmzSoyH3ZNO8VZz/W1vlUVggyE1qSlfltNmnqzuqHqT1h/cC8HS0oEPNT5jSLGBP2dkIH1OUe
7/S4Y5TpeyRMifBtZ76lXoxVOFR2ea+Ze/Q4Ol5ZjD3ASbvnubAOU15xMgHKpOXKt1rTnkD2LiAU
uY+q352xKh2dGAKRCpah6vk8A9ukj69gIvYC4oO79ugpERitOqZiMrptTdUPBNDdUVvg5xmhAboj
WVbMhZdu1ZwZmNysQV/PXnZp8h8qSiufOKio1z/NU2KDVsc4g37RMwnSAD7c7EwhWDRa0Q/qwpOr
1m9y6C/H/4TtjWehLzJqZaeVnbMx3FR/bZLpgf7Y1wjNJU0nVI+lO6soxNT+FufDYYjoixhd0q41
sY/RlYsxJHJkdPqWwCKvvYR+UV6ghr56+fCQamNw+BU+NldzcWyIxElUYiiZM2YLgl9hAmKSKrKH
vM/yVTtnYgK5EAKB0fjIDGhTzL9zKlqHhAitWfkpn7PWXPbQ931u2cjLlaG/RD8hNBTcgxsl7CKE
wkuuwLVwvAfwgkvkuXGHxJvpbUaiTM5a4RLQEX2UaEM1o9vH7alxym1YfjcN4EUx5e2jau8adxek
2F3hdmXqZhz3PZKLNHifO8xhwVnxbph50+gdHDqWRipCKBc6KgI87Umz9miRAQLRo8OkbrL6oKG+
MlxI5aqysOdXYkgQ8qhvVR1+yVl4Ht3k6pLIfew6mNPIQAeO5crVc/Pg6Hd08nz1KXatADMPZFAt
dzdOZ5yM9KCObr2akZcc85Hz1GBm34OOLA7PN8NHbe6oYT6Moa2eQByiYmfw6g/AW3tMwGGOt9JM
+rc6aJczTuArYbHL0M2sbaB7/SHpP7kWlvXO9Z/rxs/WdHveJsAnQVNUZHz0Lz02s3PawTqsXOfI
p0/dR6FabWsx3Jjmgk1ChVcOSW3n61Z87DSsszPLyFQ26X60lWObVzDzwIy6VRhtgrAuzvZkPoIZ
8S9VDrg2+VpsvUmp1l6rfXbMqV1TI4yLlInMpkufhqnew/029ynJv4n31vrYrFyz/RoSVwjeKvWe
ZD8HF/K2ddmHEzzbJO8eTb0pdyAvAWJU4862k/Ck+s67bDPRT0Uc7GJJNxihHmxylnczKZ4PlVmY
axJq82tWlOiT50alpah5hMsHHtnUZrIsrMF4wMjMNLhwjAeD+JZNYxKLIZ+T3w06pVgx77OS82DE
z6MynBSPg5Fn59DZZQneYL9Zp43QC0XN8NaoMIydStvKxL/7fwpYs9tpWgU1LrDYGYoSawDAB6/x
wh3+PvJjhSjOLDGUMc30hVZpZZelAyUBib2uqliULFs9lwXkBzldaxtl2niZi/GSKNMVt8xgfBI0
jxN2qmWsWvMGx2RDqDSbm4+2aJEPPhpOewxuoZoC/kADghCrvesgGB5SBoqHRQJPFSYAOh/LHs7m
UPpHEkkWjY7f8N7L+PuxXdPEwP6fGXye5qmmqtoWngvC0f8VaskpGJVlkx5bLEQLiaZ33dYGY9UP
yyJwwuN9DifP7gDhdg3L/Wvdqp9KepC8dhB5hkkhFYpAIBxp/a1XW0Q1jrKzLLtiA83xwsjmI677
T1Zjrbq4z1/HEpmOMGdURvFNC6/y8BIOwAy8pi6OxGR6x0pDeBtlIAV9ZfJvWOyTbVnqNPkbj25G
0h2YjlGTkYQ27QJTeW5HPkT4ID6H+P8xxk/usxGr88ZRiGrJAI2zLrkhfgQ6VrKe4K084ev3vg4z
6d00p+bbqOKjK0D53YZsZVhV9aYgT1wMmZOcw8403oiODqvKeUijviFJm3Ag8WekVQxyt3d5ffr8
koyOykC4s1eDOIwOvuEirgLSPW6dykR4TUgkERszSRF5ThS8V51lW71Oq8/KAOdEzoxLdhVoBv7M
ACasljY+hnMXtFiqere5+BWAtCmiEJbpxF19LiGfe6nKQQr1EMzhD6bm4UkqWOG9JI9O9+KMRvNw
b4uSCdOesQ7mjyMEL5mK6zKAvGZWv5fmn6lqAERko3lN0+Knm/Lvbz9L/1fnxbIsrMCWCYSSlqP3
h3KxqtuwpaNdkduljWCThvaoZJqeHdUBu7PDnn/x/IiIoQLVJ67VtrNzql9Ne7ER4Az1Vxcg2g8x
kAJ2tro7VjAFP7VBYyNVddnPxCwfsMWiI5prPNXC99kV/fTiHuQBGzLZKywRAgZphHFW1QGVjJwD
OYSEQNi95kHtyJHGGanXxSVSbcK/7s0C2X4vIG3u5WTGRFAOTBU4LSkI7CuExAiF6xuKF1zDsf1J
bwrudxu/GkENscxNnMcWKrJdJOx8ZHNemwZQdRlru8lVQcEJlUxVbMYQQ0dqYg9CYlvtUtIJ1ty2
/hi1OPnKJBpWfYNtsTTZp3XU2Ed9HKd76Lim+OfYLrL9vYkSEegjdQVONdS7oBi+SBWlI6SU8vmU
XLD7eIA2gez+J/8X1+sTlLK7yyiNIWHo6bbBiu4wb7NCCOqIx8Gp8yPc5H7pHmU8iBRC1JF9aUyG
yBAW7FMQFv0ao4b6JK9icQWY+R3+ZLhHYbiXkTmZyN3wHAv5EAgfGk+EoAyRth57ejhrU7d+mDXQ
xWyAVaKIwZzXpqCyHHyd67t2ey616e5noM3bbBGkW8soQEk+i9ABYDtY7RLLvCXqoGzGyYcAK3Kh
QbRa686ImIwVdggDkC5gacNb8VDRlErnt3vYKAyMREDMoKn5TlF8fCwy6hajarl0B7+4OgE3RInD
8VQZ/J6TalNv6aRIiUFxBvZikabhB6b1cXNfD+Lsh4M8aXvv8te5CHLqNXszjExtnKyEjOJ2zxH4
8NN9L/FhgC/ukwSWBRsLITrFKsJ0VnihTaBR2h4cvd/9usFRYNXr2tf7ZSpUEHAbTMgCakUYs8CG
8ZRm04jxxOov/zVy4odlVXkkFNRVtIVnizhv8okQGybI0pn+86pJFYW9G3u8EEeX9Ab3I8yMhbR0
DmX4qOBb2MsdrbcJDMTT8cmfitMQOt1TPTBmJ7js/f46yIdjOGxJMtjL+VFkwUO2sC4ecaCUt6of
np2+RsMdTLtQmRpkfLn6qWf8sSOlbZ0abnBDSVNe6/Qt992bXJ37MgxAqsTFrWmWVaP5BJcRuNOr
g7eYI6RId+8D28w3rdB+RrRwqFFOFk7p/JsMsDHJLlm3bgWUWTRiKi3iVwyTV3fUXynsNonitC/d
LeXteh4D20WGPzAUFg+trH9302F8ID9UW9G5V/dlEBevPe1y2dWUJk25BcRFqG+9SpQ4UhLnwZnB
uak1a+kcTTjPbKK4OTq5M1rwhVd3rfVga9HJE2J1+UX3MbJ0qEwhmGqPbOvJJq1jf2XNmXHqPDNe
2ZxB5AJIVkN3uM8SfY0ua2bBbZdtYkRqNooqBdpLoV+sooUAEtfVzuHtvomn3mXsX7YnNXKE2d5S
roMA9BKlVD8rcQQQY2iGjatDWmlx2K5C24A+KNbfXjxsK0ujUdqtiBhhrp2la4Qs5tGbrHDj14O2
jfKSiOWpjFahVk8nOVW2SushVBpaQeDSEE5NibrMjIZk8q5D7M8CeU4gjK6iKgxPnKv0Jy3txoUD
z+RL7/fC9L1QFGyROY58eaGQo5CrvXHRMiS4Ut5ia5QKWOgOA0M6XsI0Vo4oR9BRiDFrlE/pKVcV
Kpk+rhcpgpWXGUJT6kBwACAex/STFtgKU3nxf98i6cJKm2e6Pt1zNZjaOgQOtA+gQ70VUAdj/hSm
TaBEmYQoW7hb7t2Cl/cUEaVHE4oRs5woYXyxjyBVavOpVdzz5CClCUV0IvsiXD5zjCFBoMHiIJVh
/3dPPm6EmBYnR50GNzk6A84AIQ3Ptnokxi7cDjJtc9AeymYwqi+xm7sPUq5UxoP1lIJkH3JAO5lN
RqZYKRiMhgZ8G9Y2WqkQzDLrej8ndlOgb6QVtUtdOGF+o+2lmWqETLewK0KCrNmjqaSRTPpLFWNS
acj91Er1bUXg3jIWf4FcZilRmscuMcq1W48vtU6fA9P7o/xCH9alhwl86ddzsdOkZzXXoR4q4qQZ
0BzpCclYS82RfLXutv1f35FjM4bF+jEoYFHDNdjm9D1+XkXqEzwM+4DFbqDNUATnwqeuI02vofN/
CxhC4C324oO017QtpFD5kPoyX6UE2220Meseq/7Vm63xyTeT6UleGQwCAatVjD+L5iXse6gt7MXX
2lxhHIImNVv1gEV87NGLBBGPicb0lb5/kD+bpOmwqW0SIEbU/9KPY7vhpURff2vsuT/+ej5kPPvr
ecAsJW6BZmnQZAayRcfNV6pkI39/Uzz08OhtJODCV7Vx3Q4X3xX3udWKj/i7/F/pmZFvgV2P2yLL
xbNpqdEO7RXjlEaeijq6puWORPLvZ0ZN/d0hgNvFNVXTBQDjIUFmrRSx4v+Y1pHyykx+ruOdk8HM
b526OU0DOEindc4Go5qzJr7IK/ncaHoM5UmSEP1Uxbc+9ZnRP8i1D4Hsp7qo4iPdrJ1c7hA0IPqv
+3ELb8e6VbnWUIyA7BqgwK/KuSXIKHTdYjW3LsSwgKjlkSvkH3QJAjaIogn+d+Vm5DjUPbBUCNjk
DHefAI9Pa8SO0XFKmstsQV2HnDqfhxwqljxSqP7Pdz0o+nmRuNklp122Llu6DYrdFG/djNBK7/zp
LEODQaAs7DbMXvoC0LeTMjrtgG5PPpSG3ITSoDs0see07Xcm3FNkCdmLisDji7jA9+ftZr/E4gii
pcHdeC3noHyKy/lr1qbKiV47bXtGHzsb5vIGmtr04anvxTREn+LUSHeN1iE2ykCmgEi9uZit7gP0
0bIAPVnu82gKDIyYTzYKaCucvfBjx9I41oPzIoWl1kQLi7Fse9cIWSC4JrRpbz7dimh2xhcmvtUh
RPnD5j66//V2koaS3ypgm/eRULM7SNsty/1j4BLnhgl0xkqPQdNVL6pFRJOqJcGrvCrMSrk/J68C
j1QnN/wsNwLkQGzDtSsAaOwLmKObYzab5gKX2uk+wwdqEKNp493J8qtv5QwpErMlJHfJITOim5RP
ya3NFEIqjwjsbZoB0jT6GcGWy/bhi2jrzlMhWXnFuP4lw4QNq7kdylvcQSHr2mbG8vdST+7XwIE1
wlsT2rb2aYwmG6WfEz74RIFdtbJ5ls8jYc3BiUQdki7PfRH3Lom87dSM463HKHEZmvAq7esTWrh9
F2kXHcABKj984pFZQ61pwIrLnWowCSa53OsvI3o253IXzAMsSvHHjsPAUSVWqh1F3UPtaMVJGZTu
NYeXJVzRsOPsU1QwbyAncJP3JsPh+4BvcDFU24nGjKaKH8yQALl7oyVF3kW2T7LKdHjfdUgXQM38
caMlpPUI5bSsafq8R3tAaQ+5DRiWL7z3hRqRi0PI3EYKp4EvDAvCH1Z5FdY7qYpuhDS6d6c3azbz
5b2cSFXnw3G64olASfr0OTIjPHfRlygWiQR5dFOi9slQBlXMz3WQgE34RQUsXAhiQGkV1bav7Y8h
8soH8PsB7cxbF6vduYuQfi/HiOYBwSJE5xp9+zQbtNp036Gcy0v30bRNbXlvZv19KTX+pYsVk0aD
qog5Iw5LqZv9x0rqMuxT8KbT/Mnc8SvoHviqNhpCjSszHLjf9kC+emC8upqbvORhauBLBWlY1yQo
3u/2UGjWqTRJwYFCwDuOq7Jpf17dnxPfzeVzv/9cEDGG6RVwOVnekHebwRqClZGckqZ//Pufav5r
rOrQYdA1FWws02mizn/fNEK1x1xguP0REbqzz4BiuRKplDUAaJm6EzBGVLTUbWbCXJG4xjP+sOGk
FqOCXMrdKzr0iBld1WMkjh9J5cyHbuhuFF0/n4oCwjkpyg8hHa7zhOIExT/CRa3H/aMU2Edzhcgf
EanbIBg/Ib4cTtWQkFRU1+pb7ztPLt6JAfHjO7vzLneT/MfktrvczqPnv78gltglf1v2HLoxpmVh
iLDw2P657GmWnfksfHj7aYTSkK/pUojqFPjqfkSS9QYw9qMZhw+5UbYuIJQ2vU5a3Fxiq9YOTun9
kP0Zg7QUQrfrjQSq/RpmyKuM5HSW0zZaT7ZjV2urN4hxm/B/sxFkOyzz45MizkOu3qvbdvbIIhDP
TV01H+tctfZjVeovvC9740Ve7oK85pDtFXS2hHRKrqlBN4nMauMoF1e/nHoCH6P5QH/gZIvOhDo3
NwiY8VvmjAM+wObH319O9//zckIi122NHqpKPsEfLnrfrwEtous+EKnCJ9psVX9lTFq2zhN8KpL6
wfz0PUI/9TQz7yKevcb1iSwp3U3KAD8KJRoE7bQU1nrlMUwK1EVTeWMOVxJzSuCZa78ptleeSiM5
FHWN71TT8CDDuvZWskD1c9J66EmcA6XrDo0D9d8UazU/78+j+pbkCMI7fTzIyrzuCSmJPpVATIC+
eeN7FDbXMcr9C9PPbz3ezg3bgbUd8tE/tSRf3a/IxBZCGaYCVgLHgNQXzuOoPd8RLXJ/TUfbkU49
g0bN67Wvea8eEs5TJ+TlKMGCB4z+x6r3g/MwCjodkVfLJHaLNycHoqdVar3NxENGCDTMNQCIfkrd
6ZDahW4wWhHNAM0JpdxNPJJ4AW5J8NAEHi1yAyGopCjknUZ8jbwVf7/RmiHOA79/cPBZq5qrGYaO
RuPPjvkIXnRQ9C488kPFnoVwvvZtSHGReJsBLtsG4qg8INfe8KLiz3ozI38d5P301gwt0YjTiYrV
x7tMZ5jcgkxgggCZuez306DNSyk+qXQ1XGWisLnL/UzN2yuz3QIrRaJgW9oj63P2TCemODp9fC1V
/5aaRL/KL7Lr7pNXTzafEAu2rc54iOHkRu9xJP2SfQWJ9bPwQpElUopIZ5OaWhyXUN4jIC+hmKyL
RmznknzUQtTy8X1v3LD8HMDZO0Ds9Y8c1vyjGej7KW3MHXBe7WfLUc2H6CK72VGcPxk+DKN8tL60
6Ishv7Uwxywl9xeRgStUy9ON/PTTZn/qbHM8jZH/jdQdCKCmwt/YTdOlzUDo+x0TJM0+3Lcg3Z2b
g2xZzUWkHGdDXfiWYQ4rtccnkCiass7TA/5J5RoWYCch2D4U0ENxdnnh0dJxTUWl4b8VJZudsMXX
qmNjywThh8ECdZaT5wTFFeXi7pIQ72U/B+JEb+YImp6zg1FulQJyfBusm1wtL2SdPCCjVV7nzIMH
Euq4dvQoeNMUNd4GHTB1v+3CK2lLn4t53ISmMX20CiFJLRqmKfPV1zbMN9GAX+z+LlbICFzLd0Ze
uxZD7hFhPVGLO1bxNznBmmN4rX9/szt/rmqWqusmvAFNh+iggQD4fdfsylahFIr9TZbT065rDiii
BGjMCebuAG4CY7D5Vo2EIovn89j6+XwOpZ+i1uq3UqXAO8fYZ8KsRAtBP8VG+NbokWChCA1DZ0Y1
msDmIBwT73y8tvItOKDnhe8BHRHDsX+0OTAtamOKvjaFyjQHo/boq6fC7KqPqguwXZM9u029MV9F
VnzW+qK/zzStIT0bvz0afZI4RonvopkTr3MIBIzY8+IqrwKTkOFopFNHEmFxDcRV1MJESz1nZCMX
xEHM4uCXJ7waI+CYiGbBzkyA3MGRxeaSVk9oeD0abyQKO3AB5JcMMaBP7+/Si6fMuebMg/7xCD6v
+q+yRv9zsGdp3DvX4mBnk/qoqX/46HvCozoa7vE26+PR3/B+6U/SJJqURKqE6fCem+RkYCkgCirF
VZt7IIfKSsG0ymdflH83E/DAouiJbrDKQ8ew9TspJaQRgv15jE3rKyNZRlWW730usXtNWuF/H6Lx
GuVF8S6o4isQupcJV+JjEE9f7utKbr2Ftek/d1Zvby3XKnad6WbPNDS+FIRUIt7zOBdUmfeIgqLe
MoahkixG71GJGo2gyQHsPaA3dzuJWIGM7IBzkfoPnNeqZ3vW0uOcGEi/BDkyDoNHPKDrCc0/XTJe
88xK9IVNLQm9kYdhM5rrFCThWj4c1bA9zKhYFqzWhB/MgnmiML4JhqE6KWb0XRJOJesUpcYuDQd4
RLahriuPRXDThlr8UGYuoY0GAYGtAgTZxiZCWeEO57ojfKD2WmctH7pWtqdAr2+A0j/najp+/r+L
HNyYEqOHUGmEANKy6DTVUToS5pfcEgI47/3MORueSEOvXjSshrvUztzNyEzovUro2GdQ9ZN2Sk42
JoT1jCTwwDbkveh+u5Nl/KBTlXqWd21Ci+wVC+AVTXJCeFFaIVhAim7oavsdMycZVUbwtW8BjxVW
PV6IXE53XV1E+yYDlvofS86fE0HLtlhdVdWyCUnTXeOPg3pb142hqGqxHeNR3ZVV0V6n1MExrYbO
Rj5sUt3a2Y5SfvIqvdtTtZtLwge6x7oo0kPX6d4mGZJvRl2Fa9kMxwxEqJK2yzy1OORNQstGGZtL
M7EXeBNoyTlN8rOtiGAQwRyYvX5dNWn17sx2ALY5PIeMMMmCIzI99Bv9Eozo5GJxhezgYtcFuXyq
2nyOx+/dMNkf9xGaPuf2szNxGhCnq86sifPt2lNAu+RZG80G+c4w7mUFHKbjg2pDeGQTQWg2+Z9l
4TAg7N3EECe3IV4+wIphfmc6Aqmm7ZOr21JtlmRe2eu77VNRcROKh7lrVceJUO/VgJY4Uj330rTZ
5ZcDwu2Ujhxwdhv5XBepyn/cSfPPO8nio3qC3KPapskiZP2xeRA0lEX21O8taq8HPc7AimJzMTIj
fDI7vdEfTW1KtvfZWWRE5VoRCSmiyFesjjJSIe8oHTwg1dIKzGgUB4TERmbBKFQyHZ9Pv3X56Fkj
1NlOq75qYBruQ69AV0iOtMTWFDSPNb3QwzR5z1YPhn2QXSmLvM/1UD43STxf5fhvdLJhqYIZ2sVi
GphzxMTkn23G1GjWSWYXbyVNYwHRKQ6ReKgN6dVpBvfJHiv79vePgit213+eNPko6Lru6Jqj8v7y
/tx963A0VJ8E9e39EFe4dAQZadADUWflUHRZTaSh25yDckSTngwISNzof1cFtKvi5df3f13JnwxG
6yoVbf0IQFgBzal1RQ3dIPXPPiZc0jqwLEvHVOpr7xo5fStScOpTE0RHTZCNSpPtTvH78UGLe+Vc
FM641AkEJGRSvfaqGWwMPQhPWhkXpzHuXD6LCoDYzMhWUlwnD2waNqmtLQ22lkETR/oEsjReKlqa
vLZ9Z64hL3wecxi0OajZc6qZ7h5YCtqd3K+fco+IL51l6Az1laYUZLIkifslqKN0R0QkS7N874QC
syW/XWTZHulw8KjEmkMqbGHvlBKk/WyV2gVsdn4cGP+vGwvYognosYYHoKDJfWH93+fMwN7/fpcl
MuO3u+yYZJlhOkGI41Fu/LHgZRlsM4W0wS1BqiRi1Vl0Z6AFUXdtTMIf7g2xGfpKq7YEfLZxtddG
fb7aHhMruyQAN4+VvaXPjMvkWNcZcHW3UUu4RUCaju4G1wrSyA0S0yD2Pbnb1WP64pRF/HDfGYOD
mPdegBg4j6Hh/IBd6FzBIT3ndmMd8qBHp+uihhtgGeauM+//uJI+SdR6VN5uTXiwgGM3FcoZzc6x
jSXZgzwpIXOOWHdwtsshkV1Z2GmYVi5w8zt2/uhbfXP4+yts2P86CzkcX9lOgJNii1L/7HPVlVqW
IMCdrQe/5QFpEYmD9J5epdegT0trVfWJu6wF7yoytgWBD4tORaq1xO+rwbofgSsYSnNt0yx+DDi6
ji8g55Rd4yguYldljaSDChhy1T4fkI14ZLDKcYNJzAhVHbkzqMesaWExMqobgSK2droZBETkETUK
+4nQJaeznFVQVjtdLbuj7AkHjUj+JSVwPealsSk9NBCGeGVHlg3UBKW27sCarXtAUKtUGLFj8UVe
/frSuGCYe5NQscEeQPoHtrnQpUw/F+r8f1wym4QJhEQKwlZ5Yc6Cj9FSqVXEGutM5tIRzZSmSx7c
hDPeWDrBGlSed/K8gplnEcWYPhPn0nTwuuQqYeb+dzA91jWGC36IxgJyEBK8xX2SMjVxsetHf4Z0
nJlr6SmUDxFsoSDUcEWx6lW7yujzpy6dcIzBLlnHAgbrW3QKew9KuaBqpVs/TedH306vsmGVNqDr
Si+/Bg4aTsJQHMoqjzgGW0ezXaTeJz9i4YPhuQpGsztrVQaRmdTdM34R74khLxQIUQumI9iiIG63
f3xTFkK//qsBTL5NssYlHevXMscIbhZhfAwGtcbRGOu7Iumd4z+vCLWd54HhyP1vSFGs8JnFaMiv
g+clgtuyqPUCBKkSWOZO61J+Nu5t66TkYGn0qiCZsm2CG6OwV2+0/HrdqtVNHu7KIf7MTkkV03vm
aR51dVnnHnBCeSPJFeMIFE4jBo+02RaRO54Lu2m2SHJ+XhVqug9JmoUg3GytIEbfp2MgNcTVKJ5r
jOE0MQ1g1svbMXdJ7ZnHajw2IwKou3+LAK8AEte1qCauBmKEJRWuUQPvqICABEYg+IvIdYcdHTk4
pNbz1M/qlfI33hjjkB+xDxAsTJ7TCsOIs81K0vFOYeLRlXQrfW1gVpGiibtywrE/yq5tBSEfOkru
PTTF/Cot97FB1IjnWo9ZqXcXYVWWOoTit0exXXWXOnF2VjwK30rwghS0OUa+qy7lvtSgF1kqHwTM
5bss70GTxsI9Ix9PlY5yL8tuqDc3mDDMH0RFbULBL0jduDhKBy3bloHhb5j30LPa9f2m1VRZeCC5
8dJmWo9RtcnrhkxU8VzBiiPyyzQqsvmlt8z4FpIJdwrDHx260we5nNRWNW18+RZQw37lARxaY0qY
P3xm+xVzkleYbuZePt/qpAp3qjJsJCsequAqqwP9QT4KOlB5g0d2a85HYxsBzzzn1HiOZC5bRW+d
MWxKcUE8+d7GzsZugTXP1TYAdcdD3I3LjqHqUg7G9XlezwL4ea+keAeNh6kle2hS0uAQMQt9FzaK
qBz63f1EpmdkfZVKcFOJ7lzNmRtv5As3es7zvV5HwDEvFQR0JNQ21VlBZ4WWKH8sWkBO2ADUjSRF
yy+jpiQbr802jW1PJ4on1AoCwHAf02PTp2rsHiV9Q5ZkFXTSdV/rJgSfrkS8PjQL+bKQeU/7S2GE
P2L76jmS0q6oaooHHVaU2pmk2dfBJhWqtUAN8ycI1afILqEPsV4ymrU+DGErpqZmMxj8T53/6T4Y
DXnBQcXxEbJS2ASGBqbWRb9OXphBsTv39sAZZX5BfK0QVob8K3NvQVHzKRQGBZVJ5Qozj7Vq4lJ7
hIMsfyX5O8gvsCv+o7Ng63+cSl3mpOylmkOdZtqaVBT/Y2ik9Y1TIgfJD7Y/FNhJrIghLznfRts8
6XKRui9oxag5R0nlJGc5PKP0yQC8kfCaBtV6kitfB5BpYSssD5MMHaCan6jHSWtqCmutAYE/2UIF
iSWJHwkTaJKZAcW5RUdbt5q272ucppgZgGeIh614GAo5hqogdlNFdFSIC/IqrwIti67Sb6pp4VNZ
BuwZwtfuksD4pM4EvrnptL6/zequxyQSlc0JHr/5UNgF/5+EQrkcJ/pAc/MNHJl3Sx38iFmVEb0+
CLqBA4u4NSEehFANFjIOwuZsxp83/VehzNHljxvBtEG3bc6NGC9x1ql/DK6JTux1mJDNQZssbZ/0
xnSduuSOsIFkPCDAzo++3hK7perTa9xaza5KspXk3wZl9ClImk/jVARfxEWAxGBdp3p9F//lLV4T
JStosYyGQJgBzZKFVIG+CB1+RdxY1hwZY7uPukbqcxnOyrqH0QjJkg+1Sv7j1fKNcscZcN79P8LO
a7ltZduiX4Qq5PDKnEVRtGT5BSUn5NDIwNffgabPls+uU3UfjEKDtAJForvXmnPMph2GRZSbpC5q
+TqYy52Rjkwqpze8KPheW4oB5VvZ9jgFHNfG0U8TILQowQVGdp9YVMGLIOOUisVrofyK55vH5FrX
IoEz5QszeIlDeoiSDl5bb6gneuaA3tjDKkw3Wm8bu0AV0dcEmGdJSMPJsjtt040h/fMh/qZnybA3
yBrbAPUE4FsIZyvm2oPWu/XNGz4szbT2BdVpfAhHYqAnCvM6GCED7T515YRcbXrt6leQg81ORb/k
jV9i9jBE8OlYo2KLwKuham9KHGg3o1SGVctCFcNY5yMmpfi+mFzSa2AXT1dVCT4CVRm/hsiGCD/V
boUuglenZBM/q5mH/q7G6S+WevhzLDu9UEJnaz0zX0aa5wsdippH9vcTJEqyN+ShBrh1jG1Mq3PA
xCNrolLDaW0VUGoUBMpXZbTeZaOq89xi54dNuVZRvmwHAsmXtmiwdY7U/05ZWSUnVXwnNsvaw90s
35U5WciHHBwUY3KJKCP9ddZPXboccWUsPvVXDpWt/+e+BIPwv4VBeBNdz1SpUrueyj/D/VfJ00CB
EfQorc8UgzYmeb0r1Y2AxPRVeejmgxx+HuQ1NwIwOWbQM0g0UBIspGVx0HL2TV1r2H9fNMltOkAw
IshPnv71fDmWB1FYT63Vjxv5dT6vT46RgziCHbX8fGSq6v98x8cXy1s73kfYZnW9FAcIzOXj0BC4
dggaA6ePvAjSRBzkRTmEH4fDDLcFuuEcnv6UAwX5z9mA02ipC/JDP6/Jp/RmzHf/fPa//vO/hvJ5
8trnlwnsttnWJE70ii0Oihj/HAZyfAmFMSPKaBGVdsvKDlNXkcsqTylQ2SyLFJEfHqd/PaFRYnOr
+vG2Rf7KazU/ycJfOa2T+deatDdQ4/vM1k+eM1bkArm/eDsgrexMa4UqF+stnPf0yYqqWYFNhhlv
+kWDaW10zWFZWiOrSGfFpGW55YokvadMt0iTj1tUtkF0UpPuF87PXZR7MM/RTmaiXZu2f6wbN9uM
hULanSVqDJF9Q5YO8qhkvPtOgmjIqVdGQxzB4OSniri+TpA4oE7FVuTorhx0i8lYEEY+Re9jqq+S
wtqQ0L1IywkJ8cwgZLJclpn2UqTNmxcqGd5Y3V7rQl8ZFFIGhZBrF5zqpqjiU62NAFa+Y/+MNvis
1yDmv+dN/q3C/rqI0+cAKDkUNu+AEfu59rrnBiDDNsB6p1LaFkPwrQzCaD0jNTyVRGe/6/iA+uk9
y7Vn3z6arVWsxsqvFtXee7OtSlD6FOe66Pa+x36e3XJkvSZN8cvx9EPknByHzwUlhzvY7AXBY3fy
uxtwHRBCuz6+Iqs+lQCdFgM5gbG2VCLllxlkS8MLrVWXhV/y9Fln8xlaO8xfpzZ7ScyiOsDzf0G0
5INxVHtqNL9sMd6K1IW1FFxNPMWOGpKHQS6uH3DHtmG0miZwGVVfeH51qXlZFbTzMTbmOLSRX9f9
vk/hPPezMVoEi9rsbmY4iUUxQf1Bllq+txEJuazJvSq+FT7usdgZNplffWvYw6/UDKd1i3q90gQh
Of4OTk+IBA+/uamhjBGKw67UuiSVd+VzqfLOdMg1yPuNGpcsbPqOuLNGw68SX/QPJ9cvzDPXdgDx
EdDvGtL0u0lewsoC45WhuSts55C5kAJbApQTjKMLtRc/prl31iU3kL4vbhis8X48wwkdQJ3f6VT+
NFkNmtWHnni7JDmqFfkxfmO/ug7K51zsW7N36GaRNDDp2qsz99PCrt5kRvkK6ep7JxPODSbWwKJj
d496tM+KANrSFRsDESMaekxSUW0sQwPPaFVnwzJOon3UoW12ol9UuC3e1o4/vCO/0NdiDF4qa7jF
ufYRCP2dNdFVQaaY9+q7SQTQwmBbQm0TaJTfja+AR8WCYLFk5UYFa2sdVzE4c5ZB70UONRwB52qE
opEa9oH+ar4SZXQJoSDpWfNeRKg/WpQ7MT8ii78FpKFfuVL9NAevpU4+1tNy9Miqyskad8pgmJZ9
lpcHQl2LAyXWnTIo47an/n+goFMexnIoUhby/xl7HQ3toms38t4kD/LeKO9P8uzzAXm/lEODPdLs
R4ENN98S5X0x0FxuifI+KC/Kg7wXooZEAijHf53GYEb8TDV2ke2N0A74KfKDPFBwsnkrpw5EHUJO
EYZk+UGbpxx5Jp/z7+E/T3k8Og/lWfb4Cg0QKfrzhLTOt+DPXyTPwPrMYr78IA+PeeHzYlaHgNHk
Q3h6+C3k6/L5VDlsQKkvsiEI1kWEcIJ9D9/djfzsMVfIs89rcujwI1Bi+uc58uHH//58eptb300U
/8RH02CgZcyM3WPe/HMqJ2FoJLRRItTUvW7qO6tqisdsGU4RFNUlIBOf2z/EWrIPU1Z1rAfCjqxN
7ol8OTkOmuQNEn21GEChLcza2COzM81nTZ0D7TMcKzriqpVUIlIoo6wr8fOVrQBm1vatK6ZzOVcb
28BpiE+NuNONAbe/qiEcfeKezkpg2ExgKzE2jt0yoBny4oteu3njzbRIepJX8jAzuJukyUFes8U3
1S2qixV5C8pY01my+SU9nHh5n7S3ol1nc5DL6GC3UGtnr8o64NxH3iohXNSkTqdVFwQTjY80PRhm
ke8r0w6B3wqyEsZR7OWWLOuw5eIheLGt0TlMpI2hIWMf1hyjqBm+pODZvxAmF+KKFwNv5S9FoFkX
H2XNwnbTP4IRKR2RB3nN0wqUGPPLJQAja8pMZpc6Tms2qAV2bZ6C/i3ljQwNNt+JMsj2WWZ3L2iT
/YPXGljzSiSWRJZpRxFOzmWIjfRMZuVvU9FBGsRZ98z0AE2COO41r1LywezoVEH3XXHieuVOw4id
xWufygn1Ea4nclcS7561tXohQu1FjlQli15mgrscPQ74cPpO8Z5Vp/fubhJ/FAAuTrH5pFqjdU9Z
UC+jmq0+1mHr3gQZhRFfKTcEVlp3TBvGrk8IcpJDxc3JXm9zMpDhPVN4zcC1GM0zVbiN2TUZ9A4E
01h4zJv8arZbvWt4kM/yW02h/bMKQ6wkY/gMwIxFezkXeWWlt1Ciluoc+Y1F1H0Lhtr6mE+m1LE+
aKB9K+zS/pg4wU8wvOdjTOqrAXU8juwnARP7gtPHWEiKpGlSnpQP1PMDZmvsmkI5NLaDcSn37bUs
ZcoCn6xnYvs7jobaXIv42hMu8RqVYXbVJ+116KfiraNXuR9VJV7Rrl6009A9DY5hXB13mNaEFYqV
DtrlKq91eukcItt/laN23qdqQXEnI+KiaZHyzHLDuRlDc8CZl98iUe80ezIvWFz0QzeI0x+vG5cc
Ohq7PmQFMbTRN/zKw1vEtL7qULM8wZ+Bee2ExZ4cuvAQ5+1JpEmMV0aFNaCbE0Q4QgRSO/desvmt
agrLeeJ3u3ve1FDLDTV7MTn81WYGPkRskancTdKQn8TGw++a9mPodVZ46VvjYDlddya0VVkLLTNX
YdvQgWhL7c2sSZOufU/Z9k3qXos8EwuABNXHRNd04RVm8NxSrjlhjCUpZn6g1KJj1uIacsw831VI
u6lUQh2NLeuuK21wHGNUUgp+wTs9M97vWU8FsLbueeNo93EjH6kzjwrwWLRLyx2eNJaklyax23vp
6c0cBJ/sZUiNF7c+LlVYHOMgwl2m58FKR8Z/pCD/5+B7XrR3DSbo+bqRTOGyyO1naNz2mdoe4Oh5
81r4BDeyEsLSN1X22TYgSiOcUS+PDfLgYl2eo2/bCe5fD9piwU1y2HgJLZSBe/NZHto+fa8c4dG6
E38uyet1nGMYCzqqHJULrAJHkbNmvVctxpmf1dndN3XSmh1tdUWnqNto56h/C2Ji2cxG7OvabV86
LySPCj/BuRu66VZb3l2pDfs9tUdvVVljcFDDcHxrARJw+3TeG7VutrwfYxZ3za3wPMhIQ1O+6K4C
1aPIu71bOebh4eMM6ijdFUGCuYRSeEfnnhpDkw/bWsvF+fPMUNu/r1lpjySuqTXkNNgxVgYpEses
6caVhJ8iyjk3djI9qVGz8RvUqLhf56JL1WYLU0+VVaBG7ZMKtGTzr7MCcerKyMoY2YrA6zvTVeVh
tMrm7BrTRvJXuwCGbB/ZBitKWKToqvN75CfdumrI102AnO6ZiNXd5BrKheA1a4XSncLqnPTMR+NO
uxD5a5IgTpyHeMLJrE5catCt1t29BOPDg33g+eP4eF2t2H1v3dR+LkkYvYgOD4Z8vUPAQctMxRyT
GXCF/bBm7crfgdK+tjQtZWlPoXUCkwEBOkrrTVjDFTAVqMQWDYajQX7yehrc49io7gsRNMM5QU5C
Z4NkOjvQycppo26vihTfRpRtqO5HX/OqF4u+HMTF7sbgtWGPU6pD9NWAr3TsQwglaltSLlOmj2Ei
Ilpr7Z+er+P5mcTXqdOVlU1e4JTUrOLjmkp65+U/TLvut5Icyv1wOMthZBW/5SV5mDBk7R5O9LjG
dskP6j+HNsEMafoczQNjJPbJiuxn+ZAXcWsMPXfcqnR0SX7Tf5QupP1iDm3uk1WpZuKln2Oc+1+x
SdPb8VPvFCd9+aZ51UrvA3E3k8ZmZ1mcAQUUNyOzTfHdddtyH4ztxbZN47cHIhBn5vBDYac1d9xq
9oHF90bpSfhUUZhH/S84nUiGRdHeR2tImMlN5zhOvHEDY1qmvSMIy8sS0ORxuRfZK8hzOzm3fShW
xJsWsGQ08JGhOfuRrBzUL+GrT1oB8KTq0MPCyHYjhfB4LR13Tl+K98SrMCCV4m0Y+l1txexxQ/0n
0LDk6hJ3eq3c619FsUlXbMLWLbX9lfiJfw+myF4oWVs9yxCkoDW+tyB6Vjqpbm9UFJVlxSLpIJMd
qomYKEhcSOzCQ/+PlWswpugp1hZWNqRrx7KSdag7dOHdSV/V0MW3oRF1dxLfsTJODRXs+dG+qs01
klHWTjgaloo7EIZaTStzbiTYuOVBhgzqPR4Mg0awXWPIHpOnIG+wwSvuxp4DfLq0bVa83/I9cSwE
H8bZh9+ixkuSVr2Etvce6+HBNMLqLJWBzqzynS85WlUBu7CC3UOlTql7XBpUCE6fSMWwpryjCfcD
L+Vm6K92mJnXCVLT1ZzP9D5/15p4OnxeF4D2V8oYe0uhRL3y4ufWs0zOIbp2H5j69O6IDqcjjXd2
8/jBiDqulmOq+t/H4jd6Sucry/I1fzho6QOfK6AS1koOU2Zp3Qzzv3hwGbPEYojHcT321Yx9pF1H
PUPfDg3FC/m+HnsqP5lNR5X5unjLmHNHtUrvZD25SM0qbPFZC5t+iowTUv6RT3NYbQKCE++xE9H4
GhBf6aQt5l6Z32GpojspQhAgvZfdK7oKO8XQgd4MzabSlOytMiBZRIWt3tQu6omTVTt6gHn6qlTK
XoIprGkKThq6sIVsYme6cXLQNC+c2spB0ZWzQm2O3Ri0KWBtRnuamGxQTvPZNF/7PKN5NX37fB4l
DsqP8e5fTyjsnlbwkMN7NbVj7WBu19WsWsUOZspwPsgzdOjOuVC+FalQjxFy96VQDY/d+dyk5q/M
y1gW3S4axo+KstI5SZzsTjB1sBbdAA54Hg5Gmi3stBV7K+7NJ3ngfvOhmob61yWNwt0TEF1jfpIz
MN8G8CS2fgYbutPwjEghBlqS5jYzh2Il2Iee4i1JCa4ODlQI7BSVfrGrHJK+Xzr4c4JwGfm9/S60
4S68QP3tgQDx1CcYCslzF3vVtVC0s9y+/DOSbW2nHpxNYFJI0HVaGgO8o6XvoAFOY23c8OdEbeRp
EbY42lhzo0rulMCk/nmGvCafkdfsz5W0WqJxSfZyz1CqwUlnD3yVewbdACwylE0AnJ8dB3Hj7nJS
nGknH02rId4I2PhrtqT1Nu9xLVH8nJpvgT32p6BSNRZ4yM3rsrK3pWliKZqHWUrkrD1DpNSycc8W
TRrayuEOuXL+LqAikIHVt6cCi+FZ9ebwJdRx38zKXRZ25LIVYrJWk3QAYNQUNy/LKDMro71lgaO9
tL3Ohrz2o59eHe1MMog2ls9SAMltSR7NaNz4pCnrBGDdWUeGuB87X9/FVIwuXCvWbWny+0SxB2kk
V86E6D5VQTvtR63Tu60HaHUF3UaBQs6jTfob73jBrzCOF+Hm48XyLQ/sRVFspjQS1Ptab7jkk1dt
+GyyCWlEtOf2v5k6EjnrMvhzMIAji0UeG8OxEUQNqxkyAy90Aaj2pweEQg7zpDlNxrjqRKAt4YXb
S3xSMAZMsnLOj1MlvaBIX7RV1JyqRpCiTKhkcZYHFjvFuZ7SfoWsZ87yCpZjaCpPsqlEaUtbW1MS
rmV7yWhUe2nPRtJqqsznLtfwyJPfE2SG+TxiHYi1D0JO8AYkzlGyxiUbpKmddtPp4U2ZlS+d2REt
YMa3bFa+TJQNL2biv6JSepaPS8HDwLO9+dkxoSuib627rZxrU1FfTWWaLmxMSfHrJ2AP9JTXbHLe
UDIUhLWyBpnszOpXmt5ph1SuNvUmf0rTeq3OyigZslwMtrVx2orGy3zNR1tAgHBzQ1T4k8Qb51zZ
abkgiz5aDZI4oArj9YHeiBScA6EJonRmm2OnYqMYr1MwUsJHMY8lKsUxmewhYJtvEQzkA1i092DS
vyga9Ypi/Ia4jjegmmSbz8BnjbdIlpbN1c414+gUzS/d81Fr2YS/SBVAVo5/hmH1LVHL/FnNzfE5
qI/yN5AHIXqxfGSdupm30qXcISgGY9u4gPikYFXKMEh1UfdhXXwtrKB56vlIMUlNsQDgmQ7a3S2d
/lmxBHAvFoHovWBzz5ecKdHuNUTHBbXNlno/VOiyUJVt1deUBwGkIgvDB08sUH0DeJBhFxTZybJG
99wWRUFwWSU+RE4SepDFP90gVxctOQa7IIv0TV6wI7dGSDVSE1HOSiq7wnDX9n+lkkgSg+oFHcph
QV1WNE/caZKf/3VCQSB9XOnRmsPY7HbKyBtJFwaMxLn6w+6KkFihKLs47QhwzMVve/7AykOrgqe1
7Wajys+rvNYY7ngpK0ikWqE8aY5JTOSc6WD3GqEAlD2OvlU/Py51Sb4n3Q40+sNcncLLn/e3HYBN
3TyG7pR8NZmZQnKrmxDHORt+k4QMt9h04ZyjFYUdGwAMF0NcGm8ZPaW2twrM0AKus68gKk8AChdD
hMJXSfEdYOGINrqXteuYujMsGIKoXcdEGAqVsHD74N3Qx2D9eAd7ItuVlt8upSlNhei/l0PCe4pL
rbMzmFUkaFqqtdNU9koqSz6v4Tc7t0bybLoFFgYiTR7MurYSHmBTndYTajLUk7jLIX1U7ogpQDZU
VcKFNp6m/4h0NcDL3Q7jvvSs+OZhfL84yrCx0bff5KUpV5lAQ9r1sQWRKUGIf2wRit6GcvzuKlb/
GCW4ozaZnWorKZAwSVY56OVULnKbLLUkqbqDpIr5bKyP4VDexvkH/lPkRAXGXzMGWojm9Cz9XPIg
bZ7UBq6F65LFEHW7h8dbGzRC4IgNX4laaffRvONIguB9piA/ISgdXrsEflNs7EZwVgs5/Yet+BUV
VX6Uo25WZSpKtFFundtMH5WO8jUdw+5oVnF8I5QoXMgHiFRpFkbZmdfYxLBixk21ljJkKUj+hH96
EzHZBbvyjeGU4tha1a6HkveeA+sNZ4fAqKigCT0CTKKuSi912yPc7Wgk2HRLTMCbj7PPa33ZaIib
bSgdTnhz8DltqqkMTr7aJEe9N4pt3QTKNcPiQnpwNh1KFSC76SjLoi3Hb7oT+zAmknCvVV70HKbm
zuwph1dj7FztYlLOekEiQT57A7MCoa865gvXNNOVrMDZcp2mZsS0dVZOxJ5JbKuKrDtKIoe1cVac
2VoQlIoZdA2sKdkQhQ7TvnOYKa2o+6U4C2ZiZPYkDqJa9K1jJLQ/h88hCtbuwMyhjP3CAFximqP4
IEn3hzxxu+CvE+Gl94RqkdagU/D1RTO09VMOO4hPHdF4j4qP0XpQfKgAbPouUfc4RrL947NvRXlw
oUDXI6oo+jWm3PKCuxT/BHVy2kiAR7IKuRberJ492spy+9dUt2eFOgKwsg+8dYWJ8zEJ5PMwBOOy
sdOzg13sXTMq/JnYmcYm2I3Z5H9zbWVaTFS2LFN1CIC3812iI5DUg6J7ahWXTOo6jdiQ42YPFCNf
jHMJVZ4pgTm8syXNF/Ist1FtzzWkZRJpxFx7uXocLVDn3G/Hr3Zbgg+YekFiyzB+JVSjCvqb1432
I1o7CstykXS6hh9JTc6Vz/ZR9bJbqwkWp50XoJgl6mcvXbBhHVk0OKaXVq3Ae/iUE8kJoZ9dRCy/
Yld5DvSlfGbSzm9IXXvKcELuS6mZf3w8M5DZYdtND7a9oWjmcYBr7E2xe5TJlDKN8hFP+UiqbJRm
nSpsrWSMpXy4DJw7jsxub8yQE6kfBGzXTeWTkiL5ihTf2SdknkivdiDQv4UTUhtcttTG+HBJ+/ck
em+T9myapNnFJXZw0/cQjyuzW2YRsxE0eSTwzkw2S33IjLrJhtlj9ds3008UWeYTKUYhynUY48DM
x2tT81GdhDeuLaUd1nIWjGfincx80yyL8sjsn20tczGxrvkwfCqs5EcHTyoZAgdPMb6xitKXxNan
l350/c3/OitS/e9Hi4/QbJXFQ5o1iD46hPRk2aYg9wSwT1711Jz1LHUuclNID/OLSr7HUxpVfFoj
wlNwAgWrqU31pyZCc04hHI95kGrXImi/u5WO6jlKvrglpFt5llsVyZW0uM9T15yjOSuydyJevmyc
lnLbLwsA8pqu0IKKfoi56SPQBx8jD0qtkXXcfGLIW5Nn19sprKa9qQfplTpAi9yTVUkzKSSsOj5l
JGUpTXKm0lgvQzp4fwp4OzndSTVlxUZw5zYlhGXYtM+lKbrzQx+MOcOHJB795jsO234mxrm6Vu7U
0tCg1+MENCOSgc0KracrPYHyooruYfT7Q9ao+Vl+96oaIf0ZiJGkbS9t0YuXjU0viJ9KHsK02XL3
a/dCaZRTI1x7hzUTHEWM+ct+WKkR3JIDkZykpZpaR72zAmIEiGyneUagzhZTjP0iVMBiXQ8A1x2z
atd2KultaeyfWPV2r9DpEMRROvOzL14x2U8Ybpw9LLhsO4Sm/UIbYtWVxt2NAvvn5LjzRjD/juRs
XGZpmC5zKkULElctXkdDvMmziBXGW99xv1RQNy+ZamDaTqATPP7vpYNR6EpntVbX1vkBJeDd5O6m
NGtWKdza7yZv6tj3tPcesiip4UW30UaityTLUDShve4r42bkdDoGUYdrRVecr6TnHXDKVTBbjR9u
JIIvQNucjSsSZd/aESp9Ry+XbUt+qtMvgnI0N8bMHaJf1C9CLW2+yrNehxfRjPlFLnWsBCZLQ6Vo
OU5JdsK1Oi4cviT6rTSh6gdBrzD78Iik+aa2jrKJzLR9Far9BJsa58uEV9q04PaNbki3xgQsgEN+
OIci3qcYmFHyk/VE9a16b0EOzr2GasisjTIRUCgva9b/vNy3V5eiEQym4t6lVXQjiaWRxhCmERQE
NkUlOzNPA/nBz14Xx5TOVGsprFZ5JUhVWWcsKbdyWOasurpWdEcryHcdTKpr6zssTPzM/pmiwEgQ
h32YqUV6pU/5s3NFg1mxNzax46r3z+fqmbZisi4+vJSoSZVa7XGYE0bxHNQb6kr6ijSVnH4jTR8v
C8V2Skt34UXMcejSuuUnNSMc4+ESWcdp7n/giq1P4tEZmcZoX+XdRS4c8f8bh1wLw8VUY5Ph7ieq
9ZCZ9FEMiW3zRnaNveOVqPoVirSzL83rQa0EI3OmQIdzkBNxZVQ1bz/0FgOeS9VR7G+JJW6F4npf
oHCX2xQm1C7F1UI/jfbnYA3+KsO8sMWk3F4pbSzkIvaxkgUKt29jQbF9XutalgXaMyF6KpRIYGRc
ZNvG1ICS0Qjew7A8UZAYXsoeVVDngCB3mjR8T3P8Hy0bvIMXFvZX5+rFVnrISQteqpne3wC4LRVb
YYvhsdHVklEF2kVD19QJJfKmyTnVcwcXpoKOVqYl0a2If0siiTzIl9qCte6Nanh57CkM1/smDF1h
+YALOSEx5a9ZK4nJErZDkhTrSd1J0zjFZfIu1Axpz2zdiubucKS7v+UI68qyGszhUmcGwQOa7awf
n3phCHHQs/pbPGTTaszQRImycK7C9p2rv3QGy7xaw+Q8Do1tfSkdOzp+XsJtcEwscH+GmvysuK8X
hv0zn2pg1EBi180QsF2KwnDlZRZJQdr8SShTly6RMfe1562OgtX/2NYt6WZM6IS092e5SaxdP1iU
qdKdpfCd5d6fRz+fJ59Sp2X/eIp8ILA9AFWGcC6uQV3G7dphI9cufTwkzzlCCDkqyinfPKJFaKAN
29h6G4qmoZteiOU0xtXvqCJ1sqTlHZcYdwsH9E5D2PZy0gb7ZRxSC6RKWV/dPJY5L8U5jSJz54ZZ
9mcaGxo1WRdziWVVOuO5Rkp8GIDRLQwcJCfagBoKHT1dybVmpozlhrI49w0rIwZ4XMrVS2oN+Yue
YKirLRaXPav3Bs31sgodfV3ORRDqzAbYulka3E/+symSYCkfIBvWPniiIAAtg5jkKP2fIWSh5oX4
2qX3zyX5H+QzPv9/EObcXj1H23i5ZR3p8Gdb3i9f4iIr6JTM13S7bbeA18G7W8C5WXN/kdHpghb+
um8qfaekXskWDeXW0K8sq2k/oHgC6vZmIKI/1bsGPsSuqBzjBaYyYh87sX+UXXWszSD8OoyVuR6A
vh8V8pk7BMZbW4cEPI2AN/Sxyn6QLQlYzlO+hgF9EMzv7caWNlGmp3YhhTVSGhL4JI00YPyKfrZ0
2/1B/mSijtNVUCf+odC15i1SWHzPP7GHBoQOZdztUmUG46WLR0UhPiDQ6l4CQwX91ZjPfgPpG8Fe
skc6Pm9+ciC/NmqBR5mjJRA0ZTbayT9xMA+jztzC8mMlOReCm4K2dRJ6IC0YyYMRsFBC+V38KV8Y
ttEt3FQr3xxrXAHrN1apPjFBCyoBuWH9knmORhIa9KHdX2ofjkfLGL/LUub/LGrKR6zQuRCisORF
n5vNfMSN+QCokoVfY8Ken0f/3AvY3KzsVisBT3N7UBs/WUJ3QfnXx+42CjR17znoOwRvbdDqdf8V
jMs+G36bRq+8GmLoDmaRTEs5FEpWblrQjRs5ZMFWLpFu4HR01XqhwLbHM5qcpJontENWSFqsrzLg
RrciKe+QSAn+nvT6pumVdnbwLzceCiBcU4dq3skpqdB3Se81S38M/VPg9K+sM6rnxIzGBbZ+exda
MfehaB6bRpksVReofT6OR79Oq6P0L8iDJMnhGv7ruqkrZ8OKQgReSDSKDowNhP9XOZIKDboKsBYf
Ag5iy0u0GlLYIa9EwjVXrUPnRHjEkkHlrpdRZvhslBRNg0GlHrDiGVclH41r0xLNlBjm79QZWjg2
bfEFiWlL8l3450xea+J6jz60RBwpqAsB5dpO/H4H26SgHtR4VTrL1e626xGhrpTuD13Dwkj0wu/W
MZ4cPAbvqARxSyVOv3b1nMxoUxkuqLxQ9mV6+W6XnbeMeqs6ampvvdajtzA3nsSimQkYTKe0o4dF
xnBVnE26tfK6KYSwxDKRe8V4ARtQ6kjISQGOiukgr8kDMRjVxQdlo0AwgBBGxDI+YORlLPIufhPj
5jGGaxjk49INwuFgjOaPEVDfSwNl7EDX01gHJL98QMiN+ZMuIiVUtkydFvcPY8YDTqp1lOO26bNN
oAhjW7JxuGQJaCUHdA/QkGDCd8zw84FoRmnwh/gR1tO4lCHEcgEqD2WLEllnRZaWAXI8cgvwewRg
NtvyWGoGMSQ4u3ojaE99re3lyGuYBtO4xV47vxED4e/NyKOdKt+HoI0oBxPMojT4Mwawcf3ic4sp
z9w2p+6lw92WwxCheaNk/qFCXOFPGqjB2S78qC737bSKINqSdwCj0kughND+OOWJk79S0kt3Sdxj
1rTykniTGcfYhN2uQojI3KNR7TO8RuyyZvAvKUzOx6HOkhTOmFosHnUVvHuEwEbdrafRsvpfZ4Xw
U4RDg7ajmVpmKw/W67YR+RcKFXOdOwrRzlwDz0XLw0lsNHClNPVaDwGN38B29uPMckqH/i3UW6QW
88jJkZZEUFblaHD0X17bjZsoEuYJTr76wDKNjvOtdqryZlSBeapoW6Dnp97y2KOLzPE3WtMRiOeV
inOoNCyp88qWML49fPgB1nuIr5Rsh52jJe5b7dWkP80Vs/m6Nl+H36ilFiEk86veGXa9KtvRWsl6
fmhTEf7T+RC22MsXkQSa79Wg2H9eZ/nqNp1vrHO1apZBMfwOXF1/6mMr3uNQdx8zuMGf6zEUse2v
Ma7oW40qHFFBfrqVU4wcpkMSLSxvNJZl7Hdfzb6jkFWxcJn5kymaWYg+inOt5+wdQe/lo2uNnxZT
182qDeNAgHG+lv/B0uZdfPQlI9wprap003tC7BNqhl/KcHiqiIv6cLyWbnvpgbCh7UqI2KQw+9Pi
jpyO7KE+OfeZbfycT3BdPk7G+UpvRuf/I+w8luRGtmz7L2/uZtBiGggtUgsyJzAmi4TWGl//FhzV
N+uyzaonMCAiRQgA7n7O3mvDvDL+mtjBq0z4mpt8Dzu19VTo1hdTag+S8IZS1H6cra54iadhS4Oy
eK98n6AVQIsbYpPLdy3LqISW9DrkL0Xh2DK/xUuO0a8/dHytJys1wlPrGOWtUlsianuM6ha0ou1A
fe+1z1k6IoHxPwqQ5RPpvL9bViclCiO41QLzCOSW2nDnSxyM0wPmeRX3OOyhpK7v3VhzXkeRkjdd
VeYhRfVuAg58NU3lXtP04lHrlewVzyi3CC19D+oouLNgNK6HfXz379wC87/9TPgmYBybRLMoOkoG
Gjx/kCGCujJyO9O6M85/u32Ohdo/K41jXswI+X839xt6beYudluUw0PJyCePe7FUzHTrjhOYnwNp
s9PiwblPmmRfq41zcZOFXd0HREX5+WdYhPRAxvFD8puIcqH6oIw/bQ1KQE+f4QGK0A42MAJP1M2k
oqiIGJbIE+x2tH+yD4UO19YyKWOOiq5hgE6ehOWLV6tvtmImmHFVnQ14VzzyBgjNXaa39YTSpQfO
djJHZ0OlgRDhZZAPSUDeGymGT3mYslC4r97//ZOVn9wXc2P5ZC1HNVQVDqjGB6z/wTUzZ710DRqm
53XmjfZWox8X8Z1ymblFIH6R8On1sdZ9rAqYpITLV9KDRS5NHec/e0aJhsWP3ld9SZXqWBaUPt0L
87dDZ+Asm4PYuGjbMHvdxcjQCgv9BEgpIlrkXshjZJ8mCF+k0GlE6BCaBSGkc6F8sAZeI0yQuCzk
Oqe6b/vUvqgGVH3wzRthQXz05mJGtMQFPMLTsMDJsZ5ngxfWuPpaYCNScgNkC8SDBgP5XMJCBWXl
5FMsJkfyWpWbZgFNW9yOlImIMI7ShwoFNvNjv7+MAQtoGYo8O6QN15OdPJbz4FBxhcSCpqo9Fplq
bb/8hmWf/jYNp8ca1hTA2bPyKE36Y2tTQB2Ut1oUwZXk3WBblm23p5nY74s2CbeB2YqLnZRvykhl
HwWZ/pYlgEvMvHoahDtsLEiLG0BUwIDUUrkXmupfu7oOt6zo3R//fqbofxLwMFubGJ5d3cLKqTva
HyZbmzUsg2wSnJnvLi2f8Nb5wvhQsij0Oh2/vxKWQDUhLF31SGAxDE0fhd0BWA3JXHMw74WhFlsJ
rpKbtGt+ZUQ9rmEiaocRaVB08iiq9mNd7QniBvIsdf6KZpXyFfJBhyJY28fbSkHQtKnb9D1HFXlk
gjls+WT17b+/aRUw7v/7b/SQ49ga0BSNd6ySl2z8wW5KbKOy9JHZfzz20TlCnfg0zgTx0btH9k7y
8UI4vsiNNqYYQ0kOAvdJPXA3dPl0nvUshiSCSTfXUPEyB9AOBrntG8ckEwJWWf29GEscd4CELHoO
W9aj/dXvtOSBD+JWF2lgfXNoR4T2eBnmDVreHLeF77DVlmmg3PDCC1hr/l8S86WQ4lZ2RnYv6V4z
OY9H9GmudV6t9itxhFGcbvqIsrE1/F/olU9qb83k5eIKkne7QqWcmfolAL8k9gZV9OGuKwBdyGM0
0MbebxrW+kOOOTpa2mBdG5chQFchUHcRaLbUl5t4xFzGxXKVh4RsBIdZNCNnO6qIsjZwFyXliVj2
8UWdw+A21wohwjNdRotR2ptb37zmPtztldnh+JiQFLWLfoR+uWmjJPuZo7r0YovYAQkIoRQ8r5LR
zB6LPRK/kbYqwg0pF2VdDkrAT8Rmtmity5gUNJQEVPZ1fJKAzjpU2pstlMd4Khk3KlP9r2frghE8
t/CyCRSTqEansy4sZ9fEanlxIlNLkFCp6i5Dh3eaUaYeIAK4TxVVvU1Ztdrb+kbiefxgWM+Oc6Z2
1yBRM9AohrHDC7usm4aLHc71ZWhB+0r3itzIxwt6EV8P+ZAYVlxh6iwCJZ2E60C3yQ9XzQUkBYR2
Sw5edHBm+3ddpv5LpE4TE0RjPid27DI6jrdOIsSQdx9i10U1wC1un7G7l6euJqZnWpfOCV0bf1J2
irOASao82RWy3hQQl0+svzAL2an9l2ncI5EYf3bpQoSbljJn2UB9S0HOCUftHo3B7W6YdeHOhdn8
IZ8A4RCe9coYH2wK7Fe3GqaDHhcDZ7tGdV/mYPR0FTagqvdyHRwTJ703RAYibRkxxyQLHiLDPNTx
aG3XkyEzwUeQ0Thv4TUEu2j06SoY5mDeC9tr3eCFIrbZPy1F3WoGUJNRgysaJOMDChI36MiEPY6Y
CFZFcAtNzmuYRB3lyZxF7rTFB3XpExYcTcjUAMIH6nhbDxBSow8LyIYaX5vU3/fWRG2eEsI7UokT
4QXZz1AxDkFPXFk6ir+IxpRXYl/TpCcxe35VCP3dKSWE0SIzvskcqRoBCGnC5Yc8UpIIGRmUQzDr
hHPOVZseElb+b+i6GZoFp26VzRelS9zTFLa4F0Acg6E096pNUooUUPl5H6B4+1Ui+F9fLA1r5+T3
/O9xtNrvHYSqZBT1daU9acqobGWxQb6ESEGt16lKe9KSmgxv2AN7symbNR9M75oWfwILwrRpdbq1
kH2/dGvJ1LfbLBrrrVSstXOfWVvFbnFTWfU5UAiZVO05vRk9MVE+ZaUrgmn9va3f6LHUb9ZgWfDI
f5UFzDMZcL5slP/s6SCBr+S/oUGt72LeP1NDvKnY05ARVVkJEoLEdcyOjCaO9qoB+3xajuqh1Ncj
ZRJbqSZT3UKRzw3cC7woCv0Dc0usEstGkyutxG0dmFM7OH+b3srRikepSbYh8Og0PzRabF4m1/j4
Ekeqc4UFsmOCEbcvMwm6Hobg5qXQwGfMy964PCafDcryd0K7876ftOq5JtRY6y3t1ade/6yRZ2oG
0HhE7zzIu1enxOEWpEJxoKyhb6p5SeoIJlv3eidlTahYXX1Q8+hbZk0slwYlhT80JtXBn4C4kG1l
XoaCiL9lkU/oR3eDZrz9ktuLAcJRWyEeo70UobJxn77uRcqUVpdmsv9xe3oyrDzH3jcWd0vy78G0
VYg+LpbcmGTgf3yCcnda1qk239Us3JGiKqdWdZJXfgPJ47LecFrm7V5t9/o7GpDnIfLjx5a1w7Ni
AvBeHrbJb9ok5EhfU7qeVzrX2SaY0XtPKUAgWU4kbf6X1gr95pbzLU7j9KaWaJ6aodC3nSziV/p7
aiDIGPmcr0OrVe8s2uTdUZ8bFzKO7ntNZIXbKR2QK7TMVrMePYmrBDojHIuGDLz4zqdvedIEq75G
az6R6TB6Q1p4qZd45wFY+iWo6hEfYqjRskjmx9gmCmlDmtpD40bibmiDbm/2rbhD0QM0KVfuM9Ih
HiPgOJcgBAqMbGh4KFDN7+Zlb8Rpse7Jx4Kx+/vZsQNSFiSKjmH5f35Y7o0RQvAIjtMWU5E3Okr4
rR1R1kRxwQJ5kRTWOJ1BcNj7FrxLcstcS9zX5U7eAuTNQEe/e9+rSHG7o6JVVA+WO8y8bMIMxbRV
h3tqQeqx6BRnkW/9vYf4gATmop8OdjW2O025ONVEe2T5RVVrBEYdjH/7NMyqo4zha0LuV1odFduF
bO0BhiG9K4t+Sf1TZI/BYyH+Qsg2p5SYcwsoA4LTua5ZZyAU2haJOLQi2Mp739drDBhDB/hQ287q
xTEqW+t+CGwXkbI7f6/HcZ0kVYGzdS3C5Vi1UekW96ht7n3Xx29kCWtNPkX9XRBeVzI7WGibcgP0
cdj19tTc0IIMs55+ix1Np+TqLDkTSndI5hmpoW0EN5ky2KLRPaHMPMuHVL/YrFCoYlaTW0DM7w7D
qnYved70oSJ02VT6/ie6MKo7BI/NgUZDdNcNU/nMgHMhyHX6xjRM7I1lhFUS/bm1dFHsQLS+KVzm
5zJuITnLk28VvEDOaT15G5AboHHnQBvL63pnQPrkWObwSPQSuZ3kJfBJE1ImkDLlpfghP+DIGRIy
R5uFVkqEofmpGbBiynHh/Zd8Q2OZKReln37Ib49lbvtUNyEVEa5YxvWuvSlx/VO+z0FD42HMcPub
vFIP6ysUiEFu8j85GT6NyonP4RAlmzJSxqMR2/Y1M85CToOcJjxYelhuI8zNAHO6TdiOLs1dnZrS
IrzI/ZQRyqq/97UKmNjPcTdZ7t5oh+ktDeLF9mkd0yFQEfvb9aM/oIOvqOQXLfm95DN8kxGJWdH8
oHASnStNV3GFkQW+DC5x0arPNUfNckS3UH0ubG0TYjk8JW6Grnq2jecpRiocNv5tXhKXAtQ73I8i
Bdq58aR3Cyc2Qpy5r8YI/bHVimeufHAzcfBSZhU6zIJ2f+OL5iTPurKybrHiEvk4RR/AAbyCMeGD
+SkU5FydL0Jvij0Se21TLhunmxRWU8thkCrvjoWASPeZx6wcqGBMBhx12VKqqOEWqNl9luNzalJy
BKdR/xmW5ML181Tg/Y5Ry5FoPjiIcg5za2MXy4l5T3rTBb9HYFsr5vTqq/V8LMsQPTfhOt4XfgzK
o0X21U2mC1pFShCA3V77ZQixltOcKRV8Ex+u/Yp6o/Ad7JwBBl6khOq+EAEaSghU9Q4tCcTASpSf
TPLMq2twM5C4NfpxhLaLOD83CsKnMlQva1maBR9UIN2/JRkdoEA30IzkyoNUYxMjGZwzeK5Vx8wc
Llm4keIg2dVi5ng3SZJ6zKJtE2QupSXdd4Nb2xuCBoCp0p1IgwkyegAAmG6j2NcKrNhBVd4zgT+h
wEm6lWcIVUtAidH8gVSn83ytdo8SvIfHkiW2O7/onI1e0EYZ0e9ZenB00yYl2UjWvSHqFIIIA6jA
sDBwwsqFGETzW62DwBtUFtOuPt0qEm7mhe2dQi7G0Rgh8BoKA7Xo1N27on5cn/X7uDs7YaN0awST
zAaMO+bMlD+zvRF106V3yCIP9Z7U7Ml+kEdfj38dOhgKScRQgl2rLvldtdwmC6szcHSFpBOvnQjE
qxtmORnmp3ojnzRL17+MU0V/ZfnZqa+yPYrTetNM+nTn1N4/KvnWzKAIeomoP1UDyyOPwRif/HTK
b21RPVetMC+yUSF1WBj5nq1gsi6CMu5DUhyVrDROEyRITll3+ggjf18ieHqTjxuhnXtlZUJeNMV5
SsX0Qm3yVivmU00oxOnrPJZugZYeYpEJa0OCUXI/RX1/mqB0HQtnzh6dmmgF1R7aH/Xge9DkWaSj
rXwIpwlfvv3XmADQ/4rJA9yGmFDgIu0BhS7yZ5nXJ/ekBNqKCRyRz5LJ5eN1aULrW4FFB0ougjUd
uycRdc4z9tGVTYeT5KLoyI/83EfZtSx3hcqpFyZW9VkY0/hQD8qKbZ+YFU7gIBG221VdbseRr3wj
eYH/eCrrh3IrH1TqmeGydDuvt+3iJpo03lBC01+RQqGLrnN/DXFME/Nk0Me+k5TioCEdXbaAetkm
miu6NtGE+T2M001cDv3VSm2jBT1zslw3u6FZtG+ZMB9FHZePEYvaEe/TK92855V4TD853ccjMlzI
RZEn9SgyHUfufT3x9VhT2U8dHrNTGLmE6LndebaASNlpj+2lWf6faRT2TXMQdsGBeAKK2m7/8S05
gUJIfHKWKrTU77Fmshi96nF7T537YFlDdS/vGX5ANcg2wCbO0lI1hfahH+3qngEw8hRIcEeke+px
XkQlojUUEKKJ+jQNAndKbKpn+ZhmVOGdQiaTfJKSuHtJJvOnZti4rHR6p9NUqC9DXnPJgJ3YyUPH
ruMzCkHcOMuzmmLH95CRidtRVeamtFuygbUmEJbfvY7uKV6MtHJT+7902iEP4fKIM5jBLYrGO31w
rNhThYVsIauU/dbsFUp08kxIS/+11oSZorNwlatvKbHnqIRpyA8BOaKxJXyLcM9FIpCUTv9YjPHm
709obh7W6yLLEGYbc/CjdZXqTvaGjMH+wPj8QgBgiKrOz/zqDR/pBtev8q0hv2v9zT5s3Z2U2DhV
htPLmbu1tyQPGc67g4kQ9TLHXQBlpL+EUyBuUaJQEK61/GqN05ssWdJhHvZTDM7yHye/Gr7V01xv
wwoBiBwPKhMIRZTX91T/9StMk/v1XJantdwIsWR4im+qqvdH+TuqRs7TPHW/FYEzmTC8xSufV1O3
tRIjPpW+GR5wiFVvFXeEAkz65u+xL7Wti4z8DAK0w6Mivmc2ZJA1BrSmEOR1w4ySRm1LHDp1eEqv
ypJdVS/hbnB688f0Kvflo2XWE1RxlulWud7ufD2Nrn7mvMrP21Jb51w0IJMEUPm3aExfqMTh4qb7
GtfK/GooqHFLJmm9YvtH3L4s1yt9bS4mShHs5yoHdSPvLjmoHk9qXo2lYCD3qhCUet0Gh2b0G8DB
oIilCCZyo61jdPW572u+wKWYlzuZs4vmyVjPsdC1643N/OQCfqw7uHZb7+VIvwz+pZmRXN2Aw1zt
Ir0WxWcrwIiK9KoWwzthjxmJ3C5iwaVU69f9LvJBIfVzvP3jFitvtmHTkYbTpFvVx7xUGpCnx2UV
2DWXeozm96QeCZwonDvfah/XHnhPPu7eHVwm+r0+nHyWKJtwEBFrf0Zh6RmCfOqt3yopcOLsOONj
jTLyuv4BSmzMaQP3hZqxcStb/ZeBr43w8iw5oIs1H6mNyFNppP6KCLoySHIhgqoyltXkURh0J7Av
HkVRW7/CoPJkG0JuOnNmQJbTFJGb7VGeo3ImlBiAj8YEKSfQT3FYC8gsuPMzApb4/yIXmks1/asd
5TCrs5d4OlVy4C1d+6PaHrgmVvzB0E9zGrufyVMvio9m6tq7MeI67N0REa1Nn9GifZOhfvaJ5Ch2
OlP9W8CUeJkcgmJG8tPGFKQqalx1zY00t6Zj4XLawmDITkpQ3rS+6B/kQ9QCy71qVt9RfUxnMYAV
6XtcpEhv3U99sZgvfxUgT3C1iSITZtGd7ZCJF+Vy7dVa4Jm5goZLUzqqHm0FLoioV7rWDm7O1tma
FfEBRmKXuzRjCl3bR2mLatU08OxSUTxEIfND4pc/emxCj2qkxx7Oi7+EYy058AH4xXnKQJ0YR6Xr
4t8MKuxY45GqtLPjlxHHkt98EDhTPVleCgvju8hpzMv1rV4g8XToTCTlmDyb9Hc2Gkb3vaXglwab
BLSvxuGy5EILv6C0Y+QWl1k2cR8PIs+wA1xIJcRZ8Hwq/nYYNUUMfAAF06YgRnm1IWM+Kx8mZHui
ngTJ7NmLHuIvMbrkqcMzf48nLNxVCR0FQNYLGZ8hhQql8dy2+I+KafrlTMmHfMGDKO29QIqKTt/+
mHx0uVhjNnJlrFPXPvhxUlPzQt6UU5oQhhPthkzZ1bbm7EypebZL/B12sl+7A6nyA5mGfXCsnHso
MUk7oHHZVhq3MhoNXi7PpLF2rScHIH5cqMWtFPU3a/FPVFPjsmAig9hZDm0I7IcK1f9GPisROoaf
E8Ul0qsW+9z6hDp6sgaKMBJ3YIjOtzGG71bHKMEKM1B27eDau4JoiLWUrh7CWPslU6EKpsqPikle
phV+783aoKpMwaMew/xipv5PPA+LL1rcqabNX0vNXD87C8i0wHq/vEx0Vkp9wq4wvNvxIDYjvsin
FvLnoZ9xUhcOX6yo2/YJsAhph0vbCW8/fKNEsc9akhi0tAlLwZPdfdAl3WcUsK+qguKjlEAWoQgE
vk4LJ2Uxuw4O7ekMT/bQE3ftto2yyqoT1VKvqMJ2cpIFwJDhijkaWh1ACAlQDdnTJlv5gLmoOlqN
IPgNP9BLErbNhkK69uDMU+41PQpZ6BYfASypfRen6ol6wYwEy/Vi2hKU8vX5pa61cqfqVXQ3T3N1
IuCSq6ya/D2TmV/maDKEw7L31Ly4RBCvngO3gpBFkO33nMZxMQgCR21EknD0nOA5LGtnA2l8E5ia
/erm0xMkf+MuSYaEtB/7hPHbvgvIj9gjOJq8lZi9BBtNVIKa+vLvPUj9z8BOhz4NTTyV9rymGLaM
7f0HZjpD2GmhrzdPuW1+d0snOM19FMH+CUHKzfPGBJG3kQXGgsrU1o0d9cg686wqgXWXFshqSp8U
pgOWZm3P259vQJR/a3HxW2jjp5xl9VPinJcjpHKbcDSzn1A2PoUW4q6zGZR07txX0o4EymIiXv/9
DarWn+/QNTRLdxWNhqJh/O93qA+h0YzEt52Z+gwnkDHGJYWIyaRuvIHkL7ys6gymFGn7RF0VYQEK
0vVQiSJxJhcSUSu0j7htXuXNlQNEWM1r9kYJsbnFsmvVTZ7Zx9+Yblcwsw1fJbmPoCh6Xk96Ujw4
dqY8anqdPYOuOIlkTF7UquBTcY2jju6RWCLHAcoYDq8KqqgN65fhJ+M5SxzUesWi9Q81Z0bXH/uX
Apbjfi678d40QyKb8kZ91pe9USBKq63ewXRuvUlIc6tUZxTe+feG8HhSMSgQGOQeqJB9T26OCo15
/7VbNr7iv09LhH1dNM0j/MDgoZ//Sk2TaiUm0I3gEtjUyBeGjawcup26L80qvsba0NwL3zmnYJ/W
2vxXX7Eb/bOm94TQF1XRfNcsLFdDPMKb9nWv6ytm8dIQKq2hsvWX+DVzyQFtoJWl2GS0v+ucsuwU
RMsbDu1HQgyH9Te/nKXp4PPnNAR9mzwNw/0gwjMY2/o2LuI37kjB3ldR963BhmYLvgDu/3zqRXoY
9WB4tpfS/wjJ+mqqTvrNIpgkwOBMjzu/TgFeoz5rzVuWt8pTbRQvpIQa34ORnFnaJ/qpCErlYEfj
6MkqgtzMil/ssbUFa6FBPtYldNCVHPHMoU4mcZBzU6YH6t5oaMoYHe7+WmujrXRZjoNJhqeq3cl7
WsOl6tGM2QwqArEoU9UDIvRFKrYtsE1TvSuTV3VqfxXSSFDbtIxYUPwf15T7v+D0ZHCZTKB0Q1Mc
ZD5/IKAdbY6TSdXc0zpNKjXr2QmAbsaBOnx3mxDxdzr5dxY0nvX+Rw2PJjhBAdEBNv2oqOVjqSXz
rRjza9wX0aFpAw0R7KBRcoJc0deVtcBA50dRqc+wDqN3JV/aCsq0Qe+MSHVqBhWjQRpdhkZndZfp
YHmc0lh8meIA+g4kbSDUs4yModjU4achMFTEj3M40RRMG0rGY2PtZ7//HkFo2wYyHdLUqdUl0Wu3
yPSSVGHez/LvWk+X2rSGFyV9L3Bs3ztUOCi4JdV3za26LQiX7mxWmoCip5c7GTKPD+opMNHxFIPt
XIlZs/mq2Qv/s1ewpvbyRH+SRW/ZIWtiIHxJGVdexXcuYSmDjaFnYtQ2ne6v9QJMlREHsTHnW11Q
BAVFR4CT+5vMVIombl37rCucxpOXRrjEGAg8cnqGCEZJzHL1mLLInK+Ki79J+aUss83chtirCBBm
nbB2QVj7657AjEnEomnt9IUdH/XZuV+OQsHjRjckniqzvrmfyn9IMyvY0k3I98Ew7mXhmsAJBmU4
1QuMM7NFfhfX2mWdZZhZmZ7TUJD9qbBEAmKz1eecpljZF+TfBJ8uL+4B52C6raw0v/mckSpseCDL
Yee6rzGaFS+sF12cZjufasf8iqV7cIpcDXWXAD+3TsFiI9NvumCdxukb/Zzin5qTE0JRzb+RKxCB
jGDc6zUX52zm4rjQpvRxfYn4p1T6aouwuEqqfi9n72KgsZb7bzC3oO4YgC/7nNCCiZbYUcTFdE9J
dvdVVjbDhpJ14lySei8fjXPtRzk2yWorG/C+pHpqwK2eDwDS6WfOJu9fxRARdAdZ4/zayOJnoSHa
gcavnkmdXyCpfbEUGYmD//fLHfDsnwsnF2kWI6thqwBW9T+zKDpyhEWA7At4r42W3QQrvtZulRSS
hgNJYhdMef/QOLPlxV3jyWWsCwJmA/C4PCASKfezYs/UTHH9rp9kHVqJl5pJu9Wzgi6UZXT5RR73
XMxreC4JAOre1svKo45Hu8ScR08lcvq5IrjAmzPb8cAvvsvBW25M67NMicI1G1COsI2ALTnVyMol
MU6jdm0nqttUgLGKLepDs7qhGdevap8aFF3D6FynJJzK9bJut/igYtd5JVGIsmi4JHL2O2mdtjFl
MqA3r9akfeQkgp2NqTPuZJZUGRn10cQd4PquN3GB3xzbosKVOyySmB2gVm5HpMX9PitG/5eb9g85
1jf7iCYSGYTvms+GGUFuI/PuQvoRc1uDZN42TPRDM6OFkj8yq7ACQKTg0VkEBfFEmCflE2DVMWS7
RtNfM+jqlqufHMXv34tW+VVw5n7zl2uptKP11yYsRlcriUsUrqNxUBM72kkbKAy/4VZmbxOFoQfZ
kSImoN3PZrA1eobFNdCjTppbW/W3WEZn5meF7sJdnkVI5xeP/aAa3+WVwtTT9KzJOnHHaLgV9Q35
Z+1raXTj5T8PazK4MIHH0kDfD1Q8IUw99oo7jRgq8xNTkPEWLJucMDO6asu02jAL/x+tHd1sDqs5
MjFC/pGuH4bPv4ceeupTOT3LGVxiOhuiZIYj0VvWA9ARgriS6S42kmTLLRS/EPy0O79qGLOwzwM7
6bXlsieohE4/E5DFLS2JaMWwxKna+P1j5+y0KZyufgJBvV6Roc8FLbXvsUtxOyXKBFaKcdNULhg9
UrZGZfa0TN3weW7QVfnFKxLrF7n2J3ipvE/z+IX1VE90JhWLvnB0Vu+ioPhjD54ax2q/VUZjgWST
A75pE/tTr/PxNZ+AsbiziM5ZrHYH2VKuuibezhE2Ide2NwRXemPSFU9ZgkWeyHb9c6CS4GqTAm+6
Fzsx6diEO1GeYmQIu1XhZirVDcmE+6m6+xmb6llW3Je/Z6hB81kEgDa5ke3WwTlLLANL3oz8DiGI
Y9NXDQ176xZ+fPUn0/103Kw4dagC8HGF912IrwYZMIp/X7+T69+AUq/TcFejJlufBPQ+qRSRLwZu
rLvBG1btqzy562DInOWsM85zcSG59jmtLYrWadofkXeT5So6+C2t2x2NuVRP2GF39nL09WOCxc3G
hPBxFlasPwB5YBpIMOzQh78KgqLIKyRHAGnVZmwIxpajjVvkzq1KNXqHdv0wlNCscoI+NMp1D7Lt
nEAXOyqsyxEjjunn1J6NOiOB3Yzjkxt0zoEeCZMGo8lOaLPsrZrHP0tahy81fQ1UZtNOmvCkwqVj
2SKoWF7sbo5wfU/cQ8KAWA3Z8ovjGp0Vt19KjAHX72aCGXZHds0rujOSNlWr2hfVmJ2G2P/bVDJw
Qh3KySSBMi6SayN41bbaEmRDq/PT1Wlqy7JCX6bFUb6OFJ0DQpQx2+eWX90t1QupwLJwbdotwFFP
0aHGq01qv62/G8f+j9kij7xZSsJwWItz1UGLLN321qReoprBIZRInXx5cVjAI0/EZvuWG82nKLpT
kGfd26TRslgflj9AEIco7Php/fFhrJ7Lxr1acXYnl5xyo+QFRk+fvKoG8ItTt+aRc8DZ2E1wwPQJ
PaOv/+ri1tql3WLM8fsnJfgup9ly5s39Sd1wVejbvmX9I0v8qKjghthFfli9/rKrOaSFeo5r5Djj
rJVPwDP3deH2aFADAruWOO6ApsUBOt9JFiyKsLHIjLHB5Ov3s7r052Lzg1l7DzQYP49hYTVzTMKe
+pY8TQNTUdPH5n5Ihnq3lt1EzqnQLDGFuCMRWeBrndLpqmvp5BHoYe7kail8G+NKvMYAEKKUhUzk
KCHfV9Z4NJXqhyqfOpTHI1nxYd1uR78i7Dz8Cz4VgHFqZJB08gmMK6HgVgAPqlLq8WCo+UhIEIkZ
Qa6Px2npAJtl154KUEeeFC6CGzSf031jhAA1qYtf8coUF5T1WFbHfdUH0MuX9mJqWeVWiXvjl6sV
Oqr4fQ6Q2kZ3efKXGVAIGPBiV/Nbp+TqRvKw7Yhmt2UE07FcTGNyYxHuc10/g1XZbaFBIz5kCbz3
S+MSGEl1TRKNsqJdBEcCzn93qpac5eQaRztfshNujYkblNRqyI30NcrHpALJ7qK7tKyz1dxoVyw+
ZSRPHfjTiehaJMwjyEUc1MazBRnxVFMuob5kIsfXou9GDIKnruvfy46uMnchfl2/xCmhGTqgJs4w
ZN/KTGTKuiZmOhUeivg1RQlNowb3lAr6ceOLmXjlRHlzff0gMRalXf6YqJhexpA+yT3p6qgjFCvb
ijgsn+VeXgXfikx54r4+XwxDzXa57hQfIhzAar6UM6kRkIfLTTpaB2R5/dEprPas9jQTbemYpqN6
tc3Q3Tt+yNxfd5p7q3CRR/W+esF3aW5LdC5Fa5uvSAi6W28wrbbnJkM0smBdesPJL03NC/f+fWbK
qPm/V6KO7kBmoKiPh8c2/zDvNH3R9WMe+af1XyVkLaPmnNHssVY/F6gpWVXb8Qb+p06RKkseyDWF
kmdM3xRA0HtlZt0pD7NUuRuMNrlzi0HZuYtccbUi2nG5C8DSULYcPzOjBCkqWSp01g/EMOSs7wpn
q3WAFIeuDa8WyzJZ1u9hVo5Wn90SisOPsy68UR2Z3nUuDvVm1wRgIq2s6k9y6tr2Yf1oNU/yQKUr
utFR4J4bfci8Rg/bc2s45q6nir5NcFMcc+LgtlGgdVelxQVAYdbagHKBRyddkUXfW8AqaevABki2
wgd9lNsUn0jLKjx5ia4s4mSbwtxAlrjEPFOdpokNzeAl0bnEYc4vKiE4q1rj0gmkcEa5P9T2BeR0
L5HzvqgxfjiK8Y1FlXYcFpqSWtgH6CjTU49UQtXn+aSpA7SbDu0BFlCwhQEqtXCY3+ihW0++CL/h
IKivcuPbabPuCaIwd8jqOIOKITaAIcSD5whctjadKHubA57fZO10kuKEGaPmxg0i84CGLadr5v/2
cxWRaaVGm64kjhgxRfbAHK7eWWrEQLWgI3t7gDmupbdZtMXNF1PdbQHrBeABo9LLZTBgHVX9VdO+
dVpMxlvUCqZ0nYLdrS8TdedXmXtvhJ1/Rk3zKI++Npbe1wAP9Kq4x2Z0iTsVlqauApltDePFXGCQ
6eDcVMuPnmbsUk+aKs5mKvT3RjsUrQnekBbG5v/zdV7LbStb130iVCE00i0zRVKkgiXZNyhH5Jzx
9P/ops/W+Xb9dW5YACjbMgl0WGvOMQnaSg+m3fiAWEz/WtRJfvWsh9kRybUyl1F6qMhlzGbrmaDm
7MnKFuMF7Npe0ZNBR4S7ajHdDZmU6K4YuKg3Yz3ZtJUxbbSYfRkq2m5317Kx9G63mGEk6Kw0MP5w
d6xi2x1eukxHhz6CJEJshBdY7BrJZi00qeUlmqEoxDnBTHcj+il/tRHo25Dk7jeW5+UYdtqqezSL
+hvSNeoNYrmfqfWpei8TXwzrXGj+66AFzi8nMU/gL72P0LfEJnd1JkI3Nx5jg+6+lBwWfuMdXDKJ
6Dr0j2ptP/s6xOppsLbqNGjYQarTKbY+8qS3nzUPjptbul/4WtoDqF28oDiHP0bHXsfVo2IlB3b/
G0VG+iWBfLVzPYNReBb+2h+kHq/X4o3wMguihCt9gcihMhYVqq/NmlcrtHJlzfN4UERF9dJZTYMS
E87u0tQ4IicYw/c9dBKZGTgIpAvqxZVHuZe3jCPIMNZuFwXvoQVXM3LRsQl7Li4OxRDsyXzs1JCz
iUlTZWJmgxdsdBudrIWyZ5tXcX/KKQpcaSR8mfvkhg+8+WFouJnk1rMt2ldaOd57wB50LuWOz23y
h25wyhX0PaSILfsUNdbpztze7pMrdYY5xONi2GQAtXgsfiASdbNw2mfLVF8UPx/zSX3x5bXSC9y1
CJAH6SjqCMZy68vnD2sQXfa+sf/8+c8fsJ0Sy1KudccJnHXuytARH1denpJ77HtvZdrUX2HYUxMs
IveAeGZYd6XrP1i+jcIBtoVINHC1nrRJW/bw0CWhtu2iWjubJNitJraDa5154DEYCWPPQnySvUwj
z+LiYC4UZ9MKxFTZtR9haoOow/PS4wn7yc94qzyg40iEwLBXg088Vb9Q1eQshwC6L/BP9R99sKS/
gghKaGZF7cuctuwjJ0kYaZOvefsOqGX+ZhGouWvCMjv0sMztoer/Ql50PdrnOtIb9fl3CXX5Icim
QyXMn24zWMfPCapOAEjqdN6SScNBm5bJsanb9pDotXEDMDivu75gbrJEtLFk2zppsidKA/OxLXMC
NeAmzWc2Kyhcaqrb9bDCi99ep5o4tdQ5T1NjwY/KEh4jQRKkXlaPdAGAgiFUtfWBF7fWLvdohAZV
cyXe1V9Argoy1jlvzWNuOu+ZmW7vXyh9GNDggazSa8MJWy11NVNDf1PEg7OnXVo9RFSTN3e1REZO
Nrpw80y7zX7LomSV9VbyUgj/OdStYBMbhf6kjgpwBU8zPAot6018XwsE4kYSifUBNvH9PM8L0szs
qrn/7X+m0h5RZJA7aisGTCTt2SDTWRJJftUw+GfC0QzcXexe9DYbHyzX+BVmY7F2/Hp+4d5pfvs2
4uRkzprH+3Q1hqiVSromx5w4xU0kqyE07uXkAWk4zJ12t+TaoSmWacWyQH/pKhbGk+eXJw2v70WD
B7dlTfzNq7MYhUd0GRxRPtsIj5+zxTrFkTN+0Qp2jbsRyR9jJKyA2seawHd5TqzcX5lOLd672do0
bEz/qk+JCvSP1dj8aHQRnUWISx1qgbfNF+G/hpmVr4Iiqw7mgDpwofK9cS0ij5T0pEbSvFTwCzSR
V69jlr/HZtb90MbyXUv09ruwWNZqf1Lu1pe5RnXv4Ajad37xZWkQitf1DPSiSvMj6tni0dDjYUPN
Nf7oKmc7O8UI/1+jjx9HshQbf8yFoe2WiUA4S54ai3skF9hcj0v+GgkobaqNOLB9ruBmfkQ+DLC5
xMIdYZ96ipbkjw0niNgvBipQvte+QiZlTUih8Z4DG4ub6VBX6FvoyBPSor6RzHI3eeuJrZ8IfPJu
k44rz6BFllUEIeQ6XoxJp/vWOV1F/PfwKujAvTtEInWgB9RmAl4wKxwPU5rSvQrNJdndd6g4oyHe
uLNjfMHmMAE/AKNURRYxAw7bT6UlEXOBONrGnhuOBnnO/p+8MqCO+nF50CKyBWJBYJKX0YRN4oUy
iju4D0Q5MBYZIrk0s1m+TXzKyLdpEFm6s7emhl1T2w03oLdkf5djwAa4d6+kufiA/USwjkszZw2E
f8Us9Y/aaLqDo9f9jrAu7RAaEc1ZvZ/3ZZUHmHLZFqrTxKfBoHaJVJGaeKl2LaaqXbaY1nsjpBsi
F9qlFwsA7IqyTGn91OfZe6oSE4SBg5+I4B94EKm4OfWinyorbVBMDH39cH9+KFkSDkFN8ktMRhfV
+Oor1ed5rzVE2FsBBCM3QVKlANSznqBDIIrqcNcMTMj828OQBeWzulCmpXOgK+ettMXxL1rRsso1
0+LGeFTcPM2Bi96BHY8LQpJrMtHPHVjsB+wK8DxgNr02aV09x6RqqDONYtv9l3RQmqv1vKPrFGLs
WtsAVbFfmnhE+zizSW5KsZ6NjtQXiucPbong3/ZM70z+m7P3ss7d4NXJvjMKA0tBx7HEk3atGjyI
PjTuVxOHONEPY4EWjFt7IeG7zOGQUhR3LuooStu/R4lhDYjfEdhWJby1SpvvUMsuy7+Gg0WW7kQy
79QH64SW/8sEpRS1xuK/qGvhBC77np2mIx9b/4doAPuKQHmAK2M5gCtIAKXGGUftVG2cBEEEqgwL
d+o3rcFutIiqPCYu7Aa47ddWwi4cOmxrkpWnbUQkFFO99IzGeUNAYx+b2zIMtLeKevJESg06i7p9
7gv9yG+ovTn6jFO5zczV0MWwqFscrDPA4jWjf3ab6zk90b0ZWZ9441crSig6Muf/6yeExX+MPKJI
H/Jvceau6jk2fnTDaK+j2CB6Qb5gAYYlKN9wbBs3p5/jEM+Q/DiUdfq+Gp/YonerrOzPw93IWgKX
jqFvsWZPAzif0x2QjLY8vHSoIFfoewDg2JGzV3eZut/4b5TbcGwPI2biQ1yn7XHUpwrR9pxhN5qD
j6xtrn2dfJ9Azb0YhIjx91TGa9X389ZYluLSMgg+9KQU7MfgLdMelftj6KpbVBseE3ZwQQh1yWYN
dcGqZNSk5RT7Ga2s3D0RXljze1JWqv1Mu1AUXdfm4KHu8M2Mv18q9S1tmXa6PUVbXxaWUvlEZ9r4
lrvufBv4qhFmOeY27vNuGza2dSvattvG8iiU19SRuhY2ZHth6wCKhw3wE0jqL0N6VNfUwiaqR745
MygOUVwycdfzcPPJAqAIjRmBapL+pY+bj5SMk199ld1GWwiUM515Ul50Am/IGGE3RJ5YtmktO8GF
7j1L2c4b6+pih11Af8Bzalxt2ntrRif3Z/Ha9fCfcy9YwJzMxa3Llw6sA2VsBSgKk/co84MvrsF0
QYUZYD3a0tQghDQgRHPdRbq7cyon7Fc+RcOzce0mfIVeWI7nQL64ScF7CTSgNRQob+emMf2fKqC8
aHlP1EEecaRYTJwLIw4BOijeMQ46Y298pbbznJpIxcIxd2hjMqBXQ2iguGM7NsAdwfw9tasgpfKv
NZb2dlGvjWGUNytDh62n4Xs79gLrALb1Cv3ufvRFfvCyaI8DWPwxAm3XNqX9h2S8XSavyLdSL3Qw
LC8yzpM5M3JYINTBaNxqzcR1bXjRj7yYnnLtxRpdgsOC3nvu/fmUOm3yUTZZRrDKYm+SQos/ln7J
odl4IY6YkR6BbgJTiIC5LlCYXvGuAw7MS+tEpvp8RrZjbHXtNldxfPbQmDw14fhlmcIXNl14nGS4
WMuaE3I2R58vTe8Vx2wQFxHnx/vSjepm/oao6urS+P/digAie9R8p6DbrpPq6rpBujUhbpxZvJcX
8KvuRgdecqvK6gFwE2V6bSI9XRFeqiA6kDVFJMwQad+SBCdWZSS/BulBx45dPCcgP8g9Cp09Xcjh
UavYNBWB96GVeXZ3NNiO45zMaHlF0g8aRwJA1IvV4Q1fCPfeB9yBj5oekayBt3hGVnB/8aaEUTOo
saq1/XO+mMEV6odxIoqKoovUHESZZ3Cz1sXjOLJiY2UjOzbCeerYGYnYRm8qd0Yg3dwDz7X9EufD
YaGeH6dp+2YEtjgmXU8JSq5xa9iAn9cNIs/HzHmlhogPbFG2DOBoepZUF/AKv4vJrvY5eqp9b7of
n1VYLyaDt/Trd8pbGzMz0vciz6ujwdpjCx9oXLuUUXaalxtnKFH0yTpr+I2tdVx1Lu18Tbx9ktsU
vm2qflKR6q+NWYo70I3U8XrlWqTiOX3XH1WRvw1SgfY1KAkUk7kxMM+acpqflVY5sUFEqTdp8/ab
MPRJM5pLrFOhDkewJo5wpayNlZvA0HcOXeLlN6ag9DLl405pON1MC44EuryprpMjxeHa1EaX1P3b
FJPaPHXZ0fOfRlqGtCBlHmQuA0ChhgX72ljwzVrprtRok7SBK1adndRbJbu6Q+NnXNIw+U5NOQQn
XJ7B/UidkkpdngyZnfASplRF5gIxhSsy/5mFmLUH707CnNq8sGIytzaFSABAbfCtcbS9STTa79iv
H1PAi/sgY52mdCahi0uL3duyy422uLFcvzqZpx0mzSgP9mTQjsr78To6Tbyp4WU9Rbq/RwHhX9WL
z+IG3oDV06fv/17DOk54q1rzLrP2K4rqN9wMFoMpwjWjY8OsTiFDEN4QzRT7I+08SZVH1vZ49bQ+
wM9vCf7V0HjFuOj/mArrfjD850C+BbYHzKTtfPv//1wUV8FXo2uwqSePlH5gPTfo19uqfxd132yb
Im3PWgZKpu0D/AJOXnwYPeTwiIdKIP65Dp02bejQlQ+5LoaPLDtk8qkz/NQ75PkuYNW4wdJRvif5
UG26lhCtrq+q9zHNv1aab1Mz05tthwtwP4o3M0+t95jEyrNiDajThGXdKux1ltY+Tv8U4ZxjvOTy
hP2NfPGz/ViE6SQpSMkzVv4J82kIVNMkK6DFUSpfehOGHonTzOlyf0q8m3cqIu6VLnZZbsHeghZB
ToSSAlbiMHgos0Tr3ZQcGE+2uUOofWPhBRmbHd8Jf2f42C1xzwJtFM+0XDEUNRgKXZQudThBd5T2
8Kka2QjrMr4uBQrqY9pXGu9pEN0G2F5x9vu6PEJOomJH95NqGIuzDtNqFA/jmSxvUhei8DWWatDG
9f5Yaeft8PMWG4N0dKwq7bDpht5dkY+uPxRzFELiW0IcKH7+jEG6ZGV3pTrhb/91FHVhcL+WqCNK
npvKAJTKw0YaJ7ejGFrtGJukXqtT2Gm4H4tvTu1X3/kn9pGs9rSOuMZO6jK3OYeiz6x1EZHTpvLM
xoZ2IctO/7JItpqFE4gmdvha9C+lA0Pbpvl6WabMRtCEZiL0nkeUUpuwGi/JzL4SIQAmQ3v0cBp6
mYa0QzwEzqQ9wIhA6yjCvd7BgVJcAqvsZtCdfrJd0qY8lr5HjqZq936eJ3ZbYsIU2I6Wl26I65v6
jiJDr/b3rW07IasLhofQscff8oDAgkkd4EMPzjVy3Tvup8kL5qx/wD/L4lMOID9DXUc/cqSX0F7U
NJYGSMAy2/I2ysqUz3G2xXuVbQaNniXGsP53QK4OI1L7M09inLF65T4R3ajtBZKvo1WhL0O6aq3n
VA/342DouwxY56Lr1jcCwf6MVf73IC4s7sSGoBqE9VFJX0cVf53i92h3wduQLMu5CwucDbIm7LeB
hX4We6OXIVeRwpwOr6e1UockrIa+vquCmmVoBia1gbx8FnXHiA10aNgkWhVuC3zSUtyAZFHuerN/
ToM5G57mPtiqsh/RQMupWHTitY3G2uQ94RNdvyBVAGit+sU489oXdSYNC2nhM8IpaOQ4mMVLUJGi
jF0ax3xl1ceK6v5WxLgfFhGcfPmijjoxcNckBvLlOxjR84c/CA6fFs+LsQXkPJ8mCOmQ4FmAcbFD
61GkcXhzCwRihmvQ+UWYvh6HtmW2tQr45VLLpgErXDV2YByrWZvXs+l7Fx9V4SOdf2qjUr1vksc9
5BXrEjK5QdfzG2VRsYHYCSYEWOj9F1Rv+OWTXRMdpvzTSuE2VjDXnDCJtoQg0ulMLIc2YDT3v5uE
YJdQGx5d3XT3IhXG6fNlsTuUxnWF0gAOqndX07Ld+uvOVRpawxTJIfCzx4b8PySUBZYqKUNW/fVQ
Hpld/6UAsbi9f2SwhIZVXGj2lhq8vlLc0Uzgn/atoVrHSoCQNdZLUaT2NscgzK2eNq+F1b/0oDG+
y2g4GiyG9RigEHzUHLMgbQxtfDfUgCzt9Iej9cnzEiLwJHoAIzte+D29u3GjyxlSVMkJmiIgTnmm
LHWdFboPeeTgykHzOav+bW2GC2XsxDnZrrC3RtLlK4rcfrurPu43jpFpwMjlaJ/4Q7ptalr6n5a7
1jDoluk9c62y4VFj6LRGHLspHU692Q2nVr6oI3UNCCjXYo/ac5gfare79g1aedWzmGSnYvEj7hRy
vQ+qccEnyGpRmDVgRD5MVjU9+BZ+G8OrugsTzl6t0QHDV9gpg/m+gv9ct6u1PKzj9JRP7ckMnKNF
GfNyn2RMO9kj8MX7XfzUq+AX4ScuI5rxfh/GuqVzfliohEis8n/2o0PKUB9bKKSA9Hbpkh0KvG/+
ErCD6R3gE3qxJQ2ueQ0cJwMpvfj70HTsV7uxPtSTQsv3uyCbVoawooKv5WpK0611rKzKjZ4cGgpj
1ygexT4xRLH1g+DFp98DHafq95MfgCAH0/ti+ElI0EiffgMPuSOmaaf+/i4PEZrZ9XSrdKp1fpBY
W62y4q/yJ/R5+VW4afbMx+RvsFH3DybhAF+seXqwUPttnao1N+Qx4CWAlAOcF4V6Rb77IRd68QHo
e6XoVtg1JeY4PPb6aOwI//OfLRiLGBbs8fq3qE2besUG5KB+qyjNDQqo3XxuzNpdq+L4CNZLK/3q
GJNFnCTNoWui9msdzhhw6E48ODVl8oReMmqPdKq1H0s9/h7aLHqbAfFu2wa9XU8YH1X0Lj6qvXky
mQH7b31eZ9nskRIQMw6J1Gg2QtfrfV2jzAllRIrZY2up87raWSNSPIVhIhu6JonJZuOazsM72l9Y
5jtFIJJYixePZxeksf0GyWYCJdVWr0yt31vN756yXv+wpa2utbMfWjRIE5nnr9OK+keV+9+VND6J
u32PVvcdFONKxV2j05uOKDCs1eJnDq6Mubmv0JVFwoaTa5tBcATSEe1F0oz7AYrsSvGc6roTSADH
J/XPKqEUYfA8GIae7msxNq9xDydUmATj+OE60jIon7M7fVSlsWe3mj0SFhhD2e1SlkswPLK5TS/q
dAY/c+rruFkzQ5CBFuDnIKtBXy/+VH2NzDLZd6FlbgCKBWulrHay899FeIT1wTZK/1oTd3Mt4rLe
W0VACpgYsfBaGeQ8XaKzyUKnNVVb9dbFDknX29oB8oERWrLUsxoKk5IYAtM9fLj/zZPQh00Z+t+S
2DO/y4O27+4HEK4TjBMlPiwI7FJWvvR5/izPVNhi0qQrvYyiW8DUjR+lDQ9KGKaWs+pa0w/VLiFX
Qn3RBGIGZA9Haw8d0v6+R6Ak7oIOf3Xg2D8acjxVm5DAaJtDOiGAmcgPumakEfW/hV/zdaHJLDel
NjQkhWj+yjGKp3AJy2MsLfi0VigCSuO9OjJKkW4TzzPWXd20ZGUa1t8INbvf1TIFA/EtuVZWa2wA
iKXP6tqYknnmpL1JxO4c36i7POfW4KxrlYjrVgtmNwEpnUCCLT64/jr6ERZCLx7uR408SgPBhNkN
4m1qpsecjvUXhrb+gHA12SdFyiZUba9o4n0nzhAXNuJnx67cS9AX5JpK+2Q+YSmh0lJvTYHIKZg1
+Hl24eE+Q8bsWtYNe7K4qaNk0Z6jAtqIOrMWUR7cKTfrHzosjJ1Dj4I96bNq8ieiOpFLUmx1TYN/
IXvPGvknN7vstEtjoHhxDJg7rDn9dcYCBOmQ3T53WUGwsrAlWoBVQ12MP4tBABZvDDwurPTWddZj
BlLGnYzJgz/fn1QYfEAvCb1mKr3mFau39zuUB2SfIEzoP9ovRmp3M89dufb112SBmZJEcJnuPMmo
WuDhN3SLZDEySUtzG2VJcVNHZd4Xt8nrDsmYLCslSKCtAROwEpmUoUIRGvrUuKgxJ6Nn0fmxcSbw
7aiKBKo20LkxGgXbOALyWPZtn7GckveMADT8YCTaT7c1nV+eBlfTbn6xvNdWlZ4QbqulyTaUBlXL
oDnkOYN7oGZpv8y2Fazu/1FKKTRXimVv6rl3RroFWbDsYV+6MCnYe5XdK8njezWMNCZSYnVn3BPc
G2E1K4tmCcpe9p5BblXY0ZaYavRkvcOvIgPToLqsGC6jRhcnkGnPocOLRSj54e9jTj4bUtCyvng+
UQeFrAKmjrP1vRj5jlMke7akh6aNl/Wde9cWWkF0aP3up3B3HcypW9UJbkXC4x8L6hSyfqJEvK1r
hOcB+3DSsWpuMrCU92ITIbGPcxPZR6URJDaxOU6QpPzc/Kgp9t2qVMMzCW++1NvhwsgbsneRuhYe
LaRvQXZRAhenswI80ky0YVLMexSs+VpJVU2bXhFqJoN6scdeEYLHVR3BvZiP0iS5Kvz6zyAGgl7n
1LxIMyPN0vh8/7za+pWi03BAfW09YZhzZdfO/rX12u7P/XPTy6+LBBeIfGA7oI+UMSjJ+Ijpto7w
80MsO0/sRnKiZwZWpfIUZxRJTa2BBA/M/YTrb6O+WptF7toAz3QmXkUeSV3OuMweWu2edk/ra2ty
bv+ktV6RX180wORiqpU9cYaMOu/+hIw4bZJ+k+YxYT8CIy6faUcURD1dkUdvI6Chj/eOoVNgI2JD
dI5kSFpq1CSlDdp0SqofSWA/F4E1AHFi96uFZf+VIoeseVLK6+ktUhe3a/9BgPmBlRGPzQOakX2l
ogZznst7ewnY5jpp6/JAllJ7VkdhNbfnSF5b5LUwnP/zbuoH63vHBY5PdP8/+SkIpiGhVTob3E6l
qA49mtzHkZblNqtql3lKhOug1ZyvmTW9igI2uem/dgCuXzIG+HWn0TztAYtbecj4o56BKJzOhrqJ
elGCTUsd9g2BZz16+hzsI0LAVqIrxKMNK/NMzXLdw6iDvpW1DClq7/BQAKc8x7PVnKt/jsrB1I99
gL62elY07iVyptfQeFaJMu3UqRP1jjeM5spZyvqgFUW+J9nDZIYmxQ8eU3uNynBEqihbNLYY0ycn
04p9NNfTVtQ6EV0DkXAkyFh7uEnDW6zXwzpyfdqp8t2O8PNVFS7tZSmK/i0RAA+yyLsFXWMjJSSt
0qbjv040lgtaBhaCdJI/ehjbb3f5pwb1yuhM9nrDsGz1MffhlfSvRTY7Z525HIz4zkM+jXAZoJ8+
aMmKPRR5kD5Nws4/KNr1aFKmdbv6qs7aUR8PZejtzSn/8Skk0QIaF3ET/chkkamqUhQoullRsYzf
W5G172Hqi41j2PFjgwXlYchGkn+bANrj0D6nKHVXmW55P7BjrptpDH5Hqb+fTKQLUvqXk0bgrZa8
PlsW7HBsvr/KwAbwEDYkyss6JAp/cjys2tpWCVBoUeW/1J9UvG0k6N/v+pV4LtHkqXxijfzdTeiw
/FMIdvXidVF0mWuAQs4UJA9DE5s308YsqxpyXr5cnTHCLVQ7X1gvzA8qk5NoG6sZgkc1XsZ57WzI
uAXfkAeEO+V8tkpanMkGc9ZS1IZlvO5TKMzlNGkbf2STEILLeg16Ujld2oarDirCa9puQM2nNycg
NtXDfbtLmxRddG0g/xG5G65Ik3PXJs7L+w1/v7GNbaovxuPMIL9K2BFhYkpzeMhFN1067IhstpMY
/sICaglx0y8UEiuvCMPzqNXuxq2A3Q5pToNGzjdtqt3quBue/G4sN00XlXK6qE4JQvCNAkDWs3vN
8yZ9VdczeZ08p+FYhIa7zfx4YeU/REcMdeLVqsqXlmjrHyXpFNAJ3VOHoll1QuOgpIdaGve+aF6A
sFOb6vsmqOTBOYPE6U9tUbx54KZOny+gS//7VL0xl1a6snN0kkVADqTCPQDjLyOUxDOAweZv1d0Z
wQUQSketD9ngYS78eB2jjmRmLCmEmtzScoS/D/OTvR5GxKJqcFXDLLZjexmYCqErWKKNdoQaUsiQ
z76UTh6oNBWryIQKjPe7vWd0AlgFr+CYw0UNHp+nKsETnerfd825yHB7RvR3iYmIzTh874Mqf2wq
sC1GMITv0FbS41CR0aTeHUh73mrj6a6mxn5hHLq6V2LbUGDdJe828sGLhZ19tku7vRpV+WexEMz0
CchuCtjJWtU7PsscNpPFymrN8eDVOJspAgETxHH01BtyU055TZ2BjbvHPKkzynkHn8aFkfRn5YZE
SB4d6ybHY0zU3Mn0h2yjJjlhU18NtelFXafVBl6i1N2Tac8mNayifmL3f1WxF3E7zQ/kO+lrFXuR
tDT5E7fdiM5B61SYOixnGXw58wsvVtA98gTR2wj7fjMYQbjPfB8IECgTlL4t+iVGErj+zc0TBuC0
TGgrr9Eap9uOQFsZFVhNpVaq7eq6z0FSSK6i3TOBVMVLhG+TPNHQXoV1E73kc19goLAgQ6QQtKs5
ODO+RS9GQqSPsIpnQZDhg4dC/EEdET+LT2++Io6m0SzFNFpWilXACPhoQNe+dsD+Vxn/sVfh1KdC
PoZT531tyywBwpt7qKhCgrvK4lRFebfuE7c5W0bu4Hj0yve4nrxdDIhlp7ocWjnk6zAf6GKahXEo
krjdewQLXVLkBiuD1vRK7dWQHhPW5NS0uAUzi1rN9F7cHdndBnwhFUYSWfVWp+qF6PqV+5ZSG7ft
S/rPU2KPbbaDEljC2nK+l5Wms2avxINfMrFo3UT4rDImBKmXPWJlq08ppkCeTJSLOYtj8sQvetw9
OLb4qXC2VjvEqyYmVpUAsI92rPOfbPS/2xo1uvut/ncJ01AwDOS+RqlrhVsXB+C6wyrt7Z//27vw
/3Eu+ILQA900fctmC/QvDz0KK426HbWVtnjB1VLuP1vEMZR8fMvJTZXWBbjunUA7vA70hiIMG1rV
N1AdhH/1Eiy/WEiylIzfJvJYW4qA9trYRvjcyj+VtF/fyUXy+l13NiXnhubNQ6WS9pYlPLUTC7mB
YvzjmLKqztPXsuHugvw1PUQWLjx6qN62chmc+3wYXkFyzQ924rMvlO92XX3TJvthwS9/qc1lemCb
tVc7DA/nCW1XxVMrYqK3J1SHazUHtIK2QTUQctu3QHt9BvfGlAEsIIYwNHY7t/WgjU4TTxFi38c7
OLQOFnT4AUvG2i6dFcXJ9slpjObJDYdx/7+/MUt6Sf6bHwVJhMqk5+q66+u2+++gmBmRCVd18VAP
OZ5hahs2cRU7HDX9XWzeO5W208zw72mInZQsVswWnXuidXO4b0v/OaXkcggdUycax2w2idshSJIv
6mg2E/fS1sSrDvZKXV7s4U/vYdT5mxcK/c0SydNnWKeYTDQzEYtEdU2rEu3yvz8C7/9m5XgOcS2W
5QlbGJYwTM75iP4LF5PlTdeS/+Vj2M+4BRA3u+Sp/m5sbrg6aN1X4J/NrhBaehKEDF5K3TA2pe1N
HzzOj778WadrLwgC7I+oGuZNHBfRo+uyU0JkVj9YVroepSPUsszpxgpB6t+ji0OKwGoOm4D1IEk3
CLLz/d1XAI6gxCFPO+VI+BPwjjTjbcK3S682buHEDqLC7u019dHs3QzWB1D1zxfDaMRm0L0JFFWd
XUsounviCCkJMh9dw9Y2kBs1YXQiVeOsrs2g4Y6eBVO6cefmOmvG7y6A5o3QT+zZ9plbw8/EO8GR
+ESSxt/MVeavgk5Y717Qr9D0UdT5P3+yqHPB46Gb28WNi32OtA0QtCWBwcC0ffjyUGwjlChGc09h
NetxOrKaHe53gvqyIzKmN4VtRTueOnH431+78+94FiR6FkRHz7EMx4XHI11Y//W1O6xrqtDxpx21
0PmuV638nMVf2hf7nn3EDoUjss4sfpkXv76ZZW2D0D/QaQ/fbORadIydE2g6+43oA/Pctx6JsvLU
NPGmhvlibDRSIMvW799HWTuwQ/GH5d+jNbCRc2fszgn96SdEdN0eCAgVpIBirCq13uHUS9itxY+5
tp0rYTJ3pO4/Z2q/9c/ZVLdfhzDsbnnCUIOOs9kqw7plsvVOjfxPCCrjBPRl2pWd5ZwpmC3HCJrZ
0THM+hL6sC6D2rWe7AnoFe15h7ocvH2TbeMPOx8o/czz+X9/BbbMSvrvwYevAH+XKRyQQD49u38Z
3YKxgLyaU0bMSv+3eijUi1c00UUdzTz8vuEd4sJx6fRj+w2MmfK5PjwPuKBXo0bmBGEg8FNz49vs
0hiPOnA8xRDr5wyg6yZEGETEEeQ99nCw/Cd7bpD/OyHRMPXKl8astCDv3TGj/r7iBhH4xtLcfVRV
a9x5b3ISQWviZ2fgnc5KGl5ENDuk1dXhenTalYOwHyqC8VzLF9McwJ0guN6FqESgMsVvnW33Two9
StcoOdCZbNatxM/97w+UG/dfn6hNfdFF1ecaJnJow/vXTd1X0CrysKYQWV4LkDbvFMLX7mwDMlBw
nrkttT2cvhpZZNgeW6nwsPzgawSh5lqy237Lvc3s5TlADBqBwtch+iphM/3soMvat8F2xPHzetRp
u7lvjlHj6C+Dh2Q2NK2UxMpi3Izk+xxbKoDMIS9qVsXDQ8+nsMdzZLrDazrOCzC0vN47WeOunLAu
LjHQP55BN8CVsXhAK016YwMyb5/RG4VKku0bG0VGSYzMCyza7mYWjM65AYe3ayDQyul6qB2akuC/
1b+KjCBdU2M1j/dTZ7JXBo2bSe+nZ3cBAKwiWGgpRsy4p9Enm/DTsqccfJ68UXLaCZT2Ov8WITJl
we83z1M1kbsCj8qbI/anwgU7O5bLYWRm20SBzQZATqpU5cgKoOS9wm9H+FqX2puCVv3asZAO/T/C
zmvJcWRLtl8EM2jxSq2SqeULrEsBAa3V198VwTpdfXrszrywASS7kkkSIfZ2X76azFRcLOesOgbo
6uOVNlXk7ajPLAXPKEzsPCL8rip4QxY8hP3UHvPW+652iernf58lme1vXUiqkJwj854+94hbUMxf
YUMFZjRmcd+O6PudJgAsGMD1BjIk0URFSl726L1qsdgFcWV8umiBd3aDRQ5Rhf45Aaoa+uhDG+bq
fuRrcXYjZOa3eNywJuK0NevrPLvWIYXygm2mfbCkcs8ZMlI99CY5qOcKVKTCmaOnJnGPmBTnU5gj
/1eLfuDc56mu8lffyZ/aJRsoZ+XpZzu+KfNKGaDPDifActqiq8u5XdCd0y0KkX5lHWobcKRy2RgD
DnedOLhrYln1S+gDazCr4f1/v+eC/0HgtD2HiC/P1S3HYByTg9w/5pGG3aLWV3V+vJXdUPO2q6oQ
4j5ymnZX/H3ko1W8XeuyfoMkoXmlaYa9MwlfdbrDbMpiGC6xk/+205T5BDOMvcWCX3xrLxN+feQ7
JHzLi0PkG4Qv0bhmpn/QhvpBH935XNCnwp84mdFWJ7cABiymEb2KiuXNIOlCbgUpUPOQpcsRtNU3
ZexU19N5tu7cOPjy+c3PXmmkO3vQ6wsm8/LcuJa/S4wifzLMjEKreLMd9MT+7OX49zgao7RYj3mf
3HU5uuW0O6jajXoQLcF/UcN+TJ2aoU4piBR4QIbdrcgUyyWQqjSZsfFW04u5G/T+PaX1Ro+RqnXH
2YjebzXyvVjn3Pu/S0907Wrb6R4b6ejtaGSu3fa9DBx9ZxitfV3kQ5gJm7hFnb/YS1/63vy49RRY
IOg7vaFiRDUU8UizZOH/scwwbP+/h2QvMCzPDHR09qyk6Xj86/tRT07Xsd/yKHkRb1TClPQJfaDE
5vCCULgmB2ZBERPX5A7pQ+x40SFgo7Qt2rp5uekjAmv6mei2OJiRgdnfrfUXUaMidFiESVB+iyNh
ACxw0z2qRpaoDfzTqfgCDwZUSva2lCjSY0y6yv8plu7vto4xBQ4+5G4YVflLXeosxf1+PCtjSDI2
0W4m8Hbb5Pr3coi8YxTRTKc9SXxA4TGOuuSdba0pKDYN8NGHRobEZ92qctP5QV1xp8V7MOb6HUF8
cPpzKRH6O/D4aR0VerHKyUasrrbZuBcbfg90pFMLIKcIUgLw/u6MqSNNd3a3nkRCPm4sdTHRlJX3
zTkSnsyY8Mxvt9CV2ok//yk/RIMIgbvEhAXsqWe22aIhSFElZ+39Mo78NZY+PieuCTBS75in2ipa
W5Q6N50T9+u6cR9N0acfcRb+ZIGl/TVPYjXaDRrSafkFTWofyYOZK8wB3TWfPchl0nTvwIXNW6Ky
lac1LbN6cwvNJVroPpOiWorh6SVDK34q9HH155KzFI/Ccq3HoYSXmGMgujamEV8L16RiL72d4dVe
6qfCCPqLWjXTUPLvIcnRIY3hmNmJhSXMg3xhGn/dbPT9koqDm+sBu8yAbWVQsw9Q7Y7IMJ1tk7DP
MZy3aRnGK2A4mHDSM+F2/fB/rVe8f4cFQs91At0wDU+nX687cpH+j8GzAtOZB3kas2esTRRsZnQP
VfZVbUT/PnMK3QIhGbQnU0zb0U6oRnmZfawDe36Zy4dBULJpMncgZI5n1nkSr+Cq4vkJcurC2mD+
8MrZvSscdC82OH9oWGAtZrIsWzClgtLJC9X5g8LqkZZr/fZ3W5KxYzcCUjlhuU/qKI3630eovtGx
ZvphnIFKGNMj6THo1NisKwWIXlS4+TXvmnhVdQgC4t29qvgKohmDuKwQ1m711RpFd1XcX3nmIBHc
FT0+Qs2buef0KHjDCP1iY3X5MY3BOSN1D2twVtHHlssG7ij6Wnr2SIekOowjSErqXcmmt0I6OQo3
1M0jZZPaoFgiEUQF8jrJEGMAsKMB14t8vQPL2rVIXn08FOcwJe371qbThnE9OgK/OuvaldMafbgr
Y9hK6qEFDPOmw3TFDHNu6CpSOs7tnSftOgqwqx5S1H4rOGH2VkG4Mgyhpxp/oC0FpUkVRasuTb+n
dZbv21nv1lbfdsinTNZuzOky+Sl7T+c6fsUXQZO8WOrD6FXx1uzRwK/Iug9vMeO2HSXkDXQj9eYh
OQzCLjd4HZpVP9gsALK5eXFseDVBmzy3g4wXSQbtqljeqlfRT+HZruZ4RaT8TkvEeOLuD463o3BK
d3AIz8Cb8er180yTeISSiCwXsPfyall6cal0B436wPUm1bbEwee7LvPT1R9cnlXCwLlt8dFD8BJa
vxif40w/hstAXGyRGuu4FMND3mvjwS3L8MAO9EHT4vI4d6zEijnLr9pIyGAEp2O0yeJe/e+rGZNJ
5r/nKzQNOpsIm+6N6QRUfmS55B+35NJ6mo1WK9ybvWBh5YENJKUXztQQBWf14ENZBEbz9znam43w
ur/I3vimuAearGEi9fiGqde7N9AIfqa+nR6cyP1WmKz7Cm3RLo4FvsNu7fJa+xRh2E0Z56Uc0g0Q
U+cMaGd47vX6WW0/agsvWMNbVmqCyFZ20XBi2aAYUtBpifCB5Yf3mAttrXRakV7TBYcQNOfgLTzH
xiGQUlQJIh2PMVtbOi63ynwhCAww5akq20du28MICImKys2jhSNqa+P8e2UvAp1Aeea/5SmvUTda
87ExvJ1hmc1fTgdiz06C7NFx+/jgBMCuC9JClR9MDbK2afvcTBZJtePcPNYjhoFRs2mohB5ZjKPx
tMhB4e8z9WrkmavLLaXT/eNnptTdFoJoM2xiuP4dE3IF3MpyBte0IIrYlDTun6ABjOvYt8MrejFS
Qk22FWxZ4v73SrXrA0gESnNlV6YL7KQ7DWHu/uhj+821iuHUm56zMQtiSJS+jJL/JnOa4S/+z4+R
lLcVkZVoarTOQWM6ZBdaFr9KJ/Qf3Tm6TPGcrv8U8nK9NMGGDMUeyNqAaoimgRvFhHEZMfEgTuIc
QfSAySvb9tGrPWYu5f8wg572KOXe05yw1XZk4kVultxXasbqQ2Mb5R2WMijcrx7ro3M89FvhOdRp
x4pLVnIFt1NiB27HI42Y+gXH4VYBSRy2w0TwYKJL64aMdIll0fLHts7Hi+bb11sy9uTan3U8GQ+o
tYptbxEnQyKzePOy+ND32fzbOxsJEPsyH+POXzQNMiPrOMkZj6pvt3ueKahbIeYb9tPgza+GV7xU
nabtpmQgT6gBR45D2x3OBGhIzigmf+4E+RH5+3Klt5ON7IgYDTCw/Lfwi1+tmwWbHMrFb/l8MAfE
LE4tehpZLoZPcPvFoAYX0oXZR0Z5xXzVRu4zgYsJmA0LWTk+jLYxxpOdeePOi4tfdOsraXJELnb7
B8yyp1RJFOBDWmlvvSwNxn44HUwxiC3q92YfA+rdehStyYiO0o1CZs1hnzxqSQ2Ah89Hhzyyv9F1
SJxh5IquiZ/GGJJreKN1VB+LzE4vk0A3L18gbD3cv/a00CxEqUc/jnQel6Yh9Forr4sH4+8HprcX
ciPzlRmXzXFA33DWsRLskPmKlwJt60qbSVDFNFLEm3H4pPKfP0KLrk9OaovdSObPdglLdxdXmosT
c8rfy95zV1QYAjLnzE+FvtWwYewojpsrR5HD0ELF62FGdzpK+IwS6DhKUCEfKnM8yjZAn7TnMkq7
+1byJ9SD7wznoSqGFZyJ+oyWjz1I5xtQJpH2oGUnC4t+5E+FeoHCBjHPo4Ib1Frxrlmhi16yqKnv
wvZWD3q2/Jj7uj4zdRLiHVJMdG2gflxvL6rgUUeVucEFTn1Ztja8yvEORenB0EBmt256u9irJUv9
dXuL8Oq9+rWeX1Kwo3AZHW2bOqX1UntFCQOr9H/7mso+al6bd0sOTuzfn4N+jLYVIeHvNkx4CYgw
Zj1eq/G/YTmmbgejdRbaVhOSK3l3VBNQkBvvhwwWq91NVZNsMfJVDF297KOCNEFWhj10jLFTJ5hK
bTe+8R8nMESs95v+nPmlv+7yyWJbQvGw8nxizPks5bay76rz7Q9jg3uvlJlZDXvcMYrbWQyvlcDd
5a3s630a0ZS77YvoRAi4Gayx1IMvj9jc6qebgAdF8lotzZJnKCbzD9uykWFaJOfE1JPaT4C92abJ
YMWRPEQImR7uPZpvK8J9IsIOU1CxrWb2O+paW7UGjL3J3NeR+zNL+do7fCWPbO6NaxnEkILmfnwb
uvBX7Y/i7iYeH9C4qvcZJhhK3sV7ieYopf0pI9OSflcss9yGF/pHFhSrVhoj3ab7eSPfpSVf8SZi
cFcUOmbS58Yx77Motu9ddPgQGVMiOFLWhjcbVQQOXEYVa5X+rpd180ZmMU2cdq2B/v8KteLNaOpX
W4zturBhkaVF+z4EdfrIwD2BNGlNoos53w59LtbuorsH3UW/O1AYfhUwAs0i1F+StnGu8N7fyQr8
HK3CIaQJ2mAq5u9pupRHYKN7pWz0Kg/FMPbW48hLbPsB07Meu2dRRV+ypP6kHvApwmQvHf4xBuhV
JuuEChQmYVhoE29Dld40FL3LvoefSWsGQxOCryZ17tp5io/qi6rJb2tP0fQy5Y+d2eZ3ccnSqJXT
Tu2KHI5rlK7YFkarLLOcdWQY2lZ1AYMUJU3mGtQv+B6AIKs2KppDEedv2Pku/QYpuIW6kcTMmd2E
vJuwCPXgV6tqSuM9UE99rcB9TuFV90lGpppcSjgtWUCm8BdsRPJrN9A1WfU+7guZr2Nr5nAEeWVv
bFS3G5Og+cOipXQdLVY6wVgUL6jxxbUTxrMqAZQDN3nu2/MpYDpQalygAdUl9wRIVJltooc+0Z2z
g6LZ8ojhFsFD5OC6KSN6ROooGsccyj8DbNgWxiar2NcAtnCe9RjQq6UNP4u0ISO5z98Ac40bSr7u
JcWbuW6yOiDzh7faTQaMsbHZ7NScSuohtXxQw7Dx4kcd4/T2z5HeWMbhNlUtFroEGCkvisr8Jz+K
BseHnmTNXa/PB2XG8I0FhYfb/1VlILnKGWSkSHJxgmzcXTFBLhsy6acr4ZliHTNDG6TEPggp1Lf7
Odi5KDU2BW31ch3hJxXBPD4ojDOi/mDnzdANR8N4UJmZelFXN18ystU9GuNl42mkomSObl9N1j4E
/LHDnlq33rPJgvJPgXkl9whAg/LyNGOCZI7vrUdQlkHU1C9u/6k2kepENF/Oov+AwGESXIAsh6hw
90J3gLJ6bd7d6pKL8Yv7v0JqUrNAjc32vmYfcxt568UPAZ73YquWV0Gn1XexZXyvjXb6Xi/349x5
P0a6l1gsZrKzS0lApLxWnUmkYt1ui0dlvsQ1Pu88w5o26rQnmQ16lEQDjfZK81CUjLmX3qkFhDse
O0QbbwDLelwNG8ltXdtTVl80t3GfHLt+VwPW3BPIRd+/ugxW4j3lXXm7HhQ+iGIxfZhGTwNJvn+1
Vq9H0y1eyzJ27uum+Ebjg5nDK9uHPhq+9JauFtjFaBu2OvgjYr5PYjxOk6ftvNDznppSIF7JiWFH
YLbSGBBeXAEbF1D9eI8LplwTi+V/UWJd4TrZjn5evqAM0h+sMn1rPPgHiKpYYLn2a8gqbgett94o
N4UI8v7QydOCNhSvWxMHpcJu2J5onflUzebGoV9ypyCnBY1JVrRkeKhTESRkWnYzSplMO2CZheag
C2NPMdrbT1lkvfUoB6ehSlb6xG5ctRHYN/nbsiQs3KltJorGC9fN3IXHXvqm4J1QGamjdjO1Xn+m
eMU400kflTq3Z+0uynuktv54ZoSJVuq7rb7+kSnK1VyNzgnBa/xsWtl0tuRT1E/JQu0fGEVZSDev
yMHbhw5gzms1vbcTId8uMU7XuUzzFWkWMC4c52ePCGPv5u6yq2Nr/vD86BPEGE2WKHAfUdw9Kwsk
c9C/n2XPeniXLIKGnu36gL0c7375+6gcQc2oa3+Oojhmdi7gBannlWFa3VkxH4plFXsPcv1pAGlG
0Zh9T5XX9btjDO+9oCOlM2nc+XXXA1ImxSzq2oI2iEQSFVr1iN38Yut5+a77fBmngb3jNH/nao+Y
2y+ujTO/k3/jHm5OfeCU+potarRT6m2RscZpC5cui6zHqVF9iKCt6NVrUgf+2U+r5nma8xd1R9Qh
ORphiIwxqEDBFl5B9KDs0UVOX2AJquQtj68G18PC0qnLtwlkx8dpKH4fqWuxvLbIa+oo8aNdhC1r
RZfSendQjW6iyc9P6rQz6xNYO2vjThGiDqXelQ9IR8UO/z3s3RTnG8CJU6jELMj7N/4MJ3I0F1Ty
EgbeZ4xOtzF6xkkaevHwnOfu8GzV01cDjO8Sx/3wrNu9i5rGddfqhzNda9SeM6LmkdVVFNPvdZcP
Kw2Hb4TIAZ0oEUp37dCfh34wtjCK7XVWGcYeVFOL/FRvH/KszvYhqEO+yLN9SgsSre1wyu4HL8V9
5Jvtix6gQ8jQNPi6KR4tbzTP1ZgASZYFVi37AEwgPt3ifpSs0w456i5aTP7EFDQusr/g7Gb6m24P
W+JZ5tOfgrUZD8Zm6o3msDgNoX76IrfrzToRqfWoOeavRqUgwb7bMZxToiUe9rKQ4BQL2/2rLom6
lRvyZqD60Ne6DW0yZJuStMk2q7vxBn1SQ37v0JHLQkpJyIpu+9aqAkl3e8dLfYBM54kvn8nu9Iff
M6Ik2ywwV9W6Isb7uS09khlvee70y/G44RFflT5zlAJom2Lm9zs+tfuRWwaN2oE4sfoUwZJZqQCL
JSkbQKj46CPH916xuq2yuo82ljHl55E26fs42CsF9HDYGB0WDFf49PRofZPTW447HButpY2AMJgU
WvBTC5wZzZ4ujfGXSuahlFGvRBBFB1X/V9cyu4FibpkFULSkAuTadnJ4cXe3Xs9SlHQqSz3dQCh2
zoYsLxEk9DxW3kBc9XTPXfWk+obYy6o9TtNx56R+sp0o159oYG6cSfM+AiCDu7GwIavMfvxa5PZj
2PHp3Fq1HfqyMtFeSpa4bxgo+11olu0pXHwNBWbK9CQFCyQ0mEPFlNmVfIXqrZL+LrYWoONPsjtz
BkZcIbvE7gKoO40c1mKLRi9Tz9N77kzxxNT16o1V/UnVw9giBCQYpkpxQ6tIxRjPURw0L5XbaRtd
FDpmJGi3sr40Lh7CAM46x4xObRvoW2eGELMQIflXKNrHxB/NX71A9967KBwIoNto5hz+CAzJKzNx
SJRkBonRLR/Qu9/GAgAcPrV2q9lihaCLYtjDN9JU9B2+IfZgEnUGkBUztlfHlxQN2KuWV1tqRAJ/
p2HujIHdXt4M2mMjG5pLZiVnjSbURZuzGAN9XG79oSOOjt3oIPvYnu3am4z+/klYk3Hie0bQrcGU
XYLqBG2JEIdg5f59GL61IXWDdPR00KM9eXO4y27ghpqcaqNkAdJYM3hTofVHon/Zf9WUybJptC5t
PsEdbqUp8Bih9/n53wdx7F3CMRUbTZO7SSPv7oKC2gs6RXHKHAF9wXbOOfXkp7BDeFsVxdHy62Fv
WqwGQ+G2p8rk7yPap/1YMPOytMi+54SWYNpnUENIvU2YcPZT3PeENer9fpFHsbymjtQ1vCXLRteA
P/ZDADSzkSPV7J2UTQsFaq2F/IlV99C3WfOUZuVD3BrkW5Q4l9R0Y9AgJwsXgoXlLw+5846aZSBB
PXKe/ZrIQmcpxy/oafd+kNEppZGEn6JniMrSZ6tvw42fBdoxyBAQDUmYbxu50Jet2iuVU0oIzm7q
GdhnpNHnpgHpphAVJi0KhgT6i8lgPQUWCCNVcuATD7Z97PgvowvDLzRFdSxQcK3J/lkoZI7/2Bmh
ZSl3rl0NNOmIiar69rvd2auZgLyfTm9/dr0bvMWV97N3jHntF9O8cWX5kC426fQG1bosuz0bucq3
ye2nt2Dp0i33TX9n++3Trc04BwFGI28hrgOgnbqNOn9ejg3uwLVVDS8Odx0JeQupoU6bP7H5dU+5
T8JpW5jRl+m8W9x4kZl+ZvWUHrwZ1rTaMnMZbXn2WUORPJTsQNYCGNfR/XEjyWdmdrG85aRIiQ24
unsrJ9U1a7TsM9CqK8kM/V1bLRgOdP3XIIzxMRW6uSKxDPVxWvcH+pwUZeXRoo4iQaihIZnYsnGy
ivtOxxfYokqbOnEunah88gZXO6rCKSy4CjvGTIxzGhcHJ6soXEYliTXocW9bT78z4SalvQB+GKGb
n2v/eJtwYsO3DmwWQONRXSNeoFZ06dZM2GIzrD0HhD2ot7IMWm7EtPqprLRt14SHqcGaoGQzYfLV
+o1xscPGOZS1/zQXJDLFJm2j2MuqdSnG+BhNeX9WR0RkdIfOWbYqw0OPAerb4QuSYH+WgaJUT4sm
jWVknGx7W1nSnaI2mmDGzTbA8jbatSMxdLk+BnTj4V6OXeyf8ZhhNwur7JvA5kiP9pvdwJ7tQ2u8
BO1U3gcjPrzbDyRFzbZrIox6Y5Nac3SX6k1FlhrGYLWtTQp6elm8nEy6U3es2D6iqT3Q/C1/AVr5
18GUNYck0MKL3YM/7cgkerCb2tzmvoucUtdpbuZMK3dD4+5dgqkNs1hIr2lw+MoHI7Sqc5M4pAX4
hHEu0bJXew4spSM+ZmfZ3IygMsIx8mdc/Rm2WZmYcDO0zq43UTYHfK8+KSux27M6Za9snIwR/Ia6
lvSNvVIVLLOIu3NtxzExdpLzo8+6Ry7Dl/p6VE7G5OBD0j+3LNfZAK+U47RSkghP8KHnzgCFzKcu
tTjWVT2EIoVFUQEBYtO/i3Ry9iwZKefR/L8tUwa+NKfbrQpyx1r5HZRvz+atl8FM6sgJEc9gRO6P
XkJnFTUpUWOy9tEIezwLl6TnW/GD5R4Ua++ibSctDJ7JaIgI2JwI9CNu6DTMcfwiSrfcL7J6on5K
A1vcZ6l2QWM63Edxi9XMMI51uxSH0l3Ew5RWYqMTKgoBNnkj20S7Akqc14QZfZitHjwvNVLMOdbS
Xc4+8ssxECd0VbUnfMLfR+zqT0QzCExJ/6kI1fS7N640Z0OiHtaFn47vloeXmZny7eamrA2wQ6Iq
z2ow9Iv5ZGZp9sUbAr/PiGfia/J79U2pjNzZqowN9SGpbEIvSi714JiX0fXHPUvl5RASc35oVJ+u
0qyrCeZ6HQqveRTmtBND3t+s8EPZ6qvEdDyg9v28mbqOWkozFRuGnuqrg56Qm5G/uX1aN8MDoKVh
FeAIZsLNx/dlvMOd611vC6oK1MtKNWibqiJNIggAUTYkfHjxQcnF/MIstjBAtSPLlPhNXh+Wdm2W
mkesm19snaFjQIPron6mqAMsCsXeYbDgjUX1Km3CBegJSLkjW0FhP7jWaP8iRHQVxmbyY846crd4
yS9NG5qb26umVg1CgDYky0rn2ZhNKomZZ+zIZgRGnWkvwmdZUZpU45XkzZ7cHbys6hUSP0INeg7r
sHTgJUbBkxZNr+TA2N+Ksf33QV2eS/AhxI57PwtQnjbpkogdWJYlrH9+aFPxrQRG+wFmpKS9NnfP
trnUWysgnb0ISbNWdNUUpqrIiIQs+KsJkbJ/H0XympA//ffz8jE4MFm+Jqy8dqGXhA+VCNtNVo/x
q1vQJsEip38iF/qM9dr6kXvGlhwr3Lhhe3bCzI8QxkSXJNeGneOykJoC4DJozbJHT0DkZXXhHGL6
Ug8jZtu1C8/xryKx2XMm/U9W4V818F82rwkxzeYAVKkpPixVfDTRiZP6jrVQniY17gpR1Wuqk9NT
a9ESDusp+Q7yY921VfiT3PgPeWL5WXVHijAap5C2aOtU7sFMyIRoS/xobspWKY6l0MMw/8IWCg2v
JUc3Th9FUjifNamGxJug9+xSt9pl7Gqq6KU2+lcF0llcKKKiLOL7mQn96knediNZsW043w896T+e
or6z77/RfAps2aiN4u8kAqTXkSjOmxyoLjOKAKBuzo7VJJth9lg6TzacdL8IryG5b483wzZgm2dd
Dgh0BQIMc8ZZnSl6MMvAu6zWzn1ZyBxDu30dSNm7GLovmWuUByNSU3W0VoiO4l9wE7GSpeJ3bnzh
JEQqtNqnZYGZpX/Tna2wfMlsQWM1QOLpSbNYYRivep81L16f1MehmMMNJZ1rPQ4Vm3em90YU5tmX
bVp1ag3t2msde60sgH/MgElrsq0pymA7p/Wu6Fr5rkiXoPoB0cc+vdLsQymRtHZ0D61LLAnbO+td
76Z5HVHnOBvDsQrH4AVZJISY3tcuqnluyVOxPIEowJcp1W1Dj0i0tS2xU6eZT/i858QN+VfFXcP6
4CEB6098G5GNUU8ZxAI+sSUDe947GfE++KDxNtVgnf04OToEDeHZdM9Gp1vbIh+ox3CHntVD5jXu
7YiPH295Qdy2Foboh5fBMs710P7nUOe2WbnIOaYhLE55jv/RY0bbxiLUXtDe8ergPv8wSsAH/fBj
9Dz7zeujp9mLl8/cTdt1DVDpyaj1aZcNRnLBUT0gF6mHrSI551ZunD2CSVeDLF70BImv5rofjuoL
QyV73aUZiGbJmI4LOBtVSP8NFhTdVGQGImeCJMmIU9nmE16Gi6DAUxBRUmQd0z27IgmP7dj721T0
1pdVPhGXZr13lvYJ7/BGtFRlZZcUgfVgFsH+VmUmsvC+GaCsAoY3oqJ8qqJYf2qRFqrfjENFf6oC
baM+TU0P8x0qRBgB2vCo9ulA6pp9PY70uVxWHCB69btCGHSqyS5Dn8C2tnCT6kOL6F5ro7AORhY4
24BKsAVC51cC14kMa+zCRv4EtHr+NCe6WVj6jKM5LNrWL4+s2Kn3y/pVGrj3XTQdlXxDPehaSW5Y
FQnwUNbhdw9zQeYyUCw8Nm0kR9ApuEsHbDBo/MInB7z+2uk7fEKi/prNMfrZkcKhPJ8TNYKt0fT3
DGQQ7qV0Adkx6kfTQiM7UXIaDEdjN9aZr+FMpzeuyseCD+UyJ1QFFD/v71M2UOGBwIB53QSde4ml
Gr82J+21DMc7f5Ly8jgB+YCjQp6NQZe8oN0/3ua2IvM+ByqVx1Lg9en8af5oFtZAeF2NFSiRYENE
JnnoqBTPYEh+KvaCkybu3ZDTeh+RApTMAFuhsLMe0WFZyUYjs2axU89VD3wYx7FJqqvTUFQskDpQ
iUTKjD/paFNsRNjGWeoU80PbYmaFKlav07S+KqWvnrvzNa7Hh5sMeCySXemjO2c+/X7jNSj5WdNT
4OqiHiw5mUDyVavfPXtLJzdiCRucZry7jamkBZAtYRgImr2gPapfE5mIxuDjlATBVOI5UuA5Jwy+
Bju+V98Cpe4Jurq/1NMl8xANSTmpAreJ6YJxDmwbZfprilKnT0Cxkn+WnwfP7Vdpw8rQjKzikwYf
RUymK0QSB5S89Z1Vsb7lY4Op4jXjRqlIlXhUxAY7pzGV4l0aKurmoLRAwdKcfp/SjTSP1Vhio2An
TxRxS+UackKU8seQmaY9ANox132LFi7AgIgrMNmavlbttBJ+i9B1cVe6xgflYO94e2/GxdRu6zBa
ePGJDfS8Kkp7eNCScdr+OZrbZHyIsMhvZWZFEFbhVXnEizS+ok7SiQcrcQ1k9bJixeOj2pQ9adHU
Miq1fGBnPlwpycEtqOsYH63Qy10N9GhfSNJxmnfGptb7/CvqBm5kammaTeVW8wfvacnDmhWqnh/a
pX0eBBFvPqvOtT3MHaXx+pLl+K/I1aF472sf2Wh9d0oWw07+oF5iZdFBzsZg4auSENuB5WQsggij
sdEdMcBHZ81mRkHmXm3UqfqBeso8dN2RFVR8HuXRn5/KsubtH7g9r0eFj/qeOkHUPobWBN8oieNj
SVFv7Qg+CoIZJcnAB5DkhCU9QGoOB+qRwUrZveyZ9FCxRKSElOPz78LmRMs58B6caemv/5hCuaRV
T2aTdj9h8bGOaccPe3BrGj4BkjAJWNRC8o7yrHxWA3LhL86jbi3rNq536q4XYxkdsf4l22Eox4OV
DslGkS2yQX8OKFfB/eyofYxR+2uSVRe7f3AyEtaNwIaB3HW/a6/dXL7j9WnvS1lPA4XQvjtd8pcj
DXHkmdhzBO3JQIuSWo61HXO/3ytz+2jzXRfUa++UuZ1KANuKfNm2ibfs3V5vDwTumvsB9MUrGRhv
3eLm3+PF/z5ihbgbLOAlsh1KM7fZkVBOe9mUcHh1US+KrdEa482iHVCP5rbPBTjT4RyEIv8Z5dOZ
Ozz/2YYdhFiyPpQeDY3rpvFi+yjSsXqvm/oN5yXoG8o/b3X+qF73VE1v3kDu0GBET+qD8/NIxzET
PtLFNTcu3cFTUjkFARRMEN1MZTIWTr51AvCsYH6xdPLdJkA6ZqGWn1XunYaFblXIHnuRkiCgYaV4
L+5AYhab1huGo/rNekKJ2qcPpgVierOIlzDT5Ikq60991EvW2dSMw4wNMmuz5C7yi/6lHo2jsVTG
I7f7CxDcmFSGkh2UnP0rmR/sjywy1DgjMvdxHDQ6fWpkN8wBkmM2mkdlT0aPWu+Tgb/qOewD8z02
yXTwEX+Byue15j1qxiYWZHyn+iGSfrHSmX6pWCO5xMw7b3pFQzPsZzo0KyckQkrNvDEQyvPSIjCm
3WJsHDEVmMUxTsY29jI5h6kzcrSPPSFHd144YJ3y5mjjOCwUUz/9putG+svP6DyjLVthr3hogNhf
7ToHphUE7cYJWDb6nS6u1ki/OZ5g+Lr+rmrM9hsxk93tCVNOPoSoaTz/zydAFKOhPdnHfz1JM3Zp
RqzM//df+c8T1OtoAfjcdX58ZrudXEYqxdD0G+1zspH7E14i5d768mz3qD3l9cQ1sm1uFdYRh6/9
Dtzr9nwvoTvT1lm5pyncrafSNLaEQQaP05Lt1TdSCOA5t8G9pOEyIntj6yj3iROm81omUS06BFUf
scQF11HMHASv3RaCZXfoZxcKs+pj1xx4T5oWRbfTRadj9v84O6/luLEsi/5KR72jB95MdPdDeksm
nUTpBUFJLHh/Yb9+FpDqEpUlkhOKqGBlJikg4e89Z++1DbtemESfXhM2T+d5RJt0annlp5b20GQ6
RW+tOfSK554Hd5at9PCECGSZTrMkdnAiC/HUB+7oCpQDNCq2N1fNrvlEUvrHoPa7Z13LINFRKp0l
NHWigsFU0HeftVrS9pWlklpu8JAslMw+9nbgMhtGF5oaiUO0tgHvF3qZUlsfgcA7D45QqhUyQ8ok
XIzXZBQO88hAb9PFQbAruqGcF8D5bw3HGAM9rYjA+3FC5FbVmp1hnOooOpRphoZphEIXJfveGj4r
fgPQVRymIcF5zmeZXM9WWhFw6M2MXBcftLrLd0WY4UFtobCKgUnW1FKC2QOi3AFegN4wWk5mD9sC
rmHom0FX8mWDA+dYaywocmqm+wE5OkjtCSoAlvJhesVU3/v+ihk3o/9sDqIAqMCAjJdczN0wTXSH
Np8LVa++qQ0SXHze6YeBiMahzz/LEy0fxXVzJI0+hFo2hXz1NCOLSjrEdWGfph8EmC2m8YMN8hK4
/7DzulTMIEKVu+n5YknEuCPb+CKDuWKGNf7WZLIgGejwxXAsnEg7nysDZVRJSPrHYHCXwP7cBROk
ahfYSXytd1gvo7DOnxLRLabocpcB38zSQ/neIxN9ZaIjSkiuWJ7dLnrHlsRSA06P6ewqKSKq16Nq
S5gOuSzjWzBTpLrW2rBOuvxuguLIjukRxZwI3LAe8++yD3auYZXnGyEhr8FuqLXvbw2rQF7VoGEP
ZOlJCqPoRjb4wth86V+B7p/VGkV/tGQmgtjsOD06hkxyd2GY1vPpzp1V9EgjIzivwHfUrzbtu+M0
63KL4VM2LEz6XDeAk5Sj3vcpWinGTrkcBTNUrLjw08HY5kyytsEglysytKv9+Uth94IhSWV0urrk
xG/2wc9vY4K9ZlJGXHfuB59TD8EDSR7+91eZc+Qp1NyoBHAtCLJprg0nVDatkQMOTFUKtWNdTEdB
QDKvf4rUXKJWMDw6g1qdx9uZEZpwIkPEwngFMFcv37YtgGm4cC04qg1xRIOENVrsDPkC4iDoLhmq
7DQ7CoZYe1vkY3M5IzieC5Uc+Qao1lkwzpbS5Bvb7sxkdlDMaYPqerkg29BY6KX4YCoaChqSbO2J
x5KgU5dSJ92L1Po4DfanYT/iv3TvDs5H1/B6pMspeVMpqQo04b6+AA2PtGFGUUviOAFH6NjoW5yh
WSV1SwmI1qEgCQKpmwl7X75SW2iTUwsXLibWCGB0+6ayzUXol/C4TQSjzInjD99fPZ/LsZoUYZJw
sQ/5VXdv4rKiCUgzMwRXEMQANUchbpj73bbOUIQq8nEItD/lsRucj+8gcgKT410U41KTfc/Y48Ec
RT8VLeqCABSZXr6t4zopBQD8GMfjbeNKt2FleXOBhn8xERCrNO+ydedm6UL3EDOB2YVQhiRybNm0
4w+d2/WubMxbLpBoa5gdQZO9ZqxsryyWdizDMGql7kpT2u5A2e0mECK9MtNi2A6+peO5V7FtFVWz
Q6PbLtGuk5aVMjazu6daHoqF4nEciyrfoBwCpEY/7+iYvbI2YId9qm1jDPiGZU9qZ36wSTVEc9ov
TbMtrq3IWDkF2V6D2aDYr7vPakz90UrkfA+QDVHSJ4YKxfrts1aV/3bWapYC+0CzdBVZnG1e8HJK
tdVqK3IB1VDdXlRav4fYi3IwyM1Fk+fE/Ji1RaZ1fA/1Y5VIebE3RwowekfQo5MMT4tj69jk1WIS
6XUmxBnOnvg+G+a0/sm6DOX2NL2KCNGeD26sUBP0grsyidWFWsaUdxkyz3wvcI7YC6Eayml1Z/Xw
oe0IXWCFJVVZUVEAEwZu+kBXa0UKRbHJdEKESduwF9qQach0huGjqwoMN7kGetlV0UejwbaDqL6a
hPE/JPK2FN+mCrxh3W1OwnEXva7Lt1MLaXwn7Eq+PTdaeQd4dG2HxnqKl57agmQJkEDZqHMwAQDP
dFodY/b2lFkf+RFqqIEJtwTqLCRh73A2dtj4qNYT4r432keue33TBVdnc1LZzSmAyctJWMxu4iFC
p1ZNUKuWev5t+mKNTqV1fIf90qaYNrZRzaDy14BP7bXj4EL3cE+fGIsT/oU/YgamqkayonYLnI/h
ZlrK9DYiKYT0iADFeVH0q1ZJFrKwKtQxHVNCuUTzPvMjaszogDLms7JyNXXKuJuIFcK9GjQblYRB
U+3V+SZgCNC5mlpT34zUfpt0uvIBw8hqEiAb6ALppSF6qUfSZhdiySt4GH2MvXQ7qXoC6ujzYmjj
qxBjMWleGJsGCqinLgkb+sSW/yVs3ceK+uxdDmJvDhu8ke4G4GFNTdqnJLxoPfFGCqHcaW5ir1xT
k9EAy/JGCjtzI5WZf/IcyQShqtmf8mwud9Z2qnmEcQWoiYQyt6u1ua+3+YnT/hGDRrJzW28/1eA0
SBQQ6tsPKG4eY6Yk+6wMAGC7qb0xEp4sadt42+lazYZ0xeBz5idCO02PPJHAkrVC/eyj8mJloala
sBi0vN6gCGkPnk5H8fw8zZzH3nD6W+gC7QGOuz6XLa//LKvSYwra61QrTxMHLqiSYgPpoGCUAK05
srAvzJK69OY6HNplTzDRtEBZlb/lph8u3r532KNtPIvBtKXbb//+A0qRZuHdg7QH55tbiHJhK2do
PhQoqS2eKC5XbyTGOpcJZLCwaECl4H1E6lxpJU4sgctzMd1YIt97CAI3uTPGz8u/Pk/4XNbCYAtH
TZ5Xg6XfOQXZjZrTJLuJlI1CpNvoidKCIY3vECzQ26jieTM49ursaY9kWz1wUW8a3WlneTwktw0q
xpnR9+EnTLtEKGpuca91Y1wE7ypmpufPYyuHO6O7lAyC9EPTKfa2FUbrL8e3qSMla9XtrgIURufM
pAJc2AbUtEbEIJ8BKtbI9IrzKwVJdi4LApqbAY1qLjcBEoCsX/QRab0TgvkMXj63lykcOcUaWYz1
pU0ZVJnp8M0GTvXzC6K/zp8ovMChYs2YTkiLtmZTU09kB0kX5UaiM/2OF9O4NEdzcB1N43FqO7It
y5dgKkt2bIVZXrXjbN1HflLwtPXVh+mVjbL2aqitsSCjGPeiMBiBxTixoC+b97GgZzFkQb9Qxrd0
CNI9RuAeTHlt3g+Zj89DJMfpnwK7EvMsUsRICsnccpnhhVnLKF3btNEei7o/na2747NTH227iAsI
8nEQPeStoOkA/Sn3lG4/ENME+AxQSGJE7P4hMK5BCCinUmpHsgVAkTig1hvIDIbPU08XQdTHlo73
ZDCUrJxOaxFUd1qW9u9cMX9Hnak4fHVGgahyyelVL4aIrU+rx8/7bEdK6Sn0e/J98MB+9Moa/2Sh
hdfZwBPLSkL8V4lRbX44trSRCtnGHqmDXhMuS0z40tg1nn604zjDzGux1urSpGysG7NcMaVVWDf9
zkz020zqBsbIwdKahNi+lZTbOmc4uynsYTiRx9GufTyDi3Kclvx4O83TKWZm79juVfsSE4TdXJEV
Q1NGh6/C+cXN5YXHtwm6JippuR08N9Xnk+w6TNw/DSOzERlRKk8RPixJIr9M36WAyGmmoZIPsurO
VsnGmV61cUg6sC4vIrMp77Cpf//8x1/8eIXUJWeYxcwQR1yG++mQRRircEUtgci3N+Vfr7grf//M
M/KnXAuH3ZStNYhWI1J+nHDJAjC1PuQkdTfK0bbMnORtXhnF/eRsNeMbDBzuJzUW+5+fNkOv91jh
5Zk6ymQ6n3SaiWhRFaN+RsuC71ZtJOQEXoxzrcZ1F0ZbRx8T0edb14Qcf5asZuiHF5Q2szUcF+04
4JFbZ66tHjM1YsYpS7gI3VtJVUDKCqHLjKEYyY3Br23OEK1qw+5T3UfL1siyK9Il/HmPKHCt106w
LMZO0ICadR2jFJzTJhlNu0bvL8syuqvVESfYJ9asivqPUpt314VhD/iBisdJeElpuV56TSshMMuU
hUJ3ECPNkOibJFFWsZwGt02lEgfkySs39BBKA8OfF3iRkJBatyqBPTdZ34AsoPBo2kO0/O4RTNQY
TfbYpVJHcpZUSKssyLTbTCUArHXNEzsABpmXfX+VVQqHjOl5iX3vzgwpLHqy1M6qViUwDVyFWpL/
+IIX2RlPUdkN+xg13tLBPrzmGxczV6PaiuSlv5oIVWXNJlcZnkkRwLIXlJiyxQjklgjl66dIIIX5
4sappHCjA9vEMkaO/CT6GNj6BUMuY1XRAd75XS3NJ7j82AxF8SUTvELa5CwKOgBXnRnucOj7M2PM
B1e5Qpgt5/ZcGePHK4PLuxCBDAJH+YQPV15ZKiG+E0ZlgDF9g6+MxnpNfClgpElkZedKfpSlmONe
eCETQOMprpSHqfBqMrGZa4LoBXOcvARoy1dTfUdqov7u4lWacGNSOvnA/j81I2mw5gDsKjV9mpA6
oW6CcVWCdDlhnCO7LxeDzYzKVQwEelJV9pvBUj9omnsbicx4sPK4XLNUY1P47MzOu1HS4VPqo0uY
hOIpzT4YNhJ4cwpRuzBzt03fVscArKNjia9TBSVXrQ9M+5vbM4aU8Zm0Ma3ZNESD3p3so7xAjJRm
cFvSIyza6oFslAfV65OvTgkWHoH99PWxhXvH6ZsXTFNXao/tbqIMTz9CD6z79MpsV1lkSofzVk2k
zukHIpxhrVn5s5k45aLUZXPeY4bvZjLoqeP5pZe7u9QMlK2Pd2zhT/jzmJ6KQ2J4EwkaDeOtWcvU
oxr5JK2N0Jnxh4nDuUA7MRWU/CQwNigkw1me6HQdcvv27UEfQZI/j/oYC3DLtixNBlppWfblM6wK
/DQoakndn+9+nhzFc7POyFGIHV9c6Z45w2BkZ0t8UszLW4k5TdAlJ41QslWUcLQbL41XCmgHpr9O
dDBFER0s+oGHlIZkGjM/qLu6v8oKvd2aBJSsVavKbsTYSYMjJ+8BpmKXH+Wek3xMMK5f1OSaLVPo
nse8bhaTqpganGuVAz57yzumWX2aMA6la5QLO2nRCBVMt/parVZI6xs0q4a3tUbXOjnm9cYzEtwE
fnYD1UH9irHyx4ussspVlUUNNgQn3DnCYp5Oa/xDmIuOGi4wuCLPjA9mEiE99FJ729OH+DACWrGB
++nou2GUJBRjF7m2gC2qJA+9a3+zewFutyqSpWzFoHw8qzlmBSNnnVmgiRGEEoUm1lPhRIQOo9PS
Fetpllpo2lNpZdlGJMWz0oX6CqrNmOtmSTMieuCGqiPY6K8fGXIaYnRR5//4bHollP66ivSY+Qlz
7szWaY6NIy5Vwtnf9lQ+UxsrJ95Z8REkxodI6O6zi91Xw6O0w2GkbGDpMxEEGEP9rphVpi/fxUn1
KZfQclpYTh4ZbSAvoCJfpwp2+Ep3DhnEr63pNObea5P2OEKRYLXls7YbGAYpoTcfxgJRVSFsnt5O
syqv0rGVp4N5Xbn1c5J1tK+jBwXBHQQJqgCFEJ9aN9JnP2gw7ujsTHUyuK1ekVaGYsizsu+i7Vmc
VGbRLcLNeY4H/DR9VBtocQqjwjXs5spT7NndBwo7f5IrG/8ZYxKKUOq16MUGKhd0A2H3cKA7JIRl
d6SgNWMg128JddsAqGhQrKCXWqimTU63n2/pwvIYjUP73HcIpFhBnY/CaNpcO0JI9/YFzBP95wvY
dCiSqgB1HVtn3qarFxUfmDkwtRo12CGPi7ubICNTzO3JAq6FOqdIXF2fRyGWDbuwa2Y884NvubH0
CLn/1oxpnl1RmGxW2W2nUpCBoJBw03CTlQRxkRlwU47RZbKiJQfPlE/kOWBx8+65w1lXahxmqKNK
qkshJe+z6MwoClDY2kAmkQjm3uhwzW0kdedbjGTSN51SBRPyfQ/lGC3oo13eEim/0SMfEaXO8xtG
wjgc66EvEj3lMNsaj8B0LFQbTpntAxQ2KiOtFvhzbfl4rl6JYltOUXDgWI39FBJXZ+g3p7Gb4VoC
OlOMs6xRPpyr+dqAaEu45Qm/m6JL8woN+oNF4+1IJR8XDGr2fac3XAPjvvTIqJl3gxmsplHd9MP+
fN71LHNYDnK4MvogeOzIOF5HQqo2+GjMh6ENrxhGkqoRdysx1r7Qm9RiRie+PFjoQ2b1NBDTEGdT
ei7ncW16L8JzHR4jBLYJgpsgX20iz88XFyQBpdM8ND1jGUlvskXUlmAnJ4rvCEReFkm302r7Ttgt
ZLo2Krwj6WI2qo9Rux53Lmfp1JrR1Rj76rgSc4yPh1FgtQqDIDVYF3x8UqXyGcizsg+5fa+AGNoz
RzNTOh9Im+JOPp7FuLKjfc6jJFi23KPBV7AH0MybuPs12GdDTdBx0ud0z+kQ8yiYauMBnHciFgCh
Tz96Epb2Zu58f0ujtpglZewS44jAuuqUmuAQDI7TA2L6DBNbvRXC+iwwoW+VTtGvXUuhX9QPFAp4
R5fMwM/Fq0E1QJEaGLGnt65LZNM5VUj1W0AMf4XwDEUj1khC1+fKGBfcqQ4Ncw1BKSPvLIUlIYid
A9NNfoZmhnAj8yReTKEYWACaWWkJ/F/jqC7kRgooLLsPcZtHWnrQ2p5Q6zHZGsOOAu+mFbOwBDba
+QgZu86LTpKqKVcJhF+6LRjHzpdFJbim9HpWyWq/yKVh+/ZtRR+xrj8Vg+AL2o7mWDQgFcuSL+4q
ahLYCPtKY18SGH0P9WgW1Dmd7lApjggW1M+dIG5MqYvoLoM2swJKaB1sRhOrtrMtpl08BWeiqZpV
l6AqnNKTJeJMUbRPycr+yA8k86KfMePjoaFnu+lK4MrgOUUfDdsAjNZVSh8xjbx7CSrA1+kFkU4N
fehbzzZgImRKeNJU3+DGUaqbaT42lvq4GZVrfWw4+L2uvVNGMS9BzzimqJI5pmZZ/N+cKMQvJrs1
LsRiKC1pnynOJs3FI+BdhLHdQEq50qJSP79PK4DdUi1328Cz24NZiw/kO9f7KAgwQJQp8OFAZxJZ
EMU6vS3H305vFXutyKbyWQuA07im45xkHFeHrsY1aNOXfDJqZwURuPwI8lhaS6FbwMkhZ4ooVaoA
kp2a3NaJc3OU0D1PkGzDa076CUcptjrI0eRGpCSOYYd+TDL4oaFvaVfwe4xtCLVjXuPWb9Cq3UgN
7F68q9JTTNogYCn3OeIf+rkLvKsH6UmCyJRgYpe5eShs/FJmLCF1FZwWg5+Ua4dU+7dPT1X9W7HS
4UkIBY0SoEPB8/KpF+ZKmolS8g69zteLw5b0CQsNQdTTnAAbNszAfoALox0uAaMc+Rje0hntBQBA
BE8Y+Xl6F40ZOl6cE/Ody/vpKDCc3xJtkt6Upm3uQhxUs7ZxF6iasDUxwM3VAkG6nj3l0hFuHQ62
utcOEnKjJyZJJOg2Vn3fMKFcWrhCDoGNM1vJScsp1OCTcMZMHSYkg0MmFgo5SKtSbe08DQQ+HSFp
0Ss0kqbUkKmcMVWKRjbdMhizGlQG5qEo+GO3C6RZKVpl42tE3Nu5vJ3Ye1TG7JUIc3k+jX4HwC+J
Vvg3qVdv0AtDFTQqdSZPhfvzA9lP5uzNmAJarT9YWfUEq81ktKeSrU14o2qrpHMYYaHjY1PjvQsU
MA4M5xahbLNUSNGc+3Ubj7AtaTHpaCVDMDSM9BtMqaupGKBpRO92QgdTxgQ/8fV1nBAoW9YID7X8
1pKxUTuENiyZwvpftooWgGqZDD99aNkb6oPV9dntI7XMKiw/HEU/+ICj7qqpaIzHVSXOKfVF2mtr
ryDtW0oLVG6j/0sZL7bSrrcdRgIsB1205tRFncp8YR2qintrAluYCXzl4DVHFZqkEtyG1tZe26nt
bQt0h6feGrMJWxB5RD6rJ7vbt6jt4Sj6A1h//iCyb0OF5uisidyOZnGmL+rAuY05UvsfXhjHJ+5v
qByxyRXZWwyWoRzdpFlZOieYYWpbPc2iJ6eqorlPD+e2NNNN0A35Eo2Cvol9Q9zliPxmtT5aE8eA
y5HpBxAgn3eyRNx56jtrnCrDVvEG6UpLy2JRN8HJxJIyb9G/5U7QX/24C6c9rsOqTOWjrNURhqig
vv7xyrbLWwelTZXSSGosubqNWrfeNnWpr5C4zVqTANA+JaRqDNHzNA83fdTDylCaB5tmnaHF90ap
76YBvlRxW1baFNYHrag8SVdjFN1u4qJjHyNOOUnRuI143tQg9RncBRp431jRGciO0w+Cs81laZYq
vpD/fja90su62ENq3CqUEY6hDYtEpLEJuGssUL19/9H+1mZFHSCDMkT5hjKAB+XP5c7cNinwiMHZ
d3JFzW60lCPv0HZaIjezSSU/fWYJhfLFtorr6Ezqmi5pgaxtE8k6NZaxDEyqyz1IcMfcWUD29kCb
lUPMqPjQGQ92bqvnT3JhPdZuVe/M0XBaYIT1BprZoo2lJfOdYmXjxN7mAZjZKTyMzB1x249lsEHy
UDQCtd6g11LAzb+9L/6Gq3boFsGpRgttmlMH4ed9AbfHoPZM3xQd6k2fUs+VSTneZiOxSbGGRVAo
4sFNJJ27pSzPps87lX50Dm53m2QpzT9hNy5UB3tL9OewqTD0ggtPhs8droFS0vNHi8LdxvJcGg4m
1Bg7MLrrsLeClZLXlOtcP1xNn3mJQkSgncxNy6qofKvrvkqTO9tNnNsRrVqNfHrF5rwYZAYwNLYh
pZCYzGA3ycR+qr/7gwrgQki7lER3gg2p3nf2nxMXYCL7liH2fOyz4TpNDQ9YrBleMeSfM2P2T9NH
0w9dZPkSauCo9ObPph/Tn8RUhcJwyA7TR3IuzzT4OkdURu3Iqe8+R7DOZyIU0XWdxfI1ZA6UQy0f
BVHy1cVmE2VJ+lGuDIKjiROTS8OcT+DR6Yc+nlShmiDb7OQt/th4y7vPkaZbMlTN56ZCgILQRMV9
S4uN4TcZkFRPpKMEdmE6Of7na/e/3nN2Oo8Yq//8i/dfs5wGs+eLi7f/uc8S/vvX+G/++puf/8V/
jsHXMquyP8Wbf7V+zq6eUMde/tFPS2bt37/d4kk8/fRmmQLp6m8ITu9vn8kZFdO3YDvGv/z//vIf
z9NS7vv8+d9/fM3qVIxLoyWR/vH9V2M3VdEYMP/Py+V//+W4Af/+4yorv0VZ+fz0t3/z/FSJ8Z/L
/zSpypmOYhoynWiQqe3z9BtV/6diqbbtcKnplmrymzQjDu7ff+jaP2U+Ux0H9zqDFBWuPF6z8Vea
9U/TAs/Eb1VTRhui/vHf7/bTMfxxTP+R1skpC1B3s+Cf5gY0FXRLRxs1fqmXPZ62CYK89TrvFsR4
uxGdrYOXaaqrF3vi+9peLn1cyo+Zx4+lj1T8F4Nqy3RlWCSFdJPlJRww+2B3zToRZHL38bB6ex3j
sn61jnHLXqyjQq4gqwhibyNAOBZQg7kqd8kc3s2Xt1fw2i66eC4wKxUFhiv3psqAw5puQBAYhtt3
ij6vLV39+evjeYMC4fL1bTiZM9vujwGe0nd6ea/tm4sZn2MMOvDQ2INRoLjLupWyp6Su02VDkMfm
7b3zc7PwxyEeS1kvdn/LGqRhYBVN5dfryGjBq6j6pmcwuUJDeDM6Tn9nTSjJfl6TnTsRPWfbvYkU
WmhqvolIEKDW9cVRu5MnRfU7D8Ffn7QMB35eD1rxcKDY49xYTSbDqKfvy6RsDpgfDAIYzre35teH
hvyMn9ciSK8cUlO3bzzCao9smXHXGYG4HkfyH95exWsbMn7+4tDEtoaMIk7sm7Cur3gkEUcfb1v6
arFLU/Ptdfz69NWngcSLdUBuT3nimdaN7JmfyQSN51lpfHx72ZNK5e+Xtu5cXNoRs09aYXVzg4lp
CYpxidMSN/tWFR/s4SFGdRMV4TJqpKVVoSKzbqEXvnOyjTfYX9xW/hbYUWREQgxm1dzAoZsNrdhK
yW0bHs2RW6t96UB2d9IwI3yrsR8t0uJSZokxES+ufEicaPH9fwW9Lv4mUcKZm3WLriXbJPtTI671
nV302v6/uH3Idukmnd80N5gVt5oGWfsz2mf6n92+TClc9LNklOmW9iJgKEtbZq7r6PjRNb39BdSf
S9b/vf5xl1ycZE4SSkjRkhsZoCTWaXAxxcxOxFox2TWjlXPb2o9ufgPHDFcTpb58GZblHOYGLmEX
Or0+40+jaOWDBH37S1nj1v/qxLm4KRGpgMtUyoMbUDDffCM9tp38CIEQ6xANCwFXrS0z0tEhNLZE
rjJJVsg965qTa4QfLNXIZ55eL+WK8no4fM2J0VRB3dFof+wq78GKpM9Kba56pdu18EpLnwRVRTpa
6LpmnV9tZbe+65zwOUJRBl64mgWGIAfK5t5YY5ag+oAFLdz5w3Bliu6OgcFOhvtK8X4vkW7r90ky
06ThCmAZzF1iNmp/xw18H6QFI8rso+NhfVKLjdPAVA7im8B06lkh2SsjDhapWhAN0UXL0gATKtpi
pZJeSL/lGq0dhD7hbtCF3sbkA3R16MxSkX3oC/Od29pFC+Ov8+FSNKKQS1QYIipO4WDiI6FJVBHr
Nqv9BIizlxmLOlaTI7fXdN73TbPyGtwbbx/2V64F+/LG3Q2GZfRACPoyX5VgyMmXW7+96FfuBpNU
5sVtLmzVgPxyNT/pbfJYmyAZRLJV8/zT24t/5U5tX9yp9SyJbDPXilNRqDnBk/m2t/K1momlJ/z9
2+t4bRPGz19sQiNVSZhbRjG2zKpqVsAWvSmrWL8OC9NJ3jkEr63k4o6NxYiCitdXp17EV6WU73tZ
ui4gMf/eNmg/b4NVVoqDZ4aUzUIas62zWygq3tzr1Xdq5a99/4vbqWR0thRqXnVqHLudM3OUZkoV
yfR8cGf/3jZc3DA7g74NFunyJKT+hJ6rA+AmDoXsx+8cg9cug4ubHznWRtp4Q3lKacIjrKd51QI0
eucQvLJ062IU1oH9rmw9rk76ENyZCVQC03t+e89Yv75rWxfXb+L4PaK/ujw5ofunqzZUyfvh5Pru
qfGNb60tvzMreW0TxvW/uBIsdOWioVd2il0ixrjuXDTr7yV+vbbwi0s51CR8zji9T5hBvwrLMWZ9
Nrxzm1DGc+QXzzVrPG1ffPNYLftQzwJxEvJKNMh4rVUomq3bHEEqgeBzv3hEIRVwvDCHRV/ePiyv
bdH4+YuVamlPY50w45PquKu8wvTWutV7usvXFn5xRXtaoADht3lcFAreExoWc8CP79azXtlfF5dz
0iRMSIJKnJyavhqMuhWJZndFFO5T2fwoE38D26+/StLKuP69nXVxdVem2aMJZ2cxKh1jxe5aHXnG
28t+5SlhXVzYTmZ5CBlEeaoc/VuNJUwvrW9lDVNHfy/39LXh3KWaWIAI94JcyhkJleFjZEvF11Tu
k01WV+4y4vybx2mhXtmWU+JA790MB6RyK7tSfBBNj1+vJ+6Gulbx0UT0gVIc8mQTdoy8WlRZyhCr
N2ajmIvf2iPmxR1DANzrOkkWpzZrV7lU7F1tuA7y9Fhzcby9inFRv7jkpizNF2e/i5MOOkbC2c+w
D8kR+n0rlTa1Zk0oV0zL3ZM5tnHeXt0r18NYCnp5saFZTZxUKsSpi+E0lDIpl2gC3zmBXlv4xe2D
xqeblvUITbXCZFFFFdIfewjeWfq4lF/tqXGtL/aUoknFENe9OBk2CZCZkYXsM6TnTNuD1e/tnYu7
BR36Cu5bVJ48FceJ4/bm3LbV+J1D/doGXNwtsJ/nyODsCjA1sm9Fo4mKC2UGruOdSNtXLuBLI5fd
ST2YwJIHT1M2O7vUnS+9U8sb2/ajY0Vr+/bt3fTahlzcKAD815FmluWpGDQyy0rQM+KEQePmtxZv
XAwBMuzCZZkIcQL1cGPgl0qdjmJ21Xx7Z/mv7Cfj4rJu3U6rXSR+pzDr6q1S9OYs1FIHhJeibXQ9
1T5hGckXFvQPklC8dCnUKJ8xYHDmCqBuIl6hhcFvw0yiO/FeNHg9KaSiEWvM+IAMwl3B+MqYIfUS
eAsXlotG/zSTin7dVoa6THPZWdOVuy+IOkIODfFNSpCDwTC0rmhvqcwhq2rhAIBdRZZRrrwkQViL
eGoV+nqJnE82DnnV0ZdrnHhBKld01JTeWpY+3H4nC/HcEHlBkGI4Ssk8cqfafgcVpH4oNSncQjdM
R0UpQSkN8js1t0DqiAIP99t7+LUdfHGmVy1ksb7LilOdaQeoU8RqBcmXlmCocV7z9jpeGc1NvpUX
twPTz229iZr8VFpVuHUIi4A4r/XPOTOpWe6V2FQLXXvn0n1tgy7OeEePPVECSD/ZunY15N0j5Zir
ss/2Fsfq7e155aLSL876IB8qgYiKKSAqiZ2oc3UGWtral4Ix3m+twrgYmDalr1eebOanxHaqtaBg
MOOh5uEiqn53FeMOfHFUEB3EERmn+SlQqitft3nI2PF9ZxsPb2/Cawdi3Hsvli9AJNhVq3MgeNbP
4Uu3c6uozHkZuP4aL++weXs9rxyNy0jIboiSXLaU6lTlxbXjAv/swmNvuu+cvK8t/uJB09GUs/ui
LU5Gabif/U6KTqEVFKSlB+nvnbJTIuyLPVVraoREQpgnNZCdg4o42Boa7jMYGlG06+3vPXP0i3Oq
RojSQ0k0TwzbYA4Ft5lbLTu9fwid313FxTk1WGYRNDmrSCxpDQXjtg7LoxS7x1R9Lwv0leOhX5xW
Ud/Wnknn7BTGc7UiV2MOkO/tM0n/9bBFHz9/cRwsxri9gYbxFAzNPhThs6c5p7cX/dq3vjiL1K4z
EbnI5gk0Jrl+EkSamgSMsK2id778KzfZSfL34suXjjS4ve0YJylGd5Nm0qlV5Htk/SvJiTa94r8z
LH1lFKxfTGs0aqOFESfmyfKkZebZS9cekJQrOziG1L4VdYGb5TcvjIt7edkVQq2rnGMd5eI4ODDh
ceoHmywO7EVdaeH8t46OdnFDBxLBk6nRDEaptQGav/viyqVyaHu1XP/eGi7GMbB6ItyGinFq82Bu
SNUxTe2VpDrPby/+lTN3sjK+OPhewFfNy944Vb1CkwrH57JD6P3OYXjl5NUur+ow1Fuvr43TUNuH
uBgTtsSdncnv7JvXCsXa5SXtO3KhBSZlqjAD4WSsPD1eDWQLDtk8rex1IY4SlWxwj+9cK5OO8BcT
FO3iSjcNCyKnYZunLjyk5oOX5ahaojnabTW9p8y0qPJjWkpz273qkmdV+xJrH2V92GvmliHMbHxX
7IIhWg3uOzfn16bbl7Hfut9lPfGc1snG12x2Hel3fw7Ove7pMzwzG9k90BvR6+v/4+y8luNGlgD7
RYgoeOAVph1d05sXBCVK8Kbgga/fg9nYiLlcUYyYlzt3KE03ARSqsrIyz7FldszHa/pW/Bqj5mR0
dNdwBCWBqWxnJxLPy98HlfrFCq5r/zsfTllWrxbyImrhyMUkD0qjYitY6HY9VhZwsDX2pfFayZb6
uFeyD3sKOn3Z9n5TnhCmfPNybi/hn57VpwmnMvq0Ybdan63xdkUprUKcs2uO16yKlh7A78OL2ZS7
v1/zP9f2p2/7NOUkEXX4AnDQuUdOELYdR2XmDBbU61rjpVn12dOkuRzntPmRROPD5DrSk3QJ3/Qb
lbKW9KmqZv1bK7q7MlZoai5aehaFGvmWoOJfluvDXGLmhIWTgSViy41dyQrkmHxYspeUQ2lUIbpt
7eGgl4ED4H8zwKSwhdfmmzv6xWzxuSlspo6Bzuu2Oisi+a1ptP24zrh+M2q+GDT/gHf+NRWtZY1u
XlXLM3jtGBOWTggrcSvrbutr8fRNVPbVt3yKZSgwSwQ79OKsm/IamNUvSx6APVir881A+OoebV/8
78ugiU2XFEcDP57hDyiXGUD/b24RdTl/HNL/nDT/68PTPlllsvLbD5rR0ym6qvcWJedHW8lbv6Hn
nU1S1zT+qDhFUCwr97Ap9MvMLAHXz0q6Txq0JBkr/e1KsuACvKtGgRyFoUVarhcjJcT+2FHh75MN
oz1x0udvgu2vbsuniTMu1qgfUPeeQX36m56aPUTw91fvq4/+FCKl61rpRUtHREzRs1H1D2ZfvPz9
o7+IWf55Dv+637ZDLcpU9Pm5aLCZT4gPnMRDQ3pHg/3lmF3Rwf76377p02Qlplm1xUC+ax3aj6Su
AIMuCL4cMHlw1qKieUlo1P77d311wz5NVYB8qsTQp/RcdwXS11iqFGPSR/L3T/9n9f3DTKh+Cor0
SjHhPc0psfxuNGUADtibzNtqOFr9rqQRjw7BU5z+cm0V5H9zROgUJIUZ9AnNVHjzoPaZHArFEPgj
2KG1eq8ggFiThzwqPad5tvsdsbyX69p9NMowi7I9JeeeCQT0n69QY/u/zXfqp+BrIrufqUZRnGnh
+JHXut/RRf3NbfriIaifJqKMW6RFaZ2frVK7mDo6Suf+mynoq7jon3X5X8M2dfPYUtCPMYOeS3Fj
qJ0vorPMUk+uZxhg+8i6aYZvZtSvLuRTEKbHU5bka1kQ1xsVdU7pvpmNb45Cvggg1e07/3UhRZlC
MALrfzatY0xOTB7ldyVaX/3an2YNuvAqdQK+dM7cPA9d7v6hITX3zSP46tO3CfxfvzjJuqpk35wj
bJRXlZqeYxH//Pv79dVHf5opqlqWedka5TlPiob+3dHFcFV910D6xYz3z5D61y+eAOYAfqkx4znl
I5kYWh4AO+Iiv7Iz/ZLOv58NZuT/dCWfUXoNiggFclV2tpP6AcIOaoOEJOx/+/BP726ElBKq/lyd
53ZawjF5d3S7/m9PV3x6d6FbU92nyvysZm4XjhOLQulG2uHvv/kXg/5zPe1KViq21LQ8G9J4LrPq
h2EWYaJhy/3757OA/DmMEJ9e2Shu8nywqvQsNIXezemSycC0nuDr/t9ae/CS5bGbj/xRMK8oAvpn
i5uoQapbYmQ+4FfcUrldoJWqFuwqfd9SbjR1H3r+wIcUq0SuYF5qNMxYPa3F1qYkHTyjXI7j9Lwo
7DwQF+cK8jybHvPU03MBr6QFHnZmnremfEe/WU07idhtU3tns4kjz81P1oFStAmcpr2DP8F24m20
zIvINi5laZza/oq/o9EKbmvwFBq0WyqqScO4YZN+ycLhRMOPVL2zrSRgvVB4cA62PpklIWtHjW1A
pQeJX0Ha/b2JJ3HWji2oebN9z2hct+9sACgRPSqLrHetpnt8pArFRomo0cuu+Dt0zeMLPprYARz+
LvcRDAAGwWfR6vsmAxvVIVKAGxZdZ9EvC/WFrT6x6o2iOUXF1hgkOJKPPLpzTpzQuxGuInu3rYV0
aXglXo9aHei+lM+Rm/hDjnvoTi2WQJP8mwl5k8baWLPwyh+BoFFs2vlD63ia+tJyPGGhGKnV6VAb
0x6rPVsLhPSxSjfUlWZdduQwKnaCCNz8WKghPeSU/Q2H7RZC/fDZJw5iN0S1t2Jp5Nmk+tt2kWJa
OAzvaKa7mxfwbiU9wcOLkyOAgdsmVhFwwX8fu19MfmL7+b+np4nja5pTs3OXxZiKIvMtJjP898+2
vngrPq0IcPNjcCFsQOCKPZE+x73pFnpQL7SS5xWM3r9/zRczrPi0NDg1XUoUT2ekz1GDdZWHhttb
xerLTuwRFO5EpH4zk3x1tz4tFTKXTV4NHTHGAEfcqSmTM2Z7+uZCvpqnPoWRNNjQ27TtrykSvE9i
8s4D/UvQvv5+n74o3dU/F2tLjuVNkzLTM0h+Wm1oK26nEy9cMpgh78QWM3X57SR2saXval2c1f7p
71+9zeP/fwSrfy7fLmY6xGbiyrMcDOs1crvmARghovZ148pRln6Nffe7ercvr/PTatK6mN7a2UrP
jpmKi8k1TaAKrRPi4q73dm2Ru8wklRqwzlcPErZ7XGk1CoFX4y1YwDOntet8M2K+uvLt3fjX+2Vb
bA7aoqzOIqubKxpGimslXsX9khs2fMwlDgcoit8MoD+/cPrnwm8nVwxrXbLqrDv5R9m1T2iH9q0w
aZFMvvmKr67n03xR9PpathTrnFXoWujtccSKzDB9ekPFWYPeH2iqVn+Tits2OH8aNvqnmzer4F1o
Mj4Pov9Rg82b3DlUy/Gmden6yPvUM3NEetG0+/sw/fPrrbufZxLb1EqzWIpzPtWvaEPeS6G9/f2j
//xu659LsvWk7RTHGIpzo/YX7sDG1xrf4ER/M8z+PAfSyPS/d2oZlLzPDC0796qB/hv1a2Qe+yK+
MSXJwFV7c6ul/y7c+XO0A8Xyf7+spuO7F7VacDpzqNdTKY8JBb78o1mutOmnoP0VPMQ3z+Sf/dsf
BsHnCmI1cuqhwPJwzpTEvjfXzvpJt6r4rVROicAkqxoM9cxqdLZoUKk61fTSmOmMioJmz++iXTqQ
DL14rNfdiIsziCa97/2uN9JvNmyfOIX/r75a/1yJ3HbLOKmNm5yHuUJ1wIKP37jKHYg2t8Q+SwOu
hCisfTcMbMqEZqZ5jO1qn22J/K1HOdkW/249N+woM3b3RZbv+Qk79d4qQwxYYVw/J60RbvFFjX13
Cw/L/G7oRrJSDSnSDwGMYfhmpfhisH4ufbZKWzQmoKTtZA/+B4BA9TuygGH9U5X6pwf6KVhu3bqd
YqvLzolTyisNjFXg1Hg+oTke0LHZt4Y1OQfNyl9zXI07x3XbMFfRcKmAHPew/u9aYQvLS1xH36uO
mHynnzuP5m8KMkTtHjNe4tqTsyifcg0pba+M8UOdwfhXqoFIsIPauyaZ5qGUnHcJOuiToSKuWWQ3
e5mZy31fO6UH0etnjYrgQldpE5WN2R8gLPxIJmI2R5urUzahMGnbVr9AmVP5s6Gsp15d9evRZKxp
a/fSZRW0K+ozT5TbKY9GNxeHNa8wlpvITPuV7iVkqGTt16QlpqiHvQKuNZhSl3OOvgkdE1ZKNraC
/u0s3gkNY+4ChY9cTaJcWLTVB/mY5/6i0eqNd6L9sYyiuKuBvl/ZroZMG7BSfCsKLbuzRPQcx1rp
V6WlP+ESYg+kYs2aVmvd4czUvC4pFGKCuQuNqGeQrtMt0IuCxuaVnhBDP/ZlnYa1rt+aScyuAY+q
byYGOs1usg/ov6oTZYo2rqd4TDn41E+0FMT7XMp38tsf8LTSo5YW1EaCAnjAkV7ciKnXL12O9U95
WcRHAbS48Sp9Gm8qAcprQiB54PzsfracLkiWCP2N0i47Y1AsIGBrdZEp4Lc515ZP7MFsmtidxnrP
kl7dr+jBdyne3b3RD0aIDKDijLpewxyh8U3Wc8A/wQfJKMridKnvgyqO1xAAx7PiyB82KiXQCvRm
dfBouxIJVlxdCVhVvlQAofbLEQ/5QRvtexpb9ni336YZltqSMynFMWDWuZD3tp6dBpkdoKBbXqch
msv19Dkex9BtWPkLeSESncybW4cyqgKrGD86G40xtoLZZd+UglQo7RAJhsfcis9w5/bR3UhJVDy6
oAX6C3XuFT9P1g+qvwwkseK8RrtYfxccVKi2OXuGjrKj2IF34jCPdm19F/HVWMp2M6DWTF6DXTyg
6fJaGhB0/MBptXoJfxMd5l64BQSL5zmy/GrGykxOUTDRjm1otzl1VK/Dau8VttKeK+qg1IyrdeJs
rO4C4qi7SZPXBqPYktZB6hP1mWV0oRfjnUYW3HIx8aZjuhzjscmxOXN+5rE3vYwSS/FTc/WNWTtw
1Y4qa6/Uk5MRm/5Qvxt4lzVeddlY4cp9XqnoMqsH0alBovREdYpvme77OKZwoVMwE3UIRWS7f6PK
k0yXw/ZXGZD7Il79dsZ3ou86Qpg4v2FmAscnA1brfUNAuiA/MLD8qWp+lBl4neYIFmm3mt0VqbNp
bM8Y64Ku0MJORyTHf73KU8XWA48knh/AQokS9PZ9r24W2NFL510TVZAzRx+wwS1/Yib3fffDbTXg
3rXPdfTlc4tFRpS/ZmXuaWhLfFPfNdqvPM7WgLRd1bn70eouK8c+jj3qA359s6VGewX3Bk76hqev
aXYolys1ofCO/1oboIyu6RrGZXQYFBc7V+TNVnTTp1LzZm5gIY+C/kPQImdze2KWduUoI6l5dLuM
ax5CfkrS3DPoyF8BwYi19wjh6Byz30BUYFBZxIE0eNCoxkWU5X7WYBiaU+cqMRgtnGxxnotzu2h3
aWX6k1Xc2I4+7BIGWx3ph8WZNqTJFXAsZiD1kOWUvw1MorGxy9I2KOrid5/nJ37PRs2v2qgJ55a3
f95VsXZMLFBVGF8rqp+v6u7C1VBVyP6WZ5TX0Yldrebzws6au/3IVrpr/hFl5kGA6r+L0gYPWotm
s9nGW0HiPoUZ0U/dsD0wxwA5hZXno4+j32Rkg0mlN1T/kHNPD4R94cbtxZQyLTDY4oH3J1WOSRmF
zfi0FmPkOXMTFH1z4NFtUUrssvMQy2svtT24FGCZAA3ymyQ9bmNmmqeOZICN/GG1f1mwYzXArXVc
+sBs/FlTthEwtcZt099O69muGibx6dTMzN7LUQOXpnPHYjt7VAgjBITSJbpPwem71O8n5hhsbzZj
q1uBBNMCNlY/Y4kNM0WPRhaJEy+vr2FpdIjGZ9VzSsAx27I6v86lCYRjeqxYSnrY6V0i3rcBL9fH
EQFR5JKWYoYtxAcfb6zPufZIy1dQQxckuLnm9qNI9bbXbftVti/JJcGRElRFyVKuHHI207NtUppm
HrrymSjrpec94RH3q/XDsKNgQI+Z0RVo5R+WMPBx1l62vm33Heu1pzbosoqHxFpvKRE+FJV2rB37
cXtETm+/Kvr6rqnpJTxiy5+WNQ26xL3VmQoyV4SpYzdsJrQU6cZ8GKzsXolIqnEoler9EhpJBXsK
dLjIbmytumnVbEflzRNHPaT+ndnPtJzDyUVHZWH0J2MZ0asYDgVwnXInZ4ZolVcHO5+YWZB3j5El
rtRx9JUlElw08aGjtqOXJ+NTBfMGFK0L6D83B28omWhVVQJ3ickIJYw/bXUPShlbQZoO2g6KyX5S
x4u1sAJndC40Y7hvxfyMO/Bu1RUqddsdnm62mby+0OzO0zTzrqfscYxHElKvKJseuyQ+Ffx8WMaZ
88oWz7Hl/FzK5bqNsVdU6it9kg8pSxmlDqU/Gg2qCFGE5qwnPlUa9rWsmKUtS0np0GzuzKZ7Yt2s
Hsi4Hoa0382Te5kVun2EMxbDUbGyXa6LCfqcu+6Jm+Kfhq4a+5muft2rG1VCKAbFJF2b2jJrAPid
tp03yEXbjVac+alO+MI5IpIKs2GR0tsGDnEX1UHrmuOeUvQ+VPtVg7cz2T59E+apmewq9uqimXf0
Ahmnya6PlHwzbIcanLQE+6G9mFL3XS05tu2UBOVsTQeZ2uu9St7tdimS6lS5q/7aiVS/UqnBKT11
cVNcQFTWo2hTq/u4LeO9mJyOc7TeLp/UsdIvTcVo93U6GtSEFIsNqqbQqdQykme7SNKXiY6Jk1lz
moy1aI78piLHS+lseZ0kbh4dRrWytvs95xc9nb281/a8YoEtzZsianrgkYbys6oG16uRICPRoHH1
safITdv1XW3dM67ng6tCTfFqmarCQ2CUYGbRyPjJtlzvF3e1/FlO60dnrshXnaJZrKA3Z7HsiJtp
63OcUoU35gAW8jTW91vdauLBq7ER/cwUm9II2ZrD0+Dm5Vnk7fS7aRV9oTZbnWPajfXh1mHjFhpx
7E5hKo0iHAw5wTae2vngmBV55WwSJS9w2h6Xul6oushbDJIOY9GwOwq+66q/wuNUbSTsrfgH1jZ3
R9m7zVrtxwUOkFc7og+zLGXLBCcucKtpuBUcQgEeLAeK1Nf6kYqS6jFuqVTEGvzLQYhreiUUwlR/
h+8NaLauzJ8z5ChgQl3xHid6f5lt5j9bYRlYLArWDeiuQQTUtPCi0dIqFvhy+DClAo1ai7W7qK9z
29NXYDGW2PYRA+1ApaZYmDUXuKuGMwfFMGHSS2zq58dCCZC/lAEgBZdLEgB7Ei7GSV201kbW9da1
2tWab/J/wS32w/M0rNMljFG5U1CN3aRtmmc7GraUe13TjA/NaOMrAwfzRYkFDxcfaqBN9DYtfkVm
yFcKlgvFLSAYpZb6zr5JexsKE2GMOauX+A4HPESOg7dMU68tuzWpRzYogG0ErKRZZ/peomn6MVpV
BJUys45JO1b7Ia+109LqzoXSxjPzjr7cw9mTd7Tn0FutkTr1uATdp0UbD2ePiz6KluV2BLfqFx12
JW9IBwHKSOnDrlPGo4O+/cmaIXKLpE5v4ky8qWn2U5T2TQUKNeRiu0tocSseypFARx0m/iadOave
534JwNFzuorpFg1sYG712hakwKNe9Byrdu4NraR3WNIDg+jExNeaO+uDwNZn6hU9LImyBnDLz/gO
3SByWOl4ixY3v3KNejesxNeFVd1mpksMqe0jyVaq09p72GFXiRWFuqs/QHTyzKIjKlotWnwJO2b3
AAXZF3oeZtK9AyR71VYDxUnxdEsA8wZhd/R1/pqXCHuvQWRPQOk5xuJ65ki8p6pU6K/XiGb3mSL2
uBB20SIdb3KTLe3DMY+DIlIXULhrVfyKG+PNxnbMIcm0nDUlJnUyPhdMBG4u7kYn3Rn2VhtUunTS
j1G/DaK7slj9kmaVoGhMZyd6h6vWd67jPrmyIFrv8HymJq0QNh475vW+xyyQAHhvjeyqW5sbZU3g
+ePdavKHbqp3ueaytI9A7MEMVnvH6O3rpdLjfVZZM2ZR4RyZ+Dm7MiIdRpPI9b1mQmTCPqmop6oS
zcMGSS935TrcFDZbhsVtpp/YK4zrQW/YHWjJdZNH11ad3NGKBM9NY31JpouR5KpXmcqVNa+Lt/Tp
BRWmr46+IS6BRpmpiqS7Kj/kYN4sc3qVd+bOSknvoy3xaq3PkXjWt1PZ0NhsD4dmq0LsLd8Fajyz
FmIcfFr4wHYcfk4ubjSztlsvK0ktxJCjvHUof+ejjL2imkGLR4T+Vab/HqXFIJquTLEctkKsAR2B
Uaa/NKhsXtq2F6lAiKknjFJp77fn7hQy92w7IlRqhPPQuTLys9UO6kwfqSq2X6aW67NYUrzRtfeG
5eyBLezIet9lRWXvotroQwKl3x21IBqaHW9rxXct+93Nnd121UJrbstqeV2t+tSXjN+kEu0djV3Z
ybAb67cttOwgkjJ7aJjOUTtWx3hQpqO1OFvFZv8QS3Fpmu5J2ZQq+fTeF+PeGcGoATpYknUM5cAu
j5g+3fWYrIIBkPasxh/FMKR+XemHqFaYEPCm8u6/Oxp1CT20+5p6BVAIY/42tIVzYdHZE0Ruo8PH
xkE8FQ7Om9TH8EwAO2cXCs+LY1HwtQasas9e1ctWKJkX9+XrWPbH3JEXTrJeZ3ZygHn/Yy7plDKq
vd6andfFxTXXtHOHLAsB8RKyr+HYxz/BnAwe1SWKR+nNW5HUF4Lqy9BaE2O3NuDJB4BybPC2dI5B
MXnumkbY547pKdb80HDWAFGaX8ber+gZelAkciwucnd9j8mPwOqjOKmOb5yeXZXZ1KNnx/atg4LK
disQdQtitegGtSuxIqPP0OabUlNPsVpt3RXvs5seynXm7GJ0XzP62Fm/OS0dTLaeJRRUaic83qbb
hcTObKnB2DqXYwc0MjZPODlrr1ecY6G4LzYatWYSl0Y8/85U62GyNVIB+XAyNiYFjSKXZTM91rG8
1EfzihqxBogGqaHCLgDrz7dG7+5FLn8D9XQ8Efdn8jVv1B7S2mDfwOZ7BZB/sd2JdHEfSts8QN88
5kSZ3ryoI48tfpiR7cZjeUhzbNppi2UZ4Mye+kuTYatjsFgkKZT2HozkTU8Qj2NYvXLG7oc55fPB
dI3Vr3qjO5Skqg6cNwt8r5x9JFJCBklOfU9gPEd7RnTKuUEXVp1RwWAiVLEUsBjWbP7YHIelpSmM
JZKtHU/Hd6oovuxqdzimg1ldarUh/RKI/p3izmao1EtH4dQy49+0muasDVl1nzpmEi5G9rHk49Mw
p4iQqypnAdA0dJ9UoHGVjHVl1rVLgXOX43JV5R1ZqutCn/VXBAfLy6Sm1FO6S3EiUec+yUnVjrG2
FEGHtebNLo1s8VfLtIS3DFbyY2qB4+ol46cxisn2SHHlYIEjkzQYAkPZsVxacq5zL1bH4cxTle8V
VQIcpQiU6p4DdHjX4/C9Qeyu3eUdsWdWatD+1xhoCiYJsBFd7wPE3JQZ1tZY56xgWTVnve6B3dxG
ltFMuLSMGJCgOd47QAHJZA7Qh5muYN0774QX9t2gxe2LGFb4PJOjFtKbWi3Kjk0G0Zztrx4hGe/L
4sQ+hd1vYU8hLk5In3qLncCwIAKmakUpmxy65EJvLHGS7dKcmj5DQLUVWk5mgbZcx51bTdgo4m7M
r2XpDjt1bDhfh08blNkq8DDhrhbqKHwWr+LOXUvnZzqJcxKty+LXTjb7i5Iic8nNfkRxBqFz57bC
6IlY1ATNXjK6JH6bUNu8OJoilsvEEflBVSNOGZFPsuOdRKiottzVsUWtqJmN9iHOh/SxpallTzUk
vP0uVQ7tms2hk2fU9/GvQW0vnHVJulLY9KiXuTrjHOjxJutpUUAuos3tOeli9dWS5nQ5TKX2lOmT
7NF/zvmtYteRX2elvF7a+YcuZ5JYXEFzuQo9Djp6H16BLXSBMk7Dvmyi7rI3e/Mww6S7btu4vKbo
2jxledE+DaNuPLZ131zOXep6bVxEnonyPYSum0KHZ2URvSwCI690ksNUYa+OAXh0ooeNxCUTtIzI
ntr05pnaoD05U7N6hWOJy2qC6emgZQ+WlIIUC+eqH3d1cSHoNrmZ2ooaeqPrQ4NXOKhaovNS1uMh
N1vpw6QUpClttibWqB8TV+q1R5zX/qJECfTT0kfYqzvBpsOhN+ZJKUwqDbtqSSmKiab1xiixxHhN
1+aapyVtNXttqrqp7+p18zOLp5ry9tZBRay3wVKX2MbyuDtlBWnhQhhzaNf6GHZi0STm2zF/RyE1
+aJSOBZoqery9LJd5yBazPK+gvrzIix42yxF6k3bKJxH2XI7+6Wu2eXlXce9XN2PKUKyXaoJo4Qj
gACfaR1G7bgw7uL6lsT76q29uZAPgLRs5dzRKusHn3THFhulcGOhJLPLmDHmWuwBODVpXxdN2ZQV
ycy3TWmwcB93XdrgH0S5vWsj2+SZxt2VPdpj4FLgfu1C+z0qwrFCXUnbk7RN22vrzCGFp1tv5jRz
tJiJPNQlkaLOIc656eokhDew7MpuGqCnLEvMuVEXtUHUpdwhldXeoSFi16sqjo1oaZmTqwqvRWM/
95oy+kNTk50dkf9GSTK8lUs871VjWdnimgMAJQKosbU29Uu8wiZNd8lStUG+0rNaFtYvrOvdSV8U
QtEoupq65nfMFjatyquqbO+ws1x1UntIOQ4MyzW/bbL5xBbuakjL3xAze7+U6queE0kX+VQFUsaE
EY2ReeixqgD5BmTrSRpe3dFaxe1i0TPEAxupe2Q6F12SpLSs5D8KBwkJtKmHFXoobfCJ6kVz/TMn
fq7dlk4aAKCWdhAZsk60t3vGz09A4mHugm1W05vSXW4qaZI5jdxwYgkup+QwNwZnItQdGeP67FDG
hODjwMn4MRJkPNstLrfTh7agNcLN0ye6VrZ4p7hviHFEwc4+HdG0gbYERtojHOEAnw1cxx6qeCqb
+FEZjGvI3E+F6fyepH40nfy5mKAc5JEi/Nji4LhdpWSFmp+zioBajhhnBiu/GrY5mARC47nYs8Fj
VSmbRvt+HGQfCJ2kq9U8rap6Dafvx5JPb3U8vwzLimpNP/QraUm52HdjlV3TS/Y7npU74MRkxtNd
09bWo70tHETOi5856S+pYp3W02a3EtWSjeTExCFVgcA07BztUctK6tGUl55jVI4CD2UkdzDZn1w9
fch0jl8iVzswqjhg1RvpNwAFA2r54yuRaS+zYj/rXfZs2PFEJ41jeQ3rPHn9k97ql9FI5iVdZXxJ
mV8Z2HWJrcb+sVT9wjDAszu3LT270DzDRVJEVikbQy0jxFjgDEPtZ+IqTX80rdcuUa6FEJnvJjgV
5mzsd6xzGggy8w6jbMQpAGc8Tsfz7q/4nId4TW5K5g9/7qouNDMbH9KGRyc/32jBXIvruSFZ4DbW
Te44NWlj57Fv0kfpLCKU2MWDNZ3fBIWDSTrdjKO+Z9dB9YkJpZ2feNsxdBsTMGnDPbpudraLc5s6
4KCtiQrDvhYNU1l1BWQ39ywdMyjv06mvwNvnHLYoyjX+uAXO37J3FC2w6upt1UijWlNL3r0RAQko
AOQ5B8jGlDDdS/dkQroM3SW+S63+BWl6QUIU/nk/pdPeTVgz+3awg7EW2wqcPKAnPrr2cCVTwssG
BzujPZbU21X2b6tJTrG2PnJady0o9HepAfNyNSoAnLi3RqHedfRI+loxvEWpgZK+SG/509bPiuzU
qM57Qi+bD4GAAKwt79rRuLFy0tiVJq4Lp26IxPsPMmX0la/W6ypi+6gjZKBkEfuumUSp39iN7m8F
+GVOFJHWGiv2yP4U47rqMgriJ6Vdn0pjzsJoho6Y1Djmy+3Eq3AoQrTyPr828tLazbaS7MqGm07m
3Q6TiMMLaTvhlOa/Ram9EDeh9HDzIlzlkv4Ei1wd6gR1FKhVK8AC0O0a0aEJGAbFi033Z6xP7UFL
9UcmpJbN1Ga+UqnNqDOFw655axKw0jUY4mR97E12C3g513AyZPegqcMHHcTuZWTbgKHHtAspotNP
g61UQWGZFBZT7XjtKNUNVu4pYW+rYxZsyV1ZZEX2iR6PIZEo4mmt1U6c7ue+2mug3/ParHZrLt2A
talgmKjlgzAXnK+t/JUlMevyGPnxpLdY3er5hiXc/uiXzry3S4WCnzYSiwdxLEe56DQXlpT8LFeK
Q0dTNZ4n7lGskQwSHA8e2WVFPhKJ5qyXyqucOEgq4yR/SGEehLWwyXg17hKQ9JgunKhA5TJr8a6b
W/uqngosa5r8GGd6v8suLtmPJNge+oxpSJuKV0U0M95S9Xc1lXDQ2cDt8wk1j2M0DbUZcgy1URck
c/KLZSRZOZqML040GN1M3TrKqkRPiFFMtmTZaLQHilzI5rjUzOKNKTwT1KE/9KrpM6FXoag5OCfF
lYQJGhkWQ6VLPVGWyq63ojmUtT36sQPcUCVmuhP90gctx3gcbRvCs2d9DtoVec/UMQLysTcTXv1m
uq7AYO4nk1ouo59f6o4ClkaN3VvpKmzhNXLLLWeN1GusR50ReHDa0fJHmyNO4jiVQ0C8yZGR389F
YYRRNnRe0ej1UYtVJ+CQRt6k/A+lAuaJ0puZubUi6lngw2lZ8iq3FrtUleLECZ7FLgXPQayw6sI7
Mny2b0yjOn72oSmmO5nH25aG7I5hmViDobQF/4ej81pu3Aii6BehCsBgEF4JkGCQRFFZekFJuyvk
nOfrfeAn13otmUTo6b59Q2PN1m5xjV9ctUuotabwMwLPTsqhTxyUzr7b0x9S7JfJG9aeYjmJnb4F
ROowP/zF1giK6dYdUBxE5VLOOy9tiH3kO3KKj29Mmd+kJ5s7i3gB4uvMRzdeU5zO07NI67c2mb9j
AojBZJLGL9OGSdkj85MGBiBy6nH7ZxT2DcNZwniZ/xomzYNXgbfjdc1QOYl94pJ2P9tY2k0N69au
1JerszBtDxP32BCzQTATF2TVPAsT9WhhXh77vejq2e/juOTWyThoneWbBBO5d4jv3mHvF4XDFlRv
FfprjrX+GYpHFcTlqIK25wtEuXazWxPYAT+T+iAzl9xKvf2TVu4U4qQx022vnF5eCpWb1i4ALvmk
U/4AIaJvWgrw8tj8Y2ig20m8uUnpOct7EMmdKaiJQ4oJ/tA579M6JL7Zk6XddZnfybzxe8LHQdxh
ZmONDnvF4Nf0l8pcs93gpvca4aSa3E7pZj5adQJspVjFNID8zAYTiZiF/pYX9bonT60KvDa+OJmp
n/VVK07MLPWtKwWZLJX95Ekt24shK/ZopK5Nbf8ZBkHDlK26P5jgHgk5oPBasI1V9VKSyj7xJYyY
ILI1Yxu0EiFiSkCcqCyMq6ljNeFkG4RoZmKfqiLZLWUbf6ae1oCmC0CdZv2XSXoWMtTeE68pAX9r
NlLQhAPgCfzphWwuWNsDt02GyamhWUFtLRwnGtR48IXlTVrdl1bqxq2OSFW1hqi8lZPFaR+Z473h
JH1oQykNHNsewnZOYELOrtrlMEgIBFLTM0B1d00x7Qu1viJfC+iWxUe3BraF14QWe97HnNkuHpZQ
50ewzvsOL5D9YJTi1BR5uZ/rRl3QOm/MfbMExcpWEsF0XtiZHjCux+e5TcvzMFfZYcz1yDcXUuxc
S+v3IG3EAText4tL1QUOWbqAeb11x3y4XIkOzmlD26nzB67Wy9LY7a2a9eGseZNGYpVJAHfktKc4
GrwPc8CHVOa9FRRxUoW1mvJXRRr4IY/d/DDVibhFukFCBZLCq9eY4uRpYGtatHqEQE4RQU58jmwY
8t+ki+yduY7t18Qa4ZDEffPcgbniQdSM2Q4vYWgca8GCWowmdbecCSJs84Vd0NSHerkBiZrm/uhe
YsMOqYyXusejKJoHK5jbZb1jD5F9O1EGaa01k2AhsO4xz/ULnIiHKPGAt5zl1go6Q6lNXBI3AiVY
q/VPPEjvupYssOto7U8diCqt0Fj8sBN347Pdm7P7vnZGTllzwFMbSIbjqaoz+dnFnk2y9ComPweG
Jk63s0Wg17a4xQPWbkbWdoHtwYNLlzo+EdI27o06ZVqa3La9740Inya6aTb0kevQxczeg72Yf1XM
OyYN7Io9dn1BPghcEuoM77AuB38zUgyFdU5o0UE2KbQU7HaZjdOEa2Owzi6hHHpFgKToSIs0YdI4
Br6vfQMzc9aWeU9YjXtYO3YUxPZGVLi8kndqqlRoDzZFnYAKQnkUAXS9CSMv0xP52C+qD8moGd6y
zttgKoJkj1U9qxfC2au7hiHvr6H0+sVjYvpA7unehlRtKY/jWzFzh3MzL8Ox6ogIJPXijofKe1+z
DshitdpwIfIioGzbJ3dp4clYa7pf9bwmC6Udb1OKjwZtNMg8KarNc8bG7alsPTfQYw1e5GgJyDDS
CA3bEt+rVZlkMaF+IVU7821NY/atMEPrWTx9S51KNuHCHmRxmfy4ZPUemdpkUIikeSV9tNvPQHB4
VWfTc7ak835eteRTdyZxjcfS/ljTfnyovXqGxtIRltsLHpLS0PYLia+Pzjg5pC7V+kvTJ86PVYru
O1KOcycgH9zIA7KItzXy65raUM1Knf1EGXsvUT2QAShjFUJqrI+ea9JsyGQ4wB6bXtqmmveyZGuI
m9bqBoup0ju96LvjUFhG0I11/1Gj8Tl0o8SFO8r60JCyeJt1vT+JCKwVSa/5ULLT3eN1N/6zqqI/
eTbYS2S35UepWL7qY7sE+jSLpy4fAMoSSZKkmC04OvUcxFZCmcyb5AJbIkfeRFa83Yn4I3NkRL2a
hbFjUygfZJ+zlUBNcMH7cDi7jh37aeHNL7Pu1OHq2iTHagSrvrF+V3fI7avrRjbDCcbktIs1g/ys
1u0RcEfwnzLLkYcKfxPWvKR77vPGyY92j0RwHgqC7upau58m2WQ70neXT7NyURpFFXiOmbXTnypz
Rz+Zu+mE4TerHIGl0Ak7u/aBXQQyMPpn8Y7jWXKny3pmfBSYR7LE1xx/pQ4FIlnnx3UW6hRZxuru
pnqeDzi89PcTadpXvYmZEfJKu1dr9MHrTfodkeS8+E00HtWUQg9s0Fn4VWo3eDw202+vUECTo9mO
r8uwZCcha++fK1YRxFlCPrAN/AVyw4YfI9/pfpVJEhL0QeQJfP894AuveKJ5JUV2MB6TwfJeZUSv
48u15iKR/4O8Kcvi/rsqodPNdDn3Vluld0lTNZcoqh2ar34c/84JfX5r5o3lK1Y19c4kvf4iEjG9
Z1quP44e5bVWhntGxNH8WO4sfmImxH0jYvlsEVT1V4l52MshM85OHWPGtr0nRoxNIwBZWflJM7UP
Dr6ZQDdGFPZuWjwVFKWviiTWsJSueF/Gub9PEqs5rv1oXvQmtTFIxkm6dNX0FU8moRV9I5tDI+z1
4Fm9esVosgpcPVY3x6MEu+wUL4aS+uB7pbGQF+aZ0T6D0lKxmMuLwMYoP1AjeFKT9stZ03OJA2cS
HworZWdtrsMVjFEPZKegY9SKpDmwn2tbaWUoMUwLsDar4eRZSbiaHKj1IiCYNu6/gRhZRHFNcd8O
jfeTFF64UjR3xaqb11TU804TufTNcawfWKTqgdPR4BalNsJpYR3ZsMJiOtGh7SwLSVQRq/nebPLQ
xZcdhibPQd73P1HhiK++ZRmOPxUk+8l2sEMgsrqWuTpklQFgzKCzjzN6plor1703TS3b79kmHjWd
b3YvxpHxEeUjmMSgTpWanOeM1DOfnAjhY+KxEGmuzNfBW97bDDYnEwxUkC0XG2YrjVk51aHFHQKC
qmGgFs5Touq3tEzNJ00XBAkJV4RLTER3Ws9lMC7dKQMw35UFKBizy19Bak4CxxkLh0xqvleBUwPK
4WRTu6b5ZdvgJ/hJj/MfzWWAd6LICNbJKEI99ezjpDnzickSWf9YqRHCGsxJL1U08oYrph+cVeEO
rElxXdbSPBvExJyriJq0c0VvnwtVHYluqf0ulsUuNYWzMzwMPhi56TVbrzd2YyHKIHUXlIq4FN+y
yB7/cXHUV+ZKCDOaPfmNxHrGKyo9AD2pfUDj6ZRb7Q/mg6zDFjl9z8qTiCGj93GVf6NK/fG4aUwm
brWTdm4/jZN3Ruf3stZI/O3y16PR8UmfO5ChfY+NC7HcE7tHcy5bOniBr87qaA9lY7lPOZmS0OPz
4icea3bDurRCz1HlwCQTgVHrCm9H7O39mVxoH6q7DoaF3SLv3H084AUitzVD/VOYVdhsgWRtKnaj
PhZ+4+nHwTFPnGwaHTDkbZrKMFoz32wp/Yl46xPFEWss/yjipy6DU+VW6u+i2gAPkzCvvDujHREB
bXJeqIJkY+1T/ulk3bmC74Bn5XnSo+faHK9ab3dBlcsk6FpImDHbBzQOZydbhN8NmA67onRwIErg
AfY61dSD83fyBkTCBGHfo4TbShl/NQ9+RhLe3lL8kD0yo3sM/TOr88mKkr2X6XyIyj2XZXIVg3PF
YyHUI+tV2eu9YyQ84N7Z6o1jmvTB2KQPecW/U2IXm9AP6rb2QWwLfxnT0OQTL4V5zbGer+r02FTd
iTEAGidJZG57KDMBah7vzW2ZqZARq9pEVzp2D3AgDjOvm4rmq7FEgevBwDezdddBKeLtnUdgdC9+
IE4eQp+wLgl7SOCC+RW6Fcqu+d6x0ThMXHSt3+Hoq+/idSPJ1eYaOmv22ermW0c5gninMEfYIds+
kG41QVKY1owABoseB+BzF7XsaJ21/dRq6rC3JBebeN8TcOfy2kSJS/cd3SVRfFWyM0n+dW+ibFlw
lPZ7P5D3ao3N8jRktuSJjM+9I6H4turAMfsk1xgor2l3cDe1o54j4k2HfWesMAFUexJrSquYKPIY
073S7NdM9qz72q9MrCRsJlcz7eu93s5INqDgmrTJu04fLk2t7kZRxPtaDnuTekVkaBEYvR6I0Qoc
pjdw+PjZzpK3ouKTdDZDvPNalmPJrq8e/UybLtoCgDqU5uK7pnPGRv49riuNDrLVYafn+pAEtHv6
W9Ul9ylcbQTqHZdpVGTorHeGC9naNk1fmdp5xXpKuunPmplP7jR9sf/44hA9NEb3umDNzpBfVVRS
djSlRoGbuqW5ChE/DYpMyDb9zLUfC0tYrmOl3IAN876hJYfqem+AnytDC8w4ee+ZOztlAui0n5Va
H4WnsfHNedF+W+tTNWswZx2k3jUkW3uXzxLYTcrv2cr/kPLzE+UKjqD12bXikGY43iVNuHBrh0w9
rar+KrlPMgLq6NffVmDrinV/XhfPNj8DHv40xlRhxd47HZO7Kc+YAeTeHSQzhf4kcWjbfEP7IWKp
1BkH1U8PMk6A1omLdoyW7dFafdfAG1C6Dgwqd6ajY+Jg+41ydhh0fcmyeNpWdc4o/QYSVdLNgUW2
fS0g/Ai5t6X65/QxacQL4zMj6rKKL636cM3RN9GU0zs+DU72jKg/XbLQ0WHtaIaPqvVQptPZqtZD
BosH4tuTUtGzBl0vz5IbcZCXFrS5tBfEvOa1WkwUHC8LoqSR1Pldm65B5JCYNBSnYVEBTV0gDVQb
QmZQvrHyNaLlroSxCPNpKdO3glV3lntHM0GonnW3zHEO261KSWFkz3dxydzpkpFWWwV6C6rUiV1r
TZchl6eyiE4lEGoqx9MqY441Wlet/mJ1elGo3LfHocimvXRxGcAvJtVRLKxLzKrTZZQp/VIoGKnP
HU6Sm1Ye7kPQ8DjVfOjt9piivyVVHMjEeMc3IEaR7/GfxbJ+cCUwXcOaifulxPoz9Q5LM0XsNprw
vg3NqHzAYjvetXYb2BWHJo9AP2v/ts+YF3YYa3G4xtler5xXh5KSW2mGeQzYbTI/6nZ5FmX/FwHQ
xZyG0HOL4/aDfTEBVq1vW7kFJz5Qb3wvbgLM4O9YU+1WkvlYNIU5hjeenR2rfoVrO/qj3kBPLc4A
+H9UZB2XuSQhyJK7utYfMaz3C6pxviyhJDpwl5nQ77ASWDmkVz0J2qW9EEpU8mRtV7se6dnGicRI
tnoQ5fspuufk7Pj0XWCwIyvi7i1v5K1ZoqvCVU1YgkVuA5ra3BCAD8CDL4ljPa1yeEVFo1MVssM0
mG9z1h6XNFNgLNtVqvW7KR1JIbB0zKeccIX8tqMnlpD5ij8QneJdlKLSWbU2kErz2HT2ENl1k1g2
EYCVhVWChqXyjrO3WtT6uvftrAuUk9xE7B4J6H2jJ7tGMdtrvsAPJIKHOCsORZumjExJd5SDZ/gz
PKmwyekKbAjWIynt2NftsLZN932dunutlE9VN11KfbhvpXhrBDlI89zsu9X8txbja6Uqrlh7V0zp
qyiLy9Su36x337qmfjXiQuwiNb6RfXCkgN/VA7IBDRd4ZUVn5pLfxIh+yeV50bX5tjD7tdbwoKkh
LDL7UBTmPbAkKF83tcRoFvem4Zrs61SoO6rHHQm94QzvYvvYgNSwQCfrwdZaaHcJjUa0PVRph2Rl
iZnI1hl50Wh0MKXrF4g1z41Uj60Xw+Be0OilyxhmqfbA1kw70lk9LBQ4tHKS7WOuhsu01KelAF/x
SNTwcPFqed+SrntqZ49TDkcNTmUfTjsc2JY3UbPZOptxSHr1YVnZHbkFYo7INEpYivwWtz+4c3HO
x+gKtPwC7/OoON50oC3EMuzk4tZYIWewxdVHEu14ON3RgyyaT2dbX55aY2STDPTKZMHpDV22rXLB
NxQXS9MfJgVQmXXam4cetBiLs5d3ryx28B2pIdIZFHAwoedW70LZm98tGiNKkph3aZGYyLvS717T
WL1wRpk98CJD411U8J6PsX6vd+aTsCrO4dk6pH3xL6IlEtScxJVk2K8OWd+R0ndjPh80/DrGeFaA
x7bgB7oKGlfH8aH6z6gcjmVpfrGDMfaJjtZmew9rEr+aqDzmDeyawREbtB2/pmgvMGp9FFb7W7JL
ivqYrozOvjXme5ow1CrGdJ7HFsun4RaV+ZumFagvxj8ZPyllfcHWIIBtdD81CTYt88qc1Wl7LZ1+
O4MlmJ15JyPr37alWyu1AQ55sfnA/asTFz5hp13KWZ3N1djI0v8gDYd50mzk4dAcrGMlqxtQ1xG1
6fbcGVXvOxyIYzqfWY4/S6q+xYm6Xe+SXBzdhdcEd7/Rnu38w5s47uJD3Xu+x3PA1afZhDo1zX5B
+hQGJHebGcnWTpJjeRBrdPNK6x6NwtmsxxdjSfbS8QIJlwxWDOIRJ9C6xteqOZjRWy1bx3sWWvQR
wTOFSWeVR2cannX5oM8VpiflJ4yA/dptmQP2fc1sCsr6wY9OWrU52mza/b7E1hcdYjWfEygqkZ2e
NyIMXKRoAJYuoueG0Rr9Y+BFJxxdcvxVirp7W3PjJMbsC0eFYwSvqYJZUQ3lXQVe0zq3yJDIM3+G
7D6RhHtVKGh71oBLy3a6jy/56vk4y9jIkhblXmdaKVrWA+Y1XipCxxnu+dvtMau3h5+LT8k9TiCZ
ZcuBD0cLJ+W7WPQ/HT052rjqZeKITKb6nv821k30cxsn9A6QfNN5BKYBGKid6qneHmidLPIW6m2c
ur62dANb0AFrSZ7lpofRE4de1ZC2HVVw+KpmZ/EGSI5yfnXmlJ+xidqP88dKxmMyrvcxHh6Qq9+9
RH+MrZm/A8CZnQvEvsAZ2pftn5ZehiWFHX5IsLCI6LL8Fzv9S95DoOerQaHVLgvY6OAU4eTql9ay
jvZqBb0DSb3WnguT+8kLNNnv48YJRX+1jRf2y/Z/k/RY1VSf2c3DAZkDsxMP6eSeowZVvoz0z6Yq
D2L0gqaSRzdaQrWUeAhrx4RXyKFltqHa6lH2XFBYFpcpG4se9gJ9PGxCuofOudXWZzk9QAqBZ2Xu
lPluxtG9lkfhbENTmfyoercHQDOmbC06teLeGX7ZnfgVYC4fX6HqAwf3YYIHVfKLCWiAAP3VZnu8
U1kPDu3tu4EBMqp8weTlifak0uF/fxR7+B2a63aoz00U0BknBtQRIFXS43hT1/XDxAnOUNWpd4dL
lBt4C1A1kmaAtpV7+ybOqVsbFCdWlt4svmwSh+9AT4CLnU++62K/bNEoiMkJF4MC17Jr2N4omzu8
8NIOlLGoo7EdpAgj2GcB2quaACmYu+yfoIP2mR+RvlgUIX8yHdHuC33+nTY+M5cj061ni8eK5E4O
5uwQ8+aC40GReJJY6ML+Y/JnIUOz5q+aI/bRFMMw0fcF9OoI4nTBS4fSyMdpMF1hbUPn92Cfhl3e
zuyPan3XrRQzB6PWHUoprAs8mAcp1DS6rDDNajxosZtjNHzrSxu2EDqBrZR52AgTKRE6po1iR4Yy
zt4WU1zLyrzyRRYaITtpHjeXmqTID+monbcCxMsl2WL3Y3rQ2V2QWoOSGsEME81oMv7b43iLdfmC
Q21Boo1r/i0AgWHzn2NW/jmldXtKjXgBaNF5+JjzsUJcN9nLPD/F9gQYB05Q16CO3b/S2pjZtNst
O9Ct4EUPXFOjcZRvd0O5OV45oquCKBewySCde/rwXRSlOppzRlEoHdQuLeo1PYq/mm6I2Lm7j14J
E1Z/rwscoLAmu1/jll+xpB86FZvskQXyIhy3bBICjWN1kbF8KnXU2bbzlAvYB542/jp5+WRuLO9U
f1+VdSqq1879kObffCp5WPL9JIJekNJu0aaBQ+vTywT0u9fYP7ykCmNBJzbHP+4KEllqCpbf2rA/
XmHeFrbdv0RtlYXdjEbbTIY3Y4Uvt1jku5IU+IeVlgUxcphCgneLb9U26rWGEYrkvlnpN2JwX3ux
vmzloC0x8uHbaOP2S7N6iFVmrkMli0cdYMWb2kfbmoERmm5k6zLQqcACa/f6uo4XojXm3bp1JjyA
I6s2kimytYiPik8eLnmTwrht3ewas+I+DuUSMY0bI8vumilMYnUbsVvdu54yMWhQ1mcMPJqFfVyL
P0pMqgi6agHfzUiJBxAb7qxslC8by4MzaIXjYsR0ocrpE98qOlSPwv2eUkpnR54iEQqw6KCgxlVG
1Mn4RabuHzeK8Vno6Et34xhjCW03869uEri4azJbhIlGkqAl02pXOh5iEJ5YEZa1zE6FG7NoFiMu
WTszjkXrV17uPLeOZVyKouYEl3F+hPgHgzJpoamq1dWpa2lNdMpqhOjzkP/CNMDrf5IPqUtYO+ck
wKOTdre+UfK5XaaUTVZFw44L68n1OnkUOYmW20/0AUE48YW/SQIIFMXBmmfAgCWqk/tVk3U4UqXi
pfhgbip3fb084gJzXgArKjBzX+Ydmk+TV6MB4FMXvavfLCu6bMq3JWouFR2wAqExOzphB/6pZ1wr
10hIaEVaMznNDYgDWMF135wFiepElDrvp1HJD9Gi0tWmA9K/kOS2QOpuuLlgd4j0sOjoL8zjx3mS
d4S3XzTb/XA7fe/FWSixAdXy+NGu7Z2BUiVpzefOdt5Q3xyFZTyIoTgKWzvZtGxq0r63526DCDzI
zDvTBIyHuNZVw7VISOlN4i/EOKiFPA42LyMHtE3oThkbd/3ijBxKHXC9Lu/NaRyu5mw+kEhzRh5R
hEPcHvqiu/CIo9CU7eeUagcDKqsaY1C9xDsh3IBY5MR10CfWc+EmuOeZgKMSqwHiM+xCuw5Gxkxq
XEsLC/QWrkPKz06yGM46gQYnzkpmEWv8m63YoUzVC7FGT9j24kJj3fIMLN9dLss0vJbFgpM57QzM
6IfJQwOFuYlv6X2YFP0NvgrEVMS5ZZ+Fyp0OuOR4frvKboeQcP9/BybEfWxwVqGzOGHK/fg/pMDJ
Xg7oKoqOrUx68ary1dObz6kuuGG872lJtEy2Xt3tnFja8VCl7lOUjw9bI9SN1urLZQiy2aj3i6N/
b986b41XsWKlV8hPbSkOulW9Of1W/pLhroxQ1g+OhvuToZ+9tv4byfZxbuPznDmPgMIQUwoHChnP
x2pd2wZimQGswNRPZ4KBufy3coUKp3tP2GYzbj6CU99PwwQP3zz2awunw9JQV6QfXK0KWxgTBe8Q
RrMZDCp7zTjRcSI4ljwcm5GgwNmnhFXAfDUh7BRfbr4+Z25xGof0NUqrX1h5NeW+OBUYAq5Mg7DZ
TrnDtO0Uj8YA9x89CsJQD9kIk5HpNX/adjEC2fP5k0yB6WSVz0L0hJujv3m7O0kOkZYQC9uAc4Mp
x3nWC2AZJkkv7e8c6Bqjy4nMifDTuCMb+GVTQqEB3xkzVbNfP6bVuYN/fJxGzAjjeS9c7aoPw7vB
uxozYdKPsw7S/mwQjJ3jXaPBVRuqU7eS7zRELsSu8WMe4qcywp4A+s2t0fDREavLwDOKI9AQpPu2
/q6gH+BMk18ySMznyqwfhwZl6pIbLHBzEnrL5FGwIzOc4QPWHW1zW9+4+AeILsm+y938cbNv7lnX
cMe1ZteoBJl1A6sWORDyyRS6YcJgrpJ/g3QfhwTwWeHs1lXVuZ+NdxjjYd2Vj639TYuxPaS5v0Ao
W9aUPYpzng3tLyq51+1+ohJ90qhtUNzGYydh9pS5c7O68sHl0o+bs+B2p0lSkU+9U9+n3fLudIzh
mp2YN6mNr6XABrSyg60OxSmZz+A8BqL8snM/k0Shrveyo6FDgG+77mbO8efQ5Q8QaV6Ktv5wqVzb
nxsuExy2O4EV5Wbo34w1e4dquYsWL0BccomUhQLY+qhFikfJhoCzjvfdRvsX117o5DaDMS4GZXPR
2oEHoTKuuLt8Ij8o916NLqpLunNKPnekEl6ncrB2caXhgaT1LnKM8QG+K7u/bq956y0Ra9g0/V0T
L76n+i3uPWr8aDH+6JbtbTQgLDsiuOU2Yr5tcFld9xufnK8Skd6QjqdhcM+FIZ9qg5catvVOZhR/
q4cGp3nqEZT/4BlVzudPjoPHBbaUFXZDCh/aQghNR8xWG+KqPOR6gqWdfmyQk2y/1W6qJwDbgxYD
u5Q6jF4H54YasQK2smymDRMBqYWh6tw/YSEHmVeO1zZJ/sm5e3TwK3WaPFiM2a+S6G4LLBqYNKrO
DvU1O025+htb9qe3jfajOLf1zMGzZD8GHXhZ8fqZCS0bR5byphOsP3ahkINNUflZlB7d3AFCLth4
Jt7FWYdTDFzPjbtVSQZU4bg0ErX7K9xq/Mq7anpRfQRfRI4oKdOTY47TwW5jgLT6bKxt4fcmvMLa
WK6pmncLbJXQXVX+zzX6O7OND1S5f6Jk1hlb89rAV99B4G9hMIzhjNVCV4snNbnwzxHrnSvMHJ6r
vnZu0DVZATvrbTAQDpXVFqxQRd9qyGK/dGL6nDlivhwNhCV0RtKpn6x0+tk+A7Y0Yao5d4kBy4aN
9Z8EJRyd98xz1K1xkJJ4rXrzwXR7A+03Ivk+WYI1Tk62rV566gVr9RYtD1wyiCuIhLyvVGpPRTmf
cDzalbXDtlM8xPw7XVueuoQFYidpu5Pq1clS5HjMO2uJicuwBYWwjcHJI05gv6fWHs6qA5pq/kWW
so/T9H7qxnOf/jTwKfsa0WyDDa6wtIetoirKkYBmkVO3nXk8DIZ3tGeYzU6l3QozCnEQAI0ys1dL
Kz4RV79WU0lZRfhrdEcmoivKiLNeAjLZ3QduIPdzOnzaJYumzVI/dAueq9laMK+uvtoI2mNmQ2sf
P/UiGvZp0j6OLSaHIwDHEGdnNxaCKbhwwqzP9YPZA5BntkVqYH5pHcjp88RpGo10JNG6naOp9xyJ
+HWEacxGGSVDpe67RhDA5jZkBHRYkSntoFXrR7Imb1ri4r8xBcvsXSDpv+Sjep1NF2BGcQwLq2mP
URWNLMFM38a5blcTz8srthHI79wKtzsd9K7r4NRCxauetalrDxOL92CS2PmMUlvCqcYwSw0Teeld
g7VX5NX2IdZasn2iRp0jFLabdgRnLWin6HV1GR0cvcSySJuAp1aC6G2Ha8MavEAhzPGmmKl9tIgI
3Sb143TAHhM8gyeMMNRnPHjQhyyJyfAyOxzYkTx30N7+1VLM395YpYFld/Nbx6Ryw6ZgPdp13p+n
bgZBczJHbcDgeSSK85j0Sh7R84EHRmxBD7Yso8BI2vxsSqACmY9QXqdobo6pjhMZcSzDFKDKwRds
ZVlRjRnqOCa19jMf6AKZkC36yR5HqXODBoiZcUKtb6Tp3ptjPXTHRL94EA/oB8oJwk4XnxpwsA/W
zH8ne+ovjmoGv0616JLlGMnUBqCHMuL0eajG+W4Z0WE35QD3rmQZD2IMr2OGTEUfMt+lFJuzXoHD
s87/JFrce2B8GvbKcbQrW0lxjt24wI/aME522710ciE4xsuHT0gFja9qyII6/cYVASIBCp1+W0XD
0nmET9iyGtnVM+ZcfHKG3siu9zxmEO912/UjA9QsiTG9aecme5gLgRVyLYp3XXMzOulB/NSGo3Pr
3T7B0aFL90uf/eq8tzs2YssLkxH2yAlInuth6K9LOAQ1cgMfFKKHMJOApJZuhlDXxb1tW++Ycx37
ozuynNbZwy0NRuIJlCy44CC/USOwozFc+xtKHq9+m83HGB8Pf1FRepaYe4RtOuenasPTU+Utv2aj
QCt1yiTNxn/Undly3VqWXX8l4z4Xbm0AG52jMiN8+p6HvaQXBElR6Pse3+Y3/5gHjq4rRUoWnRV+
ccaNDEmUeEBgYzdrzTmmby+GyUWVO6SC4InDaZeVOKSUqkXAUIVwlQJ/rDYIlttdZnjDI3tqa64Y
7idVleWyLSJ969p2jR+zB9qlhtJZSrP4YlCwWyDKC5cQjBJ/Jh0TbfuQWBZmZmiHYSl81MlwODQf
GWHYBTjXDVj1KGqbWRFqySaOtBvRGvLaUUF6KSOnASs4SekQDqJ6T6Cw7jhkYA/3jIdqoBCDoA+N
Sm6HK8lvb2MlvIui+HOrCrkJyym9ui5uok4+GW3SMDNiN8M+CFPOyx/0XgvhWoj0JtJS0jXGQHwa
CCme2bmVMtx71GKZIUkZlIU9/7eSE6lSybw5a7l67Y/qwjb07VTDoSq48ZL8GAf4Tkb/PGKRkC7O
bbpmnJv9wgNqHs3/Lder3PcijMuqqh+nwlDRG68NxdfSSb7YlFrHOqJ3zq50mOqvjAD8cN2yT3C/
NUpZXNUh4jy8qQ/RRB7TrQcdS/OslmW1wJMRLzyN+rmR5/d+Dj9hqhU51WlIEgiE6ToN8jvDycB3
IlKK4znA9yW63/uobiY6GB4wpCVeuIgQX4NHqL9YPs1BkAzXF4Dsv7/0/817zc7fAZnVP/6D379k
ORVyz6/f/fYfd2iWsuQ/pn/zn3/n7b/4x/o1Oz3B8Xr/l978G77vX5+7eKqf3vyGxZK92XXzWg43
r1UT15fvzxVOf/P/9ot/e718FwCnr3//4yVrWID5bh7gpz/++tL269//UAGA/vuP3/6vr03X//c/
/ju1IBzNT+//xetTVf/9D8XU/nQ0qZuOrWqC+sYUjtK9fv+S/qfUHF2zHfA0hiV0aN1w3Gqfj7T/
NMA+m46pCn7B1/74W4U26/uXVGYm1ZmmJ91wdPuP/31tbx7OPx/W39ImOWd4SKq//3EJEPon5NQg
uUyzTdrbtm1JCVxkAvb+wH8WvCHIVwtz4QpkKPjrM4sOrhtRh7wRR8N78hRoJ8AukqamU3+r6B4w
FxwzdbSscmUpk2xmdV+cIN50lOrKeUkwkTG1je3kqg0+CmZ5i3WeLle3TUdKWxi6MHXrHQFZEW1R
WJorIRJ9be3PntrBhD9lWAxYdz/gB//6s7DemoaQ0pLvmMUKoUW918BSCgKc/yE+CSrwUOuAdRri
AzTvhCR++xjAFNs63Wxd1xzNfsec7Wun0yuWYODz2bIO2eJ6t5GzDVgQlPAxHUaK1x/xx99SuC/3
kqElQWjYDELK0u8efWylZNt5cjH2X9lDukD96vSe8tYPr8NfQ+7HIfbzbeRDTNViMGuW9tMI88vE
KKC5ykUoD9R1FNx4OlKz9pBg4f3go6bH//Y2Tp9laAKmhCrwfb/9kYaxiZOi5pHpeNz4vMggDvqL
o2Z0BfODGZz0CPCYgTzjToNQ1ewTlM6pAW25ZKv2aCPAzuS6ojvX3SHZlAlHabrh9nOVgtoxEKil
+2Q8kzOCWDJZDBxKbHWBMSAeF/1T4T5T4ImTbwaCwYGdd+0uqMvQQIakac2bwFso1TfLkkznGB5R
dZEKsPK7etZ2z2myV9r7dula99SVaYntM0oERX1HXCMyGQ9dxIv62oXZQkmpOtCpbOAr4bE0queA
hIbf38l3bPppcBiWQZOHvShGes2aBs8P80JBh9EyKtZINdRu68LdVMBdc0a/bnGIU7yN7rpkWQOI
Ga7o2m4yzJJpIz+4DO3nMcplMHHaKkIHnuy7MargUorSnm6fkd0Js5oTWsYZ0V+pweRRym9sP3uh
/7KP7DnyNx95QvbJrfBOqfKbRHcyC+3+oWn5ik1Ns/Bvkn74gqr9jOubghXIYrvZBfZzC5bnv3IH
f7j0d1kMeYiqo3JGNOkZTCk25xQqkB8qs2rlGdXK0KhTWjdURbYpchZ2xhsYv7+/hp9nlbd3b3pd
fniIegEpWGZcApq7JW3LRVE+CU5jxNnQ4W22uaIsQED/S+j9v4aOrjuawdmVB/du6MStHEVZtZLu
F6QAKWmfJMljoUAJGIIJ/5f8S2FRf32gaWscE1Ummve5EQOb8cIA2rcoIw9h3INAt6kk7Qcxtr+a
x4z//BRbvBuKficnP3XJUGz9hfcqg5fMvUr0gxl+8OP86oPQ3PBZuuoI6z2+HlmgOXQxP05o3ycq
jSUguQEtald9RnSw+v0QeRsl8P3esY4KwVZEc1RjGkI/DJHawerYtJlcdOVLF4JeDB5+/wG6eMv8
/+kjzHc3ruiSpAJdIReRCVYoRx4wcCaqfWQjCpJqdHJArvzcX0014IkYB58EsW86n1T2mkIo5jDz
OuwFxGxCJl0BZdvkuqRW1+z0CuFXONx2kCAHKzhYyFmVKJuxW25yZ26H+Za0UXIN7qyaKT7LvmCW
R54X3sXRtz4VW+pqYUIOIl4Y31o1OFY1L1qjRFpWtb0AS0eXGkOCbyxH/TVzb8FnrXwNecnoLbwn
swarWeBAS+yjtATURwAFZnVKXHVfwdgtumrpW+k816JN41bXmj0sUEziZaZDL7940tuFjbWCgwRz
IzzUaTIPQ5C20qYYmq4ETJO8cpa0GeZ11G2ULt3HGsKQuNllgz0ZksGU9Jso8Xdj0tDjra5J67iq
9XHBEXlRqKhmks1YWQusxSstTtZgpOa+eMjETuZkYuuvmE1mQcYxsbM3okGPPxSLoeJH93lQBQ3c
2jr2enujjEhJhy+kUs+zxgVIXF2FY3+wVKrtJe0eEUJm5JhFD93HBpnka8/P97mgUOlhaUG22Ccl
ktlwaXf2FQnNm9Isl25lrknHpQkqtqEBeVuJNima7iyYo0ddHhsdv4ntbHC1LUw633zcSrF4gFYB
WwUpJHC2sC/R5AEX0e6M+kYN7qL2yvKvhkwsu+QaoHzcX1XD7ZDhLulOOOOGim2ItYisF7KbWdLH
uQHSOdU8zG9Ht/O4H6SG+Pet9dnFYlGdMnlbw7odsEOYztdIVrNIaQ6QP9Z4+ttQzq3+S554VHyi
pYjina3e4thegItadPZCAXdlYq28iqnYUSF1ieHicy0kDVXRbZH+HiHubDnPX4MR3Ao00brizVHB
g2UrXwfX24CYPQTWBuTdIms0+rTRtzozb/rKPxvtl6BN54Uj7poFYkI0UMHGhIGJAAB3Ok0CDOEH
rTIO6ehsC4PUqATGWjCs0tTcVC1uMugLrqlSJ1ZXOgToohNECgR7uqibmBvg+JCW0vCzNKmnRocg
D89+xmBVy5Xqf1VwytU6nVISH6qYHpwcDp2e3mDjXA99/xz29LyyBgoExoSMWrhvbjARfwKfCuaL
fnvmwF/zljbYDq0odxW0TWhOm9bHKq579QYf9UpKdc6ackUJxhqHO9N2z4ZzW4yfxhqtdkF3zn00
DGOOH5tbbO+yGPwy9X6QFCu7QAhLTV4HiRzsMooOuNl/P8ddQvLe7ztNFh+Od4ZmOfLdLCosHcYB
2UGLtkiRsQP1gyziYZZwpnurNJuCBbge8rvCvvn9R/9qg/TDJ7/fIOG1E+TSYUMecKsBCmJvceN5
ygI57QfL+tuwjb+m8X/+jMa7/YylZV49xnxSFhdLPUZIDBqgNP3/yoL0w8e827NAM5NGgXmP2/fk
9nvH/mA9+tUN43GY0jLoorNpeLvgKV4DA84IWcatK1gKCuRpdxd8FIBu/moRtwxBkA4LK2fVd4te
Dy6qK0wOVyQHrkzKTpwJVvho2ZjWXxoDbjjaEwvZfUNTdYB+QJd+VrDxHzBsOrD5vEBd4vPcWGkD
jNYHgvjSFsnGHstV5ywVV90lWrUQEcwhqChVKJZoTeZapi0Ie10FNI0b4/PQlocW0P3EvUjRBQOf
QJULMCpFXCRPvYslzrnzgmtBcbsL+n0LAsXqKEBKY1WyV1XLg5I/VpymvOg5DTWKriuw0kyh/cnr
moNjnjy3X4y2QzVAzFofMhHBMLB0v+++/l+XlY7BCzis7Fv9vq70phT1/1PxaUqc/z9Xn27/5//4
GmXl69vy0/RvvtefVF1QfxKWqarCJtdM8pXv5SdVk3+amOFsKZDesr7yovxVfdLtP02+rNucXpxp
Y8jg/qv6pOt/akLowrm8PZZjOv9K9Yla1Y/ndRIUuDS2uLyMOtUB4/1bYkSq6Y2K4p17BFkzo0Rs
WbjWuOyzihGnOxsvq44aWpNlZUmSzfsctBp6uXhiQ7d1MO9YXrAt1Keo64OVZsN9D+orjP60iTiZ
8lMFZEQq/rqL+Tr1nG9KXjdHP/AXetkjC8jNTeYAccRXV699VvBcX9h5G+1Ee3YdC4cxZMMN/d/k
6OunHx7VLyojlzjhfy4blx8f+BG1JUExz6LN+3YuKnOfVKK69M5CwxmOUh8Lm8c6aTZsc0mKgIS6
VEdFAjkN1F0FDDhL+2ox4Fz+rDf2Tg+1fa9BJO0soOvoGCePTf/R4vZ2xpyuUnXYN+sO/zFctHdT
WY24sJZWTOpYhqnFSgjsoPUCcg+Vxi4tgnsjQ04Ze4PCEQX2nZMAN26Hb6PwFXyP4xP9nHIDwlCb
oW0KPziWybfr0nR5DByOLtzD6RfTCP/xBOMHfVV4WpWde9UZTrHRYuTvu2eVGuqC7q13sNnBL6LS
PUCw76/IJ9070CB2EFvwDgK6sZrCOxqJqZ0GLQvwpqzaMKsOtOC8u7yvaQylr5IILfa1/TczTqAx
CAvyXtgnawctcRk6xV6BnCfqZzb29lG4wtinEAFu2ISz0Q8SFdaeoJliANooGwQK5mAVayHhiqgO
aBV6eca+A+y1dEYv33i6/e2Dofa2FHC5Sw5lFM0SpoTu+z46DgRjNaCRi89YW9ST5fpPVtVmqAAq
QLb6QCaSlkIjKONkAzJAx61sZQ+OmdUrPYrTVe94y66BS25acKw70sPnYQNv3DahFvVhuPn95WrT
yH/7ZmiObSGulcxblnTeJevhPYKJ51TpOUugNfHmLDrFPNSN364AnwbrxFW433G+TIZK3wdy1jju
XRK539RYzTaNfd/liv3Y1/Eejee5D2kemmYXoMrkHput8yh1BGu/v2j5ds3nHuuCciqFM4v6my4u
I/WHs/QYWk5u1FlwtvT0USGVArJhaF9Xunwt0UjcJYpCoVCx99EyVW8EKR53dV7e6WWcnlrd+Wwo
CV326Z/Y/NHS8LJ8U7gqCBSn0OYyLR/8MRmfuprY9MG6i/M8WHeDPCjDJBk2fHD6PFudQ5w3ZiC/
6Ha6nP0ONNX6OQBu4nlCF8hP587KPEzuqiBFMVIdRGEO14gH101v47coEWuhEtlSnBxBz0XlB/fp
Mq29ebiIWUz48nDfaDtgoXz7xmLlMvAe1TayN4HFSO3VCee6pFjGiW3wrJWqtjzitMu2oMrbk5eb
j8D2jL1WcB9+/9B+cTG6yX6Q2UNSeqcI8vZiWhOlVgiZBUhPZ+xVGshnLYJ408sq3jdu5FC3wxob
Jw4oTfDvkfCCU+xPhj1z/8G1/LQc6lyLLVWDUTR1Od7dGLxaDT4DFOYWm8VS7SEwCuiAKuZIN3GO
Fuekla9WGtb5aNxEWhku/MCE6liNeKzGytmUEak4/Zi66zCzZhCY+7XaiPijC51ev7dPkIenUZ8y
HDoyP+1uEy1RUCDD6PTyVkLDA4KSlyNhwZXYgoUJ4G7s8unh4gpWt53iPQSmgvxKbZuVpVgvH9y3
X1zONJTYRWhs6n+qmNWWioVQMborcuaYuQgLgNNeMvvHyP9BAs1NAogAuXHnWpc3K/UY41QIiRng
V+uaUsMHw0qbHtW7O8RoolFlqNa0jZrmih/mArfobU/J7R6p7XCToyY/kYuww6wdt/5aIdFhbVfU
OWzqF3rZWgcHgPHncHr3SYzD0l6wORkd4lsMAGIdCOIKUhsJHjUi6Ti35JxKSs+hYBQb1U+Mj9b8
n+ZfncMRMWSs9oLn+/6UlPAa5iz8gpHIrCltpGWkrBAQFNNvcBMoIlS9qGRRuoh6EtzspSbqaukG
7d3vn+27BuU0qerU/XWbpd2mh/p+slCNxrNJB5BXUWmGB0MC6fNMTdL3a0NEIpGFzZJydq55xIlA
ypd+m6wQYODxNCkIJLK7ihpE42F38oax3Shhxs3r7YgQrGwZ5D4oYeTSiuKjzAC8uNGDUJ5jX//o
lv68OjA0dVNXOXyKSer+dkQUonL8rtDklQVJau0EDqDMOvo6kqK2DJw+WaEd2AxDVt7q+h32ypKT
VbK1jBJD8IBeOZ0CF5CxGEgAXHWr2X63+OBe/7TTo+rMbdYtlY61zsHg7SUKM47MQQ0ktbNyUboe
GZ61QymmME5pNKWtu8+WimuWJnZAaDoYyWyS3Q8xzOjxc1nK4brv8UmAPFqWVZcsWyN1IEdn+cH3
2JEnhU3YJS+bDFD6AgZwsVtonHW76oMf5Rev35uf5F2xorGLpIV2Ka8SsFSeH+xUJ/xgS6X/8m4x
Ptm+q2xV3o9MJrOwtD1bu9KcLj5nvgcOpVPZCYeIYGC8liuIGwl1qOK5S71PkR0CTuFPHQXxtgao
eO75YULvD5ZGr3TVBsjCKUB0Pid/z1mplFBDD/5MotMgdAicVzsj2+ZW/jS9uIhNxamQFK9lWJYr
dpqb3nM+1bpOkkumHArLRdebwFlJFP2Dl1L91e3lXRSs4+x1ECK8HShVqKMlNUP9Smp6fR8K51ad
cpvaEmtYS5DfTAiy7EsLvmjllc9eTgJXbRJhk03Wbc0ilGEEmP5B40T/6SjA+OWUq3F6Nad+4fT1
HyZdxah7MFcwclPLPqDn0u+hAnvYqDRjn9vXQ25qezIeCTGBQHIuIugiHFDR3aY6IV+5Pssbqey8
RoobZA6XDaMejc+x2YRnt8IsGuU23Dg1jZd2S+rc9Bp0AauKIMJvj7yQXsW0kw8t2hWy1CnX2AOb
NROrZGZ5zkNos6Ork/Pv39vpeP9+seGAL1WqTeYvNlQjEpLO0CogkHFPgCEIplUmukNdiGCtt5gF
KfmuzWoEbiB9e2V5vpgRSeRA3MOLg9ABpxyxFz72AyRu1ZWD9nEuAm1AwekvG03V9qok9k0L3JQ+
Rj2rNMjql/U0LKj4eB3CpjR/udyxsNRoqyvpySzCa8S4+Ur6AB1//yP/almgYIBuRgjTocj27gWH
5UVqU8SPnOQPIQ78ueOIZjNY8Ktd4sNmgQLHt3UzRNdZ/yVo7JdREc2BKgDVeF8/BqH1gip4azmZ
v/fi7j4upb1sR2q2Ytp9tpS1yypTsXoVT4HqrZo8tz/YRunTfPpuk2BKQ7J/MiybJzjNMD+M1zin
PawUqnZ1GTU8LQR1hZKAZu48Qlqxb102wWpJCwkaYbktxQ0+vmxr3CgyGs5ksBFkUrrqxgpgX6VV
QgoWwXro+dWbtmkQJzcV9q8oCA9MibSr0NySzMsUpdUbeBW49lsOb7EfgiGhFPL7h/SraWLSKKFb
REiAIPDd+4i6rfdAzahXnvnJzydPpAYffTAE0cJQEC9b2WkjshdN9zim0UMZNs51U2ndLEuaa7/4
eGPz0zmYLfal7KVLzeLOv5u5iIzTtSKFlwojao00vNubsdctlARcbGtDRzatRUC06veXx8DcLer4
yzDyGvdtW4GKRiLito9DPflbG8M/xmz+rhVALR+Mjklm9m50SPRiKuswVTpas+9Gh9WUjaXDM7zS
EW/OSCeM1gXMvHUp0B1S4MIm75sOE6lDnlyAY6wWiXq6VBFU4iRmQTGWc28MtLXWEcP0+2dr/7z6
cXVS44TOjkbioHg7dq0OoIKVSnEFtqVZJl2hkGc3WapaXCvgF3RkMTrsMacx526RvdRU0+Z48bxl
YifWLq7cfe9p7qpu6nyV6amzTCxs23pqLNsODoUBQHoVwhacg/vXFTX/3A9CPWEcCjLwm0Lvrwpd
gctagorWqw6VrNGaq2wACJ9Vdv758isw4qywsA23eliUSy8qLfZZLz6ll5WfpNmes+XGSlRzJaPy
qJo0YL+fW3ztrHSZslD43yz0EPR0JSVKGTVHoOf6qjYgH7l3aELdRm03YsQsrbCZ96DjLC5vLZSG
6Bz44bXTdurKypP8sw2U90Dg4l2mdvq8BYy/LKc0XlVGFIK8GEs0+c4bpQCSrAQjWWZQz4dMfUKG
bS0KTV/DTjZXl0dMsAl1fUWTSxXMWRhYiLeN0vvgMWuIDn8ehjxkXmGVU6luvi//xSmSYK/p/pqk
xrz3T4XYSIvig1F8qQxUXI2V51srNVkKanCNsK4pHET5J7tPlmYY5zd9YQLf9qyTpxufpMv61Ezb
QCGYZcHYE6oGwWUBba9awlPQl0Oap7O+o21aDPirhl1ARuAt0Uy4XHP/CqbXq6ZbxZKtVEModGHN
Ixtgdteo2bbKgYkRB7DXOEhl2jFnWT4D9LpqSklBwU2S7aD17d6rY3JuihMIqPZaCcAIdWS8qcB5
KG8SlgNqSF27SgLQw6k4b0Qe5F4I4scI892WNJ5wVkxH3NgCKw12j55bn1kTj7xmOEThoS/zJRmR
LuTQfGD/UTxjpQewUREvWFrxVwyA6JA9GCFjGmvrLoL2HOKbniP2JQCXfYQmhu5F+p7H3zfEKggK
7PrOs+GkZ1KAYYdq/aLHx080gHlKOc6WhgiOzJ502xMPD5+u8SJ5RgRs2fYg76dnaEfVMrN17CeX
i09aXjBkXaUxfMs7ZdzYCFuIT+iOvWG/KqimBjdN7+Na7GqT71yFQ8apiqIcKT/kmhkmoVKk4pJ/
Akqp744mkSmfey3+WruFcZaF92iJ1kY2ZqnnyzFccwgXaYTTnjUJfbHzxR38hNruoRW4zUNHjhqW
wObVdthdpXKk8je8JGMIJLiTXxvLge9IMZkk8zLbYo0j1lW6BI4HSr4MK5DaqI/6lS3Gbd5XW1+O
5SGB/oW63NgTX6QSVkltgEIQ/Ntk5M8ILmpaFO3NWOZnI1mkRV/fky/CEWeaWtuxVk8X2/OQvEDz
BO6MJ0WmLU+MYuLlXRdxMK4rB3KMAaWyQ74Kq4EHE6vse6eRrmTwM1JQW0sFgA2UhfBUxBocgbR/
MvHD7lMv79lRMX/WfbAmL/p6KCE4tTFqRRLlwWxGkNs9RFfLol1BibA2VmNxXz3UFTI6gNez1by6
bqg6ijilPKCKYzItTbB5nHkdw2m0OwxHfijISleNPczeLFdWvmAU+om70yY6dl5Ti2gECEg8eA+F
MY5zX7rZVicgD0ZDSSZ8V6ITDoaTBb1mZvbNLDbgTagudmPOs3KhhQQ/4nPpUNbbS310cVrELb67
Wu0f8fqAlKWgi/a8jvxnrGDGTV9X/lbJEA8kFVCqRhp7A+4AR2jqNYKaVzZ5Un10FwvukLcET6lb
eFWZgRxBjdIy6k3JOoLJoTb2QSy2jFKcYEU4rhTZwHQ0xGMK9BEgjt0uL6MwlwO4WuG/aJhYENtE
YCwdgM8UN8QNtrIb3e9POrWO9YgWe+FOOyRsGASF2kAj/bAeTnkXH+goqNiUr/io9k5T5de+QhPa
YRwrHAvN3RYbf4V9kDE+/Vh+hc2x9gBt9EVPO+BkkKcAtc7GQDnVNp0g9HZRvYG3DASyN0kpI7yk
G3N9xSsF2koBQM9OQ/JxM3PUh0UzOvs0EoS1jpiypqEWqtJdZ5XYB8TprENDImAOBeZ9tbC2XvIl
az45sAQnQ83msmHXRAm2vPa32TTwjZi0CoyvDG1LJZXBjttvNlbdWjWDQ5GFuyos9MU4tTguFdMW
xvUySUootrnaUyzVHnymJltpHnzee0USXu049bY3tGwRM+9x6m3cVSijtaiZdTucoJfJ7nJawRy5
zgX8dqVKTiW5Ll1p3UdFkR/7zsQm2JOJ4XsBWib9OoLkCTGLsUI63lTgu7yK45ifEj3A32rp1nWB
svu6atLHy9c6m8Z7V7XJIRx8sTDJtATzOx7Dxtv3uXjujfxa5Flw2zrcgzSKyts08eN52+nySg9r
0mKmaRkIsg7enzPHCMzCxVJ5vEymAgZMW8fJ7vK33AiTR2rDqnSNcU4sAo9Nyx8JpDWu4eF/LXAs
XkVh9kopfkW5bQQEGIh5i8XoZkRvdnkEsfCeExMrXe4k+ckhaxZDKvW3S1mO8yeKKlitUGGPpS0G
ho660RhJqyQyX/PCwLeWQVI1CIATOIC/bw59Xz16WYRjualXqS2T5eV6HX/M1zX2mXmZqA+X4dpl
1TlPYHZmdfHJgDRxDCqLMtmosZAOw70Aj4B/pTlqBhdh4yC7bQzX3LU61Voq5Y+gCR6ScMj3Y0tE
jZAKBvVe47ipKcaWAiRSK3HOLChQvqKqexvhB28G6ZA8S23YSWakcRTDJqz7lyxrOEqHybjyg+SZ
Mh5v/1SylwUxR3ks3dVlKI7Rk1rY5SH1Jbkm9Y3ljcOulO4saKNgZ3lVOR9Gm/bxqKTrqiGLgTcV
Rwz89RWCQNqBkXKLYwd5HwLihZbA2pKVfU2cx55tBVzxUrJ49rSIjZYccODij+S6Ml58buUZzMYR
0NO3KjHUKZmUMIuuBU41JD3m0yy96pUHOYlgp6mZlzubp0ZVXlt8C6YNC/O+dx3FvrkfMimPrsue
KunCeKcFJfe1hT+CPGZlZsQa9oqSbaooVpY5br9lg+x5MX3rMDP8Vdkp0SpvhwjZUf+YYru8icpk
q8KDjSj9bZO0uIkBeWyCgmGJciRh9aDAWz67ZekcZWodQKGl89bAMZaQ1dra04IoqnCrfWNMoV7x
iALPghx3IiLKGsJCFdmY7Di5bbLc2ObqiBvJSKF8TlOEFWbNystudSchzoGyESvaFuCbdyqdnLTY
alyYALtmOe62cxCW3Us9WOsS+tsh0bvrMUt81EbhsIszXqdGdReKsDeS0AmnD/Z+gnPViwjPo+R1
LjO4YzGRTd8nJ625TvMyOvSZub4cLlE8NOF8hJp/Ta7t02WZF0V+Gpxenuz6hblAQ6aH7/jyXnP6
2XqmcBeX6vPl1TNplZ1hk3hE4rS9QzAEskvn+zTEojf9ruGPc3xiR0hs5ECQK7JUBRlXSooBq+z6
18tB4/LqgTCEc1Tl5RK0XLDRhI7qt/ti+px27Mv/GaE+U3NCb9WEwCwRbC6zpR+01lbD7egUHLL0
giDuPNpGoo2PtlfNwPnbc6jIw65jy81ajTRComzlVGxtRjtST0Ohfo0dgo+VjtQ9LGS7oDEHhhKR
A5lewityagPberBo86dBYXVFcF8uGdb3bkpnvXHS1WXhKlrprYFtE4Wjg+LHHbwoYnaFnABRV8za
lubHpfMs6noXqNgSe9GTJ0p00H6Q+roJpmbI9DrH4STZAMjWc11bpfUw11LOsXO5udwrVXYsIW1e
7MkjKja1TO6xQQ94Bb18bUIcw33pJfsE2/6iJZCZNUeNDillEMxC/THwPhv6REYeSJFhepLYOprP
7Cdf5JRBBDySNzZwN4ObwOxRrtzKv4vsqsVQq/bnKIeFEWB5gh+mHL14l8PU2GiR9zoafb6tZEK8
3uSejUxeitz2yfUhm4lE4GGgi9uku8uAGn1moXhsJ+ZIUaPn2NRdpwLez/d0aIsFBcfNEPvtDc5b
nlRHDmSR1TeOvQHRJMs8egxCtYW2nWMmlB31dJnfJK1JmKB0gxXwS/YqY/RcKI+jmrQExKTM/YQY
FoFCtm5qQ2dTUmKAPdLJOnktdDNY5lXLXSQ04vsoppStwLOwVuPUn2Uvoi0x93Kqn1Za4TU1UzaH
ed1Wvxow7DZeU8hZrvXjShvBNerpdVvfFq1QFl3SvRIgE6z9AnJNZrC6Y/D9Cgx666MA2Iquqb4f
3Wh4AR8GJkbXG26wN+DU1m7ZUUW4WB1zw868WV9KzoBYymWlgqSvAG629AKWedq4a7YcYBdEAmst
6+Ce1ka/N5xoHdddNnG8rGUA3fhmtJpsPkpIwUmT95OUw19HJcCPHHfWVWg795cWh0oU+8IOk253
qT0AlMPGW8qziLt5CAh6loBohR8CEosZ43aEig5thg24Absiq8xDd7ycOMbgJmjCDnyiF3J12trz
IpAJ4fCqDP5rPCTONuoTtlEq4GvPpoepuNm6JeCdFFHte7vFDh18QBP/liJGscjwN3jRvqqoBnKX
P3vYdPByPcKWb0+N7F8taYFuc5VdzTZmVaXOSToEIoe6EHsXfHXRJ/aajjOiHF1CKjPIKSz04Zzb
wbAk/zE4BVlUz1z3Vci8WekCRWtqZA+q8al0gMUZ5gaDujIPdO3Gcr12hck8v1eCe79dp3YSPPo6
wfKdm8a3NZ0iAPDFzWXXWNEFmnUSNvq0HfAi4hDgSBNvNFXTDfpPpyiyF0WRRd9P7L4eno06lSfh
XwdOS4Y23fplLiNjRkkb2T+Zx4s69p8d2w7XaYSip+wcGpOeCqHaL3LUiJ2/JA2k217GDjHlJkJJ
SMswveXKx6FCW7jw1oXQXwgJbdHQJqBavOh6jDN9G2S8CXWqfWLf2rCNoEfb29ZXY/CXZtyPNyNt
G0uq2TlgfJTwYziTTyoTI3oK+g7ckRJF20vxAWZDTdZCxCufMRKga8B2k2l6ACwen7hpSPPtk5IT
kEs3xbcVcWZC95CqKWjvB50DXSWXKFDYNfgEOOArpc7l1wVwe+5ZHeTgMZP8WTNK5yoz3K+RNKgN
TiffLhG3xORU1Gykd+JormONAkbn57u6761VnKrVJiFqB4pfcJsr3hN66uHUcK6aRaQkcwMoeF4e
YNMZX1Q2rtfeTTfY7kpR6nobUDM4XR6hVxlzQpqHg9WeaVzjEkOKu1Kb6HNrGxXu8xBksJRU3ZtA
W2rWVIjLLZ4PEAKOmRm5aNlBNvjhsB8Au45O2Ji+xqEd3WpN+tkQjouDpK4g5sojSYPqiSSEJ9R8
pJyr2RffAANk4lv1hujOJvV+phZLwwxqzgJiJriBkI3M/ff1E9dA2Kj+wi+H/8XeefXWraRZ9Bex
QRarGF5PjjqSlWy/EI7MOfPXzyLdGLRlzxX6fV6EC1/DOoEsfmHvtY3HCJfUqklc0iNrwaDEeMll
/TWPJ/9BMMpAOObddSkpElL1nEUJ3DWfUNQvMWTfOgXHM8RdARkyRmCkW197iZOArD+06U33jMiE
76vrpwdnABXdoORH5RteSyuxj2WSIOfwy/HI2370RQMHr/eaR0h82XrXB5CXy2SmhnTqbE31dyjF
di2s78pOvlg8L6SMk8+6/rEGT1qAlfneTNaXynOdh9zSto7tldhLtHBHPHG8nYoAAlScfGT06R5z
1HGcKAnRekV84Kxvdy3h69tQ7Ej+irluknTXRJjIUy01t7Ehk51rpf3ZHOWv26mutW43QC5VKElJ
vSWyES1ReiI4AJzY8FDEKvgOEMZcBd6OUOr42KCbuEWoCWHh9JjsVUlXQ3/zpOvZ9ylSh4kT8YI1
aZ+lfKKQdcBnlsPMBg4rJh3NjzH0eV/eqDOdar6U8ziqceoZcFNevBA5VNk3iBQC1z7FFTOmbkju
JmH+9MahOCQNi20nccGaJ/7NJtJoG7ZtcrFDdw6WsOpV3Y7Ddx28P5nyOBS6yj2Am9t7FPJkj7hs
AsjSaLKfU1Lcj5F6DslYJY4hhm3ReOsJiVZJdqxmhem2FNpXPhieEow0YKZSLY9f7dTk/4qN5ueH
kYCQrRV6J82Dlhs6WbRhQgxcXH5oWNUDBYAFkPQf2zwx9+w9e0SUzaeMmEccu6l+5fE0rcW4U3mI
OyU1AHfHDZPKaNryECbM0KtLktNpntMhuo5G9UHWPgTpEqRbmSenSokXuAPrUHqYwNP+Br1QcBgT
0SrS5yqVzB9aMKGmd182DKNak24lYdhHoimxelQR1pitWjh+O7NysG9I8rnyAgEAKF7myaQCsnCa
zGLdBgmjw9jF1mHL11El5FYa+Ahw7eE6Ut5aYxS8GRP6JolLKUqwWSXD55q0LR7kRccHS/5eYP50
c9Ze1kafo2Kk5+66Dkxwwc23xyj9lA0uzCTtRwUBbw3/FIq9n5KZaHjrjgfYRptQd1VIoo+pzgKb
K83t1OPAtBjirQABpIVcu6D2U6atoT8apw6EbSJcTJzkyLDC12EO07piI9o52C/oMhxYgKN+5wLa
GEzrh+y7bjsS1DKYcKuIc402wEF2VsAzqxDAa0KKssgxTvNiOKHpYiVe0diQo1YEwSsi0oNesTfR
OHrcdsaKijzb6HZ/9DTlHpGg/iyDiYSSDjyOBmelGEf7PGHPjwuyxQs7g0Rss8nStfTq5UykEPWl
+04NoJHTm+8cqyBApWjDN4nBg+cOkk5/IovelVtywVzTczZO3j+Be/zJlJCRVf3Rwke+TmJohbR5
x3oQ7BLJ1FgnaXTOSw8tFRTNjed4kEOdfDd145MK4y+TPbir1OU7brXu5lPY063uMi6dtat5wKzd
IV4TxrXheflIGN/P2K6+BL7x6Hf1OmgwrQZ6+DEC1kV+0b3gb65yxxfb0DSeOhStq9rKFGi7YOf2
6qPVqGoLRpMkp6JyDk4AYAp4My9c8gl+8O3A5pGT3ZdeSISjAo4U6xAQheZtxo9UEt2uMOxkT8zo
2vLiR38iTn0Mxo/g9nlyZ1Rl5mRrW9EYqwCKZRxvFXnWm1DJ53zQM8Y8UcimqP6RRPWxGboILkvz
0+q67DDY3VVzAcPg4T4NVv6spxaZKClvyiYkHbJRvGtG48FJ4xsI8OI4EJNeg2BzY+r5QSAOhw1y
9CApcg2X45bwmb0neYEGA+JTrlnfjCDqTlwKX2RbXhV5SwXhqTaLoj0hT3twpvoazvNJb8SOwGMS
Vtt6w/0vNsjG2/0aVbe+idzhSEhmsvWF1cCJmoFSlqrAt/v2Ger6sSjumlgQgMPT8cCmdMWMDYcL
iJwCSBJUecyLqQo+DdxaEE6ts0ZeFBnwbXaI3EdC9mh9apBrZWVvkP5SK9RHTYQ3knASAG39urH7
8NIF6mbNrs8kG88WTv3RJTU1+loG4pubEAqiefq+rq1vvhH8yNjWWBpT+TkvrkxyZyVUAlnc8hWB
X2HykOAJG43uU2yK+K4n4hcNFdlced4jksSRasjWPbcqP0VMKGCtVvvQarx7ETb9vcbOJWeyRziA
ODR1O9xNmneNtDjYQz7lwCq4ivks+l2XknTtlQbZLNIkIc5PDB7e5vdg6AA/u8RQDkV0oc+qT7XQ
HlXf6E8k1mRMQoS4Th1heWbpHDQZIokaE/DzWf910PL0ztA/lR75oFoZX+sR9zvJ37bRJTsvLcqN
yzzrkPApnws6/9j2HqdcT44jhvh9rVRw6GWFy2EJfWK5YHd5jgYEenOUKvs+mFPgi0Fn0F19ImuJ
SCNu52R2TOiIjh3nYflRENO4aaGg7Vw7c3/9mZHJH9akq9PyR5WXNZuwm8jjFIW6LD9sevZLU8B/
dBzPxrlUlqdEup8jUlsvjGMBFTEU2VgDm71Myp6BUaPRxZGaHNqAW7txjBh5k2dfVILF3JCQZZEj
k59HBeHkMeCmT2az0X0NZNs9sW1z+/iDD5L2vEg9Y2MEsaO5H/xmfEQoeJy9AqvOt5xVxjqw19Kf
Puzuc+BzprnjvZoa8ezkw5eqQl5VgGsyBxqyEezaVROPhgF9F7NEsl4m/4vgutYb90BIRKkxmAVS
ltBHha8VRTWIPVGaziELVbEuYxQ2DmwJIyy3RpUXe6cqMoSJ9nCVPM2ZMRuMT+EOsvEkKa57mc3C
hGRt836sHlrID8tvYNT46BaoFR2lIaAjGWalai7jOh53QG/XRe4g+26obEVf30RVf21V1Z26lOjj
RqADV+Zdm/XHtGC0IuEqLDIm8GYHUsbZMs/vYiDaxHa0aqt3UDZjj9Mj8JynRfGD1Mm8kmeOlpUZ
xdkVeGQqqJVapzHVH0+eLu4lsSZn0rKm1bIjy9ogvzrIF39JqlilNIEqHkdU6Cv+pfDXvM8P2QaP
8fA5Y2O1cRn9nLKkCVjq5eXKd83Z1e10F8vln40Z665rOtRNPE7DQWnCgPBQk9025Uf+I9mXhqnt
aLhYy7Mgayf7rFqWVQz9WoKUmjxZo0FENy/N8tSTwwEUeTrq7OzMeWhrAQous+rVLVPmAUZ839ot
UO0SSZTlNFw3y+qvIfnKbw3rohz3rncRv4VZVdGb5tTpVhtvEImQrNjpal1yTSA01U2yxuQDVXWy
W7Y1hRN/rFGyrUxlqkct13iG12eJ828lGqmfMOlqDGQctW8xNLMtxXOTjrseitmNodHJanwoeR2s
s3CuZDL318wTjnq3Ib2CrCmyMe8qYpVWIrS8Xd8Wa9Mg7wXfBPsYq39MnY6Kq8bsJ8d5UDmvLODD
OaI+e1HRnW3z6kz5zjTskvw46OS0wcEOJUd+DezyyeEWscw2eDQGrNm9LS+2Od74RF3uYDddGwF4
vsGMf8igqXaND/Fs+fB8WxCJ0aZqPwTSf/j16QWxc8vS+l6faMWKMDKf1RAf+nl+jN/iLthp7B54
0KgSZJxdfGL3Hpw10th61ZJoHzPNaGQPPUXW8uA1CACkOe3sLB22oWfRPye/JrpFiZ5H957LpH/p
tdZll0c/PF87WZXfzGL4MXb6ALASiXXkfV5Om2nKHGC9JUJ76P0lpFsGC/Y5r1oDw4nXMamt0507
1Bd28ymJIQXVld88qMJH2dkEN2dIiF8rmW8Mm2x04QSn02cnH58jkuJWpAsNp2LEYbCMCgT1+ENj
eFtq3/nA86cEpzOjrLtR0tBy6zEED3PoCW0ihy0aHASHOukSs+eqsxis1Nom0S8j4xxSJ1iFjXZu
no0oeR1mlxPHgDrXfESrKiGF09FT9pGzvjQkOWvGsW+We5WYXnUm+2wXeIhVSrJHexDJx4AenChk
HmhIzh6DBqF11sdXhJ3+2gxsvlhloSCAurtKEKRt68Z2uJknc79M5BklEHYy4FmYl1JlCWxeBfVu
kaH11AbkXWfGZrlMGPY4G4/Byx6cimD/NkT7UB++RRqxM6n50TIg8pVEzJ80uzgJxryw84hznDeh
4B5YPnhlA+4cN62f8OZpsldcrVtqiOmLmRSA0pDduFZp7YU9VvvlXUdpjbBzvsXJLusPtu991sgs
Xy6Q1iAbJgazfaFxJDrJHYpPdoL6w5/cfUvJ8jgqRIZj+8Gk2zzEUZ+R4VDZW2xLXxs+xXMhJr62
AcA1A+quezLozRYRmR2S1dPq1S3PSOpbdiBcpxbiLpP+H5Aydo5ZIkTEQa+se7urvi8DLTml49r3
SAzxob2sRAGpVHf0dq1mLUaJjv8Iod6k27q3mWOtPX8KdqLx2QvM73GMzHmM+kRIjSIgww2B5ZSo
/qey2tmzfhWybrpTaerv+ChZanN5zLa1GhHsMIDmhLLpdQLWLoO1jTRY9hrMopkWEterdSRO8HbO
wIQOLI2hYRYp0yKlbzhSHQo+4ltqMNLWveegx3L9XjxpaXEhMfa4vHRANTVlazDucUHl2y4N0QlU
GJ2ECo2NXT7z/DIelc/GPCA1TDEopYQCAN1p/baYRS4+rI64E8YhEq630qD7zhc/coRvFol4t4bB
6rLUCQ3xWWO8sMkssjm47cBaGOCGyzGjzAudu+XXuk70OpWCApmxMTqtrDthNrsQVyrXuAg6oggn
b8dQe4SJUHnHjEEjhpNVmxWPhIMnbGpNg3lH2Tx7dXyrmRqd3dqJDraW30PZHO4TKe+dHEiJk7+2
xfTTMGvmG6nVf+uy4VtDkPGFFRGJo7yLqSLNwYnLb4MVE3zJGuIeBKu6qIIVrUGmp+HtOLhiIo3D
L0GJ7kMroNkyXmDPEadi/WvDVUScX/4VrdfKLCoLnTAMstJux1PZO9YtrMEULxdLJ6T+UHN74Oks
n0hjRHln3CXZmTEZcV2ZHu6getAfCcYTRH4lPDY91ytXU5m2+0q1Fqns4CoxDjgHSwP/3IqOr5+n
4r5F9/qN74jOzJm8Q+Lrd1pcfraIgmHrXe9xMB4IdQxJkSNdmkbsTng2zNGg7fZQ1He2ZyX7POmd
HYrJaYdieo7MYvNZCuObPdvl+Xf9Y8Lebx3GNeBK4hdRaP+MfIhQesX8VQmLNVZINmchvvZOAr23
RliSlZ5+seKWSmORsuTE9SFUIyGPrHNEJsQgHya31++M+YfZNNYq+EDYTnfnxAFpazwwfN/ttu0s
Fh+8svg0TnOUaTU5TxOdreG00StLDHPbDohDDG7ZLXKk8jGohgoKCG1fzd0bBR8FuJ5NDbL31/k8
lFWyHkm52NgaH1CT1oh7ynGPA7o45KXam0VLKDwl7hG9/BZFbH5ENnIYGn5Xim5n0UVE9be0b/ND
2bIlSVhZHO3kVKIZOxB7ojaDUwPLMtHJ+HkjyTgqCAjiwbJJiRJeOYFUe0HqDzEM9KmF7QLdphZF
CXh2RPdoBDj3TEEYqF44jD4nYjE0Wd1pXf2yPIqE1yVgcxOLMKrxkE2Dc42Lre0O7Ev0l1AWrDm8
+tgXDTv5uaY1GnXNIwPgb9dF6yCH29vm4ktmUd6ag56f2mqcUyPOEg7IrzMOYRhLTjP8TviV82Bl
LTEigVbfWZ7zRfXZrfOVwxI3fB0Dc7hHhXoeTXmOcu+eN0oa38x+bmvjjuGiJBeI6Jbl5KXZ3Ua0
4YXNrrjh/c+IZkolZR0zDZ1DnMInWarmmmvwzi0Lda7KGoa4z0DEx9/a5gbDVpXjUcviI+s+ZFOa
/czFGu9ZSPrkahdzJUcJieWKLXEKL0IPyphi1HxsSGw6itbc5FZ0l2aatrcaBiRdbJR7BDffptJD
uU78UWoX7DFKAj05OANTBuvCltHOTTGLRlmtHYeQR2GJaPNkUe6umZrSVy7yClAA5xLBQjkEjzJQ
LubSPUxulx52gnTjvpp6p5+XB1iXkZpS5dXRGp1fv2oppl1oMYiGyn0xh/xVs0p5/mbZ2aOs0ZqD
AcjH0cQx8yx5TnTEIEiE7uzPSwOXFxstSeWetV00Ny8cYJkGxnSc1r42eafOqmibOeVlJ166HGMy
hgeaMS8ERGSPUGcJsgGQnc/NyUOZd97Z8rXPhut1SKKy7lkJ31jBbvEOZU8WVlToFogcbpZQWSmj
SrqBNI8GUmCdX9pgz7H0/WATxUGUdkvyom3ueyVt7Fz5usy1ZGelSbXBWd1wR9KRJqpu15aRuze+
vc2I3e28LM0jRwuPFiL0WSWlEc7VvdZz97UUyaU96QdTXU08F4i1GoGQw+zwOcsI9x0TOYou17bD
baLKmnCE4pibpQlEoPtQlSI7Rm2PnqVj30hqfN6/NMQFHmonGLfEWqHSaJpL39LJJWUzwbfy0l1f
Jv6VS0gCCUE1RmLJ4B3ZkPWXaUCq1DkcThzQNYky9CbK3dR2sE40NzoVrsB6SVUpjYFgMA+hdK+D
xp5CGT0Q0wlo3m/2fL17kAcnFZb+OYii7+R+DKtaNsMNiYofsxLKreCbXzjJJqdtJh0jQJFikiha
1gx5i4qEF3EhIWj+GLxPnmEwGRlGnDpd9sUKhu+TgHUi3f5EPDS3mMeMXtV3nq0T96yX9X4s/U+W
DcOotuKN79rpIZ24somJOkhutV/2aR+ZNf0Z82ogiNtSI/mRnSxKD4SkerFP8QndMdhEFSHvszR3
Piy1pguaqLXY4Uo1S2yC4sVPAvs8DCOBGA4hvoPxwcOovTa7XqF8CwyqDGyVJMNnh1CwX0GdclkU
EN6gpdvlYWsgJju4vVcBw1EjryqyqIpReJq5wULOZJYTEzlgte0jzxwkyhjlGUwk8pBExyik0h28
z5nZhptQ0K6IAlS1CZ5/qra9n3PfTBCrLZFEu0oURC9ULtMOg4TaPNgPrTrj5/3slYG3+WfvwF/M
OzgvbAfmqAHB9g9JedlQ2Yx5Y9wWxWEc+d5NN4B/y1OXIDZtOho3R2cgURKeApfLPyyqA6OKbRj1
DJ57D4ZVxUYsqxXg8Xglbb94tUbx2naB9qHRQwMbVMYgho1ZRJEem++4M/72HnD36rapgJua9ltv
C0HuTHrIybzpYrIRt9vZzgrz4uqXdD9klTNvhvIdoJb1CsL3arhu264i175sBgk90xe7sTGHT7XZ
r44HZ2T1RFzMz9aObh4cji+aZgEN0obgleQ4fS2i6B1p/5/0EZOJvWBHDNjLwDQ9u6r/w31EqJKZ
9ZXCCDdT7EZc5WktPlUpgr+2KKsXY/K2wcAiOoWlcDAn9qqBzVhThpjDKPDXhWN+DRrED0FeGATY
BQQFRfp7L3Oxcv3uknJnk5fAkorl0HyLKB47z+3gtyf3gaVBkE3zC4GnOeS58b7WLSbFTAdKlfNi
JZGVAYMPRBDlWsg5194d7SsSOZSjxrjVk6ZZuy3Yg6XqXUQdS+Wv4RlbqQ7TjM4uRI01ho2kFa/2
1MuribjtQYEhiF19k4vC2hJZYa6sMSRQLQtfUjd1znZdfXcz84dRl8ZeN6t4W9xb3aPJEGdbeJN/
TSzxNJgsuHpc4Rup1aw7uzhlbhekJP2OCAirkAAFCJPO0WQXuTZYVB5JBEjCtjhabfOy7KwLidZT
I0lDczra7jJ6NnLK+BhtMovDqrhWpGHZJoH0eNsNEPBJx93TIGYqCu/Mo+sHfolgX0VDvqNbpB4J
rOoalP0dGnU+hKHJP+SClYxwI1gRBcrdEhGBcgbz2tcwgjUQJ/ct9dI+0caCACjJuhDl2JDAaivu
K90aTg4b4k1UZpc+Z5GWREj9JrckSrUfpzuZxueqaYhLCTrI7vyKVTTYBuEz1CZFF8troe67MNN2
oV3XR0ONn5Oa/cQw+yXSoibHNY05iEPkicYQmCench9GnYjCiAN7TMqHpUwYevOTLlpaiMR/GqfX
SfegOsTuufE6ZJvkRg10rUelK6JwmHlBNQw2JUV6T2DHlkSAEYG2hJPFhIt6xTs5oW99FyGT5Ok9
xo6Y7Ypvr3HHAM/i4F2fD5Tf70W/zyVdX5Lf+4HGM8SM5VkXo7fq5GWgQjgRqqaIm5B0rb645T74
+SJ3kTxIy9+FuUVDVcVin5E2GqTaozt5a2pJgk9o8Df4VYF6UZf/8zH+F4MaflPdUTRF8/2p3qAz
rCYpJ5j85T1nYcMjqriUYC3OozGyBzCgFSmG1oR8hHTy7P1koaP5SGryniHwqOpZqMZ8HsPg+Z9f
l/mHx4/iBJufYys4N6711p0csE1JUjqqB7zuDHideiU8wkWsWjvRBTINddv7GRK63E9dXNErCCSG
Mx5isSTaSQFBsXhNOEd2+uxRygQte6X7pHXNf4spKFRNGQS01rP5ziPZsZ3jM5MUGZ0vd8tIfZwE
1pOw+mB1EncB03UG2OWuwefGOGdclr7GnUUSIF57b1wZwD7egw78eV3B14L6BZTQ/ssZH1Zu37We
5vxymGamR+hgBbAtM7iTo8x1mYKi5MeXNqEDA7PjVYQsxbJ4F4gxX8G/X+E2DHxLuDDxXF3Yb/AH
XV13EYxM7bac11omq5eM5f9oEuFYZlmJTG8kynNoCDaL6fRSY2Bqzkjy7NgDm+kBU4Ext0k+dpyq
+pyEbEBia5jVn826mz2jcGWcVWnLA/d0/fjORfXX18/9Pvt0DWGK2YP9H09L5rHM8ptJuxVmsR2p
kW9eUZorRwzqsDSVzO83ARYRJs0UyG6gadtlkmvgV1+x7DxpSn33C307ZLV8JYHw1IpNQJ7ua9YS
553Zr27VVbux51KwIQ1v3XqKN15BJZpFOZGMhpFte9wZRz8n9ahDOUVYbsNkKnPeAZP9iV8yedDq
jOoc/LsEXby5s71EZVZvl5Ko0565Hk6Suz6aTqSNFJ+Wfn75Ej3IaQyHDaLwnHrrhgWEWJ8kIW6J
DI3Qtu2no5kH0TlzMdbFuAP6LPhhqe/L01dvnPz4zpc0v67fLzKHV63bhumwhHPfIvvZVomkcYR5
q4CabMsw3Ng5lA+8BI8m+3lipnDMKNPd+4KMvyiN6m2vqeGYhMiDR+tlEfeN/NVjJnhUKxkHK4mZ
9jgn1DKwqxQqTvKvwLl6+vqXL3ApIGoj5VsLBRt+w7vQ1OISmR9nyiaVi7niu6iOv75T6DK6iwne
dd9ConOJvCpIWZITF0rgQohglgzR7yIqwex0k8n0Cxd71HtbGLInXZP9zjfIvapVnq6ERQWgDz2j
dApbvA92uV4a3cWwwCZPbtwYYW6CFqVlz/3Ot/TnocS3pKC5YFq0eAdvri54c4WVaeAfQExc9Dxk
kVSFyToZQV21yTyOb/v0EpvMppuwybd+RGKgrBnGcvb6PhzfSK/CHfJIdYnqZO0QW7j20FZQtybM
pxLzw5TKT0VR/kQ+q9BjwELKQEbsYJKYq+XqKyWe4Bx3Zd27p2XQ8M9vcs71+ONShFxv8QZNpcCi
/H5ezECi3tdCgcWnYaI+le0nI4n9LS5ZGL0T4aOS7Fr/FNTCufdnPghpOzkSjX0+FUjo27g6VY2C
IKyHz0RTxpssxcWStVSP77zUv30flpoPNW6emQX++0vV9M5g243DN0y4heOWjwzDc4d+zqECiYri
pEk6GlGOLecdgidXZaTR9Hr+31cUDjARpciA5IGFdvz3V9KLUkxal+A1NhBIB0P4s3Fr82ruitrU
NyoxHLzGU300QxaVyAfOMU1XmZJqx/Fv1Q7hHLhC38EYiD+PfoeQjPlqFbrrSuvN54PrFhcfJcCt
s1nqpbOVBDOKMYTTAXsV6a3zrWZk9gZflmS60JcQiCR3l0LXMwbV95xk1DUe7niTay2kmNLeQ+sc
rqJCFZ/rzk8IG1gC6TXf6VL/UqI5hq4rvtWZomTpb55aNPK50vvaus2eLqwZp07HYuUWeJmXu8np
mP6UACLQFrk/chQ/RhHKX+uzpG4f8xntkeTvNnV/ueQ4pm1ctnNhYr59wICe0GQ6xOq23IzCLrAs
2sbPYaIsNxu8eXKmMBUayaa0MeF+2eMQqvZuWfKXc5TnudIZRuiuyWPv9ytOqwzdndfrt2SKxr2p
8cSNTFDkrH0MZnErpnAEqSJRGqaYSc5sfsjp2F3UUcTk6PbWSYXH87oAKupr3T7ylIAZUlyXabQi
hJzILvsqazrnf75t/zKBIFxBMX61DKpvw3rz3ZogX6lFLOtmyVKc7bJ/TbLcJRZdrzB6UmMA4UNu
EKTfskEPzp6DAbPuBXNiwHoaurWHrA+Mf7smRymhnCb9HmG8PMTtx1TkEuOt12/paB8zlwGlFrX6
afYvv/NG/vId8MEryfUpOCvfllaFNFPNN23nFuiuBrZV657a2vqwVE+0M6+9E9yCXsibHMWeFbNN
wCY9f37Ne0yDy7T0F9Yt7w7ZGscvKAErHu76s42BsR9i78M/v+Ll8H5TZzABtYG7gXebdc2/XzXN
QPsYBq26LYL4TqF/l4QWyHoMd+gGES9NFqBiZs2qSG/Lxav78poqdh+O2Zprl+TOOxnGR3Qs8Tts
HPNP0hjoTINTVApJts9bxkkLe9qaIhneL3r83EN0gkKMFNOEX++OzNQGG/mlZed0HmH/WGbBYTkN
PHt8QSXSX1soMY+FZbwK9JynynrAQtAj5G+1S12ogfHPytc9Ku4Goiq/6peko4ayWcdqfNBsUhty
BfXftR9it/lGKZutpjgmqNGLt31o70OjdY72LJx+56v5y8XELEuCrHAYaf3BUExUL7WhaCIWkzwf
dMd/ynDTMxUWJLGga9wHevvsVH5wdibhHZcFdxJL995/L8eDg5bL4M1l4tB/Aq6zeT0UGL9fJjgd
ejnVIrhf6iqfDeixSEEPEbfQxhnYPBaKlcmeIp7sW50Z1AlpEVDJhdehcDCfYnfsLAMGqz573yM8
k80nj3sRf8RD0ZYh8j4I4qX+khRWv7UQj++WH5OJGNpo0mBLeYEkogk/ZJKFnd1108XQOmc9hmTW
LVU8QRIt+zOsIXFhPpmzAafOk1U5WeOJPN1p04YdzTupFYFuNzinmSrrLN4HjjwtBkCMLVqo6SUl
VHo5WjIr/pKEDK7Cyrgmdc7CyU83ZtlqazerTRyJzADi9mwb+Ze2o5tr2fKulkm5LrHRRuVH1xrh
LIQ4JSYwmKs4SK0HAjNfGJkjkScbuhnS75lMbhpuC5qlmj1adsEGbz74mbNbBntRA00hkuVGYexn
T94arEEm/5Lazge/I1BR8c2xqsZ2kgKiOBYwAwBBFOEJIfVPpVdweD0aUTf4Hma9uvz31ymY4JmN
AUFTl2+fzLj1YrzWXKfLls0g8TKVFsVrIL47+oCCNR4ZxBvjeFw0Q8sZ4rR1dewQhL3zWv5yYJA2
R8dkwfPhBH5Tq/ouyhxkU+H94DOMNLLR2i58lqLXT3hFu8PyEhby1A+BB31Pw1qS9GYc3XR6GljZ
bSqiB7wYrgBuy+mdhoGssDc3kmR9ZsOepkrlVvrjRiLxzS5UO7a3palaHgzFqA7UeutB9d3WKUd3
pzX5x7ZBM0KAZ+Vc/II912KWz1KUF6SrPbTVikiUhtmxG1ovQZD8atIm2utT4Pq35TbVyauWTXNY
KpPAY09rlEwzvYjogz4jwNm31XBqOCE3eHDSa/6l97TzctR1KmA5Z1dorR2NSzoLBoy4iMAV4qtT
46VXaHj7lpXZI7c5XsgImOLYJMg0msy+JTygZdYcULNad11v+Zts8r/1YhweR2G/LNSVUf/cd80F
LaC7TlXLjjvJPwlTfjMVXj8ofDmZANNW5H67W4xfkd1QJJvEUeod93HaqoymON+4NjvTwHSeKh/J
ool8kEDsEa2CY+7rrF+7xcnQxJpaQX9eWvqUmPkdZdlzxJo/7lzjGIayRP+GbW8ZIllSOwoWMtfl
FBgHwkS1trrYdHBxMbJuDOwHloQEBUJu35VtyLKmvOpzuGpdjeY2T8Ifmv3km+apRkgCZwnV2rIt
zuuU3aLcZg3UUSuz440q42Bn44hj518DqHSR9ZtDvxJBse793rzVtQ/ey0IkN+fYOjPfZflXSkFK
Lfbi8ra8qdHjRPGzXsORkMNyYYbXNaJ8DOHvzo9vA10aZ9VUYHoYvuBtKrZ+g5pGVER1AoNeI7sn
BXuWVUjHn5VTiaPf5XXJxJwbG40uYpZhTC4SnPVBD4PHwQ6MI3RrQDfiXhit3NtV86Ftq8NSwwTK
ehKQxZ+68AeKDX3npJY8YhHFTZMxlfTbiyZz8G9DdsvAPAM4SS4ZXrdzJt5rHt4+vujR5ZxoIk0L
Dtkf0xTl9tkYGZV+89o+ONQ2BM8pRs1Yq4BweoWn2Azqu8oAt8egvT84pIP8uvX/P/bhvczROSrh
/459uHzJ698CR+e//u/EB93+l0WzJznH5TwD/9/AB13/F6NgSkOwnczt56L234EPQvxL8WwkBAKU
oqDjoZX4d+CDYf7LRShFb2RTolPs/ldxowhdfj/K0WFLDnIavje1ENZnlo0to7Rywp2ku/nwZPlt
zKI3N8rPfiOSO+686FsciP4uRJR7NQXX9ibKprI7TjzwEajaNo6BdvQhOub6jHIUWf4jIlYoX+nO
bJ8qMxHQqk1qo0WBPIYt9ddKNql6KjCWPVthmI/QfkwCnsx4VnP76QAtqfLz5A6Ljf2Kbag/kRtu
bUw36e5K+JaHWk79C4ziOOBUxI+1Ci3VPDrAX5/cLrYuVWi129KCJLQCxhh/88qMYMF2LACMGb34
qc1Y4HVmj/q1xTJ9l2ip82Ea4Caia2zUC8V6MxO0y/pFjgEYL9UW8hEdrWns89jOAqTQTvdYJKgS
ATei2sJ3V18ipzQfTM9FLOVEUj9Y6eBe4OI5r6PTY7oKHEuz8LZ72j2anvYxMevwpUR99ln28f+w
d147smPXlv0V4b4ToDdAdwNNE96nzxciLb3ftF/fIyR1X5WuLtQPehRQEJR1TgYrIsi991przjFH
8AlNtx/mxtr3mtUhXbeM8aHUWMARFjcDTpZilMALsqyxkKMM5/NQ2dSKJT4mVV99ahlvORjNVqz1
UXZyD9msuTKaWQ+qbJgRjCgF1nBksY4h1yvVKasTWmsl6COC391FNVmww7JWXpOpVW+V3erPGvpr
tP4SQTnzNNRPiy1NPznwjD3OkzgYaqhdWazUuwKqAIOCTO6DLpQ7RnWjczZCkCZe00f1La9L/aAj
Wt20RYzjSBn0Y1nVzBtTIa5O3lSQjZAVabW17LUkKg+EqSkk4xS6hg2zL51b26nVSejYdgpzGth4
ChkdFBlsKmk8lOarXh6mdTf2NqBdBLa7OndCP4vy4hDTuVg1uY5kWtLwEk9dh/W+xYCHXbJ2tv2I
WJPIKP2Z5lJ0IdMreSe/UqCF5qYbjCZE59sxUM+wYwROmTaLa09CeVZFkX3z5ZB0bc4p5Pd0QiSj
N2a4CZUqD/rSJgLFUrMuJctrMi96lYx7o4C9iGgw/kJijRxoJHj+YFl9tImtXFnfH4H3RF+0Q2Ji
yrQkByFkp0YnvIqJPzt0HKMc1CV94xhuM8gLNKWNEW+p/qRfmYHJT0O6ADQHh/A6w2kZshe5fjKT
fIEVZoqVoyd/5tsk6T6nYbdzZrvY6nUxI7qDSBf5VXfH94GxJbLMqAlESsZ3dtvotaiVgeg9y/mm
RSc9aEXYPKLxSA9NO8hPcMyG51G6OzbHfPmJ4bzKmxRgRqBpY7+XCMRiti5pe8yW+o1xtfxhIxcU
DEdxHOYtIfRIwB00gla6yegvUszKJXSrLj8JESf7MR9Ga23CY4Wdi3rqqVuQrs8Y7TfCUPGTDMbY
NR6fIFAXMCSx7VZKiSFQjNZRnbvxONPz8IDqpmdrNhBWOqL2UG7PppuMTv1RGQUKTiOzxSWdVHUl
ejNGex/Z3WaG/HIZcTB+8MfNS5/O4dqSHeWpIP8laC0he0WOZBNtA5JoubUV8JB8YQ4P5lnVSoQH
kZ2+ZpBz3lSIc5suRdfE8DzPD0PdGwEFTwedI1UY2YJrLjI78/kvQy9gWN2ZoPL5pKj4RYxxjPbq
CJjJRclrHhY1HX/mKQ2Lh7BUrS3a8uURPj2pqokWr5sBuQMQPkhR8Tihx2MRhW1V9+9TZ2onqzYb
ZtmyNV0cWzL3qm5mniLTPhUo5i+92rLghVqLrmvs4pjQCoaya6EUSuJa3PjA5iumlaianK282O3N
cqD+W3B6AU7X+aGmx/1Sqt2w62rLWldDkvwAXh8uXT0Th16nFLepQAuQxMMi3Qbmau8L4dm1Vxlt
SSJW3pvyhrrVxAhrYKKNZwd1SD02yrszxUXmCRomW5OF7izgEva4upv6p+gw2GeT3p90exZinYyN
uU+ZVh6QEeFHnfK0vTJAA+JrTcpDvUTjJlNEepKMeTyDr9dfwsluCdiFLfhYEbwOkTAsps3cknlo
ZJAjq2mJY7xrU/05DtFyKMvcuQ6SPrgtZsCgq6JX1QyrB6QrdJMREp8ljPgbFdvU+0S2AGaMUomO
7VIaX3h+VczpgrY+COKjErUYsJku6ut6aNOvuo5HJKyi8GgfVS5BYaDC8Ge7xTCPm3jOnSdFCRH6
kyIvB4oq25h9FfvW5ERZEsoIdpmS7KDnORhwkcmn2syitQLCC1RK1VSqm1mVs6/iiVaQNRKoynj4
u4nAVzutnbzcU9XwqLfNg73o1k+lLjaBUF0oPRVhmgUkmbcfULKmFXyMDlasUh4wyAxH5CYGUx4V
JVk8jTDIcts8RsOs3eOgDWtNP2Z8i4m0wSI3x7DaE1XGU2pTo7HKInLv6V9hQVLVE7I7HCpdVmG5
gcW1iiaMPmBKW88ELZRZVuTrtXHX/0ZYlKY6vihCyn9E5VjY1RLM6q7VaBh7LJqZbmkMQEpFaOsu
nvL50VFhdYCsro9xZw5bE7P6VYlpzdljq24LPYovLdOQB1OveC9ciAzRLm5cQTt5zdadHoiWjxAA
x8q6luMl8fRFWl5UQ0FEykN800aLuxZJDNVaM0jKNUK8i/08sePntGzUnaJV7UfCM4IWSCB2wa8b
MqTAlOdbaO4qD6y8lvp5E6o7KZaaU1xiY02luD9kWdjsFVsqz81gOhl5SJMGIjPCvm4ILAROhoas
savioNMu2BmpvHxUGkBbNFVkZ5qV9g7wVV1FZja+NmliXIq4aLdFFM67qcaKDjciRxaUmYOieGor
9czKt1mbuPnynU+pH+0XV9RVCh7WQqgLHd9PJWiRS9xHOM506TkqAHzjd0DmkdP2B7SYlgdLmpVA
mizG0mUGNabvyWV0R1JaX2IyLg4NDIRNnEtMeULE2dCTdWXwojvDtUI5tQ9FX6znXJU2YJK0Q1SZ
xleH90u4YN+6C7iSYm/bhbxnZ0vfEqHOj2ImYdfthnsoZTQjA8utcGPl+uxLE5OtUcHl2Ebw2di2
FowZzuTg5Ge4GxCNhERZpT13Wso0O8jCbB/tPose1bkYtkKO+9chpD80clx4YS8rt8ZCWobbjJkE
EjmUwgkLh4D+0EhMFKduAv9t2SHqQ271J05MKdq1HEwcxR9rQ2SOl1aUJD9IyD/wo0sJgBsbGEVS
1ChDal00vjLbqRuT+Mr5uXuPcwAEeRrJByPTEKDCfgv96M4rMQHavXRFNb80mjU9ysugPVJuJltV
zkLHxQ1pxmsn1z5Ce8g2k969NPYImwSOQMIXRnbqQqtQqJXyaMsZy22t5QBsi48k7orS1W3OF4LM
o1Vb6vWBUCW4wyptz02X8xKxyZ00qlple2Ioyy9Gy8PVmuz8SasyPCKqbh9lQERIXZaMYLBIts+a
jB6jHcLpM5+k5DlJk4GqouoGADj6LF1lyUiPAt0zUYqdMR30FMoTbVILN/kgJchX0RRYa93KOOuV
AwPqJFJkbPTyHCRmhhFUGFZ8rMx5uFQaKoF6gI9JD0eGQ1bRidRsQQRkOaI6b+Nh2kWoaU6DdReK
6lOPlVGfja1NbeWOo0msw9h3ljdKIDaKOTeuMxMB3jkKu21Yxum2xmIQjHXUXEIryvdmGQ+XFFwF
abY2II4aLyd4Nws1caFp8/NgZNYeP4N0QIq4fJf97EDwzhlYt2m11+4JWnQh1Gtht9mHKg/lAyNT
rHCaIiYimQWicRAsqB3iTFGuejWx4c7C9ErUiZs+1cLnCal+i+Uzl55M0oy32CiU4+TMy+tcWsXH
Qh7OWqBITL0aY/cGgmjVuEk6cDM5vfGxOESkG20mYYuUpm/Dog/MptZ/kyc8BG2UVgcaEPLalgRG
+nZxdHAsoROMOMnexyqst9Qr4nFQnMZV1Ly9UHpZJ2lRSoafITbrgrP22mgjfC6hNZWbajAMqjxr
+hq70PhlBBfTQVSqR0GYzHcPutDTHCk6oI6FmRmD6TZrnmOjmJ2XOeLh7u7VFLKuCryhLlmrUC+Q
CxP/NjA4gTofmEZUXNRl6lYlZIqnIaqiK6oJZ73YfXVS0ij70A1J393trOdB4BbPJzWDzGEt10ax
m68+0vVnWZnj9x6xwbdRk7uOnIOTYaXYlLWOCQmOllfgZLAw2Q2bkFMWMRWTytF7VJB8g9RUmRrM
yDvnWZKB2s+NvqdXJy6NgTk/4LPRT4siKR8aIm0vsu3oq44jGfMG/U9vLmwJrIwYTjECp2yl6BBC
ejTfoyf3ECDgg+scqFX1q+mF5U+xQpAjk2EZ+EmkBMLCceDM5vDI6qRRPNBvS6KGhlmRto1nVKX9
q1d1/L1EywLzhbscXaFZ2b4st/mzZdbVaRZOeQ4rzOudApjXs3NOTJO5mD9ZOAnPXuQp9OeQX9eS
0cLSW95Zuv00J4FswaEPkRIz7o2wq6kL7dHcYUOqW7azPElsi8qrEM8jeMU96J1RO1Jy3VUneS1v
xjouV7OmpeeEIpbRvgEiLC96WmWtDJCaT6sNcksk12oqJOGpGdVyJUvW76z3nEyyctqplAi7WY2r
rRqBEbCLSuEpk9RP0WritU5CcsTBrd1CJI2MXVg0fWPpql1V68NZJEWzQW/X75Yp0Y9VYuG+TWb6
+di5FR3HNU15dKJSxRmMuc3Krhbtc8wG2cKRiJfenfEb+aYoip1hDP0vZmxhnYYmJK9LxSHBRVyp
Ue1NhcUeW0Eh3yloltll73OmLeTbdEuEf4D1XYK9tbh62i9nK6ubbCtPpCHWUgaTxgFPgfQmhxa3
0Grds2TlB7TeMH5Y9vAfiRkFVU3SgXPWJ7kHG+loz6o06y/jLC0PslHHFHCW+SRnzbgbZRt9aarr
HJgz8hvfm0VOf2WKhs9E7wU7CRUbBbp03xDqeEtgofwqkZR1S7p5xlIX1toz4cndzc6mu5mqiOE+
GYukPEglKAXPFHM8ErpQYy5ohMbEzJyM7Dc1Zj64CljWC3LJ7idFyPgdZynh17ZqZN99VM3MexcB
NL5p4XAU4D3SMqOfocOy2jM/sL7m2ZSOhlWOOok5JsvRbC35V8hquo+FGt/Vo+NLvFR8eeDB1jgH
+uPANvpTOEnYe9oox5Xr6EZUekkxahidgRje7StpT+R3acqRF2vS8mbmccEJMYve4qwSu6kRg2/0
VnnLB+ppC1kB+TdxHR9MNQZ4jzcn+bSXuSO1OhYHFQnci6Qo9Xc6m3/GWRU9Ar5+pB6kjeYNRQN8
P2xCiJNGiHQRAUuzfGb01UwUEzirGFAaKk2aup+D0DKUZ9Fb+Riok9Z893HBatBH44j63Y7oT1iD
oe14PsoJKQhHEHBhWEAKKp3XVJaIQzNlVJA5bivFVbtavkpG1wXZIDg1pV2kJOTM9PYrbvIQeXE1
zTvhaLjpoEE63iBphUk+uVpBqE10+aCVk1nwzBTKL0C+/AWBU9SskyiTkJcnYfdjWlNk8xt1cxyn
3L5ofYfdeIop+b5pas2XSg/HZiUpmcmuDS0UlIWS1e9hR0vFS5pE3i9MhtcAdOTG1ZOhUf2I4KMn
u4yqd2Jr1U1XDuZTFKaM3CwJPoWS0UNirrQSiezALWrM5TRLCHBMrdPf7bylcbr0w/SCKavB6og9
5ZKXU8xUTKJupawKA5yqBsDmUUsf86kMoefHEZlGeNxyydftqTzoiu1ssENPXm+O3XeojrCysf/p
4KwjdW0mrREo06g+VSCS8dBzRIfsmH0MYQxv1zGVA5QxSK+zGPrHUevMtYqv5dR2dXPhiM5sN6q1
yXPmYrnWij5cc6lSV0lcNSzFal+u4B7NsV90QroZebXsppR8VIEYIQC3BiTFHLOQOI4BPZUBJmZX
ZhYsiW6pHzsspimkBPVeyjIRBF3VDFpgi6X2YJsUj3REbcZejf0LDkf6NaxEPkvTHT4lh5D7c1UW
30VGr5SCn/m0iT1KysDPMm8W+zqSzLU9GfOhxTW8ZcNku7Ptxfqwp7i+FEAGXLXope+xTqi2ZRiZ
roAVgU5NMh6UXtNel0Rqfhi7xW8aXZdNFKXrOVSTLxJw5y2CkuW1aUt8WbVDTGMr65EJrS2bj2IZ
w5tVmeb72EpaerfoaZDijOGzLBiuDiW0VwD7tUfxgUmFaAQsLSqNgED0afmbkTu66Qh5gYw/qe+Z
Zk+Klw5285g4POlGXINrLucQsr1mFT7KjShzk7qnWTpmOWq2HO96BE0wqMssDpYKEipD009oJJtY
oReZ28UupisSSeNGipeNOtE8dFvVREmr5eWDeX+32hhh3UYGjIJcTfg90izGgn1IsCO4jkbpCDmv
sl+VSUg/+rJIH1U8iC0jeJMvUmDX4SMI14VW6FTJSZUcunv8h6e0k/nWDlwDaSsI1y7Oxh50bm0f
CYHqPiWlovtW2p0GvUrUWxzs06FX7Jj4SUnN1g7Y1dGDz2cERb9AJSxzIwwWXcAxkGQavlBRk2aD
U8raaePSwSWchb2XiIXCQA67Y1Xrav6aWmZ7iWTUCm4Rh/lxrib8QqGtHObGlLbVlE5b1Afluk9V
jBiyM4lvI1Pxv7SRmtASMNTWNZF+YkPJK3B5iHd2IbHJN/4b6g1KG4Fxpi+f5mWRaRgIgXVMpWsC
+y4wVUlcsrCWOJVF5aZsS3qFBhTEOorHKwvrGNDsybdjpGt32B1Oclltdh06bxKK1PRF7bqy5xwK
q0iJysrTOuE81olaPlkL1WU005Nhqx4+6hFzYchBYpMWZoK1uufoZ9NZ2+iaA2QdSPrrbCzESqnI
p5lERNhFTZzyTjT3Aa5XxDbIA+iuDuk2U0i2MSy9eyjqtMfsALaHQyr3nZ4XR7uru42Td05Q4WS9
j4KB190h+UMCAGNKNR2TBiYpyItJBIlANc95JXh6JSEdaeExCyo0kh46q1JIWZvax0bH7sitDKwM
NpYR7/IUwOjIWHzvNKH2UIG+UbwFySuzWfKFicSimGaSaxcG8Gen+y6iu5LLhEK97xBN+FND+qs5
Z5a+TWcGWEx4MbDi8w6tRwxa2blCuLiJRkPamwC7Rz8DvV5fR+7Mm94noeW1Iz70dUalCa+NDNlP
MKzmuVnq9LXoDG1ysdeaF0qXKhBTaJkbI2s1PMHJ0j8ns9Q/N/ZsPs6ccip3wDtwCzXIqCs2wiz0
7WQSryhpO8WzjK6VAz2u0ieNMf6OVg4gSCuzEmA/VY7rPpOl2J9oQYO5bYn20BUBuAQqPTSaBOvx
hzGZfAU4guUpmIaRXV6djeEGV9O6xg5OfNeS0ugEGrwnjXROwAROek6WmB7XBD9GADULD8wh8mAR
zgNpuZBRlENE7xi29tQlAl8ZokI/kuv5awK/PUPIqjW69E3VkEaWhAOn7q4ppw3TQkShOZBqOP5t
aLw66EJ/5XqxnYdRnWzT55tLnzo0d8zYY2mBJwojbKTupCGdfFXGKJYNAaqLFJSpXfwk46K1JyVa
wtkVdMHHr7KMSmutGDPnhDFPpx95qtrc7x26wUHOFwm1I+J86DvhvfO6kBbOsaRSrK9JlsYCrZUN
LhsoNUtIY/fmBmgsXGqzkuBi0qAxUxBrpZpwiLb0koS19I5VJaV+VwkUj4Rzqdau0Ufpoi1IIiDK
mgnLvi2Uz7ASxU3OrHijshk/KJFTH4dckNlXY6XxyIqK5502aMZ7W+fpN/Im2oLp0l4gZ3AKjJZN
6FRNQ76Q3VA1DWyBeqiJLdtdf0wMWeXASqwhUX5sSMK1Cyl+JTzH+ek40f6M+mCnQS8k1tWcVphO
huLQ/EQjYpa1VDgwsx317jSgQ+dCZGFaR1DxB6kkM2NABgWnHvrsHhAkWnfi1n4tWxfnalHrI+Xv
ggavhZDQ8gyt9FC13E5aslfemI4QpdX8cUHsGbUR3l457V8WMberVF1kXLW2JO2KvsgY1AJY06eq
/xAMTokusNV0XVLSfNB15bjNxCP/7eWieKsAxZ57W0lI3da6r1mQZlDXpnQnrIzxsWVm68fmaF57
9DSrVuo4yomuATVHwa7uh7HSboWq9Q9iMtHG6Ha/i2uzNbH42smrqWYVMwegkZUyd+ciHu19qJLw
Go4Z0y4mm77eWDYGSqlmTVSmp1kwM56BDe36UZjbDt3wOi+Te3Bjr3utNQO/g8Yxn9QUW/hI+TaD
Nk5nP65JqvD5XLRbxlP9MFhkmBs2AR9am9YUv+hKm2a6RFbdbJKsxPSfFERdqKLTNlkmRUGq9uo7
h3/nAopBXStSGW2csBvJ2SJ1Q3hdogGBzyT5vrN1SwvdVWjmU7gYc+VDYChObMvW2cyWuHXDLhUX
Qb7fcGCMjIgwvusGAc6oflFxNuLsYeJwwEGr1gAbawYkGZizSX8Dn0Lf0MJi/oV7jQ8t5BunAO/s
ndLEsHJS7BP4jouprPnmJt0IVKVUWH2ifPir+u1fLTFZ/1Snj+Kn+x/3F/6qagYwUSz+1x9/7P7y
c/RT+R/i4w8/IE5KxHztf+i9/3R9zq/yQn/9m/+/f/innz+/yj8TjxiIK/578cjx4+uj+tPD/0b0
/JeX237/z/9AyPz/FCRoPgD0awjfNaL9rLuEY/zpBH+JP8FZCTkWkwjCII3f+U8JCdIOTP34+7CN
qTq63L9KSFCXKLg6dBmdv2mS1qn+x/9975e/qGX52P7yWfz15z/RyL1UCUM3rvlHAcmfL4DiXUc6
adsYOP9eSDKZShEL22G6+5Bfwh1Quk18Bslw1HblaTqVu/KoXIp/poW650L+rZSXt2XwcXDLWjoW
EOvv5CvqbOULcRr9XjnLu3BnPkOSXMfn7Ai04Wzs8hN8oI36Yp+0x7/5bv7R+/0HVzbhJDiIb3RH
U//+yunUajpcwn5fHjgKnNrL9ADl/CFaM8A9tafibX4og/Zon6p/8p4x1//XN/2HS9+11n/jebSc
fijSKB72WUIS/U9qfObJO0dL/b7Kg2KfIOB9lcqvNZ2GL4XRSeQv40VGIuxMwJAvo9N6Vn6S3pJP
frq3Qio4SepBUQ9HIUGlebCypwxEe1usVAqekHxrr+yiYNpV780vbXeCDd14S8zNpjyW713sAolY
yT6j3vW8CQPDZ9kL+mDyF19yjcPics4OosD2yXf3oMQE5VlyPy2XQV4ApjU+MDebPTz5VfiCft6z
1JWaP6I4muJN2mxD5c2sT3n+RFuukGEePWUoL0YZ3+ULMTNuhk7Gxk09G35OTPNwRtdCsB7zwDnf
vTPmq3ZImY3kXDMZuEmaZ3Ubk9MGx9hqZXTyKgxPTIT8bALTyBDkms1YgQnN8jj25e0jFyQEULSK
r3Qm6TGrtN3pzWEsTrp4bspdNoOE2SjYk+ONom/osTf92Y5YNdfysNWGb7Oagfm6/bApKgrhVcaB
xZhv8Ri6DlxXKpeNjC7gM/b7p05bG9ktXo7GMTdWOiroIKdfe+tGBLQuwU61J54l/WjSU8Y3qbdn
TNT8Azc39hU2qWaiP//GLMJVoZJ/6F/yV68BTETqhDyFoNQulVxQSbwaN4xymywQccKtG8/8qsKz
/anH+RshTHywnbmVOPI9JK+TKlaNo7wgfyUL40QA29w9MqrxaNS72diAFI69jK9dOia9z7m+yELU
7B/mfQPx2nVu+HxOVA+ELkH/NSH4wHnfaNa+LH3teeF/nICOd+EzTUnm535OGGWdTJN20XM3rJqV
uqK632pBvsufnI26M1bOyljJAfMQuHqQiD7L5J8Ybv8Li4Pl5Q9P2t2C9jdP2r/uIf/HV2Y+D14D
yS/SwD9e+V+3sP03ywuTAMOAcY8E/t/Ly7+Xl38vL/+K5eWPDlYbXpBJV5djC65+DMl/7xanhrXr
xmmA+Q56EDqnrNKe7jyXiNJvvIQcr8cQNf5q3AtsNI729k/OMP/k+s7fuSz/5df/yzv8z/Pbnz8B
hGQGBmdOtTpC4T8uc0M+9uRYGT2xp03jAaDU2HQYzr44p2Q3bc1d/oh5BXpn8TzvlG2zMYNllW3Y
F3ftqt/x71Yg3bbdrjw4X9pqOLQXca5Xyb68JKglc4r3TRweBeEgCq0bH8dA5DdwPscVMB3yCiIa
JsxraIkQMSg8DAIx+IfQpWRSjw5ttk+l9MZrMvlwQpwe6KhPRl0aKAE0TssD3X84Vaur1a2nbNXP
W0N4xmt9IEtKZiM+iOEqt57crGqxNsyN0u2ikzPuQ2jEjFs1N2fK9Dujb+VtP2czP0zktfaEBbrm
r1l5tDeKdXGVj/R/EDTYH82tOTn7x26tFS7aBQMdTuVlR7EhUANxcP/akoBxmSErrQrgKYiGueSW
C5yRHWERD3AI2X5trPXUlxQSytwCSKXY9NHKVtdNseubH+dOzq9/ndes+8rrN8HAr/yNZBRyG+SK
05d6HPfS272DmMJx8dN1Ye7wH/Sy2/7In+lR2ya/neGiEm+/os/lDZr/kPqT5Baf00W+Iq7lJAMW
+n2gJ1j4reZJ9GgKIANue8/l2Mjm/f/UAs6A2/1a4MG/khNyjU20aZ615kocBodLzeNLcjbdft7T
1xlfzJt8k6/5Nn7UXvuATvqKIcUxP1ab3ms5pAv/u/VU31wBmTsTRkJ038iZaQWnJGo8qP256pOU
QLNcbDU/X2XrcmMcidV1dY/4tOs4u6RGBfSUguxUNR6snwMROyvnLP/Gl33kp27rJT5flDty+dSz
tvkrYdjn/tnMuflcxScuUA/GIyfhLXCyFQqHHW+x3qIK92YCWBKf4zy68pf5TLjbO7BJ4VwjEOvz
M4liLqZJSI1VjgCGCX/5Kf84++ZWv7Vv3AQN/yDBS2FI+223sUk/DLg9jaAtXMOLfuVVWQbJE5IT
ScJ5s6UjLh7RVXjxWYG+XD0Zlsuv8gJm6SFfVW7y/EDqtnaVL/bI+fpmQHC9yVvp2n6kJ+PavCrX
+WwfpIBjW6AdEC56mTf7cKP8xX00vWiDI+bVWhmH+4cpebEX7t7F1uFvp6vGK/1yFa+yIzkp7pvi
QaB9NFdiTa74plm9Td7XFNir+ZB9px3nWfGRXPJT+IC6qvVQABrwBS/ZjqyZ+6vprrJbdhxk/dhj
OqB/ZNqaUVJaenHjM1PrxkD5VCDG+nKQ0SJCM8Aor0YTTzUgN6j0qDnoJ9+47yYO5jSldAKbXXDg
q3I17Hna9O+0datX2YFaCbBrJHli8JSSxnnumqvuoT6aoL5m6Khu4Uvr6sCTuKwLmARBHSMwPxiB
dIquifRcvVsrcQAOP5EHXvjj79h4qM9nbnxIJcO601YyqdOECzsrlRYVVqd3PYg2+k5bpZRQEFlf
lBdtowdiC6Ie4hc4rlV/Wrb9qTmZu+JZ2i+X8Tp8gYyY2g2JWETT8UR2sxtzJzeeRM7NF72p4gon
gUEBTbcShbCNoHxL2C3ZTMngJ87BzvZ9Q9fL76aroW3abr+IC6rZRfYaJIPCQPqLvusSAnadg2VN
duQILv2lfMj20V4cugw5xLOqvNXWp5O9m9KL9Yqz+q0jP7EhxS6R8b9VbvcYzb9I2Etsek/5NZ/E
Y1fmn9BBgW5699wQ+b5Sjpv0OKUuVSsTK9MG3e3mgwvIOv6WXofH4eK8DHmNNrZp3iu1w064MlHI
4YYteDN88fTQf4of+826qRf5Mp8LiGHEDtzjQb7ER/QmbsM1em3GSz6KtWwOzMQbwkF8kjgEsqy+
aUipgrvzHuVrfFaYOFwEYIJQweRJb7dkaOWEBFJXtTe48Z54sH/Et04U+wA/zsuGQ38SZ/3NfKDy
6edXXTK3lojdblK38NKBVnNLWO78kSTnYVhHw9ZRwS2v9Fv1nYZ7wmrM1K0f7Gd5+My675kcztfi
WbzqV5k7bjAIjuoo6XZ455xPtfcJEsJQM/KIV1ABYcsOz0u/CssV4yMaeqiNJKiguI+nQ019HJnR
kUmL5qB7R0Pr12MAtxh4afxU5wNzbN0VL7pvHfGcL7ObsGyzyEKDIpfBuRUKAZd7DXmSsqq1cy+t
JTlo95TUHTlHB+AF5+YhXN1VgM9G7PVEyCDQ772SrBECJQuEo9R/AVzzGgo71WkU6MNeJpMI6ibx
R2S1FdxhiSe/sbvx1sIDOJxr+BV9x0hEWl62Li9z8YbOwo37VT4zCdkO+gprEiJ2Ss8xggDIcAXW
JvkDbvHDtDzu1obCIOVqCFiBHusc32n6e++2XtSDuM7ce/Umbj80bZ+Hh0L/dHRSRn3T2NIVrcyz
0j4lbenVBfgOlOOCaCzM4n46eTC9DAWF3n7KP0kAcgF6IsAq3NLEWP5cgIw3p+8kfGTbtDjAIE05
z8+sjVeUQh1PvbTX+pPRn7IrUtobboNz/apV7/krXOXqJXkgEIEOMDZY8YxUodp2/nRT3i+sSYHw
6qfEZ3JfN7RfSMqOYQNUmxL6IbtThFeTlCxfd7C0wunWEKeM/qxgZSj3kaK48jB48nZm11svQXZp
GTTPm/kzqq7qg+EEBQGpMT2LsXzsH2JejTnFi3KUHxuSedwajimiBwZaZIXN7nQdv7SZZYLBtttg
Wcq3iKJbj14//YKvKoAV1Hv6i/V/2DvPHbmRrE3f0HIQDPq/mUxTlVm+5OoPIbUkeu959ftQM9+M
kpXIRPcssLtAA0K3AJUUwbAnznnNq72tH/GmjXbAejGnx7MrfmnekLoJ8QqRO6c4WPprVRxCEBEo
w6Nj5cb1HrtGt/ymp6vkAxrN9qF9yZ6SHwoE5DtWOFAR3Dn4Tf4t/BkdBxA3KwRwzQ/BMf7k3QNc
UaAAGGuVfHu0mr6XnxxiMn89FnNgI+UealcCfY3rO1hVW/HMNNuofor1/wpHu0SIGpX40IvgPHEY
iVbbm3b0pHw21/oHOCfcAPEPqk1OC5PiPqrvFHjKs3AD1Nr6oxxcgyhnOzvABl22UagIiX5XgJ3S
lS9q+RXRpU3fpnfAkimuY+T1uYcTPOQ/rzwDrofhc7LztzzH32H432H432H432H432H432H432H4
32H432H432H432H4fxuGnyIo/icXDprVQtVDort3GoT/n0FQ/JJ0XGTgNUFN3URPxgJLu0BQiECv
G0kqC82J7dTeJuqL6PP7zP+ggisX4NkfjKb66iW8eX0Tb5Fhj2YST/tWfy6xN+UHBK6x5vRDCLIh
CR6gI5Rt86FPoHDq9t5y8p0dfwGYCCT1gPAHChLfLj9grn7DomL5f/Eb/hTc6f4r8vk/81Ps0i8M
zn+ATXchAoV1/rNZ/tQJ/un/FcATVesLgCesNvLkR3iKd+Kv/EsxR3X+4UhEo4E2SdBLs9DmP/FO
tvUPJNFUUE36v3Vx/oV3MgA1IUiG7v2MdUKVjL/0L7yTrv4DWQCTmrZjIcuJwOmfwTv9U7HwPxvn
fxRzUE4/3aZV1oKlChENGzUDEtfecRJd1Umuh3BAHtBKCG3/ucoNX0N738BnkdJSo6UuZNRQGdeo
NLUFDr7wCSWOTUjCjCvkwv3uBy5ko464ATwMKA0GElYZmdopTyzEw0DmtZZra7rfraWPODYygZNa
StK0pV1W+i9vNriAXoj2v6sLBDm+xnElyueoGyS5ZhuxPPPG0x2YvevMgW31velm3D32hWqvkNtr
VUhDK9mmIwiNMWgdBDkwzs4h4U1o0Y4d3sOBT2p4GgQu5z6KfbHmambVFlQjqlbLQCONXvIA4ynT
270WOhUalya+nChMosuBr9OqUUyvUVeGyDtti7uYQdkvjIK+7dZDNiokSwsNnRys8FD4L+/sztL8
D7HFULxNiiwKhGCllsQfdV8f9Tff6jz1EeiwkT3YWB05iVtKISmfWp5hqE9qkQ+oAWVOEjyGo2GM
9wB/xzLDGyAA75LadaD8EYOy/Q75YkSiKItgTKoC3vJTa8XDuGvhpefIhMkEbTRoz/FBixE+VQHS
dBOkucKegicbUzgvItvU69EdRmkYmqCpiF2km2LUW5UrgYIE0LppDJNvYYhgwqaoqhgt+S51yBT6
qIWvKkzF1Vc0ktBFWsvEKqEbAkv3N1URkn9rO2Bfj4rfRMU+iruiOnZJaqQWiK+4UgQ51yySzrpu
DQDta6/L2rLBoRNYNMwwhKL9wJ1E4GXUL1tlJCGoKk7e4UGlJ/HwDYGjKaGIUse+NwE+DmOFco5a
GGg8gzpV3wRM+oB0+sg3rIteG2HUmtAdoTbqyNDzjzgT+as+z8I7VLCKWt6PaqKTKqxhm/SoZPTs
m42Zlr31EilQKbD3RldSHNuwEcofyDjUXumOpaakKFkgmF4imdKMPrjd3ACa+6moQ7sM9nS6C1+h
D7TAr0NURAK3wSW3y1wmCfHNtY3+HNRKG3cTR6xx3FVLZPmTpvIQzKgSRf2GtMiYfaxbyj8GwC3A
5j8DXEwajE8zHDAOMMXG+KZOTVV5qeCqUH/DGRWJYTQRqjdhlvZUU65rdUqatVoP/sfIjo3mOGmg
l0uUwb06fNVTMdb3aq4XPYVjVOfg/DbdkBc3/Fv4IMEzCNRn3AsM7wad6967icGuI47l2ElbHbA9
1sKvDgyv6mPbGwX7tICUPULcq+q4nbcrqsjfUCwyFaRYZGShhYeISlriARgFGnQdk7QurCwzsl5w
ZnfKbQyaMb73a+EXR8h2bfYlkC2MNJDpMv6RiLiwv7TCKHBeD1CKGt+ySg9rHC1jMYqD4SHIsK2K
bujv+akafNnAkkRsx5aohqygLbfDSlE4YeDvx0mIbrrUodHnAcIEr1icapLqc1ZYT4rApeMbIHDL
PqAUoTl3g2VM5SbSq1Q/5BFWzpTAK2eGlitKkCAg0kJ/PQxdGijfhrrLa3hvRjQeSisNgj0uLFiR
o/EcpjtFjbRfEvvwUfsbWWdDu6stKNEfYOcZFaxJaqj3aE4F/ZvWd2F/p2pjRcU5CetKO9RK09Rr
U29thG+yxKzug9D3JUsW59BZGhJxJGNVjXUF1BrWu9Leo8UdxPcdkgHjvV3EVk+1RyIJikeNoooB
FR9Vz76OgdZXxxKiIh7XqBl1bbiOYjMw7jixIrHHmyChFmXhddCtPdXWcHhwSlMPj42PN9l6GGRo
vuhpH3Mee0o3tvjI5ajBshtrRMxXmhB5cB9YwwQKTy8G21nFKGaOj3pfBcW915lieuprnHvBQBi9
2X9EJrN03LZI49LVslHPQK3jTLJNora3gS5Yk7NOJmf2zUCwUxuwSUYB4anUyrbrXFuP4fL2aRqm
sNSCKnZ+Co1DCgvoNIGGlsQoO5Dz11kcLVSCDgK/gKGJfztKB2AK7NG2f2izRAP2ONGggiOdqHhP
lSXC1wrFRf+xhKzl32Nt0au3gYcg2xEgDfh9rYZGN+u0DOK2jkVRfuJYNCjapFVfbkKc6VEYKjJV
/wk3AioRN+xoDE+10+rjXYlK2E+/ymLvJ6zMrLkrzH6sD+gbReJl9Cvg/6ugGIN0HThWgbxRYrW5
ussStRWbqUOt+dHEaLiB4+LowefIHEq1XltFTuFisuWXMBU/oWIk3xIklPRio/Sqmj1GjZTlpuzQ
rFjHqY9Os1uUxlwWVAorug1yq+m2RqeHjltok5CYp9W+WXxLwzqrH7wEwhWIE6WvwgOmz+b0OoUO
Slh1YgTpowPhKjhiXSxGLhK9jqxP+aiNyaHHfKXdQ/ppFdeUUacdWk/Gyuco0tskWvdFGTifZ0pE
vBcEANEmDEWjNW7s9GXzqYsSq97oVYf07Aq1YBgMaNohqb/vKqlgJRx0Wv6ssbzyWzFmGX5xQtTW
s+04g08RzAxS8WKZk4Rr1Dqz8v6UU2YvM6GNd95UQy5cEfl1yEZh2taDSh2DGPuuxEZHBPRIX3XT
m1UYpv6lhjFhvCV9OKkHHZJisB1i30pDnBcowrzmhdf0B7SCbPEayFiWN5C/CwXPUyNMki9IobRg
pXPPkrcA1WX3BzzvwrmDoqIwsyluyBusEdt8VrNRswctV6WP9pBfmuqXGtpp9SXpfE8bOwrokM+3
0JQhZq7k2ARZvYUrpxT6VouGdnqs8xwdAjeqhZocE/5n4gip+UUXbmJrlNMhlIaG5Weje83T0KBU
hQxE2/mADfQyhTXNxeBhhIgmlXAadCCglRoIvwnpiRW7Os2+TXCNMm+bl1ISiWD4MCTtN4KxQEOt
MXb0juKYF1eoak+cICjF5NCM+60XZhhWbNMa8hZq1qqZZd1NLdPQVjc4LipO4+aNpWOi0MA4ma1N
owYGpssQ9iEnVAv3QD2IrMiMnxEhRN64Sh5N6tOvV8Cfegq95im/lm+cE4rH/0/MD5NnyIWH0Nfk
x/ew+5GdvITmv/PPl5Cl8d6BpsGhb5Aa+Pc7yJL/wGEAN1FHGBIniVlt9F/vIGvmdhgY0AjL0hyJ
6sq/30GK+AdSo9gqOMacZFBN5P3/zEtIXdAR5nwFRlbglKW0ASv/khb9rXjIqV0inRkKV7MnlGKe
srp12/wFW6l157Ub8B1EFjg0t9vfBukcBeM0YWL9ahhxE9UWfCXcjwV8EQI6LNAOnfNW/4wE3EaI
9GgExorlvRJhBPQNehO7r7HDdVCDcoGfjpQqCQhMSxp/Fzu3V3p0biiATCPRIPAg4IF6+jbMBK6T
VV0Kl9lZTbLhoYUfBV54GTGR3SuuTI11PQS36ePlluXZljEWwDLSJI8j57H6bRKgd9cFYglovnNV
xfK2Ta09fO6NHPOvWG9/8JSftmogKKff8WjCekm/NU1QKAUEe+l/trgXRyATonCbwQW06l7u3/wo
/s9j+Z9TpQNk59SwTTD1i+4pmtMRdhEMwlheDS+aGNwUWyZRKm48wqBB02qiqn+50bMrEwVdHbcf
FjlZrtNBmWMxpB1oFZXoNYKjm6YDxzLi5P45rzjKnW5bGzvHG65QdK41vLSmMR20Ojv8l92iA0PB
s2RlJs1DYn02DXjnYcvFO9wL3X4dnGBz+aPfbQpISQyyapIwmZXjF4haDGUTzGSUycXkF5pwtG5y
IEsTJMJc2f53TS1Wu9mU0o4amqoAgiHxt5HxiFOdso3U/spUcsadrh++ij3zyz7CnDf+6Ux2hSDp
EAbCHUL4oUiTIYzjJlpyTf5/znaerNPTdpa+M3bXak5o+MKddB85CEJ0I9nD+D6gfLryJYEqBKPM
B78CAkrXnZfLI/pum8zNIwuP5gRy/4DDTz8TcxPos4isu4iG2o6BpCHcrBHJdBNvQKCOHKIkLfT9
5VbVOT/67qt/a3YxugES544a5Rwe5H95w1mTm694460qVC0agW4EFqQkudYFj7r22maZP+pd6xpx
3oyD1zRjcYybkab0hsbceoADkTA3pbZvRnxipLLxVaQUzFtPyb7a6Vv0wzeb/VhPO1ur0WztthB8
94ra4jZz7Sg/OxXwvx0TBwZDXWLjIR2KImxYCXX9rUP9uEmCjYXwRo1PPPJ0t+VwowqvBUAUrqcp
3ju6ftuixzMl+Q712MfONu4gZYfqIdU+XJmvs32bjZG4wGdjiMV8OcHo+13AjTvPlPYlzT9lfeqS
nNnJ1liHBbjwYudZ+lqx8eTWGyyRSFjk+CMxZCG5vtHCEPB7JeWVw0eeW0mStCydkoQfyysZIfHB
sjWuoVG3kSftUPIad9300Ue6MIemmUvnCO0IIVX/OR/HO6B6aCbjOgcPDsxfauxHiRaOZX+QB5Rs
HqYpOaZ/9i5ik2lCYtL0i725XG926U19NqXCJRm0sWqSnHa3bZw50QZ2nlFC7eZO068tKBLZ75a5
TjAGHdf+FYCd7m2TdIU/kuuCKe7cIPr4kKTeC1mxTVtH6wqfFInJrV8Ht60FnLecsJqgG473Mbq2
ts8tH9MiqS4M08GMde7pb7GC2RueQRZtAu1eQVasd3PGmrTsgYfAH2H4FakQXPs+Xlm07yIUht10
MI9DIZOAdEkrS4UWk9FpJpdcFPKDK63wXh1O1ZSb0fN7KBDBCg+cbVA3D1eaPrcqLWERBOBv7kDY
Pf3gDna6GqkO4PYp+Ny1w6EeX6co2Ngjp4vl3HRkIMz6xiQxPPdAH70r++LsCTs7vZq2lHO0vDjY
SzO2PQxxJtfOYPsgv4AC2U6R4bNugtpGo3I4VGr36/vjh9FRPl8ZgXOLz5IcZwKOjfqOTpiEAcBo
m/anMd03N/hJVckeTdwVCcmNlQ73qIk/zDDQATWaLic/qMB1yaprM3FuEVjGbGjgqJxdy6WnB2Wn
RlmEkZzn77Q2uCU1vbcm5Wir6Mjl3rFGf84J0uNQ+dfG4JTtRAzKAuTwmb3BNEwVrcU9U1iiN/Dg
4tREf7QkKeShFDm7PertAScU1ESqG8NqNxLb4EE9SLO4iYZrpj7n9h71Xd3gXqEUtVyKNgKGIsuZ
CDQuNn0abgpb3oZ+Qh1l3Kn0xJYrPRvcy/M/B33LK5anIGU0tjtF3jm8+m3Hi8wYekchUiszSg/E
pFIo8EKS/fwW6VHIvtzc0t/w11DbbHWehYy5ijvFSXtBpAYyUTSCUL9ZhzUpqXRvNQcqIltDsV+7
YGvj752p+z5Dx9xwjtJ3XvF+ftSKa105F9HZhk0WGdcLXqnmaVcyvFCM3FEnFHHMteWkqzB9rAuJ
yJH/jGv5g+iH+zZ+jdvsOHrRzZWBOLfmKEI6kguH/4pF62oyKYhKmZObDrYbkJfWsI2x0z+mPH0q
5fAHqkZHrxqhjExHYStfx6j7prRXZv/9c8RGmEG3eelj6If7yNzL36Y/sqN2oK40uECMIzN1DQch
xzJ14yZb1RL+F6GmGIddJtIrcftSFmJeCSdNL47eKm7GesSowW1wLp1D2ijH/cxssVl41FPtDmXP
2y7z70I1vK2Gb0XTvjbOuCtC7a6KnBddvZo1OLMDGQopCLFVC4L1fFn8NhixLTNUUuN/PZCG6LZG
G72q8KFgmki8v1D4uTMd/9YCzd+F9c1kxftaV7beGJNObHf6FD1lKn3DrGzqrwbjZ45I3GBIpiAP
xYPHXPQvUqJuSi36V5f9di42tE3ispDIyQY/TX9jdo+hJJnXXr0kzrZs0ySCIAJrjMUB6Y+a76Ng
xmKtgmcTu0SE0beqUh/i0by1HKQaYEj+HKr6j8u75FzUiFmyw7ToFrTzWaTk9ymRQWiG+i/x7ZTX
HdJslBm2fYE3MqrDQ2TuFSN6Mri/jTJakxVf+91DPfYbX4/2oZgf8T+Lsr9XZENqVHnWdlNLUZ1n
weV+nrvFDfJwbGaN5Bq/O+0npRNevK03MkArraqmVQaJTMwGBCL+Ek8WSlcWjavja19na91q13K4
tn7PLF+si61ZYcWW81V62oepRvo00QmjGp3xEOl+iMOnLsNoZGz39pjCnZC3mR1eC1/nOVhcIdB0
5wYpy6IguNjIakK1qDAJGssw2MnA3IqvtarfJg4ZdQzyGm3ckaZcTzBOnNGjmH81ijtzlpJSm8NH
NJ25WhZfrtU1mtFBwSat/G3ZYliWxk9OqRyTPtmP/UGiQMHiWlWmts94Z4xD+Kz47ZUjfWk7PJ9o
PL2InDHvtRzM704nQOaTGji2wYVSYpNSQuxRkXxR4cx1AR6cKLV+sEqx6uCRxpH/tdb8dWJZK7Xo
DrYavaHuuFPrlkJL6RYI4Qnnu5I1YiUlpJURxbexvBZ8zrf7u6kj4CJVTLIUPaDTHhskZ5G6FSwX
rAlKpz/WhrExGmRii978biJ0qUwfIuBZqyEInZWKGSd6gLGeHiINVyRzfWUbzSO07I+qYq+ISbrK
I2TRn8iIw151WEpq1q37akTyLH1IsCFddWqJDrRSfvVbJH0y7S518IFEHvUtGEfXTHi9Jvpdk/nk
geq/ssJZXfiQMETESouJ7aOSJ6PvE5qFnob/BmqP2MfuJxsWqkLEUrLrGzo5+cVTBs3LxmDCF+nP
K6NzbrZmEadZ+IPM/TIHFOeiH0tM492gTPellh5trXi0MufV9Lpt8hJNkJ1w477vsKmJYvslqqej
E2s3FKg+DzDpL3dnjtSWcyVJ7PN2ANakL2+jBKlE6cTcPlZY4VfVUSiyvweNBQgJqTqOmzIXV66D
c01qvJHnZDbZ4mWTTW1bfSyn0e11kuWWcOesLaZXbLIdOJU1Pbo29WeCRANzNtI8KFtzxsx//ltM
UBVOoaGAh/uDan0OAqxTBmPvN8GuLnin+9WDVypPvgrGp2f0a9u/tkXnJb8cZoRFUa60UfCinHHa
gRI9W7Wp6ECNUxToCf/TUMLkm1/LsXK0jHivm4iV6yj66Qo5wXbXztaRpvo0fLk84efuF8pCGL7P
Cdd3mzOn8tmNgzK6ONsUheOWojtkVvI02UhH7QdhuySVtpfb/DW+y88n4QkQgofZPOunny9DibuB
xcWKWc2LM9UPaqPfKOtspZXWTxuzRoM4aJbXTrxhd6Xtc6eRKaxfzzFcgd89zR0E4kAyoWmFz5L/
szfsl7zpDjX15M4y9sjn7y0qJVRMiMTwOmvKh6DR97kCuVGzD0i/XunQucVoGoaF/qqFB8q7MAx3
gKx3VFLpXXQruuB5kvWDjuLskFQPZlQ/ULmGM5veZDLeq+F0RfTo/QLgmUglaS4aoihnL4KxKOrF
UPiMR14iz8A6mJJb4DUvXh98+RoL+JjF/soXv48taBLVOM5dx56tsU+nPzEDOx8jiXQAwB7AyMBF
/BsnMw/4j/JQuzUKHyI8uAlLO5AVPobyaux7rgs6u49LUmpUTBeHP05DQ+slCXpaeEXMJ682fOrT
xp3TZKhh72zGfdDj7USCWjc+Rn3iXhmE9+HN/CbBj9qmhMoltLgVJ1+rErsgD0E2bjcHu1bf3Pwz
rxuDojbWepHup9us+F5K3N5MbRUgA3q5E+/zBABuqTBTNsJXUl3m6DJhAcxz8gE+doqNL1oTfvwU
gkKoCyioHMOXm3u/9aQgKOSWI81OOD0vxd+O3Tbu1ZpQGx4sn2sPgDfrYVf25goE5n/XlL5YYp3I
gSgVNCUjJhDt2ah4bDLY5EZ/7TA7N5EODq0GcPpZRWvRVK7pCKRLmlK9lmVbPdmjte0qUIRZye1B
SkSsBWY0CnCaVYQlsJsbb1Fl3iu+93Z5gM/tZVwcQQ3gMoPxy+JcJZuQEhdaFI/C/Jg59U012a+B
Le+C56J7s+DYi/hqju/MViJ4QtKHEJ0n9vIAqXNIAoBkBrcO+y0Y430MiFWrZx8nPAMxKcSaeN8p
nwqWrygyFAC8D5c/+30EwVFCcQTttvkcFYt1lfNKVzEXxYMd7fp8FxEzBvHnXn5quL7s8eoXn5lx
ya1NvEZuFQSEcbqO9bqswqxEIwgxeDezglsr9170iEzbj4CShoL292hl29jB1tm0geplz7NM7+WP
PjPXfDXvET6YUtqy9GLVnan1udK7VqlshOZjJ9FjQx25KqqHNSrOxhh+obZ2d7nZM0cGB6Zqz5Uo
gqdlMJ9hHzNoUdm7BukQjTphiSlapbWbrEZtEPuhy82d+0ryItwRjDiin/Pi++3I6HLHG2tnQK/A
TtyQB6cVBJvWNNwYnaYsPeTUbNUyvnZDvb+T5RwBq9zLqHYRGZ02O2UFKYoIt+eOmlE7vJpDtEaf
fUewllkrgT+PL56zkER+/RcOScm7F9I+aQcHK/jTph0r1Zs613vXDIm2ZXLsEWts22CtB/GV8ve5
wTU4hmfsAO+zZV0Rd0ZHH1H9RTcHVUotcRV2jhDhTT0NW8QONkFv7ttguBJx/MqbnIZ/ErCCwCNL
dfjKZW6hAren4s/Xu47+w+uA1dXxtizLTRDkbyHFgNz6qiFIk1j+LkiRGVfBs6j26+WVde7QADEx
n1kUJt4FIVNZh76eSxx/k2AX5MaqM7S7EJ1mTFTWk6NsGlTALzd5drx13bbnHTvv2dOplRGC8VnK
d/eEvj612WLW+mmfIt13DYviJIZrSXvlJjwTbEvJBa/pZOhxv1le8r0JEplCfO+qTuraHZabvlrv
PQRjYmUXz7n5uFj7vnNMOiKAUNY3l7/63EAj9iaJ+Vhickat/b6F286qzVgy0KPX7RHR4loCk73N
Gt81D0OvXdm75w4o8ooOkRXYinfn4qQZdVPZLQdUGWzKoF3HkbyzxIcgJSlDweXyx53JtTO6BmNr
cvVR9F8EkqYR2KI1BNsV9ohdonP0Q53Mr+Rw23HYjjFBjvPUm/LKTf9uUNHPM7jqWbqOwGV8Oagh
PlteDuKowpqxDDF4Q5Rk1JuD6c8QoH5D3evPfumvJrEul4wtpjaLLzWQKWy1chQusIgCC5Zqp+TD
wcGyO6XGUNjm0SunysXaGi+h4RpURn03rzTPaci7fS7scfecLiOBlQ/y8KQHFFGuexl9QRjPaXDV
5DJeF2b6cxzqb45tP9r2Lk6VT56Iv+slfgzarOQ3GocwGT5JxI0vD8uvx8rJYTb3i9ADpyd0qcEs
nfarVnDP5BwBwyOd77hWvijtbmybvYFx0lpXKnuNlu7oqmGBMJQNCwZhXhk9ZJZprz4FCe6LH5Mu
Odp98CQd8YclvHRdqs1dZGn7kBKeJ7jpJgdXmTpGESxCtt+zbrPU33BfXqvfnBtkR8z+9ORhVNVZ
nFCtH+l90gBawKR4jcnlZkonN6v77SAS10Ah6vLgnZ3UOf0xB5Bz+muxphq9MkchKuFGjX5XVv02
xKI0eJmr5XORNFNRAO5QE09ekzDagIZG1al3K3zfEohepml/TEz1SoTzvprJjBI7o2puUM4US8af
H4611Q4MQozG0SoQqLJFKepi8oByfiL7XeO3Wz3Xbk1Pu8v6zVC2G4x/s/WVwXkXZs790Cjg8zgH
0rg8uFH4wsHYo3hehOpRhVZU1Omdh9MOh+nGQ5lyMruDY4Rf6tb+0NUgbRI0udMrx/fMuzzNVc3d
0LmuSROA5ljue61pux7JTha4lhzwrUN5MDoaI0QxP1tJ1f+A6eEz3L/bxi82gPCfCpN7m0Q81iNY
qVCn4QECB9KFo/nc8eofhPnc++MdRhXehwp3qFVnX4ls5Px6XuzKGfvAHcvwvUefGENaFFBNgLjZ
ysFnDSEHbnwI9PBTVdekWuNs7VsaBT+KtNjOAfqLUP809PomIKZvFGABg33UivTN4A+rvP2WtEPo
Joq1qSYPAblEeXQ6Lk+y6lemfT4wFl0nL0Fmgk0BtHOZGPC1orDh14FesdN1WiJfh1uuWtwZDSra
Tfwlz+QN7kBrB+lQ6BuvlX4Vu/O+C5YAvjtDB0hP8MA4PdPGMnYMK7fn/JzyAd+KmzGFhNTiDdz3
32r8p9v42GvHIQsPlD7iJrgSKL2/VTlJZ7g6x6lKFnoZIZqdxClOQ3g+HPUXG7TdlB0Nr7+P+0+w
LfHYJlYd0K40v18e/PfXKu2y+QnQ1HmxL8+jwKp10fHhgdTv6oZKZKAcY/MbHk88JFMXjs2VlXr+
UwFlkYLVzPcwlaaPyy7TIwp8gfyjkcPRLsWT7mWPwZh/gTmcT/1Db+j70VSDK0vt/WlvoTfO7UXG
X5K/mDfRb48rfTCyDq7p4Ja837wpxMZs2qmRcVt0uFcCS7s8uO/rqfOs8pmsbu4YLFFO2/P8AqNk
i4qL9L3veKe96KJGvTEu14kJSAycdIvBdBTET1rPpd0033l7f73SiXntnm6vuRP0wbIsVtZybZdR
DNstdUa3QDff9KxN6SVHvEufjTsvaDd13NzkB6OIny+3O6+cZbPcqWBxVAtI2LIoNyqqYmgexjFt
xaFNFbOR1ia1voI82F5u6eyKAvoC3pGnFe0tYsNx8MoEe1AKKh7YVasGbmI5xbdMf8D1eFa/DDsF
99rgC7P/5XLbZ1YUXHwCfWJEVtYyse97cQPFiX3rG4mLn9PGb4hi1J8CCJxamvvLrTnnxhR2P2cV
nijv3pGKIR3op9woOmCqmf1QkiFP6/bgDN5xrhwSSd611zBt584IjkdKCCzh9w9HeNfDpE6cEZGX
U+pV/8AJ8asNncs0Phae6tbFNurrz1CM9+aguP7gbRq0KLWhI557kmqNh7CY1i3KspeH49zgOzzm
qWxphqr+Whe/bedYwVpOj3vgCtQz+r556Hv0RMt7g3C9ba9lwc4NPiAO7laTXAVB+elmhgo4hkNG
2c7K+xuARrwK7gqv2OaOsgcbtYpFcINQwbXgbD4jFvuIGjIPEDkj5qkgnDY7sJqFUFhhph7dTiFW
WrP25DjrxBoz18T+NETeXg8x+yin8lE0MeWD8MpmPrfFAMwQnRETzTtt8fEpJcHSawQVjCp4MVL/
R+W/QWaEwR9tLeR8MY6PIxPDDlP+cXmS1TPjTtLR4PSicADAcR6g32Z5jMgL1RE+VHoYr7Fl3WrD
sEMsGiLmve9o+8QcvuH39mmG1ntp8obh549BNHgL40KnTMegjm783jiaw+PMBrrSu3eJsxlzQC4J
tITqaLxNT3uXA3OaMoc1CN5sXyEJ08U/MFhH6RyAyGAVt2mIZaaJ8q2RjYBpnNC93IMzmwCwiMab
nNoeEMjFDS4qWY+YvVJZTcU9hPPvfUw5f9pyrW/iSbmyEM6c6gQK5FVAmQoA+ovVWOJTj8wOxTNf
Nz8YRnODuMK9EqlvMlKvZc3OrXwJ0kTMx+tsf3Q6tAF4apjftNWojwX03xnXiaPlbZFSt0FolDPJ
1RJrHVQfQHna8bWg7NzCg37ncK7DNQSrdtp+VIR5WsOuBqiGHylZ9aHSd1PCKhtLpFmHe8x1NMoa
l+fzTKsSBD2ZQpJX4FkXO22w7RDLNvhjQ1o/GKrbGy+a4m8dvz8M8ouHztAwOX8hJvtFraOIwq93
i0jxa2CMZTu4QeTftap39APlVen6uyq9bVT8iZ7NBGhlFmarv/C1sAXIdHN+O/bi/W1mfYeLL7Uk
bRjxBfg8FLdTht+xr++LDCllSBN/LQQl2w0bBx4H4f4yYPD0VpsUjZmFlKzE041XB69d220wLr+J
byo8KSYFc5/m5vLHnrlIJXkkQGYsaC6RxVbt1Qrf3iznKO8hxGvarUYyHWPJF3VqVw7q3YpuXBnf
cwe31Mk42DOXhgTHonSjmugXVEM3urGMbjGV3dHea5hpaw3oYdVA3IsgdoffIVc//YWv/a3lxdcO
mkiVAuUBmOK1G02fbCp0uApA6N8No1jl3jWQyZmTkGwvqwiOKBXe5XkxQJf3zJ4St9H1ZFHaWyOv
t8aEh6PJTaFdiavPnITk9G1ABIAqgEwu9ikup2oorBnRYhhrVHi2JZjOQXn06nZ3eSB/LcdFCEAa
0LYpC9lM5LImFA6BkUnYRG4jwp0IxmkN123CCiHaDRXWr6Iabz0I/dDnhqNhDWtTkbelYcAArbq9
2hY/h2JaGUVubzDmsl2kV65EKWeHnqICiBpkjkgPnx6VHR7imTEyGBF+agTEO9DnO490CdxgLOmv
1RXOruoZSURZDhSxtTwku2hC9WCGE/mRvw2N9DiJ7C3qsze1OqKtXofBtp4+TgOPqstzcW4LU23m
MuApJQHKnn6otNPSwmSSkNOaheHN9cCxEU6AGcxZl6Pf1vCsLjd57kIwCPqBYuqkR5zFQusmW+89
B+ap1vUrOQKJKXZWRh12fBvwSkvLaZ9C1rzc6LnvNKGdQ9VUSfUu8wJ+GZSjAWjF1VBuUu1kj9DH
Q6IJN5Pe2m6He4sJvtzk2UmdgUpkgUz9fQqrKpEwQlCMZY7A04CgPd4Bt0pLMmb4hEnnaoig2lkV
C9m+0vS5IQacBe6XPDsPncWsTlkb+frkDBxT8c5swKkac3lMXwXI+XXR5wmFdc+4UtE4d4BQQ4Ev
h6wAycbl+VjUnRWFNNoV4e2c+CXcQdFGc/9CiZXlw9MB6ukv0uIy7zFMbdQmGk31OdhmEFWZMa18
ci2y9q6c+meHkoZ48UORBHF4ukGSqu+jYWSDzFABAW+0aPvD/DQcRbNm8Jk9//OoXYtLz6VaJK/A
f7crT9v1ixTNNoVXghYdk/yLgmj/KGzURR5GnW2TAi3NDiN03/Rh5h9eXrpnd4tG9lwAr3rPPmsi
TSDMQoK67NKjE/UbTM6PcZQfg/ZZThQWqLRebvH8ZgH8MTPNzsASui72pq7ldu1GWJ2o+OyU2EeT
onpIev8msLQbGPqb2svetOIvhYskr8ELzO+A/83ZeS1Hbmzp+okQAW9uAVQVWTTdTbIdbxCSWoL3
Hk9/vqT2nM1CYYiRLtQhRUcoUUDmymV+Q1S6fNlL2qqSNTR0DUc41MmxjMxTVSyn9Da3M6+vRjfB
pn7cqbWuaRRiGzOtATgMz+mqUaxJ2dBHBQiySlNde6AanRdrOQQa5or1gxRITNZ79cHI1T8MphVh
1N9OWe6LycXcF43bzsEJJZyHcYp8e2wTJJymxqssHWciJTjq/R4Td2tfwEuiscq2gPOyek9RXc9q
BvHIt6zlVIUy+kDoJC7jCUuNz4blq+oeEXNzRaaGAldtiTH45ZcJQbM7Tq9OvozhlbIEhwI2fUcm
YAyvOotjur3THtq6+umYO3wYhu1cGJcrttrUBpHZEjthXuqN/Ki0uW/N1ksUKzfB7ibY/IEIssig
vkARrmdEtq4t46iP9MJj49x3/a3TFCgF1p8MHGvSQ2jWO3ne5u/jhLEWozH4O5e/r+kWx4ozfl/j
PDSB46l4ughxhmL5lC17IMmt6ElCib6JUL25gujTyE2gArFhogj+otLdNsSxxPytbVWgOJ/kHLMp
Ze/i3VpUbE4x6GaAtL4d8EbNkrBv+IIGtHQ1fIoafLpS2VUC+VAWjps3KpJ2e6DozWVp3/EV/9Yz
vXyxRsDYsY1YNp/jQ1ynXyQgL9E4nwRLvkizV4glZh7shOrNiwIom+iick6uirBlTkIjVVg27lWv
ag9J+Hu2PCsqjEFY6pAXmXoMGfY7ZuN1079IqxwSKl2neUJ9vzqeRV2kSSFzEVd/jItxHPWQUODQ
NAY7mY5eMe2x8rdesgMohFE9o92reXOVZ7qKEBe/FtBtI5FrJDc0dx5qWTvn0tcptbCH+VfpOb0h
maqIfWWus0fgG/CgQ2CZytzdJioUF1DGeQkFNMpQ6exvkyx7Vew/c2RWd+7F6xkymfK7pcVxftct
TPO2k+aBN7zAB0pnt+WozvMpItJmVsrXNg86OjnkQVqIIiXe9FDvdp5B5Djreo1BBGgvxj7GlWCU
bQyqHEYaP19eWEY7G0F+S7ltvaaCYUFm23ztlvCztMu+3kwL6IjTDcfxXKTSlz9/1psOmhjI0NLC
bbNH3WT61vTy97qpbwFknFHx9ZwSvy7C5/edny0i/dXPBlPPNFHbQgZVConBEgL9mIPnYsahEnaR
SP3QAvyqVN+Z535K8MjTfk1YJHE8f81xCx+h2dkDG1cEkVpgr956aOvsZG4jIw26CSi0wVigZVKS
F/dFGNzUTubFzOireg+DtZHLsyQpkRh2QZ0Uj/Ru18mOipyrtJBgk29MaXDv9EgBPyZFe7PzksV1
s3rJdCOhkIgRkHwltJChM+jkDZ062YIqGmQU//g3thJmnTiQS9UJSzffRNwgw8ZzZ+2Ns8Xa4ETE
IIim3eqqjx0Jclal8Cv1wKtz4wz0zJ2681jJf06T/eLMv8o4vM3s6Am01JduqI6B/fvHD7H5pmmC
CFSU0DhZnW/HTJSFLhfgayX6gaCOg//lkD7qkvbXxwtt7iIxNEVXQ+duXJ2kLrcVaTKJYaUeDK5E
Q1YenAwFx9Rv8Ro3SYBdzQRA+PGy64AtYBAiveFPgbVeTzuyRlHtYEb2Worlk+huBCa4F+zpdCv1
KiU5zQg3yaRYHy97dS3+va7FVN5C1ulKpCiXjd7WExm1iC4+hIIvH0fYhsaujlG8YSKvU79IpxZY
fwxJOmqNvc21jh7iAWxaK9zKiMg46yykkUd4kYM2+GYOnLt8LEMhthujqo+YXfJi3hZ1iqsfCK2U
iK6krp19MUERfPwe1l/97Sl4AtCbbLCrVlsTy6pkx4hm1OZ4kEAJZ1wRjdzetu14q9TGsabz8vGS
VzH7bU2IMbZJKUVFJd7Mu+AxaknrlI09+EkanwVmdcawLQ3vGOx4mYwl7Ve+i2sp/zQB+3tdhzYW
x0iGy3G57jKjftypvPEJIQttiQ5LR8WoKWiLB49CzM9GhIpa6fTx712f4LdlYV6xyU2aaG/zvvc/
N6gRpAax6auNcRZyhj36r137e9Sre2MN8QveB0uxFI0ImJ2sdN1iUZO41OpsRvUFh0xHQUK5r07I
LrwIymmp/ipH+S5PUW3Sm0/a2N6n9W7vdh2v/34EiP8Ke5tIsnrJUpc2jTaPo1/8CtPxRizcICcN
A+hF7Z/VyhQK5Q9a9O3jl3wFOX9blxYlIBeNnN5YhS+2qR4XDajgMA3dJM2xEa2ZnGX3cvdzSZwT
4wJPRsDRYKBtNsOBVqlHfbBzqreiGZXh/3+KVbROVXuIErUd30j1b2yGejmV6XhblokfgpEQon0C
Orfz6zffOu0JUkFy7avgncL5rrSpGX0RPVOAqEI3rJl0cDfdscxxfWUzRNJ0krNiZ9Nt/GSUqAU6
minEdW9ErqR2TA1Am4Y8uU2HMmbsobuu3Tjmi4H3MYnLTi9IvMTVLmdFgeMCwgWIbZV8LFabkhFG
o5/NgKoW/QE/W5T1D4vlHKx4L1xtrobCkIk/BTiUdQHek/xJQcXUQYgiTiMCZzqaHcV9LX+rnD3y
6ubLBA2KnhmBEQLOZYjqY7WKwpDQ2Kv9rShh6i48TFbsgQpA/hO506D+YWf/VI2Rw0M6R+KOkDMq
YussWikxsTFqiVsAhG6q4IVaKny4fud0bEV+ABWi8QxWBrGk1XAukZTOWmRz8JEaP77RMlDQqa34
nCYUpgZQLezWG0niJ0s7t87mm0WmSWeIv8EzCuZkKavU+Tv4B/2rEIjKyvwezlrOj01teATxnqDm
xu3KBINbHmEP+nfruavkhNIA+G/EZkfG/CDGHPzFMvtbeE0CO+v8q6xCSKJR56PWB7dp1Y7OyWbL
oElHv9OGg1FiMQ4+q47Lzwne9fqpipSTEPVEONqz0p4ECxFKjGRrawfgufnL3z3H6hqY7ChO6QX+
zZooih/a9C1SwmPSfZsKf0x2x77rVP1tB7+NFQykHq76gAnOBpVickqNZLoTfcAB4ICAcqeepBif
SwkN7Cg/JaiQC1mqoMm+pqa6t7837l/g3MydhczBNXJsqMbQgCsy+F0SnwpjOAS24UWFeVBLyV+M
wg0S6RCTXSNcLOyyUdX/+CLY2uXQVGy6oWAqKAdX8YNz7JgD6ZwFSySURgQ4KL5bT1a+x0jGZuTw
ONT8i0UFlB44jmioraOHXYV6XSz94GtK54mCMKJisE+zxuo54OGHdFx2cqqrEbH43ghkg5EyUKck
k7z8oYtat3IycOswnvw8l9RizU2dYKYRj24wvEzNM+18L0MLL7Nu0QB0ZXM6oQlxiCzbDZsHu1l8
SEo7u/6KivX2WDBUyaaBwYIfu3wsO8/BRcbG4OPW4kb2ba1+6pM7fRjcqoK6SkUjvwpGo9BE+vjL
bx047b8rr/nQcpkomRmT3IqpqSC51+GfQfx7pL6GNPikZrd+2Ug5+ACMvh1m9MbVLRwVSozsy0T9
Eus32ngndMf6kfJpPDhd9BTM39F6cft8jz65dR/TaxJmUBzzq6GInoXx2OT4VUQ9CG4ktQTIIyal
aoLuSUmD48fvdXM5U0ehiRMt6qTLLxr0yaSOU4ctE0dZk3qvRHbNUb8YReZW/V4/fHM1KL8G+E5S
+TV2OQ2bXO2R8vTzJDpJHXpkhnpGfwo0L8mH4jx9/OO2woXYq2BoxR/rcGHNdanOOZumGJg+Q7wV
s4y5+wlhwJXgTYQG6oLVXv9985QA/hdhiiBJ3Lh8p0nfNpIxKgNYr2OovQQIn0S/nMigzJUO3Eoo
7J1k/TS1zg60YDMBwRcP1IYMrfpq3tAHToMCHedzlOm7K/pNEqAHR7dhSYJ77XVqG1/vdK+290QE
No4naTn9MkCdiF7Lq8yH/EbXihYlwFAt3NSQDhLCsK1cA3BQ3K7Vz4IB8PHH3dhLfFOa4JQEQmJb
XJnv6k677mJbraHZGkrt9TCH1CY5RN19Kpl+oO/dfRtbCVQyNy/4MkCr64BchPrUdoXR+4XEEC4C
GC7Si8T0hE6WdmJY5vVKtvMTNxdF14aCC10VkvTLn2j1aT47oL38B8vqDmpMswRlo5BSvsEEPpHq
46+P3+nWBmIk9jbLYCBHJ+FyxcYalonMZgBTdDuYvwsMbsRVokUlYlwvifzSW+MJtNe/WRawF2MU
gP9XwTYI9UGbQk6MPBCBmIILUEMwZvdT8l3K7hhWuWL0aJn/uLfPjYbeIwMkxYYrdKVv6uDdJHU2
EUlRF1/oZjeBr47DifbB7Zzc207rOj+7oT5h6bXzdbfiBHWHkL3nlpevYi/K0fZSyHxeoVwjktkh
NShLvjtSfoBhDzdtotJ8SUARok76zwO/TiOFdqilwjBbIzWlTpvURk8JxU16ULTizA17h5jyoAKR
SfdEejY3Ft1XG56DYEqux8p2GjrJFFXUJzCKq9Dx7RAINYwoZfmUpL9gWijxfFrGXX7zengjPjAT
e0vcOIbgG1/uaGMexhCOL2z8Ujo4IW4bi3DSiM9AG1xm9kLPWwgBiiBloeL2L3Y2GFxwUICv+P2r
u4CexWRKTcPO1gxP3HjxCOKLBN6IvoMxQXIPq6wkPECW3GkjbLWM9PdLi5j9LkCqhckLB5LqC6HQ
qMHiz/45YtlltMgqd/V5km9NUHZ2eezJcLT+Toezt/PzRa9z1cvgGZhF4zKyISI+O31d63rOLkOO
ykQioJSK0xAfdUS09TgG1+NH+VkgTMzEPJu1/RV7pFsbP7yPH2QrkgohbVQ/aMXTqbx8Fwp8rKHS
y97PkuFLaQ1Hm7pxmm9sZ/GEfHNcYzohVXs/fyOJBOdOJwB6PV27dYE8aVqaFU7XIwWonmUvlnt4
v3+VLeZ/DmYrHHs56m6XdC+Mi6xt9drZ6jT/DSFcQOvj8ucCbUrBqfW9n/TGDWaeNw0E0tp8DkPz
Jo7djj3/W2523tRmN7m81xHeOuwXy692ntaVSp2Y2OrMqXGWK8DR8DocIHhyc3TGT3PPJda3bg1q
7ePP/NZbv/7hYpIk+sPaGqGTVo5VjS0NsxjgQVVA9uSixMK3qA9CFC1O0WmVpCOgtUNcvYzPufRF
WvZY4WIzrR9CzHpohsMiwbvo8u1nuDwuTRL0/pT8Ztt/RZnp5TkNid3oIt7j1UKqkEinC8MQcfWe
7XiUU0eael/iMwtx+CCIzy0CTaoVueJQGRyznTe8tbUU2Esq2GVO0xqVLRWNTEaSDL5TRQdjMlwh
LQMD/GaY7Zfxx+RZTeQWujsmyQ352/PO8hsnCskVLHFFzeJcGfPYKdq+WcZBxn3ygN57ODtPZdnC
cK4Rp0If2m74F0mbvdHcXXwjigBwIVuA4EBZvq4nGoTVsnRg8XqIfkTtcOyl5OcUF1+s2nkS6OEu
LQ7DEriyVHwOnO4uz517pbHccFFoVxt4WnR3kaM3ntY/Idq3F26uU2J6cJBMICOIiu5qP9ShPg5N
0Pomn8HWPQu90rSNTgF+CX0UuYtuPA9d8RoEkF1M+xkrI/7ujypbHrtQ+ibCLyOWnaLkepOSNgux
JUZEcPvWNZ8M1TufNLX1m/JnTxAYo/GIIlGYv6pWek7ydC8GbC4IdhScimhKrikS48wedZSpFfIH
sfLTeh5awxXIRqP4MqiekKgj+fAXF6w9sreoNNA2EilmEt/0IVAK7sedXatfHVRROvz3kdbXD+Ps
OBjH1q9aHZau6epqT+2L/EBtuDb+Vnlb31L6P4UYTZg/kghFEEANmZnf7DzJ9fkBNCya4dwBjOyu
AIXpolRmpzSIYRhugnx1W/VY8vIULZorMZI+OL62QXwgiB531r5OxcTaGhhXUczwz2Vc7IrFxK1U
bfys+GTIn/vhHkUCxT5iYUhugLhadF/Ef0rOHk38+tiiQE0vh8QTmvpVAy8E/a1nS9f4jpO4FnKk
TUl3rOH3D59q4RgUUsqNX3Z+7fU2ZFXGdWANGDtceauBATOVVs8b347/9lbrcpCuwMJHDWfbGwPf
YkvHi4dd8D+kgxFBB81pPXsgnNcQEcLooHV719MGNoD2gKCxA9wCdbmGQOqyBF8tCBsfs01wHzST
o/HNNmkawrMofEzCuljXKtObtymN9XPn5VwfCAoY0FTQrAlTV3P5uZOMWY0dWLfAuuIOnsU5Qaak
fBWPkiN7MSgpkjOGi5nrW54koF1SsauTJiroyxvUAOaK/RyBieTcWCVKTtp0Y1trjZ/IjFXblyb7
DcFrBqy12wlR8NDtCFnPSXrQnZ/sno9fw3W8ZnUiopCKIECskU2q3GdBldqNH5kAy2hsoiY6NY+W
VrgxUImPF9vIjVgNGXAuMCBdwI0ujx9+yWE1x3HL1m/e+BilziQK9JodzqcO1yxHOUsPTUhbA5dX
PbtRrOweHfW9YHidHhmQEwVIgaYcM87Vc9jGrJflDP/wNUqXzxI82xJJhcYC2Ixip3AaEigCvKN9
kcJYaDgPgXTAPRz4vf/XzksRudhqA/AU9I+YZ9DcWWfKdmHkaZCGGArT0QaK7OKBDUw0z77Z4Z9W
lbpljb8r1WJ1i5W81vSu6ia7ph/XSRWv5N1TiFjyrlQbB4n7d6b+aPv7OUtB6L4O8xM787lBUrf4
0thAPSXDl/QEi/Z2ZxtuxEdBfQPAgd0KihTisL5bfS4CZRkUq4Ji3eCMjN5ohDMXY7Q8NjwVTWcS
vmOgfv341W+uqjPEM5GdoqMm3sm7VfM5TIqyMyo/ik/ZhNIOH1+IgAlHnwaCo4RkbWPuTPM3imLa
LTS2WFDMsdawJLsaJPAJxD7b+lHfhL/HqR9HZ2eY3bipEB77NVc36fKUYjrWK9bOi946gqDBaEVw
H8FEXpcn3D9GKGkVt68NAoy6ZHox9FdxBYh6cMaGV6qwOcleRwbxs4ncq1Ayp2j7+NVvvgX2OqA/
ovD1DTACGo+1JGvegDRiiNcNXsEtDO/EE+rBAiQmLkgxyENH3q/QyEyavUb5Wzdxffjg1zBI0rmR
rgSiEicrTGeKG79UdCy8zhUAFoDMxecq+WTBrjeDG2v8o0wlF5wmarTf0rT18vmxezUlb9Qst45f
qmwC+LL3pTYub1Jp4e8B6pcgJdKod5tz0vNMsqFQ+w6DiXZ5VU8LpsPcT6StDQpoO99j4yIQCaIg
BJKncBVdLscIXRorpaz9cag/pfjIk48CLc4a63d11v9YFgMzx7/vaJEj5NxErVpQbkwHKbXu83Im
qQromozK3qNtJIxv5GbeIaUFVcXloxV2V8n5pNZ+oy2nccRNkjMqGt9STMO0DF29g4QzuKO5xyW/
0jGDjCSGoGiHAY8VJnSXSyt9bS2TutR09jt3eUlKCHwVNwFd2hk5N1F4TrqQlUs8h46G2KxJi75e
FN4W1dPOJ9p4D6JNK/IEwA7Uv5cPMzkzSMvarPw5nA5j9ry0k5sp6tnW58c+pLcH+iiui3vT2COM
XvGkeA9i4oA+s1BNuKIdNeWMJVRHfFatzIePjCLkOcMJKcIAA6iBME2VMabFYsQX4B0a3Z5VgquZ
njQzPZgkmRZa1f3vUmj6eTbcNfXo0j3aCyob9zoRRfCiSCmFLvrlGyK9bVWIcpXvQHZhxuVq7YgL
O4gA+3PXS4dZx/lGKn05fhzM5naeIczHNELxCE2YGM26ttcB3cgyL55IXEHvTrEZT+iCzzZXDIxe
h94PliV2di6cV5Pqp4NGJQKeeFcc69l8bUk+lfLf7GNIQOAFwXNRdq/3cSMnuRbE3O5d82OpvkjY
1Q+vQgOvJZJMQ+eJnSy+moDi1lKGNQ55UEQbQ9krwba+EV0pJE7Yx0CVVkdKHoM8TeSo9js95dZ1
vjYkvUlWPJb9JzxobuUp/i6eZB4Mr49fBY7GDoo3KwPBuQx3++Pi2KyuACiz3MUEWrLTtZHEbMRj
tJQpZxyB4C72chsWS6YGzEFOCMMh+42crvnXYDqxW+FMs1OlbcR5WuRUZ4ReypB1N6sn/VbGjFMt
FIQHXWckbLg1VA+kbg96qvnRLk9q6/LlYkGejrawDgFS1CTvdmWrm6a0aFr15njsWL9ZYesJyO6I
UVTVmJ5dZWgs3I9RebSV+pa36TXNDll5A2ACB50WAEhhTNevYuuQLw0apE7pVzKk9+QU9Ylfu/NC
KAV+15ovDQwbhgJeapKW6f1BAIiFxkOQYDoZ/6ry/lYJur3bZuPE8liCcYKrybXWbstsE+JpyIkt
utvO+kq38YzAPj4n3IYO3T26FF0V+1P/ddDVN9oT8xx3P+hufSWBu2FTCgTBFWO+QSlmktKm8jFB
9bSu8yQrP7WnuUlvSr07VP1TBdSmwNUrxVIqZta+50G+VafzCIwn2Sx4nGmrjaIu5USyn1W+rg5u
U+Q3IlNbMKmdasSh4JiZsURdKh3jpn8UdssVRIaPr72NeEGbExYmebqYJ4i/f7dXnZJ2Z1XElS+X
AonSv/nST1LrqfMexm3jKF4stUo0tHKwAitjKaf/3oThgwDcCPljZwwPRUhAXL7/09+GhwOTT44B
kEJ6Ype/LVV7a4a6WfqiDSZooKoiHVERx1xv57Rdv0Wxkoj/UIcF0OZypXjQ5XywjPLNpgJwppj/
wfb2pGTvAG2u9Ka6TjEH5WS9ZaQqTcuuL/2CIBKp6nlewP3TndfHvebFxpSHXyU6SMy3EM1am3Rm
eqVnbTGX/oi2JvlYO4Un28jOFXC0gEtDDHSZ5bulJbkff7ndpVfb0pxiJGf6sfTbtnlj8C4lzfcG
fJz8mzHpbqtlbqk4XkjI2FlabMPLC4tfDaNF+JLhvmWs3nBdGYky1FWJ43jdHruZdpVVu/kEnPnO
SpyDYj+O3SlthkcDM3SBa7Lj/CbP6TbiJLlzfW2ECOaZArbNHQZEfe3kIEvgm0YMWn3AGt2ErnSX
30vxqUeVXFSUeiX5mYGsioBX1RhX746DRLNm/TpoJgukGnQCjtPl1k7LrLODPuAQTc8Ozet65sRy
gyTpix5nQGEZDkFPrIhWY7+n3rK12/G/Elep2IZrUI4R6WWVo0ntNyknWCclpk6lm+jKHLCd7y6+
6/qHgloncRJgecb5qx+aRs6ogsZEz5pymV0vtWfBZ2ox/qYrIxLJAMXnRiFa2Z5CRTQlO2CCq5+r
auABqcMEA4bydBVGZq4ASFVAcdIhPES8ZNE4YISvUAB8/GuvumJiJQQAsMeAJa+tW3RmZvWllpiF
3xryCWuSz3qIt4+6B1G4agGxjFBLARWioDO0bofIE8O6KWeZaWJWGRW3sWl7GcpVg+zcC1BMjXaY
luxhHq8LS7EufSBUPnEVv7rbxzasorq1Cj+X9LN5KKuWCXHvxaZ0iEi9JdruKo4+dZZ4yDCdx6i/
I4M/RGqPE/fetPytxXixs8AdcQMxU2Syec2UK9qmT6W5SvC6bu7naPoyB9JdMxap38mZfViq5TNA
N/tYN/Jveuh80hIv1cCxZOmxL6cbR6uetMguGGOp2qGerS+RVceIXDu42ZfqqWnLb815GD0r8dkz
GnTpjzfL5cWNSASQHiGowAcUum/ruq8s5nmuOyn2Y0rT51h67jN4lSjXwxnw7MTa6R+/Rdj/vq/r
9VbHAO9Qo5rsIPbHvHXRMv0q1M3HsGrcCUSuipTnoi538oK4nRPQoCjK4cms6oMSjJg7I2MTyuHT
IEdftFqrgECckvDriODiFOGbYQcH4TjcUwmaAEZLhDoxX7cWsO4ahpiVcbYgKeaLeoPl6XM4fZ+t
5jtAm5/JY4fiei8hBhJmP0e9w1WgU3zMhehjycPLAMmWKxGCaVs0v/WxcdOT62M1jKJkfTe0PO3Q
J98+/jT61bcBuE67H+A00REg1OqiXLo2pKmDSKVTOMeqjo4WHIIuy+CTe4X1iRd1mBZ4MXNzB3fi
PtL0x5euR+FmrD6NMhdbYfVfDXl2nTz/MjEcDWSowgkT7QjLScV8rsL5U4IeQNy4+pGoAQpSqK/k
3jz9hTOokUt3kVQ8RF1zpwTFg5aqD5iG3nVR4ys1Mv2VdarL28Eqj2aU3IyzcpzVm4nx/ccv4jJ0
smdElAElIczsEU5a04z1KdF7R2LPhIuOj7oG7/dLLv+y+18fr7Pq1fy9EKA6QRsnZWfQcnlNaDbs
BNDvHOY2OgRnyIxeNKJfXLTozcdPznw/q/Yn0etubOfZlNJXxznWr5P9CD0pyzNvjLVzHdiaW2py
6dHPK7A0+/ghV23o/3lI6F66UMniUS8fsk473VymNPEB5B3lpPtuMmnIsyWC/T27Om7vpZm5ev+I
7ClYnaJIyf2rx0Cqd9Akqw7wf56EGxz7dAAVqD1dPklTqnnYhkWCj2SAxu/4kBfN8yI13+tkfBhR
mCBJP0+hc5bs6vMw1k+g/D5pKope2nNE014d1aMcFOgUVQ+Jrt6rKIcqSrxnK7FKOP/znGKIS61A
829dK5gGwvmpDskR89lYPyv2701zrq3b3vizz+G9RJilv3z8ld5Sp4s4x559Gxz/Z81VpqlVIdAe
saZcJHS6q8eiNE7OH1lZHmVpeHAAdFW0zIu7jJAeZ7UQ2X+MlqdFeZjm8KRmEXpRyhGD1pMSP6CF
ctPqfxmperfE02ezPX38uG8J0OpxGSeQEAOvI0FZJ0haixl3ybjWr+vps6TXx1bBB7t6HvXqT+jo
d5WjP+pFeGstikvvjwY2RHRLP2mjfZv32kPfvWbLt3JsjnNnPWqz8n0G1z2rnoL046B3P4JSvUNl
h2ZI5y1671lh6i/jq1waP+HyfWa86Zlh7mmT4wmMJ1PNGxU5V9JQdxl4g/Qv7J/N6NGDhH0tHYxe
P1dpdTZmHOX57yhXD0r+TbKhWkY0+8eE0QuKsNWxr3tfKTt0qpDBbtMvctM81X39ZYD/uYzWT3UZ
Podj9DOcs+cyyV1NG1+d4fbjF7zqSLztQRhIcFCp1yCzrwWrbT0NGqSBecHj4ibRvSN5YjAw9get
vo/Bt5TL5wQt3eBFLm97DCI+Xv/yKkH2SiRNqPsgGw5PBB3By6MqRdDdTUkizwg/O7DZC4rKsMDt
xOVq+D+0grZy0PfrrcrzIaehGjoBSVr7hFK3a1NGsPX8OphPckp2RklhtR030+Gt/y4APFF8cNKD
Vu789NWr//u3M6YHxUnOQra66k3UWlkiDE+9aSS6K0zjioLVtS75osxLic9qdmPN2c2SQWGtBuXz
PER3mYyvT5nsiaRf3mT/eRRqTwbG5OdksJefoUmagrEZFX5CZ70t4gOL06U0vKHUd372zlJreAIY
3VlH7b8kBcdNrE28HqCMmMknu30LZXstoDI4G3B1ri+CukCEMmmbkhkHOrY5pnVsrK4ofpNnhJv0
4jlO6ycKIF/KtW+Z1dle8COd5x85LMQlkjzLjHbyzKtCn/1OVQ3vm6CPP5LYn+9aX5ESOMZSUFrL
kuEJCHXfJz/n3vq1EEmFFeXHx2t7j4HOEBNZoYe2Wq+P2iLph4RiVqUc6eND1eHkgJMs2kuHmgJ3
LJnGs/cc57now8NgooO4R3O5bijwq03COBwMAVlfl2QxRGEzMGlvSNKrYIQHzbGdFldUmzaCiCaq
jwEXXmjcGxNpn/K88xauxmzIzQISg0KNN8G113qbxqWBnXYJV6q/rVBMm1orcJcygSwQPOrBpx6w
ThNofhgt3z5ee5WMvB0tuLVo7b2ZmVwlyypwD6kcgtxvmz9wt3u7oQSqcw7HoyoNx0RwmuX+mEGm
FkxuhkZQBA9CcqEYelDroFY4iEzpbob6NQ9Ntxz//PgZrzkjcFR4Qnw/mEqL+vxyV6YM0qcC4yJf
jGKF5YnsoIgA7lVqQQxIuidM54W+iG6kWPPthYSt/UEZyQMImo44H5frZ0tZ223HO5rir1hYumIY
Kyxqk6U/prAwVUSCcUk5hUF0ku0vUpMfP34D4hj8N834+yORzdPtoqNKENQuH6CL0jmtDIsH0GoP
7NQXHYtnDZvJj5fZ/KHv11m9aHWOQ7kT6zALqRbqZkH+HYFBjAHDzdRrnURA6Z2MIC/GIspeX2Dz
U4sRDVAtk2JyLZaggcyMokoHDwIMqT6U2aHXjh16xJ1N24mhd5T/Gs3FNXPznwd+EDlIuZBs8JrX
bIm6M/TBwPuX/rtylMfoJksNv6NfUjTpzox2I6sAB4gPhFD6Bv0g7oV3URaXjNkkJBHXY/mTgBaE
THjoJHPcue4Zu8TFzopvl/V6B9lMvQREH61CdfVll2CZraimyFfr0sMAgelw6lmDdhYa0AkUHZUR
sMDD6crCLRsw4InPgvoGO0tQNmIdQxR9p6+80QrjPfz3oVbRf9GjkkYt2y1g2tVOvUfXIeJIT/jX
vdFjsNlx6p1FV2XN34fp/aqrt6+lVW4s4lWUcuEaNsBoxgbLdyX/kQazi1aHmyyVa3c7ngjb65JJ
oiXIZOsKhZwWqdKHE9JItfxaKMaNSatc0Br1EfN6ABSB/m2wI7i5e9jXzRgPLxdpaCoUkKer92w2
em+GEisvYP0oPd0i/5Rh3BTQ83MU1E8I4h19ImtGVVCm6dkoXpfcmlC/39q76JUMkX5jANFs4wGh
eKb3ACw+Dj6qCGJXW/TdU66+i6p3SaprkjBn/g30USnfqJPKNAPd1xi8JmCXwFD97ladSzdPZbBZ
37xwipBDDA6BJQmSzST9VeZ3Ys8KPZUl2cmOthI2gpMoRJhlg2UTB/vdwa1m5Bl6Iy78StjN8jIX
OgU27R0Ts3LR9o9B1NIJ9AWgWXjSCaT1PHGyNE4eQJYilnb64//LaxMS3MxCwLWtXluu5zjw2mnh
21+zPj7pJvAKKCIjGSWIb/GA4mjL2nDEdFQOaj9Dp2CRua7N6MQA1BVaAmFteo3xWBvpz85mqDrK
wUHtdk6eeJLLD2xhUsnupx8lxherGCRXWm2lphaTatwzBvd1vTzq2i/d2aMQX8dXFsKMA1q2wgtZ
F421VEwTbvWxb2Uy9gG9L+MMHCXodzeAGxZvDKydzbuxM4SFDjAXRkL8urVIhJGYdg+iA7NBM3+I
oRfEqukPUX0K6zl2Ayv4llT6ox33z2lTfHEY23TFeCPXkSe9zIWCP+Ge7MBGyBcDSqz46Pyhhrcm
u6pFG01RmvNIFqCjWT6kVXSal+ob7bov2STdmHJ6k0XIStIYVFS3VZrfgih8pnn6R6i6wcwo0d7L
tTc+DWMPVMS49sBDrxFlNdKA5aiNsa8psRtha9zLuadMT13d+UZ+0KW9BTe/jODiUMTyeWjPXp7Z
frCmPhmS2Ce4oEywuLmNEzjzSaxJzQTUcxIwiolOA3jszjIOuhjjmsbwC6YbA5pQOyrhgzUOe7nW
dU6HQrKBU40QT0JmfhWUe0oJSTWkCHmv6iy3+vdEkf8Y6u9dWBzKpHuJ6/oo5+UZh/ZwHv+EN/TT
QcERc6Y/sDT4OPZuvSRhMi3MpgXyc83eA7HcokxOOSkv7Myoecyl9sSG7tzc05eo8vTK5l5MU89U
vn+tk/J2URPZbRNQEYxhThSOewSWjcAGRVsV8k4mktzMrFYfDiTIiM8BMuflcJvJaOELleFa/d6k
CM51acjZzhvILZ3qRvO9Piw/dAfbvFIpDlLS345N8KnVb1vN/mZSTjcypC9Jo66GpclsNlVhZe20
dq8RRtDKKeXoG1HLAmBcfdRhkCd5CG2eudLue2emJlq+zkpwHlWIc7H2B6Oqs5Jrfzl69CWrsxvt
CxLjd11TABqcf3Vtk3nlTO+8CYydXuXGAFA8G0BsBAcoZt6yhHeXV9x3XZ4i4uQPgXJfxurDUy2r
j2k4faX1+11zoGijWoknrK9OeEQl8c9cvx3l+k8sHvaa8aJvtroKAIMLUga8RiG0e/ltM+S6Y6lF
3nbJnK9xGz3R4/wmjFzb9pPVaPdykmH2g+iwHDwJSPjOdhf/+6vlBS2auh+y6joBV43MkYsqwbFJ
zn3EE5FuBAmnYs8FyCmN/7JQ+Isjbk0lOc51SN2T3jd293tvRHvqQte1PxchXUTLoO6gAFl1/BgC
w3TtQuT1UXfCb+J+sP8fZ++1GzmSte1eEQF6c8pkOnmpJJU5IbpKLXrvefX/E9rA/iqZiSR60JjG
NAqoSAaDK5Z5TXtszPAlnvMnWacF4IQPdkjnLZ+k95V9EH/52T44YFkEF4cEQqRkfx2JAMi3DJIC
lWFkLK2BxgPMmEbFxSrpdmRiIaZhU/0aGftc01ZewoWbAHaaDg9CuM+doRCxBo9NKbN6dEuo6oL0
bi4G18kxfIun7YBgQsO8aOV5Lx07gMxCzZGerr7sIzLMLeUChxtvpGkg9NuSHM/qERnPYHIrB70N
aye6GZzKQyatPPCF6pr+AUBqkYpb2AAussdOz8z/z3XewQnOtf2yho1p9YxAMR3oaPynnYklAB5a
ilz9I2dC1CoHpzitRILzskv0MRTaqAQCspZFYO2beJSMzBw82y+egOQ+D2HrMVDaBnZ9o9J9g44C
MdGoV26ZxZxQVF5giJAwI/YAxaXEPT1udHC0Wpbs4QuQLabOalJsy+w+oasbYCUG8vazCaNvakdW
ajov7YzqugHIJGz/zUt1IwXpJm/UiE+hx8c+fq/S/rehjQ8m4p/Xj8ql0+lgoyzksIWs4SKQK1LV
zbbkDJ5SUxMRHYYovukRvkoxhEd/3IjXBpTnrVc2568VF3kKsFmtBh6K3KcOEYnOW8eqgfnHhrwm
0vH//HzcnQBOaachhrKckZutKY1RhiB0jCtzoeo3hY7Pd+aiRbMHs3GnE4uvr3jp+H8x4JjkUKwA
PT59+22czYPSoi8eNL81RBv7ROFqj5Ch6G+yX0pA2pWqj1ZZ3PZ68QK+5/P6DxAbuAh2zH6BsDF1
xQ1KFi/gr2BnS+jOqDnK33MR3ZCb3QYGIGOrPKQM4q8vdeH0UCSC8IaZDvdpiUjMqryZ0wkHE6sA
twLOH2/LbWdKXlJXTzgk1dEau+lCjY/QB66u5G50Ccl1T59OVsc57Ed214FZnTISsqpjntj5pg/Q
nsY9RgmMQ1H8DpKkJcWQ3kckZDc4zLmccHek2zuXOI1FpkZrtXP9TDe2dRG0bmD/+983B2FBEhHR
Uj0DIoX51JXgNwbPwoKLg3JQeu2+ovUQNMmNRa89c/6zabaY3pH+U5ihfKSeAdmC3skkySTylPq8
p2S+q1rmoGPiJn66C/U1x4pLuRa9fGgPFF4suVTACeV2bOW8J8HQ3vPY2uVqexzUdqehYFlM/UN0
NIY3M9sUubxJZ2AhkuxOEYU3SjkrUfdCS9X6EoChcy7EyZc+c21py/hypCMWEjF+GcVDqr03Qfo8
2kess2DRqNtKt/aO1P7GAO+/1/xkN2Sb5lezc0l4xBjTCAqLDKNQ4hshHzZL6j2e9HqzRug889gV
7/jLNwP8ONm3tRgSlmMfFY2wTLCS/Mmpxtva1AGc1G+i2SHZ/U514pdYiQ7aGB7Vor8v2+DR4IbV
k12RFq9W4z80EOXb+KOU0xU09IXo/vePsxd3LhSUMM/9Acn/IdqGdrfzowj2jwSzD6ehPF5JK8X1
tIx1tnA6xl6BBHupP1EWBX2qCk28TIq/eC2+pW8Qx1lpPl0KqbQ7wIYC4QP+swjpcZ2WVTMibUzX
bbJ0ZjEt81KgooxnrweNtZUWLxeZqTCLW7JFoWkh2OqO2W1VAwsOY2XrLsXuv55pOQBOAmqCoWSl
vkA3B+XTQQGzofWATumsoR00oTB//eEujEFJjkSjSpTf6AMsgreelUwmEzRmBc5WdPAKNd4YSreL
VWdfwXW0P8fpSwc7nwD7cjdXa3J0F08M/RFhGUB7c6nfOETkbE6MbKSIwAHUuVHptuuul5e+AzBp
//8yixPTdUXeZhpitqLv3IX/dsk7uG16qLtodZh0Ic8VGmhIYKCiDvFr8c3VWRD2rYWun5hxCNKg
xdAoraSdpN23YL6EEqbzP+i2E4dIGkEeKuh+nHG8nQ4tpLFHXS/K+lsdk3uxm93U3WpR/kuKWs8J
8o3U6zdqb7+uHKQL2wvFjfgHUIJ/llkAUj1+7UcmjyzEr+A8MqQUUhx9iq1394ae40tcftZJ+tw4
w/fM0jtAVu4Qjf9K0nRLR+o91JMfoWqv1D4XXgVpJt0lAdnHVkh83n/lXvhxWFU+UnCnDNhyZ3q2
pbsUeagqNl6T4bsV+25T9St3z/mRFiQvUmoFWSzq60XCl/gdXZgYsUzV6Xe69a4S66f8v88NGSbB
qqcuBLmF3trpoxmxPPqSrnfQMl664cVpkUeWvyf6ygTv/M2yDIwdzpOoX5dt/knSYCWpSueBSHAb
qXbL4g+j2HK8r8q1R7owqhJtQGKOKcpUwPenz1TYSjnYc4WbxxQ/yCkg46C7Gx0f8eWPzqJxVjhu
G72rADeuH+DzMM/CdO4RMaJVC4T3dOFcs6rR7xEu7ErfNSVgVrPj6ukuXW0vXthPKgHUzIHHwghc
zvR7OVeDXkU0rVCO8ehDXPjRFM8MxupsDUh5fqOAY0O6HRqDGPstOUN1kcNhmx1q7MSBlfyhZRPj
Nsm1u0OUVdh7rinCXVrQpKYzkMMS0pOLr40Gu9rMCQuOyS87eBzNn0HoIaggfPjW0NaXzooKqpbH
+qKJywuInObMOgaVdouXwo9ftf/sdB9Ze5MkuwqXd6Rju5/Xj8h5KOFA0rUgokNeRS789IiEUkqq
DxjK06uPaHzpkNSU8TTyD36Ofk342fgrSc6FkyIIkeJD0ERhJX7QX7ErNvo2zcwAScm4YTKPAcso
sEr+XpuPqGZcf7oLqQAaUfgH0aUlbadZdLpaNUlOWdZIlCr25OZOss/NCMuX+mBmFHXxzh/puBvG
djbs2yzqHsb7Xn/6X34DwjBkdYJ1s4w1bSbbmRogdxdGL0N714/+PszkvRX5e0PN3NlJdnJp7eQp
ua1dZjjqGkDiQhhAGoI5oehSoZi0OMC6RB+yjuPOq/PcrdLfbfkeVi8zM83rT3rp1YrDxD1BdcSs
7HSzc73WlMqfUcis7U3QZMdae1PMZJflxa5ovl1f7EKBAnSRlwqyhf7jGczMH/NoNDINJb3a2qjw
RgLlefRHd26ezeopmwHo+z8Lm6ZE8BOFlHzOtkM+bFX7j8obGA6D81NXo5WIe6E85FcRdZE2FFo4
yywpGYy8SzCl9UbjQymGF+ihuyz4sBPr1ndG9NAbsNPIZtnvE52461tyIVCdrL3Y/yGYmlKZCMJp
LsaR7d7qG+bTb0pb7kYYqUG6hv64vCLa6LRnGBAveei+NZdV5zMSxundrZkWUb+7UYG+fX9nNL3b
FvLKBl9eERQt8mNodC4Ta63W7d5BwMLTw2HPC567t3Ca9z1GDhnyX/747/U9vRAf2dP/W28RQKY4
rhuzRgZ1TokUvbbB9BaI3oxfRLwtPkI6+2P+z/U1L10CtJMxAkd+UCFFWcTIlqR3RrKDcK/ie6r9
zkrtKPvJxqj/SJq2G0y0nWfAI+phZWFxQk4LXcTmRaothLQFjvb0C9ZTKIoSataeSgopAyEaSxmK
+Gc6MHUvEcRMewa+hKjUws17rbtx6d1qX/1EUTWdYcbUJm1i2sSsXsaumb7nylvofAfG2qYPsbZ2
di90lXhYGoqQXxFWBEVx+rB53dtWruad15ePDpplA8V9o/wKtW1aHLNx7+c8rBlu1P5HTRd/ryUP
k3Zc2fFL54t3jf8NwuEkiIsdHxItlmGgdp41PtWqsomayJ1DePnviepDsdI9uXwxTUw5ejf1ZfGD
YAoryKOWrnmwu9oNYPJn08qxv3RlCO6RkNcTk9fF3qT4pgd+SRoSKa+iskjijlm1Al51zRrlYsRE
ogeTA1JxMv9FXamEUpD3jDBxov8TfQqYPpYgcYKCBN10BnaQJjL5ZRxWirsLLV5ePzkBWFj6mPgs
nL5+J1KbaAy4FeHsdQU+3AQPmM4HdTjm5k33s/tjgF8r9pL8ixZjEe3IU5xXhwm+fBOa3lpN98WY
Ovv2yNOFmCDJ2HKGUEeJYeZ6ROUT3+S94irBE1IAGB6+Dv57o94BcnRTDae2Q9++QVoJJEglMFru
MRLv5Oeye37vi8wdx52Z7eWydbXoQZ9W+4IXP1IazuBNIFuRWJ1umwQzTkIPvfPU7HYMPGwwumLG
JSm8S3P5EFlPKhTuxvltOvOuR40ltW8bJGR9rIwRTy939iraQqx4tnH0KBWkNqiIl7VHS32lI4JI
eiNmy4N2Z47V3Ui4xn22cfM4O8ryQ6C81eBkYiNzYym7SeGXmrOzcgFfTDc5wqJuRZoNn4fTzWlC
1UwpWdicAGXsoPHkYGAO95KEGRzSxg302TOkZGNzVXZK7Wo3ZbDy5Z4lYXQp8V3gLhbC/FSdpz8h
NHIGQ9nUeraug3tg3ZyIoScbmQnBShV9/rxiMUQn6UUQLHBlO11sCiCHVuiiennoSTTRlO9O82/l
3ziTq6TbBmwavMXBTXRGYfLKZn9d9SfvfbG4drq4Go1hgFkaT6rcdNHzKyxZIURTe0P4bbbu53BD
y3ZTs9vSDqWkSL4f7G2Zulr6LNub+TCp8OK6n20MrzlwLZUCy0dfv9jkv9Uk3ER2jBKDcoDcsVPD
p3J+rNrXxHnu5NTt4I4Vler2xausZS6OYpuMnCAP0402lxuYoUq2Daxtav/UO9mtSLUNtJoHzQ2w
xMX2qIIavEOYJug/MNx0jcRCoRLVQLeLmR0e2uyxAR10/a45u2rYL2KsEMYxiDPLqwb3o0yK8rbF
eutNMKGEm0E+eWAJGJWjYUWcy8zt9TXPx5SIopBKMKgnh4JxsDghqSR1cSwhWyw6lALtL8QhQWi4
JfhN+mVF8itGdG0KfobGSuF14XmZTfHEzMbR+nYWS+dZ4kxOYX+JOCsapGnzVXc+JU13rQ0ziy5Z
gyuJm2pxIE8WXBxIOa8p3COn8QoyiQilG7PFthUpk5z/DiSct/gsdDT44ECtbPNZDBTbjJa56PeQ
RciLS9RJg5x7lGctjci1gtusMF0E9DcCkC00cGX1M2XzDTP1lAG1YCGQOQ7bai2fubjnf/2ORQlS
y2PpFBq/w5+B9WI2riFJWw79dpIRQZRGyK+zV66EvC/s2nLjAYGIAsTh8lzGvKnR5CqPzNbrq59t
8612Dm3y6qebSf8m2Xu7+7cnfaX6itvIM/aN7/pQ+cddUu2BaQuCmLXWpDq/zXkhNFUEMJeeETfl
Ijg55eygCkbTaNwp9cGyDs50a9bIcf0oD9LMJe8mgQsVko551nqa/VDLXhG59vdCuzP21oCI5qb6
MIaN479o6fH6efkqQ8927P9+3lcF8lcXpqjxWuoj2j5x6FUzHPsdfrD1U5xu6sd6Qj9sN1bb2Oa7
vMvuZDA0jc4XezsXhzk/3uWNm2gurjOtvA0VEACbAwAAZ3hWrJX48QWrPfuhxCp498Cq4E+e7mMW
x6k/K+yjMulbm10LEbWEMfOO5/NHHKANZI/Z0ZGxKrYUj/nkdhzUY+ogIzAM9Q9keV1s2NzO/6zj
ZD+X39H/3FY9mb4hPSbmpyFDVLAOKWNU876MKmb4XiTbB3soDkaKew7KvlQCWDOpzi738wMAoqNl
PJMDbCT1V9vPzEJ+oPnclG9JpT9FsrwD7pZgwR516aGVlH8wZxcePKpwU36PE5QSzNuwe4vzV9M8
xiFpnHGvZ3s8ZtxEugulatuBe/flp0D+7LSniIMMviMx/2lS8SDVTUFhUljzW1gku1Srj1oKkAeD
CC6k68fEvBRWlK8kGegFHY1FCDUcPxjHQuXKEL9y1/wT3FbPxrAr0bDkdryNu8MM1hcqnXpQTGBt
TGa2w7jRA6ToNjAyKvVGaTZO93TEpU2OEzdU0OHMPzjgW8PYRSTd9ZGvT3tW7ttfGbxtYtPW4Xr+
NO/8O0l6gMMTj5taR6/No9mjGvsyvi3bR9/eoeCavigP1c55CktQxt07mjp9vF/ZhLOMV3zKAL7J
bAW+cfmt6JU0BFqlt97UFdv8R5c/2Wg6/w4epZ8NX0lnYf3+j09naeRQPWf2rVIfFX2rp4cKLEj3
YLVHw3wPix8pMg1RC7dt0zSePpZuyfC62kv5dgrUTZ3TxmiBcByd8FFFUmZWPPKZWd/BmEYo4z00
dlajuQj7B9/AlhiPVvwxDLd59xA4m+wtK3+qzrBJlGpXBQ+Gj61mQghkFARi5VHz9yPqxGoQeEX3
AYDxLgrWxg2XNgp0BkBULBNoHyz6jJOsFr6tDmSDkLHoyPFJBlthluTmzS8wxCuX3qXlGIORazOP
omhaVCJJpimxZOW0rsNxy+VedOZBWDEl1qcWMxdL1sDvxoX7HbQTtDbGXwwlF9m90yehNMgpJH7I
fFP5S8jKCUX+6+dtbZVFxBvxGauYPNIFCYk+unM3j78mpV5LVs4qfE41mRE8VRot542HDC3hoEwF
VLF7K1EpcuD+zITRkda0koy32fzqBI+9IKBzjSsTpKVxeADksdVrCrl2bWJ+KVOkn0uGiBgXrJal
84gDRTY2ckw+qMIJLoNq30iotef27zT+EfaqR1EZ+IpXOcrGb5+vb/p5yw2NKq4ZBhOCdUKsO71n
fJJm1GM0eg5D5YrcTaAUBTFf9T99QBJpiPwrcIKi/nZ95QsZE/0foOQYhCMkuDxU3eBkfRzTqLUj
0mC0hlR08BIt35iQU4sPxzO6tUnuxYdlyMSXw1um0bg4YsnUZeRRcQN1CNv58E2wwoSvmchVhSaz
aHfxCWAT264c7ktvmc4BTXsCqmycqbVEdjHLOBnxuMn30vhIJXdq3sQ+W/Gr3D7aIawuCQwlDrBS
stY8vlAbf4F0AYagEHDm1GdOhjnSoMcswfHdpH9MRZcJJWOj/2VY1dqjXigHoN3SYcLJ+8uk4vRI
lThU2EkMASAGem/V2UGtdoYyb5L8URDsmga1Zwt2Kjrx14/UpfcrzAhJPXFXYlq6yMLTxHKGzrFq
D0XMjdn/Eu41lsCAh+8Eky9FP+WXEPRbWVekA4tk7WTdRbpQ6LXawZikAscSZ6g/Wv1OGfaO8QuL
eNefW5D/vhtlG8HjC7C0ur78hcApJDiZPxHPmLcvaqB2UOqhoCPKDNo8tpN+KIef/hitPaS4VpYP
iUQNxbQueEZLIlieRDlRpCVS6O9T92LQEU2oYMM493q92+FRuDOxeVDbR+GBkgfBrh1t9Lterj/t
hd4LQAy+IWa3VJ10Tk+PVypBTFEmdIdN2goxMoI6KthG/b0gW7ebZ9F06w23dnR3tKnDDMkb1iTu
z2MXPwE3K8H5IDNajuINvyis1NZLTzCpNMSdBQmgyiBDRuR9aF50ZXQzpyvU3/Ov+HTVRZqRmEqd
REJGPS2zA0ZLyBXg/6IfwCnfVWX+tLLP55+xYHkDRqENzuXw1b/+q1RS7CTLwgSmpx+FGwtdqLpW
Nn0Dwy+18Xva1A1ul6j4hKRXK0trZ0eNbFPgVKA5M6pYqjUa3dgQrRgXzs6NifpnDPAK3YROze7y
ElcHcPoCV6ZzBGMQmcLvxJyzlTh2nmad/IjlZ5WUURnGBmJrshxgmY1iP8JzMnQedUaebAb/tea5
fD6ZgUeBNA02T4im0McUX/pfW171VZtrylR5lVJskwDQoCl7sdYerUraCpHOUhgISNhxGbpbqJLX
DfkTknSHEKNrbY2nfKGWF8xP1Og56WLMuQhr5D1DUodj5fVGyDyicNs+9n6noHtzNFmDBpAh5XGA
3YfR74RDpbhHha+BieUuDoVelj0OwIo6/A3sEe0HUwNo+Vh02NGWLkhWjz7R9aNzrggpthCsNJZA
qE/T7zvdwmyw7UmZWlTax3gLRw+FDQjrNB6EUY5jQ87UA7dGkka1u20wd24qPwlfq+iYd//o80PH
lWG3r2OP1XN3EwcogUBtEN2bOgxvzAT3YrU6Sna9Fl5F2DoNr/xwhnECLUEdsXRXqXC+VnsLNfc8
+eWTzZto8Q4YViAlL4QrEB2bURgf+F1pt5YTX/jU6Z3bMtWekPRc3pu49nSmpFWcO+KYSAKFwFgy
G5uy3KsZyg4a9sl5tzOblZB2KZifrLw4Yngmd4xz68qLJoQR0RQQgihCOEasbuk3dsbTk4XyXxGm
gSoUfuvj+pE5H8SJ6YkAzALsv6BW1JlaLbV1X3raAHVMlAOAPHNn2BVdcpBpJur00ttk2ieoVxiv
K6uf7z2r43MKTEZArZckjz4p8sKKVaK6ZO6a+WA8Sai8iSw8Tu47/4D9775Ba/D6sufB7XRVcdn/
FWnSBmKmOSklMwTecnff/MsnohjNMS0Sr7NWYOsXst/T5RaBDVjwqJUaDzmroQtcxp1CxFEi5IHM
TY91AOdM6JQHCa/ZfxO4peuPe/kdf6Ut8NhNkFGnz1vF+SxxEJGkp3Zt4lc12MlJ5qWpvYHPHRop
HCJMVhX/TqZrvLK42MzTT5un/2vxRY3VRlMMO3HmgDFtUUBToK+QafeOz2w7k+iSEM3Fa8bf6CZt
9ANqejc21uF5tRYeL2TI/BTgYHAcgBBpy/asFURJ1LeTsPVINqDDu/mtmHskfPPDEBVu0L6GWUMo
XINInVfdwDlU/GjgTDHjXZrci8Cn6TOKYHNQ7ev53zlEgxFQJjyhlRbvhZNNaSfKabSXRb56+qZD
q0DEPW7RAsMWUY3qzVQhW9ox9Sr3NDZvkvn3yus9j9xckMgMMRcmWUGG7HRFs7SCCiulAlLBuDPI
QyBo7sf+YTT0gznVrjHSB2OQHu6K3n67vviFpxXYWnpOpMOoay7iZ1b7SgZoIfcwJTyUaXcf+i4K
SyFqvkMRfY71v9fXu3CUGSnxIhnXw4RazpYyXU0DLUMxWSb7lSekjYJ65Qr/ekOLzwW4IBwc5P5B
Dy7ndQNXQmzn6NlJ+ribNFwrYuM+zI17SH27Kf2OCsoB6xHorfabEJE3M/tbNDb0Jovfjt5/VEkw
M3oydc9PTC9wcDG1HwI7+ZkYCBF0824KnVd/6H93GNhtmio+GEZfuzaSjB44nF0USwHCG+pzH/65
vnvnAgkaE0HReyJLQQhySR7UMk1QyJBokwAVzW12CP3gW11FN+bQ39bp4zT0rq3gbjBmd4IBI4Ii
NJV9Y7a3JfWFpTYru70QtIUwIn4S8Ha+SzToaSment4YzxCAeajWTQHHldZ1OpJpT7mrDdzCqKNB
+kLPgSlWnAPxL1whmJhN6j6QV+1nL9yFJ79lUdr5eqiGCqwjNDzIc0cStiL82aBqYIbpnem3twFR
MeoRywlW4TiXTrZgrPAF82+Afaf7QNqK1EAaFV6LPNiUBTs9H3YDhoGldBATY+H4qP8sAoMsV/sK
0flY7mY5WHsh4pNdHn8GekApFXpNprG4K4sRDu88TTnIKEiMxi0jTlrnCcpWxpeKWmn27mzK9BOw
OkO0aBwPK6f00i8glumoGQosxRI8HMypMo9NgVCe/GhRyytoPgmTnwnNfOQ9Nj52UMYYbFMLqdyD
gS/V9R9w4bIgssD0E/RykJPiVf2VnCiZHhlaYvA1hgyPNTj1eHTH1AptXK4sdfH4U2ii2gidXD8T
BQylOO+sIcuxMjSR8eq3qnNXlgzWyLOZZIiKptHbTStHTMJSdzSewN66g/rPf31kWjjAV3SUnL9o
lqePPNRS2aKqlHu+Kh8tO9w7mMagC8wttnK+znsXCPfTORGaFdBKlz3QuZRjq43hz/i67KaT/QCl
7N6xPlL/tkGdUtbip6HP/jtghlW5/g0Fu0G0Bxd3JNc147ZWQavOhlusj/s5rG4ZImXSTZdFN05e
b3Kn38d5tvXb6F6TjGOElvr1Tb4QfjlNQPCFFAx0rmV9XSSBlfczVElpVLwu/4gb40g55GkMI3Oj
ZpLI1z692Ep61OZki9yTpMj7zp4RApsPRZR9X/lB5wEP/jJfmNBWF2xycb3/ddJzvEmkXEY9xGm6
G5IMD00cOIn6V0e6qXF2RCzNMlAIm+T99bXPPzKWZoRExYF7KiCC06WjqS6sclaBSXC8B4UsxXmy
qhCptujp+kqXThwfF/xO1HfQX17kKA3Sz2UldAqjsDmih/A9t6bPHF5J1/SS21p2tB3mYm2GeyHV
5QH/WlY7fUAmdaGcCA1I8DAVXYryJlOTh8GuE+AHtdc7zZ0vB7eDrXPcxt31Zz6XzSJwMU4hAxUY
/bNyPjbUWDVq9NrK9li15TGbit8A93eSn/9Bff1gcMjj+0QNfyo4x9LYu62L+m42Efh20/JXV2Qv
13/ReabID0JVjNQDoRzu+9PtiNOmVqaISB6O9Y0y3Tod8kAprm20pnu54IoxVmLrxff+14riz/86
3MXQGGZVAsRRqwfUYV8lK32X6j+DD8Q6je+DmszH+p++qP9bdNm16ybQXsXMYzamF0GHj7JpPyUM
f5F1l6xy00fRro3De9sJVh738ivnxHFnMizl+jp93j5JDMvvQ/A/6bg3C2gXTXtXZaBMIhs/QvMm
yfJdqtabpiwwT7ddy5o8rXwHs/FRpP0DVcs3rTBWQu+XJudpPiGUkfnMGS4Sgpcfum2MiS/5cOxG
Q7oLoj50E9CpvvkUlE65KfMm388RUJECFx7Sv6hyjpV/V8P1ctTAm+vgexSYnWf6RUv5Wrw1c2fi
OpkeUfv6mGNpM6nNIxSi68f1wsX8Jej85QbB2GzZY7crPAOknFm9A0R6tN/Kzm3tfQDu1soY7gy/
y7F9sBQ0G28TTLhjBrRp6Pxe+RXntd3pr1jcW2HSFlBRqa9gbm15X+6P5tk3wCon0KrQlrWieRvr
6YMcxGsR5FKAFp0KeLhMNNBzPj1OiTXaaVVgWVS5TVHv08D47OSJAWVQPAZdehw0ZzfI9lYOGpoW
43dfdnYhvgHNm6JBYctX4sfFeCquThNCsImd6yKMj0reANJHybZOgduxWJoAc1azcF8FRC+nfE1r
52no7JChS/hf2XOiNYYKAVIoNpbzy5pw0iPHDDtSwkCe9rUtS65eNjez0e6cpHnQ7CJcyRUuhUu0
CBTayHTA6Sac7r4qD5ZW2xqzrVF7xFB0V5jdN98w7vE2PkjT9IL1xvH6YRMVxvJD/XvJxY0MXkSz
Jrr86Kvy7cXhrsMLJsitLUomO1SPVrb0QlNOtBvhU2M6qziUPKePyOB7LBtHoQsfGEeMRtwZAV+5
V25DEnvQY7WXNIWLi91nnfH/pxQQWjislfv6hRxIaLjBomWAidzJ4rFbbRoyFYc1z0DzMtW6vSXF
930BiHowo0OqUQR2GXlZ+t610SEuw5+T1n2nnYrPNdO/UFL+VDLN8ohxmF/rlZdUKfB3e3630mpn
aa2Nr0D0IzZ+jCpIorLb9dPwI9dG+MiZDRZUn+5KCyCa1YSvaRproJRyJj5jfRfH+j7Nho1Wpgej
NJ5QNR7d6y/9XM0KBo5o+HMzc2ucicj5uBYPw5iKAiT8dR/N1rsdZ3uzcZBAl+3OtXzgbfb0M+7b
WyUYDkmnbns1ODZhOoP71ptN/FK2GSIwZFW+Um0O2RAc5HFYyRdFuDk5naAXEAEhHoFgEBCK09PS
o2hcRRViuJr6ruMREnatKxXN9vp2nEcZsQydcISdhHXm15//lTQ0xqAYOFkm3mQ1N0nbAvgDGQOd
Q0v7lxyr0FiFuTIn942ifFtZ+yzisjYtNB6QD55KZZEi1WErV9kEUjHUEvQdp9tYTW7G1PoR5cqj
YWT3NgwHkubbqbA3koAUa8l9NfaPFDOH0PIZhIXdyraf34P8KFkwkfg++DiWWYUfzaUqJUrsTdq0
b+QGMa/kZQ61xzSvYX3LzY/8t6RUWLAkn8FU/Ta14J8JJ845WvN+OwuJ4pcgSMFtTKlC7XB6AqK0
a3W75JdYg+NVdXdsNfUROWpX7qpNNSc3je+vJC/ir1weOkGqJZuieDxzW1J9P+z7HPc1H8oNZZhf
1Lusb3eJHR9MZ+2IX3pAgEGCw4uaJByH0weMVXvOo17GqUj5lTF3HquWYe+70z72/wztv//LaWPe
RxsVkwyys9PV1D4LaqkJEy+N05uoeZgAU8g9aqSdvY19+Fhzd8z96m7SHdeRBjd16IRO41MqYzZl
TSXINWtFtOZ8TCK+ABB+7DXFGvft6W+ymiwNTUmKYZ41mLnVd5I67m2NqUBoPs0wTy1f3lDHo9s/
36JAtdYBPA8y9JVRPIOGSUOby/B0/bxUDEpF/PxGBszFXG4l/8kY5JUgc/6dwxkQLHySGfiW2mKV
cXKMUh2ZZcvle1e+lDZV6HyPIc5u5RWfXW20NcAxEIUBzQDNWQQUuZb0EFXCCEvmwq2ZMmfSez34
ro0VCZT3dms9tX64sur5KWZRIY5scKczSF7UvYXSx0YhW5GXm4DEm0aoYLqylB1QBrvNdMvFhu76
c55/pawIswZkKCT7sx7alGuRXAQYtyF4ehTDW0ktn1V/3mVmdJ/1/sqVeeGOAOxE3kFBQ6A+Y8A3
aBkWRurHwN5FSYLSvCnf4uX6VA3WduITap1q6+j4BRaq8X79Wc+zJt4pWqpCBF+Ms5ZeXTPqk11S
mzH6g76XAVrXfflRTpheV/NdaKtAmJudrs23kZq4c9WBpOySle/0rLIWvwG1Afg9nK0zurIc9XmQ
y/yGcKrcmsg72d03OzUfrMje4vbzO3HG56ReSRgvrQp5jkpE4GdZ/PTjTGv+QK4JxlCP4NvMbjWq
3zGt/daGtleG8lOWze+9/3l9wy+uapAgaVyC52biRadqITFD2Nx9Gn69jfLxXVHH5zizPScZX0I9
eAhX6Rc8yum9o3ILQL2gOQa0blluhGBQDdtng7va3imp4439/G5TiGYSL1bv3qz49/XHPEdCCHdF
OtGArky4PMvrIHQS0u4KEA+925ukc+7RdY5FQoGyg37U2v51kpv9AMUnSD57mctQCYfnvP4f7gD0
1BUe3mRMyy9alAVIWWZhG8MRzNB00uXxuZ7ND7NI7iVteA57eQMy5YHD/jYq8T+js2bSdeEOYn1T
IOlp09IbXURn1W54NQNpxpyUG8OYN0ZxQPpm17uV7+/LEmds5IVN3MFAuq6ElnNyNG8BUDKKWxQk
5/xvVQrTesSVwmui4UYq/U90ZkE5ZT/6zKy3xjD96jSMUkfzprazXeuPmzY0txnS5kHbHcT/tESH
YlippkDwMEpgQFNgNCOtdZvEa1gcUdJxRNYQiAQ/YixeU+Y4cQ3Rl2SFRHlIxucyuXOw1Y7M9F4J
tEclsneZGnptZ22JIPey37gohuykcFX7Q9woZz+FpgD7RZF+ZmxkYFVohcVEiipPB9QR8zI80CB7
UJFFrrXmmHQyAEJ7G+bVXVA47zOw55K69voXdPHdWcBC+V5RBOfGPY1PTYjOfRAKZfK53mrp9ITx
sFei3pg6TDGj6dBk87fEN39qlQ3+ua92tXlb2hutCjy9wBBE/mOk8i9dzfEUMLRNwl/RzfNKFP2C
Ayx3i3wWtrQwleCePv2ZUxVlqMxhe2lWzmMVGc9RNjw1qvnQB+NDCL4yGdQA3H3oGbkiY31uBK7O
yMYtnPqP3cjgZ4pb6hec08vmsZfKhyEqX+Isv8+dZof/z3YaeduPTuu/SErxr975Fq6R2a1iIhZj
g9HNQv3VJDvYSl3ykKsVLTWGfXbkrJn/XUhFiJ0opDPcAHi+fFSFDnBptpgmCMRqMQCADvC1xX2r
rhEdiNwWePT1Q3AhFSEhgB2Dbp0DR2aRcQV4G+S5Te+g+3+cfdly3Di27a901Dv7cCZx41Q/kMlk
Dppn+QUhWTJBcAIJcMLX35U+dcsyy6m8xxH90C5JySSGjb031tC8z01x7SOGth2/QUF7NergRMfm
nxdKCBcBCOBwYQLNF3pjP89l6Y5FAXIvLEIy53oo5UtAppXS/aZxYJuJZRrz3k0VyCQZzPaaub6b
lA2eRWuBSw0R1wIrs4Orx+eD8IsjE/19fJsDXwc50mIQ8oY2PAxgXFJYBtbPl6ISO6PqkoMXZzN0
CQXNsTtFF3MOx/9yXaNZihYOouc/dRzGWkmGxmG+GuYLMxivQtxNE067mM6WuXfKL+hg3oetkueq
pWBRduR+DiCI2Xlg3/QENNXMgI5sIVYBuZt0zxLWGxTAlhy/Y4J51ATgiecOeFYGdObr8CB0CQ+G
gjrVjmgOeqTSb0E1r+fa3jTt4+eD+qu1TEArOMgNA2i/ZBq3edFZ0EbGysK7MQTclVfoR7eqHoq+
2YPpjcNy9NefP/RXqS7uBn88dVGS2py0jmymfAVqO8y1riA8vwNSj04iHgl0OeDsGIgTEepXJ8vH
Zx4m+kMLhhuaQ30KohGzWZ7nhYFWQnYigT3si3+sFQ/1/CGNRcazCNXQk5dtmOG1LGisZLb1pVFV
HNL6hqruf46F//o6/Z/svbn6n0+V//lv/PtrI+Yuz5ha/PM/d02F//334W/+/p2f/+I/5/nXrpHN
N/Xpb6XvzcVL9S6Xv/TTJ+Ppf3271Yt6+ekfSa1yNV/379188y77Un3/FniPw2/+//7wX+/fP+Vu
Fu9//vG16Wt1+LQsb+o//vrR9u3PPyAP9mGtHT7/rx8eXuDPP85fypdZ5i//+JP3F6nw1xb5N66K
nENHEpoaSPv/+Nf4fvgJIf9GOQuq/cF7AI3jw0Vi3XSK/flH8O/D8Y+K9yAcRQBIw9Emm/7wI/Pf
6HEgv4Vg+uFK9nDl/cf/e/ef5vDHnP6r7qurBsIM8s8/fu4TGEBqHGgJ/xDgruoqr1D4yhTb4lqD
CuDCdRge7ifi+s+nyN8f7x8C64eVLyH8A4wiU+nkA00G3YDOMXcWuTNNvia0OrEJft5nP56yCM+N
yVCzAIWJazcvhU7PmpXk6sNc/jVeH8fn52D146MPL/bhBQo4wLhwt1SptO9obyWyeC/7K19Mex1c
mH124rQ9Mg3LYy9w50wyv1WpjzGiFZqPWgND+tfW/WnnfnyLn6PEj7c4PPbDWxCGMog5+Hja8igE
N780z8kIYZ8Gy/m/Fsvq4wOOff9F+CF+CZPmqlEp0e3KAKwHzqp4SL/6/OOPff9lhsdcGoRKYJUO
IEUB/8AhfxFm65yAZx8EiKifP2dxxftjoBaRetBoUwjSoSyM2ZbbOBdX9Vv9XCR5MkXuCnCluD+j
X3sIvPqQwohQEaxYNEbB6pTeybGRXJxPlaDQEuykTFsG6ylDPgcQ4EASlH7+hsdGcnELx0heAxDY
ytRzVQe2UXbZ+rCik5P11Bf9iU1z5CHeYtezsS9ngIZlapIhzkABpdqMMhv1fvF7r7G8WJAZy8Zh
6GU6MDOZWwY8Z7YZaxPwpyz5fKS+3wf8OFr/XgvLstmoQmeqGwyVUIYdRN2cZRtP8xBe21NA90Nr
2d8Kxt1LHL18I1s4xQ2Wma9w0uudRCu3x5Vf5j314RQ+Z1bfx6OGPSIRlbnjssqmuMhF8DKPM7kl
0DdcG/A9uzdlo2KSy6j0QF2ZLFi3a0cZq8xzvHXXFmWao/+J9naYyXgwSnsL0E8LKgtgEUAmKNSG
0CaZDF3BTLBGLcS64TJzCNtl4zS95aUXAnUayp5HXNjBnQG04ZlDJT+Xk9HC25X58gH5pL5qK7d+
+Hwsjy2Ixf5tpWfXeppkantNVIRhrMZ73gRRK/9XmdaPuVrs296ZgyKwS3ijWU0XW7JAFjtXJxAU
P1cBPz58sSW16CmAfLVMoTz3RnL2zmp93nT5e2EEL4OU99SSqUvE/e8N1mEQPwRrcyhgqDYgBuEW
OWbT+6TeHRgD+qcqu2OTcYg8Hz4f1q41YxIRpqOv8BtKa3rBTBGjtRx//gJHjuNlI0VWVtU5FJsT
6vk3PjxzIdx0alPiO/5qTy7Cl/R1SKYBB4HuIaBpWDGxNqU4xe4+MjJLRWGm67DuGXZ8aGXApugI
p1oUtBC+MKoTL3BkbNxFqjLJjmsYqyM0trTdNxnN1wYuF09sg0XL7++lusRc20Yt+rLNsFS19pOm
9nE/H/gUJVYL89C+gccwMeedD4T83ho6J3VzGaCWb0/53hwW0S8maCkoX8x+N3HaSAgTg2IQqA0u
uBPdkN/LM5YYJiBYgWJGlyatPApuV/PYMfrVZOaJW9Jjs3P47x+2BpeidoNylmnmN8nQo6UQlic2
xZFMeGkVjjs6rZU3IlBwFsPnFO3mg/KPDQEXHZzC3h/7/oswWMmps7wCcXYa2qjwzzp+YmCO7YxF
CKSVWfTl4YP92t6r4rmapjTjkFxwTmRex4ZnsbHF5LjV7FQyBVfvrPbUthmym0kbX/qyPnNZcGKD
HBmgpR0sbJq0x1osz7aCrcGUdXesGZvfS+KXl5NWZuC0DgqZFtI/h2Hn7dQpVD1tfSJ2HJmE5S1r
CY9N7s4YIzT9zgK739OOwR6xmi/Hrrj9PHYf2b9L6lXZ8LJnBAcpbV5bdIf09IzK4cQAHXuBw0M/
bK/cEWKEubdM4eAMe2j74OV4NSNPAuTshI3rsQle7GAxwM1H9thmSGh8c4hraz4x+sdGZpHDzCG3
26DC4WDnwLJYe8x11Gt+YmiOfe/FzsUlYQlCK4amO6DCQlUDsOS/fT6nC2TU36eCs9i9sHeCeIOF
r67GAlaipgd6/9DAuUYxYPSNyWbXjizLV1rKYlN0lbkBL2RcGSA4bVyth1tIWpkvczhke8UlxNqG
zN/pzM9gpRJWKbR0hr12M/tMelzvcgI9/s+/+bEFs4gKcw64qO8h3EtYMSOrSLhZvwwzNBJspX4v
tC0lsvtu7Gw6a5XW86PhvzBLJ6NJokqFJxbOkZdYmjEVcEvXQTiq1KBlVHQXfnbA/vEk5POJYTqy
NL9T+D/sq3oC5J47eAU65uFTrRprp/ya3AADmH37fCaOrM8l3WTqbdOiFR6h2AC0jOe25MUh4ymJ
iGNjdHizj29AwtK14ICXjsF+sA78JIjuokFR82L9ey+wCAzSHzurnDik7G15Wwlvxc1TFPBjX34R
GTqOexGm0eTyjTZqqwuf1rG2sDlm9zcneBkdemvMILiGJSRBZ2Awxu4UbqtP3TseOXyXdgth3dTj
UOcqbbtXa5yiWT07UwWV8KcxuPt8+I8t0cVOlvAXkoMQ6KNN5srvZVLx5kq77e3nH3+kTbeU4NZG
PjhSVSotinF+pFVhbWhXkAeoefKNgMVlBDKYdZaR5pRf+JFJX7K+uD3kQ9hQZNoZe/UzEGR9Cklo
uF+v2tY6dWIemZklfMvqmQPfB0hV1J11EBOD7uqLLwjUpyEROP3emfn9Tu7D5qMkC/VsE+QVdjdH
naq/kA7Srp/PzLFxWuxsUedl1SqMU948DO7DIOlm6r/okyTnY5+/2NdTA7YjoEtIHBlkoUy3Tu1O
XtIy37bW+HvJ6XekyYcBAuSocWl9mAX1ZON4nnkQ9eaV1N9gVnRiix8JsN9RUh+e4ZcZVcI8iJII
LSIv719ZcIqhdmTzfa8WP3y2o0fDHw/fnzeXzCdxNs8xMZ8+n+BjS3Sxs1k9+pVLEJsg2bQVB0de
6yHMx1Xu+XHm3P/WQ5YqCyUfLH8kaGB7gUidWqRhpV+7qYPQwlC/jNr5zRx+qRILnPIEeRpbpvNI
VyHLIXxeruzgFCzmyCwv6eqBqictTVy3AIRwBq/VbWPTE4v0yCQvBTnQDmVzo9CJUgaFymK1ar0O
Js7u6vMZONZaWLJnjIEMrWOaqI0LxZ+GoWxXvOwCqKy09q2bwYux0/BuYRMnV1bJ5a7imB4HHNwT
O+RIG85c7HRDDETkkHVMHViPvYDpVUBDp0pdcP9hTnOK2npshpyfM5GZ5cKAwK9K3aAJd3Y/kFVP
R/vEKB6bpMVB7o1+XxoM8z+N9b7i/reiNm7boL/5fJKOfflFok/gR+SrWaO7n9kXI4r2VStm/8R3
P7LRl/f1ANV4M/HRHAm5BRWJJ5wbUcNQvNk9xKhO2UP8Mp4DarG4O7DG3iazCFtgPAqa+CilkxJ+
iBsYs6m3NhtOwr4OE/qPTtU/MR16LO2Z67xNmdduG0DMbANYq9ncz/DD4JOXkLx8DKC+XOG2Zyh4
pPvuibQnAtp36v2vHn8Y5Q8xuXDHUtuFblNTFS2o0HbBncjsBpaQhmRDxNzGhaNqlXnnjisIi2ob
vlOtJ4Z9CMWzpzL0oL8B1/ZvFFCkGHrx9lUPN7DLqp0riKSbaoeljFKyKpEuFpmC1QD0G12n3fI8
N77NvDN4lMPINDF0Nz24oJBEgz+Ya3hy+A+ZDcHwcCT6QbQ2S825oqdsc36Zq2HgDzP/4c3rzss1
gwhaiothfIOmu5/reUebaVPPxZUep3PBmt8p7vCswz788CzhAU8MGkCX5rnyE9s3vsGw6LoMrG/w
m/jy+ab75b7AMw6b8cMzqK303CrWpZOXj1ErEI1cDzYdVWlvSsPE9aAFQ4nPn/U98fvVslmEJ4J1
44a5WadG9sptO4KD4Q6w6igz3R1DbW/Ddm/G1FVyPEBsI0aCeJzQsMj4yighvO2B5uDKEyHhl+EM
r74IZw7uZWuRj3WahcCGZ44qoLkKatFolyfPnWPDu4hpPQ8Y62E5kFaVMpJ8Kq3NTGwRQXrEuZLT
CDudPusSCWrAChrvATQnTL0ZRBkkMBEo1s5Ye2lRltD7cEP70bbx/8joB+mJGTkWR5b5j9sJp+It
7uU091NZDMEbncbuwffhAkRrxjcNvAzifMwBUcNvdttycjjozJ5c2djq0IXhJ5UGj0TPpc6jdrsw
8/xuTA0XRgVNmwBYhmbVHBWn9DUWsP2/mklArR+29YflnpvOUAjdlanplRC0EW4+NZHRZvQrR455
aRBpOFELQsWbgZFBPWlZFG5us1NvTNPtE2uQ3YnC5cjSWEotM9BBZD2EFi4bGij9WJua19tRsDO/
su5qhLzPp/jYYxYBi4Jg4vtQdkDnL3DQuzSqc24ocTmGKojxpiZ83CxlJ7/3tEXIqmxRyJmbdsqF
M533jsEuoBspzip4YJ4FdQBGuTEG04m7zV9mDJjNRfDyyNwAtxHa6YTUbgP7iucwF+GJ6Lug3P1Y
K4to1ZWKCsPkTjo0JNgwQAI2fWZAFIW3jhW7hpltejQfbtvWz9PJsesdM+CgBZlMIylpTRNbUBKh
lQ6rhs9H98jhs+RcK62mepa9A4cBXB5mZ6ZtfKMSJjrzGFu8fMKl3O89aBG2HGnWGcSLHdzE8Qu/
uYX8Sey5wCgPsJ5AZ/W7e9Pnjzq2PhcRyLPAFyIqc9KxqNd54CVV460t1C0hURdT83ubLVgkZrKi
Xekw304p4+iru5MRm9pvoknxZ4f1r6Ol6IktcGRRLskijq09UOJdO3WFYFFOYGKhQnv9+Wgd+/DD
KH6IXypHa5spZqdOy/ObMtN8T4BP+M1RWsQKFlpSGRWuNoKcTGsNqNIVk6Tb+i0l18PUBvfOJOvH
z1/lyMQv1XfQcGqrIZ9L3FfbAnxGKqDLEsxOfg//iWHjQoFnXPW9Z60+f96v4VEAQy+iRTlblkFq
MaZupp4zW9z08wDSyB16PFt/KNOurS+dEbYmQq7rxk0ExFV13q/tIPuGzRA7NmS/TAoWlwMXLRPb
LkA2WsQ9yInGWKZee8qxduFP83foWZL2ICbNKm56Q+qGGIcI1I7Wh4Kf28W9grLf4BjNHlACCCLD
GQDGdyNxULzWLWBErTE8Na56U7njZ+AE5FYEF7tipSiwtWbVIc1COtWukXvIDUXqswIpoVhVaBkk
1IBnnqI2P2uJaB+UMdHbkWnYZggOWX67wBSdmI0FpPnHKy6yr1HOlWZU4iQ2HWNNC3tGiks4RLwn
MGHz2JMkPPd6d7w1Qzi9JAwlz1evc/WptvSx9beMcZ4P7XWrKdMBLGv4HchmD9OJ0IamGX2DvO18
bxJNrBOh+0hus+QJUncExiqY6pSpaZcb9hpp4b3Bgq2r6v+dfu/fQ7rEq3I3zyfoSyn0mIYUWnX3
VikgXwgXYlnBg8+mNuSDhyYyC5BhjP7t83115FBaila1hu36nTL7tHJqCnWGvNkaevYgHWEaaTAx
86I3s/LGbI1TYgmHDfuLMuK7I96HIFgOnlkXFNz6IvNeIJIRPIGedapZd6QqWIJZDUM6QvmGSkXu
9ZFoA9GBv3WwTqzz9ubzITuyGPxFllSOTT0VBv1+H9WdQ2yYnedek4F40xJy7lVTcUpP+tiTFjEP
SqSN30BUDIvcBGJStNf+xDadSzRMbNmJSH5syBaJUm14ue/XA5rXELtMa22S1ez6BxM/9P1/b8QW
0aLhJm4HGWq1HmVQ6sxyXrvM488eOis3XjZb8efP+XWjEESLZaJgZTSTPdDY3SAbG7IPSYkb+URB
rAuSm8yAZ2XF18j7Niiad6F4ZLo9pZQFK8Jj87UISoExqooCRp0Cm9m+Z8rXlxXoew3kmKx5zWjr
boU9N/e9nstNhsphRyw+73Jg9KEGX2axRyDLE1ujGh/JjAUMByUD0hhTVq8nWq7p+LXQ5VpA0cS2
IaeoUeoPJdlX0H6WRZ/K5hxY/o012ImegPMp7RXJYaGgyiQAnNguxTWOpU3XyfOQhg8+fscFHxaQ
s91swHwqrDOopHtFPKALZEFCLh8TR0CxW7F3qAkBeQzbJ4oyXjlF1Mkavd5pLcQU55PeCStPA1af
41SKjP6JT8Df+gfjK4uAt2RvM2oUEfeeWYMCGuK9US7vfQIVaRG8Vb15VhdArAhqwLK5jKAWExsu
jyZqrN3ZfOf+vdFkSeMYu2C2VqQcNuUBy3loZ5ZV4qmbUsN2y5SWgkEexO3bZm9rfReO47rS9iXw
/2vq7kr6CsOlK+KNz64UX6fmcsDJCM/DlVVejeU3l77l4DNyv5hArOOb3oKnkNUBUj6uXNnBnR3w
8sLddFl3lgX9e21kUWuIWBtk59GND+kOeHspuHDO5E7WAXokLSTrrov8yRhobFWXpeJ3ReOmUhcR
te8cqqMMInaN6OPZes4B/BMc3E7pr9u23jo5Tvi89lcsgLghHOsokp5QF6usfB/rdjUX15WZXeOO
a90edHVgndv3dNX5YRx2VTIFV3C4341lsT0U5UY/vTrQQGxMuaXOtOVhdwYAW9RlO1s+QQEi8csi
tWsOc+Y8GskrVBWpqVZtrW/aMIhFTmOG5qt8t1oHTcG9svOdGC8pAY6ph6zQzPu1MveTevBhrOtR
G4obX0q7uHLYezV+qTjFmrxkOfhBbm6sqiydlUs2SBPOlY/7FG/rWJOKwMmORl2VcaAQ6PrrDoI6
LX1HsytW1DurvGZIlTNu/YNfGrQ8jQwm0hQuFg29c/ub2uTXFHEfjQE8QkQmczcG6TcV3Kl9W13r
fLrsSHPWhnBK7QSkeXp0qwzF154J6zUJRwDy2uCHkzucuSO7IuE3FcjIG+2UwacB8s1Y1CWQ8W7s
CgtAfXR18nxlcCgSw1O1RbWe5Wtph6no0T31yQxxK/oM3DO6FRJ/AF7oEL53yPqGUCMomf0dyL8Q
5c1WWVcjJ/TAEjXetAjXyP4SrdDIEzdt4MWkNTdN57loqqDdJDy+t8wZOS0ckChLGYGNh+NesZ5A
u7qOM3anAtAGHa8+q13ciTXNO5pYkQHmcxBemuK6Ka5UWCN/ny9FoGFBAVkWJfYTtIomIMloScFa
3zYzFqsKojGrEVCfFbjQdaPXhdNvSpUnegQnQkwAtj12Tnc5af1sjWdWjiMLYLT5ym8vFIxgpwJG
tuqpJuULNeq9MmC/4JBdYPMd76rIGMJ1rb2kbaykswO48cm4crIdqMqvlkAKCQY77S4C77UkPDE8
wNSHVzZX68Zw1nlhwTOjwmat7gJQ6e0eBAoDdxAFg/Athn1wEy/wvuoa1qIVDB9M9FDKKgKmMFLO
vaBZbApsHu/Vz98m+5nZKnL9ZuWDowequhdDSXOtC9jdeRO99owgi6e5XVOYYARtsx7I8zAMsRny
xyE77zRQ7RPeN4wGWNe5A4ihPjn4usFz5GDGYLYbr3kKrRzm02HqVc+lXceW1b33uoLKeL4bQ/RV
aWXFKqQ7NT+1bZ+WLFWq2WfTpamHu649rzsI6opzY6RfBhP3zzBcb2BQWAckFk19Dq9VCLo5sesi
ys08pih0aoiRlVUWF/68Yna3dlC05UpeGrOZaHFBQtRL7vNUlVED2S3qvotshr6jWBvN21ReSTGt
rKB+yIonN7NiHyKCMJ1B7T+vaAnzGKyHORd7X/U7ZjrrARKNYw03b69MZvYeHrSfw5eG1w8CVpVT
0EUiG8/mFlPSBmonWA07jD4pSjjq9nbkwEwUoSFtESpqp7ykbfdi1QV8jLG6ezXikJjODdhGQhB7
74/FFgqgYOwHOi5tO2Ywxw4mf5MJDgV1+mXmd5WEJBoUTVim16KdYuah7AvUu1u6WzAOYrA6UuAP
Y79D6puTREu4rTqP5phtmdPAsaa5GkxczWYyCcs9uA5JSEF1sM6qHpMDhYe4dey0bF/s/qUq+ZrN
sL8oZNyEWLnIO4SZI8CdZxUeXeRfC4ba0LyzBew74SzNwY+CUVH3mJM+7xHY6nFvQVsLlAmPo8/X
cUX3ATBiIUyPG3oBNVT7QoA5Cye/TOSQG/I81N2sejfHwby1JaS/4T0ibgrouazLDm8AvCbXsAmY
5B594v5sMqTnrDxBx5uKZfy8Z7O1LSBQhZOd5N2uQPHWrEZps11u+VUVzUFWDrE759led14ncYYP
cPXpLCuZ+jBYERhLbXARHEywre7cbzznZFsqG4pmBO01WPjyfAzjFuxrqDJ7D7C+Ds86puWloBPI
Rl4ZNHdsql/63Njw1oQLerXtMqPcd87c6Vjqur2amwpSTuhTpgNypCQDLD+BLBMcqhWOdzHdz4Qd
js9mSETWbdvSeYXuH9+D9g1hTBuRqcnBCdKAWUv+DQoeF25H48CCLWwg9420AL7P5XowmuaeZ+bZ
4FVJhwtu4Bb9M9zojLBPyZ8yWqJCl8Wozk1Xr1U+VhdwI76051Ykk+eaF1zz2+mAxwHF5cwu+nVh
93zfBEMXe60dRpa2FWhkQJNzx3wGuDFpSpC64c14XZCwitzGdyMwFe+9OfRXBYdNZgF555LkBdg9
CHAlGe5Hxh7zjpjb2qoNUPL7VRX6NMItMnZXDnExMTxatrXNS3Xbh+4ZdIa2TgPnNiBsn2Bkl0y6
CXB6+nBF4bhtbKfJB18Khp7ZyCKLdz0MY9A24YLfjPA1hIrbprHcK4gMXLQF2eSOAYtk83GAd3E8
I6m2gB2JrRCatHp+rC1cy+QsfFLBQLaMmbdB2G5BA6tAL7KSNkTeAtkAp+DrnKl9KL19rSGpVHb1
vpXwKLfa+UuupmkFBuGOKViwM053si7MjZHZERo891STLC497w0cIwq+viKIU0JZUT00QMINJkTP
4UDA14Fu3K9NPus4zCE+yOohyNHhg5d3wh24C0D1Izx4DBGBvMKgempBUnMYS7y+z6s1Ls/t+qaX
ZVDFRuiiOJIWkGpG44i16Y82/F+ZnO+Ik9WPpSad2Ft0mP20n6eK4q9d/h44DazbS9JAOpYY1rUZ
zs4eMmz9QTq261rk3XqE8BzSq9eAOgWw9A1vYx8i7i227eA7K6c0wjUvKvMsFCVqcsJ5cA7zNHUe
WhqJqQztG6UAtBlsj8QWPiDGfimcdUDDUWzGTo8vln1oOw98VnNUdaMP+6TWWPtFoe+BqvDL2BhH
0sVca5LKTiK2hKY08zWBBvMOWk5+PDq52hc29XH1lltFgDCbdd0e5LtSJG1hdGg2Y9SGr24xcpaG
BhQZ3dkJYfUbaitRjtJnXltCb3/yoJjcVgwaT4aV4YLBGyaOZYhWB37XhwV5MVZJUU3snPdlvglZ
39+MhsQ4BqMv/J1bBxUyGgIIc2RbftEiXJahFREXOaog0BRwiCFxvBctbbZuRUSz6x27UNthAuMi
dmbWUoRqBj+KPJt0nQZc1iph1HwPSrO5FQg/3orMkL5YCxs1HJAlRplFOvMOBq2onPPNPNCJrWru
BZeon8FBzZHBINGonPasGtkUj9DD7CLoFmtUbLjtt+ARg8o0ClhrPGS1sC8gS9peD8q1XlTfAsI0
G4AyS8usbqA3p9tdVZGyiCD4hiEvmauufGqpjYv1nBLUaHsvC2DLC28WczcErgZG0+rJnuF+eON4
Hb8PBQ0vGzHIJKvm6UZgIqZIuO50Dcxob8R+RZvLpoESp9czK1VQTUgE6eUmhLAHir7ZuXBl0J6D
Hwp3y2kabvPOYvHoavN6zFC4xCZO8nXV5F06Z3O3w+1pvq98GKxFZlsa6zDs/PeRW5CUqZ3gAtT/
6nUyqippcI+Hd7L9OrYP6aQzuB008wULU+hTgMJZ20quA9zHpBXNPET9fL6gntvtNXPU2g87KGDA
fgDgOM+F2TUuxPcEuX/gwYI2IkEhzkbuRn5ZJ13BtyEPMx7VtRUmui2GXcPa+rYvBnqW1WO25pVf
7mWejXcZk3TdHdJUD+bh2OmjWX9DflOu+kq+zmUvIjqqqwl6tUjrATnzjL7fz76z6+ocgUJdZyhB
YHcx2XHp0HllzQFulET+zZrFeeFp9oV744sOKGpTCM+tWEdvbLtvUca2z4CcZXHPdLYefXVvFqyJ
w6KUFy1W8FoNhGKK1BAJ7ZqJid9DhO4eOeT+YquuHwxw6zeS9nB1M3zkJ6a1baTvpH3XjxubQU4k
bO1iXYFNSB1v2lPa07gNzey8CeAQyFvtgEGbv7cUUYn77NHufLDDR96cezkZgGbNx3VL4QlXQG76
LFT0AFcTOhmITVZybGaoa83Tash6Y2V1yMSVmG9H4nVvJKjCeyNEL3qa3fACm3CGuLcMYSnKs1jV
QX87iTDfkhqlYaMVbLSzIFw30vGTwOT0hgL7tXclayM+YlScsi6RivqPTd+ZwIjXNOalaJ9pZhtQ
arH12hEyX0MIyEtrlIIFQFZxM4fuKkSm3bsoPG3PCCN4RWkItILDGQijvhsYo+eKwxsF5JoaSTxl
Eam8YZcPVRGNFAwtVRF6NtllvrOFHG/yxgBqJgsz9EYqD+Vc5qEtM+r3WfgkAqHoUZVOiXt5Lm8b
XKluK7vSqW7KceU50kCwB3HW9/Lq3FB+G0MDbwCneIA4dNjdVSLDtHAGbSB426qiyhOh8gnogrz/
4rJBPZWTGYAf1V7yQ/zom1HEuDseVj4LhrgqxZM2ygCWfWDJt6zNzqnu/LQsagJkDwYZZZhz4YyC
n5udCc+y2vGSDCXSpdkRdqaKyTlzsj5bAV8QRlADASjJg8eByUQG/UOrMlZ8knk8+uNjabtQB6qH
KSZwBtiHQNfDQ33UK69FpV9n1beyMu96p7+eLE/FuC68yvv+qznkToK8/hrUZx+AHKZjZsFDAlCP
/J6ZBJ1cgKsjnzv3ZRjUty4YT4m0ggFm4OW16nCKVrZTpd4QGKkk8g4OEXnsVOip4EUAGJvDNplF
tetUH25HZtLEmCAGmsOj3HUpti7uoKOCda9m2+tLDX1aQimuNiu7ebBgnplIqS0gCUxrMw7Ze+73
dew0rLuclWXeDLypY9gNYVla4TYHLiepQBFMzC7IAEhkPDEb70H5B18nd4IMmrLAfJ1adxNYQiDf
Hx+6KkN/aYK8++DbqD0GvbcYv5j+L2dnthynsqzhJyKCoZhum55bsyzJ1g3hZWtBAcVQQDE8/fl6
Xe2j2FqO2Pey1WqKrMw//0HGEbdYMB7NGHP5plZ8V2U6S6hvJxG01kXG5Pq0LoLUtPnIsExKImXU
jT8Umu1S1+HgVbl70TjRoa6L6KKt68UdOfO2WSUBFdlwTx924rW5mQtqiWdR77Qb/Za9pR/48A9N
ONzWTq/Ko+kamq4iqKJd2NfqHtDHLXdtOa8Zri/zo0HukzB5tY+ev06/GSZcDkjTh27iZKP5mUFp
XjZTLvsTrujjrlvadN3NAU7JGxWqRxvv48SrF+uj79wwkV4lnlap0u06Z9YGiVi7Yw4lu9zU0ynW
Tbz1iDYl4084GzdHLZ92Tv4ww3e8ZLwXz529Li+MiDUMdjPCTaoHz/kdEPS1pyUgEqiS5UPefJS+
1x2VYWzECn09zAtxsEo5IlkWF7dpkocdTMmyJKZ5uqi6inLaeDt+nbkbvlk0cS+ir/W+cCaRoJOP
MYaqpsfFnau9W+T4J7GB6P8eSsKA+jrN5+0yN6W/mYpJXSbdM13Ftcv/b6ui+CEyg8ND37r8Eq/n
Nsk9myTr3HrXolQgd40DDpQ6T3mr1MvQd+HT0IfN3pnd4KR7i+JaW+4Fp1cCUeKRajTJxWbbCQ78
SvcVi12koxQ/AWde3g0hFs1mxYMWosASAN84JkWhNTMC1GXB9lL2zHObtRb6VixmglhkRp/qgZ2f
s6Zegme3fYubTPDoZDy6XVwv8QEzi+HoDHW3yR2+8+s0Nh7cdcnObTi7u7AuOIUYBReX1nLCl1U0
rGWlLcEN7XTovnt2I34Hqx+MSa6QkdHdAH9ZZVbu0i62byyWCi9KILcz2GT9LNw+qPfjpFRzsBXJ
UhgKzNxagtiKV0fKjoCEqKWH5jXOCcyD+xokYY1EaodKDSHs2sZz94gfgtS3DTFRF5OvU4girsqm
jcyBEuG2QgdpjVUcCNRF5jxFa6hugzJ15oNr8+0mVh2md6YLq7PTGfk7KJgzNlHWFBdlRPZLGuLI
g6JsfpQ1YkesN7EP2FhWam7JUDRn7hmHObixpNx4XtkRoQi8aFykEaADS+DsStbF9aYPrYbXupde
eI9yOHtd1rogMFoOv4a8cl6yVfi/Z+OFxBo3+V2aZc0+y7vpgW+ze64Kl3uuiklnH0tV4Iu/LNjm
SnzoyLhICS8MvW0eVeinqyC4G2YsaAJLVK/4ewW7wQT1jWs53psa6vQ7oTvehwkVYRlF6VVt4q0R
Wayql8FNYDUxAbvYHv5ynS7E8zosH+qVKFQf0T/2pumNT5zjX1NsYytmx+PNmuJ26/uT3pHuQTHv
4jnGi7GvftVyrH74sML4BNm0jvtsAsoAILYy/UAKkq0S0pAsshw4s4epK+g8zZz9JUMlt51VS2Jt
Q/dmjrtpZxssvgZl/pbAFNwYGO1szHSV4SkfWI1C/BQtVBXjryerq3Fe9FWHSfOswfqKtyZdODPp
24SiqEFtcDQN/yIPwnFXh/NWMYPjx+caAsIrgr0Ah4s2M9f8uwVz/pBfYKKboBsf6rG8WG3QkrQ7
9Zu11PtpkZKggom7pWEa2aqGG3pII3MpVhtYv+xe6jE9RKN1xMsU2M6Ej2HXPbE5dmCJVWI3ipV7
bo5BR+m7ctm9D1NRPl4Vzo073zA77IbGGLq59rcwyw9XOM/NwodyOxrpRmz9qLxJJ3FjW+agK7w+
wiU42wWDcCk/Qqc4RiTsLVyrKXQEszJKTVmLW0GtxotRBf6H0dENi+pmiUuigdOSHtZVAbg3r92S
dqw6aiNuK+u9MxfTWK8Kf0QQGvZ1ZXbVhMpDnLbvYZHusl7cyBGccXaC+DLY6ux18YHlwGFE/RmY
5UBJig4umSLAhXuvkoyfimvYu7eq3krmmi6djU3AW7weliWHmFmo234kfs7CA/kAlmq+Y7y3dvt/
30F+tU79xIhqm6yxmnYZD7PQ1jHkRme/8U9XDmD177/iiw36ZwealADcNA61OpAUYp/8dRA7u5jX
/+0P8K+Mi//Yz0fjCNI2iepQ9NaYtJYHpbKfqUHx6v1hT+t+8SX51wXqf/wOkBcCD/D6O1kU2yMc
7LDbpJalnsKFPOmB3afc1MK13njDxRGCsfeEl3h5WrPIeaSTbs5eOGBoXnjRqZo6v2BToOZ0U3qF
ZMlsNz/cxS0f07UIg60XjMvO6fA+sHjMJc5+wD+nKeQK/vfn4V33u/+F0vA55S9WPRmmYhSnKFbp
RLacF8LbmcqIxlut2W9rAopjl5AOartMWXH04nbeKQXCB2nbJhpdGxkncz62H42U0euqKA6bsZsL
0tnBfZmBQRVugfDdH5MVRXdlKqvncGjKDcZv1SGXXh0kXjurnxEJkP22scb8vp7H8i+Wv+pxNEB/
XHp/8hf+6vl9IibMfj10U0T36Xmr9QDm4Pzo4j79Dsuss/430oD/iZeQWu3sB4xPPHRv/hV6S/2X
1BYI4kIgDUSV+U/2GF9s7TGz+3+HEV4Zz6cWw8kjw3c3BJG19Zde7fPQm+9br8r+N37e52BuL1ON
mS0IebVrV4cO/OvJ9qrmSRCashMmyHaicfXzv5/JL/hRn5MmcHeaos5fxlPDVYqi/GrKsYy4f8Rb
hVHBZsGP4g8P6ovDID6RLjLl2k3sFv0pJ/WMLVBmxsdwXO3XSMjq5d//nC9K3mfvGkQNfkfCjTlV
Vd5+M77rJ4sJ9PHf//d/tLr/5QX+7F3TLbEqRBONpy4e6YwrAqHMaP1YSFjfO4sAHO0qxoWypEmZ
hQMGkua7prGDrUDxcPIdUT2aQHY7480D7AQ72OTSyXc1tuPHpYDv+4cP+kWl+exxM01DT3xr4Z9K
msdwI6J1+EXKkLITEgmiF5UWyzaOmuhlDnpCtgq/jx5qv4nPKuVE/OGBf/l1XU/Cf5bvIvRkgZ7n
FDVWZQ49+6860a6cz20xEpPHLGs9WrbvvZbq2sj6OrNfQHzsF8eM0V8T88aRTDAIthH7/yLRrQt7
wbL7ZSeEPbwZKwNjgXe2fPv37+2rI/qpXhVrrVvj59w39UBo+bVRfxboc+gS+z8mGnxBpftsszNO
cR4tOm9OuAWSD4cf55WvUp9dpYsbVdbl9xg8Y2W8bOM3do7pfWXQ2VpZve465pJvSMRBaLLCX/vL
DAt0t6b+VCVCye5YBLX9P3k2EGD8qeAVbYN0IaA2BHAaz0h0bwepqXwLa7t//76/KKniExEqtyvS
sXnWp25yHZKX3PCWRN7hvRVXYr1b/olz9dVz/dRsgW80/ThX4wnYbmCgrte31FtlxYlb/uSJ/MXf
8tm3h1kHI/KCb8vE2TFk5IQv5bFFNf0+cs2fvBe/ODyfDXwmt3SJxuqp147lLpAvWCAOrS4f84UZ
p2q866YuXhKVs2D8w3t8LdD/pep9NvXB5MLrsnocT4UzW99CLYDLc6/QuPcpuBmF4777jhFQE8rJ
uYuscfkfpRCfrX5ipdgzZvl4gjLXgPaIQl8ibNF9rA5L6iYMafGNjQVrqrIA+9j9+7H8SkDkfSpc
MWOUl8E1OE2wwJfYKy+jWqyA1X5G/p/uCQkOtNSX1BR6i2MWOWas7A5VXdNpmW74k9L3K/7051Tk
qmwnv2cSO0W4R1yCvgjHDU2jU2wCGVZJvtRqW1bpmNQukyO9JGMpO0lp/6np+Uof809w+3/U8KEf
oCKSkHQCynbforR3h21V++BAjqVhh6DZv8RaiN9RRgpvQtzv/BqY0al2Rdw427SYzNF2YNazLe6Z
D/5wJr/oW/4xJv+Pj0WAB8adaD9PhFoWb2k/ldsV2DiRjbG3IpWaPWGs/zBIffUCfCpTdiPzVpKP
fSpKS1xaYoYSB6zj7Mvs6osZricSfcp93eGmkjtZ8Yfq+M8L9t9evE9lqxh7kA4T8N+zG9y1fT/c
MkKoZ1fmXpKFnW+SJoDRr1oTHj05Qoxq1+jdBzu86Vt4tGnhwPLL7PpsL3nwVLGT2NkgUj+yqXYw
+pmrsxqgUq7AyOFONn31Ost8fl3S2H299tUxUb1+c19bzfowr2GzY5eZHlBMlbfLkEE0XHWaYtYQ
THA9oT4EEC/O3jT6t0WVxvs/vI5fFL3P/keNxZJVGEPOkCFJN8264aRs18Wq2VrJBhUwdt/9YCp2
raPswyRH90N4pWTfvQ7P7hDi5DF4fnSIa+MmaF9I+SI9CJVpa9s/RmcYtv/+Qb+4Aj7bKKXKBVfn
/j3ZjfNYgDXA4tq3ntgOPXFM//47vrjK/hmV/+PgZ2uYB23UO0e3XIZ9FNrdHvgR+H4czB/+jK9+
xacuiEoKkbfRMAjLcT5ANTY7xJHxXmfqTyaZDhkr//1W+ewIFc2EIoxhkB/jrCuJkfLE+JbhJbML
J52++JEq72Czs7XEGH186vIoUBuZSf2rKZqVFOHeOsYhq7Crj7PnbFTae4eyq6+hkG3u0kyyRLyp
ptxyt2O5hHrvsNgia5Is9n1Ef1xDQ7XIg4Tq0F+wpBysDUjc+DepuUuQiNojrwsfhOLB72v7ow21
czJpQegLfB8Ww3kv4Cm3q5nfm7lxn92mLl8xKg8iHEbmmCVCv04nUY/zjrcDZTMW5k+pEvYjiDHw
pdVFSdGW+d8yGprd4MwTl1qYWfcjxZPz2qfdNSzb695nd1AlSyH7mmxcOEDvvm1/69phEZt6HXHF
dSLz0rY6vbXCwvvWR/56s4xS37elbUBlIgH5Ta6eJRK4cebShkHHUlHnt3yIkUhg6GQ4Atnuifxd
frRB4/S9C1rvCi2q+e/FhwW/mcuuDTdVsJhjUWHOyoKO6D9H9t7HuhheMTsfxtsAstL97DTeWx+K
7Jh18BVYxsQasib30i9LFc6lRnz0PdZZ+xYudfPoDZ53iIO2D5NRz/6NLxaLqIjeeXeNy1ZdeOKQ
qiy6E2XnaRBAjxRvL4S9i1Lyb5zDoc1V0VlkTfZRUpsg6VIQH/JlGF4G31te7UW8sqHLTlbpayhd
YVn+al3M4KQXL0/uMHk3oWrA07ssnE5O1Oe7mT70vUHg0Gxy3abfpiXws8SttXiOKxU9xJ2sOoDY
QfMFI2o8636CHZjFXsVP2QvX3Vz2t9WyNCdGGO8+9T326OVCIc99p/Axs3XI3KMiqXUzWG21X9NM
nFN3CXepwNvqGE02q9AgHdA/5MXbEHsxWLSLGHYj6GivLIW4f+VWHn7mS58WZyVbL4JFOMJwD63B
ryD+e2G9X1obALbgpthOQxzlxyIT/o3naQxKxtFOX4IJwsc+dWR663oVXHGvYAgM/CXvE2sZ+nHr
ihmSWVovXg4l2wWSbyqlz4PjBPPGM9FwyyQf4SbpKntDc7BEW85T9Br10cqH5jLyyWpd2mMm+5Y4
y2JOL7JP5Y+wDPzT2k2pZqFZXUPR2RptNBFTxFYP6bOB7nfVTWeXDnLvJe/88uQWtTdsJzEMIiHi
JBqPY55OaoOVXHUXBuBrRTq2P32zQodkoLX2spb6+kS85bfLHvQVk5AW99zgKoub9TYfGvc3DA4b
w+nZK0kB6pT3grag/6nQ42Vbx8raR+QPxS/f8dILx47gu+B68ZeDCG/NgqWaXtsKXhVLSSpz9AtD
FvGzlRIyY6bW9aBZYB19iFZWYso+ulfMI98GR66vQsLBI7ml/z7HqJyAsfpXd62HHFIAdhObegbA
h7lU1Pmm0nAW2Mi6/tbAKz9apHi7u/Ga7wgVt87/UuRy7hfH7/aDypxpW5WOzXWn3fXNnfLxY4xX
t936hrzcTT/q6W+riPITi9KVjYRsvjPD9H1SLyDoahXmrybsljefV+RN2ql1T+jVeGvlIn7DRX/+
iKAt7rUZ7SBhXefchVEUwkFfVm7hsc0+xswdMA2HFPnez02ERnYoxS6c0/ilDqv+qKWtHuJxqC5W
1URvq5HqfmoC/5lc36IjdnWMnyNDdOUmbtzhvRYQj6/rRkbn2oYTKSG1R3MRXk96Zml+Kq34vv1Y
Xhq7dKoTRACsl103MySv28t8iRXDETTntd8suDLDV1/WknCxqH3xVb+glc8oo6WuXopZhmhhlkG+
ptEKG7VN0/o4Wct6sScv7xLXjVc/absryavKSRAjcHHsrU3YVv28z0WErmPqlO1toFz0muAjQT6Q
6VTz1qeZyY7V6C0Ysldd8KLj2T2uedh8RH487Hy+K4ghwwSjJFya/iEoVfnmAob/itMQCk5UUwva
Kp9+9E0c/8pXZ0G34aTzS469/G2/9M3vFZb3kyvH+jau4LpBQxw1yFNU6Lu0VfLGnQL2vXAIp3Dr
RJOattqPDYzkmUki9QjrwkVsHYmKrmee6sCjJBm6VMGtG5h1L5s8PeO1U/8VjpAiHbu2Gc6GbEEO
PXAjb1NobIfa5VNulKPRJaSj3kW1NTwTq9bUfPwezkoQz2sSr433UAr4sdwR4r6GqwfJoMeYpATn
ljD4lxb7Tl89ori3f+J0Lo60VM12XcsIRYJe76Kow14kU85DTR+b9JatTqVaanhfubwJnMI+rQ1c
i6Auq32ExPUyC8u9L2pT3mkDVSMfWmY77mWVQIqxvlcdImJnWiLJUiA0B8fFdSZBxCyajSqm8gaq
FQFdbeRCCBwbtQURrncy6DmMwo2SyRKarCI/OFexy60SqPYlDuZh2feoS4C0QvT8IxNlc5/mgiMe
6DRLN51tgpeW7W+6RV5ERQw0rF/SKRdcOKJyfXfldR/v5zOSkRXiRgdRFF7yHKfFfSsZUiui1tih
t3AEWqf1vtdRW981qYVgiW5lgV0T+iJpIIpA2bKt/EmxCbnnYcmf3pChPQmqgXh1Y8toE7l1fGIl
En1XfkwNb6qov4sag4vMmJIJk1SpDp7kEGc7e3XWxx5ixUl4raRBIq1MJ8YW6UsWEYI14ZOAKtmP
JIq3on4hyK7eOYuled3a/sl0k3woSN47L0EFJd3J+uV+BHN/1YuK0e701mVW9rIzbRr+7GPK/4bs
FufQ8QbubWZgRAN8f24VSWiI2MLqVPAHLE62nztcxbkBusRaWztp2XeiygmH61Qw7UfS2ciaqOK3
sZzEs26i/jl265SUUdv9Xrd+ubd7tz0Ec1/uohJxQTT679PiQgbLocJscZUTkMmQSD0FYsnvskV0
ST9mzjEL7NLb9LFLi9JVYmy2BVz0Db8/vl99x3rQgdtlB1gv/ryRYla0rQFPBrbO4N5zdpTaFo03
rjfkYJkXGRTD+G0xkPOuCaQrKfFaFT8agsjeSQwPvlmtn7ub3B4yseF2FQ08LpvdkA/ZfNqSveCE
rF/H+STdGhWdiWeFx9s06J9NKKz2OZxDSci3Vr8UZG6YJU0qm4TbFMMgVefz1fPJoYybxVjPY2YP
iBYy2BcvVrvO0dGQz+YROwdaCY1i3PX+MO4iJxXPTZ7rrcrNCBMxnuzbMorrvYlQMGxgQJO4sK49
ndG8IGSP1ZK/GdrlfeoaC5WMxeYatWyyQMvc9VE374bQ9Y52lSlvIwPP/3sMM5RNfKqjVGBB8IP9
UzEPc2LQdv8sJKK0vK7VU7PI6UVTgQ9h37u3nteF0W60Rfm98mR9D9G7e011u74R1ZOf5swpz36o
5alqSgiERe1c1YsO0Ad3y1nMnfnZdV71mBXha4eE640SqU5wuyyQOC6lxm/q95EoyLu6m5Y913b6
rRsy+2wPsrlMfVAe7RUVGjmJK/qiPoqP6Wjck9Bu9oIwI35xuOioF4vHF6qrfT6PAL2LD3Mq88mD
z/iCdsvYQakgGZvTI5BuPGZCFrCTVLM++RGlFs1avnqILubwYxmpCMWcNR/TWCA6mpfRb3be6MBt
C/zpMtpVuSs7F1J7qDRqwyYl1DDJIz2wIGhThg0t/V0zxO3joocoupIiu7O26/xo2TZky5QLccs0
JOV5tVz3vIh8vOu6tTki9USRxkRRexsd4Xuwmmr+ZuKouIc8nl4U0HiGPakTPTXzxEvgm3aL0fr6
suZ++d3KZ/tb1TrxASr8UCc+MVVPg8RFLLVH76axdHceLcfAAg+GZGp7cY4s+GNU6xRFHlfDKZ70
8Ah1kvCiai1+Z73mjssnKxkk7B5jeQibUwwi5nmBiwhlXt06wrcOUM/mXWVS7kuqw3DTqiFGnLPE
7Z0/V9VepmLFr3rUuAMPuMPkQ9Tea2iw9oYFS3AhOmtCIdq01m1vOflTMHjiQqjdelPBVL74Ve7e
w++ptjE1tNGROUXYPT9LX9bw13P45hvcMaeHbDX2oahHFCWCSeekwrz9yCfhoI5dit+Wass3buw2
w3k1xgTbEd7RnRhBJjeLzlGRza8DUXbHKXbzS6Gm4mlGBxrDnC4LLBFQqZSJDe8thMhlhUgFEAzD
b61/TNKKjha4H70yyojN2gdzCz+pbm2YacZyoLm78bs3W8FtFq7tdjBzT4LrfF0uTV1jb4LeJhjU
pPLbrL1uP/rae9WBVR0Y/5cdqOJ6hEDTEWMP9x7TvhYXRQ4oXPpBacN/34X3XK7mBtlA/FeXWd4x
RqBlnVEbzBrCUJH/zsPcoFMqRXYOq7m8KYhKOkXzKH/FobT+irNi2UHtbRLBcsyc6a9qklhgx9xO
bekijdHxMfRalw0eo0fk5s1LR2PHzYJ4D31di12Ihf7G64lg5f6SR8FpeafSO79nq/V+FwUz9mpK
kUCWyUJyn5p0L3C/+4bAob5PmxxoPNWwzxOcFZ2kHqxwB6pQnvit+tbVoX3mMETICCO9ySIw78iF
FMKZGk4zHp8wUVENRlnUoZqGCIeLWhXPL51jlQ8ddJutLIPuFrEAJq3QjveYeTnnkcnyEmYB72Iv
4vfQnYd2WwVKkqbb5ShTxwKkZdP3Tl1tGy76jAHaQfVH7uKdntw8Y4PRNjemXNlAq0zxDmnHbEw9
k9dIt/2Ul+uwbwOVPaR9vV4q+sZbPUbTTWcz3k0ilt/lWi1JU3o4q3hukfhEVxx0njtJZflkRuas
DxBYLPC32/Xgwn44eLDoILdNC0ezDsD8NBHcNQhzVqJrtd0ewUgYV3BErak42GVgnUyXoSAOJmZQ
/AjPWVG028KR85OK0cflM1KvLIVx6NVTdAxKOd8u4YSoniQkeag7E1/GPs8hMwYh/3DW+QWPdSbe
gBDipUn9B2uUiwvihPiIIa+6q1n1PmZD6pw7y2NjX87ySpR3732/0L99eODqVhgCwuMlGHCI9HTw
Wo5q+CEcx/1r0kW/n2RcX6jeCK+FM7XDJjdwxfekvKwy0ZTUX2rpbbB9vysu5TL7h07L7lQKbs3Z
690fVXA1rc7wZkDGXVk8OJLulw+z9ObOGWV9gq3IG1RhgxBsCD6LnuySnrWv57g+Ykm8bmWhzBPT
B3IYv8zmXYlzxJ6ZckKsvoZnFj7WLlVLfBahmn60q5U90u0M+7WIre0wVeJ2HXT+HcaFyBPtxAR2
p37JHZuzYPZT7Bv7Wn7ocnCXRHi+uBOxqkZWY1pc8KBq3oRn6qM3QHnOHOWi7MOeYdMUvgsZdm0f
nCmol53U2r2rnYlLM3StG5OH3SEI7PE00HVNwDTxcI/903qPQYWzJX1rfpE448TJEqn4BpruuKH4
il0ZNhG73dYKMf5pyvvGWrNxJ/HqA+0mFxH65wwECqm3wYJgtgfDzgX2fjKFa41w0GveqIH2/QSC
durHOnrw6SB+FI4eEo2y+jGKjbMTRRo+EwJrTVuni7yE1iB4iRtSNsEDgvLSdOXE7kjCIxgavwZl
1B6ijdbelevqP3LD+E998Y8qpsqWN0hOzrhdGecSdJoFAZpN5uzHEjLf5CnvWFpzfSGtXT3KUXoo
15DLFcjZLtVcO4lPkbxSSCkia+U8oaapnuDkyt9ZrcSl6+T6q0TcjnZ9Xv1nWIApCnKz7NJ6cjZ5
t6y/6CavLMl42sHAFDsB3LqVNlGtYdBEUEV6PI85w2eTQyCHt+4mExqDXd2hHrZ175Y4tnvrXYl1
xKtFHcyTZWyKg/Rms7e0Hu/xZ5ofsLFed7qYm2kTdS19VwkeHOQm2lk2BGE+yigPZUgabFyq6k5b
QUaRj8qnmUCnYpMFongdohm2YD5AVkQkQG5sGiz0ZJH8JpWa7uBc9GBTBhVtLZif2XwABdXZusvn
UkXHogGcw9ShKr/FmTX+crFpuUlRzuZbe+LE3kJWTOk61RQmQ+sBFU6lGO+7lK47UdwbvL+h3A8O
HMZpJp/6SqFRl7CIx+hiecRYb9tGOCgCBMXM6Kh68Eb464PvBC95maGLZX02bjSqIqyahmnvpbV1
VPYwHfvJQso3gufdFMCeVjI18fw6lTYE4aphg+7o0L8D402faYmcp8rF0QPXeXog9kjOLpNZRphW
2aMMbQNZvgM05pxXXUA2nkhXP9gu9/QWyUPlAP1MXdKyIT8A/hnrQmJWHO7qKgj/mq9cYfRy2ckd
tfcYTO0S3w+WZW8dg+PUN88EVrzPHWkjzPNcb7iBfrqC8TmeG2TPBl+Qn1Ku84EJmqHbncn2vh1n
OxoA9/rqzbECMW/QHDTZC57OQbs1peWD5papuUVODkIorGtyCq8mlGqSEKVLAx1jkzuzB7i0prpO
6b6PJ4mLloTs4DzBmyHwd3Zmp+YmsNNFHTPN5ckIE7thmp1EiojGwsAAuo7tW2BDE4vUXVl2UYFb
gpPddj4arCfHk81L2oFrbEOdx7CZF1RbSd4UYIzxmHe/VdGP9rbO9aL5goAVzt0Mn3XjLdYy7lCa
ePy4nnLoVXmwWEmZK/iGXrxOcuOyYHsB95NT0oV05IfAnuvpzI4E/Uw2Tcp6bxRZ69rF0oCr2PzG
H0CEP+oCuj5eqq2FPYGSfnHwAp1j9uqYdj0ZMznPkk7M3mPiXk4bboBqBdPQ3Mc6H8VWrtq9X7M+
yDdArrIGCTPu0+yXwU/XpzOA4rzIezKCefDrEpPPV9dYdMhir3sObQ//+BXxSrn1ADm34TQuZzdN
mW2g6e4jsta8BL0NmPkseh8coCiwbxGV2xyVsNJdSC+GL0JQMSAi6kfksJblvtdr9gRfv+g2moN2
RjWYHWao/s+6Xar96PhrtoXOONx1Yd4HR8CUDLk++uKdEqb70YfL8AHQ2u/dPhXEEgItmoyND1vA
UgISuSXyVLdYNkGG3re1/HWrx6xC2R0Amd1Vcp7/7sSVWT5mk81LWsu7taELkvbKqr93s/xAdSOq
lLCFgylW8Z5PBYYw0LPf67yEIOaxS70t0nZ8Z5de3nu8nk95VPQAf1H3sZaoRJpRrnv0PHIPrcL6
QRFs84RMxmmHQr885zqaGMdYy7yLAsPUdRraD3fN2Bs4EvkA4g98AmmVgsK9EZ21fHggPH7i6bl9
QY6a70034wqBbvtJCwDcMKujM+iN+cVtMIGPepq6wkMqz8YKup8mLvNLGQyojCYVNO5G5M70HSKZ
yLkJ8Wu/0mlQnOgFGG/Eke6jZQZcXX/jC7T+epNjuA/O5LQXYIX4jEJoVPtaaft5qEeKFWHkZuun
ss8AK3LkEWva7pAwhWDDwfrUw9W9WeBd/fLT/yPvzHbjxtIt/SoHdU+Dw+bUONUXMUdoDsmW5BtC
tmXO3Jynp++Pzqw6SqZCcY7RN40GCgVkph3BILmn/1/rW7bPRaaoXLtWqZ1FEerVIat7A25KmVOK
8WieZUpzEXAC/amz7VpT4p2WwoGSeO07TrMUTiK/K22pv1iRDA65IrMXUo7j70Aoq13R9igUPM9S
Vk0ywVh+r0879Yjf9Gmr1qt6zjLYb/rE3o11pV1T1Uz39vQK//qK/9tp19v/h3KsJ57mv0N9/5Zj
ff2avyR/CbGe/vwfIdaO84mynGHbhuYahomf+18h1o76SSW9WrV0S9dVm7zxf4dYG+onYRiG41r8
AdfSJyjxnyHWuvXJEI6hOqbFQqUL/X+UYU0P5p12t0NlYtI2vHkfIiUdfPwV5c5OzPKu4o2+4WSd
7juoj1h2mI5ZpOsWj3pnt9qXvoGpsdJL/J5qnBmUD1VGvlem3i4MBtwLLJEbesD4xtMQ6oM5xN86
o0EvGSP0XnDyaV+TgEqNWgNIkiDrV10xQntWbft7hitqV3hRdR3IlgZTWuuPQqTySmgGJcMGvrmD
hfp+TJAc+qOmvsbsNFYku5XlolRjxCYyjO9c3FOHEhfIddTJqeyWF1R409JMbl1CxL9nJqtglJLa
NZp99KxHcWmuKW9atCFTNkPImNRFFlrgNhxkqQczM8Qhg6twsKhAXWTwnR67QEs+F7qEf1V3LrYP
wd7JXvEDWLmKxG6P+tiLhEJ6oDyjoJT9oko0LqZk97AbzQYHINsd7brhrx2dERPzItVN/3OT2gl4
KVmihBWBMX5tZV1fpCnlmUWSpOGTZ8dUGlVhYRspsNaFWJcejV4H6MBeYLiMRNr84NyrXlLaH+US
n4iOoc8fKBTpyi1OcY3K+eg8stsrvg40VSaKRCSYyTU1MSlf9ay1ObIdTL/C7jetNujPwh7AmTWy
qldOI9Wvvkt/a6FLagLwPPJji1Xttk1UjvpD3cdQ1VvajWsrTWybFn0N6NouNJczqq+xQJhlqr0U
6A+TxeC76NJEO5nx9S55hO7fHOM6K+88E/nvYtTMiupPbNTrks7aKmQSjhf4EME8l215mQuFiobS
s0hOZVWEuLbEZqsH3nCwXelvE010cp0YhtQ2AXCAfOmHAewXpWyTGsI3nKGYMIWn1KZdGNaF/Vog
dY9p8QyyWGr0lPyVJ6ypYO5MTe527NWfEvWJDbbdtbaeZhg30dSN7p2Mnd2QmACL8VZ7W7uh92TF
AAKWQ97Z3wAiiqeQv3UVwbr6Fnee9BduaKZXNrsfNtsgSqj8pSK8MESJ+d72sM4t2WkMF7UfKgiJ
VA1wR2MmYgkqJqcka9j7Mi/LfJkMgLBSAn0uempJ0NqyKBmBpxto3oJ46DaJUbSPsR8oclNMHRW8
ij7lxNGy/B+hoRVAPXR1rdVDIDdIXgua7KUuVKCDqnikl2UPlC/QXi1jPxICTYQBAcgtmzjfYPZ2
1qgTm2eHJ7HLFNGOlFl7CF0igtMeFPBEOjgd2h0UXGQAYV/clJ1pPiSRDFcugo/woi5T97r3hMg5
6ZcddfoeHs/GdnzNQ8PY1T/tUkdewL7QhpXhIqhIOg4uW6VxEdTn3ShpQFF7Rn6mZPxJlXiuH2it
2mwj+lDbyNruH9w2IIq4YlewZ8mjKQOfzn1MQqeoDnHpRM0ybE33zhqjkh4MU3O0zOmp0ARoaVwv
w0S6lMGkO7D7aNkwO5ZMbwwTswsnQsztNFzCruZMSle7IPlTRY1hGC9hFnefs7gpnyXdExBtJgAa
y3YGkDW6dTRlHt2naWN29NXN4CH3C5zQQdxuxlahxlWlvXXQTBXzuh3o03RmUiJQCxHDXFNkCAJL
ceL1WI5hQEHK1vyFQ/tuj8SISzLLDs1jYcryQdMz+UpxunyqDce58w3fuIgy3/kukjT9gk0w+46Q
U2Kvo5w7Ln1DSS3UDFi5C3oPcgVTRO83YdGO2qJN2/7SMm0InxRlGk5G3mRGp9lH/axxNABzEd1J
yrL+OH7X0rZVwCbZ4pHMPQ2rHQkrC5ZF+4aVQ+UwZMRPJcqiHbQsH9hX0EJGMKlnvhSWmZMWT407
2A+20r/4bM6nI3Su4crWNeQlWhLWgAhss8yWjokuw4snAkUknbYCV9UidZBj1V40UVvRCfbJzNuk
FN1gF6JOClYjWGJO6omHN0EWOUXkPoqOoZMQYV9PCnavd5VLk8MorfEMXyWO98JmZrBzL1n7gneJ
Bj8MyTy2DGVrNJirMd2moEkGo8macuFEou2BiQkmUoko9KkxK/nVpKG9bm2NLNu0LOGOKfFjkTS4
GXmT13Ud2N/UbKxe/N41nsFEyK0VGFQ/4JHKAqNt7bwkrtvea1oJDSbA/01rzq7wM5bu4ArIcqNV
LvSwMp8zIfEg1Q1zRZdWSr6gweh9iwacatecJalYjmrZ/6ACygiqU0IrF60+vmo5URV49dN+k4Ig
28QUVH8OlqJecRKQD4XRG2tVDQcSO9KJZlgmJNoMnjNVdLXhqvQy+WJWYmwXlRWW92PNLLNyUQ+v
Rm7JynRtA4KR0tLX73PL+k6dzqZBagntll7QpPviZFxvkrGRR1Js7EffbTCJq+y6Ub5w+PSt4fMY
Ffk3QI/UKSdH9TZysS+g+I47itmqC8KT9kO+iFun4E+UQaZTfvOcdWFr/Rq65nhIeQ3shRL35DLl
VrFtfRHcKP1g3QcmRQOrGFT4flJLF55rpS8R4dZ7uxv7i7KGSCANH5xaPQI71SNYivx0uIdNeCkQ
u12ldaDc6B0nZqowTbTCH53/GEQZruBXaKvMKvVuUZeRf2Va4QS89ONr2w7Vox2RirvsUM7tvTEz
kGnI3AMKwdkOC+toFGtZjJBMlDJ98jH57DWSYreVk+v7mtPSzsRheQhty4KtmDCQS9VT+7Viy/4K
V3iuLz29RPzhs671QLmz5nsgBprsdtssVVAeN4K2zWeBB9xhG6WVPzt9BO7YZo62TMNq3BqVCbDE
dHzlq6op9mMT4U7uC4GAN9PLaDnGrrFPC7e9YIGxdqaqiHFV+T1dcnpg/ZUZZGFG20ZolzT86k2A
iwaPrQ90oHHCr0NQK69ki4MGMtRe2QbwmFCYAh2nFhsaq8HCyGTG0Xht5gEUM4GubEELWQcCqPV3
UmuStchKeS0RrN2UPmUoWUF9B4dIwVIf+rUt8nGTNFp8hZFOTsXC6pJ7ol7CqHL2tJuClaBRl6LA
sruVEUz5AIkYNhxk800j6bjj+XQvnYT2ANzKDscd1ZllnlcoGjWT9w2TUEYFJtVbszi2NC+eyR62
r63Wa/aCLdySt8E9SmfMcBI0jXlL7PGIJCkOqB7XbgCyACv7TadJcYFgvXx2Xa8cDnFFC30XQsqB
HCdldhdRlM8eLcMJvtDUKKqNBAn506f/s9XoNO5UOQztKtDy2Nu2tRaroP/cAEaZKNsvuknB13M9
WMYUC1GvjgilcLnrvXnb2TniIiOPWVR0qwiDXZLWOVMf23wkRtQxs7UY83TXCT29bLG/LmNJD26h
OIq6Q8NSXQxJ7TxQMI2PYcCJs0i0Zskm2d8XgDeuXEnhbqHVhQE6NnfaL7lXtPsebMHGD83Jz1iH
wR35MEWBlKoW+cK1FHu6iuTW6wLjFjEUEyOxpJ5/KSgpUeUNe/oQTgdjC1E18DYIRixhpDCgEEFv
BP3RqVELBZXdrBo0acdILVDyglModqxM+JhCeBMGJLf6G53lNPxhCs/W1zzcChWI69f9gtfEBdqr
Dy2Nn7AzvzR5ZT6yqlNBV5DRQOdpWCC9CliXqlSXDVKalwp54KEtB2PZZFoh2H6V1assUwyuMJc2
NHdSpK+W+AyLNT6SWYLel8Y7FDPfTcQT9MZuH9A1uCrsib3iO8pNxxt6AS3JgPfX+hvIpT6Nz6iw
nyl41iF8GU2hqBWO3g6fZqbewtqr1GNRQpt1I8lraNft1gMrcyClrNQpl+C3bCMPpa8x0lNyY+nf
xzBRPPLpMuthpDz7OZgQRmA5iBQu2NgiziOhbdEqPPi2rMylEvaKZB8cV5/RFYGmqfo8eXJNQxyH
WiqPpTfG6zBLqW/5Vb0uhFkxyqlHr1LDGh7LNEsvadFBSgMvQWPCLtJVmhjqsmVoXA7V6AWbRgjj
WQ0c93GMM2+rGdW0JJexdfSljk/GpY6ZL2BchFs82UOxjC1J7asxR7IoXRE9aDBU9mwjwr1pat6+
SmtqeordNysbIz7YXrC8ZAEYN5lHG8almQK0OPHuKr2rHgawKNhc6pRFbiD23gBD+NTno9ynBu/G
MtJa55oOLkozmEAwp3Pw5PCs8UldhSLv6CpBrEKC4Oc7WWDdAMEnyIOeZrUFGwtxxRTvsVtG7v1Q
NUJnOz+ENjo3Ay5cRHn60uDwdZENfXQV581Iv9Jkt6fa5b0PvfMnevJhb5dF981TNPZuKGVuFA5F
LyCIM1AfppmsjFJDFRtquf3QysTtVoSmMqUkLA8vGBXwVhhi9NYyrVg/VYS66tIAbQGRCvXJ4+CU
tGUDTpVXQ9m2L2as6XdRovU4nzRHbKws6p7AvdiQ6lgloF3G5U3gSS+9yVsMEctWaRUIv0k/bNFA
mQtdcYNrmyCklRP12cHV/XQTh2O1w2E+rjppj7doh6pL0aObVktmLcOcDs//35eupsrO6dLV7Uv5
8v01UfZZ9Zpkf6lhTX/xjxoWvd9PrmqBQFM1S6Mn8u8alqZpn9jOm45tq7apMYj/XcPS7E8coW2K
WI6BJEd3sUr9WcPSzE9A7lXaM8JFr2ISGfq///N7/7/8V3n7h8+omv3zf2RNeivDrK7++Y93rWBT
CYsveFvCUljMJQ0YfE9ldA1bkr64+G6xKesiKvqh0t6aqb3XOa6CVoHuFwUI0/1bCXATQYGxe3Pf
/ryst5dhvedtni5jVlmFBKnLzh6qQ5SrKHwg+IGKZx130+wC7CObBQ5vVMrWijHUl46J/q0QFUrw
sflRRPqXRITXXhMBFGu1F2GztGoKTFq74mwbpna6QQbx0DWiX0bB8CWpB7nsxyiGHRcddduXR00Q
Wuil6iFpwmcCP74Yfbgf0+ga9Oc+SFJBQ6vsdllS+bu0VMz16Mh6zcbZJ+BwfDUdb0/hYxWN/m0x
VKC75Ron7EORNtd2GttYS4J+kTm9AqJSfS4UKmkW+V1Gftl7cb3W0YJkiXo/ECaxkC3/N3S1f8Ze
9K7nbLq7M+sjgjNiMYq+PbgRzbAWlwpwe7R3oX70HMwTLmei3DVWFu2vBrVe6OWXQ44IMbP3clJm
iB6YalVtW7t70XFTLwuz2ecaGveGYHn+ueugmsEoRFWSdRRAsVSuYhFYi7y6dDnHrhF8+oDd24Z/
Db1hLHBTJMJ6sDVMa63d3hWFvf/4ZXqXMDL93JnXCT2uSmvRbQ+D190CDbjAVd0vcBlcU81QF61o
cVnShcAvbDXAbAgECMEdUauqF2Zd7OiabsLcv4+maCBX/96AONyO9IUWIJCfDAnbh9qBefCDPwZD
4xfjmUdFBfrvvtzp2pkL3o7HWLoI2RUV9R1pQW6oHYyouyFpcYsc9RgC1aaF9AWFzHNrqV+suF66
abCKyVvK7SpZ4i2d1N9FsgKTA8rf1S5do1q6tjxCw1lQiTh8fI9/hXTPbYzTdU7X/6b0HWQ58j0b
5m/TYFSFTIfDZuM1wZG2Egfg3v9emrw8jnxIjOh+LKt26QW+Ou2hlqXML6XUuoVinUsJe8/eNl3O
zM1Z51rX12BWD22aLxpa4SanMc5dH//ak09lZtqE1mVBg6bEIIb8skiKy6rmfFFYY43tQge4a2f1
MlAtfMRC2zIPs6wHoUejOr3304oDkBrceH6NFAnTgE/SgmESQmon4TPazHtNr3Yysl8/vloWlL9Z
u7kX88S0gYwacF6yPJjaa4/6S/ivblpipgawi9+JgtqZ2/Kuk3n6pukK3rwEJrNhmIZNcdBkt9ex
VVlFyi3yt63u0Nw1LzoVIwvHVdc8xy849Sjs2YLlZT4ipwRHKkbhezE4FxGoHbajHMaqjmDjkCij
cuiVz7FPNXKIoCeYIGKtI4YGdqdlTSJtiNgA3Wq9SHz1KSoabBll+82VtOpTMA5L03bSM37fU5OR
PVvZLHNQLG9w8kPdtc/5L6VZ6OZMIA2VfNN/acNyJ2v5gObvMxvQfukIohT0AEowDNEl682abVy9
qjH+UBfHImWiLbAuuj78TuP02A055bSpLJRryrpK1TMhir88m++M8HnK2+hURRcIozjYebHxTXkd
i4leCGnZsB7KwL8Z43EzqodCb7aehZ+D0J2wrQ8NVYTGVG5Kp9iRH7Xso+JZoaqFiAHURbem4LoT
av/SSM5vZXg5mNE9xnz1zEv5i5rw3nXPZv8sUxJSg92CgrSxztC8k32iO5djTVTdGIfttdsB7/OH
nkCTvgH20pHsYCGerj2KmEnTkfau+RY5ug6mQ/iHjl01KJjhsROSuTA9fB6ZlxooRhMoiAl0cN37
jFzxi+FpnwdpfHW1Ri66ONk2VfiiVjANfLc8ZoH6QkVJrrB9XDgpR+cuaz/nBNZ8POy1aYl474fP
lg6viGt6LFp+ADm5tLLwgijYQ2q5r61JxzprruPyied5YY7GRpQ1Kj1rkyXZuWTrU3s4W//rbJA5
dYnzxcwPJNmrSzJ50iWzMZRHrQpuczYdLoLZVW6gJC6leowN8R2JQb0MG5sGl2uUW0uQEuAM/ioZ
TMZ08wNdOeISU2sQ0gMIFqnWYIApeU4EOaeEH9R3eGj8TajXFzaUOSMvL9KkvRBKhpo6CwB+Bg6R
2k7hIr7U4aZ38RaJE6xU/WXE7ME2Dkp6kSL/0pSxWlEbJ3yiIp2FJStB964eJfVF7NjlV9MjKrsw
vVu0KGJhSOW6zerPcWI/Bkb8nITZpePInUjkZeobuzzw131nlZsiEM8fP2F9Wm7ee8KzVc5Wq86x
Wr05qBMcrPKLh6oVxYq4QxY9Q6VaQ3bJxihJnVKaGo9al+lrEN/+iqU63jhsVJaY9V5cwL2rMBdw
rjwfRGNdH0rWz0XZs3H++FrFe775aW2YLZl0Xv2ipXl9UI3usk6PfXtNtf5WGMmFTJubeIjXrlVe
6mkB20EJ1jri0oYDKp4vqA/sa3AuG/BvsYPIYPxZDuZ3e6yPmLUvZIbCA7G0dNQljuRdCbA6ET6/
1DtEOg6BNN7G8utgWfuCAttysMtjbNkXdN5vvTRbK/pdYl027F75QDPHjG1vUFIvwyBZf/zrTz2p
eaCfNw4JTYaWNVhxxdYA8XOP48pf1zgt9ppT2kvPwYolVYxyksQm3kd1pYzudpI/vYQgenciGiGi
AptdVzRLVkbhpGtNb4kaEJCsqwF355mLPXH4mucAKoNDKYU15hClsakjnRv8Pbak4aqKpf3FT0BK
y2nMqUZj013nlOUToYRszD+iAU6rRWAG4a0TRs19lzrKciQP+sptaRPQQ6wRKhjphnIqpO7qzBbH
muaUd0aCNdsFDJhdQsV05YFCbr0aBZ4jIsSsHTJIDUonMHIjyGl6s3sm0U52qzbNnIXVmPEi9YvL
aAyP9CBuzHF8AZznL3KTrXSewLnsMd7icPPwNmPAXSK2r9dJYicbvL7qAl0ZZxobQ3QRQ0yqtPC5
cf3bGgToEvO5oHsbxztDL/RFoQCmSAL+Q4H+mX4xmNW8rmErD9HR9NgHThtJcjTlKogp0QzJs1MG
t2GnbXP6iVeeCHh9fdg72doiqUOhY64iMbUECV5YWdZlO+3z1azfVq31WMc1W2yboDTcoDU0/aSD
uuAYmzMvyYm5Z56uqBWx1XCizQ/oV7lVOceLquqor3YpeUeUFf2lj6Bx6ZMOta7xjhFAUeXAgPG1
SToda7KdHuOh/BIK80s3hbKOlEBbP7b28NyD1UAy8urja303rZ65Z57SCP6cdIcoTw5x7DzCgf5a
99x3CAtfRGm+SD24tV2LSHb7MdWDG6SE9TaRJVOihTd3zFCLFHp4WyGzGKLweOaiTkyI1mxfYjC3
Br2dUeIotPBGGyKclmGr1/ceEeWBYnVfTB0wvp4P5jrQsP+EUdbtkkKZtPqBvWVOMadyrEmKkDeG
27Lx/DPD6eQNm20d9HawETKqOUfasWOcF+7CNCrsGgnqWrZP/R69EvwB6wZADE15t8b8Y5nq2k45
7fVJL24ClC0bBU0StQVVLnNewjNLiXZqfpomgTfHDI3IHSdvtPaQiRicBR3Z3EYm7QNzbp7KVq4t
RnmTiY1Rg2DQgrszT2yaTN6bZGbLbQr3QNMTWhFeSCgGnR81nWpioXMReA6yFnVbuUA2THsV46L0
Iu9zVXlweIF0GZnpLHq3vxgNljTibc5c0omznTVbVXn4ZldoWn+w2/azESWAP+t2WMi4v/XwtizI
cAeAFmevdGQvMmYKmm73glrAMhLkqxm1Eq1xzxKFQ86eUkYvlqOciXR/N6WZUWdOpKU3j4n3U80b
pW8OTYAIipqO/9Vjs0zihYZctJUVUt5CWxAvsQnD9iKmVFZTaIs5GpdkSS1bzaDj5bT5Zmib8MB+
srurfStcIcI5mq2xHq3o2bY538HiwIVQn0nfPbVY/42pi1vJdmunQXbbfjahaayrCLFBjRc4L9Nn
La6/dj7rgxjEQYj6xaQQyVqCcBZF1HVqYQAMEXKLxjY25HrTne0ZBllPcQkHyrkxOt3Gd97GOZsX
xMUYKJ3ZHHQNLoarRldagYE2VLMfRtHgJZL+DRbqz3kyQt+UJF2x2NkoDhci5eoKw3wYHZarwkOP
xGas6VZKrtfbX2/m/0i3ehV+x90sf9b/Of217xCPSxJd6l/l6P/6pweZ8r/5H/nL36CC/ecXT3LR
v/zDRAiqh7vmtRyOrxUkn38Vu6c/+d/9j//x+utTHob89Z//+C6brJ4+jYr3X4v4LqPso+p/HFb1
y9//yh91f9v+5KBcxZ7kCNXRfylUu9eq/uc/LPUTJRNLZW9sWFNDgPklg1UY/PMfhv1JxZlFchml
LAfFK4vFv7Srxif+vG65rukI11L5T//66bd/vCYf1f3N914mlQSEv45VDT56DNfLWrdhi4mVU5Vf
oBOQVn2mCDutan97W/mC2QbNIuqijz2+QFPSL00sD3IUZ1i6pz56VlGppSHiiDiWdRJCblf9cuot
jtYfL/JfOiRvWxGn7sz079/MYtD8w0420lo7FgRg4V6ERnHt6OOZj393F8B9me0ChsGBXdH61tos
d+Ad6Mc1K68YLsPCPrNTO/UDZms5VoUqxtxvrksVHkaer3HNvlRdc+bjT9392WLsC6UQY5+SxzMi
1UCFaa5wVaRn1vpTFz9bco22UhBC8Nqgj0jA4cl9obefHUnp7s0Y/XMgvH280/v33ns5W0BJy7KH
FtfnhOe9wAb0GIfxRVbwc2rs5rEWLj/+nncXatX+hc998xrhQNOI7uEp9GSvqomyTLPuqR3rLTlL
C2TFJBW0yZkBceI3abPBbOtlU9CiwHSoudpBZoNPIYDTdNISHZ+ae0TNpL19/Lve34zxw6aLePPD
Kj+wWuzX5roqUVQlxS7pN3hPN7W8auV1Ja+ayNnE/cZW9DND5sQb96sF8eYbZUcpJs35Rr9rKZyW
/VUqijPT1PslbH7ObLgn5Asnoz4dT/RkWwtl37v5VgAiakS869PsvvDqnWmW+7KsXz++had+z2wK
8KKm90pP8nu07EfEGTBMi9vf++jZ2I8TiHTaNDXWRr8yU7HuKu/M1vPEyNRm434UuYUnKjLXg2Cv
hsZt2LIP6vaj5vtnvuLUjZkN/sAIlAjmkbnWNXUf1PZOdtaZ1/bUR8+GPQUJjHhqQCnQrq/ypH3M
/T93PicXjBMfrc62vW0Lv8xHc4tHSe32wMTjpTP68Zl55NSnz8a2NUSFl6iQKij6IMx0No3xm+uo
OhvJY0cnWk7TRkSascNwjdVu9/F7eGKVU6d//2bIal4TqlRXzXXTaYhRnIg0FFupfuY5LTKMCsaZ
JsWpuzMbvRCWWjWP+J4qGp7TzEVQLda/9xOmr3zzE3QrbQYPZe6aXFWsD4AKmQ0WZG1s7KT+vbVU
nQ1XjAWZ2Te4S4rI1bce4mGCvNDxffwLTt2c2YgFEWUh+a2Q6Hr9UYvEukzLp48/+teof2cZVWdD
FZT6WBhDD/etY3lTHhUZrT3jzlAKiDJfSCJd9cUmzqqVrSoXDiymj7/31E+aDeNExOTQheA3w8K8
EIl53RLi+PFHvz+/sb3+6/NOR6tR2FCS7YMcD2UlapAa9Ufn/vj489+/dMudDeTBSN1Wqp2AfuAH
C6dtt6bRvPzeZ89Gsq5aQWFha12rhAIszWgkVSo91+qfLvDvjxon3V9vTIX9IZcUGTB0FruBNo5O
pJErm12BnJa3944twerj3/H+tIG86a9flYpeG92IZ0Cm4DX6YFqOSJB760gG+pkV8tRjnh7Pm2Gt
RYbIXSDJ61EfLMhuQ7/EypE8Jn3i/NaottzZqLbKAQtyTshLZzjfE1Pc09o9s0JOD/S9ZzEb0iV2
YVT5RNroWMyxyWibiLcVV8Sd3UebrlQfPn4Qp17W2fDGn4KnqZX92mvg5VU6df7+zDOextN7P2E2
hGOvBybv5tjbcEfFYId6B+Uq8A7NJNmMxlsatRv73Az7flNUtSYT6NvnjSVlLEoff5GuKw9NSUWk
2uo4lFr4HyhhDW28piiwsLAawU/tSwtDgf9ba7f1N3uoX4IKzMthTQLQU2YlFxrJnb/1gOayPXLP
/cSZ3rGYdveKvON+aSGvObNynBiHczUeTm6vIt+ZZ2Q5sJ4mdHGH5Bq+Fvys9uvHP+HEuzwXpRkE
HjpxwTs2xgpSZrnOzCcgJmRi6ASmyjOD8cTsNdeC+UrcCigr0Ki0YScb+xCFOubO8KvipesUhwTy
2fjM3HJi1My1W1FsZhCDaqhief2UYjtGex6eqa6e+uzZyE+KMcCjNM1bA3YX1XP3Ywhh++NHcep5
z4Z7gLc1I/e0X7etjdHDvLA8STigtbbUM+/rL6z7O8PemQ173iFCdMuMr6B31lfBioLYzsxIMUZk
/tJGRyDLzy0uIfNJhUozMClkASVXvzxITmQp2BIBbiJVW6IQ5AUW319/pujM64ZJA6j3wcFWaOjh
qq+PU8TplBT88e05ce/ngqqCLEbh4OkiFzx7MFmOxuBsFMP0+9+5L3MJFXmvNrL7lB2Nrny21Z+m
eenAO4vNL7r8Ci0jYX5nYvr4h5yYe+faKUFJuibCm8nQ8QkITpdSfiO6CBcfM/0AehSxzPmp98Rb
NVc+BYblqMTDwkpXHl1V2ddluyxHrFdK++vZKQWg9ugKOqgK0sbSyS0NRnqt+yLb6PjdP/7Npx7e
bE/hxyYBoyE3mCRboEDYMpNEpmdml1MfPv37N7sJtteCPghebTJEfwKn1BYJEtPf/PDZPqKrsa/5
RtivDb1FReNnL0U23P3eXZlNJ4FeBF2h8mx60T7AoNt2lnL8+KN/lU7ee6Vns4nbkGwGDOWP545y
ofa+sehCv/n15KdnzDsmCRSs6ZENA+kUuArrO0W7//gCTr3ls6kGl1llB4I8qUQgqQNZTZhqttHc
7s5U4k2HLFyv27WlDWdG1Yn3fK71wOKf1yZnOTjIwxGP4EPphvBVy707qmdaVCfes7lCo0xQnsEo
BTNvle4m9svg0I0EEHx8w059+uz4YGNojhyPIVKTtE2VjWPoQGTq762Kc+GAHUeKkRMqv8a9mAOd
LJC/u2m4+/jaTzzseas/snotdSqzX5s1AUlDSP6YuuzKJ4UIc8ckjLranp3RTj3o2WivDa2Bsmqa
a/zTmw6Ovpr3R5W9RWmQPPvx7zn1LGaDvgJorJYjd8voUaAY2RXcp4ff++jZmFf0iLleBcxJvsMR
9Ni3VOt+qw5j/ZIEvpkHc6evaq1G+NEFwVYz/U0J6+L3rno2mi1Qg42vcNW+nuOKzJvP3W9WwKx5
x9rvdd/GcUY8SZMraxHjEmhN5fXjCz+x85x3lWO1HKxYliMHWLDfdUHsw5fpqDGd2CClrvPozNbw
xGs5bwx7NqTZVjdYJ7rkhzX418gdwRh027EozkxxJ95Kc/rqN883gKQDwW+kwJDK5zEadxq8mI9v
06mPnq3Pwxj1qjuSqYx757aKsseALPmPP/pXA+SdlcicvvPNZScqUM1sZGKzFO3gG9+kJyCy29cD
+SqSfWN6ZXRXHTg2RJPRfWd50xnQHttdLX+wAxsw/Hx8JdOPee9CZqPaGA3wqbB61mM43Pu07tHE
rjDhrz/++FP3cDay7QBMrJ0riCIwEovMuq9Evvn4o0/ew9lqLtLccpiS9CmvG16p2MiWIBdkucLr
1mOVHMp6uoVq8oWtO+LAZcpmcuDfQzO8wi893VIxjmce6alfOpsNWniEntkyGxSFfmgN7+i71urj
X3rio+dRpsFI96w0UZaYY/vIceUA3PXMVZ8YofMEU+TQDiHniBJz33ipeLOUSPkWdABFReyeWThO
vGLzGFMrpBxrhxYLIfLW0bMOYD4RKwXi8+/dntkUgK5FwMXN9bWZ9xe9o96BC/q91UNMP+nNMB3C
Mg9Vwetr+2z72XrAP7fhQ/7ehU/P+82nR9IvRN7rw3qQIfRrfaf49fHjjz51z2fD2qqdUKopH61l
+lMo+vsqaB/a1D0za5x6I2fDOgwQzOsmQw/cYrq0KEfbTvP4e5c+G9atWiEkHWA4yHD4Dn/hmfjR
J7utfnz88afe+Nk4dV1ydvqYzkbpNXdGTFKJRUNA04Jnx6rXH3/HidszD+dMVE1kuif1NWpbgjqq
QxopZ2a9E7WpeSKn5cTQUKxxIFs9Mb6FrbfMSg1eAD4FJgVTOOdG1Yk3aB7DqZdDolSSirfSpl9E
Yq0GHVONPFe7P/U7ZoPWq/VYHal0r1UqFnnt3HfjsSN/QleB0bvb33sOs+GLK6EfbFj5azRgx7jH
Gy/dp9/76NnY9a2mxRpNsdgIksvE1W4xfp356BMHh3kGZiTCoar+D2dfsiSpzjT7Qh9mAsSgLQmZ
lTVX9VCneyPr6QgQgxAzT/87fe+iWqdJzNJylwsBoQgNER7uGd4apwRoaRTfrLLCuaw9cQJlme6G
NsuNKuvz5Q/ZiAdT2lKDp7ZNQbWSZLmaYtAFTWewlWRQdWrcszdC+Ovyc7a+yghrdIsNYRFoLKXg
3TtYUDg9uRRQc2BD2wcFmYMD6GehNu+MX+2i2ZPi3fo6I9qnGaRRAbRdksq3f4QDmq1ADdY57gnd
nt8uf9jGI0y5SFp6oFFfrwEe2saykB253yYlb370Dv9x+REbsWhi4ibKQFTKUGoPxQBoJ/JFUY46
foVMxeUHhH8/BZqYuBbgW1JjvQXXEYjZ3GNIyqjOTrxd2wHRvJu3O16w9SVG2LtoSPPB4IqSXcHv
5wE0Lixs4w7Ofd2HrM99t6WOhQ+GG5bizF586Od/JpBvQCoBbTsoFkz2p0btPGdjhTfBcjhytDxw
QeNdycB+FildPpECdD6Xv2JrdGP3Bod0RaBqNCcgyGnrWKTF9AQ+fip33j7YmG5j+54V2ue7EPV3
cKU8FyPE17r8vnP889wPECjKdhayrck2Qh7M1iU6dFB1cEh3yu3wuB6JQRa947RbwxuxXaUesUGy
MifAQwNFDJnIhzAHw0EL6sbrbpcmVg7cDn6BTl3k12v5QdPuFRyCe5rCG5P8H2xcICcbFFzYYHnJ
79gIhtWyUjslrK3B15l/FweQWaRCFSgMQDvzV50KdDh1s71zoN8a3AhiUHm2Fme4TJFUQYFnqT6t
F8fLrr8Be/NN2Fubh5Cpm+GbNKgfNWh+nO5zWd/mRRgR/bQ0R2/pv+0mzjZ86Df5yDs7TZC5h/4q
1iNXTr+0PR5JUH8ZIVay46Mbkfa7+PtufCd3iiD08DVtOFQRl/+25ZtAQTws9E8UEy7bbGMHMgFw
Xd/XoIjNlgTdop8JE7e5ZAcN6bGmBTvI5WdszbkRy6nFuiGFwh2OtBlUWVIGkjgblPLXjW6Ecr4S
rAwellMvbO5I2L9Id++guWEcEwSXKlfjIIvUft7W0DutPlvaekwFdE3INQrGIQFs/s9gg5JNV4OR
C7AKMt+E0Gj3a3KgICW5bJwNHzXRcCPJm7kM4KMORKQb1oP/dkAn1Lyz2WwZaP3/nYuCAx+wGXDJ
JwuEu8DKOD94mV6V1kTc0enm8jdsPWT9tncP6aQ7QuoUJxjdA5QLHk4xlp/R1wyhtDq5/IgNDyXr
/+8eIYrUKypwtSeNn39fazlMNtchsEw0HOClYcYavH3VAmRUDzcTJroIrZ0j+NabG9uxLau5hvwF
aig9+ZK51g1wOle+uRG2vj9MAYTkcP6F2iWr8qPy+KHP97TSt97ciNuat5CBn0HbHVhuFSHTczcE
xc6r/31sz4S9WboGYjjzsL2jobod0g/gCP902VX+vip7JuKNl61NiQ0XqbuyPIDB+gEkSMgHTiDx
VPOc3gjL3vHK1cH/m18F6+mfXlnPVtApxlDkhbCbkwdgoxluGktcObwRvCDom5hOsfSPdFKPjZcN
5zajN9kqmXnZVn+PXMiY//kB6eLmNgUwPMklqIop+aSQqgYl1Qtyr2+XH7E10+v/7yIXdxurScGZ
nKwzQXR1x2u9Y5+toY2T9JSizt9oyPqELlgEwGp9Zh3dWTi3xjbCNsyhgNE1cFAFqEeXtXfM93aM
/ve2V+KxP+LW+Z+S0E7T3ZozhQ4dV2j79pL/gdYE2osOSoq8717F0k4UPGSQGo+8Bpz3EfiyLfBP
UGe8Q9td20Q9dH37o9AW1M8aFME0OJSleNRwj3KnxLPh3yaSTCnkWCwKAw+p9UwdfleQG6sfdkbf
OA2CiO5P13D44GvAPCGkVvyr/W/g0rmD1tRpHhgUnqDTZH/AiVCFy1UrsWfCy+ZUVapwyyFZ2HfV
+C/dIj9e5eMmpmy0UYLHNUUlY9PdjwM9BtXeGXPDD00gWQH2t17av3Wl5L1qXOTB/c+X33prdo3w
sQawqPMJ+W+SWp9Dy/2J0x/4DILxw+Xxt17dCKE06IhVt4tKeNACRsVD8NZm417D3NbofwSR/T/Q
XAhwD8AwDSnLVfA+JqG8rvfHWzsx3y9apVMpByz3SzJlYBoYwriAxuN1VllTaO/WQ+BfVNMRLCwg
4dM/RjGAOq2m4fz/6TA3+0I2ZtXEbIiATgN4pDwg3ubH3sGBrwcffxZeN6kmA0YDJh+wG6CnW1gW
yJVKsHs1QMztLI0b+5EJ13MKTmxeIpDA3sRfWT28hcBXSBCllIVmV9370WP95wy0AW9qAKXVKn4E
US4oojgfCnCQWKfLM7wxAya2DqKQWdU6DVSISPVvMdbzUcz+tJKRifjyEzZ83wTU1SxvQQSoobnQ
yAIibtYBki8frxvbOHTMoHuwHYm3H1x6BAn25ypvvl4eemN2g9Vg71x/AcszNCTAzrEwsDAqcpL5
z0n9UrrdW+HX+PzLgSxYDfbuCdCrz8AYwoYkRDXdmZ14sn4C2ijDD2sNnkFKPMflMKytA6Cf2G+P
PGUgaXahLeOyW+TKIVhWvWrcjkTQn6Hx4Qt97rqHLLUhuGgdGNrxC6hiDp77kUHpTHltUtW3KK02
3P7ZcfB0ZWBVZ3pNbEDVDGjQ5Q5YsCRlz5dtuDX1xqLNtWfVMCG6airI/42ofaDy7ezRrWxtySaZ
VgNZsw6ipzQhvDkFQEijR4u1JzRb5iFobqZjg54q12oPl79mK1SMRRxnHnD5IcmeQMXgHhD9b+hA
Pw+0/vfy8FsOZyzjs1BeWIUSSkHgI4vcRjx6FeD/ZVgfi8nb8eqNGTFxeJTIZu50BfYUCAFEXQa5
Wm+vfrNhn/+A2EqQmYOy3wNMVyaQGYutlWMNQvOX7bM1vBGQdQZJ1rwH8QtLh+eh7w5gaLhz+r1M
9JZljGi02yCYKEdPe8p6sDUJ9ouDuCW5/O5bgxuBkKOVFYRWeHfSi7PP1A3E23cOphtu85v96d0q
orndSleiG7x18+/N8mmyU5Dc5+UBjOhhfPn1NxqaPRO7Roum68tBgRJwkG20ZJ8gtnp0oARa2MOn
nk+PEAf5DgruIuCHqedXZe09k8hFLs4ExE4OmgHPfoKQBdQm0o9jxXYONxuWM5FtQ+PkalSAKjqF
81BKSONmbUxxP7H2gEFbTzDScVnmDwSimX6iOv9DkWX/Qj4sdmE25LbUzilkHesvu4iJbKNL4Dtl
i/ZOpFvBDLjKy+Rh0mfVY4hzvVuph97r8p0lcMOPTYwbVCel8HmAhwny2PLplGdXhrdnhPeIxdzD
5REu5mX2HcSqIOa28PpIWNP8vOzGW9OxftW7UMF8k4FCoiOZ+PDZWsjZ59bN4hSPDdkL9K1HGIGe
QizU8XzHS4KAf+kXJw5qfYC8RaQX9nL5KzbWQc+4qaART00zYBCgZZSxKsB6PDd3RRNct1R5xi43
zmGet/noJz00npJBy5eucK6r14CQ/c8ZEHIq+qGGefy0fbA11Lkddw9Tv2GX/2DTiIeujR4vDmGj
mNcgDZSB/5SBJm4n0jac30SoBRmILxfIfiTz1B/8oHr0yvq6g5IJTOt6DxrykAVLrLGG6LIFre49
TrUts6ye+s7pU0tyH6pFXsJzy4tacG5Ec5/eCwKi+MsOubECmdA0qKUWEFuCXdrbgsSo2/Pce3ZA
FFqXr44ur3N7agSvr/p5pu7oIVPKi8h56KzDNIBa7/I3bFnJiFvo6DlyHGClcFb0BdgG6APN2QxZ
71Jdt5tRI2752IYpJGnAOQMuuMgC8b0Q7mlouo/XfYIRuKFtVcMkQQECrbsHr5C3cgliBl+6bngj
dAkadeuyHPyk7OvT5FAonYQ3ZJE7m/HWEcNEqlkZuuDRIoDokurMtIVbycz1CT3bv8rZ/roEkDBH
UEhix1AMZ+hsh6Tt5U9bU3h/2UJNJJsQaQ85bkz+TLujN5ECjQX5l77yv7s+f6zktEf4ul7a//Yg
I4c4WXbQQiRpbY74DFE/XFTsmoPF421avrjWZyi9pzv+vPVJRtTbaCbJugKyo4L25WEBBelBZ51K
QDgrDxoEbVBORgfOZfttbHruGlTvlhgv7AgkSuF5vTUuH0euqycov6kEMlzfCBHXgVQ911wBkG4m
ngUaGoiVvkL2M5FWeVX3omcC3aCk3jMEqJ9ABO8JjbUH3qmby8bZ2DVMVFsL/VqczHs/oThlDo5I
AIyMrxvaiHiCgmkWLpjkHjqsN9AxpaBntfZcaGtWjYCvJ6dz2gUi1faSHtb7VjqVr3UWnuRc7Nhm
4xEmYM2bw5kPOvOT35CBYDgNSFFkHbBYja732OU3lnYTsmavDdS8wnnJF+LThF7EQ4gOCj1n9o77
bz3AiOqhDibLUZiGyodqB7TcLJQ78vnHnFnsx+WZ3nqEEc5pDbaQlIIpq+4gIL7MVvlAu5YfWops
0OVHbPjpb27+d0GsantCczzmws5n78iR3HwCJZ33/brR16e+G533Ax17G84EvUHo3Zf3kBedr7S/
a4w9T+kEWXY/kTX/QYPlacrS23K8rp3C+y2y8O7VlVNV0N7ELRTqO1M0QpUahC7esBMCW2Y3Ynii
VkCgN4uEjEszO86h7qUOKJyK42XDb3mOEcWNog1eH23qDA2sSuTxBH4Hu6Sny8NvvL4JS/OhhoRt
BrbHXgNlPy2Gw+jPe6zbGy9vAtMcpwYyW8EnQQvsH6qc9nGjG2hBzHyPO2rrEUbwqgpP6Gww+IKa
9z4N56eGk9sSRebr7GMErixFMGtv9Xs3bZ5YW5BPnRzTD9eNvn7UO9fM0aDICgnXXNzxRy2tc1i4
1+2IJhwttwqciCpwMEKwoD4UmTNBm7nOd44nW25jhGwwqUBQaCUmHsidsNnKPhr95ctlq2ycskwQ
mq6LAXLgmFI3g36MmrtbVPM+zn54XnDx8fz5NRvJa15VfGeSt3zIiGFLV04ApnVcsUACXeflbRj0
J8vt48vfs2UsI4SLMbPG3yTToOfIsHl15Bj0Q7/z8hujm6i0cRK6ZQpZbd8HaJwuDuDJgl83zyYe
jRYLl5VYc7aCiriR4pfHrOuc3wSj5VCRX/wJuQQ+QwgVLJh8rnYuBBsTalKzpZbX/z8P6ll5tHjw
GvbOqXT5y+UJ3Rp+/f9d2BYTExZ38OZ66B5sS1GwgzW/oN3pXGn2da7fPaARLvTHCnR3e91yZhlU
1ezdMsXfNW8I1PX+HNyz5rIEdB73THd60PP4oaZWxHtyGlTzgktHxJrwhYOWGD61Bl1mD0tk15C0
At4aN6yHcSC/pGqQ4yBn5ZTPCMRTp7F4Qco9UnzKIhw7g8grOhV3OQXbf7t3U9lydufPd4f2qvBD
4FaSllaQgpRBd8t0p6/by03Ct5BNflZVwMfInoOWqzlP+PzrXMZYA9JGIlG2YGic+E4c1Jt+Bj3a
ctjBOv/dLtREuNkBcJdZALt4LXkY/OIt4Gpvh90aO/zT5gQC1RVES7Acz7m8x8kYcs6y2iN5+vsV
Au0nf46egkwIwmMwDLKh5zasgDxmN3D9X3kW7PHh/j1eQSj95zMq4ZUeGt1gnRqKRKlHZTxBdTYC
YlvszO+WkYwlYSKg3nBHTIDi4qeQo06yMZVX+SVdibLfLwcj5J3rrMPgadjFWefehbLeWYS3TGMs
BirrhQAPN0UNJXMhe+WHBVSuSAESWoenqPde4/6UGXELHaqGOy0eA85eAQRpDQi+nY8Hu0XXwuVH
rA7z39wM9EL/NFJd55Bvgfh40pX6p2+NT7SB5FJOiyIi/vhLON7z5QdtmcwIZcFo1hQtFmeozlev
c/ojyP1YaZ9eN/5/2NwChSoHx4es2uSi8c++as7wr53T1YanmjA7SrlVigF52HGQY+TO4yNES75d
ZRoTYwdVaT53tsAq58uHJXXiph9OqRtete9SE1OXu16pJh+vzhrn6LULhcpdmkK/LNzBYW74kAmt
a2rAa+cKmXDLqoqD9v0nb27PwZDF3aC92C7Ydeu1CbTL7abrxhpzvFTuXc2tZ79ge8R2Wx9hhDRx
6GBhS6fYxcb7kQVnapPjAB3pda8v2R5Z20YYmOKYS9EupCP4BJU1d9Ivb3sgWMIq2Gtq2hrfiGfH
FmFL6VpSGaaHKQ8+ZCx4mWboGF721a04MMJ4srQGLwfMNIzzB5Bhx0gh/nt56I0ZMDFfHrVUAwIw
pImLk99kwOXY93bwWEOvLxt/Xn7GxuubuC/bhlwtulxBTls5K2Z7OVogd91ZrrcGXz/s3fnTpZBT
GwKfJh7Lq8PshAmUwa8rw1GTMs1OmynkFRxH8/TFy/hDMExvl42yZfjVl969N3IBtPb0WuET9ACW
13PrhUMsWPbJJulNJdMdzMaGb5rILylLYEwA6kHC3HljVZzb3bHUy852v/UVRgCjoyAdtAbJM6lt
5CPTtDyDuH+55TmYI10kscDo2e6dHLceZuzMXdMMineY6g4CR3Er/OBQkb49djNrIvTA+tB/8er4
8vxs+ZUR05ZPKklWu5WyeW2leLDCvTT91ncY4WxV7dhA4xunVGS7F0HiGb02UQEoRek4N/0+b+jG
N5gILCZwks9GJAv6VD2gi/oREl9fL5tn4xtMNK01AXAvGSbeb+Tbyr9VKvWhKYb7paIomlk7/rX1
Bevj30cJpKG1rdez6mjFAPPfQZbsqqwTNSFkvlXj6hrgbMQJiKzKTvuRNfd7vX1b9jHCu8h5QJiL
F5+8G2uxzqL5hwpyx7tfe7LaW6ZZ/39nGumTYcnX+yWpy7MLOttoyLM93euNq45vxDUJXSuwkaVJ
0AgPpfEmLqvP2uqeFr6DNd5YlkwoGVZs4geBSxPF/O/evJxsFF37YI/kbmt4I3oHu6CjBrd0gg5O
FjlozcDqLQ9Dm+0cTbceYMRwEbq9K2oKRQcRvKKkd3TtMlkKsRNeG/Y38WL9MPhp3TpYV5kl41Lx
pCfeEqHT7ybs/esiwGRES9kwQBMLRhIeOjer7qnq/evi1kSKdU6mhTPbeH8CIPbSz0/t1O1kzDYc
3wSGkTTVbujC9GWVn1hmgcfS3a3gbcStCQ2jYS+hUbWua7LRLxBzGz74vR0+OmhpPoUg2T9w3TbX
7c0mH5o1SBvQaFgpL91DKsqbCpjGku2VNEKsBH+5ZnpGEOtB9KUNJAtORHn9StAnfTv5FT8XqeLx
PEBwmXuaPzl9u3tS3YBWQPDhz1WpZZAcLCihCcDRmsxR4VaHqoIWxGcqfs5QyZ3lNxxuIuUMOwfA
rVAxQh1o0EWGrsYlsSMfnLR8DMfsvlnkE9b2nUBhG4Y0gn3xGJR4XcxT6TU3WrS3bpt+m6HlG/bZ
j6rEPYJA8SeWHXzx8va64eMmwGxobMLIhI/q/eARdMR3eT3tpH82PNyElnmrtK3ugWSHRuhAorZC
X3LXdOibS7l3GvPejmHO5vt1H2Js4KiACM/nQAzKwfsFhvEpDiB/dKWVVpd4twUuPmDyZQrM68TD
pHHFIx+vE2OhJtBMT8KqaINKvmoG59bvOTnYtNwrI29Nr7F3d5Yvu1FpmrTgMIBcGvXADce6NE2u
s7oR+SmI9SURLQWDxxhGTTBGgxXUOwG39fJGiJN0XnB1BoCFFA19qC2w0KPl7LrmakqNcK7DGdRC
PUxTDaBxGFBXQ5IfVFCXDbOxWFAjklvbz7OsRYm6oPq7C17XiMjwXNXyJq/S6ypR1ISXERSpS1bg
2D23fjwCdhWldqZ3fH5jLTIBZF4mdJgS9LnULTuxBZyO4dKC2B6dQ4iuo1Xq7FZZqfpOqdjrPtuY
cZMVrWzboWychibQdT56QNHSaS/ONs5RrhHCarAtJJ9RVvZBga5T+7PIyjri87KzdG+9+vrcd0uE
LAsBtWdUf90MRMShru1DT6orkw//gYlNZBrGAJJNfiAOPgRSAn+PG37DU/8DE2uQSZfSBkq06eKO
iXuvLWNLZVEDNasdX9p6hhHJZTNKKUZAfcocN2iaMchwlZ+ldB6sgez1o27NsBHQs/AbNoUBnId0
T0PZn/rKO4mS7920tmbYCOmqkMEsbOInCODqkVaiTzS603YWjI3RTdiY7bS96002RnegT0+y4bFu
9OvlxWhr7PXc9s43l2qCJnYHmCs6Uqfbgrsq4g7dO91v7PMmu1njpW7uQvUi8fUPsL4cCb+nzI1x
g0uvrItTx4jeZoI4S9MABx8Ww7eg95CVmdL2eNk8G45josRwfy6bpS5oYuOFb2ZvDt6CbNb3lj+x
T9c9Yp2ZdzPAlFVKjYJbMnKIH7hu/RCMzm2aqeuuKo6xDysfuqgVb9YAC26gHxv3u53Yv+UW/3K6
N7FiXIUVxMhxe5uG6n4AnZlDymMJe0UWG95K5R55yY6B9KOiot9yUn2iE2TAUusUDPnJ12GiS3Jd
czV1jCDvcJ6Rdo8TMneHKeJZQY4ubsdxOIjxykg04rwZWtFxLWnS9yxLcr/JAea5EldMTXCZhHSz
ZiFGr8o2ZoSeNJjNp7pOOO1ernK2/yDMurSe8UMD+mJ3v88dheCvGdtLqWwsJ6YSaF33kvmIQXSA
kbt0dt+Y2mu33BraiHNIp07MWzOvNufP69BBuMeRtDW0sUEzwSrSNdgeuonFocofBFXX3XRMXBmu
nr7ljSGSQPVy0xZoEhnVP2DOmPU/QjX9jl9urLMm2Vndln2zNB2yKPN8V/GHfjozdCCnfZaM8+fL
rrNlJGOjFqJlPmjecQFNA/+r5/XiCyn8ea8jZWt4I3rnmhPLmnKgiol7V/akiLKq2Hn1jfPq74bq
d0usRcZSyTJdw7Z/YrO0Dy1Hq7RSbrS04Xkai1/QAa1PgNJV8WVrbcyICTOrysZzgVuhYHcf6ZfC
FqQ8TKpu5ogVTnDP8rJLo0aW7fPl521sVCbyrCv5kDeDQBonFE8F0zRq0/rjADjR5fE38jgm+kz7
LkRNM+zkaHAnH6cuHUmsVQAOaqbBqZA04+RZUaWXtj7IqrKuk/9zTcIogsOa12aWm/g5MBaT2/8A
u/PBK+0XGDO5/G0brmfC3+q5ZG0GjpXE8ysd9fBsKJOG13HIU2IsLiRDCz0ErrAkOv4bpN7lwbb5
Xsft1quv/7/zbLfXELQR3E0aPeRR5eOtR7va4/ncmnTj6ABchZWBlAshT9x7EHY/2aw6WwVuSaOP
5gW3SYBR2YMEbXmwsb6AC3/irFs/ZdbnlCroes2HjNs3102ysb5MU0Ura1U87QpwlsqaTq8oB4sd
gMLGCkOMgwFkK0Om8jYE25XA7tStE1FlS+MB1ldAkT7wc6uJMmbZXQxqHP956stQ76Rw/+4Erolm
I2098SJEfgusFx7kpqjF7rldtde1Srgm5mxhbUcCXgSJq0rnY+956mkK5XRdk7Vrws1wKRbSyjDx
gZ8eWhEuUavsMLpm2l2TRM1RnTMKgdjGLOTxnLq3SqTDlYMb0ef7FivCGYPbLG+OxCq/dcu8l8HZ
UNlwTc1Q3PksPVgYXWOv4t1yEMvyhIvHCynJS9CirJ2JXxZvbpuieOnQxO9mqL0pC2QquiORh3SA
hkSeTK0ffaW+XLbn35cE10SmoX2zUSngAknd6+PvzmPdnXPekONYzi22uOFso2dxJ6y2PNsI2nYE
m0kmCi9BJ/sMyHz4de0ou/wlW2MbITvV9lxIwtBjVHPI3wno2WSxTZW9Y6n1XPrfu5Fr4tJaqVJJ
LFiKCP114Pwh9Z24VeGTXdmvV32CiU0jLVri5gHr8zTx7GBNTQaurWovx7r1AUba3Cclq6cWK2Zv
5XGY28/2MnyYlOxi7ZT5dbNgYtRAFyGoY+HOkw8fXNc5OVzuVHdd77cd/jYFxtYrWLgQMSA3b9Fw
kocspKqILNe3AbQj5E5qELZ0I9GxlYrqPAM2CuYjOp/zqVFHp2/mG+hWhbeFNS+fMhrIG7GQFgw1
wfKMRu80zkTgJMIf/E+1ar/MZNGntu2yp2Weujsxuug/z4bhrnND/6lwWP0ic5Bd5iK0IwpZ+yev
TQF3YpTMt4EMiwdvUOU/VJf5yQ5T8VT3A/aPLnMOXVhOJ9Tp6geLF8st0Moq9qe8fdGTRF66yiHl
gOLp3TIs4OdCUj8f73u8NZiO0M0SFuV0qH1ZvdntUj0KqDNEsmW4pQ8B2uoigQNwegiFA+FTSdJ/
qnrtqnT9UkKVE03IEQ1AwwolSP6NZ319Jz0ovwZBaz0VNLPAEtoNNyPvIOruM33r5a2MMkf/axNg
SftZ/uAVSotjPlnx1FokAZpJnlRuewdlNT98a1n+WcDElSjV6gNLF312Pb1EzF4sFqeNKg52Mz51
tirPFqvs+9y256PuIJXTWDJ7th3WJgxAmdgZ0eer3SDH7dY7Q+jiaXKg3YNus/xQD2MeTaK+ZV5l
n+bQX44EpaevdFT9yW38OhoKlR+6CqhevSr/ksUnTxPQDMigk7scrdqxM9dBjMzts5NbH7yJgo1z
EN/TQH3XMq/vJ08OB6callPA5irxp1DceF44x83MnSIayw5Ctj1umJx4FeQ2A37TNPaAsq5sY6cd
8iScahF5w6yquFl0cSzy+V97XtizU+JyCp6kBRkN5kBx21X3IIGSTyUIDRGfpXfWQeMc0L6A10eG
KuraGShGhoYg1y6sOE1DfXL8XsW0rpdIeujxdlWLknufpvG05J8XCkXMr0021E9VNak4Hd0X25s7
4NnyEBJ6UOE+uMV0UsvST5F2uuZu6Ss+I9FS+1FaDwJUmbKPSZsVRzXXGurNOL0f1RC6SRVkEl1V
Q92FUWpluAUBdiE/4yS0iPvF87vwTlpVKp7lLPUYuzWB2cI5850oGGW33OZBxYY4DLO5+ySXopvQ
mehmrI2XkhByrzw7w/wDgH0iqeOQWDZdwWFj0OofpAocNy5GWZXHwu5QoBAia36ErWiiqXdB4umM
TfmGFEA+HQsE9kdhd/l4HGiR60TOY1XejnJZvsKG4UO19GEJJrLZERHEHJ2HNi1ofjdom9jR4ITN
8+wW/E2BKeYJ4dXriKZQFYnaGfQQnhjzT1C+WlhMSR9Ar9bxbTvp2lJ/sUeWv0F0sbqpcm27h8Hu
dRgtqh9B7zE6zlkWKeTJBwiVz0dG7Z7cCK4cLEqszlHeAdWVB0lQmw5hMgg+ps9o0dJBJLQO3cM8
WWOJNtfUXas1jj4p16nogTt+y5IZOawniIOMz6j32m1U9v6UQnA7aNVjhuOlPPX1WOiD8PhgRxZg
FCVo1SFJEzO3ceWHKWe5jGU+1vLY016oh4Iq5h4z3kpc1hZV2DH0OfQnJ++c8ugvnj3GGpHUnnEx
EmFUTnXYfs51MS9HMVYee6Q14/Wbt7RBlgAgULRAcYCYOI+khvjf7RTac3VGr73zteZeOH6kvuvA
1kDYKv6xKH0tH9JUtvh8V7ZjHYGmvf3JkSIZP4p8aYJ74VpAgxZsCD+h0ZUHDw3jmTjQuoE8qSq8
sXpypcoc3GzdQTy2SMJDu3lBVeuu70b/Pg8HyXsoU7n18OBXKlRv0IZruwj8I/NSRDnaxpkVdX5f
TW9zQMLqzGYoFyICm3GZFNBedt3dk96fB+Q6mlDy/Eai5U3ddNgBrGdmj7U/Rk6GmZPxEtQKxf6u
qdz6azMOqMBFgYYgOxYhOc86BjtcYX8seOo6schwiU2spbTlKs9GPLDruYELTyxEEGe8pm9N4DSP
fupI0OChcPHDmVvXvVl46umXXNCOJC0XejnQxsqxt0w9uuXGrlAPXRDaLJ7trBBxC2LxImoBe0S+
0ibkyQ0o1qM0aNQY6bbqdRxmvpvGRQc6sJPbTqDYASyimiLZ22Wb2PbQVRFxagVe9aHAYFPJ6wDU
lS3cDfjHMbit1aKzB61G959R+7OHOfacNpqxXPCbUqjUPq00xnmc9+mkf+RZq/oblS9LFQ0ZXufe
T4eafJtqovSh4k5qoVSMrPMzwlRmZ43WhO6lgpxWe9DdLL0Y3S9hEFme3/+TSl+Tx66CHPMppA77
3OaEhIjdybUiOU3eh7SZB/cmH50AaiH9TO7mAPqR8eQGo0YhtJpxkCAsDQ7UcoL54AVOJ85LUfTu
69J15RSJss9UVPe8H8++WDrnxsUZDqap3bl94Gqq0L+8iLo+Qcy9TyPhqyKIpAWSzLumYLOdCFWX
9itR3QRglshb7wglxlocCmsKi+eZVkomypd5cPamANt308wjkAR5I9RZgeOPf+SMkT4h0qX9a6DQ
lhNhFWcg/an7pvjIFr8ghwmpvhBkcdNQl1j+10Ij0mr9iGWahiWiJ0VdyuMpdCbT3lZe1ENlo3ga
hReup7qhUy+u7U3faw87Swzi9d6LSa+XV+rRwMJOypT80rMOBXeCXI8bZ1U6PvC0S+mBhd1UIJPp
uPPBJaOCnNSAfsjjVDE2N1EqOZg+GLP+pRzMH+Ca8eB0kZ4RF88gdyI1fCworfbRBaFx+QJuyb69
aUjL/sl8YjtveWiBDuUgG1ePX8MeN2woRgBUyu/CZSnLLIHKjO4f8lz9H0dXsiSpjgS/SGYCARJX
IMk9a18vWFV3P7FJLEIg+PrxnNOY9byuzgKlIsLdwz1U+VwbkGQxbmv/MDZIX4MNY+ktT/oeufnA
wrpjaSOldDAjW4c6b7AVytcMdcTrl+yOFMDucFgqqDnWoRiHDBGyvE7bxSzhXxS4och5PRJ5Qv8d
q6SA14IHPVGn6q8w6MbrUmjEcheRUuK3jZex30fYXuieoXgqt7xw0+AfNhEVYxJpQcen1RuxXcgW
LAPvANhhIVE4Rm0akt4IrMhj+eF5kQP3MKgY2Jv1ZVCobJRCQzUqbDDc+0P0EVUv1n8KvP92ZopD
0sHoCFOSsKyr4MSq2ettOrpxnfDVp7hNHhw2v6NL3LTyKVJ+G2Y9NgZtssG+XwGAjZY+s2Jk1ZXU
Mbcp8fEXrpQjPOCwhRM2KoOp96qXqFu8t7FCb7RvkKvn7eOeDeqmNFxcEzUGUqYI1PEMAg7mcIGb
nVEcgeLeasmejW5CSiWr/TUR9VJE6QSVFKS2VMQbRKV3n78ruhwzf6m2N+aCHYehONb+wMpP3omI
QSRWTCqzAQIJYS5DXLvHxd8TmehtFD32FCySQjFOTPpfH0yrSGO7Ahzrtob0ifUmj57WoqSoQPM6
dN+BRJXJW4tURvzzpl0yUyyizYZB+ogN2cgy1AmNXWAOfoEQkxyRLxVNCpwd/rbGJciJiOiu+GQV
SuARmNZaI1h6WbefZcN2TyoRbBOlM76V00VEPGAJ32Rl8tkGZD6hSUBHZ5s+0scC0X5D7heMtAev
7NcxXcCCxK9oMDb5GzBT424OvQnnX6u+HOABtogybdXScPQzbK7XPbeGVMd5mf3yGi5ecTd4Qmf7
VFWTXPcF+uzl4I991D/AEK5hF3HfXzxgApH6EPORwpM1VLb52/O2ox/+JMbqrcb+a3zdtAW/lmJz
WM3fwdi39WGrwJXCAZ+wdd81iJ39M9WsVXk1dbZ7nhW8z/IKfTBLyRqN5jy4Xte4DqRh6Fu5icQE
o0uo0fNYchJC6YgEzquhKI2px9am3s8ChvtHxSM1nPFtbtzLWjaWpgUFu4JjoUEz83BQYerFZrTZ
KGA6m1esqKFOjjHr5bG3wsR06c1C76Z+dXnsrMfjRM7VSHeSQ7X3UGzjFsikDRv0qP0yO/NpQ9EX
CRoEVT1vZo7j545vNt71TgYepsjRBenYBeYtanxh/26DqDzoh4YCLZjurD2wsBI2g4OEMScSyXV7
DPU6m1R2xtkXJWGLdu5gLmlTb9buQk05jXnE4+FRbp0miZhpvHx0flVGh2kLe9i79yWb/iG/xXpI
HEDJuMYNQM7UN1w8lVU46YMrIa3NCleGf4M1Lvwp9drRB9AJ2VTQXElsO3Iknu3LFHdqV2YqCKWG
nnCqoyuDXitGY1+ZZRfjcpwfbYjf+RhiXzzIQ/jAtr/FtuB2zJjQwZowvUmSsoLQKoOnmGaYNZpJ
9IkZOufee6SK22NRKT/MsSZZqz3G/zU8o8RZ7wPuVvAk/dtPnFUMzO0i0fF6ooZkvduIUt8bMXGc
K8Qrdalp7q4tAQNsH+/8jcLm/sOWfhhAO48tMXf247HxDwv00Kb+aew8thZrb7OPxW2YkdMoG2e9
Lph0N9ukNIJBXAp9kex2vJp9/9IKQ4M4QSOk+zU1+MliJ8d53lSCcLOeUbyOdg0+0anJAW3b0FTl
X4UtGpItcW9cPiPeSx609s1xrpsySsSKyvEVxm6Mv+Jy9M2zLSvNn3XHMT8rOmG0intvzjit6Z6j
6WhTo8OwSzGWiwPeAn8Y7VDMELr522OsVLccMXpR7xwg9qm4xmQangW69zLtuUJ2r2dWhj37mc3D
AzHMg53zvNmd70PKmwZwR0GOXTcsL5Gnrb+LjI7brDPTnHBfM34ti7ItsoCrSeOPB59fPV2RKJGt
33zgi9Y2ydSW+nENUb13oRtb+DQP2lzWkkO200ek/IXJNr6JAZA2WPtGoA9S2CHOX6tPzCfqPKpe
iwv4gdsRAj5IZxaaLB08uqa1Hrs8Yk42WcQHUqbxoqARRtVZx5tn2Wz2M6KphkTphfsqsXSJFOyn
uRzZyzDDJyohzVjKdHLsbhGvt2JG/kMQjHROW4mCnxJdeE+1KHoIdkL/v8o3kUysvwCG8sPBfxyD
nruddSA5k35GYCxcCocmxO+vwxFKyRbTRjka1ASE1WKU8gdY6e6ioGIV2k8gTU8Kdo8IoZA8Hf2A
ZGh+y0tJqP8QNtGcICAj+CDVNNZIWQ0GDJLrEqAu2KreVfh6y4QiQQKQSNiGDyyoI5WGRsOQgKh+
QnPQrwIDe2jpCRfD9maDPkw3TBRtti6kOWCObmU+YAq5oOCbfVwW7t9kph8AZtUhmLt6N3Da7wSd
3uIhfJhMW+Q13OBOukIQV93WHppeRKgkhaxGPMdo5Qkt4faeoR/mD0xPG5AxCDr0EXPpCEvykkXm
YZt9sHNENPC3LxtWp/1SAHhwwyfmgUenqTjeT+Cr3Nz64m3tSxmtE6bsoHyMSqBgjW+U/HI4didA
QFakZmyrTASVeWZVqN5AEyt/B9ATnsg2DskvHWeV2rK5FRRjt2o53Xum31I1YO2YJMMkvXSNV/8I
jxfZJhygwbNbva5LKFwAsq72+A88a5YMi1DhM17NeCNd4bCO27EXq+fyL6jGPhk1gs8iqBATTIP9
i2d1xRBaJr6Q1EiTRs0KsjW/RNQsarJXzgNuCFXDC7W0IkMYHAatuOxuLSsw1jj7Lp3qs7gJirQZ
Ybd+6qZ1+qg6rFpmFfIvivQ+Y6bL1vDMTQGQ/AGQV4wQmMguu0K2LwQF4zCrBjkniG+Ay1eHPXQ3
/8dEMQBInU+lCJ9cB2pLlxTTUmdele7OtFVnGm2fkg0Il/URQF+b6hQBaNqI/89JO6Q4mPuRy5cp
ds+Ulw9j4U5BiGmpLmDg7s3dSz20VzR5b0GxPkhdfhUTdBMMzUD1/7bTYgBpl+nFuvDn/pdJ3Yl0
1fEz2pn2CRfeiYeYAjZ/+WxDWJei4HVZtI5wdWvH/QIr37RDFMhgMOqRqc6YUveVxDI6ARJaz5Wg
/OjqIIb1TBh+MaGA447h5DJS9Pum887wT3xnpXypEPGcCE3eaxofOxP+7UTvQUQwd5mJtzVFMrZJ
9OwhxQDcuJvkpWKtBLuFhlJ0y6GZ8E3rLb9U63bFfPiEVgcoSlGmQcmO8VJkUUvQviDihRXVbvK8
v3yt3jEe/qlchSwTYxO/L6+AQj8LQU6bh9eLlcT/pg4saskOhNE0qtpvQIhn4K/v1GNnsoIw0ua1
lKBxUfjgxl89ATVCTYwORUP/68s+heF+kY4jeaRmLVOg5zdJ44Mz2wtmhitwic8iin9tNX0zqt7q
kL4B+YDRt/iYKkC3ZGKHJrzrlurHbu5fY+PmlEUtCPyCj8hz8LD2EaidFgAeXFmlVdvtl4l8w22Z
JXHde3kU+PLgyJwErDoHCsRXPaKLQowl7DXuVqvRPcic5MUYqGSr6Vvnr7BeGbC/1R87WEJj1z16
3MS065ogRwF47dr4bFW5Ux040rgmRyC1KCz1QZXFvrcIQAFwYHHpkiLpxJhC5sUSF3Re7mASpJfN
4PYYv1SJJ9JGw6leykNhhpdwU4cQ2C4qTBwlbu1Marg5baHMV9vtZm/66eFYTPmC6wNJE0hCom4J
kxkJN0EbvHjor3GLXCWSr3pAW4XtPwD1f3PWlTs20Z8quJcg5h2kHt4xJEXJsNq8w8+iIGc8weGA
uu1Vb7P7c4dj5FmDqCFLkMh+eUV+3dlBMl2DGKg35BYJxDAtgu9NUdWHsGxfRtO8IuR2TKHY14nf
tj8eMgZtBGF61Ed7R4Yb9yssh67FqZLekzH2Swj2AVnNSYvqjcVgVe4JZ8TxfYCGv1yKixyqJimF
OjdSZZKrfbfIfCmrP/Cn2kXM2wEDPcfxhKoJM5Y0Yn0aFvqgCveMkAiRAinLyk5kfo8pL8T8vFTe
d0WHIdEqwhAAUVXSoftKYM5TA+hZuoz25s3TdYPrui2zcQs/UQSeQzbnAFRVIiFLO7p1e5Ay/Av8
Zg+D/WPpxC1e7X9x7X2NVXVylbkFzj3wbtsSXmKEUTofET0h6Pwyhxp/Vh7I4m61pBfLu7/OlBk8
HDKJIgV4cP5oAgk3cpWDdX5AMt4LifS+avV7v0Wnut6yNkYG5ciRZ7qQpC5RiMMxeqfddCBRfIEl
xOs9l7dGYDLWKc8eIu8og6EQ1dF/g1cfKkIOfisPwEIvHSlflW9P8Vpnkd+9bCzKWzC+4Ot2zvAn
5Nj+4fGEbx4Y7w7seuIoe/RQG5O1LHPZziJFfvJ/Xbwdh357asvZT1HXnhurbkQON7qOB363c7db
A2U/OfojhlpcZs9R4HKAMtcqEnWyBPSr8ZZHjJWfxSxfgq3YYVQ7VLX67IYt46RCs4vK4PrgFbjK
FX3UlNT1/G/EeRcLSavAvbiy/9CrPLWyyy1vjm3Nd1L0Jx/NZuNPx0XQ4xCzq/Vxe5R+XABiVbnv
V1nod/utQcYQWR6hv36vGwM8nl58r4ciXmNW75CsjCKELFbrIQyun54WUlQARQCTQnEbpAy37/2t
QbB8hFv6DiPadVDAI+vQfk7UPY2S/Sx90yerWwBw0RNFCJar2r0HeF6FDVQr7TNcAD47XJAuno4z
GbNgLPD91498wkHlen3m5XwOGywX0K2scfuKQ+uKM5ahMqDgBy35yyr5npvie7DLA/HVnJhxuJBh
vsqxPdHAe4hdfMMu021bx5/7iTXaT/1xLnd6a/dkAsoy+CcxsTddT4BZiHdsu/oF6qDrupRtEmof
ib0eRZAZ6L7B84861u/Msa9JkCVpaPhYdiXKb/Uec/mO3v8Woyo5x7Lan2+FL18HCF41YJWwNzsx
z4cGjdh9hUtkFRoRJA7ph1BOfysxfeONvKDRgcfplCOz6e/SAaFY1PzQU3soWPu0qHi/2eCwwXAM
lp/p2ukLoln+uEGkjgewvcEXI+6Cs79Kky4W+nfEcb+GS0EzKejDPPEfxeRxLItmB5HdAftRh7IQ
X12EVy9IkHCATrsO3CLmPLwtPf6ufvl1/7urwkL9vJ59HvwHI2lEHeJRIl3gcfW9g6rVY8f1AUYm
zwbQSDlt70NHrra/OzxQdUSSYQJbTJasY9VnIYX0x66vPq//IckM9ofRhUugZn7Qv/M4OsOMPEpi
giA4ibwIN5NrGM9vJFrfDNf/wVjpNgjyFcSgdlAgVFv/hlofRuFuzdif5TacIn/MQy2f57b7t7Ll
2ZTqt+zcK1ewvAmrj/8fdFX1+62ITrMX3aaZPzQLDpsXyMcl8qM9/IrL1FfbO6hp4A+d3A+AvjKA
4Sh+eKtYaj0bpNfivO5j09wGXx7DsCiSgfrf2HDIF1pEyabjazTOY9IBjAtjAPVNKbOy6T5wAVxJ
6P8ump8n4v1q0x7vN5h19XdcxGECVOaBWvGuNEwHCtDQiHRF1hY5mElc2BYmuu3S0JbPZYkWO77f
8bZp8A9NuzKKsx6VOuLevkJ0Kff8hK5Nl+BYv8elWxPoiA7TOr/BGwansEHqfNP6QCnB9gMaSIYO
QRTNABqkJuNT5TA3LcjKwXT2DMfT8zoMUaqifoeHQXEtxt/E1Lg5Wu/mobBMlvIMzPYj0fxUy9Um
0HtJtCCYtWDTfC7REk9R9KeZwgupw+moMFZiQ/sEwnFnxo4mW+ALSHi8+CrG7RUU8X820Of749Im
3NOq+SGLHyPibTibaRG584qfBTmwqbfQHwvQo0m0DdRHOUj1a7vtTQIawcsY0BhyNLHkB8gp+0E7
jnRx+LvjaWOkBiPYVFU+d545daJQ+6aHQBOo60nNeGtezF8bUq4HtniRSKvZ6F9S9ci6nxc8jykO
wbr2Xa6noEy0Ud8yDHlKSH+JkLC04pkUwo9hjafEfmXb1/0CitT6b+AEFaOvvya1nlgNPH3qoxdd
Rm8j0rFT36G5AAcQo57GnxPkBHMPEKrGWy+Zvq61uwYaNxbqRdWD3uel1+5cExzZUjX3YVQlNR1S
bBuQfA358meD6E2kM4npP9jnRTmLtAb8COPdYNZFwld8++CKSbCmTfgB3T2OA9TGCbhNfwc0nDzU
5Wy/F7EUKdgHEIlVC+Clj6CqDGpMr4lv7fopOa+zWXORTz7ANS+M1ZV2gJu3tfO8BArANSMx9BsS
0hwEM/bipbfNDqu72JsabNVdZqfrOBnxRcxm+DS/Obdylq2qirIQrqZb0sYVRm0ilIiTZavlrVm6
DhMNrfeBXsmHqboln9AjH1nLoSUAlIURKOAyb+DnD3MYMeziDetZ9bohE6tl9bcASfuKfhsJSEMQ
dmDKShA7EOsGaoHnzkCXtILNTJiGjo5QVQTB0L2RerUbyA4ndFLJSTxDtgEbfwRC6AxBvNsJn6uH
VEStLB1GF13WYmCgoTu2QLABZ4gwHQLpf8O8ue6T1kXFd4sTd8FMZc6FEuHRwD4a/Ea0vcvIm0+t
ASMU1zWoB3+6rnSkT+XcSP9aL1rCaRHRLjLpQzN+lXUg9aVWgyE7NU3yVIG/3oUSDcM8zLhAAl3c
vLIabaJm0ef3BGHxqY1jUcYhcKmyFqu14hY0s9rVNQse0RexNm2LNTo2eM8P8JQbd4uh/gC3rM4+
NytjJ2uH6BUOLPXVgQ2+FqFGn7DE5BQOTZnj5DfZEFOxZ0i+SXiNb0TtY/OENWEEnlzxnb+U/gkA
cZlW8TqnMhL4AVPT5MMAIUlyp95zwMdrjkQe8tXNfvQ1GaqfwtarTwBqxjUv/LHDuOPmh5pbsR9k
ONmk3wDrri2TH5slnCdeYeP9NPX9QZnAAs2ARGhRTgDKrKfjxFS9ZAMAJjh2cACWCkMVjKhebWvW
VAEvLC/bvIbIm3JtHq8YXTfmoiTANz6JbC1S0uB7iv3O5lT5ok8jSFUOoosyoIo14IXhQEe7C4fl
uAQ6dY4CyEG2LFqpocuaJgQtovx3DAtDig8lk0Z458qSQ8DjHXP8KYg3D8dCfCBd5o3T5kN1Fg0a
kOoRpBYsQR7RXN5gtdQkrUGcHLMAdoSAQVI/4I9G/sfr+d81MHMKuFelSzs9k2Z5Nyr2Ui1InTpI
ZYigV9BS+17FFxtVdVpW7sEu4OJp7f5jfLuqcKwSOtA93u+NeLS/jkV1qXGHuqa4mg7dxEqaFBFB
fmZjy3O/X4+RZl9t7cPIU+6nnuZrxC4+LJxB4NyiQP9WpDs6FeRFpx/0CIGTbPkTKd0lmsYwgSV5
fSiCNhUNQAe+efuFSZaUbTvmcP+HGsYHg2a7hmNa6DHo3UVcXmjRTBi9g9ilyUDeo7scMs10l/AG
pUFL9t4V27/7bz0vdN+Pyy+FgVdvUZVxTrNYLDhDSNSa9H4z9kCMt1v8dV96wQlW2rgrJwVOA4q5
bQCbpbb/Wkpfa9zQWUthC7ANCnwIRXlyfxYihmQ19r3BkcFKZPc4QZvWqWFKDRxKXATqyLvnmFiJ
Ar0g+3zCRbpq2SW+JNd5Dm/R6nJO/H3bINPJE7gi+UM/rWh+wlfImr9pGX2vDNGAHadAVAAyDiy/
f/aYuL0eIrz2ih1bn90Ix5SwlgCDXFf3KUxoLwyHzEDKJML62uNp74ngOvcFPWFBFGCrMs9zvD1s
srwYyGqLGhNzF3hRsviNuOI1v1Zw4hhhrJdY5MwjJaQ/bHOBFL4pflzwN8M2ftlk+CoZu3FBnwtd
X4ZyyoIKvCJkapAguD0wv0eCp86kTgjBFrsRZ9gZ5RMtf3xFHsuqQJifO91/o5nDjkvFn01gH8zg
fTGf5JbGb5DYATouobhp5ywqPUzCNG1tU2ccaEtQjHuY2ifauQ+gXBJcM2SEfbBHk/twf6L+1D+K
qDn0xXALquYvbPyhbdoybzRPU7TRxEI2AN/xv3DXzca4+gC/se/q6kADaMxmK3NN61NTuhTz88EW
Ty6QH91d+0AJ/cM98RwsQUbHMdFV/35/VWDDbAY5ThaIPvPUH1aRmy/12fP9x4AXFBOS9ycAR3H/
PzRwVRcDbBUgAkh/gMASnFCPhotvCYrDBcrrbCrcARQYijMf1rSAWEdR1Ahm0r74xkd8UnBs8sg7
4eXRUmgnHABkBLmx3wUQHNMslbgBKMEx1/PT/XPoaLxCNrPrRfuASelxoDh3cJZqYsRHmhAMAsj+
3xVWD5OoMx+0Luy50tras4QeoYlJKo15IVwUaJvMtncaRsA+dSccd3Ajc+5N9gHFPB1nDPcxgFVA
b2jQyT7ufhERjZ8PFDNRNUvHWN/6Sv3HnP/stTYNYpeVtf65pwySVePaBcZZzsfBL/50E2hhN5y0
/z2R+jEY7aGh9NBsPwFfjoi4x3PEIiREwmP4SZCQwicvp544FBEmNjH0L7FQB/iYIRosAgkRtun9
KdzPR7W4bCuZgjTU+x71tu+Xu8dZgXrVqb+zbd/IoB5scQ/g9LoDRtZ///8VYMOWM4QhRtRi2pOn
cWn21Sq+cHmdsa30K6TF4EAsDlpb22Sq20SI5i9ENv059Fy93+ro4AL7CZ2WvVSGrH+JX8r5BFRG
DUk/VZC4FAFr8a0zKreRt56oK+yn0niibYUrxoshqABbDqpjBic4KoIODexvMNXbGc1P/EDnQb0L
J6Oj6NfqXwE1ZBaa2Xv0Z1wjlJMJX/O5XEAs2Rz6jRg39Bo/BoxqYNhQenpRVCIf03MfVGJOamTz
YNtpRT8IzrNZwNDUAxyCVoz7SRk3xQaXBIqH4qMVDaIxum5gT68Q+m25NoIdzVjqtHdMJJ4xIORB
Xe0XX2P1oixDyIzq4DRg6PtavWhMvW2bj6st6l0sKnMUVTksGIfsTwiy+0DpWG2HThXyuSzmVw0y
MrOy4TYJGQFid08ZAmk870oDDfDaBqeJddGx3pqPzvMLbNBu3XsJVBWJcajHdfEhxv6Ndlha1HOT
+0iQTNbAeyxr2ySirYdkiJcmBZsfQE7QeQlsv2kCzl0mvBoiTHJKH1r8ixfEfD5MS0l308SGfew2
lvoM8lwZ+v8GBLsnbAbwgYs8POqNERw/1zzGeqMAVuFwJa1T10mL15p5FxtC+CngPw9EIF/80UsY
PmHi6u5sGPk3hdsCLFGRg+tIhyLb6Jd5MGVuZzTeUMma6DdC95eJdnqK2Dh9jbaOU6gF71JQkMOt
Mf8BSf4uqL7ZSd2hpDlO6Rp8cE6/434GzRJZINh9P+7h4YGpyx8+F0TgQEssXnE++dmpqToFVfjo
1uXgaYWnsECJsewFn48hoe+CS5toaCnPJgByzY3VKXQlZ1OHLzJS7WG1aF27OOpxac1tBjoS3vUD
/lOqhr8tNRyFa5v2gw6LZ8nDT7B3NltMe6fzCDuqptv2Ja6gJIq2H+bNwHmhd1hwvqBHxJhcndWC
Gqd9bGq7SJ7ciDjC3nqonhvAnQHYdLo5qlO/dfilMbzJNdiS2bEOKx8rfQui9gHDMyJoqfyBU26b
WjAyuxGxrgmkX2DRG/NknKvzSTqI20wXY0NVYM5ap+eehy0K+KoSzoPLtvovoM6GBJY939LHuvjd
xBSzTphXITuRsvqCuPfJV9FvOekewnYvDeFUAewIM+e2bsDwkZi66uG3Kv0/I7cvup0IKDaMJPjK
RFkQ97AxW8RnyYZbU61tOgUxXoCGPmvVi3eBnQNJKZKnEcMBcJmDbosGZVMByOWeMrmOKDcQbTUX
XqAfL5v508NAxu+nHuz4bS7mRzSurzXoXqgbzafCDjrUCtsjTM1v8Si/4CjcQD4pPr37NtKG3sGv
15PXbVeoa+ekasZXiDcbgF33bFYKKlpqWWLh1vFPqFD0qV4BQygRAY9sT+1aname87UcjtjZeG6G
7SkkGhunyxhAjqWji4m9f3CLG5PCsBi2S1A9twAIM37vlyZWAPV0h7Fc/Z0LQKKVRYz3ZgHNwgkU
r7WnTkFSwqtNJEurej9Zxs09A4kuPz2xltdeNrcFl2THGpmI2E4YXrsU9+e58ctbB2oYK0xRCI24
vIbb9MHb7WhakMC9av+ErN7rGE+ybnCNRAv9DNZ1hlJcgF/j20chnc26gIc5xXyZ3H3gF1GzBNDt
0fewvhGQUxQwAfSvP/gTpE1uvZixPvSBuPhls98opL2bkZc2lM/ai369edi3wsKWj7sRh4vjEifv
uNGvWoh9jO7GxOpoDMGSa/BUmsXlSDObcWoAGswj1IVD0R4mDoJPWihHTRlnvuSPWPl5wyP99itc
+H2/ZUr1T8Vgd30IxU/sQSuxMDysOyNp55MjEYdwyBa7u9GwLNb3TYPmclB44QrzbdJV4bMUnGKG
ZVjRqDQgpNn9g57nF/Getw3koyplhfsX/bcBuCl84BC6BmwhI/eXR+a0Yleg1t4ZBr4vUHHnMP5M
m0ju7z7B0xYfbMt+o4JC/rmgnV1aNKXLV+e6j7jrbsJS9Ae0fW/67TueQFmA0zAJh8VM76bH0LU4
Xlg26zRFG8xTJHUClXseB34YwFvq9WdGYceNgwISXGrkBASwkInXJzVQyMkvykDyjjetq9ypf1MT
3CaOwCr8+A4gy7Lh3bi86tGmWnQga3xBCycR3Q3DpxSK3ez+X989LcKoRt52kVZwuoaLcACRL/6n
rWdgL4NMkUqatTOw1xn6clw2YzzmMqovUi05sRDnrEtWIsx+tvXBQ4AbxS4N870nGgCJFK9yvRVN
jUseH9Mn7nz/8PiqZAUZd2b9RPJ26ztQvTjOc/jcIuth8zXgH3hi49lsTOcbPIHb8L0JliOy6iAt
kH/N+IFfWaD79xqdL/eYKNhALZP5la7NRiVuthE462OKT0F1kYq7PUj1P87ObDlu5VrTr+LY1w0f
zMOJY1+gCjWwiixOkijdICiKwjzPePr+QLu7KZio6mBsR3hvSkQCOazMXOsfyisXJQFVU7lVD3d9
w3Xf/8G/ySpnd6miwkGtRTE4vNzouCRbWeQYYXCtkEuX4ugnxWmyQFL/EHEIa1ZALs1TCr7iMa90
XeZaRA2eEuP3utHuG6gQIT1T1uTfKQlJumu3kr+Dm0Kcw8+PUktA0Vj+GcS/yS49TTbMUUfuyYKj
XVNHrsiq9LUCeLSkSpmk1FPHTZlupDS60cYBVC6H3zFxIV3HP3ox+aU18lFkl+SBYF2dkrk68b0r
7SkRv46lyz5Xrtzc33RdciC9bE+rAG7GPTv5Vq+odflibZeNlRM9ErvW6pU5dnetJ26iXgBEUpGN
z3fMDVFNdqAt15kGmpjqY5yGpyoKr1tVvxdpiLRMH0tb6r5HeGJryxBv5VTYeWG7DaN4MxpUcHFv
E5ToVpXDe6PvyEnCVmbHZ58a15nZkMwDv7dxhThfh4KwTtXmVlfjb2DF91pZHukIANOTnzQnqgJi
gDFgy8TuUa0jcWs28DeHJwlFEDsBjCFyYSOfBGJcHw4M+KCn917cOV1nrUcpv9XibWNVP6ZJJEiB
E5Ev9hRytOVTMNn/+LLdN+3rJPUhpmixjSKlvfqRYQxBuLjiUYyktYFsYW+Ud1jITXK3efLG/fNI
t1iUhEmuEdqru6D6KirmbVuVN3qbwnhQj6IuHzrAweCis7elJ6nmT0uqH6cZEPcoLul9C50j/5ET
gmSk7ie1qlgW7tOKJTfc15G7NVDdUAnM0LJ3dY5SfVsMz2rYniKt2cXDt9jiANKhy85ECzgtUqhI
h+uE5Za07JOSVaM/4+/QedQFoP7ZeFI5YchlvY74ei4xq5j0Yp9Vjlr49ohamSSrGzOogfxnQO2H
fZ8nuwxlyEKDhpevfG6TiXuddjcjQBh/YrFxDZwmEoS8+0gJ9jz0qhOSUxQZX7xq2HHqsMXatSsY
jYB2rjJdPLS9ejJ0oV+pZvU4Zf/QNmfoQ1m7jXx3LbSNHQ3VLmk4IsgSltZH0lHPdTseE16XBD9H
WndfIaCn+qOTVhNwanh0p6t1LUqPbwtuEu8stejJYMkn6p3Y40bvJRuTIIXR2tvWZJKGFSiatEDF
E+BEFsBxSMQErybofwMKIukEQC6yOLN7K47Lu4JU3lBspl8K6whwrHXIBsWJevmaT8g5dzFwTTls
O8ZpKi0B5biVapac9cu1Wm4HFbD2bj8dNoKQTKhECgQ7jgGNCG1oN0jnrCChPbldvink5KoWou0U
0EX/R+GpkAZ+TeNEZLyexgTb0pVBalzvA+7CypqZO4WPaYi1rN8F47NEZn1q19C5kUy/omJA0Guu
U/n9xmJP6YvNFFHo4RSgWQRbOsP5LE2iY1DUTj7g6JZ+9QmzHVJ5U9gOkuAmrP0vfK5RiVSEEWEt
5VUfBCevkTbEiCSpbBH2pMYGARqPQqj2ZFou+K6Ee0sGFKZbVaa19yxjZRXGZsQiR+7NTVgaa0BP
3MiUNTCgPV/TgAtbTdtlOIZftM6AZJAQAtCItvVMuY5Jj3Ob2vWG/jDF1xytySYsfhWjdCgN4FSU
It17EZw2MSRkYhFDSVZsywE6ZvU1St1TFGIi3PTrqeMz6kBWkjnTC0RqvmbKy420IjJq/N9YPunp
eK/kwT6kospPp+Fm8wXNuZ5WTgkycYpjI/JEg9+RilFseDMH/iYIdtI12QrR7OvMkO/RV7ytw5aE
Vnoc6bmRSe7HLyAAKS/ENmeEOLuCRr/hFZq4XJNC5MoIWnqAf6FwVLRusWID7VEwZPrJAsi5ylP3
qsutnrM3YrIJZUMbzolCwrckAZTGz0HcPeNY8MWsrN/EPnhjghqtwrE+hUiariB7YV+ps5hVFw2n
Rqf4JLkm2UBtm7Whj3pKRc5umj+R8dzI7pMs6o9FDfNj6kAqN+vYbcVdSiEtnh7o+1xxuWY9lpMU
KyjiO1UZb+SY9MrILU5T43o1FgOLbELfTRF4+nOcNL+Ibfpaul36IsbirZH1VHjUH1AYuCeUD600
Ub/a+6wbTqiT3Gaq/KK30pUuVMwKBccWIW0OcdPBq+l/TdOE+u3vSBufEValb33zZ5uKd22qkrvT
yG0b2QPakNlGGlMsaxRuTKEl3E2zkULuHVj/Y5uk36Nw/B6oJSeD/IRCuUNSYUMn7j2hc7TEAhks
fdcL+QaaxrG0wgdRi64NvX4UKH2r1EUAkAmPUdZCHc6DO8m1hkOOA94G6udVnRdPXqh87SL5h6cq
91rMQSDQrK0oo+KZqJK/ltWOkGMVd25b3CadejPq1dHgaMB9Aj3kQqaR9k3CNzRqJ0rgD5lJxQk/
Hri2ysmvtHF/AKY7cl0JbRgMBlpj2oQYpVobxVyMpnVfZ3pvK3F+6vV2OxrVKScxgJmPfAc4DwCa
9UrmA2sWEtrIkSSrEmqKDT/pWRKDyi6zgbxOXt8AxlJsT81+ENofZST7HYbjqTKGghqD/FTJyhcO
8Le6pt13ZvbTywY0ZuJ0k4yGwyc7IklZWTceQ1856Zm5qczAaU2Ot538oxA1IgzRjB2UXG4e/yoB
KQP+qZS1JOOM1dWkgRDUH/v4dysC1Cgq1zqgoDK9YAwHSoeHmwb1CCWUUo1WmZ0jcWno69ARjKI6
xn36nNMZUVXfZ9C/6g7kHzjN22kFGzplm64tVnGhfOs4MeQR15opEE0BmKKd7SasnE7rspWiCi9K
PtGuKDtGRfycAygou/pHoPXZKkiqH70W/CSzk7JzaxQgmnVVaS9pCiilNmEZlaq0rXT3C7SQr1T+
N5lKZVskqmp9+pR1BTIYlWBLQ3aVldYdIR7WUkW8Faz7egyvOZx91XP32fNMKC/CeGWaLUBk7YHc
yqGP46cKVFAapzulNg7ISfDqvIpL3lwcgitT/N5Qt/K/Rr61ccXoSxaD5wIqGq7QDIG8F+8DcYQW
NXLAyGX/XlIIUghhPeDyBXK8Bn+ghgS2sY0cuEBPdS1TKwwfhnh8NYN2o4fjsBP8ttvAlwKsA7qw
sEczL3BlY4cPfa66QmW6+xqhbNZXY0Db9066mInbETr0pq4gLLkSdr5a6wUrYMwJBf7mHtG46JZE
BqhoKFiIC6TdziLDs4MWG9wbcQAUrHiF1cznoOH0jV++LjTd+6WURnJVAX+gjD2Om74Aiqbn4klH
G/kYuQPA8UEBN+ZprS13aWPHJpdcK5QiKM/QGqUsCrZiqL/2Sr1pteJnkZv3UtDvi1C7d/1G24Yk
dR1A7ElgyyHR19N1FD77WEfzG3k4szDFTVJ7wkrT2uA3PEoLcLCbXv8vXW8g/roqJT1LzlZevn3J
x45ckV7aXiEcx8S/gxO87eNonxfUApMbWS1fPyeqMRN10YqxrnItQLcjSMwrqjNcU2Sru6B3sSSq
MZNUisU60Rlxno5Y96SfIrJ5Ki2H9U6Mfp7/go+1xxRTRpHknSiUF2Ax1IZgQ0cAg5JOuV3Wb3LW
8yQJM8nBnG9mQUDFnImzwOlUKJ71iHj30or6yLWYxBe0O5YePdNmMaARwX+dvoDMDeRlT0bYpDLW
n3rxud9QrVaZkcUo5sYgLmwTOU9pcD+nWDP3GcpGEXWeEGa5UFePlWyeMtCPn5MbMmaCLMlIdapo
EtUx8b7dRr1f23otXZJhkqbp8YFaytxoaASkFwYtiy5KSqpBVinnnDBbA5kEf9CK1IF1kn4T1ERu
QbHK3He7euzgRuodOtOoHCewFXMQCp8cppl6S9GqQVYNCF8AIQCYl+cwOQE4XBBlnp7y0ddOU+/d
IpGUbPBdI8IHtiiTmuyXOzwEndwfZQCL4eb8TFtY7cZstddNEZJFQ7MyMR9Sbh8kU6EGiI+K8PV8
Ax/rjinGbKkPQ0jazh8Rl1OnGs537i/kAbz8p+j/mlZ7TNrhfEtTv3zUX7PVXqRcenD7RGLSc3/m
XfJdKs1LYokLolLGbLk3qYHwsM+zucR12f1I5lgHBI3EBFSTfF1RcTz/EQuDPjcjCtAm0ULgF44v
pD9U6KBake9Lr73gmLLQR3NDIsUSBwWLK4wnoQki9IjSStt8UslMn61+RFiqPoKz57wd7KY+8jvt
kgne0ptPE/jdahhGSYJ5PLFADOEn0NZ6LXmx+inpPUWfLWTgen2iaHiAVFh/rBGcLb9Veap/St9Y
0adPevfq7dAYUtNPO2ou+TcSAsTolOYXosRSv8wWsJ8rTUf1jAnjdofJw4C76d35ubgw6fXZ0m36
UXQDHRF9Ca9xXy2p3ulrEg0dRMFCg7EPxed8SwvnAX22dM06K3JBQjqfDTq5Dssgo4DfAizlzmhT
gYBOSbXu9nxjCyFPn69lTdJxBPCRbEMiENsV6XtXCHtVlILVdJM738jCsMyticBhiJYu5poTK0ax
MoDgN1hRfS5IzC2JWg+S0ogJLnKH1lcBdbDUG699S9t/7t1n6zjpA0iCBkaKWdCthKA9qTAtzj96
IbzNXYlaHfECw+TNTSnYiKDi4O/dC2H1uQPf3JeozLNQ1yYnbERH+xV6Qt7ejzN5ff7ll8Z0+vm7
dWwOEh6WLibaIWlsZ0oEScWob84/fGEJzG2INM3SIfghgh53TZaTGHc196oUgbDYSp6Cz4eqFoGX
1KXe+9f3/NdL/9/ea3b7r72x+uf/8N8vWQ7a3/Pr2X/+8zFL+N//TL/zf//On7/xz+1rdvOcvFbz
v/TH7/Dcf7e7fq6f//gPB0uoGpfx13K4f60Ambw9nzec/ub/7x/+7fXtKY9D/vqPv16yJq2np3lB
lv717z/a//rHX/Lk9P1f75//7z+cPuAff4FOA16TB+nrf/7W63NV/+MvSdb/rouygiSWKeo6gLG/
/ta9vv2JpP/dki1FNi0QSZoxua2niOL6U6t/t4julqmjjI4v23SYqrJm+iP177qkGRYqNSjpWTq/
/Nf/ebs/xuf/jdff0gb+RpDW1T/++iggG6quziYg/EM3b7RkPOKZu1e7/sU0whpslx4glqPutSE2
N+4o/nzXN/9u/X1rH83IqbXZzmJ2ISpkJMaO0PB8u67bI8Zb8AwF746q6rfc1y9E/zep8fnJbWpp
ttGQ3kApSSr6o5epw+igRqjCDgzk60g0xy+W5eMn4YbmYQhC6SnTFPm3JKnDsenAF0ASScV7k/we
VX0JrMonYuz0TrMtyUsxUg6AGxw7CZAtUlG1A5wx2ulGWP1r/f2x/N538DRsH332bCPyDAkmkhlQ
Ug2tW6SoTmLRfj0/dh/tcby9Mp3G34Uq0JkgcM2iPULlD19iMwOO26KAYMS5f6NyVHDOtyNP7/rB
N8yNdtBpKE0jyLujDNDyqS0sbT1GGdINCedAP6vajdarkROYSbbBQ1d8HjMvnDgBar1WkAa96eJ8
nOSddEodPvlxs8nir7KW1XBEDBepmZ4Vt1WpUDyef+U3TfWPXnm2vWVqoiSKz3SW4cN+d1Uvhijm
iaDLUSq10YaFeWSa0GvqEp65TTK/W8G4lH6fb1+eZvVH7U9j9m5sXKkcXU3IWkA8Oahw/7ZQqpdM
HHZ1Aso5LlYq1XC1z1d1D8PTQprZEO0eMGkD5qLLqZJL5paMJird8iqu1LvRSxwQeOspV3D+HT/a
pqfpMzsP1xQqg8Sji8i3Fv3VIN6Ul7xKlx49i2Fy27qdMEy9L13h19Nqh9q4cLBbWE/KLGC5UYWd
V8Skz5IHP37ytOfzvbG0mGbhyUqbKEHOoT1WSGyExkk3yYmjptGMl6yjllqYBxvXJw6kvLmCuM74
qwqCVV+9BKJ7YZku9cws0hho1pkEWCL48JDlItUhZf2pvpk7//RW5+lN7wMOF1SKcn69QRhlz2z9
rof+JfOihTkjT/vhuxWTWHKLooEeAGZrXCgsLUVVBBQd1KwuTJ2FAZjbAGkxmnxIlhoHRR9u41Z+
cAOqm/CxvwgQSC+sqoUNde4D1Cow9EBS0VejTo78qUkSqNWBI5WvWpmszg/Iwhlh7gc0hpIpGLGM
XGlqbrzCWnmQAMPmWXWbLSx8kHQP5xtamFPy9PN3g6IriKsKGrqoRo6+2BhRlDZzBC4/9/TZWq6x
46b4ydMxDvO3gU+yBU2il/MPX5pPswUdNgqUbaThDlpTXg1q8VUBoaFG6YXzzNLjZ6u57WJyFYFr
HFSjQFUZ0IZq3Ql5duHGv/T42WKuprpD2Gj6Qc26GwCA2xbNN6DNlxwbPnQnJfrPXX6QmeqQ0fL0
A/YGlNrthGWBF4n+lBSPvbRtv3b74HR+JBZm69ztJxQLCjdkjQ9+iua1bCRPgF1OvutCHpYf0OhD
jdcsP7fIpdnGL7hoBZP+1Q6aa+Vrr2xejDa/l1M+s869C8mehUX+ZkT1bllUY2shOEsjWQb+S+CK
izrgUeokqJwaNdE8CC8skYWYJU3z431LVdhRx50+Rwk1jsHUsl0TjF1UpNdjJf4+P0ILy/ztzP6u
FSlII4rCtFJDfLAHz0SZGx7h5x4+W+Vcl2of9KN+0Im+V+BJKQALQN7OP31hobyVEd69eq3GEA5C
Xj0GHu0ByAKNa+dI0px//FL/z5a5FbulIuaBcfDql1QHqg+UevSpq3eb8w0svf9soVuWArFiII6k
mervoPNG1Ca7HHK/p1/Ixyx8w3+aAAkeSRKL2SoP6VbwJIR+NdjClgybtzTN1fkvWZhEc+8fhPuU
llc3DpY7bgFv3cdi7l8YhoVemvv+hGWUWahlQ2JApDyDKL/zMtmRoNFtz7/8UgNT372bRqgR+GVW
ecaBS9VdFyhfCgHIQlwlFyLGQgyc2+/4Alr4ySigwOAj0dO02DCU235w163W3uTQmNTh9fyXLA3D
9PN3X2LIUjjImatDaINphDArsGwvvFBXXJpKs7Xchkou6R2JqrLqINbnX8e+Rm6snCDHwqVjwdJY
zHZuoc7hjKeGfhhF7SvStE99oz2PFSvjfA8tPX+2pocs7LyGBM8hqFF9Z1dVq7XajrvzT1/qotmC
9oFE5Jqm64fY+IXF7gl5RidB55577oWF9vH7a3OjnSiC5Sy2vL8hlc8yyqnfpawIHqG45Z9sYZrF
7+bQ2HSoXLaMwMTAAD6duuus7dFW5H5xoYmPt1Bt7uajWvBQxpCPiMP7wUTOPQZ7g8KUkoITDbNP
7Q6kV//8kBI1vEHV8/wYCKiElDrKsArInK2lR9WFRPqHBWtD1ebePp5S1wKOR/ERLUmqAH2XbUDL
JrlDesT/no1uhydHVVzHQMEQRYAwDjJdHJrc7sgLnSyrVy68ykLWQbNma79yRVNCtTsD063AaTY8
DUBHVkUjekpy6tsaPojQJgzQhBBjSgSLOkzSUF1SQRi2gnpboCRgk7wvNm6E1IYx+pa3FoymuBUV
oO64BmJJgaizg/ZPVSBnbwjHHCbbJWfLj8OkZs3iC+4KPd6TZnmsEeDwVrnuIzxqlo3wpMkKiMY+
hZ9mmx3wJCiMiZ5dCP9vd8D/zNewPP+cKMZgpJ5nJcOhXnO4cgDPO4nT7qub9hSvx90LmMWNlKzr
59ImZ/OabuG/r4BsOvFK+VRY0ub1ydpt2jQa0uGAZO5NookO5ny7NBMufeIUgD74xLlnUkQQQgMz
jY9lWWxCTTkpPZjuAplupVsblWxbpnXdMt6g664E5br2oDjLMkpA47bsXmpr2GK+Zge6cN+nTWqb
mn8JUrIU0WYROQgtGKBonRy9FgmOWi20fa+oMHUSONfnw/KbCeVHnz+Ly9z5IxEx7PgoolpS33Ru
KHgo/hkiYgkadPXU0iIU3TqlvoHb3OwgkDQQFOigr1FL6c2IJRmQfdv8vvBCCx89rxgnRthmsjCN
t61tOMysA+f+1rRNu9q7tmjH24uQmo+PBJo+W1VDgz9CFNBSgkLeU/w9uhohht8aTvWi/EaOBV6+
FK69nxc+bGERz0vKUhlCDvZozrw2Tt5Nv0aWGkk3KJj2S3iDgc0GKhS69I6/6z8BeSAGz2vLTTUI
hg4fgVtA/qB57WM/VF8ufM7SOM0mjhRkUA04ox8KJ7pHnMnBX8xGQMFWVgh2OxhQrkznfFsLm+K8
oJxKcmlqOJgd5F64qXPjdggj+An1k27mTlfr1edCzby2HIEa1l0rGg4ANk9qkX9pW0DeCjoC579j
ocvmpmOooCFPnOXRUUP0ehVQqUQODJBxkzXtha56S0F9sJ7nrmNJnQutoljp0S+96Ade57lhW1aT
vaLCEP/gj5DdgTpMfQLca+uW4gZFlxR2T6l8dTUS3iDfq1cdZa0UJQe0T+BpNFC5PBzvvtUIrMW2
n0faAfsu5S6Di/UE7k298vMWeptv1cOnbmfoVv258+QiGo+4mUDn059yTFXqxsG09SrA9OdTgzEv
x0c+xGyk3PtDORw64L65+dR7l/ITC4UWbV6N7zAWruI+GA5N29TfOTNCNShwKbtW5Lq9IcShoiKi
o1i6lb8tfJR+i7z0P9d35qzvMPUoxVhhnsXlSYFGLLS//ezW6i7dnBcC59wWrjHFajJOjY5miTqj
DhX/uhSG/EJebOnp0+p5d8r2JNwfmjCLji3UxlVmxA44n0sYs6kI+NHymB0Ftajs8lpKsyMXnY2S
iHYQE7kMyIzKSTMRyITXg0Ddp6aYOdtgVA+jGaQ7sqOHIoAcF04qmJCa5AuPXwiLcyQxqUpjQGiI
Y22588VjDTtQRRIxsYvx1/kPWDodzFHEaRf0dU1/HRN11PCw0Aq013PpCl0XYacJiClA/XdB6ErC
qjPVmLSlqRxqaeDvlW6G4E+ZXNjLPr5AauZsv0mHfoKIqOlRrItdo8a3SRY+a6l1a3bapQOXPJ2s
Ppgec/AxiP9C8xvUW7tVv443xZYD0EZ1jI20xqlv3a9cu9tjrrstr0kZrf+NRlmshisLh9A5MJm6
qKtCUs6O9XpwtM1PyW622Gs42eq1tb8djzfK6vnLQ2f7jmiXtmw//Pp1yZ18YVOa45bLIqsVPMqy
o9wpR5R2OMk30Z2EGs75ObSwnOfAZbfPXUVEW+LopXn+LCPLvcERRL0QLBZmhTELFlAiMLZACf2Y
619c+QqsyspHZ6zRP3n9MGYBIybPKXkNDSDPma5iFUq3l0okj+TsUkxa+oZZmPAxPMuUkiY6bVi3
aCEofeLU5W3X3J4fgqUG5D8jamtysavMODpWHmo2lW1WcGtkCQ2US/CwpRZmNxXc36IM+wlONmLI
hVCypUmUkZyeC33m/EcszaPZ+i81Xaz0sEGB1szuRkPaCXGyPv/ohUA6Bx53vtVm2HzoBwFjHrwI
SyQiw/CqQxjCN51GcIULG/PC7jOHIFdc4UIJ/vCxrYt9rhrbJEYjCAFbqae6LmarDBh9pyABff7D
lo4hc1iyl+A7EUlxeOR4d1QrGXaojMGQuZaacBtxcJ703wTV2/paeKEzF8ZJm37+bvsehghvop5z
VYGd2UNVtNW+NNApOP9FS0+frZXITGTFbAyES8zWruWfCiCwzz15tkhcRTKM0dT7A9phePr8gEp4
/sELAVabrQ1VMVLVkqX+4BWvbpHamfUiyA/nn70wc7X5ojCVWEjr2DrkMeJk8F8V9zBE1apNajKr
F3IEC42o02x+N6Imqp596A79Qa8VZ0DWtsRLzko2gwrHHRmcT32KOl2b37WSjbXCqZLLl8mdw7Je
EhiRDZzJUtTQ5swu1KeXvmX6+btWWih1Qzgyf6Rc2PejlpACxFgsyn+lQ+nERXfpLrkQEdXp5380
VKWG17b9QUU5yczzq67KNioab9GlqL6wFNTZ1ochTdhrldYfqjJap36ydssLs2rp2DcHW7Z+i5xr
rvLyW/c3nP3uOruu1si1/K4ezUP2cKmc/1ZW/+C8NcdZRg3UyryiIX9fo1rkjEdjo6/SdbrubWlr
XLsn7Sr5ZW6KTbpNLmAIljLTc8gli7yRsbHpD7mmOwU+lbUw7twh2edIICYQdPQK5XqgXxj3amn4
oLhfz0/xxX6dhYLY15PJdJzYCPF8g2j7Rt+Le2/PDLRJ0qwu1RwXQo46CwuS3DU4nDI1LG9ipG4K
WO3CJXj/UophDrBsh0wxe0SXDo1SQp/DB8lYuVUbHJEzdvcj8IyII4wafCs1ATestsGxxauaDbps
OOsiPbsJ8LK6VgIURYzMjfi3GOWIWO62ieimaELBNfXQZkKKSI5ZQEqylssWxZhSy9F+OD8Yb6ig
D+beHL6pkklHUpNOQth8b971T+5dcoPNzBbNsFWx8oFfnIwb9L9WOBaj9WvrG+GqeiQqXXiDNzzt
R28wC0awlUFhFrwBzPV1u0Y50n6K91hz2adH534f2D/jTXrq7e3x+/OwllbMEtF+vp3SbNNNBNFC
J9gIa9O5lBJdCCnKLGhhTApsp6r6AyIcZfuCFcOFzXXpYjVHVSZRI5iVzqeiJu9g1mNrO6jDtrB6
ZaMittSOybUmWlNcZhWIF85biz08fei7KCymzQA4jwXXrcZN46D9cNSmlcc/gzOsutXAP+G+Xmc2
aud25WjrxlYYAARr7JjUc7bC8feqebF+hDf6C7pr2mCjJ+G4lzpmWpIfzQHlzzf0Va/s5Yw3LJkB
0tE7pBuo/SsErumT4OhtcwfTcLumTWT8Q+f85F/YnZTZYafIDVxVxYaBjpA5OwTVpD916LJLB8+l
iTQLdLWgqwMbN/LDJQZRW7m7Pf/eb3jBj7prFtlCF2OMMeLB7Yv3lcymPc0lZd3cBDt3+6OwUR5y
WrtdNWtkoq+mwbrqjoi9XVcXDkNvwMsP3mCO+jRLI41ckzdAEHrtbmUn2vlkvz2n3rlH92isinXp
WNfiJtylDjoOa9cxHWVfb5oV1moXpo0ydeRHbzE7LXVGkRqtx2m1uxucbpuf3Kv2iMYYQSRmArUH
y9Hu5b28z3ep/Zyv0pV/VV9np/yqOsm7dKXdausLQzLN1I9eZRbFiqLt0X6gQ4xi3RO/vHuDrW3K
XtS7fIcHBGYNPzDjhv63GmxrXR2Ex2J3qfm3KftR87OYhZcj94x0mhFrdfXU2J0drJFj2/q/wltv
pyF0dKMc+kPwxd2Yp+rYPqubZI3B4MFndCSndZB2WF8alzdo2EdvMzuU9SEGuoE/HWiwNj2h4JXa
4zf9Fv0pTlHH6pS+Vj+lC4th6Tgxh6EK1mix79LYeDIe0lu4odfGCj2YjXYlHxnlC+iWpVOaPItR
cqt2sS5Nk+0qP6a3xU23zbbGPR36YGxH6lWoQtmhgzjRftien1ULAeStlP8ucPehXiGiy6hGQbHC
YxfJq/7C2lmIfW9b1LtHD4UU5KI4DZGC6pruKNpTnyOE7Q8X9vWlk8UbYeRdC6JRpiJmKsT0DbQF
NMXkO21f7LybZKccii/FWn6JtY16qjaWU/+MrlUb/X07vfZfle/nu28J8jDHsepppLXVtPGhO7pK
9/ne3Hq7ZhuvsQVw8BlZVetu3TP/mz3WRk6+7S6drhdGbg5rFUdrlHNL5owb28JTfttdR1/k/XCK
9sZV9D2+Ch7aS1SNpQUwR7U2butqZaZwM90Gu/ZRvA4fdI7T5pO5y05knvzPzcY5sFXGJF7CQbc/
uGG0bv3U6byLEWNhOs6hrN0QCoPp82z/2G/0rfYU7ZSdd2Ueg724KfbNHgHMk3UhWC9cDOaIVq1J
/dzz6TB0ZgTpudQ3pf/r/JR764wPQt/bIL2b9b1Zmbnfj5wp7pL7kSD8O/6ufpG/F5nt2ghi+hjy
IOhR27gO78+3uTTXZseYytcbVw1oMkUUou5PRMMLQWLpybMDjKWMQSZr5Dx600AXE5ePn5975dkB
plNEH806skGp1jrY5AZJ/CkspTbHsxZ9h8YqVYSDV94g6GxjHZAl7aqVn/sQg/Xy0gJfSGLOAa0D
ppO5j2o+Z2r1SnZiKiThWrjPD6WTHZM9Lnib8NrYFxx7Psfh0eY4V6WtaxVDHIrBxreCcio+QOdH
YzqjfDBnJ6rr+/sBRlaVoHiMRoxEpYITS1VZ6BzfhqVpIwFwYUN4i30fNTM7FYi6J9T6FD/K9fgU
PHs38lWwQ2j1INygvHqd7b1b/768Sa/cCxefpS1bnOb1u8UI6hQXyZKF7v6Awokdh/SofUvusi/u
d69Zc390CtxPtu5BPnovze4i1G4hmk0M4fftGmrStrrHlyKLamvuqd/U684p98p6OiJHq26Dlu9N
/jvak255tq7SexmgyHR2+GSsFmcxIRlxqNMzhhS00lOSeIgD+xduTcpCVJiY1u+/DlvZ0Yhyvq5w
CkezRS7suIxc415nl+sfjz4n73ij/cy20bW5Tg8Vd3Yu6Xb5GjvhAek5TpzWbXz9ydqUOIslnDVx
85IbNnmCOmrkIAHlAiM+V7+w7328XahzSK2HpXQW1cRXJEQxshLNFz+8EEbeDo//uSZgjv/Zl3GG
YqIRMkObFUK9J2mNGfym31ub8NTvMJLlDiVdDUwOHMd2yUnflQSV86t+6bOmaPBucQRDbpZFzzB2
umkL4hfc2bLhQoJ56dmziKKM6IXq3XS6lJS1B3nczdsVFpSXQsnHU1Cdw2oRQfLCbOTdwSs8lY/q
V/Eak9iDu6m/Br+MrwMs3gtnyI9jI6Zaf/aS7CaxPoa0hLHSOvBy1EeBxnk/DAExUd+6sGu95SQ/
mgfziJHIbieLzIMnefVDssP144/ryOZuf/0zuNr8zOxNYN/7a/JEsY2dzVYnGSzav31SYaH9+/D1
Ll59PT8tlrp2FjkCpTfRxmdjC7KQ4KUXTqcKz+efvZAAU61Z6AgElDSDgYdnTvZ7Et7OMG6zhy/5
g3Fv/Uhvqj3oU1Bz+HZftQ7p0EP4yUU8ixKDaPppUTCOk06rX5d2r9zhuX5hB13YadQ5qM2Fz65J
I/HW/YKpttNcB1fhyd27R8EiS8kZZ4vX6zrlbhgDbrg/350Lq2yOctOGwdTRCONAIG8xPQ1wd2ml
C5Hp7eT9wYycw6fyQGiFeKDD2o1wao/aIbhLvpjH/qq4ZYyughNgrQvZpIUpN0dS9dgtIkA7dZ6V
rzos5OPo1/ke+viUpppTz72LcYXQND0Om3xEcJ9mz6pwG8jhuu7QgsOTu0lf9Us5uYV6imrOAkUc
5i2WAjTVn5TTcJXv0bhnsWLRcwIR/3L+exZK2eocTGWhiVFVA0Oe5y318xu50OwAs2FJUfbSSNko
8Hch9i0Weu7nm1yaZLN4oEHxRaCfFiscNJRnTboeu8fzj17gmapzYNVo4rM7StPNhXWJ9XqlPw3u
Sy6j1+6qq0L+iRj+yrVeqvHCilnsv1kYUDBM1Fq37w9yzd0MP88Wq5wqLFeahLUHxtVq9L85u7Ll
SHEl+kVESEiAeK3Friq8d7ft7heiV1YBQmzi6++pvi9ujSki/DQxjhlRWjKVyjx5DpTX0+9dQDeX
J7mwfjaYypGpW9aQr40gcbuJ2Yt07mv25fLY57P1jo3agCkIBVI3DLA3WQ2tZl50n7RTPlwee+l3
W+HB5DOnzydQgSe0Gk/gwUAF1MMTZAMuKAQMlz+ycLvasKguawXyT1lwbMHk+Apu5O4YN3UP7sY2
+VnPtLuWdbkWbC3N6Pz3N86Atj4AZmEVHoWfha+TX+snX/A+2bi+bH5fntD7kT+3gVKxa4qRCCmO
QQcZFBBfltl92dxlfbFyjy1tuRUoJK2K88ytxNFrylMlp1eH5Su389LQlqUbZqAFUXfBMWyAM6aV
0HceZXLlPC2tjHX1kw5aYpAyE0do7G2b4jbsHWBbgStE6/LltV+6smyOxsHxKk5LHh6bAbCPQlQo
BIwlA9ikCb37uO7pdREEO8H0JguhkKCVpw6QCOyGLTRJoWGRlTiPeAHTCTqDk79yvS3M3O4/6OoE
FTgH+gh9FWaPY1/Uz2XvAy3sQsc+mEnwsRW2AVzUn3XdgHjjmJRsQrrGAwNE+zg0/XZs0rVA9X2P
Y2O3fGxi4JRheGR19SATDwoI7VoMdT7C73gzG6ZVzGiCmx0ZHKFRBWL4sRX+rvOG6Z74EKb0x9aN
mr5CzTczqEkP01hhB8+szxKk1M9ZO3O+GSDQ97E3jN31lZK6UjPzkMMxBmhElDQAdxxQoAVZ6u7y
iT2/8t6bseWRytlPlCogvSCgeBRCE8nhNzQf640Ma2fHgSmI0YRVDKd6rNKPPfvsziJQ/SSiQjh8
lLm76YLfPiSJapOs2OCCQ7e7iXwoweDpR8Nj7HfBlfJTiPypPL+exFkgN2bTVSrbacUXLjh0u5fI
L+IqGWQoju0w4iHol+0D65tmI/I6XLHdpU9Y8cIQuF6m6SSOsec314hUz8USn10PBJoeK4fgPNY7
p8Bu7IkFAFig5goge+zQG+PwfhtQyGDMfm02qRLp794x5ErwSVwXXUxeJBryIKnaOPfORJPPSZWn
xSaYFD+6qU72msf6fnYYoK0OT/GvtLgi6Ie5SgyF+GFQsCcNqtxXwEjjpy6mQQTmXPBfpmlzVwRZ
uyehprvST1qcS0J2TgWZFqNHuc3yKtuDgad46TrI0RY0DA9aKQLZY5V8noqh33dlFhxAkw7hknlW
3aYmyUlPDTnpTPhHmRXkxYM4Hx6u/ai+eblM6y2UpcOnUjNz50MP8HooZHBrZpU/QGEDFPWlM4Px
ADmsvJBzsaMpJOVmMMTxLdc51M8qKKiOs1IHrB9qvPHQDldZ2wD8DF2C7MEE/VmfRgB9CcBpC0Jd
mY7fwHAVIzsnOb+qpxA8WrQs5xsDvaFHtBtOd2MLAckUYuOvl3d5wTDsrqqp0VDlUhyXKwg6ZF5C
hPKrj3pA7n2GcM+KP1k4rXa7UBmWeeWlLW4A4h/BT35uzL5VjF5dnsNCgGA3C+muBu8lWh2OBgoC
bjcdC5av3F1LQ1ueMAwV2MaKMDiiYfo1G7pdJ83HQIiQHYPdvYn7fHCCezV6AI8Uj4o4B7cFVCEI
1JKaNYrrBT9uU3dWCGKryqvF0Q30o+9Cw9uJ/UOtupdZzbfGcSEzMc0rJ2khnPCsMM0NQKmcgI36
qOt82J7JDzegqXtFl8pBFfJjXf7cxuuWQSx15ovgiN6dfQuVTXfqDxS6j5eP0tIkLL/aQfh0kIFE
e/nUd1BLU94TyIzoqUpU/xroWX3sirBRu16T13XYxX81K/TGo3nUpQGaxHmw0pCzcHBtwG5J07xW
tKfRmGPc3mv7myYNppUKxoJB87M3eXN08zYBu/zcdlFB/J30Om/jduk909WPy9uw9OvP2/NmfJJM
mWp61UW8cPC8A5v+loj+6fLgSz/esunBpG0jXFdFSfCqK7kZmsiMz5fHXijtcxucm/nh2CUKmpHD
qOUxaQ3Iok0RQ9HYC6q9F3N95QvH/NHSOHf53M/bCq3tkFMbu/SB+QN/MBD2nrdFnjYnKMpAZJE7
LtgX5XBf+9AL3ybhRKCXxUcablst4C9wf7prgdLCyv/tgXqz8o10fIBgu/PTXXydWtBqx/lKjL6w
7jY2KxzoSBBU0MhL8gdKgifohN4G7dpzZmn4sxN888s7Gs8mGNo2otl3EFVsKUgLq/ljfsGm4RNl
2kKXsmVRox7T4VMDfSAS/OzBbHX53Cxcw/9h4JPBrKtZd5GiqtvFHIhIVMY29egemow+OK27UjdY
yDzamG4HQm/dLBq0vorSB3HJcDVTcxVX1YF6IMRJBfkVJ/FXMwSHyzNbSqbZgG7ihBUEQzQsou4D
kCXE1WewnEIPXBiinkIagDDU9OiMBvmq42wAIESoHEOjfg9mxWDF3/5NPb0TzP7FoL49HWWbIDda
zVEcjAZCkDoLfPRH6MzsYp14fJO77R8jWPHDT5gGUC2AxhqEdeMbbzTDwZ3bCVI+ZNhPZdCfRDP9
FmEb3I5BO4FrxuGb2k85tJpodztOfvZ9ap3iew8y1zsn8KZviV9BdnqG6OKm9PoGBHZ5OG6VprW7
oeeWIgKjPvlxrAC6pv2+IrGPJ3knn9GDLm+UGxIwtHXFCyeyOAypJpuiVyNk1nJIXuUOQN5ZWMpr
SeVL51agzZqg1O1C+OMa3T7eqe1LsncJb7ayGcPrERO/0pkbb82cg6VddwCFu5pvSefJHa+76glv
zJxtXFkCkQdanduqD8Or0SHuETqn8rotDEP7bz1Gea3rR7SG4Dqu5zHZIuWHAk2TeqXZNo2smqNS
xkF2VmeP6KXOqo1fuR6UdqehXUk/Lzgtm1rS5cFQtQSXXcugreVnJ78XH7zp7ICgCR3VT0MXBd4A
5c26iTegSlKI1cjH4L7cRuzzrgDFTTu0UUvMt06oE54vFXQHzZ88DHaXrXAhrrHh9OHgigZK0C38
y1fQBkOLAZzUfxIcysvjL0SazAoI0FCg5wYaVZAJE85uwLXlTx2UdLPgVBWHs5z7rOqXy99a8JX/
wcH3SeokPVhvGzP+iMvprMnJwAdivuJ+OdKgKj+4aFagkM7QhE96JK7mAqLgPkD+gX+fxf1VPI1r
JHFLkzkf6Td+CYmlEIInNY06RFBbnlVXsRmuZdoiw3yWI/bzH5dXbeF6ZFaCNkQrjZoE6kBt1X7x
i+KAwPzKK9d6TJeGd/+dB5JeY4736RTBh+a7QObz0ZCaX/WqWeNZWrDyv2jrN0vV1SSr0BzWoRFU
BL/yukqfylKtpdUWNsKG6zK/SGskV7tIDpD1HJmLVlkHOnzNlDZ7lebfRFmZq8t7sWAtf1EXb2aC
sEQNNQ1plE/qcUq6cFNTvP3KGQBhx5c75vo/25CuxKRLM7O2pnVpQXnBaUTqjDxCoD0EY236jYcj
PQAHC7hwq8mKySzskQ3f7ZpscHna0UgQ9zYmJeq/+uXyoi2cMBu3WzMlnDZA+Jizvj6MqZiPgaOc
2xD0Xyup3oWVsnG5dVvECZ0NjaZxuo21gfgeLY+FP123Y/oUEj9YcZcLy2TDcHE346jJkERxCwrz
Ig7kMazJGn3/grO3gbdTGndeGeI6DKvm09BA3ROZ6kci00+h9zHGRm6DbkN0akLxHQKqjfLjk+aF
3mcMKdvLe720Ppbn7RyGbObU91E9Q/+3Dm9Cz9lfHnppj8+ffGN7OeuqkraqjfoSKpSiuC7rdKe0
dx2i+u7PK952wcJtuG3eIf07tGUbMcP/1J2p9wGdHkBoc+xqQFb1hBx3Brnvy3NaMI2/tf83c+qL
LK7Q+EKjuvG/0RQ9e0UDJJ/Ls5X9WFo0u0gWNBmyFQLZBJBw1d19CdQegZ9H4LwNSbESay19xYq1
5mISWDgGeUtyH8TtLqWAzKV3s/dVh2uqVAsbY+Nw05hIDOaRqC8AefZyR+2yDkzFin5nedZsVOqg
q6zkj5d3ZuEg23DcvHPqEtyjbVTT/KbuxSFt+5WCydLQ51V8s+mJrpo+LUcaQTp5P6bAWgC1dPlX
LzgQG3gLGhCVzwyutqpvHZ7tSio3RP42azRyC+fVJpatxDixrPJoxImJEtF/ktL9FabmY4mG/8Br
jZF9iqb+iHfu1jXqU1ek132WrLCaLC28FUnVKcsR2vRd1MXqawGV7lK184qhLR1P999NZVUD7thQ
qKgFE78zQ3NUvEo+biot9zH70+qV9ODSDlgGjXppKkeFfAPyz5+rwqebOJ9eEiHWUNVLi2TZssc1
6QulTZT18p6F8rpp1lQv3h+a2bjXASQp85S0NIq1+2WK85uw91bQZe8vC7NhryQ3zGk9BAC5wgOb
gyll/FGhtvoRs2I2fWwzpHETaNNFWYac8maQORgbpT9EpazJIQ0yueIa3j9FzGaQRRNDroPCkCgr
+KH16+08gVQmq7JhA21bCunGCUDDbA3DuLQh59V844m0E5CUjLFCW121kyDoNPNajWRpJudPvhka
mmEVTBnp1NppTsBGQfrC6Z7FhLIj89V2rCGr1AXNilUstCwxm8pVO7nQGr230eTj8ZW7Pa83dHD9
71B86PegcwC7VIzSY4na+68yS8k+6WIooMohv5prSLlqKPithO0L3YrMRlHJ0pumWZcs4m4pbxyV
sX2b9GpXkwqQfHeYDm1O0cWZpNOx1mR8SEMZ7Nqskd+83lGvoqXmBOUvdnX5+C4Yh2+ZtCaqJo6Q
PArpOLzMlaBXyOuhtbXykpfLn1g6SZb7GzoqTMNRVxhNfMe1/hyAlOBjQ1seb2AN6QXeQoCVMyiY
i8k8TG6/2suO8/jf9CLUSv89p2XCZTsMTRcN6t4bnpH2X/EZC4tuA3i7kGU9URiYkCzyB3LVNOOd
atfIOxfsy4bqBkFiyDwzGun8aNBAP+sGJUhUmOW0oyEIQ8uV2O79kILZsN12oHzw24lE0kseiXHp
hgVTsimp+CnA8n95j5c+cv77G29BCzcsUyY7gKl9sQ0kRL6crE12HqQLt1K3yQe/Yzk8NpqMtxPK
U+PkfJuTryYXm8xVR+H++NhELLeHBiHEFj1CDB1zsuUpD1/7qS+iVDflnuoPvhSZDdut/RJM7cAe
RCRTABwOxB+2YE8Pdk4xxafOX6UGeD+0/4+uulcGSHUggR0luttI4R2b8EWl8yb3fyK0WXFQC97D
hu0Wg8+4UyOoGSrXgMmJfkUxQX7QEC0LT3mJivCkWdQH5JU17fdiMq+S1J8u7/iCndtw3IEAbYGV
dyOk6f5QtwBPuenvwbS81puysDg2k2CpazytHMMiESSfuwp1B99bw/su2J0Nl23npPXycWCRmfLf
OtZ7ELG/qmH8GXR8JaZf+oRlcuHgD12RjSwCp9gfmifgSYPT4uQrdFRWboilLbCMruWVwnJrN0L6
4b7zg72QXQjBVtZcf2yPrYdDWFZgEmS1F0GrYKNGsmnAPpWqNcaaBRuzBc1zTV2PEMCmpgBUhVXG
TyYjD7UL9jqnnqptUTsrEMS/PFnvXHeBdZmCpKtx8zTjURH6/dYFuv+YDty99RTImhCPxFuW0wpp
lcK5htRiiWbD/DkuaLvrgF96jL0zo97A2y3q5RWEDNF0rnJQNgJMaZ6HXFXHxGsJ+HeBuQ57aMwL
FtR7wztx1XgjR/uPRMEqKNCXb8pym/rO89w25KhFdTfqjh0zRb7KgHzLGyDUAh7fzDRju7YoyEGq
6fecNPNWhup5lDEsjTXQMuExWmVd5E2mwV8jgV0ofjIbQ+e5sulKg/S+DnUDAqVq3rV+S17cqfZ3
YVxWKPy17jHHIduNPiRVOmIEQDkpe/rYmbPclmkhrCk7UiFpngNe4kAfMN7U07S/PPyCV7GxvahY
D342TTwKDENWqL8ZhzUyuAVztCG9rR5UjJwTjwAW3PTJ76T8lsxrFNAL7sTG9EIvthejk6J7qJf7
OlGbSfVX3oy65WpSbiG0snG6BGVfLf2YRyUQ3L3ON7wJoKD5jVKQAJY7EpQrN9PSXCzXKMTkJgLU
kZEaQc5XpcnvLk9fG+39IsO8EvEsbYblG2UJSdK59ttIZuR3U3b5VkhzRzry82PnyHKNgEsn8Xxu
g3NqdYyJcyjYvAZpWfrt7r9R4VwgnGJz7J+gudXfJWUM6VYm5TZm7VrCbMH12lD6EsDwCmhUGqku
eenNQI+yTUKA4IJml6FY+Vggl7Oy3QvtBMyGbCYkTGoVKo5IBG0wOvPkK8WT8B7K5frk5bP5gpaS
ryZsswiVdzBO01yGd1WatrcloIyP+WTcgwFlC/B5zH24vIELh9CGeAZOxk3YENQxu3KAN2j7YlcI
vIhpXeEVWmsgZi5/aWE7bbSn8jKRmLyJTyUBGzIHlJchke+PK8MvTcSypjCdtGItL5FxkN5Vqem8
L3VZPjqdLK7C8kOC8wFnNvqzw6VDxJSCCyp/8sy89cNDMOjt5TVakIZhNvJz1GqeDUvayNfduK/7
mkOsA+CeHjKxbnyqg6l9DtgU/inr2HzjOAx7IO2CpxRSd5s2BR9gDvq9vVJhCkWdsWgAHc2U+qOm
ytyTtmC/Y5ej6D6CoHobjkV3L+OMk41G+oFEoaTeXWrCPt+wIhiGrRJIm6xs0ML+/wc6mYOPGXqe
0KBv2KvR5DHz/QfROWv2tTT+2Z+/eUSGYUd4D8GYE9XtoaIT+E6p/tl40+fLe7NwwGzspJwc1zGF
wfkNDg25kU4BveR7t1sjrF64km1uU19xAAfmzDlVGf0Kem/3XOVY465cCmhsXlPts7SU2ssiLxDx
tehdd4dSFwGgpGo3bUYzpM3KMfsSzi0oc5gerh08a3bA5Y1Pl9dvYX42znhuJsB923CMsqlQO8hn
lV9iB6CPleO1sD02wJgyP2yCRsWnxjkBnrnzss+sGHYOngKXf//CXWGzAvcBeiUcwD+hkpqgMZaI
8irOkvxTXcr5BHRWcRBZYg6XP/buYWaufRhMn0OfyXPmE0sHspsSAWarpNaHPNRrMlTv7gc+cf70
G3sRSdVxZwjdU8h86HS13j2tprWK/NLvP3/0zeBV5xfwQJycBGrN8GOm3Kehc/JXmy/f3Q38eivw
8GU1VkEzTyenSm+GFCKiswepa8IAyZ3Ib910Kzxt74aD+JD770w62Qc67HJy4qO5akC+PkIwc6Sf
FPf3BfkUr5G8vHt+8R3raTbqvh9FxaYTEz8GtKW4CcQ/23Yr6/AjsSC+YD0p0JSihSqS8SSEPkg0
nfkdv21CsmIf7/PxMNfGwxXOWJaOVw8nkejitjSyGDe+Gfwrk479H4hb1TtAHLunqsAFEM++efHy
1t9PfChOvQzEoadg1U1JyPdw48U2SIXZQPStiNQk2a/LhrWwnTagTg9BAxizAOdsl43fkLUOrz1f
jD9C1vWP/URxqacOaAOQE05fL3/yfZYKLMz5DL8xhkL1sVMAknrsAk72QNt5T2xqXKBl0YhkMrVH
ryEg85NTZ5vKK//EMUI8zz/0Zn7gw5PSIT2AKdD/wlhMkFpn82YsifzSIVa8y2QT76smn1fO+4Jh
2Sg9OfFkVKJpT10DLkfgK+CJrsOM70vzRNtyjc5vaR+sw9gnQipaBOrUmRzQ0gKgigdjGudP5rI5
3Xm0IA9TjS7XK2R32j+Xd2JhbjaSXTdAhc7UVSdC5an2iodYZl/40B6LbrqmcR2u3EUL3s+Wlyeu
Rs9iPWANw/Y5Cdj3ROaPMo6LlTBxaXzrQDVlCVBbEbcnTR+V/4KEqSw/f2yJzu7pzVn1R2R7HKbb
E9ryB8jqOM9DIK/4PAabc6Jn0mKlGr80h/Pf33wIESgLRrfsTk5uQihh6Wrch4lDN6Zu3RXLW/Cp
NjYwnYDkCftWnlxPordRgBHcFwLZKvkdrRLOyhNqaSbWVYSiSCMBmg2QvEogao5H059qWIH9L41t
3T4MJCCcqLk5zaN3PaHXe9v3c7OZitV20fcpLJhrQ/+46AZw6udolWunX+00gYFrHO8Kmf3oy+o7
mearohg+D3P4C+3Ea6+1heDDBgV281DJmBfy5Cdjs0vjfrpxvWJcKVot2LmNBxw6V8AAE3lKZkU/
IbsX79FuO+1blZe3PsDmG9WPw5fLFrOwRTYmMJwTtwqmGk5FcPeKNLMH3Q/g8pFopY8f+4Rl75AN
QpeBWwRHv3lOHUBBp92k4qvLgy8YiY0IxC/v055h/8tKoG54HxMPr4Jm46+RpCwt0Pnvbyx9iHmQ
BlCFPKWj529EjbRagASD15jd5Rksbff5kL35gB9wtFBPXX6q3aRBhb0sP7vnSMqkmENHggqtP1O7
1l+9NB3L3I2fdrLsvPwkQ+PfT/XI/gwe1RGU58Ranh4//D9peubauMARiD2p8847BgqtnhmEO/fN
6NYrN/yC7f19Ir5ZLpwcMCO4Tn0aTTHfTSJFYhmNPV8+thnWxT6YHPd5w5pTaGa6d+NBPEhAG6EN
jHJ4vqGdRCqf+2sNme+jLRg4Y//dfD0CuGwKPzjWUlxNGRh4qIpG6M8hL3kw6WlOp4c2E1s/+KKz
4mmM56us/9RDAfryfBfMx0YKgqMb7Afa60/FnNLPMhyaHYoszp1BSvHgg1lu5TsLAZPN1um1Yi7K
cRxOE/rME/c1gzgc/tElXwOf7KdwDW+xcLxtDGE9mYzyvu1Os4uG+bS71Sa8aqj+dXm5FmzVhhAO
aZMRoFzaUxrkG4PXf8a9DUOyc5g/o2Vxf/krC0fcRhJSojJJ+qQ9+Sat7hiknZ98bxZPl0df2nLb
A5SdbjuPqxP6CLcxRIHKkm9Zcj+Hz5c/sPTzrVs/78ZcxEAUnnqSHepwfpjL+vfloZe213pmNg3x
e97Q9lTOmh7S0EClN0/0LmizbGXx/xZj3nFfNoOmQ7JEuS1vT67PqkOlRnFQsysy6JcgvQyFo9Fl
e5wzsW3mePhJh0zskzQebzroLn4jyglPRVKXDghMcveXgGrhoxKs2k5uNR7GibNHDgrSSBRO/RO3
COAoOmhItlEdi11AYaaeXNVJRre8RtEMuu+oz7Vl096ygBswr9DqUFAXDcotzfUBFF7Zb86zEq2z
PH+t0ywfQeWGa2SDdyfdBd4cHgzx9XUWt3ze+IhXP9NiND8DqKnTLen9OUoF9Y8+nhTXICl0yk2T
6fGLTMDNUIG4ZD+Ipv40NoCSJ8TIfTiia9JPZLstkKPdskbPp8oBB2+S5iPePjF4cqHeYjZ5q5sv
fuOmOzRi6i1YxEgETD//UEYA7Wn/+s5exn3ecbz1DHIp17k0fB8OGb2CdEyycpW9byvURmaiZYYP
o+lgicCs3E+BY14b6siftSq6QzYSen35XL9vMtTGaPYA+wESg6ed7tV9nRWfAZ9cMff3XRa1UZlJ
B4REpf3ylA+iBulJXvw0eKaTbejWxd7PIacLZrFxZSLvGyi1qUiNBNkvzVl7IoX6PqXgMSbqqj7z
SF1eqL/NSv+1TmozkNIhTGsWp0kUx95gtgiRdbofvdz8EWqW4xZMO9WfzogEmow5Lb62cxU8jEnd
fO4TXhz8lIrrzgtIv+uNUGBCqXj7O+uy/iAgnPY4ZuF46/Jcf3WN1HshFP+JfuAZO+73zuHyJBZ2
267RcjUGucIhPemkRczd5/x2JmW7gllZ2AL//Pc3AVLmk8HrSpKeQq6Qf3ua219lsMYqtjT4eUpv
Bg9Dh6H/EYNL9Wvu6Jb2P8DOs5IYeD/Nz6jNl8QQC0O3A6OTSqJpAbwYd72BFk0vk2ZHwFexDcNi
3jInMLsAsOaXsg6n7QRt4/3lnVmYnp1fq7Hf0p94iXQpf2hEdzOC9qfP1JcPDW8DfRWTrVb5SE5z
Mn8rodW2EYpcO/HHAAaMhtbVyyUF00/N3JPWP1v3zg2uTUG2SfKh9zxaBf/dfTK2yiFNFR8d/kT9
W9J87ryVR++Sp7UCb3T/I2UZuvFx9BRgCvNwN1dIp5Q0fHRSVPQub8BCugCy0f/OQOkMl2zfO8d6
QLs4bg+UJlN9i9bnYzqikKAFvzUTSGTKMGk27qzWOHEXTpYNec0Kt2YGPFbHvnyZxaMb3wIQtDKp
c+T2jk+0Ua4Td+ZUZ6DUk0XJxKbqQuexlaEHxMEomgddx/yYcj94qdEDA1pyWviRP5MdRD9D0Ge5
/ieuvGHlBljYSDtdLGqSJw50Dk8mdiCbl8Sbvp9+EDLdnTsodpenvOBB7TRv03dursI6ORUCRD9B
yqG7zLt6f3n0hVcZtSl4/cpziOnn+EjQFxM5I2M3bpYmWzdocr2R4GzeJSPPf/ZynK+qUqZ7I3Rx
RBeXepwHdPRl2SyvA4c3K4/e8/F8b4fPp+qN20XjBvfxLnWOQravqRv84DJVu5HIeeNV3Q5qtAaV
nQnqeE3xsUwBtSl8gzCVvgBu5di0Zb2tpolsizaHhFGffCjBSW0cMDosCzc/L7PP57uyZPe6JM+V
GK7rtF25apfMznKIpay6eYag4DEfnUeSDt/K1nvskjVek6XhLYcYdEmQzWXiHJnMt2eCnBxFEKBd
VtzV0vC2UxwmBekEMGnFEyCbcwxCHrwQAOG8fM4XhrfRv1As6wcuRXKSjuttklE/GjE8K+qtAZQW
jq3dS+LSQDdJP+SnojYV1AhaPAD0qINPZcLiL02fmZsSxYznDtyFj6kWciU7/262gTObDslNSjRG
TGV4cmMB+kjQZO6g8vrdIFnbzcm1n3tfZKfjlWV81+Pha9aDmjYQuXFj1MB8+pWqe6hZgtrkGcwj
K2HR0vjWGe4FG2pOZudE5ntNXrlS10P+28u9q8vH4F1nit9vHWKsTpC5AROn2fjAp9We+0g6N1ux
wPcLqxjeOsQuT+YudwMMDwjPJn0Yn813V23UbfZlenS+ua/idfzcPXa36L15ujyjdw82Z3Ytt1Zc
DzUwDicRZ2CCBg2858b9vu/l58sfWFiy/8SJLe7QEcQWp7yZ/E3Nx3FHQrUWpSxsuH2F5nqmUCOD
GG3vFt9bHzIhnR43gar3FaueL89gwUTsG9TT5eR23MyR6Wl8m3WhuEnAAvOaTdCS2I5Myb2fQtZq
G0/aX2voXtqX89/fXGNDGOfKAUgvkvHYjRuUFMethpb67cyl+XR5Yu++d7H35y178w2Tk/asImui
AnzZoQORQVklziaX8Q9fzNmmjpHguPyppX2yDL9wsqLocmCqAvLcmD9h4W+77jlF/fvy+EtTsQzf
j7FgPXOHaDb5XjnpvpKQlUl/FNTAqf2+/JGlPbGsP+3D0VGTQcss9AF2Xi/cbdvG/lc0+dG1hVrq
cLT53aZxLqiYgFsAj2XkaH01zHm6JczdZqDmzzN1mkD7FLjDNQuTDU39Y5s+aKf5cXmOCxtlV84b
hzE5JlkSBfQ3838FKtjm7n01rHiD9+NFzuyKuY7BTdszgPfYUO1lU4CsQO6dxrni2Yk43pcgfkky
aHg0URZ8yZnaII7aCe8jD358/Xx83px4UcYqExD6iSYAv3fhVCdHQrt8X02mWEm1Lfg797ywbz7h
1xkdgr4tIolrokzpHXRg1g7HwgG0abScYmyMQBwYAVmzZYihEtnvBrmy9Uu/3HIH0PQeBzx9gNtL
+t9Z5kS5jtcUjJd+uW3/wnFb0wfOqW5+OZBpAI00cT/YOWWrXSZM9HUW8Dzyk2kP8MIDG9LHy+aw
9Lstk/eDpGrQ6AAsqy9u4iH7DY7hazala2HfkrlZN348OSIAF0h8Skr3VBZ0i8L1Lh8eFX26PIGF
D9hF37QlGW06RERAmJvwZkDfWpk9Vh/T42N/IfBvTnsDoGeinTA+URzJu1mP894h3Rop4NKPt04k
k1OexjWC0yTvnsCGe8sdcxMH1UtO0xVz/X/r+H8ejByZoH8Ntsn9Kq51nEe09+mxqYze1SJmW6Bk
k8cp956EMWSTTtWXmKt6WxPQTenSra5dt4mvQ/Ra3xDdQqnUAWnsARyRL6lJ2DZlzjO6GLoja0Bk
WBbkhlcGWZoZyEL85yUkPYy3g+TgH5Wjw8zj7WOdsPqY+2UaxakRO9A/uOg+885kiOx7mpcop1fD
D45E29bLQ++VdaTZFaort2PO/E2Qe+UOlD+1Ql6jxf//P86uY0duntk+kQCKitxK6jg5eII3hCNJ
JSqQCnz6e/pb+fbvngG8HRtSi6FYrDqBEiKzPqTAL/bQeuvgAghSV/rLxQADAgss61ynrMvQz4R1
nxvgrLqeioRoFm3CHiWedl3LrNaDOtZKL7vSG36j21Zndkrldhhbvo2CsclFAhIkGrZx3oIF2OTS
hhx6JBDaf2zYGD0unuchW55C+DIBd3SDtg1Hs7sf+4ybzgCeWJlMrpDlZw5C3CtPHpY6Lr/i+ibv
Hevn3eTS6qruxyXjgGMXgz+y59gqel+t4KDPEdUZJD68MTN1D8GYHo4OdwP3ApNZv0/eqGLjsbKd
vAFAwWWBt6zHIAGbWlSsQY20+d0GGgLlwRTmMMpBz7IaAB3pT7KJaVCwILxltDx2DiWMqP8NG+3n
aRhrdJzq16WyMVB6doSGr0redIJSLwoQ8EOfO5X7qS+2aCFC9q6qnoyrWQ7GWbBrUvMjAq1uCwPm
FwJ97MxX9Cma0rEIIFGwZVZBddwquHSlEyxMvYpkLBRYSAu4UBrQQ6jUgiASduXvMTB3qWhUHiU9
NOyXtsvjXv1iMRSreW/u+sb+nFmzt/NcZX3gbFbV3Vvkzb8l1HbyXqC5kfodeASucWW5QXNtuCep
CpLCjmJ+r+wIRQoSB5vKtPauppF54J5a92MPL9d1CpINLRO76VSHKi0UJTecTe/zOgzQ4hTVRrSM
5Lwu3XGuwFz31QrW3zBfAZQcbhczNEULCgo8Ejg5CtvU0HarFPJqcP5KoEx3UefdBrUWue/QsGs8
4NgXAGeziYFm7dA6xOaBVwcrS42RgWIi2qroFPYce2ydbmqvfakZf5ripc+Z5CKXXhdl4At8s6aF
iU+wlJtYJ+trQqCrDgUHe0PI4G3AldXfWl+6IwkTVoRJB6zP6Ed5hBZdsaZo11R0NU9tSa/ZLAzU
QumDMU2bNZx02WrMT1q29AGCsV7RiJXCH2jUW+Ml775hUGQeg9c0NV8DUjF8Vhpkcdc+rieeN6TA
uox58i0t52cZqdeYlH2e4BPx2PZ7GvQHYvlwzWvWFzaqaO4tzQgeiYKS/ugHHtlFaoJyL7TzZ5kP
TbiuxaRFOW6Y7yflFjhShqmgHtY/1Pzra74G7uDAL++L1dfxawLjiJ1M0RQBwy+9IsayTdchbZcl
QL5wp4mD72OctHsm4/ohclDL3nQu6A7QyKcTYFdq3oxy5MW8tOII8fTgKbaLebDTkt5aB7lxS+tg
P0ysgXk0neCoVJvAD158NMYeANKldZH4kQRDKlq2SVnm3McajkZYi8Isgj1GPOl++ODgT0W8Jjxv
TPQjbl15nZiuPiByWOguUzvdcT4MOz6mAKYnlG0qihpkV6vqxU8mdEhIC/3kZIID7oyb3fPSVf7L
AJLMezKtLsxGkNY3ErxgsxmDoTsEPAx20kst1GZ57V7SBhJMYY+w1dS1DAuPoAIYrrTKo4VrSM3a
Bygqh8cBhjhbGkVpPkPrQGQWGk5iM0MY82Xw2nrvnFRH6ccIf3JGFlNVXwXQ21GX3i4zigFzv5qN
pyCyAo6o2SkgB7KBQlVaL3I8UGjY5lGfpLmP3nRheNxhULtnCVsGzIAHTOda3fA55Dt0PcAz5e0X
JtPgKHnU51I3jz20bHc+8eIimRSSSlW/YlDmL2i9R0cfobRYkvVNCg1zBIvKuFrSV0jYtdliS/Ld
6p68MApFwVifPHG0KsyCaEBK0L4WHIzbuQUGEK67cDEGHjhPqYpz8Ij7h9lNw++0WvGvSSWuE1fG
OO9s9fZx/nPhYvjfNeuPBGXkaCck5QiSKng2xPysJgjlfmvlWwWbh397Bf3/CUQYRid0uWBHF4Au
PC/lrYMytIH6Gu3VRjbd88fvuVCHOIdzMY84Dm4hP4b2+zAAKWC/h2bKoIa8tdHLPL18/JpLI3aW
kqLip8FCSfAayLofqe6euF78HIwrvhFkftbpvznEBeeIrkEFhqNej+tMshTVSPKy+xWUn90K/t7A
CoNzwBa6Y7B0nub2yiV1WCilfiezviJD8kNo8Va35EmI9kpAltYK8P0/Hr0LF4ZzkChEzsP2ZGVz
JVn4ItIJBraGnTbC+kl/48It7Vw7Mm4RdFlasqOX+Dif60O6qE/uChd++znyrFWmFQTouuM4+fsK
AOIs4S0rmtX8UxkdU3JK9P/YjdMi0EEK/PAqlfOexnITymlncLj+0+CfY86sjJqIiTW8wh35G2mG
OXMmuueS2U/qyxcG/xxuJoxdCLgs6bHhbBOH0wMrl8PHv/3CXefc+jmokAiJJWTH2BtwAyFrly9l
7TZREwgcAV39Wbi6NMtn4UrL1vIlQHECDeq5AB4ENxcmkHNIv998/C2XXnF2a66R+oeD8NLjxL+v
EK0fKBwtPxOhvDRQZ/GJErX4lSxTZGWEw4hPuGOf8ODajD3ZI1/6TG3k73GQnmOmREkUKq9deMXJ
lFV+/TCm640+aayv82F19fbjsfr7kqLnuCmaLh6clGh4NfRLkM+m0a+89NOfHz/97zMBT8f/v+HE
6qbF0jnFDZreBTW7C7g6kKT6ZKIvjdHZfsaxB3SXNOmRdvoHMqtMxU8NkXnsN1BLTsbdv33F6ev+
CBtD37p09FEMDyxpsjAlbdZHDbQgyvT+4zf8Z+z6v1UAeg6WEoHfUg/n9xVLluAWoL7ui5miYWO0
NmCwu7k+crb2ex6eDHP9Od3W3LP5AJZ1XlsdHCqLxqAXL/Omrcb6Lqq8+kb4sCBA/5sCkoMuBcmW
dJ7fcTGl26orjbcbx16LLDGLf+ulq/ccwsXiumP+cJtKXMwZfFzgRJC47WhiiI8vZtmG/VDdUsfX
p2bW1ZgzeKrvZELIJrTzq1kr+jTZWUELj9grMc/9m0sBtMzknEJgZOlapGAaifU1Ff1yx6O52ljT
A1i8AI05OrZ8X+IVurQsiPzrzkEkAWZNJBNe+J6GY7xnkD5/jSwB/QU+2sfEwtZayzHMbCrIphnJ
emDrrA5zoDvcizVM4pLRFJKsYu980e56f+4OanTe3gt0afIlsR3kY9r4OowDs1/BIthIzPZ1WAuN
FeWPAA0Hw4zxaILI7cI65VsA1OhNukbJZ5LMl7bhWYFymaZAsdKxI9DDgJJ2GwAz/onFFdJzqBEp
ZZIag4irYR+wvgRoTZjw6eOFe+l3n4XaSls7RJLzo2L2be3h77vQT3BGlx59Fmgbf8Q9Ar4Ex4Sa
AVgG/20KzK+Pf/aFuHQOLpoqUB0XhbjE+SuMdXPoFRUCNNKPn37hl58jiFbeR7zrNDvO8GcTVYri
0mcZzN+TcHoOIAKT1pN+49AvNRwmWqlz2PnyCkz3rySYn1tvuqfj8Prxd1xIYek5uobzsKzbeUqP
sa733diUGTOeysx0ag/1OxHFOfKRK1FXImv7z1LMv5+w9Nz8OhbYci7Gek1Xi0sTOA5w1EXDQfZT
0cz/2Kyn56gZv1tW6INxJFONue/85kaWy1ewcx9p63/7eAAvfcnZrkaY1mjSortNLXfZqMCAqVkT
Zb6YfnEVFR+/5dJyO8uoSme6qmUt0k7aFulJ0CUSkDz5+OF/BYaE9Fwzr0WCNgiI7VzFZiDZhHJ4
1orhGiqNN5VP3qMR+Rsj5YPVn2a5lzbn2cZPwxhqSDAnu/Ijow6gq4cLfC4YfRsDW375+LMuZA7n
gJoqqfo6SSHIszYszgiTP2cS6lz50b4EgTObZv7Jmy7MzjmyRsE/pwV0Cm+iaSFa+1bOyB/+7StO
X/dHYhK0oAR6JxEnGrn5CgVX3J3WasnWEgplI6puWWw1+ReEfUjPRfyWvm9lEk/rVbMOKkM5DCRU
Q1Cn5uUb6O6f3EP+48z+JRNKTqvij2+KSSC6egSYL5inCep6iX+vBuvuqfTlS9yF4deqSsPNDNDb
fQ116hwNkemWQP9hP4TQNUElHhjqspMeCkEevXIshh7cupDbwe+GIsYNec/nPrrF5XhG83q1RVgC
YZFBI9/75Oi6EKWT01r44xsWzWU76+EkQbT8AkmoKK3awhZo1/b2ORxU7uFO/vESuLS8zkIM3EAC
VEgFqAEpgKHlEAEe68fDz4+ffmmbnIUWlM6jJQnQN22pfhKe/Om10yNPXhRQ+LOldvPxa05z+7c5
P88iYq+fVgVFUd6FeTPNm1o/xf1nsoqXPuIsntA0WOA7SbzjEqL0WA+Z7+HOCXKOAtKpJ/nH33Bh
Is6V7jw+6J76QLPENjL3su/inYxN/fvjp/91RQX+uTpnWsFxvoVfw5H2YOV5XQaX1FyF99rdoyNY
cNV9MhX/da3/Zy7wprM7lU7DcnJuCY5zvZI6JzwETtm3q0WDSfT7dHJrrgHWQsmet4eGDc2NSkS0
9xs5fqnIHOVebPujJrW9Xybg+SgaFDAfFlM+gvGRwVT0e2d4tW2CUsJY0Xx2GfzrIsIPP/39j01X
dn3DBFHeYVDRoXID1GzYA1Psk8D01/nF409//+PxAQbGORoDZMtcQSEuCgje48eT+9cFikef7WE1
tzB6HfHoOpC5DSzA4D+i9peANm1Iv3z8jr+mInjH2U52eo3IGPjQBtEG9sg9sMkuzFuFS1nIp8/I
o5cG6Wwjs7onM4Mn5wGudDsC3COuoO8ff8ClR5/t4tXFKujoiPEn7e3ayCtE/E+m9sLKOd+6S9Lp
eG0xNlSv9fMSeTiog6F55Q5f8vGvv7B/z8UqK185aO0nwAcP10DagszUF3KEpS9Z8rCBGXT3mQ7x
hYmOz3ICuKQzXKCj9AC84xFKYru5EY/Twh6ikWz/7WPO1lK68FGVnMsjevvXrTrVREz/1Rf6R83F
/eLLW9usDx+/69LcnK0o1c2lShsnj3G5FGywO396LIfuk5zm0tPPFlUbtjpJBrATyvGtbvysqcbr
ekmePv7tFyb9XNyVB/4wWzjiHCibooyJ5AsJom92lt+dpvcIMT4Q6N39xy+78Cnnqo+GEK2jUxCZ
xvYmVTBaTH36MNXhZw2NCwvrXMERZncmgsYMeD/1nLdhnVX56ve5nv/Jvw1YntOL/4iwZVXa3jq8
oLUwkbTTRpWfqUNfiLDRadD+eHRAkYOnQjC0h4XZN2lZxGV8G5f104g1lbWx/+XjWbg0SGenxORX
S1md6C5p+iT122Lsto2fAl5vPn7+pVk+OypKDmnD3kcU5GrJKuAUcIvJlFo/SWIuPf5sZwO7nhDm
YwoaR9GadhkAMVmKOPXxr78Qw8+181QYgu0Yn6hjAX1sQNaN4AD38aMv/fKznRwDeQFhzjU9xJPa
s/E1ZWEe1591di5M67mmpG+boIefNT+E1tsBBJBZpF71vLHE/+SAuPD7/8ePO5xcE5IOOUBDhy9y
du5VRLVnoMep2LePx+jSV5wdDegnOMUpTQ9pMlHgasvncrRd4QXiAInjTz7kwhz/j6LgYFjrKuwA
TaXMI9yyfoh4jl8+/oRLw3T6+x8b2cCAqKdx6B0aOzyBzvUS9Qitw7r8+Pj5l4bofP+G0qVDuHKw
Dk2VGUDzMufcLT/FbCc/ecmFaHROQzmpAUdBBXN3SUzulRaEnjJvYPIbdhpaBP+E4UdX82wzJ9US
axC6waAU8dc+smuerH2ZD7r7J/oD3nB2OJu6qbhDDe0gUpLT4RurTFGBzFo+fzwbl9bS2aYWPSxp
Gyj7HeAtfNet6kr3/SfHJcOC+cs155x4Aho6b2PXS4Qg9cqbrtyMKfBpDXDHAPQ+iq4tJCBXkET3
Nx9/zIVZD86Wbp94taLTJI5iqWE+Pm188s2MkJmv2g0DkOLjt1zIOc5JFQMMpleYI6rjGNDuWntG
Am8YhieJx6owJPXQaF2ASyT1Z1zwC1vyHLLfUgZAsqSAD43NfoUAj7QUirWfVbwvDNs5Yn8BXk9J
06vjHAFsYtB1g9RNZCDI76LCK9n+43G7sNTOoflJQhO1prU6TuninqwbiclC5cgnUfHvvIrAP8fl
d5Mj1B9SdeQDRqf+Wtb0Oq1sXjaopQXV18Y8U0T7dulys9qNF9qruP6nDhBefrb0OnR/eAqyzbGd
vL2v3bYhUQGY8Cd76dLYnf7+R1CezMBnMqM4Af4RWIPNFtfwTxgTf29B4KefJTxDFI4Ji7CeJRRa
KMEVIMgbqEf4gb+VorlhoX2Wjc31PzLnz9H8iW9U1I5peQSXeMjMKMA+T+K0LYKqV28fL7a/01Dw
VWeB0wHZ2IeOq6Ol40ZHXdENILukEb+r+vjKzv2jojbJSGeuGxoDac3fIUfzM+RDmfXMvX78My7t
3LPw6i/DpKsWvyLq3oMIQakGijj5LN5dmrpzZLtXUjFSUrVH1ZbfvYDczl10R6EQYKK+KYYgfdeM
A/Md7xIu/20bn+OfZLKqaippfYwipbeudPyr033zSQJ1IRadg59OEv7VLCVEJwzypqRP+10LWXuI
5C2owZ0sSQcRrLt/mp1z6gQQo42AEUqJl9HpARX2dzBL0ejXQbj9+A3YG6dc4G/H4Nn2SvwBTfzI
BUffi9g7G5f1EaqM6rGmcwxwalQ1PxI/FkNG+xDNclRPU9xmITmal8hW7dZria/2cGTrv2jTwuZS
+qUrcCC4BzCHI5fBDDO6HgWtDsJW3TWoZT54+aGKwPYTyfikhjH2siZJmh8NrQwg20kdZ07EdL/o
ie9kSd33xnTNXdOmWDujDwv0kHUSKkXM6SLouZwLMOOWMZ9o8GICHOVNS8WXORATzvCpB+61JNt+
jGnettLsRgOQaIJgsovrIMnYUg5bN9AUbDNLNqkXtMUKePqUAaOvrsexdkBlrPPWgJEx5sOKCNTZ
mR4gdT09u65pdlUryszZdshTULWPCnCCH4PsmmsxOPI1IlV8DZux5NHyMf7Fw1hc9eBa/26mbton
0Ej/lqrO3zg2wdqlLC1kdpvZz0Ej7TeB5LHLfDbyO4q9WuYBj0WQ1cAM3gxp393HcVLJvDcz+wX6
LAVyw/utwULAtQ2CVUOYegUtYzD213jIXTdN2do7PWdpnMSvPC2DHzaFYHrOab3cp45OvzTqVEdb
s/UwBH2wtXJhU2YELOcHb5QHAE7lbdWJuYDL6WTzKoo6kc8wVX3gSQqMujfGj2rR5qGCXenXMNLw
rPdF8rYA4wtUNSkrbJ222Zd8rL6zVCa45IgQlyoF2kNQwI0cOr0mIhsCRarcBHPTZ97cNQ80bifQ
SKK2iOeqHfMORgT449opQIcnyD2u3NkvHoouX2D+PiPErPUBq3S0gHHAHzxrDNwa0FtaH0xbNvdh
KOVPVcXkQDSbkcFyPefImEa/CI2SU+6wpt/UWs65WCsIaHmtH9/5NYdLs6/HY+pV9W00a0jzS4s+
eZZIhTlvFFTCA6NbIEYABMcd3Wj7bQTReSdZyeAnFI8+8EnrWN5pMavnVfRVgZINSvupxJhCDnce
sNnmBPgaWoeoTwzzDWcykif8fSg3YOI2wYYvcl43i98EqPWkIbK6sUr2qGbaZ2j4Ld+7BRYNkTDD
rwHnc5u1A4YtYzoS+6QEktpEQQ3AN7rR+Dcy8a1CDNsIq+cr6aISIoNpci2qergvYxaP+di0g9qi
9tp9M12CFnNTGfs7GqAel/lpQrZRFYfHEBIFgPl3/IkSJw6wTG+/KjFP+7L138uxbe/M1Ex7AJSi
h1V74f0guLwbVo/soQwLwTaICR26sdZbiW1VtAaFv7AKov2kqd6F3UjvVCPJAaTeCWwWI3e1P4Fe
AGjq7TJFu2n2arLlTRvdKjINP9OqhWeTH/GnLoSd8DhTvqEATuzwO9N3HMJ6G42Numlov2ZwrQR+
3soCGXmRQh2LweLz6GsDFbfQMrMDSae94gDBylyOy8SKYJrZDWEAEU0Eau2dqDM4yFTbFHzGbYpU
peCrCUF/4hQ0pcF0sFgqZ7tJ1Xi7oI/2S/tptBe0+90zcFzEOjbzHjzRfuOlNDj0SwgtuqSNKhiN
tumDBO33tvE98Lb4Uu2gJ7Mc+oH2Nl/HBCpIVnS/WBLNL+ka2KtQlg2YrJ3bJVEPag2b+4LVa3Ws
dd9dt2T2b6ChWWN5Q2asg0oRDKbCGIRbXnVbr4z1Porj9DEIV/IcRgHZh2UDoxqwppo3j2vUDrj1
tt0MoCgRuC9tOWdRAT6/yuSUNlkanGqr0Ii/Us3obSw00WkWDklTbpd5wD10RfR/91VNvrBlqW6k
onK3wAzk1cdSvZG4ShwhCdbfduv6X7MOCQrvvSK1K3hNgnSbppHVbee1PegvSbjBDKu3LoWM/hoH
dsvRirp2kYj7DBpOIH2ngyqAKomhndnV4NGP6sYG4M9lhPvBw0TZuo8r2e+8WCZb1SXu4JmqLCwE
/DLQ6vQ3vDPps25k1U0r6+grk171EIUiOdEulnUzwBr7OazHuMpiqcfcgkd/TNH3fdKl3x9kMogt
+DnVNopFkutwZC8C0h6PPcLGgzcubOfh4dskXryblUJ9EFhAL8MFq2yBaEzM6yRBksoXZcvcD5Px
x5pQWJFEZfo6NQIK2rYUr/NcA2sXkXCziKW8GcF6u4IIut7PZCr3C3HTF1bPza0wMoYgoO5/8aBT
tzTU6h01iOroTTPFKSr83VpF/qGeJfr8oTH7GHrKt1aW6zcw0ZbtEMNiQ85ls4MpbvQ16Etjth6k
Evss6gi/Mam1XyXoKbt0Lj1dOMGTX6VKhr0KHANnxS9vl6odZNZBDevBXwy7HTREtvxOixeSSt/b
D7VJHxfQOa5ql0RfLSplsGUDkdRXYFQ1MmYvFOKerlBEQt1B9Ul5FLQu3xIDYVgeyXlLg4VsGDj5
m2pSFBZnXnSwXiB3XHoC7ndLSLYsrlwxp/RnOakelCVIxQwp64+xG70ffMBxNyerA50E6q55Gdtm
mwjVFXFrMAKeTvNRdgj7HTCDs6vpk/N0sG3FYiCpIjp0/1v5GkL06dgQsDKBDygL4I/6bZTQYQd1
hBMppem3pS7dpkM2c+cWjGU62yFvBw0qz6QWu5Uj1OQVmBFFijh9XI2E4aQcehQTJgcOUzAhRUAz
3bpsUhMgnJL712BUjZtZwWwbM4wSE7eQEYZ2Ic5ZZBPrnT96iJBBPAMMuYhHuICYglvmY2AGhlrn
5K/7zlbkZjXV/ANal+6q8+VwRUWA8Rji7sYo4T9SghQyopTfG1cyis03j/RHA6zlLoX6xi4euxhK
uX18F5LRYtBAMBrMkBwAma8RXsS017Gf1sWQTP5PK6rxriGAgmR0DtnGG9cWh7myb31kTlEhqurN
OHWgEPoEMpKSxMkWCUf5mEyyqQEoHXS47StANFeq9IaStc0cx8nTLAF0c3QkgVZcVRvmUM00c2Gi
uXubwgqSYhzBS2ZVpIP7cUWSGUUDAqybDQ5N1Wv3k9te3DbSm/MT3SvNIDGFkxW3xmVT10rdMiUr
oEq53+yQYg3NSdO+B3DOW2d21YUy96zKe6gjFwYM27weq3Rfd63QOfUlbYqmmoIFti9zJLZdh6wq
c9pKUbi4oTkHegkk8Endij5m3xQl/Gez1rpIKg9MPxrYBxTlAEZffbfVDpfIrAtWeqcjX90EISiR
LimnV2qMj+nzHaRZvbgitwoLJszBmdJvbTmnTz4ZGIAf9fAM/rNeMQql3FUrKF3Ghv09fnRyZdHv
bQvkyckLgHpOb7p2Um+nMjMp4siDBGnVmcOaDO4urV33K7QQDAScvfN/GTvFtyuf9On7rXftB0At
If8N/T6DtXOEcxTMCdS/nd5FK6QGQasNNkHYkh0jsr1K2CoLCJ+4As5b8ohcGMUhJnyTUbg83MXx
sui89GfkRWM4Q5apli74BbPD6hr0u2cWiLDQAtZKsCEQ2AkpWJnpaMMvAhTC6oqgRIcMsLZhAfWL
5m5JA3hVDrhJyNCncBZbk3IDVEb4xQzgzbf2CNI02YNsyd48qCBWWdeX7kEsXfJW9/GSw3kz2A1T
3eadbtVj0huwgZhc3qGW6HSWNA0p+lAt7xA/AVNaLav7icxomUDHnP2vYTW374tXgp8W4BS+82po
nRHjr49gXraQgvfpI2ow5CibqOyLKuYrfpFE7hzCACsfoWJ7E/G+vA2gLrrphmUfRHKXBKO+9Xwv
vYVe47jzQJ2G6fI4BI+lSUSBZo2BL4inb5J6cq9YDOFGYJ9sA0+ZvbM9iMxiigvk1G0OM49x2y2g
D464sF3bBfTLcFkTcMPseg+XQ3KPDtB0qMFWLQYL/KPXVjrHVZOCTaTEraZg3zYg6eUDrhM507TL
u6petw38drosAZJrLxDkvwxzLeAc4JrHSsAAnC7hesWZsBsEXrmFSyuq9qhMv8DqHACwpORXFfza
31ACFUcUk1iB7KKH6mY5PAT1NO/0FPNjyTT4k94Cdmnfu4McYdycSG986tuWAvkKZZK9cbgVj9DX
3bFo8L8nshMkJ4yC3p6OenieVDtfwftgukM2FLMskLH1s3AdTU5m3ETrOOjzaR28NCNegux2kVVc
5VVnp51UQ3PXlrV/7XXocgCT3Ph3KRR8N4DgDy+wRA23Xj+PP0wbiO/gDuM2YO2qXzr4QUG8pIxm
vA9w9g0WBby1yKDv1AJYXCA9SHkPPptBjYYG8ox7/el660+93MGrS+4Um5a1IAtIxG0PlxSwRe33
UnT6Jba0Q8aWWiRzra9QfrK8ld5mwLXsZwN422PYtHW5G5PG9UhsdPCC9edeliQCqTxgA6xe0WCH
vinuuTzvPVDThsmTWdrK4bCwyCL6zt3OW/AfqT3RSqfJ6WPcJeuhb8WMANAw73pcoeK/pprmDPqT
r03X0owmPWjyPCQnXeG+Bje4AmN6qn0/SxHS4R3LuyvgGKNNiWMGoPcYMMI6dP59TViQ26ZMthYA
SrRF1HS3lGpY8iFo9QbnqfsGa9nyJjFluCcqDe+I76ffRkTPnytymtt6ngw4xHzWWyYHGaMF5ZBZ
pA0EbIrGD0C8o1C1RdJH0COvID3yPVDVorezBy9cFC1wIlPl0LxNWsxRbtnivsY1XOehKw9efsRG
V+UTyi0kI/E09BmNNTT0VZLPLq0Pk+ijzMZdhTKlJLtJl82+q8L1mwYdBq7ZrKEZKNV1HiZlt02n
Gvz7dlx/BEuQiGzRXXIlBr/eREsligUUje1gfQZNn2rcymRc3/iCBAhxEiVBwXp6XRssLJAhOgut
TRvviXAxjshyHO+QtGpY7Pq0SFBOyC1MGO7b2KYSVxLp0TwYOfQjsEpzZLU6N6ABH8ow6Q+116ew
+CaVvK55Pe39StX7mlD7GIBKcAzmij/3DuDyHKKK7Ybo+A2OiHqXwLRgG8wgICaMBjs0IHyeE68Z
D1IOE46nqgqfIDvpYzVPattyMdzTVqsdUbV6KaMmvOqqqtxrIewLCsgibxJEab2i/mT+j7PraJJT
18K/iCqEkARbOjeT7Em2N5THAUnkjPj17+u7GvOGpmoWdzPXhVr56Jwv9BcZ7WEw59IeU5TkmKu2
eB6qm7h0vD2e3NU2g2UCBALa8q8vHAVbdBmpfdIB7xGQBq+MMY4SZAj6eERYa+it2yj7y1j2IPZA
YbPZyNRU3xE+91+ccaKQDG9ltqlVn96WKfjkmQJPvMOz/eTjcjxfaJHAtDXJVnkQiIBmrLtHPax4
62BRC808pcVTFTH6cNGefBZa5EgJMJyhDTQLZKbZNne76Q/si3trY5cZwNueFR8RXjnQebCSI3b3
uC3Hpg9VQrtXmYBFlUuaIUbSEGFA4dveeq0oQtWO8k43gm+AMhKPrDLFCdkp75UbVt3xJI7PpKvV
F05E8cOKB/I6McGPY9aj+b7ykOV2LRYg9Tbtu/wS+0pb7mjHeqjCRCZ+EXXWwVdPZ88SbK6nenDL
t0k440n0Y3KclFS7Srss7CZBvrIUBaB08OoTqAfZ0dYl2/RdQW4oY+5dnXO5BZpf3pO4AkAatoq7
2q/SO28YETcUKeyCsaWjO4OyzDbjNhRUKl7jOX7RZ8roJLB/0mYfxdBbSeCEgkTd1O37ElFjyoo/
vEyjwELa8C7OR3pwE+FuU0dV30EATfdWXTR/E4Z7t6ot6DQAxIRHu9edtTbpPdW12UKioHuzfNl9
SWsBhQPumaO0IwRjk3GRO2E+KlDYL/ZXP+88kOcsBRa/EU2AmFzuIWUJGO4ETQIjDP9adTnbZEPm
lgGKylBwzMapsKGW0EWPBZ5Vf5XMs69WVqUPeHLLzZC45YsYIfuPDKWzGTLS7xLk3/ZR3zaHrNIR
ASreZWdX1QnB+7OMQjct+pPBOzXZqH6qbkHU0AdRcXWEpQ4GbvT8x3zMSohNYK8DjolXX5pH0KOI
Ww79cmY/T/D0JjgZkeTaCChUPVCS5Pd2UZIwswk92yCxbPDKs04S07KnpPSP5VijSpsyPFeJwRxP
vM5PMJXub6HUwhHzjHEfXHDw2/oiYZ6VlQcrU0Q7deVlp36wdTBwan8vTBltmKqGbZrG2e+qEFDJ
aKfEffYq7kGwr8cboGnzh9xM8QOSUHZySO0yPjtNa+2hvh8Fl4QrCejYQXhAO8MEpWtNtoPU4jXq
ivKWjNo6AGbRWhsIpbjgecBizHF8aS6GUMDkIwuSQoHWsw9wjugPZT/g8q3AvduUIyC82IlT4ECF
5QflOn+FeoN1M1ZO/CPKZPekBj9GJs4qb7uOXI73ONr1Hie3pe67R9xuEi99cRGfiOWNwOO4DpKi
ylskFcccgVnuHFtWlCfQ0vFyd5D19qkPDR2P4PU3JvWb3acIfrpWB1GeKajpJj7A3qV85H0be1BI
SbrH3NSA0kOKojq0F1GaDhytauNyUqBCJfKn0cK+Ltoqu/EIlDdyZCEeWDfKJwtCwPel5fonBjPg
/chov8sUQ9o7T3JMSZ5/mZJyOFSNJyExW5JD6Q/ka40k7kuedPbGy5zuNbMmTLlF3emQQT/jDyxr
1Fe8eb0jcjXNTZMjvhKdpM+aTeYLstQAdzlI4ExREt3iLacODhDM+7R2u0OdRM5b4kXTASQ2JF2N
V57Gpo62eHHpr7qv4pvYQlhKwV/c4vK2XvTgjA+QJsv3I+ZbHqiX8XTvuwIHZFcWCFlLPPRumY0V
q2uiOMiYhXjziqhLN6zt+PfMFsJ+cDMM8CZ38uiFDHkVisJNviEDY+JLAhI8gRQXIN9T3DPfmKFQ
5ZC6B6CJJF7/jUQJf1KU1famHVP9howj+4npi59BTJUxZjsV947fdUesC/dZE9dFMaCU9MV2xz4s
q3qQQU7tl2gCVSgpecBhh/FC+9Irjo3uZZgM9nQrk9za0zJxTiZysr9danPovrmp2joqak7NRFGD
xz6mRz8xHLIMbHwsxjo+YylZrz2Yss+gl4okuJgmffF4Mhy5GZPfsd1nQ1BOHnRtrAZaLci9d+ku
Lmv14JdD990tnOSYqIH8ZbE/bBhlYqXetVDvpDNAzIQAuILdhoJzr33uxuGLrZo/vJ9Wao8L1UE6
K+qWDTR6wd5U58LNNr74hTMp8IYKBRGYEoluBeCx1MqsaOvBsjJlzgQmQC2eEth6pxGEpLvJvS0Z
fQRUYkXoYQEJNZdWE4gXPOgkJ7iyUGpHJj/e+LZo71No0ZzaZFQrk7JYJp6hBzI3gh+pp9Nz3ilU
sgjC0gPJRPSQQw5q6xGaehtsYQN9E6HeuLG7e6jKeSsl3cXmZxVQJ+6wCJHgPOMliaRg9NsmXh44
mbghENgc3QJxAdN3mRrtANTqL9dLrwtL8b967DvIRFqKgVGO3TJEdxA5yuw7X6+gMZYmbr4MpWRx
DYtiCCwAuqAHREmticYd4+XPyPNWpm0B8/HfcL7rgGGl704yys4lnii3utfWEdt1zVdpoQ9zaZYM
6SwfB1J8ZtWpqkJQvnUPOS3241OjP5dmKXmN4kSH0gRBESuRYoMXibLXgNJLWJ+5kAnO/UbBkqI4
j4XTfytiPOmZvtTLYnXB07YOaDDw/uBnpLmGO8uu863ttt4e3O/8i2cR84iKzbCCoFkaytl50TFq
eqab+NyhJpzne86g5uTeNHzl+x8D6ey5TgWxJ9VECcvPTEfxrjcZ2dWstsC9Zxluwra66wG+RlVR
ANAytNrffG4OL/19twCHqfAIwnYk/rJGHeD80k8BqgRq75KRl587bOeKLpCIY75oLqwZn9wJ89u1
OOiv/c4eFG7Nv9d7srCV5qoutp9UXp/T9Iwi+UPuTD972a9Mzn9gkQ/wHXNZl4m7SJfEMj6XNOZ/
PFS5b2rfQ/1L1yD9TBHgHJwZhcRjZEBGEf5GMUp2lsqhNZi5DK6AeJQjkzOZ7iv04/pTDxbO564Y
e3Yfj8g0p0DS4OS3YyhSInXR72POkWEZyY1miC6vD/DSFpidiKrRXKh6KM6qInh32HGyiS14toMV
A4VLJMGvN/PxPNpzKZW6FYAeDQh6xwSYDyRyUHK//uWPO2DPZVSsMh+6tI5gQ2RVYNskZqpfOTA0
B7h15TeoC8thd72lBWQaRDP/3VbQq4wHFJ7zM6rJqJoibhNfprHwkDIlHWREVBWYhI47v+jGQ4xE
PpQOUXoA2ajasr6VD2Zk06b3dfepRWLPfapUbZcGHltI3Ipx505P/SgPxDzH5O16jz+Op/Cm/bfD
peZx3vhVfObFb+QytpafHm3vQPFiz5OVK/nj2x7JxX/b6AkoM6PByvDJnzT64hcvZJXZsvT7Z5uI
wgcHqFiZnWsPpZZN1HpAjfRlzn5zVfGNympvX9lRfMjxTgDq3x+TX0iYGeSGiPJuFcRRDxA/U4Fb
0OJ4wQof65JCY6XWKL2VeZ2GnoVXZZyafie8Kv2RQFEackckwjvNS8irO8gBmp6wwINAp7f3R0JP
FdVmS6lF9gL/bqfyovleAgLzWHi2nLDVL3KrBa8ZmIJWdtaqofcub5s3IZIS2aDark/C6EuCnKI4
UgyQ6cStMm7TsbZ/lH1GsQ2QHnsQXefv++KmSGrinGs85xIsDyjRogowbjSo4kFrRueQcIWssyjy
KFAFS19a8FM3Rd73YU/hcYx/HYVdnuX3ZYJHYtdEOdIGvrZQ6h3cr7VviYN2MusJ4GqzmYDmOtF4
AnU85gYoayhjtDjJQjuvnV+fWpd0tmbirlSJ1V6q0M7fuO8CN32rGWgCfhMI4axs94WFOX8R0QwZ
AIp8xInAllmjho2kX+/2K1e0h+X9/5ePPX8QaaUYy0vEVm2t7yStfyVpew+00i21IF8cDa8JrVea
WjohZ0c8t0g2goCYnqFNsI38b/ZFcFbqbdav+dktxTmzOMorozGyIQ17hpT4axS7J13at15lvqEQ
/YJH2cnKpl8wCZOf69FcoqacUssUBs8i6FLcIaF8m/vmFdXRg8ibldlfGLS5Tg0qQUkm6ACqTjQ+
x07r3NUGnGM6KZQ2ELRtr6/khXtxrllDB5XpbsxgAWXHW19f9Ik/F5/Zc4Ea5NyyJvfhzwfvknYb
28NrN2IXRvWxgEQ0sulrDS1slLkmDRW+iK0KfWiQWx2aHKfld5mvXEELDwb4d/97PwCOYbdjbmGv
D7Q7j6g/nXvppPd1kY8ArpJ2n2YQkI24bwWkgPYmtIbhZFTJ8miQOA84y9Z4EAvvYXtu9VQC/2oD
VaHOpUz8s5xAVwUoHG7DPQwfbiPbZrtSGo1Sh8V0D4/7Co7XF9nUFabEwj6bG1BYvlUWkkDz24E4
9iNQS5ohU5Y2Dbpv1MMkrdEJIGBevfpUZH9oamdrNIkP9wO4y5dz7N2Togb3axy1cEPs9O9jmz2Y
3D3HA8AiLMEdcX03fHgoopHLPf6uEQZl8xzJZHhATA5UuiG+G7ijfwNcGPTb6Pim6igKXLdZGc4P
Fy6am8VzI7VSRAhlEkpgFuq8Cvz6V5aumUx+GHzg65dW33UGaV4m5QQAWtW9tbwNYmIhqZsFMTKZ
pPykPAifbY/URmDTDkMbZpChQ6GN+U9IHbZOkFr1r+uzsuB9BMPgf3sCtfRk0lCHDp0Oz0nov/kn
w13zlDK4loI0XG+yTjZ7PNXyGy9lBIeLa+3J5VFbQYrm4GcTwdvaAyIKdYfmCLRAtoM+Tw8abR6v
pRaWZnMW7KESN6S9gW6ZW0Hlqb6x0jt7WBmCpW/PrlA9ZsgVjTQ6Oy1M9GJyRGgJzM+0Esd/eAtg
qczuz3ZixLd4DSVk6GjcSl5nNyqO19J4H54aLopj/05f7efQu27GLIwMqnsM4gSPqePIXxz5w4N9
wSn4mteQSym9W6DfURS5vm4Wjow56x6wdNa6wBYDL0/2kWjkPrKbPW+aVx9Jkd31RhZmZs68B++o
MZD06oDZIyN4JtCPyJz0d26ZP9cbWNjGbHZIFL1HbA1ZB6gPPsDuQnBgGPNn1/+RwjT9ehNLfbj8
/d1JUXUyd6fKSkKvd9jG5A2MqV32N0H4v/LKX2phdkoAuUPaYmjh6Z1PrzzPHt2puCd+93i9A/8F
3v8XzWKJzU8ICWd3OzGweUlRlPUgYXsbD9IPNEnlDesscUIdkAaW8QbALksOeT67grGEG0072RMQ
7hzhHpgFnLvWaXkCTiKDJwq0wXEs55vWERc1su7Zq5nZaofixrWqPJAKnlg9oLhHxuxpk/peAu8n
l2/N1CZ3lVtEx0JF/o+ki2GZoZoMT7nrPSbuwpDO3fmiZLLBUyyi81QCpYjIvbsfegPUgD+FIs/6
DYl9525gNQTaUjO9Jn3fhlaXRnsAuOhzAbOwA+pE1Zs/QFUzoUO9y2rhwM7UbW8AS4sOuu9hIwCY
W4K8muFQ3i+ioHLy5lx4UPOnnHeHQYwZ8Pile+oh26ZgVq78Y5EM/RPClORQ2Jb9hSa9syOtzf+4
ECe9s0ud7Umv/ad4AjbELwp6qBICAPJk+jB3aqCQGpiEUJDVA0DKyo3r4fljR0BLC2jXxJsGtbVw
BOQjEA44/8AZRAfaDiJI4kafI3z1IO1+POmUP7WaXDDe0JGOk9KCfbwDuwaIKf+k4wi0fKLd8gBK
bvTNGS7OVtJmzyRK0/sx9WC9DlOlO0Lt+ggDGHkzcYaIwLcqeihGnj4OE9RYB12CsIPC3nbUZHxt
XMf9ZiV+fcdjmVZBXFj50ZMmgfUJ7++rHBwTx0DizPK74qtIW5TAy6qdnjzXnfJtVNuwrJ9gIRPB
juOra1R9dipQhzISOWdh0jerKlH/Hzgp7xzYkxz16BUvDjgvtzwvU/AhUajddX0jUWuF9RjJgJdL
HSvaNpGltxaKj7eisPBSlYCH7ps4FTe1JtkmGWtrO1ojzCcQ5G0BrYH1R5oNLpDGcXakmpRhQ/Hq
RyW0BiMpSrcWw/KhJIVriK0ksK/GP7Vwmd6Yzi/DtgX02c8KsmHwfr6z8si+iQvvRUUWy8BJcYEs
El0DjTi40hQNeE1GdHw3TCXAuClK/CtbZSGomwetjKVjkuUEQo+keHO99LbxgeXOSjwUEpcCuMPN
Ruf9irzc0mXn/HuWcq5lEnU59EX10ALNPo67ISXopanFBvYG7sFmZkCysObn1r743Fw/EJauiVmE
0AI+UyaFhJBsAsykdDdT1u5KNgIn9oWrp+uNLN2osziB+aNhJrL9s9s/a0iydvCFTPld0a2ZgJLL
z/3gIJ+LeZjJageZuOgGbExVrO5JnUB3QZnv7QB6HHGrrQ2ILPC5u9bVJ6+Kjp/q2lzjg8IjIB56
yz/boLIzJ93Q9I+NkDxZU59ZiLHc+dsi0QoiXwj2G92Op9wq4+MIQOJKBLcw/XNlD+7Kbqq1A0w4
taD7HGq323jxz2L6I7IVPaaFyf/vInoXJRQAT2UxGaBC7zWbSFiHichbOOYFuVhpYelKm93iTZGk
muF9e1bZa6NEUGcv0n29Pr+LK2u2MVPOqgkHlAc+zvDUN+SnLemxG71fqPEVgaMstS378uTl5G+H
43SrhFpZWh/n7XH+z/am8NOsJg3xz5FTSkCQ++S18HP5BIPmFmQsCQHdLgWdEtg/eNkoDux7pNMT
kqZmE7eCfc+tqt8VVEUrzmZLAz3bx0UPu3KAYhA7+Pc28OzA3B5yeCNcH+qFhTKX74DhXu0TcdHL
7l9NiSd05AR9+eas+bYs/Pq5bSyU7MumBoL7XNM6cEBbjaeXCcWj679+6evzfRoTQDdTqDgj07MF
pgzcB/pige+8clAvjc7l7++2UQRqoF3YOOHY9CoLeAHVHOBGHXCVrZwFSz24/P1dC1UP/S7wFuGC
kDSQaP7WO2DNQJjjc+MzC+XBSYj9qY/GMHZpdWCZJjsoXE9Ha6LWShNLe3WeX59Q2CUDkpyhmw3R
W+HY2XdAmOPnlGdJsS8Lz4FxRMeKR3vIfkrP83atBCgUcs78+XovF87TefK9r2EACvj1FNrwj6vz
W9rl+1rdVki4+d6f620shArzFHwv5AT0ba9CoGNvCn9KwNjcTu2woeqLk6lnDd9dqDrztUrlwrqY
i8GovLQ4eBU0xGPpzqB2ZEfpG6HOyum9MGRzMRgwZBsiAIoH/Qu2hOpbJuDeJfFffO/DkOH6mC31
YbY73bQb/cpuLqe4DCRQlFJ+y1bRIQszMheCsaw4SSaZT6GVPJd5vqmT77EDqvQDGFikuzdqzb1y
IRiYi75MEUhooNhOIeh9ULYWzd9iYK/Xh2jp27MNmsreqRPe6rBP+18mAmpAg6LwuW/Pbujejnuv
Asnh7LHKO4E/bx4ls+Tp+teXVpDz78FVRi4BaafywDDpT66T/0lfC2Zt8rE6KOmsFYsWDuC5vksF
LcMU9pe4nmBhLfDQLPyvNHqsJF25QZYamN2uDiCn3tB46IbzVPC7NgdTwQNZbw3LsDBMc+0Wkyor
NRTnezHQvQNCXWAg7pE4F73H6HmswFy8Ph8Lm20u2OJ1zQC9BuzoTLbJRojqqz/R77BaNCvLaWGk
5potgHe4HYQ4vXObuEFW/By8nzG78VDAuN6Bpe9f/v7uJgTwCLetU+rQ5OUpbd0nxawYRqMcwsxq
Td1wqZHL6L1rRPU5qaoaMwxXzI2NRJ0pzc9YGkw8sDyf68hsT08WKKuuFePoxjW7Y0T2Nx7T4BHH
4MNndhPtrrezFKr+VwV715kJWip1mze43XNNoOvE2ruUwlk2b+32jnlFfON1ySWDAuUYP5kAIpcN
fEuTztzEXQRtXl3JHY9LdyV2Xhrc2ZFQOZ2ahgLM7Kj/yYBN1lAnAg8A8tqfUuJznf9ikHc9Tmji
6wF1mHNrnGNqxhGUiOowpcPDypAuPGnnaMweT0tAeVAXkGBadAU/mM7djG0OgjQKMZEFxrqnsi2Q
XHx/QePLIK67lTt5YQfPsZoSiH8BE2bY0vt3EXAi7tcpXenXZel98FKf4zQdGStdxYjyZdmap6QW
1hESmdXnEsZzmKYDZrNuaDKFsQNgTONPp9JRYecOP6/PytLAzE6GHBa9OQjtToh3Ifg+dWqODZ63
G7sDZ/l6EwtLd45P5J4PCAWwpmekF4MINks9qohAqGxz6+/1Fv5DJH80B7NjAd6Lte4dlYMTNd7H
ibyDPTskHsp7EAT2hWM9xR0qiyOoNhFAghugTL/XXXt/vfWl/s1iAd0CR5bFOTyAlBvU9M0wsH3d
N1S/PjmAs72vbOOJlI44WFsRNHhIQndow9iT9l8+14PZu7wYiAc3WTRAqy+9/RuyDwHVqN98Shbd
RUzx783ggw0AbBUsZjKHhRnxn2BmuRLkfTz4ZI7szQc51VJiY3NICJz4YGXbzkrhyENRFu88Llf2
4VI7l6Tqu9MR8lMp440nQMsYQFZ/pGW96ektNEs+MwVkjp6sjUQNAwodZxBn3YAnI1If1Z5wZwz6
xv7UQiJz3GSKAwrKuggzBIWYCbC18S0bfnaQMrneif8ED/9/H5I5DrKoWH15jiIvyrL4iNofAHGT
QIK5dpm597jNb5JuzL9GqeQ7pbJyz6yqvS0BxwwGzyZH72IgDck1+AejmPGrc6EanZOyB0ssg7t6
Y0l904OudQRIjlib2jKYcMdtQNi73oWPz0Mk3/+d5ywaWruB6EiYumAbPRTmUdfP1z99+cQHgzMH
rSTURB6qSGUIR+pHiFPcUdOsXG/8chR89O3ZEQHGswAoMTMheJjsO+jJ2MGNxb8k2QBGcwkSv4b0
1D1zdbOtdRkhVSTuYWUdb8Q4jVsLviw7nytyAAgKDvSdhXLe6FQ71rNkSzoV31OoQv3sswj/A74A
O6agMBfBovhHwT33NHHQMjXjQ4gyVr5pnIvIRw3DGt2DGR1NNrQEwD0/8zyF90ZRcAi8Jd4uburm
CxiD3U6osoStpxQBhSIb2O5QIG26SR7wL/xnaslLcq7lx1pJQCQZQ9jgShfFm8zuIHVUdzJwHDpO
yEoUDy6tv6SZ+RVxMvxAuWX8XQoCCLWMLECCqN3tYLUMWzCsmzWLmw/XDQW48d91ozMG1iIEcsK6
9O8wNm4AzecXzsC8vr56PnySo4HZGQ2uawHy6UDCarK7bdcB4D8Z5exj5BuQggI9A9z9+slDdRY2
QbWJfl9vd6ljs7O7cgTcp5QhYRK9unCqtiYI1bkrW2Lh43NTi0xRL4YUG2rKbbFBHBJWHOhgs+bT
tPT52aFdtnkH0zGbhIKydlso9sf2emsPwKK/MisLqDgxR0opWiUQSGrqEGEgfxbTCOueIVex3MB/
OL2F47y7o5ll4BZk+oM3QgkEqRWovRggjhtt95fT69v1qfo4XUjFHEfVOEQrgEmq0LaI+DGVY+FD
EzERd9xkNAXzpMifJygnINAe6AagsZ2b+skOwfaaqdTSiF/+/u6aLCKOAeAkCTlsPYN68rfAriMq
8tY80ZYamJ3PzDeFl0fIuk6A0CgbxQHPhFa/xr788IzGCM5iOQj0uxkDSDj0wPJlSfEYMfHj+ux8
GEHg07MNTCrgfwdnGkPYqUCFCbXy5ruHzIud0e31FpbGZrZVZY1iuKxGErYS9jzArw5MQVUpXknn
LHx+Dl9qS0IlsqQIQ/VJQ34p/TNZ+Se/PdupRS88T+HJERakC6RQG+iMQlQlXdmmSz/9kkF6tyxN
AfUFK0dRuEJRsyVymzfqmIKHfH3gF87mOTQpwakCbSFUBCWUvSRD8DB4N1E5fRNDdVSFAru9T4C+
h9zo9QaX+nP5+7v+gILcJgXUK4Hoes2A5hPVnYNH9PWPL+wBNttiGpYapPAhZQiJkANcLcH9dL9f
//TScTnHJ7mdmIi+yCRCQogeUGkGTVf79sFKM4h+kty7BeKh2doGGT3wGejWhuAQiOw9FBcU8ocx
jfQayHWpn86/g9iDQwAStGNCu2uPOLk2OqpXwA9L8zPb6wb+GDruBhPGpcHkVBtQoDaV83Z9FJd+
+GyfE0BScLr6iLLdKfk61aLca8DJt9e/vnBOzZEHE9Tx/ahWRZjn6gWKR8fO7y912K8WRNCuN7Ew
PHOMgQ25cL9suAmH6KFL73z3m8pX7sAPc8JUzNEFCbQzvCJNkOhJWQj6xtdq0j+5gVBtjdR24T1f
78HSIF3+/m4DDgZLp8ykCT0Bk6GhURTCtV0RtNLecA0Rv+vNLA3UbIlaSGEIuyBTyEj3AMO7QxpB
cMU4fOUcuRyv//dswGjN1unkNr2TTNiOQBHvB3EjNAxpoBbT3qY9sAByJUOy1I3ZgoUkuD1OrqCh
zER8gOhZsoXGnNn3evpUrYGKea3dRCTvXOgEhtwH9N8NoIZ3tLLy+6D1Gq55YdvNy+1gYyrFL/lt
f5K72Km/8HotQbJwgdDZ/dSpxpVjhtQoAEvQBmkTc2rjSPVBYlELgqhVcojTEf7hPv9dA9mysryW
ejRbxZwCAlrEeK7n47QFqRWqm8xZIyosffyyGN5tEdePy7HykPQpS3fnG/UbeYC1V/rCLqeXNt99
OzEKyrsAsp894ec7NvXpkWsYPucJIdtRTShyeHW5v74JlyZnFhMOoppIhiQfkM0D1YGlyvGbmmpI
exurLYPIS8Qt/MwQhrK8enOYaT91i3Bx+UHvejn4GTxlJ+ZC3hXMeGND2JZBsthdmf2PdyX/P9Nf
aEhUIzTHwwpG8bsoc919C7DPxnVou70+dEtNzNd1zksotgp2hhhWUKEOXvdv0AZa+frCITzHJgDV
msPJAEEjUJdQyYRgTPkIGeUN8eXu+u9fWsOz89GkXtT2Bt7FA+Q3IWZE3gDoWckofjw2Yg7H9Oom
tlC8HEPdOLvWAf56crbV5B6u//SFz89BDgYa2DwhiNZp0m0jCeMMbIgawm6f+/wsYB+qZpAwWMTI
SPA+eT++tV78TWvxuZF3ZiuHDDoWUccdZAYMwB+2g/K0jFfC0KWxmZ97buc2GtYP4dT3KqihAAuJ
8GyToZ74qb0l5rgG1ySepBbKNoONa86Me1vTL3H+9LnBvyzXdweDHB1j2npS8I0eNsjTjRuAkb5O
Ue6sHHkLccF/+d13DTQpG2qokJtQgFX9wJ0BGgQJi2jA86ndajtNXuooZ68qHai3MmQLZ/rc0wY5
k9ppBIYsqnv5APB9eWqcnO1bpmSAPvrHJkeC6/oIfryx4SLx7wjCbgH5doaDaWIQd83PdbxKSHDw
if+Pqbi4LLp3YwcVRmhl2sB9K1BJHliKxwBsoJriwGUXH6CWlu/bvk7PzG2Lg53l3XZsvGgPfov1
q/CbNUmCpTU+O7r0BJntBAKdIcfI9WN7olG3dQj9XEjnzEI6mPxIq7VGLHAfylGgJI67DIKdW6uU
7PH6HC0swjm8A9bNcE2BGnU4+vfeSAM9vlAb1UM9nPvmLc7XApWFhTdHd3A4oUxFCYibBotzSEOa
Pk4cyfFiM8k/17uy1MT8NKtaHRWQkIM42Y+4ebYiJLdxG8b2uPXs4nNH8tyLp04qJim8AcM+sb4z
2b8ZObxmRq1EIwu37VxrK7aKtu9y+MzUvUgDowgDNBzuLdyvwkplKy+Sjzem+A+P8W73xMK2Ncil
BpVcfeYjgRFd86k9L+aQjqZwoS7Yd8Dl9f1j1ZRPqEKlnxz7y2Hw7mcXEwSUKhvlO6uLQs9pf/ZO
9g0enCtI1qX1M9vMqr0MfMHEeTBZ0AHiq+RLAyaVx8AN+GT6cI7PECSPPOiminPKxY/YG14KhRoR
xJhXDviFE2mOwYC7CyJamGNCfG8ExUWGbVL+gQ7+7+t7bGF9znEYBM5NkbYHIFXLuynNodnh4gUb
Cgi4f66B2SbO2xx1HYZJcFEYI9Z3gJf3OrrpkpVJXurA7E6iSjaJ4+o8rJObLG2DwnktPQhzVyvn
6cfVWSrmQAwbuTe4N6DMb1vluO27cQQkEgIkMoIdngeF6INr8xQSIlb8BXI9ecgnF5LCFZT9h153
R8ci6bcRthXQTB6giW1P3c6krg/xZ57f1IPyd2lv9YceMscbCNjqncxl93p99Be2wFyAikQQuI5V
L85ycBu8UYZ9DQL0JqJqry2RbCI/GvfXm1qaCPrvZoYPOgwBSkx0l0GQ20DLJB5Qw7zhYuUkWtoJ
s9PCaSXropbiZhO/FNg8KGEY+TkVCGHPzopIZLD8SFIIdkIcMfDLSADIQdVO00+mc+ZwjhQSyy0D
Te/cuBc1cugsbIzXwPTSbz9XTuVzWAecITrPGm1+JpUHgfP0RUfWwfTJp95efK6CJaMOTkxRLc5i
fGzxeo9eY+tTbws+B3LAF0dBcR1z2wKYrXBUNxy6pJ/CHVMYWv27NGGyUSe9jJ3Q8qp231CUS21j
1EpQ9/HC5/8H38gzxPda4xaT9Jv2kLcmftltSSWOpCz/Xt9dH4d1ANr/2wXQJ2sX0pJZaErCA2as
I43lq0n0mfjFzpfchl7HuLve2MfIMAzYbC/bQhLINXtFiKzwbZbYp063Zz1Up67T4cR9ExjoaQbG
2HtA1I5N5ddbqIvsrzf/8Ubn/myjV0NdCz7oOhzS8gF8yIe4r1+SuFr5/MeZKe7PtnrL4GSUpTC5
iZpIPxoh+A7RONsXzA/iSY97Lqv2POpRHIqyJCtgk8tEffDA8Wehf9tyKHcy5LsaWu8ryOaPqVq5
wxfGa64nhCIgVMylgHkZqBNt8UPK4X+cnUmPnboWhX8RkjGmmwKnpfrmViUTlKQSWoMNpjG//q1z
R7m84iCVlFFFgoN77732+uA5vzHw1h6+CFkYWjmDWSQ8NuYk80OwSYzQMmbSBfUszI3z69pLFocE
WIDDfxgcM2RPwDAYIFQJlTHeIPlfRl8aU0s7IZ2ygmWDr2Ph/Or1ALbEh5dsGfeu/fzL3/86xyrI
JGGxhsoD6fY0aNIOqmf6irP+lsXCyuBZ6qtyW5ioMx7ds1HDskY7YJfJaqPtV2yBnKXCKs9Er5IZ
a6+fVn0kc00OWuGOpaD+PfWAoYQ+2DUHLKDJMVFUPPKh3lI+rCxr3mKqo1qmH+qixfXIcMwIxejv
haF9GEtfTILcmHbpsST9xlH088MQJB3/7aahnXtC7cE7p+UYNsN3YA2i2n8eZBeI/kt6fsvxFvO8
TD0P2QGXoXxOtyFssfc+KXbgoqQB6DrGxnB2Pl9N3MtA+WvEdZrAjMJvkQu0nSc/VY8w7n5yYB3d
g4r3pRnjLvaAmlP0c87goud+tN5LV3/Pxpfrj17p9aXsyxoxisvMLmNEWe+sgn+4ow8zv7bpg9np
QUqd1BtpvlZzaDlLEZgzto1ptf4YyyyBN8DtZF1QmV9LBznuosMZLAlhtYWS/Xo2Itad3XmrtmCl
mZY6rxRQzKYdxgSFFCqcbJgM23e03zkVCQb1K+82bjgrY2npjQUjXKRjmcPiujJOhdO/5hU7j9yI
iJo3jncrW+5S76VS20E5IopbGszskDQQU/XgXdwTu8PJAcTS6dbw6yTknexUxDh8Ia+PtLVvu/z9
r3lCBRlZ66kyvvhxzJwFJM8DXsBDErYTX3vFYvHPpNOwLMcFHdVnRdRVg4fIfjkbRcDcKgMzpzTD
629a2QXsxfqlKJz05xSZrWLWD0pkWTQX8P+4/vCVPcxeDOPiAqjURq9ieEOFtfGiGj8kzsYR+dOH
U395MSnplKVyqEncpwAOOYiDwvql0pGfUnMjDvDpEMMrFucU24Onl4To+0wTagdJyu9yv75Ni34/
M3XknfEoLxUzNtW76w326W6CFy7OLGbJgIKx9HTOs1trTu5r89CgXIJnAyz7s8P1l3za5XjJYvxC
/OY1c9nnsWmk+1l5cUuNh+uPXuuTy9//mhrgFTk0ywADaZo/vCn3GnxS7X+xcRb7UwPpgu8k5nRG
diVuE8sK6UTsQHGvCRyO6ANqArfUpGs9v9ioZqK8HNtfHmPSuYehN9snC/ZKjwJq3xi0kXxv0IZG
DdCZp3byv3SiRNcsji42Cn4UktpZnAwMDorsYHYV4I9pdL17VobX/x35ZqgG5UT7OBnZT66tAxdZ
E3hmkwdNBSKQrpPTxps+15dRf3kCzMpG2bJjydkBhqfcOaQ1HobOT47KqeuHsQNrBqy9rNyDlCj/
VKPRk1Nn+NMHULsATLvMBxUWv1X8tkY9vWd1p7ojKEUMTDmt8ncNT4TvY8NIPNVeCcZQ4YBkBi4u
Eh/9gG3Nhj/C0BL2QBCV2uuG0iP0X2LnWC29SWc1PdSgrzwoz8zjysjoq7DKad+VVvrgMi/dj9rh
MDonxrtrk+ZHiUxR4Cigm9FWOn2oE5DjB6Rz/skq8AuDqWZFFYD22t350D5FTLv8kJutxkU6M/YM
co44N/PiG2yVnd3U82SfiGFq4Ero1Ieczm2MXCVKM6oSuEBDV7/HxDPuJWiqD6RTxbnq83ZnSQim
ZyMxYphjsEfTQLEquFsDPzdF2mE2y/EOSUEUHWS8nffmmPA9NFflvcF7uhtTxm8c3QO+owDZJaAh
/6G6ozdW1f4Desxw6DJ9omV3O2icY41iJFFhzCLqSAFQogeoh+mbPJob7w6lITcg5tVBQuZ3OtlO
VEn13IhehINsckhlpjYYUM1wNikcEpAmrWDMQ+a9nTY3KAngQQsPJzObT6CBHSu7P3Gbmljm5g8U
nt9mk3zt2irfWxcCQZH1oJwmCVzf68kI3JY+c0upwBjgydSWDGDCzH/gfgN+jOu/O4z/IqZd7+tO
sMCTNENsBrzkCoZrZs1hrpTW/7TFxemEQaIN09CQwS8X1B6WBzYsrYIGaHFUYZeADgv9ywSbaqbt
b5w5vjmpfHAvYkL0+omg8CYw0vxEKaOR45M+pIPxQ/kNfLxGOUdAxI+hmB0rnM1qDgyGcqI8k/c2
n1mUGoLc2wOujExTawdV/F5PzT28rtsb4lW/QCG6kLoeavhrRX014b8L+gOgixvAgl9Yx5qngtg/
YMoCurGsgIq0a4KZpshe15b7h7SAhznIp1p0bIOctCbozcJAG+f+GdcJmDdnBkT+9UU2AEP2pu+f
5awysI3qkwWt2BH2kS4WWP/PpOGqw1LYg9UG6kyQ5xZC3Th2+sO3q6fJEmHH1Gvmpf/Ab/ND+R3y
UqS7MWv3YyJpEdik9cPsUjWnCHyAdE8OOJTPQe0BQGyz6iaBpiAymea7NocyGIWQv0oN+h+YCoHN
cSIBQ/cuq/XJZuWTMQJLXVZAWAtgrfv2Unpxy6v5gWjxDRyY244ZE+7MA7yH0MkeK28s0B4DryR0
B4JfGw0ukjVY8trIytidTLOfnm0/TSiPF/Bq7mz3AXbdKIQg1q0DXlRQIBSNOhwgXzRMgFRzT2v5
RNV861TFWQDaG9i9Puazd2u504uUVqxqf5eo9tYr9CstGOo4Be0CztIz4ISPaTcdjWzeuwnbV3P5
gVInFBJ2zZ4KmaFgiLxwRf50hfkOoQgEF05phTAex/AdytvWbdojcSUmgj0mQcqhzpYouwx7Su9J
6sOwp5hv2sTv9wirQcPbWxFznWfuuRE8y1EWgfGENc3cVSqddwXhH3CEv6EJucNQrQM9cjecGXtL
eRIB0b73ESgLoHI+AGwdzJQ+eLp9h6M/3GgAGIo6YUUug+pnot5Os+ajkeWPNpsOZXuplM3TqLJh
TIzao+MMaxlEf1AjqHd24aMoAk6tAan4js4Oe2A2ScKCi8c6zZyoxvYeugVo0nbzS1rVz1mpIRxF
n4Ula38AoPhaALqHGhsUoGlz+lGYCczgeYrSpWJI964714FHEhGSVN/7ZnYCS/kAyL0dAtlqHitk
N4OkSW5zcOOsYZ5P08j1rVvDUq+i6iERGrRfBCZH4vwjDAwgXvvjg9Q2hJ/6wSD+LQAnaHW9qxP1
rCz6vZSG9dxV+fSDX8SBwNSSoKMF7PJH5GaH7NdUTk+JQw8F4sUCO/upb5P3HgMkyLW8nbBAYieZ
/hikAjCPvo4mMis2TQ7aNxtgoUAldOxYJA5AqtPFszBFGZXTvOYAqQTwvCGBkhVSSKP5zWyN2z43
46ackKWEBa3TtP4NZeW8M3Os2yp1d2LGGQN+CvfSnNsIlYKntAO8LG26mEsMRJjrY/Htsfuhqtqb
jW99a94MzPuYzfQBQtITFpyfpRQYY7L66fXtP37vfiPMljuW9IeMFa9+Sc91PdMD8wBV7oBjssuJ
hGVhnyxhlge71UeF3TmoZTsc3KouA9DM0AHauqNdBmENqsyyC2GVjc+S+EUktXVq2+7BbyQNkryD
T6JU6AWAgC3uvAP0e8KRAu79A7khPhY9h/QEOIBy3Kui+m11sG50oNsH7RJfByDAb7NFTU7pGLcA
fxxKb77xAHZC0AgHCNLVUV94z4OdPcKI5bG18dvSRJ9b0YJjAexlWOSVFbeV8MMLgz2aq+Q+xWgJ
ijS1UD6X/bQHINXmDju89sAAR+OzoOHz41gAqY5M/juA9MWLocEBa7LxXnD2bs8CJ8zh1GBcTRQI
xQSEt6Azc4xq4ZvRQMoizCnSSnxO3lSLzRVAB/iwgqNG4fSYjs1tBaZC3jZPmah25uAfgS5GrWk+
H4vMdo8lB5DNsJ0fbm6/uGo8cF4YQF8XZai0BbJ2nibgwJk7kydP3HfOIyZwyEhuBqlq7pRTyahr
Z+SaWgJ/ILNrdkRAd80EBYQ3AeWv88W8x+BB3axO31D3HzPV7cTgE3i1NY8ahwsh2QcUa08VwK8A
oBjqwjaGialsX+Yii70Wkw9HVCuoBnYD/iqONeAzB8rjB2kjZ9HM1j8iM38iBBCLrnmuBwwfwEgB
KESStHSOXuUfpsnKwtaH40wOjGB4MZ0e4XKE+xwy1KDJAibKfmedwqGxt27TpoeSohU46pQ93w0C
cQRtONVdLrUZ5ABm7DrbtnawgbirE/mLaj/f9ViNA9fnIJbb5mhHckzbAmNc5M+okti7o4OTvEJ4
e8zvbNfdZ7x/A+z5XVYuOK0wOB7U+CZ6+iwdfD4xkieTcS8c2Pjqef63wsqR9iRV1DhjEo1eh44q
uIF9ve0DIv0f89Td1jA2zxPrpnAcwN4UDhs5uLOJw5y9Y/Ia4Wlh1w7OP7V8rJNLYVhZY3B4vDvA
q17cw1AWRYVZh+VSleBUA/4tEUArHONXbXkZj2B0AdphW6PdYR7qXRi6rLkn86CqwK7b4s03J+DA
UcMOAY8gjKBsNIcHrYNTAIC1OOK/ecA6TSC9lzgfJCPYvBrY6sfKHvgtZVb+BCJIeltKq3nOJMxg
S8POn5iJGosgHx3wOLnhgszMSuI/wA9Nvg0IX9wQq+hUAE8LQB4Nq38omD9+IA7riyhraC/DDCex
I0Bx7amSRooWM+fEiV1zgk2qIIl7b81YaNJKVNVpNvVoP6NiV9QhSm86eIMiQyFnz5qCajYGEyFF
jIkoQ+1SCVSuA2ialyTDL7Ob+7tEzhP2T+6MDzN+6Zstlf9r40a1crd2F7EB8Egqn+Yqi9sprZ5z
oDI4NkeaHQga7MhxXtl3KDrbzwWqKz24voDhCY2/XyIw3Zq28dKxoT2mXJhH0nbynko5vPqm5z0U
PRwHQivx+gd/yEAg94GxHQKZMeCQzeayqevSDRz4uyBPABFrAWB1NMKZ6gFuDvPObUGBQa2ehTFn
DfRQaa+8yfMBYWooss9sGq0AoQG+Z84MxLYFEgYHOxfUQ1mOO88ZT3PPIs81oi6l/K4wzDQGCjg/
evNURrBbGYLKLMajpiCR9lwVO6idyqAquwmIHKd5AIWS7dlUyT3Nh29FNedHZiXNOywLm8NoZVij
a4vhoo7aXD7WPIJRXHP2e9R8oj7TCwCl9wI19el9llbtjsGRHVd7ENgQXhSgJ+dbyfRPQ4dwBVxE
25ICoEqqCUIYeRsB0x6AKge7YUB8nW4jurP2ikXMLZ+1gwplYzhTPrphmkgaIuh+Hvzp1UthJbMx
Gj/LFVB/GUaubTICv80lqgRhFkfZSbvjEy619z6In0bLtgzTPw1X4z2LCBxrXKqVzUVcmJA2SEeD
SZej+AJQemvez5YXY6pd/6SV+bWMJzPtEahp0yZuQVytHnIA27t5K/tNV4Juy4LgrBp8EF3xdOex
vcmPXeCE+y44FVHyDfg5GVmP8xmpuEO9e87OR0y08m3aCJSujIhlPgz8iNQtGzsDqwDo6v57Vd/B
KRcXuGkjhrzScsscGLY5TqHazOKizoYfEje151zQaie7Odtf75yV5ltmwIhozSZNEFjsVfYwZrwO
6wF3qi89fFndQQ1cviAHyGJSOd2+awWLfENuidVWWmdZ3GH1jOWdbKZzW9n/wBgAN+M6/waz7s3i
i5Ww3lJCrQVxmUb67ixTt3V2SSNgw5X4ZSiSebzvAAn/Y2ddDRSQPcFWggxHrbl9U4399ALXDh8u
8fUMazhcx1yY8cANaLCPuDWkP0YCut9cG+apIIQ+dghg7aUSBs5VE/bciwwcF/MBgnrXzuBJX3qH
cgbawLwwkHHyMHbKMp2IVqb7MLYJ3TWeLMBeznfKrn/pzJ/2duWlDxoVpbin+06bhPhrcRinib+n
iO9CA4c7n1QVrj+znJKYDWP6RrwO51mJg3DfV7hFS51EICXryJzhZuUn0nmqleW+UYLUUG7h6CdH
1NnnqpAHk3gFTC5M7yQqb4g0nTtcEH2cCmHYrm4NIixwaxK2uz641rr/8ve/QuKKZHDgcCF/LBz5
iLq1Y6ms+0QkX1u1lknbKmXu3EpEjEfCfoxuGo2IHAVEddnGSv9vncf/iUywZy1C4QLQeEMh9BOT
R3G6b0R4b5Ho5DThvXmEM1gV85MzBF0fnHUWhObvZ+ftuXx+Lg5bDnAr69cys5tPDlT6uqtjJtw/
dZYDRFn2DwaQrIFM+O/r3fQ50QU7zaKf/MmHs1NfixinlcgsAP+YchBZpnByGc7V853kcGehSL87
/XnsMhk6iJ1Pnh2iMhCm/fBvQfl3i6sacbdESytfviTZZI22ikwINH0pmz+ei7CrSnN1zyAAD3hv
zF9bAJ1FF9dj1wAbMYm4z9IjQ+1KjZLQ6+269gmLjIaXUWpWTdUgSv9t8I07C7egvvw+avl2/QX/
OjN+Mj6Xbg7KHQYBwHQT59NwSWu3PPQoXG4sXDDuXOATggS2V1FbTV6kVRF2WWHs+1KmsNlp9NH4
9141N9DJeo1/U/KK3V38bDZSLisb15Jjw0bDoQkzRAw62x5h9oDCxPX6l6+sLEsXiJSl0N/2cx9D
D12EUNm/6kuSO+PGhhPWym9f0mogKmMwtil5PMq7GXFUnPA3FpWVY90SUUNMloIWK/oYobRU/Whi
G2kVgUshFUf4w1xvn7WXXIbkXytvPnNTTKbu4cSE/EyCz8EFP/vFUURfC1T0JozdlnX+8rW3LdYP
UjalnSFtcG4EkCE+/TGmugz4xB4Ra4q6EhwWeLh/iSBB/aUzRAlzqGwAFzGuMrofQalsEA6A/Vo4
NeapmW/mof9iKy7WBmH1M3X6QsR1D5Ll/Jt5NxIpoCp5LhFCm5ItgOHaYFssFIYpfAoryjpW7dhF
sI9F/qliW/zxz9WnaLDFzavJ+lwUpBWx7/3o80eRPzjeeANviMAk5t5i810uqjM8T/aD85NY+YaC
YGX5Wyog/KyuMneiNSpRXjRCFWV5HFDqAnT3xiKw8oKlR4QcDHAZ63w8ywY+4ParhVqLaqxCyuav
zdWlRUQ1jblZl82IgAk7ZUMBMSJNnwjvbmpSvtYIslYwf9v4nJVRsDSNSHFVqQze6LPbaASvlAtr
9f5LPvHUXxIpBhexZkF6xG4dYz9mVexbdSScZn99BVjrisUKYHYAPrExmc4dfP3gzPbYAl1Fh+Zs
Y0Jef8XKksYuzfbXkmb1rSNw2IUqt5JP41Des9L4B90DTlJ5nmV9lEQ+XX/VyqWCLeZ9NkguclB8
z34rgsI/u1DOC5Eic/0LzMHj9ZesNdli0vdj6TNXsgLmHeW+oCWWMJjdltgL0ufrb1jZJJe+Gv0I
7OSUTzpmlV3tKM0fMbAoxO7DRrxl7QWLeEtZAj5Q+3AmRj55X9suUs3Ke+064+P6B6x0+dJOA1mN
npsQvpwryvYdrmgJfSvZkwWyFRzbwSPfugWvfMjSVENTaY2ynxE8rvULn+vfdDDLIJXJ18IQS2cN
RnoDgd/ROQsKnlT10SmNCPJ9pzcaamXAWpcx9tfcMFOLsszH8/PsvYx5971GEl5Ucac2rlora5O1
mN8o8TCyhFY5ZBz+feuSB6KG3fVOXpkHSxeNHppk7QsU48kpfe1QkCeFeJ5kczex+vH6K9a6dzGf
adZ6wnWxUYzsBeFucO3v/WJLVbr28MU8LrEH+aKe6liU+Z8Jkhkx1c/U2TJCWpsDi807daVZGggG
n9klZKtrUNjGHGTdyTS/I9Fw1uAqN/awoV1a64zFjE6dKfMgQcmgjzPgdQk50Q5cuzmAMNI+O8oZ
f17vEXOl1f7PGMIDIQ+gRhx5hozvZe6VZ4k6axSJuR6M+izzD9IqeYX8Y04tuJsY5hSMGrz4qHXS
9k1NCTtZVmPGNtbQd8rYJlThc/9C6i9dExDaz1Xn4NLf9zBPgFIFcALV1vUO9Dsdgcoug9GorRvo
H7NQFEV234NO8cGVXW2cnP51G/jkXvdvJPWv+Yycm8EHpKJj+l29o4DmvJ9O/cGEdi1QP50X9uzc
pw/kJonp8bm6zV7zjW5Z6f6l44KpIDprJglanH+Lwh0AAUINGAoAcde7fe35i7kC4+QaSitfxUPd
PtIB4TaIq8IxrZ8qEJOvv2NFvrgESiToO0ZSJFsmpnYysUOvtO5G1Jb6NrQKg3rU/Yicw8ap5F+j
lM+6ajFjjNyaiKq1iGEp10eAWZShn1lAA9Q5qhJ7w7xRTT0eXVdbZ1e61rEcofnyijI9EZBTdij1
UodRQpnAx9T4maGkIkh9O79lY9+HFVI+z6Sm/dtgFMXRMl1IcNyEnFSZVLvG0dVeFhPZ2Rns12YE
DYN2yp0n2yVba+fK1rLkyNTenGW+iQhUpeyICPEBbVQZIKb/QaHAQ+bdebnebytbzNJrxdECenIG
ietoksdBsQMvUBR1/dlrq81lPP41nwSSnu4Ey+fYQiz9wy+r7M2CRguoDhg8byydny7UzFxWFOad
w2sDHJazW0MXDd0/sHz5CVrjby2p7qZRvHWEb0QnPp1HeNdiQ3NEN3lqQm0wRxAa4WioAqCGwJEF
kNXrLbb2hsVMTSSD5kTBabyrATMRB02y0PTe027jCz7tEXzBclubW0GMAmX+1PUeAHuButODBs7c
OFx/XoSF5y+m5ZgO4DtA63FGvXZYZXaYGt2uxdyiyT/Q2OzcqnpMkSVttnwcVz5oWTQIh2IG62AF
s8X6N2qhymoAJ/HPlzrDuwy5v4Zv7xSumfaGjQUEET2oU0l5kzlvSNRHX3vBZfL/9YJWmDB7E0rG
HaFWJEXmhK6dQLsGxUQEM/T99destdFlsP31GjWXZj/DpSKeWd1FWWZ7IadQKyZusVXI9ekqwsBV
++8rhPRyyTnsxAaR8XuvTKYi6BJz/nn9C9Yevxi2ljfk+AfHxTQTdyUDnbYwXq4/+tN9C798MWIb
jvqBGUrus+3P99ZU3JGJv3CoBALisV0PMa85yCy0S71Rfr4yxZepP8HgteeNqPqvmm8m3GjbC55U
34IjsrGGrE3CZfoP0eaqt3Om47p1VSSgr9rbuoMcsuurMM9BMkZgutr5I8/PJQQcexO+RRtf9+m+
xbAv/ncgqLZr4HPvmSiRESfIdLJgtvjBddPvEJSXgTDqjSrIlX5bZiArBtNTUyDUCj1+NBpkJ3gV
2dbRAvSjsPydRgW+Np+uD5KVTeb/bJ2Q9KmI5eqYwpdG/VJdt7+EDTr10kI8ZeS/rr9mZZgvM2vM
gv++m+E+aZbpXe1XbyhB2DKwXOuYxd4FAzgKY1eDAcADmnJGC5S6N7YOpQGvo9od2I4WXfF8/UPW
XrbYxnzlwAGy7prYNOsba/Ke+Ox9N1pj1/ned8TIv1RQjNG2WBd4PZkUEVZAhJvuBVp9TOLs4fon
rPXF/60LZm8Vfg8vWS+7GwlNIf4xv2TTwcyllsXugYoyvQE+EdQJPAgI3SmNpuSLp4ilhIVrMNxr
UTvnIeFJkKX6DzPHl6IC9MMx5MZevzInluIVb7SnpoETddzLIgEheG5D0dioS8xd2R2Vb0EgWxjW
I/eTLabnSp8sFS1lUZuW7+KO0TLYyQrjbDpi42tWlpNlLrZtantUXZGcRTEEArsx8aJu+AarihDl
4xlq46Covj6yVibHMsXqGa4muoFHnK+qBPUZuv2Ab4gbwWI9h/avHm5Bjsjer79s7bsW0x71M1T1
CfKskOVnR5lnd05nnZXL763eOfKZvCRDC7YQAlfXX/hvbOr/bmYY24u5jxoG0LE5H2MbMsZYkEIF
jmiSo1ePAgMdy1og5cWp1Tfg1ZThuBuQfnKfXW2SN594ysCMcJyn0YAnqeNM7YFpszd3jTItdXCL
qf4B4qJjnNwJxc9or+I28dx0x8ui2E1+537D1a6/6QCwP4ywiP0j2KWORmH16e3BPSF3PvxSacF3
0rL8myxBHXLeEXdj6Vs5bC0j/vCSJN2Y+jxGYVhYVqhqQNTIRHXD9eZdefwy9Zx5vV+aZQm+Hq4e
Go6e0/iTfM0BAn23WPRMZRn9PPkMQLv2MZus195AARi3Dtd//MrRZ5k+7qU0Mlln7lk0JoYFIo71
rT9KH3RUId5KTb9kUMrMZRrZTuoqp5M7xZWbHvsxfdGNiaINl2wcPlYWomUy2Synyk4BpQX1C7Uk
wmZpMLH06XorrUzZJVCgsS2v6g0oxYXfHoU5xci4HHhNbureusMZLhp1uzNKvbHyrSxH9uLoPnbu
2DkVrP04oWHD89CaEiiszBAueYHlbKXZVgbuMn3ctulgehDWwg0HVQX1DGatClE1t7HsrD1+sc6Z
bpOOnFRFnAj10xBmcu6obUSIdsrd9W5ZG7yLdc1zWzNJEIGM3fHZK1CokrthgdKsqaAbc3vt4L7M
GDsOy0vPhjMVpNAAShJ9aMYAlbKah4YDuxpQQ77YXMuJ7oq2S6hjn+WMGtbWYLd1zfmuEIW78YaV
KbLMEs/aQjmoZHVcQoo9QUFLurfrHbH25MuB5K/rLMDniiVzDstt1LUGpYKWmbtbuqSVcbTMBlte
ArG24khJ5e6xt+qf5lzdlY1+/Npvv7z2r9+e5r3ttANzz4nm/Bb3rvlUWqjVvf70lSG6zNWqhBUF
/BSwvg6QEwD4M4YFmZtDzW3/KbHrJrr+nrVGWkw2CRP/qrRwwVTFdxdhsOKCWBdb/hBrT19MNFRi
UaDfEHax0gbia3v07ykUmfeFjSjl9Q9YG0LLe8OkHVA7xyIGUdb9pVCWwwNf6S0Z0Fo/LGZXZ5mN
VQ1Vcp47hazFpF7c0j4TQ+JQYG8JmlaaaZmlRQ1SQXPfAeiwEXus4Det4x9Rab0xltYev5hlc5ez
hotaxplbQcrkeyfuT3fAs21E8FfaaJmbbRCQQMUsXIxM0r7Br/+UZpCLy+KVs3Ej2Lmysy3Ts8Jq
OG0JDNwds3rSzQ7FsFPFXkvD+eVQGKh+aSwtc7RlSWflWDiRoeTnTjpip3q5cV5a64PL8P1rtfCl
X/DBv/SB4wQp0u7I3QUl0Ru/fO3xi2nsIN5QEPOyCYwZSvvG9K5wc0hs6JZccK0DFjM5dZpMu42N
nBBcxGEk41UFygjh3un3LD25ntZ3JnT2w8b3rMxqazGrtU/bufQ9EaeDTFC10cxBT7/EY2DgBP63
LzrAS4jbDX1cKIdEnOQi7uzKD3VS0K919zI5O7WzjfrMFnaF5dvI7EB4753+kjEOg/f/f39/zduM
aldC99iNQe0osMHqyAMn7PosWJnOyzTSgGDc6CPNEyPkd2Rl82gOLgVL0kJFgLEld1rpYHp5+V/z
QXBzRPRajjH8cO6bfLj1ZndjY177/Zc58tejoQyxKUshGh7adwtrqfbDQhXBlPy+3j5rP30xlZNM
e6ZZISLmaLgjJBZqL8t0d/3ZK/N4mT727cabKg5DpQqM5Sz5loMAJ9jb9YevzOF/c+V/NYyP9Kqo
LkQo2Y70npagf6YTC5sGDoddLmBD5VRfu4ksU8ipMgqOoFsTG5S+A9/Z7MeUokajz719DcvQxt2Y
aJcx/0mIgi7mcu1qu6jH1I4HXHPBTA2l5Rz6wr9DqfF9xlGCr7fSqyt9s/SxN8o6aQyuoCEwBNxG
cWfHhbEC7vx676wMq6V9fVbg2gM9JKYd8CQt6lOBiNlilKxMiX/V73/1vB6lLhVOMrHTPeX06EgP
5TBPU/16/aevtcxiMk+5LTOR+gwLUhma/CS5HeT2hhph7eGXv//122uzRrrIQMltklcPHBHcYR5k
kGTydP3Hr7XNYjqjcHXgKUdieWIfDXu2elTiZ39mlJRff/7a719szRXYWHVvuE6ceQlgzR8JmM2q
fvraw+l/G6flbTFVUO3G+QCrp8KKeu9HadCNs/Va0yx24Q4lAnku8HSrhYAQZbR3svzZbimY1gb8
YuoaCa6onVUAWZ8N+pjNF7kuPDs2doGVZl+61MMTIS8y6jhxrvHwWrt7Zbhn2OBthe9WVp6lT31d
1bgVtzPcSEa3O4xF86ag+fH9YQd2hoALTvfbGcXP6/28snSTy9//mgQESFCjpa0do0oexyEDHt1W
ADZB2Lt5INmP62/53FmemWQxkXk/9f2I0s64bY32NHQDMo2FzWQEDE56gONK9goZ4KCfYOMyP5VF
5vch4roTi0ocGXB7ZD40CB2HX01didAe606H7ci8Bjlwsz85KvMPHmopvnOPQGqjgR/6VrgeWMRz
yZJmd/07Vsbt0ti8nl38pLaxYSSgn82qLYLGylEakpth7ve/rr/k89IhBq+W//ZJVU8lTcBGR1Fh
G5ECH6r4P+U8hA1pPqQq93PexVUFG466+zV58xgB2v4ihuzUuGpfdiWqHa1/PEiA/sfZmTTHrWNL
+BcxggQBDlsONVGjJVuWNgzZ1+ZMgATAAb/+ZXnl5lOpIrzq6Nu3i+KA6ZzML6/8QecZ5f+vhfYW
OLhagZRhC97/2jVTDGINGJY05Ak3wLvrIkDo2NIokOEscF+sWkwPLVz5N4UI6nsPHZN0dFqopz//
ay6M7m1IQbnUTGNNxhdbvBv/1HjXLIWXfngzX4MLRzzbXSj8tgaxBQsybMMrS8Gln95M1dWK1Ixu
KihCS8JjwdWbNYVXJupLA3gzUTcyN7li/Jwv7fiP1jKPD4C+VsfFUTk0m8AFJoxT68oAuFR+3IYH
2EQqBfYgzUTQATDLo9HeC2zz9CRiyu2orb95PomAOL3y8X043boob/7vYBDAcdXCkzm4CNZNtaJR
UpSFjNrynxoOuMDm3cDHoZzcR7TiOoGZUd1WgdwHCLCpymsd6A9nDVxh84qQcQFq/OScUUWg8bY9
mGde7Nl3RX1Fw37pGW2W07IyPXAYuAV0L+qo8qYyCQeW9hB1fD7mLt3BZkVdCSB4loEkLBdnAong
w/QIEs7wLrjLQbkdy2uv+8PFDxC9zdxnEbssFzjps2oY5kRYbfCIHrL4KTXgA5BA8Xt36kiRhB2/
Fmtz6ZLnf/7XElh1raylr+osHA7YyTLRiKjJ9wXhcb6EGTZCVz7lC09x2xGSVg3KcY3EvdEe0Bb4
FsrfQoLYZ64dsC/dyfnCf92Jkmg9+Nqfs6Yl5tWbePXogG+eWMEYfDeW7N8JTPSw1JvhWn2I0Asf
37Y3BNnLypxgnDISloB1uZXZL8buVyDaFuvXKD3ryR4gwUw6Qooe3grw2Yg5U2+mRryFFIAGtzqa
BSyujrVvpgvJrfQtdx8y0noxIod0VvWIro+s1vaXyEJouZNWrkCWiNdKvKwCZJ47j1vLDc/tYj8T
EbyCeUgShi7oc+OBTuWFsthVA0EQ8owzdRBOwb3nDU6OPU41wOAjbPwtLAfqqi2W5xzBuj8QZf5q
WqW+YU1we8hpc3Sipmk2v4c+rG6WsbLv8iacYmA51Zkd2N4AqoA6a2EFoKstzaFYGN+D3Om8Ap8r
4soOyiTXVn3wVC0O/joC4SiDHeJcyd6F4f+w2OS/xoCA2AJcFU2GN0cNsqH26fI4cX/ZuaihPBli
vYBkRVMkzva/eZ8X8TBaPAX4e7nHeMR/71bTZfnK88jTeIiygGN8LVfr3W1bkEr9Zk3B4AJ3A7Jv
KK5zOyU+FPSdLbpUKzuIW1POT7olb62nw+NKfHlLy5kcbAv4UavX/RHxgkA0gHka+5W9xqtBG9AR
3X8la6FTcbSKiglQLKcwTSpd1UTGNqhUgY3apT0j/akdfI4M4V56dRROEsa6zqzhfblyHAmY1HYs
ZB3uuhr+Xsjd+0R1EL2Dp/NOG08lLpMUBJ65pQTKuxpLgqDjoeTD+lIDP5C6k8uOnqutM/tr2Flq
RnOMY2+9MzZaHZR2lhMFsFTfNxZcxHAp5PdTuzi7edQ6NaLt7nShvyt/Xo8L4GjfrJw7Oz438ssA
OuBeDP4sIiQeLT+amaLDwUTgAupINfxcbpPmS2veamv+7bZgAbGxmBO8GrmAGRW4KWIBp7QK1gC5
QeOSTmtudpTaXTQEDDaY1VrAehw0pIZiEk9Dz6jcMU+EeBIl+yGoBMY0b5BVISw2vXZV5+547QOU
xaVz4PX4vV18eCMgqnigs0P6vXHBcFstsSaFOD/wReErmVp5g3IisMGF8mIwCWUc6Cb4OlWmjcHq
cFXE6nVs7mZTqwdAudrXGcFfx4bNEDuNMAjF/rB0B8GrIAXv6t1jw6uYdQ9aIs/jXrXhKUe8SQqE
qbNvA0i6YyuXNOVg6MG4p2nYJWEdOs8K3w8Ia8vif6kqm9sxmUk7A5wxfUE/ZNx5RTcmGgM0Ef6T
0I61D8e8RkAE79rHoOD+zm65QApQ9dwJW8GMURfg+/bQepzwyYKk6hVtXJSj/wDT6AvMw8ZLglIW
96YTLAFxFLMwljhbYSzlLruh4VAmUtKuTGgDs9uVNeDjzb0Ljdv/ztF5twArCFx61hUtPTSgO/zo
+UQBqQSfwV9m/6uD3MnULwZEX68TZsKDaGV4LgiN/nNri/C9qDjQqi3SJFAuWuoQxOm1mft4Aivo
mmb6440eUss2e4p8aZCOAXBgVs36pfC9Eg9evq+8+tG4fjzU6tlp+ntHFfvStumVhs+ltWSz2bPM
tDBboiEsoUmzMLXzcElAIvx8F3Pp1zc7vZn6ZNCDdBD1o9+bvtz3ASHA3lyrzX+4FcfeZbPPW4N8
8KEQpqfBfWxHL4a6DtSbt3F953b3/Pk9fHiSwOez2ay4DQbWFBiVIcPrrrQsbPmKKw/f/6Pw/3/n
PPz4phgAsEJnGnB1T2ULEE0E90z4xJthnhC1Q4YHDTpOhpHD9/g3bScyy2oBm0o0VlGHFFlXKfIK
D5arb2k9ISyc2qKRhy4Uso+KYuqRpUQQgWEzb8Da7Tkz/i+E3XHHZoDDIDHoJKsZCIRJj/2h4bVC
+6T0Yx8yCojCmiHpjHKfHKsCvHGeV8CBgtnaixAVZpCL9TEYtH2HohU9zt0Z+Qcp+271RoCVHXff
DiN77Jq8isGcXl5cLAK7dXb7uzHEx9wUVfA9HwpMEoKJsD0gJW2OG4/xZFyC5cUHmwq8aWc4cxzv
PVp+mSaKNVWvX6QJMFlWLpSrflmmuE1rt4gQDBo+B2DB8DXBdic/4CmAILwAEhWWndwNRW6iFSn3
INq5Zh80xN7ZVkB3xoKpy2JWmXZ9F+L0FgQHCx6ifm1PpW7bL1WgfzEXyBtWrHfKAt/FXuUUL55z
VpL16AvV36x5kclYjUM8j5bck7Z8C4H8iOZQf6+cPDg2Xb7EWEw6hGJ7beSO4Aq3g4eqBrkpF+DM
gY1Ybkbi37KhGeHUQtaDrwEgF7lznFaH47g/dmmp7K9Bb7+hRIiW0arPOu4GWzAKwzHHDWLP46cd
kEtRCSbxjsjhuV6K/7RofocjvyHMe7bBG90HpX2jp+JrN6/7Dp39qGYrpEV0weQWqJs6Z16UD6Od
wF4IeG+dAyou+lPdgo0VIU/NPNsV7Aozy296t3djIAcTHnYpNhZLBDr6M6m9NGjGJCyto1WF/zF4
rrseO4hqAau3AGgm0TIQkYHzIbSRyjQxUWB3WO7mXIBj6Odx2UMVudYzOt3zg1pB+5zbHmhqqu/I
pHXUgRMfj7Z+DWteH8DF2TPXnCy7RmuiKdYIk/2608o7tEX4NvvNrdtw7BRl+z1UwAiF3ltlqlcA
H5vdYKDA5y5Crnx1Rr2KvE1g8r3rFucFjMtvdlefFJsBrnJlWof53qNo2UkdlCBXwRbkdqDzy3r0
Ep9AV6iqYVc5Vp5YUoDxRiBSRuoYNsiT+94s4W90hl7ZjH1WXxY/WoTbihBtoqkeb5XiN/lQ3Y5V
eQ8clhd1KIzAU5tNk/tFVmGGGOFfy9j+IJCRAp07iKj11JdgAH+B1vcEjuqlHV9ZaN/gGZ54SEXs
l5QlonbNUef6KWwmiH/OVBLS5zdM8HeP+3eu8Qrsl/jPeg6cg08l3l4Q9ofOHZsIsokX7uGD5MCf
RzZRftz4PUftkr5WPTnVKJZFbovkaTTQIM4V/oFUdpprplKrID/sznsawbMvw/JWau+OhO5NXuf9
z26aQSoXHWw87vxzrHqcF4ZuiIAZu60LC3uVErgWsri4FoqckWOCZ1jLxqQHQR+cTgklFvRGJh/d
BE5VLNLQ7IaT+1ZCWx1qkKphscjrIKtsv42DgIUpNqjzsaW8SkMNeK6sFYciDfGbRcewQZxj1M/i
yg9eAA/nLx3crVE4MjBwafiVmdBg5OY12CG8xJ6d2PtpqjG3cnzdYAA0KexXYA7VDpRipEhpCPAy
mwG0gTAEXwRKhYBqftMUcFnTe7+mkTzM7YwtT94VqWyxL2aFd7/6KMRaTfciOnmrlw6GDVIWscBm
hZX0Z+doACzzkMRuAYosGLEkXv2QJvPUoisxH1k5TqmB6hW7MHZwjHhWFh/j0eThg4MtaToX9n29
zu921/RJOI5uhOhXdDMMcoZQnDkp2t1jCnzy69pJsfHnCJjCYQzTPZamok2bM5zBmskZ4LzeLmIR
US/hhXRNiLPUpL5b1vjNrocvjacfBDFW1IdixCa1ruOlk0Xk18Ozpwe2ByXrp1jWbwUKAvgqWz8i
VZBYTL3V8I5wCggfQ0RZNI4ByNojMkb1mCGY9cal+nZZiy+g194EITQY+eytCQJzXqleXvrVxeMQ
7mlggY5D5bwam7QIhsC/yGv2vObhWz/Mb7mvjjRHiLWyCGpFFXmt0BTcL+v8ZgpHpNhMy3RRcjq6
8JqtEjaQfogLM6WuJ1FXkO0uX3GKUAY3xZl3j/rMPTQWZywYOGjWEN6rDj9vs+YozBjENvDMyepa
HZZmuFYnmFirogf+dFl+BaEQKUghEke3xSQsKE5wor356K5HeoGjHghd9CvnbAphgarDyY6XcOiK
KKgFu12FzhMJRFsyBsTshwVYpSaIGWrXiCYI4oCX95bVeDs/YAA6EKTX5A2IgKgW67VLemRKwnhV
AUoDcnwvM+bazx6SlLDtICcsDDf9ONKoc/n31QDo6FHd4Mji96k3Mn6wVws8G4LCp8LGYQ80Yx1b
FgWIfMEazsdexcayfqjWnlIpsb0HEokhStcTkTBLEeelEjuX2UC+gyvX8dGPwt57hJKcoOQ5JtgQ
FXuIAF1818hxwkJdvVEzY90a5yVxFXtqVUeixeuQF8Kb84cBoD68pko/gDRLM0vh6eNI39zX0Ipg
mZKHupZ3OAyW+Cyq5XmZ1lvEIpRRBzlgYjT5rWT+hRY6QwaTuLVnfj+YjoPVqo4MwHsssCqIZe79
6F1vORLmiFv87yADG2zYkdMGLjV4jKmVV00yOg7WZiL1LpwpeRQSlfoa3POUzEDdAz7DX/TY/VnA
imSYTjMXCAlowWCsupvSAqtKrSWCZujXQf0G6D8F/qWNeuCdgaY9TF79CIl/BDEMsNxjbp1QdNmj
JYPF3OVvjZ4kILt4pYokppGPaDQ+QygTN6hSoGr9n8ZBumqWu14M6WAvezIqB2C5gcezD7GIVndV
UyXKlCkT9XMx3szYorb2vLet3ouR64zqtLvvHR4PwvkBR+OhNc4e5rIHVzanpiepWFDvRUMjh+Lf
IfNNq8Z9DTys7eaxGYLvVIkbSKjfGnc4D6Y1DnzYoAhAhszGnIvlCuxuD4dQ36BdPxW3xBK7IoCf
1Rpf+rneUV4csEFJ4Ht5wO4/YdWScu69Ahj92AU/JaYw36ke2tWK/UXYSONsbqdC3xgokiOeNzHT
3iMH9RzmdDeC6SuaqPdVAyefMttLvNpMxxZQW1GI20aEyWq5b06Nv8qqJCJCll9lUfcx67FFJXaG
ZisYyMhtc2QCRwOPamW/jdjrdliaJEnBRVWJtoYnUnm7ouoOdMgHhDNgB8SGKZvFerLgzAaB2TyX
cklmiYRlDUIENlfMdR8RHZxHLOBYkaiMcqsbo4Zi+Z0qfqDTCxtfCIBMFHVpXsJ3p1r4KTqyruBY
ABl04szhe3tg6AkO7U4MoZ8gHeW4aMH23mAHey2lsw+ldaP7pvwN7yCiWj0XYKypaSII4G517Rc7
Bgvrbsqng0cg40Mz/zC2OcysBkxWFKNm4Oody0H8xSLTXrRfR3/aTTXcVZz37004Hyc5IPCgDm6R
/5nOFIw+5HSISE3OSWO+F4WNAs+CGgjM/kneIfSk5bGzApoM64CMgW8eMN3ggRE6OLsV2SmoDo6Q
PB2ZX1SPs73CM+R2bVwq5mNRxyQ8uHSE6JDzxC4VjUBVxLYK/s9XsD7k8+Cufow4EzjIR6Hee6tv
7kE8DXAGH/hRBLglA3b4ETk0MKY2fX0DN5V9gwZ1vS/CAMk7uRmAgSyVW8VyEcVjWGJHu3QAyjIw
HFHD8UThHhzms7QsmhHntDnEqu/2TORHvUjx3giYPSIi+/pOOmu/0wNpGZSwTnXTtLZRD43y+ZTO
9mjCw+eH3HMt5INz6J/wpr/q2MQ2eYtVOoBVj9PdLICHqYzUGIClDcLueo+km12Foig+9L690qO7
UB3YmnJgx7Htul7zUy0nkzhLU4CpWfzyO0KTz2/r0hXO//yv23KnVYtKG4nyPDKIqBuVzpua7SuV
pQvdha2wG1pZfNh9D9bkuOwdbt7WbvHivtE/83a81gq+dAubEspiTx2rWm889arW+3V0OaDlVpVo
n/tXXv6l+9hUUcDp7yg6BzhqwaePPBLkuDyuSLLph2t9mEs3sSltNSP4Ax1iobJxWfZ8VcgweGn8
ay6TSxWaba9sFYEA2pNndEYakt89mpZcUSxdeDRbObcBaK3yawu9XjK8dnMZ7BEkcQuO+pQQoGGu
1IEuPJ4tccsvalm10jfZEgQplKzxWLc4d/2Tydj1tqJugExDN6BQObY1okqQSVM8B8jkvRuUrI69
cJDF0QAI/U9DbivvVgZiDUSpgZ4uOAJjNeoB3q01yyvf6oV3vdV1w5lr027i+HlEliDja3qVurny
Gi5UE7fwrRLEDY/VLva6HIWvjts7V+fP2K4dVc4fvbKdr9zEpfe9GdP+aPy+1EgcK1f15OfFDSAT
UFU2Vz7aSz+/Gc+L5ReWj+TlrF9Yj7gm66nC4OZY6P/tFW9Gs5gcOOEIDKsiKL8VBZSale6/uXPx
T6hRfLCbAT2H6yhN5w6ZKheEgo1p67UxRxJLjRCwvlww9uiVOfzCs9qquwvUeaa66eyMT+9whO+x
3uMU909uENfbyrvbGtZNz7giw3bhUAT5Mw4zp8kV3z9/ERc+2K28G8esvFoLhuoxw363+KEoWoO9
SrCSRtTq0n+7ynlu/GsR1drviSAL+hK+OFExolRauKewCztoQqDfbG373+aOLWwszyV629jg4zDx
n4Vi0wqvY3jV63jpaZ2nlL/ug3BvkUA5wFKJcLmusWKFc0U3tiCmsqh3rthbLkxQW9k3DlN81Rp1
S9ngJLmy+ahMfkXE+TG8Ft/TZmT36DahEqER39dNX4DSeiZqSVfPsQ7watdf3OqctsSF2rXThINm
5ZIH1/gBMkyq8cok+fGAYWwzNnHez+HsDcnJ9uzmuJ7Nwjmc3XHYc3lFXPMxDw+3uZlgagfxPUNX
2RlU/9+BnH5uTnOdNjh5f1/e5f0pfEUpyn77t897c0Pn0IrBFfAjmRonoGm1+qONiIkXT1Z8J/3e
pLYlyNM/XWwrPF9bBA95S4tJIL8PZ5NU/T2889HUNZFur8wKl/bywf9+53qAL38aVQid7/mgpZC6
NR9C9437XxfAQhFeFun+mpvrz6f30cnhPNr+GlUKaKSSaUlOy4SNFzZL3zscDVPwbPrYcjqREBQq
oKxwRHXw63E94TTR7nQNcdGymAq1xXXZKyyAQaRRQM6oaVH+cgsIHEozqCOK5UGGQiJ/14VFb4iD
+t3n7+LC3s7ZzGscNeOe9ui3ztVLh9ofCRisNxro2Wsbr0tXOI+hv56Nk6sefWfPZIwMxwY0psht
6BP6vIm1QsL5+W18PCA9ZzOtNQ4Ugsh5BP19hBqQrsV3VbJMhoDofn6BCzPan8nor7uojcjVQBss
YjW7pT0om/k1pu2ln94M9IK3NXLBHfs0aUhoAjH+GMJrmNlLv70Z1yhiFCMRUuG59F9tv8iQaNpe
eSQXXuxWkd7U1LO5DE02aDTqqhG0AUnuB99H2au85iK5dJHNOF4R9pYD46wyy1rS3rFuGqqfama9
EWt4//zVXvh2tlp0cNQcZkOvdiLFBAXRkjIEfdX8n8z5rrfVoLMlby1gZ+xTRXMnGdq6j9BIUTvD
NEIXwVu/suZeelKbceaDAtD1cnZObJTPIbKaLLLuSuHfKGjYPn9Sf9aeD+Y5ezPM8gK6t8CEQxag
Jb2nNq9PXLZLnZK+q291sSD0GUo6CESoDFpkdRo6ZUOgUP3yuYLKbazBTzV1438TFJXoZK09M0bj
1LQgcCpSPwKGIqYkCG1EVwttmrOYZ73yhP5Mav//z2dbhXtO0DjFygB7flV0XuRbXf9SkcC8dy46
hYnsg+EHn8MFvXG90DamLtLXIgOszxiVLvPveeOTXw1xaAromoMAPzlB+Grsa3ubj3dnbEt8Gxq0
KkqoFKBeciEI7yAGg2BLHiwQERKz1CZlYPJcOSF9PDewLfai9wf0CwkOGKg/oiWL/JhrepoLt8E2
Rzu4+YcqJDhPoOeOqjA60uAj7RsfGedNnS1aXdkjXboD8r9LSz6F3SwVXLVhUU13cAKafQ2u1JVT
0Yd3AT/EZlFfHSRJ2QWq+phDo3NKggcdJiwqAdxgkrT/eJXzcP5rYalGWchQGycj4ls/36E3EQ3F
l8p+gekm+XzYfjjB4UY2M4NterLmGmtX4wwgSJmqTNo60LtzP+jzK1x6VJt5gSpt8RzF5yyAFreZ
y+8Vq45F3++BmN9b3TW07odTHG5k812NRd7PnDU2QC3okK7aN48MSdaJCcZ6h47iNX7YBVCUHW4+
LAVdo2B86LIQgpd7nyIoGQpq7MMQJ5pAkx4inbqujjl26M8hVytaoi1aAkKpfN81CJaumG6TYLJb
B9YEuR5chWI6R4f5v3ltZWJ8xKS2qPQ/9YFjfzNlB4gzWtJujGby+HXqw+ILbX3ne1U3edaGNX1B
fqyNulvu3FsoDeyaVVoISyxbULJqb13AMQn8/so8f+GD2ZJLNXEDu4KYO3P6qgOnQ7GdaZELhilc
7D7/Yi69ys2mh045IHZowWbcknHrgB2A/qiyrcgpr5wTP5wc8LFstj4douSNySeVQYvx5oXlD9+/
Zj+98Llv6auggy1eMOZgCAZT6vjtN/RbEW4xWFVMlvzoN+E/zkHBZg5STCIFjqwCb8Jyb2c9WWs0
dkH73RSV+9DSsU07W0Os9vlbufDMgs1k1PVQnFYjqAjM7p9H1zuserry05e+qc0kROaAdxTqgwxM
apq24NamYdc1D5DCjfvP//oPz3zUDjaz0NquAwNtRGcODYLY9/r66BDHTf1akKQSdJ+rAjqOcHUS
NS7fPr/on3rc/9tU4KrbSYks0xh2hmSLXUMkhMIDfeGOcX4tbmAOg0aNeVn76Z71DP39YfhpiOuj
fSHtR6syFLsORX6hSTbEluTsaSzrGvG9/vQMHLKX0LlabpEpPd0VfWP/QioQomd9eTal1PZRj+ht
WysQQzxHDDMyBxHdFUHTPgH9XTQvn9/ihVdHN3fIOYodYwg7dLAAkO3ZsJ1a/n91t3z5/PcvzAV0
M9sGrKvR2py9bG3LPUKnmxW0j6cBsoLPf//ScN38PulJURi1zpnDkJYbFut8z4aKY+JcfoK+Bkk5
DD/X8hIuDaHNxGZxFdic5W5WeELHZhJwL1l6evr8Vi594ptJjTk25ASOt2Y8mFO5vgtZwJLpxY37
TVeQsMxV3IKD8PnFLrz3LQ54guyoHt3azaw+z0KS3/c1/+n57rVl5sLNbGHASGK3e1UIN4NBJ4d0
sp9ZtHQ8TAUSOPfUd6ekmpDiFQ5ER7ny1ms5uhc+uC0JuPNg4GFoxWXGILo9RbDbMxfk4OTXvF0X
PoItAZiW60LatidZEM7r15V41aH1XKjn/+3FbObSlbKOQx1LstKFiWjyJ2C6oXJJ+6q8Bku+9Ig2
c+mk4QJqeUmzcniGRraeu71NoddlQ/L5PVy6wHZSgXcPuueGZlpW0Fhi+RQ9iGnhTplrsXCX3sJm
3A8Wzb0ehbkMZiIw6rwWk1c+XOEs/lEFfDDvbwG/M7fnchYgdSAnedzRPlBrxGFZBgwPPVFd2jKu
/SH8Unp28aAgqdoVqrIS2xPqa7BMViwbh3/5/GH+qXN99Mds5oWqUmpykYGXhYLfCA0Ns1PBheXm
Q3OsOP1lDe1dTvtf2IHupgBOngW6XfBXoeNsAQx0wuHKBHVhrt3ig4cW5qJely4Or0ijYcMNeK4J
UbMXD3z4MTDvWkHuwvezBQmHrjc6clRjZgUMcmWvP3maPVsrYTjHqsfPn+uFL2gLEq7DXvuejXrH
FDaQGhL27szFw7/99vnG/jr4oVbSFK3bOMgFUUUEoeatWpprtbk/7doPPogtNDgUnl0W7mBnLLKi
FtL1W1iY2133yF6GN4/CxJWGEqeY2PmhMu9Ik+5mOJKdmwYHNP8M/9IjuqSMqqf+K/5j/FrNOzua
/23+2pqrV5iMEHGG6dHVzh0b8lNVhLdB1X/7/Mle+gY3U0s/GGE3LZuzoDJQH/uzUs8SqvRvnRPK
m2Upxz2U793+86td+hA3s0zQ2b6DOWxA5nAFg1KfTN0Dz3lkg9P/+RXOtc6P3uVmS7HafAw45SRT
TOzDib0IYefw71aZgszGNeLNs5ofn1/r0t1sJhIt0XHOZ+Q+jNPTMEOE6PuxRLchVFfm/QtDauu0
Rt4oUm28Ys2gzCVxueb/QV1lXXlSF/76LVw3H2uPG5bbGV3bIS69+RDYkwIq1n9e5Hil2HFhW7T1
U+eAoTWsAU+sDr42AYVF6FuRX6PrXNgTbQm7tuPPztp2TibbA/Tt+4GTGBnE8CbdWdPXrtNPzTWu
+KX72OwiCmYqRwlnyIj2foux+emU6jSaPow//5Qu/f75C/hrghNrW5Q+aIZZxbr+KMGd3I3uXKa0
7cr080tcGOnbQqMoltwfCsvNJruJ64IfZeGjUzCjtMujUNIrpYRLn9VmiK8OmDAFnWk2WNDljgDN
RABGP7rVeh94y+/P7+XS49qMcljE8mKZcZG2vvHXIrJn92DZ14q9l76rzbj2JtWLouxo1tc08qYp
Wiwd1aUTieXAw4fmTLrG0fGfbmVrNiUuyn5lhYuV9ddB/KDUi7zq9fPfvjAZbp2IkIk2vZqxMS3K
KfFNEzkM2Y/yZV7YQWJ9zv/tdWxNiS0LpnHUEq0O1ieQ38BGT/aIlL4yDV5421vZp+K5nmrt0cwX
E/zBVbKe/7P6x931H2rCX2PPdzzYsoWFHoKp3DhYXSQg5METaB0Yg+r581dx6R62AxxnhMV3Fj/L
sbeQ3DvkYQUDDPu3+WMbVmrJuqe18BGW7k5OPOLgGxdwdse1Xv+pu0htuhkVIQW1AvVbnQ3EWpOG
tmFGR6W+SIJgZzWv6sqqeuFJbRWUDXfUBD+eznwz2wfMHwGWv4bsVj74V7aTf+RUH+wStvpJCDGX
FiprlonEfSInL+5O8qv/AzkHR5myhzWmaZO2T9Vj8Go/hbfQlt/Uh/axfevfPJJeS1tyPnZwU0TP
/O+0T2D28n0L56JBOUVSILnwIVd2AdOsHxyrgK7/zd1iv6L4gt0uD3H2R3wlyx/Q3O0jnIvcO1Ia
b79OjMcLMVj+xtAUsaKQSAgDjTR1ahBbx46YQ10VyBqwQWnYVSV0qVjx0Zm34K/zYbJKWpf2kTZd
8Q5L2QpTWi/3VWOCBjiIAJl4Iel3gNh6EU5nw9MCF/hupGzZmZX6+2oyeTKDUZ2qoFe7XAt9nJZq
PUqwB6GPGDUcRvmScZjn73AU6Y8wGS9xVwfmNA5Le/KwUBzGFVsD6AZ00nZqvbfRAP0FRdw3xqf5
dRHwsVsih+OecbKDdas70dVrQlhxcIa01nFJSjZNOzBAsTMvnCkFikTf+eD4TgiabPw75Qj5REfI
ZB1N8ed3XZ+CywSAXo+Sof0WGvtYWKAx2TNjexl2aL8OZ/SLy7z8JnCK3xppEHfwEDHIqUOEjS+o
WKbKG2C18N0cmVyaPkHOzR/LBtnX8SQUHE8umb13CedJatVT9TxAWs5hCfSqNcoZwBJuVwobQF2Q
tzuPwrmhPCtGhB+0GWHTPQRlW3tJTmEXSyw/bK5hYf4cvj8YBFutYa/DyepsaN2Be7ljILnMsZHc
KSOBBNFjp4j1qApP//ZGv4Fyz23krTOGMKXkaJS38KPtcS6pU9Ao1rhABNoezFt4VFVd3p49nTsx
lu6pD9d85/wfZ+exJCnPLuErIkIIEGKLKdu+e9rMhhiL8EgIe/Un61v14W+KiNnMoiMGCiHHq8wn
QSPK4ZscALikdvmh56wME/BXAgtv/56ICsaBDsKa0kyH/ZxMTWjUOND2c7iUA5w64/lBsY6Y7qsj
d+AAAS0egQoyz044b2oeOBHZa54r61wNU3Kfwkxx5CkzQ9OqxEnzfv5m2SqD+YzCnhw70ucaqQwc
3IwjE0l1m2c8PhSO3QUESevH2nJ6n3qp85qDi4Mi8pBERVbKCkiL1oCRYhpB9G+7qYD1w3Pf7E4B
yJLDDJcdR+T+aayyneS+FjVwICl5NcdNcfbK/PifBu7TcuUlLdL/iouGs4Q95lmRKB1+byxSK3vE
pTQIptmMliodz+YwW3AXsxGWqgJOmqIYrXenMDksXem4L1JFI9MZgCBBKQd7rzlOkMMykNqPXx0f
SfLUhi6qt+yg+JtNwL+YMXg2zSSrCiakVEAEAW9d35furkgK2Mc8Rp4UGDQIHFNdNMZRH4/93ZDM
1V7oQv/M424GMqevQqKM4qhyPR+GzkDIZ4X8kfcktc2PLs2zR6DunBuWG/ZRgSP0NmZQSwtnviQ9
VortKYdYbBwvhTQBr/oNa0fP9eeWdY8lrGnH3kwQpIWKQPyOMhEqbBk37uc6bkh0vY0vC/7/jDpI
XBYf3LxOx3QgEuGTVndMmXWIKf1x/dJfbr1x6cXWm0vmwV/iZOcZTsomF5E5xCHExH7Z/7l+hy/7
B+6w2HcjEn2ojQQmcVObQaVemDR8Cwaq1M79rG83FKNrTbTcaWQ46OVzY5/gp3sGvXGf2/nG18mX
gwdClYVE6oIRMy1EB51MOahvOEMqAuJN7NgJZM5db6Ovfz1G/2JNbzmLs1LNJ8r7E0L7Ds44bPSd
r5vf8S4v/tPQHxTnbW6r9oytBLhWxh4byVepu0PekEAn9dZhw9cdyVmKICpwN6pxKM0TqYERMPJk
OM45cqbgVm4fQDTZCmdbe55LE356Hjjv1ZiBX39y+meD/WHgOjTT93w24dHfKgj9p5T93wHnLIUQ
/QirJrYd48noKgWyUqEOA6/og2pFcnB534WkirtXb47BXLJ1WgVVSZHe7MbFMYbc8LHUiEK2igY7
HHfGkbJByh3y0MHJ0pQeq9hu3/+p5yy56GaeGpBHoQ6Z1/Ob5dSvEzV31y+90u+XQvkG/oiSg0R8
6qi4i/lwzycRjWOyv375lRe5TNy2ps7JR07ms5t9M7H6mSNKbd/nDOZFsUW+XxlXS508zgrneYIP
9zThqM2XffYEm9LGwFrp8EuZPM7VylonAznl2IYD7nVEwP0hbXugRqyNb461JlpMncieIQmdmXlC
aMnFket9CK8GPSre9xDKFghruv4qVh5lKcfBh0SHl8FNhBs7CO1BVFv7AC/XzjCyjW/N/6jkX42o
xaPMSKKLG0rN0zBkx2FwowpUBgf1BCsHbQ5wl/K+4JAs92B+zDD3um400lcxHm0FVNggfWl9Nwjd
WC1WGnapXWkUZRSkkvEEOfNucIzIBcKz1o91mUWtsTE0L+vDF4+8VPlUChpNN2XpuaLyTOS0g2cq
xhdYc1vNKHNNdgaOmTVvdMeV0brUzNhwEVYNcPmn0bFvCup1vjeNr/Po/L3eR9auf2nKT/Nuio0S
AWOCnIbC/J667Z3oceBfw5d1/forr2QpjdGGoKwCgeBcx8nj2MubOptaH7i+b1WZ1nuG4MSN3r52
p8sTfnoSZPGkrKrm8QTySSlvVPfHBTnES397fIs5vNZYi0UKameKAxFbnMe+epOzcagNepCCbmwX
1i6/2A9SkjRA/9vDCQoscuIZnfaxOfZRAbLgRhF+Zebki33hzLIhBfNmPM2xeZNePPkF3ZjVVmYb
vpgKdJIMZkNr7Ehi14iyOn0fKZgaw4zPA2Hs/6k7LbUVnVdIWcV4yabxgwEBIppn036vwRXC1/nG
Pb4uxUCffBn5n3oSeHNWUiRud27EEKZZqW/qZLIDL/d2QGQcYQW4Y2n3N7tQq0zEEkbXn23l9S/l
FYQYNdc1ErGUrr41aghw6owgzGbj1a+Mj6W4oiqKTphjk54JfeTOs9EAlKRAAUmkn+h+4xlWOsEy
Vhls1xRso1yePQj279go9JmWs3HTxuMjLQBqu95UK3PwMla5j3Mh807js8Cl/TO03wA+2eZ0bymA
e6SVKAjPK4KEOov9uH7HtZezGJsD6yaJdDp2ssYiShLrV8GL7w7iTTbmybXrLwYmlRNwilaHnE79
brFqd4kkAj5k4+pr734xNlFG6S1PjdhOQqcIs0Yf9tR80Jn7bWrmvwnfOvhfMRk67uJ7TXopc8tm
gsTTzUPAGIyoB9EumDxQXYDL5ehvo7Dv2zKLI1rGzKekLSM12/a+0Jbc8jWtTHPLOBg6jrJkA7Yl
hWnUx45n1W2S6XKj96205tLOwSyRKWo1MLU2KkTkya5vC+xzayBF/ohhw2aw0iGWihDQ3PIKJQPE
CxE3GPA5BORv0NdJ+E/9eakDcQTKygTRs6cYfJl8Ij58zNC9bAFJ1379pek+TaHl5JFmdFtyluS7
2Z4z8n3s/7FhLlPPp0tTHoNgmDTkDFHV2Uw8uIm7HYp+u+sNY17GxBf7u6UEBJ7udMzExE7oRKE2
IKir/dZtgl61F4oJynnwJQr3oSiBVWrzDV3UysS51HYgncozJuKZsP5OXcBnFKqdzHtozfq5p+0/
qX9Qql7MYphiGts18Fk51qgVNj9J/zxPCEoEMvJ6660MvCU8Hxca+oE1kAj2kkakSWbfcU1zo2Sz
MvCWUcmy7KuSgZ0LjOH3OLGOVX47yQyGyEcwDY/Xn2Ct5y5msIYS01KFC1pSDaFP8Y7NTADVy8Ym
deXqSxlHbxoArpJ5PqOgHCCQIZwAdt7Om13pRUshR2PMWOSNaT5rxHHTbgS08L61mkg6WxrQtQdY
DOwB/gbLJkIiu8ubzrD3l7e9FPPzhK/Njel17SEuf/80wC3dOIDPw2sv1Rz01RxK+H0d+YPlKrr+
jld6qXN5uE93EKlynRmouFNXYMZLzHyPgs/T9WuvbE2Wh/hd4pFs5IqeJLmV5YNg5jF3Iw2jNojn
Yd/8GxbHWR7oOzMDS1hlKBioaj/Mog9YRX8By/L9+nOszYPLk/xaxXFtaWDJVUUO4zgdZ+I+OSUL
ikRFHlRwUw09nCK3pjOCCGhtQYtWXs7yiJ9nGrmDQLifR+HZOPkU8s6FR+Dx+mOtTCHLE37P4W3D
+wKQNRz/jHYrfIdqDoAvOdbKlr6ZgUpx/VYrQ2WJeCpTJH3VuQUHazHfkroPFZnuY2OLvLTWTou5
vJl4W/dTRk71YL1KBdSioJUZ/ttvX2xHWxNuTbjrYO4d3IADeF6QJOysrUzmtd++2I96XcLGZrLN
U4Y1nHbJi1O4//iR/j/iBAtRVQ4f6vMsu1OOyCOXsGMPmMD1lvlvD/nF/mApSphGyIC4mfNTzJoX
gKRjH4gq59aUifXHM0j+NhNP3SNZHEminSejLjNAqUXyazAU+PAGg43spF13D8TNXdPHN9J8QFYG
e7TteQQg1ajeQIXb2gmvdMLlye7c9wrZzgqU83z2wra0jVuWI3dK1zrdaJGV+XpJkrHLKe/1DLBI
AzAfsSCSQin91Ajyu2Z04+N1ZVZdqjT6Sk6aUQQhekjPG8QxV99jcgC+xqdG7E+k2l1/uyvPslRh
JDnrU1n35onS2h/NX205nmoTyt4p22itlReyZFzJfqrzouTuCT7MapfDEHkwYbn6BrhoveHvXZnj
lpwrR4lYd7rGxKOLt7ToTx1nZ2/gu3ZMjhMOwK+31dptLoP70ypKUk49s0rik/Luq4b7dqb3o0Ca
W9+GpN2qKKzdZTHN4ehXG8NQNGc7/yvF+8AeuH6pEKyxtSde61qLqU6msZrLEpsB14EVKJ4bZCfM
+V+krLwYbX8yehwxkIFvlSkvrfPV9LGY+khSKD6M4HrIDBBTsz/mNPm3jdMSfaVdyWJwIuOTLhSY
nOCf+rX0xograSCCx92Sbq8VyJbgq4Z1XUFayz5ZEgxVYMwx4oF0RhzITpEZMOUefC+zb0JZdTe9
62xszVcG5xKAwxKCAd8C0k4aHWbS3pXGH26WBwQQRte79MrgXIavIidBuLzEyUwxXOT7dnlsmvxO
jMaGCvNr94vl/Jcz8mnMqKTv3IIiVMp2rGNdsj0yQSH1YR+Vo2+I5AHLvCgDRMaosh/DMO+dUu+G
8fe/Pd6lYT/dvak8A8e5hJ903N/3vH23Mihmka2ysblaa77L3z9dn06A/s7IgDthcwoRAAyCzR+5
mXe9MlCXihSZFEWCQBByajrvQyMHpK47xCFJ72SXTAcFTrZiPW1BO1bmnf/e4KdnSfqmNSoDk+gI
HK0JUZ2ZvbdZE4juO6dbS+faTRZzDxKjeuRuTfzk9c81ji0S2OTBtJ6QpVICp/Fvb30x4wAznxli
MudTptO9ShDi1CFKyTA2PvnXRuXigzllpaEnHc9nYqsdQVaBCzMXd//GIPFff4CVOyyJOQgYimHl
wEYa4VE+V3d0kMFoPxrT+/Xrr3TbZYRrAdUQiHGCgCWBqCXnQEXlE7axGHtfz/dLTA54whlV8J+e
AbSBkoxYNr7FCbDAh7Rys93UiHxvGV4JuLKFEKVItmO3MRxXlpolQsfzRsgXWgPQOjHK75C+0Tvg
x6Fb+LdmW4z2eXahz6SJeUrzsg69tNQAfKs8cg3+T64X6i4tzjUIH4RgCwAb7fCSetNNbfYv13/9
l+8Fl16OCjfz2mIm9ZkS/QrM9VnG8R2AWADTyPpdzDlkgtlv2gP+e/2GX/Yy3HAxTmiaJ5nLh/7c
JOrRdLx9U4kXWbDony6//Cypek8kHuysZxsxJL24MZvcd/J/WTgQbXWZkj9NhiDYS9ubkRrodV78
DVJU9zxhfjz0KXV213//l4Mct7hMkZ9uYRVOUhl2359V/p2Wr6megNze9+XT9cuvvO7ltnuIEbpF
jUJDlnJDsz+kpqHRPAMzjpyaKjDJ+9SlGy/6y0kdT7IYFwN1WtMxAQ9rBUMO2E+ElYdNqyHX/uno
/h9vchnzn5qrg+qzT0yIJCFo9VX9WBldWOdICSheeKk3pvaVLmst9t7ATqTYr1zQy2xMHxPkTZwT
RD6fu7ThG3vW/xxa/7MfRmvR//8gnMvYNhgo7AjDRR6PndsRDFYkQL4N0hByYZnQ6uamCDoQ8eBy
RnZcSq30Z0rN5FiKAblgY9NBru4UzwlQzqFhueahrGIklgw9NAezM3wzs1lHA9w8t3VXmgHNkjHs
mbSO2kUvbiYL6VykU/e0MK3XOEGoaShGs/rrtDq+bynLDroe+tty9iC+pxzAkk65TRgrxnZmnVqI
X9IhLd8y4g1eiOPUGjQTxBhas9XeUCiEj31cixS6U/hv/YrM5WsGCv89wlsAeNKV8jkrvKi8BFqZ
iPB4SFLS3fM4xY7wev9feZXLNZRNjjN6Ns60x06ESPU8tNDWl97GvvbLlYa6yxW0Iy6SRHnjnUr1
AMhrmHR8Y1r72qKNSy/mBUVKpNfVTndO4PMKSqODOTH1NKRFbXusBOuRaZglgYKlwVfUbe6J1Vm7
ziMynLoCyn9eOy/Ss7cOalce1VqsG6my3GooiD6jTn3IHPaOlMN5Y1CvXXuxRLSzOeco6uozbHMq
0qQsHypLWv+ijqLu8qstQylIx0h9Q6p7dYcoU+RzKGSfzgpZTMxMTiWrw+udbWUGXBadbJdncTxl
/ZmXYp+PZD/XiW9AJsmMl5m+Xb/JSo9elp0wQHgyJglmdPUikF0GCX6g6mrjEVZexVKA2dpScmS0
a1Aah+wgJIlDViCZ6vpvX7v65Zk+zd6Y2+B2aKCKGgRJb+KRGYfRGdqNbrTW/Je7frp6LdRkIdUD
XbTOx1sXae6BB6l+oF2c8+VTZUfZ3BY/rj/K18UAdKvFIgHrBgLYJnRaW9I4atL5o+v0UeFYXJju
EVXkKEYYnwEJMeKwNjbVa+9+sWhMfEIsezUio5s+auubdt8N6/n686zsQ5b8YEcAtVqjlHVGPFsa
2aWOn51EIGd2Mj4uGJmNee1r3xmabTHWrSmX7dTD6NJG804d+2N6rk/WmQ23iBwvv/FQhsxH2tGx
v5uex2/9N/sn0X7zJ7k3jnH0+nr9aVc64rKkUquyM6lGV6H2R+eYiEiLNxaclQ3XspRSIARoHtoc
s03eQfCn+ycIaY+M0YOVkzpwdOsibEg+FFW9tcNee5jFUiEnKMIAlsaMAFgcVmhVHhM4ajc6xmWv
+8VGZYn8nSpWDqrHRgUJqueyn/ZpKg8lonjguXOdMCPsJIdxY65e6eBLZ0/KmAO1lMCGu/mQw7Ge
di3fONhbu/RidhjEbIw4ZADbltahnB6h0wiM7Pf1/rR28cVkQCmd7NS69Cf+zIy7wfnpTRtfsysD
c4kSZnY1TbEVX3YwykdKsW+nv6RjBmzsw+s//r8q3FeveLG2U9ZMLXXhN7XsTiA8oM7DzIUE3JJS
IIStb3ZmO5JIezp50W4X7+fOrh7cdKRAUdvuITaxhS0GwC5n056jvhPDLjWS6ufG77tMb1/9vsWc
4SJaqLJjD1FcHeoFwp1PdZkeEPxU+1pmv8fU29WeFxhluROFve9dQOp5C1Lg9fuvvNxlPSEZaD5J
fF2chYctSuWeZu28w+CytZKsrFvkct9P6xbALu1ENTYoMYOMDyF23V09OU3U07w60XlQNy08d/vS
ncuATMg4HiizdhlBbJZngXVlWWx4y/kMeQtW2L0GFPR+TMppY9Fee/zFwOm0MQrWzsnZEuoDitBD
jvoKjJny5XrzrnTwpR3MGKeUxxQf2blH3uuxedJzCY9JhdBthHS/X7/J2kMsVk6KXbTrIFjwxGYU
u+y6jQDn/QnT20Yjfc10x359MYZsVGCR0GvAvRcgG+aYPyXn/sUMq7DYiV3vs3DY1Ufv1L7YN/ys
9lWwdTB7eQ1fDA6yGBwtJWRWI25sFyc1hGzL7P51i7El/XiqPK/JpOjOs6n8rDFDMHKCPtmqFnz9
1tnShuZOcPaUCIM6MwaXbw+gG9JIaeXuJOl219/51ysXW9rQFEe2odGhZfowr6KiCd1bAKd1FdZb
PpCv254t3WjwxE6eaPEQqP36tH2XemPR/XpKYEv7mayzdNRQYJ+RV/bT9fhLJ/UQ2Gb6o5/UI0Jy
N+ae/3ar/9t7mLcY3CVF+Nw4Yl4TN9Y93yOkcdfssBdDCuddetuc2x02Ew/DTXauIgDkTnHkvdQb
h9trPWyxaDrJWHM11NZJZsBrI3jyZ5uahZ+27vF6B1jZo7OlE6hPhK4tOELPoJfUhZ9c7NQRyPD1
jnHfQcn+9/UbrT3JYvBXxdSM/aWnIew+qBHnmeCYgWyFU6xdfTHCi5yKXmRAYYM+EfJE7wdLRbEU
W620Mk6Wzh6M8cQBkzQ7W6YFzhsS2ew8ZNpBnFnKkuq5xRZghtUPTPOoJ7MD/rl30koqMNjTNxi+
Dxbik36mJDdb5I9OL62dD4euoMCFcT3619t4ZawtHUGaI88iMfDhgEDgO0SGHwXZ8r6tNPASm5vV
hOixLuAn5+5vYqhHuyffJs/Z2L+sXf4yBX5a32HfreKhVdbJ9qriDEwJ1X47Z5Plu7a1dTi9dpPL
3z/dBOEY8I4ydHXbu5NdyJKoYuG/tfxijhgaR8u+QmF37qQ/GY/luDFBr6wBSxauncEyAyiTPnvT
ne1KeGbmsMndoOte/+2XL1b9oZRTLhhu0Kdx0CL00zI3Bs1ab1yMeGSYlo1lojd2iXk09fzC+/Sf
QlYoW2L9G5MXxKEmZhP5yN0Hwn7K+JhbG798paMsrUSJnZbUi2lzNljrZ+0zUjb9Kv19vcFX3ujS
QjSaXlobqpKn1LOTqGzhkfd6RV8QG0+/za4pNxTR3n/bkC8WLnfx0ZtJcPTKbrhElABk43deXU37
hjHLCZAKJ7pj3Zc9Jqeu9BDnpsBMdPO4eremQT9kNetvkwotbEgre6oFdfY1eCtHqG+BV+8c8jdt
seg2XlO81okEq53BxQFugym8VwNhDlgpO5I/Vhx60NE087vaRcnEF0n9MVLwVqK4qWHtaPPqFnF4
hv3DoQBt9lXU116Yjt/L0g6SZj7Zc3Y02yFCXcyPOQ2qAkUdEBhRkqz6P2Mi93UCnZEZIEjbVxAt
YBq55Q1uRwNDlD7yKfyKQ8vr/fIsK8y7d/jJQ2NM926BAwVuhjXVr43Mpj3gqTgoqH8BWOJn5c8e
YK8pu4+zY9x/0LnzG8hm3Cw/O/xv7pQHUjghs1jQSjMSAxJ26S9C64jNXTRpLhFA6+4nro4eUoZ9
RtPZ7y4fJZrf0+GDWMYZTptgdsVRJV7kCpAGrGnvDuk3RkFWUcbJzRBsDPZaGU8vMGE8c/cNyGrf
JTiCeM+K5tZwxS4t+U6LBA86NM+2sHc54C+5VZe7Pv9wsxhmgQ/uFSdncgukQc2/5tp6BDUp0ONw
KBrn5KbFA4DAT9rusl2K0xA4JXdd/+qZdWh03M/TER46SDYYyfY2dHwFxWkF9LAIN3aNu5o+yraC
yY76kGcHHJEa9Xib2z+SEWlatPSt5jDSM80pjmxOVWFE4HerqQrI+NCVwA6xD/BAYTRhiIqe/H7c
1cNdXp4BHxrBUOPSPc5IGc47UEIuTZTv3Bnfd/lzPSK7V3iYbucb6SIjuKdRViagGfVBzWKEMSRB
j5B2MaT7lCHrWSHqGQDA3E2NCIlRyvqbWkSARSKbH0120yAtXOM8Lj9X9T3N79zCvJ1+dvDvvI0D
ktaJn95Z2rdP9NY8NNbrdAYZNYUAEKc+QW+LwPxtDtlfU3VnpCvXZK9jI0jRTR3D8ouTl96QfC/S
yJARsd6q2adOEL+q9M7JoiY+yHsc+JjNDUqXQNk2L6w6lE9phsDLUCA4BQ4fuCWp7x5teTdmISw/
jfGsxYlJRHT4CjHozwbc+tXjZOPACUorZIXLu4oGcnhEHa2BxdomUSczPybFcfYqv31131zPOGCg
pNWlnsF39h7nX69u5ye2uHMRV26+d/hXOPfiARHQ3Hul42E6OXaYdQ5SdyCteZv+Gsn4Ttrxu3bQ
M4os9Us5Hq00gdzTRH8sT5XxmKLAPI3ajysciWmMyJ2bMN+sXsnwLObb+N5k0p8rM9J5FmXFsEdg
bPXRMhzAToH5SyAQEJzGWYidxRAHXrtIOP9o51Mu/dI9lvWTC2hd46eGCCcvwnRid2gmn/C7ijx0
41Emz6S6me2dB8NOQV9iULHUfTo8u+Whq+81Krplg/qI3xZ3WoZweDCyL8r3sYAvWfoqfZznqByp
jx6XGffoTwiR9Dy/SMIpRV75bj7YXiB6X9K9laE7R/qpq/2ivvGGsEBgN6oRu0x2e2P82fd7Ew/5
O7uAxRwb3OID+QGtrzKj6seIJN4MmeS+/UP9jTElqtBIgcQM8Cie+xu/LR93AHeXxoPuEJf3nhh3
HYk4exw7H+e7/avgUdXD5Xyjx0Aku4wHvD0a7I2JnYmTlt5+YiSI7du551B43aruUM/HQSifdQ8J
alPN6ZJzLlzfxcBnju9w/EFGSIEcXL96ASrG1BVEXDHm4n2NQDA3vRuLILMSAJNuuDUGPYtmsMdm
GuZw2pcD3lUEF0BqNL6Y3prsu2SP8aBC7G1OOA29cPp9gIzvG0KPnFgHUUIO07RBFWN4l+ep/GMo
AMV/tC6gTvETMEO49h9S3oruNxlNfxQAxZpW4JWp3/bi3rCyU+G+NUOxz7EvH7OzKf6AL+0PXMHf
+DFah8oRSC5/s2Kc/uaWT5TjZwmOiUod8uHBgRSGi28arFBz/ihAEeQw8duXYI1vLn/Vtu1DeHzT
2U+DLoHdelXVayqPmuwThwUZEo6d+k7VeSD7GNWBBr8MXqrp3laun8GcXEAKWYxofqCBi2zyPeNn
kRyN4rcrztggBDhNCHCkVEHtVWsRJIogeP6lI8DHGhyElcaP8cNt4yZ20PdIMM+I6BRDpJQOWffk
9jclySOU18N6SMOYBDlkcMLRQT3eV6QIJ4xCDz5phV1TLHZxtbc0umm5k2YdsASmGoAzpjysi0Pq
8bDxkqhtYIgQFZDoUc8mv+tb3x5h8dC1r0zrycoyUJ4eRviih9QmgcBnHgP5qon3VYKDeSeB9A+v
eZ6UT2wJcNqzHU/nidagoj1L4MoVzGdFS/c66R81A94a0X/+kN+4/XBbY9lD/FHoga+sIZCxEa7o
qwwnBniN/dQ/M9EOgZslT0U8hUb7153qqIMNr7Lf07zDWJ4Ca858bZGAtnzPOjvCvgdNAi0neZ+J
PE7owoVdBzX5zo0Rnf5vyt9FkeyJM2D5e7L6R8f7mTWG3yHLvXOGqDO+6YH7ok8iDSlCTXJMum7U
uo8ES1NCbmJS3lh1dbZK5zAyfOup2PpLzDJKYsgS2teiOjrEAfSuB7bBeIztuAjG5r6objyVhQnm
N5y/qvIhwz4JuwccYQdjBaFTHCgzjPmrCyiV3cN/npuRzae97QAm5lnEn0d6tDNsruAN7T+SzEYA
t1JPmZ6eSYYQBew8BUDEwKahO90UbhwhlX0f5zSUnf3oUrxlZd+WyAaC+bN5dMw3A0NAmJbfqb9d
zh86mgVm1QQIF26HR2rmkULp3Z0lBlD3fQAfRffi5An1EI/1Q97Y7xVHXV7p9CF1SwSo6QgBEmec
cv3O2+a90ypE/ssdj4uzImOEpO3fOckPrHZRhIgx4SthAt/V32ZVsnddGVZt/LdDTkiQcnXyVGz4
duMdHDH96ooOrVU9WNK8M2Msm1maYSIpzq7Nj6TUVpgVXPtOYjd+HjfJruDzhwdAXBhX7G/iuJhb
up7uuEDrmsVc7Rrm/sJ/FPuRGM4ua8A85PPU3RVxNvuxhyHcyBlZO7ye/IxIKJOs8pT3iT7kgLb6
w1+ri5yawOucmOTQc2x6cjMefdPsHwrL/c1QuvZt/BTkdqZhVeDk4iJXCZCr/VvRnp8Qq2ZEucSy
kKsacaWKDTuc1Py1MXvnDqhaVVsfUlvUQV62t5bVwLFEjD/jkNCA5BOqOsBBBiT5L2xR8xBxGja+
PForRJrsKzErwOs6/khj/FCbeejGBdlp5T16dvMtH+Ybt2bvAru3WblZOFSoXOTZLyLmfVk6z4zX
L1z3Z2eK/aaMC38CDg0FeEAh7QwLYlVUiFm2cMrXmG7EvbjfAx9t3aL/vQLCnUSN/M9KYf0RydCA
BSTab0oh9Tmviy40cmwhE1bE72VvgdrsCgLUeu/6+dj/sszkbhxbwN7zAdsKBTaTMyImAMfzbeiB
1BfxDKKeOeugeMsgtCzNY2ZjyzC5o/Dl5NzIMrl3ivSAAwKsB+UlO7u3dxPaOuSdmWJPX/+O+Rxl
mNKknEPtFefEsVDPKRHeIE2zCjoJ9y90p2UFbU9mlo8TZouexrvOKW6GbDyMXWEc7M5zz01L8A2f
URc5JjUmzJw6CYRL2clyIeymNrEjb7jsG2KUx2WK1N25acJU4esNSfTYveU0fxwabwh66aiHnFRP
lop3iQFCWZoDToiD4+7gGRD5OWaDvicmpzgokH7Cbk7aoz2X7pujIYxXRstv1KiavaQJP2pVJsiW
a/CdpFkpkPPcuOrR41bbRR3izc5Gwe1Twz2xL5xafEAVmbzkA7G+SW5gsa6HPDH9rBvZThc2GKEq
yQsck+F03DIqdmvHpW5hOSgxb1XC+Il6avPLMKb6NmG2RkYbMcJyyABWbIs+FCDI/Zh0W0Wxk9LA
NTPkK8g2vU0lJQdZtOOHUE5xj7VtfuBeOe1VTds7uMXqO+lx97no2+RpzMe4/AHJVJPhI2UEhbBu
2L9JTNBd/38tiUo+C7QW6jJsDttpbynIwIuNmsxaiWBRk6EI9zZLDnFdM+FjZ6emEJDvctPGfimK
flUXWBRmUFczJOoMOEwboD4MAULSzwyhxDe63dXi/zg7kyU5ea5bXxERNBLNFLLP6lvbE6LcCYEQ
AoForv6sfM/EP1+RRNTMdjggUa+9137WDXNWkoILEfo58YE5zZS2Ft7DovBeMXEscDszQ3mPnf1B
6GAlEbAQZ5rjEBRKZrJeezk87LxxWwjAVgk3dPu1cM2lj/4JGmIeg2HlIvPIDE6SlqhenJS9KF3s
+h7RhesvWQgvz9koAOH0piUIwnkNqKawtyu2GXV/T5nr3TDD6G+vwmSAHam3Ehxa6ppZvNLToPci
m4CvsvpmB8xpt+miRoH5w+SG5IhX59DtbK5/3cJwngMlUg4WOvoG5gqT/yy095dU4SFrkDkpnJUx
sBCxm9uKwKIS0WkfsUa32bUS52oFZ7Do8frvX3r4bAgw1C3ZUOm0Z5ytgjjqOgvnPGo2RPGPr73h
8uZ/BhkBU6jnNXJZ/aXqpkSMd6r12c9WJCPR5xN+TpBwaYVFsK+r01AqdhLMUseWU3sPerOzyXJE
VgiTXmKbqjr53lStgCuW2m22RlbCpL3yM+h8uAInj+4krvWTXJuZS4+frZLUCGGEhOTBmsAcqJ8Y
jBfaeiXx9rkJnevPgRLgBnkNaySDV2lKMgSx1PgH9V/ZS4o7RHVB+/NzprXZOXma3Vm2BjS/1Rwn
vVJbpymUwb6ocSMIWF3+sod0bDcaGeQPuN9UB1j3Iv4z0RChFG/i76005kOoUn0XEltXXFslvwX9
D8Jtq7ISHBLNq85b3LN7irQOaRz+7frIW1g86WxsDwJ7QWdrBv90RCr89CcsGNaAEAuLzJyl4Nag
9njEyk89oxcvylqrI8m6ekAdhY3aPON7W6dW3vv1T1lYZubuu7Cdixpp2cGxoMNTNrbfnJDvsvZy
w0Zg6Po7/tOef7J3zv0xJHX5mDktYpKm3ETpT5zvYjaxY+b7MetxXoEayPlLQenuMytxow+g1RPc
8exA7ifEy0brzJvbMHp2632JK3LdvaW4isrj6GYxofc5lAS1fFHiPUiduAsChAq+0tVgv866Ohg8
oMmAxTxXVVbFFihSYR/+vd4un3Y1nj1bwNI27JsyCvpzKf8GzXfTw+iI2/HIL773axP+07GKl8w2
LX+cKt+aPIWEEujF0PiHWb69/vuXHj1bqkBkz5SnfQVN74h6AqZgfgvHy+sP/3Rg4nfPFiqdga+P
mCt+d4FARY6bX+dKE4vUOhFmis31tyx9wuxUx3undTwKOIbOSncb8rbZBZ12V9bypW+YJdhD34rG
gjvqPOXNQ96Wv6GBNXFPh30uEYq5/gkLL5nL0HGllWAv45Y6ZuObNVgSAE3/74TMfuJluF9cf8un
+wax5+rwFlGK0PEtlEOp7snSw0YDQ9+XfOW0sNAPc3k4V0KWTtZpmICbXwA03dJ0rSJmYZbN+bxR
A0696UV/tnDxhWMAfWsstaskzDyq0f2G6PLXpsOc1NumKcHZve7PjOUqDmnnvJpgLFcW6qUOmE02
VRrLTFnYn5WlxVsP261d13SXbBGK+laOPJ+eqNHJszmXO9wd3YY78AdpcCf1Qlg+NMjumH5EisEt
u5eQGRupKHtaEZ4vdc5s/hVtWza1Y5yz8P5aVpcYOBO4bY2c34eXrq1TSy+ZTUNrmlpwySFh4C1M
bTuYeg6ob4CTC4u9oHqccAH+0iSZq79zzwlDqDrNuUuf5XhTp/d9vtJQC7N8Lv9utOOgFKoewciL
kH6rGi62ARnhZ+IjBwvqhdh97RsujfjPqVrwPu1zmIGciJpghgoip+MmrVo5sy90xVz03TmFD0lM
LQCTgaF41zmJsDvk0tiO+mGHdKFcA+UuzJd5vbmHaj5dMPRFgxR4476a4pj2a/ZoSw+fTZQSjheN
9N3ujOBbH+dRe5enCJgWsN+73gtL7TSbFw2zGkV4xs4jjgYhwl2kjFONFIh4s7Q+XH/JwqL7n7rt
n65OVZT6JGsikMslSSoWbl1LlV9bDecFcnIYjZIWyAx1KW473/2ZF8PKXFhYpubVceMQTTDj6dLT
FH1E7TNSE48AVW8jH4Yggj1KTVY2vYUGmtfKuVZEsx4dcXZ8shNDuXcm/2tLxVz7DdOhicHQxz6z
NoMZOOuj2w52GSeoitaYU0u//jJ4/+leBAqZIHAqOvvT0YNcrkrXIi8Li9Ec2BmBehS5YzsBro5r
vbJpgUAqXFimAuFZ5vOn6+PzP/zs/9wbiD1XcLeIvY+09ftzlPLxt9NCrp64k9QwxWm1C8g+Cb9P
REdFQhXUWBDrXPQvLvI0Z+0NCF97iPojF9JmdJemkPeP4DVvEVdJb1kVQpsQgKi8lUiNoKDL4695
F6KTBQ7md9BDaGSjGALYnRyBFDLhNs9dcosFMvxA0in9TuomfQqzQW+ldIHEEqCVIzIUHTwzQIaN
uskNymEj6GvayUGOqqQBMpsV0lWh0/ZvgmTWoWuy6tEqdHNQSA1vLJjvwDiqUk+RQcF23aoXVSKN
qHQwntqgSt+MZ5ojKDQ80VFvbVQeZTe1su2N60OUQFVR/A5yt9v5JWSHLZTFf6dQQc8S2RUSMJVS
hyBX462vAmh0pqo6q2LwPgaoeiBiK9PpJERWjzEpA63i3nD5fL0vlwbjbMVsRqdxqKLD2b4wbvxG
g99XmpUSnKXxOFstHRuWI3xI67NoBBK4GkYSuj4ZVdMzsdy1Y8TCoj8XxI8p3H19vOuMRIqArY7p
trVN+j2yTe3K5vvf0vs/I977/6q0f+asRrGqJpelbXCtnamBskjljWUDmjVO35gLDIEn3qKKb5tW
rFWWfdp6eOdlmf3nnZJEphKlKFCHMQB6+KQCEFNA4IcO4Hrff9pweMH8SIGq93AoovrcKR5DdBS7
EioFtjKylp5++ax/fn5a2EiH9QMgPMUrd7LDBIVAEVkrW8DS0y///s/TW9rBZ1UX0UlUmr2mXUsR
YpLFb6bKbGUb/nSvR/Ncpsw/rwhZkVZViKNdaoBlhJaMH6qm4E/E6Cih/RDsg9Qf3q73xafzEC+b
XSNQbO3ojDrTmfVdu6fKGnd1Q/iKBvS/errPxu9smocuUA2Cg4gEOzMLQjfLvaOs8DbeeHF8y4MP
pMqbG9pQ6JSYD+0s7EYhfCLuJrVSvq9SNz0UpK42E4SRm+ufvNSFs9UhL62auh4wXhU8m4yTx1kx
bS2PJdcfv9Sis9vFpZYlGnwvPElZ73o/O6eh9fv6oxd++VxAnyNVb4qQAgNQOzvUqt3h7A+B6Bqa
d4EuHs2l751La0dPFzMMz0l3PDK7UqATGP1WFDnS25F50aK7zWFqQ/vmKIrhIUuRq/7a182WBWMV
TdEEnjwT7yVMn1J1PwQrF9mFKTV3yXCgG1HCR+Cl7u0PLbyfozuquGYm8biGAEmuVRst9dBseUCM
vmw5jqOn1CEb11RxLg2ODU/XW2hhaIWXf/9nZQiYnHok8M25bHG4Kv/C2uxrD56tAlMGrJySLi55
LpBfvDR31Mq+RmSM5p4YjahQ1sst6yTZiPKYqkUiPqK5fApI5gcrs25h05q7YzC/hqW2crEZI1TM
il+8c+IKB9JVT6SlITSb1m4AN0JgBZwz9Z589o0V0JflAHFBoafkyjBdGD1zyTwfwrZNNSy827aH
4w1Qj9BuiLXa4YUmmmvmsWGJwDEpOQ+c3DdjeJcHxZ/Sgc5Ajv736wPp8xJfL5rL5TPozmjDAlyR
rI4cnaZG9iBs2A8J24qf0qTdo9U4/mls+jYZiiZEqjmAj3gUZXBk4Rni6jT1YmLr6TWtIZCs/aI8
2v0wrNDtF7px7tLhtlY6uj6MzAv1YI9QROd7J4Io2fz5Gl85mqehUbwUwNIRhrdtgdiYqF0FjTHc
M6838NIQmS0BmZtCD8YwRMwErJKsNjZ5M3Rt71p6+mwdcFUmaWQF9bnMs/yMrE/6iGCyTqzB0JXT
zdIonJ0I9KQp5dMAx++BbGs+Jcx2LrDJ5KKq/VobzTZ4bOUpxtiF0i7s+7E0O/CMjsXorazCS400
WwmcsY3gGgMHNpv3CeCcG+X+cPuvbfFzHYbuUM8BkNIEtsh9X31Y7inqX643y9LcnEsIHL+HbWyI
7cN8g8Nn8z2CiimGWNu/8eCPG6s7+2X48aweQxZPz9ffeRmWn5z/5pIC6KVKS+NqciKOyx6wQE+b
IeL97vrTF3rCv4yxf/dDU0rdo6wANjUHlT4Ww/NE368/eumHX175z6PrsSMD61uc84dh5wVqS8ha
Pyz96ssr/3m0Q409Th4i94jZmq3fwXNEV5DV+tnwxVafTeMu4PXYyACZMWpQZxFhllXMWfv9S00z
m8E0tDxdpXCJgGv0d1M7RxGtIQCWHj2bueHARKmh9j5VPtRgzvCQjuXL9Q5dukr7s2nrwvsJKJRw
PAtqPTYdh1cPnGcr4pNEStnHkQ+VtV+7DSTP0PCihGNtyftUOeJFc1MK1Mf4UT7BziENuvcOCOE4
D+oJpUblDYvoKe+9EtCz4YH4kExf/9qFVXZuVBFxYC91peESSX6N+hWOD0nrHjld2YUW+oledtd/
hnBG0y5nGUC0nI33UaAPYbcG7lmYHXMtRQlxJ6T+XnAyF7KtUFxsYKD3rm21EmldaprZzIZ/oN11
BldSK/9BB1TPkG+4ahRsbQ/9NBqN3r602T9tQ+saxtsw0DyX0XsxDfc+lIcTASbfZUl9QaxBLnS9
k5eaajbNe87HMBiwV5SISsQlgpqGO0c7l8HKKFoauLOZnjFPO6bBfTDMppe6LxQKIdRdl/EdY7Bx
N9j/Rjk+Q0/762tfNJv/LR+GFK70F/LJ1JwIT52LLXy1gSCYrBwAl4bubBmYXJHyyDf1ufeLcae4
xbd22q4ZLywMLnJpyX86X0x+1XrAZ8F0QSQp7xLRAgN3Kctc2ZeWXjALzpnAhuDQYC0JmDtCOg2X
uZoOzyon1batgVG+3hFLr5lNcEvCwwNaZ+QfJhSM9j8xFDYRPqmja2jmhcE7tyGpR2yvAZBSJxRt
dAmxrGEfauXf9ZFee8VCV/+PF4noHdsKRXNGkv97Z48/ys5fmRlLv342yZGI8DjR+XTuL8VUxUvV
ecnovF5v/KWHz+Z1YQwlEuWqsCaTsY9LkOEAWA5/rj99qVVmk9pDAWMVRE0AufyvwX7Mrbfrz136
1bO5ywTOdcPYjeeqfRr7+5GjjJmurNlLz55N2jwQBnlJW54L99GWP4W6c8eVn70w0udc38LhtOts
l5y488JRGjaECHrrFx1+zeE7mrN9IwAfUg/RJ7xAxiN7nxq+ccZH3j5cb/elD5hNVcFqo+ughVmU
utPBg7wUcoQ/snClfRaafi5443UXsYk48hxGdxF9TdmHph/Xf/nCSJzr3bhtlThv9ePZdu7lBPrr
13aR/5G4dc2IevvMP6kWhZcyU9FO5F6L4sZhDVXx+SZP55lIq27qALgqc/YBEoy7fou61mnL74t6
e71tPu9Vas9mad5VpOAhT09gnCU25Jca+T8IwOOy+9K4oXOQFJC/Lmf26Jzg+1BiRFLzq7t4F+RN
pXd+TuT++pd8PoDoPE0WmqxOdQGrQs9EqOg9DtrD+fdLCwOZw6MoFzQIUAl5jrIP4320NY9DviIr
+PyHk3kezB6jph5tChtxD9SlgqRvbUBOjA5rK8PSC2Yz145gtJuHzD73jjlp5uylQly39tnuKy0P
9MX/PYwEMu+QJwef3kfFWZyV5I1O6gXVmmvGAZcf+r+3ezKnR4127csw9NyT5chwX0YZ3UQeBOSk
pQNQlBl/sVI/WhmvSy+bbbm+DFBURwP3NJpcPYmauyhfJm3SGdbf1vBd2GSs7Z6vN93n85vM02IO
aHhWN9j1mYfhg+z679y3wSlg+bfRijbwChdxX/EvDuLZXE+Vg2ri1gKtoakgSUD4ZdTgU3W0XXnB
5wstiWZbcwsrM8BL0uZc1ua21/wEE5uVMbbUULOdOaSCOGntB6cqpx+4Wd1JoCxKpfJN65U3QJT8
LJW/IoJagLF4ZJ4AkyBGBgMt7XNXOd4253X7aI8Ab91D3hp8R53rgNISry2nnXTUsMusDuqKABoa
HnsVsUUMwz0bORnpckTtUc+a+BUqeXktD6hoLLYon32ealwKgWK0ANmquhMVbYEiEhQ2tgEqXoHE
cjfI8CBKUGQPfZTSJAhRE88RS+9E429VFJU3SgiV5I7Mt1mrXzw+PbW1hSNogyrxWj3QsPsdNfRS
KNxMcZvbUwIKMkL+YeBsapt+c1OAGGybCjj8pBvpjidfRwZlmaXYtGSSm3ZA2X6dveSZ84biVCvO
iGfiDO7ZRVbYCaxJfzP4Ecd2wW+JS2Cq3U2gHWQYW5UVQTvdVeeej49+JPiWW+bsyiI8EBPAMt4R
TzlBnTVMx46pQg19nZpfcH4nMaisT049THGVwcWvHwezy7w+PKIYdLwNL8XsTj8C5DwN3qYnNUPg
PkMx80Sg2m8eqi743SnBsJSyX10e/e2nDorLrvzROEWz55DdxMKZmoNTVn4MYJvZCdGKGJSvMnFV
N6IqBGRKeHCeHAIgUmh8HL0ZOdTSO0vFHoQ9dbsJAvcYR3PIV8YCOAIK9ItdVL8y1X/rLnZ1La/6
LRf4k+zDW6/wvU0gRyRCIhRrAxVig9mTUmtEzUA27HieWRsgfvg2Yzas0TAz4wqlqJu6JREUMqii
FhoF0jjmPRdpvkPY0N9GMnBQfoKOkK4ZY1iPDRuvUBQZqRAoFzIUO8fg+uZ34pum6jdIvu+l16Ix
p1OLQss0ct8dg+LaltbHvOZPw6WwQdjmL2tAsAtt1NSq3H+2TfszMuNNJ3gW52H4A9SSR0kBXhm4
POepYEnV2R4YpXmAyhEohC347eLqsil4/+Qx+rcqu9NY2ke/yJ56kxvcVadbOVbPUW++mQ4Mc1ay
cRsNuZ8oXr75PRpm7NRmZN3Rcf2fDc8vFLMDRRE0MBeus63hUQLll/XNFwjgwEXBPnKN6EoqnXzj
qdHdBSI72lP0Kphu4GtSAarg6fsOXx6XkQdH28kB4oiyewjubmwdJCRXwdaenD2O0SW4GQ3gGZnz
2vHmXFsW0BQG7R2E1nOpR/tkc7BKifSc2HKnaOu1RiV2C5hLm1s7LnV+LAQ3e+Gp6iWAy0bsCUGB
sbDVgVVgkzBPRomvqmora1psGKvSJJQX9EueBjufsBz13YjUQeb5k+DQ2jchj91KyG3VQmDEo+9j
1R7ssA3iFBr8TUjo7wEFv1tEY09uXbxnwfgo8/TENOpUeFnew+y62lJow5IwG4+84Ie8mp6Y5d2Q
sP8OqJQTl2F6o7UPvZvJ71Gne4sy86MZQ3dDiq7bjWOIYvOhCeOurYPYMt2wQ3ueJVL0Xg/77DQE
iaXK9FvK+/5cDJ17EED9WzaautQFipz7focND4zMyr6nxjtOThfEaoIK14IGDCAPBnOgIEMRNTzQ
4NyLEn8woO6bgTXxOGBR8IdxD6k+R6VVeBs6DuAvxvFip7bNAb7CbxiKej8huGNXElaJkWNDhIda
dc1ZnYy5xQAWIe5pCMmNmwkBlAWK6KyJ5t+KEXo4FCK/AGkHUTDrdw1xYH0uWroNCRD4FapKRUPO
JgxRAk11/+IXzjEK7IfW18+hpdrE5t0xILAiZR17TwcXirwpfB2d8ClyJ1RVswr14Gy6F+AwJD6l
t6Xn/3BK99kR8vdgZTcyKI4Wg5a0bbH6cNDSVFmILdY6DLk+7I40T7/ZgV3DScPUB1eZAGuGdxFL
Z+Eh8pGQ1sh37UhvKPBaqLTOFMpEs+qnhro3ttriuZgwSgNvCgDbz//WqUdijLbnXHTVrgELAfQO
980rm1fI8+DKGAbfJ0O+dQQmuyBT3Ae6t8E1GP6WRVkkecT/DJkb7Eogo2ME1M09JIVTnPdA2ygH
XqwKxoJumEEGb8mtHqYCWBJubUgo6WaySjCewLJKfX2DgtroRDUlhy4NUe4cDMeUZze5U71NUXUP
VWQXF/74p9DDH3jM/JwG/Uxt4CicNj8BqPhzALRm72SpTvoUquIJjBiWeQ9WLz5MUf5QPvuoLfAb
WrvfS11vee7+NlN7l9rsvUWZgQMT3lh1w9mzO0CkJlzmnMqxMB7dDbWmFEpPO98YE7wNOeXJOPIT
5ZYTZ9YgN9h+ow2RMB0KsVZQVLIDruDeRdi+to2WfC8ybKsmH07IOCDn7iiTSN7Bk5X4DDwb/8Vn
5LGq7GlX8QLuHjbx43FKx1tQIQAsm/Iny1KvNWxMEnAAOpwRQOnArD+VAcobxwlQG4TpepDpioHA
imx67J3geWAQP7RVSZO6kNnGLYBcAPi6j1vTVLGpLRxonYEmfh+e1GABxM2UTODEcO8N9ZPLbbPD
eIn2Fp/cxAvFb6tAdf4Q4m81Qwg4gODlOATM3NoRaEJ2h/2KY/VAZVwxgHETWuesx17JK7iiMlrh
5BHKh3roJEgoMP3sI3l2chsbZpkdgaG6bfryMUhptNN15m7BqC6hbB1NPEj/Fzbld88pweq2QK0Y
sPtmHN6hcnjX6fSadZB8mZqlm8C4j5PVIN8xFQ9Or36Ndi/3lVPJ20LhhtsFXXCmmefBPR0uYQHE
tQ8lWPcHgxNEcjEpeygayFdLSFfhnQuyUdM2t1i/QCXS/M5l/RMKpV8J0h8niw4g/HiSnEJMzQ3z
YJxCXWSdnawck1D5b2kYQq4vhGOfbWTVH+A5Ux0HEHUeeJ+DEqYaCVlqNz6KKNVPpc1pXNiZPE6S
dODbWQepB32T5ZWLk4pCcUw7iT8yIBEYOVZOdo2LCHA1tdUvN7NbFDOa5hZy/fE9A0/vLFnh3Kve
Ch5QnR69+471Zqx+evBTA9CI8VHcaHfVePSyEbunr966oDrYQTfuJNSTu3xw3buqqIBAH9Bybm9P
N1GE9FVqSXtX6c5NMphePHcOCD61RKXiFGEhCIfhsRxpnnBXvw1VCZhQBvNpNwcwcLS4c8haChYK
KO3QNxMnhviOJ+DnPg+qJbeOpM6hN+GfPKzptummj4b3FLwcgbNYrVFP1TrdLsjbV99WKIBwVLrz
Ux9GD7UdXn6Un4DF5x+zKQT1pbNlInF63qVhi8Lm2gkTizftqcrqaGdNqJ23JKObtGJF4rAp3YwB
pfu8H7HrGR+zV8EHUVsW3+jMaQ6wE3R+qLqPbmBlayOmDPBU4DFxI5H5fqV6YAeSjWECNgyF5zUw
Vyyws03thuID8uii3RdNp96dGra3hKBqtFYm+itbHGoaAlpT7zl/hQdoXw3kDTToiCa3JQNLCVmq
xOdlvnECku5Ct5wSVBIOSRqIP1lfuwmThJ3y0P8JYO2EswtAYD4dnd+etL17EhS/CpXyeKhGj6Iq
XjXVbmwajWUQDLCaC5y8LUfh0Aq6ku3kxSHnabGJquFHbhGZ9M04HCHuwVbjGXczjMJKiKDepmJ5
fRvlQHWHLikPiM6SGJnIPgbpN4hNOsKdi4CkZ8oGpk31iFXZps3Wrfx8N2n9jUb8UZVVlvQYXeCU
ARgT4SC+q1qMiYz0H0Fn1Rs2DQ8N7jrgprUPpMYMwAJ1LIbGQYlK+9x2LMOGWpZbIapuw/P6ubBx
mWGVpbch6CM3Hq11DC3/EyzXwTIZRmw/Lv1Fcg8MujYYNjJk2bYVOIr0queg/Fjf7LL5NUb4xb4h
LzAVD8GUBC82m+puF3UAXQkWDhtqR7itmfRPlYUejtsB/r9wYPYw4rTdObpC7gfvRq4UdEdAtLRm
f0vT0R0+JYdpuTgiGGZt2xYwr6IGFS8T2nnMi7FIRo3Da+kGxTkwYWsnrc3lZsyHCmRAwHbwk3Qc
ukP+GKWgWiqQGTFcQcAYp5wnkxXW9wAQ8U2IZfR2SJWd0AjBq6ry2m071fRAQhRQOC5pHrBcp7HQ
PRhzWKginwCQxOo3rfPUxN2QF9saYOFd0bv2rqy8G5t1BVBJlrfjZvgrYYiIq2TWbhvfx8Tumnec
WJq9H6FgsxpVdBdIrLQhJV3MUZKqJHBlUwqaG/MBzkpN+zzUfaigyWr9BJbxP6yADPeGAr6XTbgJ
UHzge2fEc00AdsjVAP65g4ClLFHM70dlBkB1f7TGtEwkMlW5DUST8DId2/mEKIoi/Yb0rdmzSMq4
kgzew0a7DxnDtqSBpQU8CNsYrqnuILO48woc9Xn7VkfpYz+lz7BYHZJe5i9BQD/gldnHgXF6nP/t
6klOsIqQ/QgC0YWtypX5GYmqAh7MjrBSVWUciggYMqtGuUbkZQ+5Z8H+tPDrBIJXbNmd9bfu6h80
m8Z9G+By3mf2rQbnZ9fI5u9gd7fcFj8lXDOQioOOI/d8/RtAMbMJ0eJx0xXlnQI1J6nKHP3aIBk4
4vSfWABB74AtMltqE5KguKvcGpAwYglkUxykIP6YTul7GdRpzEb3R9cooMMGCTCq8iBYsNllEOVv
tg5r8Bp7hLtjO6MfHQOGibsiR6FmClZoi4urhQzbXvteD6hVZx0aMQ0Yj84bzB3C96bo82cy+fbB
99twC00wstU4i+4thmOoQD3YbTkMwHEB3YE1uHB2yrP1q/SZEyRRU4CY6jRil6pywCgL0tsKwZQf
nl3iCIQ8ZZjwpkpvBpUNP0nfmVfYrgAxJ0Zs5rD9qeJ+qIZvTWO5OxfN+OxoKYFmNHon7Yx/Yzrn
N4Xd+E+1xcOzbppxb6cTfcrTJrsRFHQzeLyqv43soHFpB7AF6RSVp8BInsg8JBv4BKJbEF87hDq6
cJrgnIYMarPPSkQvDCvVqSu4OcMpzk/EWAXgJqLwKnE0dREm0zKKjS5wfDNtyBT4V+nkJGPUk8fr
gcaFGPAcCa5JS0YdIdGqAlxMrajIdm6NhCj0Qepw/RULgdO5+Bk7h2tQnAinXWOfcxVhCzhVqd5h
rMS++OJ3XL7vn8Q3KBwpnwJIBUTemV0jxE9/wjsawtaK7z7PiJBwFv9F2YURuCiEp6xoXgdS7nGW
O4ZcIyC2+VpDzfKuTHOBqeMPp07CRKP9rcBuzH21CTVM8IAbvf6WBSESmeuhA8Qns16iP1oQ20rc
pcq+34ucwtUdlcdOBdiuciDSDbCKFaCvXn/t0kC7BHD/6aCMiCZnwoeZc2gBQN90+VOgQokTVtev
ROiXemgWZp5yQJ4y241OrpXWSSoidjOx0NnCGG/cF8pdqx9aes8s5gzKvd1btgcX8dz/3tiUHThu
sZ7w9M4445r4ZSGyPRdjWzVsK8PKm848vVMk2hmUTAbBSxSNmxbrjuxWBCkLHTOXZU+iwXm9FN6p
HKNDb8kqsdr0Vpf85XrHLwT/54rsHoEHuHYZ9+S4tLj3GQ5VOsv5yq9f6Iu5nnqkhcVq8OUQzCr5
burNS2Y0gixB87earJWE7sIKNpdUt01nk1xo/xSQBlc1awTWMM3c7xaOfIcc1INjoHp7e729/gNB
fJLV+q/69J+ZUk7wa8MJAQ4H+3TPD8NzdWrve+Cq8w1KmBKTTIm7G2/8HaCAp/rePsh9d/C3XzIa
9sgcimcJA6NIRL0ADXiHG9Okn5zseP3Tlob0LNFUm34iPS8oJk7wqFJ5dJDExoUMlkuE/JKE3wyu
vZI9XRoYs8VAtAqFhD4+Q/Y+mO2Gq7h165ewAN8zGL645MzpeCUqUqcK1VBnJt7d7scQZHuKcgLT
eCur9cLs+R89tqGoEsAZ6wzA+41i9vsA/8KVJXmhieZ6bO60oi116p2AgTnZGndz/+hOZOs2a75B
CxNnLr92TN9XtY96i96PjkoE+8jfOD3fBp4AbGnlfLHURJfP+2e+QDsLa29QJ86eByBpOfhgRDZU
rozZpU+YHSzMIGSr00u4JKpBT+cJDItBiRzSpxrlFf6F3nt9cizI46H7/b/f0Q2SiMyFUIGLOMi2
AtDOV7bNNmQDNif7jW6HH8LDcCe27H5a2TIXFn9/duTwowzh7gjll7xHpNweY5SpJwNubNe/aanx
ZhO+0hUTRVBBYVDx2GE/QlPvs/A5E1XSkmp3/SULZYNkTnlzkSEVZLzIACaJrIZB0a3xOvE4Bh65
D3PTPCMgQG9V4HJco4MseBkq136zLSkekGSXK1vR4u+YnQua/8fZlezIqUPRL0ICjMHeUnPR85ze
oE46YTRgRsPXv1NZdfyaQqpd1FJw2fhe7HvPMOTMmnIZHrn9a7KKjUvap3DMIIT+JkIPxXu+43mI
wn6CMgWEv1O1wDefeYs6wNtOKqepK1oGsZP2B1ckDLxsKH0bqEWtzi/y91BcaFD/uznHkzMTOpsY
wuzpjYih0WfI8Q1F0mrHAN5BlZvn26oR0a5XZbwAHJib2GlffQntjIR9DWFlfgRz+Mk1w2cn9SLY
GiwROGb2pw72DiMoSAmTkmMfd2XrqwxOtl6RZw+jK8pVn4MCF9ldv0CvmxtNSyWeV9n20GI0Fjt3
XVLdwD8VMAvP7daViahGHXgh7v66zH5zhqBaLhkkSui5Q0FxPzq76gpkQZSZ6JW3FysYJu3tW6jP
3KIaW9+UW3UtbrsFiMTcFLV8UisSAenWkGPnEbRTPNSR03RTZPkfU9g76A8vecHODaRlFjSlIX86
IlnSop/gBD4UPmcou3VjKvzSgexCLbxuYTlnzi1UO0tMkCCezFDVwQA6wOlyGa/ZCHH7itf9Kkkg
7oimPSQ/C4C5z4fb3MbXUokbQZvUSZA4q+gDPVkflQ4/T5Y+/HOZSoeJT26W0FFm9jFsx1tJUJ0O
Uc9e4/SVogiRuE8RWIQw+qPVzyiJAQQgXu03rnWUKP8uZJSZKTpaRiHDhPae4lOg6MMgP/Lyt1qC
8c+cCJzTpvmSNljmop7P4yIYGvkxxMWHYaDEeP7NzByadNw4+lZeA4oDgcEmaDMwDD3J+sMniEn+
PnKYvpwfZm4KWq5IQteyMwGkkdF09xUz71FXWvIPn1FFcBwtOzSFAbNTqLwfh5H+lpWxhRcKqd4m
21y5DEBylR5qyTZRYwKX6exNuDu1GfLIqUMBp4zzM5z5ojhaqkitljdtidzuOIm7LgGbgjXFMME6
1DPAoS7z5ww3a9O0QDNwMr6Qg2d2nS6KRxMymUOomqCoIZXKzBvmpntF68s+WLpZetjmFJXWzDu6
/XvftdEOaB93j27CUoKdSUWOlveiTlUFOEoQyW06aJfm7QtJy3sI3a47COX4Be5X6EROC+l8bhdq
ic+xBMw00P4PnNp4Tyz7V0vZwv1s7tFahlMTtyWcFs3jIOObqR0fIhh/nt9Z1unnffP10zH1YT6i
H08i+xg36V2Whnujg9u685gY8GBCx3Goqv2Y21tTQsCTXljn1IH2Mbcjs4ymBjQ7WCpZr5bR+7YB
s6T4J5SEF+Y2s2xES20EZYcevgjTkYoQaJ6+HHxoXy2JfM98VXWwfYxGEq5OLTwWnHo/tMO9U9rX
dlQfoiH+0QmAIM6/oZko1JH3gBU09ZCF4EDW7VVTkNdkyIsVj/J+4U4wk6V1CL7NaSX7DGHeJ/xm
ksWq97IUnQx+nOyle8fcGFoCQztqTPKhhAeZADymgA9N/zI08GwR9+dXae5da7FOs0mIXJrmMaza
X1Yd3gLSs5Cn5n67FthqSjr0gHpUR6rbIrV3I6RIAQbdsDDanP/xc69Yi28rwsXfsyZyREo3fsSt
Cd9r6gLoGWf974uG0JVmi8xJKhPqCccMOkhobJUnM6jBAyzbEgvhNhMQtnZI6YWsadXjFUAG6yFl
/eeYeD/TwUR7mt/DUGDh6jizWLqabV0TYEUqAXR/DaCvZeWv6DrulBovexm6nK0hYFwbl555BHLv
HmbUid/n0dbsxI/zb2JumU7z+nLgqgu7iIQampOqReaRFQT5NqZ1FVUVxLSthUnMDaKFQ5n0kwl8
ZB2EOVCRXss3VUUfi5o/xiqMAQOCBdf56cy9Di06BNJ4I2B0c2TSOFa5emOpt7XbaX/+8TPB9/fS
9mW1IkzDRrsFMoLRu6qBlRjv5BDD7tBe2LUzv1/XfR0Hz2oaAEADQkt5DVZc9gQKTBj0lZstzGFu
CC0wkkahQTsqgQyePramd9Wnw2NN04XUN/f40x74skRWFGUwmUS6UGgv50YKLBQsxgCOPf8GbHpK
Q98cEXThV2A7ZES6sQ2kcPYEAD2eX3W22FKgGySat6IATOuqkD9IsgnzXxX0EZJEbbAhfDLJfRnu
nQQ+egLMy3XIxx1hT1ma74R6zZJyo1gFvNlr+tc+q9kTZ9fU9GroH0MgmtxsfbJRr/OPWB7h5OrX
4a4yAWQAaiNut04f3YXwnisEoKmQHg5PtD0CqfSb3tknIHudyo5w6evhS51BW66qXwG/WIX4Z/ji
AvThrEv5JzVvkBvx6PvW9BshtjBNnArI+E37Idt4dB/G3h3rn4boDy2ne2TqFQVIOov2ExwdJ8gh
4sgdttW2H/5UbGupYZuOBUzfPksHEBUg84d0Y+b5mo9sTYF0lM9CDC8F3FQGb63UD24C5A2vH2g3
8nU1hHDD2oCkM+RHNZ7OqS/mBGetp6yU8LH9IV8Ac8caRzBKglseagdGDTcx11ipvPF7gOFc1e2N
EEqAo1i7/U6ALdDBaxKOTvAq7czH3M5XY9jC8vVTknU1mr4Mt5Z4jGq2gkUUbAYL+9G2nihOZCes
r2fsErimtPI6LKug9oDQVR92am2zSPpGhTtXW/uAw4rUw1vbolqNomU0+MTewdwMEMcgcQ8lSKYY
rQesqFyjYbrOW5SES9+qrtE9hZ05dC/uxh7waZQmakduavi6dblYSWcTx1DqRWfC+tnQa2BjtgZs
28WUwXmPrjsBqGVjbnHuApTnuYLuJkoNggL8GudrC9o7EtWAzlt54w9HAFVubBx0iWvzmMsrWde+
GK5C9W6UxI+LB2lvStSpnWmrRryf/HmIA48+Ign5CZQnhAknbR8VFJgI1iBBGOqdwT0RhCOQa1YM
X1SbDD6kSn2AdMEhuG4B6c+vq08n3+WZH7+Rzi/4n8r4bSW/UUEYaBDKfp3GZHM+XE9J5Ztg1Sl8
xO3b1jTrPvDiBxisgKWRrbts8kl0y+AFWcBe6pKBUFT8N+00AFEp2CX3wdhF3WoAABE48WRHqXOX
EGqtHHf4qDzjz/nRvv+gwbf439F6wxGhzMHMBfruXdSAQ5Qm4KA0sfx2SH5nibE9P9D368d17wK3
AHdBOm0JWSWcfqPRgkVUp7qj6fTqU3UGWcvRSw45MHyf50f8Pn+DdPfv1DIIE8MtrJRBGHlXDry9
ZFmhvkrVwvO/Pxpzop0u3ZrXExh59Ji4Y+YbJ8u5pFALh+OZH6+fKys3LxKjIfQ4lfBqtJ4BSgIY
LVnYYzP4C66fKRtDiQxq/2PQ5Nm9MVoH2d177K0l+ZWdRquIbQf7FsCwhW/dzMvXz5YCgmCAj0m0
eMoB1Iex3Lfol4AmE90AgYVu8mRcm8DU7c6/+e/LOlw/ajZNWXnjqfLcuG+JYfqsjKFQehv3sGCe
xnUBpkmd/Tw/1kwA6VYKaZ6JzgDDKRDqOYWFreo/80GgUPpo4gN8foy5zXDagV9OItLhjZvBpDJI
4Hd4iLOhvOOUjisA9+TH+SFmNrNeNLIMx3MzCAwEbTT+xlfiD9woFyJ/7tfb//56ixpJ67RIMZAK
9kv+x+S/YpgWnf/dcw/Xgnzg4FabKeLEc+NDYXuHhvYv8CRb2ElzG1eL8bCEdiuFGWjQu3JbJKB0
poX7oYakWRGe3cNmZNf1aqEu+P2ZnOtHZjcrirKtDCuIceaYUgKann1kLjhG6cJmnSm6c90yIRtx
Gy5GhdrglD2XjvHEGhtsL6vZQxY99CF+v48rmL+OEpy4uP4glvHUNvLt/Mua2WR/u85f9nGfjTIU
RllD3TQHCSN2EhhCxCJ7PP/4mb3wtxT35fFt4aAJKOsykIl7i7zywUt51Tj01/nHz/16bS/Ari2t
h7hyj3Xq3ZVW9kT6cOG9zP3y04748stLwEf7nDIR1GDDWd57i/O2NBd+9wyYh/8twX95ugXOhUVB
fgoG1aZbJ83gWOrlGchlXfaSVX30Z0zob16jtxKpmBwly8nG6KG9fqIagyXSOvuxAmwuJEYC7eKK
HVwaJ2uQbtxPEVU4HFu5By6WGO/omMARloXZymY1RN36nD+dX/65NdLSSByV8BU8aasA0A7fL+FX
HJbJ+dInce7xp7f+ZZEaWxneWOEVwAES5FW+BvYcp9toXJIjs/7m0v8fIbluv1FMpou2TewB5QZh
jhRuuWuXN+OawEv4Rpmjg3tVF20madXxynDDMmAjJ7u06+jeJLBoAW6AvKXADKxpD9Jqb2W2L9Bq
h+Z6ATpi11t7Q3QAbNbS8Q1Y9W4ioLhAD/GSCQ718FlyBnCpe6JcVNNB2FCjUx8K1Xl+7CXFVeO6
yGs1D5+mkPW3YpRyD0XZ9qnrvPBhtJsK/E9GNy334oOoSr5LJiPemJ4E96O3B1wXjGZdG8nP0EM9
mMsiPUwpfL3HmrON4tawaaMiC3IYMIPd0XTPvDSmTWY3xTECBWQbZ8pYJaofX4CBBvwkl2pbVhac
mkUXHqwULuNu+JeDKE5u4aAj3qSoeb92wFn+bCeWcrA1Kf/dZlZ2cPgAIIDAz2+Jx1CXC8t4m5QO
tDA9Abx8POUvwN9D4BniN9uOu8VVV1vxhtSZ+ZQAKbr2YkHv48ZuHsAD8DZZD2fofKiL187lfwzL
alc2dLQBXc/xXYhgtRGLqdi7BLDwlg9mAP9asqJmJA4jqFavyejVHzI04xeP9RRsOzAq+GjeAoqS
+6nKs21OwUntmvS3ZJG1z+NB7IEgUwe0W9oVI+CmZbCN2ydFO67rhlgbU9njYzu2eN/WmFt+Ao3q
DQi59YLI3cz3T3csYVOTh5MNREuIsheu9WJThOnjINodmtzgdpHnlKDyfD7C506luokJnCa6ps+q
MqjtPyEoGHELcCGYWwmukL0HR+ek73wX1+RiSeJyJup1NxM4cjrkZO98jJK3uvljkW0JhPv56cx8
zk0tqQ/xmEI+rDnZE4H/HpMtS99J1K6gErG+bITTrL7kLAdHDwhOefw4JidNg2xVld0PGcc5CjOX
Qc657mvS8FRGCcvCo2XFK5JJeBQrqKEBlJJdlth1HaGpkvnJ4xv6qF7j3kHQT+Z+YsSAbUBM5c9l
K6V9PNQw8NSI8Z5j0Eyd0b6KCzhgDkeIw+zPjzC3k/SDaOiMRRK2dkBA3VmnoyWfOa/HA/y17cvO
h3oJgjMa9yBCkcA27XUjXrr402LpKgzrhf30/RyYXnoooHeXRElhBU4cg/zK+rtaoSka1Uu60H9b
3P//BDJdTygCa4yMuagDOLlDWOLGPjqrZgV5S8NHDdqvx1WzNq77DeiQ/vExWoc34tXdLA0/N7/T
He5LvIDa4GQ5a0mQO17+aCU8vS6hewPNGTlVC1fr7++DTBcccmGU08DUWUL8m/jtm8neJnKrwnw9
fF6y0ZguOCQdfGQgMkMDGdKtZ/00II4FS6CFnz+3RM6/SzSBA9zlJHUCXvSrzCHgmN/Qesk55PSU
714/+ffpkV2TUnWpHTRO/Qh3yQdpDgvxN7fuWoRXcqRWxRQqGhE87Cqb8VdpJsb7QE7f4Cnhf6iV
Lb3kuVXSgj11QIZgcCGAvsjoZyiTddR3h4tyFePaPaPtBVTJuqgObCNFX6by0xQMbPdViMNFO0hX
EKog3AFTxtgJGrOE3UmBc72EZ3O3Pf/4vzWqb96ybqFR2WDChgZxAvCPV+xluIbEtnhu/bvpWG9w
7djbP1rhO4+gaq6NAzSBXstX8dN8AM/HW3uHfJUvbOaZ7aYTy+C2ZhlgCDoB8MXs4BVO/+RaI1jG
5yc693jtA9+6DgdcySWBjHh5wzoXh0reOQsbemaPsdPfvyQr1pfZFEV4S6JrYVDVWlAN76/hi2Vs
zv/8uQG0UOeZ1chJ9HbgFafb8spoRr9yFuqXM+HItEjvEjAuLbOisEN7LwX4pX20i4tfFo+3Jfl5
2QS0kBdGWkU2SIoQqXJAwUyhGCL9mF9k70oY04KcwREoT1OPBP1g76UEllnI9IaM6ULDem77aHEu
C0sYdkhIMKb0szbdQ5c0u4tWRudtQV6d2h2lJBBDeuQe+82o/DQ9vgDJmnm5Ol0rdR0zil2cdXIz
vO+d6T4vjJ8Fdw+jrFbNQKOFADsF0jeJRKdtRdyruVWilTNEE3sZOS195fYn4CuafjXpioVI+P6W
w3QCFzSDBunaThe0fXuwW3Ig1QC9M+fNhsqIHMJX+KgtpKS5pdOieso93IW9tA/Mzl3HHiSrxmHH
PGOVsj9e+uv86/9bUfhu4bTQzmvIuscwloGMiJgOmWynDfRwTqJcJAWcMXUPUet2+ywV9nWZV9ba
I2mzt1nVw2mvI8+RFboLE57Z5TqVq3OjPLXDGqJQGRErB7KkK6ig3J2f6EwK87QMwJgLRQKJ1YQ5
mG+EP2rxp4U60/mHz+0+Lf6LNktbyHbAKqLLN3V53Y/muq4/+ZLN/NxW0OI/M6dkSnok+Aot3rR8
M5qfk5OsatX5o8kXMsHMIDp3y1UAcBUMZ9yejt429vpyC//LbCdHS7yPysx2NkuWCtgz71onc4G0
ZySVwowSq7qKB5zDOsC7zr+NuT2t87hULL0xahGkJsmgI0On9r4UsXjI2t6+TuH0OIKZPkbXKF56
OyE8tk3cJDt6spHX0sgnAzJjWbGQu2f2hu66YTNVGEZu4GThdYfOizPfnbrHk6yxDejiwgb8vo3F
XC1XVK5DO3jGOUEOjTA/E97GC/sDNcgqK0HE6w0ospKYQhHL2Z5f5LlpaXkDjAYrx0fPDsrUfOxZ
CYRHcTLwolAygIv3hUlQZ3xBlsNpWqjgBXBVviET+xSgT0FAx+JbHKfSVUnJAqhtbkdqCYIy6Ep6
KgOGJx3WA8QuYh6tz6/V3KO19IBiaJ/kDPLHNVM3IiTrOgoXvkdzj9Yygy2qcOgbPLoIqQuAxlBA
GaW4v+h360SthtVmNwzUCZw+v4Zm3VOY9wvfnZl0rBO0GHdiCLFZuDxG0KCrM8Ehywg0JzqAaiEN
zOQz3XUD0uIOyxMhgokBmhBFVb9xzCwG1KVt90RB0xUKqLhdXLZWpzj5cga38sQjFNMKGA5qb6xS
8seUhOSyaNP1rVUqVV9wM4Mjn7UrnWZLUu+NTH1gcXsph8xsJV3h2qhk6XoNGPwWnHFp762Azbls
bbTslA+Q/2tEC43NrHm1IiB8HEjvnX/2TB6ip9l8WXcvsyk3BWzaiqxZld4N5KDWJt/H5cJvn/uY
UPLvAO2QDx2tEAQond/CkvMDNcg3cE57aIvjEwKJP4j5WW+exQ8tdFlCLh65StboxCydbediRctM
BbcJZwRfkBaAsRiCWmXW+zVdYr3OraCWncIsT8s2cp2gjPrfRgmPNOUe81OMjONlufUvrPHLSyo6
yAiRk8kbZ9aV08JDkiYL5zprZtvq5DBoCDmhE7cerMALf/J+Muuj6m1Y8D5CEZE0v0woUievprxV
VecT49UdwoWtN/NedEpYWaZhOJqVB5xXfismEvqeSI8MQM2FAeamdspsX5atN1WiuqwAPo0n0L8r
Dsxyns6Hzdxv19KVmQ7W0IQnxh5JI98l5u+ojD4JHIAXfvsMqwX6jf/++DhFPyiJPIEU5RF4ykXW
ddt4/AGNB4o6QhJD4WyIAchDJxOoSLNpbCAiabuKVFcvhc7MN0BnbpQyrrwaOMsgEbV/0kBHf+jR
dkeIyFwp6IBetJg6faPyGBofCekCm7fmYQJL7K4ZASesLTa9nh9i5oCnF/QFKMw4LkOcvgJmdgCW
NzEeKkG2ZHxCN9ova7XOLyvsenptPyrgLdyUoDraE4RKm3fAGf1OvJ2fyLcbz/4fcoW5ykNvFgoR
biTWrT3snVGu7UgtfCjnHn+6t38JGZXyguG2RI9DGz+1Sf9gJvGn0y+FvHdKiv+7LuPnayFp1mbG
EI30mPWsAxMvFtBRLZ1tCfzgYz+Q5LohfbWD9US+zzqOAuWJhxoNRL5DoYs82Cfobmi05tFVIfq2
FipqsKPy9kqo9LZVsFSBFoC6oVlTrdoOYm0GNLRuS8OtDnUGCdTJi6s9UyJ64KI296E3wvkwF+zK
UTW4JBkQOUbjhtccVqUbLlV21cMHeTtV3bBlCePPrqvEqoM++iavimGXRDVMPyBxuWnQK0ZJJndX
dVJC8BeGVajJ2tB28BhrjhCkdh4lm4Z1k4wAN7vMW0Omkq4pGZKt0w5dkBoCOrsur/zeEe2BR063
4nGSrcJBFs8FAMyvIbRc9yXUytY9HOS2KJyptc2d+iTSydZQOO+2DvQ5N5dtNu3TZuaqTGoFERwY
5R1MFq1LLDyUlBcKFt9+ObEZtMP3SZeqc0hHjnESmjdTxOXaKiH76/SG2vYOgPLnpzE3jpasU1YA
Nwq9UGAiGxtUUApsNwAT7rMHzcE/Hm4tCwN9m2UwIS1nt20us455kFihgN6veEHZfoCE6zqrnXLH
K+Bdkj53jnXrkV+VMJZEvuaiVjvEOYzxbuysNpiyHn5CRlIcyhGygKHs6AKBc24I7RhXGSULGXpK
QTeN+FCH4oDuHvCe0NVb+ArMvSX739STsEbkZjmUwWgCP5WEh2ZknzZVH5agD+c3wrcHApvrGIt2
sIuh6YBWnYgCwv095As3vZkXr8MpqAFhPSjiyyBOKMiHb2H6cwBsxoECqmHXW5wWTtbv68tmoeXQ
hrWybfqmDNLOfnRLdZ2ppdPg6RHfpGcdSBEBOCwg+UGOVWncyzo7ov+9Eln6oYrxxYzYQuDPbCZT
i5NJRC0HAmwKQnALKvumykO4ji0dnebeshYNQw8yx2SpAo6nReBBQ9Ko+ks6RdhAWhRkCuJ5UQ4d
ippC7yIOUnwuwmwhxGYCQL+kEhtdCelBdyJMii3c/CCW7XV3PVe/KI7n5/fO3MprGd3lBGq7lKgg
aiBOrpwdHSA85F7kgYf10TK6iSoa6ZECj07bXokMH0VxESQDPeVT6H05maRdbGbKpuxIcmOv3OHg
dEDiGZ54sxOaL+Sg77fO/0ATqilG3IcqM4jtqb1qeZJek9gwFgL3e9QV5qBF7mhbuVlY0MU04uRZ
kTy5aiBg3FJoIkf9vpJiY1T5geN4kCT2wjfp244LxtQ+fnE3pZE9FSU8BOx13YpVEylo3oJnJyE7
mYIulrOF1fs+e/wPL8HNBrqcHB5fMNvma6AlQYy3XWj5wuRlUwLUeyPdkW8u2cmoDP27H2KYX4IY
hVC08ndreiiaX82SV9n3QYKS/b+PbuoxUc5EoLqAKB/VfoRrNURcL1wl+9+nq7gh6HUI69gOkQmp
bdWs0ow+1lZzJUQG3W2Z/7xsibRgZ7USnQ1nnKBMhj+u29/yBOLa3kJR4nvVIewsLdg7s6u4UQwW
5JqEPxqvHIjqiiqfliXuOw10y92NwNnWbDJ/7FG3Hw4CrgACNhBVeWQdoqziK2z4WD3k4Hmdn/T3
WRQnn3+Xl7d5NOQSUiqjaa6HuvE5hIH68BFot4UwnhtBuyNFYURj5TRwaqu9CfxR17VfXC9jKyEg
DA4xH6e6bI/rqAoPM2E89qwjBVzYbywVoCp7Hw7xEq5ibipachg8WppFoqzjALYrnbJP2eW3gDre
qjFeOq7MRJOOrrBHkJ4dxFPAjJqsJrjzbEWRg0drQtj6/DufG0LLBV0R1fChyq1jbTDcoBoIv6Xc
tP2CxkvaZDNpVEdZFDLjEJgw7CN4iapyxg8HAvVv4TCpQJZNsbbyGAriIzhKF32pma7ba3ZMGBXr
2dEzplvHBVt2qtq7yq0uUZGz/4e5yEhTmcKjRaAUTGxIzPy2UM8lNLUveydadiDoH3IYgCE/ozH6
DuONvvBFnRWrEdWe1/Nj/OVv//+8ynT0Ra3SBIwwZR493hd7mgsXEH8lt1FfOxtXOelNSdV4MmaB
CUTj5Ac7FPmu7C3pm8qo1g7I5se8L0AXJm3y0uQ1ezr/02a2pA7ckD2LbBdOe8d+gi8WHIvgC9aT
NxPOnecH+P7KwXTEBrPzKQ0jVCB5yczHJoTM08qqhAuJMmoNh9pk42PB6mZaSTVMcPSs4nrh+D6T
NXQQhxlDNTYSLRhs8P+A5H4QWo+yAE8dtjvnJze3eqe/fznsZdBWdyQdcRd0qofOHX4MotoDfrlw
XZubgJYvxnwkEKQpzIDR5thmxcGLsgaIfnkYCP28bAraIcLIWpQyusg6OkP4CYuCK1pBTaBqzYWc
N3PY0gEZJ4+2cjipHpk2gZ+WA739dLw3YLtWSxz2mPPjsnloh4giyYsM5afxCIjqqw2msg/riWvi
WS+XPV/LE2U0NqSOqTrm1Y8Q2GAGdEEWlZedBnRQRgppS9uqiAIHCCr/sZm0e2m5ZBOlMGLM4Oa1
wN6Y2bA6HqNIRJeOqaOOHrHWVTb4NRxtutFZiLi5x582wZd4oHnGezJFZQDnzjVJ0QCctlL9Pv8G
ZnaSjrCIEgrnHfToAskfUYcHeMPwa5i4JeZVn3ub84PMzeD09y8zGMd4shpeqKNdgjUVXVUGbK/y
cuHpp8D95jugi+lWaTs4LWwZAqis/uiMemcSthBnMx9+HUExGtBNLoYKAqiqAZEy9Cu5mvJ+I4BE
qSY/SofD+RWam4N2LwjF2BZAwaELYg43o0uO+bh0MZt7tBbDMP0IlSObDvz86iUk9p2alo5ec3da
V4tfu3WKHp4ZXQAZj1/1BAuyNnmmMVhgjLFr2Y73YOI81YW1hZ3qEuFnZjf9D1mRyDI3xrYLuvah
UnCqK38I5+P8e5h7tna8H9O6EVOMndop+6Eh3RurwwAniz/nHz+zn3RYBYMobBnHVhVYYbkfXNPn
0d1gkbtwrDZABMHzUyx8RN3vg4Ke/v4l5DpITEGoqcBIMqMfRu/BNzPBPDiEkdc2Cn2XbVyqhTbr
yCQIiuwBz7Ju1aDCvR7hDXd+ueYmcdrSXycBy1jL6LwqqORTnv4Q6U3slL5ZWgvPn3vb2mfaNmBx
BktnEfSm88eVFtDyrvc5eN3D+d8/E3pUi2ooDjPTg79yYEyS7GtijNByoUu1hLlfrwU2hWByNiSs
CsI0UUjakHdBIwzKQhldAojMDaHFdw7Yva0E4jsuAWuwTJifpZsB/dLz6zNzjNXhB0ymTinCGFhD
yM3WqFJQ1A6UTyB3NFjxNoLwDHzVzo818y50wEEGcXfOoFkUpFGzpwX/QZt+Cb80s0y6CK1Bms4R
yYhgi6Z40+G+iFtH9mCbo7fw6+dG0MK5kK5Zl71bBIZ1sgY5VsWNcLKFc9Lc0pwG/RJmNiSsWjRF
Chww5K1spseoBZv5/LLP/fDTmF+ejSJG1MFdtArMqXoALvq2ndJjyJzLIkxXloXeYN3UMpeBLNQ9
qnZX7jjeX/bLteANaZNPkFMpAirNPXQ78o1Vo0vc28BAnx9hbt21AFYwrugzEG4D6DX408hXply6
Q80c6xwtcBOPkRy/HR27bLDuYQuWbXogWn+B4QytmzTCdbGQzcLmnEnTugZrWpsxQ/t6OOYdHW57
b4oezCwb18oy2DMa/vb6/HrNfD111VVHxDB9sRqBYlIFsRlkI/HhOAYkQq5oe0xwiD0/Dvl7lPjm
SKlLr2JTyayHXERQp514rInr3gxhCn06GY7jA9g8A/Re65bsGml1mV+XA1zEbJv/kCq0H1t05qur
1K37Ywt12tvSIcnDwGUIj7BsJB+Ra5bVunOmCD7q6Gw4f+VQ94OU9nNJMzhVMovJm2GSMBoravVY
Nc4Inn8fITHCFbFtVlVjwkSsg4HgPq8khCS5oP0DoSK6r7hXrFIPrVrflDAU8ZngLqyrYguVWtmY
yRZng3gLN8dqRRLHfMc2Z+8J78RLX9DmNcfMP0NelS81JHde6omABNIqUMJ7wRuAIU6lVXNQcBw2
xJFQQ14xhU1sgl9z402VcwX1IcF824bm9xrWZx7bjC0tYDgHiM+aUg5XOTmYJmDVAGn8kpRk6JmX
+aoY++aqF57Z+VDd7nAJ4VDqh2MkeWZhbD4kXTw+wXvSWtvwwd5zxt+I18tVnkBntLDi6rpsHb6D
2726E9n0CFva14GMPe5lcG9VNR/9Ii6bwIyIAdhMdzA5zvHdFNrr0IUQINzeYGo95YYv6xhafZDx
2mY8yVd8KiBfkJY3uUnfSjpFEHgw7kHYrzcuHx7ME8FECbPeepDEv8b3FyVBXh48WVRrKLThUqiY
B81Yi61NyxQAhoTvrpvba5laJ81BUFhZxloUL0W5meAv6htjhQWeyKtRQGMuMtrr2J2MK6NnOUzI
yM3ksHFXwJvTF6KGLybhI+TzoIoJ3zpvhf/Tn7yru7VhwcG6k2guoTr6WYwV9VVH/07Q+D21Baw6
oAcFPl1yRNvDe6sVgO5pAyZh6UHSrugpDIIhIQGl6YyCRxx75OAm7C6XfbsJSyPcucxgmzixPkO0
495TL46OPE/yHVz6omEla8VuYY88PdoNXo0qXeMK8mriBr625b5InH5nmtHvVDjmLmrTGxU6t+Jk
vFly4z6GurafOHBkhWhHsbMjWq9bGmW7SDYxBAqEt4P2Ze+zAvuGAcuaryw+wDwlhfrssepgtOBw
nCeGTDyQxr3G6wDMlY3lf5ydyXLcOtatnwgRANiAnJLMTqmUUlZrTxhuwQZsQJAggae/SzX6j+6x
HXEmFRUV5VQmiWY3a6/v4oFzxfIK5SvQzo9xG6DP0xFzFSgkZ2klwxsyLOOUb7T83upO7h10slmL
8sRXCAvfDKnGk1MJf659B8RzWDWQAW3pjgVA2GbYfGHeLGyEgEdPDyQKAKac5iWfYwsaucVUlV5S
f6xCQjKVwidyYaEpXDj7k9k2TBpU8StACk1R1jbIvPUvwSAjWEM6+cl1guyCVPubIIY/YiC79jCl
A8M15cFVjtSrsSs58B4g9aoe1GODIyjvbIz/SKo5hxAFxFJ4zg26/ETSAfNIY1LnC6hwmXAJwNC9
BPQmGl9cqT9j8Cc+lhNbMBFGunzihmdRNIqLc2A6Be0m8W70O+M5rG/iWGh6mH2n87SNRB41kbnd
NAtfAu31Ph4WVfQb6R4GGYRFNMHNsS9hqyA6Bw0TYyjZO3kFRh08zG7EEdLCReR99QfDTattfUmG
qYEhZhJ+W6sW6xK+z3kIw4QM/49pB5PS/rIE9fq1H0e/B9tD3WASJwCvPeT+wlzXPJgQOPq8i4He
y2bJFux5Hhx6mIgXyGT0kYj1V7U1PKccv7lpZZfjGBc5D1e2B9ImOU12It9dkqp7SMDanZvK5mad
mhkzxPCWBwsdJj+P4ToplKTh7nJXK4cBncGPI6Rmc/O4MT7C/DFth0M9J2URjL56maFD3FWDgrWx
xZGH02g+zCHeZxBv5KexhA354leQTPXI6VPneZ0R1P6ONhLkq4mrbc4Xx4OnDh7GMRRkW1jlPcQi
xwDt13FXJaaBKdtA+tvBxHQfThh0yNMQno9pKO01mGOYpAQiFjKHYS2w5bZ8Z5muqNpMuWgkXN2q
Lv1Cxca+/fmS/U3w89F/3PVE4Usg9sfaSB5Rg+IKg6XD3zoQv4lJPqqxlrpLZ13Vy9lNC+aUVrI+
6Todd6xdqmM9LHr/55/xr/EtVt6H+LZMUxPFbI3PCyxTN+jLKfCoen7886f/60PCpwf/jJ6XGG1i
09oY2u9vnXhe/5OgC5/7IbYF2y6tvcbnkgXVSruPUpPL5unPX/rfq0L49A9x7RyKxSxLN57VoO2P
aYDEc0aGcYSM8qcnGtc7IbzX+QQNyf2KzqaFX+ACyPef//7vXsmH2JdPIVqbUxKdjVnyDvpoBBwI
hV7//Om/eSUfg925W1vAsfHCW1sD7z1m3P348yf/a8wewGbony/bpGwxGxB253ipc8ZwvnmbRaXG
vn2kzfSXp/O77//+1/9PQjavlrsI5cYzGfsvg61u2xjl3v/2Cz5mqZC0ChGk85kLO+5n0p36gClA
j8tzOaKORv7jcNVHO1UdYI54TcIRlB72BSCqH6wOiz//ht+sno8Gqr4VPlSCrueBxkuulhqsElhB
OoDa5F+nH373qj/sEMk07m2P/GJjrIb3cYqCgVlZhnG0ArrbV4Tqf+ng/O4vfdgMPcNfoS5hZwH+
hmnjTzGrviMYeoOW7R7/+/U/PbWPPqpxDKgQBCYwOWg2hKr8PhqDyzr/N+pZ8tFHdZy32ccrJuFZ
Fd7Txu1jVWGsmv3FReF/n/P/5XsBdNn/3BQLTol+1nhKs5yGwgnfF/Nkq0+LQgs1BKQ+zKc50UVN
9HBtqqW7NSCq3yEK2C5RG/qCtO1YML5MN1Ul4aRTJ90X/AvAyOtG5XT0sFrWBtQCGMyyPAiX+Usb
Duue+KbfRamzVRY6FuULNuOOznr9ywXyr9dggGrjP3+YDoJFRPHsz11dfRmcvUsqyMzjvruthu4v
J8pvdsxH3ahI0pY6STYAJjBTSmXO5bcWCuj/tLI+ykVZx21Khoqeg+mBI85m5DaSf2tm/+Yw/Oi6
lSA44iGO2DMHIKtfkOlSv/1N+/K7Z//h8nY9XQBIq+l5jr8m4dWZ7UBdX5Tt25+fzO/uWf7huJUO
7nepGfm5jNr0Ts4GZNhtCe6YUfSEYgFBKdVEuqDhNOdICbc4p5Gt2v/0ZsRHk6m4D8dIBM6fIw5l
WbBfXJu3618OlN+MDoKt+c+VK9s5JIn34xk816hgyBlPqY+GQ88reTuh4n1bmTn41U5mvaM18o64
6daz7PScJUgpjzDMc8c/P+jfLPCP3sOwOYaNw0z5Wev03tP0kaxwd6z+duP8ZhH+z8Tr/9zIAyRz
ZdQwfk7nqtvHwutDM9B0/+cv/5tV+NFxeN1APrJlyc4EvrN850KNasRn6JX+sgp+9+0/hJJ+wtHs
WGXgMg99D6x6UixH/p/aSziYP1yU4+q7JNlCfp58cx3L8Vsfw9T/z0/mt/vnw90428Wo0YwwJott
cnZtLW5ltLq3DnWVoCAwuloPQESGD5pg/iXrxz59bjCRx//TwSk+iuOMk0tLopWdffQJfv9ZpF98
+7fi8r8vWvGRYQ9QMSGJjOBynKBzDQZpDBAFKlp/ee2/+/gPhxvE6TGjAeBko3KwixEJPWCy7lV3
yvwXVUWQfLRpXpN05JhhYeegioedGZMr0iGSlZta/vIXfrN0P7o0lzFdO1Q7NayfzFlN9FXW7tef
19Zvwq6Po279NJZaDhu+PL064DrgMpU3W5+p5LU17V++P0jd/1oSx0P6cAX03kYoIIz+vLIYRq5g
O73o2IenPuLtwdrG7dqmVee4BXhjrjGtOjrRfbZkSndlr+2UobqBKAQn+VMPl5RT0HnonSO/bF9S
aZpTO7TT/RLFasxZPbH7yMfbrV+XNpekJGeB0s1FwWrnKLao21valk9BZZcD36b60BGhCysHg9pF
lzzF6SD3TTKNt2VEyU0Cw+RdyIHGEEwld31bbScn6IBa2bqML2zrSpajWddeMEQO8sPWqaJunbuO
bjZTDqPkWecVShg3VTitN3Z2YAEnpuzgH8X9XehQfCmD3v5MUsle3JIMJ6tq9mlhq05QgJYK8JNO
QbfZteVRY5rwikHR5Tii8LZz8cTe5qAcDxz1aFQK4WvhB5N+ijbWoVIcxz2mC2lC5K428LlPHKol
uHJQjyqrd2fxFeNsBgYJQ4pS4ZyIpFhT7p7LXthn2LLXhxZopk81eGLwsg8bXoxhMDywEIOoHagq
qh8eNRAbCE/koafTC2t4facidebThIAyNkG2uUTtFDGAy/pkKCACzOuyOg2yOi0VnM2Vtace7Nln
BLBuV41Lg8ATB4CKTVko1fq90OQbaQnZpX7QuyUanuA8LUEgDT75VOziJebgowwzDIPXn+C4/ZrU
4B9pOrZH/El/IykF44Qm7SFp+IVsy9eoVEm+jPaR++Q8bOEzTVt/2Fx8i9IhgBdQRQLxMl5MHeyb
QB1Ax3nYYEUKW10J2EeKs6rt1Jdxm8K8nHqgZCgo1T4YxaFNzZ0VKcpYIzVHweqqgLo0uZ0xDbXk
oh75q+u36MY6WCoaxfPJUYtEIepzzrY6E3UrntjgyGFQ0Dg3NPoSiHHc9x6yqrJN1Vm/W103JUVH
CZOJuMtAb+kxanlQaoLpsgjmvljHCpbqcpsXU2xExcF7ToCQHWzaPSrL1c2K0dRDj1Hdk64muGYo
andT0mxHKj36DNUU5wYokBNdW32U29jd0H6YTuCZ090WluKhQV3mhc3Mumx2nKDEPaFGMwT8WJao
90/TOPTZPGjzKdl4UnRdl4KMqxIYKnN1aZPaXpM+fbN6mHPSoojN2FS4OnhmTRsU/do8QRKyI6y9
GSr2vG2Yh1zb9teAAbynQDOI2CnKkjaIf7mhvyGm/JL0YZWhIyIy3JPqIuvtpg3kXlby5yAUvceE
yROuxSVPgEVaBtcfw4DiO4py1+juSMf+czj1F2ODwlXlAfDKu965c9WBVaCTS9jIT1WQft3iGnip
9NpWDh2n1R3HCryb0W1+ZwN3DCZT3RG5XFw57AFR+kq7bbf15pEJceu5fFsXC6NsUWBoByl739+g
U5Wip0JvZ0wLb9twG9bqDG71aQmi0zT2FBVPWUxR+yrllmaMx3kpka6RinxSklwgszwlpf/Egvle
zPFLwJP9Aldh1bEHWrl9L5pfqyUPNdoHpA7uQ0EehyDcckbLizXiSny5L5m8LqwG60cge4Hx9aVL
gpsW5eFBDvtyk0dIIA6TdyYLcN5AZFbChzAeITQvfzR9+0Wy9hmV4rvWqyvW986v+CcDP3lbP8EG
ysLaLMY5HsGmyFEs7q7cd1bfLYr/iATGXjvBs22t9o62cbZReJ4LYcqsqWJEyrOTxdymBXXrt5Fu
txDrX4Z+uglqo2B3usG6nD/xRF6MZ3XuenHdSFR0vnslMOLN+nZ6jR157iLyxsbxsiU4FdsABljR
lxIahSaC2Dqck58d/LObjT2NXAVZGGLdijnZjcN0hfvcq4zcnqTR7RCtdGck+0xgMZ4HDgxPTaJ9
laRFnbpjQsBylXA+t/2nBM2fBoY3KCXGR0qSE+/JHZg+V+7H1yiFlqqn63fYVYEHGes7sDGAM3ev
Q4f20DhuV7WaK2vSh3b7WiW4M7ROrit0ahUfj7ZRt76P7tpO3sbplssKv8J1tM0SGT93ob5EKnmu
ZHBJYPWfgUSfm96vmWvD1xTMTuDdkh8CjoOr4HfoS4LSlUSPVC+/tg28ZZwcUGK16ESVn9MQjeIE
daU4XNEnTj4p/m4U2T9iOnp7b8QdmlXD52u5h63bc0XYNdXJ3qdYw0n5Zvr51nftfUxg+lDR/q30
9Gca+2u8QqXr+5PGDZxVW7/T4bin+GZofwIxNk/3JbfHDQL9ClP3aeReJZ95ntbJYUxLuN3r+vti
9T3roTMpLWg1VY9jYljgT+0icRcFYr4BnEDvwyqwZxjfoL0jS5ovk3o0VgMNAhksXI/uGCCmOL3G
M0ciXIXq1aathpsEOsG8NQ8Rto8zbb/rv402Dh6SmmH1tw0/rjLhe9NH6XET4q57L1KWIG8XTjUv
zNvldm5nd3Tt2h2auYdpZOwa3AJizG0gPFogMcrMpbuMvn6MHFBvQU9/xh1WHpXgCC1drbJI8Hsa
zOivyyMjIMQGun+CyzzaqOt0E3Es6LRByxGcq25+tfF4U4ZtiFkMCKzglVPngYgOE7SnOfsfTEs1
h6rxD8RuPq/p/OJpfwM3g/upk08kCF6da54Wt56dmHdh1+7Rf8Xd1n2O+gGummv35jp99QIVjmCo
D7VFQ9uLEYP3lSyatMbUKWsukdS7ZhF1FsTLYQvrU+uBlkcJ5ria/phGyU+hI2DZAL0NODRCzdjC
lY5W5xp/mY3+pEV9V7ds187xeuANgHKYbrmvepxAoLycwhJjIczjYUbBpxB+/BMhPxHsdXnp9PPY
1m+p9KCGc3K/0AhIg83NGemiayi6o4QEJ9U4cTW60jZpmlsYw6HNB//0G8RduNibZxRTr5MHngG+
AutWP5sayFwq2V2MxSA3tq9X+75J9ZfBT8/C2YNn6mg1+TyuY4GYBXFg0Mtd0o7LDRP6GGhzqGAl
uUl1VDK+BFI0WZRONytfz5ylT+1iHyyF40dDq/dhRA4ara1FtsAtvjQbSr3qeWr0TQPD/1NVAdGl
0DD6MSWm/zxOcr8sDkNuGsVZnpK7tkkPfRTvy04Cfra+bkPZZqtuS/hLYHNOfepzuE0chVzqJ5Dd
MC0/ViJL0xWUurEPdi5KcGKkkEtsFIPiUb8OmaIjLxpuREYwxokAJLlpDXskWwRoVB+HWewEv0pp
pisbG5+XHENVHWTnOco6sO43ANWpSgIOuGLSYPX8O6PvJhtoUmYq0HQXLabK/bK+lFSLLBnNZw6f
9jrteLbEkyoa9ISLrSaALQzY66opIWKYZkQwBMsrbDyu0FHd0bAEJANsOCgC00yZGGi2ehqzdkxP
chg++2AFWhZIm1ImP6nl7w4VrtslPfHZPHOoUcoVhz+FHaPQANGK7WGqcNTB0uwVQpCXJcCSsTi1
UtmACxJUVxRe1n3XxRU2thW3I/VYWWP8maTdExQjKkd2ACSEiq8BqwOonFnwhnRnXBAotgdmY7y6
xd1Eqn+uBlD40AzGL9Py8zKaHbAsp0aZXOthx4S/8Uu1G1lyjBN/m3bpjrZ41807cpSonR9VERuT
ob21b1fstTiqs04xhJAGjfggtwQGuXH3a8Vw6m4elpsIdiZQpL0Adn5I+foaxQATQEXw3Nj4Nl1Q
MxviO5KyCxB3GJflh7RiF5HUz6IrowLx3jkJphl+Vfg1Tg3o6uuyWKGIzZMuwvQhuCzZFNPXuURr
OHoPYNpZHVmMHiQmpTHeO0WAD/r71WMME4MVsL6QSmZsta91Kb6lgfrKV3AA0OzdLeilfB58PGSD
hkZ4XZt4v/lJFCy28alsbfhzMxXJfBXKE8ZZ5qMr2XAQZptPjkgBUkZizvDbwt0b6ba/0tLNPzca
VqA14h3tk47G+zCh8rmO4ZFRrGRBZjgu05HA1eC2FPCrty2Bs83Qz8jAUn9YaC0KhPAcLBf86BFn
YI6+z5rp1TUHxM3RYyOG4Q4mX8vBRFwdRUfckUD7cna2GQC7k93RQ4h+YGsa63wBo72AcGh68ouS
py5KkscWpERIHtstn9cSXEeykCIxaiiSgdPnyIcVqJCr2cVlP7yV2otzvKrI5xV4Cl8EA++ymrnb
ewzq7ylhEEp1duYnuJpOT4Im823QcHoRAvLZEYUB7K95yEdgZC413+bCotp/CRZouBDpBU8a4f0d
Ip1xr93kPyO7iu9x62D2wGpLL8zWHuOzXueGLy6zBh4NSKfNcQ4Wcot4FtCaaV0yr3iSxyzk0BIt
KVgyiANPthXp44LnFW4SEvce71WSdnp04dLxHKalqD4ha51vdQpjg1oN7Nj0zXA7J3OPHCmZ2R6w
5+GKsEJW2cISlzNeVaco1PMVdcDgVLF6BTZI8fqJVNj3NbKlM3IzJHijgWqEVkBXSphWmV0fSWRW
toQtCiaibxoblcUWtu2hG9E8aPkIPeEaq0JuUZlPEKTlzAh1iAmP98lIkqNHjrQPV2de6rKG43mq
7VMa9l+jAU3tZK3JI2CofQ4X9vRqhXC3iKh9AaO+ODO2CYoIhcVPgCFWz5EMVEZEOx9wbpdZ4Aa7
kwmoeYLH604L7TNhE2gOeZd8shNfHuUwc8RPFcUjt/15lVv9TS0ByZ0axwPr+nYoBpYAEYJdF19h
JsF91sgVQYmQmBwBopnny1ZBeNPzOAsFHsMW2fL9XK16k/XzSvJORUEWVBt7hHIEwjPTdyH2wIKw
oBqHtygw3aXCOWG849i+5X0alfebkN90SF5qcHV3KW+/VF2/QnvTYQZxHe9U0z0HqzhwyzCOu0FI
KI5rDxzxBlsRXJpdf08MHEjDjb1XMMK1iBostiASx/7djgXLKiOzuAgy60PcL+w0jNOFvpOstIjQ
NZuSsyQqQqgSrF/jqcZjcsmUd0M83PVEcHSHvC+4aXAjUoAiR1AvpoE+DXX61XfTlMOOVcKVogVD
MgTdtF2FyVFTwWh537ylVk2ZkyCKJO7r1GJnwlPAmXWAyTNKLjDcv2LOCMZYxnxfDFxFYO4V763z
mJJT6q6i25eaI5tDapiXpsM+WeY6b6z8HwrYYz6VfO6sA67VDhimFPaOUzkXdTk9JFIeacdYUTPw
B8HzvJdhVcx1cppxyoKn+YTw7lyaoJCIHnLEbM89eutZv0GBZOryiwnqfT+AO6zUztn1dVrIE13a
z854ZEpjhMIbPIrs0fT0LZZDYXR81p4WvtqAHw7L+zj2cyYCBDd+9rdLHLwFyn1thTtqjN5sun2I
xfqgIEfLRvIejOvyFUofBaBuco3KyaMzstinpSvXe8zkVDJX/TSfJYxPd0EClE2KLJ3I5AJVWLJX
cdPfMcF/IAsh3+bSrEUPDOOtmkK4GwWu36+gKj3g/tM3qGLbE/Tp4n5UAwwshgpbG781Iz1P86gu
7UOs6rjAsf/dsu2wkPVUhQhPrDv6rcrNQPdQEP9ce/oQ0/gQ0bjN+sUj1o6by0TQxBrr9Gk01Su1
6g61iBvnp+MW6A3uAku3iyj7uVJ1CLd678b2WsNgZkcbDnhjLe8YYB4FwrdLH2IpYgD4RGcB7RwU
xQAywAZDTXMKCWZUZuVShkgVBnZg0uCFsPnWIBLZgQjjAQtE4sy0ivewx6F5rZN3SK/leVwjhOEe
Osd9GozDsyu78CIGCVFXr1+McJCfJuIyieSLrLHfg3LSmSX98ACLWJGHbR1lbGERBnUNLaJ0/TIN
wKINcblH7WnX0eZEm/HJxOPXsZRfuzj9RjdUDocJdvxAr7+QTn8PbVVeYHMEejZ8tIAuM2DKJXvI
bx5ITx5TFoL8G3b3QStzn/ZYYDEImmuk8RqWI59wQlTK1LtR1ycILt8WJYDhkuuYL9YFP5rErSce
xmgyLrWIMQoXJoB9tTjbIx2IbN1gTplZGw6QqWKCzW7wI8Tu618iCmvXSXYlbEgcCpVqm1/7OoBF
FQIb1F9mchmWrr3D9dcfRcnoLllqTBMxasmCUytpgC6NiYE+YqFhlJctApkmqRBjNSO2xcKhzp14
+MIgaoAFO1JwlKqSakBHzUdPS1jDZ9QbXt5FY+vf1dah+950avncgZnwayFR85Wmy7vSLW2rs1Zm
fCrbEogxO5ZFH6j4HlYt+pCWNnyK6nm4oNqlLjZoSCFEXB4Dq7Fe7TRTmb2nrCKbNfVP3o0L/Pks
r3esJrXL4RWv5X6jLSkQtIfPG49QxKwj92taV1WEgdje2kWrxwBT6WWOUJLfg21VsUzWpL0dyKKf
EW+g5oDWCNZHRbuvNBgYqGS8a7/7ehkxbT7Vp2CbNKohgb6P4Rh4pGYlP3uk+/kUdSmHtpfKE18x
Ksngqvylgr9oRuGIuOtDETyqhpgT7BogSNYcMI/CljJEVT2KMETWCrU0RR2RyN0ZUja7ks6IMaA9
nh5JrI8LgrAXlF10XbRGdwcX1c1TzxOITocE+R03ie2KYVJxgdsw3OM30iJmE7kNQYBbc1Kn7ZRT
xF/4SrMqXwRaCXvWT/FdBZfdOZt9xWEmMIbbwza17mABd/hpWhBau2msUOJGHFRErMKuUtwdEJlK
lDSnEnhx6BPO3TChbGU6pCM1vPJwq4S6lvtAwXyeT2nngMgO/M1SwyisHVh0XFlZ5sJoBrvaqb0d
cUV9GzY4P2AEO7w3W7PtdNT3FzdX/kiIsXi1c3KY1LyAgIv21dxOrmhx1e30Ftir612chzUEu1TU
Om+rODlwY9JLuEJdvLIJ6U3b9F2dJY5Me9LVw4NO0LmFqs1C8l8m7cOaTrhhXdtj7sX0/Ap9d1mA
z8rh69PzIYvLeD61i5h+oAECpfIykUcEeh5oEASca9f7Z8T4yZsN4ITpdIUoPm3kVixzlxS6IvJQ
9hW9mf3SH7SKtics3vQNWuvqk2/GsYXTYTrtW75JkUmaQOLFmgZDoBUjbxBpizeLcaKiDscVDSfD
e5yjHFZTZIoqNHGb7QfXa40HWI2f1iRIkfxtkMcbqMbj2gCkABHRnWJTL/MF5Nk3McIE1dfO3TCp
9Wtt+un7ONL6OEAafYAd3XqgI4mLHhWF/TrE/qSQx36jwvVhrqYhOZVAPR6jVdpbTF+GAPvhYqA1
RdCIxPlQBdt2uwmwdDC2WvNnBufur6D99V9LBDD4b/C5y5vY2EfwGbsD+Kpi388TyrkKNNHXsJqq
g0kYqgO0h3vymPpXVVftDdGjf2rRgIfAezIz8I+tYBu87RCSfRoC9LcwwdKAK4+aJUOZp2HNs3Lj
aIs14Eh0DIcgBW0Hm61VOnZHxUcKX7mU8Dc4uq+AR0chOUN6ve3aqDOqKFcjf6ykqT/TcpvuNWvn
J6dnYA9BCfjGO6n3ydA0u8i0am9mrjMaN0kxW/YeIabii3IreoSGjK7emR6ii/sEZIb5kaNgWX2u
gJysdtXco467dfYx1fWIKtJ7CUS1qM9tqYLXBBxf8hi1zV3TVKBRjmSpiiHt2ankbMYKxe9GUaos
1TlU75EgGlEZelAE7G225Qu14sZoPXV5sPYaK0+lSJua4L4ccUDkpBxDucP4icf9oMQSZLDa3L7h
1HOXBGnk3qYLbIzjqcDYyLTDA1szUmniiqgVJskhPa/R269QFiVJe12s6d6aYA3vMFxPzkm1Bu/7
it+TUiEkmc12rTrQXTLroy5GxNqg50iI/GRaaXM6T3yH7fS04e6F3Jv/2KSDZXr3piEVKWqL+l4K
a/B8UuwAT4jrZtACssExEvZWBh6Fa4zcm3r9bDdyaDuEVGV3xEFsCp8ET37DGEcft3ckGZdLO1ZA
k6JqAkFaD6+HtCswPPaGvhrcR8kZdOY18+FSF9W6QNuthi/hZn6GIQJmW2LOBTYCvnBL+QsIToUC
kNgn/Sh2XPbI6cO5QQWVIrZWaYfEHpOY3dj2RU97iVKCgpxmNRjpqW7pBLWU4hIpgZ92Tbxeyw3+
MZLaragYZ7uwTjGiOPjvdgzeLJrMeevWRzfidJKEPDSxbvDm+JfEiDND/RZpHUx4l43+ULFFLgCe
Y9759ItEzodUo8ThWROZI7vDlYGJk9xJ9jp2CrBHG7Z5UFUIg/WLTcIbXwHagLEXW2A3fkP/TWUy
RXOjS46WN2D9JrgL5IipF+8XeH5UJXJ1ulYYKZ6+b7hCM21L+B/gWEHZq+qyeVow79CWFjZgy3Mq
hupAMY+CYlx46mT7KennSyj5JdDy2wQvkYwxBIfI8uHGDD+C0FLMqXgz7ZWk7IgXLK9Q8afXQDbR
iZnFHeNJo4fhECrpoH8wsoKXP6KcHccA6UFUqMmGLLzWjSgMUzSX0zYVHL56IYC0WRlKyFJqfEIY
p9/pBiDqhpyy8JQDtOqnLPT0pnrv++I+3RmXDjka0DG6lcYUHUEvNur6H8jMkcxbT9E0Wx0aHSiE
OxTBQIqwhaGYiVIi/jFU/B7QveUcwyf4SZam3CVU91kbzi9CQwapoCZoVP3dpSTeN5jGOg2mZllD
lw5N9EGflANobSTop/bdkGAQVC2nOLU3XsPAJxuk/ol/2mbpGILXimwcLj1s2ZkNz1CHS7NnLbgf
BBsR1Hcm9oZFJB8rF+XB/+PsPJbkVLY1/EKXCMgEEqZA+a723TITQq7x3vP096s92ruOuhWhmaRQ
FFVAZq71u9VPKWGD2jGfO3u/rPrT4GRqwzgN99w5EiTWyu6iwX4pl7Tf69UsD2U5fwobjZ22jocA
8sMKEmHVHPkgsIkwRl8wMy9QLXgdtoFiY8z1s8gSHVyAvEqH6Y2YnkQXYCgrN51oyiCXuUOP3J4V
isVtRhfrzWFnPnBkBSZ2BKaJ2NqhEvG4gbmE5WCMngdvfJOuFRQ1UVyeGEToO1XYHYpWy0+9rAYP
N5jxOTVXtbfj9Cs5PscFbmNXy6p8aWoV7+0iEhCkkRXU7SQIAy8FT252mbxb70IznPy5Kr80ERPu
8MIs3urWMJQLBr6hHQCGaouGIcl/IKKL4Ce7B4es5Q0rqXzC99Ye7a79ziPSvE45BliN/oX8swts
paRfyeqHzSQKjGyIDbsufxTZ8LL0lUmQiNn4S6yqwK5n2PsY300eDqDnswkSYmX+ADK5MS3J/VgV
VC7VyAudUHYytbD6QWt6Y63l53UyLz0nufCYtp37OoWP7rNNLR1tH1pmv0ndGring+GHTV+DsYAN
EBlmrNlZvzjkXN2sjOE7RCLqv2sKt2aqmObJbpge9dCkyddJbealLv3OmT9RfVf+KC6WHWVNnMnd
nVGFBadhddekK8EWE+sqXGPYeqO2dsLsz6GOiFsSS8ByosQtakOxdPVv1D/VedGy4T6hnfA7A60L
UNNrobHATbvrT6Ez/azV2t5WZbrsch3gqxrcm7GNCeiM1Ns4R+bdGFEYSZFK6oSEvnyBn2paqcPx
8KgRsNEe9CPOyr66ONYAPSw6S/adyw5hR7RnlT7uFmQum1WV34swsX3enK/CVZeYy2K8zYFCEyZX
Bak2vClR86bYvFjlQO676A51O55jFhqnBzqynA0FskqUr2UFrVyYRhysffQSj+Z5EEvlr10EGG2a
vyb86qvJ15vm8ln2w9bJi1NZuoOvhxz6wCcvBKkQCrZmmpdZ1g9uxXc7Z0U7Dt12khQ/asZxhxgA
DTP7lZY2QGCjvdYryX5TQaogKR0/XWPZJH09beQ4x7vMrG+tkRHNkz5stcF60COMB1NR+HleJ1t7
nkVgUw+cqqqAZjFY5Iyzf1tkj+9rvWlWyiizdHq0AbXMZqw8ifELyr2nN9fdNCZtpBXPDjmApadN
lrHhE8RdZXX2dkFCjls1pIFfKcI1d412uh0Z1daIU45W2aFxYv9oCSVjTG6aBCpbjRtqSiKbhiHa
kt3cP6PLXm+SqFL7rjXjnULLuulcMz0YWdx9U0KMN/o6Odid8/5pyZhP3lQUYpRQoYy8rJnUsU0G
hwFxzJf/OsvB/KUNbd8HdoVCQDMmDvSl6VIfWXjid0wFJmqWmo4+u/9Zulkx+aMyo6+sjXa7kI4e
PqVg+CBbaZLv+9lav/ZlCMEwWt1wcA3R5EGRtgMJ12LxIE/7LbqZH2lsqdMkrCKoB12cVV7oN3bR
iZ9O2pQP4FzdxrFTJD+tLL7D6U77YanwEWZOs7H7xdgb4DoH8c/gTwrDAHTM3fZmFfKEO1miqwrV
50hr5j2sZOavYxXtzKrvt2rp192U1vLn3I7rkQHj8d2qdcMOYIL52n0iv6ycBT8SZ4nfhlbCrvRT
vZknjZHgs1PtE600n+aYvV1XBchdiaLFcxsxovoaZio8o4v8oiNKPnDw5ELHhc2+bCcJzYEKgGCg
ImlQQCj+GFpJss0v0Bq/SdsqNynOgxO1C3PIK4IKq9qJblvNjYNQJd3W6DrxBZdqOAZR50rfbZtp
R8e1PsIS56l32SzB1Bh1vJNa2w4POsxT6M2jKXF2I+g39QVpHIEdEvO3UTu8BElJyZMv0REWS/uq
qpIh8rqlLWfULIZf9G785CbwbVlnvrlx0b/xli4e6DFDESLQkLAxialJBDhuPlV+GYeQdSlu0qgd
9a10iuGzTYaHn8tu2vaAbM9uFpVblUo0ezEZuu7oZE8zhfYZo4D5ma7b3Kc4iv3CUuUunxztZinG
dIcAgQSEuAokB6aszS4OamtZggWV1x3YkwbZbdnmfpwqIjcbGw6ya6GXzggK3AtiPhM7agFlFBcY
p1k8VhgOrbILD6OrABm6Nd9Y6TzuosvkeAOQIphExtLps1gdonByD2bR1T+01uw2C/naME9683rx
Mj30IhYHhhgPr+Y8zfeZAkJXZBFsh7AFysyA0vxlqIlUjouKUn+MN3bdNABulzHk02CPROhXoR82
Mv2JUL47jVI3bjLD6J4LZ4qDmXd0ky6V2Fdz2QbdMBqeu/b7biQqYELb7lsZ0kgtL+cN0qLliSoR
ISITOvo9aniQ5CVSvg0ccFtnHDBeo2T8FjL7Yr8ibpq9SCFTtCQ5wLAt4t5uZwHuEEVb10i1G4fp
ISCJWp8+25Y9HMc4aXcONf9hHvvJTyIkRolsplt7reydXEKxS4beehIFc6fGJcMIb/Xlpo3q9mva
RgbHglvcWkssNjQo+XYACPYcOaacPAOqOkRCHgrlEJ88bPnkNPkeRyJD89BRfEvYKc9ioctmqUen
EiBja3LNe4RdJKHqzuRVE8fcUIkW103v2oGjkhGTM8lDQxvPX3sR4UGeJ8urQXGDGKuYL0ki3ZaR
NbZBFpkjbmc1UT6vps62Rp/xjTgabDEuME69xEXk9zSPKPmYpGhgQY5gf9phM5Nrua3zufbLIqVB
IB/gsLLqbsomSh8JvjQpZKr1lKSkd0Iu5JiuCJ91CY29o73p4P1JPjUZ9f7FRVNxYiKG7Y/1CqQ+
9QnEtmXShMAQrcMYfwchYqeNlzZ+oHnObueiSAlXVtiSY3ISN2luTYc5HVqfG89tnaZyB5aGkoc0
pp1ivzq5ZmUeh3iud5Zqq69FAdtotMt0Y5goIj3Vx8ldoujUdddiKmfmzi9LF8k6wF1enG1EYb/s
GW0m3CGuRDXdGcTRIQcEGUa0OmdweuYWISLlthy2M42vJ3LDz2Y0KIsMHLNlHZO1r1GITAnJFCHO
QNMA3L6UuXNbbxnNdds5Ub8re23XhOlD6o47XpOAXZtOoBlRiUIDiq718rndDDNBe0j91igLZDYe
owyyOu83LcnjcgJbWwRU8HoMl+ymifVmp6faRRldUK3Wh2hkTHXjFMGcylu3Z6dWujYEeUJpp4rs
IevJ1bAT+54ndNcUw50IBUtvotGJJNlKmrzN6vw+nnTf0ManLK4fwhWKo+7vG0mnYrX1LaE0+G2S
xDyQx5EHuMsYkpi6t8Ui2pNiEyNCqR8OOVwx40ziV3DOXZYk56yxJj9EBydlfBZmYXiVHn4ap36r
S6cN5gkQC+JwI1LrjH43OoRmPp5WqEAX0Ru8rdzblxCCNPNrs3pxLIQ4k9RIxo3I3dWz0WA7cTP6
x8x5qedKPdq9oQ5VtaYP81zIl94KdTdwxqX5WQNVnRpkQ8lWDgSM0hvW8wxogviX+5M596rEsYtQ
0fAo2Sav7iMCDtAs+y3TTbZ1Bq8XabQrA9Zzf2bxBLMsabGtHqscAj21k0rlOINJWyhMpsEKoRQx
yqG2Szt3CiILVlLPM87GAiVLbEBI5szThIa1nXk/hsyBBuowt8x3q3EEoXKVNDM3S1NMnLmZBJJN
s2fRL19rooDRQaCeQ69uv4RyqJ8cS8y3zYoOoWXm0CGhfD+Oo70cuyJGRQnwvTEMCu+xsMwvMNTD
IWII5U5oKv8Oq37xu1xQlS7tW79tY3kwULiBH5rLtgM+uzOJUigKekIvYvt5MdPa2TT01wbM6DLs
1iS3qY/MFeYVM6O/JGLcge9RctqMD9kbzVghq6RH8mAX2vEhJ4Xhp7s0xkOaGC2Msl3cJINAfGKP
2bc8mdVjUYnh5LpFzsgW1VeBqKJCeknaK0o+R8sVGbydGdhtxFpU5aqdGz2qjtHgmpuFMckwMwxl
g2kAvrGWox1DRydG8SZCd2LSQdF9GwCxtuFavAoDahuK9N51ssdadRAfjjuuxJBa7BWlXbfbFsEz
m/+wIm0fq6OWQCV587rMj6Be2W5J1vwlbJYSxVIFiobwP5hCNtu8vOTSu+SGcNjpsc/E4OpcJnQF
nciyk9O44BrjMvgJQ3dJUqgNEcRVr92Wsmt/OZzZaICGcGfWeX1gAmZqewMSG5yJYXLb5k65RWxc
eZPTh197fEvZGto7cHyXuIMynV7QaaY/hVizoEp6LAIr/G8mh+gYl+qtjbtHvlu6T8ySzJyqAPPN
3ZuFN+WuwVbLbZDIXAKN+/8jGdTyCvB0n5hqOhbuQHtAxMF+bbXm6KwZY3Vsh36JpGRKP3PYRNmU
b+ZsmrdLGGNhW8eFOV9MFmLuan5YnSHyUAdL5F1rzDGOgFeIKH5mg2nQBSzNwajInHV7viztc7NJ
prJ+HcjJ30zGMh/DyK4O2jK/qtG1tszSjBiHKHIfpeUzYD1ie4fSFlN+ccvYD2QfqxU+IAIf75ps
Lt8WgZqLYb22PzVMMmqV5ezKsmLDiDGblJSlPpMKkerEkYW4H/OUTAhBXfVpuXD29pPGjAs0/hYC
WQuyv6P/YC4A7XZVC6/Lluy2ygzp913X+NY4WACdpgR3WMlTg9g17+aIAK6K+WebCS/Jpbl1fzRJ
o4C/s1+UsxQVrbDaw2wv443Z1YgSwGGeIASRi9ZtGaBNKsjyGmxPG6fw6FpFfK/y1cGbQ2zOCID2
2sbO8KhaU9/rhpOe6x/gxPZW1KwKpwUFsWMhb1oYxkdrYJhCX9cnq4W5LTss4mx1+UaTMZSG3s1B
ryy+aqOy01Sh3sqM4myQ5PTUpxPCgHoyHqNLpW6l6K30gqVuLcYL4sBtJZpHbe2+JPHyYJfqgWjn
3erOYBd5fsxQThMw9dJoaLnBjW47ZesntcqK0Ri6vmHWFOTRhYyl/TA2duceZWfcWwMG80SEb1Pj
bgtuk8fAqMhT+gXiJMqKl+8x1+JnK0+hjSD8xiyp2HYp+odOWufILdZNbyIGZLjDeJYzpY40133p
aMgca2tPKchAr9mKCR3pn6JxDlE1spuHRer4mZqfVS1/RUX5NGrZKVouLhY4kxWu77LlQeSv/YNt
WHbADK94byCTD6Aiy4uDCMIzmbFVs9iRXYmHCKW2waBti7B/T9QiDVY7/6L3HC+JBgqiYPi8JYE+
iFJ4KyFYN8OTBl/phWkfbwcp8k1D2mfA1GYVAGxJz5DRt2boB7ANZtBPaRlu0OfChLNsiespvUk6
80ZKjQ2khlWYRpIBbGsELEVB9nko+34zJyL2gKy/6GW5nFAHF/7YXii3Ni53ZQY9m3VWuB0tNwJq
VCilSuwthh0RIyEi5PmcYucp1qa96hAoNPiw9rQI1V6V8p6zGjEyGgNupnMOkbKjNY20myEOk20R
OYjYoSi9JMk+ib5vQCbkq9YlexOgmcg98SlNUL00xvKzE/03S2/wBRZANRKBz4YCxj4ohppBLRfj
Q6qK57CyP0ddYnpVRXx7LtTBFNHtSvQq3jER3/ZzW26yubGg9XkMFrODGPNwOUsuJVlElgVjlpBM
tlRBxzruNQ9NwluYm7x56BUDVJ4rtUMaen2HvpZcjdsQb71X9Oi3yEtvfEhz3Y8RiqGLSBzPmNuH
0oyekim81TTrazwkD2tmXhxF4Y2ow5b6ALCbjOd7hn4iAcbxcOP0lrqjvr+tSYqr7OzzmjFdVkfi
5Dgts+fCubtJbIf0sWLC74/+U2ThvBcSIzs9+HzHG/klHdJNvNjPXbyiIbGfZWvduiv7BgsUPWi2
nNqlPDAI9IBu40mU6gYxCV+nA4YdMrhcMXdpkM3pF8Rpe/SNMhATKWFVPN6mXQM/QMmwdV0dEDWZ
DqtcBXKCGbFb1tLwgK0Krbb8nqcIv1LRfDvtppXzD/LmYFP0Of7KOu12qT28oQTfTpPzusSImlw9
vtNMa9oieEk9QVvnFdJ84UV4cYgn3ef6/GTAWYUqhkHu7EetWp/RHIcbKI3AHkghyQ1nCHjWweRa
r61ensMeIXRd8RVDBh9s8YXxzqvy14Xf85ssWvmhEedieGcOWepNE9lIroifmHhyjAx7FxtDYAvt
RfRI9+1qayNGMAHFfLUW32ot3kyruaFvZmMjph2rk3qJFxT+ucOBHSLUQbrP3xrnrsCphrBmpq7I
63vbUPchvoSFmHV90F+5LZOfGtZnd452sdvtcWYRg2ceUECyD+jL58oIUZuOde+PK/OtrDo8t4NL
R7NWuwpy7wi1TNnRIQRW6EFOSGVfICnBZ+eHrk2+rna2+CMmHRZ+/qYPKA9GXYJNNvlrVWV3ENCh
r0vQSBLLcOHk8ZFl/rM1xt1szJcDHZEyhxwWIDsKSguhY44YdZMKGxK8oamu64hDVRi+g9SZ6fUU
uZf8eh9RgYNsbgb1HgrtnKY1ZyeRWLnp3CHK773MtT+1IwI3RSV51rVqvgsnC04mHrqNMjvtEOO2
JjbQ1VGLDP22LHo2nMJxv6ORMfZJ2KO5alDpq6U4jhP3uHNVvVld8UlrUkDhcKiO7gJ/mQHtHooa
PMZY5LrtEh06r25+2UYxmSRd5eGdxuQP9nEwjU7mKKMp23qWPEl0d10LvGakc3/GX/E4FSl8rQsP
iPDrNS1E9bWF5DrAhJfHNjS+Ji0Oxv4S2efQm3iiIHwMAYrxc6g09Eg1HARNqN5sQdQ/pTLbdhR8
fb2eCeAK3Ab5kVCkUs/1L+maganxgulr23gAfs/EfW8dBE67hVCiI6CLflOuC3mZBhUpGXPhQdgw
JqCH0i/DZdgYKH5F3e2QYT01qjo0xfKQkzHrdSF1nZzxsSXacFsY8sgMSmODqPBXq2HYdKPoeWjN
70IDCsx6nEWDmpetyNhNdK3/EhtpGAg4cj9uG4E2J0l928HkGVvdtwXGx8uYFBR0oSt3hl7Css/P
QPKZv6hL6EOFcoIilaIQ5dsW2CEY4nVillueBa0N5YSxIkK6G9VHIlkPcE0L/opo9p1V2LseUmqr
YXBIQuOus5LvxupAeaqVck1vNXATRHZuHRtvcT1dYG+sr5E7RX6dRqSwzfhlm9kBVhtAlSN4St/U
DXSfZa49TAl/GLpdVg73Sz7b9xPOHq+ITZ20uDYKRgT5OxejwXNlMhtS11N7UwnZepbQbiJsXgsV
jWZPIlhmrGt2gwpeNeGOmvu2GhNzk9nruZLzgw7ue7Sz7rOTjwdNxYd4cS8CqgMB2M9zmG8IPDvV
lRkFOiQWm5iGSsGxn9krH4nke4z1yjryTEqvlvLXIKzPS92kAfD63WzI1wKwZAsd81ZGK0VswbpG
fJ9U1RMd1n3GpGZGJrVexZboVcuwjVpmTNiA5Z5I+5GH037BG8czqBFPOZnh6wbN5Kqv92lWgZzU
yQ0txbknuyfoTHFAsvOmpgk8pvoFq4oof+Q4a5L2KXb72isq6mRjSvYI/nqvK6yTPow/gdYvxqDI
BHiJHpUGc6/q+SUa+alptVts82xbvLGZDcCgnVfb+aI6KGnDIYIw7zQvGtCkRpp+k+rzQ1lQ7uqi
ulmG+ahlYwkjDRBvKPeYxJRHpQYhQ0oqqHav+5muCGUavpSXJyhC2CmsyWIxH5Icsdkk+r3BIvHb
VXsSlX7XK+MZQcrz7C6w8caC+rQ/XgSShF8xsXEVN8u6+G2UHGWd3ZRzaWB/UvsBDAiT+9mwLyr/
/GjE8riw+baRQicwTCe9GYHSygJtGliSWWfExTfJU9qvPzFIPndmhZOrnG+H0P7R2e4L416p893q
9pLR6qtQP6d5BKKiLv6Z21aJLFgu51ahSMrLJAy6KCGjnIGhtquGnLKfStT3RppYjw1Sie04m9Ne
SxXhhtLuXu1M1Xd1lGLzQleF8I0oG1KiYzoiq9jMOYJns0Ol3qMHfIXn6G5sOzXu7FAv37S2Gp7I
CinIhfzn0nNt5Df5qrJ7wen/QyvW5tGYKLasudB+duMwbqN6guMreMHMqrQ32hhCmPYlSHGXxYQl
4mvWNeZJBzaO9sPYWMOhQ8e9VZeQTgh4pW3XMSXaUbZFuQGjLonljr3udq4uVmPqFVDo5HGFcrvo
s6Pt2NTSxxQ433a6grNNTTxbK+mX2OOzxeISy5tBRKIPBlicqrQ2jv9Xl87o2LE1nCK4rF9tiRDK
Q4DAdpv+whB0m4but95W6g/BH+9EolxnA4ZJlQw2Kq2TifHRmNSDU0KAkMVxjyzvD5FS72VLXP79
X6EuUpaakNPcnPKLVkZT3UPTqD9k4/w+e4Pe5L+fje1bo3eYLtEea4B07jCiE26YDfxxdsV7H3+V
6OKALGrpyjxTC31Ei1HC4f0kP/HjT38vseIq0aV0apJG28E8afZyz6RITsV2DDLs716YqB8AiEg6
reDji/02YJ54jKuEl0rn6CjlYkC0J6eOU9xKGyqyJt5AptT4pXWCvhYU36kr/3DJywP+TZTY9ZjZ
wQH9L8OhOaVF90nk6hOyq7+akkua1+We/uul6pFqkvlgmORuOMNucYdnmQJtFAqtqXBn+w/5179/
AQCk/3sZ3crXSRaXfT0THlurVwEoZH9cfu99/OXO/etXEOjAmpNxeMzU6K04b+J18GrH/cPqfu/j
r1aH22KddubVPRZOgYV93VwEJ8hGP36jfv/6quuJmvTSYqKxWhG7orokqDaZaR1RK8SO7ldd7VVz
93c/xL16DI0wNeUkmX6ahmGjRtOvNByajBT/+Je8c5/cq8dg64LQthQLODXAMypxIODuuUML83cf
f/UY9JrXCFp0PWHku6EZuq+M/qhP1dPHH//7Zabcq02qEFFm95O1nrISHwFEFoOv/nBjfr9pKPdq
h1ono7JrTDintEqOUdccqywFJXFRkFvS8DTR7Z1G+6oN8x9m//4+LEhdz9Jcy8EiN50AvXCS5Gck
u37GNtBXBPvi3LdG+w8v1D/b3v/uTQTz/Xfloc3Qs0GG88lxkyeoVQgVlexrhARCWDtLmJuiZUIe
3VQsNHH4+En9/rRl3P1/L2q7dKAJBOdJHyP8qYTREYaNIpSZNy4mQJ0s/7+70FViHMw0t2qw5tNa
im24PF+Yajzv/jT/+LsLXIUtidSOklEg/U+JOE3jnYNGJbBRnfhmufxh2byzvzhX77W9TAsVrtJP
NXWJ3rh7k+qrDNvHSfFe5M7boi9/eDDvbADO9XvuUL/T9o6M/nK8DrjHsk+2OWw/vlnvffrV0Usg
BjmdeRMeTf1iO3J8hHBYxZO/u0/Xwx+NcYRkHcr1tHY23jzXnndtNxtEHzmq/0pPtN7XqK0NDpba
+fXxT/qnQPzN+rme6yjlmoAm1sup1poF52Z7WOH3csLiamFhai9f5YDkbQgfZqd4khLeQzZk6a+R
fLYHlRO1XP3dOaSuXvbFJokLE81wyjvIvGzIdW9ibjvNeX1kah9abRlik57H4OPf/s7jvB77OJYa
LFPsNqc4erRDdKbM4+TAs18+/nhxeb9/d2sv1/1XUcBXRnIYJulJ6k14dtJ+wPBcF7iGVmTv2KOX
QEuL8GXtO1Lk5QCSjXYpucMbOB7aEsF2j5Xoc5mExbGq7CZIHQmNaxXUFoNeFwc5uunjTJbjLgXk
9RGNiM8ff/d3Njj7asl2uikQ7pmXIhOFtmhq6Mja3s9taG1kP/9V0a/U1XEdCxVbICrOMRI9XFBK
J1jvu2X6w8TWd36Ekv+9/xLOIVmlhPMvmm/2bBhnkhDrrTXPzo9ohuz9+F79/tg2r1svW9eQ+WDF
P+bi3lGvoTv84YN///1N4+r2tFTxUK71cLLSBbs0wJUQ27jJ36Cnvnz83d+7xNUtMpY0KRAXjSdd
MJVgKkkgTdzXeEoMstfGcfPxVX6/0Ezj6m3iVjP2Q1jZaUC0Q1ljkkHnWENxnjqz+/rxNS7n/f8u
NtO42vnbTJIz1009pswq3UaGgqo0Rvklkkl127Osjk3UY4tI9KIHOQm1x4+v+97TvzoTkAO26O2i
/tgWTe/nzK4lqmGt/nCeycst+s3Pum69HHwAdbqMyKoxmZkeJgekgMsAjwPZQn5b6wRj2SvkdCXs
cVYm3S6Km2iTRSB7BD8ZezdiPIxwLQKdRzdkuENvHSfiy58bJhsxfyPGsKeLhv9cRAfc/erXjKLA
G5O62Ia2dA9raKmzrvPMulwmd0OdGR7tAtg/+jA/ttxfH9/Jd97F606wSLJ+EMyLOFWZ63ftK/0O
lMKdRdbGxxd45zW8Do6unGzKqqEfT8jXj60Nnh4W92k3/+FZvffxl9/1r+2em4Zmzgm7k+V0W7JF
zmREvGpom//u218u+6+Pz3ISGMqxHU/kMt3jOYYatZvjaOFy+vgC77zJ18HRhBIhBxNxf5LkQGAJ
PesWdOfHn/1PeOfv3uOrjSaDqrCTsuoZ+B4OfiwMUFw0wnsinA/tpO+UVr1OS/9T0ReWrfY11dxA
OtFdYoYPaZY+me7yROTW3y1a/bLa/nUvjaad6rGL+tPlNO7Zkoz058c/9L2X+GobakgYI1IzHU/5
aA03UMobpNf5Bjp/9OUq9x9f5Z8c5f+9nTC///0BIssjZPBhf9L243bxw52+if1iI8kzCqbzerKD
1b+Zburb/jbflw/iE2ah7Z/WEVk7XOZ3l7+q1DJE4nk8xoiy4kaX/hwmmAkbnJBpBkLrScNwnjEB
l/fMf0VnN14G5XoViXq3mOsaEi9Wy/bXLF3uoAiam6JKlNxgJRIFYT8E+wVhrS1g5aI4Tjnacxwq
+LZEoYU/LQzxWE97sbFUgakDnntL22zt5rwgM4piNQDmqf0iJSBqNQz3BBDbHcvG1SGtgOeZUFTe
z2gR3mQZQ3JfLH2LE6dbU+bmfWSq+GRJJkylyCq9fHHjB12YDRF+zODwCid09phTtZeyhiFsmDyw
JRfICjQnz+9IAo3fVtTFEZINxp7GKcrXnBDm5w7bE8EPep/9JJAiDgrMuwcnnfFftp013WeW1L6F
WqtuRAOjGCEvCKBfiFsjIGUzYSv4mZQmagNRji/DbEGxz3FEmJ5ps4VPrl+oJntyAMA5AzgtjJwT
KRtJCgpqu00DNeXV3nBMd79WdU8k4hrW0FoRyZVNMj42eBA3ghiZu4HbdtZXUu91VEGP5mS1Jzks
OmE38MGflzB3keUv2bYVxkXUmGtkXurRVuVMMtBngbZh1pAeaprhN8xvw8vXDyYoe0W6K1ko4ad4
iJC4Nb2bY3NAwwtjqqOGqJ1l3oRFNZ0BmbNnYktRO+DSzE+yaz6FaV3v67p3v+tutBSnODclXskV
U8FKrNn242X1+x1cXgMwqi7WMl7ZpNL2IUmeMNd4WvVXW468RmCGMu2YJ4A/am7PRfwqlh8ff+ff
79ryGmhxSly1eUumvGMC+Rb1pmvrzccf/fu+XV5DK03oMp1wrrrjaJj6pnamz+GwPPZu/4hzYW8R
LugnJET91eksrzEVDHZGg2V/PA6MGvfwYn6N4uxzHTl/SJZ+70ZdHc95K8rKSdkyGfn+WpAb4YzR
X4Fd8hrVjNPCVpgk0pMYbkjGgRYmYLPQ9ikawnT502Rq63KG/G7Xvfyyf51asQZJXbX8gqnvkmdm
WSU3dVgYyBZqbe8wPg1bM8Fmp8ExxDEhhOnxMqL8c5caM4PYWmQrFj7llJTmu7FFJ5Z3FsE+EfZ/
AKtin62kBMM02luj0Va/LpbqOU5Mbbe2U3Ig+wcFdOJ0u7F1e79aKR5zu+o2AwmbqN+ZQBehF/PK
KRMHMYbpLhvz8pyYSf9A8uR4qpF/4hUxq03ZzdGtJNHxMsTeIXp2nG4VbPV2EY0NU0lg6tRUzV7o
jv6QlHLe6OWcYavomz+UI79vFqRzdX4B3o2O1JP+6PTrdNuXKZF8xFLyq8Rygyiq2V3kvm9YH9rn
ULFrfryg3gErpXtVBa29kHy6Jo5ptiYRAj+k614Z9oxKTRJ9z3DT9ZspZfYZZ6lG6G+HNlQgYPm7
JXbdb7edQgNXyfaYt4dmfVkLF0dgHXz8496pCZyr9VXMYKLDhLlWb4e7RpnjRbl7InWIiMoYTvvv
rnJVBSeQq/GIVYLBfCnKiKVXu8awVkZcpsRZ56H28vF13tktnKu1Nsv/5+w8luREtgD6RURAAkmy
LW9abUctsyHUMnjv+fp3alY9vKYqQhstOkJQQNqb954Dw0W2ZXvCJCrJSXSyB8NIgxunUUtXn7UD
E59OS0F7dfL52g9NBxRYTUnx8/pv/3fP+8FAMQ+4BrKitjhyy5OVWD9Bf5LcrO/6LqPsQfxk5gdA
NBUDSTopZeip4Pic3d6ND3TpQh/de7YATitoC7HnladAFsG+ZN//YsRdRAkYhcCjYK2dmkP37fqT
LrW52eab8BokTk1vT06N4nOSKyN8iAa5qUjHu36HhTlwHpMlg6htawxKJ5KewJmk8BDyzHoss/xk
WuGbS9nIhuKhv9pCmvNgLEVCiVEbOgXqmQZfq0+sEOZH71MUZJI1ef2RFlY58zCrTp7FmJCkcUJr
9mr34ph41Ix1JCn/3fVnA4E2dhcXX8f1O3YeTkIGTZQ926H8c/36Cy3MmQ0B0QhpImJoPDUOKct6
ph4phXg0DAk2v99VNdzo6zdaelGzXuqSylgjn+9OuduOMPy6mshBE5PhUt6SNS01L/HfKZ1aBgPf
QsFwJhBpOYlzzqLpPmm1L4NmfqZYYlrRXbW/fKBZ30S16gVhqTvHJtJ3zWTsbK/Zp9rwl9PLrDf2
coiTxpmcI6mKZfcWTgOlii/Xv8XCiCkvM/m7tU8Zjrlep5fKroQc3eohCr5cv/BCa5KXL/PuwqNu
wI8TBV1u1LO91U/5VpdD/zkkP/oOXot10rXx1gZj6SkuP+LdzcKQs6mgiKpTFFThYyxUvKWURdxY
4S49yqzjkb7Vm0NvcPU8Tt7ybGwADCFMtrWo2XDOIV9VblPuf/3FLYy9ctYNZQc6q6965whSuzQe
QlRyrk/u+q3TsIXeJy/v8N27shIZe6i4nCO8mh/FSGEVlDJX+jcOBxZkXKac9e5YWVlWqTI+UZpq
w6HIbbLRa+pn90qWZLlRuddV66RLQUc49kDiV05oOYTFI+PfcdDjmwCQTXlKW1g3OtDCB7RmHUhn
I2HUqZOf6sG5n0z/j2F44DjjSFsFdeysR12N+7/6enPlJwGYnCKcDF6Ish/MkcOQxqOCrM0LZzXA
wr4xFyw1ktn4NsTVJDOPRoLk5iCb4k4PzCdy0rfQ/HfXn2RhLS9ngxpraGriEyc+Bbpu33kVMub1
wJnGF12nTk+0qv4T9+DcyhBA0qpqR/V0/caLLWj2ueyoNiJF4zkObnkfRdkmAp0Vh83aTMsN4hSq
K0H15hTk5OajD3xwJWJjM6beje3Ewmhiz8ZEza6dtqdLHzPdaLa+B/q+7uvoxmiy0P/s2cDo+DCC
jKlPT63nIbMFcbXPWx8zuUOy5o03eGkGHywW7dl4mKECUrijICVTDkrVswX6biT3IJ0674G9evjQ
5eQst7mlDn3XDedac6v9CKB5V6rBufEzlp50Nm6GTe9w9Kwnp5TalE1e6cAVieTtQCwUN3r2h59K
SDlrKsGQco6awxKPbWDRsgUxHxjxjXbw4bAh5LwdRHgGuKrhHmPyxL5UJRCIUQ/VS93BlF6lSFJC
onBOdmPkXLrdrGGQfzhUSkRsYp1pLycwhqO7R9vB1Ez6oTRv3ObDoYOnmrUNizzGMMxqqkb68UBc
920om1fXTF8sFEQ32t9ljPi/9sc9ZsNToADIWGSlHKvR2RsSUZNpUivV7KPisUp+Nv5TTqFB1OY/
SyaK6zddeq7ZeNU2dmc1PvNaHzRP0Aepqfg+usZdUv+4foMPB0QeatbW4JLmXVkP8jjYUh203nKg
vEqLMqHAWJNpGR99kyC8B/T42IRF+/P6bT/edQppzYajKJRjqNuGPIrBIclSlIH8aVI71KxGPxo2
uSbttU6B6K6CIbExzbB8KQRJkysH/eV4Y1Xyr+jug09qzVpnCBYuslVsHaUoStRD6L20nYoUAAEL
tBLFxzJjd4gWLTnagx8+5iowjJ3rUwe+IhOKEk7hegV8RoAjRk2xl9+TYe9rWQK8obJRgtb+6/VX
ttAU5nZsYpy1VqWOeYxKpNu9Uf9scorpg35wV5Md3ZinFvqrOetIMi1EloFdJx4jdvoAvtH7Jsm1
LbWe8rDP1x9l6eubl2d8t1wrGy0ig1Azjz3UYmDgUQ24Fh5T+UBr4xzRaDP/wU3Zp1N2Rmhfw3Gw
MyncAcQJi+z6r/hwJKcJzh7VQVSXjyAQj/koKUSnypVDnN+FsvfXr7/wKq3ZQ0ac78IODNQxAsCq
hy+jY4FUga/rv1IHemOuWHqIy9/fvUnAQXbZdIoU+EY/u0lEhbRPOVJt+X+uP8VCs7Muk9S7Gxgq
ToaU/MxjQU1PLKhZk/Umh4skA3XjsHphvrPM/97CU3XrtYFlHuOheA10xcRgt8/Xf/7SR5gN2gjl
qMZXwjxa6J2I4361wC6us8h+pLYGigtksluDyeXnfjSYzMZqSUpWKCqf7z39y91VgDESNB0U6TT+
epQyvnMyypnKSqd4uw0pOgoac1eGxoSoqY43lpLmr+uPvfRKZ8O6Dw+m90zNOVJm+MARIzVk7o1w
5EKLm28GIuL2Xt8qxiECKqUuV6nzKRluhdCWrj5rz3HVVINN2THLYX1FOGUbQi5UanP9tSw0ZvPy
ut41Zl8PjGHCbQt3x36qAHECyN95JWHh7NYyYekWs8ZsgerH2+xYR9U5xQ6ZHakXY2Nx5mpSq1LX
N/rM0nuateu+MzPlR5p1zFEovcQcIO3ahl0FWTvi+/WXtXSLWXsGXopzzAjso+mOT96QT+smgvKv
Rbcy+hangXkrrUGbg4MIzkXRHtILvZv6gTGVm8Y0tmbk3Eepu0/GY+L/IenvxgJ46a5itvRA/hYH
VFsH54zGKybGfo3S+smjIScYPQOkAfUeEPKmdh6UZT9ef5vGwkgkZmsNvS1jauMZOAcnI5We8wHD
49BvxIqTBxpU7xbJA5xGHXB8OFXRtkmk9c13jf6XX0f1uIYsEHaHUNf6U94Y2jcidB1M9U729yoc
buV4fzhymKY964BW6k9J0o0ROzmMLdLXdY7SA3Xj5S9dfdYBq87ErpbY+UklwEk8izo4K8qmG6vl
D1ssv33W92DdkBoxhtlJ6fG2Dn04AtGxNm4dJ334Bbn8rM/ZBehaHerfCXnO0yidC0KqOGD8G1Z4
eb9b4Dd31xvL0oPMut7Q1K5IG708NQnGP6eHHwLswAQx4d7YMC3dYdb1MhKx68myOHmxyArUOp1i
WdAzYxKvrz/CpVn/32xomvMF/pgEjmkkHB+WtTqrsL4HLwiBDDJwqAdHeDovjfWXJ2TzZXwUQEmZ
Jo6wqjb45kTxkcDcLY34QoudrxINShipv7arkzu1h6hlVmoMzo6uv6SlM975GrGcELK06IJPTTxG
UEFwoTT+8Muq87OmzJ3oavsAGfFk2upnY2av12+78PHn9W2joFRYUoN48hx3W3r4FD1souWEmvT6
DZY+/qyb94x1YT1y1IZP4ViRaLLOQzRuhZc84+p6G2z3GfbDjV6/0C3ny0fKxLyRBVdBzq5uHYBD
hHvgBPkbYvbma3pBonZuod/I3lh6dbMxAAsrp9ZSJqcxE2A/hl4gjMwjhbGsbP5mhUXXmfX+GCx0
pueCyWiU4d5pBGlTltfupS+cG71zoVXPN5NjjarXkV16gsmZbXvpQLJ3UMVe//wfz3WmOd9FwsPU
J3LeWH6iumlWXifDt9KF7dnLSj4VsACeqAYhkmcXw1OKYDxaKcDEZz+1xuOQ25kO6sWJd1FPOVYX
V/IuI+9inQInuFGevNBo5jtQvSsSXwxTRFKHeQeY+nsQgjro6uB5CCcXGLu6FWRYaDHm5e/v1pwl
lAMr0EV2gk8YPI5tq5+cSFhHtKC3CpmWvuasu41tFKk09bPTYJDh03kl/uLEyjbXv+aHISI+5mxW
7SOzswFH1OfC+g1MdF8BdE29cdWSopOBppZmvALbdf1mHy6fudesf7Vl0Ayt7xZkvj1g34BJv9Kq
YV2l6Y2haelzzDpXHVIpVOtmcZ7CZwrSe58q//bGGm/p2rNJtTM9RAbOUJ8D+3eJ2JQ1Jrbx6y9m
4SvMV62X6Vr5I9f2+3FcocE8T3F1J/TiBYvzqfCLfOVSBe+Dwb9+w4UxfL5eDSnXB86FhhVm0ufe
v/RL8ViXbbJqFZBeywIWrP6uN4pLL33XR8bYHNDjedU5Afrlxg9BPG2Yo9a18YYZ8MYDLXydf/OT
390kQ4kgg56mVfXRrseChEgJSPzL9de1dPXL399dHQaqCI0aIZF00nXoUU2q6Wtsa3/5463/Xr5r
RyMH3s/l+4Ztdzm2GyOJipWVJsH++hMsDIli1s/BUYCOs9KSLOf1+KkSa6B803Bwbu2Ml97QrGv7
Ruc2TuiV50Hc9UDsvW3R3tiqLq2jxKxXOxiP3c5TxdlJ3XsvmE66c69xkkHW9GPGBsod//iqe82i
Gyuoy2v/YHUrZj19rJu8tyyehdITm/TK4c/1b7DwjozZ3tRIEhPHoVaeDetu1J5T/R5BwvVLL/zk
f2Pg7xroNNWWO2gxCPg6upu85ovSta/XL70waP+7DHh/6aox4xyq+7lDpNiPT3k00AUwt4Q3Vl1L
N7j8/d0NDPeSlt8ZNM2S9Pm+qI62yiGjdyXKvtC8tSpaevuzPuzH2YTpFd5OCeAJpyqZ6fLs9Lfq
s5YuP+vDU935mYd7gZKB6F66QKBqaOPqVjhl6QPP+m/nJoOLUhptWx+9hFL7ZIvpxgde+uWzrpt3
JNwTTizOVjxF2wnQCJTEKn6oJGc319vQ0q+f9WDKEoIc9lxxRrz2EIhqn4r4xnp6YWD7d9B413rS
tqESW2dgK72Xxo82lvc7j54tYBLZrcK+hQY6r7zDiCZdP/GKsxGiRvNddAbYqZDPj7e4Gwu11+a8
4s21oWwJmXjH0cDg5mQBxkUrSc1nyFnJ/VSSKGx6HUysMpuOWl7C4xey2+VJObxWlY7rDR862msS
HT57ExaQ699t4eXO6+TaaaA++bKecvKHgnR2jfKOk5A/LOo2rt9hofHps84f11UXTJNRnPPiXpMm
qicB//j39YsvNDv9ctN3bSOzUKKLiYE8CB4N+fVmg1j60Zf7vbuusqKOPJmgYh2LxC9htqvXDnbp
67966aXPunowDMBs0XmfM4COBQwW+aiFX/T0H9sybtxi6cWI/z5Ajvq7sTrq3UdbO7Fw+mS5xe76
r196N7Ou7oToqKCNu6ce1GONlCWrfqfFjWjAwrJVn83MvQxRd4BXPpkAItPS4uDF2iQNAFHxpzOM
Q9rXNx7j4z4v3NlcDa/MHnuE4uSjEDjrwo1f4O1AtOGIv1pTinnhnoPLDE+adE9uF37xbMwXubCJ
+ybl9vqXWHqES/t610r9LpVN48cVntjsTJtal8IHiRljfrlVl/5xOxJzXpCafD+cOguGHQaJKQey
qoLN9V//cTuiKvm/vz6AhGnXQce4LlxcsEF9TvvxTvftv+oCYg4IIpNO08gGY742IJh2FI9RuDj+
VQBWqFkXJrcTan9EOqcNlzbLnlrzN87Mv/vl85x+LM1UgvfjRPC1epGluDOKW2ukhSbzf9AU51Ks
6NripBtes4sDIz24qegejK63tymn87fOUxe+rpp1ZEdoRl2XPANHmSsbEr/WQ+N3boUoFy4/z9WP
Sdjuw47apyzp8A+CBZZv1IPe+AALb2memz80mumMhhCnGkJiEX2rw3vl/GrNH9db/kKnmmfl+6rw
RksZE2CcHynKj1bdyvpeuvLlgd6NCBElpJQbSVqOTIFSNs9Ki7fXf/TSG7/8/d2lbWPMc3dsxamB
dV71EpYmp4mAIf/u8pcnenf5EJw0ySulOPVEHFvt1fJ/DIhfr1986XvOeqvfIEFyqsA42Sr5JZoL
Az5If42ac4jc6C/fj/jvA7Tt2LmGrMQpwLrhA3lR2oMo4+P1J1j6sLNJ1x0cMRnkUJ5GIJ2lBp02
uDFLfbwYEc6so9ZpkcRIafVTPzV7gZvbq/JVCrnUojC4K/6uyc9z+pPIUX4bDtapAfa98kimjprx
2/V3s/AE87T+ZrQGzj09cTJUs52sZJVZ3zuK46v25zg2m+s3WWhCcjbX6q2Z+JbOAzjpd9JziG2h
+wSVbd0KERnGv4vu/w9LiHnJYNWWvd+Wo3fEJyy+am5qbIXmakekX/7eLwL2zlWTA5wUxQWIjhVL
XaRHONHSnd7XFLgb7nivuVYHe75JxRPqbuTL3TCdQfZHjyn1RjsNq/Kmdqdw20nf+YZWuL232wEj
U6rpnwLqZp8Hgd5QdmYODl30J2GH1o4qfPR7WfIQm42xsUSH9wE6ITWvXgDHx03WUWk5WwlAjdTK
PnEEHijL+J268fiznZxwV7k1zXZqLrIYUsWKVBWbTCk0nCiUW33D9r37p5OdeNSMKv7H0xXiacfK
OZr1BvnAWVTrbHBJZkeSzJ1TOJTjjyZFocv5tv6WXfQ1QuTdzjMH5zcqynjvjthU1mLIigOuSP/g
ysrYiUQgLqErrRs0WWurqCHBt3E+3fdggElm66sX1bjtRh8xgE41XGzyuut9K7XhXkaT82aNY7Uu
J4SQJUzcrZoQMGVSQyY7YUX7h9ko/KVhOwXm3MefXPx33yyHMkylZdQr1Vmo3zEgeQa/tIl80hYF
uPa2Kh+Dkmgptcttu3E837sPxtDlBRvR85jgy6xrK5SrEBL+g0Pu/nf89PKTYyfV99IsqrXhxv3B
ddlDYv6s3yYVdD8FLsO9iHFYldOQ/DO67rgxJja4zSTLT0Pe2I+X86o17z/du25vfg4oMN9WegMj
3wZfvrf7CRdZqNemsYkLQTkhwsftoHlIBCM1XaSjGI0Mdhelxo8ogep+NkdTApEPvXsv8/11ZWio
LhwDPZ6eZl+RwYRrUWnOa0CjwrLVhveDMqt8Q5Fit+8twPXAxdt71ZnDHmSDxTmdo+/Hxhdn5N2o
sD3Esgps+gFBAZxfU6Jc3bBbCH6QxeXCs2zV10KSbhrWtdpjqyDiVGN7KMPoNXN18Tpk/DeVtf8M
IkwfLS/KuLzTrJQ94k9Gl/YpztCF0C8u5dPjRoVNstaqeGKxYfvlXWFU/hMmtAF1qPsdPNyjG7dv
vIXm1KdwwGk75iEVprbry1R7tUUzPOTOqFaVm3krh778mRYY3FH61yHnjrUUWnPYg3MVaR2vQ7L9
2Sin9ksx9O59SN7FufZj/2xJzHxNFSYrT1juqu5S9DWiEptcx/zQihRBGbd4jSCUngeJU2flC63/
nqn24oYTLdZg1z2Ofq6Io4TRTsFs/NIUtXvfmaa3jtLQf6gRl1O0Adxf4lY6ua3MIHbluLNxGaG+
GqL9EI9oNyFhESHJnIckNqNkpQ1F+moEvvbiaFSjrnXXm5KdbSr50FMniEC0Hb5qeAnWjlOZ9wMe
AWQHebIpaV5nuCE5mCF0o1ZrBes2l/oGLa5ca0MX7yj8qLdJ12IaMRA4rQmShfu8t5v9WKpx245Y
TH1U54A+kDmarmeDvuT5qkaqTT8A0cepG2wj1dcPU0DYyyo5/xq1rNhDth+3yo6rtZsZ/d4ys2Sb
oiTd6TYDGgms+tbRSoR5JDUfRwdw+jToagNRQ9ubHAOS4HGRO04lqsJGr95Il483k0jHbzVx5m+9
itpnIObxxqmj7M5FNP5o9HF8Cvs83gaJ8eWCU3l03HrYe5rl6StojDo5VH54hpsfINDuEC+KRq2n
Cqu1B0Sxikf1wwjxyjjUSO9IAslWjpm4zN/RgUSjs6Xb0LHManrAiyb3jm1o26AtBwQLudoH7Cv2
2uCAbudDriKZfQm0zIT0BBU91To6dOplLKm14ZdvgRrgZ4Chc4Rz1+ZGC7ucgOLnyRqTH6Dp9c1o
6hQ1l6W10XBpYfQqwmM1VeWRqag+EGdHNgscpiwBoEj17Hqx+p2byOJwmIofeh5r+yzppw1gFGuH
Vz474ovpVmFVoZ0vk2nthUr/h/yrEg54XUcHSytwCbig2W3wv2u9tb1Dn2pgMzk4/do0XbRri8b+
1vYwQYuu6T7HpPK9Zp2RH72A1xDBENvZrUH0omhzxhwkVQhhQel01C8boRkhOGEuLYWB4GoajD3F
dogYk4wMXbSTm94K2dJkiOPiOLsDbw79PjAeoijNDn5X50x+gbnPa4OBKuLEL8j8nyANSUa3sLVi
OUUsqbvh2dDBSk5t26NeN/RH+g1eeNtO1iYsnBe/HSX9NP1SqeCr0BQynDpKEQ0SmTL4lKsKPd5m
MKbkVzWmPeoDfDhR4vwqgfyuVJIPKBRqyNSdLO+Cih8ZRBh+qBKxoVXHDOH50K7gmhnPIrd+dvXw
SBTk0E6I5W3AMBvdJkwZdEO3qtQojoqd+l7TbbjaOHXWEh79FudnthUVphXVV9q+1rtmHbT5tBrb
pHqOKArbWb4OP1NIpHjxMDEfuDUdyW9JvJf7wRX6J0ni6Bpv5l6OhXlunfgFlfp0X9WutoW4gfol
JjHfZpaAItx87VMknM3QPAaenq4wESUr11RY3WGiuMr84Xbpa5RXe6u03jIS/1eMYcy8oH5YIky/
cciXK9I8v0Qo9laEJ4uVbMDUBlPdbFNiQruBqfpoxs0bPsVfdjeg9yHLYGeEQlB8Zf6Jzf7JcZ0X
EbnOwUrQr/biEygOZiGQG2cS/WFeZdPrpcDo4CWlcchd3pDrioxwYkIWsbhwAGKfnQgnj58ToX0p
teRSPlFm64r8l3WM8HUdIAZeTSXxkW6qv/fN+NWrANQ3TJJb2bgOZrXwwdfkVxHKb0Onvgyi+Gpg
LsEtjnwtTEeGwHEK8RCU+u9SIqWVpkSNxCjmMvRiFRrcHzE6my0HlMXO6TBHwg/aBFb5LKX3NQ5Q
aVp+zHSktdyOUWrnWVa9rnr7zbUxjCJz+kVaREh0qEBmVdcProC3nUUdyhXH/QV1jjVOidDKY+xn
QdfzlBk+liY2xtUwkJPqxaWDAj20YfDbj2Ea/u4ijJWaEyO9KQdjA/PmHqxWuzE12Fp2hXk+AyCC
+DnMj/QIjpy1wtgbcdiuXSP4k4zeHxUhpMpcg0mt6zswUlOz0k1cPH2GZgIqOFykL1aXvEiLleMA
Fu9oM/ushRGXW5rcj6JNPFyloDkt13gODMzaveE5a7dum1Xvtr9LcDzrf+l4MJWwZxRSW5kDSMiu
6K3NQJ7qKsi7V/ZW/dZAI7mOSDA/aFCwDowXrIUj8ccOXVSffLx08PUdGfQTp87DRZjlvaY6Tiyn
r4atpvmfR517txyGrKSGea5TKfZpHf839PxoY+CIWxssBWUrkL2UBFwAgHzySe0mA0d1W36ww89B
F8yJ24/B9B4RcCGPnoYXy3TetErZK8ux8y2OFDQyY5uv+4ppZUiot/dFeyoqvV4nodusZBjh0HMF
xyP5oF1E4W/alKKT6bGFFHZRsrwO/5A8yEm39H/kQrO5vfDwN014YBhJVsVYD1sHBBRcFDdaRR5x
UVtP19rI1Dcy3myHmh1EqI/2zjPK/DeoSn+rCVu/YwzuD4KJY1fgtdi4kXip7a7chO0UblrR9L/z
HjPMyqnBiHk5F/DTpP6nD6u7nETlVZVWpOzaoHeNqv2iwukeRUazCssw/lS2pvaS4ih96bVYe6kV
DT1MLERwhnpxLKRhsK/SzYQBYhfgIJp8W9x5pgm2Lg93Ra/8VZtk0870ZLLr3YZnb7XDBUyKWq9+
Kzkjw/HVvBSRlFvLiJ4mIRQlpM0nPDM6dpZaHH2nq9de172WiWFgVOu+h9giV2TwGPxfzz0T3KXa
Zqy+YwW+7/PmMUbVNEWTybarYfi3/acsq3HmuENKQZ33pgJHMg/IaoPjl/mQnRIeN+2zEhTkxAET
Tkv/Awecb4c2s1cyRXCE7PyNZU5yhK7prJI+eSuKGoGvxorS04OtrlXZLmw862BqjQ8TLX+p8/g8
dIO7KVwrAxbZj8gJapaIlXYXBsrbapH+3Qw9bVdUw8NYx+1aQ8FFp6/rg1sa/q5mqbfqcIBc8KTR
Gothsbab9BO+wmmXTca5RS17tNFqrX3bb7dWnf7CHQsOl/X8Gs65YFQ0sl1HgeyG7QzSuyr3VkUR
d8iFR/R+2WQxBF1M8kK/K1yAa6COh61rTsXR8bx4zxwdIqWQDCRYmtCZmV81oEgUF9k8gHAxDmYA
7jD3ICRCuYy2hkJfkgl+DF72OMFw3XrUAu+EOT5EFqBhrW7GtaUlqBd7LXwUVPysMsdUB7+JmJh6
+3udhu05kuSINy1qraLjB6Vd4JwCiM2ofdJyneDg3Y8OwnkDdN1G05xv4PhQAUfp1yanhKzNBcMB
e1UqceDj2SWVyPi1VkbBBqxOc7U2LMPfOxmOs6FUn9owxw0qE84LYpc8moBBM87MXRsWOKhV3/BP
AprTtaonK6+/UR9fP2R5G35LwjTa215moXDO00diFliAzTx5yTurZfwrAR/nWrUhQG5uAUtNm8Qg
D3IsKKroorjfJ6Jvt3XkDdtWje5WjtA99PoljVFYunb2zZvGx6RREwImkBgja46jo3dfoTW8qMF0
t31X6Y9p0WCWMwlRVZVWrYIkGWBNRaDKsqJ7NgMkVkWtMUkq+FyJx5KP49xmY9WTth9zztxA5Pff
yJHXd7i4mbdYzdPZCH+jH7tQm4tmbxo2Vkdv3DVQzc8i8n9lbd9vm8vnBeQUf4rsyX21yDo4Fuy/
LtacYtuj4ty4CWZKgEXYq2W4sZPmtcdUigvIL580IK8veu+oddHqL+PUo8MpWHybMST5sCIUTIh+
OJAVjQtxdCjCLpgYs3BKgZHEb9EQfZOmieYRn+Lnruofq6pt1sVAzQW97TVtDYtFDsEI8H0QCSOg
2mFjecd+tL9MqiAzKwCNqzthuqs0xdlCrzsrMysDsM8+4q0+9Pz8kChbs1Z6lCC+KUKKwqcUxzWa
bmWw17SMl3BozMfeHKe7pBjEQ6T3zScZ5Eyy7GCzkv2pQ6PTm9wKTkAG9G7TDtrwOeyc8KuOm/sQ
ZUCK0skI73X8w6us2DbRPtT0L44Or0hi2LobVIKpDL8wKne2LWNMFSMZqfGD64sCi1Lt4fma8rMh
MFAnzCa7aIiB5is737tBn+/RxdtbvUa/3UVOde+6wDH8gdxKSI0J6VEWQElD881NK3tGOhYRO1Vd
JrZewZTvwsDZF+SPP/WNbm5kVFPiXxXUxSeTiM5ampkPdePVu0p31MljgDgiDNWhKYrLXKw1my5t
4oOjIUlyJYp0D0/kORqL+ItGzJW+H2Y7GVBJBnesOlu0+U1h58EB7zK687Gddhjhu73lBgTWIj9B
1KSsbi38xNwwQbVUmujFswoqptC8UdkrtSkhcZhwulNGou4nlkZbiDPxGuNdcCKzwH1WzYjNLclL
trd+/oX5h8rQXgyMBlUQ/BgE7GlK8KMHzy37/TCK8NRlmYOarq8lpstUHEozbI7SLlFdoUApP01Z
kj1ZmZtvMqHkM6J34y60L6TVVkKOU7Ud3+NjQFHaRlix2ouEyvaN35yx50+RRsBKqkuwZVDWzqZb
bkPddRiY0GfuZBOpb17ojXsG8nSjxQSrrEIFrMKm7DSaYZJgMLTAeaRd422s3I1unEQvnHfMAZFj
3uVjDXPqRNZPsvIHtIOD+Qn718/rAeV/idgfRXtnIf1Wk7FWdeQEgoSD+7mv4jWw0M/yG0UEK9NG
YH+j2GwhdD3HRvp6KtRgJbic8uyxK41TywTD1PqVfe3T9YdZCMHP8ZEFRKbI10JxKlwswv4/Q92f
NURpUcRmUHh/90nm2EhLjoOTW444XWIaKaY2JAJ7FvY3QvwLX3xOChRoEqEaoe1Dcr12zIbILGjE
+NaR5cepDfSE/x4QedmU+YbnYWZ022NoyvvW1/5hj3nHoLHGRPgpGLVb54BLj3L5+7vTtB44HtX/
rjgl4Ugp1QvpRquxUDeO0xYOo+bAvL4pEHC2HL5Wsb7v9eBnmJi3zo0X6NFCzl7TWI/Ez9WkeEVx
lqwhDdg7LfGh/MIYW9txQ5ZWmg1f2wHP6cpIvfYXsjforWM1rnM/QLbuEPODXE5FDhSfbW0DXrje
zBd60pyDVAqBphxR94kcleZY2T1bLSzQ2y4cvJMa7b88DJ3zkKZxcot2TKbTxNCjvGLddy9Vf+uk
aaFx/B8NyfFrTUZRedb8Z0I+oEJBwg1/10fnNgk/yxOOcMLy3GtfqDfdWFHKMubGmLn0y2dDplNa
QDRc8oSNlN10Hu+dJF8b2u+/+7qzk9C4cWRdGSw39WnS95bMQ44HKhLhyH8Rn8fRbG7kY/6bD/zB
0D+nuGS6x1ZPld4xAmEXbdrY8A+DaeWYpfGeQrqeqG2wddUoNjDsS2GVdmzl3P55ZMmCXhHlIvHG
VDtbgTZtlWyzXyzvx1WF3BT+i9SBSPXeje6+8NbndCAMnCwga9g82UDYjEOMy3LATm6lpPyLvPro
bcyOVtFEtl1l1TAKtHhgd9aZp8D3hjuAtskj5zDiCd7ugOOHA8RDlqfJRopwvOvqEsBIN/bWg+70
NQpczTgYVW4c4zRzzxyCxRv2tMOdncnhJfNT6K8scX/3RaLiVe726X3mX04jvEIWn8xC9DuhtGhT
dAUwMFaAxDCHIlYH24vard80FvOZsDn8yIiQd23hs1AK0c9Cfu92RtLFRzexWC8TtPRutJSFAcee
DYbkG5tROZriVHpfVP/sIPKq9ZcwvjFtL33Zy9/fTRNtHHYhLf5/nH1Zc9w6kvVfmbjv6AFIgiAn
pvuh9ipql7zILwzJlsANXMCdv/47dPc3I7PF4kRF9O0IyxZAAshEMjPPOcbJCQCCRUl0QPOFLJdo
nmeiAj7eHx+GN10JaXG/tk4u4/jGTIofg2qeMgj9QWdVIg2NrPt50525kabQYVEniqOKYpwEY5ua
IHosTfLr/NhzizRp7PChhJkg74l7G9XlLSntF448OQB4Yn9+ghlyMeM3CfSHdZIyEU4v/P7U9dGN
DG/LEbtdDvE29fnO0tbWQvWYGcO1gaZIo9bIPr7QfAnqO/d+E7cnBhe1PlArnCBqwtFCiII8MlL3
fmYtxJ8zE0yxxLLJc3y/ZfQUOaYHWSdo/sqTZainheUbH/QT/zHFDzeOFesSlgnhJPhqX5Y/UBCS
V0S0doLkk0wfXE7KzZBEmm/dWAUPrY1iyfnZf5NPfDb7xHvRDN/+UOUcTnpI4zXqaQJpscJEZUpA
CDcKCJyxUdXdQw/Yzzh9vXHrhjxBjFbtgEX28YGI2sVgRXQTDFYAHfkqQ1+CNej9CDj4KpyMXWej
8Humuf1uF2l8CIOSXRMl+2ulCQj9TEWq2ypK7FdI7YovDPDdlxxF9W4dR477pXVEs8+M0P0pQdK7
FKrNBLRTaCTrVUEyKiAwaKJmrUL0ytlcXg9l/xWqvs8gNL1SkV7AkMxY+JT7A8J+3C6JU5xMSaDA
h+TeupTG3flNnHFUU4yk76jER265RE3WGlOD5DZRuPcJg16F4DeQx1lAyo3NxZ8clik+0okbvwWN
TXEC9zrAa8hPgpi8tMpf2KY77laAzDbvhbS+nn+vGcszJ/ESlzhpLtIPJ9a1R6Qgd6R4B13G7pLR
6bRN1YpIzECJIk/gVH1x8gwpp9Z/1q2xFAZ/fvvRabOqCMAJ5yZanlzUvMrhCwDEezSGrETnL9wb
n+8HOOb/vKGQMEUJEOTOp364ddRe2t+Y+l4WFkq7YtWSK+gtLARRn/OWmHTasWor30f5iYcn1/jl
MjCU9c0hS/NNKOMtSApWQoRocAg3FqGv5qAv6lNGHurPFwRFGwfHmRmegg6l9UDjP76uUf06fwQ+
t0o67WQVCqDGMML6xdK6ycx+HVjNgql8fnbpVLEP/AllJECdf8qNu3CseBQxqnTZwtmdOVpTYmmF
BpvG6LvwBPnFox28dam9M1ELN3EFnl+auRnGJftwqeeJ2SDTqvH86FCOYtzjdE3Qv5Xl5MIZzD9n
QEuiE8FC8A5W9cscXoNGyVUSnhhtF7b3c79IxST0gXMiyi5yKHg65qYQzVVWqWGVI4mf6QSyMTVb
iHPnNnviqMIW9AFE98HJcOlKMfvGqb5HLXs4vxVzrzGx8jjuwJGPNoCTXTclGnxc50vZRZ2XJ8x8
6qVAMdpO06XZZmxi2uqa8thuMickxzrm+gi6Kn+diuSytCSdNru2dqaQ3emCU65+yDA9FIm1I3QB
ajfjDqdNrmhpNJGRl+QYM1AISgouYlq9CmadLNd8bqvsAOXbPWitt+c3Zm6pRtv5YCNuNMSQMmEo
pKaaAu6Lxh0QFLPwMiOfpmvsIQdyuMzIMbOb9sG2CvOEGo1A1U0FxiahKCSff4+ZAzbN1xgQFWkj
huOL3iRjQC11aDecffGh3Ve4SwDvGYcyTdugUa8vMhBcnejQrd3QXKNHBZ0Rz0QuiX3NvcbE3PNe
crNtC3IEJ0GEXHud35O4j08OcVCe6FX9CEoTurBmc2dtYvJuyMyS1yQ4CV3Wa5sO9hXpwv7Ul0z1
K4OJ8JnLxv6iDQHlLKDBITx2frdmnI09cQetCHQDdSM4SmB30Dp6SIq71MgX3mvmTE9zO63fqEII
jE67l0p/a+mSnvrcwM6fxkI5sXNk7XDXKn+VRQiJONzmZXfJlIFXJmGSRwKevvbzscXi6LbFiwm9
SNXFxcK6jw/678EvWsf+fAEJ3dHajFBQYi3UcWsruzLt9Fiq/pWYYbnuerkjrrjwME+Z0FLSVcic
aBzm1ovjt1BzUJ2EKwaWV3Q3b84fpbk9GX/+wYFlBfB9IZQWTpmyXmUCokjXTS/6KKHTnAZy4JJz
YftHZXX2ibdmdk+atjjIzJKHtrbzVVI05vH8i3y6N4AqTvZGu2g+y6rcPvlWvrbQ8d1D7ilFk/8Q
op02LFfCNhac/qfmh6nGn39Ysx5iOLY5SOwKKM2fkqAA+a7Nw0ahyJ3UC+/z6SQmnZK9lejg0ALU
UsfU4sCPqo3V9Wt8RuzPL9fc8BPnVbp24yO0RsE3duAtVbweAlAEucnLZeNPXJRo0JeE/KN/ZP0j
GL5WQ3IMLgO702k6xmApJLEgbngU0rmWab0DKwAEDjL3kaimWbD1mQWa5mTAyxMNgIxhku7Rpf3K
LX6F7PX84szcHFNONzDsEw2tankyDf0Qgm193RjmPe31HTWil1gNd6AhfrEYstXnJ5y5eac0b22h
AbLIsNudPgw+rvf8h6m+Iaa4zPlOCd3yznerpkrlqfQbpGAPTqlvSpS0oDaxYA4zfmpKA8zRjV4F
RkuOVhC/Mdl9D2myBJac2+rJZ0gUpH2I7joCbaFTBWU4YNg7dCmcX/rfyaRPLg3L+NNbdBkaoevO
lKdMK+PkOuE72glz9N/kORKyTrXxwXnOwYu/QWEOBKoAafYZKbZ67NKK2/yWULFmpvvQB0O71rVk
K97bD2Gpr/IwASIb5V6dHwNQmaL/0dSg5OEPsRN950ODtLjoICZhXRVR+KZsSOsxAEUaE2nEAcVH
p0LX2fn3/JzL3EQHzZ/vaaORnpkoNp+c2Exv+7qPj5ApsXaFcPltNeBzovTRR9J06GIDlAdCrH0v
nmnBEn/FKgLVBhJDEtZA05EE+P8IUjjHQz8psI6RG9gL6YSZCHGqWpIrM4qYjzspiOvHQEqFVl4D
MrRh90pD84S6VrM7vyAzNjflKQZPJ2s5ICnHXr9q+81HL57B7jK0Lp0f/9MLz6RTCj1BXQZsDS6I
OI7QHV2qJwUZZ1DKeawJHlKIlIKffXt+rhkLmfLpWWEMhBoXcIZm9COy/Z8tGGQ6VPMuG35yd4PO
Hoig3MBdl4RHIN4ytPPJZ1G4Fz7++FofLuwsAT4ZPMX+sSEDGi8zp3ksogxVt7rzF3Z7boUmcVQs
hqgy25gcUVWBLAcLciDUAFxAo61YeIuZoztlYNNM0KKCvtoJBMKodyfIjSPivApIe20WKA+gXTlY
MOa5qSaRepDq2E3FGKm7jyF/VFl2NOuX0HjV2ZIq9MyCTSnXuoJwZEKJf/Sr1wQt51lxS5c6k+bG
npynvAbiyIrwNWvlkB2Wztopn+q4X1icudHHn384TZ0EJteOUAHy2zjaNA7E4zqaqz2yDOZCD8KM
7/itpP1hilix1EiNiBxVE479jJugei2AgSDRz/MWNzeBOXkHEyLSkmMCH7LBKEgDY/uYl19S9Mtf
NsHk1qsjSKLkBSeQ+1GvRpU6B2A19W3o2/EPf8guU8OhU941J+8dGgExd1TZDU+eEnYv2ufL3mAS
wbrOwCA8kflHbbwJ8WBw4MzkrdFdVFOkU6a1Ome+CgebHN3GveEEYJokVpAM0ks2PHNMp3xrBZfa
MNsmO4Uh+r5zvW14ejDVEu/SzPXDRtfx4YgaGkwbrSjTUxIX/oOran/bQGPKi9Eli0bvBH20Benc
4+BkzcI3xcyh/d1w9WHKyoQKDNBD8kS5J8E9CZhB38tV1n49v+MznVv0N/XVhwkaWlfMAlLyZGZl
dzuUMG10EDe5veKN0e0T01ePScDqm7bgfKXCJrsOIRT8iwS1I9Yl5RRwcgC87yuStS8oxRn2pq0N
e4nXdm4BJpcMclt23JBMnhIfyX4fwDbaHTNyizkWzHbG8f8u8H9YgV4lccArjZ7R1k+9gjv72kLb
NmLRVd5RpDZRy19Y7NGOPomLf3eVfpjK4aJ0VG87QNAazRW3oRsHkGC3jXlqbIKiDh+twXZWTkPI
VmRVv6WgCThcOPkkWC0Fat29mxunofCfKmAEVlYbbtO6BNuA398AA/eVZOaxdqH2Qopy4YD9dkuf
vfPEp6AAXKP1b+TNMpIyAHAPqSPIeQHunDTcyzphu0Aj9Rbw7M4vCQL2nwG65tMwL68sM6934Nml
UPtpnMfcMYofPAS+Frw0Ixsur4EYqbuIbCAWrVAZyJd4pmYcyZRbzqTgp1B9Tj1LId3olMUWoqbP
ragXNmPm025KLMcNamW8SKiHj6BtJ+07nrkLX41zjz5xUikZ6rZLBobuIxBLZW35MLAI7AvBkkXO
TTBa6odDHAU5FMQV+o+SAG2qbX/LXKAeAH1ZiDVm7HFKD+emFqD/kZF6LE7jbhMSIAFqmg/bALAQ
oLCNUQEMsNXLzJ9OHUyaEKCjYxfkSnLT2WJVxsAT2u9h6wLFXe/OW9/cok2Cj7IUpVFQxk75oMWG
0ihCU3/rb4rCyReaLeammIQfwJsG4Msq3JOBrsSNy5wSSjQBmnFb8F2cf4u5rZm4EKVt2yQ4sqdU
8S9Rkt0OrXUVD/kPZtrXQz68nZ/GGB/5E58xJZTjhZMVqHlrT0LQEDQYmWZbxSp0dwOnEAJkGtr+
e2Z3zlsZoAqfd4E6pW0bPHAkEEAlE7ftDtJdUCBya7SAZRZ9Uu3QFqtuiNMfQtTxrXR9FEN7m1h7
3cS5Z3SNeD//+J8aNzjqJqvk+hHr8hLN9G7vlXm6qZslOt9Pk2gYeeJLQwM3E6FF4CUAUyQV2pfN
+K6tun1WxPeAeG1TqfeFby8EHzMvMgUIVF0MKpC4ar0E8BmTfmlkuHCQ5kaefGzlEGYt/SINvcwP
PdKKJ8AiF/zf57zESFVPHGDMbaDBAWQ8yQ6ZITNq9m5qvg9CpUhGpDcVjdVK5ihZ45jtSEAWyrCf
2ga45Uaz/OAWhxIqR9EQpZ4BzY00q7Ymze61mT9Ro0IHsL/wFTMO92+mgWkm7qoFTwPIAvPUk5W5
BU3AQUBIEOjgSxo4MPzET6E2UhtRYCrPtsx9XRVQnje+OGJJCOjzfXemrVR1Ak5hnbjKC5NuY6ft
touyhSf/3DacadtUHLLODhKEATUc3q4dHCD0gGXumuRKDuS+aATZx5Cf2wYQvFq4O+Y2Y2KP+AJQ
DWrvrTeQJ8Mdu7uPMSBT593IzODT3EeQNg24awasFfDlRt6CseMtATTi/OiffssYzpRq3rJALIPM
UO25drVldg74o7UNuLqp4/wUVc43QIuXeg5nTGOa94ghO2EKomovFT/LSINVAvBJHu186K80ZOnj
b+6NJnGJk6aysRqJOJD/KlO0VyJjBH4f27kiDTvEhrzkKsfKjfv1wdAJQJ5uiU98MF70G/DQnNI4
h5Zhv3CNz5jINA9ixCXg/5DCgv4IEJV1gd7xh/NbPi7EJ65jSjbvS+HkaaRBBm+aXkjDK8MlV0Uc
7MB7teAE5x5+vNA/rA31LYRmVZh6eRMczZBtgzL7dv7p57Z3cqsCyiAiGme158egWwkkFIY5MPdW
+yxK2+MxE6uwYws339yJnRh21IZFVQKw6wUpX3csBuGMDyqMsbWmBjeZuxDqzpj4NCHS5VwBFMKU
ZyD21IN/0H5wnZPispM6TYcwJyw6KC7WXp+/Jvbeknso4i14pxl3O82FSNfyq6ENWw+UAz7qO7X5
pC133SX9rc6bjUNT4E6HBWc1c6ymWRBW+0nfF7CJqAWof2SWMb+cP1VzI48//3BgXe7H4GrzE6/t
q6vAr56Quvl12dCTq5SgulZ0/jg0CFdaBaaAhjK6cHJmbHmaSYC6vURJWOVeZbQ/zdj6CoL+k0ia
70PQL5yeGRv43RP7YWkisBayoYxbr5XVWnQgUgr0KmU/fANUINaCVc9ZwMTQgmykNlPoK3A77a8N
M+23iiZ01wLAdJlDnX7L54boER+B4KfszX2biw2Af5ednulnvBBm3EHts/Yg3rdTdb9PzeD7+dMz
Y19TjncniwhCMTNBnOfegjLtOTHluw5QXkksayNlfCwLcp0l/v35+WbCZmdK+V7l0vAdg5Qe2qyK
Y1oV5b537GEdRWi/ZENNdqwfgo3BLHoz1IO7gayPuVmYfMYMp9/8UaLRQ8QF9sisi23FHPq9k7W6
gcaYDeIMDmXGPkI3q8nFFs0n/SbzfbJJ66Ff2V07fOnQIrhn4DJZCCY/P5Zi2iVfJgIdjX2aeGD6
kYeAhGxTkIC+IusIhOr5l5575/HnH+wr0w0JwXBVeYXzvQfZGvHfzw/8+cM7dOp4/DqJSjDSeIP9
i6FPxw8SsC9exABuOHRyxbu6cjsTfVpeR1W4BslpuzL9ga7aDDHXZS8wuerjnOpAllbjcUOvQD20
N6iP9gRnwXfOLfzE5xB0RyUpyCE94NxewGVxa/FhIf753C2LKT99aJKi1TJqvKBDGY7U5p1h0YMq
7WbDJN+eX57foeC/B3JiylEPRg07bgcNdTDlVte8IP01AykWXTehm33rQkHBOXXf0TAHaUNjpzm6
CRx9KwEVi1c0dwVDG6oEniCOkwp4JQJRPXw1GciytvFL2CXpbUPRJrFqqJ0F68gcEPnYhR2eLFUq
sH4pvtTS//leiOnHuhODO073eeWBQbYAx36p6/35Vfo8XhTT5riwZiWI3zByx8rHKqK7wmkeSjns
B8u8IUycHA4it/NzfW5xYtodZ3cWkg5qaEAHAm49QMQkeLByc4kUf+5VJp6C+2Ff233kn9QQ7ZuA
+Cuqy1PXFFdDmg6rtOusVdvFz+dfZm5LJu6Dpa3KrVBGXlL6w4GarXGK82qJkvnzew10e396vcRF
x0AgjcZjAQWatOn3FmsTBHThrYY0apZDsAOdet0qL/RSV+mcVY4//+BpSwjF2D0a/D0zTDWgstb3
ofVfmqbcEq12F63aVBhhlPECR1yL94JaDzU7L0NW/7KhJ9tfdgw1TbgQj8sbkZ6C6Ndl4042eght
QClE33gxOK3S6t0mS+m9GXuY0rAYfoUqdcEbr6hQ5QKJYOfZF/HwG2KaXY3iDjLGVdl4KXhyXf9b
Rb5ethyTa6HQso86s268nFyDpmAdBNlFF46Y5lGdhoF+mGGh2+KtM55LcUnLhAGS7j/PNZpjtJNW
WnsQt8xAnpf2PdiowAtvQbShtE8qz/Rlx1tMzkoqILLkirT1aHGj5PuoRnV+1WeOyhStlDO3iAxW
NR6tc38PIeEOZIfJWGse3DpdirVGS//kxpyCEntkOMAEAA+ahule0x6EkVC8isQhdpfOPCjYZiaZ
HCAFIRcWW6CF83MdeCSX/pXp6+Cx6iSHx5GDl4IW9lhxqb6GFrW+plqXr04Cgb6N6qwcddhIgU7U
BUvetW86IKyVtn9VFFW7LaA/tLFUAfaMHuLOtRvTTVsGck/FwBpg7Hznqqk0OAc7WeZ3dlg526gq
ip9AuDT5mtCmPXa+E26p0OCnoKS7Apc/uUp7be5knMk71unqvq+VuBtqTn+kKJU0IHlGa9eqY8TZ
cLTWPQeZq+8qcJttywI9CAEQHwRo7cz5lkWgi81BsrwfhlYXK1IG+iBbCcqAznEVWP+M7qYI8vwQ
dFn3Ag7Y+rGMAheK8AUkWiOwnbdq6BDmcdw8vkxv/R5MGil6zDFW719naL9Yy6LpyjVNTYGMTCwg
4hLFe1XwcB30+iWVeXkfpi1D8dzJX8CoD5XlyKx3JaK8bWJU/j7NYvfOySvidU5RHTJeWse6MXOw
4TlgyqQs3nXVYH0LwDT9AlgApJQlCna6kyBWy3J/VzZhtGatr3e9xnc9N4Nswxy73cmQgSeT6PYJ
HDgQX9aDuzYiC/vZGtCraI2h3/poud0YIufbyM+TR3RQqXXPabCWULDExCQ6oosIWa1Mo2tUgWM2
8Fm2bVzTuHNDYeyE3zkbFHnYNiF5jhJD8z1yG3CmZWa26VSAHtvALu9op6JT1AXRLQiQ3a0jE7UB
T2KxAa31jxZEgbdVB61AcHSavxydJd+r2C9+5bQttlBwrs2VcusLL98paDPta+0bBWKjpjQeDQrY
XkTcaygH3TTgwz7vRGbMewrTNdKsHQaDINZLHUQVTtKl2yzn9UniXD2qOucLX8kzsdEUmetq3RET
tMOeVbSPuoE5GRdh5Q0xReWageFoEIA3Xl/9BMWX0y1ca58TVWDgcdE+RD9Nb0PSmtLKy9uRQho8
ms62lWkOdfVW7JmCSIGum2AnnTq9EayJQHcphr3rZ+QeusPOtZ1k9cLDzG3UJJRhOtCBRbPWSzkE
J3DG2vBGdsHGiS9K9ggx+XT0wQtNHbvLvArVUIQgB8Xdx8sO2cS910Tahu8iwitHfucI5D7QwvSM
oXuRdXM8P8fM+ZrCUHVFe/A9o+JKg0ebvrmBsRCCzCz8FIGauhUo/aOy8rgD2srELR/LvHyqBtBg
dUuV17mHn4T2fqXB+sjw8Kp4sOonF/fOZasyOcGWkC440xGZxd1L3vwq+yV03uecTgbajv60jdB0
U7vB6Qc3VS0OoGeu9yEu2e1AwYoMZDYIjFAMBblhzJI1CF2KXT6qznFL5UfGBrIqDBT4B0k6CABQ
qJn7uSLroCNg0RS2dQMa2YsEx/GoE9NxQ98Hyy38Q81uc8BUgc85v7pzR2MS2iVm4UKe1qw8Kza+
+gzszB09IssHCRJ3IS0yE+RN+cU0uFJCaTKkuux041h8FUOaAPfbwvkYD9gn0Z09MfrALNImGdLK
A9nWRkbvVfPe5vemQfANLi+cY2L9duCW+GDFZ0cWQjGFFOSFB6mxZv4VC+xNl7Gv53dj5l2mSFQV
pVVf+PDWfWr7qwLcMtduqcltAamtnS0VRBUDZW/OTzZ3N0xZwkRsggjcbCALCTreXyiY9nIdv5XP
obFKbuJniAn5YIJ7PT/bjH+YwlWzqh5xJ5jMzZ+76LHi386PO3OApxDV1rfQ1poluP31wYGen0bm
qui+JbTfnp9g7sEnXsKRDnpuowIhDIcMFtJpYft2fuQZw5iSbdmI8wTaIGrPqcSNE/QHnukfsZaH
88PPPfjEtKs8GKk+kGxJ2mJTsWfqL2zl3HMbf/rNvKSsQaibeW1oftUDeXHC+nuoqu35554bfmLQ
FMTerZvB2CAoER9ACIkEEe/qo1/ot/MzzJnZxJyTHjzrg4UXiJIfdQ9pmkStsoCuo5ysoNm94DRm
TuYUtVm0uDGswIk9BVrIhqvBq4qufIegXX3NEa0vmPHMck1xm30LaLyMcT7L6qoGVDoFIRzERBbu
h7nRxyX8ED/6YIdN7cBxTxraIhWoroGW32hWXvjw49p9GN4clAUGnRxk6m4INn2Qga6gyH5Doa+w
sAszez1FaloG6+0sHxKPjgToFeWPEtlN34gfSRjcpGWzpLs6N9Fohh9eBcLGpHUT1njKLU8l0kcN
iPKD9qVM+Kbxl4hc55y2NbHqLAJtswllc0/HaIIWBcSoKtP9Bj2fRzuH02sy8Qw1nK8SMidyMK5D
BbKxMOjWNOt+/Daf//zZ/Zd8y+7+ebmW//hv/Plnlvc6lEE1+eM/njKF//33+Dv/82/+/I1/7N+y
mxf1Vk7/0R+/g3H/Ne/mpXr54w/btAqr/r5+0/3DW1kn1e/x8YTjv/y//uV/vP0e5anP3/7+18+s
RmYMo8kwS//6118df/39L2NEQPznx/H/9ZfjC/z9r8cwlRAR0f/2K28vZfX3vxi1/kbdMRWHlLLh
uGMVtX3759+Yf+OgTKS2yx0KTif4tDTTVYBf+puFCqPjujZzmOU4YwtymdX//CuGllqGv8L/24aB
rrb//2h/bM7/btZ/pLW6y8K0Kv/+l/U7SPzfCAmPJUx3nBxdkbbNrWnbgIpDXqAvId3je/nGN/m6
gW4kIpseAgZkm4k4WbvaLXa2ztEsm1jQWHHyRycbPMhqbDrAsQaTH4BjW3fgVc/MUbAiuSolR7Qc
kk0FXhuIk6V7qe2DnSXvIHTAEAVfQzJ4QzofSuKdvYtElK8bO7nKhHUYWLLNoaK2khl00AqwlDoJ
37uUr03oBZUcU4WKr1yyKvWwY238UEAetR3EUenHOGarGKQ6TgcjEL4xEtoVq4BwCOQ6x1K/oi50
00ODaZ1TY6Vkg+TJz8iGE4uBAm7BW9FDAWalYrnjrr2rrAftGPcmcKtpyg8QZdoZooZYS3I1PkxR
2DuQNG8HXl03UMsoHVAvcrVFM+iayw0fqlH0atdD0A2qmfsmte45z7/j+/kxdQfIv0E9yQI1ddWm
d+NYpOZrUSY/gLY5FPTFEWqbQvMrdtm99Jtru3+tCmAxSLJNO6gVhjccPYap+NKHR2k+VOCqd1QJ
YoyHSm+Aj153hjhSG5oaAT901oPJffToHwo2eEbgP1FglPeFhksijZUc+wB8sKAicV0nXRWWdRh3
16nvKhntMyiEKN/ZREpuBl07m6wPrVVqVN9D3UN1Jb0KIuCE+jZ/LuvXjL7GWCnCkiuKnGFgPlC0
wNrKXuMpxyenOYOSBXKCoPOwiHXgUXYH6Pxd3z+MPxq3ZvzFvrH2klqo4yfb8WGIyQC9sI9VIX/Z
Eb/HZ8r38d83RF4XFvkOAT4QjFXXATToSASxN4U9Hai/dSJjVRGnXMVgN+z9ZIuHtA3r0LcNGH4g
+kMfkvohzR4ozt64EX3nA4Oj4CBxDgRZp09uyEchgr3dQT8pDrzRTgyrhpiQ2Ika6lg4Dm1Z7IW1
h7T6cTwxNWGroMMZhsoVpMHgCXZg4Vp3o76Jgz+7R1v/GqfXKd8TaEqxJtnapbGCJMdqPO9Sp+uU
Yg6NEwYlN51sDWGtRW5Ao/JB1ulaxfyQdequAtkWtJogfZP+sAZ1Vfr2oe7EEwsDry+gmCE8F8JL
45mICwmxDJwJ0X0tnHg7ng9Anq7xEcZw4utKbesq3Grt75Fx9mSCnQ/wKyKD5FhGTpQke5Q21ym3
weuvroYxf2BW3TUc1y60mlUFTZDEwbum4qaK+Z5r7Are0vX9bR07u3HXxh2F7My2MNCBQ0CgCOdR
lGTbG831aDE5xDPHfXChjioSumm6bQOn0TjimBB7lzF15QZk2+XBrpcQr2Gwbaj2wDhqYzw/ztF3
0scGueY6dTea1te2rbbAtf1ULs57CKWBzCLojv8JYYhVamNZcHbwx2xUJawfzL7eDFngIebYBfKm
j5ujEupKa+cYWcUuZNRcO5DbBLG5yGAMdruO495d11pBhbSIVioSP/w6r/ed4lcR5PNs6xd4IYId
HPKV7aorqbJ+D0wxoCzoxEAHtH1K8Tuuht5VJkD0HtSQxDSScKPsIMUp1TsWQA8qLwGSzGqomBnZ
TdQ63VoHwli7fQbaBIncA2QGCTrBwIec3xqODzXMih+Mon1tBvOYs8Re/f63PthFV0yGT2Ea3wVW
HOypq4Od0fbXpeE+pIqZ0Kko+AayEvFahsZ1xrS9gTeEalGfritfwtWXHHXmyF5BGPIOHUKQ47KN
QwMyoDWjId/kQmyhTAwh1A6kdkUIPZfxJX8/Z8UBSILuWwDcnkiKkQQeGMG2Sd/tFJ35CTGuE9aG
B8KDa0n9Z9NR6cYMyn5VcnsVcY7rpq5Pjp3nO3ewN05VpXsDxOKbUAfPRZPuIwI5p6L139sGdYQA
n//7MCWHJimRz7bb16SkkMqRkJbBRbSJyibA0sADk3r4yYbK3qaD/AaeiHojS7WBtLWxDR2Iapoc
s3XuLodUYh5Yh6xK14kOd1mc/FSaHZUJIpnU/54ncpup7oqGYiNUgiXx/CI6EtACf4g4/nWtf7zG
J+IT/7rFDYczy6YuR1jwZ5xJQu5aEh8vkJ4Uu76Ay4UHEeCfBchoNaTGfYJMlGhepQUxLQi/Enep
WsfGUHYaSAggeBFEOIwLPvl+omUIWU/gXPd2Jm7qsPQCpJaFYx0gcfKDWua9NTBcsnojYRSjaafQ
i+xhrIgB7heW4/dX8vRhTA42O4OhnYZPq3umshuRQA14z1xrr9z8lIOwdV3nzg41XMhlIjbAXZr4
L3H+a7zTIVO2GyIoMfbauIYK6ovF2dcIlOVQqDRXJOi+tsl93o6sIxz8ApBAXRVu9mbsQQsM5SsG
BZnB2IyXBVyIiIo7Ack3wFRXahA3YW3tx0kiA1yL6qmhaTBGLslqvOZGBy0HcmpwKQ19sh2vlXHT
rAFafqW1p3n6GDfOE7deVV6s6bcqcY4BPH8HG7Qs+5gKtM/LI1QVfgCQuwa4ciMa/D6cbm7Yu6ES
x5RJtF9L9Mr6W91Z6zC0D06i1uOfBeRoqfMSMraK4I+j7kEnIPkG1JVBdwvKRccmeW0HfN/Vr9LE
VQy22wwBpz2Kx7GHdgwAcTUJBZk3jGHZfI8O16sW5eC8zR5dJ34nOb6xxrCFkZM2AcKxb9yyvSlg
QQn0YuL6CtnSQ6fR4qEL9yZ1cSEqsi3j5L2l28E1D8BeHqIe8WAHPR0beVbaX1egT6s5L8BANmzc
Xjy1FY65E72HMq22oWGtpe/urWH4OgZ1RWJjaQxEsIgMQsjpQAZsfBWNSKVOtj7uknGlOGJRYZ2A
SdkgC/NaKnVVlf+Pui/rjhTntvxFfEtIAsErQ8wRnu20X1h2ZhYSAsQ8/frehLO7K133Vq7bb/3i
5SnTESCkc/bZQ/lqHKQH8g+zOBfLW5Po/tS5/d4ffj6/ru0S17WxeWDh/v78DpNsYX0+gxWczAij
QJSXGWSFwyWP8XLANvz49yfkChp+fUAE8TwmOEWQ41culN+mHIQ312wnpHFcyw1UorOuoB1zwrlP
NzWabe2hSnAPloLe2zos+kRY9wzH7xNcunGgeaGT37XgKRpv75sfM4jxzriBL//nSpDfG4dtkZYW
55XeJiMcVMWldr39ZPNLYjWQqr1Aab7DjGAPHhoo3B47p24eYqlbVGxcFFUtzgY68xAa4ZhhabVY
m6v/DxTCyJ3CMkWWMv9AWtlD5R/W4jlF4O2At7BW2/9+ya5WNV8vme+s/BKEXK836vd7VMJgXw7E
mO1a1mEefYTudTemwPmRJjdUL1hKY/6xsHSzLv5k26ffiBzgWIYqMsET0CD0615g8D25ybWcmzK+
W/dlBMigQEWVR/lm8pCDVGzbbzWfon5u4kki0bwdwyrlcMRHb2OJC2WIWPQ4sq7/ZIB39bD555tc
m0vH9hn7ChyNfko073GQ4CasHcc086079BEcY9HsYEsZyw2SwoIMrVmP2D0J5RZ1PjyNJkV+IMi+
vM3sLhqTe9LkpxwVNNg5iNJDy7Tewup+vWVrB5VrRK4X+2pOQFsTG+KcKW/3k+fs15/KCcdY9adb
eBXi/OPduQy24jgabPFVosAqC1wAZ8Kqz/KP1qCQ4XvPIbFqeuQhSndveHJAPRsINFrYc7C2eucn
0/YNL9AXZNhGZyvGRCeifRsMLD/VWKDrRmmmdWGKY1X/iT52PTj/+aJdB+eZKwj5SiVkOeLpm7TF
i8Zeu7Z4kwU1heuEY8F361Yxl0OkiwF5llGCXMdK6BOzyxjpWxcmsHHlF8Qc7y0u0Hl86xUewN49
ezfN9KGekgSp8LjYCzotoEhwULrvdYGEdffay4OZdwZh5dngpJoXOxh8nNcl0hnxULtoQBe2kwIt
NEokAkdqrcSmwyJNbXzPOBu4D35bn8Z/fxK/GAd87pa+YJwIjoLH++p3krtLolmRm+16FdZ2YC3L
Ke6CY9Ng3T06ZK8jfw8N2eggWZAiTLkEoIsjGG+RIMw7e1p3K0+WAR/csEfP9oeXuG4G/7hpCCji
jHkoy74SsZwKwYazjZdYIfp8bUdQN4W44mtbuPagFa7i2gPNU36C+/NnnYaekznHaXqrcQuvcICD
bRCnpDWHa5M0CbSHaR7/+2u9rvrfXysngICEK2wHHovkC7a+4MoNyYKngsnj0rF70/ZxgTsqGjRa
OGDHdN5RMoYK3ADPillXgt/dn9ctVncXjnwWjNv+VNH+s5zEi8LdZb6N10a/GsaNNU0QBYUEwLXO
wRsP1ytXCCuuAR/AsSxe+22s1nXjPC2VuXXrFLph9w90/y/UrXWt/f46vuz6YHBNRW3joNRLEyI9
Ebm+zjYtUM1497ifI8KiTPZ9rdpKF3UTSox1IXqWu2vvNPikrNGB9nm4rrde9dB0vRl9Klobv3+j
pjPW8kEgo3UcEQd0qNyP9VnyNACYqt3WnQznVlySpojXR3B9swOW9ICSund+UTB+Qai/oYP/B5b9
f4Buz+p7Y1rzV/cVu/0N7v3/CeBd5af/PcD7KN9V/l7++A3gXf/J/wZ4nf9glTLBhPCp766P+ifA
64v/MNC8qQvpMcHmvf7kF8BLyX+wtO0r8ioYtnY0bL8AXvxvWPHEx15P0UZhC/kfAbxfNyLkjuPV
caSZEcYE/RryRqq+8pfJ6iBZQRBsqcYUe/1MwsTS5oJ28NL59f1kl9mN0+U9gncYDYYCQl+9ILRk
0dY5hfzXQIHxNoFBCNdXf6McaDlHa2WdO8hyIv3w1Clln/qOk5M3N6jjkRC9VGItL/txW1t+/aYf
Ri2GR9oVBGGoDSeHhU7eDiPDaCrldM5oZQ56yg7gPbU3Sz6f+NRkD5BmOxul4ZWr7PEPLNmrYPrv
O5+LEocgpBeMTWwx7leGlaMrOZS5BOtvzNSpd/vpjFnu1BHrXMuhD1IwKQ98yOZbBYS8owuKvxSb
ju7SBAfN2G8gfim2Ta3hOpn584MUSbZxxs7bfL7PLEPZ5iFQ+txA5b5tB26BWD1W6NimDFWSNSLR
Ctrn+fpZi5Djv63U/woYwLL87RxCH05xTDq2gIMM8746hgoz9GLo175pwQfhDtWJZXJXVYm1XYh6
sWGz8LrksN2xEhO6zjIAi4UxfJPUS2ShmD07XtFsLaSdIHrZpZA/pX/94TWupOS/3wXhUjw/HsVM
3iegKH85f9KaO9QgU2XrWWjU0wUwHpMPWZOphx6CwyidYd4xJijup36X1PM3r03Uj34RNz2ti5eF
VGhrvSpFhFzCjlkyWAepECn87y/zH4tFOA6DugnQPR5QiNrWt/G3WZ72kRmIfF0cgr7GUSAKCLGn
vr0xaT6cqhzeInXX3biDKs7IWOjDhNryfi6694aV/qZxKNK/UZQG9fqr/ixvPbf2nwaNBJzGGzbt
nOdxpgFW+zkgPBhAzbfdROq9AQaKdht2rNbixchahgOSm/M/YCZsxWd+uwuOg2B4dIIe81yKVfP7
20PQoufMlACIzgyxI5K1bNsVtomaRuUPbe92QSYwJoVDaXMPUxUMZMvFwdCakLC0pROLNlv2qBNU
0E3DjzmDiLmZfeSo0aK6wPwOdPTO1/dW3m4m4+ojwsQYYAvbINPZT8/zkLlHIC1m5dsa/6ioLm9T
hc7pD/fx99E7BEUudSgmXXBcxUjO/fpI2PD+cHlV91uW2mNc2TMKsxRR9bml6811D3AlwpVglMNx
E62se5MdnLobPPJIuZ1uQQH7SKVSh89HvJxLf1tXMboNYIz1nF8sJ23vegzAaljMPCCJcAqpStXm
ug9Au/EnB+6rTP+3W7eOAlEk+WvP5oNG9vutozD6STrE2W37titPjiLztp4k8K7FLb4vR1hm59jO
0/aGwCs3WOqh2/KymM7eIh+afjMfO581gEdIcdflqdwtfupuZ3s5VI3XoOBqnAd4ytd/YDSy9bn+
+rIx4aQE5tU+8b+CdKMjG9pDPr8tMei7WAw1UWoNp8QRflTUgHYtr2+epDseKMmXO0Pd52YqFX6h
/EgQ6hRlSOg7yX6BeSN0Dm8GkxKCrDDuwAzU8FEe65JvpIu7IYVbbRwYSiKt2X2mc1N8h9cYjJDS
HfSQ9pNdLyZOavsPa+2Lh9661nCAu9jTMMzlzPt6wMyqgAcS+M5bdj32argQZ+zJL86A2e17/Ks2
nnWJ2d/clvsrbN750ObNqXeHU7re1qU3nsvcfpr+pNK/2vj9fvWx/ClzHMIpypSvjkqlEWC7MNJs
cdjz/QjPu306du1BQrgfdqVmRxjL7JnFzS6dyz5yWfVtaoQJpilPwhxOAjEJQJqpXv/9+bwaynx5
YaikMCsH4xl6SYHS6O/7bOr6tt13WbedkNS3JXbW3rVT6QRWYDl6Oi9JZU7IW1/TE8Dj2BmM1GFF
FFAjxJ2xRnLMtVqimfvLu7B1NOTUj+YyQRfhzM2J1B4so5EHGsrClHE/FO6RaHqZJZtuM58iySDr
+iizCBI4RS5+cH4zw5UEWX7TWcKWd/Pvb9fDYvj6HPgQyjjoZzmOavcfVYgcMQZhcBnYNp0V9XB1
EfNBwScb+HDmH9bY6sGZHmSFOGPkBYggEfNzAclcoOsCoUcarmTAY/1m2HEyAoKV9gDo12/jjoD0
bsgY0DorAjLMz9R2v0neYROHmVY8wu6obRyMrgpSbsk6/6gVHUIEpougMOqhGDuyh9fkT455XjDO
nkCqmsBmQgGBoHMTm0EQN2o7D3lXNDsDGL7HAD4LKVnnnb4BVXCoX6S6nVmdR4j2vEnxtAROlcUs
r7pw5OUPx1RvGXz0DPVv+mEZwQ6QJ2EbGSegvwNtqa2gxMjhJCYHg0U6g3E32zLIijrbWB0sCJRU
OUQU6Fjz3Nn4Kr2VA/60U7Q//M66QWQzQOeRhjn/4TIjQWd9scDfOw2FtVMCwaPOcmubAdRN3W5k
q2cQTKwqAMTNtp60byfrkN6zEhaTTRfSGsARYkeSvaJwfOnwpx0EmYEyCRzJ+FUMTniQH0RqlmhB
hFBYJHDrkYXaNg2kDlLgIGQNhViNBa1xUUSkyMzJ5AJgJ62RGVsCSR8UpLuo1Uore1LtAAAemGHv
Q3/rOXi7th9kTA3bMhtNKJv3pLEjpQBtl0pUG4bQsyIjZxRzQGCsJ+L4H52dbXrzEyEE6J4pGBHT
XEO5379kLjhuZkAoKq/87/nUBDYemGAN0AWoiSWnW7PLRAnLp2SBDKVPI9pYGJk65K+Jtc+kaugO
2XRI2G5dPCVjDemKloEHU7i9wYMjZxg79jApqPhxIOMjkWKH0/fW9UQdiB4kAJ7173L0D65mwEVP
SItuWx5hPslCOzVVTFMsYU8lZ1F6GDuOdMPnddHndWil/RttCZIn2HAUuV7QkWyATMFAUrplgOe1
DRs7UFlWbloYfBHbemx5P8Z2pSBCtNhrgrFUqDAQtGXdham8m2cMFoGT8ABJvm9zukRmmKFAa9Np
Z/RAY7vRMnTrBoDl9NKi8J/a75zPmAo5zUuNzSjpmzfFu1MDJkgE65un2k7fzCCem3nZoxWLgTAX
GwTtDXAn39em+kg1oOti6l/SnGDS0nm7VaERlXXPkdDrxzVYj+DvWWNE9IoBF50HqgqWOmuWIPH7
uGxRknbldCxUJoM+SS4Sr+AwTUdbLaDKuOQxT3uJ2TCcO6yei2Cxm8AzflggrWk3d3j5vkw1RE95
tZu6GErxS2ZEuW0p9ofeXb55ue4e3eIZUSksshMIugSyB5T/rbTUi8MdHXro4AK3QmfUut9R6k2b
pU/PPtLqOyuBb9joz/fCznd1ZZxnriYMApZ2q0zaxVNui/fiTBSRH31RmrhvF3FQqEFPgDAhXHKt
0BpTeoP4XrW3G9LuysQit3VL57AtifPYdsUGJSR07mnXYKaAmkU37qO9bkTYN6wHrmATiOGF+EFg
gZi7mfqop7ukUVnkjgji0qxyvznkvuR0fjGK2kePmyX0R+Z+gz9IHcpMm1MCT+3n3hmDGUfYxu5U
tU1Tt99VOeZ1qars1wWNsNVn8rGepTixztThlAoCj/8aD3xD60u2WPmxTbzdDLXtjScQBJv4zd1c
ecPRs9qXtuzAm2mWb1WtbbA8OLkXsubhNLagEyRHoVJ6QQxEe2M5ZN4suXxC/Q2T3vXqwaTi3ccY
7IZjgnDrlxPyVLV6XtaDOk9ZG+CQh0GSlcUORqTfRwG5XtWqEwKiCDYExEQ5I4a0fZfSu9YD6I17
F8jVedadEA6hE/sDHkVQTUrncXSK87V2d3uHbWA1CaE20GAX9sSHweqbE0KdmxPISiwb0fdSfj9j
+31o24HFxcQQ7m4ix4BdoLUoHmskBd41uolBN9ObHsbT8cg96xF+jEwS+mQ8b9+7ZtrPFngIrCX+
Szeqe5zz3U+o93dj1SZHxTHEFRRG2Ck6W4wmXXZemKy2nj2ZHe3z5kATLP0xz7GseeLeLkht3MG0
OUU0pcAhJ3XxqD372ats+eEoew4Q6jvdehyYbGp8gN4WEMmmEObsJxQ5V9gZAgI+zVhN4gVt8ykX
2E1VIaq7rizNAU62egMPU7LtcLpten8Oe1qU73NL89hD+XnwUe48lpZ1f/2+BzURKEM9jaA47KHM
TNobDiPbm1HlIGIpyQPpL7j52slPwvK3vWTdLaWgO6ELBl0labrbcf1ejXrggECHF29hY5hXxo+z
OvUu+frh+hmYE5rxv30DzG1QaLgAJWpRHgjQFd10JsluarL8+rD4kL/gIbHD6w9sqi1MZvMprr1l
PmG9zyfKmxpm9j4YRapLj9fvdXj8P3/6f790ihouc2N1tvxN2rb2rYCx9G0zM/u26lgWoHTu9pnm
MPsYRqT+Jn2kM+1BhIoqushstA5VKWOD6uCinfpB1GUH9kp7MlKJLCxyVQHaGRHflqYmRPqBuRkl
zIK9iao7f02hqItCbrWxYSpiN3eVhTPpWtNOSE679muiLuS57azzlNTVq6XJWS8lD6jGQiSwiopH
kZAtLjxzMQ6FKUzdxwOCEN5EDxv5finEI+VjYA9zv7OmCnxE4pVPfC0hhvLW5k/AWts77jjLBTZy
ESpEDLonKzKwdD9/fgWST7krUAl0kCQ1geUyrHOPunurw7E/CBeelsZJDxKjDCbn+oinJs83wst9
EJ2aJvISUx+vH64/ttff8Zq6PaTVhCMPh9tQ2ArzK4khmFbfTYKgxRBN+m3WOy8jRg/HMcsEaprm
ZyFH76Y2Jepu13lIZlAcnDmHVLfCpaN+yp6gWgx0OqcPeoZw1V4+dyLD5+k2wShhUwqenlEllzEa
si6ig0ufCIY4pYV5iOtLHQrGqsBKa/Z9mYaoQod0X2YeaA4lSlwfugUNbQrVWGca4yqHZvdIuyaY
wXXoYfyGopObEAw4Fe2dPYmn0cWMWpR9c8xLNp6b/gmCZLQPrZWj62W9fGBmpctYJXifEGnH1+0m
MciKGTtgZb3tbk1WP5jKb07e4mxNvraUmFAcEgdHRJazLJbFCFxTz5jPzQu6ldHUw5603RNvuuXW
dOQnt+u/kGujb6AXW9mZPLl4o1+BN+vLmx5kw3ioGDkY3+QPNqdvaZaZHQeDeecO7KEbpfxmVWyM
eGPfg3NLo6ka4PdfiOjzb9c2a+Bsa0yYErdEtTz2L6W+MTDkObAcUT6UeNk9IttJUOXoHK5fwh3x
6fOfM0RnxjCvQrcllh4W1D4D58MdUF9mMyyWKti8t+oHULJhe/0Kk8olVlOJQGuLjFHZFajTu9w/
MG+yNojnYFFR9t19lhT3xO7dU1fDzcn2liFQnl3scx66iG79Vro/HJIsW1DhQEtxMnUrvWEKWRe3
Vi9vB4cFi1bq3PDBjqnph0cbryGYuWJwbU28C8CbX9BUXfjvIOy4P3jSgH+To+jrK4xFG5wWl7tJ
udN926V7dz0fMubqX1eOFKM6jS4TIXU798aeob9ezB43hr4sLp3CwcFM3ulKfuk6j19kCVhlPVAH
vyiTAAv1cZg8tS8dMGWreqyeeT7dtgXYZXwosxOsubCp8yzAJ7y0V6Er2Wk1BQg9Gp8GK2vPDR7K
wBZ4YMY0T3ZKg8PbluXGG6R/GlHli07K8/WDw7PbTzgB0tyNxqtEoY6Hz5HkRjVFuuV9XuyhdH3P
fAf/2PX0dgBaGsLUujlKAuztrNVADj3gPHiG+T+srjnI/lszMvUK4mi+c2Q2hqJufuT17NwsU5bE
Tuql+zKZH1DT5+ec5zpAVXO63n9NyV90PFeio8+N78wXuKWD2zzn0MEDXkYVxwKkCgQaKQmv8I2Y
d0iG4XAjKCSwz3I8OHxyNnSSDNximsB9INMR1O3NHeoO0KTa0dlfv7wuz+v3oLTkewZmC5g9ybRP
mLUgdl23qDum4QVcdlyTyf9WQUM/lh1yugfwF8aKPSF39deXjelW+kp+N44jcguSMX/8rz4DdPHk
FKU4Xs9g1nv2zpd1e5xw2amSd6ltzk5aIVFHTykchH35UN2wtfjSowN6SpOLYEZ1elyQwRuk4FWe
i3p+ypjFbic/qRHobrsBIs/gEGAJ/jRZZYWovoE/jaatwrZQvz67/vT8uTfntfa3NhswMM5YcfgE
ZnWlp5iWi9lIU2oMKbNKbyruoARZJxDQJntB3Wv4HoBlBCp0UZB4hLoVRUbeMNzLVNon2Ji+jKBy
71hHxbmoWnEeOr3sEeB1FpINXUDmzIBH2X+HvY0CZIdW+ExBp++Judg15kuUKwsHZG0u1+/RvvEO
mpZBO9e7KZvr1wLDJzxOXYrJkCk2mKaQ6Aq8IrRWhyWD+YyGxS0IoXV563gaLcOALqRC2xy2nNkn
4LDtveOZN7TE4yFvWswwfBGAbJxe8gQkGne+JP3464NKQLK9AtCoJ/iZOPPPKwBdLk22nUA4gnlr
9zBhr4qKVmdborKDXsb5raxIGX2ucPSMd2U3dhGQGvgI15UHtyhAEK55MbmyLrq2fpKiQeq89sh5
dlSzG4xTxrPE9GQi8HJIM24j30fmWBwtJiqT00fFyNJghPZhZ2HEdRG07cPRwH6XrpzeIAXWsMmI
VIg+9JdHP2d3cPX2W+TMIzPi6KxHl4bD7cHAtCNIVwLShPYwQ0zBAbIJeYZg1F7pKmxXIcczQNoC
ipNRmFPOZRl/Av0aOXybbln8mzxxmu0sByeoAbheFkwhPO5OYNCaapf1lvjGh59DUarH0pM3i13T
baEbvQHvednkXYtj0sZRCN73ClpaoPZ213nX6GXJSlwpcTBJ3FDK69ix114+ncwFLmVHL/PLGwjF
ywMB7B5ca4VUGLFBwtYtUvs8nINjGtnjMG7Kms5vOZK92iI/6M7Adr6ZVLywMiKd3Z1yObTn6idB
QsgH4AOwZIbuNHKBA99Jhuy2h2JzTDr5gUNwibzWv5halbG3bjdWZ+URyUG9qrAeO/DLBpRuiHcP
h/Wl6ml4+BzhURmVpZuGiaez24WbBtsQpjoFNXSLFnWOkWnXBm1lxbg99Am386eVOs5DOeZblKH2
ATHiaOuZ6kE2z5DD5rU47q5Xi8CW/tSAa68dOj9cq06yeIWMlgyscg0+no34q7ATOrvHDHkIG5ov
m2yws+i6IJKyfLtewHEx/FR2YPqOdgaTqAJRoJ/H76LyFpqS6b4SoJ8VRT3EcMEHCk2zfK/qwU2O
GiYmMNA1Guu/3WfU9c+YezzDxVxjDoqYOGa193Y+81NvzffSS4eQNUOz7dZO1rEtA2cy769h/WoB
DAl5d0sjRJzJg5/gzvdJsx+a1rpMJP+R2MDhFmlPh+l6m66ztM+lk5ipxCHf8OD6XzWUoRntvWSX
cja/QXXjR5PfmZDTibx2rgUxQEoO+SD7G8dHQq0r9IudYJyQ6fIhMex+GGWzJWDcb/RC2cvcZUc5
e6g9LP+xSJYDHZEBMPXjeORstJ4TXt64RZLfDS5kdD4YMUELT8kjL6sReEfWvOi/9FxKHIgYYRmd
fdQyyQ6rV2GcmsILpxV5vfYWgKBmUM/7ePRy7KKlVbBtRV+Mi2ZxtN36HqLubJcX6WOJHWVjYeB5
mAUmzmmDt9WW7mGcl2V//az0xLKHZAKSgfUzC8RzkIaXJM4J8K9az809/F5ySLXrYYtAH1DW1waS
recPerkCQ5JxVvmTYusfx3w1nqsK499WAUpLl/Ywdu588nuYgoRpScZnP03sfQciINDNd5WQ5R4W
dM0+n7gKS2xBAaweCdQs6KHcolMhy6H7kPX0dB1eMkfdXo+g64cRaRrQjVTnpQW90WgGN3Z32qoW
CO1Y9mjBgZVf6g5sYbe0NvTa+wvn1jdZji4G7YoHJsGmEcI7qdZj+3ypoMFunRtQdhsgOuUbriK7
sQbtBiCY52hqMvfV4h50TghRPC3QBcRjDtuZdZNnWBEbAZqTAA3hs+eD90m+66f8p6egJwCYawE0
yLwNjGmhx0nBFU7RSDxPGrkSmPGWRcUiy4js12epDSYcCOdxJeh0KDJriSscRm8+Ok+DudxHpumr
o5S3Ux77C2IDsqky2Z5IhTYKWNSlyLPuDiC8FWbpFPLZoJ0YnTXCqghsGAhF9ly8VFx2KKS9IfT6
Fd0XvowUtw8mb9xYN1MR+BuRFU0EvFOEPmjr4ITT7MTHx3Rsjgvrn7HJvYvM0iGOIUA3RO6gBbz3
EqzyBNZCvBxAonbtLnR2kiOSi43ED/JlRss3QV6EyGSI6uoyshkaUcRIvmKaOwedL8OhYO/INZ9i
iexYvQIabARayNL8+8LLg8115NE8A2e0XwKEVsvA8paY5h7oi5ZcdaxwspU7Ug42xIguGitMrBHs
OQCqllvht9CR4KsAVPObyZppKACJ4vSGLNweM+zhVSpDHGcZNDM2ADc1x3WV/KzwauOagME/EUQG
WflO240XNrlUcJ1CvK0vJaYC08PIqpsmt7KDDaZtMiTotTwKw6t4Rg4psoYqB7rkLfjVPYpaH/+n
grcnuhhsTrBMKCyAt7MPL/iuzXdYtu8OQWFDrdSOuh82aem+d9SmQwbMMbeDJsFEAUVgEyqvju2k
3/bweNoBRdCbmWyhYytil4BkbHg7AuIHspKJJCzSBkZYug+wuuV++pHPxN4MmI5MipaxaF5mKjG3
wooP4DuNcNUdEBbYjEXwZq1Dp4dXr62X+z4VqLmo94Q+QUXDAqWLB2vwyRTlpgffGdlT7ZMA/YD4
k3UZFUzVZeLB+qRg0MfUB6VFOPMaAzj1gab3LWlVsx3Ye2HhRCKZe+Ke34J373aYhHgh2q4hTtbT
ClO1l0FRXM52wiCn3Dd+kT/XGCwEpPG/NQBptt2cfDidwkhXAeSGHCdQjT3tFp6eKsf5Ps0tJn2q
2/racyIc/PYup8jyKwD1l7K5sIp022qmG0oplIMDwnZccJ+kL9INSavntq02adpdWk75ftmT3Hsu
lAORR5H3yDzj1tayUTelqOF8J9+h6/4xy3I3T6aNMJ49OVXxwtzlONP5FUAcAi9vS19Okc1Vvk1n
/ZwU/YethjmyRPuecfkE+7caVnxOsvEsCnFQD3lbUeQbRRDPZKvXbErmLZsXTOpw6Ys2abeFNZyH
TH5gpvUwy5/rs9LjQPRW83nN9DdsmUmkTOZBxam2FeDaxe7+SnOB0VBb7+Uwv4+q+tmlow4tv8Nc
zgOBu+9ATKWpZUVJ6Z+NN7LN4ilM8KYMGkNsaG4xb7MRJPRB8ccBXKdgon3sNNUrAYe/WyBNQNf5
kjVNhTT25p4X/t4b0uxhLqtIOP5rnXQ6MITcFdwoSBv/cs1GVCIF5onZ/uQ4SKvOTAaZXf5KZpRE
XsY2iY6rLPHO8DJ/cBsVoBhKQ5WXS5SgcbFN8uBYPcYUKQ6qedSr/m7FYmTxVDc8x0TDfrMyb5uO
iA1uc3V0M5nsGF32Pi/fPXguBoxh0mdS3q39hIhcmeypV9Vbmhf36N/LuMsTFF8z2vMJSM4GlwcD
T+GkUIDwCAdUt7W74jse7zTASAQdetcHAJLdMBdA3cWU722Hv+47mr5PoJSgDwbFzarViIsBhTL0
eItFYrteoRUMqEKRvIMBPEZWWwHpcIrvA21F1BryrRtdFcALNza5hbMLgzQJl95QlnrHJ3GiQHHg
uZ29Uu3qgyzL95bsJcunsM80UgHLHz1tNMYGFSRzrcCgjFZhpyA08rvp0FCKuqkd2t1AgIf3bMNS
TMCAFnE0qAqiNv1EDghYtbc0LfZ9qeHFi4lRsDSWH3bgw2CQVI4o7LMbWUErlzJsTEoPoCuv0zng
kpBojw+IBtRRDrrNAsN4EGjvJwenaMXpVsN8LFyFupBYZZQDuJ0fYXaFsPrJQAbxHb56CVYnb4Oi
rm/SRrVhCxwpqogOG7KKRouxObUZvG4L6agtTPFEjIgGLINxdm8y/8Zu+F8EknWoSR1cmV7h0bEM
rkz9WLRsbyC6gZAC7xrt5mWVeRPe7rQwPxwveyuJKl8nmZq1aQ7yWc+HEqmncZsNFoQu6Dcy6TyB
69MD9yyjArcj9scRqACw49oXceJaTzhI5qixB4jIOnQwTburTGXdjQ0GMJ4mBIM2NYGa7r2qiVpR
nU6xsTAZ/l8cncdypMgWhp+ICLzZAkV5eb8h1Go1HhJP5tPPV7O5ETO3R62SIPOc33p9H3t9+bXm
U49DvAAA14Wxn3L7qzbayEx1Rh7eis11ue0AYl10O52SWuisS7nPAjhJqMt1GPa52UJ1LnwfTHZ3
dElgiV6ZKEyM9UGG153i+x8XIHLs8RaTLyQjD7Ca/Oe3AddD7psqykbvkwa2MRysdB+wRSogcShs
HH36WoG+Wb943Xf+ltG43LpVYqk86jUfKHYWDxlqz8gO7op61S95beLbLdFKisDZ9146HXhgjmrR
4qEgwVp3en830WClT/1BSD0411pzdUVt3ctt2iuuQGDj8QGc7ch3P0e5Sk1CGLtdqeVdosT2S9Dz
bln8i1Wt7ZGlMY8rLTVoBikvyBAfyzmIGXWN/ZItKuKTW6dRfpUZFLLK/GvAt64vVXYY6iXSrNUP
jQ3IrpE4WFdHXKapU0nubAevrYKYyruT6KevhgMyddg3La+GGQk2sHSazousFrFPRiVj9qPtY60g
3ueMbzVPJjFcVkjF3Ybo6pbrFHUbpkBFHXOsVevf0ozXXAPRKYawbN35sjplBIn9BSM67YfBVaE1
B8lYij60gloeGx2eKdPLRPXlw2YGMtRtcXLKwT1kwQKsof/pamsBqgedUzUsq7mgqLQaES5j8DYq
fhDFUP5pR/AJA+VepbWxq3VmIvuxZt9eIxX0j81NKKNkdg5SPN25VmI+yRp+v57czavxd8UnlQSL
fgnKmuF5LH711HioNF0jlBK+Oi8Z/OwpZcW5GQZ7/X0LGAdsyaOq2btR6TayQEa+AerW3xBaqB4N
TqEhDOUBHvPKjct54NAVkgtWL8jeUsZh5QbEl86tMrjGp93mR2719NAXKnEqRn/BKozdQryglr50
KjAin2kw1DNGG8w80CNh7lsS95hG4hVMXayZfzNRfft0LjDUMlL4JQiRZFFays4OU1Wlibc0ycjW
H+aN/kacIjkPQXHJZuzhweIN8baMBA7oVbt3xTYTrfCqhLE9tS8gdG9yU1cjmbKJuT91Hqccu5zL
Nm1LkxsUJz1yjW8fhzcn5XguJcCeN+t7fwD1x1bcGLqBR898HQKi5U27ZMQkoQ1hMh+3zniKOvTJ
Dr645sPUmpeskFE10c7t5D/oh96Z6RFM7UTrXOyb9s0u7PrRIDoBQaeXvptLO+wJ/yQ7YBXhaE/I
wpriU7oLTbCuG5w6bXvMSNbSXWILMPXnMShU53Pl0Mqu7ybWrjgdlg7zfhdT3PgtDSMpAqtGDqnG
EB89POLMP7ZpFU2obqMJY2s8s2nQ6hKEXJEHhlLGV318quv0rGXNZy3u9Wn61MDh8McpsnFHPHO1
YwKwsIxat7Gm47zdj0Y3JSTpnrIpWEhSwC7SeBMDBmm3LUV2cbCOyJbcDlSe56DMxmIHn9cfTBJ4
lbns8EDU52vfSXSfhsh3jYd8ENL2RpJZJ5N6UgdH2N71UpYWgVtz9MqjZY0vACpuRLSif9Rc59OE
sY0q2KB4M+RGrMOHbhGLNS3bvZANUbrN5vDTq1kvXJsHZPF3ecE1Ulj460X+YnLJ3q4bEFPnqeVR
OvQrDySw6IfbVXZipat7KJ3uiRzNFQzJlZFLSsPiPG2ms0RqzpsDd2iSmW3c6fK+bKtEc9buurnL
ZTNS/d7pmOtYTiJpmCA4iiCKdPbyG/AFAyy85ZCTxUOowGRG7WRPLB3L1WrA6Zfh3ZApDxoqJpGT
zaVAmOVKcIAkMsPANd16XAgwRmqiUsDKs90wTu8TFR7O6P8pzOCzyZCTeGVwpFjQjPI6GKBz14Mz
FCIKCuzhBiUS7WL9oWDkXCkCe7VNsm1q9SlrPkDXrKtFX63uZlBQuP4YBYy9xWl6dab+6gT32pCK
02Ta/5z+pWJqPQy4jrgBcRu3KTjQ7MqkN53xuPaqiPrmVPh67GU+OibT1MDv10QrNy+02lFPDC27
zO3818aBExbfVYcljyNojR1hvJl+keD2lDxeTVim/QSlSPSHoW1ch+3IjYt7qg7qKW6PjqzWOC3h
sXpePSYMkiNRjiO8ChQqr/x7y1LUyOY6hL2Y8cPCairEfQWFJ2Fh++qWWvVPM9CFOssmw3lrvfj2
r5AyHwL9V1hqOWZmNsWGuxEoUdYH7rft4ljZH/iU0E0785LbP6Pb8QLcvp4ps5nfGakPdmpFbk77
bt5iWB9LDsmguSmJrIfGn1EkICiBe1k+04xU63VyxG7achginUcAAQfoXhktY+9+bjV/cGwQLPSf
spDBzrkMU20mqWWZ5ORkUZdq/xYYlCjocU/lejmclrX60Df4rIGxM1KTuq8q+28hNiPRZ8DmPs8P
1WQ1RJY2v1vJ/EKyPCdrukaTbF7RM5QRAqQ/muN9Favx5qQUuwe6cG7v+a7Vb93A7QYgve4pHMBY
x9/PVUSnyw16zk3OeXsLmlifGXoLisWUiUPUy4pmb62kqavV5HVtn2SJOzdotZgNkVO/Hy/j1POn
i+3HcJg01yzP4gB1M3PfJ0LSPipBM6KJH75ea8z+G/Q8J2DHuC7WKdEtXUsK0wKIEd2xMD7mhUAd
UxXYwKy2whTBhay0L0LwSLnvN06+2/8MqYNDQi+nHfoxfmX1FjoFTh981zx6QhyWtWmQuxgO0kM4
BAGs7bjLL4JxPXQNZbHSeDxMHpoWMRycaV0PFpqW20QVZoV7YSbjsALa8ObWgv5wYxeasA8kwJPa
3kHjwXXMI/l/0BsjI+naysQcyb8G1KvWjDnWaIakXUtgITJUbYOYIWQl8A8A7Kb1PEsBK3doCv8N
BaHmuTqY8t10Y/QbZJMMONNJkbOctKU9JKlxHSwrbm+Hd1sSR0njs85rocs4D1Jug8bYOXUzxeNN
LjloXL8dXmdE1F/dTJq1PQxZ3JUqGT3euzVPL3ojvluj88Icvic0UgS2FgIvXQOOPa65cd/5drDv
S5qxWTEjwdumr/ped1R10GrvSTeFQnOs9pYwbiMbF6it97zS+V/L6IfdlPevc/ukwIkTULgilA19
ik79VszdHf3leYzW8tXRSYRrZPCEroGFZy2P0kbLWXVdCsKBr3Xo9InRhpnCx+316Fpyv+6G2mIr
tvIlaZvuX9lvFsDM5iHx/BLE1NQpP6B+0CyeT4vxqWEGw6TlRTUibzSneJral3I69LDiT6pO3wId
RjXNUQPOXuzcwuQAfUk3t+ZuV7QeVchsgLFt1FdD6a9wocveHCZUW5m93+rFjMsJonnBfguPyACI
971oO4YKF2mXq3YbFFfUzNl+7TZJgdLs7t3A/4aQrqR5KI0WLYoWPJAvyKqmZIkzo7qg74TbKUXs
qpnJeDhsLVOsiStdOtrzIEaxa2zzQRvEO+E5nKObWcVdV341af6K6o7IHlUfRJpSNXm3oC0Pt9zn
k2GZCBGXFTRpEDA4n2uzyQkhMF7bwP8XrEEUbL4fNvUCkdUZccvdYVvmRTbNdFm4o/ysxIRdiCCk
QOdLmyaCFLJnLV+ni5mDu5Kz+ZgtgMG2Ia+aL+2EcpEV8Gs+8oSOuOK9+sCq6u3WdldnvbcXnIs7
Jzf/WL7+Oa8jSmk9x0Lfbpdcr+a9iY9uGfJd6VE+uDlcMKJ/HEb1pMwpHPtxPJiWy04iJ+ix3Hki
gQN3UcqAv1o2wGC3wEh01sLUuFk7Qie5O0GLgz49iK3yzjoST1WLfTfMHxLEbM7Wcte7l7F3zB3i
5418lFQcaP16xk1t7HOdrmXHG8fnX0/pwzPEymsghpRwI1/FnmYcTG+CRSzuZoRd595wXscB3eTI
+B03/iUYpxKovOhPI4uj0wRFjAz3XA5OdZzhjW7GHLGjQtLdGeuc7lmFYsQKBG+tHqgTYV17i4t4
zCCLO1V6kJv+rqLkhygekHNrpOV3dvzIzxDECAb9suo34uGyB1m0W6LZ/JMXTD6bjpnUNq3YuuNV
+817XDM7BxfWqlPBhcvpoCUVnpTEyT8rdOZa0D6bAdqfNLPqwzj7j11rxrbDIieCuU+mcn3Xa8FC
NLV/DQL2IjdV+Hed/MB0yN6FtWj2tANFodk+XzVmVkQ+R9uHv1iqp7QgCqucBu77aXIvK2lwm88F
X05eA79oIEWqhqNKNYTlQHXKQ4okELF1NSC9rP072IhEl7z3lo/Y1TPr6lI3TVJWgYU6jTiJbsT5
wWr/PWYM94gjpnbpjq0/H+w+xWss23jtnDlCkgJeWQq57wOwcCLPBZj0GufrHDx0glQIvBQc5c7B
lkBkbu23wAySNtHcedZ0k1qDynpkbDhDIM/JMjjvXeMpZGH+a22iqtVcxSYBxLvN83LKZuNjaZrX
2uVyHMgEG1w/i8puy3b6yLfTOcBDdrH85v2cYcde7zF1OOcaU0HcC1rgfAc1pg9/l+gD1kGVl/NR
8MiH9uR8U/cxnrHmH3pPkwzXxgMyKuDSSqpDM7u/umU+BQG/oWqFEcIwUlB+V4swYIi+r731x0WG
j5TTOvfLjBaWX83gFdZe4RQLp1pbd67l76WqHlLbeZo8gqVqfet2fCoEaLRVMkSyJI/tLYdKwMbm
NJmh2CYGsMA6nqtX0mFRrmQBeHGu4kFvJoyoJvu/e9M6BS5SSvkwiyk9byq9rwIzMbzRBRVozXPe
uY9qXiO0CeuePaFIAgLJepPoA2uRhG+gc0W78c4EtTwEHrIBweFaGQjhi0ColynF1c7J8rYuFsE5
hACgVtPjLludnUiNg76ipQ+06SErf6qalcxdDqXIj3m1lK+I0K/CAcfvy27nY0bdz4PsjuNMLBKL
hk/7BQ9qr3v+s5rcpCI/JCyX9gRUbT4wnfgwlMuTDZiLb1Kt74VrXlTgM922qTgvzbXbrOxS2s1e
6Kl3LNIcCT/ZPUi34pLxnZvReuNRyvE5Z28rSSuisLa4zUV1XAd9obW6ua6/WQ3Hl1V5cPAEQ2oV
rDm0w6yH/WMl1B0vqn7f+7yczqKKcx08jnr/jBGabWngHBmrOx9WFxwok+dWC57lMJp3SGOOHqhp
Men/GCGuUkCZ+YVhxyabbWjLzMDpMUwnUh0xgqyEQZhwaLfStdmvjMOWO0A5hIa/+H76mrUYs9W0
fVQgzAkPPQz9pMea3h1ktz6mk9FHgpt4HjQtmrESd9lRL9bxjNvwsXXATLxKV8c2Rxg7lt5nx4hp
LdrjJvOTzUCQNJ2R7rOSd9seFcKTnDeH4GEkm32EJeofYwFVjk7wMqCYZz0K3nyzzfhac0yZ3Udq
toCCk5VUFroIqfrjPHpVvCGBBfndIpdEi1ojf85pGbWnytcSDUn8kGHDsrsnKQhHV6XwGNy0mCW9
OGPziezYnUsfEJspUTZEZ3Ymzk83UEDFs7cB+yESRigX5d3yx3cXenc14FBL9O88zl/j8gkjYH+r
+cEabNrcsYCehfntVYZMMDHBPXnOBTBxiBkVfjzX6kPYmr8LOge0KCwIbaY/+4Y4IIRhgfJcavG4
IRcyqoLZ+SBlLJyGpj9uVfdXVPZzC4J31hw/mbz60R678WGcrzZyLjrMtcdmADD8WeUgL/VGVlwo
mm2I8pTovoI8Fxi6/IHYI8JSlqw7kfC0LkHYFKjWXNvhSxVPG8QpPA4k9VYu020ygkcgtNDdxm93
7KwHbWUvU5XJf1qzMznJTORY7gljR+f5H0ktUFmQOgrcS6hQXkTNwEY/plaVZMNyj8eSx47hWcFv
Z3J8R0zw4DZjHjoOMpOe9fFkZ8itWuUjBV8wAxardsQ/+t7Ju1l06UNjG3PkCu87NWsE1sVXl7qP
mHY4gDa8Q2zcMrJEWUZeq16gUrNTETR7qRXxirIFzeifwnWqfd3OPMawDEngkPiKOOKlr75v5qib
it4S+xvrlE31D073Yz3dJqJmJlUDc5BbkD7YkGLsrsK61L13GZfJOhLGEKYjVRNqHvME09pd6XY4
3nzC+W3pRzzMzr6epgd0S7EvuoTv0kgsn6hBZvZEGttvhtyDqMFCP4f8gMCLSpegoLE6lOk0I0gP
8Ofhc8aUffZIgNm5QoCr2J/CnfooEF0FMtvsGQ2yyLI1I5amt5+LpUtsQQGRVXXL89ZXoVZnST2C
DaO3/NMV0CLBJOQBF9kIRZM/2VajjkaB87rIuAslF1y0UItHrERsF9Dfi/asV3r5MmrfGtLjsGrx
26weIZObZ8WmqtmFujWN9Hkmra3jL2jk/204812lJMQGdG7U6np+dMyZa2jrT5yKOBHiolw2YiGa
56F4Vj6Ei9lAX6gJljGgoSmj00KsxE4auvYElJUnlj6/WhXTPW6pqz3W2r37F9A0T9qFy71aDxAm
cD0tOUTQdzncRD8GvAlW0H1o5ZOlTB6iu8G/lsUMVHa0SBmmcMbc2yZPIYJCx9owzpGIFjIc/JJq
EKU3GYVH+2ReF1ymjXHKR/eDJCNY5mbZedJe2NSZkrGDZZV/dTSYOr2kRcspb57odgUR8741XXan
LNXP8+A9B5XsYltM32ltnFCeqZ2vDdNuKV9Mv3TQCll8iMCLKsakl0EWV1U2d4PCwzKuDb9eZDLt
1GqnZkYFzwP+j0Tk8Wz09Wvj586eTIwvE4FGrBmKvIJGJemi8xPtvz2aKSOCvJHV6v4ClAPXna/t
B7NdxR5PkgxB9Jcb8W1a6E9A8e6FB0HhuerkjEDfloTUs8s3iDFWILWsFzD2u1lz30Bo6gQCnbnd
ePXWX4Gi1K2bk58PxKOy1e9nPbvLsoMjJ3x6hh7X0DshzjDEDbWGQMyWRNLWfCCEYoqdiAWDj2Al
uTR9tDz5fMS0y0YSqGHneNMbtGKRVIJdXw6xSy5PXo9gQNO05xR5JiHNd7PDZG+v7FSxrNMV46DN
ieUY/6bKu8Ci3VmDfHXMWt8bHaQJFkGeeHJE6UubdylvYRSgy7YxXdi56sJhYv93bEs/jADHS5+B
dtiCvKpNfya14ttd5F3deReJIzp0IeyEz6lTOC9W6Zy8Ofs2kBPRls1pqImJLOn6PqjEfiqZXPQF
jBiB0Itb1sg4e3ATvesJtONO0NxS7IKdbZxnuxP73pwvlm29F7VxDSqOZnkRvaA+bZHHYSBPjCbI
VOUkNMvygVjUbFeb9V0+k0BYk0xFSOTFIfYYxA6CXqOoF4GdERpm/jWib+6JVkFSz44PE3Qt1PIw
b3a7J+MDnS4hV8qxOJO2bdwxAfLZFcLeYgMvDronEiMgT9tHlPqPU2l8lW+lzp/WM/XoFd5r5W5y
v4n+QA5Hc9IVES4BuurY08uTIDZ1EcG+wteFRRY3rpn532oyRchSVwHmEYFm+s+mpx5lUP6j09wj
vHG5Frm+C/DVuwhac81/MEtPxaUPXZu6OebqCrhc0+u4Hd5uvuWeKJwQzIE3oLdfKru2wmK0yVSo
5PtsbJcJX89sORm6cxOpBRf4UoC3daSM+6o6EhYQcwbyem7lsSNVEiZm2nkaiyUdtYcxL/8hELFj
xmwtQqy6RL3+1uNIzq3hrLVYPBHDMTyV2RtRUiDK44wocfkZ5SPJs3sHOnuGB650F/ikdXdlXgHc
EEpSEec5dzlJXU18G1vxwL7m5qLC4c0yt/vANO7byTTD0cioSe+xygY3Mc+CqgnY6fXH3fgYuur5
YHLAkdTTyMVBb+Z/Cx/nUI41GHyOZ0Gwiepj8JnbfrZXBgq4jjiqfH5c7RRNykyUjzyZoI4Tgq/U
V/tRTB9lDTxbzNWH0wz/9OzB81f2ganKIlMkRuXENc2uYVC5j+O4vFab8e4QeB+uQ836Vpx7xBJa
kX74XvbbOr2T8Oqd8HieZw9B4hC8dmlRH3JQF5LFbkR9GoC3oZo173V66NsC7zAwZtNr793Gdain
wN8IHfHnF6jeDVKAMoWLlh8NbVT5rg/IGSu888KljF7XuO3atPpV1vAu1U9ekEBu3wYGX0wwpSg+
uIaJz3fxRxAt+q3YYtnE0ks/eH8H8hliW9/Oq+MWyZCXP3TB/QJcfZVBfYQtznc0A+5NsV3TpOjs
f12G8hz6HTo1feLuFah6RQ/MiARoaPd251wb/KaTY544kMPKdceI/RyCGOOXlkGRBCZ7srcrZblr
Ydvs2/KsKly2E9C+PWT7cf2sihaNpsr2NCDR8yenZIAfjm+/Aqs3X2nCfZ3L8dtush90SMlS0tPc
5cFNjHxwAzADYf1LpwwcMLOO/pY+357SsncfFvmPgAZkYlNwVczCkhjYfmMP7JfpfdNwrpNFRpqy
ya3HIVlvvCtOBTDf1zscvo8ugeIxoUBV6Ab9m1fmD3gHkNFgO26R+rzaw0xSM+iz55YbsCyu95YR
C5mMjAJcK5BIxUvvI66ErZg5QPxwNE3QBBf0QNXmrl0aDMJgw+FaLW2soaABBEeMZ+SvhUEwL6P7
01Ks7m5rCnk081/AlDflun/Hlj9rAqdh0o1S5JnwKMQlyMvslb8Ia79aEyhnI721nau/ipst0vPg
viu8fOf2+FKLxcU4NYXZkuf3fPF7f3UJi07pm6tZxyyDT5AVcVHvtJuBcwE06VsZOvb425f5Sc1F
izjjsfDYAQjJ/EpT99V+tAP9FnT5x8NnulcFSTi2HRzLehtjtyA7tqEQKuxpoAtt1zRvK07I7AcM
YqT/FCRyIjSXsEy7uRBjG4j3BcFmPJZIE1IyBeBwEROOZPyOkrNy0a6DJFNZKaJ1W/OOHAKydwvn
fZ4g1APtdiWi25ixX/HQdecKFuJQP7gOxvNUrJBcBNkSO78Kw4EsYPiyNkD0wuIwbkiYjNOOaXZe
9p7sDjVt9yHEjcir40JMcCsyPlO7ERQSzKQaB1SRoo/e9Opv37MQm32ncfw6iWc+ISRwKHOe77xV
v/J/9PB344AEJdOggfX7lC4AUTaSQXqpY0WW/uSOBAq4/IabDxJ0gMbGP4Y/2KHLJJ4QKBH383zu
HNarlddnTwXFnQ87eCj0Mm4m7udG1k7I4G2TpO7+ilR/NrT6u+Owhh8znldsUqHlEoiddt13L+yP
oD2IgZizYl6buHS2L5JOCP2Z0IbIFM0NyUtX2dywv4oSCUM1w9lRHnkS8EiF/uF562EMZFJniGLY
PA9GJspHu1y+yxZ7sZXmv6kqn7vSsmFdrePQ6BN4+IKMCyl2qDd7c027B8358Yz6x5+s62Jpsd4w
JxkVwl/DVHt0od5pfWLfvq6iomSjlXncaClhullDIwNbgOFxU/SEByYCTs5b5lNj6uKAV6zYoX1/
NVbSHUbLPVrLfMOiTxJQprX6yzz39l2AvrfC7b3zTCMRcGYqa8/UONELk6anPriAaQadKA6V2dwP
Ft98M44+i/D4zQOIn6JOCGv7cZxBgpWxvE5mdewEWHtPMm4FDBu4y9++4zaig8iAocP4t5w8aVwB
x+FfZQEJOnTYhwIVTjZu4EzVL7VZJsiLXpuFvaNaFvzSGldDMwVRjukZUsfLjpZZvEv9WNzY9SHX
nfDmuQlFkUHfaLUelj3bqz+iaNWQRxIul4WGsV1tjn/UaNt3kWf0tDGnWH6kjYh8elZCMuKLNHLN
2otNGiP7/NTYa7YXMy4XaYnbb7rVY2Kcz3IkgtswJV0QLaZeZ3Zpltv0CG/UneMjzAU1EKdqvTay
e9ddTT8hsb0jdIf4N0c8u2PZHVcdlSpYFGYj+ZZ7EKcIUNfdXNhDnOppg2iBsM9yq9CNoatGo3oO
Mic4FE53zDsqgjHspnE3F5+FjorZyrQcFtd5lBO0TNqJU933D0rcQHW+bjg5ZC37jPyeQMBXVNrZ
qWqUVv3b3H+7rXM/4+xL5pG07sIfTzYxDejDioutJqKkLNPaSa+5B2Gi47DX0aoBd8QCXfhhJkCA
JQx6QI27fLW3SJFsAmf6g0Jg7/uD2LMYozZscDJRr5jY48CLjEcT/0UeBqYqOXm1VyxxnGhZvkYG
7sidF/ypJ1IkEFGerR5PppNmQNitsW+yOmqa9I7tsUxSjwq8nnu/Nm8GlS7dkx93hpue6LPYPs2y
w5V1yqe5jyXPJca7PnItI6cZZvqmm+lXb9s84dBjvZTypRyoxLAauleqmN8Q17zdPxqpfVKDfh2o
ag6Drtrjcp+Y0y2+Kaw5ugLUumlpNwGhsbgkTdDQfrXwTnAUj7c5wy1jkQlcqxVJupr7WQEgAErp
SN1LehbZCRY9uBeEGKGg6B81Z8v3VvXsbQvbD1DqDn3EgykWEkXc/mtQ09NKeCH83YbykCLhRep8
Xuvq+iz41lxSSWeBDxjT1dr8jqORvKBBPyxN0b3OhM/vikWpKzfp++rPS7K4a4GVpj47K2YNyYut
8nzfVT7pLCZTCtcLEifb3qu1myNf44vnVXVfdwjs0prjB5HgJnCr+I4tT9KgZTETr1JrKqRewYXy
cfTDfkLRkHGRfv6pDShabZ2PgyWuA5xh6ubV8pvmjWP12RsHK5T8KjeaIUsl9jkrCewb4yL/WUVc
ngpKgM1it6UoQr3NurPGbDd5BbIFz5riUjXoBhmA0sZHh5/yiACyDr1HbHfwSa4Z+2swWcwu/A0U
HL/pPrwaKZdVbGdwPeND5ZHb5uVwmoB3yTikNycGbw9hfqetyNKItkdiVGTvnfwMT1nnX7ZbOObi
wF2uufvktxMRj3XPVJx2L846C4TnhIMPzPJbYPnhYqzEAv/gL8LOTjpT7BXBG6D4zS+6okgbcI9Q
FnfYFh/AoR4fzQKjhx+oP8ZNotz3Q8DzNNI1URBnButPIoudX7rMeOjfOMprpq7C4HR7BO3t7jfP
YLoDRzK4oFKwBU5kV98XkhevLF4NgqH69exLVNvmNGBBZZRsbfeUzn9GLVgv0vAFdPA/Rh+Ie6sl
O0q4R1/wg5ECo9BsVm9Dbl5qXwPyvTnk9OEk8xdC67I79NO8N/h4txxTAuJ2NE99axBKwT9OI0n8
2cILmvWLeV06nyA46oU6nC9sjmWoD5V5JMIpyVq8pMQ63HHEBkfhewVISo1PhpkpdKlkRUTTUSQK
J4Gw13sZm9wLB5pgkI5cTVfBA2jZjtDskkSDkfAOjrAxnf+Nwt8oBndffQ1NRY1slr9c8uw5pOEQ
pqTt3VE9p2RQBrbBJFnfFQjeYqaABiEHC7DT6T8+Eqdp074XHVWlvw59jNWR4db4JjuqD93OvLot
pmjR3swU8ON5rTEBp+IIrzBWDjN5eeOQ6je3Vg17NS+GkOBAG3AGQjjuI3XJereMhNN54CbnpR2R
2XYKJX3W/9EaUnL8dfshj/QvmDSiKMuO/CnVI0Xy5EmS/xEo/UFggy/07sMweo50lfS297fSEKwi
3epIKVxBw1EAmF0zMlyd5mbmrEx7M0QVo5bib72lpBcv6R/fCvgXuLbteVpCAOgrZ1NzDwEcT8Im
uKlq79A1sE9AR2Y+zjrFD20cmG80xMQJ9bUUxJsuPtE2jdaNHCzdyJ5dmZsH6+bHGfxRw04KpENp
CVId8jfDnsglo9KzCPs+xG/KRk6O24h9FmxV7VSPgL7YWavrHrxxulJy7uwKnZm46qcnV+sZKSRn
8Go/EDxEvVj+6/vluwgSZ1vJrQg9jxio6u+gd89lPtVABfVvuY5bqKX6neuU+PWdE4/nPujMh7kb
vycgDtl+VTBR21btpm66W5bl5Zacj5/gwuzw0GbrR4U2dJ51sED33l/MozRvE2vvXTOKDNa+eL6Z
cbqaZVmrcch1i4vAU0R+O3+4FoadRms+t80AzfD8H1PrY5R0O1lkpwz1jdbXSU6be6Mr9Cy45oxB
u+TmtEV0ETwby59+5RUr8j1s7Ec1ao8VCkETFNruXgnmPyKKZI6kKUR21gkqOl7/4+i8thtV2iD6
RKwFdDfhVkLRluU4DjcsR3JoMjz92Zy7P3jGGgl1+KpqVxJV9Ogod5MX5bmzMAFxkTaKhRsWVL7Y
BtOZF1kQMYjlckyFg1EYhAL9q/TMszL9H2sy8esvr8YqfcyNXE6KRlPG4YewZ0hgac4Abs4wAsvT
oTN6fp0PEcvURX4kusexoC/0cRDLr6X3U48qgSTH3Q35y57KU+FG+jBHdc4NmpCilXJuU5a5XS8L
Y7u0QWnllL+6O/rvKBOKLSuYMvnli/bBnVv4puiDfLF0/RjBv5LwTiomdzzinJREhb8QUxcTLRnw
2OyXKe6PnMjmoGu3XtOvLqKTm1X5CX5+RF6hHQJTdu62WMjjLPbZc72dswKXPQnLJR1ujVBdRG9P
8GufRNb7t5X0n3TPeYuGlCeaj27tgeNvZvHRD1YJnLSx36cK43EUdvtoilqG9ZHGbjJRxlTPD7nJ
1Mr14RvSZhPIIqPmxvIDX6qNSnE619Vy5+b12S2Nl1DqS+cN2F6I8zB23JR9RfeObFnPNSOWxuGj
Erb/kMUZ1yUn2lmRsd57f/touI3MZrzpzQkClM9U7dtnVBUAIo3oqtkr6dyCpG/3dY3B1pzQhKw5
fiuVTcJgsck1zXpfh8tvD3oY8aujwqkrMXa0+XOBks5WV/R7W1H51cTW3hWJ5omz5yCsmYv4xBXX
cfbkj0Q8Jd10aM6d0r+MFD4bxvkX1012CIffWIn+Mg1Ns6j8g2p/SwrqW2fOdnPbPMLqIRhc17Qj
EYDVF2hT96xNXHUUd/F+PPa6uUk6Ds11NGwJhz2XLQ4fOiDSeLzJF9A6MyoN6QZ0EFRSqJ9rEbN1
G1MIvsmV+m0XB5dJkc44/hxkNcw2DtgpzrfmM10WMRi4aNk3VLEcPAO3OWIpA9r2m+OkGYyrAO02
ACWy/J3BJrBE/od4jJnIcoKJ1Iru69vbkILSzfARxqyTpLTri5dP6SZ3SRWalRnvC1g7tsPL66y3
PuaQSiR443s+XQzm2R6IPkYs8g6hmBOGkTuYa0Afo5w2Pc4C/ljGd0aib41FG3uvxjjmpWNgYz4g
B+Nt61q+OiGoIX65MF9I/w0Hp9wzqEHhgwuAdP6VDKQZpZckG0thoB7xBpVZe5v3drUfc3nuSurl
qAGBYGSiJW2E0ZiU6aB55Db9ahbrfLn0y+0YtececfBCkeMm4mS6NRP4rWYHbEXNZINJwFRVdOk5
H3C3eW2nYQyyNgUUTkwcBGCC/LikJz3bhzRmTl1xr99GhpyDNhBDxHHSiD4UppyxQOcjwhFkvMSh
xShOXASZcMnzg6x5QmjxIp7EDJAvy2Hs7EPexCSwimxmWMGmRwf7Jh6sY8GQew9djCghjngDjoMe
28e6mU+eY0BjydpDPMPCId/jWyOWtsm5GLH/6nNfg2ZNv5vTyecKVX7JsGI6BpmtpBnJL+DNWW2O
bgv9Jl0Y+cRz/coFe+90yctArSzwuIIihol1VdsnG+2W/BN/PE1Y5vpCxWjpmMhwB/R+Q0AsD1ll
+RYMy0SwTbnDIbGf4qmsjzK1XnLPZhLkgIOaSueS0H8FC84RFPHlQebgpuwGwdeaL0DSgze0WhzQ
TXpqLQacg4lszqwS4yjvELYscnQZBohlaLYyS1dq1vAZqvlIVdtrqomvMxzmtBaGt1Xvkz2TROdS
+xA2BScNl2mNn+EamMD/4GEqntNSMI2yOg7K9tFv8/YwEHqHyvwm8nG4tOq7GDkuk8tOMeC6uf0w
IWnimnWfSi30kTdjlydyn1d8FzBrTvvGiuCA8flzE3s0LTxFxVIe5nD6TPPZ5fbxbkU8tGoZPzBe
XOa4Bq26tPe0Kr3ICJWAaNBPb4fMCwiFVQ0Tg84HOlZ6kIOGGjU0papz9gIPM8UeveKllfOHS8kO
vqnusc0tFGI7VhsvMjHpFfkhNON5Gw9MNcpRRpswSV9TXg8tVwAswEc8DkwyMajyJsQUQzga3i0K
K8Ud7q22b0tcF7t4GSXa2CrolgsGZ456bXzfj9W18I2LsvVq9WeKWOFWyCN3xz91RXtat87UNLta
yN+O2zmeUWD2seux2sAlD/yYkU2ox6sT9v427ArkcsonUYSAy1vpZrJSj5sAzsQaKnLg4rBs6+WY
JZ/V1IasiSxjHj9s4qrAlhQ9QdFCxJUIoKbr/qZZ5B45rG3ylDXH8XyMbr535tq0sSJ9HHEcHfh4
oZBPiG/Ym1ajEC3g6ZIeCcS6DKSbx3RCD4ipq9wkGeYUl64OKac7h+g8HiZCTEU47XWUP7FeLoe0
nUhW9GvXZmyvBqSzM2LSbQpuBWFWpkFsAfbW5sApADMSCo7g19ewZ1WIeBAv/VWXUY183y87006z
NW0Nxr7D9Uaoo2h8ufFhLODKzCtymDb/Wm8HoOhNZ+HLlHoufuUY65goj6M1Y59rRBEMVnvOKuPa
Tw53piLXR1jdG4uxUVDDiN/Ux2SF3toOpjPLgvdSM7YpXa493RAj85cE3xoHpEgSBSYkztppGP64
9RmV5pBFjnPA5It2p/xLG4ljYjhPna9txvHsvWrATRsKVF8vzh59x35k5E2gJwUfIJKKhQdfJGbT
Kg3vYw6AZNJ1+xDWLLl1ZQ+bOMr17eTNT8Ya/uqnweZc3TO0NszD3MONNXDOEMg6GQ5Wtaaw9p7T
hoEV8dNc/uqVDEIrG3fvy1J4QWsuh96nZZVT3EOdGhBkSgJOIkX014zkwutsJtUzF2mv4Equswme
Gp4gOYfVmakgEzsY7IEzF5RnlR+OSXlK7sxAjJqzEr7D5aHO93pKIHMv/Z05qHdErUcC3um28nVM
tov3xM4/Uq/qTg0BmCSLfoaZ8DMb5j63WLqK2DsNMz3JaYtNuwKxtw1TGpCXv6xkOquY/G+0cULD
R8sswy9TA4vqUxAupvMoqBDY1sNwiUN8xDHsRrpFA9PF41pRw7mjFhSvSoYpSz+HDVczt47ZB0wk
DUdBBUifQ7s7obheLYDNGEsrJGDCXmgh6bUcXdjO8QzpYg65liHddMoKObelXzhEo1u8SbEGTJ+3
DoIccX2IS4c+TQiKOx8Wgd5dLdNlHVkfOWr6m9ZpSuhcxr8ommlxRrU9MQMN6jVVbmIz2IwuSGhz
/AUaGu88vC5jIu4mJ7mIlAQkwNGN5GrCsTT1iDTYPj5Rsasjxa13Sv1to+ZL0YIYZqX8gaf+TzoL
VcMDGT+rWW7LGkhyrCROA1e+GVhGdm6c/XkuFiHgbprm3jPTgRYqqQUTQkSnyKkbdDseIMGYMnIY
rMqaqRn9gWMS3gvIcU1GvhvBn7oLVdxWSgF+9sTZz4AMmqtuMVCFwPLrpszCWSvafKg/u1wGJvEm
EuK7OiueIpt8ST5i/3WTX7tr9zNQeqba57ZMcW40FHtkZfZeSASITtyxSo477MTPSzd+24m1dzxs
zFIAK1hUeFdXgzi2Bc9N7HVvjQk+raZvYiUSZCzWGGU0JBCPgDLCItnDWhkwyXBsGHO4pYr2KZxG
ML8WcwavaQFf9ldrYBzalBD7VNZ9CQ0DSdZPHfmPzVJY2Iu5xgFlwDRl3Ps4cLdNAxM5zcuzBFJR
sKJzZK+wKbPfiuiP9R63e9OX9wBPg14Uz4RntoVtTGd3qGDvxSu+KrM2YLAJzfGSBg2CdPA6RiQx
OEVfQfAlq1lGOMjr1H2sPaIPZf8gR0YafsYoxRop+8uzjMt2igZkQeej01U2xrHwrNcaKzhFu1AM
yeGBo/JjvhxFU6D5keT0Z+cuL/ANaAf87bV3CKr7eRq+MqQCqwq+b4ZSkWPmygZiKTjYNmnDRIKx
wYukZUNEAxjenhCqQbklfjdGyQ18EP6QA2typw3jGz/unYqX71FzCcWzagcZrmCaAR1M2PVN6bt/
eLPYjmTZ7zz5ryX4EsSl+qqyEOu0MvdhQ9ikZSGzB/NSZOFTNukv5dZE1doNAuJLo+5AJOMbr/n6
EJ6+Dhns0c5K/H1fn2VFHhVBahvP8CSSQt+5M+4JcwivQ2ngqcnTGysF75d798lS43rx4oeUfyxz
0PlQrmYo7plQKUXCJiSc1dBx1LGXBkMVPUdzRYmvfGWEXlHe2FcL0wOP7bESyzapCetBEngp5rE7
jD5NAc3AdEwyNQ5UmH1M5IK2MmVuNRB2dN0VmRonZJ1BRGwlnok72RH2oUBZoVNfyShlDNI4HJAe
7Uv9M3V1y4EcacO5TBX78RgmH93UIW8OJ4OrZt/Kd2/465gaIv7Rqshi7SZzvZVr1CsWsH+G2rpm
lvEFl3sT+8T8wLt/jCQnlxV60S0Qt5U6Rv14w4Ymh1EHrT3DPYxrkpczLsKuokWGSx+WymS5Wbhe
dku7dZkeUcF3tkXzS67gWeFd6Ofsu3bt9Q+zOsVemIG68C9Zb88MhMV20OFHKwjochH56yPqggxP
3GtFTqOyMB257cpI0VBVa7AQS/HkFk53UjDGNtFbqPgJmhVxZ3vVc5gQwaMJfI+4eVWoCgJshlND
xHHt9B/4CO6C1xaMWyBDGcT4NJgDwnoRFUSg6Ojy/2wIyikMAEwXevnLaHBAdSGw8TNn+p5OZ0aU
kXUtspog15jRGB9fClHcjCaJ2rbRmIn0XVlw0AODtK+HDqg/vhud+CbDkfm2reIvg9laQUQWJ/BN
Zj/XsgBQh9FoqAk+oExuoih8L2Y63bBz30Z1fA15oSGGDqOZMHvTCpOy/8fESgN8lFuQckNQ0EuC
kzp9cFYChMIcmwF5ySWLSk+fJMcN6wqv4RXUOUJT1H2V7ALdUtM9aV7asflduMCnzrg29mqfD8X5
9ef0x09JRBGXh5/kM0ZW4Vcl2rvZN/dYL88DWFe/GN6WdEqgELPPWXvb8Wi67ggqd7NL+Tmd1KAG
Gggp031j1peqLnnrm4Z5b/GINwA4jOaoGoeHjOdwN6XjPXGeex2zQjaNZVDAoEjQ05tAhNQ1MTMz
z0LN4blk4E2DOi3eXdxJLgBIgM7BkGsIbUjeOA1dy5ypJdvac9h7L2k9mbvanMMdeQrKmrzzkJgn
ufyz5v6U+17MRYUziWkzgV02s8VcJc5hCDk4FEHs33OEeVDJxETX5VIyj6cWwN6kG6D67o1t2deE
AEAyr+h90TwXc3epjfKL6fGD3d0Ufv4S6uYc5j46PKMeSG54iV9HmswTQxw7Pe07jXTR2fulofmB
l4FB89IUzh/lhJwwyf8nyfi51MPF77G7dHKXi+W5hH8hZ8xjpgXhQaldaWfMgeJv35heQyDzpmXw
yxQXNTzfdvk4sbbN2QPBjxPTy7GogrpaNRqKlNs4uRh9xxUjxBWDqmXM+7Rdzn2uXnjHX1JmvpNB
iW0NX20rivSfg6kDSgvrh1u/T/RoBmy/0KoWCS+3m147ph4QQrm/pgumSvKQ2munwCCyOPonp20D
nLtBEYF/K/mamhPu7YWYigK6isS+vjizIbTa+xcduttoYeQvI0acHpm31PPenMn9CP2IU2sy/pZ5
+WX13hSkUXI19fsE+4DykG3ResesLcRW2ViiB/XmDrTkaihykpYcq5Q3oF8C1IZXf2iCxk4QPo6j
s+zncHwJi+o+SafjQNDG6VSF/6t+I+WI+1W8gZe6VGb0TYJzXXfVARmSEy3qALakJkAIFdX0US98
H832YqL88JzxE2OMpuJGn+t1CslOwQAjGrngBJhZrCzjw9dAYEcbykNfVeTldMPe5uySvNmZuKlY
E0+tB+YCA1AcG49FCtsdX/k5LRYOKJn1ahjj+/9v+IBQjR8Li2sGfUOm6AT2ulw0OHhsxlBkBRH1
XxoaqkoCca55TPq/BRpLlFZPUucw9zbpSGpzimHtSpex28gS0JOhZiUOjHG5beKO2QxZYhGnp3RA
9Vs/6bFIPrIpfhm4YG3qjgBSfxd33zbUJOI3dDqm1T9LDkfTI4MgsYiYiKRBP9oAzHR9tovysa9S
6qrdYzSMWzEJ9m79JLnGcyP37H1hml8hpipcuIKi06nbK1TMixbTLY4lPMJajQygi4eqgsVNmhQT
gzR2QEiQ0snw1Li0tJ7vw74g7ppHl7gb97MPBKb2jRcjRTB1pUSqwuea0lg5z6elqa8S8CSnuH7v
SJwT/084xq54N2W4i2Nxp0KsZMz1Lmg9X73PF2Cs3lrUpqLvXShAfgq33gJukM/PSFqp1/6L1ABK
343+easQ1Ag4mBTvYRi8dxPnQCBx2gxi3sVhT9bgf7qcxBI6nXTkPKTxnFECuBXK/41avjCVbpKt
58lvo4FxwIzgJePqsm3RWjNgjaK/xLZHpUaD+1uI9M5p901DVmZyw6canAwzZC5QcfhDZxkm8Btu
xfSs2NtGT0fkp4suoNwl8cOYN3lglNNr+dw6dK1zVWh7iBZ1a96wZMNUrgrYf5RJIMtkn0ZePpSO
o49u+uhW5cNoUqywHFQqL3LyvkYPnN0kCfjLDzqKGQXOPNFK4BfkgS2n8jm3aDe1GmAtGZUAZqyD
urNetCqQYWvIE3TlnJWB8hmXYHzxDePfsZ5rbY03joOoD0lxDkTBoY2vN8aEKhFnQZcrU9bhfejr
k4fTFyIs9TIoPf7Jhk+w2AtoE7DIG2vgYFWY8s/ueHsgdlq3GEI3pT/fNDPuGChJziZV4giv6NYW
4yf2K86bcfNbz8/+lDLNZ5iFuaL7c7IITHY1IEE/dUx1trEZtzfYRExt/yhjOuHRRhOcWo2Frf7V
GCRXNyxV19wecu7kLq8Dg7yFUFKsxXnM5L3/R83xBXu+PiaL9Wy3U7QfSGXazZVlGWd9zGmx+YpR
04OW7WzXMf3eksz7aBciV6Q5fRn5x8HjcEqGNRymYZv34a0jYCT0HssF93LoEfEhz2EvU3SVshzi
y8rDv1jySGA53MwTM81oRB8LM0bUTnPOmkYBYQIeM9vG09w1d4PSxoHN/CGdk13sqquhm2FnGcbH
MuQ30HzfFAdt0pXa5bruXuDIrqVbUPTqg/TGyygUaaSivQnH/tb3cEy2TUsGgijpJkdOX0ZzT1cB
Z4rc/prjiI0D4xPWDbrXOVlsy7KfTm4pLpWm7wdl9cgnkJlcFaWVnjtkdVwzeO4s8Itel9jBkhxd
ZziwYuYb7TYEGYEzJWb459ZFt7ER0w6Wwd2pma2jMl3ALa1BYFsywpLade7M5cbvsbzHcxIIATGC
p4rfgaeJE5JJlBPfGOff9zK1fmth5zeFGOmZidOtYJq/qRyi12hl59k0lgOnPspXzJrINbYe6TaY
n1PJ9A8kErZsBAdruZ3YMyhc6kncbhsjKS7YIDEUoXgBQ2CkwT5DYcu29TqHVvnyrD1aFHyn4wlX
42ds2s9dRy5KNPlqil/ZlFdBFv3s2hz4TTUiyXjjQmavuzfHaWIs47YBBPy/dp72VcTdUFTyhNB1
HVz7iQffAiZskZAuiie4IF+VZR4gQzBYKtxp17ORbtrUS45EQ9EHujtoPBxGTRh3pLiunnE1zRA+
6Gzd9kv0Jdr8rq3HFNsYRZ0I29s5Q9oAXfotcUxI49i3FByRcWG0nN53PY/X0sTtNlH+TWJy6a/H
tc7LkX/CnF6cBH2e6wmW6eZkENDdOHllHmovvhnm/EQsYtvaRns3hcO+YQrMQZSq457VIcox65Sc
TqtWM60tQ8lUgGCynKpXKKPDoaVyCj0LaTEyMBg0tReIsrmSFnhuPYMzyYicmsq43VXxPXFKtAET
n78hBj71GmgvjzR+sA0dXjiQpHrrTXXnLteBhB09HjoN+vjRdldwFNNvzi7DTiIQ0kljwS2Ab616
fQ3zYmFDm06ERSqcgoaxXW4yg1FBmI3btAN+0OVqRuM1vjGVU1znfMQgbHZytQg6Eod6gWyQqC4/
eVD/aJ9AEp1hQW6NvH7sIXvBAaGJLW1Lfp49nIgZB53BcV9TAfajnFq5H8L4yuzkSWlXbOeDqb2X
BJPcdgBTSaunxtZMbIGzAQ6fUbuB6efwbwDeh1pgccAD0fgt+HICCfU0Eudy8ngPBJAWjRXSahgs
jcCK/cJKd6ZFBjiv7vJ2xH3ruh9M1G2yoBnnHtmVDJ+RiFTlgSWCqDOqW9H28THFt7aJsdHGM5E4
OrAyour60bEB1NFvaaUErerSva1ri/SOz8zAR8kYs+LB9ki1VWr4rHDNrlmkm3lcXrzOfugXDSMj
3Het1x7oDPybh+g6zgMLdv+GjP5gjR3oNtVtw1mUB8+m0Be6MQR8vrt+lJ4H/E8jYdowbh6r0X/F
SQuTcYjltt6i2bkMhqHSwK7AlFMNP2QJGIyh3js+HXmYpCTPgbHlUJfx1/n+Hp2WLjDixrMDt5PM
gvTgerqI+v6j1FjyY1ZajOIKkXUx/mxPfwqXA3USNpgvxdGy25eBPSoYZHcd4pAhGsP/sR0J9DYW
ybTol8Q4TqPksxPwWtgb4f1E3TPH/B8UrYPS6Xlqx3tNWxeUsuwbhY53Q/66eXEtOlejBC2feAuj
vcEtHbBZmiSBD1H0QYUod010zL3pR1nReJBm/GolvLux8c+sNXxu5W+XAf5YA/FsI7Qx7B2/5KJI
4nezOji1Sr5bs3soDUEZM9H3zmHUg+PKxSvqEiypfOLwjv0xGOFN0/J0RWieWPDEW09UL8rha4oM
14xGN9wkjItw1k5P+IIg6h58btrIf+3CR8OG1yKz17PProMxH73l/Med75+xRqi18b5k0yNLDpVo
IVLNLMhrTsxwbH55ji3GiUJOJp7+dRzjk60Tsqn93Sxq3HeW5Fthxwfspm8lA4TCwpJVGj2sDNY4
reCTqv5Fdgv8EGTOMHq3wvZ5kFzZXFYGgtFYu5P8t9U5yHreqCYDDMaN/6WBBBN6ycdLBd1847s4
7bAmvDeJ08NnSHZdsQ59JiBQkVOcanmva75czeQdSkCpDIg6ZqMpywGZQOSYZzPRN8rv3KD3OTbo
Ito7ooi2rhd+yppHhs6oPwfhno+lOHMuFj7cVnvkRkfghesMezuPxD3khIZZvcQ/C2aqL7lJGNm0
LcRyijwcrEMx+vsc1Ne83oI0czhX1R+OO1J554asEGF4GBZixxgeOfOyuUB/Zq6xLFjs4/iuTN0i
YMYCW9GixXCS2RuFTHwyM3Jw3U/XzkSHVx77I5XZL1aI3DSzj2zIv/5ZkmoXlRASJx+wjQ+NOz85
0XSIe8wF8+KhTD3EXEL39LxhoJDpp20iGC118r6sTD0mfzykMAiKJLtVbs9kna9KiZOx8IYTQtVT
M1KkJ4fqPnU17s/qzheYaBG/SEybPyFr2GiBulmcDPOuR1kXjdK3WVvz3CbHHmjPufgmQvIuemKw
qbtKBGiCIBiXcM8S6CR3lIOcGpshLsN4hqnV8LZy3RH6NywJzy44ag4PDOgijhBZiMwx1M7qmvD3
+OquXPwOunDu8xygQchTNi4hqHRJWG/A2/f/hdejxhyxl5GTwZTQ7r+KKT7puoPSWfvHxhmnHfzE
FaTIIAcFhY96KLdUZX33uQ01iwkB6DD7PRuExPHxkWTWsvdaUlS6e6+S5ttfd6BYLAJw7HKj848c
jYqOLvZGl8nwDifUlaDtJPoA5y6QD027jC1/ImHhzfDyuzC6oXKGkqplQZG320MKO9/ib0EWUSeL
KeceoPqvSE5Njj/DzhiFm7aCS9KNZ6t7nHk4mbnxYtONy3ea67pbMGlauJnE7T129RtngcHd2xaJ
B86WCREKJtz2V8XFiy9N3zG/KaLbtqQsOW8VCY+iAJZnYB92i+mhFrBFcikBuHQctyKSv5pDEexf
oK2rIIt9MmYt2QJsSQmJ8aHhvxUpn53hjti8ktvJj539OH2bgsC7ka7jT8HB0HcMdHXFWjTL/KUW
43uzTDikvXnrxSM2qoka9hyvCR5Ajo4EA2HfJbRkTArLUtvdllkS7Wa7fCUyHjhYa7b9K5731xIC
CPy/KQ76qLmZHcQayF/gD3UPjhvRmWcdrV27ZAWgZZKSyTEvgPY4LC5cm2G9OXEtNENI2J7PzL1P
of9mrjxWzbzDv5pv58kuAlYrfnWDMbciRtTJ+tgwtOFoykMFs2xskl0x1o8KCo6VRfdxXH2mOuPc
1tTfELIW6audMtN/RKiXW8JmQW5zA6FCGY4KdQ1ziqWlV53YmgbTdllR8VlHbw19m9cJf7ntGI9t
M/yQE1/2aH1d0Mk7SteLYJyjT2Yi/5T/swywVscQc1xkyoHKE7IHU2jcuybinMVBSojuxTSbx1HF
3PfWLJkdDu/roiELKIFz7D7laXp1ouLbiM2fBfDiRmQIWshJnYumHvZ2zyzu1RoYlOVggsNkfLEJ
4geTno861z85KLNdKapHt8k/ei9RDE0zmIV0bQWZKt/aSTgAy9ovxVAXB13E/shJSzE98MpXy43b
wHPIMA1Yvef5hQKxiSNUdoqnT4t1OCmHB3J/b1gDz+E6k2/s6jMs+Eo00vk3qIntyfAoyORGkir3
HLWv9uoIn6vJBUfJnGmV2ZA+uy1wkvQ2w9JtLuVr6UNv5EjyVdj6nJaIunaIaOXxGZmmZ2/5KtI9
y2NKU29hpncZrS1MPhm2DOSWVAXKnlv2uCQlVnGQLlIkj8JnDNda+ecUz3dTW6QbOue4uy7uGtzK
dmFHSlVk2Ji0w5pYRe1eps4PRUXlISYSR3n9cfagvM4tSRHm/GQ/nhMBfXGovmUBF6yySGRofGBu
bwZUQEC6KIcnBWsEHdJ7DMfurWVyDwbHxRi4VXXicungScTwn2x1ZxY7bOrh1PkbRqZ/NSWeWTnU
1JHwzeZg3W0GFG045YJ3K/kuORVila/425vm2LrAUxETzbT8tFuaJwb6PRLjp82h6jAh2VkOUlxV
D0QIKyhCLnHLdhy/FRS9///LGCt8og1QuKlUzE3pBYhkfS9xrwBjxgea1LeV4Mqfzexm4TK8Usa4
cwaLjKvWuHx5aRmg9QPnccT6/FCXePsN4X1h6QrSlhGTcLmOMHCa4AUQUUIp5NqBBiWWLzort/i0
oHL4zb8GTLLdtr9Lh7q/vlBZk0SLsvpDcUQIFsk6a5Thzq/EpWlR73HpG57JSJsUs+XCecyY7eX4
9iHE4U5fX7ApvWMFjp/4g8Wfzur7DIk+t89x2P2b198cWbrY2cpwA3cIoBBsBnt5qoj0QK9DF+Wh
OBegtWYi4judWI8xdwgCyScl4JuRmPXJ/4iDULT4RPWvw81x44y8htQlgaXqm3wmW+iOgTWxK3MK
x1Xi51uzlv9G7PGMCMer16CbNHfdFH2Q8YQQJ8X3QD/KUoJvCguFq2XqXwHB7GCKseEyxDPCVhxs
aibDZqUqIk2bEfdKQ9d4RyXx1dAOb5hskUwdwUSWRoScgXjM3jUy0sXu2m7NNeIQeuWVAhpmvfQ5
5BntksNavJOQBN1j7d+4C1dbzkUGm4+61WJrm7JGwMfJHUYVQmXKlBYhUeyNyP7zxXxk3gRBoI/l
Hs2SXDb8HB8hUQG9ZZxgQfIlj9DK5B9zoeRWD4extJ4XMeBv6qYnVTlBH+bi4Dd+we4Lt20CrBeV
JEWdGnKKys5mOeVbxYFWsqIHCcPMg79cHUPRG86VHSQ5oFHiA5uJRh8QKXzKfsJhWMrylWnEfAcq
aNo0y0dTjfWe6GTDzHadIK+fVJG/+iPm/rBbFUqyOmTtJrklJPUHe5ebcSp2zYS2U1XvwqtOoUmJ
MPtJEHW8uojCCWZm+AYiyCpwVxnHgzbCCcntEyvnwbfONNzB46CACDZ8KraL2QQmRLtNl5BwtVkG
oNK8CxkO24G5s+p57y23e6283ATizdGlsRkE2MtXrYrrnC46MHsBIRq509Azi/T0h1fpKy41Y+8p
pg6CAVWneaU+5WMUHVGFtJUE5aYpOmktH7OUflpmmZRxkeTCpaFIfcd0VzXl8gmORu2tkXIUOf7W
5lgfI1xElbnAnZH6xJCp5FknJFpiKsJT1Hy16Fgba/HLPWv6YOCrE1F3wTMEkQilDc05mekfzcfu
hv9wYUqFCw3yNXvPXV3vmoz0fyx7CcyCTRsQKTafIuLAdqM9BmKyImEQ6sJAXlvNRrnFp830PsGw
u/FXQYJ6omdR/nV9qVCraSeKqfLDCwgZfNoRs1z2buOjuoKngpLkbPtpIVPBN2lLzdW4SwRXFZ9d
jB3KPejwZWQyKnoQIcmL6L0WIVY+2Zi9xBDv+hJDD1PZ11yXT9xLcMPyLtAtNc3uyrrY/59bS6k6
mWsYB8Qa8Mn21m0S449WE2t5rTgPO0zdOWvtpyXiyfTd+8KydrTyMm4jdr81bEa4pvWyFOY+dYr6
WAgBzWpQm66mcx2ddt5E3Q1Vu3j9ktc+4WaxhL+l3XJ+6LaCvN8tw5dXZ0X5W+RyNktXfTMh/aqG
1UFqg7umIrAgC7DHwN3neMCTNe82TAj2XMdJOLWbOUfhQp/wRr6fEdcBrPa0cIMpIPeDPmitUasl
MxhVpck1T2Eq2ySUty63B65rYwmDvbUe9Wj/FJJvoFfMdOAsib4XTu4ezYVAmFOTILda1d14vtD3
ROQejZTkrFOhV5VpiEJLgUOvIZ4XM4vOzIrjzIjKRLtfGKWPwZAN3qGPfMB0YfJJ/dW//9g7rx3L
kSzL/koin4fZFGZGctBZwPjVyrV+ITw8PKhp1OrrZzEyp6uyptDd8z5AoRCR4X71NR6x99p173WP
4cy6ovXsGzvQ/WPbpSlfLxS8KBgPdIL9C5u9U9caLZMuFT8kSHTtbOp5LQe4b7PHJqEGGFnZ9g53
8vhOhG25yRpGJITwvgVLdNrgduIggQbwoYUGi83xlKqkuZFTw7CxXwwWMyCFo6mSd2vuku91Yl77
ZEe9FNP83R/ZKG2kpBtz0Tc8hapfhl7tve+N4BKzGCZq2Zf1xjFauS4CQK7EdjlHbAnl/cw6wXXZ
9Fpe9C1Ie4otsA33PLGPJcPWt83gwF6KlVRCiC2r0+SsUf+eo2l60/1M8kHVeoepSHx1NJyTt4Ql
/vw/S4Svzc9QNuy4SF1VG15iG1rZMFGQR3PIzsQXEkidazDJNLuZNdurNXgNThigB0HOWAdFOgMb
i1zOoGS3mcR6E8k833n98NUzTdgbsxNeLAOsSC2wEWcVOOLlP6W2YexAXD5UhBGf6jFPT4VkQI1E
NOObeBd49T6wZnwcndgJi9goqfUxqIiomhTcLUPAarRNIgzdyhB3HIDyznZtfxXGsb0lhjUFEJ/X
G6Gm/jor/P46Ab4JyC2gth+WIMHIWSqOn28NFUa546PkbjvU+wdhEXlbNSp0mD3CBg4yHZxKuC2Y
8Oj1f0YoFyEEvILf25LWWF4HEyjnGb/JKnXb5UcylNmKPTrW0HhNPlL8rVCsygWc1D9e9NkW0+mn
RsZx3fTaJwhETtG0L1tj/zMJtC5I3U7tHp+1m9Bm+tFlkAr0+/InIWbgaWlb4KqbwE9bUJHI0XhO
o6hdV44ZnqxBLRekDPCuaxMH4Mb4qklG3VvZglhYAoudJceTt8Y5R7wBOwmTh5m9dLlCp69cmJLD
qIz5zoQLuY+FgVKI4WZoeTSoNYLcCRoi+52keJykHz7m99VyQWts4rKwSnUvs8S05hJLr7oXKxwr
hx5yay2ZqSF/xZPBJzG0o/TUNIgjl4DNEJ7ZOq8TcTABqcLRQCjeUngdnTZHqGI0YXUr0um5FUVw
bP/47OaLN2W5qRRH3770xUOo0vEiYhLo1PLJRbaSnCeZGNfZWD8jjZ5uk7yJL66Xsp1wpvjbwIbl
Ki7R7SAC1Ps+bupTAcUOpwG3O/UgY3NsJQNlKqBoB6wGoz8KjyTa/vHdh44C0t5Ch8RkOOFYM1mb
hv3lj4cI1SnY/IyNtOywvEoQC2xDjRAIpP/3PLOnlwl2hFmO+G999DANfpHLzw9iLWvEQcLK93yb
e1SeY3JgD8UwSc1gXUSHNVIX342k5ZQ3I/H49z8VYYpoZXnV+EKQVBYu4BNbt/uhqb67kaM2OfFM
K4tn6WMhOHOtLUgjravVjAFyH9Whd5TWJ0uM8TI5ZX7KwWM5WjY3kW0//HyPgNwsrmsmD6RW6PNs
mvIxVQjYotJ6613drjOTNjJGAijaE58IjTnTDQ7JU9LXYkOCBO+XSAg8R0R4ZZuFfBxbYv4EpFlE
6wGjqBbcVJTbK4Ur+oawBYYikFc9pzrW0E5v8o7qw/OrO0wq9xTq6lYrt32qaEGjvFzPVs2+WbKh
g6Nan6VnZmfCocAXTVukyYA/x6l6UKSZVkb5Lfb96bUylcmqZSDtwu02cRMy6M/G9CSdigGMaJI7
16+u7d73N5YZ6Dvmn3gDiKVdh83yavgzvkgzBOdNt7tCHDVc8JEaeB7IKcajHN3Xg3dX92R1lc1w
DxlQHWjZEWelQ/mSjz+CaN4IWCUj3ouHMPDlgxIeDYtM3oFfmavEoAUO2+ras7DfCwHzSbRnSK/G
TcGZuYROsdNPbKA3wirOQRkgqIWocQ0r1LwNMU5T+M/OFdisPtgSPXTNuIOOxKrcEkD751A40WGs
MSuVCq9iH5LdpPBz04/CwTPdcHrHUUJpG9U77cGC62t3Y091/jlkUG1BXlkXxypIlBmrF6x+ACAT
GIOhRJ6fMJJ9APFBBICRJ9/ZHeymMTrWbameKtS1qxba1u2QdneLOnWT9kMJ5Qm7vqs1iZo5/Jqf
X4vBTuNzMM3meTDMkXUNMYHA+vnQ9MK/j9cG3iOQ7F56zayKeMlaxmcZZeQ2ehAH64lEwswRdB+D
e9KCGhr/fX5sGbYcnQkxTfRoMiYDiazq1VwN1cGVbr0rSoi3shCagxJ1GUjpHbtCuZ9Tz9vIkGAm
DGSXzqK5SSKLYx7zYOIlkKJ7iIq5PRIEy0BgAPQXFf3NiLIRhCpSmTgpGM4Ln1xWDnXEi8a1g7FH
OukKbvYlJZB7nxEDgrBIA9Ewzz3nxa5tBxOe53zjmHrga4huM2ZZukHDzJdpgAQwjDMIFd9dVTVB
vA2JxJvRxr+lcJslRn3rpiDlPSS4IIghNbTdPkLXDlbxvgYvAW9lWA9ANM5ouPx9ynWUjDlCS9Cq
k34Z4/fgihpDEx3OHpRSgOFZus5ZYYmsJgzHzpmJQFxlhBORZFu6e5sEUj3WFLW5RyvUB0+dl2+8
IFiuTsE3o87nBaXFsKxrNnMl72vHD3e28uWVX9o7t2jcfZuZb4UtnqkjckrX0lvNHgJB34bU6/DV
wJkCQLZP9zkfxiIJrUs8kugyodZnmeYh6DRPnG2avgx5UWHEHzlXKNmgi/Isyvq+yXeKD+Um6Vpr
pzONPiZ+Yw8WX3Go41HCcAl5+qHLjfd4Of+mxrntOcQZrFY3U6ou0cRC34zMee305rPDtGqFOn3R
frkppMUzyuPxmYfDVhC1jib5YoLdSbqSuHWLCdqCOtLVsIER3OgI8WMxxzApQjCIq0ds8Rysw0ik
h4wjt8B54+bGD23ALbRkBQRkyNqNBgMwtihBnTgjt6QPj2Mfv5UU6oijIRpgZngaSw13fiYwMJ1/
jFbuElfJ3XJ12sKzCNaIdi+mjZVsQXwQHxYdYnPAUzhvtTvQtrN2WpliZIVXuctEZiWCpD755D6P
NsZGz6zuK8e5UPBqvjX195pxvZtJpmookUplYKXmx6SMPJKtc/cwWx7y1upV6OCmtYbvwYCJtGnU
u0/jlnryxDva7gKR7q3RQf7tTs+AsIgMTYcbo+irQ9wSXtkv28o2t5jXogiuGQS3krSNpMd9ALY8
ottvnqxWexu4zZr4V8ouZZVnz/OiXS9N4lRZj8CNQQvrsKBonJQpZ5mvaeiJllhutK3G59ExaJIz
S/AS1JrYOULIydyshbOfixLHjE52TtZ+b0FkrcLwPldjex5jUa5Z45yFLkiAGFgYGerUp9C6+/km
z5H419Z0LFm77vy0eZ5s+/jzgaQznBniGa7uKFzMS1BY+VpIQh5JA+WYuIozzP2MZMkBb/o7N+VV
NrwaEiWagLzq7zDjZ2vs2Udiip4tYBBXTg/uHBcpIYqT+ZA401vDh3jdLr4VN0HI6DEQQ2KYvlUd
tdESoyJTgdo/upu0ObypBMFL8ZlIpoB9CnHLnTEqK/OQGv0zCWLPauJ6GV88ANiAwEu4XBM5bZzE
y9X3lU0Ac+FFsz3HgL7N4tRWyWfjQhmbrK0YsGsIw3/uyCjblxxqiOdZhVQINqIuukvm7puoGWqR
5petcQm/FdLFJJZbt2oyn5SBDJVGiomPzt4RO6oN8YCy7g4F1cFVpRkIaZvZVQDCzZMSAbTHUB2e
I9C2hOFtsmyH90ZQfzY4ScJJfpA4DzGl+fn6edJCmR1XW9/BedbwXNOyYiDlgv9i7/LzS6br6o4d
ChyPOSdZgsfjR+ahKNA1y3w6MosN7kNmR62Kv0pBD+H34WMJK4focnoQoU3EfgS9/vrLv/3t3//t
c/yf4Ze+1XhjdNH87d/5+6cupxrAXvtPf/3bo87538/f+Y+f+etv/O0Sf9akP/1o/9Of2n3p64/8
q/nnH1oezX/cMvf+56Nbf7Qff/nLpmiJVbrrvurp/qvpsvbno+B5LD/53/3HX75+3grSg6/ff/3U
XdEutxbGuvj1z386fP/9V0tatvr5Uv3xSi338Oc/L0/h918PQC5+0T9+ufyv63/xe18fTfv7r4b4
zTE9+EL0P9j7lSO8X38Zvv78J88h9AuqvC09YaO9/PWXAuR59PuvUvwmLM8yMaI7ru95Nr/V6O7P
fzKFw43yS+TTK2H9+n9eg7+8l39/b38puvxWx0Xb/P4rT6j84x1fnqIUrmmavus4ygPLaXKr/Pvn
xz00S37Y+h+10+G5aEMcOiHhBvKF/fo6ZCQkAfP8w2vz5z3/4z0tr90/35VlCilth5dCsWn86111
tgHGtuGuBiM7ObBNOemsq8kXt1zbSLHIT+S17uqhPfpj+JxU4iEjki8fDWoL0Hku4+Cw/u5X5hdG
tp8A1BnFFxEuhzpNT26Z3JbE7mWNZvBr3P/nD16Yzr949PAbaNyFNKWnrL8++rnMhzHO6Oo9wJEo
wC2sqMir0a3GSGggdlfsqqezuCnj5FNwRY3Zw2VpfOvM8f1gn/BDvZgQuY2hvk5SYNTvohsNjl+o
bYyeOHkMLoxeuSeQiJER46FhIgPyKJzyngxViiITTo8N9yeH8lkrvJDkURBrZk6nMIzeh4LkHsPM
xRoz5GmwGNZP/olUwduKNYNXqHd8JSsqrvsp909h752ilCvcSIaJW9KfQmBhy2v0l3KAgY1q8DiR
n4hVBT+MBXKDlBU0o84XBH36XUKt3Mh48GvrqxHuadIDGMaITT1IJXuBmKSsoxLL1mtGlx/Ya4Ar
sW7gg3an4FKjVaSN1ZgHTGy9JonCTvimZkJBIx4K6rdTmbq3wRweWihkWEjRMA0btNjgmSDc5FFz
7HtWCQYRegGGcOT+GAM4/YPyqnPts+Ek7HoTInbwABZ49O3oGiMi0zl9U0zl3iK9iN4COYlCES5A
wDC6ABxE5HsTfGB/3bcxbL0uegxGgMA6IJW4ee/NyOUVNL889sCwhqI2ua9hIgBU28YMkocIOWZI
G5TT6frzdbJcPqXxaC/wgLy9ne3q2jIp17OUdIyBR6NOIE83JJl8eGN0V4b6Ho+bNMBlg39J7Pi2
THlGZGUhSdHhfeBXW8gPN/Ei9ApiqKeV/R6M/jllYT8I6xyONpYyTRzuME+XanhDMnuBDFXgmBnX
VtIxTg1pHaK+Xek8LdC4MLjrhfUy0SZd9SpwrnQ3f5NRxDhE3acCfRNDDH9VkXl71XrxE7jla5z2
8J8KPrAcL+HWpjkE+jni8aabiYbZWpHyGa/mpsWkw8K/m0AkJEkZ7GIoIxiBIVxmttZbiUARGhq3
zNl5UGx0mLOhUkTaMTXhp5bfw2T+UZfMecLhoQF/tRPzSzUFzHdCOom+mt5U6+0tnwCxODEZyIPG
I/3VB+IPY2D5huI1nykCrGhbJw5X+NEhI7h4aQt58lvrPe8rE8xpeZ236CfRFtGne0XM/pQPxMgq
2GyNu8zT2AjVexD6qG3YhqX40LFAY3gisH3V6fRUDsErODlEvkP5qkS1N23/UfNOt3l2ERCcVtrm
a1543kOjIuCjydqzy89o2mF7AUEa3KJFWmiDJxHDcHP7zWSN6zEvr2WKAU4iHihWMpUfY5lCFPPv
vCh+Di00Gl21l4vQ1GteGZBf5ZqiOocqrNtgjz7wLhDBj8wmUg4QlNdnx66Mn5En3RPqc+sm8kMJ
Eg2t9gy9xSQozUu9j1YwxPDd0+yID8OOP6ciOzaW91UP7ItK+eHST8wwZwGbJXl6a7bld9qXFWa/
uyCvwX6aB5PkpMzDaiGzl6q8y6TaZ32KCM5NoG+lN8J477LywfMRxUztLqRFmYruYs/wteHFN3z/
5r6iw3N2WWnNGNDSk+7DA0Y8su+qvQqa2266aYcWNRaaf1Ry0bZqw4MOQ1SX8ZPQOeDMaDcNyckf
kFuwdudg/+hazK5k7RAIZvBYPcACRZreNjOJh4TUiCa6Vwo9sDLOeWyMV1XbXOd5cioA7hV5ck0K
xDvSr80U1HtkHGvoeU9YQ4/eBCC64sQqozvDT16ab5mz+FKRXGF/bS+Z1R3dOiUAQVKeUPWhTL6a
oXGTdsYuhBzZylc7GLUrf6YuZ4N4VzOWR2dYXtcVo+JAnco+3HYKf9ZIxMRkm+f/X+n9dyo9Sq9/
KAf+rzrv8eN7A0U7jZv24y8V4s/f+6POc+VvloSNYFG1KWEqm1rujzJPub85TP4tZduOxQzSoXL4
s8oT1m8mdZ9wXYIM2Dv5lER/VnmO+k0xX5euTS4QySpS/b9UeUtp9fcqz7At4S53Iv+paDHCOOIk
mNTOKZwPtgzrMM+PoTUeDR18prV4+4eX5b8u8f5+P+ZfiyN4cU4i5QhkCi/ibShM4+S23vSkLNmH
Z8MW6hWQLFHnZT9H6bk3yFwYouzNhwqwMnWHuHMEQlGxWt5GIHz71RRI6ykCxLKzHDE+YteptoOs
QdCUVXddshS6kGIFWDwFW837guYR4qb/X9Ss3Jb9r1864f/1KVGIeBXVgbWzrPBLlJ7ZnMK2MeC9
1nZxqDJkMmtL19Qw/TQ7x8rNyxdg8WqtKH8RObchEzoS3l8YohVMrUWcJJ+cI0aJ1idJabyjGlNl
7I5Ff80ERyB/Nxizojdj8kICd+LZZ7Z00TUwQb9EeOD6zX7UVtuxT0mLbZ672NpYcUc3A1w8aM92
bN4mdktQd5VlbOZpegRdIuyzWPFetMxqKM0UueCeZDhMKER2Y5AU1lNvLnU587XpHb4c87QmHMnk
mtn4JnDsm+pCUdHQk0azzwbWEqfRQ2e1bct5fGjrgQuKw4W9ZiqImSmy5DPVGO2r3XoJIy43656n
VgwPSduRQBdBmo8BEk9sKfw+c98jqa07oRr/rbAwEANIb9xHi33OxSdn8AySSbk7z60ArWJIgG00
k4vuR7VAYcQQLMGoHeIx9hMkZU5fB8UqCyoS7nFNJ5dASSKVOG1RbdvhtW78/DLbBjLnIGWGCQrF
PkldsxgGy7XNUJLfTNnAdjwCqbyLRx/fCeKWBUXbGvNNkrdTcnS0I9+yHK9k6/QBOU7IHwmuDw+0
WdmpKA19CUNCE1oRZz8UWdbVGhAMZk8Ew5+D5KkzIJgniAeaiJciDTHpFRVubtc0knccft43g0/g
nYdIcKsMRU9TePomEiwCVwBKUenPtRhOTWLVl1JXC9kKq9UqN0NxTgb+ZBC7c8lQHL4TWAWICFdR
9WmX8XineGERBxiNPCq97ARZeb31bZs+Ok1tbecgwSKWjfJGy1Zg/mJKtp7xFL9akvivfDLUWcLk
+ZQ/ZTUBnjV0PQkr2BpXR9slE1FU2ISRRKXDYSwnhpPY0sH12/6rDpL85NWmvTU9cojA8tZbrVR7
bhmWnRtUqhcMPxgK7ZhY8yuUIN69lVjqRFAcMhc2zGejzyWMEokr3jS8iqZvsD5rBMr31N66OFtN
MpW0srE3rpIuWqxDkSfurBkCNBC6JvQe6r6DoourpLVWimCaTxR77cmQpTybAsOIxxIHSO0YsA23
1LcsrAnHSIBW2Y05bDz+Ix2VTdG14J3KdwcdPjV5jROUlixaB1FVftbxyGYky7P6oa9EeLAtihaj
ccnFsKcgvOlYUK/A+vPiVWSesXsobsvc5zYt01Ery0uRaZHDjo5jTFy854ZXfPe7bro1XNffuwKl
hJ5D/aRJQ9nbhVe/tjJG7mqBQueIz2+k37EHr/G7AQ5S6F8dqpmAlRdfoKwE8O6jDTsRwYh2wGiT
be4APa+S1NmNvk4uJTjNdzuv1V07LO7MCcrpme0wUfKArL9PZjXiBR675xAtyvcgEMM2SKzuefTS
8T204uS9n8rywDfD4OOjg4PJDOIBbhIrbqMCB32lACOuq8pk9ItJLCXIsYKTUda0rlXRYw9D6f6q
49YBdDy1GxMrCty5stgh0fRfe6br5DSFXUIyEiEVe8Qb48aydM9mre84CoCopsAup+bZhxq7mtin
lqui9Gf4NjnJP+4g9b52+bTNLr65q4LjDiNvm+1kCUYuDuIW9FKex4/wnAp3U2oL6ILlljNdPO0R
1sJp9MmWVMwjcn+kCG3zKrkYblfS5cyZ+j7WcbvrwM9Dp3AJG7kac8YBYSDMH0Mh6r0xsKsgu6la
xZMozqZjeEiMc1ISksr110CQ3ZXwDZ1tnLYZHn30rh9Rlzs3peH5B5wpKJ8LUz8OAf4ZDar6EQMz
63U3Jq4uCrzPyUjEV1bQGrkItDa0geI49TW+DZBA+BBMgIii07upKsZPmPzmfVpMfE5mO+Rqjk38
VSk3Jt0wjo8Bu0qyrB0OXKxtCPzlWFmnXFgt02ugG8pkd+43RA1q2NO7Gvr2IciT+j2N426x+CfF
3mEkz1tRFa25L/o6ZdgONWk1NKb/LR6V8+EGTv3QALx5pR139vlUTcm6AEk8bKm/xDkicfdH2ufQ
zzMlkbhAWQmKEjUVB8x8NZOp9maHQ0fkr5KPflNxpew5Zq86zCQHdJiRSQMqMUNSMpHkUhJfYzRj
che5brOLStO7AVy+cD3c9igHC+17LUSAzDuxIJfOxbRBcz3/4LJhG3DMDdxtrqW5hBJdwRRLFthk
4/5oAbWAhCjcASGIuax+4BRuC2UuNK+5v9ZaMznXeYTJ0FB4z2wB1BXczCFTfNbcymQxUAppveAC
1qs0KfOXoe7zV1ti/jLhNpLYjXTOm0XLNKJIxrek5ryjEycGfqcHhi4rQpDBUpOuNzxntjOeajtr
WEZ57rhFQDEwxdfRMdSo83KpxrOTwIrSPhHOBBmE38ZGoRJe5tvOGEwHBi0BvDaGI5CpvS+bjvcy
MCHYKYTr52iWzUeewHg0/LD5BjzC2A9lOZ4Tw9AgAbGf3+NPT+4xrbIl0rnEw4IyizzaWF7cuSDA
oWOPEsVl8TnLLCH3zuhRsAGOPjsORNOkkR53aCLJlwVP0WklWk9QZaSFux2vlV19tkkwvToyEN8m
B7BO0vbxdVOz8S4xDN6rkNUPkwe7IY2z0BujKQF/85KcW50Caym1iLfxNME+xVR172gyzrqyPddW
P2wozfxd6I/WXg1dcZ2IrrtFJKxXAYyGg9Kzfy8U3udY9/Vr0ROx2Lh1fwRiYB78UbjHOFP6tk1L
9aykBzEq9IJoH9TRsh4ObVQSJPcgnXIt6zNFK/ree3LeoeoCHGmPMDHCytmXQ4jCMa/r9gwQOd6V
9NQkhDh15FwNVuZfqzbo3jvRMNXpJtQkcQ2wXZXVCEsNiy4OJh9slA+CW3Vzju+n8gZSGpQKrm0E
J3d9XpJ21iP+uCqzst/benZPoic3BD1wJfaErmj3ioYjeBUeX0ejKsTHlIV6A3APAfLgqkPVxvPR
FlBgfRz5uPYmplpGbbcvlmzQN4Z+nj7juKnfEi5g97XCdM0u38Xp0IvroJ4AhnSDy3VUocVMW9s/
I59jPlWmTfThFXmabnvphcdWSdxnkRMQdWqGEsd2Li1xI9p8LH/k4Oy/CdtrXmZOr81IeYfvw5fy
Lezn4iPFau7SMyCQRKdLdkfSRq+uQ8I37BOA1b7fUdR349kqpdiaWHZgZIzw6NFmRI+joKs3oKse
LMRcW8vqmeGECboaH/7lFKODVsC0OLWxD3gFClAVd2qVM/1Yy0m7d1brwOjymM3jNbfL/pw6Qr9n
hmMwUUkwQwtk/iQMs79SSXDT8Za7HG5pCTiuEq990mL07XuoxYgKHokXDVbuXOuti4B4k/hzS9yI
tvBhMHdGX27N7SVhxf+Rhw5Rg7Mt4k871fb1IuOE0TvP9wZfPFLKR4UcXixebFcPOZ5fNDvXDZlU
+pB5HpTTWs9Yp1HAs2a1sbaAZDeHpxFBLldwiDnXZQdLkk9jD+A+yMpP9PfAClCJNfe9MOW9Dizc
b/jd1VtumOnTEqy2qVjlf0DN4aqimno+5oHrvZpYjVYQnhH9wkCGTqr6kLUv/LfuYMtBbAs5jNvU
N/gas0Vkgz2KKP9w62isoOWlTUpMRtadXYTph9ZK9CPj2gzydOaf6njgfJahMRybKlHbcfTx2BmD
EUCPiEFCGfKbl079HU2Rvcl9H9+SY/EhdGYMVRuA0faraWHbWhkuY6ADzUPIkh4Gq1fhzxm0ZJ07
d4F5ZdWk2QBBYAO4Gmd3AZv7AqO3M8ImZ2HM5VRburwJeh9DddB6lHwY6TCuAvH3Hluck+naxm3h
rGoXR8yVLmFJkgABt2PPmxina/w3plyVdU8oiVE1ZDbpRcqIsywQuxqn3ML39OP7vOrMvWU1zpMd
Z1hz0dEeUUTaj9ItS1IkUoZpNkxk+wr9bVHiVRQY0TvCECNLb3p0l0gLWXratZOdSkGYbmt1/Qll
fP/B/tc7x4bWO0Ke1HUqo+pEeQj3Nmra7jJLxz0KL7d30hmn18iEANqrUOPNj/LrovPac4xv4mWo
tLpzjbwH/eBPwdFn+g1Dm7YLHZvQe5UnS0QrnrWtNmznVHQBqEBnnsYHwGDuVhqMC0Jch2cNn5yc
FlJ6c6SSbyx2qkPVJThXDDex70jQyk7gAHDCk5H4URUSbjJOk+FSZHZwqUpsMIpCmsTrqDEeAlub
Jpgb0+a1a7Wx9Vn4v7eOnPLrNAmS7FLThBKLXbiwnuIu2bkjcWRObCN1Nv0eLUYUY7MSV8yCu7uW
Jqe6FJEHdG6kClRXykxgmNG9+N9CVt/Ghp40fOxg8UiAgU1yY6YDtZsw4asyMgLVQdEHcUiUPzpy
KJ/MOjJc1IRjurW4NjGTtOO9UYJ7YKQbt3dRJjM6+sgi36RGz9+Tof0alN9oap+I78i/6ro3WSpl
+bj2/NBFhka9e5dUrfjRhMyqEN3b+UTjxpp9UbiRRgkPzcOYJ2XtfOcz0SFjjZ3p4FqlfuOANW7n
zsNAG82BviVNu78DnU46X06k11Xc2u4PBwPqdaPQQaMAw4jEMPVG5+QhWFA7rqmx1Uel6+TSTYRd
oJVpmqcqGuV2NCeVw77InJc8VJocL7OkRactReWY41W5TzLTumMnH98NKOg5dbOG0jqBjaCuRrMN
3iqnJqYt8qYlRTxEmIQFDCzuKqHerq8sOTXvdR6UjGXdDtlm0oQhQW91673WdEG3VpIZJPMJ+Pok
CI+MrFCdIvtuU6TdMRQl/Mjo6Qi3Ye2ToByPIZOKOb3JRXjSaZxv466RyWoa+pLCJCyPDt5nzAEz
hbacWYOV2hneUyhL2zxLQFLMbUhNVHZoozymOG9onuKnqJ/ile56C9BlmZMHUGkBMBZv0vzEoeU8
MDFqTkbodycQ5kSWQaRJ+c65WDiy1Ljx8tpizUjwPJXVcOdiDeY4EgvowfBkcp80QEtxxngOeQW9
JglGC8PE9BO5+ZvFUb3Pxwy0aGaIredk8oXGA2NpmC8W1Vw7zQtbGx7xHLoQTaw6jB9lFvpcYRZY
Ui3GBL56IbGVzlFwr5OEy8o4lAvDB+DNsEu8TB9G05Z7J8rEPinDjlNpLG5Css2ONMXhJ0N9ccMV
cLIYpTtgSDhYs4MKTX+HoTr6ZhX+8tFgEEsGKC3meNWklWpXsp2m2xQf5AW3Wo/u0Tb3Y5h397Bn
mBjpKWB55I0pJJXU5sHCQmuvJ5KyER65XAgI8EZiP2KqVF48rykn+LzlHOEq5iTk0JgPUV8Uz5I8
ofU84xZDEdVc8rrAm9+XQwe5hA33ZWJqSB+b9tvUZMLCWxy0N+VghPdz0jeHVPjuUYYNNVQ0u0R/
NiTgQUONsXiXof81OG0HCA9O0DYPbE4gjk3zHRUXHlhcHtwy7vWSpIJtBF/krIiD/u6ZdOlc69nE
rYLS9d8zS00kgzCISADl7gyumI8umvb+3YJvx1dfQ7u3pe1/ZEkauFuEpWG5XAvKYh1Ubp+vjBku
5DabMnSMZFd5LMBFFxMXXOXQ4OmFRzRqAJy2Jv4flxxrO+uosirkgbjaeAZJ3XMf1OpQ1OvRdTe0
Zv5uMKHcr0aPwA0k+p18tvzK+Uh1aj8gP12mpWw7WZk4TNwsQ+PzbZs6ehGQszaZh8RzRQMWXhK/
KW80+oGZDrzpgfbyZe9wYNoOJks3XqCxlQHZP576R8RFmgOlsa/nEV8X/Oh2X3kQAbAutXxPhIRk
K+ycEO9Q39SI8d8nL29vkmicWGXCS3xtnQ7ChpWNH1z7CXrsmRlgJGeTl3KAwBGynvCe4cVO3Tey
dfUeHKpcE5TaHbppyVukIDh2gPuu8FUNVyLP2our3YWYYGTk0mdZrn9MA2OIHd8ZNFN2taBYGwpI
DNN5S+CJQqm8HT0Uc0jEgmMKr49osAAvCnQU6zKbUnorVY3jiwIY5O3pe+bHKrPaVel1+VMjK2/t
l4axGZssuB9CCdo8g3cfxi1ADJkJtZ09ksZMv4sfGx3Lnaf64RYIuLnVtdEdTcK4iYcimpdJuEmG
EUBQx9iNQCsoDzEHr0URQvgtIYVt+hE40xUBmBNg1ygkahfrcr9cRC3F9SiAdL8qlMEKL8jJ/2wy
31/XRjQi/awHMvgQgHOh4aUzDhA4goPPzJRcv97ZzTUmcLuxkh/GiDGGeLGifEm6GfeQ2aIsGHHT
H4JaUlJWCcq5pC7BSfxv6r6rt3Gly/YX8QNzeGWUKFKyZFkOL4TtbjPnzF8/iz4zA7mOKAIe3IeL
fmt0s1Rp165dKwCCUE80JDPQ2T8ggIPGlbAlJHrp4Q8vtd4WOVjypymrGPJkEvc4SWP0CBfR9ClI
QPhnIRl3EiY8ajJI0+xaKrg/MK5jXhqfC8CapX2uxqkOX0mB6qDcAp7BCBAXG0GpPBWQLeZhB9Yg
jdg7lolwlhNJgpQQn30GAhhvgFdTJ/STw8tmID6JPcqZNdSENu0koy7ajSzv1hLNGUD4+SVga8CG
QDORRWwKmOozRLAFGTorwVMPIMMOk98GgWdEdmQOEDeFaalXJUf8POUvFeIilABJfRa9Djh4pcxd
JesjrHtAZKFai5wr8XgIe4FzokEuEeLafjaBft5L5xy2d6jzlR5Ow7Gqkd9UEp5TQz+SIH6gFK4v
SaCuyjjWAxpFYRijNjve78FyHAGH19OhgooKE2S7lBLqfR+WzEMGYXh94kbWlsJC/mRCH8/qSuiz
DwBLQqOpiCA+x6Icq+XwBjFqhoL66zCTMeqs1vmoHI5IQKGPBxtvLQ3AuKVxLYUFjMJZYTbNJgRw
czBrrCjUsGNf3kGFWzQmsG2gWhBKswgcJFN1JixB/lKKdAsTew9CEGV1ScZe+lMrg2JDarDfKz1E
/AS4qJ9phY0PQ9oxJgQtYeKLxLh6EaayfZGhuge9W3BEtvCdna3sEVglDm//mZCIJ4BjoeMaZ3B6
ruTYCetIONUK18MJIs627Yw+8JpgugC9kG+aASoowE7SJy8PB2QrjTwzPPCc7FIAOOPUYWQPqKTe
G55lGPyFBuphLOJdKT7REEeGcCDb8XiH8iHlJAPKhjyoSkE/yytJhpFyDjpeiSoMtOjBXnobWh/Z
fB5VoT4NEOoyBDxpQejXB2AVpPpUNpCCApdRwHcemqAeVJJCFOJ83BleQACt8W5VwkUgy7zyteaS
GmaCJejiMEXEv+Q46GEE0rmUleKpEKDJNTVK/AA9SsGHX2KUnooQ1ElqKGjQmTtReC4rSFYBFwJ6
7Y6tsHlA58MbDtheLX0CQXgEDwvqc536/+TR/P8j4CPL4f0YCNEF2OP5HWKzP9/B5//wzzs4w7L/
oWlJoCWO5VkGj9f/8w7OMMJ/FKDucbdFAxzN4//89zs4K/6HA50F79+AIoocK+Od+r/fwVn6P4Is
KIALyjLElgSF/7++g8vzO/zPx9yU5hoG0uGJ2x891gotnD3De/p4NQo3Xr9nqCT5yD5/nHj8HkJP
8aD6nbgD7MagYgA/5dZC1Tf8BH75fhP87SZY4jGaB/tj9FCxd6nmSFHPTefe/y4z/8Ybv33GQfyA
fyoArEYcfvsU6BSnJamWQB8GLqOViUIx5BLk7B808T9r5cYoLTY1YxSukKZJGUJGAhRhF/yEfDLA
XUUlJPjgGCvErRnMem5lsJh5Vm91agaiXrU0lKEAYRN0CjKCw7l7gCHHnJUfmrf60L3VH/fHbmlO
sNCvW2FxQqLQiP6MuJly2Z4qgRL+3111a6TYhd8/t3j1+yFkJ7FcMRscf8UAKnFaCOEGlTux0H0O
tcoO/rab+03N6+fWSM2g16uWBrmaX6HQEhRYJnnb7sVX9gw7pOldWIGGMD/xs/9AQ7A72LmTV03E
JYVtHaEJ/334zD7jL1QTjtQpFDQQZeTPxmVWWlrqC7HHqbyHzQ2Aai4sKupLdaZO9AHFK8rKD/cH
a2nCiX0OjEKeBXNPAgFXwOjY0ysBZGmMmLlLV2PkKeCPApqawIVIzfcAnIoCGFFaCwnJr/GM55JI
0L1nf6UfP/HY/zsjDLHncxqXfCAoYncCGy7u4GtQaRm2Sj+d7g/UvANurCqG2OkAxwmdB505F3Sm
zPK7PAcew6dtMYEE2O+aILY4AMCcJ/EBmkBRplLeAG1RULn93ceJnY0MF7BWKG/i3fwQe04dQ5Sz
qtT7H1+Kgwyxu4EgEHkgQLHnPimIqncq6CTJM/spHb0XYCrvtzIP9a0p4H6uqCDiKKWaYsT1z+7M
fBRf3ovyy8OIIXZ0wzWon0NdzG1GEQ7j3fCMW//KgbSwx75D+tVOoJMwjrkG306Uz3jas975/ngs
rXli73JRi1dIXMzcqAc7f1TA46dlRVGDAUK+EAo37zezkArQxEZWUNHLZB8rB8h55oygjZd0qcLr
LCqTKzO71ASxe7Nygqco7i5IBbQ632Um/aBkO5jvrMzA9zq8sXRoYvd2qCzBSxF9aEFV2+Nh7AEa
Z7BzeOM0/1XeaCBapyt7YSFk08Qubqgq86XvQPHFG9QeuKKvwlX00bo/GwubgCb2cQPTrH8+3+Lz
0waeBWZwvP/phXVKE5vYS3lo0gzYxCXDfxYFjuoqWllDC0v1m4hytQVGSCD3c/XbrXAogz1Q84kJ
e2vkTM3KsC/9eGIDs03aMCOg425Zo6YIJkTNGPeHZekko4lDGE8S7JhIU+wGFHB6LB4FN2Kp4HpX
Z4ohjFDxyFLAUMSmwTs8nruNLqvgyNGyqZ0nTW4zEKlZ+y23c1tGIroptm2eVP0UuSBHxHv6CRgm
yBRQx+EJEeBXS4yRiP6WPYq5QdJLTjbwcHbGGy2eXkeVo2sDbPtH6GhHK925vZgZiYhgCpCERcWO
kuOBztqWMaQ7i7/JkFiTMm0mIVtZ2EvhhWgGIMy84Yp5bcwKt2rw4j8JlRrjPr+2+ubd9+/4wihE
jGwxxVMgKrELxyFoVlTbMnqHv8TK2r79+xmFCI9tAiusIsPXhyK08uG95R486quW36HlpWN5rkTh
hTsGOHw/D9gamptyCXSfC+seSYHEA14Jgd1Q20/vBcWuYYKt18rM3w4IjEJESckLijajmNTNoQ+w
BZvHaGN4owIuqk0wkf3lwM3TdRV2Mrh5c2yPVnjXF9RWBi9XjR9oyADm+v3gcDvsMLjJ/2iBb1o4
gIODDE36SwClvn74h76wfLWcd9utJUVkO5nYewJkK1J3PAJuDPiy+DeFyg8c/qD8n2gipYFsfb8T
S6uXCCrAr9Qel5VIrNhGa6V3MLEbeaUfSwNEBJMpKqkyknCYND0MINIvabTv/+ilFURsaokZgyqN
09SVUjzwDi4LBjJwgEp3/tX35X9t6WDqgPzAzFZ4gJzsit2EwHdC0mdlcS50QCZ2dQCjngoAmtht
BhSuK6bSipoy4O++FzL2cr8T3/nrjVUkE1uaYxBgZdg8uizowjABLoLxxMCZ8wTlyVBrcvj/Tb4y
bmqgY40WR4vRepDaxoMOBcZT1+/u/46FVSAR2wQydpD6rdLIFUM5fuqaoHPmq872/tcX1q9EbJUi
hCgekA6RC79y0HxTqJfoEJKH9ggCpr8yXbfzOkYmIlZGVX00BWXswppCTHUalHtfnaskg162KuQj
f9WXmT59HbIECK4G/ZxsNOzFLx0p3Hb8yiQsDJNMTMIEO0uq76nI9YFNo5Rjz/3J28f7P3vhJJeJ
KQgSucHzYZa7jYdyIfRCQGps+tTyKeWVjgDSKKRK/l24kolw1cRVWgCalbt0PXofmRzQiAGNfxD6
lF9pYuFCC/7Tz2kY8eAAuwwsWOCOqwroKnhUaVDzhoJwS9keXlnLlQlfWldEHIPDbQfHeLTUQd6q
s6o/wK5FkJyGrnmodX/vT8/C1EtEMCtKOihSvKu4IqBBLGelAN8L7UrtZaEHEhHIgMOJ5RIQJhfq
Y/Btj2AZAuHLGmRCYCHUYKULS60QkayXhIZiOrSSXmZbOIh9jLoH8lemocAA3ZrfDRSxy5OsKfkk
AzhH9vZJ+9BwNtCb9z+9tKbmV4Trre2xeDuHeUTkCgmAcvUxCS/SsKNGPCTVL7MrYwmVIy5fOXgX
plwkphyccx8ORCHY+zBrDrkCjoZQVhq/7ndm6evEnBcjB0V2iZscFu5pHV5iK569SL28Mg3zZ24c
WyIx2bIEMFdVsoPjMzbk7nMf2BrAl3Z5YECD9nddIKa6gp0KWB7M4AT1uakfQ+lz8lfW6tLPJ2Za
hAqCH1H4NLS/UzzZsYYMc62TzGs9vTJCCyeqSATzoZPkic0xQl38lhRb+Mn+8sNEJKfTAeifDB8e
wB5p4sdmPN8f73lcb80p+3P5twJ0drx5UMREpzlzZKBWrWbDys9e+joRsAHrESN68EeAt904ttgB
9QUrrH93dIpEkM7ScfAVAJEcjztCa89vobn3eX9YFnaSQOxTLhu5rhlAVBglEPficQdrxw1el1fS
5KXPExs1zbwcVJgOn28dCjlmTL0qw8vvfjqxSzumj6kJqgEOE7/RKAmWzcbvL7/7NrE7686DAjKH
3y1XtVrGIHLKuMNVK3t/IV0RiA0KPg4gPMKA3dODJ8LTylsjpRZTKAdhKkwuzp/v92Ip5gvENuWg
Mj677mHRj2wJzzkZuBRRPPi0sBOl3AHfa+/B5EaFN4vOQo59JX9Z6h+xiWWprQDmCkaHBtdK5IDd
5fUY4ta590TF7EojC4UxRiB2dFiBX5ODjejAhDmECF8I8t8oglhZIb2Yggxud5NMOWIRxBCFDXwn
k1qYcIQeDxgL9J4jYFBXljm3EHIFYv9LUirnYtCODggD1HaKK7h5i+EwfJSlzLt9Bq3GCpUFSJ2h
VEdLIYSyaMiU4AE91PkKjiA8w5bQWgigBwvTQB0CU8MGMt6zstYk6w3AF699CT4gG0TCIQ1iaNbH
Ra0VEKjSRUg1byeh9+0E2egO8XMwOXCOXB9Sp6/g8EAz3KdAdgo50dfDSYHGKHQ/vhiuqgBIByzo
JEFA9uv+olsIhd/s76uqh+JlQpBTCeekHJRO/KBjtbHxKxfandQGJhLNyiZaCi1EUOToEXzVBCBA
KResiX4HfAnMrZWwuHRzJbnq1DTGNBT2JqeEmD7f8xo/PoEkAyY5sFn0Kz2WUC2DTA2EKFKg8IaV
uLNUBJulra6zNDiwNAAIyrRTjoeQDQ2BfxmSTFOgsdjGx0LcdtQfGSoz/LiSqDFL80WE0YJWCgXI
O9rBeyVYA2f5iJ3qOcoROFaHsSkLHm8H6uyt5aHzlrhxEPPz77haH4BAs+ngoT1/P16ih/zC6cUG
7OrpPT4U1v01yM4B7lYjRISNGVEpaqVkHaj78n84cEaNAssd3JD5ilApUFaEQYCFo09Wq2gA8A0+
JLZXlS0AxlCghPhspYKoAeuROmVUeYpDM+B6OJIB6mqA9gOHS5FpjFAQEyOo5OzEw/wSZQU54tZA
FwsxhSeC91Q0xRDTJe0MTntKTH8rbuqHX6YUPBGiYz4CEh/oSadV9kn02sD0KXq4P/jM97vWrdEn
omHfC1IzgdjtyA0VH+WiYwwv4wH19LtMVwRgEXWoY8+uV8ADtnn4Kcm+tCnhIbJJGoimVa0Eudch
Ya2EG+O9GADpKwuiUXIlrbYM3HwyBkYMfitnRhfCv4OhQJqqC/D2ijoGqlkKFF3u4O7aCYFiJ0MA
oa04hKR2Av0B8AtaC8qK0qaKYfUFFjvkdmPwMnA0eM9x57HbIBqitwgGUFoPu44naBPDRCRDSJ+O
E4RozAm8fIMKBx8QZ4gD+k0ym4HQ8haQPX5DgV4BO8UMJnYVQi/ckiJNyVvYh4ysbxVRD0eQoEm3
wAz6JtzMKjfNoUkFMP34BHRpvBN5qXiEFzz0JIcqfwmKqbHwMyFck7f137YPa8OL+NSC+hK8WuUA
aEfIJHEb8NlrHIQDawARXjgiWBwGdDYEkxZzGBdOVWpAO10wgrwQbZkJUzCY80kfqxFvhX7Y75AC
0Ds+hguhICAKgBkOrwGvBVRzhMNExcf8ewRxhj0dsMlGCuGpBqO3xGiGYgCPoB3OYDmMmlJGIXwK
gFhsGgrq4GnP6dMsiX9/fS0FLCLwe8iVlHbsRmfEa7wmQKNyVoYsIOQNlG2Zssf7zUD872YM4YjU
mEEMYUDoGB0A0PV4d4DrnDNqoL3sYxf6HiY8mjQgVfVcg46agTuiSpuDti91xVKOpfkI46ntaDxW
mry3oXOgtjvKvP/TFo6+7yzkKoTWTZ3jgKJw24gKGNS91VByU/rt7z5OnAcy3WYtLIWQygA1AyEV
BYhzEMhXsraln05E/4ySROSGQGaPNIyc2u5Djvx9Paa/uylxRNwHr572sioZHRmyMQObfjVevQdE
dmXpsUtrgojJigyOH2xzJ0e2wp0AexM32TGbeNeGWvbAbBpjepc/EbGfxOfG7R9Zp978blaIeN1X
FHQt43pyEliMF/Btyfxjmrzc//hSDsARqTRw9y2eA6rJGW1ArE3IBBuUhicedIgxvqg/OPzsbGUF
sPM+vXE6kMjRzheSAAjkyREtz2ov2bZyag0+whvvUXnKNp0tw0kR9u8uQuw2Wml1KaEjIaV1S6VN
3aJV2fI3oPGroEZoisXqnA131JWNuTSQJKo0pLmwHOIOahY7z2a/sjNMaGxJG81kDw23Y36Gqu9j
9LQybQsjSUJNfTj1wOAQzJQhBM2Reh3H7VQ/sNW+EEKNpmpz8GVdYlcyt4WtyxKBwc86eE1UaK1h
IxhwsgeIhTjpwK/kbAth/Vvr9CqohRV8UqUSa3ACB8jI5KFBhSYSt0VUDJB+gFHp/VFbSKtmVbHr
/LMe5D6IAmzhHBqjERTmqvIxhSlVCAoTzR6yNQWvpVT+Oze96hBiUZ55XY7xGpJZg96rLSqChW0S
pdC6aRUITgetqIJG5VtKmHjPRUj7FgyF+9P9ni5c/6F8+7OrOHyTnm0pxuEO3lOht+/MBk40UEPZ
r0Eovuu5/97M4Nb/bIIdmTKfKp91JlMxuU1slypYx2qngsRuUepZdmQdwgi2aNdaYCpW4KuUlumF
KdqBLuqyGuueCm7qJt7A6VgNdHCSVBi5aaEG81L1nTPgRGTBmlJTDj1O0sQCdAK6ih5SHks2lG1i
tZt2FxiymRhrcLxvlOi/e8WwRLQNFdilwR5wclrN39AateuNYgurViPVRB3mLe+MBoykVmm9urIq
l1Y/GYHHPOvgqguSWf05MQ1UTDjcKiF/OTzeXwzfsfxWn4ikXOk7oPUyeXRSo3yjDfn1s972+hZE
xIuZ2tIOTEMVPnCGvMnUBxq9Y/VPBmMPw+GP+AO6pH/u/5CFVcl8nwtX+6L0aWAHI/wQ+HvCYeq9
NTsj1dlnEeH+d02Q6F+xKxq4lkijU7OvfXTuxLcIjsVUs4M8oEqnR6hkdj2v3m9tXuo3BpYE/0Yd
dOQGQcDAtu9Tvs0j+D8LB2go4ZVu7fl3IfaS+F/osPHg1iIp61unhyhwQu15+ALf78DS0vg+za5m
JJMyBWaS6EFlghhoRJqgdjoo8jr0MfRG73RwfTUIK+tgRGv+Fk5qW1G34i30aLXCxmGtNlqycgws
9ZQIz+C00FkyDpMT+vJ5THEPgkN2mPJr5Y6FDI7ECueMJzOzWoaTRpM9tBBRgwtngsuwitPNEDpo
qdEAWoBLeYFC1qdICSu548IO/y5jXg1yDPWp2A/QsIjAP/zNswMTuoX39/4cLlU8vvOeq8+zijhN
aSeiGurURuP0p9otLZgSZDtoPW0UV3wpH6INBD+0VmUtvGLq4OibzNqdf74U3doERHQB41/JIQeA
ku9RtKNX2UqsyGW2jB7b3S45gM4+8waUY/qH342/S/a/A8xVl0ulA/VOYUanCZ00OEJcDZZX3sqm
WEoYSeAxfHcgPZTjZPNc6jHbfkT6w/jZwVwW/tcrQf97+94YNVIqPpxQgp7mNuDZYTW6opbafALC
nA13S+T5KhLvp/sLZGmTkyBkKmBqCbrgjAMXyS0URKwLY/qb1kDlXwu0GKdzakzqXwaTVOuFAYdd
qzQa/WkwCovR6m2grpxE34HxVq/nHXI1bwXKajloy4zDHCanN0SL14pDqcFaWYWjH8y4+610hAqh
G60BsBdyPhK2zCh00VRzi5WensavCRXHwgj0B1FltFKHJacOxWnV16u1BheiDAlmDkuIAnbg6TgK
ozbn4VHadM/UX1FRGTemkMbcn9OlqxQJbJYqCoIoHZqJtuAoD06+S6zB7LacXrshryYmFFIUDbYp
2/GBMRJIcX+stLw0ouzPOZTBSBHhI8A4nR4bqa2YkHO3ErMwM122JmR2ohqcxi2ox3rpNFrgNha9
Ex5G6w1gnJUlvRBzSGQ0C2p/Ai4yg0rF37A9DCJkcaFS7h2kyOrGTQ4Pvfu9nc+eWwuWqDjlKONB
LQsNFeGTCHG7vN919LQWaG6vFZpE7/qxKMUD72GtKO90/VfuIF8vIEGDySOU5pUPBjo9HdTHBBT7
7vfnmyn27w7RJP4VqkRVzM8jVyEEdE5rtNaEHRFbNCpZnq641T584F8qDcwsS7RkLTTvt/ydUtxq
eR7iq70PDHvWFxNahqLhe3+atv3X4Egb8ZH+zM8AL5vTpX1M/t5v7fYipUl4LPSF4KrAzwvEn1Sl
PLVNDrFK08s/Ui6Az+G4Mp4LEY1WyPsCVXJQW0ND5QDX2C3wph5zlKrHiDFjSMfgWoeXBZWGpkeS
7Ef/JKPGwm2ZZksLmzJavbbcrgeAAP9zcOHBmdP5HHVqaLdXuqgpp+ICG09Yfbvhypl1O42B18rP
NookDORovvBJKXSvivAtBLyuzmOdg4Do/Wm7nVDTCrHd4P0AN+q5G336WAwXkXocoXdSe7tgXLsg
3A4d4CX97AWX4pWygysELniCmRxKizFhbWXAENZ4xt3HgpmWCQVtu96trUVuYeBIwG0z1pEs9miy
gd6bCt1lE/IvOq2WRrWF/9Qp0WvNN2tD1CDMYwLSZEQIpjiiqndWz01PpQ+CO+xQY4aJsU6vTOdC
CgKlqZ8j0YPK/08QbcxSnUN3beFafg61QqVxDYd1k06ZfwLjV1NLwlgjhZUnBWrXDpyu58u0Ct+X
lcNw4V5Jk9jVoA0n+IfN31b2ubRnMojnwnS828ajCC90QKxOMZSw73dkaQHxP4etowp4cs8nr2gL
zrRDsdmINpMrrV1Tbh85NIloTWELhuQW35ctPJ7oEM8z4SWjcXYF1nWsZ3ZgCCtL4PtB40ZMJhGt
PBdOTfTPWU4bmYnnxguEeWxGnZxiG24AZDZ4C0q8sVFfGBRphq/cgX6imTqD0Vgb0AO2rC5ZrIl7
qdFvgq1vSisbdWmYiWjD9nQrsqAWOvKR0c+Dyh88tLEG5SV8lP6Ht0vLRKTxvXqUq/mAAHTAEu3z
aUL1aVBPcKTEzZcxD9CcPPiarEIGU6+NC0xntDUOygIrkCZRsTRXeN0wx6Bc7Q0o3tm5thWOBqsn
xuPa+H2Xt2/MLYmOFWXfq8T5htHoPa71kcVa9HHQIf0Kx6NNr4eaZIgoAsG2SOVxv4+1v69PeJ41
wfjeialabu7vl4WjWCLCjNixsGFP8TugjBhGH3X3DmU2KK0anlioUna638rimBJXiyZTRmVKMKbK
I8RnJUgU7yF3qgGmIb7QqNz5D/Hhd0x/CHT8DAGxN2QRvLNRXS07LQotGZKkEIZLB0h+1jtGFiA8
xKyEm+/K4615JOIN3yoyvEnRWLhvtrwt6JCldmQbImH4k54zNbR4FYn+Q7yFfx0qloourcSHpcBK
EhxYvxK7aj65ODPe0MZfyeoMxaK2qwFoIdiRtEIocvesEqMBcET8fXjhzPJU6DCRsWDCrVdbyPW9
Jw/MDsfFhXJhLWyFT4PWXRQb0jh7X4v13vRdySq3+eNabFiIPCQNUUw7Ja3mRJWRe02SDhAHGyC/
27QPbP0hVi9iMq6ciUu9J4IQjVcCqWgEpMTgczDgvEkQjpSEtZWzkHeQSGxPErKUjkTkphdIOof7
du9dSjc6xDju9fZcbWpnssMtvBy+6g27KWzW9K1Wb54C3Njub8uFsRTnoHCV9A9DX0GNAT8hB5NV
F6oadeaGfZkyULgV2bdwJdBSyEzDyTe63G9yqddEvIGZfCKGiozILj4m9b7BA7z3BzJyv5szkYgz
0wRfjIHD56cI7mCsrPXUU8+scbMWVoQ4//3VeAlDUzeQ8WIcSjjJ1Rs8SEroxtwfmO+nyBuRhIRu
+1IGsjv01R3hMzyxe2bLmSwOhm0E/xAjO3OsKp4FVz7Aze0JlVE8zhSoIuxLnPtG4+YmpAztaKUm
unQdFImLExdG00S1GMf+C3ocLooY3Ev0AE+6yRoqtfji7OJU7YOjuHZALJxDIvtzaCX4lEJjcp64
T+plOgsAmeMl509kFu8dIBwH+MsGkzpuucd+y3+UzyuDPvfn1qATeQzAqMkUyhj0Q/eYn5p589VP
yaHX0+30pdj+Y2bBG5nd5UYMqiUCX3konvKVs3fhJZIm8eMNFcXQTZ+nHKr0aMb1T4UZu/wj/QL6
NrOy5RZWLQklF+C0CylgWOZJ0gdTxlosfYK2trJslz5OhJAcsubDKOHjgF0Y8TlcmRhuPj9vTIxA
xIlkrHlKgt2H09rQUcNagGJpGILcHoC2slNO3a61mB0LDR/KDR8onT/Ci3YXvBVHJL0gc4umAHjV
S2OnbnUYDA9Seys95hdu8wIRY5JM9KEEgp+GBeMEEXSX4QoOiCY86nbsQ/pW8ioOe60/0M/es2Q3
oD8Vl3ArnPp+Ax0oCMvBlaOA8o0WusMXd0lqtbDlD7j19s+wMGB3wXENdrOUZpKIdqGr+wbIR8bJ
tsoLYHc0nPzUybNiAbyZzVRsKLzooiC5oQBYK04ZSgaF6r/6UAhujXHHGXWplw2O+xHsDEmT9PDA
Pdzfe0s3XBIED5+dgC9rnD6jEW5EbVLh5qQlpmB5qqj/5bT6EBihuZboLkCEaIEIadQY1vIAcKgD
5WgjRD1tMgMTxiamqD8UKqcBPqoqumh3OsKtu/aUsFAKpkk0fNkrkCTP0axoQXFzGxq5Vqvzux3k
PLXg/f0dFvXGZMwXtGIlMVzak0RQq9i8FPoEC7RJXzNI7oRlYCar16OFE1wg0iKpj8rC60vkLYXG
mKImb3GAw1jkpOyznXJk9c7trFSv1vDkzEKMJiHfhRjQTNvXyPg+eV4tCp36gOFY9djYbGtB8NLT
JrhIrgSeBYgBTQK9hx5eJfWI1iqz00cj3kSIyM2m+6AMfvsZneYHl8Rid9S5Wa0PLkzYLBd4nVck
kNWYCglD2rPjGdrbl6Ll/pYSLhBd+VgG2V7oa4uRgz3fl4afTKe0jgy/gs9BPJ4iiV9hbC7MLIkA
h+Rsm7dhg4R34gwI06olziVIFqoi+K0rm36pq/PfX6VQfNoHkKppGYe3RqPeDztmFz36wJwwtmg2
VuRr4y6z7je2tOVJpHbI51DUnxvrzNweNtUhtUs70oGS2ne7btcYud4f5E1kBDaEfvpdtMaWW1yz
RLCZGgj9ejlmFPfdQ/5e2v2Tf5SM5F1+mS7dW7yyWpdGk8iaJqCLe07OUIZheyNjUB/IUTDI1wAI
8/q7cQh/I3CvJmvoWIotqQL5Lu51JQRlIpiYXhTW7qI1VRlmqQtEOOmoQUyZAG1UDxyIQoBuotTl
v0mnbDPY7Cf3LsMQmF/FGy40R4KHxTZJhAF2IU7pHwVoTAtNqHOwq7+/4hayFhIALE5sR4nBvJGp
vQwoVNetgVmWnjJmGdLrjcPAZA2+kxinXqMO0MY2Jh1MJDPB4+xoFlaov0qarw3G2nvCQkL+XS6/
mvuij+qwpDBQigon7324lVXqwTvdH6eljxNRADLaY++N6AyHN29FPTdq6axRYJfKIt8p5dUv52Wq
FRIaH29QoB338BxTo81gsDjd7//6xRaI3Q1zKH8c559fGrgvqL4VmewWkA5LXhmfpYfAb7DAVR8A
danLdJ5t3gJO2km2gZbosj5pCvIUEbgfXMU6FW4bu+Ip2cQ6/byWsCx2jsgeRqTeMcPQc+e8Y7yZ
A2WI+vbg9itBa2nyiR0PUSSgbQYG88OwgGv3SaoCQlWqucTVpidmEEsWUuGFFnll87sJI+G/sIjo
+9KbcNHiDCU/wwcJEHpBLXZDZAe7YOXWvBBbSNjvkHEwBoDfq8P1hVGUip0X8raA/MH9XiwtChLo
W8YsHEFZzEyyRdW/Pzbb1Oaeh02rx05lwAZpA1d5TbCT9wzZJGzwzmvl6qVcnQQBlxX0Ysp5UeSX
yYnfOB26+IkpuZPlPcJ1CXBP3Gf2jRW+rukLLl2OSTwwnOllmKlgNDs4HPWjr48Qz4WBuMowR7Z0
8vgUKM95Gmnc9HR/gBcWJgkMjikF5i8D0oV2hG98QKs9RxlxdGLKTIf1p6qkyco5sbRSiADi9XzX
p3NLlIKJpOD+Kb4xeJC+34+FU4jUoWXTJopbmNE7EvXRdZdI4lY+vLgMiNiQlKBdyXmPZQCDD6N7
kQ6sHZ8aQHDj7XQMLt5js69hXvaem/e7spSOk6DUAea8kd+ixcGkL+2l3fs2t0cRTBeM3IGjk859
igBCZSdaXxPmXHqs+P4tV8E3h1h9GffRPH4u8yG4PThCkepvAzi+q/A4MxUHrxUrNdiFRUeiVGFJ
jGdQGo2NRglNQFUwBCCG/q4V1hbWwvdMXvclkmqZihLUZxTPDCvaDOCEfH9uFhbxd+3w6tOQpI3b
vPbxaS5XE6VVlfiZG473P75Qmv5OF68+7on+QMsxRTtdC44ePF/w8AljMxgAPayN/NLvn4fsqgnF
K3sZSrqg9ILk14yXEcZ/YbqWCi7kzt83g6uvMyw8ZIWZyInHmSf+oXLL1XvN0hFNYkolJQ4pGGjj
24508pzuOXdyk/7wv1ZFaRaugt9B+frXgy4YFCWGfzoMB++924J7mzyIT/3Jt/teZawhVqHHB0Ui
8eP+hC+NF5EVwB+Tp0sGfULRu/9KHjvbS7Q18feFj5OYUd6v6AH+FijCHNt9cEHRh3q9/7MXti+J
FJX8aGphho1kZjunME+MlWzaj1Xdr4XtS4JD4QyfF0mq0A6bPXrcZ5Kv6dEuLH5SjzaSmSSgCvzu
2hg+kl2wek+Zj4Ibd0Z6bvBq5YgQE4O8XMg49CU4c5sG2clg1JB+dsFbXTuHFpYnCeMc66mEsVs3
oxxRDwaiH5IL3h/6QarVyZ6gqgDHbrV+7u3eFtcaXZpp4szOa7GVakiYObA+LWBXHOlxV7pT3T9y
RX2qvEYTYWP62x6yxDDWiiLCNAdFLyABoXBkSyZkBnYhiqONRr3Su+bYWKv6sUv7gzzXK4WJhAyn
RLDljfJJ2kkvwza22QKGNnhqgnBXsCsPSb+Rcadd07RbCPE0seODgp14KJAgCZIpWLQ2JjySja4/
e9SkVo0AtyJJbbrz/X16c8VAiXX+EVfLMgXNnYcnE2av2LehCQ/TgubUuhv0+9//zoT/te7RwLxs
rhrAO4jcgw2C5BFIMUhV26wVo2LonYtd6+ChThuNwGzsYC9u+k27ofRQV3QeEM41+4GboQI/YJ7b
qx+QpfCaha4LYhysgbpZ3WMtIfpmgN7q2zyoV5/O065SYICG2GwXQKML4CWFdnPOHuAqbTG2cARx
7FADNgZfYY0G8UQ0Qz0AlgzQq4u8qw0oIW7XCtBL/SQCjERxtVLAAc9JEjj3YDXGwkpCc5urgSGc
m7zqZwMvOA5+3oBtO2AHmsN/cfYlPZLiULf/5e0tAQYMi7dhiDkiI+fM2qCszCoDBoPBjL/+O9F6
i358GRlSSy11d6kbB8b3+g7nnuMH1QNb+UDeNvthNQb1E4IdpODuefzL38eP7K7Nw+alPf98hr61
Qiy/8DC16hLWQrDskAwRKtyTH+rugecBZiF/XuDa1i2cSmco7egSWyf0s4Z+Ujt+/vzga7984T8m
4pLGJ9g4r/nEFEGgmifP3gzz1i82P6/wfTqIzVl4C5v0szlVcPnuvXigrxhjDOqjEaHhEHz9vMS3
VyLolBcuYtKS9UaLFS6VNUCeb/zy7yFCeO7CM1hM+aDawHPN1Uu/wgsc9ZNa5w/Z0fkN6rBtdUg3
1bZcoQTdrHmYn8ybQLrvh2Ww9sIptIWyqiLFpSVqLw+N2Trlmj9Th64hoLUaElSQEhpBLDGaW2Cw
5+aQoJr8835eOW1LTGlBhDHaHlzuNHivIq3irOhvZAdXvPkSUlomDubuHAc1qm6EoVTdVkMAWdcQ
Ry0h5/3z77/m0pfMqGXNwZbSYBUzsp/nrfVsiKBcJ2f6eiHgQYsLWKsJWFxodcI37PLLx1v/kgiJ
bxXgrx3JhUcYEhTL8kurmWZlULkHXbwSeSsEvJy/b7z6El4Kwee5ciUezogXT6z6ABVVNIDcRXpe
5GbNfvbN/zR3g3O4cBA9Nz1ijKgf1RguAnvbudxYZ8Cq3L1+vjnkf3Fj373QwkV00nNSfamPudK/
d6ClWXfNhvnjH6MRpyLlF1XdUgVcNHfmBKVKkq3K0f9vznuJGgVTWz4aAxYHRXrzCInqBMqvvzt2
4zBeOQlLvGgGkjGLeGBnIvkvCmF5goZS958Q2iB4X3iJ2c0tR9p4+JBvnSQqn/sd3Zkxsr8RRf+f
remKybJFDEEkY9yCWz+UE4+1I74Ug6g567ajb9/CUF3bpMuf/+v+zqVplIYtkHsITM6V71BHD4zh
hjv7vqeHXVpEB0nTKmfO0REBZDduH7pjefyjA0ycR96mP6a3TOVi29+c4iWqsxuLnEA5/dK07Fcs
gGjo1tyU23yVrFBa889F+PMH+b6jhPdZRAOW12iojKco5oErLUSwY7/IPXTNMUB8Kez6Ybae4zQW
IPt/ZzfS5St3whK9yRQDSZKFapemHFjDk8cefn6ba59+afugHEpA1GhAnULGrf9FUJNKnRsGcuVX
L6GagwXdVii4oH0wvhLyJtPHn3/0tSO1BGBOk4ESETSSD8NuvPN24gjeLRsiNAWOlfHqn6cbu/Nt
qgVZhYWBF+3sO3WNdYyweXR3f/qd3PXrfP3za1zZ+yXoskldkhkDwkreu+uydGLP6w7pcCuAurpL
C7OWqifad/HrMYSzrg/go9jTUx9i4ubCM4E79+fX+Kez8I3lLRGY4M2FlVzwD3ILMdW12JGYx+DI
f7cjAITWRh40e2vL1vwRQ9TP7Ey2qR9MyMP97c+/4IqPXKIuIT/qZ+BnQ55lFHudT2E7otDe+Y+s
dG8scS0iXAItB9uwLt3FywCLvYOXxEvawQHScZhlcm4tcs1gFtd9MzvCYyN2kmzaIPlnoTLsdxhV
ATPBFIm7WxCP70uhONkLuwdsBjiLy+t0mFNuQxVeOE4wTxDeurcuJvLNoViiJ/vZdtJJzzCdDJx0
3mmEBqsFEYHBjzsgU3/+8Ffs01mkCDOZITNmYRHdxpcSRTCj4Z6dm/vy9ecFrpjoEk7pVFVPxIQF
qmJXoMbdqz+pev752dfscwmITP1Sq8nEw1W91+VdZQJfRz5z+zkBRMrlJ6va1dZTCdV1DOe24u3n
Zb9vh5r+EtvoV7w14NnwZaDde2d2kCPH8BrCl02zBbpvj2ZoDOH5ZiNfAB7e6ZdmLZ5uIaSvbegi
GKjomE4DR7hX1Ec9f/nVFLj5089vdu3Zi6hfNZadQbcaEYD113H/dgwTQuMt07zc7t+d58uf/ytG
mpKMl/WAh8+PfUT21cmKs/u1uXacAIDu+Oc3uGY0C/t3kqTkgmER0AuBO2G+H4+3QNPf4+Tx2RcW
D/lrfxIYjUQxiv+qMB02r+wwAQ/RI98k0fQu1tOxOwIcEQEaLx/I/dwEOcrP+d5dVRtwTaqb4gPX
juASmpjkrLfNy71qTUF65o9TWNyJnRuxt/Kjf7XeWINZjjTkRzMs/NAERVLEi+BmUnAthFuCFRvT
Fl4KtetDefLfZB8IaEOA2AmN2EiFxV4dkpUT26sEsF/ATm90LK983CVaMTPrAgSBeGmRD6Gpdll/
nAFnVt5Dnd9Y4ooFLJGIMvPKnl3KFjXb2ASAS3KGNtQNZ3sl77Uvi/7LAgqQcw5pdvloODzqhCsj
9NBhvBFWX3HlS8wh8V1Llx6e3q+6Dxso38uQhnG4xaB79ZMvnEM3p3MFmmz8+iECg2i2MUGoEBRG
AAnGEYVXa9PkkQv2tLU4k4tNT5ufbfr7mRBoWi08RyXyFBk2Vi62PUjE2nV/yJ+yfRl7kbP2VmYR
eJ/Tgd3IF7/HGmC5hQ9pZ/7/gm4PKvRWMLzIlffoRiBggJJMNO90yJ5AJoHRzJs1xithyz+I/3+d
jJERI5ku5qTfyhcFUCqYZT/diEbJVsfGXqxuDV59j0w1/SUM0ZLayCoLezl+YviraCIT+Jk0tGK+
tu+KFQnzF5Bz4M38o3gCRQ/+6uNbQdOV11yiFOVcGKO8QC4xfx/oYQ5UfasNcu3RF5/xrx3MW7tt
cvfy6OrL5RZU2241Fq8V55eARAHZyTG3kX7Lg/WB8jjO/qv+pKvSCOpDf1bH7BkbF0MK71wdrGYD
/ehi57xbh1u0Rlf8Hl34DaLsOus8OKXedYNyeuqYHZLiMcPgFWPRDSO7nO5vrucleJGnqIZYkHAH
zBO6d6t+P9+3KxrW63Z3iyPmSpZBFx5kQkE6rVws4d+lGClsD/SGyV5xrEvQInFc1ee6sg/pLMO+
4qe6qMMcIFtL8qPj0IM3P/y8TVfuh38aVf86ZpacWyMfZzwxs/4SDQyaN4HptZafPz//2hYtYox8
kqCrvnTHO/2Zczew5Ub4657cePy1rGWJR3QSVxt8zI3DZNbAU7T3YgYrnaPizs7CROexn3X3CRn/
lNPw+J9eaQlObM0xL2a7Mw6FmQazARhdDTptKyDy1nTkFftYwhPtEqPVRqIo0oCa/HK9aQiLMecr
Lhv92BakXNel39+4xK950H+K9v86Aqorp7TrwMLOHvlDXgf50/DXfhnvFXig0QJQl9kh8zzt5HGI
iiKYInm8hY65cs6XyMTOrljXQVX2YB8xuBQZA4oDViRuAZivHO4lDFF3UGRwLugei9Uhb/5MA3QG
8pucOJcz/I2HWXJoQpMLI+sm/Cj/ACMViftwdAIePpu3+vrXtmcRJ7CcNXyysECu7kY7NMYncPwG
KZFhk5zc/P6/nedFeAD9F4ubDN+/onQFurnQw9jfmOqg0OYNPO+Vy2yJPZxL4nqag/LQrVHjxS5p
QPp//vVXosT/BTFMTDZ6Pjh7+5mEaeKt+v5jQIbibzPnMtj75aRO/PNS309YmP4SYTi0oCSfM3Af
J83DACYyDHLU3QdBVxnUOv6hTLZJGzW+hLLrzjpkhlylNg9/XvzKFi7hh8lQZk1bYAuHQcR+cqDm
La6saz50CT+cwFee4gzMh7bNg84yImZvvMYLbPcvV0+92kIgIB+f/tt7LO5+jwk9MzpA1ITS/uSA
6341JkNyI7S+tkuXP/+XL+vN1pkKtPoOtjaNaCgZjZocM1g///Yr/uSfss2/ns5lUUBiAxSQnn4o
h7up4mEBlpGfH36t+LPEIpKMKaGdC8EkSrNmRB7MjQRVYv+itimQLuRG9+XaSyzM3XHntBwvVKhF
DY1FUoIDv6+sd5J6tyaZr9z5/5yzf23TJD2CnjL0WzRNA+4+TToPi/ZM5v/oF5cgRN/1lOMTH1TC
srH2mf6dD56zrpXVR27qzHs+1BQrohHz86e5smVLaGLnTb05Z5oeXKXKTQnCtcAQNgsgl6jWPy9x
zQiX+MS+puasxkug9EBAwROw9Yi6vDwq5KM3GmJXXOUSqWgmXZ80I5Ky2oL4Ths66q6x61DU7wU1
A8r2Ut8KKq7t2OXP/3UEkgEFeCb86ihm2gdDa+0dqr+I0b3+vF1XjtgSttiZVp4bksij27ndxgVR
4zrPBhJaGYQ+as+4JXt1bcvo//8e0vDbghUE4BKjT1aKIsXsO48e2sbA4EsLeqNTxgo3TBy/wYxa
diuxvAbSMRZXv7JTYyqoZe4NY8DYvkGt5jhBGosHmVOlZ3OAGBcEt33UhZ0GFEtBSm31x5sxcBEq
E9ftjWvn2odceIupAu2fbzlQK2yeVH80mvvMuxF3XNvbRWogpRwm1jEAMHntPrJGtHdTZueQHE1d
cd+3Pn/OlN8ePH+a0L3V+lZj+PtJctNbQhgNMoOaCrqAe40tDXRdPdYubu2qpV9+02+7C14aqu9V
K3dVAzbMrgRzpOBfWVmsSqj3dJVfIgRDtCrnl0EZnzQ1yk3utzfgc9/vjLdEQDaaurPLmHOwc/wM
ZjO1heJQ+WZoCLL2aeXJQLWm8zAKDiykLvKvn63q+9vTWwIfDT0Lw3FbeuAO30k9PyERefn50d+f
I2/Jx9m1PC9Q5EUNocpzUHQoGsz5DMnfypDRz0tcuUA9f+F0BJdzyfwBxNeBEf6eX0fQ619o7O+H
ACwMt1axncvZ/99xv7cEN7aezT2tLfBcQ/8gnDHUtPWdHIwQbFb+b+k0rgy4rUFPKXrkU5gt9pqQ
5lb+MKdQWJTdCHnweSrP9UWHSKGAakN7KXf6Xa+tcV5PmUwA3GWdW8ZdCqK8uPJSFO6kP/Zhlne+
DigVmFs0rXbO0en2+zoGNwUIXlprepyVLldly1FEZ7iupjQFlxOR47lTuTVGwoKQUsDIaFng9cEJ
e0iKiWx8POodbF8XtcbUf+vFbKyr2bHWDMKfPIDiXfPHKbiCDI9lfPLGBxq95r4D/TsAxSKJ5eWK
zENtxE1hjg+pgAoh9B4w8ZiDLH6chM/WWdp2r8BO2lacQ4d7o/FbSFhT2f2BRycirmeeQawRjZpX
alb6cVAifRhJRSNftzysyzk9OvloRp1tfqSz2wG/k89uEaRT4m5ckJXRIE/H8QF09eZvW+YlC0sv
FzqooCj4yHyvYvu64t3DhBSkC5wh6U42KdBIwNBhdYbZQ4eu8W0MqVE5oqAoweUfdrnJYzKpAVqP
YxflLlAxvcqMVeUmboOvUUJ8ckS2vrIRgIR9SQiSde7t/HaEmrlXgG3BV2OQSXAj025K4rFCLjpk
thu3tlPfu2KwwAxUyrpccSMHeCElmWkFzCccDZjGKD66nkAGSjZ+kBA5hWkrkZhL+ILY9ttpr6C8
saq8yUjDziqxILJH8eUZ0txTkLKvzVL4scIwUDB2bbk21JC/J52wz9rr6sdClHNIwKT1p0Nb6F7K
2QrtS8kxL0v7ROuevtKuoEZY6rS7Yxl2gmfKiCZNjW01AGMu3aJd2YVZr/KkKZBt98lD2TVj6A+V
vcWPycOsmFTgj2xauWbXg22JVSqmCc9WNQHur50xdNAlkI+URlWjDZQnKjJSNW+pZqDSMxTww8Vk
nYxZ93ed7w/3VtZ2Z5UmoEozszYEnQyCTke4d/7QKeCLlVE8jF4rX4rEsbcTSPdxRioSz5QPOBfg
XG342H0ygOruJiJAhWOaGAgt4UZeISEqwiJRat/gVJ9N6VUnyD2LUyWYc5RZS0LBmVhVYk6rgNcC
2GZi5GHlQB6B2W1yGv1U7e2hh4KisvVe4YOEQA73a9U5QIhRArpjhdMbc2ZXmNWBNHZoJRMaHUn2
a/CM16ys5pciF4YINWlrjAjZTQY2b9CGHHMMGqy9jkLAbR66oBlaUQTMsqxNQj2yyuigz1qMsg79
dG71ym8wfGSiu9FU/El0lAW9CyIFCwox6RSpGSSolfvB+6IPFUOHLZ8eO0dvmtYAN60IEwVko0hC
OprTSkLrLnASXwWM5fOjmSdd1Hb+FBuGx1elKSGCkm5Up8PcGZtwquWvGac6proAZaDmG7txUrA9
67/AiNDQ0Bgwactj6tJq1RkmD6UyRuy90//ximFEkm3BVJvcD/A9wjKrujqopIZ/0WTtDmUTNGL8
K52qQcI613EzOXeMFfeG6+VwklOUp2409CpqWxR/ZRvKbAppq++y2YMqnzuDEhOiezu7AVTPnUNb
5HdFWh24Hg9Z2r8wE8EWs4e3rEPyPRK1EQOaohm3Mc44KMxANPVbQ6DHrtIM+n0jaO3rJqgK6wTU
a/vS9+xCrcL1pk0S+io8crTqCZSU1I07UCfPE2ZtckCVICS8SisWi3IMhnEMPfhQkUKSPav2TUEh
6ESHICv4KTGM92o0wF6W1Jued0+CgD4pB3JXuOa+UnJPeLvrFazYky+uYFHh8lXi22OcDoZcl0aC
yZ7MTKKOJXEDSwwx1rVSKM1UTb9uqMY592z3nI/DHOOG22Nf6LrIm1VG6tgq/B3piw30kWIA32Kv
y855k+4qnJislfHkOjuHg1p75qdGDqcpA58vNyJjzGjM026TN5gdByVr0GTmEFHDOtZ0GEEWnbpB
pckY9Kw1gqTNBWbbE3WqxwS0OKi/hKgVbAsPoDrfvLOgvRoQPq/hi8E74kLeOd2ULSR66gat2nab
1F4Ayuh1q5p/BANXXu+fJl/oKGfJqvTgBQZMKmxwhR6ghSDWtCvPtjufFfLiOaioqINpdF4wwuqE
qmt/T7OSJ9EPGN7p3BqDzBmyZr+3yROqvzDSrtp4tncwulyFuERSIPMw6JMVRRN0nTntHaHR3LMI
quDe9CjbqgnSQfuo6Tt2dAF1vvkjCtc19byAIlJaG2OyJVka996k1uNgl5FhWntJxAZaB1PEBKw+
aSnQpmhEQGmpUFHqkz2bGMFMYUvXTLn3prYemJ9EdSnBCuLMO8WqdNVdxjSTvntjanpHmpFBIKrp
QjlkxxKs11VfxNB/zJ6pUbIdBqHBXNm0c2DXgwAZYH+fcfE4EylWDN+EBdS0N7OLaUY0xdqVIWCy
TPtg76on9O1BNXlMnAIqSE2rP6zC9VephC5CVseFxcHgbyVWSEyB2y4v22doN4/Pap7XRTKuODGK
d2KTbu2gFh6myjBDMFeCRaW3UbzoEQTQqlFnYaKzzS3ns23BL0ndNev7bTvI18Rmx4zwTTPNeIke
M+mOn6eblEFHEscuLut2pZKE7DIptw7rzbXwzPGUaPMxHdITlS5wwlWutrWdJHELyHzokQYWw5A8
e21gNTouWsvc5aRjX46Faa/Oou0Gl9m2l17gYm2zLM/zmPdBWZdoJpfNyp2gkpXoFL56iu3UfakS
eue5Yxn6AKsJr36ZXDcca/uTls4nH9D+qdNJhp2ZDGEzoNvAvSQPXJbe5+n8ZMtiNVl5DJWUduvo
FiNE3O+LAGPRgZfBA+MMCsnJOnVa0FxQY4hHqx3jxh145FCzjKuhpJGcsjzOTYZh+lfAcj77eT4a
/XBq+i6SolwVvkKjUHSfRprviik5kaTez0V1NPGyfmvGbT4+JCYEZhABPjrEz8J0wqUwIy4xGvh6
5y+SSnXkrh0laTJFE6cafQXMTIzZFiR+ZGskfrFFPGtvKUDlMocScduVRsQrXx0RhvBIm82XM2JW
sLOiPHdWVc6tmBjOw1STuGr1FLBG1o+V1zpnmldR7YojKf29O87b1Ea06mH81gOts2yfu6wDOlsO
YY9eUmBrS+2FbiHAOgBNzft6D/zlmc7kyZ7TdWIM4dTV8dy4cTL1sTe1Kz9XWWC5wxHU9DakRjFN
2EJ8tHGebKLzbdq4T3ZhHbBfBZxRtxbSj9Ixj0pWxhn1V7OCksQ0xLqCB0HojmhjDEw6tIBhAbHh
Mw7ZNmcMIHIQmiJfzxo/Fl/0AdK+cCZG3wb98LupJdtkkEcNWJvQHUN+iCI+RslKcE6dEO3d2VUd
Nlm7p6W4b8hw8CXVEDFlJxC3h7wacZ5NBLQGIBCQZplaBAVJ4GvzV0/aNcusADq0uxnSrn2nIiFR
zZvy4XMaK0ze5eptrgq9TidyNkf23BmA3PKhWvm6j8DsG5UdDSXnIZDfkdOCb9Yn4azNmPaQFuXp
14yaXuiaGTpd7Xyq0/q3S/As5A93ueGii2/mK5t6O09oEXBqd1FiYcanBlxG1PYf1mJPRnsiOzLl
67FkX62tXkqhdk3hvPesOHkZpEk4rQPP7ONetAhY2zSwO3WXY+p1msFI0SuG1YF07/w0pF67YQON
RWa+2hjfKBoCnATl84p4zbSegF9fVUjAw0ykd80ks6hiLd16qfubjtYIoAVkcl3r2YRO+YPdVBZi
ItuOxjQ9C2M+Mc85mq55HDQUG7h08XJSx4kJ5SvfMXc11IIpaeqgLuyzJTg0DvPI1LhVK+tX7QxH
MopjSev7oZdQyTRCOf1ucFhKTe/T/k9JARAF1IfSXzr7BCz6XpofTvKHJP0c1I5/9A2ytRQm8uSf
rvfuJEleqqb8yosaouYCImJ5dsddswAWZQI7RFrB9xhodbTWQ6/UFLm9ebkDLe5ENnd/Q5WkOQ2K
ACDlCMuDkHefP9iX+12VvwS5qBmrWEkzng1jnRLkr4VxD0nkHQHUSurL/+Cagc+NEyu+BNUvWW0c
vWmMRpp9WXN7n5XIses20iOK4830VUsAJCsdl5l7dgSDTPUo1gLJR+JDdXUy9W6gxg50BICvlu5G
9kY0JkXEtFrhp4aj5jFqTSjkIGcxxJ2t6GZs1dqWDGyhk79GgrctKoR2UFut97QQznqc9ADcJY6r
NezmPg9EPgez1+qwb5p1JV/YAF1n/jDMXB5zD4ZqVNidprrLjOqYChFzI1lRzMaBDRzkbB7qx9B1
T8yxChIl17JGIESeEclutOmIqKYPIBsFxNcUseimLzMZEWu5ce9kvyYE8wNnJ2sEiQad107xxfA3
SWjoFPQdlxsSMl7+okn3VXbOezN3L65PX4DwDSmxniTAnlHedDs3QemhUvfgZhl4HdpJesfz6Vzp
JCBuZ4SmRsiVpjAJCf+hXlzczxX929j5s5V6j0aZBrmWUV6/9Ogdl/1fu3lru+e2tgAzex38s5Nn
MXHepv5LODoYG6ieWk9NAz5rD6Ou6PTW030Hmr7sOedpoOBL6noKp9RfTTMgULr7k870k2fecZAf
oATaTTndef0XxlZPZt1EzpQemVV8VD6ZoG/GDmKSpxGzJZiu9n5D1Lla8QGyz/hewwTONfskuFVG
zOSBQv7fNvvMZRvTtqDNZ//m9O/sbopeP1XiOZPWWwOC9cxBYQP5fY/epfaQjbd+5OD/N4wH6t8T
/JPT3TWmCOGkt64Gi1iVrZERYAd3jDox1Owg0N1Bda0K/Mq490YwnHau3I7zFPFeU7gjILLAOden
PK7mUzU9tNZxwGx8gzFnbD5PgULTO4gKhwqMxu1fkjxV1n1SywjMIREHB2le7dvB3lY9flsBffD2
iWV2WNB6Wyq2bVsW5MN7kc4fZpUGSYMozTlfXq73cTGW8WQ8Qg8y6gtv0zR/Wd+A5lLD5DMrHsb+
zkPml16IKpBc2cV8cGbnKAYWqgH+uvefHZ9FXo4INkHnmP5OyfApcDWPMsF/8tUDJp25ZTRh4C5r
MS8L4tQGw80GGQLly1fgD/aiONrIG0dTwzLAQlCOkYsuqocWK1NF1PXZvaTljrQzIrEC1ggdJFPs
5kZGyshXqfNe+X5YNyMJnfnVsP86pTy03rBvm/axm9qgSUewoY5kk1h6azH20aPmA9eyGgd26h0c
62IOCDK3eoRsnAZlkf1uFvilAxol7C3LPis7iQ3qPFVgsVG6jifQpicFcLlN8lr22ROHzA0fySEh
5pupkWg2L2P5UbHsaEFAJp3cSNPnpMZBSjhOT4qgO6seLdff08EI2kIfuLJepmz6BYVMv1Yr8MbF
2t4RVb3lidWtKJJ0rhNUEB2cOYcmYdmZ65ID0pTc9xrU0sboGQGKYi8oLEJczXbCiaPtUpanKi9Y
KImDFonpxrLXOAap2x9mSMfvGuWjDD72QTM1UWdMIInpdjr9Y3X4Yg5PXyQOTAKGYlRvNFjAab91
YTx5N0ep14Yz4oQCSvIu6jV9ia1mXaAK4BWSAjoZ5mkoL1pPWWwPBYqf4HmbIL0g56DoT5dD5BEV
WVCysuYqGkEOn2KgyXPPrgUBVMS8fTrFTumBbsejqFnIlesl4VAN94TUgLMeUnrKZRVPCepnXYmg
pQsqBzE5NdZCsI3kH9AdXbNRxJVzZmWNuoIRGuafkeZH18/WStYb6Ow9a0iTDtkYk6aMbNCAOeDN
5daRJPj+jQ7t/jN3/bMuMG3lfCCHRZVAHh3SIK5NJVTaEbdnQxulCmqE0OlzShelsBL0SgxODo6u
zfKV5oZaw0iOlbVLxdeljAPI6YC6w4Z5JtCL25q1kWcVoVme2/QugWW33tacOQhMgYCGlL0wcDMN
OCBZ/jnK6dnjIJxn/l+jqR9HA9M1fRegOLUbveZDQIHCx65mXIe+iWRXN8YzEqMyQpsZIm203DOo
ZyCPyLqIFvRtxsT5WN0pfPZuAO8BTLlXweVfB5kClm9tsqp50aXGx0+/iMxg2KUZ5OqFdHedBMt4
kzigEctPQCocRyh6h5g3WmV+gQnpL9NBdmqql9owY10QN+CcxJpMO26PENWlCNtF1exJItpNX39l
+bSDdk8sqDwBFh1mSXZf2gK6JVCWTCR9BGfne1qgQWSg+VYJJ3KhHN56kP913P5oCfdQy4FvZQNa
sH6wvY1tGu+OPatYVPLVKzkJqv7BTb2t7YhYdaAVD8DHO276i5ZqhUwHLaE0zI17k3UfRmd8JlX1
rhC7B54jn8ZhsB8swwdM+NyrXY9aLoje10xsR1LEyYXYHn0AtbHqMWTuE1AWWw9TmiSRa67BZcSl
EUyDu8KZfjZBnz6ifAcVg4AJ01gJv7XeeOn4KCh0NrFWYp4dZ9tbSEhDH617MJ1lmfe3rDtXHxAV
93eqZcN5ynoUpFnqFK+eUOlHZhMUUjKpaWC1SDYSQeqVN2vr3R+Ns+KEvDKa0mdpTIYOPJYlFSCy
BhxNK63458bM981ab8nGMDZeYYm5ng7dXLpdMIp8itFSrB+TNCN3HW1uIVv/ofCsiolXcvv1f/8P
sUyb2R4ae4uuaV8L8PpIAwrbd+nhLip3yUVJI/gdvbQb9ACMNUTRjeCVhOC7+MJIwW4IHjtINGfr
LOTrvzz8BKLjiLmkWxQbV3tFi/5p6hGrJYzTQzXXqMjI0t3bWSsgye2Lh2omSaxGFOGEoiEGfwAw
ALKn9KOqU4cZ4SMaLL9QVKZRkU5QkdEoNrg53Gt/KenllUJ6cZnS1BXBTISzy0oYsG9U4GZ0Wzjk
3HpMZH+PkoaGFE0GlR+Bq7b/H8a+rEdSJN3yr1z1O33BsAVGt+8DOPge+5IZLygyKxIMMDbDMLBf
P8dTPdNTNRr1SKVQZWzp6e4Y33fW5lus6oPk4S4st/1qymwozC/VCgnqAxj9qJdmxyQQoVJNiEie
FVaZjeFsKevUDfEVQG7mjeCeBsd/VQX2prEj/86g/f+IeYj+GlBhK6WXshrD2+bt4clxsb9keioF
EI94A80D1koAhqn8CJ/guHm22Bmgw/Sn+cJD6r/CXmwfLYrGj1UPDjnB2yU8Gq+ZP8GCFFGy4kSU
KRfe/J3KbWtuwJkAAbzwOutMpP9ZsfqfP9f/UX5BBf37raf/+7/w55+gJiZZVvNf/vjfV/lz6nX/
a/6v24/972/78w/990uv8N9fv+VPP4Ff/M+/ePc5f/7pD1k3yxkD89e0PX1p086/fzse4u07/3+/
+B9fv3/LyzZ8/eNvP3vTzbffVoLL/Ns/v3S7yMhN7P6f/+fv/+cX7z4Vfu7FTI36wo1m/vy/f+zr
U8//+Bvnf+cRJTHjDB95dKsXsl+3rzDyd0oxc8cBCkaikN0Y1q6Hifoff6Pk7wIGtdv1zUIWsJvr
Uvfm9qWQ/T3ACR77YRz6nFPoW/7Xw/vTK/SvV+w/OsC5PQ4//Y+//RYO/usMwWBOg4iLmDL8qiCi
f1XJI9LOWh8kR7ZNHDmx2zgljkiVirry7ou6y7GQXUkXeIct8iD5Axt6CaYFA7EDHWI3L9fhsOVi
UtHOXzhC6kkFK5Gp/hgJ8f6N3u236PivjzYmeD65YLjf/VUxPkSuM3ARxRlnRbT3kEGwwx1kz6dA
79RIgj1R5feFWYgZCOo/Vll3l8DvzhwLezppwJEE0GPKfNsAJpWv49YCURtVfQmMHHIoZ1/qeOCv
NW1USufErTvgAOqw9PFDHTeAlRdV/hud0m/T1Z/+URyhJqhP98PgZhj+qzCxifwN5KTFCmUMahbs
vIDHte1Hie6bfb2F06XesC1WqGVIByLpaQFcfptY5fsKPhnA6oKpcNDEHtcB060t9JkWzWcdOkwR
pSJ3VQux1dA1W2Ib0x2gfMUQHW3xA5feO5I7zKkmJAUVs57ZDIY0noc8riocjAjQ6fGQKDlg7cuB
gi3nQYOXNZ1EHaVb44Ov+Cmum0zIgL1Mblt2SzEC0hjEcMbUHIjN3BGCRICW9v9GnMBA7P1JnABS
Xvi4QBhUC4RxP/irN2FQ/hJMMUHd6AoyONSVhtYP6G+JcVT7GIyhIynvFNoAslAM1XMxxUO6CRV9
I134vbX99lUzjGhLOwGxYeYScexSTFwC1RqwSXjGkKiX0HJTmR/ZvAyAGgriPZfAFtIiW2gT7+Kw
Q/SB0be0M2rom6YzQJgFvMYYl6ArvOI8k0bmDNRs0pjy5AeRPoV2eW3MmuFGiFAYwqKk9wGS+Mvw
XUa3v/vQR4AhTStw/ldWZWUxiKO6fY4Bm+3m2Z5qfeK3Ud109sET/ZAvHcMaWZX+Kcb2dJMjZ11j
pmQe7ds2ukyybc1Qatzlfaiz2rTuvLQEhraRi51pfwlUzCSQh5AdYyviVpZSHzxzex/NBoA5++JV
MyXdiJQpVolp529XZmPMf/JcjE/+IJD1KN0IBq//GkL84tIIQP+x8zNOlivnDEEYlf0YQbbvtgjP
4aZDcaoVCh092edAHtAvHo236pEO0iR27irzi1b6keEe2cd9nHQR3RMApnGHazhy/Fh24snN2N0o
juAMIiVY04NRp6Sh2OMRznroHQWf3BEoDemaKFbYi62CNAxGc0JMxwnv9dyh2S71+uKB+QQo/YIZ
JBr9GGGiwt9R2e+LwjyzbRyPXtkuydy8xHWJosQ51QP48HLGrLqR4IC75g3GBZE7YqtpujCb5fi9
rCuseE2RhdwzifU13dG6pyANwAMD0FkfhfTYEaDlKVrLE2YN+UjQpJYMwWYP0exhiawcDmnnJwgC
Rja558ts8dkzi8Bvla33tq1bmJYB8C0m3LveOuB4k3qAVPAMfdUK9IePeSeXJ1DjZzHA+okTZLp4
3VHPQOEbexsd2WL3lbA8YT7zThrkR8j2ZJ2mi4yAGCAQ6gkoC6jQKOryWcmjWwOJ+S3cq3BeUqM3
mqCohZ/aqmpSgkaetFILkN4VmUGxMR8F8/HeLLV/sqKqD+08HjHxiGvnl9+VG9bDOMv6zvWqABVc
7xZ4A/bFuurE35rxbpblAAR1q3EuT3WTrtjHDXbDnIwQYLIqkViGYR9yYU6XHnB+bXBLiKBnw+/f
GwnA21GRTTDU7IYYUVpR2Z9rtTanZkAliaQGZhQbHCd/Osy/obqp7Q8lrD0hvtrQu34VYwZI+UWE
xfswhdGdZTgf3CIUdhco1qgqlnSWocxQiIYeQW+UR1L2P2HDXO/0wKG7s9GzCbU5FHP4HtvQnUn3
NgrT79oZUol2BB3WE1D6xA4MxEcYoJIX1NqGes9cD/KBLIqlvQKmy1WFhiAFt3JV7n3CryrQD1Mf
fpiZv3pybbOpqtqDHPEQawY2QS31b9r1W2v8+dKMxdVrLqCy671Z2nJfbpi3NQhcURQSvFXIciyu
qBXx/Nwb2LYLewMxWxxn0Twh/DZoReIPW5m62EEqY+Ip73iMpRKFrdgQAWKV3hmT5gJ4IPi+kXZO
eC8PMEqhlZeur/0KCz50XHiZHcMOP/7EmFwlg0fxt3h1SoXYvmP//hQbWpDWqNoOEcQiSY/H49N6
fgBJSE/+BL8OTnd7Fu12wbw15bAcl4CA9S8srqBrBn3YkFN26IrJpgjqAajWc3kH4RR2X6fQ6MA7
/64TNxmJ7OC3VsPnCoxxrPANBMq1N28Jkj42mJCmYLsO6/wLlnKcVFW34lbB7H5owDtBbtTdJJzt
CS8GsGWrhv1Gm6yWxStfCnsMKSyACjvGre89U5VDTa+nurRetu5S3T7oKkRyRBMeAmftZfWpf+Jk
ACJb/uRBUFxD6MP4ErKkAEd1LpyBykB4fCcFeW3WyT327Ro8hG31QzgOClE1AB7GSuSeLMO87jz5
TcI3Fkb06oche1jDsL8nQQSQOI5lEk2uf0RJJHZ21iDLF4f2XTmPVUrLBpL9jqHOEQhY7D1QbVAJ
RdaL3sroamL6bTblemAWvxLIxb8+bKAC6m7kcInglS6CoE1jQ39tsUdfAmz7GZ0qQJuToy8O8tij
mxYcxJCeHOcV74F5K5c7W7NHzqbhpQ30TRDIivMIjRcQxS5ldgj2W3eWqkSBg+errA3i4tpQhmpd
SPVSjWgR5A/jMlnbERRZNG4nyqdjifHwOuno0g3BzzJEsnq5lW+MdJCjg+Xv6xlYtQ/V3VR+4n3W
neuj7+FKauK1SoXPf+reQwDaqD/MuJeah+By2E8fkE/emHY8lSEZT7//7/cHyKarHMfgK2PRcBJq
4n5GqgCHuF8fGlqnUEPLw1pH8QEtkjjho0pithubLIxl+B6V86NFKdW7Cshr3PenycXVqR2QYVe1
8i2mxXdm1XKIMKCwaOan3x9UBei2rxaWSrAEmRlHt4t9XRzquerflxE19d5c3nf1ol+D+AQQGsUR
ldl2w6JCqGuydcBQtBQYSTGEZqth1Q6avhF6yKDL3HhDLEmOHvrE78b6OlOFxA6z0RyNUmM6rUN1
WVCU1Rv2Oir/KlbbnG0Rkt2oeL3zQDYWQ91eYp65ZYvO6+2DitcuHcYVtdVtqa5ab0cMEcV5cQYC
8Nt1qfHp2XUgrAHsYGqFHE65S637T5+6IZ/sEOMy5GfHNdjvAOV1zjIEcpbyeyVLiZLXassnqPVS
inkJmPDm8sLgVa2mGmoTNj6sc4OsgqBBuvrS7rwlvpCibVJ4x6KDDBBx5UG6c/BYqsBoJgNBKCL3
zbTTjYNEH4dZEMFUqFqOpqlakbTWePaQm2dv2v04sVO061FpkXqO3TDcNcPY90IDc5xMqQ48iNRZ
jUCIRfudaagEB21/NLoMUdhTmCzqHMrgquIP12y/Sivqgw4X5Bou2x+r9Ics7CuRFA0vU+qXJ4PN
8gp4EAQcppp0oRVyTkR/LtBwdieCFTSvDG86rjY6C1vhZNUlqEygniJGYoP1cUflC0XkuTfvkcqW
q02ND7zw+rxli7rrVhXsbdl1l7Ud1NHTcj7hCPP2AY/3nev9dOvq8lDOoKvIarKJdA94CqcEElnM
HM5/xqZjTyowoKMtO7KBn1RbNAhL/Zpqr0xnCip9w96zMoIKq0hea4J34BqOaV3b175qsdcFkOBF
KGy7i+siXSLxufolfXRy+k513rZr9PpRurY8oKPmTRBG74iAg3GbKUo9uvKnAoaVqXIck1aAjcGy
XuwquUB1tHXHrYWsKIqguxmiXv8xR48O1HOFDOTrIFZsYMXbZHgyTE4/VCNUMH7zw6imya1guFbH
CcWzt6MbEYPFxK6x8KtDw4k5dyvHAbBa6LtCaAWDfptzC71drEEFRgP91ZQA27vY3EOrMSCgDHez
TqJkq4PcKYraR03v1IDXZl0sSsa4fcXJuAAGyrCtMlxkXoJKXqwXSyT3M5Dh3Neg72w4Twe/7B9R
TLinosOGX8Vg16b5ulnjnxTkRLhofQMWgdxzBL9lY71AxhOTPyBLFRmOVYwmzbJm0eKirCpMm04D
ppGisvDO0k1dTOPgvdrwpN5I81UgTJHgRnYjA125pHj0FOcD5CRDfxwhNU6rIYNmJ4LPOLO3iL8B
8pWTrbDe1BV9GeKp3Xdl9RCVyHfgmsfpaiYvWSg517M1eTAZnFHrFN5Dgbh3NXvXzLSvWxE+yJlg
KjW4PLncW9/DyiAgxMWMhWOuozDLYiOL1bHyJmiEjPoot+FbjFeCjT+2Prqyfix2xNY4lfRDGdg2
JXh6d6RR0YVxrDzTXHS5pSG9brcPDrgiliYP/+I+wAkK2nAlYIaEAhThq/699IryYBtwuaK148Pv
D4UHWBJ3ovvbkKRumcIhFEfYxB/L3huv2pmzAtfEEaPcAoPY2PaFRfVJu3W+hwAxeO3H+tX6St63
EVqxqn5m58an9zPkOQ+rMihikUBC5f1W0ejFWBmc4ynEikfBHSsv+LFi2aHI+Pw+2yrK2sF/7zku
8Sjqo7sQi+TOxl38MU4mE0Mg/qhn9UvMdfUaeBv24i3EYdrelthlDB78BrocMHT1TypZRpYDXcZ1
P+M+kTYUh/c01WcRLQvudHGddiQWiNZ2FHVuqsrmMsTGtd6suuN0HoXaTku0fBaEu0cRDwxekGZM
nEJU9LigJxOSAhzDS3G/0PYT8mQJIU0xT+ZSQzWtKpRoyzU+Rp2Q56CGwcDjLtotjJT7WcfbS+hr
sy9A/rSYZnaL64pD603rTruly+aQhPm6Uf7SOFYf6rL9mqPgWwnI6B1tzKjPsjjx2WZ0TogtD14H
+V7None7LHFuQYrnoDr3VV/MzzRAKofmHVBeOBROuHNXidbFdr8KuVsN7C8GxoiDgJQmNzFWAegU
6l3Pt+JbaIt7vCqQ1o+IxGpXgeeL8figbf9tcw9V388v8SrjuzHEAqlMmUOS/CqGEkMOkQfECe/5
2kKjLGm386x9totbzwr03lg1+o0vByv7eF9FTZv3nRUHwzckybEPXgf8vV0QjhjBuJd33epuoq34
qor4y9fTdZ4C92Sp8B6GwLxt9R1eG++9jwB30C2uDkJJWJ1c5INLxaI96+F5GxvkwUhb7fDcXTzo
zF/DCWJYSLu8nMbwJGw99d8rDjlro/rzsmh/x8VlBJyRF25EUHrJ/GTmDLltC7+TY0geqAf9WOd7
n01VhU+bHe65sWpXQzmQSwwGno8pIPCTUmv5BpHzCa1fQcJdQT5Y4QHzbIafKiJwzg+DA7ZgIEZn
m0hXNcx5DdjvhS4CuEaLQty4bOgOgs8mVWFQ7+Z67NIm8Gzqiom81Y17hRRd3Ju6fiusQAWt9n/g
huLtSgrRQgQtxasDWptq3NmPqJkIs81jASb0m3psXqKjarh7hbtvW4UCgsftXVBs/ZMq/aOp952O
4leO2rJnD/doZaBM4BYN00tcZhT8iVFV9zqPs7kKBZ46QMn1uynC5lDIqM4ASTXvssVRPIptBOmK
r4a+/0flIu/u9xc3ceGVV7/BdXFnaDhfqMcuvleub8vI5qvdfJTSCmffClzPp0EEDigf/riOfNz7
kMVm8ztWvO29KAKIXAiJMIsuDoOrf4Bpr30O/b56CgJ7/f1dYTFISJkV3g5GuvemjTYo2G17/P1D
OuxfWk8wHCnKvkTQR/7+rtiMESgeVqcLpzcFavhmo/VHN6JbdxmGN2r1mwXLGPlQ+dt6IVm3uQOI
0jqtZ2hROn/ZETZAsiJJiI7Q8XUVc7GP6WAwRmGqHQwuZgqQRJJ7TJkA/SoPOtgF0lbj++vO5wXJ
RBcsSVhgVACn2aBTvi6OWwTJbQ+Uthb3PrqwV0kenA+rCzrLcOMmc5x4LYRHBaSh+RIlMwt7KJJG
L49aiFXg5Ukltq7EFiSfGZvTKIYsxbjepaBIT732MWVCNo7vWiE65H2QssA6yCDsiTQRRJZygSZr
w1EjRXCeXQwZStPcDdF4VYK/IRKn3C/LzewwTF5mEBI91wj7EjF0P6hQBvIjw4dtulmkWIQ5H0LS
OYTqko8YaMjUXA3BKID9Z3hA9duHixud2rJ/rTqMhw1eUkitYiRg317C3oXuqktbpkV/8Wv9vaIl
tGna/zACb+0IUq7dPE1wFa0FOnVw5W1bqBMgsUseAmaGUhsWI22Obe2CpDkF6L5KxUSKM6++vJn/
4Y/jkk7GFWlJw083oYEOfrJd5PpjXZQFIKfpsNWlfw6rBrqaimY39uswODXuajg3qg5jemygLJli
GETyOJpQITy1j2SFpjpABMnMx2ST1yriCNk3HtrUTVOePaRn1ZuE0tfFuFWQCcND8Kmga0ipuWVx
cswHsYZQDQ6wNKpiSAlC3G2LqoX0Czocz7mX2lRhZqbyDTjII6umHq3JBUSekOesQOQivNNx7/Q8
OHUgJlS98uAbQbC3bJu7hgZAJCDQhQwQ59LGYNgpP+ah+q5bmw541T1MmABL+X0HhgaxOqNLui7S
F9dAJxN1e3SdBk8j8KCOFfXFjOUMQ4OcXyTxHqL5ezDK8NysWzbDNw/ssg7PDsHPu071u0a1Kp8L
/o2sOEe6Ai2sji/xviETfMmovc+6aDwMHvsE0InunDLY9QMZ9r2Ch2idmh4TUzNkJZdfZTt40OjN
1wrwT4aUbZAWG0xZuE/1XXAKG4wMawicGCfOfA0rl0MtOJ2hQ4fQH2xpOm3KT0A/z8e2wSDQTxPK
NObdBLmx6/itLKRGKbyP7R4s2KmFIXFHunonGdQG5UyeFwndrleH16mZ8XKxxmJZ9AuYERUeKzTk
Uxk5cEQQp7WKN0kTQAoih+CljwQC9ICezJVdE2Qw42jhgwMkHp7pvH4BrbrzOjLmiDffD4BkJZ+e
+hDq8GHT/Azh3hm9NCbxRfsjFuK1DIJhX8buY8ZgBkSLqbrIg+C1JkF1gHJ7Tpu483aYGnEjsbLF
MEgjvI8KgibESxl1Y+LPwGj7wosPthNTjs0jBb8VFog5bHDfmmv4gBs5XCyKBpM2xPoKTwViPFro
efBARzldW4nfF5FKnuDDI3V4DDxyqum8izxc9Rug2HQoym/xsrFsDTsQHmLF4BKsh9BFuSN0PXA3
413toYMy9O6GArVPdlpPETjdhCKoAqfqOUHUv71ELUZq3D6WXRssh5lO6jBsHGwAQjNwJ+vRuajF
fDEddOqxxXMHPIKIBQlIk0Uxgm0ebdDMJ3C09yyOm72kc3kuaredgFCOYdudhedgdcCJ2WqIjzez
vHpj48Ng4b21ABIvjkS4nLbax7YTvYVd62Uosjp44T0D4nDsAywOFUCXlwnQLtPFfVwYRCda9YTM
PuisBiim8Gg/BhwPmRVrf1wm6JPc9jqU5gGaXJ30QTnlipGcmMbPqtunWG1umpib4XIfl6J4+j0D
BR1eoaKwz6hUvsk6l8e6gbRYgV049RgzrBxg85v5lnY6Pvvo+8HqhjUIrZ+fgVjatAtmtcdLdQrg
KYV6fM6rAnxYScEO+jz8EQCqTacq8FOP98VxdNAGTA4LM+Eq6ZqIHMNmeli7/sIRppivgxmOfOQA
gkM7JXLWiJzCeJygy+ZLYXKxS2OzKcZEaF+jAoVfa+3I1WzYAHkBHGjcoIodqPjwwkLceQv+5X6H
0J1hfcPwNN1z9FTtIoFpwjbMuyJk8X0x9EJtvOzCoK3x+wbIV6EiNN02HSaqvlYvuCvD/vsM8U4u
O+DKvWAQQKNNcppQ/dvtCmHH+wKiwW2dh11ox5/VNO4trWkyDkCbIxzDUGvK66JvdttuujoYoaCm
QBvNrOJMQYUSdB06jQwCewvzk7GyhwHQ6NTXoCHMbMLTxsIr87k6QY+/70Zomoa2LTLkpOW+tz5J
BpFiPbt9CTMuOCTcDPuBnzeFe+rK7bMMqugMmNpmy+AOzNCjnNBXOeHGe6Z0wRAQ2WvEwORgV3MZ
paCBwEkF1SguJIZAVbbqeUWqVLaobwsJ/Hvbtee2C3ZQ2cD1ZigyFiF50UNndkGg4SNaffQYBEO0
rxXUaa6APCoIcbMvux49gsY1GXyhy7NDYXgqqb0FIyFL00DAXAODddEdzLZ96hGI9oXCncRp0L8w
BWJdXoGd9f5zHPHTVEBwY0qaloWBXG91KPlZMKb5DeaQlWcKTpak7xlUZDiIkF3cgXL3vZ0iXXSE
cjBZh3U5NAG/K+MZrrLAlLuyaDtEZvkPrSI2GWaCYxZLIpPwkaC/AfbUqSwS4+iXGrs/Fh69oPkF
MFvQ/5xhgxuIxQTB4TbaQFfGdhZImgNIDxneXsHQNoXVW1naIdcrcC6PVqlUAwD5FrIhFjTAMnpv
Bye13XN6xyeIOCP4r+FeAFLEX8ZJtxdMQEE+LMBnPDv2SQgY7kyiEVNTtW+l2r7Ho86tjHbtFprn
kkx3Ra9HWPK6LypcfeIBVh5MDAEwf330PIC1uIKnfR1EL8xOWxafwpjy59HDw+ED+Dl2c72tfSoa
/SEhPcQDW/YruLLUJyvCmh0S4Xn45kfyzWvq7xXgImhNl0cshMOeGd+cVAE4sgVdGbPm4FXVE+R5
UzquApJdxtSJrwyqitE72PCnoWhsXdx2sJjg0632knmh/XHa5gNKjccDiKXu3PH+oR4FgNFteARb
saeoOhJDrLIZJp6ExlbnzC2fTR+KHHaOAaZCotMB+/yBbkjOkZD9thBajyGN9pDAuV1Rs0z1TT4t
bZd3ETx7rEWRAoE0mDAtDx7qxWuBNmDeDs3BRAQ/bOrXbVnjlxGtGpT3w36yBrlVAv5bA25wHxfw
ssQNjoAao9w0M3lpw1ekm4WJWfpPaEXKR8yw36yLyydIdHky3ZSEtoOAfAWYxZBbyq4V8rEyKnSc
ERWcPCQ9JiGDL4XV+spCDtNhvDGIhqOHefFuZ1w37rzYz1EgPqemdHB/QtEBKcDjxpTZGcJN5hu4
YTWYkaRy1ZTCD9BhqJjacyH5q/Z4CtU61MPw8AP+haFShwVMUga4aSVTwPJg7zz30QN5eQuxaOCA
PMJAzFGi03SHaTXhzlt7TNSDQEY9TCvAlylYduRvvDK7fqx0Xa+m6pHC8DVKlcU3gpgPUXMHLFok
mxe2e18HKF5zWu+dq7Zj3QsYxinGf0QI6ExgizxWgtzLsYa4fpxTBxHOAWNmf8b7dBwxM04CHKax
Bd3BPgWhb/CiQU7uTdm9QJT5BKHVI0axRGJs3xlt9K4wKENTP/kK3+QaDj1mIPXDg+wHZl6dg25o
kp7QNw3iMyklreA8CjC6+TDzaH3oWncXrxD4rT2ARUwqnyPI3iP6hb71TVBlUQ3HTDjN6HY299U6
wEZQ9g8T7tiHJX4oy3a92GUmBzjq7ykFTcNC5CFaDTHlgmVoDsNrXAh+BLw8JgMAhwMj9rnsJdhi
BKTtLC/8a9sdlkbUV0D0LPP5RCCALrcjgiKObIEvMqIMCfExNw9oGN1D6+Lu6xJ3QKDGykj76Foo
NaBJnOEsKH7JAAA8mRWwTBQmjgQD4QQlpzeZP2DbjveW1xVCW8gR91SkanW4f5Qtz0TvLXu5VAtm
fJhba9E9iSMYj/FKtTvrKOQni7eJomfDBVRA9AGHxjVqJcoKGq/PdACPsMKsfkbiaL4ah+FN+SeP
FoDfvV07ltDXN32MgFNBzgGyJxA80OIFsNsHQdrvvJJz71oBYBZRGV6VjRuCMUIyPMARPWcIsIDU
cYJA6RZ9YQ2HX0d4NlccFUqy5/2tN5Flk1xOw4YjPBpWzCGqEFejcVNXzQq0CTeENWhhFEdiNv8J
nPZHWIYMn7u9o+BsiaspuKsl7v+h8RWeP3hmHLuM4jaSKy4xFtSQDwVr5gYCHUc371QlnnoZV3nL
q5sDWT7biL8ZXlowKAA7jaImR9f1IWIch30IY7mESTAOCryGlmdE1kjsajDtN4hLUOinhR9Z5H6w
wSJ8Q6V1N2BEFLrZz9JNdz4cvneK97/IWi37iuPJGhEsskOv1BUJ7+Ol1YX/xANyoI39iZsh3lt1
8RkVAYolfCAlVYsoigGcPk91MIKdv/1NfGmusQdzG9qR9wjW9I6mi/F20tEPy244o4btQmsspbAy
aQ+kQmz2q6cvXYdgkXWqo9Rs2OLc+yTKj9KuX3RpTaLCKg9WBFDUpI93IRaTc+1tL84hyWm27XWd
NvhN5tvfhNMMkS78YsLQoKTCF2nh6Ct8wiptigS5nPJ+HvXRlWw54DaGQHQpgemubc7rYj4aQx6Z
2dGtIXs6G5iTlhQEMTrMLZjwmDcPFY/0vgrIk2Oy2g8RpPsy5n+oafDheK2+oTDBOxdKIbEDoQjo
/QH8U/vJ6PERNw2BZ7jVz01cSkiq8GyNnsvqBgFYsjpvwFV37VCsUALMcd5225yIVX4V20ZugHWd
TV18WDXQWSEqDEkQItGbKwmHebKFLdgUz8ea13N3HGoFsmPsdyOcgLuuFyJf4EZIyTAikJ4ML7JA
mMEwYpcsW43c7CAEjkHoHvKRQ6N9kC64GPYLnCsvFb0vcVuQ8B+eLFC8E9aNfAQAeBYc2rvaLzGU
BLio61hkgowfFZ6apKnYE9fAn2hb3wkh+X7xC7v3C/mASe6+mziMvQQsvCrLBzYu5160y1WwcrrX
usogveF7dEuBKija5U3DH1LtDKILaNXndIDMEMD9dwLmJTHAT85wKuNT9f8k6rx2G1e2LfpFBFjF
VHxVzpJlSQ4vhMM2c878+jvUuMB50e7dbTjIrLDmmnOsQ+z2/j3PQpautF9FZjBAhPaHb9qw1Avj
4rAj+hQ4M5uY7rIXvypjhLOqW21Wc3nldK+Wwxht+4aBKj26imcIZ1FNNGziTrz5VhG/ciF+sT1q
p0HkW4YG4bII6uCydkaNYzl5Jjs6g4JUresu84jQ4phQeb+yyp9udP1ZXKvjgO49N9Mw5k5b30bp
kgHuFBNUDS8/2TicaPfEM0xcw3LIonPc05kUEu8OExgMXBXRr190HlSaCDtdvc7zsjuUWLTwo87z
5kiqjKxIoiWkiXA3UYujbhBfW6Jwi9b9tYOx3jXSfkAIMg+9FaxdlGzHZz4w/YdDhAo7t2tVLDvN
LecEJti4snQ92PXdcGDktJN+1RjruU5pXfkcjHFBlD9TABFUiDMCl5p1bCi5QFMwnsaZQqwgk/pB
fkXqi88xGZ+HyVV0lsl9HKbMv2jKV6I8S1LOxmYkJB/6YhtO3bvmVebeojdDslOQuI62jdHcRpqJ
6xrlJBsg/ygya6NJetMwuo1vmfrZUhLKQjp9O8JbJYXCElM3bC/gCxrCrm4Oq+b53YZTTBUxhTvp
J8QW0jxigwrXhkVNNI3JMvVS4sydMdL3S+5x6DrHZKiZHcGV18nQjESGfdVJY3M5+XWyiHsjmKf9
OOzLoUzo4xPiIoGM8+D5UriQ7xtdREvNjaqFV/Br0WNCBG7i+Hs9cQ9DHA6kX0d/3/dFsxn8dt2U
Nlgs5TH3qpSHsk7pLXp0u8y2+ORbVc+lL7tWbTySfSruzb3mcL76uXxrOLlWkW3o+z7R/pzC6GAF
IWngM/sjmJfvSdcyBvb5ovJ0NT4dIkWYO9uuWP9vhU8Slw1yiYZ0kXmht4qKUuxlwaki2nhL3gp3
45T+jpAklkMVHkfxG+k53XF4Ax0GkP3/XsYhelGqhe5Nk3rrNikhVVoJ2ZA/YlCm3P+scE+TIdx3
diAXo+2NGAZMXAph9FcYo77svBFRwzCcZWLWS613Jkxiz4PTLHe6j6uzI5tHetwcYIkNCbG4YhFE
cbXIK/YVh+ZjA4GPASxet/R8DNyYi7ai9nclz9ayKwON9qjTH9jELrDFCBw5uCnKajAXSnCD8o0M
vXL0Phor/+0FwkcgyKJ5ui5mlciQQ/1V2DavetQiOJhIzmnUUDArBkLhyAGUg4m4cGICrBn+Ty6N
jAn6I6LxU7YGLCVHXgVFziLTi10ZjNZcL/DCtOUn3386z0Gkb7toultj9TSHkkLLI3GtTBuchkyx
0IV1sdDGIDw6jSxOPU1B9AgSxzkD62uifedhQlJeZUZXfJe5voiE9uWkoKoihZHdD/WFR3qD6Ctf
SEnfXsAbe62qdrjGJie48SoEt7KxlqTkg7qa2YWd/kC+IqY3H/Vh+E8m+akLP9y8O6O1Ii8bRr8x
6WWsKteLVkaavtEWYO58Ja6alqhZxqCkNzMMjmVCdqTodO0wVuL5xrUdxDaNIQQOafIqyRjym0S7
qZyumu5XJ8PIzhMt6csz1eoUO31EpC9KjXhvkPbooXGCp4mslqUn1gL5f5qFvtXj6xThsacY4uch
YBfmxrrKKCESOiTSCxa1JeyjaJ6ds8wnSYRhah+63HLanjhXjb88F+6X1dgXtw7sLZaBg1Swcmhh
r31hxAuVko7VDerRSWAEtkXdr7JAJUsfqtkSpSleRKpKj74XvVRQaCC9pTlpXHoCrQc6IuqrAD5H
7y7A0ySbpIaxAhUnpKlAQYUw/DXIXu61sLwUruG9mgEPJ+5OpG3jVDZasFUQp+a8fcJE6JuQ2zfp
1JJvHkPQDVF0tUZ3vAYWngas9Ocydt9Lt8TXICuf7VL0jCcc4tVzNv1SwIwIk/6kW/GnCnL7HvRa
cOoyOI2uNjOG1Hh4SS4XvPFz2TSAA7LWPXi2gX1CDLDz7GlcotpjlYVRtUSidNd8w86iN/lXEis6
BwdNyyLKOMwlbYjW5kMq39IW3WhaG7A3dFqEmc+7OtKxYavgUJk984f7JH2iIxaTXcHWyDGaOPG7
sl/xsQ7U9vdKH8+1Ev2mQ8yt+jrcK8fRduYCHcNfGAVpU6v2D6U3SToeCO/C9xeajkxg+DW2pAED
mWtlxBhTb0feVtAkG8e5z965Q8Wf5ty1WIAkoXbU8TS6SuNYMD58FviltrCa+M3wRLlmidiHKoid
g9m9ViaiPMAiGHjzumspwPxKYcKoGWjeKial2PFwSAfu1cSpd4kjikP0fBlHZx1UFo2IySDVCDxO
4wk5uHK4TyyebW708WJQ+bjwugTMbVDaa2XxfaeaeajjvN0FvCvHVjy6LM62qVm9eTKSoIUcmAup
NlzKiu24xTO+y7iGYrbpOY6RdqmwzHnWOuT2YbPMc5gsK4vJWuRipoZ5YxQ9XXAKGrWIiyS8ToXe
nyQ2jFDCi1bcopZTIpaaCLST68IcCGJ5jQeITp0xnP+9OM8/9c52gBu6rNmfWZNcVPEHuqs6xw/s
D063dhrnkVZhf7ZGE3xrB14XL5Msq+ATXFw3J1yb0tDiXjywV84IQfufk3C3uEw9LH7KW5HmNA6l
rJadylj8xWR8u623MLwuXeJz2NHbf24xebIacidaQfU6O01P8DzadqE9S2jxfBg41rHm9d1yElQt
LQHgPX6lC5mQcJOZEEbNUOW7mhbZMnTvidKDG1ijI5POeEAK+8PpkwzJNERD7wN/MdDS3puBNw8F
xnwBEnsuJRVYrRU2qiDgxA5fa9uObxnfJ5CQxDh5aTVeCiY30cXfjxaCPkVRuKB3GV+45jBbLLWf
/kl3WhIUu3tZFZx65F9MFt0rek64kFVuY0U012Bmqrse4AggHhjPLLzaJ6I8a+zexREjyaqh69dO
b0kVtadQqfSORlrRX6zDQzQV2d0325wSKuVCZVpbCScaeda7S61GGiBJRPOfzTaonqyjOl/4hW3u
67HtZ2yd3dIirroCD9mDbpLTreFvItvdDbSKFw7F1sLUMVp6ckKeroKHUP2jFab+Wjnpz9Tj2Srb
LDkHwn1PqdngBPZXWBEEQkffIjUNL9tuPthYy4UxNXBN+qhYmyT6yfsgxTKXE8pFa1yFZjKnb7Q0
eJzqBa6TnKeeHFd1p0UnvyK9z22+9OmiTQNtJcVRtOYoAuEAbf1oJx49FLphgeBsreJ2HufIsY2P
T6Id9y1d8oWhk4+o9YZoleX3Hw4CL4TGbC+6Wh6SpqiIOGfFUtRltwAHxlbReMUiDH25mcecOddc
i6yrj99xBWqXW4jUZkE66ccQjx3cIbMiDu1ghulUsCW5gU/B99e5I0jxdHBt8wqKDjLFRGFJuwT0
ydzTsRVXoWWtulqlx9AiUUz6PPbDLzoUEyurF2c96MJdaqTTKpuWVpHjOZExXaep/cl8zFLJNNys
PHTWZF558wJjkU92ceM83be8aZsiEKqY+VGJXMwyLCD5LSlOmsu/F2GCVA0mTATaUCfAR1tAUBVZ
VdBC/GoGUu0KDgqcKzN8z9tYzHvsIGR9tqro722U1Mc6KtcdMO6dL7iJ1wJCljMW/jn06s80bLTd
hBXi6JZyx+09uabPFxxYC13K+LPgEjpxVrLaum+kMW9HzBXjEdVTrUb7lDXiQaST+7MYtyF8cvha
sViGMap9LktWx1DIc15MwD76TT2ExSlHYJ7nbmFuJzckAjIqbi5DcO9NbAJdODySeEi39aDSTYg/
80WLCyJEFdGSZHD3runLRxmffbfWN1OH70WE3mmy++TsEdt76Rm8QgUjGN4FKerYlHq4Nj1itrE9
vFl9/conwyoVvgY6wMvRyBcKJ91FI5g5y32L7Qsmm0AYoEzTToHndS9tO3UvRf6eU5hsbINsGY6I
cdfY/h/30HCZaLpYJym5pypwmF3o0hkJB08d0iTU9hGdtgPM2mPmjVS+mvJfOjH4L74ycDFNTX/u
3ZBo36Qw3pST0x0b48XKGVTp417W2eYxW4B0Qfypl7Hm3Io8sFgVM4+6ZdcabbHqZUlIhQbc5d9L
bFLGtNSrM3vsd2Ni5besjeIXLW+XY9HQQS5Lj0xVCcWi99WLl7CkPK84mBaalqvDxPC4ep/0Tjcf
rdcvo6KPdqA3+cU3eop9tlv7VjxeMJihMxKC3Ge0jMKg0pd0cO2NbcoUWDm9QMfLXgppBDTwuI4g
2sp9qXq1EBY/TIUdEETFwLnhFfm+QCajoyqsRWY68pjlq7hSJ/t582akz7qhiviywmRfjOnE/VKg
fEy0GLF2QokNy0daYxHK1d1+3ou4pUKuy+SwZOXKbeI7NmZO90OPffPcGY2NxZVurBZr3YY+BZhS
UhlrHV7t3imnh5G02jEaIQWodhtidDhNvTGeRqm+6lEYO4lQvo1HTGT9xMJNcyKqocaMBrrR3Tmb
TIWuoIm1HvZwRj390yC9SPYvttldjP4I19IpC2tvxKO6kAoAfdzlyzCveJqwZuD81+U2ppLdd4JO
XR2GkGTrsF238E3YVrPPUneOUp/ac90D3IkIZc7asbRWpQ2zEdKkC0+LtGDQFPuqoJTu7HZAuRx+
PWBLkPgY6qKXZFORAN9CIM3ILj4W0YXKRmZLJuNqmDxqXCOjtMoJs05tHqzNxH8jvMpPqImjkVn0
A9NputSwjueeaeif4eht0Ne6rzSBHjGqclngMWSh26wGrwX+vyhzjWYgo8QHuLHLaKz5y9Z6s/No
444QWer+1nXueJIwbS5jq+7tmKGJl+mwZEyUtbNjs8c+7JZbswIHxYQB+4jrjq9EMn9t1ZYJcmsI
NmGi6wS6nvDFUa+vQ843ixT8gwnh1eAaOBvg6FJq5GqZo4SZRsvNrW/qg4yrchuGbKXe2K7MXNL3
ytJLUZyiNv7rfc3ZDYl9NGULkjUy7j2kg2XVftU+8rLMyhMZV3XqvCgnuebVa/Pp7RWkrRzOHxqK
wLMb0/aXKHliBtwLqp9LZBb8R/OpMoBsKTXz2dBa/SyVCdVS9W8uOvG3T6B2Vtpa8QosLt4Gbf/0
cWQPg/YwvOlpOCupL63BwjCaTFhiZGOfn9aTrFfxa9PHfy08j0PRtNAA//2xUVpwGODbcqNK6PEY
CYPdm2YXEmQ5+s+X2mhfLAvbR2tW9cJX3TFXk34KRmPcTuPTrtDNKR6nq4yt6IghmnSlBih3rNRL
ZaDwmrDZ5oPFR9rZ6B78vLm7KNSLsSe6xBCbEjIo7NuPSAcb6HQV01hTaK9eoREULvXXtBJyXtux
+/Lvxe9IzFVzOw3zd6uT+apPTW/LrqG9iGCocLxF2ncDR0nYDI7SaEb3hdxSjqiX1GWaJon2o53Z
8kOkncmCa81NGni3jql6hyDwrqWabrE0vVep54xW14YBZw5QLadum5duwFWtOGctr7p0ZNh9Ughb
kjZ4MTD01PTpTJ2fsU+ZCehF8R0dWyxtK6pmpcfbV0y6eWwoKGdN413ijJQJUlm7iF2LeRKev4rt
qj7rVWW+mM19CKDWzlLN+7QDl1XshxHwSA42prBDFFNmNqsMPT5gRASuZsn3xG0vo6lF16Sr4quv
JZ9ZbJlrJLmzkebLyH6jJ1mTqLGztcLGemNt6gveRbEqAaNTQHfy3rI5bthIrJtNOfLcRle+UdFj
KGV2z+uXLmRqFiDNY27p7cI2ECFHoQfvXOi2WInb1wDr/MpJkvpktNZX5XjaMc264WwPdIqE29mQ
/p8SGEjYRatX3qfmngl/vNpwkSyddK4l6+40RaX2wFGK4w8tGjmo4CaZFbAcJ7ZkTovQs4i8B1P4
iKiBkgAEDl64civrAtzZgPqXFoyb0Rku4KFt55lM93qdg97Mu4vpMimmja5KrWpCMB8uVqzSEP+5
k6MO/BAHVI/kWAiNXi4vM0N6+kl3Hetklxb+ULPEgU4RJuwofy1QaJqy1zeymvwdoQiGGmq2scUO
0axwCLiXfy96lwIPTbZElk0yiYdaR5No9SAgR4IxbkRlO2INnRYCBwqlbXoqanfTjUZ6tMj3rvoq
tjd6OD5GvDnr2kr8ZUlVykWV/bwIoYyRKbuQMd+0hWMeGdNgHSeTZlkoqcdEarprUaPtxPymll3b
hLvRgUDlhu7aYi3uEg2WJ7vhKvLEvaWm2mqdTG+FctZO0cEF7GkUF33u7CrTwApqPIXNrD658TSz
wrZbA7WC5CzHaV56tQOK4G/qhLU1BA6UHvgaa0JKsXBcX83q3i6XjGImyFc69J24La89P7PmUwm3
YBzs4buE2FvSrTLqSe6UY9ib1Oxxr/j2DucNJNEqJQCV00201Nmv+jOsmXpLFyi/mk68Zg8FCRsa
xXl0mfGbIb7MQHg2WJ1lcOv8dN/i15zTOgpWpOzlwUjMZp7zbFHJEmi0zOZ1zK2W5mYO7jzs1KmK
RXnNbfvVytrgEunjAzykfWbKPR+gaKRkT+nS0+mQV1aeXuso/RlxAnOGmNGmajtUaDwneEWqk1aW
wP4iY1MYRXxCNTgzDnhCtSDtott9c2saM1gGoR4sAqmV+xTY+L6KUABo5Kw1YJs7IFrazn6+lC50
uP4ZEccSfmA8gTh4iJNNKO2d7uHz6RxjhnSonaym8078GxMrYAqHDH9IPGWcJicuNy5e01oOzf7f
i6Au3DOfo93pBYs7zsMVOaWEAwebUUFn4jjQMzr24CFJpqB8lqqxuW5P+cbKcWAwabi5NlFNQLpP
IWJPnp7QvARXYsfTyaIhScS0uck65InXjOKZmWpuKZ5o/EcwgQrhLv3O9GhSM2JrQWuwXOWTMhDH
LWM7yPGSDAgnQ8CJIXJn3Fc2rnardF6nXEsOkegfvieqNQzCdp0J6w5wKj84YfX/L/L5v5XWbqay
1TZ56nB4/As9agH6osqyc037H1zCPK1H9emqdp0Xlw6GGSoCB0leFG+6JTZegSe3oumH6uPOCebR
2QTLPXN9/zexzBzUKF2otDNmXoo2hGKCiOyStXagYgYYQEJ+1tEUEHBxkQjILmHVWWwRoETh5rw1
Um6oa+ZD7P0xWLedN3UWLyjOl/8+BJUKc2aZ/hc/wOe+Z0ZQ0sMpWg6QKzi29qiVdAAJ2vRgNS1w
bc9A61Dcoj59jDQ3qaYU5HDQdnmLO4Ok+Uxl2GRHaW88X61Kzft5+tHMOD5kqfehcv9sP2M62gBN
2CR/mdvuG6TeJeFJ8ksjrL10mD5agFIjlvAtQ7/xPPfJMglYbvDYgerx0JxCpIKMwwpvyrxugndC
gGdDlh/cpLno+Nwky2XTWBsZ2p9d6d7byj4i7O3qvlhE6LfcBddjhYqlO+IvUM0rwaoP5phQNtlP
3IN285ziOujMJ+ggYQnQpGsGaH7QC7WWHd0k7KR3AFQBeyuBeeNheuIIFvmGXouE6Pyq0hu2vgVb
u0h7av0iJCeJ/XBpZhDP9C7DqW9+tt2L09tfRocWUpV+N5N0/nG3EWILITAO5kHELXKOdU1Fsm3i
Z+MNBcQdDpoffHdAjDFHkzCssnzTIwLMrFLiUnkHI/mdxEm37C3i18LbskL9mWeHPxJEkDkUb2Ph
DmvLNLlYBc5dBNy8BuWfDV879/0EessrMDrIr8jpPwK0a0oidgFOkd2ozLewo/GOF4Mv8FTbKjSj
Ve6NP9mgjC38sGxhm1lM26nmrj90lx6ResXWfbaTFut5XOi7Lh6ftMHovYlIqetRyP2w6vNFG9FC
sui5kvYT1zgu/nNt6LV15l4E8HAa2txqYkqV6MmjnPQAQMxyJGP7QsFIg4q+64cASrAwhtabZ5P+
oCfqb+jgAqad/EWYtMlTmeORClNK6NJqYSKoQzIQV++qOqd17TOqRHwWzc4xuUH7fsGbg/pN30cg
w2cKSnlABzxs3zS/XeicDrOCclBMIEtax7ykmb9yRfKL1kOo2B7/jKD+IjTIccDfUl/TxgKqO7nd
mdnaBIf5C91UWDtNrFEeC4tJzRQnHW4XeAT/pWH6bsFEIHWy5ymcx7qLUVZyVatwQOXjfYiT1xFp
oKQZ05aMf6CskqH/JkfEoSohMmzMiHVs4zJ/BajxClxh7mNO7XUMT7gi3zjU6V8gSIx/emsc4Efc
TXPYYtVaW9hL/32KoKDWDrPkGmGfH/lvqdGBIXT9x5ygHfT3hTL8G07v22h0f4l01nRLqcBzOjQt
8cwUjLU7ApAuAuL+tc7giNCjrsvNmbQ4BKdfry6v9FjAUz5p19m7KMfPcMI4LA3nQwptn5gaIP5+
O5TeR1FKQCcZMAQ3vUiyxTPoHv8BQ3iTTbROlSC4P37b3DO5msqt2aXr2KbBlIqB+dSNscAL9x0l
8ktr+98iNK/chqlYy5uimEdM69hBNbUxrPYzUcPeqOJTbYHXTCzto6+drWv4ai4ti3yNH95IJFFm
gfjVAdvXvvji87Xuf9R7/wG3uRrI7ej1S7d8btGRH86awL1DBrhwKjPZXD+VvsO2yeAYxUoFx4Bw
/wr9CfKHuXC8eJ9o1t0W2q/HeJJW5ieQUch+AtpRvBuwZtmF9Z3l2c0IPgkU7DGQQm81f72gezMD
bZWkDZnP+uQjsSOCbilYt5WRUMdK8Im1M3zEHnA8YAUUvNVm6qMN8ra+CIIxosvW7K3BfZjNM+FM
oZlXwDAS6rqpVdmciVFYmd0zy/qXKSOkWMx+3fXqrE6TQcAhI9k3YwIQs1onKn3ksZkaYmwhLC7T
SS5MXdm0U3FQ3Bhn/z5tEMmtbpR4te0Gy0OW/07FS5fmDmCY8i8fxp883LqJYE6FS+DZc+pjC+AF
phioakjTnZftTPXaVNYs0JvyaVv9I2p85qpz9aJRw4etfzDyKorz1ZBmJ1BC71A38CS0y0iNCD4B
ff1q3QrmfYYO5aaOc5b7d7aNimaf5hpZ+2Yd1f5+snScIcZFs3ZZmR0ouOB0IIgF71X1oXnTAifv
Uqcmi2wb8vq08VSyrWJ1MJNuEdE3LCS9/vEuG3YQ18jf64fWtydbp88S2WR5nGRPgyuYqwoqNOcZ
WCe5zRWnEuDYZmap5IMJPC9TSnegnH5J1CEYWFGwhPrzoyZ5R6X8rnIPjviztmZM7tPUiE5QkwYA
JIK5yb0EeNVncRoM+IuDW8aoaKMAIRE1a43erBoT2FTernRgrzBGC0MPuXm74EBo050w068oZVsH
szhJ/WZV5hFhIBdMzXVLkBL48K8hNibepUzXNgCIHuSNxlnkqq+p24gqauaGCbK1oinOGIHpK1py
eMWzoDdef2O93zkDmJNo/PB14wRrBvQn/eehp0to6mS/BhJzRYRZbfwsBFv5P4jDnPEu6yzRN4nV
fBpZdQ+r6NsesSwYOLVqGb5qEY+/W/95jvulTzjvK2ehJ82dvsHFTYtzFeVvTniC3Aa8Mua/yTsj
Hm4PjF/nyiH+mzONQG9eC5IjTeWxDUafQdFBewj2SQjKTcTXmEembalezKZ+ZdIopMribgX9xcbN
SabwNjDJUk+7szQJtvqNceXa8y2Bq6RNycIeX4toURkBprfhkwAl41nKdZkwICNNq3mIB2/uZNU2
AhlQJp1ihbmv3Jnu6GScL4bL8eNQ83r6a2OO5MnErcZo42nTjxXEF+ZorWHTfLqRuEsBEQwFyK4p
qVxYSTND717GiTLJGj4qyUwHlXjv/UvkmrfStX4NzFyzsDPYX+P1UBo/tnU2gmhr+NmP7mPP7OuK
gTH+uMO8T0gmRyMfM+7JumtCYWr8eYvSoUn5n7IG4GfoazM3G76YCVbo3QcyCQZBZf4Ccp/86oV9
6mal4thYLEQnu7WD85i87oFU8ylGfVeLcVOgcs9MG80y56JYh3+WkXKpCpKXTqVcWJ4rqDI+/HoW
hqiM3EhmxjR8BdICqgxYJpf+S+CDNtH5DmPtLNrmc9TAR+ha+elph87AjeZJ8H5OWJxT2gd2o72T
n+6ARvCOJSGocoeBesPzSXakuRd6wvjz8IeAAHdC7YdW+Euzlqr+HAKXdJJ7LXhaNA6YSfeJRFR4
jnHntE7yJhAk+39AZwdzqd/5Z3eoL3YVPXksW0dXHzJ10Kzc7hYY9kL+G/EHVidI5aO2eesr2AKF
7eLdRNCq8Vf0gHPQeliSvj4t0YdpWhDoBzESESORNLvrOwLIl2Y1XxXz0tBkvydMZFNZ/LUaV+1+
wiVO62ONoZLdqmLKDgrLLBzSt8w1f6LM+hWafdTZTIaxP1WU0zw02qWM4CyHjL9x4+JIAHJedcWe
bMjObMs7DONv3ypXbUS+Tk3YGpqcX1DDhd+iN5uaqC04Ba5J1gG7na5hQnjZ9pNZNkHyQNoxp8bn
w3Ca+ulfVSoiggamSoqLmpPcT7N3hpFwG7XIXDIL5pB0ybpqBFdfpunoRNbnyKjAAwVcWHT/tFJc
SI3i27KydcnwTWD0Cb/xuNr2LnS4EjM2rQxmtPfFTwyzqQesNBvRfcGQUNI0TvcjnHVbM6u40ty/
BHvNk0e+NXRmCtbtf26Rsi4j7Rz1YhFkiiUMYmGmt7+BjkmkC/Mvun2QXNxyUxPsyloiTkL6OLdt
h+QXCXVN8Ju321/x9KGj42igROLrmPFjEOQeycHrN8j0f4Hk4zrSQRAqFBOZ4P1nUVDM+ol3pk/s
fZB8+yUemum5TTy/8uC2xGq11z4gLsp4u9/G+1Mde9OEwYO8ODGvqrXoARJR9M1+h0HiNsSkLdOB
zHWRGr9anaBCgibHhzYzqvzdzccclxntq2jSZ5FZm3zi4MVryyuG+oE3nC/V401CbY8bgO78tr89
ozhNnvpynQc9hY8md1kD8L2QwPuZoSUBVk2dLHoE5zI8WdPTha6fEzJFC+k7dG82ekezylS4Bi2t
Rcfnf3B+eGkyD3La0Uph+MEzpKRgKLP+LTL/6o0VjjkqhTJIt1gIolkW6N2TJ/WSsyUEdn/Vivoh
FQfkMDhYOt4MzcVstGTq5KtXDniHU/egcTKR/NnJfHyAqFsxE3eeRWAeAFKaVnsvJ760GLtHg/ND
t3piHqKxZ5GefjCFb9V0YB667L3Q8mhOLWPMRtFsSHCzUiWTRFz5HVikONPWg4fGbaprks8kcI62
818RDYfWTf/KwbgSE39v2+4Wx+XFt8ide+560jadhnUIzu0D4MylCtPb2OPFyQqifSMPxWg9oN0z
6vwRFcFJcsP37TWh1NK3Lza+WiI+JqJJav6XAXpnaOgNW8l/ug0xUIXqpFqPlUb+kDhL4dJopLNJ
olWTuHwz5ttp0T6awhfp4A0s3o2AR5MZhKQ3GzBJgP0lxq0ZyfKQ68og5hAYsb1SHtXTI/aSB3nl
0b9pfPeNdK9gsRjPatAd9dWiwCuKr3rRjmwHo2rorbc0635D4C1O1K10yYJMR6zDeX7OrADCQ7sz
xy0sQJzgwPPIaHKHdh61Uh+DjF/JHOEetNqtI+2Limj64CMD+tS73yHbTmc1eO7hCYDty74cs/ns
up4HJjk0znCcevfUOuNG6D0ANOOFN3Mfw55BSWve46C82Ulz8eNtbdyQe89cEX6ky5gDErmcI555
iJM/e6IaCepPS8E5L3gy3DKbjTRqE4gxYB/OVpt/5QnGSGyLM8+o1oLpmmwFEfMoBVnzxLCOtWWw
Jdlo8LLeAjSMUY8GD7MgSdyOCUOR74SbKr8TOHmr8ih7Jpj2puS3UDewh9JIW40WcByrqYpFZ4Rr
DDVXmdlHtyCAUPbrpKrnY0wSBotMy8xsCJQPT1jnqOpnJMj2NCoOw1CSuPPi/7CO6qFYurlCynC2
NpjTEG/RGBQXIrGf2AcPFlHGuosYS6e/lmpcm884UrTRBwPIeL7zRL4mGTSLn9wUvmSoKOobpqvD
QIICcZFypeL8PhDX5IaycQZGl5Aah2h7QN3/iEsOvLplr1LXkNFVdZfuFbcZx2BKZEunCLSINqfZ
U/4fdWeyXLmSHul36XWjDEAAgcD2DDgj55kbWJKZRGCex6fXh5RMUklaqJe9Sct7q24meQjE4L/7
5xSlLgbsQHmWE40D9DjQucVClbtPUzN9YW65uDYhhA78PpipeaOq+NZnhZplI1C3BBYRTeUJFtRu
fYSjDobdSBbTxO6+XdaVCmYwq573DMucJhHBWjjJ8lyO6sfEhMWazdZkJri4ZxNmTOtS62c0JaCI
QAqgSY1A7EfNZWg20FqnP5icG9u//7Yc2WVleIkacjWAFd7F7JNZ65gmVqROjTVai0mQxKtM322z
Pfl4cmaZ/Wp8NtK2zn+W2XpFHgID8DWmiu6L4ux6zQNshMOYPetsPtr1OkiGGmKFZ9ElL3yEdDrN
znPvsYhnWpxiZdDX9T6a2ZvI1SPGvqtjRa9gn4IkKmnCAHEeMdgxhv7TCkkfhjVt8hL14KQh8Fsh
1L5eJH90Yzw42fhJv1FQDutArBH1LoxxCA9YTWLkkFhwItCx+qbUUBYdfon20SI3RnXfal1ejB5X
evdGOWu9Gek8SfvlWNq0SebxB01ozyo3vlzb+ZMU5r0s64euWqlVzE9b6xDJWe2Z01Gs4wUccQ+L
mrpNx01Xays/qrglat6e47/SULXVKSV4/FTVMn45lnrUhXUfSvd2kvq+SX+XbXQH+onOZJ9XdHGc
d6yEY4R9ARPTCNWAnpkhioIJiNu2yg5z7u+QqoJKTWwHNUI48RSG6c1zFkrWCthS4IpJ/pjJXT/2
Lw2ZIy527X0x9PuCo/vc3Y0J8dipPudRtofWFm8XRFdyQoACqu5N4pwmOQ4kZcI4BltSIENcrSkF
eJcbB6ZTGi3EuO/M9jeGkO3MXaAtsrNfqEB60VPizM97TrrPaV9e48gMckGPSa82g1KnUH00ffua
amacVQS+wPDCV6oFeA7NHzp78o3ImYy6ff3kWxfCKx+FZL/Piy9n8dkcSn0egU9gUYL/LHHSUPZd
T/flPfQVKjutB5Ajb01r3vqdc9+nH6GRX6K2u0xliW7ItDm2poeEHUlKtsyOYfe84CPnRvziI+Bn
xfSdMkbZhPyp2E4Eakz+mCcLIVwz/ZnG6ig9KlRDjrZm+OZ3yc3Qhpec8bpBN/iCgGYL59vXBm0W
+mBn2Q2vLsdo8RKTRkhc47okyY83juipXwwt/pgdpN98/ThQsFki3XuabhKU/vqVAqM5Y0sDnUVE
vZl+yiP7+hvcmbcYQurcW4ehHZCK5/3gokXIRwwz58z+02p9cvPmQs3ug2DCOkF1dMLpvpjIhXFr
ctFVt04FCKksWfracvpZJypC5d81vBKQVxyqMt0ELoWXoELI58KTvIrkuze8lyQpf/WOuNHjsP4M
ftWEQmkKAhsPr00aIesbKwnuVTTQjGqnYdh5a4t1ZDY/rme8LYRXsmoKJrBDgC6eEBoewSZ/AKo2
6/zapdZbHKFaGoZ49/Ut3OG3sZF3dte/AGoqN5k04USGZ8/u5aGXK4dN8eT7U5PdF/HvqiU3DBxq
vsZWkpAn1kGRZiHMjJpMuyno2q0Jhc3TwW+85gU73J8+xLtuEOi6VpRNlHVZfibewoz9D/sBU77a
wWAuJR78ZRgvBtOhgMN6C6ugihEO05Rzu5s8LwMB8GyEg2bpR6YHVWDkX7qPjGMyDEy1PY97EAih
Ms2fJxXWx0lQC17iuzQbq7ml4Y/yK9CYXPuHRjeHJgZzlOW9vafmNXF4bHwLWwAP7PnvL3me2f/6
O6vzs30ZYpxqrLE5sxvU5zHizNnxpWypmKFpOedt58Q4eUSVsJJP9c4xtHGx11/wNoSXlr1wK+ZU
brGk9ZdmSofL39+hb4KpsxdSTRMFlkbZeWfn0wFWc2mrVeGLbPq7Cab8smyWIdM3An+aazIXXn2J
hqq+hFlGkP4//rmGTrRTGjpQa033cnbvdQwIPBuuqk/vRit8M0HtYOfeDIzbMB63kJ3LxduI9FC2
ZB+WZDRowGKhktiyzASDlZXiD/a836MRXZN4+hBO3gP+pbd67mf820t350IxJyeDS8jHq4Vk1VFT
BOnHFWl6QWAk3CwxLWaT2JZZGgamX1/TyXyLIv2LrCxKbGO+9rb/6nXAonz3CQ9WhnWIqK5tFm85
SEeGzgQlbX/1emvrJmm/QgATO7+JU+518k/lnPFKmkecuCmSAMhUeGYqlV+u4U3bElviJql/yNOY
expNHwq1PJlQUmMLzlMPB6Wwtk7nnFIraXdz4uxBrFNIabhUztEPKHJeWmcxfmOp++LBaTm6lAGe
kf7Y6Qp4x2AhGQ3rsb2C3eYxeyyEvKXbdcvJ7gsP/BOU+fdRQF2EbvUpc4gyc/9M7hqD9mhCnSrY
CDMfgxTmW2fiqpZY2OcZPSIfxSdGgN9t3d+rjhGSGKd+u++kuphYETTYVUghD7VTMn8hzpsQ+YVs
/lG1vLcru4ZuGYYxJrKPjZRUmI/YmnOSRCdbRF8QuLOdNJBAF/w/5MvDSzj5FK1NdfD352qZlGd5
KrtaVfFEsTmywhlmhoIQAqOk07+1T8XU3BnHGp/+ImhZNriJwhDF8UpXF4asjTPP10rtWmYzzVS/
oaLfOjU1Wq5HQt661mye5Io42xD3xF+5Dgg9tXfD6HlqqSCzvPBsutMr4MV6k7SIhLH/WrTyuRrH
DysLXwC2ZHvbKA+64+Nbes6AYgLyjZqLUMV4WqOIGGH/2UR/1ALV0PKTt7otvJ2csNqOnAw3cS9h
U4E+YuR0IreKMqftj0w4nGCgVadOsQ1hP+yMpnnPzLWPjtBw/5GlMxjQ5KJL2r3Jiv6Uxkgt52AG
nV1ziMyXiihddFOVxEfsjQfPbj/SU89B1dihbXY7r/qTwAHkpk3gpMr5LFHt49DaOwjnXNbYFus6
PvZII1uTdAVBxIjwUcc52jRuQr3cy+Il0eDnlikIBwxnaVYRZOdT2LHB0w4NHwf/3hB03YinNIMx
VIXNdxWl+7GOLsCQ5Dmt91xc35Jx4PoL1hcTUHrCxvdsYWTajnEwJcxWUyLbsH+OSUbQyyHnUUqG
KWaYB46dJDtvETN15x6SKq7gU6n1VTnJhdTzU5vDSIekAB/a5P7mZUzmYo/hK54hBdCy8MsP7Jtr
dj/ccUD7rvzuW1U9AmNdQHyaLowEDZhNSD/Kc46JXZ5GcllgOpnDo4t3TLTXKQALN1kYrAxkqMQ3
UfuJUR/QK220WFwmfwmGzgwQTKhxcH0SGG3RoAXcGHMBAwZT5Qf2i60UVvwi+g8i3e1xWU/w2KAO
yQTnUWfQttCAKAwL07PtL99emZhBMhWUxOdclRxcGcOmnUUUqPYecA7T6YTqu5Kjxs7ALcOhmba1
HtuET3XKFqMTjYMYealiru0Ad0J0i7aHJcuLqE3wS8zdEWRD0S8HO16Sk2fol3YpnZssocYL6eyC
QY31M5eHnJzJfqopfnBWBsiEyLaf+7/ihQLKaKY7K5q/DJ0OH3N5bOjzSjaMZUUp2QPoXzga6Tyt
uZVXC/LZNimc+QL9nvr4ovicGfFeZO9+J0mNI9bgTjd4uK6j4+KV7ba3bZKkKowOvqDRL8/YVNn1
xK4yHYYzcZ9x6raKtR+nuKkSO0cRzTGCrv8ox8TayU4+/J+1X+jfqo7+qcHn38uT/mvH0v/cnvRP
dUv/uxqmw59y7TFq/38oYnK8vx8U3+W/FT39UxHTS/v1J43/Ww3T+h/9aw2TJ/6BEm17prJsXymU
tn+vYXL/AStLCtKlFv+zr/5TDZP7D4mbxjdtjwCqL03/P2qYvH+sdUmU1Su59tLI/6caJqbHa0Xa
f24BktITnnQtcJg+f5WiJqr6/vUYF9Fa2/R/ZVbi6CTwRJiMDpXMGM8p/JjSmTwWkJRZyUDmNI68
clurWuAtYsElhpQFmmAcU+riWKZTtI2Gvt9wN6NGkaY8jA0+nkE5Ix+hd9ziUKWLONqUMQZ85Df4
yVNMhkgX8J+mc2YCSqK0o6Lnpn7TrjMdiHEi8oZzt/MVmyKNS6AqCmCUtv2rHtZp+FosXfRUAY62
2LuMOMGq6PuMCBT35ZkYaSweRISlol9WfyxymfDgCGUdzGc/zMEwRWl4l6PtqNS9wnXB9Fccu+7D
xqZJzCTmZCta71AYhd52Pj1yhYCgk5XhH59tiBfSn2lJjjAkdN9xM2WPXBbTwyi4tlmurm56d/xU
nRUdYt31F4FfhDvVhVj6xP1lOMeJ6Vy4jPhBqRXjiGQAuQPX0TTPYaimc3i23fxaCD+6rcuKfL3b
SvyWFHQP0VchTPFS1aSNLcl40QQPRxYe8FObpmoDULb+tBrxgPH2kjieuDYNrHBvYM9Bv5Ruof8s
lnfnTk7ybSF4eDy8bKNWdkvjdwKTBzETE0acm+FRAjTbk9dIDklZaYJg7ZaugPJdDajpnUnZAy1A
5bvdEBEiXU+yoRTqatJ3h5i+ticYT4tfwd+CTnahLh5zBiAUqAJhbic3zNDbveWTnZSzXV1NjFy+
kdF4CimKlnqJwN7oy/jJia7fZ03e7bphkcyCDMWux7CvqviC4lnfh3WdP49GmV36zkCWMAc4/HV1
P06g5HBGfJawZIi9si27s13v28eqVnw8HIYbXxnHtHEZoqFmPlZO0wT45DKSvxFB1Hp+UiL7EdX0
ZZvZKYlaTeNrHB0rYysqZR6jhj7qYVogqJEWxrK3qR3AeWmUPPU9325C8nYazfHBXdhKxrS8X9h+
AncQGRvdaD12NdO+GZkM0+Gw0RVTq7ZHbGlLhjxY9ogbl+6mpzcniBiEGNXymGS59diWw5laHTcg
yqN2iZa/R5d0bcsY8iFEwvNM5j9h3ppcw1Gh5iWUJC7CYzg2H41pWGfQPgwAmTJWk3u27cYO8tHj
yAiXX8wuj8pIy4qt9F2f494GmkUrh17lT/TksqncV7dT+z4iWFkU5fc8zzdx+l2Mk9h3E4avyR8O
XRRyIQdmPMDjXkm1Vs/cOk3N32A/g8ZiBUHKWfM/9UHMhfVmS4ISHYzTKKTqWXlZGshSsKEyj6uF
OPkkYi5jTYqoirLs4Obma9nNz7YBqiiZ3ecY/+YtNNYFiYThYORmdwvx9QvO1TYAwBP2pDpHETOC
JBsvdOgcPA9KYyXssz84AWfk4ZqlL9SDoj9HyWUm3BysPikKoMpa7S2L7FuX5i+k7H38m+jJAVSd
+GqTFxmlscMkvGBFdU9NSRTTU/3nUHL3UWOKCm5/m3YByFfxYJATmerIfV/CdtnFL8ycyleT03iI
FWHsR/cwlgxZW7dDLZX6l+jbJbA66mBKmWGUGqwaysP8CwfwclROjJVtuWMFafduqRREtYh8ly5v
wrK+aUZw4M3fmCsYfIV0dwgz3nazMJnvimbG10p9Wt0HeYtqjD2WBvVquWQml3Kce8TpnaQ9WWSP
NnlCf9ciEnvfZMO8XRqkA+yXm94Nn5LyN349/tg63oRWjGPRNmgChqE3bcdBfM5W/oCE/6eRa1sy
Cqfh+vOhZ+CJRLMlcseMz5XNboozZ1dz6HILZ7X1eMzni5Ah5oLzzjacJ9Gad86IIjosxolE8auf
+TBUfEkABL+wo4Fq2yWnS7Jg2KgHriVN+JJ/ItuvjW0UaiwavdhnnnowYuMzYnyGKdF9rEqmXGll
kCOPOYfxGnvHKWdmwRwgnFyPh7ACNrLm4+cq6096JjeJIXAdxzPLldEsn3zj4sg2/MqYBDEzZNlJ
AKe6xA+IlY1z9ux25sVLYB0NfDyVKpz9KKYTxT8s1UZ4F3XrXWvxwn3r1UhrZJe2zHJ/m2CqkUHR
5gDXfRIqvu+0+gSYwi3RZBeurQq2B43UoY3/Mpf3YSes50iwWPmaiSZoxm87TYd39rOew3pcHQqv
Wp7gzl2HyD7Ao0GxmqDYhRGRMyKwE+xQ40k3x0nBqwJTS4kHtLbRZ1aQVIx25yyfN2Et32sXeizz
e3oEjHtujhc5Rc+JrVZoIJnNUAy8cQ3DQReIdCedPcZ5XoGeK/GmaLpm77Q+Ea6kPTiOMzGodV4N
G9Nzs1ZRD5XtA5YDsIq5gJ1JOACAhSRjUOmgcWPoZnF2RlhjT833VsiQmtMw0GyGVBuHdogz5ecJ
c1y7ODhWdw9o/pymmXeOW2TgOPP4b4B8L+CWlkYkT/pFEWKl0sB5THWJZM/n3kRMlJYhfB4HA58V
qMUxQVtKpuSHabp1MTvTegiZC3s1775RfqZGnFy60P49afDUE9YoSqzVsz8r85QY+Td7R80dGZND
xszJTZzi3GOKlZKg9mAi8fT8rXliA0syBLdUjbnJYzEPO1fta1NeC8mUeGyJm7ohAfvRs9Zvvd5S
1/3ja48dypsfwDrExzzlgRpzPSAKxdG1pD9qrsIBdghkzYYvI8kbgyNehE9OQFfP0UaZD5xJhn2T
fVlvOIyO1qRN23tbm0TthcK65TpALr/Kz0Z21k0P621M45JAiHgoPSJshHiNHUmz2u7fKn7QwVBO
q8pU3JiG0e9H2Vb7JSmvLv6Cggy7NTGAanETNyoD9BfmfWD37EWpV0CFMHF7l1i50MYcB45B9U57
Cmi3ico4EtvtBRqAtwPsdqSvrcBQa/9qBTigKXROWA3phYt7Zw8td1f+ZLTO7BUOm0DPC8XPTInC
HriV23xlSXNLwsML+Fx/izx8a8YqPBb9k6gnawdl7MccAUFkAz0q0Be3WR/5+yGKT7MvnANE4PMs
wmnndbjX4NLAfCwnEq85t/9qpZrXYNxOzLi/Ff67tgrzvUvCeKuNnma09ialhnXj4W/pXSyNDlO1
RB996VQk3Op237tIPVFPa4hnyH0HzMrOOAv5EATQ4gVrdu4/x949F9KcxhcWsNBdhdwyQWvUOBj/
/vnjHM47H8+XUWBKlD4YLuh4uywTJ9vs7Hell2I7FN4HJxtvL8d03YBIOjeONe8XE/q2MbFdiBEE
TcjMc+J9BN+c5du8DNkTM/Gc/wIxxvLdsWyoEJ5A4ZrBktbFTiEo2RCwHkg9MEVUsKsHld61Xu7C
oelhb0iMMoAmTdjtBP8dD2+rtuqXZA7DzczNgDxYm+B4Yt7tzNaFOfbW6BUWZ1GHMAcW3KZfS6Wa
LRsEK8PIiuEBpnDQ2+m4wQeqk8Ji0TLeNcSfaDRe+ynfETrYjdTaXRpq1HYDDkGGjyK9q+vGJ1JT
HetaMIxrnG/UGRqk4gkeZIvponP1dKzL0Tr0qfs+tCjaBTCrbYFGu5nnuA9KV45nk9OQGdU2sOAp
3sd5hmTuzdvaJHw/wvC+SXR/dBY13JqpvQPw8ugRStowvJ23YugeKSdjw8KIVx2XFoSzPXPk8DyD
tMSsIVowkDC7BCoHGA6OXvlt4/TLJZ7wuieJRWIQmCycXdkqRlRCzcDTcB+6FVwqE7+qxN49Y572
h2Y4UpPR3viSvafAkERQPQ+3paOxllasEwzTctoPKIWpLe+iOlhCttHhN7CZ2JCVbve56YpDX/y2
58S9/ftLN2LaKqaLikIPQNl3PDTTTWJqfJbF+Fwm/kMhrPoOba65+/u7xrL0QccdqThwihGum7uo
/F3qFp5QZ9EeNUGwR2nnlinpMRq6TcVJhMG57wag4XDwuW52VB2sytLK3MOEcw+fWnLNIy6EBHgv
vP7Q5XNSCRSjyL3V5i+1xtlVOhXwKIPFgRXowx+y/K5uijuzLihcw64La9Y+0Ao+8kT1et/TWmxD
i0GwOSn50IKNP8Ofp/AMz6Ss/LsplkeIB4RVRX2xhHFSk1Z4Pf2eEZG/wddXHVKFQyuEHDEDkQlM
NLAdr/Kbhd3nVJjhQ1n5v1H8nX1LnRSX5d6EekjLaq00XO0ogCFuHHRd2TyX5YNW1JuTuvoIgax3
PT7vsl/0lpY/EHB2FO/cxXsnwgTQYYbgaAtaCbxm76VIrD15AtLX62Y9vKfkmIH30PtQD5Q5MGTj
6J5Ad1I0LTohBU31L6hc0G2K/HfC8G1bRC4osx4ZbMDoZPlpy4tFI2TdDTs90pNR5FaQMlUB6G7t
chjkO6xJxBKMYzeV6YUe4ZPrGsMp5GDFGQLlPzWtR5xE+JqQsNuJK7BfPWMDa2/zbJMamDE7kM3M
dxYLXTdMryJ1fhg9RQdp2ucsQTsHTOevPO9jsVgtzqVoNa+2lPclcu1iR/AseOEhPRqQhjh+ht7C
IBl81vydyWg4pDFcXMlLve+80D02gPwGp9jXvTkCZY2fTMe0tplVB53FFMDL4/gurygK69v8Paki
90J5Geo7g2hnNLnCTPqCwTqA4Qz8zWEIWk/PidmPtyGWEkbAXACsWRTEMt6SLKF1DFtSMNNPG97+
paX0qbBv16bhIBryXU2lJBun421x7LqsX+8ErV7CLtRvfZPvDJyTtHiIx8IB6K6W/rGJcVfEjiW3
TBZrCrbUs0IoxWpDznbG4LxzfPNXlC07aXH+r6yqCaDFXNwI+HCcjIeOuP2tRXwHOZgTnx8r0t04
+W4W6KG8/cD1Oh9MfRPa94nAi6aK184kIAZGg0ip0fAwmNUnnQpvSr0RqyPt0+qPXL6XrQNKF9Bk
XuEqLsmTjdNMniwekGrIHy1CPdP2uaGH6LaJ2uLOUIe+p5s7rnN39a6+4G0Qx67PmquVcMqe8tc+
Yq1lIIfCwzKAPa/NnkpPwGOJ2mYH1o0NtPMiCIE1cSODNrTU7x7NWk0PxQkNFwGono4qtdTRMO8B
DsJBlhnIIoJBkzWk216YjI8j+dvFoL0rZmXtmnB9qjzAT8pZqpf3caiw35bWUZXZPVy1ay77+OKb
Jkw6Y75PKGDpfYuDglV/O6zt6FL6F7XR9j7Cxt71Cl2ry0SgMCHnlTnv4ttI9+4uXQyM+cp+mgXx
xlGdnB77ux6Zo0WN98NkcCuIdRwQaQLPHnzkn5SuypowkWN/wFmfkNBqxAGbg50Lhy9Y5DDupuir
iTPSe9BDdlbHuUpX/tUxq6td53eRqCgESjmOsIfsQsVts/PJuHmiEkxz6RZQ7OnbboiQ+qv5RO79
5Eu4uRmhs00LD5akHtD7mVy9zeChzzhh5L7VPCm3IQDfMuJ1p/qBU6HH4HD0OdUbXzGC1Lmt5weV
WLdeK4b7BPSEq7jkrbkND3XgbtHDU1zcGF4XH9Fw6n1vhN3BmZxT70WIZCK/66fiwvglbby1GJAr
ZuRd5SKejHRp78iQgxgcqLtiWTxQdHBUQ3GbTooSmnlhr0U02C6ivfSxQzFBFrGM3nqR/95HEkqx
qYIwDRUjdEud//4uhO9uzUw6vHrghW+Kr4yMzfpjWZgcb7si/Eox+dDthhORTslXL+yWACT6zuwg
Ty2oDax58ltKTkFQxkC0zmSIGYbsuSoelAMxIIoweTJaGQHp7Zilmdi4eHnAoE0BMFIcIPPzsCDb
WDHiDhakPFzuLOrbzjQkSoz3Gd1WsI/H0d5NIwYB76z7oX/PmFQZVeijlFjTiR4BB/glT/viWrs5
ni7TSALDWolBpqEPHibULOOeoRfOqFSSQTFfaWT5WrbYzoRYqEQcXXBRjta4ax16b2t7fEsX4QQe
vB/ZudCOmCbuBed81k6zw3Z6Z9DbtJtFWh1M8pbeXLiw/YeX3GmnPaupvR3cKV5veoSZsezb8Rte
hzW71e9pF7r1YRZtO46rALo37MvMraJp2h/x5/u+/oLpNBHTdeuLCYnUaZ5AgIbbNGYXo6vh2XFZ
u3XVXWtQqkUy/iYa2AQVKAHfweRWGUAanSWfr7a4Kyd73FmNJfHpDsuDlYqRfHL1Xg4FTffTEFA+
qxidLT+2WKudGDUeQX2yhX3YrRMdAOhR1aToCQwdgls2lpVSx1jKjQhz6CgOVNksALE15zkCifRa
Vk7xRUHUE86wfE+NVUEnagKWW7g3ZpssQUd5LeYT6HcpHWddfpk6TIuGhR6pdR4QDxlxLJXdNSSt
67N2FrNDEh178j4LGZBSp9qfCwNgo3LOupwlztS22nhymB7oBEoPtJGx+sRIhVFUU1GSUCyKG+yH
njBrm8iILkqfsTcLEAfP2uFRrbvlPLZReyCFdEVcQQ9J+j9D57Y7CUqOMjVctW6L/Jxq9RGmw3JJ
V3BsX7g3MYlQnzJCzhf2a0Uj53UJvRP/3+om/lW4K9J6EG8a2v4FXNduSqLvauGSwAFeB/hLHjtb
DyctrQr3fkWnUhWDqzMic5e2q21RUzxotAhHrqAYtyKHGS+cqOHC/9b28qd2adGSRnWiaQrpFBd9
YSo6CwXXj7Yd7hod/lR2OQIHQoqKqtXzbo39RtTHxuiAfs3EMM0VeOCgQ6578C4ZobED7zfo+Vko
o5MVwOMhGwO3QUbWjvtju+K74qzJXbK/4cwwMrrE9RlTP8qBZHgVzqaiGODGs07kU+adgy8AN22y
PISr/byel33mxu6Bo+xhnGlKKFpesEKSiIeleZzATpe2MG9zRppe6H35/suYShgPduAUXQ36cHHg
p+r3SGbtCVD4W9xNWy2wlAxAaiXqcZSN1slt9jA7vlj3f+GD402DJlBFClJuK3zidSuCZ5OECdzH
zse6qrz+qt0HyiLeC6Rfx4k5RIrm4yJB5+9NSsYkD+Q1xQU8NySCTQ74GRnYVYPNKBaivHlGeSLi
y6ScGNRGWCAUC9drn8UMXjnxnJewBr2dZe5V2aGksdnCVbSAO2iMeLeo8XkZ9YtTBXOGft+49NSD
ZzpCfNk2Fu6MSIJu9JLPeap+LRVXOWLk084uHc4E0OtTb3rQczmdunokpBXGhxYm3TaLOprpzZep
SsmKJfpi18QnPfno4i25jbjQx4BJj9LObTTb8bMvEDnAnVG0MK+MDfz/LETsNj6Pjw/Lm9f6T1JZ
iCTj7zarysBcjsMQv0mTNdIyNJTaoiuPKkFRaYyBylSTHEjIUSGEwgc4ghIrg1albFaQovzui5qF
vlnmG2si4sbbQZx4604TzWHaAZ/DhG9r07BUd7RQFUj3rMucLGlR/cHyshw8v3heqtg75dasD1bY
cJJsqbCRTb/lMPlTxOwiLcoMNpl03mkKZ7YFN5ywKbpLPzaf3tCc68FmGIXGu00BiewMQuYJJoBJ
aXqqmWVjJ7rOI2yezHwLzfKp5edGDWbACP0pT3WgMT/BhriGDKaQmMFee9J6ErZWHO4bttWJbdxh
W2gBlaOtiJF0b35SqyPdr7AimDhbfM6FJ6tae8lpe9kiTjRU5uCdpseIklBF1Tr0NNXtouij9J1m
t+AywnYR4maIDmNsvPOK7YT/UJYWJaLdsdbNFCguL7DJzbWRLYH0swtxNQb2eocaUvKqHYCOWUHo
6vxPPytGIMSc6CZmm22VvDGRMTdrUV/FZIgLPX1ESefiqeKHzSX8dz7w5RSZ3BlxyJs3JKfUmQkf
lMaTp8c3NQtipfXnAhMvpumXy3B6nZr6nPjZrx6aMEgfKpMkIs92ote5TOYJgOYOVOKTZghhU7G7
QY6LBoXouraFtAN8UcU3TNGFL5mtRhTAaCfhdy2F6Qs/wl6ANgLcircQs2bYa+xSxJnEPIrA9Kjs
iP3odQa0sRUNdi3TPXihXxwr4ikOBvGNAaT4Novwm/kDFxTHJAzmNcV+op8hiJr+xVId/N/QtS8L
+e2rrhnZtX8yAxBIph9Nk31FEK3eCluUhwnHaTXHNs7efDeY5Z2VDWTQGotDZ5vIDdvWGe8Q8fge
pI+vrJt6nfg6CcAu7U9H/nbQPSk/2cUEeEkd68mW2Xtfk8azdAcE1ckg9dfpkSG2vLSLfBkoXWMl
6m1ExOTLSc9erj49X/0UmQs9oXMMYkz5BizP3dA1INnNkwObl2GqfJZivpMm/ddR7+ySkJymGYp5
qxzbpeEAnWnOc8nWJP6MWIE2CZvqwZDye4r5hgtR33boGho3JjdT99awI3ZBl7EwkmLixkaw8HUE
xF9A1iXNJ9a04TlDLqryHJUqhrkQRevz0xjVFX7EvWlU/WV4H+yGctGysuDpD2z4BIyOPiNBxlIv
HS3ee1fx1JBCfQYd8+6a3CZIZuPaywnuZNRobwovf2bheGDVPaXdtKzhuLV+0v6F7Evg3Zw/zWwo
6fMzXplbwcuhdcspGobWlD5WJNjm2rcwHoMhTVNaFIA43bmy+vCq+k3RE+Qkc79hhGuch7YVGxkD
5Cs0dYK5tM9Ff2f7zpGUKru/vxA7pAi9phqMJ75P9pGFDF2Xv318XCSVCRSNUp+MpoLwBwKaZx4L
0k61FFRYrv9Gn4kgw0Y9E7oyQ4H+UXmI7zG497m9y+RaFhhX+4ISEjB8QeHSJL+MVJy1gENlY8JV
apNbbVd8LDGdvQN4wLZXJWagD4OePzBZYGbc0ro5mZgx9pbjEje20jfcI+V5QTE75bn6Kv6GLBQo
Lgme2iUTCaHDvWZO+DVRiLNvhJ/ghILGwGlV+Xh+CWSJTj91BdE2szYV425MWEQsJgEgyhVwarm8
G411jJbmRnk0a9ODxKQSFnnmvBeuj7fYfmmcMOgasRwcOoLHaGeGBl512BXOolf+1otcx/xw8EWY
rhESxC8nouora4k+qKXZVZPx/i9knVdT49q6RX+RqpaW8qtzxCa5G15UDTRayjn++jtkzr1717kv
LhuMMcaWvjDnmIxKckaoexrYZNd61VVD+E/JoR6jGqutRsUu1m3qLrMxZ9itHHp+XqEct3Xvx7y9
o1KsoU2aqyb2LoZT/mopL93COo/KNfnzSmflcTTS0QCeIAvTW3PMdEY9e2KvgTCd1a3MGdd6wgOD
ljaPscOEMRinYpUQWAsliViQIgXal2AU6+Nm7zvI0XnwHdC7l2jqPw0m3FM4RwKb5zKrnnEV0nmo
JCGNQWar2Bh34iZsgJMtr9kcVZ6BzQPPIE3z4he4mFJSmjraKhOlJmsvPgnSBjdgFN5Bulhyh0za
S0S/fR+toZahNCRpqhGM61thv0WVVRyCqDpD1nRZqclwTew4gNkmetKCFFLVgLNMNQYqAgNMJjQ0
g3S/KdzZFTyDtu+8ndOWB6dvy2NUOu84QM0tysyFls67YVfzWYamsJZ7/Zs35Gxp/cILRWzNyAII
F4i4EgT51AOiWBhmcJpoJ4kIDI+zuAXRwgv0FqqSKl5OgbeBB2k9wCXLM3JiCg5LUQehgP4bk30/
gG9kBt5ojIkK5FNMCiCv5ZqTwspCWSKHG/bzPoc3PtibeLRebdCk7EmxOpV4F7etSyktLOeYg1pg
tgwOTfgPSAdotMr6LSUwvnHzcJXWRLfjH7sGhU5wEruIdOK/bPozPAJp6YJD8NnhhBFxaj5gVAgX
Sa0lbLjzZTQ2FmROOMpocjno5XKpFaxaekZiRx9xOQ+DpEYJgv6iurzwB14VBe7RsV5U8Vd21Uej
8AjXLU6StjiltU7EVIDhLewKslqw8mVJWwJfTHFhTxj0WOfhdA0uigCnXhDE29GbLGO7u42xtY11
5ktGbmKLdLLfBCszbEIQghmBroe3di4k0daAk7K2pmckksOJuy0YIVJviGFknOotYst/nyT31mBi
wsV8so3BP5bGQDTYXwpBNLPMYxbSXnc5hDSt9VGbuAc9dt8Q7uSHQuvOpVkidOfL6zKFNNE5HAtk
Sr+j1WLNp2DEwExUS4lRc3xjJHrOwoFsUeC5y0J2VyPpzX3pkSbgxUcGgZAZCoSm0egUnPmyg63Z
F6sSV8+pifqsE2IsOboHCNgOhQ7qLI6XiiCUXzrI+LC0tgihaHuAp5e+eR4Inmkra6+8PlwloZdt
yjx7BBR5JX9aJ0hXLCPUXLzoVk6tNdnIVXtFRyBC7AT1UQUGe+hOMt4Yj91YGyveLn9jdFIYXFGG
VTcv0v64IVKdUJbwfFzkK6Pdfpd16S4JqXrJiB5cYENKkATMcF2mbkkB4kpzuneArWsIhx9pQ7M5
2Ux3rJ4tlBCzjNv41TEiOCW1xZ5AcQYnrLhhaNMbOtKywDkAjJo38vGMKK1gEU5viefurNBGfJUi
YkVIHyJCZ/A+nHXm16SZzGKtwoFohg7QXqkg4xRXl8cGGlWMd+o38JyrHgZ/NL87BBZUoaiFUjH1
TEZrdgZsZqhe8O0uAGu+ZiXjIttD+dU1aOmwRsPuz1cAqzlE+LG3IiBlZ2k2JT/qkeXE59i013HE
acFhViQRiO2wp/2mfCJdqmz3AGZR+8EBCtxhLk61jHRM+d54+q7qSQDILqbm96dUtPGMrr2pYUyP
USt+1aHzJooaFNebIuVibWT6X95eL9JsT5rA5V+Vc/wMdUsm6reOwOVlYwxXZFVLz8rZKjZeu3KC
4Vvv4z+i8V4t4g0WZITMQiqK0iC3lv4A/iYVhjzDtCaMRF7jaNTXdU/wh4V+msozfRjd9KvqvgM3
HdmKJmoTk3ghSxxRjr6EmpAQtXkLc8Y/gZokrQ7/PMUqdwVX/Tno/PBWQaVZ9CHU5GKaONHVHkm2
2oIHiza0/lDb5+FRXgKISmR4zvVKba1ZQS6yDnBuE1+bsL0qHx08qXTvri15W5O4nE0MMXpLLj1t
9mwj61/WlZtuaiRzg+/XBxfa3mJIvK09675FqxZhn8OJsfWtEQBurax033aTvur8+jmDtrg113pd
2c+GKblHztJAPFjuxIZgIMKMYdORE8OOYEl3k/Vw7fpB76nFfnu0S7NeUIX2TLGPFZ/lgqWT23rX
xn2PfMZXaeHHKxJ3RuxkpnioG/IuEhsocZT25Wz2wTtYNWuJ4uPqGPW+cUnRSJ2zTxLVgyV3QZF9
i4R45SQYX+me2rUL139ZaGC5SWuFcEaLRgmK/5q9LlqBC/KgY5sWxQZjFqskH40SV4TelftSgpzp
JrtfMLRkj0w7cHTZJKTslxZl3pI2rmLjwNr72hsMZsMGnvuIh8wHOlnE6B1LdFy5nF29Hkn1QWI+
Njs8HWqpLBIsYcs1BIKHaHZc1PjWvGVRov10YVSsSDG7pZWo6MroSVhKDetRUAaZ/rcHomc5lNGx
CJp4jVFH38poNkuDA2ZArX8ZgEORZdFn9SEg8WI2IFO2B4F+9Kfxe6iOGraQIyGWKyGm9NiLaSMl
5IZq0CFHhNHZaCuAC9In5zTzPycI4lDcJZ8CJEBn2Yk99LBqSLcOAWfLHvfhgq6WbOqglw/scxGB
shdQHVb6GciS5zWeHB0dXtE/UMiibAizZpdgmNvS8XyZ3vjajhOHdeRRbhq9+SrUt5r7mrrdfOQM
q48WhkPDGZ4ze3gJZgP7WG1oS6CEDbp3gNhSPINw1hrlsXlTOKlqBh0NmdiJzgxGs+nFNMQYAChZ
DebkuA025h/ZlKhrbDJzq2D4DIlXIpaTTXLVQPcMg3PVOF+2QLCUey4RjM+T07QvI76LwPB2QWir
p7n76rqhW5pOxuwlJLCtEfEFnwfU9SH5lC2bFoszUatV4TbuHXISHYzAop0rzQzt2hjXYhHEdABp
TYp9ncz+bOgZU8t7qmvHYZF0wRdgileKHYC5s1gVIySGmoA4anTWM451KEp/g16DkT8Z0rm/DUFg
L9pC34ZJNR59w/usSjde1zi77Ko/BREzEwAVoAe6sV1ZUXCZXNxvQ+o/j6U5bBw2+WYEO5T9wzib
XISYRc1pe/QLj/8+Xwg9lrj4PxbSgd3eILACQQb/wCaTcxc6j8VYFMvWLW5ehv0Fkm3LMjPCRMOW
MM1WVVQddBG8TURsMWp0amS9UX3wfHNZ49Ji4dR/tbSpSz+qkvduMlaqhkwzhlpFl8VsYcSKuOss
C4ZJ4AcfA9YNHmHtWrH1MHb5Fj+IvXQM0Mt1divbFKNK5PyqSeNFCbkgmfAVSHDBkkktcT6mO0LK
KM0RA7gav5M1c6glL4EKJ9QjlIk6vpMFtfU67vM310PrXk/kI9XejbjkgGoH9PNIxA7yph55tIvr
0Y3aNcQKg2Vvm3PcEFtvVO0pzfDL+AjctjHbQ3oHxkJJQzFitV/anTLGx3Vv1miK8AJqCy96Brvf
gjc13hAanqfKjg/YaHA8XUhED96tzv/d6aijB6Wd0rIzgBRMdDzmKfBg3JomZ/Qq7mFahNM1mlrr
qQ446jMWR1uI4pzpu9xBFlriOkSqF3Qo57zxYCb+sXe1+pee/S0mq1/3goF0YRfHNHbb9TRndPQ+
PmHrKl9ISkKjVf2NiPlZFC0Vdl5Wr4VvEQrj8VlodHEc+QysgcxQe+nkMgfDI6Y1QV4PwLbMdRGA
6/pnqUHKL/rQZ0uZ4bJJyNVow3DVhGcRgK/om4xtb23dOk7GPGT+zsw1e1ZkjiTKrV/lcQ6zbvIJ
kGzmPRaQ/JOSRS2xUDjGmunNzlKk0clE5d+BbfXHetcV2gfKmj/ZND1C78uO3fA3CvFLQazC9j9v
1qdU7bw8tVCe/dbs5HU0Ge+RzFbHgfHQBfGzykM2vq0UBw9KNrHkrDfcDh4rNkhaUOiPZfHU1bxv
oF+N6wo2UVmMz0E2rjVhllt9jAnCY5BA/httbEu2ZqKfTXradZ8P7qZqym8AlBsXddZLPA1qwbGM
MW5/leRAsMUMZ7VtcyaU8Lm3kIQMrUfHGPtb4fY200UDXlwCQNYsXuwBwYvm5q+RMQHpxXlZdFG5
g3hNnEw00VZlamO74zT7mGp6EWd8TWbcUPrXIiADNEHzYWroj4m1+8PWsV7nU21vPaG/N5Anp7JJ
Dkr3LtR/yQlv5oIVK/rpGDBNZ7pX32usR3e+8Al8mdNFSR5Gae2G/toFnSRgZa+lpcSmn6yXIJrI
241BfWU9wV8RKgvyzMGFWOav1tB2wQhJxNK0pXIc3Nxa4299SzMW8amjnNn6vZMum8l5IMkMoEyU
VDfJaHhrw1Yh6CFAmhbDbTIHrV3A+SvhzeR/Y9JPUBggosVCSG3pLaAgXg3brFc6mQHM3T5Ybtbr
rkbN77FkXWilTOlbfOowM93lteMutWhm4FndzeMYvcLrM55EZpEelpK+JmT6R6oWFTh1BnBdnaMn
55/M4WwDNyRaCs0nAShhaDcI1FgUbdmu9ssP8sEtEteZ39j1oxYAhLWtcNj1QxWcdQIKhhbhhVtg
mAGr/9za+snscDDkKFFcDCFnC/FazCdLz1LBlIvEhUrBmBza4hppGXitJhP7LkOkxRIApbla43y5
ISsTNIsjWkOKi8kNzTdDH1/sjndUUyfpPtaQ6AbUM1WYHpsYLEyTIXjGWvQEqJZEB3CjeHvI4pi4
NanmoUL4stLnM1g1g2jZF9P8V6uUgcixIIwA3Ga1lglm6UatIz9/hUs9bct2WQTqvTVqa6sRD5hM
3ofBOwd5jEBa4lbADHXru671m/D+upJtjW7n6xQ1x8Ik9ISdfvqnHTVCKjSxD8DkyIaoArOwXvKS
HXw8zzFH5UHMcDQ+Pyq5tKFY2qYSa+n2/paagXMvZDqrRusZ2Y6/STFfbtMO1bJdPOdpv3IMWRw0
JDyrQIvOouCPtCTHt2QqzGWVhS+hW2WboeOMS8TgRy9BdJXFs16zjufe+Rq2dfzAIbACQbbwyA9f
Wb3znabxuw6LhpKrsZdI0NgXKNibBZR8PIpInV2mQdPkGAfXhrDc6SHi2d/oJlEi6ZT4DvGvXfja
2c1XGNGrmEb+HTVefbBsAM/piDmieOsLiHRx1cdEXVbGDAe/to05LbN6o5lSvcZmSiaZQoyd+s1z
kpo7H0ThUmOt6rokhyWBZKnZThk/j44lyJCiwadi3Fc+2vlkUaCtGlKnf6GUfE0muWTuitCqpCjD
CaYv6DbZ0kgU8+zRkJo077PdIYHGcOW/ykanekL79wmfVO1YUKkLElSGnSGOKLc/tKWzS53xjdwQ
ewH37LnIvOxaNdYbRMGl37BPdgN7dQ2cSceN6XA8r4d91vr4AETMrNSzEmjK44vWGTGmZMdfDiDF
/bb5NVUhByrH3ZJ5i+UhbgB3wMS3BkbkiYbmPG7rJ+AXs/kLFy4ircM0uNQJQX8DniGPlU0+yNgY
v+XMWccUihcdXos9wWmhh78S0zCwIQCYzznq5DAoNaxYXoQV/6r8lk9ERABhbxcfMM3C7WBbjNBj
dBPYfHHaue3KCFPuHT3pWN1BUCASMWHRLCRb2ibUyp3V5GS+Fyu7aZpNOqGJjSImT7rFfsdABMo2
7pcB5mabsmxuFcoJyZobGfcTOpaKHJz6k7W1WExRvDaKU117f7PRRsAtI6xGLHLerNgFs8x4sZ4z
uYayOtctViZM1KwPQ/ShgzUZ2Ccgc9eF/VVSpy/tpAcMSwL7ov9q0OFfc+sUox1gYv437tXeFf4+
ZiSqKayFDoaVSkHDb9GWmHluneMseUaRsSo0ClIGiwmEgXjcNCEMbiuVzsJMDQRFDTVzif88Eqgs
9RJfmQZvO9v4o3EFF7qIU1QNcWO6SOEOrYMdsXaDOS23OMaD8wtHGBtrYXqz+oQ3uadetJygdWfA
XZCE+rOVGGI1+jxHy4nROrcq3lnFoJaIf8uDN/XXqnfds+uplWcQNZB0j30XmC/DbNmCuA9E0z5Y
TZQ9I8BI97pBn9qjVXo2sc/T98mJ4tn+Q+CS/z6yNMQMwmyEfWBFE7VKgC2fAxFnK39wiz8FuBOt
GpOvqQPBRoSHpPH0P9rGI+nb6q6OZpr7SusfRkx2O3ZzHa9NQKVBEtiKvpkVRztPIieL2kXE1iJx
su9B56wrHe0Vkad7iUwW8YbqTjZBqMtpSNLVBOak63JvzyCDdB7Hql/tOUePlc7aI2ViZasMHTNx
DcgJCdc1zYgBlF72O93A5ZEaVI3l1K9S0Jzz6EN/2kPGINn2bwiMGa9myfD02nvtS1gFzNfN+HeT
S/HQh19hTS3+ziaBKppC1/JUfkG0XKfNQ6QwuaUKVJOyPUTK4y9QSKhWcrmt0o5SMt2Weou9jZKo
Uvs6bh68fjz5efDadN4xOcaaMSeN85/PyRGg97oUNenPsz20CwmFZH6wQmH/O5N4WRMSBjSWF0nH
+FP0zBvUtz6ETxXOoLUnUlaRTGsLEs5YsYjp5PjDE8IyVw8cxq32RyzH79ztbqx11hhN/uRVgzEQ
7BlrbMa6FNfOLLlP0rxYNWOpHXmZPtidx9vOZGIlKgjPrkOpP2RfYetXx6RU306RfND1plsRpYfC
sDD7yBMfkD9uj6zPmBnExFs8ydFj6NTvO6QNLvTxZdF2T2EO3dwjS8d1qmFRRrV4LAoiFXqMSXCv
ztprZnXl2U/DX3VtO48oEgG7WRhoAA1RpMpS33nNdMRJTBaH5lD69qG7g3yHqy0gg60Z5UH5IapB
To/yMOeNj1TQ26lO9UOYdjrlpvG/1+av3W+6vAqbLHNv+eRhl7Xg+JcNsiAOFOkmN2J0WUkhTzkL
3sFqxi0WJ1SWg1GwGzdRPMHug7A2mL9Am+kb0jXtY5s0zrFwIudoVZm9i7N6ZzCI7yP3UDX4jesS
fZ3lK45iui+io+tX0ZGRkbkJMv/VLTz/qOuphva2bvcE4K0h10fH+4Xhp/HPtftNd9JfQo2eIMjL
DA16ygqWUmpBk8FNst7zn6ud76JcSPBICBPsn62htc21YtP0vIyDmsw1lRyD6lZWx7g6WXp/7I3J
2Hm9SzFIPnxgRiGmAxhXXWPmp8Ipw2ZRaURLhAaDbE8J8+CNdAegpABNcpERRbvBHgCgy8z3lnKI
jffICsKdVaBkC69ohJNdrdklIanOIQtGhoVTuirwL2L/bqKRg0gsWJP7ZH9VKOuOHLU6MNpro423
empb+75FkUD6iY3IxNhlALI5rKADJoQEr0bte9oKrZt2NOZX8/663q/NCVPImnqMcvN/6n6hBuM8
ldgrLOTELILIoaQaXge+0PkaaLnBkcEO/9Ny6FvvSIjre5FghxjbfZTBrIG031Bs9Kta07R9mX26
+CCwD1LyIbJnsh2Jg8CmcPA2YOemTSz1R+nPGMD204yQlDEV+DTR/27dsj/LRtcxPwggH9Pw6NUM
5GgZyJUdwBpnU38x/ZnU10aP3hxj0razHQ3VI94wc9nn/dLM0nIdd7w1I2aIAnCY07PJ7EtFLOfo
Q8PL0hl5gUq0AQgh9UNPgujCS8Zyo4qqhzvSm48QPshYkr62HogxYdpY1TsE5qVPmno3tcZmHACi
xE2zE1ncH2QdkH/b9/zL85qhjF8JGojZPeGCnVvKgJYkaXER1Lo/zZ++b0dzCNquuhsYSdJkdAnJ
KRf5PmBVYwWtx9q3JJDHZ9rrdsPh59p8U6ZXJfRpbxXAn4z5Ip1/uJKqX5I8QQc1+c2hyMi5pRpQ
IiacrruFJkm8YIOStaPr8RqTUBeSqQqVoNPaVT+x1x/rBnFFHHso4Gydl55KSoYczh3R6o9NjTPK
rr2H3KteHCQRRyew6Bk8ap6O3albnIqqM18qMhNm9aFDyi5RzO0RfDS6y1ovWXNbM1Ddw6ioMc7L
vch9BkK8JaaNUWAxbpgUbzwbYh02J3Uj4eSFornZaV1sPDuQtAhtKb+Eyci7QCnOYY8hlGpt4wpj
FLyN+jUF03D24LyukiFuN56BkYMazkF7CARr6cSkLGKnjVYoGninGG61izRH+z16t7vB2DVLLIn2
4G4hOvhMB/LogUBH+vU3mJbdbkJdwwgsGDaMBKNdhmNEhFl/ixNdbuAAPDDRH1YId8snK56eMh/W
kE+M63M3q88DypBtKGXwOg7T78bXh3VFis9Bi2rm6RVDbp55xrrIRxhiceAvtCy61D45gcrg6G86
Zxax1TadE4wEaim8m2Bx4y7GVcDq3adhJoYYSbQecRy1LlbcaG9ohq0tgCC5iR8b5iF7EXfuihXe
PnVUsSwiUiA4PCH6ZDrjDtplLiUnB1IR/MXuCUwY7y/3YEek5TXFp07QGadopAaiysxDTeZE5hDc
oef5h2qyaWvrYbnxB/AxYUDKc6OiYG/AMH+0KsTUAc9g2fCeMTz/ITS+HDxuvOjJCfgRSVDhmC/5
EK60HthdGqDfFU4EJsJSk6KAZRJXmHn8CBQTyGVUIzQmaTjkLbFUgUeSQh7Fy5SA952RMbv3rMjZ
TWLQFjBqGXPjFER1ufHzESC2s8JkOq6l/cHcTD460khPYyCe8onwG9vtogPJlsbZDeTGdrpPHnWN
cxTGbCv/AKJaOXpRHB1qDz7YqmWocta8OD+ELE9/LsrR9Q+FGr5dHOdLvHIng03RqjTakUgdivOq
yNkPm2qDk23R+f1DEhLC2aW9efi5cJV1CCWLyxCF74bUlJHd+t5Ai7QI+owUbePdZ0mxFCn+9kIS
HWjqZHLZMGuTvkl2vNUPmY7dmxWExvIbJVuDbZICU1kLGeQQx0Opjow81bF2nU9O/rxL/EKw+uO4
LC3Op2jcOVnTDphr2VnfP+duqRjQFh2RGhVVw9FWlXG8XzP/75oK/EdFhNDWS+M3FoQm0QoGbqv5
ohF/NDDUh0oxx8jFCG/V1hyWxNCAlHFKaEV4W4MASAr8QlZfAXIzmo3rXAxyqo5V2w4nQ1fj6X5t
qMlbCHk3LkXPJh/1GntXnao6HUm6GEeBnBuLNdPzVPfXqQ7uqZYsc/xg+JNPFGSFIkTcLogTv190
cpB7LdF3YTZaqEAgcJkRYqCum0NI1SwSGOCeNHp9juZ0E0Sc2aYZ+//8uDk/UNqVAWf+5JzT8xwt
xAA+Mxk6l9LdsYNlZ6bc0z8Xld/lRB/tszFT5wa5U5g60dYnR/Ee/1lAbJwVZP7pn4smsfyTOQCF
0dlX2vL3KJpjFBKXONh0n4k1fnjFhB42g1vSehPH3AZNdexlLfkJCYyMCVXWNH7iLyKBotZ4ReWZ
Mae/S+YcWjU/VIBVtyTe59B13QynC2jEw/hkGk+FPwXnmMMj6j21VwMbL3f+C9mchuf7TX8HONDb
KjX8thPI27hB823IcB4ZDws+MnHWMN3SE67dmqHToG70dcWKABD9iomV8BJSlmaUSXvwQDXuSAA0
HvS0ydddnNjPfprP8Tn1SnNgZE3NdCONN3pnVn0k6wbqF4Yz7KrmPidB44Np5UCajwxfxQDjo6w0
Y22X2riUxKVtYz/UjyZjzN7vFLwUiNlRSqmhTFPCfayqU4GMjLw21kSzDBAZ+h8g90hOvWU+6e1X
VDZr5JHOZ6bxkS61QlyGsv7tVTo6LgI/H/WasTPv/dcQTh/n8nQdTSP/0p5zmjXLzTrL3FVyiC9u
4zIys4odiqv0aLgkBTjvYSvhkcParLU3yIkPpaZZ31PBISTqxKc2H6xraxhf0gE9cjCkS86y/GtK
0GgACcU+rgNknVU9rpAGwHKgPnzRyqRaIItqvwwq1WacrQ8qr88EUr0DanHYuBRoSQQteZ276aXQ
W1Sd+DQ6K0UGPBnO0pFIlzXPuOWokm78upiTFJ2VEzrmLTaY3He8jmuHSL8bQR4tW/vM3d2/ixyD
kbZvBef7zwo/P3Rjrp7isdFf0+h6vxOQlfBqGNMLrEXrpvsJfiEBqPj+gHoajKi+jGb9c19NTiur
csTu/oA2eFnosrpxuv/sZMpjjgLhMYx4o8lhe//qyEIeIuX0dH8EGzQFjqZIW9xvOqVDkDsQ/Z/n
D9fM5GDA0vn+XYSwzHCYjp/uv86ZirPZ+xX24Kq5sZG63ynqTeNqufr1P8+BVpjixvn5ZtCpYFc1
MOF/7gtlaRUwBt7d/7qJ1DiMSAEzrPnF7B11sb1cYWDllbh/yfHK8BH43cP9Vt5M6QlZPC3cfA+4
kuku6nVWufOPW4AM12U/atv7TeoQB1Kd5x7vv8tyrGvpSPnzooPmSNy+vik3aB6dKEXTxSOAOuhO
Y4dO534TqDELyvklud9kOZ6vvak2f15XabKMD90O2+D8sz7c8rrI65/H1zLcOmVwK9LIeNT5v9zv
IyGmnkYDM/D9+adppAPpRUrd5i0CCKc2TrpMrFWB4IYmLf4KK0SK7KPLJxJEUiI629v9FnELoB01
unC35Q6qu1j14GzyhjEMCfPy1S6Da2hY3kV4gfEK4WUfqK+4CZ3L/duGrR5T0lR/btmBeAyZehJx
IuQrm+gnI5nGn+/V/FmEprU/t5yufobKQgjvfM90cp4l55yf75X98IJRIv25FY3Jq07uyM8T0EBQ
WWIIfr5nF/Ut7EfvwU7RRaVGXmxUoIjJNIYLZoRgVfpFiYGTmybTeBAvzVbkw18tbuprROAtWvxD
YhRoTSZvNzVSe9C1kC296sSusoLmwta1oe+YrWUCYCKFo7Uegqq8tDj+j3ag7YU5c1Q4DC0rsqMu
xJu5cGC0vZxT21udDPiZnDcXXvbM7oiI4M3YlDe2H+5UiSkaVNopT71XLWAtD+vcQwZaIhkvrKg4
+N70ZOYEV7s0xxym3T1mo+HCPt7cG2D4rbE1HxJCaHdTGn3cb90vot6ONlaJWjgRxnA0c7i+qUev
ZLKqD4pcHLTAOuC6EA9B7YgHI+pCQmQvaY/Iw8DkSuu79oBa0RB4OHd6/vhQIkMpCocppm3NS5rQ
Xep3q31omQ868s9eH+XJyxM86gEJuB3L1wkHL6sIzrrKaxgFMsBZVK0ZboMoNh8mNdpbA18oMV3c
rCbLeDDdC1uj/qxiwENxHpDKhkGJAgc7BQA2+0HGpj0nhW49tJnH3i+9nabsd2N+KoR1Wg/3a/cL
i5coZRq6b6himZ/lkJg6HFywH1f316myO/+gKBzF/DfcvxQ07HxrUZEsS77gNq6QY9UpS8JkmALE
3SFxFC5gYc3Ewr7ITUwF+YijxZO22oQj2KSuDRsMy6JfdlXdX2In9Te1iNCxB081056zOz/L+3vh
fi12Ga1ZDOVX95uSCG32VnI36KHzwD78lPeCFE2KWs8MkOliMr8Ql4uvtZ0OkRXD0mxy9qARrjQP
8odnYmZHhEvhJv2HYVDEhzjTlsxmlyCkgsj7AMDBUFTuaaTS1x+1OG/2huO8aV0JsWlCV6Xg719+
LmbzBYVFvBH4pqhm2i37V0hoXZEiSXX/2h4kiral2Y3IIIC1jt67r9QphVm9CpW2IyXraWw0tZZ6
riHuHYjNhcfTaaeMCnbbeGg/HAF7hqqPfsb1IMElkIrg2AQV1FB8xklT/ulSk1TsKNl46Q36xCJt
bWgvrUesrThEaXBgKgLLOS+PzvSIZSNks2w+BMxb2MgND1PKMgXJk8tB2E8PQk+zg1DuyCnk/27D
7MoO/9wMTFDrbJozjxyOaBj+fVc5//zPF+8PVcMaRA85PxTaMAxwXSORAP/c478e9/4D9wfgnEtZ
9V/f/vev/bluZgmP9c/d/v0bJO+Q6vjv3/bPw9+v6chzquO//4r7r75/737x8xz/+/n8+zeL++v0
z0/c/8yfX3n/4r/++J/f8/9eh59H++87/zyiACcydjpiIA3kFRSIPfiyYAuF4bFlmn3818XgXUOR
z2vqvz0R10MpMOhP6Rej6PZQ6W2MtQqzW1HqR6ohn+bVvUFHdA6jvNi2UxwLcyyObbGlr8GslCKy
cnLyUqagOHbzRT4Y+TEtgm9Gm93GLuYWM9G+w7kRg4LrbLRM/vKd1Dw6cW8eyW5b6d0coTEayQHB
FbuG915xliiIjoKNIU/0td6yLrFF9kGLJ3HeuaOfPkItQoSaeCeXqFRygGN19IqC7YMXIYIVerTO
PeD4rqUnp/tFZvglpoYyWSaoII5Rb7DqoQZa2XO7KTKFnSXDFVK44S0eaogTKPHPokI6guZkI+sK
iF5NqGc0spmfou04thE2QJ41g4BDWbAqzsYKnSK0eoyJR+Jdf+EyRl48xMNeczWGPfoH2Y7Ooee4
fpmiYYe/tt7EVryZzDmwkpNUGHXI5I3mpQ6jvRxy9FnpiBU5RKuYNL9r0xD7sYCTnxs7DIzruCmf
sVjGCBePFirQOSkmuan4UjEqXZqT++lOITPKSsD/J1ppd8/d9kLUU9H8bN0x1tZKmrfMQquQtWIr
pXwyHTebJ3CvJQzlraWx9NW8cunUbrGOhYarvXRObgBS0KfuGCxFilVgnlpp3zCP1QfZel8N6zWq
g3mnQyLDWEarooKYYGqGu8yNczf38y45iXnZndjFuxFTkp7ArZk99mWFobGWsoXjBTsNg0hyiQBM
rcc5vYspGH42thps/NolYgL0+V37Yk55vPEYlM9EkXPVojnzrE/Rd/3GwVnq0gAdGk7g5XyeTAhH
MIaiOR8jZahr3SGlcHR4wyHyl770Hntbj59rB3l3j33GpzNadYhycPUZhDcme9+r1yKwxK6uSXus
6574leR/WDuvHcmx9Fq/itD3HNDsvUkKGl2EtxmRJtLdEOmK3ns+vT6WBlK3DnR0DqCLHkxVVlZm
RQa3Wf9a3/oZK1HDrkYjtrppz6nUuvqTjbw8Iat52hbU5KPvZ/Yyhtt2I8VNkFVbgt4xjvhyELD9
5k3Mv9VD+idSficguWNSC6fuGaCmizeWKg8dfdTqoe4Q5ejOhtcfs6TyryZxSRo92q3JyYnO6ysG
m2Gb5XyG0LjIVQMvbiAfkhk8RAL1PavolXKx2+/m8sT/fMK9VKGP0hkdsFQeNIK4vrigZbdPds7F
mpkSUS/mPlYxkxhjuRcZlM2kxZ+uRn6wBbKtp1qWZjOlQDkKHbZ2DchxikE0oS5ngpizJ7FBznzg
yY9rlxJcIltLJgZWlOY8ac5AAYi7i33GIhot6FtnCH/SjAiO502zuk9+b4xzdxUb4VFT4qQCYx3W
ZKMj1w8PdVI/Fi1JF8Urhqlex4UJqmC2fC9J3oO3b5n8VPFrVhWEC1xm207TEsMHmNoI8RAqp956
Kr4GpU1dc+PX4NtQFPEZyjE2t6pddS1KXuQ1+0wMycbBrd7blSIKLPHTi2ZvBDK8UHmCNJIuPUfd
9JKTcEMoHIFOnZgHkQZsSJT3FW3jRZ6dycPj40yMp6rKp2NWtATCdGBsiRVsrC7hjZnrP10VvUeN
8QJ6K0lyZxnBDFka0Oh0kvfbRrv3evda1Xh55yxcR1B9wYHjs8n4ShXIoX0Py8OZtQPJizUZI7Z9
g4tioNDV41McUAk06PkT5kFswKb/6foehzQ1fpWhgEpWGg+gAsrTUItz6Be8pioiVkcybJuo/BcR
nOqO0vTqLrPreEtnIUtpYwocxXylBn2ct/dsLosUqBh1RCGXIJp6CAyGdwmi8jW28MnbUrGoFNWu
SQXYQ1uCK0FOXHeOenbr8DFWhOmFaaIcuuIhs4MGzhVd2ujcyDI14Q2MkmMKmsTPXHkCZGa2JPhZ
VqylE1QG0b5yQVW5taiEDauqmD7N4nuCOY/wvJNj3iyzeNh0Nck7Qtk2XVQIa+XY2Ms67A46gYJ1
xMOA7YzgyGBr/WZoFT3DtnaKAUriT7AhFBpms6aH41qhN+wYC1ArQWnZlNhbtxnMoyWZE9EpmjnJ
zqR3BleUbR5r3tYoy36AoqutfOnd3ASMythOpyBwN1lSaMcGNC4McY2rcBI221DCERfXTgGLr9le
B7jIjoVBgdFwNwTl2dmjT2cPk5pIdAXd2gFhvkW3YvonJuZOEv+EZ+4HOrpIk/Qul/fhW29xCrue
rfG6vbRTVa1CP+SYHiJN22bSrLqIVRB7YH9fRfVSc2EVTpF+AfC7NYO0u8JaSPEiTAE0eHcfV/64
nxS7TmV1ct3GdoQbZNcpTuNehTlDgwDND7V/zFXb72IkO3pFbUWDmXW2OxL2cV+3uKD0E1DXaKdY
5kRp0D8/IdLaOUimvNolfn71h6LYp7K9QGZhqq/rq16pYK0871VV7QCWUv9w4x7vyEB3Vg5+Lg7q
elc4+gniyjr3cX3UA4XPfsAtURTobINdsyCTNHHTT0yL+TLMIot+0S8yyexfbc1HsMP5MbeasGam
Fz7QivjkxEO+dTrraaCxkvSjXJU2IOGiTNJNVL9nTZ8fUfkDjgLNMiij6pdvc9iydH2fDjgWdYEd
J8zt4jpy3dvLqa6ZtBsMSjUrwSqaYlUrnPiOR5c3FpyA7KcJZtqnGAZUouG9tW1sWyUqbCSaiMOb
7cNEzYHYDS0e7YQfQNYWah2F+t6MIWrosfFMZOEdRJ6/TejYG9v+UFletLWzvAI43pLVSvBRVpqi
C0XdcHgnR39CPfenoFpWbsvD3iKJNabC4yxTms2me1wxc0xkIkQfER+MYkrU/KYEdcI9B/wQ3FMh
V00UhDRDNefImv2xWikWYBgPlg3EytemcK3LM2lXbxi1td1nLqluEOSWr+ZZn/+AP/RV1zP/vuny
Dz0nHhFbt5KQAKKqBtEKow8VcdTChhgGxdzJUvZzhaTKi23BpGMAwvdUtNGtYca8lMnc+mOT5iQ8
+2jIOkQ2BdeTyqRfp7wCZZdkm2Q+dURyrWUA4AqyuNuYE0scTjg1xmiZg2Cmv8tEHe8Ii0a5ZdOm
0n34FD5sBkh9pKjddG2RGJRRuPXG4j4sYX7YoqSvzsqOYzZg9UULrDsm/AOSYZdCRZ+0adeIgkUw
/R6rUdvNFQgTJAYwm44PspsMTBRHzAbTHXIfCpdXrEWrtwdV+MUWHsw9IzNFj3vyNs1nXmU94yF6
mOiRQAy0IcdWrBCNq+5UXL93tpHjnCVYppgKjoQHJnjhj8OpGYdxHRrOk04f5dbTOgkRvd4T2zd2
klgRDHcOEkQff9ycKiPNqO7i0Wofu9BZAZ7fxGRX32o46AZ0VnPsSD/0BDzz2Ww5urGxKao6Ockn
R5ZEE1VsLggulyv0hsxv++0gcm0lEMzDhLaFUIszXHHYeGejqugICmmNdjN7F8M7rpIeHd/rWcNl
bQLYC9OlKwptA1rvzvTTL6+b8NEp5ykps+9moqpt9i3ZMtAYX7MjhGmwzhvmunFq9oupJ1mLq2vV
Gy0NRg4uYeSau74YsP/CFk7MzNkPva6teNSbmu2CwadpMUKHwTaQyVo7bRUf9bE5WvpwyeuCMWEy
nwm0cCdLeaCL5HG+Q2/0qC9XI8UZKi1hZJvS4IQ9N35mFxxgM4aZzj/wo6cAqwzV6OQkwS1x/pni
tZZSdqhbUCJHj2cFhmW50nT8OuCHmewa9TwbzOZc3bjFNZCui8HLtnGGqpcBZjcNHavVay9yex1Q
62e4DFV0DkWn3MyXFuDTIWADsQlVLCmn68+W6K7lbOkPKrK+ohX7tph2BkiRdWAEzrFX/eMAl2qB
3qiOhc4kGvzlI/2KWLxxVetO96Cl/qZMEm+NI3uYUflQAVV64Nx+7poWt2zQkl3rynqppE85qUcK
q3XXZpaVN1ZlQK7ATYTA16Gr6epl1RmeqLXCyHR2Iw4AVTHn6QUB4LDCQG5nX2WDiEQAn7xnX17Y
iurK+lB+RLFiM0pud4RuGnva4Ch7a2J9ThD8eNgld4XvA/6OaHIx4H5YVCWv2lacvD546WKpnamL
YKqYuvqqK8YK3tTzlJmsbB39QTQk2ne5sN+LMQpp/IF/zmhvpitN5tn2gH50t9Id8DR1EAZa1e/Z
sH+GkqvG6GXdEnWV+O5Me3PjtNiXsUF/55CeohRvuJzMfTGxf6v5plQSMKhq38M52+tLXSdYPCnr
szdsSpYnD6CH2Wx4gptFKBreoQ3eM7tjGFkYH4RQXYBjLp7p2j32DckZKNTJQwb4g8qn6BDGER0x
hdPdN9iVas/rHzGq8B5k5+GS6D000XagnxteB9GplH85UoMO48jcIGHRmTT/Vu63Vwx2RMuqx84e
8j1TS7UmAmS9K/aLOnXkFVn7wfHa9E7U3qUkgelrY0iXPKdLWlK9vQdMDpexCVmTmILzjN6lrzuF
LoLPYjpxUnqJdNgOoTXc4jpTG0Fiz4qcbK8wQxyLeJM69ojaYWLApb9ta2bpBUdfcwiG9L6r0DQM
uysOmQXHUzoPZtfBNfEofO7RUxahbVlriFv2gYhLumMaudM80QGlyLjcZ3Z/WpXQHo8W3jQJ/sgn
tJN7hLV8ixLLSktIB7frrvMpvpycTWMMO8seyn1vwfYBxSapU4heB28YuL50TD1Ew/XYPBiRBfeA
E1kQHuLQQ4IIaV20HUqsOPLWnPSDDmtFN/dhRSE+4IjL7xBjGDQ9D+MRh8GS2a1dbRjdz0r+gJ3T
ppA3s6H18PdNHHx43gD2RaAEOOhkGlf1ngXRNIKdbtxEGnmbAfjdoj5qzvSu6UZBD4B9i7v8c5id
ZpWHNdOBR9mDaVsqp3nI7elFZiQ8Jd8oaaK7PNV/YkhxGiS2lRb6BMZH0E/6VF4QMsl39dYTPicQ
arOiOCV0p2khvGIk85UI2DM46HlrWIlAeOC2cqkTZx4Od5WPAuwDqAUviunwtcBr4t11WfEXGPaA
UmWkLsqSvbBZZaBkNnFc9EvPrJt9OWKfxmWF4lGbuD9wvR3NYNrwSDRnA7by0owRjbKMM8oEMdCc
IP8ysffdqVyHVXPWwNKvNBn+0IlZrEFf5QQ9CMBkhQlfyYdODd9uk2vyI3XKXS6HZh2ZlUB86dxt
6uH0NAbYzbWnXqOUMyN+nBVtZRFJh8iiBxFTA3rpWi9Zce3mjXTwlfaM5qkpZ6yK9CJOPiFbSm88
0HK8HeP0Ls2c+kQMflqktQU91lGXif4ipGdnEdcduRy8sbH/PtAnamBNzQiwrXB7GAtOi3fN3KeZ
5PPMPKXvwuhoBodNEa77nmhLPaBDJt4P3ox8x0Nxn4beDeKutfam6SkvZIeJEaa6RUssKgKuepui
sDTPLdzycz1fmxzxntdLXzM+KrPaTxNdeuFIt4RHXZPWxP6RHV2AxjL6Fbd+qD88gr2RbsEdhlV0
T6Qk3CwxGY0rp629e4zqPJktdZJTWq6oL492XoC/JIjTA7Q5/cgmvAs931vbU76PWpWuxsq71yzr
o2wBHEwYvckhwAkNfri6eEcditIyOsTRZGBAbvdt1WoUOY18y7LbAD6tscpPl57S0EVdUdluZ5q1
amwbmmytv/v4tjdTVL+5+anysRtlkzVh1e+TPVZsY8URFuABBopt5+c3TkC48cf6nQ2wuDYmTz2k
jrOkt2ZTM8LaaT58ckuiMlbsqYKN91pj2l1UcBRXdRPly0adXAjQ67ajkSAUOYd6Wz0nlMJZkYru
Cn7quhoM+vQ6djvZbKFGKCYzPRMByIsNANRloIC7VTbBx4zZzspuxaGZwF/ZbuxhC56RF565CRTO
gS7QElZr60raWtsEw5TjS1xQUiA23gzJEiZEvnrkpjHSBkjDJoXKhEwYieIREjNObFfPnSPKjDAs
ecJbdRLRJTYFlZXYgOCU4X7vKO1a2o4NqL66eIK7T976kPFSSDgColVvEyvLi/IWh4yZDFmMh1Qn
6YAveO1GnLXTESRb1Jn4KijE7BBOsbQ/+5wYnzlj7Tpn+ATCwpFY0bfWzfPctnSOzKamFzuldSBO
+yfc0fJaWRAnnW56YVhF00yCo+L3nyqKuSfeK8IDjTDji25gN4WK+VAYWvKYGPru9ycNJnY3l5H2
8vefql+mhC6QvlQl++/UP+c2SXSXte5gzr/sMBgtWqCG50nzh2dLk6dGWM0pZTTPKTV6HhhIu378
4k/0Ipu6/q0j470UNn6fIGEd+f1BRo/RuvGsePf7oyrFz1eXTXumYDG7WbT/tS77W68hFbade/PC
ntGnoz2CZXFvbOaJr+/h2+QPo696RmS8tSc6oWI13dKmo5CXLCYXVNpxfOKW66qGJ0sKA7QPFC9g
v6QhBCZJLAj6p9vbLCpRBG2ssS9hPN1GrzKfIwPTZB2VGeIX5wwOT/HS8WN4Wwn7ltWxLoV6R31Q
WjSbWgIxd7KWP1Lw6CUOPMjRjIsv4RHUZwd7R+4zwJf2B40JybOuEwvQqgVg8o8wwbwpWxozB6Ts
KAish1TXPtjh3UVQglvSWnVXK8nagNrLYak0twX710bap7ar9RVy5dFXZbUecqG/WC5XnjyzWRIq
4JC/z0BdzNkDPDtdLXG3cZq6eITKfKDyir7MlBgqzdnBLnNAl9Vxqb0M0V1utM94MLVrDdfwYarZ
zz33R+d8yZyZEyFvi5I0NyFeyZ3jZZTvHMvydZb19s53qLzswtzdIkTiN6ux/bbcPqeBqxWH75B9
Sg5Y+eyi2/ohk/TMCvZYCfArzTJwobEwNu6dOydXlXelsZS5Q+gxOoBJGJSAdrsAedbsvUtGaOnV
8gJYFC5Co7KgTTWNSb6xtTm4gEOtaiBgedEHiyoyh0OlZvSvEUO1zYmjDeG47foAO27XuRvBWeDF
y9qtYfb+Toxwt4I+JqGhR8Naw8TxUjvGa4jOHpF02fWjUE81HrxNBfJtHWt0DJJjwwwmcca6FECb
WPu3xJ7Gp1bCFvfURC9uFBAszuyQ8q7B3fOYFktYHMzX21MZKvzeK8zTH4novAu8W0YNLIx7Goye
4TdQ9cF9HqaVmu5bp/sobKYzWVkdMXzqJ5xPOhIZt8Sqm8Q2BQhJcgHLFRbPblcSP4iETxkvzzNv
YXhIRrezQrmWbOZfU0wrbdbhSLMS1E5twPSka2O/UYgit7BJf6nCsL+LiiOim7nvpgPZ3XZ48jMF
lyYuAKz0gQPKp5veqFVdaolmfGJZ2DgVu23Tz46jQDhPZngZQ2vVk/N8roXWXCNdsPg2MHrp9gIK
kIaXrIxuPo1ut2oamkuF+2SQ4w8HEP9MI1XzlCyrqT1qmVaeR9rB70OrOMp0ME7wNMqsMC4uFDeC
YuX19/90Ma0XBGRpS0zzF5Xq2bE3UXP6gggSdZbU9Mz5JUjFq0FY4kwIH1pX42UboWxK7uKUsnDA
Q8h4OtTo4WpaHKkNh77MMPTOedN8ZnCTh+KVMM87liKY9zLJ9kN9MICsL2u2+5WfwJcMcnsvw+3Y
otUFsyw9eNa1ki1jvki+dD5S6lBZF72irTZs+nbT4hrqWwbpsuYaFKMwcJYNr8wEE2rixFMXJPMD
7/SHzhXkhIu1L2sHTu264ECzzIp8Xw79GSUUh9BIkdOIlcJkKe6IOnDmQg4pELMa1ohBjOnJDbgB
lrwrdxja+bd2kwPkH8qbN/UStQZEluua30XEUUA60FViz7wQ+mlBU/UAGPtWP8wHTyNwJdpLNpy1
oaOcL7/vgKBTQyGHvWVs6p2OlWOreqC7RcpdwkWapDHLotT7aKj+1nd9sk3AISCQYzxxknuRKY5z
HE6k2/BQoc+kLoak1KhXcWz/kkwZzsLgFbUF7g8iXSz3E8Yixp5c5PEDO7aO7buSZ5Mp9ZIkLhbz
slp2XBOblAMNbeiffunv8mqqryV5wcBjAxwicsgRyDiL24Vznzt5/W071I1AwfFWbj1mez+k6tbl
qFAM6TzsIRLsYZpZu6P7GVYdI2udTU1LO3GHbeq5j5jE3YE0c25Mr60pfyMQaN1PhfwYUN6dMSug
ATWMDrDHbCzVcL+ZwOq6xZJ9KDzbbWeeVXcICiIgXWj7WCN/kCtgURcYjftc7rFNLIXseVPkj3qp
ILJKPHSMl5KrMbT0gkOChoblUzOVcx9X7nYKKTLwYJ9ShVyke7Tj7JQOqbGNZZfeSY9HPBlTnifb
3zBx5Jim+NkITy2sVuuWVcoNSXcL7kQ1vQrKto9KTER0GjwpXiaqOzysWMjtEhwPVncb28wibbzm
LGJtn8amv7TR+hZu2hbroRu/keihUnc0YeFc/zXNfU2w67x1mc2O8og8IzTVjaJdalFivOP2F71w
joe/TDJzkcaQYLjkslFR0VwU46oyUIS5O5x50M2t5oF/qM16584VJiVY07kaZhM5YJrcyQS5zaYz
yW7N9O7ZyN0UcANCV1TIYMXpJdyFnHTSKQGtnGvf0GOLgkBjrTNCxXh7KRsj5+wxtIiY/UjVud4h
kpX5pRKzIxuLNnAEqDQOJQ7LJHKddRB1ixxd/JCicSe8xbmGdcByat28CPRMRtsSH1RNOR5wpLhR
G30ETg3Q+kIMjkkSuwfQ7zWVIg2DkBamiF384spMjlampAB1Lg14hq5NWu3jbKIgG6iKZUELodMn
hEq7hpuyrpr4wXGLno6CjaWDUIyhzzF3oFqpTAElWjGklXi4BPPcgrS5uSNS8gautONnDoRZpMQ7
8M5r2z91pP6jS/afsja95qB85hpR64+/lo46tmsZhoGB1JC6MCyTj/+pdLQO5hfNy7jtlzRvDTbS
aSNOMFuSFRcrZwOvZVy2nbMTPdle7tgb1tFZmiPzXznd6X/4dsRccvrnElS+H0x7wjRMKaRhKuev
30+hzNhNjYwNBTQpkJL5B4yHewX948x76sFzTXkt9Dhm27kwUORaGhWsCDMcuYVxr1rtGUx+dPAG
7VkPD6LM2SYy49LA5l3gHUPg0OTOq4bPxEMjYIa2qqP63vaiM1TLhGWS0GvnUeHmavV7hQxcNr94
c3w0OZTXRKY3u+0v6cDtwmizS+bwxKcRnDhPf/CqfthEGn2pXvuGmb8FGadlh0wXT4nM9GPiVy9W
Y42gNuujsFCQjfKCpF3ybkF4tqEcLGXqA3DF2HuO5aNmcCcNUd5WlS/f9PS582uD6AOnLisbr24W
IS1W0lobJoqQWYgHxbyuT3AXuH0K+S3NXkutPWB0o2CBVMeamMrDmGdrm9NOGY06pxdEiyS5ptMk
CO1NyBAzMb0GtmJTggOURt7FWYbkO8AQjImMMp7Rd8Bel3kfPlvelK9D0m84TnLF+ateO1HLo1lw
ipEq3ck5zeFrwbuHhZCOx/oLItYlsWmwr3GvbDqrX3sygTxTsr2q0brHU78Xfs0lJMXFU0h3ZaXu
1RzVS4cBc5NY/j6wYskYx4g33Ckes1jshd6ACvbid5vhEVxV2HVzWJcwDgKahKitVPkLRakjsZOt
mkzeyXxgJCT6UzUkFMLSTxGnMt4P884IUX7BWMdf/t/f3kL/r+9uByunIZQrDd3UuVv99d2NR9Ez
Midg7XWIfTL+47uoxgdwYNvBq4t9G0t7X7IIJ4QPtxWtm0Bf2k1lB8sird7I7z50unvUNNLWetHd
2bp/anFGMVM0mqXdewBoYN9wgkoXgpnu0kBxJQkJIVD4mLIZThPPQ1IbpyS8i58G3zBWRSfVqp2T
30oTBE8dm1MDpFSOZBH+IO+zJDCz+f1K/G+XWP939dRfwz//Rzf2v/63Tdfzd/Mff4wK7X98d6uP
5uMvv1hn6NfjffvDS/1TEy/+13/hM/9RMv3/+sF/lFE/jcXP3//4Am/YzH+bH+YZBdS/v8D+++9/
WKx3lH3/51//lw5rylX8jyr8+T8+5d8brE2HMmpHN8B3sDSaOtXW/U/d/P0P0/wbjcks4lTaOdKS
hvrjn5jZNsHf/xDib6ZhK7wO0qQoyLTotq7z9veHjL8hrnAGMQUpRWGr/68C6/+ycPM3uZhRbSFd
IhDCFnO79Z82krQv2szsWrnMlPXu6O4DPU0NnIjmf9giLP5Ff32KTGHxL3IsuoqkaVlK0cn95y9V
jnIsWhpScBPRbKxtmH18+yERVIOpHwyfrzAdfrUj9NtEz356GD1pTEV1FEmAfm551aroDP5wwDQF
cYg5NLIKjV1DRcY63OPcgWpHkTZ1K9QtX8bZgpxHXrIkHcX9SD2omgYrlbqX3p/mA2BMaMx4rTkg
YcpmUhJ5GTO+kjEyjEG6CZCjK+tlyO8nT8fKmTtfs3WPCxhKrf4UW/o9aNtjoRl3ST02e2U5HMHj
Fm4Al67OEZsi4c4bOeFTrawvqxsMomwkF7J8WJLgVTtiy7vapHIQiyZhbk/dwF+TkG3p3kyU8dSb
GDRKq3+leHdLP5QNL4xbYYk5pEmGfVOoXd7Gb4Uuf8WevNQug6MobjblTFNw4EvJvC8g1mLlHQxt
n0UCbn2un9pofGC8+WH56YGceO3AbvBmQz0VlxfdiG8hQX4TclBxxwT2kyp1EkQ6gTr00FLMVTIJ
jTS/P2OoxjPdFYh0fFOVhZQRGuF7kG8g1bDBAnMiSjpf/CtGQdVe+dZHb08Cyt0+1Rj46VZConwe
Y7Nvmi28vYj9IE9/XFFza5i7oroUIwA3ik4Nr32KXgqI6q0KFJHZJP+quvS5RuRzLejRePSZJSuc
Ycq1tmeVBlSJxmIg/8JEuIdlBwICLE1A1CQCbQ16BhukccJ7DxDLxc/daLRVcva0UkhTPI/NEoV/
yRchgM4kYzWON9q6XquUSQhIa6L/qdtvTObRRXQo2IAAK4NGE1P/y2ho1a1T2K2kBNoImCKjKRgz
+CBBqH5WFdyqOc1r5RbII4D9Vgqwyej5bSubFXWuoVliLPLeY2ubLUr1dCsjZpu/gc/NRD4AQlbp
AT0KGMaHLfJrWFvVqnSLQ2RMHUAz11+N4cFUsb2Mqvi71vV6cRUpW2TAL80adJWUt6Igu+EaZOIb
m6iqyAaQMzbtI/IyjrgE2oy+5VEbGBcO4d7mZsvsgeGEetSq7LXDOlnzwzGbZK/p5jEB45cO9EoH
BuUHccPVo9V/2ZVzZ5T1L+pFkJlK7s4j3b7I6/jYuS7iLWMUMXBdD4IDmjzhWNg/JH4fBbilfODB
jjMHoxf/x2SQwltiW5hMMb2MNjuoDouul89NWeMO1OL7si0v9ahTCKg332ZT36HkHHEbkwvpWqz0
c2PhbMWbDMYnSKOr2ocD0BTJluQK72RqXwIHd5GTHfr+QTbdxurhqrt405DG6Pqq+o9qpP26qRBT
YVEgntjFzYr0XwbI1IQJ8E7PNV6kKMiWGJ1+zHigNbnnRuhra30MH1uQfBjJl9SrU5s+Z8M8j2tc
amBgqD+dzrhRkb4co77atjYUKMO+z7tibwn9aLlfVL9DuYiZEeSBRxGEdeml2hrTo6f37yASQvyG
033fJ9eu3baVe28xfhuLflvOAEpfo9hjDAkwz60arG3YQgu59X2xrWnW9FJCLLXSggWHxq854rts
czzf0i8fcXI0G5PggipH3qURo38VAolNewocjWpYMyuhbzmji6EfimODC43Ck3bnEbtZKUZPq7H0
zrpxTnNFXd4Agc10zWw3eefWS9Zw0+AbvlOrQnOJvEbdFs/BfTuUL7CYToXobhmjJLNotuRz1ujn
a72Dqql3zGfBMTp7FLK14hDbUz8hvfYa595HaBeHxAVbYYpVQfmIhIM/yJlVwL1RHz7LJqODKZU7
Y4iOeuQShndfSoDWjdg56D8RUOWF5XNKSx20IUndiPRdfclpeIXyy2qjmq0LAnItyvKSsfaz9GL1
D6DDOmx4EV24FpAZgijw8OyE2L/1SSkUtdwkVFxtZ7UZ0eLIPY+0ZCJGoA96hzpdNz4VF4Z/luB+
yFidPB7KmFAkhwgaQL0VIwx2TkipizLRvwbqaYipgPKrS/o8vmuNHru+1L6diYVwTNWl4TEp4Rro
HGX7aaHX9IKyUN/leogaUlTfZuccgth9T5sPfUyOaLFQ23bwYC5tho5gZlA9JJeqpt4hyaOeDcWd
8rLvlquNrrnXOi/eGMs9l9rwUPbVq8kkxi/oe4LBZNlvHbL07vdGUmxrLBCF+WLeQRWDSmcjZLTh
ixniMpR1/w1jhyBbvlK2eassOuP51u1p3/TRGWnmgWT6BWHzE6ftfRLchso6UDJ1qTCXZrlzH7jV
oQn4D3OHniYQ5csztVQLL8ErGUGZzETyHTBcnMrsHCvvoZrQmJK7WrgPSUZJ1yifg2pC9lrlBVce
ckYhErX6FfYFuDdurX3ovhlt89jB7LUR/3PRQThqXs1JYvGkoiSTdET5xyDEIagPi0oWW9HifLP9
DzzMHyZedavV17YFBbMpdyN1TLUCVFm7T5lZnklIwcIS/TO69labaGJu/VPkNO9OwEIyTMZzNr3S
h/KuDdkPGN+Tns6OWADXTfUA+Z21NRxf00rQr42TwmHIKqL4FgBVbnpkP+MBNMFVC7SnXhT3Ds4X
y3/ye/eTeyB8sHguDUnuqY1epaXYe9l0FJrkh5yBB1HtFhl34wv7xEjtS2ZU36nc/TRK9/TtivQ+
sDTwYgCPuaqHGuZFUz8rs19PHAHZNyOYvuM7tcffgRecdKn9qBhrzATR0HPEPUM4mnOoYfBjOj/T
kSwu8BIaf24h9t5FWOcTEbt9UKTkRLudDzE8r5lm6wvgMWKlDyYRvEKdcbPAzRYfQivuJ9xzY99l
i0mDLaBlNz/13zydZXBws2NCnxno2AOug2Po12fbCS51gAKrq5eKUKj/jh+DqF946kbv0SXiAjGr
WEaKDpHitRjtbeAPbz3Ok7DycCsp65Xw+py4XVIRcpdz/VawyHFk1lvFGhO786mvao9VHN871s0v
+1vdO2tloKpaDZ2UZfjO29znidNfjBSrmp3SkGvU1OM1K/YwioKQd037zQBYZJr9LjLIsevdvhfT
c14BYjEra+33c/OYs8ra9mFox3MuDZqIw4N0yf11hMxGZ5USRYyKkKn0Iou3TaQ9+aYDvqVaRZPP
ruLAu6gw12BU1dIP0dIPLWg8wi7ZO9ZmYnI2P56ZwqGdmhzHR0IR3cVGGJnHqm6ZA9NWt7TIlrj3
7rpseOP6u+0L7csL5mR9Lq6iL7Yt6uT8X8yJwnHn48h4HkH/G3D6dD+CMCTvg3oE8B6fS1baangd
i63Ji2nK6ZDF7qtBZ0xnMum2CkKBxmYI+1U8xlfEgrWAMc0I/skAL2hR7gBceBXV+SmLtD1awzo3
+nvtOJEjn4yvaYQfY6CqAWMwx7vcz9fEVOjrwA74Rmp+52FudmhTE7hjXdDKzrtgTJy44x2jHSJ2
+XNb8M+nDqDHXJRA8w7hu+qWvFTAnT0alBOTe79f3Zl9SssULj/zJBv9kCtCpgWXDXk39fYayXEd
+Ujoebx0SamCpEXPjs6e6e5b/VzH/TbU5VqvwEHYM+WkAWzssKeP+B2yVQFKQ+HqilvkPxbELtfP
KeDccbT2kZOf/o2j81hyFGmj6BMRgc2ErQySSiqnLr8hyiYeEg9PP4dZ/Lanq2SA/My95/oNcaK8
uIbrt0dpUFrltifexWgLtsftHnDeTPrHVOQ3LBoeSEQ+M4Z+Wb8F5iBbI8OdXHCi6nHHmpy2g2gU
98cu4qe2JmZ1YGiDu62yp0ND5kycV+FIsEXkSvhnbBOm5HEyoFHYEZAkqoj6igBjD93/oF+SVt0M
bncrtHzBJPHAJRlqKhMiQjkJ6sPoNSiGmp1PbqIeCBqakh8eT0eA9ygPWTIBy0sv60/BefIxj+qP
S4pB2yHXPcpdkikdeVzh1AKaf75OvxXzQ0a9XzJAi40822kEoi0PI/RnFip7DEm5J1ro6qPfqut4
T5m3t9VwP8bjeSSh3RDBruFDt7m6WqTHratDt0sw+N5Y3cyFhKh4EARGIQHkd6JyJIGC7zgYFRxc
wSOSBqxVhGHAAwaE/tjCwosdaN023+C4HFrkYjOXjUNiRzk4gCzQloIOdqtHjQ3PQMo9dcEWtu0F
QgEHUsSA/GeV7nlOfC41ClmaCT5DJ0F2/dDx9yOHRSVshlhjL5vGsEeKG3HC92sXzCaTpdpLjIUh
6E3kc/OFOQEq3Twc15kX4Rq5ieCYeove8FYinspilvlYc4DZnswJj5ItbokB2Fmui00iOVmi2bvI
/Htc3IYDVGwZCINSm7jzDo1p7z0yUDkZsM6gP9Ko8hGxdAHVZntbBZxsGN9Ade1AtxJrXjA9jbYF
eqeFQHAveXGXBXXWWxfYodW9l5L7ApFajepD7osJ4I1XHt0MOxp7fM+l1La47PPgDHv9sl7Psi/2
Jq8wQOffsjlxquSA63C/NN6uzAm5UiGodAxRwcYme88e5ttg8k+F3YRDC+zDIEm6OmbReEsULLFK
8urP4lbwwOzMdGs38mB6Yxj38h6Ne8B8VCfZanJ+LEuU6HkS7VY6Z08MpE6KRz9BgWRVp7JCAZln
h7L1tlbuYIa2w0hJctLglGMBoZXYtcwOA0wDA92Py25yMbEnc22tzzOLFndMKnSgVmilLC+arxTm
2Wy1NxmWmPWDYFoTYh85rsPoAsgJyFe4C2b+WlfW7bx8iKG4KeP4GPvZdv1RsZwxHpHvG7c8J+XB
ycxDPaIPFOoonPqaO0gczMP6LNQugGSru5k7OKoeVlcQMUxSHp16efOFpBVuz1HWkbSNyHcs5PMk
832r/Du7Na4dmynXOTgVITlVm146n0KRMRMBpHlAd4Hde57royjBNDbuBzrEa1SLl5JBzsacq98m
gPnmJQQ/9uLHHZttX+unynWJwSzsYbfMa0UbldamTQMEMcPH/38m8f1vZwPWCE71bTY9cXcROLfg
Exs4ETRW15As5XYXKf/Vg3218UfnRRl/tU2gSU5W9QZDAA2sA6NxKkrCTBvjWo7LSw4hd2NP9Hxt
gPwv/1vEwbAAU5FGC2XUJ3SOiASgpMjQ5sTSCCAJ7Dh4wfJSVovaVhZrRk1Si6Q9ST0UMyoG8wct
ieRnpnZohux9NvNzpmG4bwwf20lAcqbZlEcxDgcTaNSSmWv0g8UayISYXP25xvrLl4hGciZbyMnt
X6ujPUeTsMAIJcDT4NbckilMt6GuKubJ1BJtNRe/iKNo/AIDrU7Fbm+WzkmDx2mM3cxIKLH4u0mZ
2xykEbZJRSADkl1mJWWcEiBAADUwYPBFA88SWMzOckEMT7AcDzIAB/m9V3Tn9TtFSMtZ5uS/sc33
743yaon8t0rxE9sLM6NcFH/OYIRNzDtZGj6onLDsZpj+tO7vh4wvpDJEB+uJv87zAiUEKqp+MO6p
AdONy8eLajzYdzp5kxqNoTZ4qWPnvLhxxIunfxudj2Ae7tGmXaWb/fYBSA5Qx5u+B0sG0Xan4vRQ
md1nF/BBkgSmGAxFTwp1HXC1faD6YWs6HVejldwV2Z3pmPV5YssbGtUnQMJr7XU2swL13a3hyI1Z
XMG/idXuoHoEPuhef1sD4KCZfSM36LZ4/G6Y6JbHSUg++ZHX0swICMCXw6lGBZgaHDngjiY6hHqi
15O8OaaEm3EAXmOSp8PAjA/KVZCg6Mi8nkwugxBFMcM99sa3ZuBbtwTRXHY9q+1jNDPIaGqA5TpV
f6NynZ3J8xw5Tvk4GM9zZgSntsteGsMrb9ChVNxBh2q13CAGwvgTQQxTlngzlGYpXAT6vPRol+PP
2UlqNq68g7pAaBPhazd6fZi65stPlm+n5dsHfn0YFdq19EB0zxyOWXHbwekjlWW21grjqRIPLrKv
M8F6+wSNGrRogeGGhdIcBXXozMnfGlPndPLRgDBD8ATLJxlwL3hYOFSfHOD842qv0h+d0DYPynsu
ooG3PDF+04osuVR/zZ7x4bfgZvlHlzgCfbh+pGZpXBOSiZjSUdp3fGTwqlA3yjBOSLuUrBwYnUhy
TKNE74a1/21I2hUm7DgjbLW8dh7/Ozc7e7/0/PVRlYTWj/ORNMZmswj0iA7qJcby+k3Ytbyx7svJ
iiihxnm35Mi/SXJdNrWTcqaCzMcrQiGlmauxAz/9/9W2EZI6z5QnASBkp3X9a9TkUtjDfY3wi3gO
PoYuVe+J01sn4n3JJjaz6NxqohKX2dyQecDYKB2JO0i/zewEpavfTopn6fpUKuy6DbmZfh234aHv
u2+ZZ8m7ApvV+mSe7AHuDNhps81vybzCXuvfDHmz3EdFKjHPTNfKSz+L0sL+MXOWKr8r4GaQwjSZ
FoFx9kLV9BjH7ofnMXRtfFT73MeIbWmVchZj628B8AJ/fxYfaVMfM13fGSOv0aXAApqMwSLBkxmA
qsT5jZ2zwSn5F6U1KghQG8jy039eQNtek2q1TZBBgKIrj/q7AzS+7VcEQ04pkfDDUo9H38i6oVyP
kqDB1Ty7PSDysoFBxrcL7oDnvOLicq318qhwzWBRxKMFVoMRK87hAaJM4TPLzLv+OAz5t2p4QlnZ
cBiG6Tz4IG0WSIk2sqguLn57s/6N3JFPoieoIyOQuuQunt0mJK8XTTGilR4d4bHqGgQU61RQRP8Y
c3CQdXRFE+jYMfDvTVald+TEOwevcx6rJRU7f5X+r2sTomLQZhD0kQWQnSo+ZRmsV2pb3aR9cBcN
1A5OOf0SS+ziWDKPfYA6LQMJS8IN87AuHTj8xXEIHOJS1oeHALAya+/X0nxM2hIY9BCrujihhhy2
GcM5gAjm3ZRnt50a72Xl447DEIuQlJGp4N8KZ3rk+4DHQEQA1a56oben7iB0bRPNKZrlSaENKk8z
yTCHvrOtbaSH14TZ/qlpmdJhGpQxEboFkugxk78BsugBtXMomgkKUjZ9rWuvBU0+SeCEWqI8C1YN
dLkrCV2LpMtk1qFXUZzzbMqb0GQrBQrCfQ+G8amd47fR8eHhqJni1Y1xhsZPgTJRk8VDwvrepMDx
DJIx5/YTuOK0S5sny+XHy1FQgIjp1tfLd2dzeEei/G1rbCt6dg6zy4UiyJK40bMEW8H+ZxoMsswk
JUvF+Eu6xP5khv9aKQEB1Dv1Iw/p9TJxJ0JebeHStnEh2w5ff9chi1B1fNcb2ZMgHYQdsYGoGMgr
BgqgtlNLvL19P7HFPBZpcV2ML6/KkCe4U4C1z51uPA9gBVzyao8pTbM4G9SOGIGdu+QIP/snhMTN
xY+rV9A67qFZrDe0VYB3InLszAVEpR76N8Q4RB80lbhTTfsV2ZNxsFiZHnsIoV2tzMv//Mkkka+u
cv6NI9NVVCXJYSmQ7gZOUewT8t9RdDLUS+PWR3GLRYfX5BUIf+ORSrienSz0Eg0+eMR0BgyiQ6DE
WLS27LveTvpHa4A3bkC6QK6f4zuwmIgEaxq08ja6KXrAxSxLjDn7QaZrMR3Jbqs+fzOXwXkoiye5
TBkTJ6PZlVhZSoduCe27e9OY355M+osT4GUb3ZkaPm63mMaRUMLsYVNZhHqMEnoECLV+C8Zn6Mcd
c0tkX2X66CbxucPDv1MyWyiV+wmz3vgUEAR4pB77hMl/6+JEBT9F4hJ5osCF5PQyVRyecUfCiWV2
13imTTYGa8VU4oDgIKu3VRSHXDvTBrv+Ywp9YhsvfrDppPftO/QdC8HB7iCOsKYVdZdEi4gIi7A9
gsULxa8iISpDsxguwhVHc4Rr4bn3QrtvU2ZYGyDO8dZqnCcCb2uICyNKVJT9GXTrbSKP9RwlKxhw
N4uuuuEx0KbLpc7tD2U7aEJ6i4yaejkhyeYrohUb8+duYDY2192pgLNASw4h2+k+sXdYF6dnlega
Sxglw92CgghSdeBvTdQrRj6xD2lK56UJwpgJpMyT45DVIBJaDgzbM87GS8y4Zwvng8zZ3VUtmCp7
ag6Ui6WxtekVKrCwW3we652wV/b0Th00j/rDyJOHuR4o5OpY7a0Jz2/VPXvBaJ3i4dmvJgu1M2Lz
FUpD98hTKFvegskSodO7qAhHmBEGVqKRaarh5Z+WzWYojrzi4MpPxDtkHgdYAJO4e3Oa0d7HjOYG
mOc84n0kzmAkyWLkgmijIjR1j0YzYPCUNXSMI5GDY4P0xFYZOS3ucqDrWXfZFKUI9/gzjk5UsmQj
2BoVPs8iRuDbDibPzucZNJi4U+LJ7jFjQCEfIqBaNt7MEhZ1ZJtxaBrTW7TghR2JBiIQA9Ytu3Qc
Qi37a/1uxsKBTsTi0yu5eo1aRbA3fGa5TXCbtoDTqwUIKYGjiHs4h5G1As3E3Qyst07j3ZrYy8XU
HFsRf3p8ssLNsiPULwEsqPgc0s4/QEq55eiJjwgxeyegYhVET/H4cE4O7HdU8jEwulVXnGCyNJcK
0xvjSVmx/5vx1s3C6o5CTm9Q6JgMK+6dJe3YE6BznGuqgZoxqplq/Hwo+BH2L1bOEZuRN9rpLzXk
S+hX654LQp5jj8S1ExBGE3G2a2q01uzOud0+snnBD178kZ78znaa/BdONxDtNsZfS4XsEGnSu+pr
DghQY2MzBZaz1zp9sNKhv6hTBjb+JonmC2pcQWlFPgKyhH1XYwKIDO+180H7pfbN2PRksblkcqk+
zciPgPxM9GNW3jb0dnuJ+dOaMT5S9+zijFrBLpMTWuhro10cojCHqjW6earTr3KBPAYLiFxu4QC8
zKadXJzxhqRwNr2i2TQO83YsuKSJkMTIdhpqAqB+oCv58prM/yJkDDtdFcTbgMzcjkNyYB96NQDH
IsrPRWhkRzthquFKExMdYc871HrsKMnOLV3w7B4QXd5LF/LGCzqWDiprtBV4zs494VaSk2/Po54q
qE1Qdmj8HYQ0RY5yb6MlvSrp3AeS9PW+7Zo9doyTp+VTjPtwPxLXBX7KuCR1hTLK5V7wp2aP6IC4
idzUiNDzGwSqDVQcr92Y6jvNFhNlNJkjQQVFcxZ72z/gyvYZSGhoS+krgFJytoxRvmhzfMWwaOGI
BQmoy6wNFRJtnuXzEgq7eB/6wjjCiDh3fqZ3Ac9ELIs8LgcisiJIjVvmY7eBHs5EGbODILWSd27u
oZdcuAG9Ez3zne+zp2uNod3VOYp3rMusWDEekZ24XCL0pRv8sQOOQaV3HTZ5XYp4R0g8q/K4u49E
MR61qmJ63oRVRDOd27QHTYPGu5HsEFkoXLAoQ9BooQm3jNqBbe2aOgFVT/aBg69qlOUdFmaYicxY
3dR8tluBfa+jxTAb/puOG/xDmTpIhgXo6qcdKxY+Px9QSt3z0zLNkeVikYsnww2DiIh1vxA300Km
Zdaw0WCe1IZ5iocGjSYLT9NDfaTMfWM0AB7Z5BzWxFskQx40h4ATffLnvd+QwECaEhC5FHOHUHDF
O3UjIs4K7vN1zhXtYmlDMcLiXEMyOuvGPgwFVKmYAR0pLw+s1ea9kuMJ68kxMrpTOmnAUkNBSk5H
mF+DZhlXbv3uWdND7qknppEIitrcg4ttx3spyk08ohRqVtQGJdzt6JWPgWrKTSbN9IKn4EhK8MJa
0oFIk26hR6DXSU04MV3sAwYL+nCsfPapnTAYw9YfmRHhFIzTr4hZMvgK2MiG/QO5mbO8DOi/qNhp
uoKWpmeqcApXHmMKQNUQtsvEHW+9oHoOwKWOlhruPJyccAKcf16d0lmokHR2Jj0RewtzMeUWbFli
L9N1CIwnG/U/kyPWqSjHsYEGqsKZk2dHD3S5EO0TRbMTeh9ytZ7ay51PAMsWNMlrnqMtwsl2cS1E
j4tAfISYelfX/W9CeNe2SKfPAanR4Fo6VKjFVYFpKciQADk8FAP2XzszSJJ9OV+bYaj3Tut9x45F
zmJwoDL38jcp2wlHGCET0iI6iF7mfQIAsJE16GMpoZk1xkQNoK4OEqpN4epuI8CTBqi2dhqLzZFN
BIAHOoR8IrWAA++fHVDsWCCAtwPi+2ilH+YJKnRv5O+UVXlfK+CTOPfQUFG1F5XEREmjvZ0Xxgsu
RZAkMkRNJ1Bhwb0iY7bKMEy1A2Arsk6/3b6VuwBM34qCg9Rj7GfDnDZuLtFjMVlbCblMkn3vXLo1
/q3gbJYOgBKDEMMe2QBYM/9uSvX9kILLAmF1Qub9U6WalFmCMFYDeXNYnORbw0UZgKmQGatCHp9M
mCobGZGTgJR0g+ZQBwxNDH5HvDry3Q5vII9TFlBR9NXmwZv63yYth0eoYPrGzLtf5df5PojBa8Na
ODE9ueuX9qp8rkk9nFrZE2C3Oih75PErJxXJDdFEYjwLDyuCWVAp+vmDa8iImHXqx5HRbwHtx+9q
GVomUi2EHSeRc4sVQD9sl5cbW8/LGB+YO0Q7Iw9A4ovqtw3IROv8WNxY88zMfB84g94PDZYfwksf
MT8hEWYcTQnoHKMK83fXUjxhUT4i50v3oin/Rju4qXz93U7p29CxMliVLTy9ysjEiJXDCU9nheEY
uU5sqDFsyhfc+mwv+/FUl+5pIe8UTMl8a5hEo7Kmd5FKUTNDuvabPDoM2gAJaBT+fnb907yYbCcC
LFLNdBnFzKOe1Qa9/2ow41m9dWbjWgMMz6qMPa/vh/k0l1gX2C2yOGaUGDsfU5EOO7dWL/kQn/PO
9i4j4ekyQctNhgnWXJKVnC6xt5mf1mHgi3+2/kV5WZIU7h3bUR/rdAS6HPPUjKMSKwUhOGRF7eHK
4zEJaD94Pm8sRGb7nEVXnSmid7Pg2XPFg2PliPIaDuQsaE4l9lE+a2Kems587vyvqZQmAYGmuffY
hgr51wMIYvDhsY8mpcEE7bNN854MBms5e2zHHMFWqRHosHwqPlnBlIOk5a//9CP0DLxkTe5vR41j
EbbThnizionyzvU5jti0DWGj3gsjfjcpA/O4BivnWmL9rEU46y5M7U/mg2QiSdMBaN5Y5zkN3urR
JjWAdp3f2hBczocfIZCzxdjAIzABOwXvGf3pAcBusotWhIqf9NuSEw8tOqKrxPH+WJg+CI9lFVo/
Y5NtJ/JCTwxB9poANG9KQAlYjIAsftWSYMOSbexyxzDkYXKxzjAmaj/O8cTPjkuF6sSTSBeYlm8z
7Apm73tbIBcPMEf2Wtg/geKSanuPfU/9yPw32eANcEJH03gY71Get2gMsWCXwfQk0ADSrkIWTr8d
5b+kKoF0Hf0KDkS7ep9ApIK9q/8ZAvyzXliGWr1/rhy8lA1FKJUHEwBVhViarzyRhhMJxQcvGU4O
PyQCeKy8Zd+YM6cBvRcwHhl4VIhUnI5JP2uCgYz61jkO5BKysjPOtmUF+9Ll/jdm4gbcHO8QJAK2
tDMThvRmNvWdGURTiH4KsLLPbj0O/v9t8yC/i0ZMJMSu8grqSNV9ez5MaQwXm4WyoIvsWxcjB26q
gpxQi2PQ5kjE/UV0aI+YT7G8LDyX7RMcx1jqYIsp5GbmSt2bhs42aWm94YsNDT1fCbHnwDZg9Tgg
IFO866hJYFNEJvIOVgyHMp1Qm1YJGcaUhhun6V7piXBgM8xPC0RxKsNxt4Zh1Yrx7AQGK7A+fcdb
fUvDGQgpJ7iChGNnzTWHuSkbzbvNUojuq8o/iXCfIlACPpcgSgDSvhj1sPWR67N1d/awZkAstWaY
+ZQWVvJdGJ67i2x5ZUZxoe9g1GmhARvLVx5XR7RgfxSamrIQV3QMyXPssIvxtZtA9cJyr1uj3PkR
xiZ/uTgKEVUwuvR4dWRxv0ClneJd78Oz9wB8MAdHyUcEFg94VIdcWudO0zE5iRb7POJJJnFZDnmy
pUlg6pgqTCvg7wDY3Ci0SwCimDYx5MDMCOfc0v+yQH7ELQIqmeo34trnrRj0DSu03dLFHsw2jnAY
gQ+Qmhd65VPms6nIBxAHvYuCSMGP3BBosxNLdMKw9mx2xnfK0mWTeS2fcZ8fibVDvu3xLjWtYDeX
j0yH4LDUC6cDmmf10+AOhx3vwlVVyXvrMfWZF25dmsXDhBGaht9/aHNL7mWlZyw9xouH3hJTCckK
UeuxIcAxLZyXup8pxR7ngrFoEZl80WMlSE1W+75z/roleOvTYDebZOhEPnPCjoBBXFzAfEbUfebi
2HSi8jiMPo/Mur/YAFj5QRnS4rT8cWcEiWh1nki8OsM2GVsHfwsgIUQTASr01clLugsbbjbeMcJy
J3YfB3e2djKbPwV53AiMtvaQ7etG35a+XBFJyxu2+wOa2ZUX73/GBrVRtFinCDenw4CvEPIWrt+P
Z90aOUbg4MOIkdu5gEDo0uHFsuFwyld0TDGKdPRzKZfQtite5cC4kb5pohkAp6mDrxEH/Fw4/i4Y
ArGBcMIO6q9GYro36whXFUsHguVFn17tpmIfZFnufvT1WSNTJSss2LJFvvMRgGBgTTeOUwEvsy62
STxRIfwLLWG3sbX1Sn74Wz2Yb6MJoMzqvrzae/S9hGBtaox5/T9rOtuFKAblIeJhv36ONKozu+bu
gFcDLJjBMLcxp60JHdB0mh/MP6dAZ4/Ent3GdULk4/oacKZDe8tvhilC1pW2oUteSGMyrleUAD6T
u06j22isgaKUlTriD/AwZs+hR0+Iv/OVbdNTbM6QgD1aAMM50qZSUcbx1TQowzEkIGARD+AqSDJj
LSgN+7Z3y1Pkqm+wvPOsfgT4dTLOs6eiTU027nNYJM4XAAnkkKZ6GU2SQ1t3vkum6bVUXAGtx4xn
DuyTi2Fy11rOvBkfxCqwyQbelC5sentt/xNmtWsHIDICrr5wklcwbm9yAUF34kD8KmwiFGYIgptI
eztVDu82XIBt4LDoMBbMqmVQbIsmeSlH76zHYWEBIXFKtJd5pmiI8xurDIDDLfMx98xTxNuME0lD
4NCU0AhbdffeADGtq/rT5/QMUPgn5nIi9vWhbJ2TrcfPsqd+bAmCiMqEhvMcEVe7Zf+KkmWIPjrF
tlC354pkZbCmG9tPkKAb33hAqe1TVFSCrFfr3aMorht1rXL7TSkqvsykmx+1dxrk/NSZ4tb3cnuH
1ZPhYo5hOsovcaBOSV5diyU7j3QlgfnkojJk93ULVJauOjoIq/423PbqIuaYGJDH4yOT2ddqYNkn
pulA42PN+t71/Evj28+iJFOmS78YEGkLz7sj/2mruyut4aAZrausvS4pJsC2HYLNCDqjsGIq0OFP
RMNJSfLKc0gMa8/8b0aObVjFPYoSishSvLE2vUOD+SiT8dIGxh2+vs3Y+imNtIeACamo0IQI9qRp
IFv2NiSDYP9lMxHd2hi5TeJG/v/DFG8C2y1ahyPl0QsiVuzLJU/6dMQE0Kp8n3Q4PPPkdzHcjyYR
lyH560vrbrCg7CQpl/TsLe8GuW4gG1jycmCynr7TXodsPIUHRNXYjuwx2+mzdohf//8tExG5A9CP
FCQ5FR3MOZkbzwVe2mr4M9z5FsB/WJTmoTNv4axl26Un2nmqsC6APftXLKG9yM+EtoRvekXckWmw
bghyUsGpNbgYLb+BBXejJxuETVp8xU0d2jouaCERPU5dcAQzDCtWMKhSdDOUDPxY5wNBLbJlnhu+
zRW7tmRzxyGILoF5SISu1rX/WGUxB4C6VnEagcLiIkIq8hExPMStF3/6nmK+6nc/Jux3sobu/OlF
5mRtRzX79HlwT2XvXQPJCVEV0ImwHLF0m6rrkB8sJyxi/8NL1V42hB2W8fLrYIhFlrHctEnxOhN+
27oWuwZMoFoyVF5i+HdTzklZN3syqgnhcJh+VaRD1sb0xWbEhy1T7UZGBXQj9B2uAsaYiNNITsIw
1/dBYD3Ndo1RnzhnVqAbs1N/kZveF7773rEH2uDYasseiwjGHR5C3m3cqwdH/Wv7mNAD0FBd2XBQ
9gbu9LG8d6LsbU51zYBz2OcWGUR1n7EdtPW1sPWlU3A2GClyyWpYgblL8rukYaDYxZwq8r+IJDkb
1N1GQypIEvwdC3xm3t99P8Xwh1pPb/M+/XPB4sjkZdTZT40ot3DTf32wfLOWC0ezZmojJrrY7gda
zKWsizAoTTrmBek56q195WBgwr5tvUHWPPnWcsC5efI7cXKD4cZaYiSbAAwFQEsngzljNNVrUDS3
agoYV4pug1qMnlBqJEUgjpgvQ0hfE/3w1G3kxJ3kmBIxIkGzooHntO7rS8zpm+Q1iuUzvdKjw4/N
XYkQR8ZPJcL8CKIvOyJPuDcyXp6G2HmB2Hq0lucRTTTy+1t4vteioab0C/u3G6AZWgn+KQMTVTXJ
x9G4j/0FPJW64BcRUNqXJ4U5vyCg1ltZtCaGsJaBMSpRGBvdXlcy27hm3MFzY2UuAwCddYtSDzgg
oYnUZWVCmAXUK+YnRuD/BGxsT1NQc+2wIk/ablsLyDrdzPKiz91b6fik2Ks2C0fXvQsIeEXTDrav
6p4S1yHyHk8T1vDP2Pf2IuAbZ5/H9S3GGrhoeecOUmIHiygt5bZfKsRDDq/Zq8ydxxBoC9P6p2+J
PUzIJIrb6cVv1mcOck3CB/PnMa5OLkh+7lRcLsLILkY87R1FWGsXh07AONBqao64VHINlumP75ZP
iYaew3a40fDdaTr4KNuYunF5adt3DOvnsuqfmEK91k6NRqyqPsDtUfLNgNEz7wFP2Vup7h0z+WVs
k9rtdyunzxJ2H0XUhdB7psqoswudXQgevwP7Z2waET0TISl3TY9x3ed8D6TYRhScm8xf7hlM30gG
D5tqyP9RDpM7F6G4pzsHGw+h3+ze8j4aOPoZqtTGw1jF79KLABlp46nv+USmqGi2k0e4JOmixBwh
DAnGm4L5UNcAbeVwQmPxqBVnF1kjfMBLhc2ynZ5dqAI5ApRQ2u1LLBAJeOyT+JQrBju0o9bcAk/1
k5NYhp/15U21ep776deqHR6AdX+XrIVb31N6oCtqHALbp6ytw0Z/oEKqzq7NIdR02FtMk/uXwTzq
9sU4+cWpkiyPEQ9EoVjTIzX2BrW6lAAS3hUm2jE3J+/GZDh3Sll5DgI6r8ohapDhzTxFTM/KR/vu
O9gBGNn6odmn1sHLnssJJPLUF+g6BNaQOLsbHJeAdGLHTZ/7u+nRg0z3tkEyNwGwmFqvCkffjln6
FcTf1yAZn4qWaQFWdVRDFRxJurTA9TYJN+vGeM8wLhNoyDbNjZtPo8keGsb9qegfUdNCAYRkbrJP
Mcl9TWOwOAPdfTwCGMr4hB0NoHEmRHsLRsAjhJi4ohgl1p7yQbsTOTVj9DUNGNaYHhFFZEMdtjoT
6is7RF+zKWAAHXDb8NprqkezHs8pH24w+BZTlugSZBhMl0yA9YWwTWgAd0BplCF+x3UexlFRp1cU
TPeZjZqtxQhFdPsodhBvhq3lykcnpSV2xHSxgwsiQHNrldF5sKkPTfDDIWtQhgSMSTAPIISR+Z8H
pENKR2zdzHsTFW+IJtzfaumEseXaB2ItLoI/mlDrUOh0f7Ej79d/LRZP/yVg1aAqszwQNM9UDOzd
qhlp7EsO8Q7dnn/lXAFJPtOh+qzmWtSI9iQ+covi0PWhxQ5FHFqdC7xphKmt1sKGQHHhtDdOsBxS
m0W/PYeotVAT2zzjdS1OTTrfsf25GVvzzaVLi73hgmLW7LOfuWbb3NdxsesKhYKIzpteaZexS4cR
M21Gm28B6GW8FxwG2Vh/w448xdD7/cj9UYVNLo/8FozM8zp9KobU3yQxAhnlvdXTuTLYqVfWcgHJ
fknjIbSj/HH9tei0v6qO1q3o7jGZoY5qx/1Y8P2MbD487W9b6wB9vWC/WWYraPMb3uKtUedfVXKD
Dg+CbEOpZufmW6dcIg02dmP/GUv8LBP9HSg2ail7X/Si62tsDPs3qTODVdkjUCSTkNFn6bJnZcJ0
TLyB9R0ZRbaJ/sp2MhxySXcP7PAfvoQeFE60QC9gGmI+p0xgVT0/xWn7bev+kBJgSlYCExgL16CO
MZ7qrmNjaBPm5jxoFHetVX1xCxPfnZ+C0bxlfUq8hroxoLXZxVplNejloTHfTkyUgIWk9fAYFbRh
MZcDGdp01f6wc2xCPhtf39Wq+hur8dJbJZnkal+ydIB2mYeLBbq3q+YPDBZfbCL3XW+9UB2FxuL+
CxgIwJulpeRoLSzcU/3b+p+N3dxxdx/birnhEqHUBjldRQvX3wKvZHbaN1haGxPFy2axjH8A8IkL
9+Shal0o9lgBCaFKuIx8INLRTGBCMaHGh2XOSNhSd+t7aJpbz6TfrZq3VqILmvP+vpPDi+vzKPIS
Fkd18k3lidk2J6tyaHJKlWLcUHb0DGG9Kx3Kly7E1a44/CjtTPpftVOAiToV35uFf0NaxgZKHuYi
yztKn1CvyuRJ2gQOFBnUpuvnHPST2OQ9buyxLS5RbF+d2bokvv2EYufZwbK6MsR7uI/5BKiWqLXH
9R0NYgiLMT4P8fLd28sh8p7Tsr6w/vlqU/HvP+aupUlOXsn+l9lzAyRAsJlFV1VXQT/cD7tt94Zo
2595P4QQr18/h+/O3CnrliCiYhaz6E1FtIBUZkpKnTwHqP8ApKUPff9syynoPeO7mH5ys/0ENtFv
wsNtu8PtJ5AOnzwQjQoU+sFS6QHG5AODLaPvtg8eeAd81yVUQfB++YuLlInaR/+eCcgBy/ihcIHH
AzofzJZg27YAehG023MXZ6JYYjHxavchNZtbSSHbFn0whq6Cerp3cCfoLT6dGNXXEcTBfpccZuY+
WeDqKDMB0n8f5GLyYcBxIsI2yjXFJ9y3BE1XALmHex82glP9xkIfXC5QyUys9jOYzj91KN5DDOAp
dlOsnilW2OWonoJb5WC72GzP6KtMsG8quXFvjcClgAkFZOIx/VTiT3DCsMc378EbC3oCnDP3Ebg6
mw6yv+CU7AU/uoaDPsnUfEoHgJBws4Vze/ngeNgA+MDDY9nOwI9SNd+Q0YIxB4/hgHvu7DuIfAcb
U91zGxUeB/1lzx7gkQALfSbRoR6dT00PyDbzoM6dGQMQDyNo+Cr3LeP1R4MNe5HCRwZSIP9T/0Rw
o3zT4LoTNMIjelry3+i6+mGClm/H2xZ8rj9SgEp2YAn7aQJlVKABHQrsH25UH0nUgd/XT0DbR/jX
EmVL6YBQtmDAsmeoz94aEq3xuGdHvcvBGvM2giQJZUsUpC2BKiNEJHeAVX+uSoffgWTUrir0VqFt
oSLYV6dFAo4pE93rlP6V4YAeIU8fUPwGpycwXzKP0WOS723DdnZy9MyboRHYFoAQKqFoLxgWCmZa
Pc99vqSTBpCWGSUSCytD3RoQfglLCkgSOHNx9+S2Rwi6gjk9TGtkGpBqAOiIm09Gf0R5gkI9NU5m
BwGEbDkEJBS3v2lu3+LQ9QW0s6f/WOhI/q9pW7SMLOeELP+pI3f5f0jbAub9vw2l4W15S//qqo/y
nOjl7//4J22LZfr/AOWP5dgUZHAWwOz/w9sCEqB/oGXJtR3XByE+NuP/4m0h9B/UJ8w2ie27lKIR
41+8Ld4/bDCf+z6aMnFfYmOQ//gfRpn/ZvwC180/3/QCAxj4X84ItwyCbRbg6egx+JNEBc+cauD1
wdwJJqsGN1fGRP/pLdqh/+Rp+d+hl0eeUcGMqYvLuKYYQsvlD5ZH9zTPfxo8fj+z8YU31w2/UJqd
Dd9kI1jmjGqEoiADyJdbL9zLP6XQcNuga9I9QOFEAyO+X6AGPoQm4E+4JQHnbV1+KvKI/pMFSWsg
TPxF2ytcOX6D6/mBJEPoMHkPEesc6lHi1IMUAdXXjWfoPmKhojqzkueKokatZwilgxZWuyPGgaK/
FgkPGMX1idC40OKi548Yq46anIg+RJMNA2GMi9JKilPo+uiaD/AUrixQVJgAfZc98p7dHDxcC0HH
l5lgAx38/fojdB+A8Dv/gCmaUjeaXYl7RSMsvPJgG/4Gwd4yxP/y2f0rBrxl6s/Mj94uVPvzqQ+x
KpjkhPtCCPxIy2T0iZVDCn6d0kXpq0wI9tdXfQ1TvsaTUBAr/USGlJtgkegAELOgxn3ddDDlg8iE
Y1LXRl3IHfIA5vNPPQFmA8WdjbdXGAn/ZTG2+MGZxdwisgBLsLtQ8gmF5aSyUbTKQ8Ny0FcM/Enb
PdG2+RAFLtiZAZiHGUAh9mRk+UbE6LxBeYER4o8AO49gy5sHsO3aT9wnv9enZvHZS96wPPLs2wgp
0e9UgorE8pP4lwEOsh2upv1j5ZYiCcmA7XSaiRac1D4QeevPXCbmwjMdZcJstKIlM5vasGx+VaS6
xfU98CZfJuB/r3uAYq8uEwQco2MbSvSsGxGOQgYcvYeEeFUF64/QTImj2K1uwMSKHXEbMn/+5Azp
nQN1g/WhNenFUVYRJ2lygGDQUVpD8rkZ+FPp+qgB0XB9eM2be8rwYJ2OWNY1MoTqz4MwCVqh2bf1
oTVv7inLkyXBO8ksJkPO2ATZrcHkzwTwIEBOcZe6/gzd6ysr1IS7S7SacKjHNiZ7zqwpOnkF6gTr
o2tc01PWpriwu8Q0ahky4QL6y+9x5R5CUAvHoplt7BI0IceUxQl88bE7x/gCFqNXe+81I2Qdxi56
6z3UoiAiWuwAuga8B6TlH+ufpTEaU1ashA2+C1agLrT62UHppxpa9Lo6Vna3Pr7uk5RoaHJgfVJS
LXSe/sOAReTkZvQWZzWAHIffrdMMaEOo99c9THHgFPoQVZSbIIIwBTivySD24GG5b1Fgi4YWLS4S
Ug5oPlt/2jIrF5IVU3x6BKiBCUd0IZlQnm5jGaJf7+eU+He+13wMhhWgPvxqN0BMrD9QN1eKg6de
N7uQauvQu+415ZE6fvk0pri23jCfbnzFxQfoG+NwDPOlALUd6gEYeEgwJhtvr0kBKgNiAWhgLs2y
Q8JC/6vTWe4+R2Htuxw673bdQLpHKM7c+T1of3I4M1o2nuum+8XBB7zjlvO6Pr7GQK6yWyEFsBRD
zEQIpYKpP1aVjZ7hqLfyX1eN7ygehf733JBF2oYgqt4tXHlxzTbmVmOa5Wx4vpqnvgnoC5o0Q/S2
fSrr8g389sfesTcyl8YyjuI6IP9DWTRu2hCQY3YY6pwfZSLzw7pdNLkXpJ9/vPzgNlwsUioha6qv
TTx8RYUTvb6o2lA0za8/Q/MF7mK4s+1OO+Z5bzTYyoHM7TMac8Jscq91/eWZZ2MPckBXbuN1od8n
94mc95xAJ72MNxKRZm5dJe2ZvlthfOQfe4JJsD3/PsjssXXr/srQVfwywVUoTjZIPH6eiofBsoxb
Dsz2XUy6ecM/deZX/FNaUTEumLoQ13JTBAInsP6sT6zOOoprOiQbsSSQNuTivshfcrBIRelWWGk8
01FW7MpiFAQNBsKKiyNYK0EP1QDPkXyOjXJjP6l5f0dJaiNqNAYINNuwBob5pjABRAABYBPRr+v2
0X2CktTMhLRT2XYIXWl8SrMaPGvlERoJb7Itvqw/QjO5tmKlhhA3AYFRG1IPhAXmvJcZOa0PrXl7
lZ269wjuY6u8DeeEQrHZum0zCyiP0seVA5t/rz9E9/6KiRyXFR114UIWpe/JVD9ndXu7PrRmdu3l
u85SA/hNazf3YpwWQEua9xluZV9SY2PzpRt8+f1s8AY9FtAuh92N+TEFNiYGzBW1j8P6q+ussvx+
NronWFzFDRwHr/6LVylDk7jz87qxlZQ2DWObSah3h1mHXYg3uj+A6d+vj62zipLNPDvGfV+RiZBB
yb1jFtifqrt57jfyzeIUF7aFtpLJXNFYqJ4WMAujL1GMDgZmnOpmfE3acQHOPVz3FUpaazxQ9jcM
Z8FR1tzENatZWLum7v0M0kVe+7j+FM0cUyVyDdKkomjBNxZJ63dvTl+H4vv6yJrApUpaQ3sR7pGh
YhCKxgXwGILjQL5kL2nVfwL6aiMAdK+vBG4sQEszdhYCoEruTKd4nXpx3Y6HKoE7zL6Nqx5kfjex
frdjC0EYyJVs+NBihAs+tDCwn4dWjZbAcoTidJgaT2V64t2wz3pgnN/4+J6DL2F9CnTWWX4/C+AS
jP8xiEGQ+dEODoQEFKWMhrxdN7gSwdgySOFKJLapqIH6OYHabH/dyEr8Cn820J+DkQGU2jsg1Cmc
5/WRLZ1FlNhtICgj6ynioQdQ0LjwGk/eEzgRFqJhNP8a5S5it5AeLSn6mik4DeaDDZAWKeuN5UyT
m6gS1WZPzRi9rSIsGJi7SdvH8r2RMOZbJB32Zf0zNaFHlKAGn1DH3AwGnFs0d1ALgWehBxiExF60
MUea7yBKdIOSwhsb3+dhC9IfpwV7GLZdvdw6CeuGV+I6F0h5HVl69vhfoFZwhi99/Nd1xlHi2oSG
i1nPeHMbN/7czk/UM452DgVP0K6tP0LjZWT5qrO4syVEHKuagaCX2+xGQrQM5Bvt4brBl4eeDY4j
6VCLFCcxE73LAbidyK7naX9cH11neCWqUer1I9tfDG/2oNn5K7Pe8/nKywCiBLZB+hGgRZgefaUH
G4yZnTFuxJXO5Epg5xnrTMYQ2F3lHBOrfnTyaaNqqjOJErK5QJvf2Lg8RJET8OfvDsTuq/Jp3d6a
97aUUAVCSDLgYXiI5s59T9sjCDE31hhNFrCUECWMQiEwhUlSKHsDMGC3ID4BbAeUauvvrjGMpQSp
KZGxGurwEFp7Ox80CgN/mIDaXx9dZxklToHWKPJugrP4QH61cX4/ChlcN/TyQWchlGYDr8AJgRfn
FX1hJWggqkaOG6PrzKIEqJVPAyOejdRoW49ThuZZan4WQKSuv/xi3Qtbh7+vqs5eno0imWOJMhsd
e4aGatMgP6bRAtzYHpkPDdYWXQQgCGvtjYm4/D1ErSBX0BWjRjvz0AXtdgICsup3AU2N9a+5PMsA
D/w5FaJBVw+k2+H/VfkNie1gZ9HbNUNTS8k27RwlOXjdkRKgpuHZ4geHhsPGay/heWkS1HSDpite
TwO2zTF9qyCzBmKr5kvB+890iN6tVLzTGdDCBJIq132MkoS4tAxwoaQ8rNsmjEG/BU64jW/R5AlT
SUFgGsMFMNiXQis2jxBUPoFA4c6GCpaPHpj1t7/sQtRUUhE6qXxL5hZSEXnomH1yIY4RQdX7utEV
H0KZUDLo5WK5HZbuepd1aB/CrQr6pIhhX5fsTCUdDXU7RGMneNinBlqd/f6ZQendydGxu/4VlyOB
movtzuI6bW3TMfwc0zBn9s5Pc7FnJXX266PrZkBJSq3FeETLBkFs5QyYQW+PtRj9caXcmASdFykb
B1vOkGZOEG0cHSWE1wGrrUcI4AGLzIuNj9CZSIlolJlySC5g68PH0iT7IYp5eqxmdMRvzIHOSkpY
y3IidlZiknGw3HXQmOcgDEjF6/oc6F5fiWEjEsydMwTaDHFZN4X8Hygn1oe+bH1oFv3pPJFssnjy
M6xoIz1CM4fVjx6KBmCXOaw/4LJliK9EMC6L/SHr4J3CQHeKAPmuAI9WVl85vBLCI1C2JDbLNhwc
UQBKYYNsmIAv8MAnkf61/gmXzU98JYKzNMmcqJiacJoKEN5UU38nZs+5cvTFcGfh65HILxNQmIRN
7v40HPFsuGQrQ+vefPn9bOxp7qBoaxVIn67/o0m9e8Chpw2X142txG2aQMR4QOdcCKWev/Klm5TI
5sqxlXiFdo1b2y5mtQFSu4RcMPS/wd5ioSl6fUo1bq/if3xZFbNhDVgV6RhQD6QKrHTCruWvUDm4
0jWVnMA79MAQH5mTjNVJes3XqQCxszC+rn+Czv5KUkjB1DFZ4L4JcW/xODsOVBLmjeKYxjoqFK6m
vIgTK0axoyzvnImAjkZCs9MLJaSv199+ic9/3wcRFQ8HyUvXiJoWcgVQVuOPM7FNfhqsqkFnAJjZ
zGMRxx7Zx2NmjBtftQTUpUcqDtvPIGsCCASHyBx9ETiZoZeuPrKeXpWliYpkiUQT8bzqeAiq3ieD
tx+svXa36ym+ZGZFkkCkGzPiuSeSx59BibOxxdL4kQpfcQF85B1uYUJ0aR662g6IoC/rk6wZWkWt
dMaMPpm54iEUsmLos82PaN/aOM1oxvaUxC9j4N69AhZJB/578GsBElk67NZfXOcqSsYH93vb9WK5
GYTUBXJQvlCCB5SCOXz9AboIU5O+bwzQ6YCvlHx6A0zormnR/+0OP+q+u6pAj3Pjn7k/o2Qs+waV
4mhqQbxczmkXJK7Hr6o/EBXgCFHeEZAwhgxK4qcUbfxVlW9cYFiLV1+IVKa8emELUfcpIlUKEF+R
KZBoRQZTNKQhki9GOr4OVhP2jfU6OBHqEnQLZfV3EfLSg5UUgY2EXc1L6QA9VkHf2GhoTzygJ6MB
fFHQEHZRfD9VBHS47uihb9e59Ze+U3cGT4cY72YHdFKpD51lsadQIjRSXCVVAiw+1S+rFvcmnb97
EzuRYtihnWNXNeI4TfOda/m363617KoufYCycIKeEX06FapCWQoKIIvhQ+6t4Tth4qYA1cuQbayf
uuco+SjlxGqtZUfqgwLOiSha341jUXkPeWt0YOwHn0QKDszrPkpZ6cAW7to9xUKKSjc6Arl3mzbG
fu6x7HVdIGzzK1SDN/bDi4tdMKCKReJG3Enamhxc/cldm4Bqzje+r3+GJqmoYuBy7qAEzjD0ZJr7
qmT70TKfOhFfl2xVCFLhtb2LMn0Terl88wvrmfRbeVyTrVSUjTFMdECbFmYbLRCgMvhcZvYXQ3og
dduqfOseoSTEERQAPZXLhixC490AHqwMOoDSJ08dGJ7WJ0A3t0paESTPLfDSo64DlUyATYMCggrX
Da0kjhq6Z2zsUOp15/xg5vVj7/CNbYXObZSQBidol2VWjtNHD6E56qefBsiOJlm8Eco6qyih3Hm4
zfJnvPrC6EAtCa3JrQtv3asrgWt0XdJ4IBcKW94+tQJEa83wWI/5dVsAFWLjgdWczBTLBAQDvyS2
eT+7+cbiqXFHFVpT+z1yNSjRwyLy3iFNAZ0nBxwl2ee6tt/WXUZjHEfZwHQjZFrz5QjSi+hI05bf
2E1yGme24Te6T1h+Pzv7OU7NyyxvURbCcnQLffjuHZTboJGtSvPZy8H2tP4dGv9xlMiFlAN6stBL
HCaiCoZePrp2c92OXQXMl2j579BH1IQ1p/eg8wWBjYPeWvvTdW+uBG3vjD3a3LGIuU4T70GGHt3k
MXNu10fXnHBUyKbdjG7XJwQZrZGfwW986NEw26eQcDGkgybJaWPF0vmREr/YJ1k0zZwmdGX1il7g
T3lDj0Vpvq9/hm54JYYTCdoMID04MDH5rxKcyDGIAYUDYsn18TVuqiLAmCQZ6M3gppAJuEMD8svQ
D284QR1c8AmtP0LjoSoSDARAfV0tJXBjTA4iJ2gntzYmeSmTXdgu2EoQZ+itm4wWdb/WaCUYVMf7
zCFvIH98boHDtmrrFDfQy42vg+QRFRQ2RN3Q5c6EQz9qyFUrn9EtfhIexGW42MJ0avZ2thLQFeg2
BaR/sId0nFPhGqesT99ZJPfxAPr+RVDPhFDA+tRovMtepuwsSbkpacB3gtk3KnFs3PTFN4vP3E02
lmVNDNpqhOd5BU0AbFyEFe/NPP7WYcM48+4hpsYziEiuixFbWaJji7iuI3HRlQ0g6rDiEYxkU/lz
YOWVBTEVOpYWRhL1tWjCqAUjVOy8OwM4g9bnQBceSoQPYJ0H7yywgHNb96DlNd282/skHrdqPZoH
qKgSOkmDchcOBbISCn4kAUIO3HTu1l9f40IqoKTwK3Se474s5CAxGs3okI3RS8+cL+vD615eiXBB
oVVKXAPbr2H6YkXxEZCJt+uGXlLimfO3hJAKCMk2RGXnJicUKE/vcN3Qi7HOhs48XNvMNqruOeqn
j6wDWwC+YwvrocnZKvbPH4kdgXW4CYUNVh2AodqOvnh2dsrmdmPp1yQhFQQI9pbOxWqDqviQHkFt
Bp5TBklK8Il4kGy6sUl+zxPruoMBVeY4KRw2R9htgOibPthyDJlLN7xTZyp1jnlHjaLwYKoEclA0
mUNS5Ae/bR7gWMnGbC+zemEVUkGB0WgLt2NjE7K2ODAHep+L/FS8VVTQDa8k6crOOAivgAZEN9gt
5EB/4fDq4Y50fr3KWamSpWfWd4YHEtJQVs4dZOge06w8rQ+te3UlM+NeBbp73EcNPrW+0dj/TZL+
fnLBObs+viY7UGXzFbuTRP8G1mMXPDmgKgETE5jT3A3n0Y2uZObWBNH/ZGZt2FtjiFu6J2IaH1e9
OFHm1Dca0AcVA2xOjCO6IP7qDPZ1fWiNzYkyneCGcbErgTdmHTREq3RHCuOQ040X1wSUCgUrOj5X
RRdjRq3pTVTFk5ead7gC/ITbobfrPkCZVMus87EjWK9wu/grp8lp6JL7nLi368NrZpWos4o79Ggy
ULmGdhducyEe6jkbJ+K/ISoXMoGKCiM84wSAyuUwluc/vBp8/5Bko1BQbYE0MSE82Oc9hCya9jHK
egvU+Rn6EvmiJGHL4/r36cq3Kn7MwjHTR2cnD6u+OraD8eFK6wWXhXcZz45Q1T4VtfnO7fphgU7N
tf1t/bkaz1BRZaBvIHbZ46QSk+ck+lzHDPyPzz0kZtbHX1aDS7Zdnnu2pjJb+tAkQi4B7e/HXNFu
EW55cW1xO9PsJ+NsK6loAshafj97kB9bU9428D/flcc+9cG6B+UjiECuf4dueCX0WYy+Ht+F/zmg
EMTtatSAGcziG9GvmwUl+pNKtEBrArFjGotWn/kEgQBI+/A7UL69rH+A7hFKUve8JOIWMhiK26bc
E0npEbcRza4Y4gLSx3Z5u/4cnaGUPBA7pKn9CjdjqNTcC3DKyTwNGkNuXHNo8oCl5IHUTwpJOYAv
aQr9FlbeTq69sexphlaRWZHZZywWiEAJedlJQMQbDeJXGUVFZGEfX5EZqqfAoc8nVkEXBrRQubNx
ktK9+BJ7Z65fEieuGuikQx4IEiZmCeKqIrWv4wEgKhTLt5AQmwoZAg2vu9YldwA2bWRejU+qICzU
UKGW1+I+e+a+a7+XrJ/fCdiOQExX4CwymTZtN2bgso3As/SnjUjimgS6VH5QEb5HVRWPtDe+4rLH
Wypic6CVw2WNoS00C1FQjPvUgK7oFgHG5QxqqZhNcMjbgP72ftCO5JvdWM8TGhhvYsaOIjbfHCMb
NrZll7+DmIvpztwooiO02lK4kd9kT93AAh/y0TmNNsLr70x8YSkw1STnu7hvhYByiKR2SL0scBi7
L+3ofqrJoU+mZ2LS/SJ5z6Ny1yXza+Kkd/YcP0YCa27mPa/H4mVPIKaSCCPwMpLZwpUPM/tD7sh7
kBxsDK3zZyX3YQ2XUS3whaUroDA03yUWCUEr98bydn/d2yv5j3WpLBwQngJ4AM7KgU6vkBq/rrHa
UnFtcZL4w5DYddiY0Gio3Palp5n7NZqGjVVU48sqrg29Y5CeHlkTGhQ63mQSe9+L76GYcnQAFcBt
1mHdSh5c9t9dzVpI1c5dGZWldJpAPQaaDAhNDKbVPVvgY4TknSXBL+1RFyzuwk7Kb20LCZP1h16e
fUtFvKVRC4QeuDFR9OAHlmQnHBYA1mcPTHZXFd8tlbGtk1UT+xJl6wGaGTcdxcy7HDTm6x9wOTIs
X0kAddqmkRC46qsGl/5OTFMC9zzI6+48LF+Jf4uirY/hciXMeq/8Imz0D9YA4V4VGJavhPVoNGMx
97go7gmUEpHljX1epmLDNDrHVSObJqB3dHDyG1E6NpokyIv94IKEupvQrpZfdSth+Upwo4ybDa6F
yqtkHf8iIGuw57ZrQu/Jh2TL+iRbfx/6LgSHClSrHBpnEByuw3bu52Mhm+JtBi5hX+U828VRah8Y
yKAXJQqR3QPh2hyMxHZ+GFBhQ8XcB+OXcG0II/niAGGweQfKw3KXE3CodtWIA1Ppk8Mw1nQ/mpTv
7b7/q7ST/Fj0VRy0gD2ATnuWb6i8xIeyGCOIACTduMd9+XgzJlGyZxC8ObW+UdzNYHvdu6Ax208x
ZKfHErT4/pTWgQESV3DFyhEE+a28zVroSY1F74NqvoVMlJPHIAH2jQAEeN1psmvIM8yVDz1Eke9E
H6EFOo1/xt5cHUD40h1Za0AMxGjJ3uvBxF3LJN3Ps6x28dR8aytZnhy7bB9JAjbORI4QFhV9shub
GkzhKYjVsaiRQ0nBrAy1gumOOEzshQHh0NGFMGPuJ2+Qh2p2LbEpJpREO5E1r1WJlkdTQHfdhHjX
zobmw96OoIKDJFz/8jyb7pykBRVwPVU7UYHwd8r6H2bvzS8RiaC2C3z5ncMceqAcPNCeB5RB66eP
II0XL6Ww029N5TfHEWqrD9wxxakq8GRmjkbI0zS/Q2uwf8w8+zOZ+t8Rz9huoKS7oz54OkZuNLe1
ge6ixuiL3cBQoTdBWvcFLNfDofWhsJUZdgSdDhOE7B2LD0afgCLWB7/uuptqAk7FmjoAIseEcEik
QpeBdsVfeZF9RG79yXDkN8nZy/pjNClPBWRlkYRKDXS+AttooQB46/rVxgdc3k1ZKhzLAicz0KDY
FRryWFB/50B92ck2btp1gyup1Jlx71pAFCeo3ebGSvcgzoAY1/frbEL+XDxBZjt4vajdgCFF7+YO
JyFwsucbdtFZXMmkdhcZBSszFtjcFHtPghBpTsbiugyqImQrLhq7tOYqHNDgV0Ee1DDBcpzWG6fP
v9u+LuVOZWMhhhkyEQXPwzo3xKuZp2boUQMCSeBDR6i1/l1ZA5hoSUa+twWhd1nMpu8Wl/0H5Oab
fYtY3TDkcnK59CrLNuRsu56OA7TQkfOCqa93IinDubb2BBRnCQRip7S84fA63KVv7G40VTLLW3zx
7HkF9DtaH8qkAbRpjK/yEaTh1St5hfwM/26EFFKP1zm3isEET2bXpy0e1BhYYJ1Pgi5KQlduclRW
vj6yUhdlCT+AJJcHZbaKvKD852zEjmYPqMKZIecx+bGL0Qf50fbfzPKjgyxQk/66KjRVRLMV520B
sQY/6NIPIaAmEm/x8WkyigpojjJwzIM1G+djcRjIXdthaauu43G1mLKvSWUfQQO3dQMjdeQBshHx
C/iIrVPS1PnGbZTG8CoEcXSY4UJ/0g1KAyoYjtGVp8oAZ2gGPaOdG9nX0QdZKh7R5waxUVmEGksU
QVXeOMjI2PH+uiqmpeIR/YpnTTL3TtBWkAyv393o6DVbbAia1KsiElPf8wZhQYZoFlDLcX+4w+91
t9Q4j0r2ZUfSpGCccoMO3r7P3fzJbpxizxyxkRJ0s7t80VnuYQZqZxWo1OFA0bGEFEqWNXdiEK8y
20hvOtsoK+pE54xbkDgLJBHYb9toQoAio7WRq3UGUpbUuHJT24HkSRANw20TNXcO2k9a4bys219n
HmVNtTw0Vpk5hpfNcAvpUHuBSEv0uFx1r2y5SvwOfdZ4QAM5QTKBkjeHJs+NZ7NfUAHDGTe69Xse
Qeku2Wr31VhLhSi2hGVWJX3M9jjIPdrTIC87CDCIdJABu8piKlRRTBkVfYk4M8lzZ38p4jyw+Mtc
tdftQ1Sc4jAA/QuhGkjw0l+cQxMHEuCp/WX95TW+qtL6xjbPrDmdnABCFOXBy6R58CGvu+GrutGX
WTmLtYYZuKGRGD2f2XDoZuLtIOK8hZPSjb78fja6gSK7IANcdUyc+1pmX+vZ3rC5bmglhDs7sRNR
IknUdcU/jCnu+90gMkPcXmV2FcAxR0Zut9E4Bi54MKGS4392x60rd927Kwki7wYuxt5yghQY2lun
SKvboYJ+2vqb67atKl3lnHhuaiYGVq38vU5mRKwFGQkw5yPN0fxrxtubMq9+elDZdFsSSDffQUts
Y2nWfZuSPbyiB56D4OHESqGVBTn2netBU2f92zSjq1BIn7t1ZmG3GgxxBiny0u5tsPwCTraxtunG
X0qMZw6LRmuGTusW2oqLvg7wRvEmc5ombas4yKK20DVcF2ZQQ0QIGyLoPYE+f4Z0W5Fe57Mq9HFC
58SAfjITfgWr42AwQirsOsOrecLKx6LCFUTAo+zLzM1XXm55zDLEhaONCnAsq6TIm6Sfg1Q2yMsD
upNnf1/61VaO0z1ASRUu7ZuOzd4UJD0U430wbUylfBept7Ff0Y2vhnPZ9jMvkznoFhxBWqXQHJ+4
590CEZ9tHDV0jqks+lWejYRmDOlIug8utGmEb24MrXNMJWKnpHFwHT2PAepRu862d5Btgzq3d+Px
5rjuPRoLqVC1ChVHL0YBLxidJjlAjKy9TWwU5fPB8Pbrj9AYSAWooZPYTwwQ+gfSBC1UVxyqJNoI
K42BVLY61x8sgcV3CFDUPJDB/sj8+Dib7DGaqm/Xvf1iuLO8UwPjEpupj0dY7b1XjMdaXsfgYdHF
YGdDR6TB7ZowZIAbiz0TSQCdu30s5yunVgku1JOhvtsnfWBBRrr4ZNvkxnCe1q2icxslsGpQcI7M
imQwg9LZBHrcksPtvHlQ1bmMElOZPaGiDVAPXGYYXjiaZY+i9brd+svrRlfCqqhpCRk/UwZDy9ie
eHl+oMMWa7FmcBUvXEA3nqRZLwPh5LcGL+/iwdrYWGmMroKF3cweU+iM9gEQJEe0lgQJc5E5u41g
0g2v1NR6ymPb4XUf8FIUN3b5E3dbYWnxt6usTpYYPvN2Poy8mKQrAxwkjl1n79kQv6wPrUkDKvOc
BxXMJkrhjaMNGXoDmqYoB7zl7WfgMLwN4+vmdfn97PWdMbO61rRkUDpOAypwyLJmvjfu179AN7oS
qyXPIK5hjjJIKwOi4cNtmrs/rhtaCVUG6pLRMTMZ9DN0KhoWenOxMaU6j1HCdLLRlZg6HaY0YU+g
ftqnY/bSR1tKBLrhlTh1IJUucVCRQYezw+jEt0Ki9bHY4kPTDK/CDUWWTONg4O3tluNiyuAnUKV8
jLjgWje8bnxlx2oVWYSezUYGPoQO3cjb0X7fVvFhfXSNz6uAwaorOsfDtVZguCdgdCrfOqY5IDXZ
Vm+T7vWVeCVVYUOPaUCKT0nfQqGjGeHyKcUtGO7Oevd1/Ts0nq/iBUdoppi1L2WQzaArbultUW0x
9emGXn4/C9lM2n4yl1EXQIR6hxu9W7Pdqg/qhlbiNZppM5Ha7oIWktZvEMxw7+wRW8zrbKKErOty
hiXK6IIJWj5707NB8zLW08a+QPfuStSypM9k5qRYXDNrV3j0No/T5+teXIlYatreQAeYZeigv+mL
e5Dl3q4PrXFHFRVY2+UicGSIwMznHYfWlU07qM47G8GqMYqKDJxzXEjQIekC993rD7S+clhlTWU4
6vlNAfIKqzd2DsuCUUZf1g2iwdb8Gx6QZSx1UVUJcgb9WuBsBeTp+YxLjnkfCfcGIh4bH6Ez/fL7
WRxRe+zNpIBt4s5p9tGYNoHZG9ap6a/NxSrmrRxdKAAVTECg2fli8/ahS4Z3EIBsHTR9vOqFk6yK
eYMEIgdP9tQF6AY98b7vIcLu7H0LF/lG/moCk7ibhvzITXrlvbMKbyNioD5IBkUwliTIZf7IaHvL
6i2FNA1OHVKWf05KkrAs7eOyC7jn7KDDiiaFz25NdiZKI5b/2pgmpMTbvVPkN6ZZbQTh3/DeS3ZU
AtwYKXRikqwLbBntRezejpyjXNKexNwdEocGMp1vIo/fVxHfeOZl7zNVMJzbea2XFZ0IYq+/aWi6
M8E5Ml1HBGaqSDgHLAoQqMU0RUDQtLl7ABHVYT1AdS+uxP4wTeBycyEunCbEPplGEe15W3Z7lldb
8iLLUP8+HVBE+dMJfKPCDTcIZ0A7mNFwAMT/oxJekeCY3XNygKZ7D2VxjtuCq1YmU9VSpB710CVf
t4E3efsCMnYEGlFXmUu910b1B/EOeE9Ah2/WbO8i4F/mZIuG5XJ+x5L5p6XM0QNpu+nxoLf8feSO
e5Hw/fqLX07EpgoGhArzgLaVBi40e1/Bbw+1Z7/bcTd75gk/ekZ7P9rmVcBDU4UGlqDWNry+EEFl
zFC55tLdmVl2HceIqSIDc6MbS7dFqEEcwbxxXG84eKncUkHU2UnZ1SQg00iIaOE7o3HjABB6oLbY
FVPxeXbs9L84+7YmOXUtzb/Ssd85LQHiMtHnPACZSda9ymW77BfCt0IgIQHiql8/X+4+M2PTTudE
RewdYUe5lEpJS9Ja+i5ZQ6MsEpcUnk4R8LvI2GyPgBPAIsTt+mNcXDHUo2ddQsvgGYpHT3+e9XMf
sNkJy6UbfNCCsVzFlOhh/aj9h8LlGfHDCyCXM5+wxQcOvFp6hSeBY7P6WUdDlQgIhbVt+72aL21/
vz8XyRanA9jZOtRh1B8ljH4cHR4hDb/nQQ/PcG/+Xsc4Fi0FIq0txgthfi4Qt7uipLqyUOU+RkF/
7bT1zTq9rT5CtpCSAIkKd6CRd+yFSkZo4hbm2V++/Xm+z/V7s3rXRp+8SGx3bHRZvrhEcoj7SPL1
z62fOSu2gJIYPgwFHAu7I/NeS/jF667FS+4lRsG5vm/WamACU1Q1Wp/CXmdDAV7NEJFLb6xnWt9S
OvSoHSiLo/WO1kCXyrxcLnEVzjW9SaHrnpdlXEoI/jfukPm6XHYUcm3Znwf9zB0KSvm/HgrtiUjq
WcBhNRCkiwfqcQikvZ+0xaGIrySMiLuvC632/mreVEUiWzhlNTesKshSA9NH8fZXKDl/aIxtLvlA
n3lhJFsgJYKrKAyQZ8ewe6kH5+iW7rVs29y4AKM1zbu5i3KI7r9Ab+uWjWMy4qnLi5YLwX1mGW/B
lj6PPBivOCz35TsUKK+HFdqkhXvhQnVuNXi/ThevGttPfhXmkx7hKqWLMfcKp3n682o41/o2wKGY
NMIpL8iZFyRLFSd19fq2ljdnERkqvwPUd8rNKuM95N5oBl6rujAqZ7bwLagLKL0+LFk55Ys/oI4N
DQxaJH5wUwQyoYG5quT9cIn1d2Z+t+guHRkKh0uMu1QQY2JdvQdN4dFl9fOfR+pc+5t4l/NsXOAO
p7zq1+fG9fbtHD61Tly+bX3+D1iXAweX1mCsWDHGcA4Qd2MLciFkdfK3fYHTWf5zqgzDQn9eYixM
O06ZdsyTK+GD0nfyQoXlzKVgC/FqCj45cgnHfBjYXeXeg2R47dMuLeYLKIFzU3AKj5++Qd+0yqzK
m3JHtimteXZ6bwQr9kIt4Vz/NzFMebc64HCMeQyaAZFH0BqTUd604YXun4niYBPFY0+byQ/WKSd4
4JWmPmoyX0BfnWt6E8ZMQouU6xmBFnXXVNEdpDGyPy+bM3k12SK7WjySupx3U+416qFj5n0nzM40
p2gudZdq3/2y0IZn7QnG2slLr79nvtIW4RX74JuYUU85t8s+ou19R+2F7fTMOtoiu6ZGoDYFvDUW
Kr11y1Km3AdjgPUvfx6yM9veFtmFe/GESvE05UGw7pepTcf188RQ8HCcqzkYdoD8Y2HxC9zScwO1
ietQkUp3XEz5bGxaIv8duuJNGAWylaAzPYEIjcDUq3Lcce1Biauzu64PLnGmzs3E6Tv9FNHOVMPX
m8gp96vZ2a11c7UKG+xgnvL9z1Nx7gM2MQ2DowkKDM2UW+5ki/MyqW8ed7M/N35u5DcBTaJB4yUC
jY9ODXMCAfgJ3f256TPVky0aq+jp2oUCTZP2O7SvEwvSz4lI08XfYnPpdnxmw9taCPdjB2MRaFPl
NcpmSeOo2wIQiJ6wLz0lF06dM2O0xV51ICOyflFYQjVJx7bLXL5e2K9PJ+9v8uit/FzNSDlR/J/H
Hgdfs3+n/SmdnBsoiOelr3Z2ulRaOrOKtiisyo/xAjQgxDzr7zWBy69k5cd2uPQwf2YithAs1awG
UtIcq7R070wwJ6Z7HEMP96NLlIZzn3D6Zj8FWqd07Bp9moY1zGqkE4KZJIxJUnaXoAvnBum0An76
CDJ6ta5nTEeDavK6eDkdzPW4XILjnmt+E8naR3mcAgKQL44ADcsmk/kW0EuPIeda34RyT+PJEU2N
I8HeqcnCxL5PFlD0/hzN51rfHM/SnbQ7Oc6YO0GQWs9LArYk09xcCIQzm4W/yaFJ168wh8Yu2nZs
STsnfAca4H6l9pE37VHR6Nufv8aZz9miW+OyDgQt8TXiuP8aRs5TPNtbN+5uYPeTsrG9cE86s1a3
uK9QwkBLS3wMpPhp9Bi6U9KFt0v048/f4lzzm8xaUm4DArG53Pd0MrF7yV6q6UrVF65iZ+Z6i/sa
Sh6wYcFKipoiMVV/UiBJS3Mpys7sp1tJMtIGvDcqGvPi5PsSydWkjfAvpbHnOr+JYR6JAFKhyBHK
INBgaejn0Mb3xo+rC0v1XPc3UXwqLYRzj+6D1X1YrHOYcYX887ye6/smhGnouksYBEg/3O5T7/Ns
GPkCsO8lzctz7W+C2Bu9AdIX3pi3Tkj2ZdS6tzB97MAdppf8Qc7oX5CtGWk82AhgZRBxOzOeZqGw
XXvP23gsUkYnWbyTNa2jvBX9zA9B5HbgKmunI3sekpLvC2hnLFkTtGK4Eo4IOeDn8VIkg+D+G69s
W50wJnEOTrM0OAvlt3GhT9wgB4Y16Nc3TaO7GeZJOKxo4PKb27b5ZH3vhinwjO0bX762ImGT9nwe
usLkdSdRRmu/QpPsdo6q3Zt6vwXuWNt0IgLHIK+DaIDcevlN+PXOn8mlg+pMAG0xfMXEgkmpxeSB
6nalECsWxkX3jHONn25aPx3h0USivo6NyWkMB6+ZOUcBhY/sz0NzrvHNvls1JYNT22xyQcbdHOHd
z5Z9dCH4z6RcWwRfUHojb4oegaP4waoCO3ugbnrQVNK6LG4iyzT0uPw7ScjbpGPJFtkH1Q7SAHn3
96UQphCV1sOXrhZvo7hCYu3XuajrhgtKlMlLzPexqjt+U66Ia11M84WK75kdbSsoOMYzFHUhsQ/U
wfuKl0lctgcxXjoIz8z3Vq1Ok7JaLIwX82WC17Xv2xYvsuWlO8+51jeraZw6bYYO28QcuAsIKool
I2VvoyARero7/BQIIx6nYRuJvheMv5BhPnq9c3hTGGxBZZNbWT75RZ+Pbpn5uCbD6ePCfJ4bk82S
iZHKUTpgb5ucx6oeZRozvJL9udtnkq2/i/o/jQiZW8kqbAY5o+4XOb5TzBxRn9yXYtpHlQfkwyUm
0plVuXUJnTChUKqQY17HvrqO4f73A94u0Zwoai4Z0pwbqc0hQ1EiIQNhJo8UFFdnZb4VU3uJm3ha
gr/JS7f6c14FE3bZulDTqJuUBR/qGeqoMoNOCNdf/jwbZ8ZoizjDLcFRtsNHFHH4gbvBd1itfQh9
OLO/rf3NQVAOLW2VRft0Wa6YHg8Qpb1yx7cB5gjZBG+wCK0Z9DvykmLbaUcHPlCl+KpgDfG25bpF
oDWB7/Zk9kxezaJJfFZ/c0G18d3uIGqThirWYGYHb5yN0yz9FBuDN9u+an0D/yHgE07n8uRkFOjd
P0/GmcW6BaAVHZSqQqiw5lFZVbg4c1gCjt2l+9y51r1fO897T0MVAiOlRgdGcTZr2j5/W8c3N/JA
OzWo9uh4XMlDESjIhgYXip7nAmATwEQvVbAO1uT+/FmAjThMCa/e+BRDNvk0W4BTgkKIySWkMhp1
A02dcLnQ8d8OdxRvIWM14aINQrTdkYDdKdBDcTt3L50Av9160Pombut4jIjnjibvA0e0iZR6gjpL
a27Ceq2PtOLFLciK/E2ACXzcJo5dqKFHrRlMbrz6EJXuredd4qv/doLR9OYEjlnbrVWHe66VjU79
Qd8V0frQQC/lwhZ3biI2Qdv1IXxBB9x1hT8chmnKSuUe3rDu0ffTR/60HzhUgjko0TQcAK5k5WXN
0lwA3pzr9SZaC6iH2MmbMOJOzG8LElR7TzrBhY7/9haNjm8C9kQKgIQyUbiiO3dl2b3AbfdjOaKO
OkX0ytXBR6PESxMN0RujYRPGtvHjnnadyqH0RdxkjEbBkoYF4tIKPbeMtqHsrKpmslW569ZXyrgv
YT/veb0+/3mmz8TbFgfVDG7fFaIz+drs/M5JgHy7pmuT4lOTaLpU+vw7e/wfN4oIGhy/Lihem9h0
tOny0oGmnPy+8P6pbGEq3A6pXuPbkl5LnwDf9b6MngVVO8gOZ4Ucs7D9ujbiJnL8rAYufb1o/XJm
XLcukSuqpUMPb+/ctPQA6ue+LeljUA9vW+ZbLKf1HNaL1i55VURR5lLa7hdNLmWiv60AYjg3oQ9o
ugGObF1yFyS1ik5341JnoPN8UOySJ+qZON1iOgsBKxzqdmvOjaf2pMNTQedEl9xdzrW+2QUgEtfj
HbxY8iZchyahjnJlGnE/+P7nZX2u/c0+wJWuJonKUe4ILx3nehd0l1BA5yJmE/Fa0LFCQrjkKCG1
InG8oXayWlgGIw2/b2yqDafDM4sKeQmPfm6tbvYAu5B2xVPHAvDXF7YWidN/WJZLmeKZxrcIM6ua
0gfIdsl1gfO2+tR3NcQF3wQ8juKtbrCz+rAqiDBaw0Su6axzWFw9+nDFfNM8b0Fm4WqdZqjoksN8
okKqEohk7uMfb2t8c4KXfqFdYGqXnJi2fh+hBgmMvIIDwIUDPPq9qyhGZxPHddNBa0PEba5A1fef
exryq2iRbLhB9a1o380hdetnU4qq8hLi9qusEwUYj6QJYwFWW4L7iumHpIDPgTr6XBJs216kw6eG
F3N8cngbqyuzLifYo5FT/RmyF2N0kBH1oh3EEhkYerQZohttOjXsBYGZxI7OHele8XYO6VXiD7WG
Tym2g8x2sMxIJwkRLXDYTTwd+NJK7740rWMOsbtYdRxaK4LbuY381LJ1WXZ4CL6aGtf/0Go7fg15
5N/yJ5w3A1mThQDgvV+1It8q7ugFbzCjF+Qe/KSgndc3Y4m1PoJAqJfeKzPb4lkIpqva1+9o7U6v
doFgW1LNtQXHkJhxvZp90+nvHqHlgGb4qWo2elVbXYNyJ6PrBoYl67txmkv9Dh4X65hDpCNSN+Pa
ySkNJomsnXcwI3poRVuUD4WtjdgJDW5qKspYBWnjxQXZg0C2sitbcMGzxYjIJkiaW3uAH2z74Icg
w/yAYl7opTE2uTL1heg+moYWxQusv6dPFZyIyNEdoq7IKo6yx6Fqaxkkgw6m8bWbQAR8qMH30g8z
fHqjY1NMkBEWg1IyDUcdkXSZmY2SYAiU2qs6CGCh0BeDzWTR+SyhnQ/lOi0FlDntWvkqrdzFAQx8
GWpMnfWgiU/mgVKUJOYwyiMZkP7QNKpkB05jE2QxhrZIOJK2dVfLoi4yNgZWpwRozjs9TZHajYA9
YsuYSlmXVwYco2g/rkMByFHrRSoD+aOf0q5bhxvGZuYm3VC1YVL2tPpKIBQPiFgd2ptaA/mRFW7j
0nfuKB2ZF3Olx8SPlWxBtXDAVqhGFtKP4aJDgmFtpyp1ahXjy5qw9ver6nmU4CIJEV+2WFukWmnQ
oJkIjbtjrArcVDWRhwgI5qVIp6m3a7pYXvJkCBloi72KscaMJ0SQRUTE0/NqQx4m1QJsIciZLO6h
Rc64v2uDcbB5S9bOTZvG5fWDGkFCS+Bj0U2HUM04amLRj+rZCTo5yAQQUSJzS4nU93SN+QLlVvBJ
9I+wivs4GwDvXXcVJhDEogWkfOiSc04BRi/HdzRSIkijTi9h1qxBUO8hGmVJMvTlyu4Zn2E/mQpY
1tgd5L3nUSeyV7M8qtKLwr0D1aroSjUOpC2KmAQQwlEV/rxKkCmPZg0E2ROh2o/Sc94FHd3ZwotR
yiB+dx3KqeHvh0iWz3T2+VdLhla8DG3UyHZXD4vUYjebyZePVVBI9YoXSRrsoKjkRmMCurgXXC2D
B6XIRE0l4yoVcHxpIYY9kDmGuEw90ps2IP50EHPA2E3UDELClViAHwRZ69G+N9JppvsSatPloWpE
U7y65QiBfgyH15TfDby9usyilLekgpsJONyGAn4gASOfroqBwTcZkjAT2zdY7PyTFb3obnBIR3Xq
MyzVd7oXOJXwKF+uL04clNVTIFShdisH1fS2CetYHJqxd8WeDZOYRToMngT5Z2XGR4mBCWjoQkB0
9rIKd5juAKpF08DThEJRpGl5OCde2Ct5g1eaEuJ5UVh6OxdmUkHWWRYHt7XjzF8CFanuqIXNPJhw
V8kMdbY1rZYnFwrEKwJcoVbiJ7xYE+v197aEGnFlHoXTx3ZXw/P4UwVRFJYGKgiGh8XT7PscEAMl
kNVyAd0yNdR56a4Qn8+YX6ce+EwfhD+RPg1o4Caqg6VuGFdQni9wydZhJODbXDXeAcThWB7ZGFZw
JZb113GpbuM5qMyRWz8+un7HENxL45kkjhr1aWGxlPvKFxRBUjvyBSbmwibrRKp7Vpvv6IP4SleP
f3Nb0qpHLaIAopo2gNsbVN1IuHMsZLmvhioabYq8ma7Z0NaLeJSeIO3dWlZ2TAca0D4pCtnB00NH
QXnbLMzbw6P2xEkgtzC0wAUsXAI73fgwmO2xr65G8UQMzjDvYWdXdrdK9xSjN+OwTG09CZF0mnZe
EkMdaky4MEWcKttWBM7o4JgmKtCmSLtyBXqsH8eyuWr9tV+vPTFMbUJsOMLjG6TfeD97WqhD3Ehn
TV1WsTjlTgTaSog6w3JFtEdvV08sAGdA9ydIZySmDBaQ1B12HUS8UCCuSDBem6WEMrnrzxqtcDgM
2T4eeVJ6dm2SOiw899iUArtjXOBRJeuMKaM0AIA/uq0ap8NasSsGxA9q6ydBqYP+U2vHrnoJV65Z
gs2O1fuW9o2fxePs6sxYSUWqvFj2T7K0pLuxZYDHfwceui7I+6BH39TEFicD4yKqd52j2zrxZFhW
2WjF6B0rsPvgdg6mwr1DeEFT5rvuenDcKipS3iqnPnTQLqeJBg2NfPSjYPrEsJO3EH1uuyXVs6J+
tjJsIA8Tb7TeVVZpeqVZU7CDdWULdOPszylKT5Rm3I1CmkSDu8p04a3T5MCPrnWXQEx5bG7JOo9T
2owT8PdTD6NzqHXPw0vVgox94wxlxW5pG8Uj7AswwcA2QKH3yxQa5vAMaLjJeywDVEASeAbF3mFZ
LMvNiEvSp0F6pkig2dwQONc0QQWdDaUOS1/4yx0s+6BHGKl29DIV0R43JQjwzQ9rAYejpBxijCgr
IOr46KhF1feehWEHllojxzXldJ5lOrX9Mhw01Ij5VR9C3S0LcObj7K3bdcmwn1XriwRi20kJBbg0
xWpqYF9RTqAlqy6QRQ7vAWzBeDSXXgY8VsmOTd/0c9JFPuItrIa5uGUT7gsnCjOoST1iCZkXHAeH
L6JdIvvQQKItyBClvIf2QTOsUEEf2/Ya6brj7nq3B3oJUS4/gCQLvS2Gi6A4+vFQjDfS99bmweJU
dl7JYADSYg2rT05PEiSMrmt8ldDBx1u1dZyJXvmGmhhIKwNKOHpjX0fl4UGVVoVbYY7DyO6D1shq
Ry1c7O7DBtqwe6GxYlB3p22ZVg5cIiDY6Mx1VoHvwZKpYNNnoKxrktWUVOFeVlOwPkHexfMzuyox
pXRaIC2ioGFcpVUMr8D9GPaVTLidjbOToRjZ9QJ+mAv7ej9mmdBxFycrdzVN53F0l2zuYswoLlpN
cAJy6X4/Osx/HJvVW247XZryIP1ajYe2HSzWvFqLYUdxjDeJdSvCkrbE699BNIv0s0IMa/mCaoQb
Jqse4BUV2oZ8ZEDgDvsqZLPewVqHo24eik7BOXYe9HVYQp3eb2p2jVcf4x1iAKjK41qrxn/vruWS
TZ69XwYMiHZhlj4W/nA3V8A/4Xi1zXcPBpOww1RVC8fEaXG1uR5gQuLvC2wRd14gdZdYKl2SOz4s
Hfd4txLjVTVBDi2rJRlYhpNMvLOGTvG1G7hzk8TuENNsWGtb7xZ36miKKwGHrD7uU83Oq5Ao3MGq
QIaHaGDAW9Str6tDtRZy/SxhlQsBYTs47B6mxesEAfp4KWGdO8zusZtD1cPatNHDPvK82r933GCG
xbyZ1x+dmjzo+lU2yJGoGOy4Cw1x5tWxo/vEVV5147GSoAOE+vtmshC2g2d6VIAl0jbBTkD2pEhx
0gzFbmhxCidwLorc/Wx4hA3W+uEPl4eUw+B4KMiOt9glEgMcWZOSkA9kx9YaonaNif1Psumdr0WH
u2Oy1qF20iWGaO51IVgRZzMb+xtcRckBFhFY43YUw04MIZTfw0IAphQNFRy3SEdoElMeLonfc4jX
t+OyuFeqGMNnbmAOdxstvBEpjWQX35W4ckl64DhOnKeiRZ4HK95uegj8kJ+A7dT7WI1CAiQpGnXP
pOMP30YbLmUSCT8Isga7NMnxkuhDkw9sDVwSJK12bTHVNUzhLLaGHqUfnMoIGZ4AF+52qYNnauSF
jZLYCidgXY52rD2Zihg3pSTC9eipjqR2YXQgxBeGi/RLxMUc54o1vUylbGf/UKzufGvGqX/Qs9DO
Abu7gYt3eFpnk5zm8FCGAUFyFdW8PERatzP2pLJjd6Ikk7mLmR+HezqP6/oY973wv6iSm+8LYuQV
tT24KcxYhXAOWZdyTrvVi9rMFJDVOrQ9QJ433RgG4uCh+/E9Iyu785fWw6ZYjd4T0cX8ZbDVog6T
Cf0lYRwFTPBnW04zhZK72ot2VOVeBgtyEWYtJB9J5YQ0XaPYzsfO9pFKw6pq6XvVV5beeuMCzyTk
TQD68rhlbVrWM1Y4zk11EhEIIEGSaQl92YTMY6n2vmh8k/V9E8t96ClT3elSFyKDZl3Q7gJa0yIn
cGdsbs1AT8cW1Bu966Z3vfXZA6lnPQLutdJnt+w6852vZu3eV1KYcAcDomA+II9wg3tcY1T82lcM
vQRjh3prUq+LDe4Dd0TFYZbctu9qItqvFG6x7uelCwbv2uFdGH/S66Bn3BOR0KZM1iTexaXm/lU4
E5ysUsMAM9UOmeEIoCyFvKGjSuo/OLFDviChRGqvuk7Eu9oo0l1Dd30khxpYTLFfaj+wJ2HlscvJ
SKsexr2w6EHir2ifOiDi15BEs4F/Szvw8XLrLtrctQsyfOSUrGn3qxXziPJGEA4whA1GkcGPUzjH
ZigtLBAGzj9a23VL1noxuCbjAFx36gaGtncRdkk3Kzw/ZE+LIk6b4uwYZhibN2p8CMe62+EPEGWb
vKAR+yKqaPyKTI3NOxVK1uUOiYDa6+aJyqcFGeqMlGEp+HGSNGQCBZvVGfYexGfjFw8baiUSVJdw
UYvCvnETLlfvRwsj7/7Yace1xwYbEYRTHBVXaxL6jZlubKDaEy9adOv8o54pFAW9pW6fBlh0fFHU
eiiG8IXbxDCff594HTW5H5Tkvaj92E2diRSQGaIr8mI9Yh/BC2FogUPBR8lML2QKdwZ+ItGHtodG
8VG2DCLOZPB4dAiF4+LOVpTK/xDB2dxNWmT/dVavhIdVYlwgzQ22FbX4n52BC/Y1sh2KB+vUjciM
B4uH8lG4S7VDIYbqZJENWy/Q909vCb95Y9jyI9E/UVeFBh0TLqN5GDZd1qE2nprQZdCGctsHpW1w
iGLvkoXvmSpzuK1i05Zq0vRtviDryiCsDXmOZfj3u/Z/flv+V/lDP/x3182//gt//6bbta9KPmz+
+q9n3eC//zr9zv/9N7/+xr8OP/Tdl+aH2f6jX34H7f77c7Mvw5df/rJTQzWsj+OPfn36YUY5/N0+
enj6l/+/P/yPH3+38ry2P/751zc9quHUWllp9de/f3T8/s+/KHNPiIn//PkT/v3j01f451+7Qff6
dfzN7/z4YgY04Ef/gE5vSJnPYJVHT+rQ84///knwj4jFOLwYQ33NP2GvkdAN/J9/+ewfjMFuDTLh
nk/D+ESwNHr8+0f+P7AN+JCf9YAoigPAUf5P336Zn/83X/8BQ5wHXanBoDfU/fVxAO0wZA74MEJA
+8chenqf/OkBtV0b1WtHBu97Rr+PVt+ymj2jxgZJhhBpV1HhT3PnDakf8Vs3qF8hDlocibPuS4Ls
XV7RRct9wZubAWkjClHlVSmufDLYvZ7iRxO4TrZS1DYdbW97excWeMUqFzerNHJSeNQ+BriFo94S
RUeHxzXqR0hemYaeJBv5AWXzQ+NHuPv1TbfXygKMfapnrBQHOEFl8tC5C88ND++Ud7LXMesNvu9N
K8Szb5sbA1/1BAZKcACqx/vQ91H1KR7KOF6vpaOuZ/j1SOI9hi0ojuvsP5IW9Wgq9q4WX2GOdF2v
6uCdvAWq+GGlFVyPHNQN46h916zl0dTRJ4okjI7+kxiR7mFnbnecjnnfiDLxV/4woszKGuRpp9KE
lp8tuCaTtg9rVNUpNFqOniFpr0OTULwtJWVdfGPwAygkymeq4rezqPNiKHfEuhmqFUkQqEO92p3b
le+dEfoM9YsuIXIQttHRbZwvnKIePcrX2rxAFxUCiArHon9X2XLvOl5/BCq0S+jRc83HFTbPYDp5
4BP6wVXh6lutK5YBVvu1otEzdta84eQOAnnvCMQs08UEd4XvXKH0g2xiYJ88hUoZFTeuwcOkw750
pfns+G6Uca96jRf+ShT/3FTrfajvK9jAHLiLKpRj+93I8fVqirvjspAP1QqaCbWfZVM8jwGqyxT6
wn4QvhZl9IlX3kun5Ct0UklWRfIZtVpknZ913QXpOhmA8oPhW0NveWDqpGnJjFoBxQtX/b2E7WbS
i/dgOagEPIQWhc19ucT3g2i+FiFu5j1TDwavVgmK/DLp6+WOwwhnP+jorp4AJPZRqiw9iCjBrfmg
S69LRBBppASRSepg7U/V5CdwAMdqKo4r9G2zSDkmQbVSYJGsdWbxzgMDxTgbO4DDyVx9U3PM0tGV
j4SrGU8g7mO8+I96kXMW2eqzmaK7zgsJoO/8dAxBuqSEqYsjVca7pBoGsaMw6oYEH+YRFxtcqGbv
o24OzNTrYfJ3julZMuBZIYUtl9gBBHmFtDqvwtJCTGcgSTu0qefxd7j7mSwg1XdH+o9x6FyV65OP
WwaOZBh7OZq/Koe/9l31Y8yrdnbTlolsDCY8gy9R5jUYbVO6T3JRxxLVOsTVaeYg4ZwMS5dKrh76
Sqw7QIe+zoyOCSKnQl2MYniq7iaq5GsYu49sDyEklRjCwagk8T0Ki8cVAoDJCHh00n3QNJZXS1Hj
/ZLjEZayPbYslMmm6XaQuGhwBQ8EVBjuCbuua7JDDfHDhPfZw6SdCFGxvvBnz0DUuFcOyUtUVSNF
xD4oFdy3+FMMLZUFJouoiromKbn83EzhM3hnPLNk/gB3pDUdMmJLnjmdeqxy4xcsqRf1bCZ90Kz6
LpG6lyS4m1jkHbmJcgsoIoeB+kMYfQlKrAblqC5pAfdOytZ/nIPIpG3rHklIH4Wuv08+jDqKx7or
CXilwRMJbYi7GaANES45XfjBxeDvVktuat9AMjV2kiCElCHUX6Fa8RwEE4oda3et6sXsQlgpQvtN
P/D1uhjNbcXWeI/F84DsxCZ9S9V+QeU56frqLhzWXbvSD7E/wTzof5N3Zc1tI03yF7UDaKC7gVfc
IHhJIilZLwhLtnDfN379Jj3+Zmx+1mhnI3ZjN/ZNlkWCBLqrq7Iys6LwhLFjL9kEqGjsXFDUMNAm
xYMQldZiCFu5+b5ggLbaaatecNTdEbmEXkjrU9RbcTBl9VGaxh1OHFPJBMARGS4jM/sc9nyHvsxs
yFPph4BbDYD5sdH1iAFsZq5epveoANAvGjZqmNQGaPaxVfXDNziWmEg2a1svNF9Ck4lV+FSkKo/j
XE12wzTMSi5RvlXbRh2f1pTvKRau0YIA6in9hNFII3BRoM1e1VcPM3JFY+xLDT2V6rnp1ovgupPN
0n6R6CVE29RYJiCrotcNPraYEdGXaAnhChpHq2OtgM/ioErMVDVQ12CTROg/qSk36i7jRqGZLfTB
VqwWZ1JMkVWXijlOTLJmMObN6LFj6Pv1ZWdqhA8mJ3OGtBLdJY3ZOWntTtrRFWYcrTTsIi3frjU8
3QQGG3TICGUZ1R0vzkU0fJV0sW9W3D0JbnkG6wlqNGkApLhkJq2obChzWVsDsA/aj2Y2YrhxWx1J
PeyaHOtdoaCGNyg6zVQKCZo0JEE9W+3jBW621Qi/GWRFlaXkfWu0aAFZVQf4iBZtZ0yDZkGEcwDI
jenDEnaYjOq/uhC+UBNVpLXEPLbQtjonnXzPG4zZy1I0JqJ534DlYKrwzTKRUYip/twW2lae9moX
293cPxcA+YxqFA/NZIbyiKHMRYl+kAP0crIkFH5Q8qEGl0lrSkSColJp3yQNADPB8EG5FadmwoCx
OolRpA7LhGZC54SNpPtz+gDu0OzXdbxRRI2IgldjFGHoSOHqgOYPCQMmFehrboimfULl9iRP/SvH
sEMx4LMmyoBNW6IHvJQPooXTWbzmiRGp4wE94sTUxxnbJ3+8SksN0EfRcuEOk2Zqk6TQrG6Ea63U
O2JUH7RRR3HOTyG0MVc8Hsd22T41/WBlWLpxHX5RefwWAqkxKlVrgf/cxWP1IuoRtnqC6UYeA/Hj
3EdtPeMNmD8CbQmzNbIXVh66Loc71Jq9zEq3k1McWwWKQ5PqX7oIQlqqC5eveNt4wkLuJ8Ut4+UC
S6C3tY2fx2o5M/FUz+Fs5+VygTfJbm5ghpOS8YppwTwLTBsjmpwqzrdYatumwJsiw9wjmQ0yYiBP
mm10AHKThPTCBMZqt08DxLCu3mtAZQuvz7KLRNZL3fHErEfcdinv0PJd99BfnBbWhLAvcUI56g58
0LY4gYWP4REYFIsy3w0lrEU4zqUW5jQkhpb2qd2tnYM8ecYKqQCDS1zzWJZ4NYpNv4s6c9C72m8Y
4JlZyz21Ht08XMMA/U1DDqPFVhU8BFmV9nrs0KXqTNBEY5vGzE6kRTImHJ/mjCNZqZEkpszLIrKR
ovpBL8pnTQGSqqE+hCsWSAmqoWaxmTV6hHXTdyZYGd9UOlky1A2AXjKM6sn5XgplZhGBOZizZmAK
iGbinFHcBjaUMKywaZ/WJiXElihyq5KyB6ClGOSYGDGGwGZ59jZhCAO6jW4t5wqgsJ5CetCqBkkW
c8JAjE0d5s/1GyQVkRVRdbaTmnhVsrQWb1KLZWthQb6HRpx+BiG8NftVvcvY106tYjehoeIpaYuR
ovfoHpmQw+CGEFxiUnprDvkpU+yxHQ4qzvU5r7GkZGSFUMYhefR6tfLXsXxY1eo4s+y5htU9Ulhv
iWrNgtPsS7Tg7TCU15R4b6XNciE9R5o17tK5WawU4pV5xpWAhCDNGw1FpZkliZeWP4V5vinWHAE5
xfHWa+QbhLiTyZrMyCPhl3r+zKb2aUzvpqp7Eao46YX+GpL4K4qer5GCVlyWT521dPnrhKmaVTLh
2aaxbqFjVhp6gk0dzuUxz5bLQmd30FKnz9FJlSQkuOOwAmZQhKGUzWiwTskNnZNvrEp9+NwewgOo
sl+JBLCkKTBHGd3VZ2xeE7wHs1HG1KxOEKd9JRECLp7uKSTimcHYHl1uSoxp7p7mCU2qrHjqi/BZ
xrNf0UUxJXR2TCKWy5zlxwiXwOjRYVPB2MTQaPrEOkwlTaUZE+LuSRZx8COigDQ4wlTWvo5YJS5n
45EmPQM+qncGTlzGsq/5HL0BaXT6Pvq6tgW+XgGjK/mO5ogJTZ++gY6TGvDy9/oYd6XhEjP9R3UO
j9d9Bc2jEXI4cE4gg+BwqInRob9teJUIX8Z1Rq8Bo9/gNYnFmy+beipfpGhSrfFbqCexlZP07fvN
Jvnod1rUIiVAWlonZjmIM6a2G2i1f6YoDXQzS3KYrCN86QU5DeyankvdJZHSAAQ2PAaOtGOAcsuQ
6yQzowKNqwmHRLmgWJR42yDZmk/TUp4xuqSy2gY+kiNnoTEoUupIVy5fecmpCo7E0CYuBR0ilbyx
XKMNep4oOuX0udlOgOfg34OUK22gXukwUDdGuj0vfYZ0IDYSMJvdBKe7B58TzEGDVMQN42Qyal1/
CCdT74Kx36L7HFk9yY9ICFRLkmSzVdrR0FMk2wqZL1kyoItBk2AQ8r4uIbJqdXGK8jLQ4uc+gX0A
9tqOIovBTfma9+qr2mCMtWKvjVBcpEwFTvLCiLROsyK4mBpMze56eYjtWkI7do7U164Be+N6+ptD
N19YgvW9oBiqtLC1qqzetiPXMK63eyrK5knESIy19BLBqiJhLVLGBli1bFUaSjrMVDeRFOBOy+4Q
fakpzjikyxxMEP00wYlSJBX4sYmTphNuWzI+NeK6kKXIpnm+5c16AZWrWjJmoSv3DH7RCUyuzgTe
4WaZMlhQ11oYTvw1ybqncka+p3FISBQSG+i/3jcU5sZNhCK8TCiOScbQwl3azKbdXRJxbuDMwMim
pL4s4cyNgSN7A8MS1RCoPgZmXZfYDqCYoDZQcW6nai5sgQaLS/SHetbBbGjqHlp16U5KhRNy8TSz
aXITkT1P1fLEwJThZbiAqlkfxynEIBl4AILO8jDp2he43q4JgPaiw6mSxNczWkleVpE/RaTc5ui9
mHPPCGgSs7kmiNpaTyozgj+XkYv4odDatyIRrqySz0uLQNBfic4rOAnXjI0r0deqzp6HDs35XvnW
6jK1JI4p7UUbaeAqizsRYb2ARGZW0GIjS1XwSHcxAFkznJFFxaF2WgVgP73WLxEvK3QRFJBw8tZk
o7u+IGlskw4dLIoEhHGA15Ne9zbHUWN0Wm+tAhJ4tS4ag0w91niXgcUFV/LvJ3kZVZG5VPE5Cumm
iNkbB5MgHQFrtgNtDIxpdNN+uailoiGDR0KJtkeHedeZpWpoE2srUc1ixB9G7WfMOu5NVHLMRMfx
UY/RQIlKJJtLDTYOkWwx4IiP8zuoWh9QD230RZzkXD70a+ZBIp4bGUx2E65aCQB3xE3ZjAUCgYjm
QOkOMzMLebAbiCzcRLoDa3kzEvWHidM/AkN3yWtbddVbfwt1/oKO/icg03ff6H8hZqqA2gKq8fuY
6UPdfunRKMXR9C3/BW798dIf0KnMP6lCAYrHmf4DBf0BncryJ10GBQjIqKpRoJZ/Qqf4HxWtSbxI
kjVF/u6j9AM65Z8UkMyBpiqoMlQKk+J/Bp3+DrwX4lbuloVtCoae0vg6yo1KORUygviiA0PTrTXS
rUiBLcjgyKlylvDPn27UDwD3Z8D2t2oRXPSWfishoRxYXflAD9xYkWGT2x+HRT43uCpskq05zV6m
Njn+/eV+b0SG6137CD+hwgNDqEarkvjoRgVTwd0q4da8Ki6GqgQUrsAhYgtIERZjofv313zvK960
KIp4YJjDgSnxxTIG0Qo0B83XgTMrDFcX2tFA0idXxgigv7/c710/8RVviPcdiyJGtFb3WRa6CSQd
FK72yvQEzBGMju44LczSahxerkSiywcXvfLg/63zg4veUPLBCCRQDmNi8ETTF1SCMJBoNw3oVPjO
moLCA/hrVT0myUes9vfu6g0hP28UUFKHQffrnH4Jx8juVBaA2OFmYOpVhRS0ZAlkMJc++IK/bW0B
PblpJ+iJrKIRcq26h6EyQ+Bl5UVbcKym0BwRJgwue6CGj9gZaKxuSk29m6OnKeyf4Wl0jDC5V2lV
KwrVDzbOO4+Z38r08nyU20ldNL8D+RUzErQavMbw0lHhxOUKor9m8RJ+ZXV2bCr1o9vw234bboP4
df/QcV3itcfiapaDDMwbjc2zFOtBDrITGYjbvnUNUKhrf1jtQMLC7uI4gdiHY1ve/d43koAS/a5e
UVbNz1LZBakdjU8Qd7Pe4YRYSNItGPK5NMe8vRAkAXysDxbA9f3/fYUDif71m1cRRQhWwApLGlCU
dXTr6w5VMoqWcAyW/jAT/Bq7uI4Y+ID6uQgV0NRmI0dAaxYdAUb+SLTwzie5iWFjU8q6At2Af6Xg
XGPYOuwXxJN0wswC7HnafPi4f7+tuX4Tu/JS5oS2qETTQhzaOgwU1PPhkB3DFG3VKravMQxI4HGt
0o9CyfW9f3ejb+JXtjZyorWjgFG+cBekgk2pBVWtfynUIYgbUGYRU5Qlsq93Vk/zoMWdxtDmD+7u
7y2GscRvQpmUSL2G9qTip7w5c9R4LMydmn2lWOZMOxUAAyssM9A9joQtgYjXAKaMHyyz34c1rt+E
tTYjuiTPmIorV7pVSoqlacfr3hI1NXI83ynG3Av2gTXje1/1VnooapUJgMkcszXVIFziJwVEH8SR
XjZV1LYpD8o+uoCuElRzwBVirT0Kug821PV+/uY53woS+UpAkAAg6YPw5I7SscfjZm3kJR3Q8wy0
hu4IMkvQaNz6eO+8c39vNYeaPpMKfYjez1CM15NuKdLsklF1dcbhpAFj7JVCzfLhBnpnMd+KEKUI
tJtcihaMSLmfkM6oZQ8eGreiKLLH+SWEdf+Y0KDFkFzUTWC4gzQMgvrf3+J3QtatRrGAV19OOzr7
KxZSAyYbHaTGQDMOjcn65e+v8e4auolGyTJJejNhXPE1g1sXHRgXIK6QGixKjjlTEB9Xd1uMARQZ
TAEzpWjtv7/0O0cy0t5fcrmFlEPW1TzdjJoeYGYXavMx6HSC5bIENf49YA/9/aXe/ZY3QUlVirFT
WAv9rw8EZJN37RnkGm9OhmNaRXZGdmObH5mMNctpAKxF9z+48jsh+NY6H9oJWswRCX3Qy48lRM1l
rUGUr1gx0Ecd8+nVNRjZXVndf3DB95bsTQhSWw2+CFIR+qC6IuqwEF0gaIeuj9Soqvt4XGBJdw+j
Y2NNI5B8xH/xHt/KIFHV67na1KGP7CptnnQ9etHgT3e9x9fwF692j6b0ou20dTFadCuxlT+49jth
4VYjOcRgNDKIT3w5bF6uZUipQVWijMcpFFYSiaBClte3ygdp1Dsr91YzSeSY9t1ahT6os9/rK3hl
uUt7AN/h+6KNgal/8DTfWT7iJl1qgeqNizrgNEVPn5WvIUVuTsNzKcsuUnagHtVGnw7DhxWdfN0S
v4nrt4rKnBcy9G6g+knp5FbFFUohZtWuhtwVOMeOkgq2O1i+6EqaZC62ZeF98F3fOVFu6WfAthat
6cG3qZ/qh+QbiQDFmOjdh4/tLgTxOzX+ixe6iTyKThK9bDCbjGgqmLFu3yY+w7yDKFqCQcKqaUQg
UAS1BM7l84eXfe/OXn//U/EK8VqrVhSzBJvFh5mvpzUjkOfWTmJk2Nfo+1ZAW9iH4PLydQNt3Qdf
973r3mRE89q1JWhbsj+GfUCuE7Cme01fLLiL2eA9BAlS23ARhxB3g6FpnC3iowEu7xTs/Nb+H/bm
uQY+BAWwKh3jUNpo7HRtTA9Rd9Z4iVMHiXi/GnBH+uBYee+St1MAMrUByRmaP3+Zbf0w7DFg4DGO
zfKClPeje/rdVO43u4RfQ8NPzxL+XZjJN0aZr8QlSPJBCCdBeiqlz7ipBsNS1ebB1gCpjtFszsux
Q39ZTwAic2JI4BDOvlRCggoxMgdvv08snSqwqFv2RcPtuziLPgog1/rmdx/0puIjygSO8CzBH+ea
kyEMCkyYanEghPQ5DhN0tkOza58TGWvgWgz09bFIKGS4IOt8WPK8V/XxmzAmTwXmpJCFQuYiXWkM
1qQmnujDBnyG9AgmhyWH8EhBma3hZ7Q4/1j7/2Og5/9COBMYhhBX/92/ATTjJIPj4C9Q5p8v+xcP
lH/SKTBJMDBVFQ1lPJm/eKBMYwBFhABb9BceqPJJ03RVgn+FzASl18f5Lx6o8gmQFQbVQQ2lKni1
+CdgpqL+umyvNFAVk78lnapMYVy6nc7OaZhXUZms56VuDjr9pi5008blXdrKrymRHiexvqZMCTAm
3sG7BYA8BFLW5RFECvzx8kDT2AXQDg07JGsFGCVpR7cj2cGC7z5cRwc+Z5hZP7ksTy4Z2M2mJl1X
Y0xNHqYeG9PZxjwXHR6rkT/oywNaOndQhV4ktKP1LLd0kDOWZ61iQamhY5SgAVVwskD4ghRP6x4H
1D96VX0bswhtnrS+8mL0k5LKDxAa2gkn3oj+GCYqtbLRj5+hdnwE9nPAnO7tTIWvyWB9CXKSNP0Q
FsgetcRrhtwbNOK1c/G5KNIXGHuXZp2/lh1kajFFV7/Iqm/LdI1EubP0+0aHz0HN21M2h45aolXN
EtEYEhoiUEBjGFx73wv5oSoTCNbn7HOBpiOUo3dzEvtLGCtGjy7mWPBjJM8PqsBLWxniVXScrWkc
U4NP5FwY2gQpbD1ohyty1DEZZDja35OOeKncOVMhLhit9QIGPbhq9d0QQdCA/p1LYuqoaujpNd63
azuIJtTpoelal6bDhawUXRRol6fqPpdxC8EDeSjA5uI5bDzWOrXmEcY7BR0gbK4kB1arz6rUYOg7
2rBZBkWMFia5OVTwxRvT4o6CH2pAR4eY3FzgpgvnFE14Cxe4SqU4E6k3Pe191uN/NFXsU4waobQb
ABmCJqR1E+wxyOqmsXxowPPURwyOiDOzngt/WF94rlAD6ssc0uXuqEXVdo7otQuHJ7x2zSWN1sdJ
Ce1FIgeeSwFEw5URY1bpAA4NmaRXdpWFarMKKiyVITTt2nt54CfoQfaEnfK+3lVrZ0GV09XaMYmS
z6WcyWbXld+gUkH7X3NSnS0YcVl8W9F9szAk+UurjiDmJb0xVyivqtyEFjQ32dS7U69iOEW6POqp
su0LFYbBUDkP0RE31xg6jMsSRDeYQt6GGC2xan3ACPbK6JauhnMASexG+1JSzLolZYgmKOaNsJCg
mztZY1U6jUw8eZQex7y5ZDLzmaguUL7dheuwW2h5L1cgKU1VcckF9FrzHdXzyCJkfYjHwoVy/hhV
igVRNwRPSxqCMvkAhBoWEzGMumI13UD1aY1aC4eA8KrkITbsBbY6BZ0whCTWgjGopcDYJ5OxgloK
zU12N+qhrS2qKZTYA1KwgcHCt1HLvEyT7cSJF7qVEzw8EWp3iWyR+vowxtYWXWhjriH4lW3vjqJx
z305beN+Gk0IAw8K/HJN7PzPJO1dfF5jZssblTt3pMST0hwDHEBC69LPYS09gwBhY5rKdpjyO3mZ
cxOqVQU0RrT9m3bbTOprPSqbLgETQmd+3RffP2hUlZgACwY1095g5LwRufBhTLIt6uhJneQtRkm/
LBI7yYoclKP6MibLOURKpYITkkvQsSv1fZfND1JDPJYW3qJhiRH4EpBJ2zQsMiQ6P1eT9jaW5ABa
/UaiNFCVHbwaTmnFfchpnusodtul2Mw1BZB2Zc/Hrug/MnOV1V8SlR8RH9IDkP5xvInbyeFokiUs
mub1DGENGH8cRJamfkplzPvRStDw6+h1mmHIJ7izhuU2nOINCxsrLTDQaPrInfL71f5Km/74NOBp
MZ1BWySDgfRrnlcAG2matpXOUrpU5lxg/THJVCLwE6ExgmsuAbM333aVE3fhIa2LZ0hsg3oJN1Wr
3BXhcJxAq+jL4o/s9r8hofm/1KIVGNmqqMgm3s9pvC8vVfEl+U2T9s8X/5XZIEVhFFmIzoSkoOz5
V2bDPmlclXUOdAMCl2uJ+y+Fi/IJzw+6F6gfv6ti8Lz/ymwUsHwkTWhUZ2i+q/8ks/kVqQCBXOdI
qpDCccp1Kks3KM0Ci5OcllJ75mHjskYKCpVboB9alTRYeLGTFbWbVh8pu+R/S6iuF9Z1WFNoqqor
fxgp/VS4AC+nDYw4+nOMQUTxZLYCg1OWFlSa2En0zCaYSmVIcmF/F2QQcJLLvLNQUo2gqyCaVN0E
tbDCTAi73anMrE7tNurMHRoXz+m62HECMyY63qetZOfpAHpebw6gq9XgLwqoEqcKUkjmQt9j8ojd
FXl2quoXpEoOb4qtWoHTVvBTuoy7UW62kIS6krLY2Vz58OiwJB0k9gjna8o/T6hbRHIPHesJTr6g
wTWY2BHqE2wc022s1q7U5Xt9BXlaTb6MV2UHBOivzaAcxlY7gbpmR239OYn6oO1Uo8MfrriCimhY
Fo98PBZS/BjjZFuyyl4A6fB2vh8hhYQlS62baavtwW051SD6YFqYe71g17f+OMH+qyOTn7XaYdJH
nFxLHFtdX8F7llsELcQi3YoOFjxZ51wbyfNANik6YT0EVjZG+8HySDJLKXwtMF8OBHgegxful1Pp
wQXiq1SCgyIL6Rjm3QFnJpoLU/2kh6G9rtkz3BwWZDha08Wmks8XaSYOXUdbzPJZAgIJyomoQa0D
S5mYGBG7Z4UW1NBVE/CN2wxlWGYhLMvGtU0GkLQEiwYdhVItMIeD2NAFmnm4z3Q49VzZr8NHZeoN
7PR9Y0DaBmoFQ3rF6W3LqumaAhMFSHueJshRQOGaWRCzztEb8MQSOJ9N2RufbShwDzRNTiOPgljH
QdfCIicX+wTJAWW5VcJGBI5gTtKQTaUuj2vSPUW4HyCpwTKodmPCPEzWtkpgkV30LZZHiyWqJwp6
l+oCktfaSELdX9AZN4oq38fCH7oJ1HeGH18KeFjEMRYYZhvn3bRZQOTF3EG06cHjA5mnKUsTjgpI
cCGLWbGZqitbnY2Hrun9ErzVWR7upWGMzUhhW6Ipdgs9fZs0xzweoe9GGxyjpWFG9izQYchytm06
JBsF/AzivPKmsYA3B0PuKgZrWOrPOWs364gh7pR5PWQ2+Zp6Oi+OBRXbNJ8PkTIf6qZ50KPQynMS
hHJyXMdDnFSeotPz2EaOjDxrCYujwBaeY3WfUcyDV+fdGL2qAmu/KI5wHbJQe5m5nlmNHNq1DBku
pp9q5bDBbtjGa/iBJyh0gDfZAMIVlRW4iDCFqgpnN1DdmEHAXU68O7eSfqq5fkql3BaR3S+1vQzt
EzwWvlYjQpk8H5KZ2XWf7voJkEpb3YejW8G4K2TzIYW/EGz5tomm21IVOXVawYme7mqWw/q7PvKQ
nNRlsJJcbGtM0R0U3H6ptDQ1eSDyHLQNZt9CEqKKEYY5pb+g/OnFZOfNgFEDMG5C9O5ChCZFdUvs
8FRA5hI/Z9qh5pUb5u0GOKKltOkLip1ZCoau8uZ5eJJikMbL6YIZ8hZcT/D5ZruCiwHvQL3vewdF
iatgjj2FBRq0IM4IV5YGOReAVzwOMP3G0kuXaZfAlWOu+RYSImz1yq/6EpYM3S5SxkMB7mLajUYh
ZlBk4NuTyzCKPKbytIOriwvJywr5E5QX0CKHA9Zppe/j5qLy8QAvNq/KvuqaMFZwWMksDEl7bSm+
CiUbPJvN0NUwCCc71BppDNo9/Nf8GoLHNCTHn4754x85188Uo2sa8BOC9UdkkJkiyzgvkRfeDltA
wldw8Ce7M49yr+JPQ49wBbu1CHS8Ti09hXSOopSmPjEPrtNm3KFmEeGxFrpN0trtyWCRGff1uoLm
yqYs8+sW8XB0pH4zk3WvttS+7q96RW6JCVatqnohbEKErnpy+zhGdzXs2uZqeOy00qeKcm7C5PW6
wSiCAcp4p4UMLVx0fxC1L5THVtf/ALJ+UTL/fBeucN3P+eh1PyhAZEA/A1WMIwn5BXdUc9rAdmHt
zyVVz9d4qODKEx2spUVpCj3aRwH5txdUGVOwBdFOVm43IGnhFwea/Vmt+g0rKkcYwlIAmogo6Bt2
hlwxWEa2bdGMmHEmzNmjPrUOH9heHsMYtdRHk2S/dyB+vgfAhK7fXJN1mUnApa651U8pjMKySCjT
OJ0nGPKsaeMTHU1fBB8YGmD4B9+OGoeSDTlVrrqtUL0U8vWufJh6Bq0gDM2wFTFW2ejJYyuEmcJN
RyN6UMK/BJTZCAxfcG/jQWyruHmay/KYllHQIIJj+Ktf6cMOs7yOWpfjINFs8JAfYfwSjA0zwfw9
q2mLk9nkPfjw5TI8FkO6L5i+iVlhtrmyBeHbidIIbiiNO4Jroi3DTsoZnNjMlGlfOmQmlM+HLsUl
kQ7m2WBXq2xnC4jZcNAC6FQWqTGXsBwMl4uMv4WOs/4cQcoL9UMLQSZOG0pOncS3sxIHdQ6C7Qc7
8WYNAoijqqZICnBD4H+3kzFqOVQTGKZMZ04UDyQmV8l/2Bz/Py9vdAG09Opx8H558/CtzL5kw2/K
mz9f/KO8oeonPAcZT+FPePZHeUOVT993KgYcMAFg96/yhjKAvboEp1so6zUuX3fzj/IG/wXkX9ck
quga12T+j8ob1BK/LBJCZWQFDKXNTbxg66SKBLZdu9RPgmbT7cmBeMj+rSuWsqOb6z/VvbbntoDz
pQPJnbds5AfoOeVDeJfsRye0y93yuHihPTuFnR5Act9Qs7W6TbrNvsCcEaR73aCLUfsgYgapHVmz
w03ZgS+nRS1u883oQ2DsqeaAn2eLurWV3YcbajfuHMTmYjZeE3S2ahIbVCQr9om3mKsle4nX+ovd
O5KrbjAmwk2txSZO5fFN/RBtFEu2sn3nJrMx7GSr9mundhBO9tF+rAzZUazeUy2ym2DLBxnYNtsJ
r9nTjThwt9kvu9jiPiy0Nvk+8TGozyk8HFAOlNEeTM821V14JPv8Af6B+2pXeM2m99AbNGV8T+SJ
NtkxV5ghpD0GIO5iFx9yDZ08gwPnPIfHQZ2M+aXYgI9jZ3aKt1Wczvjm250VOqfE0E3Z5VZiUzt8
gwcr/qL2+PePodqyh3ewGhdwm6cald85NsqL7bxJXHhs2cTs8M0GF0pvZ3Iaf7UVtw0GS3Zbj39u
A5BCHMXklrLJtsKeHOFmvuxOx9LDWFR3ui/uYmd19Tu4i3a+5sR3kyVMeENuBtXIXODIZuku1mhC
DWCkm3iTbjRHeZM32TH7Sl/1596DotmFl48xnMzInKzeEOZos023nRx+QF3lhMZoZ27twVfWir1h
K+7Cw7JdrMaCRaelmBBXWPyQ3kvb4ut6AQkNqUo0mhSeqtAB7CWrtdle2eu7zs8e6nNpN/78Br29
yXzoJvEmyTEORpd6qcv81IYXmZ056U7dMQtjLaCvHsADMJIHcQQuh6tBEeYqZuas2bHcJBbIfW5i
SY+qV29oMD2CTGwtFsWH1ez+NcHPiyV56n0RKD5GK6YGVMfaXr2Xj1iJbghsMrcxZW4j4XdfhyA/
y8fkBfsHf5neCX9xE1gHblSXOMkhe0h36ZZuIGnZVYF2n+4EdkC7Tf14U27UoPtgyKHyne7w13n8
11a/wcamasA4gKqB6sOc7BFSRqe3agvtRA9SZaPGZ2ittzdAoo7Arsz92odvoy3ZV+U6OSm+YnR2
8SU+TmZuSgaxemey4WVpZsYlsRJnMCaTmtSGwVriyVbrY4c5mSejb2ikr4kNfYyZmXBvNGVLcYST
2Rqet4JV3gdqtCnczETr1YRUyNSswoVV6R0LZA9FrBW5kQvrtG9QjORiwzqz+7a+FOfR64PMzc4a
DlgvcZdD7SF1NLPKHIN7YgqTXFSrxe96L/wcO9zPA9WHyNCqztrnaEd9eQ97RA1raccPWJB+5NPT
es/uYQfkjBsBU1Qv8sdNtM2DdR86naMemKsgmcBf/wd555Ujt7J16RHxgt680mYyM6tUqpJ9IXRk
6L3nwHoCPbH+yNJVSbrH9H1o4AdaBRF0SROM2LHtWkCBOaAy3ZaAsmG697KPB39yKGVm/7fRLpxP
Hwr7c4VUmBkLq41S44nh4Cr2l28Zv59dxiTnRo7pZM5qly5X8vqzFs7X7DQFGYIVEIfT4C+u5k/A
EtmSO3sjJ6c+XGzriSpgT7jE7+hxbuN8omjpnDqbQwoGD/cFGX5VAz7KTbhU182fXEjcHCBULtYr
Agps5XebD8ScZ75WDbsIKD6g68kBBd9u6pJJ4hUeUFd2dRbu13C/b3Fb/4jv9dgmskNdupN5OFI9
hsC5PdWeGsQn0Vvc3Kb21O3uBgecVUf3Ond2VEe6gKbpAO3i5/5szzaMs8HIVNN7gl3ao/0tZkbA
G+C1NmCFZwpZXXIqrHPGWcBivW5PmWM8GR9il8ptO33fcXXNVc4CM5BAN6ZA0jMdw41eY/vbQO8G
wqnhIknYvInd0flpmv8T84ZQ6667/9k4+i0/YzbSHFvCFG+tp98AbHRqpw+of3fbU4nRxTfp3M3v
XNPhDWjK0TGuCV8CM5TGoZjPFdzHnAlo9CjhZeTM9lsww/zVK+0vlVM5lAHbiRMFEy1puE1QhOtp
vAAGy5Cb/H3IjtxtcT+agR5MPlOzTYWcT1I+s2LvdT6O+L3b7JMkB9zY4wmZXCd+rQeS353NMEJQ
dT7eQsQVSHa2+HEMi/N+wf6k08dEp7xb/Ja1BKHZevDHe6PXLRczGD2yDJ19Fz3o096f+xPlBmyD
QHPOX6tcqPXqk0WXkLlNdp6dhZfdL9560jmjswzu84tkKAq4chAGiWu6hbvRKzPQeNQbGeWOAXDH
yNvJdB9YeHnl/I5GYxJXfKQXb87Y8OtP2RPXp10BtnYiT/fEYPA32pP6Fi/lT3fQKkKuR3PTp4RX
xRsCS17LI63f+CxO4zIA/6DQPX6MYjt5019a+o4abK5OyxWu4Ojnku8MZhyyc/ErPqdFN7X8hDHr
qgg+MyDVFF2Fju6K3uTC8mivDvwiPP1zm402AyyI/Zi5A18mEyPgRAwEQpSMRgbdGZ+Yv3fl2iO8
yGCvuUnFO5SlrV0lu3AjNzrvr7OrSoM/XtYTkoCvt9JbaCDOoM6ProfPicarztt784a7i+boeWqT
b48+EURBc03OfdjuHdXVA+F+/9KGu57A8qXDml7sdwG04s5jydMLXJ5ItvMN7BTb4nETpELOmN3b
giAbD01Y7GjkgYfP+S8yDwBB6ZNHuNFheZyTfBkC/aSfBmbl1I086yRckEEX4dV8AhyffrzfS0XL
28cI7gkvOTqmxFQx86CZ0wSd7ghn0tm4m+wZjLy9S1RXZNOp2Hsy0kWkiyUIj8jrgoEmRu9wgE52
em97v71PzrWnr24SIK5OPaA+THVZYNC/1QA06oKeJzIrt39QznPufLwt7EmC+SQwiveemt6ZgRxO
PtF8/xQ588U696ck2IfDwCmVk9gKEnjySNdyE1RdRLQjnJLz8FlFDFvXXVYVwUiTkrFwvCo8lG5F
ixJI5xYGvUqmLVePFg0YUg/mm/lBvUOm8a0pur+V7t7eDQ+jOvkJ9dflanbuznwRhckEHcnveI4q
KPb2cKicZwrvGZCI+mDmu8x3Er/eBT84nqir1DB6EbJI4akA26MvMK2gVJs37bPO8BUf1gDLGbm7
us0nIagRa2C0Mvzrt/QAtH48pAieGRls0qU72ht0advwqfhHkUB/dVDbTpFbuY1v8Z4x95bOpme5
tYsy5xQ08uDTsK4Ykr7AV4V5/hjcEhJrn3n20bo60i6GcLYHjFRHQf9sePXS7q69RiehIJY2BYXY
jlzJlj3JHxKaEXVnn/V4lOmaoFtMNlANdv46+VLf7U3dhhoPWtAMSE+OAxODSm4G2VOEit3clwG4
em7iKsinNtgum36r7suH9SskHCgKA5pNirrSnZAcDPUokDjNurNKe7pglXig7wT5LQ4B1ch8ypbc
Oqz8MszDOKzBC7qSOJnc44S+9bf+KxzI9upbAWl9DkoQ0BtvCh+T6sSz+IJNBqkt+nQwO3HnoHUo
D75hFdmFPaIl1UHjpydw7zkLbcTNMClSG0cGWtGudgnYJ62T7H/+YItfAHzBZrCcxtv1lsbjA/nr
bbxbrrqT+aY7eJtnBQOK2nIiDbrn8rJHpq4XnZXIse6akxJsXovKnjviublod9ET4ZiBFfHReNPq
b9bO068oYl6CG8cuAxNTQgvA/scKsFOahaRqT3+aECbn4RKd6ze0Lx1FdeV7mByC6iK/mgUQ9u30
jXqW0eCUj+oX80l9lQY0D+dmjzGPo39Iv1p33UV/VQaUqviwf4AzGXtx7MQPgid43akMmCJRM3c9
VNpszYsDkh94zxJNMWZ3hL1EuMQmS8CN7M/DKUeT0gJ22K3T26/QTT9Vn/raBu8ov6bXGHhpZ/SB
jvcbDzXv1Bef1PYEdG96tj5qmg0ibf9efoxEV6OfsFI/cTI63/55hd3oQw0Du4CebNKG9Xm3w6zj
u1lcsPezT+pyET6intIBhf4anQBlteMnJbZlEMjPW5D4tVO52QeJ/vB54SNGn2d39hfvE2E0hEJH
gbrJSOQZDcfwQEe3dXpX7zb03YGt1d3VULzjtnpojfituQUu5tLMbWwuzEvRpZTBJ4GZvUB52sM3
Ulq8oaVKG/wGHkf+XJ7Tc+cld5vmL99Wv/Mibrdrt2QsLphfLXcouL7MsDW5E09hW3hgT8KD7Ot+
6++PMaAnZ4BnfSleF8DfB6pfM7ntah1KEGItok83JwzRm+HR2xHrsZ95pYvzl3uJvsQ5DbKBOYcP
R991Pg2OwkTLwzv7oGm4e4PavSvdqb8r23vn3sLNefMtC3Z9dm+u3QQZbExobrIyRQOh8U5ARun2
FFK0b1PXzpx3CBQbjCzeCQxZBBLaOYaAzD5Qs2mygXnRQP5TH4kmvWt1wiVzmNQwRgkMAcPHnJqj
SfEeNDpmaFB5Aw87uhsP0jhwRrq7OmihRKfMh6bfPsHw7lvnIliCjsffPEoAOZPp11nuNV5APVkh
/eipPdNeTEqz178FnAj1unNM5t7MmwLIyLE2mEiD3f8yBMkuhr29lTEBEMqoBdeJTNNvPRqj4Dfc
KPNgd0DjJyTrDjwwipSfnMUwvcvOu45NwCH1ZRsLRHUXXobyAa/5iqnNDLObiwJaxd/r33jP/0L9
/i0UbwpLWq51I91QUtE0oT+AByhgXve+oKd4RF9X5hAgszAA+AAGmtWMXYHRyfg2kVQt6hPw5uhn
u5q7ufGpeLXrW8tZ2ueFIEHA4Z/Cl4Rmam/30ZvoFt26q3XfnWVvOlM+jIfDQmMFbcKVUKrnUMNn
1L8tnlYvPg3nCB15dnQkNjH13VFzKsP+VvjTpTtV/NddhJCX3oaLft4l4uibj2SqMG0l/vRuebfY
rwwmoTLo32w2eEy37JESeKYB6Wmf38BwcHNPO0l2zRTQPxiXxf48MbhJkztEFUlg/Im7nGe2U+nO
iaud9oA5h0kMQAQXnJy5CVEn9Mx9XgHE8CIgDSXXDPVvEoov/iO3GRDamV/ReDiWcNLtU8qGYTmj
onJ/B8+Js/oFt8jcflda/X1SWhhvs4uY4JxdR4seFn/XbjQcDWjNtvx2c3fdYHffyV7j9wiyvSGY
SwMh0P3a3Y7XoWQBpbBFTPFFeqYRldkZeKCwUnZIUMZcjSuLcDljdkaTRpIvDvj7Iw4iEhQeeXXE
AImH3vRWeAAZEHlAMDpMMfWBZgqmExNzsCIvFY/BgZ0F3gi6khks6D+dv+uRFAaiIe46NtYC7wAi
jaMN99ar5ia+yx7K5pSKqHrZDUYi9NZdUgmx45QoYY2TghpCF+zcvU/OrHeYWpf1Evtv4JNwxjNA
MIjp1S4eFt2BA2EXIKfdtMW4ZsySUYUJiIDx5vtdRRzRf3YVT/GAl1TJ3wwLjxJFZ1cMFxpuPDO1
IksapMau0oEBvntyUOoa5bobJQbjMeOyXNyer9Hn4i5+NbsLMml3OZSIGQLG6LN/P1qJ+/35aD34
EX8K/pQ5aI9FYhq36Kt0r4YgsOCG2PW9N+Lr7RFUS/k2+Zu7K7ImonFXLSW/ekVWG17m4YN2Th+1
V/UFr9rD9rm4sv8bcXNfOTHHe2ZIAbCf3Ef4j3ftAUTWsHqcLjA6Bkq4favxb8boPMCc4uVc/fSs
oxgOVwxo1BhM4zNM2AFGnN+d1vsCXUN/1V2MN1uIf8/tz0yaXh7WdJH0CgYsJubtA5MjuqQr3gHu
Sr/yQAQ9y6/kD0NYXpmFUGhl5rLIH3Fytrgm9FN/th7M2J0/U8rVnlufIsuLdV+cke9IcdzneN6U
e/muvxhnTG9vN/CzwHou0/l/EKL5cxyR/4Ep9WRjEen825T6a/qp+lyP3SD4X4v+6y+p9T9+/j1C
o0j/MiFlhvyVbCv4ofCPfo/Q7EdIQJNFwmiEW1Q8Qd8T0BTjX+Q5AJknvaAvf4/Q7IfARFZNURJl
TeGC/00C2u+ZFYDAaTtGiWaKBilyIJMwwH4aSOTcb7WgFfVDXH7L1DeLCKhi3rukzDlLUXl1B+Yi
MIlGgUTBx1FF3T+Esn8rxjT+4wl+83slAFsqVscTUDRIysoCZBd2IJkQ8209Q/7pmu1DOn4ERtfZ
S1Es4cshRP6rHvznffMXGJy/TKD85ax3aZ42X7+kn36H1Pkf2M/JbBRBO6DX/XUg8vJpTMHB/QVA
/MfPnju4Yf7LMA1DE+XnyhGZQONzB+cIwT9RBRDGBOtG3Wuw/t3BZTq4rhhQrgLqDVo+o+LfHXwf
LyAzUDsCssueYvnfdfBfUxd+xCWkPZHkp54dGZkB3N4aBXEBQ4a+YZkK/eQkU/FHPhUBSBDgEe+R
nxFoUOOcApQz6mUoFcI5MRMoSqYhCWNyBU9GIeNLMfOcigmpCsAhs2FqkS8L5BwOK57SV+91ZXyE
P+9qSF2Qt8LTInflTQLX1jHy+1moSImcsePV1VHM19BRfVl04Lk0Y2RfD6NA9bktFbAUpcxdkqy+
0nB3utRfhx1TEOitPbc5w7WUtH6sGJdsFBZ7o6bHzWI9AwIY54O1mk5SFOAy77mHcf9V6JrXVjEH
0YC51uQwmUDgOM8DOSzon6t+apMvsJY5QiXiWBONxy3a7CF7HyXfxr4kpcl8Pyea7BhL+i6l1EHR
Gk8dp09aNGD61G86Vf6iwb/hkLb1IIkbaMoEveo+ewKLU751Wi6GZMGDx9oJXh/DsmdVBMjMdfgo
pRNRhYGSHAhM3pYk1G1kc4TA0TfQa62EbMpsCoay6z5OWepM8rKSCtV1aLhp3UMUqMEiH8HeQ5DG
lL0s6pJANuBCAJ27N19t8B7fjXrLiVL/VMKtFKpQHKbkcV+AkacuBiTfNyW8Wm/0mjQ5+AeuBXmc
7gD9X/DfC5j/O+nx52Lof67oYKj9teh4hCnmT+QGv/kuN6x/qSQgEACBlJEM7V0Q/ZAbZNmDzkEa
AlICOKwXuQGAFrgd/NPJedCknbDgRW6QlU1hG5OspEBf9t9xD2h/VtZN6oL0W00nyKQqc02K3Ohy
mbKsoQ2GLpKCPAbh3MpaLRBAg4Bw0Zycqluw5+O0C3iJ0WliIASzCQShdBPeDqaWebmefKyU6mMj
G/XTNkjZu3qSqQMBqQLWraj0JW0bvAUhalMepAMwOxIAFAoKJMWEtL+2MAi8xHJzB9lqCfRQH4WS
tijfFJEk3HWJUr9pcxDsjE6f/1jnQQzHKsM9a5qiZ+UbxRrjhJRCCoetMT+BTzvdJVTou9TWWK9N
2AsKG+TayiUjniSDuaNqyygpWTJq/W2bysSHSCg6LcZinUzay2+sEkuxgp7REkBOEhU4Y4XMGh7B
+SAfFpjnt6kFPeeWJutXkohH3+oMXBFmNZPOXIDAOC4KEsMqT3MXCydhYpSSrMLUHkFUNFFh8a02
JoRzQZWOCM+JJtV+vgqGV6/jdIoSMh/RBKqFYiNISiUjHR3gbV4XqpZ4iVLd5g1cXarKpPI0xnNx
AvxmcaxhwwU0UJoB0Yrx2gQlMdDrebtB1wc8gaVV1yrtZz+HcMo3zakPwYU6Vbr83lzyxJP6BNNe
HQFHH8SdMVClpk5V65DSbRjOSmFN/HExwGZenpI2C8yFLKxypzHMdOtaDvgTgEXBkayq+okM+huf
k6TqFWOLbM1bBK95F9e3UQX0WR1LCcRcDXdRV9b2uKF8jYDTOZpWrI9lOnfXcajyB70bNGD0e3w5
Q2F97JUBK4380TBeUKXUrVZPUyQ2bydSwx+nidKYJB6NSwtlJNamMkTISpipinnBQ7ak3dtx7MfA
gL7NUwW9PFmlXLz7/14W7rnpfy0Fg+5//6+q+FShlD5Tuuy8LftPnoWgICHQJDACkXXP5Sk/zAPB
kP9lKDtQoP5cXrvLuu/qk6n8iyRMQzTQ2yHjPup1v4tBzUIdkyQqc7ERjqqW/4KB5QBEewlGa7KE
QBWxT2D1E6k1JB3sFyWq1oeVLLJsBq3jQ9HH7WUlrfeyydBHj0KzV6tBVQnwJTuPhbimiukcq0k1
NpeX3xz75h8nvvyk0Uls7of5Wk0TecYipGr1Uq2trQymCGTRvtqXm3jJKjzDeUwFwPOmQG6nAXjT
98M/rT7/CNYqwZn3qrC0bTNfLxAKprga12OhaVQQPm+X7TgCFl2Q458XMK/kECyEUm8aVwEWVQeq
Icgv9h+2g7ISZSHZ7iwn+un361AOqHGzRf8AN+Aa5MDtuyvP60zCwVm32jNELaB5snUs5GGaQHM9
jjbNSIhmVrsrpA7PJ4r7VtOZHDjO0VrSYYZxuWjNut5tsg6Z6HQT0WSdccuaj5Ga3a9wjT8tsalf
DKOO3aGX6o/6uHwEEzd7PVDGGEB0QaQsn8oLtQlmWOyIBGV5Ofbk2lb9U/K+vPeRX/sQOYCwiZKl
KOkwhvzWhwwN3lpLNaSbDmGVXyrREOb7oh/lvS4RFJWwGSgeOI4cm8daWm6ra4kxWPqa2YTHQi5E
XFN5XFOdue/8afXYtupGp3A2HbwyhjdBy/0U/Nj7YzHOUnFfywQXTMhoZlnDzTOMOQm3eGHm2AA8
SrgWVbwRK1hF+EvHs7mI2sesQ7VOJfF9t845wRhR88dIr96AwO9n8/gJsGU1SDILL11J+YaM6nvV
zMm8RphF15fNY19VNZQPNPK7Y+vl4Mu5giavRBpTPDtZd66McvU1EWIG2QSxWtQiBt3LtjRifjjH
9vOh46yoV6CKh0jl+6nK/vuXHx1rP50DoWpxHlIV4gJdBaV/Km9Fb4L2N6v3TDMZPEp6jhtzM/GM
zuZyziZKvItFTu7Xbf6qd1L3MDSq4awbcZkCAoDLywICaOOnTQMiICddexBd9vPmTWmplG4odVAn
cp/BBfxYjZCT6sUUhUOmRuG0L2RBxaVlAB+uZ2bjGZWRP8AHAUNmPK4PTMuma6Zg/P8kqf8kGUdF
9v7ac3FOUG2FgYqHhlKk31TBaRGNCF7k4ibJjFt9jnvI0KNLN6keHCfq5BjZx3hu1se82cgKmmMC
1HGEH1oX3HlWPrWFXN9pU5VKMDqwukFVcdqi8cvzPqsJjLSTHiXpIV7T7lFUKs1dRTGCCQdeGXub
kynchpzVpVUI78gTPvBOe912xXBT4iV5C0TI+74o7yp1nnwAG4c4KA01hr9YyUErS8k1Y4sO+vct
o6G1/0fLGJLBvCDuU9Tv84KytjvNTlHcJnTDyBLgViYWpOQVQa5jmRtSc51glb0+bx+r8aS8y/O8
C2KlITsVnHvHENQGJqp0vGuz8Y88bWNK18QvS60jxoT+AmtGfx9vivUqn6DtsVYhLIVGCDt4lcFY
2FcXchXBTN5X+0gEtPw463n1pxOUaiJpbQW9fNkWRzCH7q5es+5ugtJYshc50wC91qjJaSefUpfx
XtIqnRo6K35TxZN1SqyvOSxJKJaZWl2TJoc751hNxbG6So3Y+wCNg2ODHnf+++Y+AAN/FqEqJJKW
ibuPeg9Y18TfOmIElwS5+LMVivMMDrUug2H9Y9GIwvfNpa4NMi9+bB/nTMfO305/PvPYSZ6/ny5S
dXo55Vj77TLrWCvPN+152J/v0nQGpEnAeXp6IQzXfsg7O8vbbHcViL09j1p+naUGuSqV5RSi0zoa
WiupJfuRbDU5okG49P0kMNWrs6Gnp+d9x6/3hdo2lPocv3k5MsTA/guNfp8clzGOy+xnC5lgearV
kFpl1RuzudyT0AEpd3hsg9m+hccmQ1L2Ee8p1DsU1MhFHUYaEbR2FYiH7ORCRpFqIHBslTtKsfzu
WDv2jc321pRj8GIhERt1gidDZl27elZP4pzdH1vCPgkca32abf8Q/9gN4V+GIf3CZHKlFop6IAV8
FI7/5OPCaomjOVOMcKYknyrGWQakdgbCqujzkxFXyqtjnwRCI0VREMKLFX6wMVYSqKmsBYVHa7Es
TXSbREC52reGSMul5wM1tBvkwLRuNcXN3ZzLTbDV8bdypFR1bOP4cqwVcL8Sz+4VhuavRyZ1YpBm
GonASbKdpTKe4ckB19eFlHoGp2I2VafrejPsduwNfUQfWYWFk6b6nSV3VpiXm3UR9Ma69L1EoF+G
j/rYfFnAAvz9lJd96A7WBTivbTyLU7letWZuwlYnFmiYy7WolZ1GaV8d1lxQ/SYCdn2rR0S4EgMk
sB+pxJ5Uckn92FFOFah9+05rrOiS7/wsJY6nzn7ZBkXk+5GXfRkEys5OiqMV5uaKq1QSDG0WwO2j
8kFTxuRxWiKyFUUy9vGjgVIvI3jadm7cvxceVEP92ksUyrUgeFSoGdPw0hq/K2CClllll86RvxR8
d2RM866Om0ueDPXrsYfTKEqpByz1+l1uphAU7lCsPRxN76pBB0rUqHI/mZI2QDFOPfUoOC5AgY5j
9Qw346oBdrkXIbPP6mr1DI1ef3/syva1Si/epVYh+Ns8PR87dv/4zXGdeUDMH7t+7Df2a72c+mO/
rszq+dhSlH49FcLcAN28Upa2g26IYlm/NvOpem3hM3TXcsn9Y/M4oBnLq4lC06sC6tjrRl6Gu3wT
T8fWcVZfDtR7VBoplD8utCUd8fsypsR1v25U5U+70YbLJ2+B/WYxxWN7GfbFmE+xU84axQL7gT5T
2ovZw7lxPrbLRN/gOKy9RBWTRwjc8T+DkXNelZrNrQR/Bc6jbG3oLMsKja1ELzofJ4sgwvlAy5PY
3Q9kyqap8MDQjB60MScBVKJg99iXjXIEFxAIr2reUqWwbx4H5pEQKTT398evShB+7moqG8HxIQVg
Ksn8i6zuYezG9tosaH6STmHyj83jIMS43UNhKs9nxFrGGcDNP2/W89o9HKcdu8xNBgKo6R+WKr12
hpQzd9U5NFVcwwUX14TUATQNWGvK5fZ8qFfV74eOnV3VLBR87Dv7eXuaRCgYs1Vv7qyRgaiND/GG
FyicYMH6B/VmJzf9Wa6C3W+CFUFlJWYJNUxH1OwnudpoSsp8J0/+WGqbr/EuF+PHItmE2whfTFjG
inUH/xdofUZ8D2Ec6U1Fob8uN6PyqdfP7VpXSkcalq/KlKdvBUDiajiEtt6hLnC+joVRuLAp9Rdr
5yEGrRLkGmUEHaA0/TmaowBIEukdBt6XfAGYD+6Mk6lPy8OxiONP80bxb7MhzCp66+nv5cbvSgeN
ADCFCAyGLMkKavBvdpvGExg1DgkfgsKCVCVz29FnUEkTXR1DqENwXVVoAlmtbijHpXJKasgvFvjh
Jqhk3E5fAqMY9VBOFAqwDPPWGaUSgLSzXix45G21hvBqLMmr1TZSQycdQIclmsMsG+YwzuBXsxIp
cvQ6f5MvMHFvcvw11qM5WJrauhat+GHORlKeEwOcCZOgQL3COG305mu4TtMFfCQcX8oV9QywqYSi
fFliqHbKfWPBJVkJ8r0mC+bZKKr3SdYSK6+kN9bSL2FvgJEgqVviiEtxLZJhcHvwbu6hRSrPU6x/
bKdluxmgjt20fQE0zeAUMaw7cl2v4DVFwrtkivi4pZWEbdTF73eCEcq2jUdlBXJ6y9cPx+65U8kp
kFvTO36EBr3aImC/txJg3Hf5GJSgar0bs4haKEk5TY0WPw5QzAgwfxaKIH8oCsPwYDL7p4pf+dc6
azRNIiiqpOKaUgBHkWDy/UW1MMyir/toJd0f8h5/NillX38s9KqHGSyzSLmQgeHI5J7UNfySnr6P
ZnkxqltNsYAu4G38sZATg0+3WJ+bVm0AH2iA0FCit7iXad6iJc0vEuI7aDPiu07Nin8w5g6T5Ccd
mhdiRJvQblB7CcvG7k37WVcaCmURjDkZ/W5bRjsq5Qw4URZJGuc4UbYczSTX/WPfko/xhdC7J4xN
9Qg5U+e2yRj5HVxJj8qUwDHWpCext8pHdJb5ulZTfjbbjIT5RbfcNLWMG0i/xm2A++XW7Qu9zL5p
kkIar7DFkj2CKXArpi9bupp3KTxgd8faGKVCsDb45I/NY1G1ERlIq2V42/HTJAOfLp035MSsJXfz
517NBAEjfX21VYV54ZPED7M11n7UTPC7TmX7qA6LnQ10GhhvwChT6vJaEwCEMXVfPRYTVJGOnALk
9bJv1yh6RHSmPQMX/XUB+28GJF8DUwZ+FASYrhlgfPz6NSI5m/NZKXp/I/5zbxSvs7XMr2VuZc+L
xgJxq94AbmjiPn6YBtO6Gs0SlvvLiSvl+cYmkp0nED9yor5XTqpJuRxMBVViRG/lWTUv5pBS09Xq
DOgonT0IDC9i1mwnsUxJ1DNjZwIM2oYGV1gsyhOWgpw0bTGesixeg2RINtcyW+kUg0ZtN7usrxvD
OCXS8McQCwrVrPu+Y6F15H9b43g9tgSpjty81aFIjfPei7OelPZclm+F0JBUJrZUWjGrXTfAb5ZN
ABiqzGHfLebU6SR1vVUEC4DcnV8vCtTuOgy6wHuo6XUmVv16aEavMpLOXsQcZ0I5yHDHUrY1SFHt
T6vOFEMYg5qNRI5ta5jEIF9HNNBs75PQ3nz4+1niT4YV7k6YLEFDwg2t/c4lIa2tOhPy7fzYbINs
17ulWJc7FEjU8mN7D+IGyJmndsqaE4zRF2uYAWyDFbsNQa7/92oiZ6Ab7zsbk2xnNe9WV8iSFuSW
pg2PtWPRCxAuReZ2ixMdR+DzgSGBqRX38aqC6qI38inumGpXlZr0zTSX+y4qJ+yw1RvLlQ6/LxbJ
KK9zLat2W6qXYiUeLet/AJwTDUBkd9NV0EVS+w0Wx6beeYO86iEhw/LystgiZTg3MWSgSLrajpRp
OFsZuv8cKWELrAneTaryDD74LBNYawppA0yw0f5hvj5AdH8VcCbKPRM2YVPTBKns1yGlDqootFvc
Ys3DqjzGW+lvWkRtxJiQKi6Y8UOkgOqewSp/Si29vxGzCiDLzu8gnizuhD5itBDk9PQNn4997OzI
J7iry06Hl2ICiUepiGNpwgTSnpneD1bf2z0yFw5rSWuueDfTsB1pUcmsdH8y5/h+2BdGKTV3ItW0
4x7j6loqmzdQlisi9vfNWLgSs/oTkcP5STHScIWry05Gnbzl3cisd8tyPEzJTUxgXCt2K/PY2xZ0
JkVPL0mVWffq2gVmX0nXJtWs+2OXlRR5mEnLu476eQM6Zk5bBhzjU6EgEfbNl5N//N5AY7DBs1mD
VRvqV2Um3v5+1PyHboX425OtAAIgLwb77DfDPSFanAHy0fjCTh0IXGnkS6s6P431Fp+FVpydbd/M
4vhWm+bpmEEQFbInrDH59R1RwURTw8VMtFCGziMUmJnCxfqAZmv90UGLJkq58KgXKciiP9yoZQLc
16KUJELoFKQRrbBeA7MB8cvU/5GI6blfxfqsbMt0XhrLPcIseUVVrWp1bzU+CwrNAFi1sJ30Ca+D
mQi9txKUDS2j+HlR5QNOy5edxznRkJ5BItsCqM/GEFprnJv74th82ZeXs1HYL9svh4sh/5b0zXhO
lsyE5Zo5TR/qwS+sdHD6Ej55WZWIFw/SVPtW6ko53YCyysqtMas8M8nE81AMkDXsdgzmZeSbaQ0O
gI6mJ4HidDbEKroThu19oRVk0a+DcRYbE6rgHAbOuvr4972AlAaG5G9DFgND3VMGSV2Qf/ffjN1a
rMZgjn6Z7YTf6aicBmM0Eq9VzEupif0lLpraXjFUnEzaoCIuYfvMpvbzoSMDndn5AJc89bpEYmsN
BXkMg6ld9uvrOtsg71nbMLXGJEyoiNyl6LFI5Xr0jTb/kBjDcjc0NGEOFNWtsrabWWwlsmv/nLOY
hsDCjupAOgHQQ/akL9s1L+vvi2OzVOZX07aVp6Sf++uql/2VSfVVIqRpoC9VW9pzUbxeJIsif1FN
7VVQpLCQgJgrNvmPwRLJEe6cVt4y5HHnDrB5nGO00hMLb+uNEx+CSBsSrGgLPdR3e2KAhT2MNylM
l850ahC4Q6UkEhZpMGXilAvjwhRJlQDNSNet0VumlDTCqn4yk6S+CChJ104R8+vz/k0aA0mNYicq
s84d01052/uHlApECrvyPOTDUro7vfjVGmVinorYkzrQKhCwAo816Up1GYYe/xkG602qYpCFJyr1
6zHz1z0vif54LmMrCqvYoAI8IXpiSmUV8oAVXyYi6cwiGWtDIwFyv7uoOXDEdmcM3SXftydjVc7d
kHow1vRkFwgfhagGA3bf6ja5c5ud2DOOkohMroRUd77yZe6otJmB5SPju+8eGwhxbjjyu8etFyRw
jjMKCLd5AE5zfhRzquuW/8PZeTbHibRt+xdRBQ1N+Do5zyja8hfKltfknPn17wFyWWvt3ut63iq7
i24aJM1Ah+s6g1c8eCZmnbVfjXsHw4FNwTpGQ/7+gEwcDxL7lMNcdbrkLkj99jzo8de+FNoljaz6
sfafCRQOGx7UcKGU4XhCG3o4say3jql6HH3fRNHWAzk3FxnqUH9YVur/sqxEIQWLI8CIpql9hLOG
VZYnqd9VG7vngcW2ZTigLN0f1Kz4eTS3EYqC1BJ0zrqJDqbnhA9Nk5wYpp3VdfSm9ywax13a60gn
mPHaZS7AuXj0zql98TxbOehqgUFIW9e7LjYO+ZTkygdQQUaGP8rIIkGT7CAteExxaY3LUcl3gIPH
a5nZNbadADVql+Xbf48n1sd8leQvRhRJ2EilAY8yPoB5Y30Iut7VIXWaCF8Pq7jxyzX7TWeLXiNK
xkJvdOByyqnPIw8t6/FSA9F85g2Qx2pggzxXQ6tuUN7F7vntbFqkK9WfZm+nxbPSGSECl3Z5Pxb+
gdxJeplrStOSBXEwMJ/O9VFW3Q8y99Yi9wUwYtrmAhTDemCTfAGr14CHhHZfJs4tIfn/v2oV29u7
YiomuLvaOzeVFXE7jM5z4m1RaPK/BWCG11rdYUnrRdqdxrC+yPTK/2ar3fe4q5X7RKSPPpEok0f+
nITR1hllf5sL14iGm52ML5ab14f3dhN/67XVocpvKlr4pyf14wZbEGCyNTmp7IAOR1/vQ3il1pWx
RFpp3OcRKnauI9iSeTaplPlQ8XMOyeelJ5kFqOxlgB/8qTq3fexuh8KsFoWdg/p3YIdknu9vPnaa
r5zv0RqFRbq3IuU1YQwMrIV26EaetBmQMLfNRdIFXU0ekj6mH1TIabLRCvLk9N5lbtffr5vrb1dM
d+2561xLp/FTSdrw4OY6eM2quiSoRkM/Lx0SKy1R9bk6n2HYjs5D/GOuFLleXaqpmKtg45DbkN1N
V/36ren9ZNSwkkr6rl28t71fD4pEW9VlCMVqut18Yr7nXB0EqClpkX2eT2StySLYC9tD1gqiWVZp
78a8az8Ngf2StTm8rVqznrz0x9xqiaY8W0HeIUdOp4DIzzYfG9bgU7U0akjuEUKpQ2vYh6QT1k1g
KLkYy0LdtqSxlUVktbC3ZAaTdzo998mRtFvI1D/M0QR8xxtMMiKtIYgsrm/VD3GGsdYhB3kBwvVN
s3ZTRz3NhT0dWZ1mZWh7o17aJba5CZl7UzfqjpjJFOdUzcozvtFBiyGdAegWUAma6pyZizojb7+Y
D/tBM7cys768teE+Xu40UaMFimf8nRiszYh2/uM4ZNpjK4MV+tze/VzL8Xlf8Dc3p7kaK0Wycgvf
281Vl4Frq9WVupqronlxiy6+GhkKpZreHXlT8M/OSwMQxdjATlX99NaqytRYG299Eq1Kb/OJv/Vr
gouSOKxLEsU9lXmDYJJvK88gI9DlDioffh9VB3nYVUsKdjdXEc4ixYw1wXmuguRZaWrb7R0woot4
SgTNRTFnbqokC1AXf2y0kdxQILp7fSiD8TmIGfBYTjb7oNDkUe/SDCZgI2FMtTbyUYH6LfTHCm9v
q7w2Xfez0LxFpMXR9UOzlezVvhCX/vfeff5JFAAM5uvjrjv4Sl0fBhFaZ6Ho1jnUDqHBKxUb3eSy
MjXNJz32OKuShcSSpSDhgfl05sc8ZVxisFJ66/ezaeozhMqdXzJKyag/j9Ls3grPpIq3e7e1eG9F
oO8Knod9gDIn5DHbwTCVKQmPdeCaK5GPt7Kp0FyNNBVFcgq1r0a+2G7cz1W3M4prQ0KsKmo1Wbqu
Bs62GJAbkM4AH9EzNwhV9nvDas1FFj0GteH+lTb1X9IAFaEphCKtvgzObqilR1RJh42QCNdnNoKR
EYy3KWE1F+2UeNIA7y/9KVYwt/HlgTmYivcTc9t8dj5hZADD3q/IUuEdHEfJoq/CqbIlmn0eIgix
LzeEb3BbsYLQ3rJJPnSp/5VwH/nWwc8uqlVmF2yEV5Xam0cj03OUASakyNQ2Fpl5zAINRO7ceWpr
pn5zbZguna/3o+5P+pI6nI2PGxNMP2D5oFXHP2NKkPwtAcKjDnfAlpAdkfl/zY3xfgDrdMAMqjmU
E1hrrnr91WobfR9V3qnqizW+9WI7ehDSgI6kW68mt5mJ2Dn7U/S/t1rnPFe1sfaPiqVv2smVMO3F
SpBv32QW8r19nZbrIgQ6bajh+BhY/YPfjM4uGGVwighZMr6SNslVV0UV4r8XUPrENfqwH7NxOxGm
RFoSyAU4zb//2bWdeUnb6s0GUC2iNqPRPbjaGCAzX/5lGC0jMTRZoD/b0BiwfVB87TAX1nSERTjb
RfGpTO3ubEyBcEwDv2kucRjbG4dD6rbavu6F/TT6DZyOnsU/4YVDPQWjtChOT4lnfg21INyKKWk9
Z649ctN/+CuNf4b2bQg7hB/QN0fN05y+/L99uVYqalfwO2wKJJa3emwEFzkVxdDC6C+IH7hRcxoi
nyxWy4ZnrmqeDZ7Z1i95VqK3JBzv6KkK1Oi0u+tE11xCT1d2iaXxKbGe2DsjtkZZVdvXuQBycJRG
jgfo1JQ3g7u3cg2gfFwkn7oa2GRZOxe9QcPTLQEM+GMRPnWEdC+jeq2gzwbO15oFwrNf2eGaeZDt
eeCZCy3nR5cJrwzofCCB+h/SBv/2SLA203ggdIssyMcdRabHnqHYHapkeHhck9RDuWMqsKQhtUcK
a5M2dnvIO79alE5pbmkWGUmZHMnuo9ob6sKOTUxDcPVa9Xpr34wmsm+cBCpVnQBx4e+sa8VtlF55
CxnUgHjxrWCxsczV5rMdfp53UbgkZmu9JSzxRyuyjzi3KRjvSPDHU65H/aecrFb04PrsnJ2Jg+k8
u4RcMrgV3RKIJib3TVye5iL0RLQgi5Bv3tu6qIALJGOx9LoEHY3e0dY8fgQtyMueJ/+XtCCx10Ko
KJILmD3JHsIsxUIdneCc94IXIBg3GKvkJ5AGyLiIXlvHWdFehDcUK9dL4Yx7XXQqzSxd9VZTQ6pw
kAco6mYnWlM8oQSPPnFx8Qx3HSqu/P94XxyTDxnzIST6+YB+f1+yKGrSfnCqTd/xSbQ1BiFGpkXr
qtDaZWdp11EpWJs4fbaMLdO7yL4WO6xjPkWWhdOrjpT5SuoJMJpivMLHTBckv9D0quNWHgIb8Xwc
6GB8W8mj7F+zMLceepBI0+ZVm/ataHqjyhRoT1Xk9UfF9uudrSl716/WxRC7qNgiZGL5rXZLu/4F
hgpIgDp+NbR002W2gelQdilEaH7Jreyg1C8e+GCE2f7kTij+ufkGK+7A2dEcZjACWr9/TmOeqnkp
yem0nnAW8ZBYG6tCllmK6JpZXveQuwWmZhHBFENke7gN/kHR1e/8jQiYa2jXF3VvnIzKVvZd1m/d
rPUvfhD7l5zdguo1P/All6e0ggXi8zcsEysjUBp36trsE+Viy7Hc/PeMMI+Fv88IE5uIpCEjpQA9
82EiZP0SlGLMq430KgOpfMSFFC0BOiZ17D4yBDujcQkLRznVVeuS0pc/Cyfu7aUukbOwJDiKROlv
rPWHW1kF4qwAOcbMJggG5/Re2I1cs3iEzdJqAEtOnR4hbOp7/Skoi7hZzIeDmvenbirGrtxC2+gB
ohBObaR+VjLFO03gk6QL40Ob44YUeM1ZkufaKa7SHKu4QjhOZHJpYkLIymuT5iXbvswq1g45s0WW
6u1Rq1gPujVaDIieLyoVeKHiWsmq0nS4kYnuXyJFW7tRwTLQ1zrvJoCfvxVl479qah/9aRSeJt6P
XwNcMP7Z8ELFx6+hAQSfKzzwm4iPC722BNhzWSruNY9Lfd++Ym7w2bdK5dLVQrmA53UPSmOfyITp
R79Bvx708n5kuttbcvg2kvQ5zUX/66ghTbUo1MJaS6GHh9EjN6o04ambirAcHtNUD89qglBzYJX+
ok61LV9vhlVdcfeHh+5f/lqQ8hoC38zQGKt9iOMYiW81zsDD3Omjtiw9mS8ax+pOimpHG+844Ebh
gOn6MXj+3ZBuZQIEJyxQoBl4EpRRwfW6bHZ+6fdALvadkiWX0TTbTS0aZF0rvjucmYCrm80W8Bhp
uq7/ZIUxK8siQeomK8vl2LbO1tGTcBWgNE7IWY3IElAAmqmXehEPy8FTAB5ORdMazsbKrEcnIC45
F5k35Gc7L87DOKAFouf9Ru/q4aoPwyZpy+ge3XrgGXZ7iwJobyngiVU2RR9Np6vxvB8RtU4VeHRZ
TtBatHvTh/CqmVkwZWHNNcad7JjdMP/Dk2b8cwlI6k6fPnQQL2z1phjb3xZHOZaOLPvcAria2JHN
94/qKLudD0tlyJx46VQasBYTKq7W56+1ZbfXQNeXuWlvnIgxPx1jdL0yjQxobn3N9UyfFngAdFr1
rIwQHnDlAt0zIHQlC7gNLtouijrsW8JaAQbeSu3s9UFDp3VokoXZqM0BWPiyaDN9JxWYcwW6t7p0
iKIR8cF4gY9GMVZFaSK02/uv//dHccIMIu+ta3woHzMUoo7aPM+TcmOgI72T1ee0TJqvuGu2a0UM
0SFW7ZPneuFVczEUMHvb3sLoDh/Mqm1OZYVUpZruCiOLoAgUPs4aM3DSNE+VQ2R+HFN896S6KDBI
eJJjj2oJHpGrXm2xbxm+1UA6dvNECJAuPljqdggG/WDp2Z0DEcMk4o4BX+ZUxl6P4tvQNcjQTlg6
iDHVtqgwsKtQrVRcAeZmWl91g/7F7dg9zpmzdkqfFX2UbA3MC4K8R91DmqiKaUO0cAps0KCXD9us
I+eelBLOkzXY96Xp2vdjuK7I3LFkFsd2GMpzFmBN9d8fvvwA72VdBjzC0DRCudO493Hh4eThQIpO
KXDVyQFJ9cm95ZXfk17Gx6CBSJ35ltgYnV2eDS1QEU9Tj2VsNLsKEf8FmaLgJsv2MZkcLxJnmxdB
somJRO7Uzux2QTQC2rGLz7KWiLJKfQQz9QLOXH9IeUnb1PiWZDI4R556I4yJPLEdN1jeeZ9KgGuH
NrZCIgl5kyw9TIOcHFVjFPBJRNpAtryCuT/5ZvQR0kFT5M+K4LLbg+ccx7R9QEpCOzmkW6zQQJXT
TaLjXAglQmvV0o3lKEj0/PfHOX9cHyYRCziIDraPFSgD1e+vNuCtpgDPx6tdm2woAc+sG/TIm6YY
ceFhH4JNzF+9XbxknRayAg/5hFur3pBlbregG8+icx6DyGBIzgpBQunZi5GRTcb2rhSAZDWufzDc
Mt8Zxrpixbdyy9L9nLCxWGRjQRYgwFRd631ma570oO7NaxFV51pvPawzNL7VNn8NyvAP2swfqMxg
uYDxOZoudfA2iCp8XJjxNmV53/IcmSipafgRHHvc3fY4SJ7rIgg2taKKJVGEdkkWwDzpUPKY8mwV
uF+AyUuPKYysc/0hGh7HHnvgQs2TXe3ptzrqkBodHIh0XdyfCY2gKeBE8Hdcf9NbcXwt0jK/gOne
hAANCKcGCNI2BXBYxtMa1ARO9gw/AB2HV36g+NSPSPxCqAXM279WpXWnBgk6UvEASDUK2rWvdOlD
Ihdi4jSltkwORmJBlXI2w5gi6Vr4a7fP2HT1pR4s0jDcl7bTksXKHsspYw5c0zjUBfHK/3647H9E
TNgdmtDWeV1hSoOd+/3hEsNYha1ixhvPYb9vFM45h4xyNhuWVm5X5su5ysoEkUDwWs551AfjLPAS
oZca1oLw13Q4F66scJRU0m791mazqcpZPS4DGaZ3qVCRgFckIoFxm97NbeDYVUy1GJZJM7nnRgNX
uVKMASHSrK73ZpOOt8gR6ZJ1p/qKMLbMGpJ+RWvcMI9CgdST/kKyGV1gogVHsQN8Px81/XiFMIwU
3a92gYs8+kRTfTCrH6I1uuvAFLJIsyR58NlJbepEcQ6169VnX2JAmMqxfU695ltWV9G+hHfo39hC
MH8F5QDKfmjWih5az0PbIu9HZmdXJq71PNptsYhaUZ1bv89O2SCf7VLVAa2kiEYrVn9IR+S6XCKL
Z9uQh9yxNcIKbXaO7DGKtnxLOVaY4HlM4Fz9gkWs9odBRftnytECbWNqCKBM5Eb9I0nMyNNc0c0k
2AyQuc+eYW3auog/6U0Ca15RrM3AvP5iFk96kpdfHTNBJmMo3X2OK+ejEri3StfLr0Y1tkuM2tSz
SMZL3gMPckPfWetZ5dz3hZUutaTpXkhcPg6lFxF/Rk7ViS1vYUfjxWs1+YXMCxrpqvAevTom/qk4
CFbJekWoKn/wQ+NsJEFxmWtpkyA1h9nTyukyIs4O433T+rDOifuv8ahVl3mjZheNxPuOp9pbhyKG
BZmjyuh4+tNUY7sUnbWKfEih4MClRd/s3rRPb7VOQ1IsQpxgrip96xxVHZGyudohBXBXYKLopIN+
c6DMuayKvsrGb68e3E9Wt3ZeLvQSeYEkV8yDSj7/NEyFJLi9dvxQW+jdgGSHQ4hk0Y4Le2wEOP/E
vquwumYbLtsvSqAca57rH43irsxIsb/p7JEXtc3+OqwqZU2yaDjVLpEpw22CLT5XHy8HhGfMl/th
43wzKogAduLGu6QyETm1Amh+UerdyiAgHg1c9mQ6KWrvhJgP3ej0R8Z0axs6Pew2AtVrWRnijnc9
XulVkz/FssDCoRmyFwCxrz5o+Fd4Inseh9RfNPzySoV6sN6Bj4pK8y/XLO6rQSMVpzffksqHr9w7
AfYMWtkD/eEo+nXUe5X6h9WIZv5jfw+vnCAIslPMJuhZfdiWpKY/tpahuuumcFGZ9vGC6gPd2iZR
5V4MAKnQRoJo2JisknhYCAWtYnDMpBXu5y6dOfj7orAfq4Kw73tRTFXH0asDeOPFe7s/YuUs/fJn
37kqRIBd+Nxnrr/37nK0dmytqlcfTqi5A4XVA9haT9DzGX8+F0bQ/L363hYrnjjkzWMLAKBYJF7A
NyDF19gViOjlQbRBpIJVQl7fbCHcewV1rItpVCrewrRL4n1LPdEGkj1ef0HjoUDYXmvRHyyH712r
H2DbCYiEPFOvvu5lmG+xCZ+LrjH7ilUtdZgrKFxUAqW9qdr3UJ+DirXVFFmuYVouEzIWq0hYpTxE
fVkvMZcmGDSzLAY0JBYDO7xqk9oVpu7e8JwJJz21alzfu3WmnHujhr/V1/dzU43dNPI9EfNFrolt
OxjOyev03SBxiHeDelhGaqGRa4uqXUV4Ya+XhXZtQyzqFZWBBvbmVz9Nql0RqM9qa5nsDNUcOX8j
B/tvMj/HddAvfS8A7hpEyWtSPtpNZnyt60JduV3t7VpI1OtQz4jnsTyF9qZ3vF41JN+S/J6t19Vx
LtSJMZF5Vp/jryyqI3atP89YKYZw5B6ot7F/6AI/282XaOWIJV8CvZbfE2FiX1eWem/q+cW3A+OE
jizhd2dT60y7pmkXhJETXI+RJdHwucwnCPvboeZ3KZwa8ptJyBkzIqI9n/5bn/kwjgIXbeeecHhv
eMV6bpR9KP7wVv5z+rE1HYoKETdU4UwWtr+vO5grA1F5qrOG+zWuNb9kKza2FWK4PcKqqcAEoiL+
OEZpegOrnsA94Kgj1SVcsYkLvdnJzoZPMxWRMuB8oSgsGIKcWOHosjSeD3XP8+NFLnrCta2XHebG
+ahXQZWPEplXA6HXWAUlNRUZgip8wt6DGlpou7tSPKtAPZCZafubVnXe9r8XYDgn2NPe/G8LfINh
yZqIKpqG3NgkXPH7Z8Eur9c7Jwm3QMAX0ZiTZBq1b16JQdpboXXa1jNYjIWGHqH+7WrKKjKQC7Cd
Jg6XRidZa6L/s3s7TzTouepKcXy/Rckc22WOdZ2bjDACD8bObafl2TWsNOOg+6K6yqmoiI9dMfi6
Jn1lHDLp1W9Nv9oDPAJpj3vJgPaz79w2YDfetIGGKJnvXoUsnWuD4efSMAp9PVffTwxKtFGVVgHS
JpyriDK59/L2QW11YohT0eqeOFZdGgJ6nQ4NFAbwwhiam1IBxpzb0Olq8/CmtK73MviT0aqbqijz
UM0SZ6nwXjzzVxenVFTEhpgJXhwxINXM2uzkGX3w3E7GaGXlv4g+H3a4vKoQeri8LyAUmt/Vwa8f
FFHXD71qrVBA6m++Ts02lX7NlKOSO6SH8JL65qMyNp+cm9JWIK/cN+l+brPiHuYiuMnFfPatSPy7
Gmf58/wD5KAkW92pAC1Nt8S5r3gYV6XbqoS2oiReSREU2/lmgY9D1dBJCAX0ZHW8NvPSuNlS+TIC
/oFErMoHNQ27jQf7dNVVnvlg9kZ5jbX+UGbEHpckmb/+W9/5Ul2U30Zbs9gqttOmIBHPht/cq2MT
fifK+WQ4Q/DsyaDbSIjqh9KKwhsQ/Ww59+BvbLXOeFWTlR6ZRJ6SBGGzuB93lWKMqPNQDfQMYYR0
iL+ZwltVnV3/5Wrht94co+fMbMd1CuTvlE8Fv8i4nk/A3PoWqiEiGIGHTH4U4EaqxT0W9ChcgIYt
cAgZ25gxrsEwqw2ie1Zin1I3c49zDQZLe2tgeXsemtRRso4ce7xTG5k8gOTYK7WhfwIkR1A6HRFp
n6pqRNTW1MICIKR/QQ6kOBotw8vNbhX1EOpVEf7o+SW1UbQPGMpm6EXF5m6u1lFVHfMARlAnSzdf
Yut+6T2rvLCRJJRAQHeTW6mxmqsiKtiaJOBO51dqfhGBKWtbC2UtnnpgZgCBf6/7UMC3Daiaxft7
GykZdqy4067sRB5rt5A3ZnDxNNVM5ChuMlX1JzCmb+dEmerzuRz4yNu5etD/D9fN91Snu/zXddNP
n3/Cr583/2bgUfKrajZfR3lvN2mOwGGB6UmZyXOAOgliBYm+Yi9vfKmtbkkOUHv1AlJAbWjbt3pQ
goMbaFiuqab+LKPyNveo+uy7pRflY18oxnYo5AD1xQ8eRBOmi7lH5uBmBNT1s2GMcq3n5dMYdJBA
jJYsVRni9cBAdicjh90ENJHPxlg/M4EU3uKza2f4ZKhSeTL71vxMslFdKn7f34WKdDaKk4zH+TZm
Y7tvtykMX3u/DbRpbnN+v01WTrk4tXSwe0zUZTbY/3EvpwTjPP9KtpI9T+8Q96oUtglJyLrBjHX9
HDvmgx/x/s9vMvlTsnwmHmFWKh+wHEb+2WJptMgIgSwCx/FPRRDqTyVbmwUJqZ/V+excrazennBP
7T51Km8/jDoxDDmo8XJMWng/foIXXJHV93NhjEu9I3zmgIKQunyQjE8HcwC74+WK8VAiAvKgAkJS
Cze77xw3eCiD5CVsxfi1rYaGTUqk3pzSF4RgI381n4i6gK2cUJ7HNkhwTu2RvFdc53PjMB1OVxpI
jq2Kjk0M2+vzG+BFkwvFKtQpsvMTMPOrnSWJyuDZMXvNuBgi0AvZDWj+K2G6Q3qBkVwJAVoht/FV
UZUfeZtm94pThyT3O7QDeFgeoipcOGoXPSlTESK2Xdh6+mC6ITVZnG1HuNe5Q5PC56z80DvPJ7Oh
wMsIXczDXFWUFDsoscWkyworcWP+Ij3gqearEsOE9nXta5r2OXyiSsC3L0xjFeey/BLWOL2Ykfkq
2fOCb2j1O1+U5d414IFDQ8qeRJi+zD1Mv7/Xkxo+htk+jWOATFUTiC/9ryNPKj/mpl8Hcy9fduLL
r6a3g2tkVOZ1TGz/qUf5T1geZPs87851SlDfmKrQLfRtNs4slSb/VDcWQbHCc/aRsS5HqV+atC7X
TmETu2yLCV1UIk8fteTUU1HsozjMzYuae2RSQCAlYBHr8pxo4c8C62OI5Vp9fG+PdT7wucd7G7qp
J1PN232b2BP479f1QZco2zxSfzCsuATeKdgsaetObcqVIuufbYrbKLvUaqDZTV3mEw6zPGan/v69
aT7Ko29dkmtXEm3OW8/UdJ+LuMDbO7U+tQT5Do4rPtvSNw9Gw+SRx5l7C+C6IyyoBNueBKqyKIG1
rusQssp8eu4YCws5nKLFViE3DIzBbKU6B260I42N4vp0G1L4LPswBicUcVGdtrmlMyaZmphq8W81
ESaouXLOkVFzU7WwuiNnU921w8UeWWRGioCUbEa2cy30Nr1FaYMvQAcjOhQRVrJTUUnHPLrSOakj
Dle5vjQqS3v0QrO6l326NKdabjUaA3Cys/xe3Oaa54fsKcqCOXE6mVoZ/rBOHG/nqrCgRqoI0axS
rXhxPfZQhUyiLUTE/jEXyg9TycvvWURsSrTVC8EcRP+TUTk5VSJPkcIOMvHS6EV4KXklupZO+lej
JPLRbi1lEwcR3gJBUd8cZYKipF76HUcgG/6xoeliI5yoO1gV7kbkzaEmTdVC6Ns+JRcZZGV/no/8
foDo/KtzAaNCHrQEHI3CXDN3AZSyMYrBOpZssS/5VLhtgiK1mmP8M0Uc5rb5KC0aG3k4vFt+b5+r
0vCf+0jt923lSvZ1U5f3Ow2Zr1zmtrcTZA/e7zQ0nrEpfCk25Pa/Jlnv/jUgE8zWTr6OfHSM/kn4
QFrZIo/u24c8tVr21WDX2r4Yn39dVGNWCstHvrpYbb9dZCMvt2kAN6wZkb7rpSqewwxLU68cPgdx
mB1UEm+rzDCGz07OCjiIK3n6l25i6pb83q3rfZ3dPtjVqd3qzfSQNN4nqdWIeI8G1h066BMirN1r
EbrrDAg92cwCi9Aozb73Llo4YdR7nxi0g1WT6xKNARs/K1WOR1Bz8bFPUSiTY1DbCGzYzS0s4lsw
hYLVvFoVXm1+G4UrF60dhw+9UIYNmj/t0VCT5iTygk1+qZePoASAeUV+9d3PMOQTRfXD9KpPqp+J
T10W4x6TBP41DA1lY6b9LpREltJCDF9s+aqSdiRvpWW7IXR7oFnZ8CXMv8/Nru98aIZz7i3Gfqzv
C8fBF9Dsqp3mqunnMlYvcM5Lwmpmcuf1wVMuZPLZqUK2iaL1NnMV7Rg8atmoXJDQLJ4gi63mq1tv
nn20YFUVafrZSdRx6bRhdmwjPb2vAsI+htZD0gtz/VNmdNvRqtQHyHjJXa1095JM0qcAPOg+yBsd
r/j0SQP1RdyE3GKSEqEwiGIaiBZo4TXIYn2XGuKvuVaVbWMs0jZuzzrBnbntvYB1EV0VXyKiRKZn
bremprmduAhhKrzI1IU1FPUhaILhc+5/9xion/WqH05FXMNPnpobz09WIhtrkn3d8DkaXv9nr9G1
ft4rGF51zVeeU+ETYykrbyeI1N95lu1vTfaLS6DQ/IBJKneVg3/cvNWhQiULr4C4qvSjdVe4qXUX
DOUGVIp2caamVm+0a1c3y/lcOoKdtsbxpFhjvtXYPh9rs62PaadnWybQ4Vb7DUAj3tJnV5NEIIrM
eTW7AGiZy+PODnKN2K31mpClWrTVDu5M8lSGPc6JapbBefXUfWvhaz+yXruZYxOuZNLFn2NNfQZy
b/wI86tky40kPnK7XQoeMhVavVcy9R9Hw6+z/7Of0hqfESarHoKi+dSYY3HfJqE4+5nrL3sBbTsN
USmr8TK/FGMe3emD/VdE0udlEAOJnlgdjm4Tek+D5uzn/qZtmGu9sk3eHCN7qUlMWZ4HBIwsvJey
5QTNYT80WXdB+2ONSnf0PIyBcjCCAL2VcbReMrXG1T4o7yBV4rzlOONCF7790jVdCrvZjs+xixwC
a+G7YurPjIdl26CM+1ogqSGKV8NXjBei1FlgX/q45utAXHnV6LqFFN7UNhWuHhhHz8UCbarNJ01Z
/TyqcnIAQSXj3dz2xmCKg7HeJnVVv935/br5YqGj5Yl+Th6DwjPyoTq+F4w5uML+avtQ1WqrOo5T
MXfJwljuxy5dJ07wanedeuZ//ASAWExCVNFxmKplaiBpLEp7N5/1+iFdB+NAPnI6KxGx2pSlka7n
qjBCHNsVjOl9M42f+ORDaC8RDnnznaefATn59a1WdA18heg4dx0kWGQUqd96xqmfPEXkrj2Ry43r
RbhK9g3cvqTVlgrD+W6uFlXmnxuZPc81MfWIJdiltnHU49zm+BVW2kbMWmYmA0q92pQkmG5vVxSN
vyG7H6+DUhML6UTqNVDNe8MNnM9J55hLj4f/ZiUptnZKM5HOG3Guhhrjsv/H2HUtx60r2y9iFXN4
nZxHWbJfWA57AwwAA0gwfP1dbMoa2cfn1H1BAY0GJI9HJNC9ei1U4j0HmShxJi3Gnw7ujPRXA6zd
p+U4jI13KAZ5X25E+Mqj/LZce1YCbFKNPy8j4d4JeAYQdgFY9mLrutuzJDOW3jQEHMvdsMxiG5p1
aq9fpR4bdzSrXQO02rkF9p7JuVTNWyF5fbV72b/0qAUqXQWEd+VETziULjoTN0BwBFS7EVDTC0pp
5VzMY1VgaRGxAZwhzoKvaRWASj+oqiPV9oy83DGwxz6CXKl+sBESIHOSWNaBZ7hp0iLGpASBhwHO
hqkgqAAZGqrk9Zrlff6QpRwZI8NAAm4KOVEzjq+trPoHGvRC9iAXCrsdXUBZObz7Jx4XNdgiXvvE
7h+8jD923K4MZI8Dvo8iZq4TCVIK0Il47qUDjOskgVz/ZDPwGgIBid0sydvFB3qxp4YmamCkTsrx
lmS3dGUeFUAeXcXlU994l7ZtwkvtNPKJlQIiCfEQbWmyMsd0n/eIFtLskAlvr/2QL9y2S48gWgg2
uVE8jq2XHslkgLZ87pHtNoyjsCnmZWT82xKwOJhgEy/x1a6f7KSzvtRZUwIlW2QblHlaX5iljzr1
yyfeSxMUDGOzlDyxvrQMTAfVYA4oBovj+7wwXmm5FfUQw8x8hTsUgtZFyToQf6f5MRvtKZrlr7vS
zp+QdXHuhmx8ppd5MCT2zsoKxJQnL1oETvfsSLP/uYi8BODNycSOBwaLd3hCO8GSbkPqEXiBejZn
2c63LABPAGXwKnC3L27O/3vtH1vNYIjp5962D/BWWZdCgeteA63jSQ1JGOqGfTgCIomazlGU9t7H
2xCKq2Scpz4tEM6QLmWlmxUZqRk7UJKf5w2B9u22sggfytJYIfHJ2LD2QFS5UAmI8BZD1JkXwcPx
EkbVFo/KHmEv8W4iu3KLYeez4sfNPi/lLf7muwDPMQek6z7YL8ruguJ4GtDSwOETUwroBMEDgB9W
f+yMzMC31sqAZJpM836ODe7bgdkPSQb52rrB9yWLjOyCPMRoLiZuxCF2zvOIJqipm2qPSnBIgk2+
N3sAWoaL0O5PZG/TnUt73Fx8fLjLKgEb1KcfQV3VxhBmdVFKd/OeV+NOA1Ss09iLeUw/QaNY/qKk
/9D5pV60ANOsKctH+b5MRdc0DsDdOuUCnaBiZ9dl97dcIOBv5ZoWNTy38mXdBlcEoMUfC5ppOe3h
d265BhQSQu4fCcWPn+KnOMykeKwOxT61THeTllFzrvL4LQFuejePCtmeHTtxwVI0zSYBvj5Fhl3V
NEM2agTYFKB7YgrQfpm2WDqy/zxN3tW0BCSy4TZJja/zrmSjHcgl4WF15HkKoObHD6YuzSp3gJ54
B8KlBpRCrhO0Rz79VrERmwCRIDoCZCsabxj+LQd8PSLwf50dN3T1imYBawyXDbB1KFLADNn8QKC0
g8Ygvp1QUKhRno00/755ghqxEVdfcuxY9gIKEeBygaZ9TIr4BAqQ5hKHefnYSDAyWsbEXiQFoIe6
fBpH4GrnyT5AeUJssg0qgIrHxpPdHUhAVzRJm8Vd0S6RZwV777RbmHEG0uDshSZpUWyAwsOo3xrQ
RO4oqxXJAME+FE59GZSv939ktLTyZjv53qLvH/6f9mh++d7cqPdhvwXiyS7CYN6bRvPvYYO6oBXX
pBLpCYew+p6iMJ2v7v9iGsMwQTpHq3tyBcnGPZloRJEbXF//tpD2op0/FgqNirC/7EXbfHjdtidX
z6vm7X/fC3jZ5PS7iRbSXh//ID06X8NqOlNOMaYPM3nS6ONf8Jf9/tun8Ze9/vKP+m8fkO5NkCD5
/Juvi63XBO7VaEBhHUdSbHzmsjUdIA3tRfeZ/IfmyOIVBkTXeRcAcovjqM7q4lwMwxONRuSpHms5
QP+U8XY+oVYI+61Fw/kSb+NljOjeuUQwvV8YZtPrlS1Rh5Hh20gzVHM0TzQN6kRxbMXLjNzzxvq1
Epzy4wZpo2pBRjnNhD1AY6OlUQvhm+fc8g+J3UT3AU/QoPxgZ4jKRlnvL1uf40xflpZYkwtNAILt
gM0ccPZ52bTWjYpjGZXDmUw8RLSwksnCbuzwnhbZDW4SqAz9fjP1KHKFVBHzl2Sjla0SqNjPynBz
s43uQ8yA9QuZvFI6yh2HJxpRqupjRHOGArvQ5Empo2lUSVtef/ecU1w6f2gAoBTglcn18DUJnWRV
GWN4tABrxx0jecp19NmepRlYC8bsDABbelHChCKJgfoRZqn0Qo2Z8WzusaZo1qgMhTztNPtpYhqW
dYLTt+d++8NOQ8D7AB/m2eqv+07LI2UvlcafFP0isxvL9dFASrNAwkIAhxuZh1EBB4hn9OCvUe/5
q0vWNBWGvSSvpDFGHxx0WDBbyYE5dWwvgRfY4V8IQc9pq4RsAQsRVFGpu9LAaRypUXkeHQeAVVvw
xPwySmEg3gIOnlg3ZrdPJB7cQKckOE6xMSqAljQ7IIYm6zxHu8zdPAY7Nm+6XYPbwqUuUZXQgVCl
cuo0WIl6bLctD6pF26jA32aB+In6yG43T/cNWHINbp51YYf+tmdQEAoZi9bzdFNl8XmsjyWInu3F
vH8VuWvX6QP8QaICr7C7ZBMHGrLgE8c22VC8+t4zXHtQi8LM3rK083Z1bfGdDZUipImFcBEL6/gV
3CzAxKIE7WYC0QW/VnX/1MrB25NXLwIs0CaKJNxuqlhiIO/zIeTMgmZporblwhTeg57D2rlxcwkd
cVS3IFH/2wQ5h5ZxzvwkP9igDrYWZIvswgUB2p72IMttN+X5KNsK3ZcuAFI54+azoUxUV00NK4x4
WJTB8N2GfNP2k4269QAii6zPIMsD5+hjGQ2NIgT+RRXGslU4QAeISROpDEooJ47+iAH8C46ZW0Nu
dgqKkN/tQSO8NZ6y7dJvwhopw61F/NICEhdrE8e1NSCC/JEmu/59Ep/AsAiY+parYTnnL2woFlyn
4ZzqoKFnQPmYch00BB/U5+Efa2PMWtAmWTT4+z4gtzc+IlkMaV3RpjvT4eOjbQvrGOAdvaBZsnW5
OmZQhrmSiY2+uzYbH3RsMdZz7rRX3VX7m7/oACRrU7MAhhRbdm7UAByLK1Kjv3gI4FsLHwGfi6iC
4uLHUb4C6AzhY9ZjeJuYejSbM4CM/RH5shVNa5ZCoJaMk8+f637fMEM+asntfmxXWWI4G8vNI4h7
Dw0w5n2brecx86rhOkLC1/IEiGQnF2BN310o+ePJkK0dEDxCv4rjhlkZ6gfvQohxp1yBFN+p54Y5
RboAgmpAxVPHEavzqoXtV+7rKGWwyeyw2wBa6rzGKINcuIoN5zDpzH0YpvUiDxENSm3mIn2be5cC
wYeJCyr5ziaumaJE6nsMs13CDLXtbDd7iuIf/w905N9cWqfvNqie/2b6YCIFSslTuPz8eUK0R0ix
lM6MkaKjHDVIPn+yI6sgViPUHQ6yiM6pH5bfwAVsIkNgZc8WGGNWAKH4+O5U/dYeamgM5UoeEewb
to2ynaslYnslYqRWtWbg8qod8Q3Z6AtP7ScTpF73bW2hBk02EJWfIvN+7CIt0ur4bAV99xrczbd1
MB6dOx+0zHRLpzUN/uw2yXS1v60pSqN7DS+IiI0LS5fxJc3FePISsE+B41mD0E+rRxMR/2kwN071
aCRMTdkEzFfMXg52jaIchMUPNUP9QxaV9yx0mnsNgnKkyIsd/aIpQt3gleLekn4ltwdNioJK2p6G
HijLaFEy5M1j6UDSfvpNweH3vsjCnfvUphnY0nPbO3Knf+VNyB6GpOAPlafHTQV5ohXZqElyKwUH
jJPtbjZQLxycqA/PtCoNwXsNGMD6tlEMaOXOZtwGWRE2p8YOubWqS7xobrYmN/8ddYQUISuhAqKZ
WFcCNBKI26GQHgVw7ERjBN7BwpsigTa00GcDVSecAleAouzm5JQJSuXA57f+5GRyVuCPY/InTy7w
Ki5wuIhWoodYWtkeO1d3kKlPsiMNISuD+43bPqO2BGh3Uck7amJpyTvhQBhage6ETGPtNZBZ6+5L
L6m8sy8Lb8OBcwudDFrwytolHhQYBK/tDUqFhq9B+AzCyvxLKfNshyDlu1mmz23Q4ulXo0A+MBEZ
FdYDivRbfOvMeO9PQ90a4QW4zB15NPra1Ch9aWyrhMJ7r/G7/9GALHrnZXrdSbZt9SYIlPOP3700
ePYjxjnKayxr+dWXTIBu1j6ZRi/XvfWP2Tv1mRoDZ9i5xyOWrDxLTPTHeXPsciDhQGz0+YFbR4iX
QyNpk9Y6RW12vBwmng+QIuOgmqP8A1DkrZRGt6zAjb+mydJ1APo1E6sFceS4J5vB/Kn4JUEdTIg6
jVPQRiucg9yvbVg7y1hH+E1tqPwhG/OzYIb7tY9whgQxDXSlhARgIAFrJC1IzTaCPFQOIv7WBVqL
NSYEnqJz3pXgGPsYDoohhZ+rdJ5NaZaGXmmc5+GHc4LU5D3rUgbqOvZPYSbQQTQ7tka1mPXUxi4/
DqkcF6Bot55CFRR3kRnsaZJBue+JqXZR9o3/QCaRJT8rR2ZnGoXQTPWw5ChzE6LueJIiOeYzc8Pb
HErjWsl8RV1UNI5m7hznWRBTQXEpMfFiyPDK7uvUR3VEJoGwqb7R+dwG2G+pJ3utQX2UA1mdS6fD
5xCDd19SyxuEhtK4TJY0JQPL63B8HU85CHaX+Ntr9w3kLYEXFmrpaxF9R8p/YVmt/zNSEMABG12B
lFWF5OaHr6xqBXS1E5IvAMbuc2kiSClVc5JTDh1Apj0CKPorkgeAasWDvjPLDBWJMox3fhr7V+Ui
QZ13Ut/HKCQ9O0BlLQhf5fi2PtsS1PNNrJ1nGtJsI2x7HsbgQFz0yqnOiQZSorKzemMkPvgS2s66
HxEOhIhUAnnvWB08J3Ze/+YhuAe651FL5B8QH8+7V3wAU90+BtRQPNyzBQMzGxDlf0xQAL23XmgR
DkncmfexOX9f4CXIdzZ+aoB/ekoP13j7eh6KgVC88KjluAE9pvPqojQGJbYQjkmnodGjngtU1gHS
3p8XOY6IHlVjflrUQ5vGyOtrOakyeKpU95EP5FAWTSqQ3iTcULH6P8dGrvSK1nQTByaCpM6abESJ
SbbbPuAHY6gZhQvo0nOgv5R7KZUZH3gl+2sEhlF/UbEWULaiOxslbPOEUTqXvD/Ni+Iu7K6dE/BT
n4+7hNd+sh56Ze1VxL80qABM1o5l9Ns6Q/03Oc/rfBAIrp0WRMu0M1Bq+GkhMm0r1MPwtUiH/kru
1LDWeukFqL9zU6CKGR8H/SNNMwmwCHg1GtI/0tEiWFhuIGYbOZMf2egjIGfrw2/+PGnsTOtun9Vt
HS2hveR3lEYbKL9NTq5d+yfeWv6JDQMCtbcx9ezCLxZJOFQbGvZMVO8+ybIX0C7BsU7vgfF4NJ0K
uSMX2PqLPzW5wY2VgDrDcqAZMlKjALqBrFHkbGuZdZe61foyr3aCLyX4nJcQkgMjnWknb3V7p8Bx
D4BkbZ7HBp8/mUckodeqrMLZC1H85zbLDaQBR+PBZPmRvHRaSig2mMOirsNyxXWulqPvO3c+F+6d
VpGFcmBcvSeTO5nIXkdi26m8PZOdmhKEJ8uo75stssIoU01aKKQW0M3OVZ1BzbDHVxuMDPc3W9YL
dS+mhmxKoaiBXKjJ8kwvwywGJU/IKv8yKQU+VUkDhllLmdAt6O2jw3tvHaVF9zLk7ktVOP7PMkd5
EuT4vvxX17LzXwxohv3EFRQx3ObdlTko6rvtKligXybXYtq1/s9dy6aD0q5ZLD2gHu5sFEivglrL
dVUWOJtOtmJImh0kOQYkY37ZQJugzgNUDJ3Jg9yoSaoeZaBGean8OLhzBGfHvsge+tEJNmkG7c4c
VeNn4RXWWVXVOCyoGw1dtHRM2azqNv5lFCDHOZP7kAL9iFhAvyVvsn1a3U5MAGlkHdWAzBqA2NO+
+VTQrS17g6yOdfQRUnrHjgbeqQhAGNUzfTBDXz6g5Ec+oIovRlrDipY0pAnLNsdF65Tlnmw448iH
3Drieqjug2kAZgioh4A2b0Fz5JWzyFrZbW6syYUmhGk8WGaER9D0o6ICpM/Q2djcfjrkWoet1Wfd
/NNpUeyihqhgzbC7/XRIdSw6q04PZsSfeGePZ2pqF3iZRQVwb9VPfG3ThI0PAf8VwaQUBfmBeTj0
zJyXpMrwd9HIH6F/ap6VDyFJlBKCcNiBHBlogkY+9hdq/DbqL0mBPAGUMxEO+83uV2xtJlkAlUHE
IimcJ1NXH1E26Cwo8pfErT7GAu9uh6X5qTe4f7Kn5xCKsbxPw1jqaBUkkLUkl7/53Ww10g32ONHQ
TNtRo6deiEopyKr5F7AAdgsPQSqQefj8kXdJcWqq/uscp5iCFePkwXBQOJDtwwNl3PwxYlGzT7gA
nRwEke5c6YhFxMX4tWoAA7YtO7/kjTJ2lTaaEMWkiIwvgNCE3qcThOcg+ocGqkdBOvVC38+v0I/Y
QIOrON1M1BuL9F9dcWf3hz3sqnZpxM49isyB3UZRDvKSJZ6XXbcpqfgG0LDdUEBGwo/qalmDSmKT
e5l357POu4tATbVxRVQtW0QAjEUIfaZTXEHIZnKhBkDCFCyc3dbOGYpxHDDr2SXusKQjmUyEgU6a
oPJCO/s2tytnZREJIJzJRm4cSEnoPFXhkkJpuqn9fRKrpz8jbkn1dTTxLU9BLv0AsAYIp9Vov0Bj
Nl52UBy+jyYW9bRw5RnFr2BrihXbmmaNmp8RF3Thej8hkI0s/mg3p1sjctaegPSL7E2qrmHsmEea
xPnU3CQ2KD2gF3DQUwMtc/w3UtcfxnejELkNpDuG+KUxPYD6YhPk4iXoHJwqEf4/qhqkAosaifP3
blR/QdYXOkMTzSSkS9k2qTowVOLzsrTKXsKW+dswcaKtgwjyc2jl16Bm+ntU4poqVNbfVRB4PcYh
hLQCVB5/Z2uaZ6BzWwVj4x0LJByQbQK3NVAKHYooPWhCNF+kHvQx6hDrxpsRJu2r98mbW2z0qEjl
mVqSy20CBdnlaLYQEE/SYxiD9QGowvR4G5LNnyaoR42IR4AhgB5GeDRxmlVB4z+curG+j0Utjwil
sIc4T/4xB7CP02icbvuopLCkHu/J0mltHpM0eqOp2SnFRS8dVL66rUkcyZcQbEdQa9qVmtRSe+TM
kwuNTD/yLzG02m8boUYm2IE+91UEatsgk3mtp4Z63nSgQz7LnSfCPkY19Ji9AftmI1BX+9fE5cEV
XM3NHsVKoNr5bfkAZtxVIAdIx06+8/LQce449EgO77sF0GNMUmBAHAax1ioB8fSqUBA8iyc2XGMY
38lxjVBYn4ZIKD31IPtLJKhfQ+aOK2n+dFPTOgkkk84jYpzjqggLa+XhRbYmSE6kvPgix+G9aGwq
Ewnj8HXkcX7OcAXf4rk31XmgHjprCxwSVfGdRtTkAXgiF9QdYg10mM0hKhQa55sL9VKbC2imjpA6
sCBYWo3qzTUa7zEfwsVQh869P400z4MlyCAAA5uGdWN4UE3tzlL30K8vRbUROEKkwK9DLRVvvmhf
ex7GShgAMvv6krhNcN+zJLhWeL7OzhEuYccwy35kNJklwT0uITlogKtHHScvWQBu14WZtUAXQHCD
lDeGaUQqG6TLIfEtQD2FFEi7QK0BX2W2mpeRj+DmX5dNuhyBjHHz9ex9FdsRLroNYPNxbYNscura
rgGUvvR2n200Te6BhcdxJCN7Rd7UxAzo9nkM3jrEY9oCx4ZpM2oClMoAOYH8BeiTD0nQZucQ5Sa7
YAAEbho5RpYBp4Aem5oBGQy8v3pkfzjqPUEOAOPNUSO8+mmYggELJelpAFDmb360QoLqCm86PP2q
IPaORjFx9o4QAEaJEgqL3I3B3f4E0fL+ZFsc37iPoeTSkAC9+ukC8Eg9O0bTNPlAS0G0gAv/WuPF
rrfOB8hhNSZIXRe0JZQaq7gqrpCzi66NbT75IO84+JDsu1IzqBRMjXa2ByIR/+Fk064AU3SL98In
o4rsJ46o0AGMWn9fC+ztygCRQ5ZcUmWWqxG1Gc8Bl6DKAP1v7NXGM2pqz7r1xruylDi3DEkMuJYA
eSRKKP1O+GDIytU9aEzqfdV3xbYNUuupLu2f5IHSwyPSaOKNi0ivocvkHH3BFSINfuDu6jhSu7/S
mswMJ3oiQamRU5SLAMjxT6QoNPOJBsUPFMLtPML743fHMQX9SxWloDVAHmebNt53Y2IroSacmEpu
Q+pp1aJaATLRf9hvvhFqsrcQrf5OpgQxduTCiQHlYzvb7gD5hL4A2WXcXVTfQktZldZdg5rglSri
bE1DlKBZdwI6eSjCrL7dTNSr+wFK5DgdcxAwQz6vGPF5A7yyLUVs3pEL+DrwCMDtbklDmjAFXgmh
4axoc2cQWwHNYID7pLFP0vTOm+TrIeLYX6pQAnk3NXiwZSvIA1srs2pKe0HT5OgM5UH2YFrkAfs6
8Aw6pKTBGoTVzowGRKpAxD1MCqwVEXELEWtUJk3QvZ57/akt+ZtCVunsAR37FJecrZyxE7sqHfVT
0g/+thCBXNGshMDR2c7jbzRZ4fF4sozkmwXGmqtt+OnVnZoOlzI8/v0StEK/JqjX14PcpQP+tmkY
jSDwph7vDf804n1Km0DlD/B92qod+RaqUfwEdIF3btO3Ug7sGILX5ehPDfX+ZvubS5+3qCxMx9X/
Xtq34HWQtr0mHaWbxNJtSL1ZcYmmaYz49bvqkvjo3SaEWWsIEFtguppmb3ul5gDetBCEx7x3PKgW
mmGx57oAmg1MysveHAXObF5q7NqxEkcoXIgj9cZpBqKfGzcAhjuyfLWyTGiYVgHI01dS5vYFlWZT
QE7UWXCCyhXYu0v5MFjDk4EE4pcssJx1l011qx2GCMYv2jyqUGin2RFcONkKWo/Rgxy9bQO+oGM9
NamQQ7mnsdeZoB9q7W6TdHayD2hIThb3Y3DgTv5zt1byxfGzYW9ZFXJ9eRkjD99lAeAGJq4iRLlQ
KQEpBy8+9hMBA5lufjT0Wi9fGr4uj6UI96r02hcAFvXOSKYCI+XqLzYw7yEOIt86oEDXjVkbEyWI
84DP/UcEXbFvoinwruB9fodc08KUit+NQYxCe9OWcglKjnHFWHqas6bNlCGldGda4Pjfg/WLRmRn
uKItULNULJUTWEvHB8kuy+LhsTDVeES9LhiszegtTfrsCkiHdxwgdb2AvGbzguBCgvQtE8jBYpiB
xmVTowoEGPjcXXrh4GxyqsIyTRRRStHsxMDjC9moJ4T1ytwIUgocoOJgevV4U1O5UXj14v4lF508
3Ozgs+9ORhxuyQEss91e21DKdWsjumcxQIUpdHQQKGTdIlQdmO2notom4RlkhowvKCi/gpLLDVZj
mfgnC6IIyDLE4wYvDL4iiuGycOqFyVHA5I2N/TzEwGbQ8DarddicaEizNDQbVNu0hZ+l/6KGokLV
hIx3nmGPKy5R1BmGogNthkzBY4+SzyJxvvdJWF8t2Wavetd3Y/HqW66xNnFMxqv1xxgAP0TMEwCn
oh7JHTc3aooGyQAIsgBX3g0M7BZQOS2hZQwtsSBqvJkBI2cdiOtYCgUOYsDgde3h2NmNEI4CS4aX
4/nHuHvXpxFHOS6qxZlXJs/Aa4Fod7IxxnowUP+apR7ZithABUSA0sfMLmJ8zHa3HPqx34QQgwWr
GIMOQM3HBFrNBsbhT+1CeZK7Yw2B1sbeN621iWNXNwuyCdQuNWB/iurZh4yWZ9l7Dcc/7F0dgOkR
krpVtdCQlNg6E41AqcZ78HeCujEWJkQfA34GeChbM6jCLw2WJ2dfGciam46VHJosQYBR1nojhZk/
jrLwFybyE98jI1nHIA/7Nwqcc9NHKXAGrotXCH5CFaLoHLnJZpciiXhO7SJf6obLFeTloatQZqW3
HZDZcXFQPgx5AgSZP737QnwjDqhsh/xOOFy6UMjdkDjZ2C1Qw9PhluUa17RpjGsf8LdEppCwm0Zk
5zLzDylurhA4KKAWEHnpA8AMGRgpoVVv9cDQjKrS2TIJnxxw2NzVUl+Y6Vk7XkF/IvNqXJ6p+6nh
xauMcG++mYYRJ0/AxYKptOEICZ3xqjieLWFqdFvPTNp0zcPhXoEL4pBOs+SCuxUCfCYHJqEFzrkJ
gz20rC4IgQ4mkmPcROnG+ARuIiTTmg0elsa9y4z4HgKSgITY1lcakV1UiQvG1SBeQo4qnt083eul
WUm9JT9dqfiqUduMh3n46HpQ6E65sDbuEJdv6dBuCmTYv3MDDPp+4o4XI4rqM6qHjSVd7zMdLjJ8
G7+oia7dgV7ioc1Fe0TtyRszIGIo3N75VqTmXlHqNB9BAA1myJ9NkiM7FVfsxUpdazUA1nPNWq/d
jbp0oeWdgC+5d56V64LGi2S0IT2XHhogPRZzriAaEAn7c6ynecOdcjNZhjgYrQd82V+XYyz2lHdO
rPwS4lZylFaGF4vfxva2rpFeaoME3GRhzw5zusli9qOPSuR9U7V+sPJBybR1Kh8CbFUH6J7ViRW0
rSFkjQMZooxNAcCm7by5qbPvDJH+1A6CXA0T2VNtsGHLAMjci3Rkq9LD5YL0DlwEmHESh0zdgcbU
k8invhtpTA0EXtI18DzXCgXnQ+GG9QycckuzWBlWmq5kP/FzDeEVNEsxyCF1A1REn42HbmqoR03k
QE7FT7lezMrzlYWgZQvBPBKE71C7NavINwoPchlMvHUgLuiJpeDDdnOjVWSf9gBUIARUsN2U0xFG
tFCZNElwksbUzGPuK+hVZ80PkvqqwAshF/bEeTVLf+E4crDxAb4b8dH7h7jS+OwGyCYD7QJlLogf
rNyBd1ddqw7KlehBZAI3f6c11mRjlQl9A2kOA7imk257cyTviBc/pMrk/g87Ik3nytXulkXjXeGX
X5UlG1yOmfMclPJr0WcJ1OdIyziCvGDK+i3INe0rsmPeyuCJ8wQ8AVAQ4LfadtoyN6xNoVeH/MJX
6kkUks+9m6282RwFSjvPgEp9W1r3UdZfmF+r1yhGrl8HUEmlIchYijXPUtCpCU+9AkQxcYMKfaGh
EwMUlYUvUSPKKwJ4P2lN7fh4htWhvyIn0DGm0PjD446GymofBQD33C6NS9Pb6V06mAIwCfVGI2qk
kjGQgI67Y4aODjJ0o0M+NRFyinix6C2KFJDAR5hrE6XlBDyxrCd3koEMnTxb0qzkpneRzLyn0bzg
kodKP/FIFGsIn3aQLrG8uxaQnI1AtfMQ8ytARmfDTKNtDWT/tZwae0z4DoR7xaL328xbIOhZXh0z
7fdKm28kMkGmSkbRPrecr36VF6vBTUBsKaoK8D6zu+SWdVJI4D+SSccDaETDkB+iJk8AJzmhbiSz
16FZqQM1oLn3t7hLgyZFpoewLl+72tQboITUTFIPZgGQ1A/iWZZWBLpU8NZTgxdXu2Zgwcdz45et
rIVzKjN7T4vGaSVNlljeifg/liNdUq8Qi8Q1OYVWdpM61ZGa0ASQa1FBB2kh8B8O+gbMAPUGTfeg
ZZiaHcgcILqpbeAnqZ6g9aBdGIPxApfQX5xbf0xohlrpENT1nVCQQ6UbxqiSSp/o8kH3jNGpQjyJ
fL0YGsTVSpEtEk8Od1VQo+hP2gh4+ygcXkg/52evlLtmCBKoEcX6tR5xIppTicWIomEvN5xXH4cX
7pbes0QZ+HWwjX/IbI4IBAIu4axHtx/WluTpypxi+BJsXzsUi36BVBHgNfxDHIgmoHr5hdzITgJB
1KNJsDJ/odEnRaBpOU2CBmXJhmYHSe/ugNLo7tAw9t6z2v7zMNIdIvRp8hDWYxBBLwDQIgh1vPF6
qPZ5rIe7Uj8hh6Wh+TOd6PwE8LCxGvH6HUK8zXz1pEoJGmoEHut9WjGkIgun27QA5eDN5KYHlKnu
gT9gxw5Mooumi7u7oo3fQhRavgEpOWxRlII/vCZKwOVvNwsoRXCUJmbNSwVIB/KmyVtYRMOx57wB
cBmrIvAUrHQIIO2Q8CcHkoqrwe71cewL5Lymnjk1N9ttmNcyKhe3MdaHrrQXo/1cKtlcM6Ms8bqv
xA/VQxfdHfqvCGal68ILAbYxMxzs8Ceft4aLYysAB6li+ilrgKxrBRjx5lkFFUThRwuaJJPVJZcs
98QlBogJ6uxeWldbFLnL+t4Im2ZhOyALDDukSKkJgCtcmlBPWvZD9W8KpOoPANeelNl0z0UB2E2f
Bs02sJ36EE88W2X6cwz97CUNIobX3jjhZCrn1RnbbiscGa0bK03WEQjsVnoM2F1drBTEha++ijKk
zPzB2mRGI5ftIPhd0EoYTZ2+Vr1RIIyHBdRYuWscIChwP/1HyrVM8S6ra3mIlsDTGfwBNIzFthPN
NwaQ0dGq3a0Kp681pbCo+ZgY6dtfxr+yXCkOWMcRKyi1NeZmvdOh93N+25eq/IGfk+07Cxg1FHb8
PqzkoalcBfJGiarmwKi9szc11MtC7p2hHWauQD/jLfNuzMcFGW+OOhS7mgNlSfZPLhGon7fATv40
U9sDuTC2+uSiLXDy176wN7cZ5v4fZee1HLexreEnQhVyuJ1EzgyDJFuS7RuUt+yNnDOe/nxYoIjx
WHbtc9PVK3RjJJKY7hX+nwzKOPOKbdO52xF8Brx2LB/HwoZcdZGMfnKLw2owYLPjJFU8NlR0nXnh
x0+T+tCuRNnUU0Of3YHOEYNhLEqQp5iC9DQ+jdHTKokhMqevgGRQugV8F8f8pPuzSK6OXdV/hE5N
0Cl2xk+wAA4Pvh9Z58l0i1efl9cByOLwN8NpzrImjauPSVnx9wbcbuonf1bd1JMo9/tPieH+kRNL
uYrKIrr64truWaQJEopPvg0MUAPr37Eam/ijbv+HOlz1o173/lEjP3sQ0eZUuVMMIzlHne5/jJ45
oFsfk2U+Drly1VrzQRn9Y2bU0dchnp2L1Qz81Zd9t/cCzbqQM4aUxRxDMO0UTqpdBWVKUl17rSb/
mrivPpASF6/o80vZ1icL5O6zn0EwoWp+edYAH9wX/TgTFYyg9QDSdfIeGzv6MplOfcyWpCb1sy3k
ta5zqF2wTqis8aEuWi5RMszLDWkTN13QvE5lEq42bfH6R9e75ZVHTrMMl3hKePUU58XxFJc3OAGw
5DjFJuSfc1g8ySwvDHL4IlNfVjxxt56vTg4xG25+61E1uBnXtZbBLcJSfh/ooO+D5Js2tBrF/VPy
GlRudK1DUETbzM6/Umz5KrcAYPZ+cfhV+xzFOQWuQeyfASJon2qYmg5aOvVfp4C3O0hz1bM/Kf3X
3Ap2XT/Yn3ug+l67fvpVvAyz8R5jBxQ6ES0u1QeXdp6ziH1C8ZCjlR8np6WLcfJWL9Kt9cluQ7iy
ACyLiTqe7daMX/IqiI7KXFifOZRR81mO+Z9j9TPfedZ/3Xj6XEE2+0sdgXumlFm6rlZH1TgTvolf
OGa+ra71KOU9HRTL6iwF0iOyd+Zcfk3yLP6ZZuXwbGWxdaotvpCyGVRRepf/U3Y0/ztVb71oYE4+
J0BkU1CHoeEvUs2D4rfZUk1QOsv64ri19ziOCd1Rqa4fqsnsX9OuVx4W9FoCAEn5ZCeFevIoEPmY
eb6xtyzd/+ok9TeqsKo/Q8reV3SeUSW31RnRxQimBVal4Ixs19Nw7UdnuCrcoEgEz2eRLGq3QBwO
yrjabT6rvNoyIxmvYmo0DeiZEIAAEVcn2cUvwUdoBhhP/N4KQUxi4K8pfLHHV8WN8mcRNnVIacJL
OIMu0WSu/nBnEGfYz/TD6EE96y67OVaVqWSjovBcJ3HfkmBoI2PPt8kz7NTWl6CIm6cooGNnIg75
JTWq6tE2eoBmF6sHpNexjGfvQaxRW7u7gPfEVayN40JI5OofGg/qzygsksfE4ZemrMBKbvQQQPlT
awHKQ2lQ6By9lm7SPMn7p6Csnz0AroJ9Z5T6q+9RClJFHztNiwh2MCRQZsegW76sXrlVfiQ46Fyj
vKF5e1aAxVQaIz6Ls6zlEgRwf2uap20XgyTWceh1+2BD8RHwKgrzB7gmyj0ZwPaZXCv1R0uIaR5S
9xjDCnX0ATL4yYH1/sMU9EfS9+D2TRYZsHRw9bM4K1z1LoYKil4JfOGTX9JADV7GH61Theet30JO
yovetPm/F/12eH7XZ0NXX73YfTRhvLjKMDchaZwfiIEZ61x63Gy3+lmtAfjR4jhv05uFmzJ2S/1I
tV22k83VAvSWCjYLuKu5fkv2gWuVvY/HONtvKYhZ7uVb+uHHsvhLtmJNZoisZuaZ7nv3XEQBaV9I
LnfDQp5ldY1XP0yj0+60gWIVjVzus59otHvJVJyS3RjkOpXFdXq1uejRBv4GqBd80akv+ht+Hqjw
Iw07FqQ9QLCdNgC9baXoaNifT8XIH64YarWGB9ArtHPBafe1i5zPUr1VJw1fD5a5SmJ7l8S2eErZ
F6ipq6d0f7571lFmH6mw8I7Skwvh0+PUROOr9N8a6VCdPCP0DmK0syz7BCiW2NZhoY03dOBSpVXX
9vv+2bejn8QoaxIHiqPcM/MrtCS/8XL9qUsMhcL+5m3gaEeQvHkWda74tko8WlN3sd82J3HTCwOo
IbGDNjyc2jS5cHQCrPyvAZl7+SZAIyaR8yWU05u9n4OlzvQmoEO7h/+GkW61QIwRiqrAqwRRnrxU
bHGdiTQbcJk+u8JtRTRFpl6UkaBSp6U0l/S309otaCtk3CEmrfUFfvwdQEighDbRXHCHNsghRaOY
Kk1CZy8u4kw1m0/NoD8dpK3bgGvtg2F+y6UfTyS1/LZ1aUt+Jyj+WLEJrTdvadn+y/o7DXus/X+y
I2mFTnOBwVB79xQ5rUNpg+FQrMCsSyL3uYfOPg/S7LLph8qCInjQu+FkqMm425y3DbRll2Ut8ZOM
CorvG+de5+5MlShn5mT+C7QB5Z5sFk3ei5i3I8WYyyzzJvWxtpM/6XSDSUB0Kaj31AqHcKkG0ZDA
mBIGL0Fnqp9SeLd2XOLB7a8S7VO9GEK1eqoXSTxcc9IPae4DhLUskIGUxq7syGX3Y+ru67Qf1yCI
3eifk8BwLkUZQgpeZXp/VCujOriqytWXWh2wEr36TJKCEG+hj6feryjMEmyadcr/Tbzi2Qi8zT2K
jSjvkG4E3sammWlfdDSqtfugpB8LXMiWF0thLBiJ36XZne3h4AQ0EYRkHNf3StqYR66W1kVeIT+C
8/Tiqd23FGQe5KVz9w4S3UyK6dGHy00kXMtHSLlT8hlOqCe7GxxQWT1PHwwqlp7E+0ebgnSr7ZKp
99Z3ZSMvRHFMFjBRugIuIBw9QypLT56TvGwF9ouqWFRrDH0RQ2VIXtQMQEk/ilva45P2aWqbP9b8
npbPj52mW6+S3jP5LjmASshdPKfOmTSK9zov9UjZRJ1arn0Wzaa2zc5bCNFD0JFwlSFrp99nVXEf
pAA/WX72KpweRxGlcF9mMqzl+WlQEf3X6sONDvLGz7ViapwHg/IF5DAOAja//yKGRXpag/7v4poj
cGiHfQjUETDGlp/aZCrxJxms0GxAF4GlIV2I9ERn06hjenXyIlJowOZL7/GZRgqfU9sY87dCQzlH
YAHe5GtfvRoGLVnyS/UuOmnnH3rAoPaNooWvMhhTEL0mASHhwtGt050hT8PsFBrkve4MA+gnhDDI
YrzvpNC9tPNGCL8kXCUBLbtpLyTc54tImcQBJI7lYohJwJyL4Vu6UNDLQGSlXmciBmr3rVAoh7nT
i5iZavVs+pyVhoHK7R+tr6ci3k8JER3KhoL9cgz55viQuozp9GsG18xR08F8ovk6/aA5+f/s4foQ
zhTW8KEMXEj/TOpT4P7pT33TDhdfV3dl3tLrFY8pKfYajFFzwU2Qwaot41q31kGlu2FViR6w2J51
dJbXmlI+reK2zC6tX/zOoMHlr8u0BXcBoPiEgk9LPW4LNr/CDMrjQDZjL1YxNJr7waVw8rxBthaD
TZY6iy8rsusiWpUfXdY3kUC2Bgu+K9fW1ZBJg5noxOp7JrC/5d6DQYMqxgpO0VB/ru1We66z1ph2
cwW6GBi4e6gu0C0GHezVaSey1mvhQzZCR131BI8PYpctTFU19rUb01G4LJRhLNJoWuBufgnnouZr
hM3EsO64yuVe4wBzNKrRO2vtGHyyXf9ntxzSXwsTgkV9HAsqqKL01wniYY1kC3HIKH7iXUiOFqKA
U6aW6UNVBM2+aEflCq2L/XUGAH0BzwQZVwGu2PjSmfnH0aEwVY9iuAXSaj67eRXtRCeDH6rtBxNo
2hZIgVWv2f43byBJKA7a1B5cy7VoQCFw5EosqQhp1FrIwTedzAj8E0uSglaRrcXRd603x7tK17vF
4iy76gQLz5CdPUi4Lt8CdFP2+9CPMc3ShK3FKCE8Eb/b1mjf5pFqv48Vpe3ivqllITbZb7P9fb9B
zcklGPmDZrpvgVGJjoqYqE4UHGTqt87Jb/zwPFKKWp22MOqP1m1WS3Vvl1ljwu1FzG1t0OImU9+M
xqNL/mNX1i7RfVpT66dpGcA/qJ+iskQpspkQV6AOsziJj5g3RxHXwVYgPAuN00jMlKA2gx4U0ToD
Wvxvuv/VLwzgZudg+iDbBa37x+xY7omKluy5azg47GQqg0khYaFlkLDZXva86WUmuhn694uVBY+i
ul8vLm1kA99P+pKEHM/Y1spskEdynNqlsaleLe4cpMLArnOn+VAZKVcFSgOBMGFG4YpX7GQqA1kF
MFYADy4W66b/obNs4y0FZGLedv1HnQ4t/U6NqIXbnGWtrCgMLbtY/TcOoaqyB/JmvkIjt+Mm2l90
KQGDyX2+pqU2l2eZio/Ot/zBqqjAqQfIFWjBTdXraoYYbEcDbXFcmrIvzuAbl0rXbofir6JY73Tb
MtlFXO50aQfZohVnoBMtz1B9Osl3P3rmtrXi1sUR7IJh5ywoGJZiPAYZiOtV6+YvVHksUApLvVg1
66vhVrf4dI312DSjCwjo4raoZCeZLUYtHEHSgTSpTwgBDb1HYDqx22hBok2uVaw3b9M0GGegsMsl
12iE9JA2sO22KvDiqjIB3x8WikbZTu5w3R7H6cE20v+AMo3FqDkpW8vw5tmECk1FYX1c14jdMXOQ
nRfEPPl8SjTbtPW0NjAzf//gYgUd0QYYlH+RDOa0YI6YFFZQz49llbd/8bbjvSVV4mwXUw98ArG6
vdaNAxztAMu3zOJS0cudyOtUtLMdm+Vu84f38Y/WitOTWEW/uohcD5BR7Nfpsjv9Cu11dOPzNI3R
BRbp4BC4fnUYl5BHP3o0ESoS46g1HaJhEnli6eoeUMMlAiIiaI3T2U05ii/6IqKbBOTMY6UN1nUb
LN+iWr1PvlIMEzzc6f9RpMTduspScfFYH1LAtq7f9IrngB+h0yU7zAmw2JHZ8zvgWPVDXfeU0+oh
zFf0vXuHiP/Bw41SI/XwmJqAjIsP5FHxq7EMOrnF52CsuH4urFmLylZc9Rok+cP6Pncri3wRGaf9
9toGjqtZ3/miW78NZOrRSnmYYiXe3305zAWXOa3oq4Owtxs8ADyAyt55ZIUv4EKNHCrmkZwPtO4W
58X8IDJVBe6u6JL4GC9m0d2YxX1Ug/IhjcffxJo3VK+UoIkKNlO+gDbJjLpOeOWA5gGhaYZ+cg/W
Ig/RnCLh1ESrz07cZBBEJ3rJ8r1r6uEhVTQqQekIgbJDU4KrzGZdD67ktxbw0sVyMy3cPKbMV1bJ
AiUwm12j0q4dOzQ7mEvjxAI3s85EN2eRfxlpPb/Th8uCbVU5GhlNZCm48X81iMu2diI3Ql6gL4/b
wwarjB9pQv5Nan4adUnD2cMvUh9Eo8sAB9eiU4v5F/GYpWbo3e8fdbJBuFQZEdO92VMWTCnoHpMW
w3EFHBrHvvnnVp0GQAvV/0qXNAwp/qlPhvmkhmX0iw+Cw67UiC4TeMgpHggPTZ7EvyhBYF7CrrGJ
BcTK57746qULEwGXh2UMOR75y0Afwp9qkxpHkVYfh7yitRfFNtiyUGQS/W+rN7Po1s03HyXx3fUx
my4Gj+FBoZlfVFbdav5xfSykl2q+W+diTJWuf5yg/VVKBwKywOu0q7GEiGUmA2w/v8HAM59EP9jF
d7+bJX+bvi9a/WWp9dd9t8fc+MgTW8/6jVQVZbTLx7nZ+4dL1tVjFwS0KP6kOxRfKcr4c17rwXNI
jm7vZnr5K7g5JNBtzXoyx9z+mSbrR9HnvkK/uju6Bwh7qAX6bYDWhK5hCqsdLuwLskr5qx+7HyoX
YFzgHJoXtYItWPR208H5Ww7D1Wp+Sh0jOSh5rF5kcCH7vETZOGS7e1lMm+dmTgD5eFuz+ax7bLK4
O0Y0vm28Ld+2DLbn3rhXSeDuQzoY9oE+OrC1xC79nkZ+COzGArUcnQzlZDuXwa06mCIXpcgyqxeL
zEINTqv7NWKRwWw7YDo2+Z+3FB+YWagmUgmXbOu2p27b3DxVPsqdz2qeba8/k3iDI7TTL6mt6xeT
q5axl2mr6nYGW2DhZKuDeOWLl9g3UWaVqugXmcmwrhNvXxsPZtcYj7JMVA2AG1yF35eI0mmsmio7
eA1VijA9JSTktAwyk0pMmRVWpV02cfUupXBzW+PLHqvt3nfbT7baxG25MxsPVV8H1F1TH7q5BbpN
Ft8x+/1EOU2xG4iWkoobmujqx0oJ0HevRVd7GUSpRWNV7EC9BWVfFDrR5FNu9r/drNzWUKdjvDmu
+9/sXNKleKU0xaDEZfylDUhtNU71gT/n4pme4uI5q/ma3G1yzh8pccNIOW26Gx/ZAbaedQdx8aRE
Q6YyzD7FsrxVfBhQeEDadH/C91s9uG2TPpPVo1FoaQIUsdfmuT2QdEyfjZpv+zE7i6AtmslxOd6K
n5oGGb2IhgICcjlxTMasUlYF2qbu7tpCLZ7HiFD1YI3WfvvgMls/vXyWJXzhpsbT9mFvPryfU0oZ
R621v1FOTVV1hzx7mIZJf9Ih+WnycajKE320/oHs53TN6g7CXJnKQEH0dC02pchi2ZWxMV43p7s1
Iq4LwcSeVkdRGkZQVrub5Tfau03W9YHWEZJR+190oBsfjKWnJ5mp0ZDBXIoGLWCAVkMpZJw1AEY3
SnFsF92dYdOJy7Z/mGrHdqaroHTcnGIJBrue3wZ6kQMIyReZUP9M0xIU1n6VFavPlPWUbmzuAFWO
h9bWkr0u57Qfntbo5wt4m0803CznPDnGdd1fIDo3kWY460zw3jYfhxyKi5oUDuzafsLvgs1qmQZD
y9GwL4E5zet09SGGmUAz+t1bZusSE3jvZrd4N2n85n2/Y5RVJdzQtFyKj5tkFR1/y5YATY804bWf
PbujMSzXKImNaoCEg96ZoRctvfBl7rp5r6d0mIYGaKq7JCvmp34KLOtEpKUlUGvSXBHYcM+PMM49
ZV2Il1q3pCqH/su6iVja3OouuTEuKJFsLM8QQ5n9aoK2A2DYsku0sPRNaXWO7RGAg2XoPSOhMo7K
7QaShXYnypup1nQaWp/OGU0lOr+sKYribXXCTQxgwN6CTmBRGuMLxz3tKm5ifFu/LNseasKb9tgG
yVUWrevF+277vgUjGnaDE4WCZNOzudQvUODyjfLXgWSCfqktCK7FUGXud+9/XyJWKqBMvnVkzTqX
7W52WrVjYl5tp9cejOVFXqQtL/ZmeceLLLNt2HSOfAOIZV2zmaxlo8krXWqAst2m/9E2ovsfXG4e
96Nt3BSU1aFL/ivGG+cfT3+0xf1KVb7NRFsPKTz3Q5fyy/T9P+af/6NuHjnUdMrmbuns8hTEFTqf
u4sFoUYKciFwEvb7QB8Kyk0Wz6knbLKTqSwXc6QD779uJ7KYZbY9YtvnZt+7J4rPne7uUVpXOier
BuFh+ZzbR/jHR4rL+gFlyc3Tt8et//67RzVk6sEYUBsziHaGYlaPkBTbV3uJN8zq2J9tawA8Amkb
jEijPUpkcW7fV6h9hOWv61ZvdSYMf1rtq0a8HKNfdw/0vKh3XBKoAfG16Lj+Kgcapx+ZylAsh5Nq
GXT5HRF5liPSZqfOLjzqKcTj93sUbdSEJ9HWWmHZ+22RzNadZNOb/XsKYGxYsPZG5VBLGJOdkqGy
tbfZv+u0KgR4U3yM0f+flvyvW9/53Yn/r095t/ZO3LZS4fDbR5GqHuw4OBHopt1Z7QHHyiy+LQCn
LoBpy3dUAIOg7cX0xstUfBKwqR7nwft5TgC92vVTSkp7WSyDbUEm3DTAPm26dVdy0T1MVbp7kL2U
wNEhMJInNPl/CUnlhzyC7GE5PcrQLOe7tRKYY1hNHY7+p+i6xVDFnHkOlvUfjs3WNTYiGnKJaW6N
vvYS263n3ieLBEbEYhQPVQK8DRgmTzYGcRODzARZWVb9dcu1jfjdMHT5/GAM2TfwUQjoLoOWqM2p
aexfgP2HB0fJCeyKocyHPjpJk8GqNZQwXdeI3a+ufgXJUVcZ4U/EW5XzqPTTAi0MelRoOQ8JqBYP
ACZlTx0Bq6dAqYhJptmOYjt+l0UnVrrq3lxEt5oHx0uO/mDrO/HxJgXa1W0zWbOJsnCey/80Seqe
RJ+oBKE6gyLvIXaoUDS8tHuxSJd15VxeVUDXX1wqyV5EHzRD/6SA1n2nF6NquRCyRdBPbQtqp7e0
BapVPzQ0nBxWx2VTx7IuahCCCPzXnNGWLrrLI4nomqDcUvMFMC/5pc13SzfdbWdl+StchO1D2JfV
Farm6qp032ejHYAWBRnSz3aV+Sexit/mcqNrOQa70Agbo2bSz9ooJ13v/VVU28B6FYNdNBlI4vl0
EnEzGJV5HlI9eNpUqhPPTy6UjqRFd0mhuRcJgMlMBglUeUu0Smab4c4vMN0ZgM/FUXzulmzbbLty
QAlJAIYlTQbSTm64SnkSPuYB6Kzn0tYAMBoghtd9ACkou3vtKj0l4pAPJ6XzzEtSUaCjF7Rf7WQq
Axwd1KW+D+JINdKbbltX1BDL1PUY7kWXK2TFdpt524ve6u8W2Yf6g+JSRuear4CrDP5SlmC76Zso
Ot3Q61MxTP/VJsOqgVHDRQyb349078v+3Xd9ImFvvmCX50Jd1x28JnJPAuseZGX7VObBN5EE/Z2u
lFcbPD8QKsF9z7g9chNXwxUoPqEJ4QPd7utq8Q80qkdVxRovsqCq4uhcxS3YJIk9/5TO8No5afkA
hV3y0aef9jXydeLhdCj9Cl6tsW+Cho8Fn85ntwYaYMi1X5PEnU69CUqVuHEz2BXFWH81m7ajzuqg
WT102+/9OpJoLqKJwKUoh9D4nku+SStTLxwc1Eyt9uJ0Y/nblHvO2W/s4GxBtPIkg/E+07UmancU
TMPhGlB2sRi0QW9TcKnep07WQjhQuuq+Bcuk3QU1V80bu0xD+iEukLrvQ90K253oqmDmdCruasWX
nyhnOtR3eqeVAA+wz+qjdul8toa6os4dZsJnr/KoRIl0flcXvKu8t6MTVT72CnAluhXwKrFS/4m2
AVHJcAd6RZdIDN8u7a83CFn/n01dEsjqodXC33svo3zLHIbPeZsW18r3QsgJl6kMtc1f9Y2c9F1x
JWfW7uE8pir93VEMIpY+EE0p/Qprv4idDh59gkvXCAVHMe1v1e+KVVneuVxA8dpqNOjvmn3YQss4
Wh3zxTJZukM7No1dT7JaBpfO04rq/IdZ8PbEUfaJwZo8adCV7lYqklnITJZhZTiZ04bgn/CalA7d
Y6CN57QDYReuktUs8sp9Iu5vS2WXd4YU8QdS4zttyr/42w44f6kFNo9WjxcZTKv3aC9pqLWmMDPJ
+K9abHajvjlsrqKDIAHPzWeVF5JJbQDZa92O+ry31Z6lG+ZxdfrHPe8esYnrBwLAcARnsFNhShnO
uVyZl+uxzGQY5DK9ycm7uVmu0LXchDezzNJlH5mBSsTlekp/B2LLWPeXZWLctrpbJeLmEs9QKyhF
B9Oo1xJcW0oOVL2cr1JsIDMniohq2abmPdhq93znkkx2/1a+YGT6oOzXjdqlnmHuJnPXxCCjxUZo
8Uet9R0YGovp1leeMvzqjkuqWj6GuMgW28eYpswGFmdZLMopBkI0MiOKu2VzUd59OMPK9GNdgXxQ
W3loHMsoBhTehEvjNWvs9uJ7cTT8IVrahKgtNyy6JE07HQ9QiLd68Co26rK6i2b23nlSmrDPKKMC
9ebil5XxHFEC8dyWQOWUNEavBC4K1ZFAbzEAWgb2rK6vZC2R0LusPl1ohNCq8toaAgsO6ii+gI+8
swghlzvD0ZsrHA3NVVtmm3hvFp9IS0cYnYyIMlqVzN79eyaO+69J4EBwvbxmtjfMzZspk/eRbgXl
brN7RvkZ3PrsAaz04Akk7eBJZndilPKdG7fdfEwjH3qFzUdm/kCO8bCt8ShwNacJ1A82XVd0nHlY
t60eOMpdy+mxbQf1QqZPBaShVR4az3wQSfT9u3HTyexHInFagN0284987nSy//YJtrX/rls/ltbB
6WCoFJhShgLTpERzJZArYV7KjUAEUV9EI4PEiuP8SqfsvKq3ADCbuJDCvPRFTb2AVl/kluCkEa2Q
0GzvFLlhbHeR7XJxd9doyQTu0pxD5c1F5ubmsl1sajc0rq56Eo0MepKCVwaemxNxEbsLhodxVp/z
KqFb9x8C77JAIvS8XRbkVeCD5B+eWsVnfwS8Tf69ZjWQLK/CetVt/z9iffcV/fZ/+q7fVLCJ1g96
B0EUYPrqVU+h692v00oNqrNMhzZ9CoGzeRydeqSnaPEcncpS9mDsU6pR+d+1frlMgcqw98ZUDOtO
oQ0A7bgUYMlKOIqj6kxkcmG4n/1HbvvxJ/iKFbCR0+5xXGqsRdcZ7TEp6vRVpKSxoudU8V9Egnq7
fA57eue9yXmme9p5lpmpGNMF6mZ29Zxn2I7f9G7a0yyhpQUMyure+egZKqmdhYI466huHZSpfdIW
kTfuJ1N30g86bEhfNEvdpbXd/azpo/9TEKpwKuCUtikcN8r4WZakgxM8aclscKHCSH0PeKvDWB/E
avrzo9vR71+A7NjvtMZ1nkBScJ7smBtpFNPOgCBqy7bbWw+xdFSBgSzj98dtqRi2dTLTLaV4zBLr
k0j2sunmduerJQ6kPrr7eLelGWmXxISkq5Ijo5Mrz3MEEoxV0ZkVAo6aLyoZBg3Se4PigJP4AmVK
v5BMgRomPdU2IK+MJ8OI21c3coCL8MLqIyy2od+F+1aBN9tSq9+TYNaglviYwR5mPbih256yFIRD
OgumFxlSkJRgQkuIeXd6oz0oUzddh0K7gLtufbGL+hyofvEJrBn+GDqo2CP7i5uG1ms3a1/ER6EM
8KpMIYTpvWZ9GV2vfGhNndKpZQf4TynsbRX/UbXU1zGYk3O+JERkAK8qAU9Me1L5Hn0U1SD5mTsX
avjfVoghtOan0nE6ON/e9XrUg+lsE4C01L6mj7HIrWfX5k+sBoCiT83msAIASHd/q7ePtq8PTwIC
0CxIAGmVu48TvUvgMi6YAKLMXEDOTZfO+A0ZwMhn57nQDHimCvWBckAIy6OCmm76H5KrDOUy89O6
0qFwgYLVzpRg344UQlXfJscC4ZUckOvOOgdKT7/SNdUFB5nGiywzMTdO6ELhKE4FV8kk1ZTdjVKc
tjVW1UOMdy/nZvBzY+TFw7bv3bO6OvbOVWbspzYpppMZD9NxSjwOIelIFzTvRfJBayJ0ULSzAdlX
Ri0RuXzuiUznrjAu9/JqEu3NgpupmGSppU31EQyEcHez3836BkD4twca6dGCKoCicX++GZrl63l0
9D6juBzLm/wjn++6f3cxYelZ9/93P8+3qElZnwn8wMHT4cj50UeQDQsN5Fkj9X8yGic9pVFmPNrE
u45uZFl7lYswhXnuSxlZb5DC4dKm06e5RjMTWFhtHz6mqZnhRceetOnJDHJpeoBkmiQGrWzxg7UA
zkdu+7GiPeRZJK3qozPfSNSNLcZ3D6Mw/xzNYT7QxR1eNyROmYlOp5oHCJ93c191P8Wlyb2xb6er
WyTTdW5Na9/5j0FD5IrmpLbbyVRro2fX7K1HIJmD6AIrTUtvd14c6oW1aoqa7qIb3k6kbTAXcqx/
FMXA7yAQmWlPhWG09ESBQwHI4QhTa2PQRT84VzvPxme9b4MLHc/XnpPjq1pmwWtajfqDOahcAt51
MlOsKIf0+ulOnetueNRSwJGkvXLttCzawd5nIx27qyztmDCdUUG49HCK5xg0p9DjjA4wdXf2LWrC
yUk/6xQmgme7TFeZxz5bv92ok4WKOVoGcUg52DuZbp03lXiIUXR6qZQQVhYalWfftxVDW7XhU50G
X+z4d+JddIa5gfdqzJp/UHxu3l43OeDYDuo+GdL26KRtZ9BX7zkvakmX11h6TyKJX9RH8SMgWt4B
WDrvoR37+VKZKQ94zJSWZEEzVyrffJydUs1yj9rC85AulBpiGLTW31umD2NLGGrXuKy0q8xsWkt4
y5rRcdOJIUoLfkqJjKLInPGhLc2LaY42/FMNUOgPSuDZH4IZboSdW6Rf/NANrqKDUcGm0IwOVgJY
B8dWtWMvoCqOTYBC922NtqkBOjSbfBG4gI7FHxE9jvwlTkAvPNfuA8lmOLrnefoKl9s/JopuckTi
cyMnI2zX+7uVYHYmh7QwAljugLWgBDl/UvSkONGmnFC58V0nhhosiJaCfHxksKK6eDK0gEqbMX0c
Bt+vdoYPCPQkU22ZmqUB+voIqOFSs9U0M1d0mW5DspRoEUGlTmvxEdGYAAvoPAqE3H4wd4MbprwT
gnjPmdHYF2nAj/t9MICuIk/+LsvM8Ir5AjYAh8RG/24uYdyJSsN6DDWjuSgqQ0JNO8AUStdcJv55
F5mtSrGLpyhDN6LrdZ3eLRenSHba/GU7/srZfntcEJ7UgiC9XyfDRZJjMpMfi8zC97zgZvhHnbgU
bh++5QXvlmziDx23x//QHDSut6/MyqW419MeFYcKlQAez738mEyzKpyjTCupvNt+oDde8sMUSy0l
dD+USf7xWyGmTMr1ll8DojmVsd9kO6S4hHPTefUWw+pztzBPTo0fO9fBzhrYPuBdCIzgkRrl0fj6
LipJELWfFM38TfdrmnUsNSbo6FIR5hge8QWGXqVbYpWDPPRX5RTpQNOOCSEcv+FrcHPPwbeoV1mp
Y5xk0eqv97F5cofq97z29+3UQXdNh3u/MxYA/HVatZAn2GASpeAZnkVSSFY9TW6i9bBvMxVl3JfJ
3vEG/zD6SnUCpjHtyGEOvrKXpk5p55RZzo/vZI1w4W2GrRV0s24AZ9CzlI+945TgD0OfOo5ddQxV
d/yQaZ5PHJ+WwNzXQRuzp6+CHDw0vkUj3QInrAHqo9HC8lQX5Xcdb2Z6Wzv6QQRs2AjNb25blycq
eofLuMCj9csgM9HdiZuLorM3HTGs0xcctW2HTRc06VNfz18gQu6eQJuBTnJhHGmGMfpPlLU/T705
/myD7nfq+tjZg9hegHej/DrwXXsFmJGCgLig+jFeGEJE3gbxmd4dTWh2gVaJx31VFeHHB5Wvl48y
ddQ5/EjHwZnOdxLEi9VbVFHd/ME3f9bWxQOHeMP71Nou1G/E0ZrC0Cl2imvnBJp9cqxCotZ81QC1
ud63Yz84hE1GO7Fcr+VmziEJQvW3+/lyVV9t3pUG/HoF05QTgHz5b8cAs1EfDD2tHu/0K07D5nd3
ehBYh7slouuih7w1gKNzjFzfG0U1XcAdKTlFBvMEjEReEY1etCLbi3K1i3Ibsgh0mtVztYurI+ud
yRwfk9o6iE42muhMgYJ02U5k2ejmM4hFtWpzP6nQFxO8b5uZaoMle2kvxdFt3bzNNp1vZt3B1RSV
1DD3eaC/8AHJUzH3suZGK/JqEi/NjFngZxw6OV4oR8PVfrNdL37QK7d+ovZgrys0BpP4pganCs45
ZQci1Y6jgNhQKflOpq2SnxQtGK8uNDYJBQNP3Hpc0Ps5GskQG9rC7jaqBxH9POqNXVyb3jVKKKv/
P8a+bEluG1j2ixhBcOdr73vPZmmkF4Yk2yAJAtzXr7+JoiyO2zr3nBcEUChgRj1qEqjKytSnpfng
hFQVMKr56K8FsDfSA8QVGZPyiZosCJPdoEAPvthUDnSuGgAjNq07ma3icxeH7WWoQSDiTTzYJtD3
ACy2r6+IgtZXmqAe2ZDJGIAhD/CtgseDm9UMwwBhh27fG9kNCorenusyjoRqOaIMLF61fMHBr8IW
v7crIxuR2da+YLTHFwj/02lEDW2k9yA7dOu6taxbZ1MbEb+Ag55NKLANkXtwxxeyAQhm1FfqRrkH
zXOhTnULxSNHIs5MDQ0rBaoUHMK+z5kC5QPLp/MSpdcAE97MiD5toBTDhzEko63TPJ59aRnt0qsR
71HwNU6bzoh+ZI73LlvBPoHBvTiXppOs48I2P3XmEOwnv0y3Imi/OuCxvqgWjH8D+8PuUTROgwLk
bsjXR3/QqAaR1otIi2nnNz3CzNqdbHwwDFDFpPWBm/mbB9QLpOdHiE4KJlcRBAKPNCQ1RbBzyZVK
2E8bkURAm+qnbeGMGHP3JRd+B2YDBvCL5NW51VyineaH84hKdBnTNM38zhbmbVnMWwijZ6i7t7p1
SESly5p5y/95TDMFtJ59ix8dq4cKQW0IsBWbfNuVab2Zx6XvJxC4tj1IBuv5wEBVWy/ulhsg6ppG
9xhFICgliIV9Sqnr6gJSGlMzDyvNwPRhrN1p+GE5MyzvgBLUzeIHIVtU5VTRS2Q45pa1yCXNufp/
owN+Z3Mona9Sw9zWsi5XhAB4dPTyaTNVoAEJXQfqk8i8K5w2oYeypm6oOfpQPgOFEhonga1OgRHY
0/aD6xj0ziYEW8y6SRm0W4TZb8pCOZ88hKG2I65vuwrEWE8cYb9nSFzwVRYCFG1XdfpMjewnY1VG
nrNfbEYZFxsbMlNbNcb+BvjSEMIebnR3E6NEiXu8bTxh3MlEDTiimi0oAsC31vMA+g7aeXTYUx6A
so+c3VB1B8cL/dXQleYK5DXdpdDRvjozLkx67TMr/PzThOirDgk2Uw++3dh89mjkq+wUqugPyb2t
Y7vjpcn1gelDl/OoAv65jVZVEEQnKBJOF2aXsOGUN11C3ZA7Dave+DL4LQi3f9k/7Djvlbag4HFr
H5Bo2vthn9nfB//ENu0ThPyWX2v2JwP93Mkw8KfJUNq3+Cy/y4cfbN3ATYacOP3jll8t84TcC/Bs
It7YX6vRHzetOVgoGBGguyHjMgOVH2vtUhyjx8G3byx7B6bJ5gnRiOZYeyxegSOdhcDAwej1/UlJ
u7kkYd484fLdPNUSbyRgyvMN2aixZTLditifFxUMB83V0IMMngP9vV/8mtGEiDHv41UCwtSnZWL5
Ob/svlT/+jl6wlDANFUgxkDBdY+ovor+UlA0fk0NNh68WAz7yY67P8bGeQMHj/whW/+3Dil4m90A
rJamWmdD5/3JE6TrwVrJ3zxnTPbxxEF8XPbs7keQfasH21zFGSgh3ETHsgNEp9oqbnaJrL/TaLHT
kJo4KlBzQV0E1/NN4UUgStK8XtHo95sqlsbaMCsE6ReerxDy9qfAcVEY/y/+L/Ig22SNd8vKx6OT
q3yNM0a6o0AyBZdRnQOIjgvRpQmss2TK46Q8Wan3iUxLcBrVyGrNAhupMB2rplmeR+a97tdzuHrw
wXig43D/puykYTlVX3QpN9Kz/zB7Eg3nMqTew9LFptdXGYjCFtOQ+NE+NpCa1RrK0ppcrbO7mUl/
Bhm5t75vH4cz6U8EzV9yplefk07NmSX2C2UjKi3qWwgcoB4zFElqv/aZ3R8TB+VAcwKjyTIkaA0c
akZwhnhggJkjgErFYpsNQQ4YAL5jAoxQG9VlI3QVgPGxdBPZ4FLBER60x3q4gH9oSDAgt073nVem
FyAAzXvsgriwLkGzSsPRn9ideqqDhI2L0KbPC3YPdaOKOgQGqRrrcJ3ECciIgX4tgEFAXbKdn+sa
cEiUSr+ZivE3Qw3iFrPyBY/deDb1VX4UOZTpEOCq1kmXe1sIzfeXwYP2IqkrxiKDhFYGLKbWaiQ7
NQIoBKif4TwLlvSTLft2ZSdOfx66/NP/P2FMieVRF7KVRROvzTyvNx94VhYdwdGHIGgg5bQhkhZi
V6FGgHl4j9PpO89LhYIIhKknGSPF/O/hB5sBemJuKHtDNmpE34tdGPQgRdcH5z7N9Om56rcuanxR
VILjMk0gExfeQ3PdeTGI/MNagEYKSlRL0yTVNow9sF3+srsGhK1KW4tDD5Cwfpioaq1d1QLOQRN+
Fjd7Zfj9Kqz68u6ADnrr+YBKRZYoQWSf+OU9LTK2SzplzD7kGPh1uUU18ohX32i+TCpr1mVbTdtK
v8SqgpsXllSo21nG1GsHYJLrDvKbE017pgX3X2usIv7Rj7ba0XUxyB0GCQWZtCjqRY4NRwZ3LXTc
2bEcZBLomjhWbXiIzXHjIlp64nE/nOxfPRrSBNn6pAF4aRnT9LJk2WGxUa8R0CEyzb8ezIv/w080
+3icfxVasSxbVoAR+Z9f5cGHhr/7HclmBa13NKu7LUL8Q3Vjdm21ghKzF+ESOphrxsxmDXVLJIyh
bfAaqxyP3oFVqyI2p1eyVY4FoipDoN6xNl/7CdTLtT8WO5o0ucpWVReAU9sws1fB6q+sScdvAQ5c
qxqkR3dw85mA4VwcaZkAdBbfJ6c1DjbrY7Ax/NP0kdWi6gyVbIuNerHdeQfLiX4sdl748d0pgvCG
6AHExQ5aaAEUPEn0ZLhN9NT0nQGWEJMhI2zZ6FZ+scU7lm0K3jgGSkJkf/ByCQYM7U4LISU6XiqV
XBS5kE0rzkl81fo0+EOlMjtQqHmJRCe/YtJugEdwZ4F/SEekyU5uaSHA1UxjmWvaZpcHLo534Iod
mixCrSDgxNyM1RM1DYh9T3ZWfwpHS84msjv6QuIgVn+I8JIDiSJoC6A0oz5lrFZPmZcOp17hE0aF
DwoM/aE64YkKuDyqzc/ZGH5Px0Lma6cDCHSZzUdIkrV+sPWjEsdWiDeD14mkg5cmdKIEKU3E4hZb
rD/9Xj8ScmWkm4eJWuFtVDvRJ7L3gx3vnFIAAPHr1LGcLiAjI8BpXGfeJiuBeyefwvKH+Xgyemza
TVHypR1jeR5LyGVBVaNKV0NsjVtOonI0NZC8Q6NV5Drd4Ot0AUUlUO+pfmCDGv7ma+CB8h0O3uYk
vkINruV7PVG6ERLcLG34fpkOMujZ1tm9sEA7MYE7w9vYXjGcp7jYu7wKoRvX4iQVOm658ZASBaui
Z023fCoOasR9c2ztwduYSBcc/B4gQBqqPDZvrAf1KIRl1a7ppw4ixHodNc6x9d3u9sGcIrgJuHe/
tlmeHfFXGO/47sYbUHOCLsB0ryPLo794X+P3H7yvUZAP67Rz8eKAutjqAx04dYkrPGtAvBy5UBr4
7TQZiTy86xDki7jY2Upu/PFr4BTTJ1FGAVJpsji6uWG+uFYBCooJfHBjnOVrv050PWs7toBVgQy8
cczLgJqwS5MkDGEPC9z7YYa/d1cGIMyKAURpPIevBnBi7MJWdpcyCICJ1ROzj6+NNNN6TX4KQhuh
JpgWO634nQ1acaCTK8FF8H9wph+Jx8FmHOLy9PCrLD+CekYLrGtgVX+xuoPwYOwZb4k5rGwwFp7T
IZdvNrjctmGtzK0F/OzbFPLkMiiGU45VeKBvHFce4muv3t0xV0niWwfD4OI9LQ0AiiHQ5CF/tIPE
7gc71Ih7gKRCBeS4kxWfJ9lAtLaOQSMIoY09Au7VAXfkT/OQBY061xNU09NJ/oDKzIprCRkHsCwd
+w7PftKB8aiwJ2imgR9yN9R+e24H0Z0B2ujm3mKrQjOPkI8A04JlQX14mZn80T+kdl2mf2cD2N9N
AxJaduNGr27qPUHTbPzaW6zckN3VdoQ7ZzsUc3/aIzszoGBjHaKq3FdG3V49nYVvGyM51hZI8Ug1
nmxpNDyTB5ksnbbH3cdY0SQ1POyeHbxHHvcYob/seNAJHXX4MPd5DwY9P6tXXhx1OzNtwNBZtqna
TiGqrRGsqq+hbuw5UKi7XQKKl9aLzrEdYbXXV/W+y8q/pQ2YEjVC91SSFDuUSnUr1G2B/3mZpl44
qfiah4/mTPOh1q1mfobMWL4KzYDtyFi4XXn9sFWm98/0/rQf+VBvXs3bIb427uP+g4hjwCqgsTMX
KDyQ4rmDQKlCOsR7MA5wsGPrIobHeobZ6aHegYbQJdqXBWSUaImSAtDdODgGJfi6QMh1wQWNXbkR
W9eW2B7rqa2OiHbdsyp2QLGtp392I84RIQNPRKLdP6whp0TDuyK34nsaokANyhgS8O1f0NmRULJe
MdVb1oBxbcHLLj7Uo4aAtQ8uD37zhovP77ambR7W0ZB3xVfIDRe7UAoGwdPByc5zN41biWhWEeIu
XZj+utNTc7fW77oPVq+0IwTItYPTd9m5yKdur8z8tpj+sz1N1bTz3NV7DlDBBlpFbzT/OAisphNj
kCn4Z2+Z+O6a87paj5HRnDOU7hWrOC3aMwv8TO3IimQCj9ZhV5wKFCke8mFwixXNUPNhPHuSNdWb
pLQfxCmnNQ7z03oeL/OP6z9s5beg/3IMEIAUZmqAvRPiBSKq65sBrMzNwgufraJYtCvX4vF+mUm0
Dw1Fb9+ryfWPtKIq7J9raZKZX4oWVZQ0t6wOJ8M7I76/XUzzjzJqyQ64j35dJugnRS6KrWLk+RML
KGpNaHTOnHdZADQ1BT7CELoZfvVK6OGVq9kN0ONyRfM0pl4ygEwgHpL7smTZ5oOb/mFD1iEKu0wv
v4HdVGIjgkKuaXZ2pGka0z7zb7Ksad0+WwOChRfchCrhkAFBTmrNszAzFDwthN3ijRdV9YVss3iz
iZKKQyPT76ntFvtIlOzq9A7fjX7kH70qUK82t3+A20h9N6peY/o94G5tl526KAVhFgJk3+wUDHBw
gOozzoWCsXNeKDDah8DkS/PH5I7uWwZE4kvvJpu6Ntw3MhVWvTFjcLnSSEwmQol2dqWRPw3D2g46
cayMysM7uTK2hlGH21Yvx8FJHXlprBsc/U/0EhdCZVszbsHcW8bqrUsTD9WXHvA4+p3uglnzxXXf
aUD+iex/WI7yLvTOH6o4204M6mrkgYgyBAI7a1jRZnifQsvWD1fIgBef7UAhImRA7w6JR/eQoE7z
2BV5dHNyG8EEs/c+1a75Zz4O/d/hUy565++28755YDqe10KupbinBvc+rGXBMG18P5zX4j9ltAIi
BBFLjXpOkHze9pHk2wX17HhAPeByLVEGbkFCtKy3TijHZ1rQDKg7Tyv3G+vSCei5/CuIyuLvUMYB
GWo4JM+4kFt4vsQ2GDwwUfH3tK6MN1Ar2ms2mdUrKD/CMy+cv2SvVTSGtH5XY+5cAqDmX00b2tkx
Ap8/fbXNaoKVbPvyOauD8tXgE6IH4MHa0gKG08NTKqqtGzVinZtRtHWLqb34uul1MVWuD5LUI1vk
KbYedekVTaRBCFUGhw9es5r75IW893GUQ3Fc9qHesrcZu+MxQd4Qv3EB4lckRzs8fZIIobIswdWL
ul3WiQbq6UNxobGrnW1L8VXa1gAn6yHZ/rOGplBNilOWixDLh9V6TTt0UGlrrAPx7hEPH6pX+Jl6
ZFtY+pjTFpD2898f7OT7u6UPNif7ok+p5wZE3j2C6Q7CRkC/r3pR4gblhPxq5WECtREwZM/jxYds
LM5w5Qfe6n9jViP6tbYNPyFfGu2gKZ8AOmiC8N0xgdSUozjx1Ic4n77PUmPkxlfgI+UlswMOuKYn
TmAI/enhG9ne9PJSfDOhl7PKgRuFcGKR4nRVeYflNmJlNgK/NP41S9cUaFdDAiK2A/z/xzcdcq07
C0nQJ/rmcqNB8HRgORjXMZn2trPnIssA/MNDwop6dgOK5t4BhV2vfy0lX4X/72vRNPlxfgbge7w3
RJltcuZB9NBoTnliSfeKM8M2rTp/nwfTPvSD8Ika065A3NVEX8xx+GmygXi7Z063IgfIgiGwYXTN
PnQMcHHrleQ7QBoGmsxhfswhYzjvNkYiA422FSD5BWoCGSTtloqZqGSJKppC1y1xEjQ3i4l65OZT
IRSNTTxG52ooM8UjrPM4uGd4DQW6KN0ihpzi9g3+JLJRdc30a2IuJ6HaGs9x0m3lQbk67tW69Ep1
DwVXdzBYqHvfQ+ag4eCht/00dFa5nrYLcJQrlX4nP0RoMWHIyjobDT8ua6kndX2OCPaLed4I2sQb
6U7uhXZcfqphyNcE4ncQB8XvsNjHSdUrm7nAh/6aiLtI7A0JVUNmm8ZZiiLcctFIlJVUBpj2YaMJ
Gi4N2WiWbDRsjWJcO7wN12RDCZZRzdvQuIJO0s/xsrBEyXbVlPXud1uDXandFpKBr10ARO4UXvNu
BWayjqZsfGuSsEWsnyfPNg6AO68KgyukshW03idwkaCI5RCx6p6zyF8VdqeeYubKJ/CxqCev9s42
ru4Xsrt42G6hhgRBLlKzCzVLObdNFBxD8XM7G0Xj1tvKBGCMwBEtCmVu4h/kKd72wQ0FUyPIVIEp
1qPC3wLf6c8aK1Bv3Sb99I10VBbNlA/DB/0VmqknxGPwr4b2CirMcyBnpmCTJGoEXZRAJLIrhnpt
u0g2d1Zl3shGjaNn8et0vidmMzkoMCHfQA0AIlIwhKwW27yb3qOMESgUUM0kX4AWk7WPrAciQWBD
o2YqQ1Hs6lM60lXbSYtdl+MGEHhFBjrh1rmhuglRKR59Yymok41EOLfFPkVAPwo7+UEmmiR/6jUT
/27rRYuJ3PLC3vm+B1kFHfqSOghWxR2fe2TDH2efC1AA0yQ1iy8Nw8L6bOXdn3gRqePUyhzSfPYm
N1PxCqqtE+gDvAtHnuuCSG13qBl7ItNip54xjDjHk98koeyZeuAEopmeyxIgRL3NssbndnfwTft/
26suBapIwXC7MQx1nvGUk4viJW9M3ysHKS4+RAibdmkgnwbwPVsRWFpGodRTC4rLJ+H7+Y78islE
Qpn88tad/UCL4G4iY9SxuH+YMBZ2DDzxwInxwIJR9kW5jaIIQoyaRmNZR/QYoPV9ERFqtz5xAfAk
t+q7xYfS3sRm7kJOlLVHD4+UYwDhCZQzMedOzaQ5MyobadcSqcDNw4RhB98sk49HsvusdO65RC1t
i2/vaH/rhWHsSwcnWNYH9QvQgM2L6YgKyHM32pONGm78MQounsEvKECEtqePgj6pmHcge/XjI5no
cyN72UcJYLjTf3zBLzj79ihoA65ehJDB8OW2anl98KrE/uwz8x0q6/lTZfnsDaqoiMp09mdVKWOP
YnpIn4xPbQ/RC5eIvRHdvs5s3iBoyK6ADPD91EAmZTbOxN/kSo2MI2S8B6i/zfPG1LenStVny7Xj
ixRQhIxRD/ieR6G7ibkQxzxPkvdy0qDxwn8xrT55bjrxB3kBCRTtUwZJZRraZT6Bqq7tr50Y8E4y
sujoM+UA2FKI/XzO1odtQIeuMQ6yVzprB44d3GRT7oQVtVCVLpr8UHJ1U2F/A3s0qM+9ErQWy1my
qsrJ3NFBUEDYdcfMUK2WE2QjjKR4WbmjCRlIcgXUbqW45x7/R4YXInwhJpjFZYRmgtGX5kwus9h/
50u2Dtp0UQG6czCvF8w5+w1CvPYAinG3BgoQgR7/1tm2f3MhRLOCTGm7H/MkuNEENWUjxAGhpnR2
XlY0ehm4N1GE4WlJXexEDa2PeHjD9WmqrbUJyCUaK9miZgAFjIWAhJpDCoi+1kdMyoFBTpzM7QCt
RLLOY8hB7vx2TI5kK2Xxc3ZeQ95kNKGou0VYDnF6Hd0LvSQ9VpW8g41uMk9k61R69K0pPn2I0s1d
S9Nw9sjmbMjRzxNEXc3g1cIlbiN8ozqC7cf+HLbhfcg79tx1TLz6aTGbS9+sT70zgElDe2Vj8XGR
HPx7WEnrOWqKeRE38mQFAQKZhXvwKK0ZwupfULjWrrzaCUB22BcvaRq/1ZNZfIGwlrv1EG8+TNrN
HdsV5HPNZ44k44jT7WA3N+FPux6oza8RGIi3ve8ySJE3/SfFxp92H+RVKOI1N3XsOqdWN52EusPc
C2L341BPdA+2h+Evl4et/g/bkwuytTV+5N5Ne+dOjWl4zr1pcDoTuFYdHia4/WfRlt1tMUMoqTwN
lf9GphbR0LtXHh4kPEQmin2l3PeFD37mjF/8qkoLhShgg/Z2Gr0TR/wHungaW03XNSvqkmPP/Nmx
0d+q2uja/WQ08TM+fffmTGyd4O39PGgT9RJwq3MEPe6LKbCTZ7ynIEn5y1WYDnIyIkBkQduoGRMn
XOMqk+9oSD+lHPtgm7e2RFKhy/ga1a3VofVQbuvUp7rzzl3a5vugD/h1afxSxoiUt7giTonzJ5cs
35Mt9zxcDsmxysVnSl9SqpLymmkNUKlZiRjoBGQ+aWIwgOTwmwx1tTC1poHXcF3grJqWVQxNUZ31
9EaAkEGYcsSXAdPRBM9lL+SmqmvDrQ0TMriEukrBCbrgEidFCxHg/qXN84PyPHlHGFXdqTcOWXb/
czHyrJfzjDmF+6kGlnkxkRtQID98NwJuWu9EDXkMDVLOoBMCkYOeWFYlPB420LUYN4uNfgGRjf2u
ajq+XrbK9FrTs6JDVLs/eukihU7OABZ5Z4iNHB42mf8BTtuikm0Yj7Wu3Jt0NV9g+catKwXK3fOw
PNiiCw6FU791MZCh1PAknHDIJkxpR/hRRyNLF4fROg5enGcmAkMMtQBOLp57qM8doNaAW2dqimey
eVamVWfK95BlzUkI50euXVGCMlxFJA5uHabPdTymzx3326emOkB0teXAHcIu/Qio8FSsZd0hZgbE
WueMoFSP89tSDEJFI8L+ORfZzzKpPnll4D0XbuI/ldOTk7VNCigD/u8Dz/LHPOyj0ttXtlJr8q0i
5T9XFbc3UdHZWxrSBCpnB6RLg+xog2wZ4Oss3+Rty+62B3rgpq0bSDFgaOQuu8cFmqBvp03NMnvj
KojqsBrEHpWunZARt5HG9AIgWfQYZyh5iO3+Bdjd4JgEUwmJJpFJa1UmvD4D2zQc2FAdjKyoz+A3
AcLH0hcWGlNDfk0wDMW85HfTi02az4VEKUIGKZA2Qlw/QsbsyjW6XDXsZ48n2YCJdm1IUMygIBWz
wOWhSz4VhPlw2/aPVg2IITSyvqA0NH4tEvGZT6F/CvWRy50EqgNQJzcNdnV1fbsdVtRletyXjK8D
W9RbFCVhhozISSLLpRuwOhk7aIAJlEb+Y6sd/VegcWwiS6biNQ0AtAQy/pcbDVMnRhI9GTPcChE4
KCB8v5pY3F1kXnUX6i3NYgOtntolQqIgEpBAZWV/A3+Agwmv3XOvG+oZXquVfAtgApWduKgaFM7W
RYAH5yozA52nNs4NjeflTYwp6tJUg88G/A5tsaX6QG6ke6U03V/Zo7iEbMyNUDhCVYGhLg2knmO2
4ynF99SSqLtfEC+BSKYdRA8BoNPoC5rQuPktJLfTDSunbJ0WiXXACT9+xeUuugKLfKNa5ppBXxOZ
E3B3ReMBvFspYKeJdw4V+E+LwW22k2dDCVfbHGkAl66u9N4PLZRwd2HHnizfwkU4BoUCGNPHrzTh
Q5kUakvJvqkD0NwJTdkTI7iOklndzRO3818r4KJXk91yXOZjA+yzCBiclmZM2gD0mLqUioy4NiYr
xViHhEuRn4uAf2waJwFP12J88JF6ydT5AfDtwLmgGm06Za4/nuKymcBRg+Fig3YHPhEa5yK/NzFK
RX7nt9hEVdrHPPhWKL+9Nrlqr+Yw4jpF4ypFgN2rQH2sBmSfdYM3s7qCfhaY+nREiToHQqeK0cTD
VZFAXgakzDWyfXc/ePlznXS7IBwh8ZAY9WuH0wIEJ9P+SDagxCGJ7CA1LMdim0Ho9CoaAwJJdgLd
7LAFCD8UrplsI4HT9wC1xkoO1Q0ILID/2i5bNbafHUwWIaw4vizhDgpToHKuOnmTfX2IgNCw1ACg
YTAPY4BYTgk6FGSXZZ/fUWvTb+oyNjf96OMPHA6pu8V7v19XuYc6P8NRx0wa7ourAr6J8iRDhKHy
XtyUW89T90YDckgB7N4KQC+2VVfiBR+C9U/DdVPpSnyndDfWCN0AZ4S9YzdPi0m6Fah5M+jwHnEX
2xF/KDWxAC/uPK6L4E2FXJxSS6YAEKDmCQritaYN+flaEioAcCGo3uglRXam4vGQhNBsMnmPS0wZ
QUcIUW8x4tFEvSazvrl27RwBOgi3dgi+VqszxDMkTfFezKW1tnj/FXHbAjAUMTwzz+mffVfZIH/M
bg0L7QPqAvu1Mj25C2pTAo3Ae7YHy3t0DI3oJKvRXHtO+Bb6stMg9u+B45vvqgRFQmcZbA9xz+wl
SsQZesJso8CHs9GiLPdYN2Ncd3cIO6ASjlUMMBXYUsMuzsJA/UCXsqM0Ivk+ToAY+bEnrmYis+ea
+2IVWzgzg9AEVSvKueSlaX9oGmh5XCJ86K7jV+dlknwZZ1G7kr1fQveBb+mZGgbT32YWIXmsn7D0
cKRn60hPzOUx+zitvSvh3ZxObKBVyvYWD9LblEtxox41uOmilER0fGvqWbuvgGL1XLVHMmq45r3s
cc4FOquhL6HQXziSpawqlMLZrI3uhZI6vTtFZ2qCAcChI3Wh0Qy+eXO2J9ojWiZRhRydS47zaTuk
741ZvFFZaY3jNsTuBLRXxzzai7ZjZypJpYbsZWSH6wA1oVuyKe1LE6hNtY+OV72RfajtPtz02ETq
Tchj2WnZpAy6TWmGzYubMxR59hAghD6s8UcMhPUlUfm4knqIKuTwpAzQh9ZuOiGtAYodQDMG3VDP
AXIbRGGp3C62xFTZJUcVBpgyfzmSUQ5edimd8RlnHH9Pk4udeo6Jx6VRoZQZcbl2jcr5bgMSDvci
UhS8miBIVEVYge8GDVVHUw/f/b+DwGC7Bzv+N/fNCicBtDQl0/ZLICy1X9YuSxLP3g4Mlc1UMcLH
DjcYlR+AZBuuZPrQgDLpSh5FIA+zHZiqDTL21WZ51eI/FhLGfCwgzIzXr2Fk0lmZDgp/WtM691Co
dpAY6H++mA0/3fYaZL2Yejl8dYekOroDdJ4i1reHpVKQigwh9/tzggLkNEsTtAK9nyvmykMyhlH+
n21oIvBlBihAF0KFSbPt2Av7Mj0dByLmCUrEGIHRB4mH5+PZawvcFVhbH6GDbp/jKbTP1MNdy6t2
BSKrYOOqDmTzwCdR7Vz8l519OpXgQ0NgY02FmICUm1uEP/zVXGv5UJ1ZqAK64AL8JFGRRLehDLeI
B7onqAbhvwlVa1LdpkycaZXVgJDi1PTCLas42N2IjB5g/FBDjWvgDRPf3lWorD1S2iEKJLvMs6SG
SmOa+bffh0wFzW46fbAp/eGI+hkT3x4pT+pzh9rbXRuoXG4bgFYKZOivTAtJk5p0GtjZEfplgDqS
S2Tzbm0KQDvJJ/MhsrYaHQSf8dr87bqyCsWmr8BmSfUime8016xhx7kihIZ4FB3n8hEa4oB+nDWj
AVb9j7NeSzsBe7sCL+5q0iFuLxvVk4nkWjn5+Y1M1Mi8DLZm4/prGgKcJ5+o1xfZB1+yp7kNYSsw
Nfk6uUMf2fx56z8EfchphWx4YfygD3/52Gk4u+o/jVeDocd3kecKo+8xdBWv45izt7EEPJ8b/nSg
oQ+NKmjUTMmWhiyqIoCNBkRzgQZ5cw1TPPV9A/VwjMhjKhW0IqM7cyvEz6vke5YV6xxvqC9TV/Q7
nmXZEX/c6S1i2Rs5gAAFdzCrDO+OurkdOHKXJAslU6jhwGg6GU5bS0ZlUBJIJBEZ28AZ4kta5zFK
YRyACZdxHIGSvG7/pEnDKPFup+7jOKd1aZ6p9WC6K+A4wdPsTv0TqhGLdZxm2Y/J+sLwKPvTxwNt
lUclCCddgwNSHcavE3OAFMABZUsXtDTj7BKGRi7wbM1QFqKB1B3VeeFIFWeGu6cRNZwKu5axo+HZ
NIzNHpz3qBVaU+KHdTidN6GDS8R/80ZkW9x6PHiXvNGQhHwPAm0U23RGfWmj6XX8JWWOyoMOnE8S
LPd904s1ygctBMwqSK9oH9I3RzwCQoTimZl5dul1ij2YsnJt1kIeWz20rdzfMx6m4ElHPj7JXfcW
y/pOI4t9cRMr2KdCjHebO/GmsFnxZWiCq29w4y8VVIcpUP7XvEqGNYKkxi6EOjX2A99lAXrjw4BS
PTxCk2Q4BAiPrsrRRf0gGf0JxUcmjhOjjOADBSdvk7As2Lht2zwBRdo+lRbuCAqlbZLV29pAtkCn
Tj80rdgPZmRcCqtDNCv4XLD0MwQn0/e0STokXqp0h7dL8p5MyANPgNDcXNnITzGSmsChJ++aG/4s
Aedak1uWje2GBSieptk0HA4dN85uFjgbNiXPuJezC1gQ2QUAYEQhPIJrk4FnSXnQPuC2wCN1nif/
CMTQGS5LULwJocI1iUsoMkigZr2V3ECaZDh/Oja7147Fn7wcIOfAbNQVupn2H0WB2D4NXWV+HNLs
4mxq52UYR7bY4+Q4bYqhal4Kc+hRszCZR9M26pewR1Fv5HylOXAD1i+i5xFI43jp3TyJOFQS51sw
lHZvbmS3Z94B9ErDuDXC5156axolldu9JSWoCiZUpiHR1b0NdvL/mPuS7bh1Lctfucvj4ksQREPm
yvsGweg7RYQkS/KES5Zl9j3Yfn1tInQduq73sipnNaF5AJCSqQgQOGc3idtg0ll/VJ25KfBh+1W5
1WdmCSm9EGISC3CWhh0cnUCPBHET6QRgvgwY39nDInM8NQvg6HrQh0KU5QGpgNYNINc4120Ev/Bh
mA63kGem3GSWsdHteoTu/C0ENecFDroefJtxXz3idg89VkFLbTnWeHC/dejQSwuIeMKcrQeOVBWR
62c8O/phQ+eGGY1PaRCgLsm9dylg5Ifd2ncn9JGty/LmbojDbx0rH4bpJahV2Mh0lsdFBkvyIV/o
tlsHlK03mKWy/bWdkEWcdOYGuhrmbuQKqGN9eo3rgO4sIgCBHpNJmgNDpia/nEwjf7/k96u7EpRs
r0y2+hpm+slioni7eQ3pCYAcvtXA5CxjIDPWOvRRxG+9F7+m5dogRr5MaBN+i4W/jLog/wqpi2EL
4V/sq6b2nI8P/mCUx3AcVhWPzFPpAXxYShQXidGYJyMR5olDN2AzZDzG7vevNn2GnXIDA6uTvpII
hr1hTkDmiIu5qnxYHEfK3E6CK69YNyFxBg24ewuyd0sTcMU9hBv9XQFr2JUVx8U59SVxMzNr5wQ0
QFc/GCwPT3GVosIr4ThW0gbrlcHGK2+KYDeTzJ3JZmzUDmOp36YLaMKBk6MNyfQo3a/wZwIfOEjn
dsTUvEkt/9gkpNpVnucvUUHxv5YNexE1FT9EOWJFbVsvfeV8DE3CqoJfW4Ll2jSUe+ZLFRf13C5V
vVCTCFwykfFMEkBjJK0tuKxMh4a13ud41P16KKU8XQGAfKcH3i7RnddxvIfbehoFj47hvCdGm136
MTR3fYONke3E9Wtfq2XvyOIJkiD52nf6yXaVsZex+qb7Wws8StwLOlhhqx78yjvLZqxfR/gHuHE1
rqKMKxBvxjcBjctt0qf1WYtphjF9GzyBHFxVkRXjnY3keQhficjJ7K2Og4I8Uxq1c0h6buK6Cu5G
2Tbe3BnWYw0E8jUaFKCZQ5YqfDQxfeDtVB3yYfxKSexdVJ9l+xx+3K5BLfNY2+ObzoboA49TfEwp
Mlm3hEmYWGpeoICKBw/A/2QE7Gn3X32qJm84fYaZPt8Nxb0OiqJNNh23HlVusschMaAx39LwZ/ek
eFj/jBrys4STxVcUbAPMb4N9aBuebJUax1UFJ71z0OBpmXFIv3UtAHnTRWCArEfYUbzieeRu2fri
bHkBeHsZRfm2MGBWy+walCUbLPRR9dVJH+w2tHYZHLdzx2ucmW4D0ShE1rQsN3Vnf4yD9HsF7TRI
JNza9ODIS2H3O8r9rT0rOgKtcRPKC2VanXRHl5PvY1UAFgb9gA1vgVuOILh679QgLnCeTkJ9RJVz
VEkfm4rTWQFAL3YeQXoXlfFEJhuNNWAawV1axajuEOl9bRV7s1hOfo5uZufG16Axoc4OVWhkhOr6
PKoEYPAh3Rncr8+6nYrsUxM4ZwUKLdCm1mWGejDnTpvA9DGK6Z03HeLAGPYmEnwOz5mY6WGQOURi
T6CaqMfptushQdE4SLjA9xnXXgcnPMD/tGtXeQcmncNi7Inj7lg2LRLGAgw0qDCYmzwLL8ikfDTd
OisCT2oJKRF3tEoDYry/xpgtUuQEacJVw1MILHvxu35L8wY/q0zBNNVvcH2I4f0JdJgItzpsIRt5
ItSa6UhfVcLQYwUex+erihQyrgYSCNBaDu0VaOByVZhxtulRUJpJweuLPoyozLh5CWxFQxJ1beuq
dSQTetYDUFVPN3TEDChAMUzcdOCJq2jycUEyRO9RAdN5yoJJDG6SgPt0WkzygNdYVATcV+sF+r3j
JVUM+11JkregC10QBcDNI+o5wDoCr6bkRAM4F0EPrqBIlCtYj09hiDKci9c5c69fSu30mE5f2tJO
F0kGATaY0wNDob+4pu4uIsiD9pnlFr3ngcqV/SAN1pr4Y5vHQSTmER9384gMQrP0xIg96NR2HZuF
5FHa5cmuTXgcYqIABRMFtCKXpyIoBlRfKSSSf7XxuEhWleOfqT2qVYek8hNTEIVsZPDdAr/PZQFh
ByhIW0e/qCEKadXB98I2diWkdN1AKWdrlATbCVKHdx418B0bN1GbhAtMOCx24YYC9yPRQwULO+5L
miN36hXnagp0C+yzKihmx2DqlqRw4ShALtbPkbLhPbIgHhAHonuAcna4dPDlcj02pN3RlBnUgXOr
WSqjSze1MXTYG7CHMSQApxfURFai7cDfCJ+v2ZSQQzHE56DXXpUwkQENZqY3/J8x/iMXjwMoIyLJ
9mJKkI51ATpWpnq2p1BHSx3P2hZTJLHtLeZ6jB4d2VgWyvGV46uL9Awtyu1A22yjEvDEpIFtaFnl
C0J7qEVNYdmA5aPP9IEkPdZXuWpdKy7zo+lZ0PoeKxBwhT2skVHK5qbjW49wmPwcqgCyIrfeAPTv
RdQMr01btbNOWtbJDCN2SuPev+uhPHBrsqb2suT3SHT1a5XY4mAKK3gs02VJbPoYdnH4mKfLegpg
nzpe+vaxrrOdMGL7xEdFH0cjv0a0FfQx48mn6FefEVvxwwAWRA70VGUZX4uhkHeiQ/6FxP5T2wbN
1jZbJHqnzi6Pcoi9hGwJVvF32thiDpilcQan+41If/jGmTFloTr/oNtFGb/FrfO5fXTA+ut6p8NE
huLZ9NAyPzMuAJvPaUDo4+BLT0cgb2LnMvX9Gqn7pohi/fpIkALbj4O9antpusrGAsgHDu2ZrKtK
qeexyYZdATVgdPXDM1OxCdkDXgNXjxAFjzhun0ca9rs4i0fXT+LhmRrYstim76+s2sAGD64b4FcB
IbTT8YjPx66ACTWcKKb+T7GiwUOCtx+ce6oXK4zzw+1AgPf4FIIQ8aL8AJPo39uxowrxsoBXoX5h
IQHXgk08WsjP/fUSu7Xd3mJjD2FjmfUugx7IS+VMnhO0eu2g37howqbawqLeuA94/qCXXEHZ5S4R
IjlCwLoCwNsXM91BA+M7HGXJReC57ogHxr43reHgl76IPOukRmAKFVKVh67hHwcTlPtDVGFHCzrI
sEyqwoA/nz7qQfkuH3xyvUBfWllYAhl1e51S9bTb0jHa7/TpbYH0ad79dFrGDoYmQ/qxjLqN59CD
kYTBo8W3X9Kwaw95hEJXGrAIxCTir8spdPraB9sFOQvdK0K7Qbk1+KY7IzPKDmwgWBy52RjBS0zC
/WoqEehDqzUuxwpZ32zE7rND5XamezwFqycWRsFCh3mrJDCGBhhVjPRux9po7dM2uc/tLDiyjBxB
o0vuHVQF771YyVmI1+VGt/ExUPvRj7+hGDDndWBfOgfwxayFYYFROtaTSL1qKfG/WOkQVHwQVv0B
eA0WPUOzOISLiV3uQ+KshZk7d8QRRGJaacsFcIwwOJ4abwcwWh99g7J5GEGd3zIseQilkgAkhPb1
LMlGAuGbWM67ksNPQXfrgUkXPafQOHajdEz2NYT2do1P2RLM+vrCIQPqJpxHr1xYG8ly9tNL22VF
y/z7MFnJZmVPQIG2Wqgua8CJPsQWMTctb0839dIbGqWJcr7ujPan8PMsimc9gVt2W9uVOAIMEoGm
iXQbKMvt2RsnEM9YlHw7ivHcmFgS5b6TrMtxhD7AxGbxMJHFZsLuNJHFcJx6NQwQZb1RXcwctmf4
7e+CiQyjR2RW6rlXOYdf11/vxmi9+q1XRgIEPhTJ3BuM1zBRFMtTq1pqCO+1Y+Ttwe+LxQ3aq89K
SMxcx+rQCBq1BvaideEPBvoMVouzsAvJvUAa/9SZ7cZuol3H8uJrI8d67flJsOpsjz3bjnTLXvBX
4atmjnWHvx8hIXv2ZVXNIEHkLwUydPN6yk7pjJQ+2Gm0Ccqg3dxSV2oSFdCduu0WTmMTpDQ2tyY9
TN+yq8yfVYrtH0rZE6+jCGE9By8XOfMkKA4cRDA+Cxy/XNU8Jlj/TLETV9UdrFzZCj6c6hra03Dd
kRtptlbwMJrpNqkvCQeTYmMn/M+3sGOSbjCdfdcD9Q/Ud1C1oBukXZ9uN9XtmcWyLR/9++s9dVs7
RNCy6O6QFEm/BQWSFwAN/WgY1hEt9/g9V02/wjog2fTtkJ9R/3FmZhlWP4jamg0v35Cpa0C7y/id
Bb3SrQEFHXDJSPso0+qbP90MG7t9l47ls3dnLLV2iVYtGW27XCvkyG+qJ5+kt/UQzL8ZkDdIz80C
oKpnnQWRymusuwDlK91hdPi6TIZ7hf/DRarAO+Q91svSGMkLFJUS18hkeuD20N8HUBjV7QMFPCSo
U7aGApj5giVAbmZYglbirqqRNNfzezO9Ca6zvo4hTPMtDPBNu70irm+DPHbMXWva18uubSIXy4IT
b19U05rAMFpXa8ZpVTczl9BVmvNBsBLZJEe5gZHjuWlpuXGs+BaYk0ctKKfHe1kS7o0ArM0JX3Q7
3OwAdNtv4a2tr6IAeNHk0fZWEEF0U65qchJFnhyxlIQfnIRAC/5OWPz9OusG3xXg6O1/ay8Tmh/z
BOoIU6cenxSeb870KZcQZ3J4e+2oWG8sUiZMF1j2+Bh6fN9aCc3cuFQU2LmSrnpeOpdKmtjFJGR+
7S0gKzfPeVZjjkJvAt3cyyBBXURwbSl6tsjtKlgYr1rapZuKEfpwDXuI5V7F5X7r1mOkxWvQH5x8
0Rqw48b7fxdMorJQGJFHw7CBEjehDmVIYAx1Wzrp0+qz0E8a2CA5+EROV+jBukOHWW64EuIy+7i0
AJfRHY0RZfPIDi1QSHBn1iR3gxL2vihTAlRR8cbSzrz4DSOXmEBl1I6kXOnQDypxDsAxmvr0wQI6
ewkHmWQOoI55IQ60vNsAOrsBG6u9CqCRikJpOpW+dYs+eB7DBj6Qw6OPEpsJHUwCXSsvKtqd4WGd
p8/g7TgtBilMJB0oEru60Z7GXLXUbrEw6XeTFoCd6bINhe8P+HH5uoNl9QY+aYCyAA8MVx0UdW4H
3fZrWBAB38B6s1xAiW90SYMih1OTD/u0m5GabqtgSEUioAx0u3Ze0x5sOrSVFOuxte9v7aRQwJMD
gmOQ1IdW5jgcO9hUfu0BWTBJ5z3YkNi59MgXDlNzSsH4xBoJGmNTWIDWvbJ7u10YBaBRoWd0m2ri
F8NzZg+GKLsfaG0vWWKRedlX/L7LOuNOBHKlI7C++P3fxwcSDr96vO70K+FhleJcx+uLpvHxdH8d
3cbLMQ6XaZvD6mbKyGdOU/QzAAbfMJasdFvKCGQ8pl7GwDGYNRRgKogHmbOWUMS663YQHYhUH8vA
nG9VljEUgKLhI52n16mf4mtWAHxmiJZOQ3X/dck6AvITozAPPVQFXRmAavKNYBCH93nUBthR/T1W
XVBsMEtXM2UK9N/Ge22IBbZliLU1ZQdq0w8PPoMQ0BT1Cf5OsylZkzjgyOl0Qik8eUoicPzHFKKc
uk0PdlTaz0nfq4Vu623zkAOmd1IKr7fcfsQDys49UBZY7BlfG1ICq9rjg6hDMkDmOxGDB24peoOk
F5B164LtkDIAaAdVfCjMVxBDxLJ/f9ObT/X01/rAxzkQkfsNXazXeFMnT0uybz2arIBcRWa+jyDG
3tWQZZ/O9MEDLPra1mekX4VdcLh1/tux/2qI7eT9MmjiFAAZB2v3pgDZJST1ughNZLkgALnvSFYt
46IILg0DVit1suo5qGBb0iv6ziY2UJnCERkI5M1Y2+aKBTXdOp0NERkyvJStDRduKDlDOdGqH8Kq
fCR+HH6PFDzGrMwpT7nXlvskMqq57vCwcshJOrxYMHpY1pbIwW6J1O1Km5kEFovImlU1KbcGn+yb
iZ9+ywp1p6Rf+zAOeQRTFu45WfajpkQ91Y6I5oGX16eKKXPV9wbZYj8AJbnA2Pqpg4JilFHoCAdk
F3VgQ7IaBuB+qLpN4cNqqpjYamFMcOBWibcUuGy6TR+S+kFlmEfA90EZrlFniEr7iyocKqhhhViA
ZxCnWSDJ+1d86x+5ACJMxP2BdEDLSBOzSkm7Hm6YIlsxlLSeI1pchrz3zgU0kvGBtl90822UgvTj
M2XVxRgT7yzC4RhEJXmroJV3JyzinLh773mV/xVCSeWBOtjr6t2/idzAHMUZviGd1c0T0o071ZH3
APzPe+YNSLnUTr+KDKIeheGArxunb/9iQCrYZJRKkENHnm8/JDbYtx1SGVnrQfVgCnWH1Q1kn6TO
k0EimOJ5/bAgWMGDrUz4fdqm8gB9+Us9SnY/yozfi7I9WQSfx0IrRREYda1hihvA+caO6xm05ALg
x3BgZhTsaeXZEMTt2fy3Dh3qIXpwyxtAJXQMfY9861sAjJYCaskg1fQyDpZOl2UPCnX0nU+Rx4tj
mT6UImX3kenqPt2SRhQq306U7HWbQYJhQdMqQIkP42+XX+82COt+hN2F1aQPZtS092G0wLox3rdB
vYS02LBJpw09PmzxXrfrEJAETLlpD4Yw+DftrJyyen1N2znmycaFPQ/bmwZw59ceOaUEr3FtW2eA
xMq1btPXDTpNKKeMoY4TJw+3HKhufRvdFPSTEB5sG+bFmAEMVhoeJPwKINSpl6MiECTnQQG92WCb
+MPKIF/Xdm+SNMrNBgBZfAbQ0hh65tIPzOpxtOJXAxipH0Vd75D+bJ9FX6YLSGZVe9QbFaQGopMn
sOEcmQkwahmrF2i9JdBgeeHEidZDgcqZDsM6WEbI6n1ta8UATAV/LZqGQR3zuQtlAvDhwA82V76r
x4NmSie/tfFogE52BtL/h26vCriNRjQjS9OMsNnPesBk6rHdwOvi44xPbZBHbDdQBfy/9fJpnL4L
4eyQlBQiLVM+q87giRFFPZTzfmXBwJIPINN2i7vvChzMvW5pIgB9MlH4+1Tl1swpEnXKpWI77GrE
PIpF8/1FSq/+rkhqz7HToViK5kDlJiCT625WOwCnVsYjRC7tVUIVYNqjQqIysnfZoO4G5MhP+sCD
lJ3suJybUhXI1//Vjm+ZheVqF6xvbUghl9B9bZnbVvRQJMOLpvUlif8U5YKfKWqKd45hQkV3ovU5
XVOARN7SbdqO/CmhL7qZpbVcJ1R0Cx1OV6cyEWfswqq7Esz9T1dL/P5bp+yqfUzHF16Y9WMi2yXQ
2uVLX0SwTIhbujQSp3jpMrWDOIIPmWoGvHvlQ39iao9qU7nSQuVaXw5qM1K1uLyM7ObT5cDR7yC8
4D+MZo1VMRIHuSGhWULiVTxY/otdOTuWcHJfp7Q4ZmEJRvLU3jZWPq8tr98asmPP9Xfdmsoh3TpI
AMx1GHoSFACntI4jPtdQUoGmmM5owlHTPkTFAElePGoXaxb7kA7j6pbL1CMqSVZ8HMB4MNmszO0C
OpH0JKAUtAO250mWbCJDRG2xs1n1VGesOme8rs66yUNTOTWNsvBmYPwAxtSAnCC7Id85PACLQZ8m
o4dJ26xfPrXpgZ/i66lu5Wlc2a49yHzH63GWMxAqnFHQt6CZk24I3yKrtN0QFfejD3mkvZeCEEDq
lL/UJgT1m4q+5Z4cZg6KfmeRKgWgUB2sQL4yHpRwYfNVASzMozPQcj52gIATJYnirylEFIfQ588x
QT4nQiEPAI1g1Thm+khJeIEiXvHdsaF47wXOcMryUuxiARlK3YFPSwDg7avskwpss4k/hDXqOVJ4
CnpAEtMXyaR9j1+k2oT4Ui6jujWeldlc75B6tXC9Nh0OcICGgKxXVuDEVkeJmXcFGD6I8xwWZ6uh
QFFRpEUCX5kp5j7Khdd4QBV1ZU3xdRUIfzMA0nsw85rSBn/LG8e7jqTJHbhTJlaQKCPcOgCVSO4i
rzFnVdJ+dLC4GO+SqeO3K3SH70l0FJUJATpUHvSt7FCZ8wqaE5uEmo+DYYgXExj6OVRvkJBC0eaJ
AWVjhY18abqiWkVdHq7C1JYv7YCcIKzbvlYQSN5WyiFz3c7K/rlQnn+pyyw5gnwgZlUxgJdmGN2a
WMxYg/A2uJ1dmg+GdOiBefGLjjzF+3sCONTUpQ+F5ezx+MmdoSzzIYPo/iyPHLiC4SW5aag9TLNj
fzBb6eyEDYj7FF31JkEZgCEVeA3X8O/jGDe6AyxOn+phVMe+C9k6nHgqBGSeZxMf4Vlatd2eTiHK
YJ5yIDMBr1aQ+z0grKdmQCzqBVJV5VqHfWefAyGrJVza2lWqmTQa0w/FVRdb927XpmaXr8Ic9EMB
zVGgz7DV8IpdRoAHIkjPXTpwryD/L/MDtubmBltptm5Krz5iDi4WQG8mD1zAD1ZYo/etjoyDdABN
nlXDKimK+pQMSIGCAghiZOtVp9Sxi31XxPV8tIbwuyck1jfh+GLY5sfa268j6zQ9hcEHXyoPTKBD
8FxuBz8qh33Bgb/LezzfvgehXiT49E6nwrLx0euSCkXnTM1M2hhnRXu28RwwSB0AC56oAArdrqzv
EVR+U6BpoJrOHhqo8y8oPBb2leGn+4aOziIKUvngJHk26yfx2J89ZJTfnSrIZ9QQ2NkHAGD1hfE1
8T3jK7h/7TZP8CHSIZxroGXYRdZSh7HVQPs9bMol8iaJS0nSLQzHDl8iw35Ny8g7Ra0znmSU/bAo
i14ipcqFRI5tjbcGQlSJZJtGTxQfZPjaj8zVVztdYc+gEtYdGpk1D738GK8qS636IiZLfblJkrsS
L537rKsoRFNQNBOXAQnHS9C27NLCWMZoa7HXUennoMmMEInWodFgRG8zGy+sNtjoq/pOQs+c2ZgW
/roH1uvO3FCQOB9qya437+HWUKXlkgYBpOLY+ByN3fCNhBl3hcjbPRQEySX5q32Y2u1f7dN4z/aG
bz3Q7m6vho/xDb7JCbyRtlisV/O+VfAlYzY0t63O+BrhLeIGnAW7bPqbwJ3vgrL/eGqqcvhaYMU1
teYQSbobPPv6d+uH9mhm+A5zqMc8NTaJQUCjwAAQc/iaRdBgpdYTNStvHzUhCElTGBYesF/QzIHz
N8LKAR3g31zUWN6k54xb64t4I3K8RYp/dRFKHuLeM+U6swdj1fIA+ldRaty1pW+5HV6A3wpJl2Ef
Ne9QPn0smj59aqIQogtxnBzSPBx3UcKiZR3T8NHpy3BmodD/HlvJrCkMY8GzACUSQ3KoV+PAVSv2
AHeBlAaKiTvQROwdvyrLue4mU2wQCSg/AHcho2LpIL91GasOfFIAPL+zoV8QwE6gaBsfKyARXyoD
1lRN2vWngmfJ2rJ4D4x9bR67vKMzx4vOdpJVd6m0/A0U7c11jkzqHZSxg3lQCPocm7CSIkP9szNR
4JVp/jZEuNCjtLlHiQszBJLIM7OBFtFQ+3bgyqR3R8xNMKGawlhCA69sYG7RtWdOq/wM3T/Cm3MY
J+3ZggnrKfN8bL2maGqPCOx0rFJhkSbWjNjVA5h61UPN1BriMeXp2jQC320A0rXRnYENfz6ArORc
9zKZYSNJ/J+6U4D38vBDd8CstcIN0p2nvA1URNXXwMy6dW1EctJ2gclRV4MNocbXDL62UAgxvS02
FuzCsCPW7c6Ywt2g9xPgFVm8AcgCyj2qf7jmmwhhZJeS8SMsVHsNr9mqwEalbhrMbajb9F03t7jn
bRMymPuIKmcR0964VwIrEVaa4OmndC4sCCYWDr5orKq+OTacI8wgf4f9dD6rbeycA2ZB4sI0n4zW
sC4T1WWv2/OmGL4NjXhyMsaXsu7S+ZA42PxE4lsD7wbYlXkx9vyts+zgYrLD8reC8Du+RBaxh3tH
+WzGDEIvfURg9545UPCmqt2Z0PoCqWQ6VZPc8pCCXq4So5m1ufeia1a3EtYnjLbuiQlRcxBWG1eH
t9G/Vch0mE6DLRp9HvypwkbrErqTUe1qtpsmtBUtVJWnCjqS4kZtzHvwHq/8N93t510DT/aJ+pZN
Y+xpTGemMBwWfewiK2ONsyAQzkEfSgVvYCOW/QJ7a+8QkQrd+rQxZb2BYPbpU9v1VLHugqx8vPn9
ZljQMtAcMt/V906KoTu00cKY9PstCO3AWbV816L9+jAqOLlXdgAig+VcBf51e2mHizyMsuNtaBfA
yqfIIrHRN9MXpBayuTLhxVK30ZohiZpCSh78fgHu4/QI8KXysA7CTlNapfNBGtQ9LDHGcH7r/3QR
lJi5m9s1AzewsbC+rr1dQYL0xBzGZ6CWtN+FWRwsqF58NQQKLwNkstasaqxHXsQnPUCB1jmzMXGf
vCyFcI3tGfO6/embNV1QK7aXfUVR5osIDJ7FuCUAqW11yANmu6YT/SzKIZ4VYWQ99iSLDzr08JV5
MPsz0j6gysJaa26GWfAy+l49gyKUOEqrgwJjaB49cMZeuqoQS0VJutJh3HaokmDlQzzYk14fLrxQ
/Divr49aP1aWgSyF7Ji3CceIT3oZNnNHZzIh0jF+d25Cq68fTPCWMz+BbYUnXRGbwPRPbfpgyjK5
86N4WAa9481uHfoKLG3jLXagF93uqYzPmiobli12PEfB+RbEEXPbT5Fu0mdjCqeiNJ/rIEx7dQyR
OD3qsEsjY1OgHqTbryN+deLJ0CV8FCHl/qtNn+nBmOviuZNBWP7Wps+SGnauBn6ROawBspmAOOtK
IymJB2njGdJygGHKbOYIJzxo8OW1A4xVukH58TyRKvlc9+A28YKzCJBaB5onX/74j3/+13+89f/p
v+enHKX1PKv/+V+I3/JiqKBGon4L//kA0fo81df8GvP3K/65es+Pr+l7/d8OOoRvVV7nP9Xvo6bf
5ted8dM/frv5q3r9W7DIVKiGc/NeDZf3ukmU/i3w/5hG/r92/vGu7/IwFO9/fnnLmwyeGpd3P8yz
Lx9dmx9/fgFjmgjp2PppXR/W9EM+Rkz/1z+/7F8LFbwm//qy99da/fnFJv+gnFLBHaBGJJe2+eWP
7n3qkc4/HAvuqtKGPCL+MZ0vf2R5pYI/v1jkH7YtGXOoYJwKS8gvf9R589HFodRnQn2TooKH9/mX
v57B3/6Wt7/tH1mTnnLYx9f4T3Hx5Q9Ui6e/+fSfBJuHScaFY+InFG+vlzDzp2H/q3awumvL0lhR
0yxhwFEAymLH2ywON8COQta1D146IKuNCDZCg/liCqfBdH/BOgjVr2KjatRZwugN8uuli3wMOGr+
rk57rJYgeWjTbyG7t1qUaqLmTCtsu1szBfpmfDAoYG9jh/d7lAH2CndAAk13pgqBWlNYu+B6Qt/L
3/TIbeQohy8d5RybDkUFR8bYfWUtSqQZJuMBVeegrbaQFNiPBVQ5TGxGxuSng98YEsp7Dzt10CGh
eROM0AZ5oDUITJbpxa6wgd6Em7mK2ktWtRffREGlFm+9Yi8DCd8bJ9gNtCnB16JPUQuSakXmjbK/
J6WBBOIAqQevlyvSyDtIxszrsnXzIrjvsRnBikLMapgo1qmE1aOsLnkCXTu/w/ecV++gdF+KodzW
Mom3nR/aqG4D9hiXIwSy4Zo2CwPA6PwMaCkaiOUAaSr4HBczECeBegr9H2EIq8KywJLdAJ8MBuzG
HEniGYXycJaO6ZYneJW1Qp3tESYDsTg6BqDcIrZWWPQGj7Ezuk7ovFQe7xYeYLAJsihABNsLIMAB
fbSRfR+GQa1zASrCAEHmnqgHOapuaTm0VW7h5xYoJmO9CgEe2gdchesSJlOkhV3t4DTt3ehX/Edv
lyicWW9BX9pr6jBrbvoSEoyWsXY8z8Jk2LlJQU5OXRluQQH0hQ17hcxWCZTf9GxyD6wcFttJMFOx
+AkxByCTBuf4P5/b/u2c9HlK+jcz4P+P0xa+yJje/82ENXsNqtfw7/McLrhOVRyzDuUMEhL4BxOM
9WuqQo8lpc0czF82l4zSX1MVFf+wLNOUthBAsWPpav2aqij/B8fcIjBV4cggWvU/mao4fsanmUpC
JogxE+qIzMauTBITP+jzjEXqllhxA7Sd2UHhkKeQDXNeB5Ef4VtpAQQlXIDQ2hl2ANgiQkqlf+6i
6C2q+Ar6ik9JtrODLp6lJNtESfpKSBXOGOx3hNkewAbZyuEenp1QPDIgeNbLY1lm6wRFzWTIVxVj
WMyFG03sTk6Rz88ZQC8qrQ+UeqcUZoNY+a4ama4lhxIuKi0WA5ZxNFCOVBm+ZdFPaJAuYp+7o5cu
GiRshJkWM0746tPf82OG/zyj83/1lDiRoJ5KBuUY8ven5IRJ53mpKOesjs9Zn+2tsUYhyWCz//7n
WNONbi+O/83eeWzJjWTh+YnQBxFAwGyBRLryhlVFbnBYNPDe4+n1ITkjkZwetqSVFlo0myYrEQh/
7/3Nj+GQnFGkKMnduO5vB8g4QysNl6TdaenHNpLBlN/Haxw0G/bAlwJqnDXv7fZ7b4Xegp9E0ky3
VYuRbbP0YP3yj1H4HjIY2kpmehz9VnuNuxzoY3Ztmu+V21EWC6qo8jIRUpYdH8b6H15BMJ//4xVM
qAEcynS0LjmAf55RLf4xRVcZDTzp6iYjxS3cx2GNbiHUfSssMHCu85yBLh8svA6r9OrPPWj+7eNt
WxgsKo578dtQTSn0Spu63a6pon1opt9t9z2R1RdrGU4Er6UHJ8Pw2xYmgpHEQe0WJRQXjJOiVVx1
GTn5NpVnVKfbyF9F+rGz0JpyMOvqqOcIgaXvwMHaJa81a0Saq58bLq40h7oapF+Od1Z74+AbtIGT
55hwQDRL7jWc/TC59GPTDneGZp6WGLmqVnRF8OfXx+rjP7sfhJm9bRvKUSzpX7t/6CFLplR1dsXK
KBsoUGVjOUNNmGq4YvGjk7oHAT3Hl8Up1dDvd6Gtmrkee1JEu1IZ1DvDkTJ09zlHmrPRsxdy909t
VB4sYu2iqm/c9C5cWlghOro/o+UgzLKJzQnQCcRaiMeSzb2zVYFnF4KLSeaHs4vyjfOSyvwoa3fv
1OUKrR/ZbdGfRn2809dSerFVaN5spvd6m19zW1hJA4/1bhGnXrQvKlI3qMFe15qu+0Pc+EXiIh+R
mDfm6D4kj3DnOi9PZBxkdgX8vgLGOFWeBrxmdMOg1MhEuI9THR4hCb3Ns7zjytMGOCs/YKL8uCnO
qPVpQAgFiur9NEYnLZEBQY2nkJ7fwNg2HGmvw5tdI3RUZIaxYdhJA4hfcz1mD6kb3rBx7rHhOfU8
tS1g9CmUnY0DFRBcpIV7N4R0jg2QkXrTM85R3mq2d32b72yQoBBYdwh1nMymOJtC8xA6/8hV4HqJ
mifXbPacIA8YFN8mQ3Vrwt1YypGypcm7xjfJQk1clM9xg9nWOH8fOwY1tD5iBPpcNtGhMbYZSkZ5
0ILQhQs3iiCyMUQv7fPcaftYc1/LHCb81GNnl1/FpX7FebFvSXWQ8t7ZY33o4PvjCgP4O80/mcpd
PTOS5zaz39r1GpdO0z3HMK3XIQ+cakWfrGtODtq0aWQ8LHH6ETW2KxMhHBS5dsyQQx9OiAXeSxI6
81xcIwJyPUfoaZrjzRrCZEXJ2p+1OfeKZXrNJqQFLT27M7kXpkjc7XKDf0Kr7Gjn4f1axUD11MGB
E9pi923EzQFFT6y1tHM9KQjZmHSYzaFQTyMOoFQBAKU+zvK9aR+J3q5GnNgbQ51Ci+JcFwYISm3f
fW6HNxGyoEkEapkvDZxNmrLZTWOsAgPn9zgGYxe69zlS8dgqXY2TfBja/NNsf7Nj524t0u+aAZct
nVxSk9U7EohPmmwgb6c7EN4lljoukk/NXkFU08bz0LzYHcbTgsaDZNwg5Yt5b+CxsHQkVRv3HlzY
SRnGwRhSUJxkFzX3XqxsNCgwn1GM3MOSuK7N7sZou3vZLA+dnE7IHH2wmW7IOhFR1/gxr8ZjR3jj
oeQJqlq2xyZNr3Ot+Jgv9vOEAtZBo4zthy4adAUHNpDFwdddpKlK/a13c3On4Bl6bm9DoMV2HTaf
8jVbg98yIbPlEGZMeeobpZ565mS0XqtVi9+NFEho2B49/CqA5AdgLnHHXWWHZx0zQ4nakhc5YB6W
AbPwYZeWjF+Bn25aH3KOvxBT5DNPP2kuxFGD/+p228iBFztV6tW6c8ondUQq7wR+Y2/LOvGKEhVz
HcJfYuVB6hWSo0mp63gyUAg1H9FnIM1vwLCKgmaersPN8l1Lio92pPD36fPrUSVBWlt3gGV79YDx
bNA11SE3EbrOFgfvmrL7snEUUWt8AeARJBUHb53fpkl/XtLm5IKfSsXoh4ok+jL5yVQwM9vqOMbm
5XoDvenU4zhXutapcIeb0CYLaBjNqR+rI4T12htCkK8oXUr7LUrZNmd30xMkelNroPXD2Y21YB3T
ZwtsRA7syduUu9JzRT8jb2k+xOV6pU1gMcwnRAc9sTjnKRmg95iHfql3qTt81vLkeXTUGZkkj0W9
x9vsweaeV9fDa9mYx1LPgr4QgTQfbXNfwBL2NGNOgtJGBzavui/2WtUUg82DoyMcYlsnwmWGxTpV
kkWiao4bVotVj7sufbfTNyNVt4OlQAd37HfyMFoUhNifJpQ3tIR9bRLegOq+y5qkYBcYVZegE7Ww
IU3Xhandu0nXbqZ/1wW0HtDkpz6unmrqvelLVTJIcXOyVXUUEdVvPmi8lAWr/1Xo5bGOwyA1IQQa
y12dBp0G4M8izYbwSYZAu/lhtYs3oNrHJqwIrhClmdePi3myBl4v5MZrxYpLVn+2IBw5fb/Pxgrp
T52Z1Qe19eY6T5XRB53akKjvPZL8YGeJkwcvp4KADPqhKMOzBoxhZacZdEUS+7Xs+p1o3qExfjTQ
M2/D+smY64+JVh31SXsyk/JwMFjucYgKj2wZJwW11s7t/cAQbD2Ms9Ku16sDONc9945rY6iOaaMF
WBkGOECDrX1VJXtFwk3RatVtNqTPUZ2SaUV8Dm+GJMErKMMRVXhLq3YoPXjbCEVG8XH7s1rLa8QZ
oXhUhO4y+ZZ38sGKynupXEzsxzvp2hhelB/NKvawRfNQDleDeRLGHEjY0tJgsar1Ju2c0huH3PLy
HFhyPwzwcMP4awwqEkWkD9MQbWSvaxmN59Vw7rXEejRC5VVSAfPOdpGIP1PvfMdKADOtwm+2rSHO
zaMj5yCmk93YRuYxnagjxIfylRs3iJQSmZw8yGcMW8RXnBX3VSueohU5A2e+S6P+0UghLcwswQZ5
NmB7qvrssMaBnHwAh0VeUe0SOlP2E9bc7bnsv7SrOHI4sPUPfmL6qvqeJfpdFlWnDpQnewN7Yxcg
/46Yod/NL1VanopBPix6t1ddc8ytq2gyg64vXrX4kQL9SVXxXs5zkNTOUa3J++K6QTjNtRfFGp1Z
hRCde2+Y2M1A3kw5l9dooS7TFzuRtZHXUBoJasTUyOeQ5nHKqPCQ7Tn2ghuWzNrPkDe/Z9ZXXRf5
PjXtFy5KWI7lDWmKBS1TE0+gFElnTjprcG7C0WUNo9HQUfLOFqyStbI/hBGgxMnExcYcNb/I4AlW
EKLq0dmJHsytAIRct+Yb0h6fy8Z479EVhmoptJNtFA/zoB8r/YMjoZ1Y9qcElXcfm1gFf8n1RRvF
Z7kV/WPUeZp4LbmbcMZEeGvJFOHbuGXHHZbxa+SKvaO1JPzX/jh1vf8PN+nf79FUBmxXtxyF1J5h
kRH8JYxxc9L4Udu1uyHJvhVlv5eROph9dGXO1v7Pj9qCul+CPh7lCEfYhPyOrtQW0vyUNQyXiCsL
2o+7rn3nCPCdGD5AVZ8SPfcjEAR/fprxa3KSGFPpwrQMA+8xsUX9JGN/fhw5NCN2t1uMTnHQKwdz
7xRfiQiQtkE1aqg+iUThGpXcTKq4rjCHb5Pm4M7mvrKXI3G3ZtvHOALogk8kgn17J56P8eieJikR
sF+OVq4HeH0+qXE5Lq34kAv5oirspzRqo+SosPAqH4o8fLWRxM+rDD2I5h/i9b99RcdwLWlYgtzL
b4NXJ21v14JJDRfKYwOrupOxrDjV/9MsMX8fuq0vf3rQ1pCfhs4xIm2aQJTs7LnYTRaW1CzEP4/X
fwR0PGJLSzNDAKQ4l5TBT48g4VplSe7Uu5jrS7ipz8YZisjRmZjBy8X6VhgfFpTC//zUbRL8MieV
rkvTIJB0dFLl8rdERGzPzkqZuNltA+902c6swFfreBKUqZ/KgxmF/+dj9ssTf5uWFuocMonwr8Wy
+naZ5TntiusFWIpELfbPLyf/I0lweTvSXaTYdOFeguif+jSu4goEEM+qhLhb7HXeORa+wu29gSdv
kVkvyAgFojL2Wdv5U+ncDIntjc0B/78PI8R166AlOiJ6JHeL4RBJTLYm4x92hb+ZWrrkyihc2mnr
7vbvP7XRdjuBEgDL1B1eNRPjO0v+Qzf8x76z9QIkYRKJ/GeSSfzlCYPeIiMUV/R4st5LY/AW4Tym
xvO0fkme/tzjf/uorfZCakLHT/q3pJAWiXKQzQBeJN9X5WEKlZ+Jl7zNgjmcj39+1n8k67bX+l/P
Mn/LgJBnxU5jQmHGSdtDbEKU0ZfjmBr/0Ht/9xjDdYRLx0Ec20pQP4/PYoZ2i7JNs0siMvhVvu8A
jKss/4fH/M00ID/rks5nGiiOo18fk+kx2meKfM6Ijn/VEBquWfDnDrskeX9b7MJUhm44isoneaNf
nyHGpURUj4kAcPIzhE3K/8muJgrTXCoi+THD5zk2MpAsedDa030a1p/iSZz/r5phbbUzm1kpf3tV
3R2qKLJoxiLim6ZAa22FYR0+aO7yoBv954KzaFj0c5p/rWR/haj31QAg/s+t+JuN75fT8beND7Se
3cu+YNnF4nldjNtJm48oWXvu9+E4ZuGPYsmPSsH9j07+ObP8d8Nr6ducNHlr4/euB2wejdXccv3q
v5rzq0Bg9s/v808P+G3lKdHqxqx+PKBGLRJlgz8/QP7DE6zf1pvDS5E75QkCkNGIJtpYRjFVTep2
SlbXVoTGmxHdxJkWUeETgWVfmyE5be0dsTdEE8zUa/XluVuWt3n18dTt5u4NHtWdiPFksw9OtTz8
ucnCkczo32e8jegina4s4Vi/LV5Zq87SzJg2GyjStF1MrXG9njLqhBU7xQKQIChXc3N3IUxDZlGr
KjvQJuSybO7AIj+OprW3hXNt2YVfSnUbgi0uB3dvxI99Nj62XXWNbsSX1YIcb03JVRHbN63Udyqb
n7DGDBa3Pmy3ptqd7oWSd52B1o8hfc2DqNeSbopj5CgrblXLEej1Y9/yebTfB7citVF+mk1163Ya
IimkoVoShY2fc2EHlnMIp+pUhmtA9HdoWUbK6X2rKnfb10EVDGRkU4KeX8AP3irNPSyufq+M6nqU
+vO21laa1mdIfpbuTWHaN8JMb9pGvSjNfCm4r/UV44tX2jHyKIRfW7N+12XxDWrIJ5HXh8ZN9xFf
M5hy34hib2riDlMcNGrhjNr1NfPxMYzNWxQP8N6RO2VvHIL2U17oz07pHhxkX4DL3/R9Guj8e6t/
NYzFU2N2ADO7h4g2L1hhZZ1vRwLONBYqdvu5LdYAJV1wtNVpRbbYzCB6FdAftQJNr6syKT+N+fwA
2/kWx7E3zNVfw6j6jmzdG3Z4hVeAMyHYXQsvLqfPTuHAZAhJfZm4iZUYKgdTq93LgnwS/iqorAGZ
RNFjg930AC67b0aLPnHD9s9S0HzVVeh9Odckyb6uTv3a9+WxRDgmL5Kd1MK7wUw+TFb/Se+2RDxf
2le0rT4g4HyFVsKup15WJgR2mYaURr/EX9whQkXh0zL1u2mwdrZuzSRDetx7uuwcD9V4LIbICJbp
xTKabxDCH6rc0X6s9X8BQ/61Xf2GU/ntj/+laPtLXfd/r/r738At/w/WfxW75n+v/34C89L+Uv7d
Pv+j/GuYf3HDEjqRpOtIU254lB9IFUP+JTlsBXAU/k9dmD3q30gV9RcXPuXq/LNjKWmw5f4bqWL+
hTCJIDK91IUl145/16V/Gb7/glQRW5H5551QKkJcB0taoCZEhrb529k/JrHOfp2ufoOZQftMTDj6
68QUnzXqdFIPQmv6UIbpHVAyP67b1KuSIQWgWxheH6dv8PbeyjRKfeWKztMH7RYftvdwSt+50Ix+
0hvXGgo0O/Vul3Ww0TidNd0jvuSFevMk0+hhVvLopP39pFFxXk2KLHaNj4RWd3ckHeC/kJYraZUt
W3SAKWglfSP8uMPQ1a30K8i7CHDcTxbJ5zUucGGtW1+bISdQfel2ZsyPAqF3dllBfCZLHmIV2dm1
umeOnRFzcoSnc13qXt+6z8XcpB4DRiIbjVDPwTR44ktCHhtn5UE148d0DJ8t6K/UEwJsnN8lCHpe
ZiF5IVCoT8MQsjB/xSgieByND4nTLh7BDX1ktiUdtT5emrZMJj0WIjMJ2P+4fVU3td0uFeTdAZ+R
m6cDkRtB48Vc9ouxHDC2+J7abXTYNNu2F0sLegE54ld73OSSh7YPXKgaFqqoJNXNJx3SMu4KGEmS
GQx1TDOUQy92WoWDK1noSHfhg+dswJInKxF9U7j7eZf2O+1EWQcYUaIl75d+0a2BhDsH4OTQ8mLs
H5ArPs4hQwajoQ90sz7PEpkW8aamhFIExgLHwX6z6EktNQOT7IEzNlBa9GwmATb6uLQ226kxYFE8
0udOmHuzKrEekqcBQY9grmtnZ5FUpnSW77J4IcXU4IGGIfqjCf14bOs1aFW+7ufl1m6k2F9GQm9o
oO0QoGVW+6bHfeZFEVUIKac9smitpzvG80ICyJtH+6prZXkYc4wDtVk7dKZLLn+pHnMxlgfMgSpK
go9AGQ9aSttrG+KCcN1PkTaT3sYUQ2tKCvBTa+wcAReS0i9aRkwAHYkMvVj9zIxjALvb7G3g81jF
ypgt7TfQpztHs25Bi+cmleR5Rf6R4hpOE7nxYxH0oX4VQRBOTSoCs1SsAosliOQ09T3tqhW0JXPV
g22uD2XYOxTWOukNZM10TNF3mLUmAKpBLzXqUx5HwPKhvOgCtTf3UDT9blurSNHdFrAlNeQVtj+T
kIPzMa7XYhgOsKZdf00ZhLDQnlGhegdcv2Xgr8BDnMo0fO4K6xlr4ycSmWfIHrDlaaC+FH5uglmL
hcEctlYKaMK2PH2svHEyZy8JeaE8ZhMJTyj6f45AJ3u5lr3rq/VcLvwksvSgDKkS5cMYDH1LzXyZ
iNMFPBqaQ/XpdlifO5vafJy5iV9uK7dXB8PCKynf1vrqjaAs0EFynx0dzRKJhi0jwG5gIV7BX0Ql
yxpQhLFB5W+tLp98txsMsqklpbX0e6skFKcm/65Lav5FMd8Ja+52l92oM/oPxTg8d4hz+Fmlfyv6
+FEY6JlKl52ySLpu15nM2bIPJokoHMs4bNJ3EXPPsA09op7cXMVD6cM4vU0s9lQ90r9pyn4rttev
BWZ+KfpEzTB8K63e9QEnvKKnd3PZHfHS6i6TB4hR53UtS2Ubuwr9eR/tckryFSZTifs4JhZ7XKK9
Qs56U0beHwCoG+elrWB1sbWVaoUxawrf7jWs00WBUkhygOckD27Sl4GIuldjMOKdtmg19abooxUN
FC850IKClLSt1vk2g/JidG8YHwBnhF59MpR7bmdlXKkf093pLZdSTUby0NU8PEDvkeB0D4m2FICD
rbOUbHBwwX/saqwq0uWLl5TSICv8nIDZxMVnbv1Yb65aRDIjSNYeEjjdbm6f59F6JQ8Zz7xOZ6Gs
rtmHIZejL5vog0zNA2NEICv55zSxbpch/Qo7xhtsKqvDcLwMZx2t9WGsIgp3mXnuCmevt86VRBT+
uB0LWGejU1/PDksc2+Mc2eEoT99/bOrbokabGnll+He8g7v162VXZE+5ld3LbJq322bgzLS6mWnZ
pekovxlprXyDkqQncuoWbcTI65p4Qgvty4rGAMLzNSLdwE/QskDWxxtiw2GHHPoABf+nxrbQsg4D
zWC66w7t6Gisg/UpiVavk/ZnY0iQ+GEqLdtWMCuv5zjwGsN9RmT62Qgryl1pdYuSF7dfEb+Lakmo
Y1ScE+n79hFK3e+XpWWG06sVg6NM4jtdv98+nHY81tyOuXK0Tl2kno3JooSU2IlvMBuNPEP4o+Gv
8KNmPRr8USu/GZFkJo328+V7B4oNXlbkT/pw0Cv9UWxbt5D8EMljIB2UhccMD+smVSjpqc6jjHpr
TeJLg2XXLPnw1kw4KZ61QsFigMu5uCoM66M1FjAL2KJc3bhtu+V50Soq0s7z9vpr7dwC4H0WFIYt
0V13cbsbt2Pt0ii03RhvTiQudVgPD0/b686oulPO4+WUFlT2CM0N948uTT5YI6+XOxxolwbhUhoo
qrTc9hGupRGXd5wqXnTTKg1zjA/ctsS5kjMhXrHW1JZXkW2vsv3SZ9OedOuTlRsJhO/lS9ViDmaC
2oycz4jzl2DvKhNNmoRSpXVbsP0dOPmuC6x1Bvm5n2vXh6FKjCT05xqynb9sU0OM8sNkg7w22Chh
ojJGIJ0MWHDGXASXYdo6RKOc6ckYjOzCua5r+ib2xLzN+nNoAWXoWH7cQyhxT9aurcKva0m3JG6L
iRqudGZiPBRz9QY5nnr8dpChvHWDnOz9ZfCG1oDdgZ5r3dKKS1/naoQ1aaO7ydAsYLkDYIRBtUYI
CI8cRY3DjQSi+dWlLeiD8ZW6+e7qbCSMUGjSlu0Mu7SjTgrUnnQVcLFmKW3vPer1eXXb0wiJTJVm
FPTG1kF1eTfjq3H53JzzN5o19QHaQkg/OtX1AsqcmybfrQ3yRa+aGycJkUEERtWaYF8i6VU1rcti
PnJ5tcsb4yPHJVaN56TUBYuN7zVBGNvreHNZ3MY2sZHu9ap5+loXLPfO4hKafre28Z2VKA/2tmB+
/G5pXV9SLiu0tvDV3He7Orph5727fFe2PavTyg4sDJ3ZdN2LGbvHy3s4cfqMXcLd5TBP7PBZtAMK
t1xPmomMxdbVnTa5vqrn3dSblT8qRrHd9qaaS1AAPvBZy6onV7evw0H7fnkgYgzXIFnv18sStQaK
jJP04034cbYCO8ExouruMt39lrXDGzaVOHKNRoR++QpggMYWQE13qv0CogIHzG13uMz6SMrjiEzU
VNEVY7Fqnl4jZM8PcGGmA9PhpC3q3TCpK14acvngpdPtrYvqWBlBPtxWJvrE28nP/OTmttRvkVSH
AU75vo+Rg1q4mmtZdrDsMTpY20XKZS/B9JJR6IvPRvQKTxSMF3votu3VtXalm8lj2pScvkv+ng6c
0mZcUi+XQMsqrvzgLm8kLiOWSrzQNcJzRmHVy9xN7cJNYygovXYcctzAyKBcJYhM9nVhnlS7+qol
7WCMawFXfUXK1SRLreN+7jj14bJqQxePazNpz4jrB1ldAJ1fAOmGMmNWLLe9E7EbQ1/8MXMvYZm1
drBt0ODcLkOpyy/RhFRUVSFLBDVvJ3Ld/TEKoh6fowGVYZZzt8VBUQQcKNWnY1QPJzTnHHz3en6+
eLz882W9rmH5VDglrkdLe6oxtAaiRKBmIwPNbYwtMtacs2ivtt+u2ylQFQxiZWEnPL6jL+Dsli2+
K0Z12nYukeavbtUfx4LU9qL8y1x2MuXnMkMYEGPpJPwKUp9OnyMunvxE7zxvN7/tdFm2uGOueIpL
s5kvu+IebMaIqAK9f9kNeicmo1hFH5BmxddYaqSv0z7IZopYuZps+L8J+cYqQujQdaBccbjq5LE8
xP3uwopgoWnIdVVmGu/QhXaO9YgfjdwcjooocFZ2/TkKP9dpz540pSD/hTw3gGF2iP98X130t0lp
JhOzPkFSedcO94k2urt/X3S3V7Lb9QMKhxKwJj+XhtuWMECwoA6vaz/uxfHCnL6MZptxxgxLeZXP
UaBiIvQBHkfsBjExWpsz3tsWbhNUqL5y/e03qUret/9HNjfxDQLUOJh/VczkcAFKJqznQTi3FvCZ
y/SOY+7EGizq1hXcpm5sM/xwWSoIXXD6OdmL5mImlMbv4Xbp2L4Z6vr7NjDmdhFCWIfjvCTUYGlx
tUbRqBVXAlVPLR1qT4vM+/+5yPLupZpLIAlbZi+62a4E2Ou4ENOsK4OmIoxq+8PIbX+S7CUSY9sE
II7XmxFRPnf+S1QqQ5A/LFlCFmQ7YwCG/AE18q9gy3tWrX4FMr/3E2k/TtlyfznAt49oEY0Tk4KW
FxJzbFmNqZ75xX2wO+05B30xEDpsO0GDnQumHmRyy9zx1vk1ibvLMy8v+ONHSZf0SZOzPI0NZlVa
8nZrlZwrB6yWuUc9HZLlFlvVDuvKDXPlqfR2nB7cLSTePsuZvO5Hxz5pBje4duJjZWUunkOrcOsg
QN/uGdvFc/6o1uHT5ftDNkBKmMA9/XlsEk9v6Kof8UQsj0sCylMPETTQ4hke/sFpx9dqm6/xxK7W
omwiG3HEhq09ySnB5tHEqZnVbOW0m4zRdRVr11V17kdCzdZA7hDiOILiW77DtvQPqrkT20Vh6+k1
M5KdIadH/J82Guu2Tj0HQXavQxR84VS8BMAdZB9SNw+Xe7LVsann4NYCixtnohlfxuQaFfsSNBzD
uP2H5pBNkqllZlyi32ZZjlqEXC8aDTtNsK5QE0L1hFRFFOHzkmxraMkWMkDpcoXy0Z2yS9Q1pwjP
eZ2ujM3svE3cgqC7rB+bntt0Ss8iqHprz5TXB8agNdpHZ+4P22tsgVuBD4IX1qRkLsH9lhRp3CTg
9b6uYCv3l4l/SZxcQrefEor/Stz9XCb6rSoFOAoYCnbgwtWBiriXGsxPxeApiYU5x65iMxM3o2l+
lw45c28uzC8ZJWvK+D9qgv8/0/sPBEUpYcD891TvEx4T35L1Z27i5Sd+JHuF/pfpUj10DccAC2yb
wEF+JHvVXxS+wUST7AVKJOX2L/9K9pr2X4B+jK2UzA+RIiZD+69kr6k27hCJY4diKCgtKvT/B8le
iWLgr8lecsYgmXSaQUDv8H2/leoMDLkasZ1f65j5Cr9yz0E2BVwfv8P753bV3vu+lQjphQLRjJEb
mxlbsGsIVUfwgSaku2q9bUJJBqdshS9I3sKmnW5s+Zj2oNwVUmetEjZuKzExg+58ddL5hQUSExk8
LaMVHufqS7w2elCOQA6MXr514wrIqEbEKq3QnZ0XCH81IP5cX1F4zycAkttVR7aWezAdxaWxGI7K
HNabIVr3lLOzncpN+yBacnFtQVZuu0wUJeq2ySxnINIScUMclOtSu8cYUx1XgQSl0ywopiT9VdcU
5AsgBEci2+M1rO3UEqJD14AhmDSgjEIWH8qxG89NlzpeueQIXbBdaM2I9mwctd4VRxMnTNoP+zUq
3sn332GfNh8iay5382qiLCK/1U2YB/EwKMTjnwerwEI4G8HDAqqRyFx7Vp5+G83xS5HhwZiYH7Xs
Wlg9DhqdreOsgQuSZSVPk3C0oCaHtjPRjgVnxU7OZeRckzsbmho84ji9zZZWH9pwOeH0jSIxYmY9
zq77NZfc+Nt83wwkJdLmYxxRWLPo9K5ZMNLO+t0yWTFX1OSMsr6AwoOLaJa2ZHYncICYjMwq6/Yo
8xnRYF8r+3MiR+NqWZOnqJHhbs7cG93G/sRJEkyWO/JEIi/3lsYeH8NsJ5zeTH/Yns1NVApU65YV
mCmQZt0jC8uXCmAhrmB3mRyPg1VdRUWxIDhmOcESv5ttAd1LmI+krGe/gRGPXOHeLQz86sW+wABr
l5PT28c1OiYmlhohueJjXuCXJCDY933/3HawOkrf3KsoWoLorYFm5w1Gd4K15OwBYpNoKKsn/JM+
YRe2ggIY7cCU2VnLq8oDasnNo9C7e41EZp8L9HU0Ikdc2XGqMGdInMSFXeFe1XOJfWS43Bp6fLyY
fdcTfqvZLMlbIaBwMKbSDMbptR4A2+qhQmNW4OCLUHdzdjv5JIwaq5Jav+2grIrU3EzAa1qA58Bm
k+kleYaJdjZRTyy1cN9wrCeLkfuJTfY6NqPbTr3Z5vxEEdu44i74gRTL/IB215ctvuqHGPlDDNNi
A6EF5KiVJ42yRYC+zPbGgNnCbBsPMEs+NdqDRBQ46Dv9RY5FiAHB9KQt476rywk3W8CwOTL9E2J8
R2Ri0G3v4IJYb3pedv44uRmpCGfdoSq7EAz2znE6zetEYrgQhEMgurtxjvf9UGFvaJtHUWR7G9Ji
4ADdDsI4OoRlvTwUZefyVoLkj1x3MaKgzBzRcRspZlf4FqaEvt6AZtQc64C6zcdQN9KDVjeIm1tX
JrfmI2ToBzvtvs0FWc2omQ2EodZ6L/os2vVm7AStxlC2uEBhsX7PTOt55wivvJKyrUNmZlFeDVJs
oMDhw5PawRWRh1AcwGpHW0ELO0jja11zSUWsobrqOmuCq5hYHgEBhNsIvPaMCzlMiVYB3YWl4nTD
abbDd8PCSG40+5PrWB9SE3capQG1FOutCtPYN3vwxIhZ0GeB0vAGULuZFMLnGrC8hBNMZQx8t2LL
ilaYw/3Sea2JkyLSjJ5T9zYu00a9N8XwWqT1e8yPnGLUJ6roLtbGhmVP6GOp4m7VE3cXi/5TBQpn
x9ZjIJ2T+7GLVbhyQgUU1o+X9hHkMrt/ZvhNMgMHxQNDJ0XSZGcSz9NZc/BOSiMnDNxlRgV0Xhxv
oLo2WxjZC/Ij0DXYGyaGTfQyPdqD8dXGK4f9D9KaswZ2iO4wMyz28pKkdgUwGH4aCMvq1RzChyiz
oULa3Y1o5nNSRPsMAUmvdd32kDjiPkkKIMPVxjzD7HTnrsrLZ/u+bUV8iN1vdcrnZqEaEnPrZ7Ib
Y5C77dkpYlBPkQmNZpxfS0hiC0DOpg7X3ZI459K2kzv4Cfc2Sgz/g70zWY7cSLf0C13IHKMD2wjE
HME5ySQ3MDJJYp7hjuHp+wtV325JVXXVt1e96E1ZWaZSYkYAPpz/nO9w9SgY85O6wNeBQGel6ZZ0
dbSBTkYz5KB3LtsjHv2Tyy8EPAxwrhyS2921p8jDl8Ev1xgxSPzgvbMpqpJDBm/HOA2ELHZzRcOk
ATp4VQtthZF0OthpEQ93WnCBkiSyvGJtu123cQsC4EZJSkP0tIGXUm2SGDcBcBhjlbVe8Oq1v2Zj
Ps6xvoA4Nh6ianzrQDqtG5ThVdrZwyMsEfIZAWaFhVZWfg/jHIkM7vq7CBi4RQHPGMVDODUmpN9+
+OmDamJZ7EMRsf/2hfGgzfHz+r5bbC57TZVSRCPdLs+BcaRMOibTeSr9vqCrPr1IA8ypMwfONtM9
kqZRH1IHtXruqXWOavu5jph9Ij4229gcs423VNAAbJ9kQDjM9gVRt8AjivNBldyNgMyapPJ4m+tZ
rK0c2YKb0trxUuLCtAzKbq1y+WJ1lJ1MGXPAjvFw25GvmE2ST9P1L9YLRKZZXWOzlEwWlfsOuWpb
OdWySyAH50W5Ri8Nhwh6S50XmyqCDAp/wtqJNA4j5hZADcZnTKUW1VMTk1ur+3JbOe6BnGB3dr+z
brh3sU/DZYOCWlXh9TfIijB7oSF+PUw2tGcXNTlgk1onMbxR/tGPLHP2XU0fnoVselP7xCKKq2HJ
buMwnsB5m1l3vaTRSjEMO6rEFUPNYVmJxSAvOBdrR/K8qumI6BRdLE5kvumUG7pdPTiT5d4yRr1l
rWHeZ7pkOw29G1PqhOPpVfNxwSDY2LPT4Yupz/yXEU1Giy8vatEHRmHukImPcEDdVSbfR9aeEM2P
YN1K0mhd+mO3WXzxo9dS0XGbHpOeAk2DWmb2Pc9eg85PdmVh3i3uRRjZdWNvz63LAMVvrAsOnLtg
TtyVGVDQ5Ps7PAn0D8k6Yoly7I2e5V4tydX/wgZZQqlKWZkywD3cyt5NY6lpgkO2kdbeLcUHsepp
3S1Ruio6fL2JfHcrhpLgBcvr/n+TTmI6EoGge2xCnZ+bvUjm9mCPJW8z3nXa0C2r6U+U0XdhGU/m
eimNdVZNwBAN0PUGGH5oy1EDxmhaJv7NmvUeu0Wy80tEu0DQChjHqDrTmf/yHe8iS2yDrs7Ryrml
YHHXk3PL074BrxaQjCkZ4BUWwwk5pA9dIZ60Nj4UavdhWIxlPeOgh8EIzNDR/R15voAF75pqbGmV
lP6DbAyYe0tshdVMOEcDOeaMl9KqB+KjS3iVkvwS5OfE9JNDWtccxe3xk57Nu0KanwgKcNMm/0VF
RbUTlQKVPj72adMfrBpQR1y8OMCUX1CzHh0KVJOdeX1LC7jjQs87L/KuEvLwy+TO3MryCELntfVJ
BeLDDUvbIhvn+uveN9jAPVtvcvSCOFgoMpftZuZtWIEz7kIvIlImvWNdj+T/4x/uWNXY7PlTtqfj
TVrZeONSRtpslU70Bi6BTdjq4eBj554FMPV8QhJpEysDOKhA4zn8mgaJmHtzfvId3Ntk7g8ijtGj
G77ROds08Bd2HEbLHfwxvSLr8k4ZeYO7Q1SngBzNhi5Ph3qToAb2FCf4/GoQdOXo7b0F84zs5tAN
/GSzsLI+tI37QHerOsEqo6SJRvQNvQnxxb5iyUXh3xs3g1seKDTKT85MVchYK2pBxvvEpPyykPI0
0ZJj6BInjr3M+xwAiOCgqGX10/eMr0BCZC0xB4q0fjeBzxy7vrrtRTHDIp/PBJg/GCioXSaCuy7u
y/0yte++8vQWSzDgRzVD9TbysFbrZFzEhjDWcmxTY1+V/nEp4/iupaiEsFx9jzjxtuSa2UUzsy+N
LTthdtMU5qMu6tCRILhoQuHmNbozuS0ul5nZH4LJm1aQ4uM9O1oqnc/rdVF19al1Qn+uxntHloJL
kuJGY0bGXpjzxWgGxpG2/dlSJHjjYYhxIuvOHBYJtjClsCodhjAdR45ElvkKZ5hpelKLja8NuS59
9FkzYBVW/GUL8t6NPMeiJ1xtx1xw+NkRurb+lS6lxvyuq8kjBR1jrhp3TgQoK2yK5UfHYxRrMq5a
CHB8RRFGBC7Tkc2JkD2hU78MKPBYk3nTR8rcyYKiWLdF9Na5HdB9Wkdw+XyQLva2Vy8sxXua6x81
NrltcSIo+PfoiMfeQa5To72jii8JY3fj9leNt8q+k4H/SHayNTx1idpTTGAKBg2rx/LdTeYhriUx
17pUtmEyz/2u68Yjeb3yOJMSxd0zpRNjSTm9KDEe5XJvFSx7nROKKcB+xR2RezP16rFc2bUZQ0ys
b0tPlofIHk5YtPkp+NQhxkdbwn4DQVogfpQIka7kj43wOTT7zLrJx3aVuTwX1hK9tk7cngflIRiw
UKi2U8gHrOJDc2tPIjlMkbtF6nrwRfKSliOXKEdumw4Rr56GIwM7joePFFyZO9efjHVRZEegaaQv
DP8X/QYGOwltikvFk9AUn0as9cp322w9dMNh7njQu8LfU6ZwYuf+EUtOCJodVXeQlSbo1qtxnIE/
8uE0Pok9f3DbEBIo80amOaTnYjbPLv9FpXC2rbPD7H6ZxjXwMtyi3uZMBpBCpp3rjgmiowEDJF4m
trvspDrntm5dZ+Wn4mdXqqfuGpU3EyxGgfK+DZ+lJCi8Fq0z+WmQf+iqWmw9dzqORXw3V+zSwrt4
VZCEYEsJ4ePw6ZowoDR134zC5pE+FXbRn4JavuUMZQJcIRAM+vHg9YoVL+Wm0QxLtqnq5TPrC7JV
vk1MGzbWSjmuz6VfH5T4EWj7E47+d8nCbi0EMjuRfzvQvXeZzfacqJJZl4lUPU7rBguY34gt495l
G3T4d4xpG80gn8YheOLjhtHggSow/bYPtSwuDp2LmzrKwGlMtqRHM7v15bSvm/hhpHMhcJmWtc6x
0sbn7JivNqI52AWaaTqTiz96z6qfoyM4tS2p71+zKN8Di4ErrxJofd7s5q1wnbvazNKdH4ct7PC6
McImMbZW351mxWjDM5iupsE3N2lstUNMkUmU0nc8lxtHNY+8l99D75EIT7UOGXZvq5KhWyy9ch2l
sNiE92tMmQ9V+UtBLm+lyQBIrhlVbLVbo7ueTdmsbXo46cOLviFtEo7M3tpR0U/FHMHtKQ1OrUPu
JQfOiTjcRux/XcZpybBzxmyRuVlu+oa/aw4zi76E4jaZi32RsgSnHv2Js5HAyRgTiKtrPMtceisg
rT7jOZleUVll8awTak2mUX/iri/CxYkU56A3u78WXljteSpVHs6xu+16xUjeFESAjXOrPO+MHlYj
OfK75g9ttG+d49/FQ3UJcGmuM1tma2uQFnMooGEVL00B63mbO7+Kym+2pa3OIInudC3qy1yxJsSB
1W0dGCP07bXXOoLmaTKsnPR4vfGG2TnPBLaXukdoiYmUsiTQIVCt0wTn1AZz3LEruBURo9uMmPwo
YEDdKBjaxV12GEcCkJbfrRa/fVqKkmE7LJMtJPK7guAo2+5X0U30dPUOKS03vm0Ga1mBgQZt2NHn
4DKNKQ9JSm1py1CxNYwzxy4o37W7xitdbKXuD1PMwBTLkEepRyaKZ+V0XLIUdbLRuNKlbZ7Ro3YG
uB+7kcGudrV1LAJ9nAV4iNw1ik0TZyfptsNxGOFuV0uJN2R4Sxyw1jJdGAbZfP/SpgBvsqKPJYnu
1LxzlkY9dqXmIjc5JAjcesL3AVk2T22bWkFOSpE5rhmiYlxiPJ/E8ffE9p+WxVHmwOF7hUPdcVaF
z/XA6ZZDwp4fJmTXsVgiKVmie2in6A7zCjgLjezUEk+22a132QctZssR2a+GYCJyitNzc8by1tbB
OWaZqowA/ro+B4V6lbOTb1ODAdMizZ1XPWXtsBwDFntZVZc8O3kDnMQkj8a1K+yfy1R1q3Gid47N
VK7ncfweDPm2VN5DInwEPvVYobeG6DqwvF/KKFnlDeV2QE+2QjaMqgf/IYjaHZmo8e6qDWFKsF3S
ydPOLIW+5BWbzyh6GRrUNyRT0nFeXnhpeN0a1zfXUzEHIfPvDQtdt2oCowjtIn4qDAp1kODjYzWK
R8C8qJac0BkVRWGU1kQWTFw2RmYxDDOc+3R8SewmrIem2CKB6/Urt/567cua1D3PldnTNDHkWAeF
DWMPp89azgltlVCNqpb0eZWN7C6qprs546H06xNIm+k2zrlsO4PjrqiEqlbUMtQbmH2ghWypQ5f5
EuYyo6TGWNGDKCxro68CoeXASgFtt6Xz6Ypo3vRNVGxxQETbYDKG1XUK7kb9w9IkT2aQnqwWC2Na
wRww47oMsyaFGVrdYcbsWThH7plk4/ox56gTN89+1P4qE+9lMUdstKNL6xF39Lku94wSLrJFvLdS
Ioixdi4UE6ed/xP5h5FB+6CAopsVAe22bRhU9smrh6C2svTykJqUUKrrYcensIcYjLKdLbGxN89E
qoL4Q800EUy5LCQZKNZYl4n9M2/vueFeKrxiT9KlSbnmuAP7he1Sfk9TAPgg9n8qM3qEHQ7o1YBL
toiSInB/23WS6PskQkP5nDjFdgn6Y2VeYhohbxcQMwAM+fZ0GZ/KnsQOomgzmDWt7fI7pxJetCxo
oKAi7mTGyxL328jFesQ1Nd2X3c9y8d+cvnpvZvBIuqXYydCvLZEfKyizLfx8tmMTT20Zw9SpvK96
cLFLd9rlBJmMW/pYZbNwPlM3XNtrpA6C7pJ3v3FxaMCSyMJl6Y+LCTFgYT9eOTSabG2Bsj2OTbEu
6hHFlpWHqsVpzTmpKZyKfHhAZqgoHvqp0KdY+w95LTsiIlcTgxOx1kz8bM4i+DqbRxNgj9kkP81B
nu0WG25QH+3q1NZ42arRPxmYzH8Kb9joIvvEriEfhYSgrCr4VR3qUQ52HFsIc/Yls9Yu9qgPBDQF
VkGyZ0RFBgnJAfIRGR1aAE2uOznK5xRyo6pi9j6fJa1a3jI47WhL423cNhZBUPXsCV+w004pGwev
vB173RpYQo8ZUkHPSZkI6Oa5pYp9B8Pxuc9KHm/Z5w9uHv/oq+5j+hYJuKKmiPci/dEEdnmuJDC6
xQTlPmPo2s4siNTj9Pdd4CVbFyo5mxcpQqVeusFOjwaXwQ19xdvSG42Xme7oeBrcjYPVbgt1PFnb
vTNeGrhXte3qENYjXLppcTcUt6C/GEjoTqymn6XrMepK30GV70en+Fp68Cc8Hf2tBii8pO1bWRNb
6pPy3PTmNtXNvhElPD0zGi7FjcntE3RlT9VtOdabK4X+UpAwtWs+kiyP/HWOyXLVIWOtGuZoGKfs
Z7oetjO0rn6JDklZf+XEmriY8VyNQYT9oDPB/oy9vRkCnR5kdkONS8z8avSOVTeg9ECGL5I2QqaH
rUPND3Pxdykm57YZUySg96mOxi0R9Q83s1m6tBGaWVAyNrIVbZa0b3fdJLiS9Htv7Lc5NywHtaYx
rzMkc/5GuzFWo1sfI67iaytDFxainUFBozGnJp23nkWtRuO1F6WHxyJB5pMcHOw5mdbo5c9O3f3K
m8oJ1dVE6WYILCCnF1JonFPyqblpItbcycufI7pQbV25BzdDYvRG1iC85nivy/vG0beyqYh9JCP+
i5orZl01RxvO660jYBk3lskRbLB+5MW+0zoK53IxschJvi724CrBBh000Sskg3Jj6Kha17psgeWv
STFOXLd+BCmW1V44n+n1DbYzSDyAiMPAz5ZQlcRWCnlIVFTuWnLWVjl7WFiWFzyY7br9zu3mgRzf
TVWWoNs40GCckx9j85ldhT8DQ2+CW0mK6kFqD70fZFjG0cY6W3Xx0Ezll/b6bTXUzH9U9EoLiMk0
iNGnDRFV4JhdzXbzpIJiXKULWWWm2Gd/QD0JYv3c01jWyurivXIBsahZj/wvZaIqcFGeqwfdur9a
r+awHm0FUO7Amw/Sy/f0zU6rqnN+2eUmhbS8Gjb2wuGgd8r3VDk/eaTnueaD7ZCX3JtBmGqT6vo9
8oMB86h/YzYbJzBC3vcbNSwf5pyE1GXf1HBnV2U5fhcLnuXZA3tV3fUeZeRNwPJrV/nBJ1R+M0qu
y0xn+lwn20I36T53yenhnONmSS2SbbhsHX7gsho1yzOYqUk35FOuDrREM/WeGjEfYyq6dNOGS0aJ
8RAhriFVkvnXgOSu/cfleJhLmVwcv3+FgVUcE64Y/TgHW8NLgnBgNsTNPq23Y6LD2Bm7lVPH/R7u
HMf43kUa4VMS6GWnrvOrK2XQQfKPcODbjXe0dd2Esu9Nri6yP3qZR9kIxkcQuJCEpfdIJdY7ZIhl
29rtUyaTjfAW58a9QmQcJ+X6iSwHoTPvdwLmx4FB0KmGycJx1VtlmW3slk2QciBKXIFhEB5xN0+3
c2HfO4KzseAsfmgDdTd6+nXx18ngZSsXci8yz8QJyObFgMKkF0YqBTyjYajx9Y0y4lADvt1yRwb1
4B0Jls61sWwS22TS59pUgguunl1Z31TCMc91Br02Jnp6nA2cOn7PaQv9YN/UwluLhG2eBhl6iAk/
mgN0upihd5ANx4yghUiiI4cpmlCNKgek4wPo7aZ9qSVRyxjvXIdrh0yNOmF8mFmMeJ9mtoYTh0Fc
Mqqy6AG019nIE44b1KBRKaIjObN+qKlmckAgiAMs5a8WF8h2msLUt/JzbGnmC/nEn2Xo2o4DExs/
35Tcq7nF1IL5NUkPHdfxTaBY9SfL2NZ++Qi3Bd6Zxx2/6cx4Y3p+FNLO80Gwqd7YFTNSxvZyz0Ox
twuDLc+ILpFhxUeDhYRT9t6ZS3N7NRfIJWngULTRqocMB5rtMUmHp8WAjOa62LBf2nJgymr7mB4n
kimx4M5d5B+OxXBI4oWGhGS9un13WFinIiCPjHz75ogtwvs0jW9yK36ou3TmJf8E4vTCvCBnBrS8
qd6PN9L2gEKQO1YxI50Ej5NZE2DW7j1O3J2tpo7YembwNAAsSuP2zcs4DqrCNhlnjp9z+V23+ZdX
TD9MNvXF0VSf4JbkfEG1axB6rccFV9FCkuTdrtD9g6Csl2FOlh2YAT2XXvPuLpTv2X355XlU5ih3
XlnKmoEDUR4YCf42wq5/RJZGvs5QYdP2BVmGW64dP3eies5diY1ZsoTksG6iaTrIzk44Q2LNxcdG
zsuU8UFkBhs67tQBNu1tReiHtOS8ikz7AyfYMc+9r8BZnE0OCdFI+t/hy0g/GMaUY4TOVe4H0oLp
ttgIt3FW3FrCIHexEk6O2C8uFnqAiNusJkFjIHYOPqGGVls8gqSd3NxRa3shOmga6ZXsku6RoDZO
MjEXack1VEbPpS3b1UB5qGulBulKdRLtkKNaRQeOzT4WY/uNajEGh5nJdDZgLOowhAdZuW7p0F3Z
1ufISP+YAZMbpvnbCNqPGsV21SlOvnRzm5dxdAuSiF9lbb21EWfL6qq5BlBmCGu2dobd0m8+VBXd
IxRdDBjlVIP1aHUM/umsXueWUqtFrTOzSPcSftdKBdE25pK04qmi0MDLPscSv3kp01+xpE5sMqsY
ZRlHnqiK8+//w7mrOPe6y3HAC1quI0qMper6E8VmXxZO7dXSXdOkETwoKJtvlhsfTCuzz2lghVZq
fgUWYCsRQSJ1Ff+goxn5GaOZn/OBqawY0dGZk5HJWhjXLLl1iN5SDsvntqwYmUfvnGZWs6+jU1y7
70KRw2tpi6ydmm1u4mQS3zQ272uKbd7Nn7MBwkEzq9cWWOai0Zf0/KxkqdaFPz5W1DPd93zh3H7u
hsxcHkaosVGZVjQit8a2sAkx6po9x2qtVTGzGtsy/sBMrrg5A6BVnJfCpR3zsB0BlU2KIaaqSO1r
HZ+CkT+UIwHU+EbBaKJO46vHjuXUy4YGHL3v2vxkGfkLrqLsOLW92lBcwXBechkLljxfAQBDJ+rg
xYsO6yb37r12i/thWRA7PfuTpDmKaRmr7TBmW2bUCOzTpZ4hrM0TC11LW20KMawr+dS04jrkzQRZ
sEBESx7vieZaqT1BAVAsyoH7ksuSzcQRj/RHM4HnjHVoe4QPV28zwHSAaCiKLy3viljoLOSTeP9e
VFl22wFIm+5r9GJNijVMyvkzosx7XfSM0k3OLqotf2WzcdMa7UV0idpoMykgMS53ukpNCoKIaELj
XKkZeceEG5ck6S0vefHWkULofcBqUBbuW5smsMYWm7IzqM/UaDE8o7zRYnQoQ4/fs5R0v2M9tASM
SCek2JsNXW2WBvttVHR7T7T6xb2O8nMSLYGITU7BU36aKUCL5/aO6+l3Wycp4TonwsqbIFGVBlmS
JXnx+wGCFqTGclIUDmYRmT7MWjLbDRVrGt/fs25nyHuY7NaJmj5Km0vjKIs3PHD2PlrqH8QYS3Pu
7vOWkgCK0wk1+9W7GqCmLOb8vvjgLLNotkmsNIBAKVI3FMTHjLxaj2BMSpVrvXmFyerxjZFKDm6h
QrMLlovFnios3NeyYWSaUCZHrVy5zxowD+kgntXsf00dPaYmNJvNGMos4O9GgWxYmopJ9O+phyy5
9PXy6pTEJWBajkc9Gs2+rlIj1PrJuSrIaUXZF61NUTcznhpYQfK2YlTa0mRQs9B1TMsiZAaJPl0E
p9pM0jcuaQi87lsWpxAVB09tjXnVigI/T5Ld9gF3z0G7365lXoxiwGUEYZgyXu5oLsiS9MbJICoK
RKEwaIuwNYf7PtB8v8W8V9GQkvlljP4ftVu2y0AibDW02HIMJ/isGHbaaiQmw8VWei9JTklprVHv
xmvWjE41aeNpr85LTO+d0Dzs03WAmnevRovd4j+UzJZsobACNisujqngGsx9lsccIDHHv2xESzdE
/KqQcNyRoZKH8bgX2WPpF3eWf+2d9Pku7bQ8yiLGqMMNUTFVX2W+5NaTxAjC0z0lcsMxr17JXRf/
AOX9f6fw3ziFTYFR9987hXfvC1Ul3Vf6/fUnNMTvf+x/sSEgb3GmtE3Hgorlg3n4n2wI5zfL9CW+
YPP3dpMrCuk/2RDmb7SeuH4gr84bx3f+wIYwf8NZDF/LdaVpXf29/x27MJHKP7uFr3QKyZ3+amb2
bAfyPb//B9N5tMySC2zMYLgWdNzGoFmkei+WDJhon1Dy6DC1t7JMc+jgONfMw09PWPbFmwoXkjbd
Gi3CNa7O2Wa6atZVHNa1rhLUbu9TaqQnv3wumLDGqMtuw0WNhWnJq0uR+uuy+5ra+4E7fhpFD97s
PNqwAaj2xeo1hZqbR5VH8cbDd5UX467Min2vqO+l8DH2xU/3mp9ZqgcX6kKSps9TX2xme3h2GiLZ
IPVu+4jpbcRsL+KyUWLWRd8PWNLS4N63obTk2bRRgRr2bUeKE+QAxoMC59+4jCVZCxKAeL6wRLIl
YwsN9kEQY0+Zh3o/0rCH94y9BuH/BHuDgXng3Bm13iYqeCvJ4M3lnYWA5iBuhlJZmEmyBiqar2jW
0tlorBdn4qWu3MK89A0RYdWr5qxi2uDY253a2spkW02HMuOb2NkBMkBMe7YwtxXWrdbyrohsLCQ3
ZRxQJ+phA/RfGwAS82AdKOn8gYpsYgzxonlrl759THOZvLZgGJhAFpNa9cNohbPIjbNdu9dUfLfO
h+5HXneEnFMm9ttoGADJTt5CgTubnMTeNf9fZBD+z1Ay/7pK6f9BkIxp8pL9+0Xj0L3/ebG4/uP/
WCw8+zebHD4UFeFBrfodF/OPxcJxfhOOJB1isRhYtm8RHvnPxSL4TaK8mhSJgN7j3fvfiwU9IiBp
eL8DAVAm8AC//HeyBVeM2J+AWlQIBuDjAN1cfwL3ipn5w1qBSlPnLsPIsFrS+/rqJ84nvEfdwgEn
8oYvZfPWDp26uBgUr4Em1Bab0W7qM3tv9Hjp+/4MrbdaLw1Wh4wVASFi1QDHDCGxnB0q+5COOYrV
pvEhNKSaxjxj97ju0n4QyjEHCtIV6fYPn/+/CN7Yf0nesOqRtkFdkVIIkKkB8ZA//sUK0QV5jrU8
DBwcuHZi9bcDA9rNUEQYwdxR7QcFNAp84nJywdVe4nrCsS64gDrcRBgvdkeIqTkkDA51c0LVonCL
x6GLOOSCaFrLFN716DNcc6KiDN0kWLaW3TJ2wnC0FjFIEMpHDr7uykNHjz1h7bAypu6uPyXDQqph
mVSYKjQJ/K4Ex60lBqoBTeZvPgnznz4Jl3CL7Vim7ZFfoeDjz5/EQA9rrfjUWQfbdpt6tbogSk8g
CebxiAZ2Jas0zZq8R3dL7/Sh8vA88c0s/nIRuLw2qmH+zUBbb1Pkmo1oUm899NgE/uuvzPpnuqdH
x4eDRct1HEGh159/0NxtakjjdEBT8mFsmQJgnfSGh4IhBoub+UR1CIR85R973P0rFLlx1ZbzS2YF
+lC5ato1rWVvYpW6eIPXTc+whiLeHmRQ8ZQ2pCiTaY7/5of+594Sl/ssL6LNpwxSMvjLC8TBXiYB
xtKQiVuf17/MiHxAjR2AK8Wwu0rkrssjIw2qjpXV8EsnN29viMwQH7Hw41+D78XcYVDvI/aLEXP0
5B0Tb0hO89XqaVfBYVAILtTa36aa9vJC/AC0UT1x1r+ZqIgClYtR6TPQwaaQwXIqtIHRLir620Sm
O5ROYthm1ALjtynq8GNj7fnF3/AQ/8WXBwDZu5KvcPlf374/f3lpJz2PJ5/L/DDeJDqWT86UnaXR
nnArqKPVP7eYduge9PAH43ffmQzqwoQA0N6g5EwhvWAJLg4t44Amfur8cb4E9kDoo3rAN/f1Xz9r
JgexP697LvRG2+ccBxvTCwLW6z8uD+5glkOKFTb0EquD9RLVuKLh99G/RllPPtQ7O7IbAtjGbeLH
yc7SWGvcDqvHXCXlDY6Yn1ZSGSc/5qr5X/9svwfR/vrDOYyfhW0xNfKtvz5TTZENg5/CP6bs2QGl
VD7rhv6fKodiHojsztPjuaK5et/6KKAV6vdBTs6PnB/tko7WAGCOedqkA3/TG00NRj5jUIOg2yPB
NQwRXvylaLFe+O2pn0idB9w7GBb2u4qyEYQx70zrj3myMuR4q+ovfJKcuhrT3zHIHHe0R+cnHZZz
0J7pdI35GqEbVtAjOJ88FGizN2RLQ8H6fLJxIK4Jvab3YGS/Te1ZPzzhUdro7Z3Ydk71QKMOqarr
tYyZYhWro42LQeXTfcwTfxgbrN1N7/DXpL9xzF+Lcqjv7TyT7FR4/7rGfxhK5hQiN99HgDlh17qU
xQlZbYsi/a59TESpyTBd54lAtR6rfaQZq1d9cTSo+sG6HaQ/vQY5YQpYdux0utZYWLukkRAxEHIT
MbZbJ9fjtVDIXiPb/O4IxpKEUSE74IkcDslcDjuvphrZD6Z7winVuow7dSB/AauqG7o1G7G1ZT7R
bhbbuSCWutebf3L6/f8ppz/aSsk7VfYnAnwELtL+0E6JFfpRxhs975bWxc1rLId60s6DkBvKtaY7
TbhWyL44p0Y0vLSmiVEt76MbRXMdlIBSTNbWj9t2PfjUrFDdU+14phX5e8s5AzBdmW3cn0YG8ytm
z+lx1IFxLBb4PS7P0Hvsyp1E+FkPOVPWpIAIgfTKnMluCZE3vRhekK72JVmhn93k0DQS08xK2OW0
GN0bA0MRUkhWhVoZ5dEv8tsy8dvdMragMzra0x+TCBe2iyi5EYF1Iroy7kGGhFabCXxP+nO2+kfL
UfYrHKbQt5R5rKAeY+JnmmPWmIJaXAl4kUkrBMB+Hr2UXp/RoEFoHPzk6M7KucHYwPYaq4OfG0gQ
uvgZ0TcEH5qZn9Y5U8Ko0o9NQGygsQZjTUPalSnTeZs+z8St9FwMfjjWI1fdjzxF54oIwT03Ivey
tBQYZJBurFE8FzZ+rAJ7zphYj4ZbO1djwb1oLfd2qABLtvmHFX2iiIBov77YljsA6hoyPAImZ/x2
NEEijFa9j0TPeGmkEnyqcmpFIuvvlpjr6eePxz7iAoGAb3iNk1Kf+ddccjUvIkpNLwo76zxHQj44
JXprlDsHX01YjPxNbdlyXcf2dN82+cWX+h4N9XpoEWIr24GEVH3nyDl7kgsvsFhYahjxnfslWQV6
wX8w0C5Qzf3f7TN/XbivPzlQdYtwhKCr7K/nuqZDGrnuxXQokrVXXXwo3cwicWZhrcSooxw7C4OO
6qh+4e7Ha57yfZgRYTlm7emMCj/3Av8FOZXFl/Epm60fkz0rZht2uRvS+Tklj78zEgKAhsX4bUaG
3dHf/Y9b0r8lCPN5/9O3QEUBIqfP0Uz4Jg/4nzchx7Y7RzAl3IxJ6dLvNMJ165wXZsn5U8AYos0W
/eRGmlqYxXhOuGTs3bbHqjhZj1OchWbC8DGJ3OY40oO7tP1XNrU4sYrikPtufB6xp4Uyuk7kyiYJ
PWXq/0HUeSxHriRL9ItgBi22pbUii2oDo0xoIJHQX/9O9YzN25TxVvdtlgAyIyPcjxPOyyTB6q2K
+T9rjt4KRqzjITHq9qQL0qJiae5KIz61lReea6Zo3SDtWTN1+U4T/VPjdseE+f6issdx0UXcQkb4
UlohQRZ+QThRUoKTgwLQYBIKBqu9UZ4pAB/63Bgr5ChTnB75bNl18lgewtjjOfku/FxfYwL1jkj4
ktAhOYM2uaId64c7NSxpH6OuKpAzIb5xrF1vhUjuldiBt0LJ/7+HAHX3VvgmZheeN1qCOMm8exTl
yU7p7AKDQpbvV5a1BK5lWirZEBihZo4mlpj+MrqCpjfPCBTaTbH66kfLXTY5Voa01egQtvUcXXW0
1adha6jI3HudfWcOmW5U1By6MqZBwYibZ3dhyHx00gcYvgGblTZm5TI3Ud9ERn8wo6tVDv6eqQks
SLc4tlVfHJG6Fcdq2gdVFB1HWQ77BhImeM+fghPhOotITcMlE03MzZV9HEr7wTEIFK9XgTvyu2NQ
5UB9rQr/lM+ePqFDSMapOoI/uI+2ltxSYA7MuwT4IgYTyMeHI54RZ2OM40dXR85Ns79bAFWgkrTr
iJDzLtAXPXQpqFndal12ZrcMTGUS/fGPYMzkOTEtqDgsieTAPvRI+DkTURrLDMDiLhqQq3vo3Reh
+jZq6xPG+3tqbaI477Z8qNEN5x1x8ZKQt5JTmWU7Bz3XfpTU6w3Zug5+6OyXhCDoMlKrgKeYX64a
EfgkE9FrRFzhJ3wo0rK1JCxlM1aPSbCItlh/9vzzapkERwRIhFVF7OCGDJBx6dhKq8xcTvW6IxUY
VV2sVlXS3bHAebD91ozxzbkwwIHEjJdtg7y8yFmTb7OtbNostp3LHYDJw2BKxUEyslataF8fnfMh
sFu0hcXGrazkPAa1tWBS9sEyBECsyJ/j1nDXAZSwtCH2tcrQvrVd2V65NcrRFERHyROjJXfP1JCU
mW58bIr1pgXygnpev4d+XizTyG72/cM863SPuRdK30YOmz6KXsMpaXd+O3J+wh9QGG684hojQdYm
IwTd91C3OMvldA2njVczA3JA6RxQVdlI5KduTertJstwfYhBPkdDkjIJZIztR8XehuiK6DTJeZPx
sAv0EhGQTa5PXXrJtjNwB6prZwAcM3orYGpffdRNuy9G87tohUPASC8vXjZ17HzQ/lQ9jUeWMBgk
bWBAsbVbjj08FJH9hzntG7F0MUen/mFaRA5yetA51MWfqY8OgcAZ7g6Ovfwuc5XLsT1QoL1VA0FP
BIyyZPYREsO2BKfmpMl81OKGxC0dDrgvf8qsmE7JRLS6IbJ2A6suRAsaLunBB6DAsYlsDJxXM5j6
1j30hmQeE3nP2yaLOFQlwTejyuROLxXc91rpMdr//s8LcZwhI9fWhWb6pDCRMTVWBtNWO0cAvJAJ
KmgOd+GM0yQevqm+aI20mD8OCQ6ycJUh5D31OKlFMmRXmKeABUX+wiJkXj1TbScN+1aZ5+eW2mUx
FiVQo0YUgL6a/IAxKlvUCksFiXxsyZ2bryZPauemxxBrV89wr9znJGnPjFWrHVUBzCty09wiH47K
MZuDbGyYBeoWxpPc1g2diSB2cs6kRbRSLcrjJi/nbTv2W4kTunc18xY96Z186t2h2jHEZYpRdHcE
/PmtqtSn3ggLBVj+Vo/xPTfsfld5rT7zCqr5LEQHmyVBvMhsRVrAZON+KfAQ2DGzYllW+q1LDf2W
Fd0h6YvP3KAuIlVrJK9xx9RV7KtKE+hl+clErMm03AnngZFaB79urcO/nzzSD/mn/C3l2addl9oq
1FoFDcZMk8M4Du/4r8Y1+raGY04dV/NonjH3XFqiqs8iydolk5tunmatfgxyWz/K1kMAmsXLAPbS
gloBYw+LCbFivDFgmELbRBJvkbPBslVtLct8clrpHKlOxMbu26+x8dC17pVuTT0svzo7sjFnx24M
s200cNO3WrefprLfi9QPtnXnbRsVXhEjiYUS6jyVmGB1IddN5oSHVnX/fRimLDz8ey5tfLUkFpTZ
ZwpII0kZ4yud+VOYhughB3kxAwuRJg5hTUteIinwT3Q6hWjHLK3NJ+8EESgTLVLqmk6GORi7OBsf
/38h8Vw11lL1Rj4zyGhdJ3mIRask9nsIyXLDIEew1+CjLaxFTqpZ3R1ds3rrdOQFhgPwMhhGe9ZX
o7amHdaelBqPXuKMR/Rp+1j16pCMX1XYGdvSQhuuZ6gnHFsTB/71J5e1yCvC/CgKevw619wcRCAA
JbfrliK2B1iQd8SF09kw6u4i2XF0QeqagwU7rZQ81uS+iTGz13nAucTyVMPpcjJnfr+zHsos5dgf
BmvvMWoNYzs5pTnHP8g+Nlj62rUZF0tH8zeRQkfbB3F5Mn3sduRdfaeCLqbeOrck7dONnfvftdCs
Nbz7G823fuN2moZuj9GzpxvxsbHlb1DU2qfH8DSMa/FTYgel4WHHrnxr2pz7OpTmGp+0BzVgQKje
iHTtgPvePth0hJLf4BBGcw5Eko8znU6WBSdvUHa1GRyBBEwp88cCsJCG8TvbKm1PmePhYgyM7OQ1
oSZ6Cp3s3CMxAsUZv3oe3z7O4/HZHu1fIxpZkXrzb2o7e4+Ug6MEl4kdbbyKdReUhLcZhh/TxQMN
MPFBu9YVc2vaXGhaAp1pJ8r2TTCiNpsMEGHFuarVn+bt6mTEE4AeRwiD+ZJV3DCeJZtx6MHpVTVn
nTGaaQRVblSVevO+ulsRHOFQOauAi+fJqG32Yzub1m5X+qxSyFVqtjzUP+0pTNBSIE3OtkYRwm8c
yJHp45vgSmdkH7qXIlT2OqLUk5j6V12CLp6+5pveorgdh2T8tp1yxTmWDIeiJJih6qLfwZOvAbdo
5kdvHeSsObd2eDWGbpFmNcE4Rtde1YAs0sQg85wHiXxMgUa84aWxa6jC49HeZ6MrflqQJSU2lz+v
dq+2I8U7ZDUPr3ff7WwCoQrT1dZkxgXbUSfCYUxBTUS4ze6cyUkyIM3pt7bumq04nSSdtdMHdcex
17xNrMXzaujKC/kLCbVC7m1ziL3HiTe2NFOqTxdJdA+bDV+PXW97Tv9bY/CzA76GeNYRyYr/FdzM
6NDvqGXs32I/YrzlECmWaqrBAlcnn7Yb3urqoY015fhkE0BZKvplszo9BF5CWCIa6m0suv7b9oJv
zYm8bVfB18gLH8VWUVZ3oTPGsyFKXO3SsznyQCVCj2qtMZPYe9etbhlpYytco9VWCNkfJMU7CbZx
TQavVnMDOt2Ncx3t98ksFpVP/8ZpnApeO2IneADZG/TqCiRzY3ygyH5P7JYMaWEdH5bYv4xzSzAi
/KfliHMDZAHpzjQTtm46ITofsnZB5Lrx51vxvsQosygDER611nn2ysz5jJpOzJx4GDiu0Bkb46p9
7QI2fTsVdGBS/PiipAeEdWd4IqkNn5qme9cm8OjBWWVx0UWM+0OMxklTWBpwleK9qOLy6GotxGgt
0faJzgGCEYu9syK32KWx0Le9R7lnjDZa75wkvQiqRqawgw8eeX1eg3nJpqWT9BlTSeWNzFsafZHH
5QB43ccA3bQkCFcV+CinyeiijC/UhhTE1rMRhsWmA8d00Kl1HvJQuAdIxaDFlOthyo2ZbjYQvSe/
7ZjVJr+sLsViDFJYykU8bDEv//YZ3mFf1D6uJxkCuAjsuQpVRBWTnzvfaNZewqijFiPLWkJy1BhZ
a0zdw0IFQXMC6AO8N22bRRUm2dpti++At7MSoUTuUmOsCfGpLMvBG+ZGd2ppp1xz9FEktFzQh3lz
EQvoEMiJec4rYCrrh2J8JKClkgR70/6ooQNufFN76obWOfz/A6dNVE2DhQTqf3+gPMBMjqe6pWwG
+8DJ7b8P3uOnDt0uZ2ndXFVS6Af9Ai3KOpSPv/nvp38Pnlnw/3iqPzAKdj0hl3gcXdj7gI8XuS6t
w78H6dOU06YQ4bB8inmti74yX0sHpS31j2UeCGP/74MbasyQbGc3MQc+KD9Pl6boAzBdzrrVNYss
7oCpcwAgpjXJo/n3EGXBS9JPK71yC+QslX/49yC6PF51BupAJLv1XjfKvZua3qaR8XQwQyKha0Ib
ZjFf3jLHtQZQ6ByGCYv+JAjZFv8e+ymnKUsG+8qErXwoGrzLDzOfVrolNIa42nF4zWZILlm2wdEe
Cr3Z+lnkX80yoiOmdZcJkWvDuz3/+6+ok/3FRdVD4A2pyv+eI6drmLcJ3z0I8wCDRVKdSsxiYWYB
KUxleAoez/P1ExVOa7EFkIs90naP0k7co95D4AD8aHvbhJFjk9QHRy+jc8Ep7U7Ywm5sxvFC8yS/
51b5GY2Gd/z3ZwnuEBLjHbX/94dhoOlzh4P1FgKF9qCEog/zhX6GPzPPbWJR3diczv8eMtlz1q6Z
JWRMfjhq8Ndc9Mf0ZKFEKu+9rvX23Cdae/73U2sCclVZwcSB5g+VIA4vraM3IwzXXDd24V/11Peu
oWvcrXEI9gH3uak11cnQ2nTuRkayHfqq2Hnl1MzrwaWgK0L7wRLjNaDe4gSuP6lBGgvLyM0T/PMW
t11Vb6Yqzy6FZTByolzBWKRdvc7p/3Qgwwyk9W+NaQyWal88qyyOVt3DQ24ScrynJarmoq+fSuk5
7zgOnShFjupw8MKaVAPNNxDZJ6WzkiPuS1X+gLaPGm4/0TUO0c0dqIbgMWSkpAktopU005OrdBx/
NNpJKy8rh3MWZ79sGjBgegFAYRyi/X8egLO4c9AE0b5yZmGdOzvVZ+1Kcpt7bfdgiReKXAn0xemY
nIbuR+EfOjIDNTfmECz9yskJJK4FksbQRv9IfFI72OLVzard6JXljRQI89nMHiB0/tYwRcG6cdu7
B+J87nkTHtJIWxsjc7U0i7a0u9Fdj+Al+v7ILDc7pSUS4bbWz6WG5E8zqZddSaMGmmyMmi2Z/DVJ
5sYVJZ15TX08RiJs292/5/7zBzLbiyZQvOjiza0xCXqwQybdqvmV8TztzklrFktl109t1hywFrHx
BSk6S0YqaCbJjcrxYUfNsMvBhVb9ZH3lU/Pi5ugWY/qBylzphY7vlF6VQMtmYk9Ya0W5osFo0rmB
RNwZ+s523a1B+2LbA70KbzmayXkhghv4sHvDuswIoXTXwPspQM19YUFAZSdfRCVuHwRIv3WfvKmk
wrCf1DtpUMH4+YmO7sm2YcHQBYRgXyZfFS5K1ARoyyWXgl23JpKi+MUZoDNptW4yb2PKYjs4v0NL
DGv3AWkStbu2syTdT2F+CnXqqOhHOQmDgJjKumPWSQ4sEmC042lhbMwuefdSaM/cxbOkqLfkO78N
rXAXhUC6VDsdUkG6nAh7U6YEnjpC5PkzqoYTTmevWuJBZklElHWVq/fCjTbkrM+8MDiFhfVupKC9
5dgB7D0z8YebMWg/lvJP8iF/BHfz5QocYEYE08YOm63rFF9R5GnEbHNq0RlJgbm2vJGKIyjKOQVk
Q/JIaC6mqkzOtuICEMHw2kdJ/tx38a/q5VNAh/AzwQw0k56L58hu+dbZECZbxGeGefmSOXm3cHtc
SSNnN5AqOGh0j16v7xK2kOJVQ09prEl3T3APOlAbcuhWYiqhFZRRsqbFh1A7mq45eUbLSdanQuZq
x0yBTqbHkK30tblfvuCVRNbAmXM29RPglfHLEDVB5bpJ0vm0DmoknGYoEXwN46INGQrmjx6Xv00H
zZoHxWDRfn4gL1ymKCpymHka5Vl6exGF4ikspDbL24OFDfsU1O26mGgXTeF5yu38bFYXgrs2JG6C
DycBkbPuh55b61Z5r7SHXntHo59h/dhFdk0tkG2u9u6i9cDCGTgAoNnpSnthMrqKcu+70VKM+kN0
iCN19DrjUAv3HaWzdtQii91tXAIYBCXXxess7b7jFrkIqpq5Y6TzMrPgLIlPp1ch/eZxNSV4lFJ8
lbPOa4NZzVHM74idb9yXJsdn6zBMe1C6iyL+i4z6h9yjilfCTpPZ4puGW0tqErchNrzcOYsxCQDr
8ErSaRuO+aox3M88Tth0wBpAL2+3JYq3OhmsJcR7MIFFs7esZteT3kleyfDm5mjk6Ogcs8gj3m/C
nInhLCY1A9dd0L6QVDuvx+7dNgIqAbGWZvbMBfIS2+oEbx74lai//JL8BIZRV3zqK66gckBXF2ts
vxlpLvNeFzezN28lh08kHDnu4LC54+o/al22SgPwCtJEiU8sixWTDjicIwyBs4jNSXiJu+2t8qiZ
XDyTYKzXlp/cDHT+VolGa9ILNphkd7ZHF5Zgx2akIZ20ejQHabPyFNQArQDaaOvYm0yMQmlefyDa
QO89i0v7BLp5T1oRFm77vdXNG6cq/Iyx+wIZsF+GUJR6+sDYkeyWwjmKH2aWA7CQvVd401onsf5h
31SbovK+k8C7OpKJJbLCDSMDYzkIB0VU/No63UdrVe9JWpyzPN8onJjzYVTPVWizaRHIixbTGaHD
m/n00034S0DJNPMhFca1wQ18sMvqFGZPvmYhzpT4oyFJGvNWN/5abImDdy1d4VB+4L2gowpzr9x0
OiYjMEeFUx+EAY5AhFw6IbgSiCLVk8l5JFGw7XMXxGUvUm1OL/oF22c4s+xPXRkGuQ0JRPYRsFyU
dqeUS2Re2N0DNfMWpxNgxgYLM8VfCm3rkOf1Hx1kGAvwXLqwxVyl5LCwVb9OE1fsHT+/OXCN6B9T
AVYNLVEnAqJq+wgbHSz1MnjyVmUV72E9NnMtsXYd2ylKo9mISh835spM6DZ4qf3M6Cjd5vG0sB64
liAMXjPscH7h4ooQeymIEAzrb1/DLNY2Pf7vqYdviV6rzeHZRjxH7nGH48ibwOA44yqO/JNT3PPI
wHihaccpJlExjF+5NvxZnoOY890h3oQRDPuEAKkkNNiXQCz0FbZjNzxoA37DzvkFxdYu6Mos+wZd
qK/hFwPWMKNlaBbxkaioaj6EUATMTl9V3EBYUvu/uKxQmPTJPk/HY2PgPpnnOh6w2mneNKzKtFzK
ObRrhEpC39hYwEjwQHXnbugtZXPX1kAb0dFhmQKiDi/KW2C1ew0mRKNK/JJm/0E7vjo6BFEYAMMf
+P21zqeAORZsiaXhiwRZsjSz8C4Zw5TKfZ7i4CVV6QktErjvrnsxMVsGrt4R8ZA896htXZOkM8yO
coE16i5t9CUjh5iaIN35oyeaeSc5yNe6wF0SLencHgrwKwZmknzgzYUZmQs0L1a8/J3rim0ccC5i
w64rJAQd1ecMgpYEpBe1FTjaPD9EMHeMopjm5ITLlTlg6DWGcC8trMsjwMdWA5nxYHv309ZEebGA
dAUhERGIps8SlZJVTNcXaUNx6ZPkvaBdUMqRTr1dbuCAXeMUoqWEoYBd6DiFmIdTSaHSyPbSm/Y3
OBuCveJLatB5c1BKzCQRNTNREdhjDwwcyGJImVusHLt/JqWPXii5nha7MYf1N2tST0WC1pGpQWm5
J9lj1c0rfZt0+Gpc2l3YphQnk6RuN2FYrlijFYEG6ZczaT+Eu9Xk5zZy1eXeyqSQR2PMwR8D/MJp
7K1WGHOGKXvZqCMM232N1ADH09VHeLzUnL+HUQs5GGflIHW/arpqlmFRVjG9AA2jb7Joj6DsN6wp
Rs3JhMPufumueTQNaYILUtiligAipZCvuGhyWjtutg2dp852UKhF4pUR5kva02eLBJE0g/5qIAKq
wGiuOKRYc40ZsC3Vw6XcpPvcHxdxYEVnSNVAVV1CWP59r0JvzhORwJB7UFjaOPjnrC3vw6PTO4Y/
6eNYbyQadGqa8RNtMx1xNXKTAg9PSkt/8mYuTtcFYxDc+6ExM6g8yzh6S+v83Hv9IYYO4o3OpTGG
SwDhfeY2ZUK3Ssi9P4ySs8fEDf3//x11ldwPJkbQqq+ee6f+7Cm6VrrTWJLyqzX25RvYAm9ngJwD
+wyG2y6wrSZJ1e475f33J8/VHAxYQI7rkmsrBPCzFzoPtF0Q12swYQZvPuS5wK0TPLJEqgFGWq1J
7LKmBEeG6rTXsBMOupXR7ZLGDkensfv307+Hwhs4BNjJn2Zt8rwFWAY5eN7XUb1uGusW5UdTWI/x
mFGfZOmS3EGQywgpZJNi5nseR3sHnA7wTxe9xS0DC1F8aVNerRSk1VveHzG7SJq6ToJfNU0XME4Q
1feGWoHjMFbl1PV7w6UNKqEjQzXLm6P8Tb2JiBtZlh+yaxgYavqhCwFu6mPMpebV9wzf2bp05BOZ
vH+5KacVPE5mbpBREmyjm0SVMO9o+W7K+Ccc6uwy+kQDdCihH6ofqJcUsGATjvUIztlq2vtQu+dQ
c1/D6CSE/cYQn5OGPb5y7RxM41cY2Xuaate69Sk51HFISFJwWcw87TXS6z8/SR9Mtm5hZsCqU7Yq
HKPAcVwtfOyEq8qLEZI186J3P+O+O3W2BTSn/Ow0724nFIuNOLTMk92axGHIR/UKvQ7zurrc2H7+
zQI1b8rhryqrlvPMCPcvmbu58SiaLG3mhMNFw0W5tCHZGMnVzet9E0VbWABa5OyK9jahGi7KYZmA
cJRYLmNlYTP2X4kjfq02XT38QUKi6IazRmW47FL5UmpIRlrnUtrIP4vIpMNJTYFUoPktvvyeczPb
/J8VhfSAMfxX1j2ozHvYJEfpaasoDi6Mqb4LvK6hgDjaVufJ8veVGR0BpL5mofPjeXIz9tWG7Jm/
Iplq1Er5rQmtpVYwfcgqBJN5MXwzZNuokvgRAk8oMyFZcV/MMPhfEmO4ZpN+4kvEPKqavabl+y59
Dxsbvx/9CaleG926Ork4lbSap4ssH+AfF0WdfRrsflVBX4F3y36fF18lBX03AI029m4rnyg5fdxj
NJb4xP5SnIPQjF+kkOk8e3wcqlUvmv/e+z7lMkIFS3zGGLZ96CcOgCSssfozLi1GdsEKL8mjQTST
cMhaXf2Umnape+rNNNfWoGJNTLWHUoutFb1NRveczBlkEfdVNa8E3h312JhmdcPThYAeP8jdkMA/
GZtzObyXXQs5U13UgI6569t7oydndCWrPMAnk4dc+U5WP/tRuTZxw80luntkInI15cFCZuvRY/ZT
d0KsLDTQtk6+4iCkN+dUrNv2G9AOqh2WOFZMgR7lx7CTC7KWU5NbF1QDN7+YvhI3QGPkfmcto9Pa
n7GQ7RSHCBIr8k1LIJPuDw2hSclaWN6qmLhjQX8uC9Nc2+AIHHeg6SSvaaFfXNP+DXLtyyjtZ5XH
75UZkuo0bQbNeLMbT3Leal4BwmDylzsvWJnZdCpDdfOK5tiVmzj2vxOLFRG/NsKT3kAJnf3E+Sg5
/AgwIE0A5Kn5IOvramrit6LNgtexPzjrNGr+vEc4kxkWe9G3HwV0XY78zWcqypOnEF8b4iWqhkOS
uLdBz17b8S3xNbLXaJp6+kgogP3sW4wu7Ca5m4SG1/o0t2TxwcxzM2TPFPxr16uvpBnshpRDvTN8
OejdRuMF4eqfCujsTG72GaL3t3Qkm276hs+GKlxDoSSz/KlryLKEm9zMVTu9RTW2RC/cV30Jr89C
j+6Y4Euj6L2n+4UIgRv28axn1dqM9ZYw25L6nbkqmGS8TjphRT77i+EwSK16/2+k4zpZyQBEOm4Y
4jxnvg7qDowkFD+syE0PUi6iBGz9Am4V4HlOvhGaFOtlcmuLmOBiHlTxKYQ6inSMJcQ1x7kM9D2a
9K8hd5760MWcHDLYjeniR+7OtiY4DsQAcwtrBDSkwYyP0CY4y/lhQwDwSK1+a1qWPhwHvGhVvetj
d8gUvKQk33qRtwlCyOBpeTfMVRqbl2nsUEJOB8nuqkwKYYDz/7KfGqIhuBWJDz00fbzp+YSngRjd
8QlO38HIB2RcHXG3/UdMmLCbIgQIUnob7jYs/XPFbbjEHBqmv+NAhz3R1MGptF3H8Qqh4FnP4xez
VK8pv9I1+i0RFtCHeSlusG1b++hP/a3nsOo2IB0nB6kald2qaVKHr61mCN4S+w3vaOkl0asq76lg
6lnRwKUj19/qZuD0ahHOUyDeaD2gDI1DNIflHGODW9Ql5gZCWEAiBc09JSO4tIi2XI6+tTeewYPf
Js+5hLKYyQDWvon4IIjUB4rLZ2X8VoV1cErOB21EA4XMzO8pMM4g94S/IeTj4rOmOWn9BrmsQKCq
7WB4XSNUV203bJhLnZyY/I8akT4qIIxJH1WXftp+wMHarbj46HML3/2Ckx7Q6HgY6S37Ystm28FG
JTcofmp8/730XorK+fJVQWwgAylke4S+qZ3XafeAaiw0jRMCYoaMYbMaM2BD5Y+fqrOr1eduhGYU
lBh3uQFL4S8KKz4WEVtaawY34bov7Sie0XGH2YuhppfycQlDxBs7OM4Wspu55fMtRH/jgP63NwUO
Pwams+BuegGJJKO4Oireq4nXZmgQletU8lEy3hgjWChsSAGNgyAGZ4NREVxN8Oul3TMRhoS72795
DIXUG6jaaQVdGNHTMVxbrC9VdArK/sXD/h14LzWwEBjvlFvpADy1fJadzVzBfenhRs50jWs9WEfO
NM9Seena7hnDMWJp69YF+R/38WGs/wbXP/ZN9jGFmKiKNtzETqfBYTC/NLPaE3w0MEdvNiaeBmCn
ZTL3uuKt7br1yIWR6vk71RI+5bQxQMDQcyiblxo549Jx2FwcD4hLsOkHfPe2s2rD7sWxql2iGfDz
g4MGOAWminhK/aWtBYu6fh0H72I9up5CqpfY7W+sZrglw4s39t2sSWgXjFO6dauE2QzfgFkIYmT0
Lz3W96kgLYRfTdulBUWRZxyhDki6GXESM4PdcGFAdl10Gwtz/zx/LFS4bM/uFG1EcioMIs2dWH+1
tQygkcGQ1GKFakn7RR+nvYfeiw7YGQDPCVXUV9awhmPjGvA0FjUnNbRfA1JIecOTdtW0Em9MR4dE
8BVFCTyNKczevAiWHw3CpWiyM0CAn2JgqRpTNBwE5DxHCJV8WNbUCw7Deb1gDNIrVM2kYbfhH6z5
nyF6HAon7WkM2k0PwFlHCUEni68pzr6GzN0PUyxmZRJVMxonNAgyQOiCSzM26b+5cfNndQCcq5FX
TwYrS0F663NkCqZLA8xrf8Tj76lIw57uwio2Md+VbWktmglmVgCvmFi32eM3xzpibKP98VtqNmNC
V9chbmky5jKKG9ed6l9PUj+TfMvrY6lJvb+85X6s9HWUN99TAyVwSms5GxpJdIPmLqK++mauB7rP
Ri8YZPBS0nqLwpIxD3OIGR3stWFVX0UN/K0u8P4hFbB63oZBEPecfuNS4a+Z5V22NtL2UDqUZEZA
yGiUF29I+PguIrYM+6ykTyNS5H8F2yhkVsJ9eJ8TcElai/DjsuZo5NMtL1C2uvaNXjRFLdgoCe6Y
cHXcyVlAn6FtgjU2g1UfTl/ore5R0OysuN4zNiUFQx4TfFDYkZlSZ+huIRsBQxpJ9vVnkeMfu9D7
ASX8nQz564R2IKzTbNbEyP/ozjMETyH1aAiYdFn96S43mKV/oU6FfdV8NlX+GZrqbjKq1dJkVXXs
dw0CPM740zJ1gEUPA/kYppIelN9HJ4FpjTP+Nm5NZZObL14MVClv9APL+2IIumcyQYBupVS2mtwy
L5+Hg7pgqDq7HrioQQOchtlg3XnZqxvv05o5h66LZM55dS+9aI9z/TZGwZmWy0e71ibzGkjtm+79
j8zjb4ACa9+098R0lDPdc/nd7E+yfpAsFR0jr9HeiizdMcM9m4F0uGFov+Ym6srywx0YP0ah/EiK
gPkWzsXmoZMIL9HAitBUhB5E3WerkSTvduqTLSP39XfXpGfvgfPkCr0GqGy5irTfbsRw0w97QukQ
qFXDJoqmncM+3unNi5k7LxyhniNvJLN8OraN88zNfIX8OGYQcSQ7VpY1QL3IqGg/SbdGogTmA8Hm
9BuybvE9cupl1+L2AspQwmmQJsPVWIy7QfHRGw/fli2Kbyrcreec6Wh99ynjHgt1b+vDgaKY0Qzz
ub/olvfWAWMgJADQ1oSXRAfyJ/jEEFvQRNWXloENK0yM+6jbHxljDzdKL5o2fTd1dpeT8dza2IxC
/Uk+lgk9gPnPKJlLs7oHU/BUZx10QLe/+4ymEvV/bJ3HcuPalkS/CBHwZkrvySIlUeQEIXvgzYHH
1/eC3ovuSU8URVZdSVcij9mZuRKqrcqQdS6T7BmVa4w8AvpQ/6yMYI+pbdCHW1aXO0NjZF+2nwG3
fsNkbdLS9jwYzn4I9RcnsZd2gKTOV1DI3Ft1dWvJ9/BTy7alFl9T9Ak32HtU5bADB8+gd36TEs9M
K28gvk4tCoVRp+eLLJ2XoYzemR6cRkMu3PCEuHv30+JMxOpSeeWrRbxVFfHez50P7E+/Ede+ahA3
LDVzu0NqsA3xSV7kteeQgdsPJ2TFobpmY1jgyjr0SvvUEyAvmtbuYjBuGi1mVdCuwMrQU21ygFDb
BwnXYwIP/SfsjFuSYLqMl00IzGF6JZsmJwhdIp1h7aYX52PQCwgbPRYfNmDbuEQqaGpwm37JW7LQ
fIFWhqVGP07r8EhfhjJxOtL4Q/jxjsg2mCY6k+Ff86uC7DU0/i5yGSGKcK8ka3JbAQNqAg528BLr
HljChoaxcri0loNCH9Zy5ljWMOtNdUbe1WQuZsl5GKefsVRf1Up8hRMFIbDAROlj950ZBsYG8Y8k
/6OrSSgIL1FmiaVuU0KTasU7KMzJLIGr2rdmtRxGF8+LXp3iF7y+76l0GPAH3auvwkVJNiJvsBS4
B88lUDmMRKrs8yhNXGvdEqLJovXeG/WeVw0gVn+XlliIrV1hGZfBUg+Uze37sCbtoKzDot6HvGSa
cdF3KhuOs6g1hxCxXMciWIXuQCtUs1RNOgVK972uklOrpKsiXXjp8Gjw9wMaJ8DpOhB0m19Pllwa
dCyg3c2pU4ylvNLiSJAuzjdA9I56BIvQTzQ5y8kHOu3XUGa/UsY42X2uy8m3GgNP4tBXzb1R3UJn
Z2hdTTluWC11ytTeSS6TA9/rUfMUjdOUN+JRrOjMzMNyov6idGGy7tzzaHbrSHDTTQqVwgLnnLBG
KykArb9Pa5bRUtrls1Mq0Mqp80aWYK8F8CEw8qLsA8uqs3LjYXOjMAHHetWiBbfwjfsw55VTY7fM
t4hiD7sryRyUT4tUsxK0d33QvuOmfY1LA6/vA6nwxeEIPejUVzTRDkvJGuAra2d6Uors6WjKd6pY
r64f76sAMjzSE770m9EfUlqkQA6D0BXO2usoHYucpReEl8K0X22sClPIPsMwai+jvkci6q9d5v6Y
jfdjXWuhfdD+sfKbQi7yLrpTLPhikPKdhHZ33leYCC3lUcMnZkQZn1K335tW88zxwHZqK+YevPeZ
NMqXCKHc87VrZNbf7TB+lFL7JEezyLSeFLxNGA9477oz9e1QkZ4QUffZlOouTcM1U8e7lqk/uMdp
UffjC6Eazvto1prtPGqzwRbtr3TBMDWzHnB0fy1ENufVpj4GWBUgK6Uqr+q3YbUTeDKBol26h5ha
a4+I9NwqCyzrvZwNJq0Bg84JHcTSqajste1Vv64qX+LBv4021jRL7nqj/WUYNg2QoqsCGs6Oo6vW
ADRQfC5fWgZXELgkxsTt4JivAGJQibvfTIt/O6QgVd57lQRW4HZHa6rsa/Mbnv5brtRbaEDTp+BS
VwAd8N4wazY1M0v0FLhl/qUW0c1UWs4u1numBleV5MaMJWGeRKSgCPymGotwl/402chZzQDjhIsd
I85Et26tEiQ1B4kWSCEVf2fZ00I1PdEr4XeDu242tsVHPX2vAhHl79kIMdfRL0HX5guPq7mqUErD
EkrPhbyDOLPnrEa4a+k5rBO8kCZH9VkrAXxqMeyp4WnXygLbML9dgVPLGeyDqk+jUztk5KOhM0Hl
SlaVMYEG43hZ66rYOPnwRoLGn+OTR1B4aKKtdsUvIVTxr1pkgY+m2OvZrSkj+iY4e1vWGGzjyHUv
AS3JMUTBoSs1Ir9yrectk2+O/RgJXbno20plHQ7eHbUyucUIdVemoOSUQDmJjgFW5KT4ztTyDBod
uJxHx+MIXnJr5h0D28ZcUVMGG0+P2yXhpHYxuua9l/HO8B26K2MTAczpHpn+oacJlmy1dWeIiGdN
KKc+mXzZpvlqImagTehMu9PsnjrukkHcF29jgaTsb0Vpba1YaSh5qz6b+N0s9Y1pMnKNTSXbENA5
OjDYOYX5H6XXHzyqm4tsOCdaspWDdQ16eiQaoh7YJDhhb/2YDk3DddlyWlwHNsPquv0nHfOpYiUx
ew+50aFcTCsQVkFijDw38sVCvd8q8nvsQwZEsnkxfDCCkfbmlRSjKdhkX50CnSouW2pNUuW95/W2
1rtpS8q1DRyzq4yVF4V5p2N3xLeV5FEb8qYG428YwOeVQYrBX2yrES9RoO/SwTzKwHlteuNpCXOD
ELQUrf/oYvnpZPmj8cezKpR7Vs6l6jApZzoiBZtDIgHxB9hS5wR1l4NuorNHYbttm/KQMfmlPoWT
V9bkyAgjlDzvHplsy4rSp0tcAQStxFnqzsOK40NV1jep+F+pDba4sDaxTZ598AM8UijfRc/VY5og
z0veVm0avyWczAwNL4tFa5iUKHERFGl2kKE5ivDaBH79D6wY31Hivrs3OUQ/9G2RNtWJ1xljvuSm
Ey/awQYqWDq/nUZBGJXNUSjuf//EJi7B9Jf12S3xlFBHNq+gqiFg0pCUWi9IW9XUnaXHQOqNVjI5
wkoSjBpvuNL7YnyRz0rsi1ggqJLucMHvlOLv292YXno3fJvbmY06mvsMwuq1rkTuUylajpf52cuy
M26wfj60A0P+1GGNVMtG2VQM741BzQ9uKP/7QZse5pqFbD6SE/E13noeDHfIfJpVHGSDKTbv02rV
cs05ZBbGHtGoESQIIz7+feDQJ+YM07z1iFx4ZhZz0hNJTqQC+E6JFTaIoNsQrMGpwbRxHY8u/QIS
J2+slRoh0TyZp6y4i7/nyuAQFbV14Eb5Jl1YVYUdtDvQqcre4s2+H0273RCZ/8+jv6f+PqjTv/i/
f/b3nMeMbmZJQBBu5INzmD5YFFEuZRRz7/3f55j/iimIJA7/33NETKK5TDW6inzL2leiwew0JNh4
piSf1jKOQ/Phb/7+utQ6ax+oQAgUQwEY6FfVie1MLj0nbOfKEFanvw/o45SIVFmHQ8Boy2VHTHhd
Q0uetVwkmNbGOudXPbP2ptEBksUgjH1/y0EPj/z0QTVTaD0qdqnpkVIp/jZuQ7Lb00ODnbhp+fai
Jgw6bn9TQRoRYWY2o6A8QIhjF5f//VMz/envoZ+6Ju2M2MoD7Jdi3aCskJ4yjWypAZliGDk9pt7H
XLOBYqoAPBXpubtrrOFSGs7km1Fqc1k5bMj/eVzIFSc1SuoE2VJtVGOV7ja+gBATCEEZwVQJxo7N
aLuT9ORyYuPaT6MUH1I0wK0hnTmTsUauSO4BCY5TBBEz1MQiNLV2G7np0s0goMBZKU5OrDYHOmTM
qz4ilJWO5mz/81DK4uQZxX5KtyWZpp9gATsXux8d5l6LTkOxiQQDDqsy4lWgd9UZJk699n3KeGEA
Vee/Dz3VQjuw5Me88OQB7Fi0LjLn2boJIazAHOXhP3/0bGNlOkLsh8ILT/XY3TiwJCSSePT3VBSO
//2T59aHXLrnWuoSoGxpnMnsG+e/PwGbxp+kEykuGZFRd+XsQ610QJYl3SpQHf1eWgygMEdXx2h6
OLTL1JLhvQ5VeeIwlM3+ns56Kiw9yoVWNFUpJ7vrv/KgputOaVUaIZ30xWzjest2j41teqgkdkF2
CGNE7PYbs7Gz17BRzJsefjHm4bIHDeHVcR9o2M7t768xRm86M0vJCcts1RlQ9Dkzq4UyfEgdMVRV
y3FH0SW7v1fwA6vHD5yDJodHTT+73BLhkETkRlt3/MgCMic1EOU+HONTWzjq3PUCc2tHIzIblRtz
w/dogaUU8kLYZd9GLJRuEcRbR6mtG0MzdWuQjprR7mvdhumDjate6bPbqAf4fhnmxGYeb0ioiHmv
BPYhqlIs8S6X97+Hui6nqyt/AeeKMpsyDldWIScTqPjVgjzd/j0yogbp3CL02eQYhhPCiUh3tOz0
yXh1TTffBo6b7o2AWoA2TXENjd4GtsGLqPT6ZHCYO2lVFq4aSV+TOcglIXFj62R41BxhhHhFfBYT
KsyQXotkaRuJ5jH2zZ0dKRd752u9A6ncOFbQPLeaI4HAEJ89Xf7+GA4BqJbpSfLOzbE3zvh8xAZg
Pw54Pl+5TLV81cQTnLXu5cUhMrAYYjKyDLVmRlp3D1y76aZNZIztmIfcfI8u//1tYPa1awMKmxPL
nZPYyz+gVk/uY/ubiRtum6rQXjiNGKswc6HyaQ6Lm4nLOh674RmriCBMQK6j21mHv+czrpSzAKTB
Ttii+hcCXKGR00fC0OS/eHARnYwOYaZIDH7TWvCpJj7daPqxA3CxC9EzL8CvyFXVYhGlHFTDWGcu
Sef4QaU99QBBt1jC8O3wQFvqjt6ifMMCsKrAzO9Vk6PX34caB+3edmPesvAYbE5WgBOPwhzpoJwe
eFklWT5LNFJJv8gwfeq/z2+JUd97xmdmmSnZxun5jskDJ0ufK22s7Tyj785FDS1KNQk16ygkgzMw
wyvc35a9M1Bcj5K+4JCobsydtn0kPsx+kzHlHNc6DdeihEZmooVIcrsGe0Hai3RjYA8TZgRDW/E+
SFh/lCbOQ4yZDL3VHxIWFFb2sLCjvPj6ooOe5XxgoJiYlB5zlJ3bQ37tevAMQ3isguJXpDruxN58
IEvSikwsufyxO/8JrzTu+VWmzHdmZA35SzZ60BT3JkX3SuJsO8YJR6LIfOs5TuHw+RxShq2E08+6
Mp2B2NWkSldWU8UXcoyXzGGwRQkRfI/8X1rjlgcGCQ5aZN+Jnl49g1Nuh3g9tC9uqGXczspXzbe/
i3KXSv8n5czspNmTDeI5YGLNra/M9j4UrG2UkzsXv90aHgN1tT9kVHBYFU7ztH/FS3LvGucRqv6R
6reV1RInCI9UZ1zHKvzXJhSKDdx9s1L98gTmNu3CqmrHrKVyaielRvZiq/6t9I4tmlmB4IaDPV04
mUsTuBffCIDQSmhs6pjrqRUw1XaimzpNNfq4BSk7Ru/JQDl4LT7tlMkWjSDc62AUuB5DzJxk0KLW
icyr+rOwgnXmFXt6K+7UmjKdiPyrqOurFym0bshVkktaCMxdZ+erWu02os7vMGwfekN9U1j1L5bq
rXNQfCwLZ2nyzpROd+Muc26t9MVLtRM2TXJc4zI36LURztkdd0YtN16acTeusOqC1UYJsDJl6cjs
MpbtxdRALYzRnuHUiWT7QqM+2SH4L8VrbrwPyTopjYUY5F4raIbWC2wH0RsNMfuB32yHvl0H8NpS
lzUJi0muaW9BIM4jlZU+PhtsfslrbgfnsMmYVqj4LzqE6xBT66wZvZ+pyyoelIs6ZD8lwz+WiYOo
U+KMTLco8Y2asaJLY/gA1FnNaqqErY7QRRG/CBD2HtghZ/QYNqhLidVAUeoLlMMNYCfs5CgJnsHI
PDZoLnDU7phHkdymFLeHXk6kqdWfObv/LG8td9bi087V8pacmaWivZCzGPWn2vFCUWMsebwQv2tC
DTGldCX5U8YD2TiLAQIzGscHnc9alelTDcyYnmVvbXZi1WfFM6fBm53LvQu/olMtOBd2fzeH8YWb
SlK4Z4CK37qnXUFGfTopsS5yD3bEwbGwhl/h+3OW47Mi5CmhQ6V5o71tGzbFKeyG16albHYc7mmq
PWtrGCnxQdPibqRa3T8z7bhHdu2Kl8KWfe5H2MU495Sn7oC107gfRiQoFoYKAaRuXw2rMdC28btH
Fng3+H4LEU0NSHijNcbqTIkZlWnCwlZ7si1cfaIEAI+A9RI13kvn4RKC5UGqJyC70lJHVOkFLt9G
f81UZoFOqS8cj0m6n1VHtteT40ttp5OeWBfATqi/Lg6aiopyzSfKeleiq5lAXg3tSmHvqfUYK/Yo
X7bCaypSWRNY3mZdxvIGLRe5V/wjyvvrFPa3GxEyRCANJVaxSCm+me7qR0Gyw5XaQH55FrZZeVDc
7ibJ1xG9DK06mztT4TziDZg0n+YIrbwrA6Ryjf0HialusJ9NsG36IyxWYfpJtVkbxLw15GsxJrc4
MZincF8gbBPQYa1zYFURJ8h5N7fWXSHvhuvSreC1EwwtCW+Mg7mucrFN6virTB1/3vcmI1rrFpBO
3fVc8Hxf6RZhVT6NJLrb1irL3HeaL/D6RLukD34SI3Nnns6weZqASI4sIVwJX/kauf+zcTKn70z0
llSjUsNODyoTnTR2/RUF467+qKryR+9sc9lgHHNGGm8TBFuYvjr/26bcyDD97HrtUujy4fTs74I+
Y1PUD0fWculTHRZFMeKH068MCwN82I3ZOpDA6AF6n/IEDFnYeOUcNRRknXEbyE0LHANT3a+LmQ0Z
c6DTtfMO9NX1hOU2QZwB2fEQiv9mA2pXzSNXPSQdgIvAh56IWg4lecQuOUzmy0XtESDwwHMzQrNc
jJtMT1MOXsim+H6BqCcx11O/GAh+0H9NIDGepwaoAog4vBNYFzotr5Z2tGgcl19xphhUUOBNy0Ak
8sbYO+CVDC/5wAYHVLkzrvSFG/NgdI4qPXQMueqXAWga8Ui+VmndyXnNDKeEPeThMYwy7cNVPLTG
+JE6rHs1IehgHLZ/D2QYYNRnV8EbhZGPuU+qsoOkbvzs/GRXRcneDFkOGMlBzB8pMmwpAJ/liUO1
m9yEZfXAKhnkyJ+NTc+9yJL3yh3mbZ782Crvkyr5HDysYZBHrjQPUTgwff6xCXaIzkwstbU/ZZZ6
2FrzgEjKTGvGR6P8hq3504OaSXPS3laz7xXkxlEqdGIFVNF44wEkES6zFKekYmI69JX+6hfdltup
veXLw9bB3ynN/tUlaIYT8BJEnbdro5qi0kbdxDKOd/QEMFEolQsVL+9Q+M2Ta8frRLUwR4fyM2GW
7dsYxhPdvxMGZLl0OpAaCqmoBunm5hoDje4h+L/p543uRJVXSrqKfNZwSPr6q2wEb4CWjgstxNgd
aqk8xAnvFia/uAXM6F2xNLT3wl31KprPSLgBZMfYbny36s++9qOBnOXFhCyheMpbDI1jX/ntOQ7V
7GDWnQKlYyBcHlO2h3V4FniuNo+RphCRffusWKvaP0UqiGpAjpshsMcFxoGj0fvAoWxCuF6UQZka
KBHKpJ1scif5zmLrH1rT+Oon9CEXlf9eBQ5ZLIdetkJJ3IUuK/QWuYmbHgu0lU8SJgGw6JcwE59W
iWhlrnxzTZPTiG5pQ+mj/gmrUkBhT6QyPR9hS9MbauE3bh9hQVCeIUXyBhlolk1vs3xnUXhWFE2y
DjvCTj0sVgZaYI96J50OqgHBDifeYNam866hECdtqQ4wEOuLIMOswukRn8ZHqg/qVXMKmuzuip7z
I4ILWUXqMxnHkqWBq7uRjwvZVzvclDP2EzQarv5EwrM9zYQ7bWjGbVmmDMiHtJwVeU4TFEZtLBLx
FgXiHnZxw3WuEhdrWKoEhwbUjg18L7H2yMnFnJYI8581DsmIXsmwKNXhXZZkiIzqM1Qb6589maiK
XiRccjnLJI5KOTzRB7TigVFHZ+18QoYLsKKcb1/pd2NpgKWMZQa2QsudBg+HcWghGF5J++G5O8aW
3jzBDZ3TRNmgACsPT3beUrU4Eo4JCfusNHaGzu5MluheaN6X6XXjHOrHypaAh+nd/mELmQtdHANA
4jNP0tA2phLEoJnYi4KqkrZ0wc3q7b9QZyhkiacYaRgFrtwT3/UPrPUXQX/P3uYKskjAKy38Yfjp
xviZ0CCz9z3tqJuWtqgH2Ai5b8ubkCauIdi1gclrTANVOYr2O1TFrQfg5XV2t3Qx4xNbq5ZOF3Yr
bcBX0JcrLwLOGUpr0+clqElMGVXPz51QD7PdV9/Ig2VZimgdO9F7VqnvbUVbXiE6VpfIulIXbm0Y
jr3UFue8Fjj7nKkjOHy3/akTu18RS+GnaoXkbJyt45XdLm3FZ1OF6rzbRgnGjdT5tIxqX7bNJlSD
X8L8O1AK/gITJjPvBPyzjOTS9tneLJrcaeTqItiWKT2p6qNsRvUKLXXtYR9pvS9DsuXTP44J3f5X
m3Zww2UFK5fEX129WpW3D8zqGVYO1rL2XHU0dvKKy1lyydFUiTlMJsJkMZTkZqjT6Q8q4h//WA8j
8yIBudqpo26xoyZU/8bewo/zuxxGEzOR8VEw4asT7vPkdO4jTsEN8OQXq44c3q7FXpUFV8myAiMc
3wLO1acSA1WSKN+6EtxMS1k3UXFntbrSYKUvWpFewro9ucYUWi2sr3xk9G5U9SnJvtOyPFpPvknB
AGBm6Hq3sLzQ2Cv8cHhdOslSIeC+iCRbMV3oBgEfumifEf6HOZJjsBwrDslYeV9xxu0T3fnB594u
M9PkH0qfCYqgNdbMzbtP5BuF6i1VocXEfcfn00HG5AUxrLwM2rl3d9nl2H/JwfdTpWYJj2JUZ8ZQ
hruuDsU+aDBAUVE493VF2aBaKtckZtMj8bWOLFvfSDroVx2HBaGM/Wokmsp9xM7PAcGTuW0EztIg
9jQLB+6jZYbkXGd09iUhoawaO8LWMMsnJ7xx7qpFvw2yhJBPSrsdvYIkrV3/2g8pFycz4pgBFend
zRlaaQjrDYCOtZGWnDi8/QhnpomAQ8bFS5zRJZiXJ0snwvQkZ/SsgmHfVUV0yfvoN9LKz9J0103f
p4wnsbR1LUJbp9Cs1lSmCZ7jXCMovIAHcXdFQbekGN8LrYFw5cNjH3taTpqPcgT3whDiiCXy3bcJ
09PQ3sfp0eDSMPM6ZmYZKJM6CD9qFZETkR/okwprRORsJni47EZWQEc4DQQ1jnlD2ae2DNZArK4G
6VXamvrfqvBgcCJIqWNJb6YrT3WtAFJRiitHTAQQJdj3sfqFNwGTlqgnogtMHdK4lMmMy2ebiIfe
pdzXIcbNiKQ5jXb2GTJZoftdgJnhzoBKKKiFaQcKwGtsvctBK5qN3nUW2lD1tBlrbaS15ZZCr3Pi
a+9t5KwHsclEWT64ZjlzpUj8c+go/qYkO5AqEWSl3CkvyqBna9YN3noWAXph/4aFGy0dBhiz1mV+
0aWc4wYl99aNV4HJ0SImNA23mcR+YS3atDTYoIM7RP2qEGCUtYW1jIjDoX85cpZjdoTmZVBGdlKp
Q8wbjM9sS6zbCvW4esEiaIf/uJ12OK0kY778bLfesCRndqYk5x6y829t1oAVkGdSpmg04MYifZum
RrFCobmLvIYKJVrjxerRD5ug5uaU07Fm+tZLZfXDDs7xVz/k3bar6mNerf1MPMIm+ieK6sUiiRvB
Wo/6aGcZ7iMYxTuZYQKyVsSX6+SLa7XdlHGcdTa+CLckMlfhQ2wF5x6ZNCb8RqjKoYZzkMTeAts/
ofUBSB/JWy5PgxqtCI4dQbesA0NTFroIPxNPOdUwRDLgTbofOAsYx7Dt6IInGw7Vs3LXtWEXlyqr
Dug3BOOtlouDxHwwSfT+CBqNAV85q6ejJf0Yqk5dT9KNVIhqxqk0iA86wYs1uG9uP3poCBU7j+qu
/bQ9SnVdeF0D/pkXrBiHmBoSTihSSwDGeB5BNxfDkGZ/idx/y+z4GKuot3kOy8CqnVUzDpTILezI
uUSMHYmGE0qjC3SBzCl5WwF2qHGuhn5zsAio1D43hypx1uC12bbTPqdYDh/+aManviJtFXvaZpzS
gKziYFq/oEVZ4AzwRQ5K+lbze/V1YAMmaS1hLHMVMiTOnIWhU6cd1vANmb7AB1R2etTjnQ3Lej0k
5RtuNVRDzUvJG8CV1dyGpKrtbkNWVS5JGWGDsck481/TdIAxYqfRos9UdxlN25flBMUm8bnPqnXN
4UguM7oWeY8O2JeyvW/W2SVx9Z06xRxiyfZveXhytgKDHwnjvaVSpFKXcmDWqE/7SHMA9zwnpK0u
3KrgsmkH/9wUDrGhjXRTqQCPsLkfMk9PZgjVGfdf59FQvia9iVMaePNq0MJ9m95YRFgKBDwcvFuk
kqZ4jucy8kvEatpFXBBVSgSEtja4WRYGXZwBFwfm4eRSxQVz1MZIvwhVU0QjV3qsrui5umSVVhJJ
jLd15pIuzqyF5tgh4iE7XhPKe1SsorTF+eVxvVI8YD8oy3O3Y0Qdl9SHMedkqDEC5+wNXa5aNK5Z
4KAFGFax0TyF+mMGt5ymfNwtbTzumy6mKdhk5OF6IQWy5zLo/IURUJcTCsTjrtGOsoxuLSVgc+4G
9YP0kwe2cC2qkE665sw24+2EYm5MWiBm9t2Ns1c1qu4dOQEoWW+B0JYE9F6TxK7mdF2ah6x1dmmc
FxuFUatr8k7jZCiQckk/pNnKTmHOuvzHxWhw2/NhQ1mi91Yh3Y2Mhw0NKBHNc609NBcSRtF2yFPQ
tJYFYZXMepzbj8xTf4syQ7cOW65G0x7iXj0rBCHgyIbmsvArGv9VnNigMj3zxOSyaXZvFuWGC7fE
pOL3tHu1RfDVm/o9TQruqzVdNxO3JlsEZMJmpiGecT6Qr9YKazXoYcmLF3apWk1wnLrcmuE9HLcD
4qVsnBvkbHupRnC0ZB45IAJtjlvM9NvME+vIpfCeqQZhYwL17D6ZtmKex4sI/k3oSkaFrJd0hKpX
Xe2+lcjTgb4IA1AGYqzpx9A+w605dC9D7qprnB066lX6yisErnJb2diwqRzNyw61JZipraYcPeKC
p7wvHJzF1t7O5JUgH+F6lcvHYBykFn1GNptqVikl5Zz6yJrSZQsZNlfH44IeaCEYcqd6jQvsfFX8
HCwOr4TEDpn5LPyLFuYPRqvZTkvtH8dJQWwgBXL45fVYtktU5wszgnJh8+NSR8eduxo3jsSl59nv
8O9hFzFSBmsJDpzJ4I78VSonHLbmjADB1lV9fBYALhZJU8GZ9HNzmQ7ZifE6PqHa/laFdSIUoR3C
QjtmA7nvSFBsHRhHKhQRQzAOrFReGLKb5uHGrVKJuFSg/LxhpH3d29WF0W21pvvsulTfVSQgIlEs
Mr8dsCdrw5qcnoarUOtJLMEIsquImuXYqhZsgvfcTt90e2q1JCPT6f3BkmQ//G76FfsD7KmBYyB+
sMrgPma3zjOxCrIdCIWZEy9dLfmnDMOxdTx4KfdStBhf/TIme+9gu5iWnZveaBx2IkIvhh5ukqrc
10rgbhEK8QTi0HPdNcvAG6DDpUJH+KJtJO/7QFtrJQM/E/jTzuX1X4StvxR2fwmU+EmMlNxXV376
Vc0xhLVhU8TRWyyihu+dVS6kvGeEWrIUfUVqsScJBtz82It2Kx3LXjxkpMZbK6cJG+5dxSFr32ve
P7x4L1lJu7CM8X4XC6oUywV20HTF2R1nDwtub0umj7znfXWcCQMiJmlV8Hfa0G5GUR504hQzq2Jn
rwJ7qqguj3hy5opDcjKh4Zc4AS3xvYcBiVnoZ6ok3gGvz9dohIe+tD6KkOutZ3npQm9AyDRhXxMT
Sl4Lfxr2YI5kZgvQJd5rhJQhcI0Plo4GRKXC4bws1i3jNq3GclNH8RRhHN8wfo0rtMhtV/YHIRpj
ndOOaMMi23CEOEnlSqDypSV38WoUNQxnj1ef5WtvSaAM84IXE6MmxH6cObljHGtUDU8L0q1ZOQxH
4J+4rSO4clkvJq4ufH3491g9SfBOKXsvqfe8eZlThsEPPEckkUaBZGlEK86XZzUIVgNiNe8VOCld
gxuGys1Pw9FXcMDdjZTuv1H2D3KYtxHdhjstrnnoPopb9KepMVxv2m7hdQzvRWz90lR79cIfN5If
YxW1N7/YdBi8FmahoTo41ZU53YOs0n6IGbbTy7zNzBMLVrtWkD84jaF1YIRbQePtl3/3AGJXuVd+
KPAWVhBU9mHhBGcFJZgODXxIqflWCOsHtyk3Sd29D1q0GgXYGgmXY1t1lvkPqStncPaFOQyiu4/f
V5o0oQ+Loc1/GWIMu8DIwPD7ecS5AIBiV9962yyWJf0MG6tXxoUdQmryDTIMZqZBz9ZkuwykmbKo
X+skz5d1oxiLwSJJYMLFoHK7FG65C8bxEgVS2dbagWq49NC56S138DFJwo+lK85d6JPNsR24xAQ1
0whjb2NFBy9X/QPtGmcGawxSDRhfltctyaXce6Uztj21UMeQTzAv8v4t9i3vQJi4KhgKDRk94ZXr
ItyUvYOpq/keHEkWBoeZ30RXL3BfCrg3s77jYOJzME3lMNccghRjb3zlQl8nI0PsXOrrLjNpUmVJ
TLlE9iMtd7qASTRSGuJFya+dsBlbzolDNmV3dvNWMBGBTrAwRYVlPIAUV1c52GQowTNZeUfFVpf2
qDvITSNbpOr/+GZYXhN4eSCs/4ep82pqXAu37S9aVQpL6dU5gm1MfFEBDco5LEm//g6xT91zXtiY
3k2DLS99Yc4x32yZ6Gvgo3htBHQp2IKgoHIHkHrsPYqww8verAkGy9ZGjDQ2LmjDdD9mMMJ+cenJ
li1Jlq98IfSVoVXrLtX7Uw/1hqtEX0eAltDCYhQr24fWF1TZLUD7TlC0ZX2+0pv4pafaX3qZi5ky
sFq8ydNToUzaJ78i+6PqbkHeHc3CIYmDzT5supWbsNziCVuEKuP+l1evNOvzWMF7D4x0pzDc08t8
mtkQr2F9ZvDmmNWH2adrMgZPWboice4p7sj4rXw4qD3aeBZynHHLpqAm1lwAx4hL2o3wmevQ9jcA
WaxvNnh2Y0xHW007syy9bWrnallIaFh5wHIM8PhbREz7NvmOPCD1mPXurYM6ECfxyeipribmD5q5
A6ulUzaXOFSl9RFmsN+n6RQmE1h5cCeNwpU7OcPJD4o9yPZwN5oTGjsNFrrS6rkcdTkXgpMQQD/U
yIIpw9m47FDpROwrlgb0pkXsYCQLh4x3NxE1cOCRiBdsvmjXESniK4xHaqU46XBA5mrrpPX3AF8P
+y/5DeQEwDLonhzytBdaEaCxDp9bo/oOIV6scjs6sPaNkTRCOGC/KxaTm64TpXAst55HtsVrEWDP
tlwqpdE2tRXRlL/1ENyaLHytnMZd91N+rgvvzfabYBkwmG3KBh+Z4prTjSLdlhY+MWioyaqrtXU6
pueRSeoSxT13fI+lKgJSBal2W1cS0p2nXoqufCfyojomRjeuvfiSROJMEnyzGfMy2Vd95i7R9VBB
FnzmG2Xy7CXNVaIvRvrDnXeYmfGYwS4RwtTNRFvOrGlEUZAFq7qPqj1TcT8XG+J7SRKu5oEq7Lll
r1ff7M7nQ0OnfW/0eSIP1SNKDoEbH0j96PjKRfJTLYs6elA9TIOE9aBjtbupI29Xdc5vIA2Xe6b8
ZS8ARij0QRJ7a7xU9FS18NYhWUAraMsclfQ/tYDxUxmnScOHYqZf/TjnPKz7Xqyg2DyW87oDRfIT
drnrMMTnPjT2sDGWjpddZFZT86Je1SvjUwzxRnXuXAvc2xwfmLaRnHYNKUTRoHYkMD2KxobenVor
CR54yYZ0l08JKzda46B7VVEI69Y6aC2/aiI2XXrHSb4Wodzm4CAyhA5wSg8Nw3WmVYfYbnaELexz
N2jX0CXt5D700al2i/sUuBdHOa/E6rxAFaSv6Q5pvI7HEvoJy0IyIaid5cF1/YfUqK7g6Y/aWO77
oflKaApbtGnUmN9QCeW20OonO2Uua2Axyk/z/zf/hG0WnhoHkj+emkSL/jko4UInRWCvIW72ko/O
5h9qxreqNO+AUdFwQInozPE+4HpqmLN3CSVKPr1Ynn734rBajHn1Q7bHLtfHJxSGV80LnkkleOin
t8SsTq6ePzbivTa9k21nNy3Nf01DJ3yp522ckmh8hGu1ttkdxyq8CGc82iWOOKmtYtTV6PCuw+S/
gVppcdJGXfL3LKYz8sxqCO+xjzUmdy3ZJCF8VKO+GwPMwjra8aycffzzOeYJkb+ih1hxpDxCqwbF
eIMKt8trdZA46P0C4xIJQIbXfyVOtZ9/DpRNqJswNZEPgkwN0H7x1rQWo7JqF6bF92CyzHcLhFEt
WAlceyPr3ak4Z1mxJ6sJ3Hf46BYMwGysoLly78Bar4Nrrns9gkaOu1iDdaeC7zSks5bG0pHWMfBs
gBHc9i1+2CaxEjALqBGEVt68jBA5XiHLax9NGxFy4uTXbDJOyOVCO35KA3FS0jaI5ksZY8eXrGJ5
DZHlwYvSy2AYEJTwpesj/oHwUEWMtXmJwpZfr+90gLvqKTVwtZaxvM9ICGUOR/HDqXAMbfeieEth
BEno1Tx48OCESnJxV56rVn2uHrjRfDiDOGRlfp6YbUVTiCKmfZ8y86F0LzwvxyS0H/TcuzSG+u5p
lvKpPypQCy3OIne2dnc3u2bQawWMfPuljQwql1wlwYAqaVXRQZVaR/Jb+Wz000U6pJBZ0abB7BG2
5b64p2Z6V0Gzm6T+0sm9mZW/yVxWjOYuZmjKytPzWC0l1j5Es9C4j34+nENzBEEgH3w90+aN45LS
nIVnCbFxnqOzEMftS6UdjQKwQjksK+bYCzP3c1aQLcMAVKSJAZ9a21cxKs5pX04+zoQ0XFZk+YrM
T5dG9T6lzM5yL7H3reo5JXlr7Yd+1A9zEWIW0XtbfnZdjz7MRegM5IVaWvsmiuPDitCnsAJNEkkY
HrVn6Gi7bvY2Zn51s4objOaHIh42dPuXWqSnzMpuAQpSMtdNM2azGvQ3YLNWbW7LDoiwYZ1HU2ed
7rxG0jj0bn8ZrPwK1+LDR4KGGmVBHMeWnnQHwzxeGIxLSehbaBLTDHuwmGYEdYlN5EtAeTL/c65T
vmOUzz1zX0/61hmLyyiqu/TM8yxrxdvg7UvXW4DDGV2QgFrz3UnrKRDqbLprh1+oNpvnOmcuKfvl
0DWXvi5Z42RohwxSSnX9NdWrXYuiuGuurM5WuIM+jJb7sp/7v+U8XxsyoPjFRGVKe5mbVwb9C1Xn
DyQIXyKR7wVvjLFvz1JEJ583HnQ1egQEF6lxy0IkUSnsZhltolo/JzrKa2gqOeeJk3ns/IvvkAUk
o34fmieNb3gshfVSKhMUbr2DknSmZ0aatXRbng5fYTohU8NjQjs/CXFv7lJA5SPLFlrfJaJH7uQ6
ZC+0EDwHiUJQx4/mmkflYSCtowmjusOMyP4QJHth6a7jd0TwyBjxsyMvZEvA88zWbB4+Pwf8flo8
bFXsPHLsPhmWvnchdemGvQKfhxpxZY0mZy12jMQ8kxK3z3rwpVp0rvNbobm/btfQ+Q/JUg81iijq
VjvttuS0jLFxcevx1JK+smf4RqxqWF8JE8JAXSf5NomeY1aC69DrjWUj042ZzA4Poy62lm1SdrGW
6r3aWXSskJaTV725QYmdhxSzlaUXr3bMsrqMETkxJVUvZWbfikE8QsRLEtqKBCzhoh4HkKVvDDzO
vaeIMuIbNd2PYcCbqDLe/wxsGgdojehuBNGKJSRL7uy6o5ZQOX1nP42PiWq1dSlqXD6d8dpOxqOm
g5ygeCk3ftZVC13RLRQd5Pam6Z5CffocS1K7tB5TQeZTPw/EVPPfGDCXKtDnadkGixG3BtFZyFUa
d2kwidZc87dx6AL45QT4A96nlulZ6z4Sb2EC98yS4dFgw5DWJwIlEZGk1862bK7fCcrxpKk9giVe
ByMiL6abcPHKlPV18qlXGFyQvQJeiByJ1cfvb4bR3LTB7JaEezpQuDdm0/8wtr6RiCWm0Twb3ZPi
ClmVpmBi3yLtNhmDh2O0wLgXHMaCMVXgfCmQq4uogg9vVPDHncbCTQ5mtoiGY1fY8StTtG0v2+fa
qY8AvtVSmnQgTTTpLD4J+yhi9zPEy7SwummW0hYBgLX6kmbYmwnbBb4KJN/I2bpDrl9or05pfbSO
/k7fCho2iauD211SsmQXdlldhiQsN2VTXE1v5qO6kFsz3Xt3zf7fTFu9atZeI6qNOpDJKukDPwau
sbPfZg8wh55Ro93yaqL9tv3fEUh8PJXg40p6ySH+R6oX3kEyQ9H3U7uqt8lvNfx7/amCUTX3e1u/
9PItCFakg61ziuRlaGdvZAe9qgzcjanTBVY1RFUIAgQs6PVyiKPilEX9wY8QCyiWNYsaCxUurdo4
tLy0a3KSWGqGIBji4NWpIOsaNuxq6FFwT1e+hzCXEr7Qs19Lj35a2w+2rszBIHX9rbGS8UCqwq/i
Oy3jlpTnRsbnYOIYkBpTcJv8Eu4LwUdWcBdjsH1j35Ivm7j5FxQp+mFhfxuxKJCzNQ+EElsbVXHn
rZuSxJPkEtGn7FqajWXdBnItMCFtcF9nXFD2odGdBA57csP2cGpoIthumg/s2oIDXlBoxtGvJSTR
7R+uMJr9XKvjdwRzXDnrnrr1UOHBXwwxUr+c2fVFiyDzp0iv2FDcuj/hXKdt9Qaem3nwJ9rTAMzi
zkShfzJS/a5wlTGXwaPaVhwlbidIQMjk2hq1jdb7ah02PHEZ9WNj5WtEmh0RAAG9Y1/vSZSgfy7+
MddbQo75bFo7WLVRWlBEsgnDypxuRjYaYWaC1amzD174YQ364bGcvJjwVB/TORbBACkKekGE4iaE
OXxuxIhxflMKXarG3zpwUcHkP5OHrG+jbGml+lXp8BTbUm1gF8DeQXW05i7OvT6b3IUlOPMiO7m0
2nmowplVaUAIXFqyuHt2nRMP5zRbSGEJFJ0B/zEHMs1pbi8NncNG6snGTPv82nSfCU3Lsgvreu1U
OLMLmzWRqcQL4v6DaQ7WThpo4/Pkm8SF8BNl3ZEDaC7BAw3zN7EGQcdyhqkue1bkcaiJQHFbuo0K
ml8VJlb2CEgGxE7OmN63WanZdjSu425YoltcoWerTmHJAUT4+IeV2s9un58Ipi5fDKt7wUbGtarc
+KzlGaGIbOO7URorhmn5onOgjETSfjTZC25li/K6q8gZHx/HmLzuOJEBnHXFzA/tEK5+b2xgiyPe
Y7R/MrvG3OTBJ7dec9UzRnjT0uxNagV5BCrbyZDkqNGw03WWGB9V1eL79taY3/pTuDXDli1DaLzZ
bfOaSTbEwZidSwHYqusLgyUOLvnIiI2tpuvhSpTJphh5O/xZ8ggg1uJ/5D8aS5V4/dop/ZOWE+ky
trp4GRwWM3pXtqdkX7KKXmalc+lqec9gOI63sOeW1QiXdbAqqz32rXXX2cluEHIb6BqYIMnGFlWz
ZaWwNwbrke93DTA00PE+g3T5quYMLoLrGSm0Lqore3xCjA6LIfC57Y5gslKXe1xyD3v3ygC8zdpb
1bDJkdPwFmsjin5qa6clAox2/ZFD+g5Z4OqnXrnOUy6ecbwmJZbwZsguQIpeo4y4IjiiDe66RZA5
3NYNOEY+GgW7R903yUd64tMgi03pivfA8+KlkaRQT9oB2o9N42qX5zIrybqC993OevZKJu84Cn7m
bgOd1dZBeBl17kOO/mQxDBH5GfU5NdwvVx9+U+3NyRp2H2pje8wQ+7PKc26JPfiCDmwS86pDp1Av
Dng2ggGxTTpL/eseNRURjJn/YEHQjswRvH94QabCfPHDicznmkaBOYh4yufo9Ch7RoF2YeJ/Sq3q
se5PbcLISMXpHrSWrHauajYkvD3M04uKTeLY3fTKOmcNZ7dPchhaz6kozvM3rPxhFTqCcNH6ypjz
VOU2Xl/MEF2rHac+WKOYeqk9/Teyb9iv3iLBIV5CRKRqNJ56zX1FeMbup4xgBPiw23r0hYie4HSn
09Wxj9jH7rrmfXUZbEdTnoE3nGNzwnzy4Y04R4gg9BztUwvjz8o0NjL3n/0QAWwBYZcS8hpb5Rch
TqiPyvYH1dOTqN1Vg15irOpLSRBWxQQN3Q0L1qL7kFN2Hkb7oZ75OYkGvgdfUvQD/X52I8zDqjj/
arvmlnnuFSNIsFihaPtmmsaVmKU/YPmzVRx9u/xIRjMH8Qwo45XHLn/4l+Do4t5a3bIp3cGCWBh1
fkKqskf9BuvNWHUevmGvm3ElXJ+tlsQr4qVAPeTlnpyNG2FopMGrQlxZygK2sF8DoFtePK1ArT7B
gHjGb3Vivc/ybbyXY8fIQiwbgRTT1l41HfOElkwfov5B47cco24n9fRlZBzmf+gBQ8bcoucJjJgh
IEg72665K8j6vQ5hk7UR50637ec6c7BPTp0+GiHDKYdbmN6QAfkxau4lj7MfN7G+uwKra4yEPY+P
fdjXWxhL36pjkpYSRWqFAWkA1nOQla9OxNqv9Nj3Z/JWNNZPliTPKC7e8mrvtslrgfOH9av2mVfl
Mu39O9o5l2DM6acom4e0RM4/FsEvLN1d70n4KUApand6Nlub9Ih7yh1jQbtRoMFkeMqw3+Vyrmqd
jUZ/HZB+Wm1ywx3YrcYofFa5i0dzQisw/jTQsrLcAKcsol1gGI9NP+N8EGmHdCM9VfsCaeTWTsPn
IqGkLjP/OUzkjwlrWXf9rQvKr9PQQsse61ASdRfPAFrAkz0UXkdQho4TpPbevCB/B/UVxeV6JBgM
UdNrGKK0mL9XCKXYo44uXA6QWNrDUg2sLiPPP1vBP89gy2T9wezsYTfCGVkDMCBvyJjpGZ6+qF5B
yz91FoI9HcR/xlS6RR6EC6DiDce6xkckWGr0e3nGCRLQlkZ0CLOqi8ajeAXVfRpS2ngnQr0uuE9i
OSVOvTCfZBA+Z6hU0oh3W9a63bL2GpZr/M0gudN+6Ji3ED10MUWRlAhG9Sp44w1yG7rkbFqp5FLg
GUht7yaQoUcavquwLo5OkWwEpN1e8h4EEfcQpe06a2alpQUwLox53qmetZbpBDDXWz0vU3TpbHon
+YBsvHRD/kXTh2MyTeO6tyDrdTGr1KD+zAnkXJId+Ns53laPjfcxMd5kUT1XSbjq+QWXpsLMlMZb
KBcnJMo6kqboPWTcxs+meM6EsTcC9oKx5p3oKm9D2CGNEDk0Jut5CA5WHL3nTv7jaOF3m44HvSkf
A0c9rapmVo9R0eIk47nJffT9XYMYp0V6AXxqoRz8gY0JdM3zI7RX4Y6bOZ4wUV4zsO+EQFkLvZQh
ywnulYBIRxsDq2NyB1At4wr7hXPlhdHTJQhYyHoeCv6Yi61XzS7Lq2dvaJaRA5LUqGbHkkdd4gko
M6b5EAe7sHBehZe9R33mMBnlV1U8u6zl9QqBYaeLNy2hYm+BGMr8x6tnbAV3eG5yz3k1YlBEC+zU
O1usdV2AAM/PKuocchcihgWgdUJteJ1y49UZqmvMaLEiXUGLbYYtVakvhDXnXZtL7hpvZUKYrT2i
e0nReBmm/ovQhmYJvppkV7hwI+PYI+PsY0afY/EWkQOD8v5iBxb+sTq4wbrA0MAmyFPOYSyRlUSK
1nTRR82lCMRXOGqsWPSLY00Xz0qOwl7LInuMy/g8NMljrzSwGfmmhBU1muOt1UGDtO7XFCOAC6Pg
kKj6sbboset0OskAMkOniqdAA45nrIPC/jcFnQLlhk0ydOjBGthW0AzQm9xggZ37zP71pPGQ5PLF
CPoXV4kTwso18qu1KMu7xbLckOreSwhejHjTsr3QbCFgU92ncvZSZddRUzdNBDu209wyuWorbkdk
yHYGr9jIBR9JVmPHZGLH66FwZlWaiIz53XRv4mqvFTWap35nFAcO+pvXU/DXDcuErj6VcflYzRit
KILi38CALojjwJ+VPhue+9vG1kcdibtXfCUhkl+Z3oKiv4SRv/MH88qcf5MN0wolz9oyu1XYzJzc
hqqOHIP0R6+jH/AIAaRJ64PN61Ya05pR970kUFse3TK7GLiEFgoyktVjhqyLcUXaINrh/icU3uzU
st9K1zn6Tr5xkSUiwjykVrFV9E0hCv2hKa9xOT5WWQFxQYXcRpY+6/RKBKw7uJqnc8LA3/bit5CI
9kXWaOsJhxzXTwvGkrXLjXd8tbAMUJyWPGTFeDVt56gSpnotMQjN5N7lKB9S3b7HtrZ1Q/lMNMtX
bEpMRP0LiyYKNQkRsBfWjrJ6a7TVreOXH0qOTulqDzZdnNHOlmfvXENJgbeUkfInkrcOgEprItLl
rZWV2dnpiJ1wHHrwicWMd0Hli9atrTihxPPYy3tVhM9+zILVKU2wEbxQQ79nHIU62LlqBDk9o+jB
NFFLML/oGSHHMP7wWxZ6afXkhO02zJF1cbSVKyvqfiaI5jsxNC9hYRrLskfQY1Vw8LpYbO04uk81
9MBucslmsqdto/xHwwnqPZlyuypPmd77abZho3qLR0xUA5sronFi81gjsjBKpX/JQncXsgz3vtb6
K1aIkh9bVNuq35pCxqsorcK7DLvwEZX2+e+RC/rgKbswbT6Z1mSdzfJX9UNwtxunBVNE9sXfw9bH
ad2AIeL4SoO70+LiyB1CFoHZa5FHlrEUTwg2NToIqz3EquFh1YzbOgQu3E7vdtBVB/n/P3icaesx
gwwovDc/Q77zv3/2979ifUUt1s950TAl/uevBmPEF//38d8fdyF4mwFmfYzDgNlwXR4sy+UDiz8i
v50Xv865q4kS5DNKuRLcywx/nv+/1m9pFFKkG5UxFIe/Dy6BY/uBZN15ZsIQNYQYcyCXrT7gsP+f
D/99DbgxOhK1+/v635f++xt/j6kG0hXIY56QwcWe/3//6O/7mhFauqkArk81MkiqOMV29CmNwSvV
pL7ouvmPIfrGKXKyFEbD3WmAEOB1eixjH7u+Rmpe4dnracuWvTf0oJOwwdhtfYIigxQrZcHsfjc0
XsfaiMtjirZ/CdMYVPmTM/KOZm8Zc+ebp8HUHjFELaZLcs+kOV61ubhmbjCu/NBD/Ed+wMrp0NzH
TdFsOqatN2IxvkU5HkylEkQnTKk8gtOOEbEqpyz0WDULsUYpGx8VmaXHNi6RzPGXI/L4mDeS8TLZ
G97fNY4wztVqfCXHsF+N86BpZK24jTCkbcOuwfI5cU4GDGMaSHDlRENksHNDA0t8kX40eoYL2uw0
1IiOS9GPbkvFfrZ07GodOLMEtDMjCFFoDp0A2k9i5ZuxNJDgzdxVNA7jPu0GtWJEg/LCw7wxRNlT
1ODOaUtGUHrjpKuKQ+dERS25YmqjMh5Aw2KI0qu3xNHLk0MKw8kdiSQU9BQByUIXxHr6w8Ce1bFG
562pmJZZrwN43ws1lNh6aOroiAv3nOc2DX8Dw3QOfCZDTTabZGCx7Zp68DC04T/4hWwh5bDjuiTX
L2LZk7atdgH35a1LXMyYqTSgMgwzVrYR53fx1uR6FGJ6RN0Et4tXJCImiadg3cjQXVozzaMeyUZV
lnPU2t7eCuJlD6XU/aMXOO6mUlZ6YBmyA+kRHWPTyFZuTda3p9yA5AM2WGOMEAxJP+VtarufMWKN
sT3xgp1KTy9fyBuiQwmLeN8QLCH0jEtlpr3YGasPlBR+aaUnmIPokdSoY2zDGmMlU75zKSPebOMz
Y9/cExd2q0Vt3xu/XI1NEd66Rlh3x0ED2BJBlWnaI1VZ+xz4YqGVay1hbjJEbKELGQaYbrAB1Exx
qAubGu0MaFZft4tdqFvZRZTFs/kPpr4464XpTYs2Mfk0km82XeXISN8yWcoRilP2C7O07dPgIbw2
vMTZaioFISdLF73pIJaRkeTIEth0+EWTbLKapbM1BRRsmhvfbPMvyST+zRxJqrML9oB+nUgTfbCe
/GLifmRmOsIBHk4YtrdhOOcGkUz+1MnUuExOv/77w7iNXrm2ghMc2/con6xPh808l7Uds5llJJrq
BMz5rFSvTK6/GK/wziKC+ayCOHgm5SBf2k3p7P8esqAWGKqkvR65J9N6FOSuucl4rFz14E4FobSc
XQt8RuNHSKHOmTHeeiN+RabPS+MO45sqwT7aBGMZAQG3roX4BT9HnZZXvy+0ozK1M/OC/piIuD/+
fcYWnJMMeXQZxeZzQy7Oc2y/ZtRIyWSY1FhEjFK6/kt7lswRuo2HxLEKInEqi2A909nXijau9sel
NNL86e+7xHD0/h6JklgwQTu0FgoIj8B39fT3Wd4U6X+fCSHkynEQ0Y9WYW9GG4Wo6bI1A++acivO
1YtDn+6F6iqCLP43ixZHcjBe8WRjujC1Xa8Xxrmf18FjMWUcJ4IQdmsqED8gmMGVcZcwjQFL6fq7
GOj+AGhapGQYHoMc78Wu9frayfC1LuzqKCyYLOEMZpni5L8vlUZtrRQlPDgH1MYr6Yz68e+DZY75
UfZbN1DUAQEaey/vqke0cWonAuKElTDKJZFY5nNujHwWaNGFCXTHcgmICpNsTED6cxg6jMJTJ93o
MSsia4i1tQpxDoXMpde9QOVgpS2E8ymsZs8Bu/H8pLw2vvtuHx67GotSPb96jkPz3Ha0byaym+WQ
Srhv2Ei/MQ/4Szr26uj16XwDvvphmpw1S/HWaJ0YM10td2Yzo4cbe91lSCeUyBHc2f05cxrtms5R
5LP9uNfse0HC2UL0zKwS0k4tEUG0pV0IvKl5NHDq7AqL1yJigJQF0VWThr2tCerYm739IKUYLna8
j6Lh4tST8dZlVIhB2/TLrgKQmkovAM9CwrVE07HRfPbzgdWnu6i0tBfNxLfFFmU6VoPUtg0ZGgTr
WNqGhFKNNaQmBL+70CkYsCm5gG+vcVWna8tNSGmiUoRB2fnHJuvgknsGg6zAC6sN7kMM1Z5fbkNq
/FdPtZvEMbsn3SUytByw8/59GWk1scUmQ0JZpa+1GuPtlGfBpoon3nYxcUHsH65CpcN33rj/fRL8
36/ktvGQ9X5/7do52sHHAYKH7qvvBxtNL4KVRTYXPzP5a13n+bBDeTntqn4Ql6Dlvl9n5fiFcHZZ
TChz0KH/to2oH2RmHqwol+fBZTfYk8a0rLBHrFRRwYIjlGyLDXtY1RoA8oj9OQ5TlMsSXExTs+7T
TNuEBpO6Bz8V1VoyoP4sKB+UV34JYMe0k/PcyWZS6zKjvdvtIEkxYgwczwStoqwZd+afWFQ2GeFY
B8eUE+INCHNLlsqEKPaZhv+rbXdBR6Dq/KgPY8JT64KRwGx3HdJabXynR85TVvVJj/CcWu6pw3ML
m9eEH87We+ojcl0zZa4mnSDdXmywkxhYNtxpCe0Dwc+cFzf1LAHQIq7cIuv+edH4b+xE9la4zGxy
EZg3qnSTIzER53nmzEjX3+SuFOvcF0xIaKDsOui/Okttx1mFpXpcXZWpjmxQtHOma3ywCv3893B0
TJxHeoCYcopPrc+aoy/qJ6vB0Toypf97pE3otbJEUBRbPiM6xCIamwSibbPkULZhvCxN++7bFWJP
LAT43WA4/z2EYxGu2YwBZ2OL1JD0g2NelAB76zlxkNNAJs5+MHx/C7c+nYNpFFlk2h2a6owuSGpw
mKLZlB6OCqOswrUfA3kbQDed8J5mG+qo0hz2wKKIouZFWPq97rKypYSgtl54lo8uj+SuleqtfG9M
Zb6y7Mr9QCwO0aax745RtZhqNLxCnhXver4r6oddNMTdj2+YIP5caZxwXb0OquqPRm4h0JxM8Yrm
f852R5LF8DF4G4DyGhrXkRnY5RWZ/xOghOBN+lm10weXmnSOrmu4tQMJDDWehnBHXGR1C9nD3XLi
XDaN9MPV39f+PmBwYd2iyfQQz/9LgJBgL3WXmT/DuWp2L9Oxh08GIgj0QbipqbmrY9CwDaF9pQVm
C4oKJWifbUj751hit1KVd6wCQO5+nnEkGowL8imbVqlszEuXWyNTS2wtvEtcbnZ6IGlOh1cTpP3a
YTZ6MYBFXBKHUR6W0YVU0v1HVda+9lph0PxH9tnuhpVmAREY4tJ85ShlEMkv8eAr0b2gbRyDuRtV
wWfYuqxZDYrSOmrE3jJxeg0BmIwRSck6Fm16Gpl5r5RDbk7pMbxQ7Go2LbnGG6icziXADslPy7qO
4qKy8gwEgasfHTURnZt1NQnmQKDZBaDC7VFA1+iQN7GBR9kfJw3CA8+blzvRpkVR/BUZYXBux/FX
z530LGu6WdRAG8tFvRMX8fjkN6iJxZhdzY5A6zFz9jj4OINrp9c4cRj8hgplX2wyMFMwVuzIFJs+
GIoHFg/TnmnQE2Ci9gIMwQQgw25h6uSbRyn47ovxMfQT0Dst9qZGde3eax3ICv04rujPCE7unHyn
T2a5pX++E8LZATXOM3bIOvQZyEXFw98/BRMNRrYTmpu/wtPwuq+4wz9BiZse24qup22q6M2Q2bEz
+/Lq+AyWG3y3uwo5k1aN5sVruJs4mXlkV8OAxQaM2YbqW3NGf4fO4dPMs+GMG4DE4czYBCkBo6Wp
vYhWBbvE98/JwH6TjNWH8l8Geclnl30zKY7ISReX0FpD+k1+OtBHXYyppFGwMEenbh5NL9y34cp3
CQNcRFq8Fa1LihxhNUGB1Ul2FEpWW7svQUeGKGvPZmtNsMhHZZ9YKWVrQQroVunWmu7w2ZFO8VQO
qljjcc33QzpPRljFjxQPhpniKo+Btaggs3ZuNfSwL4RcYyWhH1W+eaazJesKzt0y9YjRBjO/E1EJ
K7HTx7Oq7e1UV+Ol0w9AdNFZM8QxOuJE0wotV5GOuHjmxgRKDBOqergPoULkFMpwU9ftZpI90W8a
FbKtJbPLuRgf5i1LrpnPxiztLHtWhSGQfEghl1JGDBtR1uBYF82xrpG5NmnurqZR6TvKEwb4bvRY
hzVHlDZbeRN8Lk7tRSCAEUM6zGpPQ00UT26SmBY1zVr39GgFIp1RBKiXVTUmznrIw+FsFgnYCDJm
uJdY/4+zM2uOG8my9F9J0/OgGnDH5m2d9RARiD0Y3ERReoFRC7HvO379fAhV96Qyx7LG5oVlKlJK
MAC4X7/3nO84DypRl6ygTBZlSWj2jEI0H8cdQ/D4LP2hQfSwSPXBn3yScNFEKdKL0zYpujHmUZWT
OsfGcjEIzPKoIvOxBc5xuX1xHJWcQIWbp5GjaddxgDBRM65tBX9eR3az0Qv8NG3m8ioSXpQ55bm0
o/qp5pnrF91PUWvIHOA3bdhVYy/FDvLGztZnxXbIe45tLUaZNo8HNB3pFt+R4Q3P3wmbl3d+99Ik
tIi8wmzCzzAjPxsAHNagliJvqML8Wc4gVUQs5t1kk2hXutVpMtqvvY//rWjYMLPli8nSofUJN0cj
gSPQQyy1id3sGMmCKFCZ/hI5rXNh5OtebCfN1m3Wqw18wvrMIaQ+azJzvdAmbIyso/xxVIxOdHYR
a1lVix7Xx+3fvH0xS/GFGXBJ6AhLL5BrgjDSUxrPGoJ1jqbDGNkncnC2M9ICL9CaYVN3DS9dr48n
zKtQScqdNtjJJRdbYoteapm9UPVEz3rhuCunwJA9oIzrlKS7PnfRgxpCsbMiMZymrDhi5oZuXhkO
PsB0RlsnqawNdz7E8ehfoIh+Dno5QlhqmwMtEOdTKKYLARqLCHRGImrk5woPBJXT/HD7UpqdTe86
vGsHM3oo8GMzXbqPpi67l9YmC2x5kF3wpZ9kdrl9QeSEJYFMMTzgqOOJ3Rm3ecwpGotltrdb/4VP
MTlTJYGEpURZFchwh7nK75K0GHchpKP1bJThfWTq88Gueep6+8Hg6X6JkQWvId0wQ8Ons01yLA3V
CFjZzFqQ727Gfw730g49inmHZRFtMVmPwWSeogA9qihGxovIjK/V14JG4KVuiFe3JQCkxJLBrnSM
9tCNpFnwkdJJT1pPtfpTh5NtK/1x2EkSL7dlXr9mThbiBK3RSIbxndVW1JXJyjeT4C4YzBedFCLP
GDXaV6NR3aENSo7htEsMKQ5mTkcW7US9y6NeeIWdfOMZy44mfWJ6yB99jWDYbsTVq/czq6OZHM0Z
dXQTSntNDhwSDaeKdzhcraPQReyB+Mg2ANwEw0s1vco6/gjxsT+Mo7ZwIwZsnjgXOsAvFyudX0cz
KalppmbjOxkxmC4AA7TvFXbZ7kTfzniYHUsdh7p8DHoiXsU02jsVuBdcNMNZG7XmQFAPpjnpaxCz
WTxLtw/26EmSdYVnWyu04SFrqo8igtCVYq3fOpItYBKIofGWYLM0QFLksTxOfVJCeNPHl7ZXq57t
etNS1Hgje+q9ZpbVugwVg12n/oEja3j07QklQxSV87UZu203UzHlqcnJEFdFS7yWJ1zns4089oqh
jLSjzutiaCb0f47gRZ2VU/f1NsIKHZRhc0RYMavoMEAmXenaBcL7KRuoxsRQQDQ0XzUf0ygiryWS
KYZXjJRljRZAf6hUtuQh+s01qlPau0kBKWcg/KQv3EfSUQgdYvYNW0MgQrMddSaUnUkeswiEcTI8
z6hx6+kuz2PjQTLyhMCQng1SfmSlGWerKl6Bi0a7oCt2SMAIUu2NS6U3fETgSB/w8l2t5toFgPGb
Fob91PTXwL5mNgLYMTZxafhQT1BFtp62xOmCpdFOBt2kIjvfFjXVdqehmsH5LhVClS/ZC5zX9mBP
ntpsys6O+g7mMT7d/jB2JQlUurnVR6iunAFPEc/zIbIa55Bm8lvv4xarXMPrbPTQMeOH9eBq4Y6a
tbqg+VWrNEO1v0ThhrXRIuECgGDQYDnkGZKMIYvnVTTK6FUzKZO0mCccf0b+2OfBhlJa+2bq63zO
1TEFq/yzV6epXB3sub8IEF0ImyHrokLiPpVMtBbszSxa+2sNtUx08jwu8CeZyIeqH77YFZ2FIjQD
j1YwahdJ0yE+FB2pA+VSuZGhvmZoOG/cvso3GQJorAkbP9ZgKYVjuNUGnuCMwPpuyNcMDwds6ArR
ZnNw4inycpy3cXzO6Nw9cPYIAZw4hYdEgZ2NaQyR95M6D0VJmmK7CPWS9jjqc3bSFcq72/5MVPZu
cKSkY1GzuUbJuGv7EjLjNAwHx2Ug0PhOicrMzl/ZOc6SeTbTv/SkL5u6ZJq9th0ylSPRyxOqIkZE
CSoALbVQzdTCOtCYuzfiuruTrYYzKy0DjmpkUGJ/bjxlt+SYZlC1Q9FjJ9I2Ce23Y5EVYM8+OnOw
A99V3bddG9GSzR5HjlUQ/ggvrhK66H6ebKesxA4bthP6rQpGauwXwbrrk0/tmNANrIHHRQAq04LR
TYqbjB4t7rYhQ51Hx+gQ1NR3EWdQjPJMJQEGXZXWPzB/Lg6RGz4HAWrsxvdp+1XmofcjsFgT/Qot
zQpsSmELbKo6oR42oKEb964o3WOH0nHbp67cVHEeey0J7kfEJNgq+tYEikmWQmehJxnD+Y4mYXw/
MD0dBWepMQC2B0znWuRjd+iX/aMd+6Nb1jTYfQDKlauTFLLcQjee7T3xSts5DdqTkb3dSpjBeZ4H
YNJizHZk+uw7e3K2zpDLHUN45N9+9j0ugfVOunoC0AHJzikOJcWd4UxYE2Yc+oxQGtZj8hf9fAHi
78fIJU4KN/4WrHjomZVCi41gZ2MbhboGVL5nMwq2dS/C8wC5BMPkZHFAUABpl4a3ozgNDUbqX7T+
YOsctzs8vhuUCtNpOo9hqe716Qfvx4QHo7y4TmifaC/iQLMINW2BSniM/DBd0YAOALB0h7hm9H/r
IwYlg5om7z5LtMK2P+aXUBDH8fOL4YybsUUvNFvTXVar7mAr17gESn/LBtwZJqNxSFStw50p/INR
gwgTDCeuJSdx9luatgaWdwA2hFzfyi0qsPYQ2wha3IBI5ihgjMNgpD1oTHVWWkRoHdxt9GYOB+Rl
m5bOp64qp7OwxwehkeaKNr5eO1Vp3jF4Ne86CRechFc6H/BZds1MuI+dDtV9vlCM5uwR3dt4vq1t
mOos6USrD7/9xz//6z++jf8Z/CggPjDXyZt//hd//laQMxEFYfunP/7zuaCVld3+zv/8zK9/45+X
6Bstq+K9/duf2v0o7t6yH82ff2i5mv/5l/mv/+vqNm/t2y9/8HKQqtND96OeHn80SHtvV8Hvsfzk
/+s3f/tx+1eep/LH7x++FV3Oef3xB1EZ+Yd/fevw/fcPtnv7nH5+TMs//6/vLdf/+4dDnb7l3//8
8z+QW//+QbP/oeu6TfggZ0VhSVorH34bfty+Zej/MB2pXGW6tq1MKe0Pv2EAb8PfP1jWPyA0WLYj
bN0xheHyt5qiu33L+Ac/anAYFYbpmtKxPvz3L/7LDfw/N/S3nHq3iKiaf/9gqA+/lT/v8/KLWabt
2Kayrdt/w0DboPP9b2+PUR4sP/2/VOa7QjUtHgZXy5+Cyb1noSESbUy6PUdy60RUpySAD7094+5y
5dqkC+tK/QgyHEUzhd7AmX4XaIykA2ICSUEuOMeobNgx8PzDx/qvi//jxSrjLxfrONIWpmHxmyvh
mr9erJsCP01EUq3jMblm2Vx7fZge9ca1Tr2eqR0is2kzxOP9EKZQXvzJhScDl1PhD/Sr8nPfPvhO
ZDL/Nr/cfq9O65iD6vrSphKQLpBRlU24K/hfq3M3uHNM1A2GBGpIVJfKMnvlSIGFotrr+ch6Z0uv
0jIDuecCB7P3btzkh1IYVyWpvuQYYb/RondEybQjRIudJB7wzAhWFK5PZ6hoyfWAftIWWnKo7aGD
7042TGWzKjOjNNw0OEWhD8jLqD/BU+7xdqMCV4pIXVq4aj/rybCm1vqikgnQXEgLW+PcEywBM5VT
3FW+VyWBgm8GserW56BMDCAiVy5UA7YyH1vM1LlyJa3SOtUzy7hdZRdRI8L2I3CnWuBmh4Ec2qI8
zj5hw4npvDRT/oWi69i3uH8w8jjHKoG9rNF8/PubLuRfbzpKT1tZhiUNaVjOrze9HpEaq4SbbvTo
xUosUquuKvxNFQUgHZcvopw4YRX60a/s8oSK4coeRlz3oMgIxToKJJmwbcIOXjFqW6eWXyWbq/Aw
6PM1Gics1unCaXL8swWd6e8vf3m///SCOa5pG0o4hiEc3bR+vXyUxpj+RUx5ZcjmUKQUdlB+oztk
5osgCrVKZNIMQU859Q8kAxIMAP1g62j2XZGh74kF/sREACzqMFlURdpuCsal/x9XyXBap+TXLVvp
4ter7EVTT6IIqvVYzfdalV8C4uzYawZy0KErHUb9bY6kOMJSjSqqjdyorZNf2ukdG9dd2Ezthsri
2XSGuzSlL0hx1+7/zTUu1/DLUsVKqYTukj4DKYVL/fUaadkOY00Ay1o0JSbfzJz3TEnkJcs5FBVm
pZ+U46r7VEAnHVp4LWz80e7WyS3+3bX8Zdl0bcmqvSxCui5060+fl6PHbpVqS1jbFBpbF6eK1WGf
q6WenFsHGVlicO9Glgc4Q3QDNKLtEueM0TTxbrd1QoETuCAAIvAjRNA9CKxBGDtr7+8/Nesvrw8I
PBuwgOLpky5u6l8/NSeNAqkMwqJd03mvhlIilb9YBjkkKQjyoNuA0n3tzTh9aY2SJaFJ3otpZNg4
6BSpUw/Ur1lEYYVgi7AxRNTvluypJAksRZ4s2+5qQsq8PRCDWNbEXnHkbJbuxhJ+0TgV9PCgiO5g
9Zvb0A2eMcjvAEjRerULd9WUghlYWrqc2jmxg12lA9ZN29wcPs6ja9JAHKz7jKOdVcg9djgwdu9W
4HSPDRjOFRY7ElMEHfwUtRW62L///Izlqfr1qePzY+VRylDL/v2n5aco2oS2POGDJkOxXeoa9smN
gCvd9g99YJmdu+xjpwBjlWm1z2p9jZjVPRZmkO11ixnSbAA/MjEMatPdv7m4/8tjCLmM3VtYwtR1
58+7N2mwDUi9Yp2XeruXuSAxgaqBrilhX3nP9jeOUO4wsYf1U1hmxwlR1gxjEsd/yAklGHYmZ41V
pFXRJpD4GPBJa9c+Tovt31+qWC7lT58jH54yeGkMJbnkX5/DsdGmGKo1ZQQ2hqHhM8vxntaEjZMq
mGjja9tAmUEuoXaEDehfG39GAzeBnzGXDXFRs2xrzM8YcOmc1ZjacnmkyUYsyZx+CjqgAH9/xcZf
1xvbcgzGSpRhpqmbSzXyh9JIarXmE+6Sr4u8D3fUAyntZXxBjXHtc6OFtGP1Z9pcWxdd2Ho2Hfco
ODRfpgQTyN9fi1h2iV8/PUI9cCw4hD9Jw9CXB+EP12I7oxn4gY7Cu+NgXGV1dJ1FMh20Sb3c/tQu
FCdIH3ubFPK7Vhgh/j/9xUo4M9/evsxK35nU+5vYT7Frm2nkzTocT32qy63yte4UuMOB0Zm76WxC
YYdK25t5Gf6bT5Ul569vlDJ1dnOBZo0VVC4r1h9+FyvAN27HUPa7Eh9tW4f52U2tIwEdBxHKdh1Z
4PAj4sFYQMRuxs1+EsQAbWykuuOywsh2fk0D4CJh0cFWHKBIVIySt72/zA/HtQ0u5pgSR5J3iDuJ
esDdZZT3TP4wrUUrt1SITorePhC9Xm5vNSABC+U2KhOA3knQknRIFYQS8iOCCUiasfkNzQ2Bcanz
eaDVQ2GXe5X91tR+xEo2KdDTwVcxSQbvAUMI1T+SU+teQSEZJLbEbyj4v/UzvSjhQgGA4XQ2q5zA
7EIy1E9IQmhiltzG73T4pQTEWSqmw47E/tb8912SWpaXgOZJ+blQ+ee4X5jZLv7GpImeIFI16zSz
OtoBhIAicFblYJ0mrYvu4On0BEReFv8MVFzOs9LaBlpbbhBPj54xSJr8RfJ0K5aHKYjuYnqHju3a
9LOiT+HUmHsVGZ/0oNS2SHIWpYim//yAopkGidsXl4VeSguV2alunvUmHGloEDthi6y4g5T9Fk19
iUJSu5oEmjqMU/aIYClJM+dBuqRfAu3+xu8QHpBcIHkYg3KNmfhj1uavmYG1JzWTbHe7xSCbNapu
d03Rhdm4yL/ebtUw2Bep7FPGLR6m0gdSpaYt49yvN51NAaBq16IFWgU5uSvKBtcez4BxfQHpfASf
ZQ3gv7nnWeSfb+sNjTmiU/3qWbaZjjFatT1xdIbYaQDCN0jjyM7OFdBfUe8dhshMyOAtuQb/PNHn
xqod+gZbJXc1rqYnvTX6TdpmL5EgjLCKllHkyIwx6tRu8h351M3j2UmHAyS1acsv26FmWmUC8oDq
Wx8zZK88xm/2PuGThLO5ddwoukM4U26TJkOuFE7aJbDIFoBvCVezgcpYjtVBTT4JAGDUaU7gs5Vy
gc2N3AzSNEdw7DCRGww67ygngzUkFvp7y0GqJz2FQWO26bQCqe/gn2hoEeK5tJl916LX7E7lLqtj
ZLkpvIrQJ/4lqL45vYlbf4BWY0ecSizj262ipYXnsbbJTdl0MRkUWFeGLWJ99K6YH7ba7H6lB+tg
TuIh9/26eLJ1dxtWhnWaS04Wy8s9Jfax9C20TsNlDixCwoUw9lFKt9/lgHuyHF4oCKnh1iXOZn87
ztJc3gums7uBIbCoev2QzMa1TuHEZ7763vdgtewC71MdxjaabM6Lk8x7hMSvrZl9RNGjdrJxH414
cq4JCNjIOMdzne9un3655DGWWQ78tK53jaz9J+Ir35K5vytsJrolcr4N6FAw22UtPLd2Ws8ZrH0w
O/IYlwEOJckLn9fgkPPsWZbGixFH0c/9rpzzZzWQS+FPhBblBYylNG/AkAb+Nm7MFclV1RF9xcmG
PH8dAy+Lu08Ix945x5xjg+A/oK1errleU7Akuj58SAvY7TppQvv489MZkTKUKgBZNbHwJaZ4ESht
rukBRyBItTDCWsprSnILrTSrpolK9BrE0gS+cT9Y80l9qyKdOVKEjk3Mphf46CIQON6KX1fSPeh0
Ana6kEzQciqepOt6VZ7Jx6lx7wKtH+/TZpHcdug7hM+zHNZgNhXm3TrNGIPx8d9Wstm3mdeSE4wb
GUsMbCHUct0Wu/MA4s8uuAafeE5hxzhtIsKv17fCLE6BLywPERTGsyqbcvvzZTbQR941qIsimwfY
CnRIKLuhYIp/e9KADatHQnpuq3PFe69oR0BEjr80FRKDmK21Xc5pTZDddTqdULiXapEmmSA2V6au
+rVkNrBZdlzHQqslxHSwOGtvHJvNmwNtR9+0dTcJcg/HSFe2H9UHtMH5saqmbp0w2d9ac5KvOWld
FZsg/WaZbuFDa7CBeUWiWE372rLtdRWJvdbTe7i9SIt/LJRm5qHj3Dn16CA21xhlMeqfrFM0MLC3
6cd7dVJPTHX5axw+TLzGBd1Eo589F7wAWnjy4lhXutQ8uFH6PsWGZyZDsuNcd9t/bzumXY6IbXFf
uRMKDOzX+RGNGkIbl2qyxZsWGvGm4bfzx9jfDq5VbCo3elI1qTA/b0M3kmpW9qfRh4QS8JivOVF5
5NX3z26L5SCbvsWgXX1kli8IWZ+ThrLaSpic5S0a7KAxTFK+gJDb2rnL4sXCknFCxi8ONPO/hwb0
tYdVad7XIIoOoDbOU9Kpa7wogwfy3EakdZXliwfn1RRtur5V9QZuMHKsMnsNCwGgK3GyTg3O3vAL
/8hxoCGgA1+fcmjHOmk73jeR+RaEqU7RBCgeb+54icbcBJNFw0hJ9S3SQSXYvDYiqrd2OPuelJOz
ua21Af3w9dzmxOe4hb8nW3dfpz50BfxesBZ6auTbrVpG41lIgGNS5T43rtq4Bmti0OfmPiPEDPQk
oetVOWSe2ZDBki6vEGPU/RiO6OYdGvGRwW9qj+Cp0QCsm3mmnElKyiBSCUks/2Q53OQBoAPkl4B8
0TDCSeKvGF4QzvqmxTqxmnX6Lgm2nEDQJLlOnsPSpLh1C25PhMULzLgrPfMJUcyohg64nhzdIMeX
SL5fbhMI1JJttGKnmA6dDRIvj+pvUcEYpOudGWMWidC4uV6JbBTr2Z2vU5QQ8L48b7eGBNjnlVGb
eLULn9KwHAtU78Yucd2Ks1gwejrwRS+i9+Y5s/65cJx+D6V5L+cR0mw3to9+0ug8t3Q4SnJ1AA+C
Y2d13i042SgGnxiyXt/2SdIno1Pv+0/paB2qvBFn02qItokHBiFx+DQTSpUCxsBKa8pDUgcgnfCG
iiT51KXsWmlDdZ0sDMkQHP8qbOcHILThFgm9ArOcbrSKIXBMlFo2W7MHJKVdCzcg9barDwMmKoQE
kbvqYMtcLQOpERYZS8K1RvcjbPvltmVrxptApQqr093OdBfYUJkPDpWfrbtgjrbGlDurW61xe30T
N5g9M5r2sOLHzRKs8POIL9F7WPriabZUeGeVQvccicQnDqId4aDGRsuX6tnmLe/xxGw1R5sXq2Z1
YKxeX9MsOC3mVElXrZjZ2MIM+V9RkGh42y5Df0ASGCCT8qXSLj/X7WoO3wtSejHMMKzLW4cRCyYy
77YQ64ocHyD9d3XDasmBQh6WNfV2PLRC9S5DAiQKeGakdfXez3avikfPT5Fi2AigVhaxCm1HLgmn
ylsxZhvuJ4WrKMhVd4JCwaFB5uexgE3UL74UhJ5z6g/3txpQNiRIMkbGDL5sThb2CGhhxm5muizL
QhFDwbCprk9FdO+negYki0vs0+R8gxqxN1yX5m8CmFf4zI1U08ybEu3cYRy2t3e/iX21VbFRYLkw
D5TK7fMwPQh6swRdkaWEKvm2kNxaM7fHvag7a4O6wOPMSieJ+NDBIQwCjdY2S/wa6lx08Zcto+2C
a1YiUNU/3gobC4LD0RfFdx0gBs3Q6N6h93mwwOuv+tEGVhtOqNUyQpjSgoyBrqkvfTm/aG5aHYDU
4tTtj7hZNgka8G3O87BuTWu6lC7xibmRl9vbDahQI1S9k20MneC7zOhpOtth4BkxzOKl3B0YvO6m
qdg1vo5VNK9omtMIb3vIZSvDRl5KT5yXwCKVp+emkFcRzsdKyotD+8dv0uJiVOG3cnYN5A0L4LWn
ZQSRIM1fzRnwWRQ8T319MuGNfxz96GJM5rM5+l+0wAm3ixrCWGdF2K+CJTS6Vj2O2IaMAFfp9YYW
na/L8uJk9bW1Jt6kgFs2MDRApqpij4me46FRXDn2FwGwbNWVeXC13OeqIrqSg8dO2BN93ap6txJ4
BzmzIbKiZoiwwN0schsQy4WArYWzNvT6W9GQPwdE5MDppwHHF7rbnBHMlM3OVuKl29YR+fAN0Lxu
U1uD8GJ9LNbS+Ny1NkMHvJ+bQHXGSctJk0Mq60UVoaqxzEsyB7NVwslxffsrKVClEY/1Uwpkfjbm
6IAQA7EzBm1wCM3GdMVrMRvmepBm7GFMVyKgdASbK/X+h8XJaKK5wIsGTcTsQdQUYJesr1ZFWVn5
CH77WS1j/dxLUDFAkUC6N0qYBn4eHvsSQ0XmO5AsHLmj2kvXllsf3YVtjyBBwNqQpzSfJhha/GUt
squ1tXfS2MWIp3ZBVPkc/BNrVSlU+hN036wZQg9m7Rc8D+/m2DenqMPknxQWiXODguoALLQ2lv1Z
WuyAfrQXuaGx+hfx1oQwYvN8rafGWqFqLglOAaVuBmhhNHmeUhQhXA0hIj6RgJDl1uBXTKzaYgYF
sh5AR9C4eI8JA1lJBC6ritavp9nRpuQwtUaPtGbqC088I9kP8MROkRDnmr12nEv1OYwn6jm0Fuu6
tvZ4K3nq4DWWiZSrZKBgxbNCIIArwcwADuGgnqONRjLTfE50gtDHXFu7C9tEquiz3esvBMuMEUcr
n6KF+QPZFVBshElnpwjlvvQTslr4XILWUZt6dqFggb2psmmni3TazxXqj3T4GkX3Zt1LiszKWOGf
AQuddCNeGBtg1fAVPRCpOVin7NAxNlkTVveyJtBhLN457SYnnwq9jvOrnbb4ofToR1iRyDYQgtMB
hl5IufF6zFSF64v2BhLaVMAvhrL7ResVcqhxROYWEgRixwF+LX52xwXjenZPuRFe0p7+rlvuxiAm
dVhWHOaDTwO/yxQzjCChlWNtBIu45aBhPs7W2jK76YIv8BgN7/7U7Oy6fujjhbOG7L0VhbkhG+4U
XgI/PsMu0M/0lp9slT9O6hDOrBJdNr8747Jod/4IG8N6csj7sHDsHjo0WXaVoCyoWg+Rw/e20u29
RZNIoACAbWQBLShoGtQgbAbL/Fg1+uKIcD+VhrbTA0bz6WfLIsEcqRDMKv8lkPCmbNc/+NmcrVPM
DNRKH21wPOhBxmdGIveKTQlx0gMF5gWgGaGN5rBzB3WsFh64zkCkMpDtwvAdsZFBu3KxmnYLcQ79
EBeVWy+jESdbCvze4dg0JunVD8t3tu5rkgU++xyUPo1w8pVwoh8moZyrLKGdjQkwCYuHcCa0tdCV
tk1HyA6q9zd2olufatG8YMnZ1ha/IwAAf5NlMMLgORF7iqs3jQakchbFPXlabwJvm8fIgIg6zgJE
kreYXQfNM6lRWcypyvABvfQDXIHS2SRahCmDJwc1y86twnPtJ++mAhUwx8YT2ustazBJaZizisn9
vmi81mSGqh2QrvcgwQE6yQRlkdXU61aAH+JpJoGRJB3AI9oTk78j8XD1KTCx7bUlQWCirpFdicMc
pPaeJCFI8KD8PAs8/Q7ZdDpnSxwYoFBs+7IStWdhrdrXamATp0yAG/BpItbyZHY4SmbTJns9X+ej
UQLQoLP4Xi9LGeYhtgEbl1zbFXfcbVqyHF4pUQANrXwr3cagycbbUbFMvMjHNJ4Nx5hOxMpvXX0D
ZA3EvP8RdQAo9yqiYQRYo2ix4of9dMpxt1CUltzAuXy1O7PbU76/C/EkRBWzQNoCCseucOovxSDQ
VNuAGBIAEQ3GHQK1/XU+FdO2NSELJ6QDS4R5KwDZ10SAZ8dLuu4cQmZ71JBxF3klwW8KtWmDLox6
Y1ijaYQKqc9HLATpxsGKRZ/ZkyIHj9VNg8eUvtmA2NzPRXXvdqz4KLTRuUwYusTIhl+3ztps6AI4
Mn83+/aa404o6dWgK8rBkmxqj5u4ibJO26cIsVijhydiGZOVcjGEl3QNG9kfOIMXZ2iJcKk4RfHR
EE4/t3XAAQq/gm5Zux7Pwo566BAo2KZz33+N9WFYBU5/7AcmN8DF6GPflbLdW02S8MRz5E5siFMB
zLgoql8F7yoU3uLotFG+R3S0h9yCRH7eG3n+7vQGGYPl2xSXz3UbveNVsDZxKNqjIL+UQDBWkkro
qMF0g62IFBKvNn/Q2UTM7FjOGtmlAy1liICCxscuOdLrYxYn4eslsf2WuaxoQyEe9UjLQLO+o3T4
0g6kPfUGzijdZmRnzo2XKZvV19fa09BV03GEWxP58ckPr6RikGWpsT+NDZQLLf0yt5DQrVYi2PJH
gjPHdpcbuHF4BRwqCAHn3PZZPoRgJ55OSZXAr4UwORpD42GkfGCvDCCEWC+NBSC1t3sKqcw6Vq7y
KIZZXUxm91PQnktCZMDHcNWWSxd94IAczCf0gIRQvmp65R7Ij3qa/OOMJsGzBkvjHaV0bzMABSJM
Tx3NgQHRwjYhEHZdnpzJ7rHCw8CnjXHRTMoaOxdE9GpgN1n/GHkggw1giUUtDBfXP1Za3m4mBLRo
ts3E8808pWQj29zG6TH6cMW12lgNQ8kqCmF/Vat5O0r7oTfJZ9vXeQ8Opf0RCPNhyuHDEu3xqSNG
bDOY/Vthn2Bxtmv8n/ZKHzK5F5NXoC5E80vHyS2h59nKZnKoIwFzV8m1KGR5p7SB3ACcvZ7dgLyz
qZnX4rEwAI2aTDE2iKDJJ+FA5cWGlW6sa8juz/w4ZKnydXUBWAQni/yROFKNl+TQjcfK1vEp1t+7
HgUgjWLI2eV4Usp5cMIooyJPPyaD9piUkbUqK/O9Qya18pPgRNQy0FhnfqNsuvqxSL3RrT6ZQwEh
L27tJerjR+2QMwhJAq/ugKDEnMjuGyheEHXu4t4xaIcQ+JuGjtgMtf4Wdz7sVqe64FbUhLWpUxa7
uKA9kiXVG1xq3+jwz7cOa3egb3TIAK18C0pYKa0LHHGGJENn2J9WSes2e4aXcICGb3MlntB1Us74
1EOwkLwGYH0kWK+doHnpG9p84VM8YhWkAAMnVG44/9cr/iWQ0yFAEllCoraKHp9mJRdiKucEU4Eb
ZZowJZSsfpb0x87OrhgnMngOayub4s9hGB3KCgZEGAYPtrpnJvPRCMfyiI2NCKsUXbyY4Y91CdVz
1dAb1bGgxpVd73DVIhfsa1SYpWUdizAyV83yRwal2l3oVg+3bzJaVk8tXpmmwhzs6PnBScP5/vaT
NVk/qxbf3ToTM25XCpv7ZvlC+gVIlMKs93Gv5D0QAfN+iBm3VUbjjeMwHogqd57zIRw2DWaXKKJU
jBF5FVPOPnQ7x+opS5xyLsqR24qM7tqNO7SeLQ62fna3drJoVnzf3zf0C9fz6HswhrMdVrIoxvOH
0/sVS4CCKcxhoLGDiqQVFOWhD8MQXen6dqrvJneXZOVw9TuLBPlc0r+XwFTiMc8ORvJat6OXUZXc
q34gyjmdhq25yARy6W5/qgqY0O+EfnJ8lqRpnOtDFhNNS15gtUs0PYIXi/eINcfF4s+sGCnUVOFu
LATguH45jCazIqeA/+un8ip7i2QU7yhxE44wc78bKkmWLQiMXjKOSfgQU7tFKTOMeD1MwgCZ97Ur
zU7M/Zz9aOu2/sjGdNPBLcf/bJSUMj7ZvYpExLULXhyD2fy5j/mtac1xSnvjGGUR60g/aE4HpvbF
eEr60driCR132Oq93vjf7J3XbuRYtm3/5byzQW9eacJKIZcyqRdCKWXSe8+vP2NT1egqVd9K3PcD
NNCNqs5kBIPce+215hzTZKeGd9sm4EVtq7+sc0QFHy/Htdex9DYUeaRjJVcHcAvGcXOJpGP4c1UF
0ocIzyDqKcSrgeVRF04aYHNEsUkh6T0mH18v5DhIZPTTKl4m8KFwoBYYF0Qs7TG053vAHo8Ub8nY
SIE2qSoSoPSmzJeEcMVnDgRMwPRkZZCVXpcVTNqcQ7+Tty+SPUx3Ws+zvbWVas72WRQ9ZYnZXuuL
qiEjV0/Rqj7WWe9cMOc2e9NJf/ZLNvtSHnKesgbrtM7Pdki/euua2B0s3zmOZFrljAji0ImCMh6u
tz78YkYKjdfYOm79iK3rQ3JW6lohCHFdbxofwR7ARkm+YMPieGkkxyjWGQCKDqNSdDzCaqjcdFnB
QX3p0HIrxaFWoplPMdWfj20Uc3aY9OygTFK6K2sofurwgkuy/dZn1oVzpHW9solTjCbU0zsnO5BP
rfm5E+Htahi2YcNkSwihgmXTuWR0GDHnDiMCkCKixxqbpwC0wG40eyzSKArR9XL+j6aFYK0sPtXR
7OfiYWYwN99mav+SZAruaZu8zhWabKJDPbcmIk5mkMZiUFdrjBVyNAONWqY7KiT2SdECtUdeT42A
L1oG2geqJij3VOYodRiJp6TWn5OMHT10sFQkdKnzYYj9qpt5iuMHG+c7HpF4IAALLKUh08bYvjV1
M/pzpoLTsuQBjiak7Y5gA9cdLyHawxpPH3cP3Le4jpGmMMFgODHRyMk60uhmeOQ2EbqUjFefosmK
1uvegurQ6KF92J6EeoqeQsU2Ti2T0j4Z7ikinUMvVJ0O9+MkQfKvJ4VhFuYTTzM6dUcvdva7lVJg
wakf2Cy4hH20MJMr4MJpgZeyHeheSgbuSBv7FSHrVDYAPQgHZs6riXQeW8zXERegnKg5suM13oWZ
9bNX5FvyC0YQqwXNU7PED9iJR3xgGxJyHDhPkx9lzg5QyBVUmXlny/1zV1a18NtytojlO51ZM+Af
FZIIrPAeReRZbvWLDozIXifn2DsSZr8KlwaeReieY2bei7aoGrfpMc5odg+qbO2TTvvV9ra9N2eM
uUnPFyG3fVe3NRykYv1uka15UZyFfthLsgK6XNQQa7kw/G8NVvpQDSTeFqOJ6GGHUWIAZa+JhVr0
ZF9WysEcl+xUSUbhclw6hEtV7xqJTTTl3H9roJa/1KnPJJnV18nSHYDRrffHRBca7MqGvuYo0UL9
zirV2e1Ej9d6jRnVniu1igk+sa7aBqVZhqQKS7POcl6eDKH1tDpQUC1j+Bzke7/gme2To2TbxZmj
PY+HQ/hFUp2SNC5uhrUOUgN706iRWbN05oM60Sy1m/ajMwlxb0zpxtbaj+2hGWbAbG3UPNK7f47G
4smZcH9/vgnki4JOBwzRtpGG+6s+6YN1iZMWCV1zKeOHLgfCg8biWW/JWh3EGiJFOaxFxL+HmSaA
12j6s2ZHlWtIS7NTyh4nOry8xYYaSFv1j56401GQJjXu97hgszVJwEDlxvSysgvb740fm2nKMaOD
DKHsmDOczDOdrEiTMzeHb2MPJ4Q84sIiCqFDBlmHP4i55ekTs8MyQ/ygDl10Q+g3iBf1DYN+drGU
ZDiVYSxSJdgTaZoqAqageCDeg1JMK/U1/ab0Y3lNWuWHRs4xvNbvU8XoW3eUBxOE6FGD0LorZkUF
oGlbUNzVCNRR9WErp02qQCYeIgKEPlc2gNZ2XKeDNfc6GR7Sz1RpwsNqq3foTBZboz9JgrxUFxKY
DpoDUVvPu7xnm8TOb11vXyXS7WoXUcFE4JV2uu3Ygdo0qpfhLT40NIMPRtu/5Lxrd4phB0tTkmA7
IIOOE+loawzzxwVYSNZJZ0uy36qSPHexdKDfMs5pVryolfFtop5v9AyxRVb8iMYpC/BFVcYw0fds
3gEqmQSolavfOQyxQUn+kjX5G2GQEndzJMfCwjxJAmAwhAgwJkxIXhLLpS+h369IgcCHqVl29tjj
5i415CKN3QeKKmdn1Tlta1CfJCHSyBUmolWtfhZzMFWT+ec6Zb9qE34mFAf0MANj5xhpRsCQanW3
Cm7b0Iq6bwOmQ/jhmputKKnwyR2Nmmi6obKBvkcIvQvBqraLsj8AFnBrm3VDFsKrNgmvZWf5FU1h
9F3mVdp0nluhtC3z23ZRD80vxSZoZQL/R1lF1L0d3hW6MtCa5K0BsuR3w2BgsMo6ml70ZouuD0yb
voKyhqCPQ1hAfR4ZUD5EmnJdvczdUlBU655h6U5QG/H3ASONuL8p4VmAr2Z/+60K29YORPoe9dqe
mAkX+DtZrlYhZSGA0C97HN6MPgaaH0z1S6M4RoxO3NFoKncCGrXtI59ifpRR0quSJBLwpPU7lCzC
LwuJFVQUBhbsPnrsk35DPPF3YkppcTjDYSKm2B2BYx4g4F3R249OKexvl8RXeR+O8UcyAH9NBvWK
ReYS1nZ2GUznp21Kx5EgIglDp4yUBV1khuuXCLdBCuQIMAPuBwwL4l20+pAxVMuKO+kDM2YqM50c
1KckY8XdlLubas+QpfvYUYiBoCuzn/JlvhmEA5enjL2ZB2ssKUE5O6e0I/wwfM2l8Oc2nxzE0L6e
2o85gdU02fQ9pPaKuGbiYizzdlS4B5+qIQqKSmnLs9nh9bNUgYIaAWBoJfGdlRxdnCjudrkkjR6n
ewS9YsFhj4n2Vu0QVfysLh3BY9SkbtE2PityTfHM9L8k7lHkSTMCFMJyLHxMPEaZs022QOsTP8IA
7ySYHP1xihBAplMbTDWk9giv/PbvxRZYvXd1RANsIG1q+11NShM4FGESoP6YfEnL4wtm9Cw9p5Eq
LBzVYSwknkLsk9ghewQpA2VOmpg3+myd+gjVswafZwf552b7GyPEUPtS5cEaQrozCUOeqonIuRRk
C7Nb4h2w3TpEPzFXWcG5KZb8WKl16k1B3eUTxwVPJP2m/CLNyx5zuURYlXpBZ/6oRblziCrpVh8K
FdxTRnmHKk6f8ni//dDmnPZX1sxoBiuYSg1cH9RmqTxF1UC/Oe0xqwjKTiGVUGSigeRB2E5ZW+nN
b0MewlS9GXYFfq+fczq7DQpLgwKywe5CJdwj/3Beqqp4GPB/XEqYaW7Tzfk5s/rK6yHx8jNj+GA5
8OHId4LS1e5qg5iwUNP9htu42UjWhtIzFuFveWOdJdbiS57yJHIsq3dT4ZySKIvI42BD2369Clc4
UCMSJOju5/6mTtbXh4Xuxm3JBx2A/B3xB0IEmhua6QZwh62MjDxmQYoH40S6ZGNMfKRylBMQyts2
VkpGg1AG1WK9Msup1o9NfA/4FBm+nlx1LJlUnzbmJVkfwt12VxUIeq40jzcW6tIMcolsobCzV7y+
bQZFuVH05WToNSapUDkgpbjr2D0hndbPREnskr55JZf3WtEFMkm8Abzesc+5Djdo3ZKaqxcNEcDb
uOq1ac14v/2/HM6KUjP/oZxJc5q4xsIgl8LLzczpwcl06fOIQ+Ce6qWSpqDsnTBbo62PhnLfGGQF
1Y0Dws5wbuz0zsiMyrN6DLqD05G+SG90eyOXqudNsryKZIrrbccsjquUmvhnKf4j/Lecz53uVLR2
sg/n4qw3AKhBSzxsp9OZDYwOY4hOaLKB8eXV24Rb0f0U0pInreHF3laubR9ZatPYA4jQUTEsXHi1
8HU2HK3i1QlyeFkaItihmbB0DPTYtSQ6qASGIhIaiBcRy8EmzmX5gicPJEcxZjJkjXeCloDCDeSS
JTDeQKYSI7IwWKgmUo5zRUel0U1uGROBQ5wSGw2Ud+Sl8zJXRwwmBv4gBuFxgfYpjShCyspegiQi
jQ4oOdrPKHoG5ansJZuTcQvTVDzrGtjZ+JIKPI94kuW6OqgVn4o21n2ygiTYjlqES7uy1SJ+bQGt
icG2RA9+UIfrzZu1/QgADj361oFTWeoZDVUIpp+g4VTArptKCtS2AGdn5xAwNTptVkgK4hjfW82I
vV9Wg7BjFmkn8ysZHtpuU8EixVbvo9AOrN5goKARfp7noJqM8lL3Vvi5tuaw4YK+JnZDLC8p6Z/e
YlvE+fWMfuI0550vkZK21avcDeVB6mQcNnnq10LgYuTVhyVUvXoy8ngOqo2rPAYoDaUoJ8zk2lmg
29GqFs9kLipmS5zatzfVzKbZG3Q6fZYFnMfMrIiyFm1iI06blRCztU1yQB+hunMyPzkR0nvixaEh
4c5GOUI5spTTRw7NzVcN+nytQjMuMpd9ns3FL/ryPCrif5ULLqCeik9zKH/Drvxp5OClNWZ7DMMW
V1Z/VOLbdHb9GKfYcE3Edi6MJ0D/qLKGvnvbXjFTFN1iX1kRqyeT9lYLh3JbMRbe7IQ2GrezfEtN
jHC4qepDmeK0GFNAJK21Ou4koJUE6XgWa8GJxvFLW8RuZ0Q/0ecy+yWPLNELkpWQLvtaq+Jy5nAm
KZonjVF7nTj2rq6U90jCxt0OTHe2HX+lnwDUDNMhqbU8WROxI5JUXs8h4VXa3BM2poy5r9XGHXLb
b9kEqA+00+IVyGCQ6yLw6dv8Fn7qO0OY/FI1bbiritxluOLsS6d+bHljd4BcHEbxip+Z2knvpTrI
bCU9yBxRSQhX3sH30DBCB03FZ2V+Xthk0GS4JE0pNUjqcBBf4aIvM/NXiRqpi6Y86Myc3bwK6TkL
+bdQZH4uGhB2D0UH88kMlRc9Z2RDO8/0VYuRFxgzUtlojnNepDcWz8ylCplYoGiFgRXx+CPzCYUs
bnYnmq3+2GYsE45GZ0fosoQPSwg07bnddSNjiDjLpgPJVlkDcZF4Wf0Y9QVi/BDf2Ki/F3Po3MBR
pBmD6KcfFOAwCOHqubD39G1Nrxw4n30eF4EWfBYatZN8GI2k31YE95nL7I4x/BCj/GjiwaJui0WO
S0QrpRh88JD93QJ7WtIkNmuHjpRqqZ4hOGy97utVZRO4SBGLrZ0gJMaYiVAQOGbJNEkp7snTlL1B
6/Vdo+evzoRjY5XDB101vA2LNAxVMGQFX4vgWaA+oiEu1/uegIdgUKYrbV7s09osL11VxdeUJJmH
Uq9q4gf9hJ/GPhZKRsiv1qJjm9Jdh4QcjJcJbHHqfU2l26qxNzUz56t2rfeAn+6WGPtTbt0tihEi
zx/H/apO9yoL8qUr+BJKctx+PCmNZk6UCGfoPnb7Ku05NSNNBcfBSZq56pKtvadRLZ7SUz10qe9g
TWQRYmFldb2qSao2h+NAuBYU/8A0rst6bY4NSjTXTiVQ7+QUg3WLbxQJUMynznTT/COnQngIuNo5
Gg1RCxVDCUlHvphoH3Qe1aBlC+XEyoiFmRVywMURiwyV2pwBhumsHkmRupCBW5h70r6ARKKuOZmJ
CVVGR7kL/uIKDh2OHPaFXpsfZILXbridNZM5tdmpyDhI9ZjwdYz2a+JoYCxmtlgeP3+jOw3wEWyb
NIlwja/7zilcqSN5KzHLY1inFfSucMJzIPxRYutpy7Y7GZzFPbOXcESJ03JsvM00Na6BPWe7TgGg
60yoskugJtufcehaHNsIgfD21MzDQV6RUDaF9frZIOvCDxv6Z4JQ6byVwySXnpBngpFs0VWsU0GY
jUluiREzrA1r0kjCW4SCxXGTEJL4CyByXJOrZg7vMnmZ97VMSEmuhC85AeVRikDIUcMfilzjoiOv
cbGMX6mdaOfttDmTW9jWlXVbSODj5AGPRYqAOnKim/5JLzUgB2IJ0DoHZaUMbVrp0W9aYZmecgti
h2hWlk8YfV+RSlgPY0bnZB6LIy2U7pCALD3O9U+pOsP2StDAZ8Wxos2o28jiLV1HnokubdcmPTnI
q2P4/PotweunGTlzJc0aGqEq+Hxe24KJsJZeT2QlMG5UPwZhum7H6qUYtcZH8EGyzwAXNanSc5UB
XFGx1DG4JZOPtSgBgy9bkb7TnBpKuqrb+5zqi7I1RE/obmLurVIdcCUfchjJnd5cCkPNLtuNjgeS
Ort5/O5kZM4XRtJcTYR8p8J02sSJc64pUTwpTB6qxrwx6ZLaOuMUQ0IiJPqQCZD+PROjh81mnOAc
cnoOs+j291vrWlaIAMzKo12BFYfeN3tbPVcmKH9RxNIY3PpJDlIFhkn7BJAEfeR8PUcG81olgwEj
KgBYgSnngYXJfWwOJy1nSCB3zBJy4j+wz2G711NMHMpyFJMSrUYdYeAoP4YGyrNtid2+btbLML+z
Jlg0ST7ARA2Qe2U+BoP5EDljcU3b76mRHKLDqUFQf5Jb31bVjnTe9FJ29SPZSzCYiT7i455QCj0T
mk5Jzxkq6MMovlG1D7MY1VNS5e9TvmboshhThMoP1GzN509eWGm6aycyGjaOUSlPbsqwz5foxgXD
8KYWyOW38i4bFBQRCtnyaChh8AmSrxFVp2VySgKiOZuuXXyFvdBm9lEjVlnlm7C7NyruHewzaqFV
eU0UzHD0osaq1w6j3QIDFCc+vIpeZRvSORaCq6xlICVa0SG6SGIpkR8QrVyxr3iYIL5viwt5NPz7
GNx8JUUIocWBpMpeIAtXF/4bG8e3YoISrWq8LF2BWXlDA6iJZRyzDCQxsLtTnX66MTp0gqT9lI7P
sLIkQNFYAkdD3WFKGiP88Gq7AQgKksv2v9pRRrObcd4ZUd2bSW7fopN/cAYrOw1LfGWFk342o8U8
b3UAJ4LqXKM98iyLM9tUjcUJxe45gyXDeED05ppR87cKFMmjr4i89UkeVj9KzOpq1auLitdrL+GJ
Ye7MO+JY60M7gEFQypNiqbSO0wbItJiZbFtsKMvjZYYPwDAlNbx27j94JUfqoWI6ZvF4VdlIiWLu
Kmc4VPQ9JY1To/mprQTGIe0BJ2cV6Qy4DAY2aBWtN7bmNmOl5j0rY4MwaVEGIn24chLSFGeooVqf
MVEUQ1ZgQa6xvlaz41t4AL9XE9F8ENCISYrSw+SEncfAl0xMcS5LGJ3QBvDmQcmPtjH/tKMIdSTP
UenIGgldq3VXC2m7wh6ZAiE8Q7gqgJqtC4RE8pHzpPPWdZ0J5NTbKyTv/lbeJ2EdHzSLWV1i4akX
6u+xNZQb7G+3TP2JQBF3HpYWo1PYxIPssJMS9LUbY4Q0zQjweNYHQpyEJ23l2IZkBEXZXGr6MZy0
n1uNJTVyuR/msPVque0ww/fZLoF2uLURY2dKPGOtlxtebjeiQ/d5omn64YkhYndg1PCKoKRmcmPQ
R8RPHxjM5xBsz+hdK5YTdejlXRwTMd636K4qBEUq0syR72MO+83XYVbRO31O9RFoJZ3ijpngip5G
GxNOWvK60H+fOKyv3akJTTgHTF4SgEtbg2IEP3w7R+NNPfeqv/ZSIiB6imdL+nC2VgrxzftHyneJ
+xoQVuMYZxSNib/G/fdtLy3oix2mNAFsvTB3SMopIIYUcmxN3yrL9YtNFWWsvfoootCLoBksNizB
LWEJ04Lt31jFLwf0Virn3a6sMKAlXSpBKsa9HbdeNMk27eA7Le0jNNt0zaq54R8wD1Gd6NCFGcMh
ZcYHQgOhTCLrnMBIvdejyd51Yv7SFe0TmVYVqNfpR6RI+Oh6Vnsi2zoE1SQyjZGU+/pkygy9mPG3
nUJDklJrJ835t7griUFyDKJXloNlyISB88NU81RSaqF4T6tnDOKZt5YS6V3xjzpq9y3oZI99V36o
2kJ+AL41FzS05Bqk3OBEFF2dPF9CohENWSPUCBJ7UMkIFZiqAGhxaBcDDYMwwCDmai4JBJQHEa7L
L7DAdG2gsPnbP4qwZiNbhxLRymp0iWmlM0xlCRYVxdhE9z12b8RsWIiX2r7EjsXBThzdR8xy5Bo3
nMG65bWb1m9JmF/3pvNqUqy6iLVGrwpz2M1AOBdpNCggh9cpqvpjNMbTzoi7Gxqsp5Ub4ZqFGUG+
4+SnzkQgapKIopTNfA8IEWiv8JdNax17sskAUY1a+woIY78zCo24X9ufS3vP1CTl7LTkPgSe6Zz0
CvHUWnoXl6lzU/zQbLlyM4Vppc5sQ9vAqCZJAN+KdhmOtZTwYgCq9qHAMQ6eihdiairST5JfodPO
QZXLCKX4iXT7rKaj7Jsk1f3C+WIc6BfbV5iG/CmqH1rCLPeNBZCOqKIHTS6aI4P3621fJXPEOuey
fctUKrqmjQClwWp73n6HoZmpHsiBPnXEnN5vD105LSLZ1n4umNletVasngySOnyz7hQfLAwRhZAB
WMQ1DEIh4Z+I3sl9ADSSh3tyxy8Ie/nGhXzSFhN8H5UcqT3KGrRMZ+6Ma301qRXm7Bnh5jsCkO5m
RKNP1PFysgqIpCtp85wHOX3GUoAyDVOOUnduLR6keWLl29a1LufvztMFjb0ov5UGla9Wrm+r8Mpt
x1PDZMQ3V0z8wGo0VCD4BfS0Ptmofg2B5dVz5TVf6ocU98Qeb08S0LZy3DCdqn2k5QpiYRUjaZc/
KbN6pRgNQ6dGfZdjPT30aj/zt9S7TjKHW+bS6l07qswolTLQJ+s1kuzPHJO01s8lLL3zygqLwho9
o16lrauM2nheV/NUCVB8tJQliypWd0kuMDwtsgXWDMj1SJ9re3OwkDG1SZlIga1YYy26SVflXekn
lIwZ4oZ24UGODNYjk7YVEQ3+VomULZJjazhUMgccVXbeM4OYc17/B0B/mo5aeytA27h7thurPQ36
iPAPmQd/rr3LNDieOjNc2GS7ZClyyiew7h5DFA3wkdWdOSDdjUs37c2yKGi7NfOh0ERkCUaJg7Ui
KlcweweY9DMYuH3vKbPZB11ZtAS0hvfJURd1V0skxondCld5nMFANCfkyap9Zw1vKJCqPb4VDXo4
2F6bWWXWQ/IQ07ANCkXi1WMdYj9N2Vz9OoaT7IwsTWFq0e2BtArTW2bIiHis+JY79nxcBzgLOlIC
y56SYEkNXFdjx+82Etqe21NLSkaGgjGB/IjKF6NDTac+r/XxRhprArMM620bBWpa+tNC7HnKjPFx
GwhIE6/hoBDyw6rpVz0vnoy329ekEpGAqR5zi4TYDgiM63TSEBCF5kUhTl48ehXvYfRDt7rqsGot
uROiZC8TsjJSY/w15XwspglQL6Vot5Sagg94p0LnOhGl1OxrY4WDoLH0N01xU+qqtdfq8n5z0SvY
xLcDp9mENybds/uUWb7YzloIwpOYDmoJg9NiybUdXpIrmrN4igSBjJUSvQNTVoWN5FBnRUW1OpWn
HuU2A2vUq3364qR5vk9NHNll/779sUJdnkNlkk8V5W2RdeGl1KBFjZGq7MxmHK/RH8o/gEbEbt8z
f25KnhR89nNscpzX2+FpwvngJUS3hAvTWjTMLBy5TR6JnGMKxLi0faFZpT43Q73xCCz35VpDLDtg
y86W7iHXDP1iDpkaTP1qeihBzxUa/uswpv08zcrM6dUHPNxP4Ks5fjhNbZy7zr7KGIZct/pEmuLA
fK4IO2MfyzN+TbE7Y3Ib7pRib5fDqUv4gY1q0givks+LVsUPjSRdhRo9nLagIacPQ3+7AOsGNWqB
8zDIw4Jb0qqt5vfpyHTGnDsaacg0W23hlURs8ONzn0Nhjem/mUZmA8groM997kfl2o37WfyV7N0D
8/wBxgBjrwnpTzCHq3OzLiTQCMWTzlurZRFJGSwqBwniiw8RaQ02EIQt323kDWAp5hHBqmCP9zoE
ijT1zRnFZplHOWJE12owouUyAnkmWtlRzrB3kfY1eEQWNgcsFySlPNdIg0orlO/52T4VH6R8nhRd
rk+K1H9rRxs7B5sWnmTtlNuMq5aX1u6XG1tu77dKOaRvT1HrYAaUonqfhZO1GyAEBvGKaimLfwGT
G5GJkyJb4ZjY6WB2Z+lVVxOAXNiaGHEyvfqf/wMsCkzjt38GLCoCqwSJ8v9FWOzat5/5nwmL2x/4
RCxqxr9MU/DuDFnXHN3Q4PR8EhY1/V+qaZjoPqhwDc0QbKc/AIua9i+VowRIrI2g+G+4our8i2XZ
AJalK/AXLVn7/4ErCjTUf6A9sBttR5MpQQU7SrcM4wvySEcGkc/CHlH7jKyviavxl9/gqQTx8J8u
If79n1g6o+nAXyu4RCbf6OUbWpHfXOALfu/vX0LQfP50hSrUY17FYvVQygfILn05WK6XYHjFLpN4
33vPfkhXj53uEF+rB+1b/mhfrN/gj75QKrcPodOA0NBo8Fvji/jrh4iNtLDqIlu91gc9sZtO2k19
VA7xjvPvtRG0geZheQrSgBzd31z7v9zhv1z6C3kpScqFM1i+YjWLPa366Ipvf3qUbz9/rD9TLZW/
sp3++HK6oqDjVnRTEc/vn++wMVdWlMncxOUE8NFv9uEt6ID9smO04tb7wQ2D9He8v79S4f5+TfGt
//SralaRtWbHNSePhpZPKef17rvufq89yw9/c7UvxKc/rkajRpFxrZjMc/96tZFG2YwqZPH8xl28
1yFo3Gv+Q4HoYWn1fxDZ4DpefViDaZftYR17ZJC7b6fWrb1fw9kOyOJyn/75tv/Xu26CTTMtjbdT
Fi/vn+6ADsw7TG30jytkpBTtZYX5Iy3u//kqf2Vd/fub/+cqXx5cdGMZGnvsZXlrQwUBYnRWan5p
/fjP11HFWvJlISA/DPO9CsBRA8n916/TOrGc2MLHhrI9eLL3L7pHEriLgsklAtwb3VtCcI6kDp0e
7n73NP33W/nvayvyFwpdlKcGcgJupWpedCyi0dkp3v75+32Bsf37Rv7nGl9eEhw9GHNMvt/kyXux
CGkH2OD+GDTfIm/5Hd7xr7C6v19N3O0/PRxdX5cWSqzFs/eJ+xPfwR4Pj9sd6t8sLv/1Z9N02dZs
xTBsy/myuqYdc11z4NYNwct4jP1jtW/2sMIDnReAVqsLgYP3kTxUDyy2+5sX87+tbZpOaa4rDGkV
88tDI3fIGCEfogHWnpTubZV+8/SLXfyvT6WjIKUA8+Ygwjacry9ZuKRTascLaaZsHOOx/5BBlhPR
/CI9ERimX0l7RGJe65X73xE61b99Nwd0H1clVkFGI/iVN9iAv5aKGWQ37W539V/T0I0613kvLuvO
4h+hnnLd2xFYxG5QXfNl8tfA+932/NtP8XXlg2zW5BqfAlNYwCHwl8R8wVV23dOL7DGudO/vtZP5
Ur+F7+YL+TZ7w4uDf3511L89zF/uxJe1PrGkxi5bPsMQ1EfkD8AuissUkPjOAnGM3PfBt2AtSMFw
pe5U9+M3l//byiQuD2JU1w3dtmXjy+WR3eBbq2iQczTet8f+Ktzb+z4OXh33Jgkcj/ijE6ec+/Re
+SXtk13+m4f87+/Ylw/w5SlX2ywNI2a9HjaZ43gM9/FtuFd2w1P8DaTYDhu21/ndFU+BPXjkN+IO
/u0W+PcK5suH+PKiz/UcNQbnaioYe18frRdlx+/wugSm9w0xDJZWeHHETdO3++3F/7Y+Oyqgb+Ba
joKjUDG/bHWqhULFVrWZ8QbZL2bcfThTIXsW4d2/WTgt+euGZ8kqdEi+LKuKBnjty7VS1ECQIvoW
6jaEc38c6vibpDScdoeigJAhVw8KQrTXtNGsR7MbrTQgHongvMFS0GrOUMf6U27asQHGcTSGwLDN
4jvx8Ku5t5yOV7jtVmhi1vqdTvaTBJUCtsSaRUDSohIieDQQpcNRtW4VLFqkePEZbGlXqZb5PU3m
hnQjchPrQxQLz3MqN6PuZixq9LcJyBQRbJlL1FR5nQxL+Iii2dkhQ1HPZmIhV5amNcFIEk3TazjE
PLRT5pwK9J4PBOHga1jmVllxT9k1wXYizNdDF6MMrooJ0BDSnxZlYjQm930ymj+WGpG+X0iERl0j
ydd+oRoqzYAxOs1AmROPxJm3K4gf67rq3h7HYTwy1IvgiVg17NsBhRVNjnDJ0PiqcSXtHBKqc7SP
GTzvqJFl5WANHSEii2YhRjdlrfOreMiuavQHDzU9s9dWk+rbrie0pByV5BDbFuwXRu0nGX36PX+W
ecZcK4dSSntgrWg0Xcfs3mZLZUI7DoxOzArpFGZmp+vdEVkpf5uCAw89mQVB3O6yD6cOgeuYU5M9
h2Yb/iQFEImPFhWS3xlZKwh6QqM544HgGmtREplaWfnDWA0ZZjP9MdOSEa5i4Rz1XgmvauHS7lOp
eB6xDe5ilBgBTP9CHPs1FQpmRaLxiL6sgg94VQpWVpbMsIVUwKO7oVdPAP9gj6jVq7OANUlqBjK9
OdxFCkpoOtCwzue+dnMDokVomddJGBokyG5guQhZzLr2Ox0tJ30JoF75MH3v1pAJHNFYeVx8NwHj
7B10pH4Z4YVN8H678lAEhU1TJ0q61tdJzb7pFnlfQOob8Ht66crf1OJYrEhBcXoJSoUEsmAslrpB
1x6X5wYrJ0kTnHBNpuTLdI8Ltrl1Isd8kjo0VQkskcc87cwkaBxJ9VOrx0jk2FGAXKV9HEOjI/23
HP2+BctGk7diNGgYMBgB8XS47xniMLSBdtsyPChNxHIYdBH9F+AHmMmYi6a7dk5GJqBVXlgEFe7a
j1VQYvgJcI/i27VD/DGrQX5dr3LH9AatpZ7zhqH9vLNmxDAzY7D90M0amaO4EpsWu3pfFIArOct6
QF/WuyxXSAEskXJBNW7ciY4oqyNgMQzMOEkGm3BWCzsUE/sIidpK9PXcMXCUJSV+DMHmMFORyvFh
JkPvDmlUfe7Nmt+dqbCAcC6XKlVGIT/r7oyV34SQgDi/6QZc/V43yowVm7zk7wCX6I5dLe+H3ihp
MZelsesSRT6HctY+9lpleHIR9T9tXj1yFqOwzlykGObV2CUwvaNWRz2LH21uwvFY00p/jjuLCPSs
Vu8J/hSPthSjv5tE7J3JFLvtzW5npqSTZKnB46vXPbPwidAQz5ql+YLPipTlPMounKfoQC2w4z/K
iLmCgNou3ih32TsLGpk1SbuOCM97Y1dU+kLftiEdLGxjCBmxqT2C1zV3mtnnO6vTJ+LMIsoQkPOF
E40ohPrwWW7tS1mRpBLL9vRzlk8Rtg1jBH1ir36B18IyfsrOW7UmGD/POUjPHvsTk21XIX+GTjA5
pwSj7yxgF3NsP3GMnq/65VCMNwgVvTa8DNNxiYjVCjM3nb5FvC25RlLRu4L3A15GxdREVw7y/BgX
F9PGEPQrwRFR3Sza2/9Sdx7LkTNpln0ilMGhsQ2tFYNyA2NSAHAohxZPPyfyn+6ankWbtdlsZsNK
ZrL4M4IR7p+491yUYVczNM6TEwtU0p6cwyECJTY5rE1jQruFAVLHO/TmMNNGG3l4vNGd8QDtpbNc
jHN4MjgPx/LIiyzXSK1wftN2Rc6rnAn10sXVr24Mlyg9TP5TFWyltcsg3OsrUTDqBV0F2p0QzZne
LCz9ODFvt1DbbATXilGtEL8vGltee0Q2gleaOwiADY/NPW3MADImJe5+1Jqr30AwWUfhHekgbMVE
Cl7iPdioUm5DDoFF/+AfltkqbvPnsclXGdFnMx0metSDrCK1kX1IiZPYujOhiGeETW/CbjjhmrqS
bgtKzx9m0n/rms+JJNzU2aNRyeFwqD5B21Ps0SZW/bpKr26JTiD86b2fyPrESTfHEXj0CIxiC76x
1A+I4XPS1jzOdsb5Be/BhOqDiqH0QEAaZJw6DX7xwv/lQMUqj8gWy61n3jokErU6Wu0uG3+ZiF3M
PD6nwznUkEcKeh3zK2/RPfkPtOwjb9UigofQsqUK922K7ij5pBmblVP3wEuh0n8qk2QNa3SKtnVz
s2ocFOdaLG18DABuOdjorT3/j6fYCbrXTH9t0o/E3HQqxOefzfL8c2gQr0azkSVv79+SyFl2EmMp
tphZbO7iDCcCR/ve9hq2tJ4HghZyp/jEOMkDOmkuK62IK/5ND8GOhUzPX0rnO3NgkZC1aVKhRPDy
FO5q38w49tdmfsOONPNZFkcZZGBFVDSWlw6anPWlJyTAdutRSUCXq6A7ifDd0W8atYTn/XSPGzSc
SLN9ZBtVTz3vI1ZGkbUpsTubSxH3J6J4jlFbvFP4zcrqIwJEwW73lKry1W9ZxhdIdijLkLtfEMCQ
jBCeMqfZBh3biasClMCiyYNFk6kd3jJU+kIeHXxag3s1okcujLNw1M2r7l7/5tVPevwcMn8LuDBT
ktzIuBzhV6YJYGBIfbE8pMVbOL2w1Irlj8pwyGVzVA4zY7z4JBWBmIlzYsCYpkdFOBOPZew5lc7K
sCRk3v5p8poVwpojamB0Gu2qKqOj31QI72xnl/bVMa0RKjW29SR84vuG6jiM6U1N9XOi/JMfiGdr
mMi+mrznyNEvuerfbKs7hA2i5L5dTcrzwVtaCIQesPqZlkpClBBvz+PGfdMLJ7oUWIU4T+UVq8/S
jbLd4HivTYk1Sngono2VhGxKZPAqDREPmoAop7LBSZwkG1l657DRXuPKxhANqQNU+U9qCuJmQY9q
vlOh/cqHKzTuhvRXaQO/1IkwfnEraAA7DMnELgNvpPbF0PJwCWnXzBecwsjQTY71vyhdbSRqm09j
9lUQRpRhGFwFQBOc0ajmXm0E69h3io0Uptr6FK7xM+GGtkFubMCWDK/FPNMqNHK23cg9Qo1hPsZ9
+Ad32mQ8rIYU0CJOB+/ClpKvax1l0TyMbrvVAKt+YtXEsAvIInY5dG2cKKyYzWJiu+jLaCMNdAFL
RmvtdK6q0XwFapvd2VEhKO/CILuPsfMAEQMh7zGLTJ2NQL7UbpPJbbxJ0qaKX5wuqHTIowA/AVGR
Ktk4857sEqQ3kP8mSBdWc4+N1l4r0dQUyDlZPf80jv+v067W///kWAmDsdl/s2apPpP/smR5fPk/
SxbL+xcZNgxwmOb8087/55LF+5cvmPLQ2jsPyZpFf/8fSxb3XyaZMpZuCpP16mOb8n8sWvhyx/FM
3/Z98rGs/8mixSQF6r9OmkwCtBig0cW6rtCZof9f/XWaWXlPMn1O4dnOGysIeO0OgFBd+zh5Lcte
zpZkxuGO1NTShmNVu9eeGn/pVFZyV/AiZjVKQ5c32Bneq7bSEbmzPzXsiyF9FKtoZDVDwjjRexcF
TQCGpbHcNWbm8ubngnldSTFWdfS4SfpjJdQwIuieseA7B7yEzVpidd9OY0vdH+rsvtvWemrGAm4q
+oogbN8aeGJtx5mEcjs6hWQTkQQBchO43MNbPMUJ+qTCk3ujscjnFpRFLm2RiE1/ayaEI+R+Kq7I
kuG/B/CA9dbSVihJ5HNW2p+a68vvLmuPkwDbhil6X5SYi3RuuVmgN+FNaFF4M7ElLVtW5IvEr5Nj
XYzPIgm6nZtjHqjKyvzs6m0S+/aHxkG2SNP82cEwtqBET692mz4JGFH7lmhwdK0hCwyvy67l4x+d
6hukDubqqrXIySj0zWjqbB78cZG6pfOO1jNcW8gAzTwQu4iX1TKBqTADxWluVZ07h4xrL3c8Ityx
vsEWKfplXuHjUoWjTlnQqVNpesjw7BWEpfISgWVfBokTzjtQJcCl2huarGZDAhsG7v/88BfH1QlM
3VlFwEscoewf+dE3sLrrXU5WEsjOJF14esmn5VTvuFkpudJ2m0ivuzJYQq4VdlhnyAnceXnyDeO/
v06Wh/wwzeOtEZfD9e/fBYHxq0VlsxOmTiXhSeIhxXAdivKpiBBZ560mFzbf5gYc31ml6Bw2SPkJ
NkspGXu3h1rqtdUp1OMnEaIgIc5uAg9GjGLqWweDFxwQ7Lpc+lkzAcoiLtXsJw9GmKx5llGC/P0A
nbha5A4Nbixpvocwbu6l5wQ3ffjyBlHfh5I7zXHHJ0HGWwQQ72r7dvXsBdrJh6BwjizVrvyiQATg
dv6xNwGZjxAiYc673nGUrrsbsVXiven3aFT/94egDnm/jD5JaGm/Fl0WH6lvpi3QT4Oc4nqWq9fK
aoyDUROx0KrAXEhs4/sxzp44RrS1CX9/AcAZCmYwjNuUjOj5pAzgADTqGMTkDnUQMNrWjNF7oHgu
XadclmSH8m4jjS5E5rQQGdtC4i3PITMd3wzos9t0ExJ7va6Ih1QhIC3QukIDoDTWqlxjyE/XjsWd
WMG0wN6ELZA0Nz+y+EYTXZRRF3OQQ/vCAp3eSgVOmI5IdzWJCxKzXR75C4lm5oD0w9xXfdWtrL5P
nkJYbOhvvzpHBrek5v/stZLKukLJA3cffYNHezSk/jVkkL4QcMa2uTRmogGPNFq4wNMAnhBPD/sr
8QQhM/OoCWpD0vDGmdzHjvflpF8gOIZD7zTVQWX9rPeHB9KIHCB0FixT6ZaPaXyOsK9fRBpto9Hw
iKXD390P+soQ5jf0ESzhMl8MJlT20ep4JtFm0K9DkUavkpO4lhIo11dYdh5/rAZ4YPO2IeKKjB/a
un//U1zY1e7v5yFysU1SKbgr//FXf/8+eXz69+/++WZjawdzr3UkJEhVYLjhg/CKbmFP5V8IqtpV
ROXtQtxc//wJBQ5MsdqwXoTh+kuRogmxfVigHTVSSh1+7XgBz/s6LXc2Sr0dsR4lGdgxFdS/P//7
z4Yz8Zfu44v+/svfD1rGnFbX/Lcp696DILSW//63v1/aTu8m+TKQrKdx3TmW9oQMtd2lMfYL2tzw
jhrff8LCmyp927VGOB+6Ibx7NXeGbTZix1Mb3k0MIOsRFsDi76eT/Tv5vn1klnrMbl47uE9xb0T3
ThHWJqzo/PezSSOUejTWOLj5LSmb+EIdr4mtoq3NFAgJVS/+1KHa4TUx96NdaVgeoTYIT7sh7c2w
FT0okjLbZJFiWN8HZ43s0bXZTt5Jr9TZlfHdaqUGOxHba9lRNxcQpsKxftHV6G7ggPzUPXi1OE9Y
n0VA1UVaPsmg2dnDoyVMzVldWQGmauYIYiiKZxoNxyGvb2RIkkBLqF1cLJqMyKWJnqfOumdSe+6b
ctnWPjzJWrtU1XSmEGBeTxaAyo5tYCYzt4dc0W0S0JyPOGu+DSyXOPcJq4cm4BYL29NPoxr4ojD9
MZvyJoRYI17eEKVhgGynJk27l4R13YxE9z+8wZ8ThwmdcO72aJ2aybtDz1oOiccix3ER149Xz7Z2
DnFvKOzKmRq6WzwMlPA3rahORsstpYNZcsrszbP1t0EKUqHnpRufW70+QRTjTn5zdLBueaafKXyv
onOvoZ7NFAq7oFa7emg2mpvTZqOo9Zy3mChEKvTuBw7vjNsZIWFhLgahfcNAh3+psgsZPPuSd19z
t0kKdq1q3Ur7Q3QxfXoV/zQ8eIySD5dtXGdPDvwZlVrLfAAtkj2Cy+1r2mmbMB8unZNjNpSLoPhT
x9r98W2QZvw2RvqsJL8oLP9LUAmM5AXtYCnV2bcUw69gwRyFGYzT3sxiZ2XdRhTVppHl1q7EPdUy
YtTKHfNOToJhOewBim8m7FedwVDP1dJXq/SuXafNdcysCZ7gQe9vcDyvYbLL5fAZGA/jdtFdMus+
TZzFbGrvzmR+haW661O7xLiPw007mGH3kubWS2AZpz5jxOP0lDS32isXjd7vgFso4qOA7/Aug9Bf
ON8YAVHeLbu+eLJDZdBQp9Ohtum5Idxjc9rpkg1R0Xh/cFK+T+Z4c/kqRt00luO96eNzN0S4wpJz
6C4DO9l79nSZTHGJR32jQu1PH9cXB8JK3M8mNXwgOtu5epWtgjL+Cevw5obMU6D9XByo4U2avUku
PtkyB2v1h5xQ47eGI8Mc2SnAZRkeuRIETc/TAeqL8YhRGx/nCgNBwVSwxq45c2J92cEsgXZx1XPj
NQb6rTHoqod4xGndkrtjpEfb9M+jvRRduWlRm08Ps7bZP9cgdGdBlW4xOf44DckLSfYLEeTNKC3o
Via/MQJckh7sU5fh8Auy97hwX6FoWeYp0Fj8hAE3k1kCTpAubIxgqOd5Xj73fb2BaP8R+Hk4j8IB
Y1nkXPIpfcl65wUMgmcS5jc9EgU8zx0YMp4NYrQYMXn2LHfiuYK0WpWMjhxSTwIsnbA+cqYWZA4S
vgXxYWw8xrdo820eax6K2QCfi/UR0R1gefono1bnNh13+Pu/CpdHJ+P3EfulZj8bGvO2qB0Qgce3
RPd5JUEutDRjG1c81DiBQsZb/h33tpgbY3rIJLXrhHQy0TSm+NHCLsrnKTHeDGm8dy5ApdD/LZAo
kqZafaJjROvNKx7TyRKWC5C7KM2ZXyfz3k0+CvQq+F/8AwOkm2hGJB3Ya2WSzgYMn/O8Bs9JcMvS
cvJTz4dH3O6XV+CnqYq9hF7AXyAEcfwbeSHDzLJTQNltchzs8maUIfMQINhUsCRojBPm8JrnJkru
zG3ntY9WNW9YhGbkkjEtE3PAmc/jg47dcHSi4kmhZ8rZmLIlKPKJuK/ileaAYw0CFDChEe9U/VXq
Pe5xlcwJkSJ1AJtQS2P2KAcOhq0tO9voF3RFT9Vr2Pj8Zgz40KlTIgk1gABhGXViJkQBTmMK92/p
B8dhINclsZwB3WXnzJCl7WPKzjixfmJYhgwsy9dJS5ZSAtEFXxrm73rlv+kxz8BY+HgGFC82Aw1/
3F7sjhdIp9Ot+bX4MbxgTQzi3+9VZgEkQjzyQDafNZ8LIuF5jztCyHLx2XSdR5KHcTaxDOS5AXq7
V1+tOf4wlljjzjhNcfSMuL5dOGDixyZcZ/QIVSV+GIfciDOscCtxEyEqzVoYWEl7txrn3ZyGZ9y1
EImAUjaeAI0c/mZqkjOrLU9xNPyoR4Bb1gX3osSBZumfYYrHRY/jVxlv406+tV703E/GTyeNG36t
hRczeO+d7HUU9jMJDIsssm+g4IK5KNVXH1HFVbncT164Dpry5Cf2V1XJH0d3LuVbFFobb9DJIqbW
9CpQ4Y516DO822m7Zpv1Vkdc41b17rLOexz0GADgu5H1QZBT6AFd4J09MeBNX6aYIGmXQt390YX4
YEFU4X1601v4zgNvFizRdwCsPA3uyR3FwY3051jIJyLrFxqMN2fyXhMpv7Gz3Syt+Z5WTW/dfFJH
iALG+j8BmfMrxZ4CX5RhdDYC/EXQKDzbTb01q/xg26AxcYC6bXlLpymYtePwzeh3rswBIgphjYRt
fybxF+8PwK5Z+uOlVYgto/7CrsrN1rrOtW3rmyHzP5oetXOVj2IW5/EPb8T0UbDwHhxH58T86ljY
/Uca2NAPp3jO1PC3VM1FH83tVPlgDbUnoZqf6gHwj231J0yuOT0y3QTvNjrfZ2UagHPkJ6qWz3Q0
voapvIbNJ//BUx+nx56gO2LhtlgQvwJX3fPkoGfi2tr0+5CAQhZy3CzApfmlALeTkfbKXuuJVrDF
eyQRhMnkjX6qMy38PsaLiSTciIz91IMseTzVRqQfEtlcmzTaoA+HFBfd2QQfFdYcK7CWpe5tjdI+
uo+Xc8msIj61oXny+xo7Kjxe7F7ZljyVfKZZB5vxrhkZh6rrLs5Imitq/sc3NAvW1mZlP1viAyLn
2nblRZrjFqPxxqBLHYv6q4YIgS9+Fg06jdigrzvI0vOm2GHKAsbblS4GQ3bgZdgdXf/eaFDBsvqS
6W++GH4zw/tT6NVxHOJDwVUzky2RKhrNipOtTc4PcnF+mPy8c8eFHIMwNMpMHSA2H3VHbepmgMuW
MOBmwSvnpae9j1axshPtQM7Z2e3ETx6EXK2kOAN0ctfNgx87heVeInx3CVhoBmJsFe4u3M/Xgp28
lvpqGUz6tamqO1ibc+6zxO6AJcxzU7/Z0/BW1ZjM2qy5jcki7rxrmrDW8Wg1R/FThdCg5QOqVTrj
09QQy6QawG3V6HEZBPafoUmfC0T6natfAWvZZ1yXENswopD11Tdds0CrtQZ/kmCODJd2r8pto3nW
EpILQP1b3rTPXWXd4bU8+kDw4bsBwsYhHQmqi404fK3HylznUXjsE9mz5YV9MZXZtzbLR9daqJG4
wBBzLVV1tJDce+s0tHjBsQGalZpEVz+SKl4ERPnZ7auIjDeAzSwq10MAMdMwl6OXYQJJjI/JcNJl
aEp+3VaRbSwvO+qWfGM2Wb1VPU4jd/gARm2u7Mo8uCHLdTCtfyKop0SLgjcbT2YcRftRZ/uladOZ
KcDcbsTJsoMcs4dzJmaqpQynLgEAaCz8wB/vIs8uTe/JY9bnIPbt9gW/tXrxOzzbKZjuJMOUrdo5
/qvy8BigEI+BwyYmSM3RMsjXJGXE8J/mU8VwQZjckwxAT5kJqV5XrK8KN8Gg2qbmPMwJ7hRpSE4K
1+OtS5t9WpbRZ5F8MW/M2CkM9gYE+c5mQfxCyPbcK1k5dVFFbsYA+cTTPqQtcwaYbLX5N7qqHAwh
yMZs0LyNjFFKb+vSrdfILaC1WcWdqzgJDGxrCXrf4Mh4P700WJIqycxMC4nx43jJlhOKjnnUDauw
IhIQpM8V2laTFGINH+5ZQ7Y1Gtp6KK8OXBvIYHEH1IyHChgPgEpVz8j0fQSlIRJJ0mSjV+U5DUA4
N27xIZSTzWJWfFNepA/HIVvblPgrr9RC6HTJpxZYmNi/Rc1QK7bNaluztlIyb1e1UywNrSYczioW
ogtQMY08mXFm0eBMwIuGTi0K+qbepgwyavNetcI4FJqlb7LQBd8w2DvbfjE0wTYfckhsh7CN82oj
YiyWXikvI1APhsQURb0csSmW7nKkr1yEGXoePD7b+i1NGc7iFvzp8PAyOqNWDMSpyVVCbzYcAi25
YcZM9iJFV2Y83g6pIJKjYULA+sUiAC0cqOOTS12r36HsjRlJpjbpDfUJCItaALX5YojEoEnW38mD
xi3pCNIiw51eyY8ywtXZew8/rgVLJOnTo2Y7+qKX1QQ9JvilWRwfI5ibb+U2W5sgXDsi/lEiIzWD
J67Ndn7V64vx08CZsNJkbUPzjV/9JCIctg6W9ZBNyxji566smFKBQSZKNu6Bl8XdDucyodKC1X0F
PKdkND6XPabVFMS33RKo1DcFdG/rYrENQE0XcnApP1/DFF2rJK/PvugOI1AUipz+rfcAsmV1yz6s
nPl59h1aClf4pH6dst5aesRVhr+J0eVwa9qJl152Yqk6opMKfuK0FMgMEtZU9lYV6Dh8s/vOhf+u
e0U8t/yKI6curmMSqZULRTcLcCX6mJd4VneOJduH3OzdU/TFr5Ph1TPdqJPFJBtrzuvTtmLQ0mUD
xLYjoHg0MUhmyAYKI/i0DGqWJibh1TZJ5xqaiZxTt9qTAfuckESXkfP4WhgjzsGOXNFpsKm3YA6V
7rgKQ36BYflVhtCwSbUKdyaA8pnwHqKPCGJxOi2Gtq8WZvsUUjIcy2ndhPlNpuNPUq+UTgTDNBCw
Koz6RlZgdwsRpa27IoGirDGottFdi9x99An6tLIfWqcEvzWjln7rhza6TwEvxU7zK4gs5t0w5Ztj
YlNKE361c/vo3WHQupQGtmdHFGiQXL1cCs/8bZV6QTbHntga7Vk0tvzYnZNBQi9fdPFgna4ATmYn
/pdwomxRQs+eidz4rOr2KW+HdqEDh5/5GT1C7xO7NolOm9XwXmRrvCK94hKepkefeibmgr0/j7Wf
Wz2L4yk0GFJp7a1yq6vq2MCyWgd4mBDCMvyYCnyz328KwB9h9laOw1ttP3KRMbIuaCGKLrr4ykM8
N77U5q7E8y+D8vHoXpssACI4kKemlc1b1mfsdayOsqJhfIWecuYaVbF2FYBPjwRmf9ANurfEA1L6
jMIxX4uaMq+Im6uDtAitEkihOtYPkzQ4TRYupTJHMuUVpvwEuQ9RQg9Xsfdb5zf6ymPeTWsHT3bu
W0duiU1qW6vMshZBSjWNudDv9niatp5EySTdswBfHjZqy+bz2XTIQGyAYlYcBHiIf8dUYxhKrlCt
H6t0hYztQ8uDXxYlX70GP5Hzbz91zRHY+CXpYZiZtykQJDCHJ7yN88efM3ecJ525AXp3xDS4TlV1
JnUI4UKT3aiPUFNBaHSOQ1luEJPvS81+6d1o31J/QdqgMfZnif1HS23g5ql7ampnlcTBJk7MY+TT
x7FLMNhDOJH+GDXOyhK9hmmeKewPjx/Ntc1FzOOzE/NipeokwEXikLwy25xJ3pCN7DlCCKtvgW5C
5R6QKqTZhwYkKjCvzDFYZNQbJ7Je9dhhkIq20Q3K/djWlxLxb02iV23WzxTWVBTLSCMq1rIJGq6/
Js9fG8OViJJZHfrb3mN58ngWsBbeCZS5mB7iktreIsTwXWgMdsaYppxA6bCPgjBOCh+yIdzlTMmp
4onccPJCEhlibpIhXTNH54Z1Lr2TfIw2tzakXGlxxnbuK6OhVWDYx7INTg7l1TRCUOhuFsTzGVHJ
LMzOj/8cySzoKsYLIrIVp9PJKW4oKW5AKRhG8IACPaJBTawlw96TgwlMo0QigPNLdQNIzQzVN9rR
P636tIr4PYOcNELtYJ2lQC/2j07eT5yt2U0QTKx3tybBKW6yZTyCImgcDWLf1pmqj6zWt0FiLHAP
ra0BCWQe5MdqYEARqGEuRw2ykOjaOWgwjzBXmHq2T9Iyz4WoA5A4XGRYZEOT7skIpyOpDmknV/rk
bAdEJzG5knTkGU9bGhprK1O/nbVFqvES1s2Gq+Tev7Aq3OomBkxeUEWJmLsVF43VFIiHbVVYy8xZ
YCU9FpZ4rCwxnnZzyw5PbhV/TH57c3BLD7jpC2cm82EPju/sVdMXmWoXgmJP+lTsS++iZ+bJjvt3
OrhlZ3BqRurYJbzSo+yjisdT5A4LYUf5wkKlQ9ZKNrNKYrLYEpx9solZeO/R7XTmsDfK/KNAnZUY
tBwlJvi2FduwIYjCleDR4+7EiHPnwlSoc56kzjoqkChh0p8ypWilI0Dqab4O89AESKkdQkc+ZUjk
J+Mg3fxqOEhhhNMRAjOhRW3X+LhvlacpFM0+swlLLAwJjNgiSQ9N6j6DPRSF3cWC/dcRaR3Y4XWy
E2RF5nIIrWvWe3fdwVftFs59MMkHKjSC5dFwVuUx0NUtysUR+/FXZJYnQYvN8f/lj9Um8d33xC7f
UkFOAT9TxAtOhe0RVN6lVrThfvcHmR4ntQ5OKgVXNuxG1m51md4oiE1rOuf8sBW3sffQDI8cu+0x
NeRGDNGGN+Td84JTUpE5Gu7DgT192e5so/kI4mkXR9k+gsIu9ZUfRe9VylKWoTRvrcWouy+y1yEC
y4vD0epQQ+rlHqz4PBRYeg2xEyk5TQ5vMdM/NNq7L/JzaoLTmt44eAHkh8+VK66FGJ/kwJg6L38C
GXGB+OLe5dNLlzxmQAQDNvHe6JExuuGT4/DSL2NxJ6D6LYCaYhvv7dAwl3zIoPNGrj1f++KBNqi1
2Rpo+9qPdmJU20hlBzUC5JzWVqeeLLe31lFafEFf3sBqZCVX/3l8Xev0+0EUV+aQJ9/aZaUGzyWz
4YmPapNJVsXtbnJ5rRTyxevdVz30LrVXEIwZH1wmfUxFvbBZknuzTZx683gWSfraG8qmpK3nlUZH
WNnrEWJ+l95Foq0eP6HemjsGnGca61dKpQWRwgdPEX2XoKBs6tRehA0dT9ac5dBv6mxY95GxNUxK
Ee8EWPlu2c7ebcjvsabPyE1BVcXqqdOSywCupxr1rW9jIq0QngnnyY8MNWtAfE5kzZHKMxJxJBP5
pxP9xSqNg1NpclYRNMdCdEYeJRvBSvOXnpZOM1KgYOL7PsjfbgVQ5DcMqF0K3frVYSIeQ89uNmn5
OnQ+VoIqPvUp2AuRX2rdbea42Hco0nCTe2Cx21rQoAt8+4JuKSy+GkKTCCFjRp4LpmmEcq80a01S
ablFPRI+Elw+8r7G8ftXdhBLODLIvoPCwxffZNWG9OGrZqjkWSsy76F9RnLe8aeJRmKbp1SDbAoJ
cb2kRktkFNz2vWrVu+f3L3VJGT/QDKxF/kAQMPol6nI3BZ47j8r8GKBDG1wrWZTcEnPDKNI19kME
MarmfCiATLGEh0Tpv/UTJ7dbe8smi17rIbw1DKgnxwT44nHhEi/C0L54rSkIFyQGCFSn6TIrwSv2
PR9sbPu8k+Nd7KQDEIziS4k7mS720qwVcVuqffImRnGQteZjnxIw0hdfQYAYUhKWBAAnnkFMBSOF
4JNdBO05isypAcMaDyTCJ26oeMaEBjDai+YdCalob5BgjyhLSXeCUxIe6pFB4/CI4wB1QFg6yaUL
DiOWAa3axkTTHBJoF8je2UD34rVnB3+IM7phqn6ekEM4ucQbmJti0rSNyWS6sodD607Fkizfu/R7
QHVfsvQ5VrX4rQjxbYa8cteDqilNFYB5t582eEOmvZF8u5b9JcemnodU4hBvwb+xVE2ZWLF0cKiJ
MjnOCFtuF6Xi2ivyVVGV3VIE1NOsUWClZ4+B30c6sQ2ysgFfzFh8InS4RAYqENN/zyq46nKqX32b
ptxH9kOTrdi75M6CsIwdGQYHy+n2oulvVUB9onqT/ZmanmjWmIhnXrzpISvPjVq+1FmXL5pWixaj
RbnTEuyLlvAEa3bvVMTSjdAZl7KoFsZYdYcW8j8IUA7UgmtPmfWScINHOnloz6AMVuTgKuKuTD9b
9pKoIULLEh8cUZu7S+EjMjU04PaplkTscRKx1Iz47VGFaFZc3no9+MkJJV25oG0J39OXde0fzYF+
oeWlupswrLCFqKN5D40RmtPb4LQvfukXC1q+E+qXNcUB9MB2FzjK3KXAYyCc1XN+npJwU4dktcpY
ZyxUFHWFPphfA7NQlgndSMDPEhA6rxCSQGdKBXeU9beCnpCZQnMggPI7zoRLrc2YbcoD8mh0Gouk
PDDj9Q9lMbyg+cSBygj7OGq9uUW/+NrZPtokOpLKYeDv1czPCx04ni0xo+TlJguwOkiHViMmfizg
G5zrnKhJUa0LK3mKwiQ72NUhiSptG0/TpQrZlwZutKR1fSUnfNe2mrlo06JYDuJGW4aHTR/YPpl2
D0HSRa/CuQClItGZU2TFpjECRWPfPXnB9KQJcgF80bRLXHvjLlbVrxdBwwLxeWoG4rxY2ai+079A
bCQyta85xmKucHjUjp2szFh7VUaTL3lV/VSZ9RKCEmTL56+kcqNzpxv70IyIz/XLT43dOOvvtz6y
gHaPZO9qNop0AVrISrWOR3saPW07JYN+h6G0LwPxHnqwEBXa2aGX5N2pjV7TAfmy+gzin9ZLbkXg
/qoW5lNr6f2iJ05XljDCvKk+9XV9MDMoJPB5sKDVrMKkANQS58hSmpIzBpPMzTM7NBSy25Rc7Wtb
ukczc28BPeHa7dQuUCOGdJOdY5mGCw0EzRF25JlYrYNRPiDZCPhXrcN61bckKj0WTIMdObu2C79d
lE3Qib6EYccXz5UfIK+4LAZv6ROjuUgHbc3SPKFGXWq1YuQex9uBTm3e1uoJeeXEvpt0OZFMcl61
8IQrG4EbMoz90Ipfqx6OqenVu5GiMNGr9jQAlA5tnRBKT8A+16nX/xd157UbObal6VfpF2Bh05PA
oC8U3stFSKkbQunozaYnn74/UlWlysQ5mD7A3AxQxQx6RiiCXPtfvynCHMM4fE1T4V5L9DYhIgMl
PZkDpoFaem7jca/wwEb2sA9Do7opRXTsRLaoGjm8pkWIBiNxV5UxuZ/27h669XuR+sh8UuvdZHTu
xvGuhHHggcZRC8Oa0HV/k0hf4UTeOdD5Toedp66HGyGbj34P1SDt6xgwMsG3LWgeUr2mXtFtfyUD
rcR5Pdv5JfIBx+l+YoZd4Cxb38fJCw+AeCPZa4PlW0qBbZ8Zx0OkRjLSwirhX8hkkY84D2/cRKnv
JHDznUrvDmMbtEw+VmBeWHzD0y48qhqRmZquM0ZMrmIk8zkbAw2HeG3j805xbLTy+5In0/yCbxB9
V1E4G9z927vQgjlJzDn3NmThOOvj5Bo64RIx1tkmQpteVdPdkVxa8DSkgrP64CBTfjI5blVYPtcP
gV6i2wNRTLPO3+aN/7XMG2VFDg28e/f7yF9EbbeJqPAsg5BEo4Q6m+qrVcHA2wDJgD/QgcO4bsEn
wmGU6+DlAb5ARrmmI4hpW9DtyU8h35xI9LtMIWXMYRyx1PP6ajiXrkxvUGEpmnLg78LGjTUminXF
+OuQVu61LkQMwCGPJGz6C/C4J0dJf8CgReHWD+HBzZ2rMiLYjUP1msc8B0mPseNXaxyJ3XbpCNqt
ZpMr6R3xNfTXme89gKJgLA0JzwuvZt/8MIw6WMAJhSKilJeR+ADPq7NnT/uGy3LAcFkeUHCo2G2M
ocn93yxeeXbvajuy19rQNItBU+lFkUzdI/5GiIYZ0dhoK8tFJUn/7FXouthpBT5PqpMsSSFONy+e
6J/cPIPixSCNwMfjlBerqja8K5MjeS1f0NzTVqCx0ApCfnEtN81D4NYPQAPqwVZoNGeFV29yOKHb
tqpec9Oqt3RtDcAyn28VDixDR2KvWfDgY/ztSRFvKytjPECTcjCOrQvjotCwvjA6saLmfMOD+ASA
VB5g2j+aGjnzGVEWy56srIV0b0LjVFpBE4Q/VM2TsHk1OiyqmzivcX20IFegrGgJYIQnOlzQWX4l
Jo67sijPfWVL4kyIOxoaGI54DAN8Ke3RbBDAlWZBtSoPqtonJ4NAL52wokOtht/RJxxN9J224iu7
zmQYmVfD0Yj8b8ID7hJWk5NznNHJgTPiZc05td2YcMwYoBSKq5EbJGiElK89w1+TSNJzAFmUrtwV
zpS1MkP9Ue3IvDe5eeXxPejxz7KKN3lYjbu2ar+mgj5qIvlV2bmGRxohZk53MFLtyTdhVrqVvVUo
rnHUiBdRgUF342f3o0s5PmSoVm1gxbKJvmA0MuXVeSVe8YuqVoDZI7u7C9ogh0iIhGhca26QLghP
dgR3+Ihsrsl3OYAfFWyDIrJXkQAMIHCiJ0CUkeK9ryvVOtXAJXMteusqZ6sS+nQn+kY5jET0WFAc
VvUQfTXhli2x011msdvvvNeQ+xX+UoDHXdWuI4zqF4YX9lsq9ntFGMs6HYNlWrpibboDIdzBMIU+
cPcVvPvaJGSrtca9p2orhkfNMs6Cdi3TjgGP8Ygb9TmBhof57XnI1gqMuEXRDChAOr7ZXa1AKyS4
mdgD+uJHYdLXrHM+gN7qGUDq2DcO6jciPp6MSdZXt/D5Bu9nh1s1TAhHx5QrfDH16hRaeLI7E1Or
i7exFi+D7GuvmyS0BsA8dH9Vqij3bQgOIh61b1EsaZt2WkbZ2UnuErm1G6tmuLQlJncVIMp7pcPP
ssxFqDv2u1dyn0v2Ff++JEVFtoKeyOfBt0Zum5G4D0XDGK6ealfK7VoNIGKlFMCVAomzHaMBbQ8c
sCxS+i921Ld4TavByndVd9eqxUsdxMYhDmt93ULiKiDKUQpgtHkb7KF9w5uhu6sY0TwRhUV+ucKN
MWoaoHyMGavwcYxc56pOmupiUPYJTsXHRKb9wUlovDiJOr5L1QK/GMbXHg3lshH6YayFv216P18G
eD+s6cG35zAUV210sHJvp2dOgQvlQRY0Tkp+hEWLVjZvEdCUbUPkCmHF+lH6DGWb9OTAVDbK6oiF
rIP9fpSkJwZHABBkbtKRILQ91ZAkli59IyzmMaTsvO9jHgyPvdeEPINij2ayNr67coDrzLcW9bq4
8BxQ1p1nyW00wgGoIrC5LsoM2jx/TVySKJdtSssZSX14ivz0WWnTYqt0Q3iaF0HIJNSP7J1VJNWc
n5hCUIxtuCN86OhohGZI7zXakCoK5ThOW8ah5BJ7zYuigi4GociwHO+alyYB/3cj4Z4dBPUvNE5q
rf6R+Xl86fKuP+c5Im3GTPWLIhjEGGZHKx30vJBWtzMqgq1JntOLO1rNNYaxzFvTxJcZCxsC1Imn
LjDbTz1lLySqLiVt8pekl5dU9eSmo7bdZXX3Fnoto3LDDDcNGRE7p1aLhwRs7Y5ue2OngocyXKnD
PMlxyVuinyZ7SE2zB98lAEyCTOTmNY2tEmINyodqlEtDfjGCLDhqWG3v4SWc7LxxT16fjzvR+SdH
S+Kj1rr+vqAqVtB30AsPlvb01kQwyMOoFnxuvvYxJ3C3P8zL+9iWH6+U3Iz3QpDi1qnpHkn3JNjm
FeT5CG48Zq+tKyBmThPXSqJ97stN7ZnwRWu7egzv1a5Of+YVJbWr5frVBg4yTbyi3Tij9V5a3t7P
gRDLvHRWuFjwyKTeL8yrzLXsSkymMXQ7HleSkULqPJc6XreRcbXLYXyuokfYgca1zySgqTrx6dO3
ptL0a0jbraUmIPPDfm2D4LlIKZJ4MjLKj8wlPrbpOsOyEJpSiBe/gshD5sWTNg5YhPaQWzxN1GBw
1viE5aajBli2Z7p2Cxkn72EGwEexmmdd5z4Yko4lbc9aaaOMn0taj7uQqmRhZl703PtJ+FD0jPoN
qq1omiD+f0KyhMXsNKdijOxVkjGWQUZS2lXmM5XPEgeEYVVgnMAfbbCea1Rz8NY7m9hlZpO6086W
7j/NK2mBr/POjO6N7AvMNvu51GLn2eUitdTNH0DPnWdMSjAsKDFR7zpGq1EUPHgSOCoIzXpnmZH3
7LohqXk9cm490d3nIM2QSE+JbjnvrzHM4KHJeO+qOSk+9UJ5jsyqPiuBfZ3nsEYoH1PpLBTOm8Mz
eRgUGNZ9/l3z4v6pZRhKfReQNGqRBjqt0jtj2WvtU6oyrrJxdb+C7Jc8bQ2xa1RkhaGqYUpsuwyc
prUS2DfHbwtUgwIE8+742vNQ3zYGDq0Yq8bX0nXTQynhp86zNR9jJuqT2Rfct0Ry7QN0orj27Oc5
S7r9UwOenJW++1Q5VzRo6TWT30yivjZtyPBvSny+Doq1LpJUewikjw60Mc+Y9auQNtNNI9L6qqny
i9akxXmekzX4Bi19+9jbZnW1+YXc0T5U1paaXqVp0t3LGH7VelPv51mZE3iVRfwZXLxVr2Wb0+BU
3JKiAXotDgDdte65+ecZcO082/dYGudkGmwSy+yufUOCfWkb96I3VKI9/eFK3EC+Jl3XX/ckEF3J
udjIzJukJWuhtFMAUx/z92dSOeaTiavKoVaS+IEPnOUqZKBWpjUMHpbNmykiShbq6Hebz2UFBu3L
Suus1efhRBPoq8L0quXn8SDWlpsWIGnxuSwncZAYWjocn8eTRVUftD64fi4C9TVPhZowhPrrgr0A
hqXif1zbx/VO74PI18UYeeHlc5FQKIEhTh8Hmfun1mzlqo+2Vld0Z6fw48s8wbE5vFi5pAkIF+5j
4jvuBbnandd6fy7SqXvvy+R+Xl+YjXXsq8RfNJ2aXIYwRp/XjIzju96BA2Eyq9syuYw0M+5QstSb
eUPbQugFlU6uEsXPHurcXEmnocqa5uZJBuiT+Jl2ZLjzYmDWgYGJhqw5xT0osor8KyPrh7EUxVUf
YLBVUiQb0FF8E2Xt7pyiukitJWMotL/lpd89x0S5b1Iozdts4C7nAHlMtdN4KsASl0aDMnuenSe0
MkcYbb44zbN5AeG6UlRSbf9e9tt2ooi/+GmVbv9xkGnb+UjzsgSImS90ePjtGAolwymyS+tYh+jk
mfk49K9nMkiQwlOcP+Cvyz+3jaM42CBzBH7+9SARVvkUJB3h6D3P3n+8TU2OA6PxVE8WRmgX8Mam
LefdP3bS3fAdKpFq5dlJpmb1IkgYMcq6vFaO0d0TlHSdF1dUQTu/QE41z5o8UohizZTtPFt44xv9
ef1CQm1xk8ZFH9L6pSCI9aQ0GfzN6ciDKvB+q71xNa9VEqNZwK3wD+a0cV0Z+wK14KMS5vlTYfIb
nnbKczEeYpXrn3cibcJf01ZLN/NOyAwZNsP3OUllrF80uhelmTbXRJHNfVSrH9de1llH7g9wwryT
PaLPaBrd3807lZbyBTzQuhDflt5qzDam88YkR53cnO7UvI+QCHeSqMAcYbrYMCN6Pa8ZyM+zwJv7
FjTuMeiz5Ckr4+18ZKnK/gB1y7szsi3kf4PUx/CbxZYPSaYkT3Vs8FlUWbuqSz19qvMyfNS9xxzH
hKd5A0vT66UdtNZ6XlYohXaxFQx9572nfaIw4qmmVOV23oL+cHcKMwJjp2PMixSnwPgbKyislVgW
4v5wSODKwTXiEuZJpRXfkSR7h3nOc0exK0ZIPvPsx5FS52w7ypMhe+dY93S+aHk1yyAJ3PcE3VJR
Vjj1BLqOTjEwt7E3NtfaDS6D1brvYygxf0g9G6cVPlTb6kFepj1dV9kFmaLeZKoFtP+JHxW+Z7/U
bbqeN6hURA5pOCrHJKwZ/SYhkcXt4LwT4smwopTPhtN2iNmMeB1rTfOmFtd5/Ui40lILsvyQxq7D
jQ6Qa14BgQ7MpoqiR74vaAodHxbedESzvvgdWTGkRgVroxFiV9ID4amf3eb1fk6sWWDZykUffftY
FDC5gODd9xBz/Ba7kdfSygsY6nRiNbSNN8/W9vMGFBX4tbVlcNZhg+G+0qVAWnwuwHhnPw7Uq5OX
6taNXWudVr7y2rgaSQDh8IrRPWJguG+KPkSnKsaNpLX5ecOR0r+65GBG/Th8ofqlMRDlFSbsUDzo
/ZawqNmiK72HyqzHq58Le2Prgb/1iqya/jBP2MXrXwMXzY4lLeVhqMh0KYIRSbaWwEQnkTmAtfOV
8Qc9vLjUz7FSekcigbhJz2dvt9GQ2u9pJ92l6s4W+Xw2cL29j5NbAJtDGGgviOD1tZBFRuL9UD9p
QmKLwqGDLPw6dI3zRNaDux0gYW8Ugp1eBCZg8wYl7BeMqdT6vpJtc1CMLF71jVO8h/HzvIFPNvCS
9007PSjpoTf9+PHRDAiQ0ODaX7hl6KvK9fo9yS79g81ABlIdJxc8VeFEOFdh+fpGT414O2h5fKVs
/jh2auskjAVd9mirXbA3HELXIVUFXxSfwdZ0iJyTLqIo93AAUfWjGhYV2cuO9pUgPD6Z+GthqeZy
8G2FAVVgXoSD+mbec6zIRKolbHJSM9fZIKrpRpQ8mUDkH5fnusWb57iU1xo6baTx8RSr6d74/zAf
oo1tDcmaIu79iC85OFKOQqolcTn4Pm9QDKgRpXC7kx6N0bkqQPbnP5zwlDsjHpI3kVroZXLf2Asj
kQ+6Akvm440N2aXla4Bqg7h5nrr6ITUznMHnl8jzoXwRLqQf8nkpHOJgH5VA5J8b/ePlvJNjp8Zh
fgXGpvrQL2Ct6NJyl/84XDQdc95oPvrHmnn+43Agaxjt1EDhlaX5y3nNv9z8Y32oQreSQT18vIV5
y4+zzyf6xyV+nMl1mmIbueLjEuZtfr+Oj93nI6n8asAxo+hnhX/5+vM65le5aRT72T3i/7WBxin8
hkdN/rP+P9ORv2F+U5IXVs9u4J9z/1/ZbOA+8e9tNjAX+P4+iUN+9dpgnz8NzTEhF5iPuyqJpa6N
g/nfXhvGH/g32oJhjuMYH2v+8trQ/zA0U+CM4eC3oWu/em2oDuayDgw6BAmqcP8Trw000pOXxj+9
hm0sPVQV5NvUNBfLvN8ssWOnDjKd0RFCt4LWcwkeVhe1u6zcWH6FBRcMwnuHnpqucnT3B0YI3UMu
Im7x0wYkkL3WwxA953mS7dTE69c8WK3XsjeXdawVXw29NheG44wnV3Exa7MYcs57mhSyQm2Gl6Tt
0o0xFdgupAl6EerDx6HNDl6wYnOjjDz3UDGiBIjN7szeqM+jFlaXIZDUCF0IBonG+i50Cvuh1NXs
SKUTLSulS98H0R5KLVevfl+2u8b1bHBDduitRwd/wC+mRa6fE6VY1HF7f5Vt+LEfRTyBLyY4EyTb
8Dl3vcdmOp7V0ECJurE5iaTlMerR8YKTCUURrYMGCxR7EUMNv3mpr9NCnlZ8vAwq7VTzfFkMFPlL
N4ag+ecu837TRNjeWZp5sxumjT+ONy2fDwDxvDtEScVHwKKP/T+36/DtWDctUMHnbvOred/5VY14
lSiHAOFLXsQb3e7EtgwrxOfSvvZ8Cy5Z0t2KSmcujeuzY8fv8zrVQKg+RvnPeZ1vgCLhHRGj12ZH
QaUFSYyUiHmW6LTg2IVd/zFrjibGVBrkzgQ64iIyXZWsUhU6ahd5S0fN8hutpmwt+oQ4J13ktxZE
ZIlVX7yd1wYd7TeikAKS49g4wHjwLutFBnWdWS/13j2jF8SDsKujDgffyIuHeZ0STD6FEXmK0NrJ
aUy6M7Wftk49sz/3xqiuFTcU56CGcQLErJ2DNBrXnq/p5z6y+3Xqq+a5x8SAtRSOHhHi697K3TNo
dbP2DBLKyZCljyCH4JLzZFuzSXTx8CBd90mWXIAOSBziwXjpO5zzlCQrLnmqIA6OhvLiYaWw7o2s
vvQIl7CCc5tL76IA8SKvuwS0adep4w0XeoYBZ1PEhe4E3t9UC5fcIdvKIx+Us2Hb0NeGdUk74aw8
I3Yv5NvZK4WE6EuuFdbKi3IccltMF3tfCe/hYcCr9DVYWqpPOzUy0ntcQlUQ2K64504gOIoj73tt
GGEIKdV9LxlUcrYWAz2NtoFqdvepX2EPaWTjfR+ELU6YUr3P07jheI3O2WCj9XlqwtR3ylVvFPZ9
XxPyRgSqe59zWZzNUUijg52DjD54IHodYqZVRzB/x5Sz9clDUOJD6QGqPARmMGCDYGKy0pX1xVaD
dkcOyts8p4ESX+ZXrS0Dwl3G778tJ95tBJkup3Rldv/coVPSDKoQJIDPZfMmNZXBxlK86vcVdJ0a
Wv7m8LHC+PvcuXCAsNTI/H0P8FVtXdRwn3hjKvya6RKGNirXsaGRHj/Nfk48JfPXRqvUv6/QfU9d
gcqp/1gxXzRZDhiXFLC+P48yr3ATgs4pD6jd/z7HvEIoUBdo8ja/r1DjuF3Swtc/Vnx+Jl4MRGaa
ebCaD/W5QpKZsVBRMv2+InUclRy4BG7Qrx95ZiASMTQ65fNRPj9A3bNSxrNTtO7fH+q8r11hSsfj
UP19RZvhwevrTbD5bY+YpjoS8QHLCRhHd2oa7nX6w1duKktTsYeXVB29LWSpYI0jo/qGX9xCEeji
qjFUzkXKUzA0HHT/ZSeONpJU2ibwehCVfCldZZ2OtvXNkqijUgpJfuDGssThZJlasUWgdj5ufLvq
nlPD/WbZHp6AaYOTAv0rVa+MRVXC5ymlaLctxFPgyvZBR4z4tXR6HKvtoLzvIup3D0AqnZApONfH
dAKs5kk54VcNQNY8Z03YlmIq8VKb4K84GutNKxOiTDM/ufQzTqaOubOn23Gal82TeeO6goApJ2Qt
noC4KoGFOWFuuY/424dpE0+o3LxunthAdgIuzhQjGX9MBnfsiIXf2qoqV+OE+dUT+qcCAyoTRKhN
4KaYMEIJWPi5qJlQTj/YKTOyOG0ZTGijBHasJ/xx3nLeSAecLCeU8nNROmGYxYRmzoefN+smrFOf
UM/PZXLCRNUJHZ33nc9QT9ipnFDUz+NpE8aKkgdJ53QlH8ebsFhlQmU/j2fNmC3gbdyGg7/AUEg5
WcC7JTAvBhU6HQ4aCDMYXDWmtZbDOpReslKMdLzanTlsCvIcaHysh7ZKJr6bujYqF+lCZyY3s1bK
VR1VxQa3jvjWJRrp1cIk/Ty33qrBz26xPaQLqRJ/1EyzPD+h+ZfI3fp+TG+VU76UPIW5m060yenZ
KDzaq2XpI65mLu2fRFRMmvIaQWbqHX1AcEzW8BU22mrb5bj7Ect2S6xguBlGZRysguZH5zXDjS5O
t00CZYRWN76IMuwu2BYbK13BJwE60HhDT0X2lBfk+6aPxA0MCP1yJ8NjYE9KXDj/CqF4Cibij2bY
pNekfTfLRLtJlSaK31tPIx4vB9QsMZlZnnag7436xK30G344uMjXZbgqVeVKg05cCj+qV1Fb8V2P
+nAlpswv/F8gbTtFvPdTv7tZI5RtFWYHIiJmNfhSUhOA70X/3lHbnrvoSIrJeG0t1XgE6UP5xPtO
0hHztjr/PqSyfG5ariElXJ3iJF/M77NTC3WTjWq+Mkgqv3kV12XjS7ABP8kPA1wAskCYaAgYD8J2
xQ1/jVdf6twB/FK96TXWHqpWPtdYPyyzkhyqsnFgYCraTS+9HvVO/2N+307fyr0bQWmcV5LYeLFq
cuurJA/WaiuMm0yQyhtV0OzmWcczsSeNde1kF4H/YKNalTLciLjwHjtLaZ9Nzk0SmH0rR4NyBrKA
12nWretSB/NkYtBiFMBGXTo3/nLlOlP6YY2myr4FNb8h2hP4/jbKMTSk9dSWoMmp+WBIE6OhXp5s
AUO6SIrglHWhONAhiteDZx1cAtl3Ir3UeLmfa9dP97ronnyUvJoZGScfqv7FfIiAFk5Euu+syl4j
cTWeLLw5tDbW9wVPntBoyg3ewOTqoXrsQ2vH/dsEKuytw/xqnuRGb6Kugq4qFHODMNVcRDZIbWPs
wcb6TRmIbx7N7iWydW3RDdI7DJ3vH5yJyJ2WAad5arPOPEJhEshN4g3WyO0UjOrcd7RXF4LOzgKK
Q3NG9GhDgX2DwoKUGRi6DM18jfSgfYyEdUGt8drILHzGooWwtiB+Qr4BCygIkFgowb1RjCPlJc6G
LvBtOY7PpJDh3dJl69LKCDWg27UAd4FCJrBI0oFmF8RbPpQxspRWund4aTubQNHe/C7nJm6LYZVm
2pfOL/RNPrTWhgRbIk+JkM9x2+dGuJPFI5qrIbMoy0FwMpcY9sTB5ZhOzEKO5a7x5FI4/plG4biO
Kudn4eXckOp+I0u50QMFb9TE0lYetrbDNQ4MY2P2Fta6qfw6Ig3L4vrk2tkT4cjvdYZPdek5P3GS
Q5sDTuRqK+oXVOCG+waV8Ls5nGrbeMBuSWKIbL93WrrsY7RNSmYZS2k676WM99qAJawve1yFJS7d
JSSnCtKlVmQL7Efxp0hFBLVg1aT+wiwfA9x9iFos8U2tbnpKr16l1FX94JiZpnpnQIXAdDTiCyBd
PGor5PqlBRBE4zopkYI7qDxlCCGnQQ7Zo3vZaIKucjNpwk2+hjm44M7V9J1WDsrCjCA2ou6oVoqg
c0/3vU3JTs9x08ceTotOSTt+jxAmyeypkLpF6hxPyQDf5rjV7gstvYQwEXH9AQ9Mev1QlOO+iKHh
ewyeoRCVS1Oq6zoKv0PtyBZxJ69y7JehiwOVsFFiSiJQEj4mXKVHe2HIYqMrSPImNwbnLhy6Cpl5
eR5ziWp+JWmpxhUR1B0MzDzeuSoqRrfRHrnTbpMBiobfWD3c03Kl2mV81zUwTNpy5zZUGChySe+l
f05+KV+nxFSpK/G81Ct1g/0Kd3HxgtfdiNjMfuzc+slUokVqyPvWjV/6INJWyJXPRoPbkRdhLmwW
2gETCgQC5j5OPHHXavnKx9+L36KPJ6LZrwd1rNYRb2+p8QUlaVzeQdENN8U5J64cIifbjdxq+RZn
gN8+rs/IeQph4LLuxmL35OPNfRqebWkUGyUlVjixIfamJfa+PpQ3RadV40dvqpsROxkmF6NtApTC
oCBZj4+mj7nToiMGcullurLiTm5jMlSuU4I2cMcaHkl2WA50LLAShLNjFj+CVlTQfkXKr8ZIDnkA
paHqsz2GGeFGGYwHzSs3savI3diO+mIgtuImu35phqVPjDy1T6hSLvRSfcMNt1/UttWt9a6YhML8
yA0Tc4wgV5GyKdxqo1EN1zRrKThFf/SdXsfQDHXx0J3HYcx3Mm6vfqY0awYaLjeraGNhv/lmqkq0
8nkPekENaQ9Ehiy0jMHZkFMRWO6VkQ1fRe6sD5m7wKInwlJ/lVaqvo9FFsIr/aLU/QjMg91EVeZ3
Zl6V+84ZgInMltuRrh1yexIzFqfBtZ60wNGPvSV/6pqWnA0/d+5qkcldM5iYsIEKeHVs3uFy9y3B
vmRjB2qyjCvMXXTEmI4Je7Q1qqMrzzJ2NHwS9HZhV616t8XBP/iJOTGYPTSLytGvTVJXdx2Cf8Dk
LTdlVKrlsVMVY1XmIX95JyMvN9NPjTEMW03ihGCbX8ZkH4iLMDr1PcV9bzEqHjWxME4cS2RGfAwC
ygqJVbvQ+KiUlr+J4fEFRDKd8DSt+pPuD5cB9X2aKzdvpPNLJsBJxeJorbR6uYTvX9+8skTnA/6/
tAwUXplm7dz2sU7G/Jjr33unm+xmY3vpdnwbTV86+7arj7gTZSclpfeYONk+DslWgQpybRP33hQ4
ClYTFKYG9qHFsnlRiMw6mQXsiq7uxRY8ZWt1tUHoQDws4UWFR9/8Gcaie23iutzoLoEqbUUqQvpN
SU2xDaumBFgocdyxMlwV/J4fBnqOTZu2kDm68RELEAz3amttov7Btilf5xXWDaaOwtNDyrXtcZBe
ubH/JhW72GU9xQ1Gu4s4dAL+4vlF9kmxMQsM39tMPuP2Uu48MqHLcVB3Od7n/EaRCXq+/ga5Wlwc
Obp7t+ovluOLiw38hU9Ur3yNUOw92g799aCvqxP9f+fQK0izfXfUbqqhXXHdyk5osRWcqDRzw+/1
h8Tt3qMNeC8ByU4eEhRdeDb8VM1X9nhJ5YugwOVWDZSJLmoNmwGf+vvRCO7ttq82RQUW4NMV5zet
BeuGTy0ScJ0KHypcaSgXMtuZCEisU93NX3Zc6g3G+rmT+KsidbHAcDxqgKTv1yQaPPrZcK79GjV7
9qOIIWL1cRqukqJN1rWg5FfxxdML65gP6P8bw4MX6KqvXhUdKoJYlrLsraVicVsOBRZQudItcWdC
9YpXOmAfo1UHVowpxXvnwp92FVov0JgnmA7s5x3gAecWZaFa5BHTidoS9sfbC65uKeKln5tXp1Wf
m/sks3P8RabW5ZRKUZrQK0tU0+iEfHoA4LgcS7e/Rw0J3Hwod6M3vhupu24r66qr9a0dLG9nKsEi
G3XilIO6OCmexs1hekUF8+crT5/sAbMqWX6sAJjB5mvaZp5gOJwf3NKDVfD3in+81CYfrlJqzfpj
F8eXH/vNs/P5eg2phtFar5/n/FfXQQb0sazGCgD2l+v73NaEsLdCLY5GaDpNYenJX1f692k1AdDp
e8ffrobRmvURBvYftWT+XSfll+bL/64p85yn/Pd73+aXNk713/Nq/0e+fK/ff5lZZVM07EPzoxwe
f5AC/9Hy+XPL/+3K//oxH+X/FjA7GYb/+5bMoenew/qXfsy0w9/e54au2riL/2Vx/lc/xrD+ME2b
XDvDMbBHVw380v/qx4g/CGGcIj1tovV0Qi8/vc+dP0xiJ4VjqZqwhGnY/0k/xrR+i/fSLZdoPTIE
TU0YsCumi/hnWGFaZNKXtQZTRDZiS9eaDsRQraFN8VjsvW7fEYqtLipL7fYBClfGBwm/9zFMtUOF
/ZugxsLMTrZ4jQ9YfQu73X/OSnKsl5ihYzKcdtxaAossj2Ta+mPeS0lCCUA/FYqhfTZKZBuQV5q9
7ho7pXmNW3RuQ7xCDo9jwuCqj1lv75QMxi9hTATAacazKwNySEeMAfPYX+FoSNnquEgTwxQ/ZJ5R
qxHD9cUgo3wbllgNqE3yw8zUeJ/6DdF1zwJF3SqWutz4AYCz4jwPJKAv9TD/bnmdv8ZKj/LYr4al
Y2bpg5nWJwGIAaswwSyLC8tc59YjPfyCP8lolmLfZhDcraJsJ+qnehdn1HgUsoi9Sy3bVAIXcl/U
931BUgahd4Bl3BQ1v3oI0LXu/MlT1xw0agHhZcu0YMwbKwShGfCg85MKZ+KWjll7jqWxxHCUtG0f
eUaNCLIlhIkOhGbfk4IxjaC9TZpD2M8oSaupUAxgC935cYk6tfGMYy2RApl+u7eyDmMhBLWicki6
igbnLnDH6pIHuygt2kethrkMKWO6qzFoaLrhrCWRvbRjFLy2r8cP49HyK1wGlTzEx1o+5fXGrcr4
aI+nhKR2/NiUDsPEYdyDgGOKGLYnaNvSxegPNtHKxa+YCvJxSL81PpIKR5X4+EoTuUXsR4xWQUid
sYTIXX/JhBNvE4ami64DebFjdyFLwOQalHRJD2yN/PZU1sqyr8Xtf5g7k+5KkSxb/5W3cvyIBQYY
MMjJ7ftGrUsTlryjMfoefn19KPK98ojMyqqsmtRE4ZLcQ1dcAzt2zt7fdlS+4UkC90q227rGzysG
auzAT55D/DElfFD2SWBBeLBPRRxOsEU4ijixWrlSJqfREV+m0XY3PgVo21mYrqj9ViocXfCC9VuQ
59u6R2STT82Eg8WSLLD0RZE+v+jtgmby529CdcTBwdXWVPntWvcPWDxazpTQipuSfw1o2pnZwjsr
plltdYwQBvp+pUlsEAXjgjPlVQtQw6VVskNY+jrSdFqROOcv87I6mhGxWZOssNDmpQ0fC/t6l9ds
z4NPMYixmQpThhtoNqessuhy5Bwgutwe1hZYrwP4mLPBTb3V4u6WoYfe+HlGnMdoDNBHO42GCHML
gLGK3gAtOADcp2hynjoUFDe7od0cqtzlXFhes2YWJVdUSHHSdFs0GcNiipEWu+Okbysn+NHJ9jDW
qXGwQFusJJm22GnPdtJ4p88PBcwjy6mni2tM2HgKvHF2Kned7hmPPQg4xtvx1nYycUyc7IVetIeA
uUSmGhXXQaxCMDCx/MaJtVnJODD3CNA6lhGdXM2D+h7m0BPcXEy7RVgzhJt0xZrEod63ib6mxo22
KvkWzbz3WFoU8/0IqbGpnnyH7hl3Xrvs3FQtP9dBEwfBJqBF4ymUF00HEdlo6Wfb4qPrCndlGH2y
nRyKN0HnZ0hL3FwuzBOrIczGkbwcUcKD1RP9hs3XPReu81AI3KxOChk69DeCpoBV8qDyNRFsqpqj
KHWVRD7sZvQFY/zltlpb/ZoViSSyKe8MXMACxqCe2pFwq0B34LpPprNBDEUITEtgVWe5W8wR0cJM
KgNgh61vItv7MZIlQKtuwJAQr4VJzEAQEThAPfLTnGMJGAAM92qOJWBTA942f40j7fc8JbyAZeJt
AwayyyQGW9rPIQeFzN6gQNUHXQvrA8x9wpAwv3CLEYXQZkord7KVB5HhKXA+IxOqpjn0c6DCLx/m
00XkVw8Ow/NNqkCeewZjqKYwihu/yqaEQJbqUH8SnxyHaRI25vKoZw0NxrqSJmhPHUKS4dmnzqFD
qEhsppPT4r+DvXRA+77soYluCsu13yyf/QPowkrQs97VfWId7Lpnju5+K60mubd4UZhfuOUSZyCq
TIzXR6OMH+v5myWRrSvab88VeEnE0639Xql9J1zxQVOpWnOndAdX657dMFZn6MXWCgeNxTlcaHcx
Z2golwhJ/ND2thDusUsy+zVu6/M0tfH31hQftlPEKAEHbRMFBi7tGRSK0Fa/TyHJdYXeEsWIIrlo
zOSSanq3YEKE7A+szJrFztJp5G6EW3vIc0Lr+vDCbyEXIc0iLETNF3rvl5BuUZrSn1R5BxiQkeJV
q4kPyGu92WoGLqZCNM/5lIPWtHT1Q6vAFo2cLDuO2FLLyweTKIetFohs3zsVYKyGn26bBtRp29nm
Q2Wz1zhi7wRkjGS2yK564BybBryY1Cr1xD8s1mZp3ytuKY/m+CnmeNVArpuqk1T4PlNHgo2fPx3B
Iy6SACjbiKnpxJLC3/b5x88PhgfbRx+8ra9bzZKKqlhNUdSLDfVXffJ7SvnMSl0oPU1ziifRnAKz
+5GbPjSt+UtpErQnVZhypxz7GEwmGZM0VNtTx+uDDEh14kfJySLOiC2t7DaF67Y4csh9WOifH60M
VbqyhruXwGs2GpzhfmdGJx3bsjP671XiXzybJZrl6k0rHIlfNmqOYdmSsNHk8R5ImbGMMRWc4w5Y
vnBw/seafPEzHmNhNPorJ03brepm2q4mujODiFvBO59WxafiV12UFR6KSlhbVz/pXMBTY9coO6Jk
XDZd6x/1Gm5cExNFl8lBxwvZD+upyG+6b7GhZoZxTCGkjLK5+H3v3Advhvv6Grf3DS6AsQ4T20F2
EMD/ywbtRrWiAQsx5O+SMI4OlO2330VCv4bdW38KI6ZYlVSr0LMoVx0JYOePxSrBidKcEl5mQU4l
LToOB1p6bybsiFqcnypuoE2U2nh1x3LlCNVBTXcgaCbauEkT/4OHwrdca4eTCJpdmoS45BrYt50z
HPip/Q5szpcwrN+1kZg7NaYKNw0Is6RJDzFeNMD92rlopmDb1CXcm7Bde70GARiBeaB7pFpUN2oe
gk2YvcMsJuOhiVeax+nyl/PFP7gQhv33Zbt0dYRaluk56EnnA8KvZTtyJ5vglahdEYbTnMDGA0fJ
cRUOTIytwmc3hUGF01yDz+n62a6XtJQtgQ/cL7mf00S7oFYpV8NgRtcmAN1FkbHTUl17CwnrEQ6R
nVoV+1stwZcWqXExWW27jSPznTwYa4crldaykX98VjC2SUWUmZXaaAPEFSeW2T60Mm8t3PgnhZhz
6Xz3RdfbBBiI/tOWJqZ8F/ZMLjaBMs1t1xn2ITCTqyhV/hb19Y7ck6e2bsl8IL7wYpThq4Npf2VF
RJCizO+uo95uJaGzx8KlYQa/paXDa0W32vtoACT4YSO/WgyyXbpDMzWHpa6gE+UwuNOc3Fejz911
wTXKYHRins+2kMsXnq2TpIKNLjKJxS3hNe/McaaTALFBooLsQdiXug429GixU9Fo0Uc9XEZOtXUR
nm48RacuC/2djGW10DTzK6T2eiG7FAhRCibSgKU8lCbTVAfpVm7NNhJNLkOvXYpGjw9Ry+iDE8kh
Fs/kbhd7iX0R9G/5CAHD3qKJ89cy75pFX3n1BqJKz+OkvNFKGFeVUq/+fG3pZSJJYJSwahgZLKEj
MGAXonrMnOG11IqvBRy2Ks28LT2RL5XNMymwoF5J23pKtPjZ8nnNfaJ91axL7BHHazjhQzgLFwKH
pmgcxCY0KSI+bRVClKbc8aM3B5DvUwbuEqMBFI/kDQEdMgKAb5NRMTWk6lWO/qjGH6lGg8nyK/Uy
xun5n98as77xV30hzwjXMVwL+aNhIWr8PPB++3iIsqD+61+M/5vIQpkd2KLV2Bj5ovK5VLoT3gys
IqMVPomUZJE0cCfs/ywHqoSOVnbkTpwWcCgegbu/kHqymGrHesDg728QFj0UcAkZnnjIUvb23IlW
+LPbZC9A27CB54vQDJ4A8By1eUdxJhqriajHwzw7F3n65g32R9JQBXqdC3KKhEBiZxZSYJAZBQF4
TXrUcZQu+oKC2LBRQ5YeDKhS/27wCFjEAlpVImH7YgWkt1yxzUCebl1zYyrTWvtA5eMAcP3ntfyX
+j3/uEnz3+j2/EeNo/+F/R5huL8surnz9Lc+0eUj/fHXvzx+RFnzf07tt+jj16bP57/6vemjSf03
l9YN8laDzQqxLau0/1E3f/2LJo3f5lG8N4tgLd391Nr+re1jWL8ZvJ+u51rsb4hu0cbWeduELFzz
t1m5OxsLJKpFx/uX2j7GvFH+vr/uv//1L+yhwiTuTvAaLMuUxqz3/XX76EUjHVhLyWrqCWlWcoGd
g8Bu7Yu3rGhTN1AsKiNYN0Sl/HKl/sHO9ce78+9/MHl/v/5gf6DaC6G9rSbvCo4oJpkx0J4lD+X/
5OcI8fe/oueBEuU39JBD23/Okh/syJDzr8j0x1/Y7oMmqkNsBi+FKw6NmLYaUXdDrT0WdN5lGz7Q
H4AkCesSYXFhZyeyIfeaBsei18ctKM6fs2SsgtXK/3aBdpmywXuKCu+hHLd62128miwnn6ZNom8z
BruyYhKi2qtNjgPOo5MYYjgFtLIrdDa99oIy6AvYvYU5YNrv3jskXV60pB23dUXwWmTTthfxW+VE
B1mMW5uhad+Sy153FzAtJy0W575JT12bMsixF4zdmYVpL8prj4PQTkqYB5HbCPyZT0GE6lEDVWm4
rlpkeiTXyr4+jTAR4ZQcY9M6tHlyB8twGhO5oBsFEK2GTVq2Fxu2SGD7ICMnGiySbJfgsfaCdUgi
QRUQvJLRcQJBMI3q64+1E0yHpCQ5EJA4k26Qk3e9Tk+s+Qdljyj9kpVvWDtZdaQROvcvJK0kcq1q
HTQJJhGdI++MupAIAIk7sUiCCbFvxGstYTKpgQIHu14W4SFzyVMKAECjOoxlt3YLsGfpmtChRZLC
FucIG54bwwILlu4iSW9QinOaJSAoAjYmtdtayEctFDFwKZa+8zgSCoN0dV2mcDhJcujy/CQjaqbe
eyIFj0M72HtfbZ3xsWySlUZ0Teb5TCDkMSbJoFEftVA/lYlhJjs2qtjXVvUBhWdNCvYpcNS9jMJt
HGqnzDMPmY2yJWAczbWT1tYjsdgJyIHS4rsl4+V8pXLCb3LEJD3gOMRGZpnQ1bShEBJphzA9Jbqw
FaQI6vnNt7yTIIg8RJA1H3ul321sq95vw1jee/hpeEXXPb0jTxwHErSQ3y87IEKstmFojwnAcb2z
aLEMFz1n4hg7O+yqSOyIoIDG1BMw3oXpnf+uOrfZF/WIKyuBvLrXqCfRzu+CwiGWb5XHcqnNgZT8
SwsJy7xuR5K8czNBBjMRa2Me0sw/TQ531ghRwzAZqs1DLIXdmk2UO8No6uu85OKyYpgkAUGmK6WG
Nd3Rfdkgrkm03YCv2w/XhtGtTRnebQ93Y83bQ0Bd0YM7YsgbkjjX993G862d2+CvH7448LPlGL11
ZnYy9eqatun7/Ffh2BFaySxoxp57p3zSl34dPnUdAjSdm48YBkJu6De1vODoQWvtXa/sg9BJoons
HfrMR0ZyJ0SYa78ft3im0HFdZGHcYNG53XG+8+wSqIjNQkjyNfa8+UdlMfeR4Z0UQZcAKJeD1QGW
7kkFTOA7eUSZJDvwjitMDVuzWObgNMysB4Kslk7Ioo+Cc1mb3z7fW5gvG05vG1F8Co848ASbNodG
MgQHEo93ZVztc9JCcJjtNKMD1mfCQOwv+RhsB2nv5t9pNAjoxeTQ6M3elMC18PXZSt/Gikkpmh6z
r2mcELEVZ6e+GrYZnDyYTj1Z6ei3qWokgJGwuzYmmZyoUjVm/PAit7miqA36Nyd9ZHq+Ka0BuhJK
nZjVHPV3SkECGeM3DJEZ1ZrzXNfaK95pqNLdGnABcMeAbkb+QSLbNRLOOavMs+U53x09OJRF8ICP
+VkhoCRN6RZo/isbK4olFlPEaLEnt4NMRv0YMGi2y/gEv2Vb4rtvOCsF5Zsd8+ioKNRVclQpt1xr
+DRjAlidT+hvHmwe+WYPJjv1iAD3/RDYXXwPRPiTpBOt4ZBXdV8rCSM78+WeHNlDqeCh8FTXs+LN
qi8hj5CIWIA66rknWf5F9UHn7xrBZoCRzfi9WLuB3JW+d9L9GrUhIL6uWXalYIzin5TRHrF0AZ2J
vacYIIwyvlu59irb4ZLC9A15Mk9SnqqWq+Mmh8Lgt+lK7xF1596I01OSsALD9mhE00UnhkVX/Ve4
HStrZgGV9M5E8zg5amcjPi43JEDsAlDcBSAnt9LuEreckTP4L33ymXm8OHhBGmvnOMmNFLKLlo0k
lPcbNLdhdA9cfilN7YTfXto+uxGL5ZjezoKrS9zdqoKjJBN9mYrisZuVZhPXoYjvhELcNc99rG1Y
3m7yIKr4HvNca2P7bDfjVxcGNYSBosYfP15U7z7nFbyS6ofhtY/gbnYj70mbvJeVdS6Di2sB3A7r
fejRnvaKqzFiJ8GTwSVioD/HW227pNi7XfJYGDRo7eYr7c53fT4r67iry4IZylRaB1UPl6ThvVds
qXWy84dpO4Kdc3lMgahbexz2848osc5OhL9hqE/Kh3PCO42Fac1B89mGuiiikC7DdKz8H3KS36kA
vnt2tA+HEgzrDJI03jKbGMyKjB/0+skHGQ8grMat1jX70rQPcW3u5tqk9K1DXiF5chYpos+QJnJj
PuG/ZmxA98bVViX+0TYgCFezdm0eHlqqHC+JDgx+VqOCPepj6Z66TR/lCy1Mlv0UvYd9vqrqcu/n
xUcbcwYsQs5+yi3eKGmIb9lY1yDmnEQBhTRjHUWMPr7N70OoBVckyH33MYcydRiD//XDx/9kjvxf
O6L8Lzx9GJKi+D+eNl/Tjz96/+a//vuxw/Z+c02cep6B9ONvR4vfTx22+E3XdY7Guksja47M/v+z
ZiF/m9tpIKclDkBPlxTS/+/QIX+Dt+JxjqGIdjAA/kveP0v/Y0numI5N087hpQlezHzG+WPxj9TB
G0Qk7ZWYTLjHITVd47vrIAyyQ1s5QCuxWq0Ko7RgXwxi3dTRM8Ib2lWRkS1arUQ8pRGTrZXmR5v1
TEOTXUqSxsNUgbbHzXBpYpEetSjRV6JLFgpWOmVL1d7jGuXsW8a57WtuoS0uZLm3YiMCp464ro2r
u69PJOpFnrURdLyXNOD3ABZRqZbDdNRF+wqRdBPldXsG2ba2CxjQk0FjnR3+ZCjxI6ATc0Zms+L6
T2sgcrBdMjf6wOa1TBuc8QxlLrmVMkmCtrUg2Uc/t1CuF7pZBFAfO2oy5k/IgjkDBLAYhUqenIqu
VtkomACDm60qj7SaYjKvvpZ711Lr8TqJXR3E3wbkyBwsSOkLUkX4YNLCxUhuZht/rUX4HQPD2ir9
bxaJViu7KUE0E4VL134AR1DcGp3uU9CgAnSjh3isq1XxAGcCKpxv3+kiBUxCGTP4Mqp2AHc81Jtk
bBTlPKs3rVVXtK8JpjJZ9gwKLMSqQUa6UzbWi6EOegidE3Pit5G5wqkp7JWH+W9fN9+LkQhVoLvt
yiysn22BlWCokMTpPZgVg/CUOi7bVTulYjF88WEDLGP6/RGRRJIDQGx0m8klXo8UC3+VOQUyw9wn
KCArV64P1whDSQKHl07eEK/ocEY3zcm7teZxhsFKeqxB7h+DWLwLkeKSYxFsmUBsrdEITqMry4Um
4eZb6Jdt5PFLhMNPFaRo2QTGCkL6mGEkZKc9o4vr8NMvYhtZlNaTXK3UWg2SKFYSrIiUIRixVsbB
AzO/DDq6qXrO5Fq13ysjiREBoowFAeoFrUlf2/fQDJhseUP4QPuv2wov0xaTUbzp3MNX7qFdE3nd
qU5hauqmddf9ASUYpMEqBiTQm7Bq6s4/eMiOSXYQEHcM68rp8MklfHTLe5AsK5SCbuTes7IybwwP
2IQ672ubF8HJJPMjwg4H05n8wI5x4qYyvfLU6cAHQytEEO0P1W4k4M0LpiULK1rY/XoMpUKZnJ/D
vNiY1Wtkmdam0LG6mLq2zNq+2435BJdekJYZxYSGNu5hLDLOOqnprjhmXzJlvFhJHh261qLYdOeu
mBZ/sX3/nACHxB+3QSmdMLHM33rtE0xqiw3OeH9p26y31lAe6Su+sUAWqS8mwbQbKla8yarhRqIM
dgSk3f3oLMHym8+Nc9KKnCQdhjHPLqNw5QLq8ij9bLTllSpt1CCVihdho48rcusGcUcJkxxcHpQL
DT3/lrEQUTQuOt2Bn7ZWurd3CI06TimeV52XCsKK816DlM2nCXPJ61ODHZbX+cyc+NqgdTb7cBaF
EGLZOYUgOAztBJmP6IyluVRPLXmhTGhoMLfJ8IN0UphisXFGEn2MBtc7TYqydkhCa+32+tNMveAv
vqSobDZlD6Jbi6qHqOerVVf9hOj6U5TkVlRavZW1ptG0tG8eGe+buKXZ4M3xCq33MghLh6B1Ub5J
ADXRvou4aIiBnwlpjp+d4qxg7jSCY2ybejvg/OTgTHlIHvrBm8h5oYCMt05LKmdsTPRDzJxstcle
ybFU2wBGXpek+8QFMpxYIt+Hjn0Nc5Nqps3MB6X8ZRRUbxREK7t470xOql5ASoZPIistep3YpiDI
UKUADjcVvfG45+DSQqeLe2NdRlNyzJiGRyAFt63bXArZy00oJyYYPVlwXdFn51QNKTY3wpDRsJtO
BD28LFgg6IFRvpgXyy1MsEwkDxsBjgT3XdMTwZOXn1bZo3y00+jRD/Lu7Ly0ODTI+BVQthC90wsH
LxFLscoH8ljjAR1P3ayzhNBTlzyancgn0HoBjWZVOj9KDTYs0knnCAf9Q4bXXwqDf9BsE3Mb79/b
fLj5BZFvriEMx0FDJtw/ddtIq0usTAvsVV8H5CWUzKpsEDxk88nyKjNkWbWe2aBtyOAsaqehzP1J
CFLP20VqEvjuHaKdeJnwmF/8/mklcoLJHhInj576EqkpuZmxE6fowLvwPxn3mX/sUjqWkKAMJLgC
fG8Wws4/dSkDO0wnq3TCVTFwD0WRQCtskQPlIN7NhXd38+bHaId7TiNfqB8gcpjz8lADHIzkq6em
t6K/OglNK45+3RLC7zml9c9YhtRBncYeUwC2Kg7XoiOLhd4Nnqcj2/6y4RgGTXJl0ZBRxJD/8/fF
+tP0bv7FDDq9ustB16PAmr//y4yCSq01E7CYq143dujwv5pEToR1pq36nBAIHwHFsi6TZW5z65gQ
5rBCi7VtRenGMMeHGdO8SpxoXZqusbKZFO6yZDij4ytWtQnyRQtLSqEJxFDkN7scco9LWGmRh/h5
m75acp5XOIdxSNC/pl1hqlNCGty56oNXHgeEbKesXf1nVBnOuh0se4FSGYzwCBIvZiRiC+OJ5Hds
9hLdtums//n1AYP1x4WLYtJymN7oNtUs5aw1D4J/uUBeE1TamATDajSj6DYCnn4Z4pMRfHQtUR4L
mm6VA8wVZ0a+7dckWDINiXlANTIfv2NlItgmdr65TcU8v84FwZ5ptAgMFFmuw+OusJodlTLP+n4o
X51afI/zJrmGQeWs3LHlydYRoOOqg++23rvdukA/hWvujSYPn9J0fHHRUH80cc4YjOL6qtFhJEcq
iSgPyEHUe+VcI5/mDUmgtKz6n14Yaytdy7uNJSogfoR1cAorkQuGbkmWw6j2usEL65zp5DpzzyDu
cNAb7XV0mvGENnuty54Y3ji0N9aUeLgYLH/Z0QMB7RTRcLKrixlbyEAyfx1zyy8ynI3bcpYLYYN3
TwnzsbXe9dXeLmp336bM/EaJVjEx4LVrs9grCwEQ+g3PZiGJ6LQY+vKUnYEEVb9ytco+W0NERutY
Bzdpu5AxUScvaQmIHRIszGoQA169xv9ex6QuJpkAchsHBXFGVhHubV9oBycgNipFyZL1P/75mhFC
/nnRCKR60nHp+jP+o/X/5+OFlaICnQZr6dqauyx8aPVhZmNzwkYN/JgujkVVtfv988r6Jqu2XagE
r6zml7lP0zjJdyHGW2JUteEGbWu8Za0CcdfrRXWCyPg0gVQtiHi7sVXIJ1RtPDejbjiiWCGAcYxe
a3fplFX4zn4N+g1+3TYvxfjO8J3Y+Q5Kq0CLhUzxapLAcw33VRG9xrhROfzrOio/PWwu4K2ZQATk
UhFddUlEWq2mFH5F3HnmzcwheGr1ROIMRgMyth36Nmy7p1ZhxtAD7QE4p3FsAse91chNj7wzdxKZ
JvL45q/xNsFtvelsg4eB4ATuf3Rario2qO6KfUcPF99NUK9IZgQE7c8k3Lhoj+VUnGSvql2t+QGQ
d6dbTu4ILGNWckX62NLXgc2xchn+stPo5sk2u1ul5wQ4Z2hoZLVUjo+gLDS8lV5EPNSzIriWibMy
rAl1lo1knkYGpsTQRxMIfIJ6AKx5ibUZ1UxNHFYsd+kYH0SnKQbL8lmzRbSj+RafKNRWI+mdh8/P
vIoOn+sBav18m4gFjGr8u1aAKBJBpf+ASm8CPZN1YOZ7xfZMVpRTcvSAnTadgK331BfOV9FgiK1A
K77k7B80OPNveNemE9G2A9mfWP60sH8oBUVRYsAJlIFcjjHqK59rUqD93oHJBUnNsWPpR6ZYJROG
LMK7/JVttdlTrg141LzWuwOY35MwU1/JrquvJG3FKzecffeZfaTiY+6vaU+proI9caNYcJPAhs+9
6MkQAmKrPfKYT4/GqNJVWiYARkat3Uews5eTqjuSf015MmwFOkb0LyQ8pbUW4PHLu11XYc8MbGOV
F8ZwVW7+AcOw/17ThX0cfHqeNk6Os9FPvOzSOyGX9NiNDXXv+uwYauQ+gw2y145bp/uo1d5bysiH
MhaKu9636ewmSMKI+KANTUhSHgNda+1pXwpEkX0fHkVbsBaJU1du9ej14TwyMqsnEnDeC60H+gLj
cj96br4YGZkfm6HkfxXhZf3ks7BzVDujYVzSTk324kUK+IXe+ci5yHy3bf3AYM8nwy5Om11V+m8V
V+b8+9cIW1uEfogLOKsdfYd40Tqs9K4Yj0jcxmOY66ixGn3jWsdKFc4DfLSQqAHz1cwENqCxxJ2a
R3KpDCcnMgkJ3k5m2M+ycDhTNw7nzz+5LS10K1FvyGPJrkrZLq1BJGfqTesytBkSjkgHFq4D5wyr
7I7TFZFgZl2SVNFL7DJnY3bNFxTH8pthNBAO8/xFkWW6GIjH/v1vug3kuTLAQafeUcbqH1LhOYRQ
ph/iaISAmJEpFan4PdS1lZnqWw+5yj0d0vre24131r1xGwRJsE8KUiuKVs8v1fyhHBhPZOQW5gm0
W+IFLk3qVY9GSqJXpg+EMQLNZ55AZNaUoCyjR64TQd00KGCJaYuxM62UJMoDe/2gdrPnaqMyUPBd
EKtLzOx3Z2F83adsHCe/FPnGb4isbXrEU4lwvFefvQS/e/HuNOWKZMObG47NA8Kh6OYUzU9yLMUX
I03lmsSSZNdPgflFMXkrHSd4aiNvukTeQLDl/Ncyn5GlYbFKMV+3HCaETcoT2ZnJQLYNVGgEIl5/
o1zrbxVyqkVlRT3xOXxDCashD1n/UuoREg0v47uC5wmbIw3bBukjwx5io+3ALPE5Sxf3p0Hm1+cX
u/nb1ThnErujvqb4so621vgrcz5u1emkH2NioJkaiVubcpCLcpObjnv38PmBrFQOkqUYciLv5j9+
fvXz88oosLp6sGBntdqYJ/auaa3+KjoOhTBFF3gtsqMydcZAQ7fHXKfBVbTwRpMN2qJr5IoxNmaM
AzgCpqbwyAwsBRF5IsDMVTnnZmymMwO4YyV8+zzmQs0Wu0JfiKox9hPk22dQGAfdzNpVJPQJrfcU
X9PGqC91cvz8BEDDcLTb6GCkZXYLa9tbFhz4OKdxFnNUv26rwTlLPXHPQYiF24o4J/MubEWfpiAc
o+ktsz6Gwu+uRtC8K3MMzl7vBudsdEGMojWFsW+StsEHRE/NnrDVQ9xb8sXIiHcxpHmUeEHKhtSU
YbayFZr/rY6I8rZkCrzdiJujwbwlaqGb2/FGJKN/QAZtbduwCDZ0Ta9+Jcp3z2fjbh0faGnBzNCK
cBq2gA7mgzDurDyYjL0cx5fKxOCe9/mjH1nZ4yj0H3QenOPnZ0CX+r0B3xsBGEO0KJOOtfMaFkXb
Xqr5g0nXZqMbiUM0HZ9+fsOuwqtE/72N+9rZfX7wap6TAnfvmZEkrcBnUvqMp9p7dAetuEcYXRB/
8dgrBgfpgfiUCzU7tyfdwIvyr01IGNvEFAGtwCKJmOvnZXJr26x7ZlFC3YmS6iJDjLNVnIZs63EI
4lLFjwTDhoccbfQibTTar7QqdqUHqW1K9AenyoiV7prx+PmhI2NpUwW85KQ8B560npGuu6sg8Jtl
PXKYMGtQaX0Jo8icfcH4koub9F2yhrOMHLQxyLd+2faEMXXvQlk1udYtI1AaXVL37wRlyXPJzsLw
kSjwMpQ20q39QH/8xdUU42K7ends3BoeJxgUkUeCSpm/ktegUEygMMyRSLbZecL3RPtVtB/KYfjB
i7G1S6AP0M2s6ZWx8tJEY0IDiIDCTK/OZeiwtXQeJJNeL5egWotNM4CphSiK2UzvvvSDt5uQgZ1E
RRdynIqjy0bPPtmGj+bkucshjmjrUXzC4w65Dl58nyKHCjmZ055sian1BBLY4W0nl7cDv/ohOsTT
WlQsB73vz71S7QVacUt4kEFfIk+XdTggiHY0QQYLGIOpYiLvxbq4F2wD+4x7dsg76sMhTF7GyRYH
J65SZki0i0LgQ3vNA++RhUa/70VF8EnbegfD/hwLXaxa+LcsrvxbHmklAobhbLWIfms/+AZbY9+5
dfOVpMG54104z2LgiuajX23YUkn3aFCZSPqpF73q621j9+6mCzmWwEjTVp0V9h9j+6A465l6BPqi
tjZV37Pn+wRydvFaTihrJWDli47haOs5mrXMLFw2E0zfW8M62OGsNXZhVhU32+0xuwuVvesefgMP
Z7sKPPuKKv0F3HT/xWp6hz4PCnTSTqO1Crp9ZFfZiaLT3NWFXh8jBbgPCut4IDArO/ggcfa6TIMj
ZvwIbb0pmegH9Y58jZ55aNYt4U4RQT/VGeJ8DtIqG54ts+r3oV5hUI6c7CPWb3UhERWWVUc4wpA+
dASlbkr8dSu0nhjDxooORGZzf2FdQ48xMnPLMdrvTDU+zrMMDmbZB3F64zoBVsMBX1sXZd4gR5hL
0aLepYaJqCCMjDcqUFyzRfIYegnJET5vEfs8GKihdu+IGPdmHu6GOBcX1RnbsS27x7rUYJd7JK7k
Jm+/weL62UzaeO/zn1PRVV/yzLhzid7hDzbvGjfCopeV9cqBkNAjscIfP51IQjKf/42981qulNmy
7hPRgU+4he3lvbkhSlIJ700mPH0Pts45+v4/oqNfoG8qaju2EaRZa84x68g/ZCslI27SN8NgRlyS
anpWKWtgtPlscZbBOThEEGzrrIwOZJB/WujlQk1bOkI24ue+dhJSVPt065mdtlmYzRYgDq+RThFd
r5unMm4+9EivXrNMkaNpkr1ndXN8WUU65eFlGjd9yUirVT05cgMbU2rEr6xjvEcXyS1Nqn2TyeKl
b41btvbHuUzn2/M/8SKXky3VPZAU7/L8z9wUQdEwYcXKkYhkIwq6gmBcp4N8h20LKnSz97yKGW05
gaDxQaEPj6WTmncuiOKDFoEy6emFbBIpln3WO/RPW885VR1SMQ/d9AUVgEPvzciwTIkAoKFqUCyH
cXYXJKazuB41tCyZsgUyZfrIXiyd2y7J6BxRHD34vY4nIo4f+XvQGVkzDvtimt9V291ktRz2MpYV
em5wgrGLYyofjeyydMRF2kUo43MXNUdjZKe4ysxDU3rNthqxWuiZ194YVopYeYzct870xhAklEMZ
uBn29GJGcjGi5kOzlu3i7/Qhce+tataeehWmCtUaQuNaTvGpJLV300jx126z9IQIP78xFZFNg31U
YIlwYFX+gx2vrgPHx6xkGpA0jcl/WgCDFSDSHoHgnUzDQT+RMmOQj6kum4lyvrtGTw9VWe8Tp/Se
3SZlq7UgNSpJetzLxGTjs7Bep6ldbGzSxoxIj8O0MNQun0CFrXxrOl9eIKVS2z5tXlRFKmSEZwoA
UV1vaujqt0PVdFiT/Oaiy5wMmwFITSx4F8kcZ7fjbKS3i0eeeDlSeQeHnSXk8gg7doN+UsAnp8gM
dDLODrqpqB6QSjkAVn+tJF/dIWb0OQb+CB5o2jsu50cSpSbAnWEG16SBUadS+GgVo/E56fdaNVmn
qdETZDe2fyrXf7KVFWFhF9UJpbmQgNcCTWAxBWGIyqe3YqqDsgRmg75LN2yYqh7Zlrs2ncVlWZLE
Sr7y3eQ0d7WVZbdt6x0ckWbXdd7fZFaB2S0mgYoyc3YdG312TQ9AnlSaMOTjwwwMnVYnIsU5zBbH
RgxNMwP9uXps57K/MSPC1rAa4t+lcUUWi7dtuQaOcSZxt5lQkcxsaxl6hwxq9h9GS+P74ljlh2Sr
4lfeqchNccq0GqlObWcEMItC7b2xCmEpJCennQRJRmSqWloxbLWG+FnilaxnKMZIsSgOI3a4hzdu
3ddp7anA79y9j4kgJC2r21dTfEwnrSf5eyIgsaTLmDNrbbuKAO3YhnqdaVIPXdeZriebOn1DINAa
ZN5eeXX/BGlKrQnJ80PZiBeVlvFVrzUFiXw4ESlVqFv3KHtEYOP6z/l/iwKx3RRW+o8HSkKPdu3k
0hBcn+fMunFbx0hJFMgpUXAedV6MMDLyu7tk8rJrzDG7Rs7d3WjRgrZtmrOT01K9Fqa810iIPzYl
gYojp9oz+Qp3vVDtZ9cgX9dHb34QkvlikGyzIwQhRHlDytEy3D4qrx7qqKrDzoHIruTyZqAl/GvW
NB8XpwL3VkwAuEO3XcRn1YLJmTsofpVtxSfkBi7bVD95msvqk0Z596X0FuliAwHB9hOUeam6ZD1a
+TPbqSEJ3Dqx3rDcoSiURXaB1qt+7rJi2zaNc08NgWq/HV+r2ElfKssbCJiL8rBILf16sE1FPKO2
8602+dM3JmoCoJ37XNg3s7RSVoYOrcNmGD6dVculp/0bVudhGw1Q6dks+IEF/+kpJ3k16CwuKXCv
xZOt6MLncIAo2TQlSTIQF4gq3FT2YO/Toqme055ySuy087GtMliw7MgDfeiXCxI00e40Rh3WzaBt
F1htG0qkElNh8gBCfSDjhnVqgtHrHiaxfY+EwM4tth0a4RAEwVQ16YuR9WkltCBjDcPcOLcBv9AB
H+Kd6qNo0zj9wULQl9PkpelvE20cy101YUHDGwplQ7Peh/qbQu/VuFAb9EG9wobDusagsqwJF8gA
0Oo69kei+UfEREP/YkULU9osP20bd4okIcFuuudcjx+mvDwqd5HgzyB9ek78ViaKQApzMAPbeEim
FiFddoM6DB+K7X5W+UO8EFUez1gZLfYHKkdlKFMiFyNV7Vme9TTnqT8J2sWefySx68kY5jfcagJE
5chuhpXw3OrPRmzegEx5rfrnUnfZFuTQPBIN0PD6jCql1MfMi4QDFlhcpqi3xmBWvoNKD07X4DQB
gx7sOAczZFValI1oH5Xp8Nf2cfUVdui7rk6wpbRpETEYZxbKVGw/bIJQ3R4crMB2vi3XAAd2O+4G
j/9N3znES8s+okplb9s1ONpqzFuP36eI5GO/muvd2PjrmH4IEH9nAwILoxENczykl04qyMcTzANZ
+ZqVFYVKlYpNMTyIjpxa5wVlAj10T392RHvtUqjyopEwtwKi08LMZaJyozWaWjupym/yqA8ZBZ0N
jsEGRRsuMzD2YiZox2yv7MH6aMo7N3+2O5rssncV6GOD34UspkkCUMsXdT/A7dvkQ/E+LOU1RUW1
xdmTIXLFyLqIq154zjYpkeR3fd3tm5jmX+OQrJWUcbTx0+rd4QrO1LtEMhq2fvuE04G6UabhuVmj
tSZaElgXZ3frzSlhg5nzbNW36CrKrVsJLFDVcFmc6dopmld/SkNUZd7G74KliThHpEUkXHyHOm7Y
leBe2jL5i7YXHj86nQEqDJO1Rpy3u+sTAU2CurcyhiEwNeAonLZXMPuqjcn1S5+eP10Sv9hEMIaV
23xTor4wvZwWTDww3ZSP0PfssAF1FzIwXdWu2uZlgilUEtQcRR8AI1hTdlZO7TZ6N/rlwTVsoh31
/NpJlR+guWBph5U+dtQ79MVtXfcd0/ZiBwihXlOnuvCtdKc7MwGeEd3wUpQby17AmeGujipxZ/TI
e0gYJgSETPuKqHXVKFg3q0mchN2LyM2oaa5gi+JN6c6N03kJnkwBcKClDOCkQN/M+bnGLup2GlRZ
YzSBdnchhKnTki4GRW2nZO3NkikarXHbGeqZ4kFKcsmFmmJcHrbfBhNxm9SD6hbGQmejYRatudGK
GIUEq59wbIdQ2Bpy/GY8ZrSQ4NwirHXya6W13QbFjpSWwpTOMOibGCQchIhBG1e4FjR3m2iUI6a4
fST0/KuV3bPH/niIEXAMEU0YfJV1EJZN/1ibQ3yI+9QMHU3HCecKHMxSPFm+9m6P7GDRXMQ7gj6w
UtCxSqlUoQ5g+hs2Pc5LVNT2tNH1OrDxDuzXrAAQhMaRjJYyxDsaE8yVkiaUsHLHW1d4xCA2uGEC
rTuk+vBpk25LcW+0d0p0L9qM+0MIQY754rMPIOTloGE7FBoBCAAFC3mkJscvXZQlii4YEubsQRtJ
rlMreUlH63skWD0ZiSRVPgHADLwCXzA9dLyipdXDZkdIlQof/0hbbeEO8UfD7zEpMKb1wiDRIb4e
qJ1qFmiRYpb4+biui2FkjjCs75zg7z41PtKV5ivEMm9eLLsbbzTPMrYgRl8XsTzgkRTXav3HHqYM
vXnC9stNWZTTXJ5WpRSZOskhHmkxwQFHj4Bkjar5g0IYFcRNQ9pNy8/nJOTDYnUb+ECXupWD70zS
gPmY5kbNpstLmnAeOEhNxnZIDXrfCS4rG49fCDj8oGZn3hJJC10uJjLKBGyx1PWhIZau8ZoMowTA
eHMY3mugo/vMxJgr4aPEZXFyJmbGiSJS2MXqziCCNJtHpGGmZKRw4rvWS57LXvgHr1J/YthMW2+d
jtTk3sPcrDc2yY7ZOD1k5vTdthhObO3Oqiu6tVqbbtUayeyyUaLRJjH+5NIlFibql1Dvih3iMBcd
QJjO8wCjpRy2tdle9izDllTlu7qV1HDKaYVRNfEWRyTTbOZtMvQYobFuMcjoA0RI6arwvk3VYCyf
xivk1uM2t3OAORlAyIwJLnGqLwB7+VvX6y4ewsYPhoImQV7e95xXqLYqNCRkBMN9P0aCbLA2Nu1d
ci+nlOtbLvLSHSek66ZDxQverhnHzn7GjVRQgD4sPtBIGMi0HgbM7GNzUglgW1xKB6sDeDqqCh9C
ymVewgQh4hZyAIO+8uglW8vCZMb+fNB0BVDC/IK05mzGtjDIlVY7mltQoD093bF5Ipan34oJSEYc
ZagTTbVP/TXwmVnOL4nupoq+HYfyTRsXP2g1E+AhseJbB7pOCMJaYrgyCkZW6XDtwjmzCU8cjZmp
ioKqWV47zzFhOwwLSj+WIgnbsjK2vUtXzURBTluRPsvaE3OyqxoaKIVpZxNXBRShRftbrONNrKNG
Gie5iVLpBRbWp0gyA0095RUI0iEtg4vISv0rzyJlrTbyg24kwDVIFV9AMx2GDOqE+NZ0qmV0uQbK
OtvMam/GOruTE3xQUCog3gRLEBIjKnPKqI/XBysa/grHawK9r3OWNvV3SWV+2zpGtlvs5cua0FJZ
hf8hnOhv7OFjGq2WNCaQzyqzKE3m34a/nfI6CmWFxK+Z/rZuDvsmJsvWz+YAitKFN8y3k8J6Vrte
iMHjhkR1tr01QZ6lrX0IBojQX+JHp5UU0iCDhoSRAm0cOOmclDBgT7QAmo03LTcUZJzuukl0TuMB
uf/KPZvTLZuONpTsVUIzwUmtKnVfenn+kAwKKHcM2MTOB+3NZVYOYpqfN4jIult7WrE/glJoZfrx
DXMbkldSH5AfifoxlvZl68nojbAgtS1sVR4NWzNebdKVnb1Jhum7BP2xN7g6d+ebseUj3HHTFzVj
Mclp9MEnXsyr2MCCrrz63kyNghhhXbskPK77+UyWmbNk9Rd5I2etuLAa/a6IMK+gSfW3rF6sA7Oc
HrKC6S6rLL0pqCBcp115lZaeeEuTZdn6Kk6PZgGtwZt2g17/0ak+36mi8/ZDh6Hdl332PiI68u2x
uBqr+ttb+22Q+vaEdDlX51uOPv3ctaTwn4q1F3e+q//3s863zvfTl/954e9dVAb3dELdfxxrfZZO
0ejq/CxzisqjL1HgJtLY53rmX81siDk5IX8uJsa5AtmiQwg4K868uytAlthK08lf77f1rC/0H52J
ElYuqSCDGTHelb/o17qh1XcK1c2dQkmc14X3j7v6pNhLJYaNM5NL/fudRscE8CjEz0c737/eJYQU
V22kA4xZP6Rcn/GP34ZnVAVtofP3Od/v0ro83/V76P+8MCHgYld5uhGOR7iQ3V2WuDvGkvT6/Hqx
/twxWxHW2DSAz19ZouPVxcDql+PmLZxGP4nAstr/vvnz2Qy6o+dHz5/hfGxdR0m6/qY/z6DWS+eL
mz+vXx893/z9Musz1Npq/XlBnE0/N38PGdESiCLLv0pXskw3YnhBUzTcNbG31bRxuD7f0mM/PpYG
GpSZFrcc93QMCdrtUv22bB6hSnd3iE/KHYvHbHO+ma/3UYlpdtJ00A+tNwsc7HeUC1ldO0kUQlTv
gdEujdr1OZvP83Ma32jvWrc26K8QI3B+yc8B9dTZzdCdfp53fmA0fXY9esHqdj3++T25JuJ9X+ry
577zA2yM4I4txE2cb57/Sc282edDj5Bo/Vjn94UAiVrDg5J5fsr5gVqWCogLVPrf+/K2oX5Noy88
v+z8wJx7zp4dDH2r9bOc//GWJNq3RIIE3dwO/IVhtB5IGMLntH7N8/GBmpYHXKWQL//zOqnV3aEY
bfsf90EynQ4R2a0/rz0/2Roq/bBkvR6cD3W+b+XtHRj25p/Xnh8gL4iGmZiwKa7ve35em9H5EfRb
/vEeZMSUR7lui//xWUghOzYWLuDf98gWdzpWJpiD8/PODxjLpB8Nnw3Zz981R29xZEFNB+E/38vq
xuholuCAfu+jupWd0DrT+T7/RoNCtNHH0ffvoXWzGE50S/7+vooLbD5hJ/78vcumDX9ibfnx+zkx
J3incbHef++yVJNcLMnw9nv4RgLlr93o5fdYFY2Wi5GywO9d3VyoCzjiT+djnX9HykIQnu3o4ffw
fSTEhVva97+HXxKBvD3Sf3728wvNPMEK6ve3v4cHPddfll1983usihhCAET1tcUoErIoZpeOi4NL
+RHtnPZowL7S/HWCa2btUa+zHJrZRErR+mCdTwSXV0V/PD8asdTaorozdudHG4wD+67wp835UVu4
xon5ymW85bXL4OfYrMyX84PAhLJ7gy3AaAz+RIOUck059Q/np5rteAvjrro5P5X+zBgYvdIvzg8W
5ioVrC11OD+apFSp6P7FP5+hsipFFzrVwvOjXcQOmZoFneH1M6RpXd34lX57vuWTQ/JApRib5PoZ
cnZd+qjl93BltEennF8IFQC8vN6SDfzcOovMVWCoPXZJPW0aH4LJ+dGpiPkJJr/DUsujpJZ1RzcB
W3a+Sb1svlwaNKrnmxb701tZuj9H8kx7efT0f30E2u+HxSu1n89HIvf3YFb51flNssGqwsQzMGau
b9Kac4L5tk/255tRTICHS+Ti5nxTB0N9YnFE02F9Mn+35UpG2p/zLaJT5F2fEhazfrXzXaK5HBAd
sNJbrKB1tXQz0rJ9Rwx145qQ8FTJ9lWRmxVOlclutjNhCZXJ0TJJxZ0LE6sIF8mJDr1BgbyPyW9w
3Uc7zoxNRqDrXtWjSxgn/9OG2oBNws3z886vON8cVN3fGAONUSNxH1tdl49tRZmfG+eDCb+4rIXr
3ZyfjXdpQl/ojBfL+dDLGuKMN3J/foGi40g10kSbt77eaNz51GHn+jnckhriWjPi+/ORNE1HaoBY
fD2OMw0/qvX/o478L5RZUyBo/Z99fw9/u4//L/bv/Iof659pYfCjokSsnuEaBlr/fwNHDO+/PHjK
6yNCGLBmMQH8izcCgRburGmjlxU2LoHVFfgv659t/pdpuSbtL2wbPwCTc6TiL6gLNO//CO5CvPT/
gj8EcBQDR6JnGKav63yW9fF/KLrHVczZRC3MQ/9qZD8e2iMEHHKbLjqvbml5JhejQNYGn6fZNMPJ
6rLp4JTVflrQatKGQPWKehfURLVxS0XVvOm+4hnSgJ5aDgNFiQ3Lz4OFeFS83+4LS6CcyPC4Orie
cZPLfgq79N7NNURTlx5Gr9acFCLJQzXEGmwfSnwkOhRUgtwHPysoe0OLqMpIhnA9AVoPHfsnNMRJ
/r6sCS2kpTeh66lQi6O/zpA9sdAct0lUHkqx6qUNFPdV5F2VmQfiFPIlgJ/rSOVt0BnzF6062KPN
tARK7+59qoK4aegImzRlNdBKgTblj0WlL1uK7A53YXiqlgrtSGQePbIYXJeKlOc0BkUwcWG7yLzo
Nnc4uoWOadAQLv7HivhBLbKSTaQQpeXxuNUSdeD82eaLv097DSdjaXRhWf2tm/am04QgFjbt0VYg
jvCq5D1ysnKbjsAxKBCozdgURlhJC+CuHV/2bkSByJXjjs1UukKq/nb5rO2pWK+ti2KvVye3l2xU
sxdfPWtouzArXviz/Mp5IhX4/E+kdTF1Hve9aKsyYKVAUT4vTksL2DW1ze+SkHYmumGrhsGh2RBd
ex0qgpg/UOkSwlqwrJDag3Q8pIc2wn+05ja6Lwhcjd+gRgTD6k842636o50pgXSXSYynhWDnCcQt
WC8b/1uH0xKRSRRv0qneElj0J3J2gPgfBoLfkehgh3fTnv5ydDWyV/GKcRc781UzfUeGDoo2eUYu
VAT8WkdLEAoB6KuakDEZsi23vbb8QeUBYZwclCbKj2k0UcmQZH9RN1xfFxdgPJ3lLcvoqkoDA/ZU
Gdcy/e5T9xLL67s2aF/SSg5DXGw5ldswRmNGB86MiXixno+5k85BTjBqiCOnDZD9k1HvXEWadzVM
tGBRVCODASBDGVG07h9iV55nuDkAcLwsyGQUDL527aWUkKr4Dh3KNYytV0dSBYrX7JCSJDFpPyQd
2knbYpEoook+2PRdGclRgbf3Gmo5569sl+N9R1JKbUz7zhiuXUs8YCM5Dub3EJcfbj4T/OiQjxnR
xkcHr/1x4d+jUkCZ7iQvbiLvZnWifEwyR38vjAbERbSPq+EwZgUTe7pTyZON94gf72Ku2vuhTY/j
dFlG6zp9wdwbVZ1JnBV2ltR4jF33mEdjGyYxrQk6oq+US+75U4fmm3CbDzODI1941ImtQfu0vPQ1
7slvRzDVsfSMHZgAU4SslkKsRohZaFxowH02NP42NR57wCzyT91bx2FmBZYZR6uj8KijC3W7P9pk
fDr29CYHzlhqolHDkOQ77m1Tm0eflMCG9IHAGE5uzMlo6eNlUmp3nSS6UuAJI0LqOTOqsFur40kx
g89MSkTUpnorW6gZMVX6Aopp6Kn84+AuxO1Y/fCaZsWLjwMWAxeGKdVs6sl+SAuXnOpxojGT5LDd
7jqMRIFlTgnIQPPYOSabDU7DMFHqpbMhvOjI+UY9fsa1R45Qan2oZN4VfaYHQ5I/tm4x0MXNvtjp
m0P2OZbNUbPtK7/Mr8WEdVR3vNuUzoDeLTwxSe7HBZRi0TsHPycrYGTgNwfxWNXVSyp9JJFK3tgI
j1iT9Pz8dN1DR3jvyHmsQPRYXCqPvoCxz7qs3wnC31IbI52ZXkidL1U4tH6iwboiLe6OFNwjG6ov
q8OfE09IB3NsRLCWOQuaOAq1lnZZr2sXsU9YjGVMz4ZXfKRu0m0MGRPx1ZLz04k75X3E652Fb772
fvu6ir9nhfDX4e11yDPYTZ1LoTX7cf0MXqq2QuOyHQBTA5+7mzyCeuLUAQHRW0Gqinuyk0J3cje6
E78bGc4SjSupNiJcQ2g+1WqFRTi4a/vPebHY6bZSBSRT02dZXqaG0m+iOVVgrT1RvNEgoMXIFaz4
pvReU/OptbX3bnlBGFoU6iuK3SsazVttdAMNfapoxwH5svsnLf0+gEzOgm95rTEw0tyqr0rEdvQZ
1yLw05qrJOnYgQmx71IGZgIN2D27HoNOTQVNWf5LkpcEjvYIbiz8DKxg2d0+OjNKA2T+X3mS+EFU
A3AkZYOlL01TG6kerkc00kjjscQS2z5SEtS8Kg0WXZrBlMECWvzXabC+S+CcvaTljqoL62YJdL6+
a8eZvbNrPU/OfDNEvQM9NseYIaq7KNOeJ3eYA9cfBbQjnC4k1odDCgxkoQ45OKLYpnH61g6IQnvX
GzZ1/OVpR+jThJCb6QAorLrj6t1mJu3DJGdus8YCY0rfh/kIPMRggDBL9SQWds/0OSBVEcNks10r
pxrJukf/zKY7xim/0wx1m1X8WVBGwVKTID1IWBvJgwq9rH1NiYYLC1+8m0b7YEzFk4pSKvSU4Gtg
waBXTtj3UYNmcR/qa/6JLNLQm4vVn7Wqj1t3O7bYN+3Yu9AN2e0VOiwtxn+GfIcPpY96YExmsgF3
4zV4oiHdRvRdDGimy2VvCovhbeWH03RSBIxP6doHQ4qcQMc03esJXQqMQ/Nb9OqgC6RR9RSY8drJ
KNxLzSR0h1rzxkw/Cw+dVtvrO5WRcRsP5M/7WvShaw0XMAYCIjDTLWFL3sFKSSRREf36nGK217XG
thz0jZV39/1KfF/mkWJJNhHWFAHp9o0/tfK3bTzTc1x1U3FugHVaZ8zoUZuiJrC74QWrehfM6FLx
ltCOba1ir+kV8P3EtEKrRAKe1SQ+VWMdLjVi5mzU77NY32k6XoF4zAO3TciXmooTNCnWfKjRQ29x
woR+XIIVMGDGG9EuIJQwa+x6PvO4v641lWVfaTgzRWoDiK3gecbDZxVXS+iYQWRoWBcLgAt99Jdp
H12ysR0Nbe2/FyQ1Tv01GZUnzuKAMhkuCDonwNmYc1pYsmYk/K3RddpF1hVoiXTroHfNRuhlvokG
BjEYH2E3+RTmJ8IE5o+E1CSNHM713QYlj01E8E06T0cvMu7nAmC6RbCKQ98mjJc1QzS66Baindul
xvxZdA/DMkabqeje6ImLIvnO4/Rm6SJCDcrPOHFuRNYEta8enfXk0oqCzqWTvAvjVk3CgvlKa0fU
3R2r6mNT6cRUK+crS1F4Ds1tjx09JCR7m625MOtMWGWrMl/HslFa7nHOaSlVEHfxIoBR8kp7U1nY
fafK/fQT4zlJi73fOE+c+XlgsI8GK9bQ8Ssem9LJAkmFImiN7mooyj96BQOzFgATPHRkEwK+EJ8A
nZh0emzj/JYNFKcf0aGb3HtulfuJsgOka9xtJ2bTUwazvieW+SpJ5Z9G5zN3coDr11qHUg31xsy1
R9Uu98s8yzAhRyhIW4R1lVN+Z1FDxlxBuxCFUJAZKNmm7oDo7dlYxTxaPrwLyPWKyXdjV3O5w6PG
CDAo4tJKpt0yRl66ZCDfu9kgqEqXjLm2YW2rWOwmgLJhfm544xiBb68TtETbsJeZE844IkODdl+C
tgNDLqFHvao/M/b3F3S+3e5rjnJvoxONEwxY3t3ZgADRiHIn2woLxdTQYUeVhsYOjVU1ECigS/j6
dWwtm9lv7pCRU4MecyQVWVcd5vgta4oIoRsN/l5j4EA3EB9oUW6oCQE1SqPHiHX8rjT6NWUnJayu
JxCT9h5BsQ1rQlIKfdWd0hnOimvQjrdY7K1oCYQxnE0xUF7cXX+VIRiTrCs1IOPRiFN0VNXSUgU1
nOTinj2oto3KS71eIEOU1lfV1Adf4jZytYOW+SVGWpu9Ym7O4WIl7CGd8dtIHZY2monTBeSa2+b2
iyuR3kkwIq7ZkSdiqg1LJeRKwsqPGqCXaevM3Nbq9QvSIUOI76XonjKLH66qJR27/ZIBFZnK5i9c
7VM+I+yyivkNLSeVcwtbI/Fr7FcXfWvFElECxkCjqsYgs+EmNFtHkpDQOh1+HJYCTVahUI/00NfY
HRqZfl0THaa70ts6VfWg5TjjOsmgVyQsQGT2gPHgcdGzKnB7usSjxrJOvOpI4ZjI6Gd6Y7+fTAMN
bX8QaYc1ghhsbJgk9mX3ucxqkjqsO9fOe3rRlaTf3oRS+taxqxCam50MHA0SeGMxNKjhq/ftLegT
MqEGrP8gRm+ww5qbZqyGMDNrzq/MNGBSROx7kmYT1Z53KQTEGU5p92QX6g2r2xS6sy125K+srXF2
H0aEk6ZibGfx7RFtOR5azNiHJbFg9tXGRVai36nhW5ykZ990I/4aJS4SUZOWYs4Ps14T5ptZXNyG
tnXdsb4wBUBBu01RS6j2D6hIdz9M2j1liIwO+BoY01YXhpNdkr7AVi/69k0hTvUsnxMPhoUDFTTQ
BSemnMhnBBlS722JjatEvBAkJTk1hceYTDrekbySralYSrR2fXI5u8Km6mrm7Q1w7IkFv2kyTMVc
9wxMrpkWYZETqaM7YErK/inx35FOROsiotriYBrM8jAilWh1qQUll1oIoXgDhsjEqKVxYdr0K+nv
385Tfh8Vzo41PimWxq7DVLVHctAESiu00PMaj3xbeaWhLthmHvt4F35JF9msKbFbRDQ6sQhZV141
HkSOnCZ3+seqNBCnQJ4hgaX+nkdwRJOJMFvrAIunlQpGB/WobhC1ybQMS2Vyt22iPcc4L+kNBAk5
DOGcei3iBYZnEDvSc1d+Se4xuGMpbgU9EYPND3tajHgxQ1Ik5i9SJbkW8LtYw6xtigmjuad3+HVV
LRFDNVh1y/q1RC5BoIo5r/mWFBKmp0Ib1KYtC1aeZbwVSWaHOZ9L0KgMHNO6yNlSh46LTWZXW3a9
YRuL7Fm4r52ywYmojZnETOlJZ4XMluFEdMFGx2sYEnkc2IJ4FqlN4pBSMsh8iAe6X5+0gUWnrao7
ZI5/5ejnm2bGGcjWNI8KdJfuSiGNLQK2x+6ij6xbMz5MnXgtVfOtt1we5BkjhTEHcOY5EW9FvVvc
jI6a774VqFLK2TmV7TN5z6+oGrDfFasT1qmvM0AYh3qyVk+CSSieBoG0SP6wLKurSAU5JC/ItNFn
RvMUt8tTZFussSFRb+IxubV1gVmYosQg6VS1KXIeSEpsdbRDNTYParR0SkbbMhNPSICSbbG4oF0L
DPVS8JapASaH8XDnNuZpGbI7s6v/wisQen1gqLXB8LRd6ExTvB2j/AJSw6r3DP0mhxMhPcoDAgHN
0D9b6WwicwBz55Ip5ed/E9LV2HaQO9rp4lD3CUWKZDECy4//6KBXIzgqzcvgZwmzkv9EOsjnbBjk
J3L9ozEjFTvp3/vRA6IkUUxj99MowujAWxi2U04yR0MHX7i8X4U04I65l0veiF4AabBBNT71ufjw
Cvr+Ste/cgTL6AU5KVjEM6bR3DW4pjsAtZuuPrgJwxdmHzDeDURuiuGhcBymgoyxaqyrt5Hsjql0
8k1ZdaS2IBv023ojXfPeq4t3q7XfSEsaFvuFRboIZdx9yax7Mgqa9bWZPhEh31kOA0Wp/qbl8CpY
E0LoyNjCtA/J6N4QQ0uTQ//ABUYqEO+cJtUnvQ1SuIodSQGEHSNTCpZcXliD82nHJislHfOBdU8w
DQZTlvJZFR0w6WMdI4wFcBVqRSyPft0/eFb2oqM5D87PQ8/9Qa/3VWd8D4Tn4fu1GNFG3BTZiKNS
sogxtZHmrWcfAKYkIbhbqrFFVW6trBEQfo6UO9HZQg2z8ECH6X+zdybLjSvZlv2VsjdHGvpmUINi
T4qkSEpUN4FJoQj0gKNxAI6vr4XIV1b3Rb66+QOVk8wMhYIkCLj7OWfvtfu0A1XF7TCqaU3Aroil
efRppoQW0Rws82HExuqhbkbWzXkRNBmC6r6qX+qk25JRQvg79tpVwg3P2ZDQ2mh6T5RPtQAyw6te
a+itOHV6Fs/hmpnwhDxdbmoI+mkefemd+yEc63EgZkW0jFidamhXOusdGrucZA1RbZ3KnBusChDC
D31miVZ9ZCKuyX4klBYq8p+mwXgKqshb4rWNqGCTVajTlRulg1awz1EgTv4DPhI/NH/0bftRZ+yj
DZxNLOdU8PlsiFU010qFhLN1ooPpwn1R8qt1aR2OpujWNpjjhWdhQ4pXUQseifCceNFzddFPIvKP
zm211elOYlpa0ebfiPnnqCa/Qqx3ppLPohO7WCcNgFSahRznmaB0tlWPtcwDmcspCEVWaP8a+B4c
9vpgwFdfmulAE/Eet/a9QGy7DGiXLkXSvuG8Yb+owEI3Q/Xe+CnE/8+pI+ETvVmJqVIvnArJKmE8
Gh3ogTESIgkdZrBxGDUkoWg76ZeBwV3YxA1lRL5aVcNTHge/8qr4rFsy5GhXhFPFDhXzZSjClMzR
+qrRzi9NgyW4N3eDMVkrTlW41OYMU2zM4VBTnHYmKlAc9KTJvtnQjnKdpUD6BLgbQbf3rA4mU6kO
DpC0yULbh9vNWVDkv3d2tPFDamwrtZatxVlZaRhLIl08wo8hbg0um/SOWeck65LtHYEcfNYMKI5m
ZR15o0dsXGoDVeBbBcmLbHmzfUeqWMPeNpfwODsrPaQxTaqK0T5osre2Ye7TRgaaMVZorDWNB64b
7cuU6tGGJgy9RhoX2Jzo5Xbdp5a719yLu4MRWuuBLKCFn0NEVKX8xgJHorsLxKhrUPhWQv+wK/fu
Vegji6Zd84iwxJsZdfZYcObw0TQ1HSe87KSHRAckvd+sm2w8W6FCCxIaz4U/H/Wq8IpmZsbwyrMa
gX1VE/OT9tXVmQISdbUwawP9l1jwBBjIhnGOVEOGZLMvq4XPGYpqYatjXoYnvbKVpu38FuiEKM+6
h3osTNJ6ww21Gid/YuSqXt0EPE9SynIVEgu1SmSx0Rz2YIS2j2gYkkWtymrdp/FrjkUuD+3PHOHL
guhdugpD+t4Z2WdkKWM9Ttq9c2bbu9V1y9D3LN47UVdGnK4ROb5XhY6pouG87Dr4FMms41yd7Vk5
X2hX1NhqD5NEPxKltliiEFiIee6fGF26lVXC6dRJnkphf6ncRu9f92KD+nWgv6OxKE0lKRoNIXMx
4NvOdX5aBM1Ru+Xx0iyoFf3YW5qmKnfpqGGI6Tk6t/VIFySuVsqjkiGJhLm5MxYb5NIveqM3RBRz
7cOwnh5c7TuBD4+lm3NpRxfAxBpo+YO7Cvz80gXdV8JkrWaoFef0D1UMPqIpqmYppAscXVeveLGa
DTQJ1KYDAVl5yShFaeucyfzSMcQBtauJQfE9SeQpGwYbURL2CBqvOBw6LrsDv7d3q28m4012SbAu
kTRS2Vl+NFLrDgtoJaMQh1yJ87ZwExP70pRsrFPr0wILpvB7mrxzrU09eXGvHVpcjkAjne6A0gqZ
PUt2fCzp0lNe6gmK/sjD3FCv8fHjHJX1yPphfBSMBZWkK1kmcbWUIntOteASasN9GNyXrNPnGVuR
z70ZGEVwqc0MPqhTbLPEKg6sK6PqUOd569GU3dqyBCfCOv0R4hXQw/eWGYHexIRT49UuGuvXGHZf
Bt5S7qVqBcwObkjEiq/P4vHYdfSlXgdHcidDtrT+FdEfmnTNvg41H0qbb2+nYQjVkkZXaxRXLioz
HEy0StLO2wvguchWnaUduLPcMtkYrbz62F+BVBDFUNfgl03Rovc6lCMH8daggPBTxyV56lAmWI+j
RiwmAscOJhlmsSRrq29+BEK9+yOmbk14NnNQurGpqW99OwDb7QyAfhCxmF6Bft/9ZYoMPFX4oWbm
T4u2cTFJspUajjgdtncFNyyK2k+cwNQWhXzO6vhnNg07TGPvgQftmgNzvBY23RUc+Ou+KCBXy6uS
w7vAvbHDtuwdxqnfJRFZjiI2jIMbfHoFDlhEHw/p4B3TKPnIyPWkbMm4UG6nkZjJIcsPkgPmeLqv
BOJRNxTjhkJxXdl9tmr9g2F1R1hWTzHUPxbtRudqlUMHDhLEJzhNDEAQJhcCbCjfznvj2YSWlVnL
cDNgvzXNBxsLD7iZn0GQGBQuWNyE4KFrXIY4+Eq/Upu5Rzvor+yIhOy5vPiEHgaQ906bJns3aSnZ
yZEDQbT4NQGJWZiAYZdFi3sIRvkch1Nr21I1Z1xgP2RLKVz1vAqRbFePcJ8FRgV2TFPtZB1pW6pk
cCrDowAILvA7ceqLiZ6h+0B73LwFMwlhrB2XvASwcO0PVwueGxlc8t6lyVNlR5Mxl4v3oY9Omq7K
tWSWS0BXfxon9yWqNRz5VO9BG+jrKULmAyQBl5bFneVwsEX+FK7BVpKV5nb0ACd3ZZg+tu/stcZ+
cRY4xFJy8UANu0sYotaCk8Z75hg/7Yo9hLMXOzH7m0cLOx+KYaXYfqnI6oMzxY/4U90De+MW1Ji2
kIWOxYkJh4l/JoPQRpbE3O601x3e/GWQpQ9+3ja70M8o6vB9rInt4UGo8+/C9z8kGKmS1qE5k/8n
C3QpF8qB7kDuZP9R1eu2p0vX2dVPoyBLZ0RiQwc3t67AEjEDa/0MkyUhXioJQW68ySj+qnCHLBlB
bAJs6TF+z9iHehZsyEPqV6aGjQ2/BBPGZZu1bymMmFXl5XerpJPV1n36ETU5R37dqTejtIlISKNH
F7MVAiwNIT9WA46JazH3vMxRYYcyYAD6ttgnSaButRFs405Mh8oWG0JbSjRB9qroeHz9ydzUpk1L
EN/y7BpK94TE5ptKd47OpG4Ix4ot9Wo+zWWY+eWw4G/SmB5XpAQXT1FJtxrnlsFN8w2Inu9kNtji
qvYPJH6cnKSeExzwfKl2PNpIsxe95taHuI+6bR9WZ9DhUDFkQD3Yd6sgdOhPwiPFLt9GX7guBhIp
tPfBr1dxrMUrx2nrVealHy4TwBqWaTJq8boYU+Y05KssEjUozots6OnE+LNrj1FZ+kdWxkXvYFqn
dNgjhahWHl/WKh/Mfq2DHRYRX7d7N1KBW6xNbkJz3SV5f3n1VAQyXg2C0WJDEjw6WaaXEcCRsDv1
0TjSTYgNsY5yIF+9gzkybSyxGlK5yyMFCzF0rF056j5lKN1YKT3toYL4miWINQNgbszwkJnysYZ1
0AURsRUc6AejwJNonhIx6BfozQ5rZzZxjeWdMh81bHu0HJnSuGI1nwRSqwA7gMkTxgwLKoBvbkwm
WytplZ+5ZrebgsDS0E7Wk3TJi7Bech/tGoaeBw8W1jZNzUUysJ35BV1gFz5AVqUv0KjwpUrKIttr
MtI6vGGFHvdDuP5wZIPHLTQLRKTCLJ/X3inrkg/XdBxG3GLp9Y27yoL6AxI9gDadg47jZFvE3/sm
nkpQugNogNR5EI6JJid3XxO92USetR3RU+57UlGZq0IL9G0VrCZJ1rEJT8+KSv7t3MKj12ZbuGac
A2iIYRgzceFuUdFTTtntL0wr7DRVu5XIgJn8FncjQKWGAJVSviv561jtUWnwJRjjjF2CmIEbT74J
0jXLWJ+ePL9KYa5lL0E9sEzqgqS58sK694ZMih3SZyDoDoJmWn2ANfMkWr4Ka6p/eThJyH7zdoM+
fHal2hE+HS9VgBgkqtRP/HoMWyi1V4Y2D3o9Xex0K38pJHPK1jV+mDUtdxciud3ULxnnX/w9HkEa
E1Sn0T+aCbdj6bTeQk58opb2G8Fdza5pPH9RFxLEgIO/vibPK+69l9JnxYUVca90UNO9oRmLYYVa
oD2OZDVj+A/yfdgd2m60OIGE6VPhGUfd1eDnBT9xCqp9H0DotpzmLcmHH6ELhDsJiYPQd31B2RJi
AopptrbjcAjd7hpX7UGYlE2jYZT7bnC3BYl/C903kpVqGALXdb1PK3yoo8bO6Wngb8E1X/sxiZac
BgeeE8gJRta+g35zV3EFsW42H3S5OHHs+nZejHDoDqHt7X3RvHYusx2HvX6RZMFZuSwGge1wmvKq
U9qFn6brs1AM2k4GAyGUY/IluuA784tfiaNReNTTU6VZGyCBr7IYGYHzVDl5xUia5WY16Nl3xPxL
S6afYZtMe8myDVoG5GthXyrdtcFgDZdhZPwpO7hvRT59xdSpfkWjZYraSz2k7EOZ0ay0jpE1rLn5
oSXeR4A0MH3+KBtLBLOcuxa6PSXH3ip+hDUR0w2g8pULz7ehBRGWxmfRdMT1yAqXzytKLrUQ2zCq
xX5suETztFLi5+d5noeZ8QH0o9iAC8o2U20xG05yWk5Ddssl7u82J+ulcDE+sfGYZRduAx3kuI3h
N0a14hvGJ0cjhu+Toi2xG03F8JVwV6yA8XvDClhTizK2hV0YQqohs3qpA05ZdU3wZlRi1cFgKPuU
hiauU9JJobT3u1anJskijXxNppbHyRqx08fNc105/hKHSbkkyMpeCDHYOye8SUR1UTOuRohxaMHk
dCK8eDX64wyTPveRjYTHffIqfTc0w1s1lGx4ZvCNs3HHNr2bwgmBnpNAClRPsjR+6ZwS/TB97C2G
v1GdXPOmutdJiMmuoapPMnkaegOT9JCedJCwOhBHpM0OOeo2DX+RvDgxuSpAgNfM8pnxn9NIfqsU
/ZwK+BsiIN+3SPFq5lo7LGjPwOLir2NaT6QaGeuY9UF70Z2hgubdHVInqxjUFmrTUSCmjfHTa+Ns
rcz66gpP43QUutRx4zodu0MxzK1crbOWRUjeYJhmHLIm72gRyrhQAeAK7ECEnoc1qiLYf3mkNYtk
KrK1Z1NWzKokkEwCyBSrsjU+2Qwq0+iHa6YfQlegqHJQ9xFhPGFEI4rk1vKQZFSJo2zXZp/UNyct
d3qZ/7SCsviyi+nmlVL/diq59/LyvWWPvsIdpub0h/IYaIsxArwCdO/CHKHaJVQd3LoeBWgrxEtH
VLKt+y9mwe2rNHfc6EBDm0iln+CCrmNJwe4K6VGuttWmHh1rTceOmf4ElulSBnqEdr/+Qqq2MnOQ
N4wh2N9U/DMZge8ZXnOe5WUzVCibeuLTKadG2X/6YnyFsZPteaT9RcZqum3dTF9VnX2PXEWxIejs
tJBzF4nw9T0r8qvTC4gQqXw2Mgy8PYv3HGiyGOEcz0azRdrRXsMFSeNlCtWSlojnkVsbBZlJ7zBf
0cuTn0ZIPcus1wcUr8v6VBZx++DZWsczBzW/kFI7hG1br90hVkvSC+z9EiR8f/b78pK7brWi3aQe
8Fxj0DYJBPPgNsV2+J2EOIHN+mVeyWACKSAfcJwTE5lK/oUEQEKmGDwOXzS0N1ldxkwCwagXrbVG
ijBIn08a5Cd/oIWt9PrTq5gAJbqvyIWZFspsIO9Bw0LrJN/brIrY99LybPZ4CxxnS0viByzedZVh
nI99uWSEsaCNijOapsIytsIHdP0bZfSfiJXmmS5TPIlqBzyhWBeGVzK+b7gQOSPjieUqspJz2wN2
0sLmWFctYWVFs2aqzzqR7pLJ9TcFEevLtizOuaj9beOWJ8sZ7liEdugQuckji/McJ7qBqIqF0dxt
NoFFUyh8hk50q0hmUs5jOfQ2mbqo7ThvHqUojzVnsElYO1PQAA7EOMH6oekpUOcdpVMfa8WSHTfe
xscKTyuKo9xMLPM7xGGNr6HtxYvtxrRhM1VLckw9RGbMrLQxOYxBsKlLYpf8hIiFZh4UJPNEYNYH
RgbMMNDiee1QQTQwcUqtudUZghdJewfbGfbr2LvKqNvlmneyB32Pdmutt96ptcI9u4t6aPFoNzWS
pRCxUJIRNOKSD18qEp/RMaOPqOLvXu4aec3JBi9oOWo6WqAx868ZX3Md0RlJaXfUzDYwIFFHR89j
tlUcAVCgSP4VTfkL17c/EYIaAJZ+wO1vkItmjK5UhOKEQc4g72ZaXAJz/J7fZOgWG9fLLrkwcI6H
T8qPnhUqUjbcvYinaxXFz3EX3HvbP7oK+qzO3gAHNbd/BUru4ATc7ETdRyN+sfLwXrTOE0hbzx5f
o9o/58l4z0v3GHZPtBv245RdQsM/p0FzVgBQJoATNH/3GgyCxKOeaNxdLLOLPm8pJm90aA2Af59N
eGtEe/TpLGiNeNSiYBeH2ZvmmmuDDp5yGfsWC0BHj1T/hx4cqRD30Mu+TCK82TaYd2iWxaSF5y+p
KVnjmNOMLW+VtXMAKqIPZs+MK0Jy21g7ccx+tsYIMyedZxKy+xjAXM5n5bxrIn+kAbSn8n9rSOsb
bfk0sS3NCwIDydpYehYZ4PlXmocf7Cm/MCrDgbHli5tEjwhEGDp4JcKh6sGmg51FPKwWTwiszMMo
1Aky4k1k1UNZD4BG9k4QL3wcfhKFHAQBTnFu8zU4D1pkvWlCnm0iuXoBsdGe0KkR8DTC8YQwECTt
0WQ5jis6suTdnXyiwqjYMtu45Lb8gHhzcJv4tRLTS5BCbhslTb/xl+eZX41rnFrSDZ3EeuJo3UwP
AudQpPObUfUQNMRtVPZPZ1Zqas5x9FM60+Pr4Gs3rcILdtLgNAGLEFp5ajPg0YIUvbcehyIZHGJh
2O57mMWvseg+s+5s2cMNwcwnDKV9lqI6FoT5vE9T+bOsxKOMN3htl3lDKh4XhUeQrLR043TUG1G5
roLoRUXIEdL+lojgUIjk6vn6drKxxs/KGVKau1Agu21vwGe3SbivO3mahHd0OyISA7WLzGEfzhC5
COWcV6/D9upxiOpGEkoIoEBSc4jpZJazHXMeS3/qVXBmJ1zrPWlbGBiEGX8qmgGL2HDXmGtovRmv
jPgvVQgGzp+eHMtfZ7mxqxX4AcO8QNq7ay5tNyYf/PzVd9SrTxGm8TViBr9DSIItTDKf9WrwQM4P
IFq1R2m2axf+ah72N9NTr2VWXkb3nz+HlkTgC47642gSafco7egKRPNSqvQGyvoFAukZ0/jeJC6N
amQ5mAhwfO/YGC2MZ3mLy+med+FVMa5o7bOmmEAh/MVEdtcy/VVPYY/Ikx7pF71EIJ/PYxr3SEr9
TcW8edWf0XGdEyZZlmw3faM9SYu46CaA2Oi/z8uI37sMMwwIGv1txHssknsyxLd5JQkIrjSspQ14
330bxIUQo5fBKQ5Ru5GEIIzdvf1FVuzYqWXEo8E5OB/OqrrAiDuhrffbi1PeKWJOhJqtGrpOmTvC
ElC0HMhlSdRRF0xOs/QyyvRWa+rwW9SXJi9VZFxiQ55r6b839Mx80eI455liBBlfNJzfG498Sl+q
27zMzX+V2dYzE6C71ff3GmlIPjgn3CO3ui0uDG5urp7cXBRjUR+9iOZtwDFvuKyMXfLKBPkie++c
58kLkawnu/7OIbzGcXnpPTDzlvb7g7VtfLM0+46l0y208/x+gvl69vQpOZWVw1OLTc3qGTMN+QXM
bB7GRyv9jBVsBhXAcElerDQ6FwRYzi/l8AlS111X4jxN6Qk426szApaNwSPwBcz/PhySk9ZvXSu6
oSSCZkUX3SIlPEmOIxtd2KVvQHdfRhetMbveR+K6744zPM13lIFpevR+AEm8UDTfusJ+hA1w81HY
B0XBKbC/UfxTfKA64uZLyNxI6VN74Xi1fHnTfV5Luuf5Z7kd7oj8BGmEdjl5Ucn0Sorkdf5QE6nu
lG+tWW8tNV0ZOT6nUj6h0H3/veno3rtpDhxhGQzHL0hDnxLPeydv9eY0a8eSFyWrL1KADp4ZPjWD
uY39fm3Quab7p0DF6Vr9EYN2yepvK+03BdGEYRo/z2+hIGHM7469Eb7PTxTX6mxI47Xvh+dcbtM+
PZuGehD1tbX6J9jOX15SXjhJPTEbuDlTupOhvlHop37fNnp/n+/eyBlx7SJfoIPr29pDILonND1v
09TfUk1/RVLzXkGyGr3iUuf2O3KN7ZiS+6C1bBAETanwblYFoRbyPu+Tg11AchsoUemIpcM17Ppn
2SU3J/rZsyRDaHuxNefg69iL+DUGn7+3V/jIz1LvzthuAZbbyyKJgApkX7aVfTSv/kQm2iZMw3tT
/FJh/8hB9wlEABTQ9pwMvLoj7wwPz7O4j8FWKxTy7PLk+f2TbqZvkkdOs91jox5l0N+1ZrxR7lYM
2mJ4hxxD5rf1+2sMUIO2WJIslGUoa3l9fhCEL7/fp0tyWv8cTfp3XEc3Ggic8z7mT+F25Rsr8NV2
D4EfnRniP41QMFM7ezNj/bXgpmhGF7W3vHcyxDAyPQxIZgKoiO3d9szHhnWrngeMGfDB0dcfiniD
wH3nN/wGBPGFRaaHA16RH3vV3Y7i+7x5meZcZa2tpvzqRPvDKODvUT+5VFQMj6IXq3DgnRM9amk3
+LGbFq1ZBWvZQUpctNuimk7eTMvT9FNty7UTRLu0TLYpZ1KPij11ZmYb9llzhG1SPTD+ODokgwQa
LLS44FSZXeedvQmKXZC2P2JJek3ibQc3ejGIb11opH2FTrOMRHGyvNnJ0lWXoXwbUuNbEuyCKIpl
UTwDiPtymvEFwNbPdugfi/xx1IKbG8Zb3bUWod0/pyarbeYfheVv7cpYBAwt8IDC/SCHx1qFrrfz
apJ3VLWb6nGv/OGQoKws4KsgOMd/ZgRi5+vAj2h5yWnnIy5Cx7INO/vYF/wCUicPMmrtmMuVQl6Z
hIq1ASpJII9TXl6saG59uUcvNU5R1R1Vum88uUWf/agzyBvzTXxhk0jONFB3gF2OmH2Oo9evOxrV
nf4A0WkRxg4C1W+RzkbB/pY7rzz1yWOdEKOCqQltiu9GRzuqiczoEUITfKLXW91U+xixjE5bUoGh
I/IlipLjAGmZTt15lv+FIHvqLnw2QgbIZoFaCu9ivmrqn8xQOV4SuhRxhEHrCY7qUCf6Ae7zQqDw
rLJxM1/n+USJLFEPoiO69kOFa8bsA5YDdXD67Bxx5vCdrzRob65MbjJVV8wGSF7FNnBY0xiE9+Ix
L7OLjwgRfxjDHCh1y5h3EjFKQCcBPwshUQ+lOTmaKSuS7O/wu58sDVlk2mLIbmdBM2g6i1TbnOWG
l8veCgWYMeFk0GjJVozqRI7KbrJRiD3CQIk81NPioaa1NbrBT7stDw69CdeZWQwNQh4ge8G3d5wP
rlEaMYD2tybLWa//TFv/OKsrO2+bBifTQZrjxnt4UuBIMP8wL634s4An0WyrtTa/S/68JpUgJYS6
TmsmoeOq76+yIDbNG3dMgpGzcXvxZiJ8Ipl5L32FashHqMn0lVrfK+iMAUvkX126kF/NjUVUb6IS
Wtj+wdLKXWxMp57mbUguDiYpcFCtMtemZ286hSUoozMTxu2qMfMVfN45MTghzJZUZ5sRDawKHlxi
GUEcEJMOZsbEoNPvq0J/xCBGkFqxh1S5bVUNrFDthjjfd0YFQ2cjUe+hMF1n8Ko4tawYDdlTumlM
fDkWTqVyOejfPjW4wwPU85HCjp3720LiilKA+xSpa2AB2bv5BN9yBfhf83l5/haKyKb5TyysmgCj
hTffG1+0rN16gX4KAtJpIWMGh2RyNnQVEhqiya0fYjhjJdAO8V7Gc6kWX4vMfk/DW4qUqa/sgyfN
1/Ex9MYLyv73kIY5VZboMeP7G09/wK2O/1admnZ8RksG2Ke49KgLRKMzAnzN63w/ZxDOd0GuayfW
mxSL0I/BpVXjmOhybHVFIM+QmpJnnoy6s3VEreb7O+DImVXBYd7wOjSYEajWaPT2c0RfNGibIWy2
oMXwa90Is2GikxaQgNj5BvNRb5Oz5xPHVo8/Qj1gsKwOBu+6ape25TFihraROiuQi0eDcjXosx0O
Dzy3j3U4PDEwuRiZxhKonxwxIFK1l2hwFyWrk4VjZz6a1hENDvKbIs6hjrOZf8yODqTR33uSbQ37
S+GxmgJdUDgw1GDjIKRQ4P8nBSGYDV8jMcp9Z6/ddCds7URFskiPpAwXEF5RRZwBG27RUa8bOC2h
CoB2sZr22hqf1OwSwj28zsFFagWkMf544mJrXrjl0TwzS+9ZDGbJuau+Zk2FQsiIL3g7b4Rjkl1V
X1xUax/HCpxTED9o9PviKx2BgyL/t0csWCHhb/1zYZNBYIjHJLUeTb/Z6mEA8/hJMMG1oo0TbXDQ
rTsaVlp7G8LHSVENOmKrtGnrTvW7sKKrYNtLmn0WO7A3iE5oFHWwvyenbkvc6boVJ5Or6nrDUnNZ
WonPNPpmhXNq1SMMtdJm1WrNNgScZRXu0WUwPhQ23a1hbWrZ3tdRsI7xMeUSBAOeabVzB4Jo2u5F
pHxxHPASJPJzNUfFskoDjwjp4jWZsoO0UYp8zTeVXweHGkG06ez9sTipONnayFFS5f5M8/1ARkJE
PK1eip0xWpvf1aHdPYFrX2W59VYL/aFL4q1mvJMYvrfhbwuHPp55VNwqJUUiqTYs8Z+Fo50gAG6Q
t51yt9zVe8icF8fEgWw7O0tjhZH9hl8sdgPMjpZlhwSKWc2094pgW9T+fr5M3a/0nGtrjYB6Bm0B
XsPfl5zXau1pFTKUo7e4kumcc0cqKs4kDQExKHQ6DgvulQ/Jn1lZvB2xVNKg3pB4gSWKQwD/nSbh
2hxI163ecyvcuJW/H7XoatrWY6vbGz/ur4kmiaDSTnTIlqytTBDsTWLb7HF3DVq2jNUKmMwOlcxC
zpY8CU0kEpt5Ye5lv4uTHTUk16R++L1W63zpgb4t6O6Vo0NcZr+WMRpa8ftqqFQi2Sw3gxsfHcEd
3CdbzXP3XTTsIBeu8kRu7B7ySeedszI/ZGZ/F4zhsqnce6bcZ5TKmPTZrs2HOLRRDAfb0EBsY7TY
BcaNKp1zzmgcreKxTfpN3E7fXdPw9wo6MsnrfCdnbTJ7bB4nkZ8GQUp6wFnLRkiLcqVtCDHvuelK
c83seodijMBK8WC2b+bAqKpvt6UhVkX85VHXQR7IdZK9/IdSlBv003DL1Wr+omsP6UZS7CA6H/Lr
xJmEPOBIGAwVbVKQrTUCqIMHc0xU/bn08gOsgV2j9C1IO5rq/go2wENdN49Iux/D/NRU1SVJSJlK
ikMRjU8io+gR4AeSYN/Y+R69LImYCdxCXgmRzQxSz5FW6HwNI5pUc/J3qmRkypGbjKxOVXs1Yfxu
c1Rbdm1/k6FlbVEYVamAJkqfrHQuTVqCIe/Du2Vq6PaF1W4ewtGP19YkGBAXVAIhmvrfWIz/zw/5
d/wQnRjJv+GHfMrvRPtfzee/UETm3/vPAHHnHy7/gQfiOPA6HNv7PxQRy/4HOADD0+GLm67hGf83
QNwy/2E4lu5C9bB0n5+DHvlPiojh/kMPPHgfxAGSdWl73n/8QQ35W4oI7+uvcaamZ1mkiRkBE0Pb
Bn3PC/2VITJhGcjsQSuWZuB8uKHjPPyOq1NGN+2NyXZ3Xot2f3CQGPZxEp8cm4NF1JodzAhz2qeT
9s1RQZvzKVKWZPNBTdrWi5P2oiJ6DE3VbqYpsD91c8JFoEftdkxYBqDcL4MBbm9d4lKUDPVOaS71
k+/2X9hn7U02GuNa8mpr2jGPPlXl5S/f1OWfia3/A4k0ASpl1/7P/zD/iDb8/ckd13YD29B1y/Pn
n/+FnlJh10RiAOHaZr1ZKImosJ80cVEeC2kj6HQGZW7sSfkC658SYpCG7tozygbr44gaPPosWz3f
C1WlqC+iBpoD8ieL2RpHF1qOiUtF46jm4e/f9/yF/CV/dn7bHvGdpu5QGrum/Uf+LMSRemIYUS1r
W52sThgIFiGLS0bNVhZiTrTTaUl2WPLPJeD/yZvhNv3jdW3P8MDNOK5LJqT5R3xoR2YAwXMgODE9
2BwNYU5n/rAxPEue0gF8p7P++w/6J90GMJRnObru2xZ5tfqfL5gZ4K28GDFqLdJq32srxsN0DEmH
tMPy31xU418/nWMj6J95Om7gevofjwHVQOogKAHXGo7xQS9UdSLq5BoaHnT2rHIvZhn0qBkq/Q4p
nmMKANeuZwwzmG8yNfTHrJhjHC0NHkYGb4S++b+5X//1e/c822L5MEzPcc0ZRvTX25VIVEQmIWHp
nRDpHsiu++AW1cHue1TBVgM1N6LFHfrpvwk8nlehP754xvymDdSKzqZr+X+8cE8AXcBJoSRZBa3c
+BoMZfncWbJ49jCyxZa0L4b/HnGEfwqM4DX0fJtAGvwryATBMwBlWRVOnW1+/1/Z6/nNIlmL4/Xf
3y7/zVfoe7RRdBdQEsnM7h8PRmB4QSxb+gTt3AQM6qI68mT8DBoPejUNgAWJGPqVgCFGBdskt8qr
1GABNa2RPRjw9hiwYu3ufgqnem7Tzt/8/fsz/+U62qZlG6bJp/Od+ab+r18gc6LRpO1ULCNLPnBu
Ia8qF8G+8mITz06ZIflO/jdn57Ubt9KF2SciQLIYb9U5Sq1gSb4hbFlmzplPP4ts/5bcOiNhBjhH
cHczFFNx1679rS9d4eVFzjWUX5mjde8dOX5Axx0sjRYDOG38g2sHY40cpynTHtXbSU1WqxXYy2Qh
gs1CF1udUqCmjZFj9f2LSUE4896hudRCRvOlW+e7Munmnx+dcmGLzchd1Wz0nNwkumzyNvn36NA8
ZTYCVNBspX6vd3et5Ja/QryYXOqs3VDegBooX2vi/wLak6/H3xKUl/dBX+4/b4n4j5bohqxxo2q2
oOTsoqNSMz+L0dWBb+54b9gMgSuG5UEr308wH0FiCzWStDckvdoHdvJdK6NrLISN/RBISwdj3ZUT
ivCGYcyqh2H1BGpm3ltRcxwzCRoWDhuKgry5l5QDUMaguemcJF+WrhQvCFjlWORrbA66BcW2PSW/
sTLDlAAnSE394qRPh/LPu0BTdV5fsMls1TZV6+KW70sZpLc0csRNsIE9N9gGrt/aMdxhB7hAuqMc
57WiQHKdZv0SooN21ZoKOgFtKPZWR2mMLDzG++CINGvTq4rD9Kez6SlGutUV/Ng+vzTG6BZ80V6D
V61QlTHgIH759yahZiMeeGnEM+DFpxSE1ZaRyC0uOAOgpcw5Nk2I61dsBuvR8QmVo7NDzaGs1GQY
0GU9dbhBPad1Yy9Vk8p+4Ss/CuF7d4pDdXCDTQSzSea67EUGEpV6PbCu+jyOtOwAHBoCpGY416Zb
XGdmYGLXWJm7MuiyTVwxe5oijphFDVeQwkRA3aE1UESflCQRKEQvCq9YArBo711EqkjhLKx78VOb
daLEIhv4PaOAHkU62tIlJazFylONb03aYCJcNi/gy0jfepl+AnD4K5Ml/86zWnmRhPYm4dDvrLbH
eLu9cxPKU2Xhf3HmlQ9hni6PgSTyCjpxXh8XD0WZ6Kkuk+yGwBbjDjrAdZa/+wQtadw0P5tIJiNA
/fHObYAjERURFPXiWs4spg/81yiW9FuKBcXm8xvistcQqq4rIPaQCiMM4i6+6DX60qjlTkN2inQc
r9WUnddCZuId5RCCjLZYqUpiYY+tr4ehP5B7LuJ2eG18qs79uvn5eXMuXrFja4inCDlU0H5E3Ret
AaVZeSp6JFwTFItRq3nFKWMIWiyDQQaqIb3UjZFtP9+pMp76dw8FoT8qeN4KZONsGW+mi4cC9Vjk
gfEgk+oo7skZqHsz3NJjds8VD0JqfqTYQa09Ku+gg7k7e1zgiyZchMLnJowNoDuha7qMLQwsqTBs
yuAU/VA89xD2mXzfmvnI0bKbfZcliIU8qj9N995UyS40PXK6z9twcYPSBKGhaMYwS8do0L58f5TU
DLVBTzG6kNpfjqDntNOaATCP+ec7ungNjzvSVZNKWP4joNIungSv95VMLQJKbk1KMcLwGxBxiCZU
NhdINXPZJqwpXwTeiJ/v9z8O0DAUFC6CvduaPfaN74YblET3VIEq1Ac6KIimI4wkLLbt8Vi/2NV/
HKOFWMTikjJeIOj4d1+RY+hBCUwLuZ4L3CyPuxu9haPnu49y3DxpXa6SeQy0tRtRiUxkaR1TStsQ
3Tr991odnUS96KenZiRxFdGdcB2x7D1ucMVBKztvrjmuuc7TFruFtLH3EpOl6AaxoVV8gVlUFa5K
LUByIS9dK+2ZJOQFirMQecl1leTWwi1asUV1R90SdZqZkNZmpQNgkX3K10oBR8EbJ0y7UUztik1Y
Zej+w67ehXF9ExJnzJhUrU85qWKE2QPTP6k0LCgJjp5KQwOB6enNEkuaF4tI6ogzx3DER2z44ope
jBm4kzSN/3WeWU1miH9xJyVVg8VGSS7VH2AEyGV3MgtwcY31Laa6eWHLSAe+uLAfugqNO5YAV+Oa
mh/uIX+IPDBf1JIpefNg1u1DE4+yiObh8918vH000gpjNKdQ0W9dHhjWJVqWeGT+K4XabKFoEP8g
8CSWO1yREtcgOUhlesSwN/3iAD/0wJxSy7R1UxY8nDwq/964fi0z1x1aaFoli/lYYBaeP4Cn1CkY
8m1V3lLacNVX1lcd4EXMOF5K9BnC5v1oqwxZL/Y7MB8ZFipsg6qHL+OZuKcD/YnWoZTFO6PqDEAL
wJkxSwjWiZcjyS5sjAq6LFoRbqKP9cqbz6+B8h+ngnciLyFq8HhHXsZKTRJKTiDwyi2o+dzm2YhS
pRRHllCVUw562we+vInkPDpQ8EJ5vak3+HnnEKHTVKcuS9KX7uDs/NY89UXlbcO4H64s1W/WnzdU
HYPMf99fkG411SJ3JEhMXd4tsdohUZKEO2t0I9zVcVNcuVbbvTIvXvS4y2FRDpGgCl1oSjI8Bj3u
mCcJcgSUzsvC8xx7VmAFDdgVTQ4ekdCX1HTvDyajNOoR14PrXhHQw4H1DPsQybX7RRTy8TnmNMs6
6i/4RhzKRRQdx3i022YuXeVF/wDrfeMj1wQ2WT2wWjwLtC/6jY9vAkPnda/oGqMH0ngXN5sS4LXd
eL1E/hzwHU+xxf//P0+xYdA/TbkCS1Yvr0uVpXh2wfycpRZIxN6tH/uesKnNCqoI4YnguDR3ZStE
EcfM7+c3xX8cIkkDjbPK8X0M9NuqslyhkFbjLcMMZ/uAz+/260P8eOW455hPY7hJEMUI6N/uAr8c
v6wANOLsAyC/Qj1qk5FIHYqKtGQXeNWv/9fDMhm5M9ziLieati56fN2T/ALqhk2lPCIQKcOJQdNb
0gtfdsFjqPnvQ0UHjDOCwrDa+rinilkbPw0sUDQCQBXQw3M4KJn9NWQXbfn5cf3H3qwxm2jYMp2u
fhmCxm1KlXeJDkzV+/YGtSc6nWTndbmFPAfI8+d7Uz/2tuSAoFYL4l16Nm28e96FQgwR0Q94VKcH
Y/1319KxOqoOgw4KfpFoxakYTTKcBIlQKwO/7/zoZ2TIR6OkOL5UU7IGZgJAD85FY2YvTSv2chWv
qV31DiJLUAQBg1OT0rhNK6O8+rz1H1+OtJhcPtWchKm6etF4py8hQPcInlSkfwsZV1t6p4EpmbYb
NrLnw+xwuxq6jLiNDPPLUP2/zp0BjJBgXYH4fdl5iBxEnufQWTVB7azMXn6ZgrbEgCgS2O0qA529
lAv1Tg7lYYPIiCdeo6CgrsSNVqKH+PxsfLhzyAkrigkCXcjqx6RbGANwag1ULwJlEifDn0vkuTCI
35keDk2f7+zDK5HBCe50NtlP7lFdG39/d99IAzbiGnsDrzTckEwAGaJ/y5jvF+EdIlzkl7311Qm/
nCYQJFYsTrbFpAshEbHBvzutKU6RjALf4L7Utee0zTCbjoNgb8M1W+DF4s0x6mVcXcfei1omyBKR
ZHqW/QTMLdtj7ob9eXLfG8yFqIN7skBn14hiss4zDnEHFncYsq/mCJQPAzoazbwSXfB0q14OcsBO
IZV3c+eq9pg5tLT21Nm4YGKnBwMP9fscvpm5zALktRV1/p24Q6cXfJGJ+/ASoBG2amFlzEuV4chF
bykH+F2nrSCkd2LvgBz8RCFBTtG9FXwRg4j/2BU7o5qRm1AWHwJjhzF9GuQpSpXaqzf1746qJwyj
sWViDmagJoDqa+HfVmH72ngQpynlsbaB2Xg7u6wozYcybyVQjdQBWYsW4+bmyZQRZ4q6c7lQN3Qt
SLJiCLBBSsl/Y/ffFcQCy7LsIdInGYp0VT5CnJNhwRnPmpdQv1Nh/wvYyl4yTsO2OqjVxefPg/Ih
9OK2HB0AGBEwfaGPXgPvH4i+GopM82H99WWlLYnloVAj0OsY+2Ikq2y6LEZOE1Lu42Dwt2CA690k
ljgmqCBPau/foAg9fN4mdYqV/3l10ahx2GAze0MXf/nA4NLbJpJHB1kXabVJAOY5lvHdqjGVLizq
ykjmHUl/4zjpU4sCX13ZZ0ti2PpGrfWTJuxr3a3ltV93KeRdL72lv33ykzI8Rqa0bALnsTGKeN4B
sbsTsoI1ViCSazJpKqRO+2fY9+qJbIqHVd8VfnXNOkbXdiXJ7ToDH/vkt676k7u2XccFJRxZdafl
dn3bSdIPKhWTOdbA0L8FCpOMYD9zpXZeQKS5QueXHPOOYkCrYYaDl3MG2N7OrnvV/JUA7tmNOvis
6e2tNDjaAgoUXntxKlbo3TEvzpIHE4a0WcWbwi7Q1TO/Rc6+fHZEEx3l0FfXgekcMq86xJ4p3XSB
HJL4xMcmycgso7s5qGgcSaFYe5E1wbaCw2RIODbM27zdDbYxbG18b3bxWMEByhq4lvytaaWnWlH8
U5Oj+xw697cZ7ZGnDhiB2/UyBGSDvMkIr9OyBRwRWN2yooxjpgvKrGQ9e2zjWtvGHQiQVsN63moC
SKcO+jQD2529otQPHr6z9xJv+bWU4vxCNXUP6crMmFJVT1VSveZdgUhc7dutmuFUR3mYd1Wrmrv1
dEqoKY40R3A1/jlkK25UkaLrT9JfsVulmxS17UwmAXUss3Qv8nKnmgVgNUPXDqgrwz2dcLYQkXrA
xEy6j5MnoxhgQAQmCMYsvrESU6c+MTChTTjO3s6MI6Az6UDKYRm6KmIIJZdXFfixQ2CBvCnSfl2H
1mtdBQblG6DbQ5IYyBywDUyCFqKKsVAHoV+3NdAT16zz724/D5uq3zVycSN5YHwDvxWQAnWKdjzG
QnLTeBtVdOhmyXyRG3bEKvbECy6Z3r3sgbv3Oj/dZQhYZz00mGvhd2hR/XpmVvawo8jMwsoWuw1h
Bs/CxhnSdIoAfiG1WxJyUKtGrZoUD9Ryu1Tj+RjYFVhjK25drKl0Z8ynOC6E6ii8DqPyO/Yf6TWF
f78N3UtPVdn68Gmvy3E6L0vk32Y8OjSGw6Nm7My6cfYJ7PiDp3TUa1PdVNapuREDCnjZ7O8GSyoX
GIFTVKY6B6e30NJ4xXfJQwoVZzlQ8vwg/B2TDc0Nku7mBvIAdaURrtODZXtroSvhjWy3wbxsUW59
3hF9iExstNpg6VWmTBkhXL4CSwLXLqihtDmK2LgK8Xrugcf2ZdW/ohlfvYI+prLZ3zguMBl1yUzO
j+15F5w47ZDJhkpQWwpyfHYtk+UCk9kIowDPL5sLigLysQzbOXYVLO485H7U/W+NngA6lJIfnx/+
h6ERzSFGpUBEozMmZvq3OZbpcHbpTK8AkIaAbVHHyWW06dSCot/QQogdyk+f7/IyPKOzJeGI941M
CsdWLyc406KNChMuJFJBqLOao414pEagAsWRywELlqndAoPXh893e3mh2S1RIdP2zDpSFnFZwRJY
IAr0it0Occrrz6LDH+Nxi6z5bdLcfr6zD9l69mbLqs0EM9EG050XMagT+WpdeqDnRv458jl6FV8Z
vRlqikQxS4Rn3lXKKrWIglVBalJSAv+L9/7ltR3bIAyy9WMxBgmzi4SFVoS104vR/WR87YehTvEX
ZWOap6Cd1/iqCYuv0tcfQsppp9zchkG0Qoru4obygxS0QUdI2UgkV50g3uPMimgwbdoFr9yZp4dL
2RVQ6D0sSRI/2yZlGt19cfovA72xFUztcuuScPo4Lu761M10QORXvTEEi94sYHcwMqHiBqz7UISr
2JaKY5s28Z6Kw2QZ9K1/AIGD5lO0d22Cr85QKzoSCBAD/x9t43IYYz5CISF8Ee/6vg8aJdX+jNmL
zKpvjDZc5EV9D7H5INtUY2pK/KuMlfTBDynBLjYD80leJkmPUqAMV5IktafPW3U5XB1P2FgRoUGA
oML1w5hJKpQAN3FQiZblHZyaOoNBl/uHMBfBOjQhdvodwF7LuIYKKr7ogy/j03HnxORkZ7Qxu3aZ
VwiDrAZ5WoOlapl6TmNGZ25q/ylO/L9WJmmYS9GbvY85ucQyBXMcKsMNiqMunoiysDTITAM7SgRd
T5BtUxPhjRn+UKEWyPKrAK+2iFBvHmyRvHpR0EMTVp/Jj71UXvLDLusjY0vsTantVz3nSejNQNGt
vClaxz1QU36VOI04FtIWhs9vN0rRSORYINm5SbKVsSdFsq28zDxcDVRAEhvXQpjnAkLdmLr8YEvq
K0NowlfHs4EDKSlkJIcqe1xcBy1bYAbUznRHYpqDh55C2vyoMHw7cFmvGjw1gACW6zJ+BTcHBNZH
EsEU5gvQ3gBJijKvNAQzXpIcnKr9LSVZs81N7clBbrLW6mwnG/0zBAl3X2BuMCL/XYvKO2FQDh+p
+TIlH7k34mGXRuW2oQ5qV3nOMxLv8S1FKfgALgUI68qKnzJZey367EnXU0pcwbgxXedLKyZqj/SW
FMvn2SKzjPxKj1BtklCSBfY8su+sB8VawzWMlk1NSgbT9O5KUDm3RuOxqLiHjpoN2zLA0whVxpJa
rOoqNPK7TtbwSzTkGRh6lVI9STn5WX+f1PayGqy90pkpZeqaWPWW9dNAzlYW4pcxWDCM7fKoltlD
F9gL9PT2enS59jNKNJhjHBpQonKA5Sy4chSxpBAHGZan05jKrAps0v8D/q21bRGpoCWgBDKOmbuL
WrHRDx5Acx3xjMdIlqo/AzhyQmxsZOiyUAfB8q2Qf4gQlxSMFDzNw24nL9agsMAc4oCBlAh9e1Xi
rpkR7Tpe4a9Qc4/+F/1cz2JjMXJpBmk0ZlWjYgHmqruSKwytqjr+UcXB05iJXyaJu4p8Fyi8aj7E
SitgEKP/gL7u/mZggdYhSZ+bpse1SODAJdz82U6dR01L4hWVqrPeDUHeF4Z3REhW5e2z6mjlvgTr
XyiQrYaSS6QbyL9/JD0EGQKJ9opYQlccNOey8xuu67LiuZsPOTdk3mX4XeAFSaU8g4rSJWWZgOaK
kP1ZckqFeYMHUxwV3dpPkhjADgjcNtVnWXIdBj4yGook5pWvII5mgic1m4PamMjRKDin4mwkwwbH
uFfWGGwkc10gcBr0DJdp0W1Vvc4Q4ud3vSGvxkTBlW1elZ0ATc7AbMZjiMFkxTiJCpFUhvffnIo0
vDZagviUx9avBE5SnuQscCDR4B9wMD4nGQJxYm/sHotWBnNVqM+HgUxQVWcrI8weMpdqkUKJlrru
PVCdw7wcTLbZT/Qx+VxKHLA+fqKvnUo6hoFcLS1delXNEOFmMNxoPMlWEXq3fdLdmFn56iRGexe5
2veWfixi5PrkTvKV9hcgQwQ2gUrjh2LhB0gR7QYsTJ+3kAA6qCM1FIQV1pdxVlMl4Ik5kMnXII8g
vvUeCgoHJWDtPTc5YgYcpgBm9jNsEOpVWRgSKhL0WZHuxTelh5+nJ9mv6D3VhSScAu1+/YS5E6pI
z8WkF0p70SjxQfOXcSinq0YPMWuTtPwew/l1p5AeYYoXDxdTxrygyxAehLW8Veprg/nDWV8X+qbF
mQyjBkx3hhH63oY2A2XhbhpK3GdGKj0VWWTMOuwRULQMmGhVRK+B9y3QPewRSi2cNwbTJ016p1Tw
quCwMpeU4BvaRGArdEQmeo9SjfJifyk7O4jJIFuh1y9S2NRK0d2XZb1yRygzWZFZR7aB93CzzBv5
sYmovSm7Wt8PRqjvq6hq6SjsZtvH2to2y+onCsRjGkVrVbeMn7zO915pIayl2wKBZD3qsbR2CM1k
x4LJorbOPO0NEwOL/N6PAOQ2HeX7fiHqK5mU9nM44JKGkRBVS1He7oUbX2WlYu8aD0qN4snNxiVh
P+srB8iVCRsrqsaw2mqbVe5RSKWjgduK8U+uAYQ0IxsvNxkvrlwzMxAfjMKF795Pf9wCq77eNfVd
BzCsKJ3QJ1xSf6PydK4d1Sbl4Lm76VNMTcD1QGKLoskixEZWyk70si2GVi5JZT5pMFoRZEvgdQvV
3FlCWGvfLzueuMx9jKMR+C5j9WSZ0IXtBF4IIB//EAyq+5gmw3JI3OxuYD7jzqUIU42bXyUecWuQ
0u1eGf9M/2qxOkQ7ZgOcd41uZBlr6fLtF9dzu/20zPTdecFoCBBGyeLbu+/elpm2LU1brCqYKWkF
iOPfzUwLX3wHI/2K2k0kIbo9Twct3RBkVLvpj5301U7Brgpk7PT37afpX4mZ3NRDkK0DVfIY67UY
MnFPFxjjJOpAgkC1AWmlqraf/px/t0TzO0aAtpy+a//+qgBwWhTuqF1Jw00IrvPFk+nGQl+vTjjs
hlveFskSeoP9qPjGJlC05EUKXJwMXIruYmp98PuATWS5tvoo8n6LqW7yghgTyxp8LE4mEMtN6wT1
0jCi9rGUst20DQtCGFK3EqaFnWkbUX63rEFz7lul1bfIEA2w/MLcml2UPJklz7YRuN/ynreLVuHv
Mn3v+QK2TCq76+kjENeTSFztZCArP+UuBRTj2lSHYNyFho+waEiepKqi8to5xHmO3n2w8kPp5bdt
Lrw7mdmOOyT6TAAGtr/xMGq/o6SlPySJeVPg7ZTCePZRb+I9up4WDvRMP4RNTWkbq04boUY0nBVR
I4hPmlMiavkBj66gS19d02iphCmSOyOG+e7hgLBVxmrRrDZAXxlF9n1o4rWFFukVp4wHEjzxo9El
CQWvlbXvfEKuJla0RSR17jdUdz+nzXr9yFjX+x96Dq231mEF+Z2abrpAtVapqYW3vom6qhVp8gut
/rT5IJdxfogH/U5vSqBKalNtU6xhj7z/yUB3kfys2bjNjM2miz2VVMk8wqVzRphecShsIFpEfd7S
89PqgWKd8xHaFr5AeZr9HOymnBV9pNw4hClrtJnJOgwLbpgcRSp1yuV9nZQH6FTg3DJiRadIkoeg
9qEW2jime4GcwAcC140YA8HU+KvUycEy8H1Q8ONHSFTaSgOJPp9+NRMNoFNYQ9cZ1+2UUtt1BZfa
lo0YXAZve8fvn6cfK+QzN64Sg/ZjQyRamjteCWjp+DT9KayHvu+cu2npoa7XjWkHp2lLmlC/xYbU
HKffAMoS2ThoOqb1AuByMwPo1vkAfBMETxn03vrciBydqdeJAvUee4r8sli5DOX+HEBhRZs6suFY
jS02ArJ44N+p8xwXFqHfHbKg+JUaCfxYVBILMwoIfb3KTfaOrcbnP8ygxHtqMPOrtCvQl7wto4dA
tebT4udvpfQUFFkJv+B/K0+bmZYg5Iz3VqCyg/PPUop+Nwx/vNvg+Z9v65w/5zFFdxLzNPPpF62z
2euHzY27bDpjMQSltpl+fTuO6eO7lX2BzVCScP3Gtd5+fWvo9MP05+1YkhG3ZZI1H8Nn3qrjaTo3
5m3pt19wLDjWKS4pZeUd/UDNN27iioOZ5eLQ5oYJ2dmiAKWqAqSMGUDHLUYEmVIVh9Iuu2JVEfKs
pDYAk2HmcHPf1pYdP5uVZZws3v0y/VyrYmXnhbI9byI3cVpTlWxv9mXTg05j19NycsljgGBThTpZ
j9H+35ZNy0iD+2wXBa+DPqTAtYmieq9SwXP+KDk1hLocq85Gzo8U93X7WC+LUzbOixNQX1PATZDe
5/g+DGQYMAhO9hHVyadpscAVp6QOvX3DRBgmgrkxOqRYu/PH0nHvc8lWd9MK0yYDfFISre525006
svrN9MizT1ub/riJ91R1cvxnG6JtngcYc+clzs3CathVDGt73osdFD/dOhPb8yaL2P3loEj+8zHv
6lfir+rPwkxTjoTpnNj172HamcBfwWSO40+jIqxAB3LMm7dWtRW+0jDi9M15mc5jNIuQTsYtjzM1
LUhWAJczw28354YpErZxrhkXf9Yhn4VXSW3F77YrwfIhQRr45++mE2XkAyMf8t/rt21HESCfaMCi
5bztRiB+N5NGXjPNywxjrcCyKKgmohx9vFZgz4EJKi0qoelzIJhRTIBCnLd5voIVct7Wavw/22QE
LV2VFMav3o5bMBadGW1grM77MQDh466IgfJb22oTDq8mqm51blsbEfHHYVmt8mnfCP6Kma8X2bvt
dm5Yo4ouo5GqQHtDlYxEL7neinHfn/PJxCjvqz60GcSPd5chWcrMqjL9z+fSw9fI6Bpss6ZzUNoM
s+0UpfN5mzWOzbO06qvlW1tdAC/zmErK5Z+24T0xR6AL2nfcr6ogJqnkm7qyShwQRL1Czp8oOZC7
ytv4GWS/odCro8Iof/rU9FWx6hsq2+vQdw5q0a4Mo0AibcNjP2j/fmTMv7J9szjh41Geep3ZUNnu
V0zjNnCLx4/jEuf12//9ev4YNrp10GN5Na0aj+tPX7lcibdNTl/5fCVbQ7fI7EiZG1iAnGxStQeG
pStp3Pu0fBKb/lFgLjFty9kWrU4qQqjaktGGdah09bzdTurKU5BDiRq3O+19Wn/6yvFxHPp7QH9X
nNaZvm9c0zyMS719FY+b/7vi+ftW85iuciHYZfFKwffrZPlFdip14ESYdszfvgJeJx+74Idt+swy
tO2JOZ0WxqE04IJQLVIdpzkvSh6mw1ZSkjCZWy0lxJ4QiyygcoVcsV1O9XiEOp0bhtNxsplaa/WW
cahkGL1/j0mpe+OQ5vb/rkqenpf4c5HGj7IjvTtVTezozJxKf65qOy4xfpzOnOMWvx3cJQ5NTvza
lsF3Jq3VZR8VuL5BjD1B4P1BpaeI0vDZAQSyCQBtL4LYMp8DGE/xoIpjGvjXFf0odBbglkNnCPD6
lb2IndFULpNPHXCAXWfjQKCpiAP1sJKeO3UocLORpT0qlghIZAoODcCnXg7qIaohEAOjDwBKG/6j
J7D1qTL3uxq2xrKjCnU1fZT0lQ4Ag6TYU6x18UYuR0Kv1TrPlIjtKVlI71vLDPcB7Hk4BbZ7HZhM
wOoNHhBpNxQ3mP0112ZHYD+1CZuRfOZXnXtIrDC8IzFxK7xaX/pBR4IIn82rxm/1b5YS4cakasNN
4+Ia0kGC29QjPr2Xs26PD1+IU9H4z+kzY8o//xJqBLS66oFb/O+r6V9+kY/j9nGNaTVR6qhuMKu9
Om+L2epu/26daQdhFOZ7CsTevj9vZvr8tsb0Mc/BO2MIy4Bi2tXbOtP+znvREjtZBZH6/W3ly6Xf
tq1KGclOHG7fDnFaLbcDDv7tUGIzoYd0lWD+7rRc7H5aWqrNchOa8AD+noY/Bz+eq7cmTT/nhXmX
DZK1etfAt0XO65lDGS40rTPPZ2ja53nxaRPv2jD01q5tt++++XvtLhuddVqBslJzFtPSb/t82+Z5
H0mmUPbSd78+HM7fazltIfELY5OG34rGv4mgpT8rhUoUKOfVTYwt8brp+35j5FEHsA7LKMfQzG9Z
Iv3EYKL5zQGmRqm9ej6YXJkh8oOfwgVhjCofEr/Mtxkmd6vO0iqqrhRUWmrafh8w1S5zv/1teMEq
wOD+h2jHx87WqlvNolgHiUGws7VMA9MdaYs6L4b7pCOudmtR/aqY6mvGnXue9w1Qh/dkk8aeB1Jf
X8eKa60T6lXXpAGa6+mHaREGPQDTphaPKk+t/KUnI0VVd/r7we+hbfqghaYdY/dkL/WurW+nZk0N
rAyPxC+rB32wyyuj+S4x4TnTqqo6TYfI5Ei+nQ7bGOCBNWEjHmImJXCXM/VXxcGo1m9+j+fNGk9g
n2Cj6Xdte0R/Mmy61sEAUVOqm+nkl3aYPqedC1VzPEs4TRl56L9IHpMTsWo2d4Wo8qWfJ/audA17
ZzJRsWxMMIp1gVgayq3/omDlM7V4vK7MGTDrwHsRaUeUbwukc+c/fdalML8qsSGRGWzkvljIRpIc
E8V3N4NNLckgQLFRtNV9s+Qym9dNucZyQrmOMf+ZhQV9bBIOvEQdB3WriQWX5OhoXRkjgYMKtyEO
VzogOsUufkRpgCVbod97A8FRqNnuQWl92DcNb9Gk0fp11bfl0mxMaWvQYW95YX2ncJ7yHcnyjg0g
uH2QSGvwH3hZ9E3yPJhYOgUM/YHazsxWjlYULUYbaDUxk75qedCtsL31tWwrG9QPDQGWpoGpdQdg
NPjNFLa1dEpZIJ53xAHbaO3gd/mCd6I/d/EHXsd1qHyLS23bKeLBa9gOz0F4R31TNI+HfIUke7hN
MKbCm0WIwzYNnXu1w2CiFOBKqoThaB0VUNcLm5ODh5bdG2vsZRByNxVM8ip8aGCJPRTVqA/us7us
q14kXBbnjmSXB6wgSl60IlvUbtoA+k7vKqvPrxEK9eCqpXql2asC/bTLnBDZ12cDE5LHpMuVOQqi
9pgHKeYeKmQJGgYsqayMmy6M5VlZN+53UIh7pXby+zQBYKJA6t6K8Q/JJAXkqL7T0KAeRBG5hx7+
XK2Lw/QNdWC/EjM2iGz5Cnb6q+KX0pWGD/kuUeGt25xXwCy4RgupCU9Rc1PZsTSrSyJJpUDmaDqY
2TEp5Qfms+F2xcuQ5w99bjYPKnx9Kcuhqo2GtnXWBYe8r9SN4iM/iiws7QnRwkdZJQxoHdK4araP
60La67rUHlIj64gH7q2EbJwGQ+IxRA++AK+aryTCoVvMb320GbOBSdPHPJalOZI7fZ0Gqf2Izdwp
ayX55CVo0DXKZ3Un7WeFCIINMLkD08RUNKhYF+VVC2rJIBF6wCgEOZUUbFW5b19IHQO29pXg0VMp
G0pD82epjNDAXI1whFGpxTdVbW2Uvc+8ZKxc00tI8zp3FGzWZO+G8inMUQd3BiA7PLWjN6XqrCvT
cH7mgTnLwxxFGLbTMwuS2o3Vddo60/uK5KmKh4UfrFXN+4WfXHhM7MCYD0qIOa6shStcaLAwHU9R
lrnMJqpuuozHk1VJBB5F40S7qGFePs3ofcnnL6OkGm7RQs7yPrKfUYnD28uZLBsGGENIcLmGNWUl
WRif3NjOnodGy6+8EP4V90yyF0WOLyS2wUE+D3pR7Ml7Q2ZT7WVAVf/GkwId2O5wLNIsnnlOUd0g
2rM2agqjX6/ASOIP/Eg8NczbXtsyrDVvzd57xJur/+4E2I+SA8+wH3j/PZnQp6hKnQ2eztAZk6a5
cfsi2SZyimQOnvtcriRQ7xYRYQlrYS6bUbUNA0BEkN+oFneLG6M29kCou70qu/1e7yOxq/sHlcf3
2s5JqGaJbW7xBPSv0bEvClXMJbddKHocP+edaa+GFNyRGD/id3RqBlKUQwJHUhFluQ7rJloPluuc
JNLU6SA/Sl1f3E9/ov7eGEZbsD42dxkUsgfqJeh2/w9j57UjN7JF2S8KgN68pjeVpryqXoiS1E3v
gwySXz+L1L2tvsJgMC9EZtKkJyPO2XvtlCpbDdySPJWhJ2611tz+IOmlbjCslpdpGgBgDdPJVZX5
QLPJm0l1HgiUYBWbKnjnpxPux5CEB0UrLSaK+gGBA/W2CuwtGR3WLutC6252SHB1p9jGZklsXWOo
czUIdW6j9CMsnW8VHaDOsdBW0rN7MjQveUqoW/Jzvuf4SI9gj6JT7eTOKiVX5om+DaMBB6dsPzXu
U2FUz0YwTTfVU/oZxUdKYwBLhemFFT04IZ/KhERGJ6l2Frb1HYP2ad/64bRLK0279ibTG2VO300E
hmsLvOTNbxsiSoqaVnVRfLPbqn3kvE9/E74vn101C0M1veKjyg3j111h6OT6wLyfffdF5XPus5t7
E3loGmm63M1UuyEhrAq5lWMUvdCVrh5zsuLtUA+euHIA0ST8VsWu9iSCF81N5C0ClX21gV0ps77x
Wq2j4LR11hsZ7+zMpv3VodOpfRJGRBaeKM1es6iANVnxg6+a+qEKihIF6yWhVYvy0e5fgGm+9F09
GzcbwgLex8S2PvEA6luMNvJkz9BvSWzuqq68/IS0E6o33aVVglZ3l3CW39aOcM/LYkgKzGDxWwwX
njCj5jbV0DfG2jDuQXtjSJfvW680Ebei0UK6+GLnUn2Yuuy3irLDcbk7x1zmY7cBayLuk0kOvQ2i
diyZopmhnR7rPe9xOk5Z4G0pTdurwimpMITkR+Gu0S9OSdQMuZM0GXO9OuvSBHxIo/Mro+NNQoS7
db0A1t+AckzUlQ3+1Ig3tt/GWzsMHMLiLApROmXGIoBXpumBs5FokE62L02yvbSjnEqS7IA8XFqz
Sp7sgRQ61zSMmxdzstY7st/jsfosKrQ1aTPns/X9Cx8mXtgozwkxJRmqkMJ6CGivYTkXNTAkUz/a
bZvtuCDTaAnjLwTdwYvrVHt4DuJMgT26evRP6fh61arxC/GYVElAH34kaigFtDQoMLm625TX0rzK
0bbOi3w17Lpz47e8d28+vREB+Erp+hr6nX4OKvI0lUFo4VCkOT04tdPMdNx3npF/OiVmNbJWRE5i
zxSp5GyVCiWolDv1vR6sKAKu0BBDWkVfA39qRnXhoVXR9BAX2qF1B6AGKaAno7W1a5WdhWzlgezq
e+7mAdpezV43bg0oJIHlWlhGsUNEUJ9SYPuHxJZPRMKHL2Wt99cg08uXmFoptSt3uOWORTxKKbQT
19FiVZZpeoi9CBiGMfRnYZB/MpY0cgUd+7qyrmlQ7zQ5IeYPIYMkCWSQNrH9vaq5VHIZBKsYepIO
mQg24DKRL8jWwUbMuXNXN58INqe3tKumHRVM48vK3e9ZnN7ClKSdxP5SUBafSHBD8RCRE6uTa/+U
uDTuHQo+Kxv1+6EnJ81RIju1YEiUl45nW+kJIXaOOieUgnelHxPX0peXPEn9TU63VzenYqNEL06V
IG9qcoKCoNXQsmlGjQ7BajLeKOm2t7apADl2RBFG3SC3GDMTygFmv+9DtC2OR+BP0/vwT3sq3E7h
3AODqo01o080gFfbTBL5OfrHpJ2G57RAIKZPaIdVBfk9bJtu0+CWuUV9/FW2pnXsJZwMaw4SKwvX
W/cNUTAlYqVyBEMZILxbhcAnL3XZN4Cwh+ncBIHJqXm0ILaa8k4mrb1Oo7Bcue3I4Go+O2WJMNey
Bnm4ZhDqb8aIntWkO81zkGdXoYqQsko2q1dpneka0wMRGLeRQeAzcTtbpeXeiwM/kloDOceKBvbI
SOUIQyzd6snkf5AY9FgYeNVd4YwXNBv1ymoIKU10L7zj2LxVvW7crInYuoSLKpaD6S+noIbjuuND
D5pzpbdTtpW7sGyGyxDg9yI8bNrn1R3v6qkwskOPxPibNOhZT6g4d42w0jNftLEZeeGjNsADLuVd
aqW6QCm68s0zGgeu9kkD6BE16/gVWR0q7+qSknV5wVxrPXZG566n2EPr1WTGWTQfJqfeD2Nd+k63
LgOkxbUqx23lGukntThefFNfMWxDmvTfAuVX3+2Y1BfN7cZd5oyKYVxqoE7mOg2+sd1gqu7XwOVp
UHU6ECsrNk+wP+EbU9S7IHn87Du/fmM0gj869sO7kBGzDH2SoHRRLdSFl59reMyd+erHekPNggaH
jk/DTa0nZHDSIytLh7LQmcehJ0t3C5CEjDTfQj9HPjC22O40qIg5wHyrAHfFkESbDw33ipzpugf8
y2rhjz3Q8//eTWn07Lny7/wmJYiNMcq/Fr8fa0qkWJnTAVpOpDopOq5weRxd0YdwEK7IZucMgWIC
kmsH0wmcE7wPsUmKQdxHFU7bOLPdW6KTcFQ7dysKwLn62kEo/NWTI68FAv+w1PWzjoiKFM3y7uEI
pEBBGFSXTN1Gb1XDDLZDjxKTgBKFI5tBnXvwtYe6Max9ZkWnBo/bteC/eKy1nvlye0c52F/Ih+Sz
yHPw+F0bQLSZDb2JcN5AxeFGMo11WhBFYFWo10h4B/RQI4jKIe2dw5osHLOYy5c2OvssuEbuGHyS
UCd6M34wID6TJTCN28waHu1iSA6153UP2OHIPFluLoskrkn3oDc2N0+zh2puT1fdAz43RhpVFnYP
y/0McUlWmc6hxtHJCjOwdpHZ/9XEDXdLK+c6ragh6b7d4o1L5EM7L5a7ywKFfbURmiXX+uDvDV/r
kOaQ+bgswlZxK2pJp8zDpNtOGrDNhWVUAKyDm4zkJnXGTv56MMhr7KJy3OZYEi+xn45HwsXTlVmB
cFslarAvbq52djcF9xK1UmUzx5a1Zp4BOpjn5ZbMgmJXJsnfyz3fza3/PD5v9ue2/zxmMASqV8vq
1NfOgddVB3LssO/8sQsX1f/HYZqIF5/oqlr92vn/9+mXl78c2pf4v2IQvn8873L3j8eWHQp7HoIs
a6zagewfjjppav99lcuKf727/9txfh82bar1YJiwB/45wB+HWrb913N6GRhBRZgKVs7iFluO+d0S
CUmVVlY/2mXIfCx3xq2djtmnHgiahAQKyQr5OdTD5IpSSzFnb8R62dWIfqJVF2QgE4oaoYY8M73U
7iqlTrVsEEn/nIbSf+ssF2aJEVkH4fnpS+BXn8sGjFPDFX/K7LkctZZPUU27QdbinVL7YdlCpy6w
trji3Uj+FYx9EZdPOQhvt9w48Oy/GzGO0cLRzYc0KYNrhdrz16sLo5mYO0Uf1ImSnacrkgsjVTwV
LsF2y7HrXL5MRpm+WrmVHnQnNPd2Xnmvetzdlw28FlRLFDfDoySC72SNOSkGnuN+TAw8l8/G6IZp
LXABX9OyrS+RYIS47JqkL5x8qq/QLtItAaLduUsoAbYis389uZ4CBtco2TO/YhpHaZRIxc57jov4
+3IEU6v/yuNRPutUoo6W65u7idH+u5vyc5u/l7wJ0cG5rrjN4KFzoWqkz8wxvwLmRvMG4YhCMxNN
8GCnjXmF5yZ/fTQAETYDytePOuICRqYVWF7+Uo9ITRjvzrt2fvQsqqJ9xakXHqJSc/fSltPr0ASP
y7EpaFKqjiv70UgI5hRD6W7TYRpnfPRm2UK5aPskgVLX0EIXDgMs33Cl37hGPH7rfWIcQbp9CxDS
7Pyy0Q8Rl6/XUaZXtIL+lztjzHgO45r1TYRUhby5MIv8L+EaJzN2evJHkb+1Tlnt1ZAm39D3E5XL
BnWFZ9ji1/IQO3w2UUmW9tSTdJnaxRvjquTF7qhTEOKDWkdN+uccGj2vR6YNJFuTybltk+QpJ0bm
PzvGAPMxQHqPZsSPXFM5c4F5D6N6zYyu+yQ9NN3ZXq+O2dDUL0MWvS7rfWSmuNelcyviSTxInUoZ
NCr/q+uhmIWB+146TrtvciNCtCv0t8AXx2UDzxmIcBpK74IPxb1qcY0cd/5c+GJuWTB1r1Tk7IMb
mSbj5jb/yBlzLnv6oew23dDHD3ZNqKvniecq965F1eTPeSGy53oqIBH5ELeWu7hNg7M0qp/LvV8L
h2lZUk89hOd5rzSKT6EP4VEzertcJ0XwSCDcXG9ibSyIu07jRK67xvzPU3gCCZWoGOzNW1CjR/hv
mHKzHH15zCKFs2zip2Uf4hjgZafWtF02cHHAPHbxj98v2SYqI0MY3Oj1cOZ0Id/LhvPDUGTPCkHB
E5Yg6vO5fK/kGJ+Tgur9cjdPYMfoNRT65W5QMhrNSj7Uhub3e1c8kduevwk3cm6tIz6WI/cdSlm6
yaQVz0dE3FJtWlmo47JPKvXXXNTdvbVBAzGdns9e8h1zc3UpmkKh4GMnDBv53q6tcMcpQ75nupmt
q1JjhD4/b23b+zApy+c6GPunjgr0spODg+Ac5iSbLzsRAzYRDqTp/DzYKewZa9cSnd6ytrFuDESq
N2XpJsT/6XPZaOiooIMY1TbL3Qh2LoGp0fjrtQdO8Srxqt/tRjavsCtXy1aGUxKBM8804q9YGRN9
7/8u8LNql6lrJ8K23Wrr57yPZe2y4vd2y62x4P/eKTJEf6/I9AEZx3KfyJUcgjvI9n89+OsmEVdw
0TPj+HvHmcNA+Su+pjCfHsL5FZF501HenF9S25fxOe/GbZqTsfyv54vyNj/oVfrx+5X/OhK1UHuL
b47h3B+72J0FUDgZ5a/D4JbUV15KQa3QYSWGtBLyeYpaGCQL6WX7QWkYotcE2d3ItQfHH6MLJRyy
T0nNvDZzwopD3iyzX+0T2lLITk1w0IdufLfKZEPd1H0djPBklhXRxpWMNlqXTqvGDuVtWQSqkTdl
FdG+6VDl/7EiTQ19J1qbFOH/3aP0cMskvKb1soLCu7wth7Lack5WKCkJznssjy23dPCs26CwGKb/
74qIzssW4hDcoP9d4ScJPo0kyXFs/8+h6hF5W+QF3eb34ZdNikbrMJ+6tBbnt7U8tiymKCBqApnL
9o8VSV/563IOgfxjhWjmpEJYTtvfR1luUbXj3ANXb/fHCo24+nUdePWfK3SJ7kdvauaO8/tYFsuz
YbiF4KnrfPbzit8fYpDh05GVI3+t+L3HqLnM6JpZLvS/h0KARrmE/PrD742XW+1swDYnc/pzhWrU
T9eJo+MfO6SoJujGdL8ejwtsUqENcR+aYvmIljfb+mLIHhWZvNvMkcmjCvRiy884eiQnsdz6TODu
RWlUJAVK/04qA10wpjJ3qnrNlngg++73odwSRWveizzttplX63cVxf3Wt4qJ4AMS5JVuq3tITZRn
i/q7qvn3ZbVo78oYJ7bz6ntYmBrPpgjE81yd41n5XenEpuIES+9qottLnmXMs6U2a0tYCUblbAPp
BgRkUiz0rdS/4Xb3tkpazo02hz8/G6mqlIt4b6GJL1wIthMaCR9ZBD0nGG9hi1nCTwKFxW5IdhlG
u5tquCLzL5I3v7cy1o6kCuS0CIIMmoRShP+qpChuWSirncqKjGfTsJuJIbkVrdvssnqMbrhd251v
jeKa1XW3I/TFv7JJv6Ns7F5VNinikHX7qhJ32PkhWpUwTybWRsY1lI22C/yY8rY16YQg2gO+Sc/Y
KZ88NbrpTBuVH1OboWZDPf0NTAIyoGig41uUb0ZdaNdgcr+WdS4i6YfM45Q9zpuCpYlOmfAGsrG5
q3d+cqC8Z22WXQGbtTvVufluWTt4vr8R1Mb2+Nn1U5Q10xoKsjVXT/uzNvjOK3NlDFBtDjd+vkuj
qF6lSpt+3WWqOlvaSPP1u9p9Lersb1ub7MuybVrHX8xK2+uyLnHlm6yS6LasM0X1NEXkuetlnO4l
cd67qkKRjwbK4UwetVASHd8msA/+2arsnHiX6TS9/r2BWTSbtDT7M6qc/24ei4ibELeOnvCuy3GW
RThODeCEgBbnUPcGObps9+vJfi0xHfygK+Dtl83L5bm57OKmEnXO11F1F/Jz1TpXcf6lbO+pAsT5
UsbRcKoyMiXT+fGaqGQvdZJv7SyE4k3hq/Nz90MnlTLSsi9Dt9ytAmtzFIDQX50QrOK8n2NOCa6l
tsCGEDiPGhRh3GrsMFa5hevXbG4ZjoTrBDAm7ftsoyzNP9uu6u4Www6sYUb1PUymx8pzytfSJffc
lsjHtIJESz9iLLxs0OsNOc/TeC3xWl5w09jroSmq7wWxNvQC6Pcoc4BVTYAQvazkRWnlt2XPsgkb
rOWdegyLDKpASlRl5mXBVxv/eu4KWsZGZb6i88MFr2pi9MqRrC70verLciulrP9gItL634d/3f3n
sahmTucUKc67+bFQGBxjvhX/c6ttJ/Q6pU85gsczvcmH1R/b2bwXqtBi//vxX8/zz6tpa6PbmSP1
kFgJDvBr9fIylsW8YUA4bGbjf/rXyn8OsDymQ3PZCLMXv97Vn6+lnMzx7ABE+bXxU1tot9Ety0dt
XmT6RHvdyR+KIv2LJi1p3bZFY6uW1Imy9tia6AVCLwN6xKxkAxRyS12LgqBGRqfZCbKZTQKiNRGF
T8tjFYi0TQLekf6c9goqZVBMwwIsYnp4GXzzp80c4k5z0Th0U2qvbHcKng27Pgqgl/scPQUCo7gX
qyBVmwoT5QaOFO6AICVir/jh57530qZouBaxYR5LNT02KAK0TH9AV0I5qHLQ99lxqXDIFjll/kzb
SGYrnz1DorSByzmZpTp0cX1WAm5/lPbjYyjbTTgZA+maEnCz7TyFsW7Q9Yo8mBwCYVtNdzHr8mMc
13Kbp7XO6RSkQUJQxz4QXbI3g7rcOgapnF1cZTtPE8Oz6sV4BaV5ER0FdTmO6kk3H+Ms/xg6K7oJ
36/eOjmgCC7ip+XenHD0N8GjFlms4/A4eWN21+u/EuiElyaLXtRoi2Mm2vBWSGL00tDXP8J+OOXD
LDtzwuZoCDSmVh22GzdEY67x9rYUAVaR5g33ZSGpcFxxtV6jwS4/3NJ+Q0SwqhijG0lr31pGkyht
Xe8kNE1t6YCNhymorG+6Q2Si7b/VAwpHquBxwCgySAm6g19yTGvlbLnWniK6iGcsJWWJaaf3thV2
lJUSVbAqdaCw1CStQ+pxaYgYCzBpbyZQEfjJshrPnDQ/IqhBG8umgFrVcwsbuQR+N7o8lQc8ysYS
+gON/MXU4+TV7V58y0mvSeTK01BQHSrzlPBNa++lIrpWvp08aaJ6Lc0ke6hJKByeI7ePv+EiBrTa
ngYbY4Asw7/BpoD3nruzuprAPSurftC8XREm1becgOpj0t9oF4aXLOJ9Sfp3bymzqbM3lRBffR9v
KTH1G2aLYm8Peb0p0rZ9zKl/HpouqPD/41vrutFdWx0K2pZrcqBi7aFtTbVBMki2N/0+SBFr3wrD
v6w8+0v3Jx0ouXDWfrIBRZg95KMbbCKa5Me+Dux1jUxs21H52C7wqZx6A0adp2ZuQudU73OrDB9r
KbdxUPZP8yNZx1+PQOWPhKL8RVC6IrOrEzs7tT9VpWsPWVVZeLlWIkJeUuUVuM2QEbtb2RwlEh5n
QVJ0dVyNN5PmshaP5XcvVM6KhGa0ql775ou0vLYSEVFbBjiQmzzfKIPSDaGA/XbowyfddfMTwe7t
3nKIX6evRUJgIbs9dM9VO3e/G+Vx9nCa5CTU5J0DxEvrQELjZpTRHZqI6K4wrgewP5Q9Rsy4X1pW
v03e0ONi900AM4W6GpG/0znBGWI6pCpzP9xYXNs46eOVNgWHpNdPLn3OF37/5boAZkSjNswOsdmp
h0IrskM438K8lNH7VeS+hflJhPRH1miX1YMgyM7WUnkMyk4BODPdw9Awmc/atsbvnqh7CR8J30FX
rHsrTm50Z0BjIIlABMUzWhPjRC1V06kMQn/NpB+EK+2pAJvAXiKAY4RANHWkUhLHIA+8RkwNra6t
zubs9ouh+5NMTSHJ9TLvZMEsWdV93h6SwftR9sWDZJx8MbWmXsuZW1TIDxXVR72sAebJzyJFJzna
fn/7NU7uyNQcp3tYS32TE12y8ZvJ3KbSb4+hVsld1sYfWLTVU189VKWTfCAE1A+GzQjXRhfxidNr
9hM6zBVdorkHw3hCOOisEUTIPSPsd53uwFMdud/yFks9YxXJvD/XtmPqEvRXlPZLkKE411vtXddG
cVYWDnojJ27BVOLNafiR9qnVrNFavouxst/c2PiwXcSfmj9rSYS5sdH17Hszsp/rWbwf+MnFdTFo
0Uq9dsK6Dio3HnxHbOOxb+kBj8ZlRPftRMYnEKx0l3dBdwyUkms+hvygqRTKb1VEB1fXYhwKvfnQ
ZDaLPHmCuxJdGgCLz3l7Hty2f9EbssCJJVnT+cGYPFm3ZeHn9YMnDf88ODEh66Q14NWI67tgArFx
8ccdXZf5p1f+LcrkZ9fHRCMExndQccGjc03olFtC2s/LIpb5O3kXDwZZHvggUYHJpp0+az1/kVoX
b4fYcI8gguXWJGZ1ry/4+Nx7LLh1NMe6IK24T54sHQl4ZHrmR9xrP5gKeN8blV4HzwyQ7Zt/h5GV
70CSEjLoO+7TIPKfmoNWvZ3VLJkqfpLGNu5z1bxQs9VQW0UXDUv2kYFxdhrmmiQXZv0InhEXnU8u
cBPZO7viv0G4dLg3Ndt4CxzzAvdCfBcupD4ZdjFKItSdq7BKdSQwenwHSSFFYu5yp502tdca+DmJ
cDDGJv/RogQBcOZ/q5LB3s4uV6+h4zgIgz6Asofv8fCz6XRJTmRSH/FEH8zIT98to8KuAehii/Bz
J2clRh/5yRatEDSIzjgZKaGBJ9tp261BixQhFpdSLQ2vTZEmD5w2jnqqe0hwA3e1/JVUaL22o8LK
N/sTqCLCcmN2ULXilneRd3LSpNuQqlk/p3ZyyJrAePSSod1ENgNbhsr3GBfkaWydlhYf+iCErOml
J/KvY76B5eUqYKR/K02zX5dZkT71cQx0ToZbl3LbocOFtfFttR5S7zmb7PLqG/524ZB61IBf9EIh
bUuDe4T0teuaeNtl2SmmPp2OZvhh67uY3tK3tKndU2hC4ZpKqqRBr/Wkjub2Kits86kuh2wf1kN7
8uY4QJDfclVQc1wZcZy/6b0MTrpWJWuVVNihCvUDJhCTfv/vTu8pLGb1vuVlbu1OhUe4DjTtvNZ7
r5qrGaflJTLMLb07hQ6vLlZD6E875RrP0IfCM/78ZO+FQAPSWKfKaI3NfSATZDP2CJC9uKNe21fO
IUsMfUuBh+RQIfwDoTjQupHHIdRyN+ihi3ubeycZd1S52548VkMAEmnn0Ml5hhdp2ouH1HE7Yxaf
++5ku/7J8gjVlE5XvZmEioPLQmmYEDounA/SOp8iPH1p9OmiLlw3cCl2w1jNkl4DDzCZWEnVICnz
CgQ9rVIbrMzpxS++mqioXxOzb/alBpdtWURWq/+0xSE1sxUfj20yYhXFbpr/vFzohk1iIYFZ/svL
3b5srC2YuTNq5eyjdZoN7SX7Oarc0+TDF5KiileliDNKg3hIRDfk7z0l3l419l+tG28ynEgb0bcV
A2gNGOTo4g5X/76B1gep0bAnl4Bk9nmRKZIGC4r6GNa8ab4q28flVgE/1A4pPyRu9GzOmlc6t2KD
ghIFTa2/OEqdmbz4t9SKn/iZdVsZ+M1jAQVyMjp8tEngPjBFsI6dyJMNNdz24HdlfSTB5ydC6PjJ
tWjAWYZh87XI+InZr3dtc6BuMt+4/swWiWW2k7rQ8ItRvHBzvmtTIour6LvHqNECr60Pkcgfvvpk
G8/KC9Hyucom1TdhhC+4arRTEjfdj/HcjJY6Bh38w6k39XMKGGMfNsGzNatXFYTkM+r9dW905cMY
TKuidOxnUk+Hm2WPx2okEy1sEUSUfWhcgEE1RBAJ90hTRcZ+8JWEZD+aXHWB/TX63aapS8xxp763
QXLLCA/cgyUU6wyE1U3WLw4G/10VVu2u0ywE8couNmOsvURL+gazFW8DSnWmNDrBGScPQZihq33Q
D6Og5ZdvZldne5WKizSmdFvgS/pIsnLLzHX8EdbKWE3hWD8aQQSBZrCTvV8CCRgiN30Lum4gB5Nh
Ss6F1zCgZkpOsrlybQI3Keh1nM8faK5RvRh6VD4osCfkIW+9HEEAVpiUcpJ4NnpuEg7qIH0DNk4u
t4A3FPXytWvVF4NqdQPs5m6oA3h7GlpbQ4r0CVSM/5wGEdWMsMh/UAM0r8sCfmz3ANQcoRoXA+BI
FanKjAxlnYnDpEmkYaGFyxuVyhZwoUJnzWO2qT47RtEU9QKIYJn7Jgj83iWdTA80OOugRVM7LwLh
gsbtNXsb+UP33BGe0aAkuFLwnAdZ+sVVybu0GsoYoy63bmUR7hcFZBOVlnlmOGKvXNOrz36WhIQE
e8xmBlvnT93b9K/9WsbfkrJhlFYPct2axrhLDF+C7ojJ/vHCy7JQovjWktCzNeKmgf9Yje+hmE8V
VnWx/CG92Wlg7gwZuhdPcjFj8DM9WJUstx10IJSAhM6qIohemVV+K6VRkGxekJLb1NVbS9jhxuei
S3q98TG1QXwLrCm+OV04HNTYfMWzVrpIopZw+sonABrVTVgm888PGU/eCkVY6YQ3bSivZDsmB5Eg
MiHI2ARFojubWvHvHdtH037uRuwthl/bj1zps83QxdYBMw1ZJxRBrZ4UemZLj05LDornICtLHfcO
lmaTdVI8Fbq+FW1WXohD9nUtOjK6RCrHRWdreYNxtgVsF/wn60WqrFWZOFoxH6pnM2ZMHGN4nJN6
RjuEUNUgB430IDpLzYRmZOZc7d0pfeia4ig7/lATAs5dOiOtgnDYETeJ2c0cUbyrL1Or3Ocm7/NV
bio8wVzCPrA0ROioPtBk/QhTnIi6hdujwDt2KaCqboTN/63UEQLY1dBsS9985QMdVnldErXUfyFl
CaC8xe5ttladUPO81oM58UIJdMxdm5Y14URXf8T8hlnAv05D2XL9nvGrsiJtKoXdRJ94vCNAOJZz
9Fdn5KjAZ1U0DbJ1G2GbqaxQ/868iitY2X1gDvkZStTSddowpLWYQ+RJ81RrWnCktHcdCqWgwQCq
FXgiVhbDhjNBwYdYb1ENhMOFHJPgCcr3bvQH8VOdCR++25zC3oBbw0VL0q3Zh/WLiFRwN8vpmfYF
0ebUhq/JuB/KqAM/GqvHXMvtDzGNFcmVaH5TrWh2Rd90DyCOnc2Q0Cj3X4iy8G+aHRKmHNA04Oqz
DnQ9hJRWrMaOs44y+npjoCo4tYyuOPdk45PZ02PVRA7qOTCQNrqT/VJXDErCyeckL0ZzNST2sEFN
Zu47rSvvbmD8GDI1fkuM+EhydI/SLBm/xUQoQqmMwEg6zDgWdeZkoQwHpwm5h6ZmX8d/xZFMv6Ui
CXa4QjWgh365Lu2mhRXXY+CjYIQLqrCfuGiEd3xDe6tgwjHo3UcU9Niz+g+E5syQSvHdAlKw8YOg
3NkGfpfY/iSk0j3qnmavOt3SnhuKNYBnhhky1zRADOviU5S4n4gdkXtIqj8bq4nfTUWNuuvey26m
niWI+ZM26t49ffD2RQl8p8xFukbh7Byk8MgIwbWx73jOpyJ65DRA29lv95peTre2tl5aBiolX/Mn
ZZizKl0issv6LGzqSHpMVVAN2vsC9W4iWAqT2f4IBqc8i7h0NpkuwvMwGdrKEmGya+n+31Qqwcn2
9Xxa9X7MiH63qvy/Ws9dTdmPrB6iGcIcPec9p2a/GTFyhNrZ6J5dtwRqO/aQuefTLBNrCkp196Eq
Td5DM/57MpxNPrxFLvXB3I3kY2Zj8e8m3LdSgibSs25fk5m69eiEbasgpf7n5d5TPubVpulROJVd
WuwAS9CrETWOiam/2X6iH5wxHZh6+69OV9NL6Ox9qg3GqZqmd7yz2LQByJxDs34TXBXWuYeSovRG
cUtazzq1nj6t4Udv0tShtiN6e1221lsa54g3krJmmvLmgdH5LqRx6RvvHlZkyzMejU+DpR86dwjP
y8J0G+RLfvVQ2I11NY34r0HVDcjxYRbZDPRoKutcRk51XxY61VpyoaurGyBZckNvBzUvuDRCq/dB
hEnBqSxxD1D67Gn8dCD+NoaMug8ps7XfdCsp3lxtdJ59sttfivhkptOXDCOTa7dJLbqO73kdlVts
Je3/oe68ehvZsiz9Vwr3ParDG6CrH8LRU5QoSsp8CSiVyvD+hP3181F5a9C3Gj0GmJcBEoSYpCia
4Il99l7rW5fcmt7iQUtDIQ2Dh7hpfaDWOrRdZ/klzqcVcdBlSbT5MkU/ZmMYsLFwGiIFbh+zEwZJ
XPMuT20TfvVb0qpj2nef+0kZSyfOmdRTYuAGnZmVp2SIethV2XpITfOhBKmB7aRkolwMu6/qmMPj
lAtNHCpNwGHEL8UmqqaV3acf5mwSGn6H8i0Yi7Sh+VHSQfY70SqsSlLj5dBtujXdSHghKOGMTUsy
M0adyThWGu1I0yqr0MrM6ahPYWNQZXSyCiRnyYKiKyKPXq315CQ5ugnGSUjZ6V/JCwHKBRGHBF6V
bIkq+SBl1XYy8VYZ2gmEkAKYzsoOMNPYz832N1niFeezGa6I8kM21/lRpRE+qXwJMSxEQcwrfhwY
gXopWeKdzXdeGM9TZ77OqgNeoOBMUq7Y9GMyPiE0fItNnknBJmBnCpBbVNQhbspoOxrdGZ94dS0W
UH3qiHekqpcfFOc4M5z2lKctByyhksx4+mtfJ/o7IwgwMQgUoL+kn7gvIqwycgIH7K4ZGiLnGRoY
LjHKkFZWyx+p6B5gtDa/EmTGahfFj2iwM7/Mm0DtJPFe0U722Ipllz6yiPNq7YvaXldnxiTSW/pT
azU/ICFuWsmItrVSvNslHjEJSd1TfB3uWO8+SoZjC1tyh4BXD7HkI3mTaorHQQe/gtCNKIqXqcKn
tYzDXYMnV66TgwDvu/xnkWg/Ui3VjkkKit7qOW9bXdRubTNZfdvp89BRGHZQ/YMG0uj26NVtvAuI
LLtXdpRc8O0jdV9NS/tB8u5PDQbTt8pqLRf7ae0VUdRtsq5PT9Ga483DEjHqiRWU0FBgXg3ufaDs
6bLpMDadnKOR9EhHkN/3juTJSadiQuzmEOiWSnqoNiNfBGZH9IhxSUap26R0dVx2AEI38BPY9oio
u+0IKBZpR0MF0LU6SHxe7APsIe73HV0jd2hhFLnRoa9TZ1/3Ij58XRjwQjbM7JJTM1bMPcXiHJa0
cQ7K/ad+WNHEdUoVspyrbjO/rmAC9iMaPU6aWvxc1GiW5ZJoTXT08xPka3weekc9kw/21q7z5QCv
WPdVpaRultDD6JleHIU9f8Q97pnI0XHNMpBfBQdIgfKe4Y8j+oAMtBV/kAnfJ9UfUMwkGDbyAAvH
YXBmtPulculnJ9uZC4p1xGjJOTekgu6OdVBbZ2HMaNa+rc1WOAhWrY5CwJM6Fk1VHbS9TvXaSnzr
qx52QWzpGhPK/rs6lIes1+KrkSFgG6xCChaRMPKPlCVEBG5A1MZnSgUL2pOgRjo6Shpk1eAZNhUg
q4x4ytlL7ZIxuiH/5shsKgsvofxznSwixRirGjIMkFXuQEeVLcOKrJ43vKRPrbOOzSQ41cbKZy+A
BGZFNW/l3mMCxXGTqgrYHRxXsvUtjyvpAPNqN8YYKuaWrzWDozEYy/j+XbxvRxM+vAGgoN3podkn
n7osoJjVC2oEXEL/m+CH/4rhJjtTY9auq6ZhQbv8K3B8kRe4EkYFmfm+Fk19SeM60YFgO6AXFvGb
LPxvf4H+/g6y/yCbtiMGQvzL1f94rkv+/fv9d/7nff7j3/9y7ZR+dHVf/xL/y3ttPuvze/nZ/+ud
/vLI/PU/n53/Lt7/cgUcayqWx+GzW54++6EQX88i/qzv9/w/vfFvn1+P8rw0n//446MeKnF/tDit
qz/+vGn38x9/OECl/+0/P/yft92f/z/+2KQ/cLKL9+5ff+XzvRf/+EMy/k54vEEyhy5b0JLZkP7x
t4kD6fdNtKcBKBsmTWTZkrU//lbVnUj+8Ydm/l0xDFuTaQprssxm94+/9Zwu/7xJtol2gb5Me0zR
lT/++eQuv/nMvz803os/r/+tGspLnUKB48Vof+U4GyY8K429Ck+QBAciy9S/HkQ4pxIIffUvfCLJ
bt01z+WT8iZqF2GwPbuNbwY/8325Z5h9pEqCmbaZNvnWOrBgfRrH8afYNZf+XD0zr3kofmY/Fd/Y
Fs9rElgf0wts/va9D2Sv2jF0CCACe80u3uqBc1h340/sLOjCWy/e0zx7BKjwnlz0X+m2PhlH9d1J
fOS8yuiqL90ztoW9FPaB8yD8Iqx8CHm7/EV9ZHsSRI/ZTgvrJ856QXFZgvaxS9CO+PYzfuitHntO
WD3Uj9Ntmj1u6R/Xo72Zj8OL2LVP0oP2oe5x2ITTRhzNTX42Qio3X2zzQN5bIcylX9ml3vMsz3Qd
ttFLyeDYdT5sBghoYBiWe/GWjES6E4ysGdvb+3Yf8UcRgj5AltjKt3h+AI3hXH4gJtmXPGx8Ti7L
3nlYXngLj7yGX2pQhdGO6eDe9OQA6fYDwze3CYsriIFdveEJer33zGQwKIPmKO85jfqjJ4f4Ep+j
fRVC5vB0H5vGZvqsorAjvO8Nq/uesXkoBWI7nKLHLsN0eYi+W9t8o19X2gSPCbF7hhuFqSv1XoMY
HNkiIcncPzndU8x/FMpBq7zpYOwGz/SqcD5oPC/4MmhiPPubgFnja7rHRNJ4W4/lFlf9AVJm6Wa7
dmv4ppfxuoRb8LZku2RHFb8lcv3Aefy5/y6dy5N94S+8MjpE0xAkOwLTbd72fJNuTN960rZt72Y/
GdhJr/mB6dnG/rWcOuGOr85T7M6v2kFcuwfbdJHorbhOZdqZngm7eCuf01AJZL/ZDB4+1nd7v+Cg
9XzHDMqD8iBdOT5HL01wPZRbK1Tc+sTv+6lHikZoHhgOyKHFJ7Ip/OYbFFu3fRwv8CvuHJEzb1pJ
GeDP22RwO9lXnucIcHKInoxQ6+Y4hihf6WP8MPzZbzcI4Nkbny6l5+oeDsVwdYvQ2hY/Q/EMjc18
UUkGzE6Tzdv0vQ5wx9lB5A0eY5FA8kaLZ9F+L0/roQrFAy0APFpIRPm+cRjJ3ryb710EKsnYzatj
DmAX0xfpRG+DRX9D/JJUAuwdsLOMGVwT+Y+2nbWTcC8f8De8eQ6qbevrPqY0IXvabXxcrsatzFy7
cknj5P/A2OKgqguv/xj8xJ1vRQCIbNvVwTp7eEFMav/4gE5LQl+i4ZXKqovyLvU/0axrNIGLtKEX
5MMVSC/y22TijqfbvSODchld+ZutXAeskrJycN7jb3Xk95Tb/QOzKtcewpSHC2SXbeb0QAYLjsYI
ae4tw7OiKq5KGlzuCekz9itcdCs2EjkoW5Lu/DioutfBCoynVEc5fHAC+4jy9WD6iR5G86VavOrH
xHMytxYT4RQ5+QHkbf8NRLFbBtNT69l+DEAsOWjK1lkDGXEexZ7lmyPW99elxE1Zf4fSRIo24pki
+sCqFeKFvOJ2LpPLrLhi3KtB/mJyn2/6wVJP1a2Ffvc6vJKh4ZJ6am+byZM7d9rIJ5wk3nfL3OAR
7V/yBB7si6Asll/72K2xcLp4puQ0QH0k00h7GxyY3pva9HKcce+N5S9XLecBp+t0tV74TLyKg+Ms
nuTR6xu4fG63F4+5f6XfYXiYJSuvJnV7+pnYx9h5jOlnv/av8iOtEKQGakArOnPFhrJ2qw1+dZMu
9lO//ekAX3dL2Qes0Jwk/d06ydLgDW/tw8AEtw+NaDop8RNohAeyMGc84t+t4TaUEz1Ea6OaGX05
yZs/CIOmVeKWrrVjSuLxmT4RbBGY0eJZp8wnKCF55nHeCi95TNhW1VM4uLPiS7j2gqE5qc7J/FG6
PKxP98spOIHxtXNjgbrglcBDlzapOaL2D2rAgalrn6aSjujgcXRYoy+9FKZbfiMcwaR1Wp7SN7l6
Ux468V2Jd3cBcXzsf4H0w3v/YXQ3QrKw1+9L56jLG5+Ot5s+GIMPsv82BsH0UfaEIMkudkB3xuH6
Gq8/x5NSYMlrVD9mnQmaE2GArI0eHMXZYl3KueFxCAVF/jIyQ0uZD7HgYzX+6O8YfBSgKXVkXr5K
fjKdKuBw1yhjj+E6Y1AB03Sz/bBDtOW1P+wn+2wxCfbFCWMIKHr1BxfiBDDrGD0YXum3PybX2PGn
+FDBkQfFERFn37FSNjuTxVn/nuyGH4TX0W/8oV2mrX4w0D6PLlm8+aU+2q3fvk3GhRaCj9M35LVO
HnNha97wQ0KW9Jb45SjhQKtDpvh3fx/55oCIp61hB9i92maXpftoxee9FcbrpHrxTxQAnY9jypIC
QndZEPI5rK3NHsBE5XI0jycdIEbmDtvUf7e3Cf2wOjTpspj7SFzkel8wjRX+T5nUKn3zVcr9vy55
/z8qZlWV+u6/r2avlP2ff6l+v37hdy2rq3/XbEPWodFoqqwp9xzO36WsZvzdUixHIQPBIPhEdtiJ
/LOStf5OiatQA8Ng0FXlnt7zz0qWxyO0hR2r7eiwWR3r/6aSJWb9Xqr+p0gSFXWEYd4jkQ0SayzL
/pc0mNLM+kzGBUu6xEOzttquRcs00DGms9PJDGoxZtB5h0TQ9CBiivgK/PGxy6FWxBodOFOTjtkq
iIscCZMTnf2SKfrCYG3uQpR09gv7LXLahjZELG1vSFS2XmiSfox5Zp8TabJenJy1re2n5zyHImLO
2aYa6gdp7ePHvkq0E2nrZFioifGir82wM/Mh87+uytOQhG1fYhXMhwc6w9pLo6zs50odJkNmai9L
KX9mRr2cv26UhOPDF8FKS2Aznfysf7b428iGlZc6TWmozvWbHXfKSynrzWGxUhbb+4Xdyveu8YrT
FxEhm0Z1femGe6SHBJWLMYL8IrMd8OwUOSJjSJcdQ/eMMPensTrLeY6GBcWZia8kMZ4kdV1vsTjW
luacbWt9v4u3HlWtxhctppdmAMmVogwFyfh1dcmBogwrPKrE2nSmmgajvIqNiGoRDHwOD1qUvJj3
5wV7Dov5/XU7HdtZ5mraoW7knPATsLiTal9bJc8vkEHUF8N5Vwxw0B3d3Sf2MhsTv/5LoShe5Kzp
MbK6lPC7SX5pFpi3jW4v3tfrpCeWbdQe4HSfi+mh6ZVXwIqc1pJ12saZvby0hUxdlahgsu+ve9HV
lyk11oeKsM9trCos34wwx3GKjnU+fbd1hTmgc200uX4xYi1+YiK//bpGwAlKb9OJg7weXsUSVy/M
+exjY5SkDKyi4mxtaXs5YbbFPBs9v2F/l2FY+cwCiNcd++JlptG4ofkJ5WIqy5f6DmA10pyMisko
XqJyAwmR7o0Rrxtr5YNpszsPijC+JrbCJRPLbSUtKdAcnDmyMDf4D5abpg1xuKisqV/3sO9wbck0
L45s4I6Sy/mmOyWTappxQWka001fYIqTN6X5X1dL/CWwotIeayICgcYwhlvWkgiaWgXJEks53hp6
xPsCsNbvq6ZT33T5Hswj17IL0ELcSIOxjssg0S8Tq7jBwW3Oai6+fV1ba850aDaODAdJNhf9rdBm
9bEtSRZBdHvremOiulbvDp2PL+x539BS751r2WSuCUrjWlVJCYF93jtlsl5+X8v6dwU/5+kOPxND
fquknnBjhreHr6sgYQHpZra5XTLyQ+BZ0yqXEsCB0+qOipXeRJRzqFWwycuuzm7mTPqng9bC+7pV
LdX+yLjgao1sgmQOjJhm8YMlsvMq1Rwm+Txf0Wb/vsmZxSNKiHAoHAQMaf+kdaoEIcgBaq6J89e1
Zoo1dyhkaV9mRfpYJ85GSeuW6Q9fFcvIomezkpYQwhHK0WGKnh3mgLsSIZuniiF5jE1YIbmJGF+H
wa06DvtGAFaPDX9XIhPoGfWj/awr32og5hd1pUwgsevZtNJrY5vqGTOX+bxkfCOSbp73XzcKnNy+
cDiqhDn7UWoYz03RgZhYB+Zl3IZOqnimQ52dY3W8jvdrX/8lliYQhA48Kmubw8IqWk+LrBwttZo/
L2lhIX51NhnCRJKDyvG54EmmOa/dYu20V5Mg4uE+zC1lICTJ8DwJh1CP0p6OZt9dy7Zo4UhVhm+x
um4Yj+CtTRsDCcqYekU1PnZV9pyK6K2r1MFLR+q/OtNvi/y9MaZ248xMaYbE0W/5+KTZ0fos5ZN+
A3Bljav9PDR6+zjhobSSYGECd9NN1bixCZpJ2hkn4pWmjNybvsmkfZLM5UkUVe+NsrxPiMK86Uht
3KZ1yl/pE8kFAsEfhdhUdxv4G9l+cmQaAveLpEAGmU1TRg1tlLSP0wr9ND9ZNnKoxsj3SrK0BxSd
7eHrJ4V1+vdPQxOrO1lpCDThHnZrTjt1TTFaFzmajMlHs57s7XzMj3mdngZrWnfVoDvk/0Rg+FJ5
Pw1TctT1bzIIDam2SkDoWQ8i0LoNk3K3fVHJLdVjWUSKN0lsr8i0oFN6v2B4J5OAzC4YFSOw95gJ
St9Pu06Ps00r2/kti5bvsVVUu9Iouo0h+odsserXXEYTxmyQRBSxzPsRPY+btJXW4IiSxMG4X+CS
Egd9MfjPr+vt/aVJ47oxDGJJYzCY23Kssf3WM3V4Pc3nOiZ3aFDF59S6TjblrxEIovMICM0tlIlt
WCpXLOaiDKBXD69DE8JMHBkwtVB8UvQ8apY9jCUZrl0qeyJG6ipFdQOCZ9YBXRQJ7ZNpSU9rZ6co
VOFOVGX9/PVfWUaYmKGyZ62jUUd3/M8Le6RlALGVxJY17baq2rLTskz5AV9I5YIMYCtQyO+pScCT
4xDoKbF8P1V18pmN6vquibvAIeqWTYw5y22zkbRdYAMuZ9fypDFQQh3fAK2X54ecpv0p5UQAb/oo
RYqTbqZ5wJ+Hkoptq1Wc6GOHjgrBcyAaS3VVLa8BwKo3gMcTC26P/EUuan90LNKIamgjFYv/OsXy
WztZHjFw8jtTWJwq0zgfZs0yj06eHAwShbwxaZ1bPjzlfJaugvDkNq3ZiIl/BoaTxWgPosld8mT6
3sviJaOrgdRE+rmGtrlqYdMKnRCi/nXqIoeVzEwYgwJpgcW2fKtrAEZdJZajXTsY3aeh9Zq+7x5q
zHUwn7JtWisAVPDQXMyeE6kolvZ5FhPs9s6YXhWxH5L1g7Rb+91QTF4HfUpnLN9XFgqvKo3lQaiT
uUtzrd0oS1pfyZyhV9Gk2gdfqSGP38dYU/D4gHtbNIMWTfWjwCGyTDmtgjmAFym8YhpO5krU9Ro/
gwEjpnwlpzoi0ReRbuNOsKcDSUZT1UxNGjB3Fb6KczR2DNmt20jdrIOHcN4dJCM7Sl3dEPlSH2Iz
/YEJqApVxhv0XtISvEvfu31k7DJdlJuynyAiMn6Xip7bWpyBgnKoKN7UYn4qdLV47AE5W9rsigGc
q9mW4dJIv0yEtp4xFk+6qn0v+vhXTHboYo4HMZivZocoqC/YxutW+bB0Ou9S8dDrXSilw5HYsipn
+6+q83VJrA+mZ5MrNQuN0LE42Ws/7pFZESTMaN2TVvt1Gg35wSy8qVX0UDYmI0R5QKW2dinG4RUy
NHSIZCmarS7yA7IEbA1dIjMLyhlcjgWm38UvI0qBMaU7Os9LaDPM9uahaHaThpi9V9+xdVKPCa27
47IhwsY2klxmJEyO1IwaI2GOdr/4+onBluaaGb7eMaN0yHBWnDUml2fSt/NzH+mTL9ujRvJVR+4L
isYo7hEy6h2VyBJdrG6ZDiwh4UgrUJJi8tVMFLI6EaHVQlBdm2WYYKbplTOB4rcDzSSdsVeYMBJE
IaZnx98XVfPa5FoZIl6s9+je/7z4uooIVnVZhWM/M/J6P5cluh29sKt9HG0XZdUDrc06d2YU4Uor
eZ0kq5x1YGrlutJniWU5rCfFHxdSgWf5Y8UK5jGCfEMbCicZKftTJ87z3I0uRrkhSEcirhtcNjRv
trJpHKecKGeDuLtzW5oDPcdYDWx03T5rBWhPSSmOELXoPVqkNZ/mZC1Qttb6Nm5actsWJwlHS+Zx
V0650Jn0Qx6lz2i9op1VCt8mPB3hJp30rJ/o7Gnp3omVIZgz6aQmuOwjlsh6VY+RaAQKOq3Y69Ge
qUZ7UnvalVM92jRzDDnQZ8L/arKc1lT/SEpFdSVk9ftowbhkvDcEYu+dfDqTI9Y+WXl/MIxDhLgg
QHaN4l0ydQLyck42otqBPYrcaCQwbU46IrlMdTcveHIkDlSM/Qxh4jFctKYLxajyHvfK3RjHaVPX
F7LTImLOso6NHQ5SGPDrXZEpSo5QnZOWPIidvk5kjNkeBUh3GCPaWFHfxRdSb7EKOfqOdV11NVnc
E89ST6hmfrH7ec/jcvpdq6e0SvKTMq4TdVnSc/rnjJDIAIPlCE+OUWl4iywrxGROTuaKmmdpjdjX
1Hhwx7U+WaNSPbTwDUNDkVpaU+o+Xi3mDKvqa9Y4HNPY+hi0UTmsZCEFI3APNylVNlpldxMO9mEz
YsyzVA6oO4bOe85NZGVH84vRE0uhrQ2o72KpEJ03NUA4immNqtpQnvME6x+Ei2+mkcMM6YytkqqE
+WLUCGRLRbPbqOQeEpF00NL7t3+RLLeTWvaLa3RKx9k4DDYJXhFlgZoR6CWkCM50j62gqTtfEYMI
omhQPJxh0RnmxRvygnS7IPJDgnDHVpsEAiqLEFs7Hc95STKdXWHAQ0xOX5WG1lzQ3U7teNxRcMnl
AwQ86EX3i2iGwWfV8ohcmL1vQrPEa8AtBmKlvUWTgakVbUqlKcxTVDrrBgvND3vN3+xhzHcSOE2s
ReuwwdNpPMhO8i2VohQTKMekmmh4ABWFmIF8PKeOSg4kepDj14XUTlBxtGgjdboPBE3s47rsPSIX
Iw9fvLInrU3CymucxaAicK+0SOyddGvp7H4II6ejYOuj5yBTWroh2SWVOLMdqHYm7/9JX6G8cLKn
mY3cwleQN+Bqqp5KCKglJ+bAmeN5h26XYxvdnoGNwgMjkGxZ5lt0TzOKRLI+s6axLpxcz1qrHwGr
D7tBw02YdvaPEfpeY0dsXRIpRWBZenI750+mNIepmXcYxKwTJeKKExHweirVgMq0YHBEQktl2dsO
vg3Oi3E4gfP16zFINL1FOj7YnpNjlKaA2egt9luOUlG0yRlH5ZmcjnzbLrQNp5gyclZHH6ZVxUab
b4TiTHgXkn4zWGNgq7OxaymKaKDqv6b7mmkTw6c0yEUcbIhmWoeU71Cd0pVqWI2vbKOy69p23qRx
WkJ4OrBhoWcDQqqij9Go4lZOi+pa7Nw2IikwRRG+Ymf3p8CEjL05HW1EeyNZuuTS0ZFI56X1ajJV
An0yoOQ8ZqmpPBiNflVt1Tzksv19hllH8GU1hmqStIdVrk9K3puXQl6cI87tXYtFZGDjG2MNmJo5
3y9Nd4TZ1Wzx+mOLrFBEQBkrxhVJax0n+Es4V9jXaMlNz8zv47OJYRYArxxxDVATwpuva540gbSw
VePNz4i5q/w+J1HXWJrkoGgEPmdZc7F4Vy6obHvS41DYIOtgpbQTf0q66Qzgm0W8yfzZGOUjLiUZ
r32Q9oR6KgLarm0gwErAWhFrSP5PMsYnTHChMlstHgg2SPa6bEVOamFsFPtBON05BpnqCp0xkXPn
3/YlmjfH2VsDQnHod49dIWHtHeZTYRaqJysM5aIYTSY9hFOrmd+WRH0XBX29qDCZ7sTTL7tWpkAb
m09bmv1x1fRDC69YNUCHxDS9Gt3CNVRbXl/kYS8X3X5cxldm9Qq+NeNDyZhskTWACT/9Vs4YPkpI
0iTICjeGVni2qhjOKOm968LBrVqPlPzPuCd+jIkoII3MTASm+ol22LZVksafm1IKZl1671IKzY5v
VGtkKYd+Yl9h5Tdb6PSzW5SSeYDR73jGallemUWSL/Xp2Wiln3O62Od6rv68eDJFvm7Nzsy95a7L
1ONGeez1C2Ed/T2Xtw1yKyvPgoxCQrliRuu2fqnGPEiETtxtzPgGZctNUosdCqcj4Z47s3nDYvTO
sqN4S9f7dWZduloX70vnR60oXqCLOm6KUrMCYF8pi48W71bV0aeiEmu3FOGsjLaPu/BWirUht3Ky
Q4GtRgelouaQITX4IeEAJ7oLMqFKb6IKIEakG9vJnvt0Dkstla/KgBILPi86ALn/ldXqy0iY765R
iMnk/B13Trxt8b4CVKq3eWRt0hicqmwBwG21nLlVww4DW+2R4whfAH0tx4DJXln1ZumvNUI5Tx56
GQEiK+tkUjHZznBr1IVp9BR/J+5o2kqgsCUJnqVxZ+Oa6vcVCCSpKkqJSmfCyJy5kkqeVDZirY7X
6ZAIys12KIK+HHv4KQSsxC0pMkIorJ0azgBycqTZCOMsuZH7QsJtxKlJYjEH350LjxPRiEzbk5ux
ALhVfFpmdcVrsPA3Fvn+PBluWUBGRt1AFb7pHUtyl3L6VsY9s9+RBdXZKar+aDrTScqWAy3RYees
nq2mt/UeP48tBv79OkRoE+lBmYUFLNBiXKyU1b5ddEb/6928biHrHBjjL4R9utPgHJuVQVwpPbVr
9HIPgN7IhXiLHTRhHVmVANNWb1WVeDOrNFYBU+Hlw0yTfaxsv7xelR8wlLgTLGFawFkUgTkqZZzy
6I9cTR0+Y9sMpRrrnGSoW8OSr63dVmHsIOLTmu99YzxlUqXsJcW5tpX+OUks9aUYc8iFjq8OqxTY
NptUm9+GPfCZ3fXU2nRMEmCuUWGjHuiWvUk0wq5muN2DjYK2Lm0muUIWyXHvjanyhoO+DlITBbsB
rlzRYnaSFosEhuolpmArpzIhKrRQwzzGqJSQKYSA8ecgDHQD3ay7nRCu1Ypv+mCCK1fxbIiUL12N
ITmhICAZDZXw0rWnRW6oTYmt5MQ/eM2qRVdQL4+JojR7TJLM8vTEq5Qt8ZMmtPRIeJZSv1aJw6gz
XT/yaD7LhON5oBSAoSLtFGVXbc2MOG66lmwU0MI6Efv4pLiIskAXZ5b71Wr2ZKY6OxYjmd009Ou4
U0PV7DjLIJzsGGMomr3uTH3rFLOLEYvSccGpo+ZrYI2MvaNuPSIO9WKtK183GcO6xcxx7UyoJa1K
O3Ujqo+0td2+YkXtnHYAfWy9zjotJOq6eEP78iqX6rgzu9o800XAO6COXWBKExKWInrME0JKkhNH
eeomPQtwCTSbLq0yUAoRnx0jQWhH42lsi87NlQyyK6Wmm0n5FipyfSWvTvUBiqieUmvHqBgVf5XG
OIhUgkfj7n3KHA20bnIe2uqQojB+HCT7U7QGJqbR+uhSdCRgS+cgttsFVls4G2QFLMayhoXRkPht
NxpCAGSuS4qsp+ee/ReIraps/tJTURFoXuY5X+umXn2VzPYqhkKk0qJ05X7YNDaSXlltLE91+nfd
6l5mlduRgYMj1uC9J/HoQzbPfHlZ+oBvY7JxiE+2Deu9ikqkrU5jHCate00i8wau1gksmueeTiz3
WqA6Gft6N5qx47aGRK/ooa+w0vXrnJyrxTrXTKfdBSalVYGyxqROJVVthoTIRImNuSs7/bgBQulB
5MsJ98RxA1sdPRQfWjCXEFF55xGZpzWdKLW4JNJT4jifNbl2x0atWQiX5Si1ff+S/sz6ha9YhUnD
NBEesJPiHV1F46mrWW31JW+vKcTnlkCDPCa+aKkxu1WdMKA2EyCU0ABsaVfRPTDaA/0Y2syy7ELn
BYsTQz6e1hJOb01gTG7D3YYZD1O9DUATxgd7O0JQ2gMwwZYn90kIrYDNe70gl8FgG2aR1mzARjhu
V3NOuGt1nala3aFDk8LOsT6i/A4UsEXE1ptROFybqbvSb0ZUA9h579jmrs/MGaC2fBpyGg0gcS+2
elE0Ntlt3JLgdNd0i6HE2LwiTh+6odyaM02cpWrNLZ2FzzjpmpCTTjiv9XoGFkle8WQTsqgUuNNs
mi56NfuxQa6VGiS2hQEujrGMJDLVjGCDJfK5PhBb9KGnoABsGkNabFYhmQTYiYvhiXqx22Fa+o6A
/mJVknQDf6KeJ5VkEJGD8YW3GcS6ZuzbwW2AI12rejI3RAiEIh0Mt5ds7Vrc4cb0sz0CMV6XuUM/
KGloEDr5EwDYvaoZ3IFDxLJVK1C0wEBu61Z0Es5OirduUVra9gxa60Z3M3tSOPC1sNdho+tCnV0c
HVdmL6/pO4TxBXXv/+DuTJbkRrIs+0ONFEABhSq2No8+O+nODYQj5kExA19fx5jV2QxGVUTlokVa
euNCD4bTzWCA6tP37j1X+QdauHQvveatgv4MSjS4VG4Xn6O6YCgWzjgCw5qBmTLrGerTuluGS4iX
prNh0IaMezBDb9w+f49u8zKThI8Kotm1tAOO/0Ba8SQvn60h3qTJ6G4tGkMcDYeDynp3p8YIXxqh
P4nWq34QT/QE5o0bakSVmWT2MJ+oM+FnRNxUbjF/w3pOkyMeLx1FnXbHq5FEFOOGT0GyJU+Rl7kE
t5sn2apy62bTvKrT7mNMsp8pWjDsCW61uGJUHRveT6vqS+cSQU5PBog6fq886/ZyEN01y4p2l4XI
EsuKQbKgZyoA8lZjTdTkt7L23qtmvjC7pz/hl+eatWlFDdrwYFeg+BvsUSr9UeLWWceVeJqnZQFe
0l0kv2o9pYsBnhu2h/HW2uudBoFS9E6UJ8XrkNNEFy0MxWwD6TNbq3ak4TS8OjnknDzRK5tTISEW
GcocDg9ldLATMJ1F09rcCTxR42jw1vvhoZTVBU4VlMXEP4FtPzTdcCtOkXxjRkxXXqmQC80uWvOg
rTaydl6HMEzPyUDfp1oueUIWQBJYDbK0ElcCxOOwR/HYzct+kBarVbwqchqwmroj998bl8Z2FCOs
aaPggiPOXrGmUdtOPiTIEC9X4J89LBGrLgS5QElMZjUGfX8hnwOTXE1X1f6RW5Sy0HogMEQo121E
6F5ytLSCqcMnvzQt+sradVeKZ5TZMQMIBFktcolNIIKG0W3Tr7VdwkCN7JWPix2tqdmnwM6HoC0f
MlYlSzJkFByzIu8KobI4BaimOhLB1mxO6mCEuSPWqz7A5FjpqApPW1soSCClTaRWYz8xrBvxiabv
DQXlWpSUGpwiYtofi165Jhx4bNtuXzJtx9zjcWBx0DYN6stkm4M3VsxDl9jQfV1s7vRAMEpnwy2m
8CVzzl5gfOKgkrvRVE8jiYB7ECUrT+fRxmGNpRYLH8BbAHPLoUiReGkzJLwz7Q06FkByywIKYhJR
NgK9bB5Hm7yOYPMsYrjkfIsiMX9paiFe2hA9q1NBZpD1pwApXVASqMyZkL45PNaAxtOQQGxnRnsv
tLVAUuCDlCoCuucGaBG5MzLuhv3kWgBkInVQhlzJxF9eitb0W/rZ95ON6snjpam+0BtSsl4xrZMp
oog0apS7pdt2rLo0uiAoFTv69TGqpvpad9ZbXLPD4n9al0lGK99rCegSvYdKc3ktCpPuLG29OrdU
8djIzz2FIPCd4EVmHo/70p0Hu8QJajWnEcgJhuqMgr7elA60Ach2xwgv7codqGC6wFyAEYI/nE5t
rJanYZ7W4xxl9zQu0CoP7a1hfkcD62XRVNhQdj7OM3WdYyL7yMToaghRYEwv95CzZvYURKYJON1t
TSI3QcyfBoemhi6CcOuO7RVze7MFV/TBDoeKPna4gi1VAgvjsEt0UbZpTfqS2YD06E1192je6MIQ
l23VpK8VD/3HEhdv0rnyMPX1pxgP/TaO8LMEZXuaR9xXKSGAPy0u8RzftrjCP3mMrYlon3LSGfI5
4kyA1q8jYcsSw7yW+IsoQKBNFGIXLTPZFRKHpEytfmNUQisp1kfSutiLI1o1liE32p52U0+HNNHp
W+q5uLsyEiTFNCFcmx3OVSgESxk/YPILH3r2W7pJmG7DL45EI0BSiLX3acKxiNzAn6Nkrlrrde45
9s7K67P2yyPOlflTatGxir4UNxPzaOx7lY7xrvRR2bvE9RAe2lMm2KmhkojRIAkkp7B56VBq690P
FNhJFjh78fH1+G616mm+5fjeLsz0DyKALtBTya2Gdiz5O7ISEjnvOjMT5RTYX/FQfYgkR3orrsBI
lyRZloImErNeSqLlnYFDROxd/gN+CpC3tn6e1ASmwEb3AWnjY29qMp708uJZDWLGpsWImD3XClMg
2JaZZCBLzcGa7SFcCU3yROPL74jCfrgcJEdsW84UXh0a25cu7V8Xm6yKiMAU7WTuRTW9e8GPTQKg
V+wjvyHB2KleG+fWSCqecyd6WbwSkkXtMYQw2TPM+Y+xB/2rAEZ6bIbU2c+CHFWmtPv0NigaUswD
DNJYwRMreLM4DVBSHmhP2z960h+XxfQbG/roEvdmQx/zQ4UQMmj6nOiXpyKIOH0iR7TTVeCCxoai
WK5lIzcsFOcxXOwztxZDwaDYGZOdaqk/hyWfywjunBZ/Sa47uHJJK4Vm/GOgr57jfYOe+8kKHITT
/NM+vofBRdwe6h9t2TH7yubPWpWQtbsrbdVdVZgv3oTM2HZGooNfAwzLbu6LrYhxT9YNkvLGnvZV
yOGz1T8mtjnchtFdF5pNvTTH0MfySmnsrUnXXek0C87JzJF0WNf1kxe2ULT84j0Kxh2bFkX+4BNZ
U7v7vBTvNYbUrYXTfA1H8VMhFr3vickuqaZXVWBjIxiJX3TIYbGgK6/7NHXWhhjJ4zii+RXJvDLL
8iLz7Bx2PGRVBMYOONxDHTPyrG4aORNnzwVRlOD9y+QlrYO3xPbvaTwPTyaR1W7xAFbrVl19ZjHM
hrmlVH/HsjKvwd/INSGK+kHqZYAklO2DsLNPfYl1NPaevaK50SOYgY0RgWSzCc9jUQlWIDLnTWx/
HbN0YqzqgeWJdnEPN8ZaiPVVaQt5j/Yv0CF5/vklI4T0n3/qJmAcYVRxck0ORMXAk+Euc4bMPUlL
HGVTes+Uaju4OkcrNt01eEZEVdw7Eos5Rwqa6uMzEWcFZ+mlufu/olL9/86YJSQC1P9ey/oRlxV8
j2+fy/xz+e1Xe9bPH/ynphXlKsLUQNkKaqFSmKH+pWn1/qG1jSGK/y5JS0Cd+i9Nq/iHlEJ4ALu1
5ykgY/9H0+r8w4WNo/FToYL9+Vf/hjtLeljAfpO0CgelnfJ9gYZI3V5E/fUzM70IM5fzvzg2oxCK
yQkaGlToAbKTj207+2CkRMPGn5BvYiwModqeTq6ZrCuAHubgS/Jt4Gl7WHrJgNoZmi8L739vHGag
snTyHQMoQc+kL/FkEAflruM2i/utT+IYwvBQgRBpwIBJpH0RCJXCAAUFbDMxVuBwvSpLYj2nZaSp
hAuM+mQDonahdGckqn2sIzKBV1kFaIfc/HOQJZ/xA3+Hgv5OMN4ZW8cWpMs5MPqa+f6ugaTRltWD
65GBlSXfWXBoMka3ooDMAfwstWbpts7p2L9Odfpi50RlxiRejQTVdaW7DiGaGIotRhkfcM0dicm6
DnN0V7UBHIba+lTU9F/jyPnkONXFh6K+Rt171fzXdTo6H7WGQ003wFXtsPG9bj/3Hc9u2NB/qpkW
j689V49tbRfQmJaYioX0kLqn6qko64uzDE9WKg5owe5FnlxYPt8ABD+Vujv7otpNrdkJmrvhiEKk
J8YasJXVz5eFCM8UaDXtQZdeOkaWHsYMTE6BAWKwj4Q0fc/Qx/Z59ujNHVCLr4n7WftvcUySaaaP
OXGi/tgf/MDeI8g5ZqPNUSs9LAV+Gi/b2JX/zO2/ckf5Mg2MJNLscQqD3VKi10iaox0nd3iniVpV
NhKUWn6Ztc92jIAwDRm/DQYxCJ6wWW4STA+kfm5lP+xCL9lXqfs6TTFmfdh2vpvhoCewvBk34AWP
faZouRdvOs2fyCt6SdL+iOP3Sz2Dt7VTBpL13tPTEdTiSWb5RpTWZ9R9bwbFR5iIxynhGNYTdwba
MGHU1Hr9BwzvG6SAe3rR96qwdiDe9qOMjreoXLxrLXi03rl0Q3LqKbXpuAd0/NMs3RDyypwVYV3c
2a92fTMNBcGy6miw4iNK3sEHEM7nohoOH3OBLEZ1zknq+FSPYYjTTX4F24mDZjjF1kJf24oeVZDQ
5RfysEjrXbn2SzON56gyV8tiHmZPbbDyB6YC2a1/y3HnTdr5bqjt86zll56wtrXtVzsoSrBAvIMj
Cfga+uk7G89dMaindqFAlMX7DLcVc/lLavB1oWN/R661AzF1rx2XWk19KuB4reIheO/96RjRCNU2
atxYVBc6Pqe2b0FpVez02Q8kbd8aB68VyWg4GlX0qWFDnVBCwbBFD7goIg9kRWOzoD3XlFvaevkq
kdB4i9H95oYVosj2s6jmsxMmj2o0EGaD6YWeNvS9qOPEAjGDHs1D77kcR+nKl8APVqWmZpDSvC4l
ZJulPDb4sZe65LnIH1wGkuspzMHL10SNO4VhnhoWLno+QJ6sDNF9ZdvvudZYPfLnIfIOSDWZWWD6
PzbhbB5a5pKXurEecYXbQHWX4Mg0864iXQM9c/IxrvE3tsPUXpCR2CAhMyZAiwjv3Miqd70Ao4Fo
Ia4eiy4ZHjKQQJtoLEH46epgdQVomnA5yMZ6S2hnc8v0/rlUAy50w3g3hQMYFihURQQ7YqaOFt10
X+mi4ZRFe0F3pACTDcqKiI4zQ7S45lDFIXNO3wM/u7aBZN21uve841/y6EkymSTekSd5WiHzTtet
8at32EP3aKvrlZN1OCLj7Luaq6vfDZjdfE7jofSRXDKyFspG1JJc6a/VK9LeXoYl8K9gjwuEHu7X
JavRJlvToVJ9c8sfuqOEewxc9TCYFOkmiud9o5L3FOrOuhjwUppqOba98xoDHGUgFMoLlCSMnaK6
K4voVTneA43ma8cpb+1W+hTEHXlrYS93eVB8dTr7bgyGveXMn5GorL2IPFWG9OOqzxqDFEX8INvR
hRpXvFXzsqmS9C33LWfFHOstXdxv9DSeVSle9dQ8dq51QFT7FcD0p9Hxd/ESfIk6CGamHM6qQ4++
prgsMKD5E49KIa4jqlTawZm78qBc24aW1KzoC/oyffaclEPXaJL1kLd3M78UGcLy3kAk2eKSCOj9
wKIe9QiOlmjljzwL14j+y7YnPwcOAz+oPBVdmp5OeVuqGIaU49Hg0uUP9NZqN+Q5fDY9LutQRvzF
WE1XP57ebHopM3ODVZ7bP+piHIA4thxPwAMhE68sIhODFKKi12S8PfkcQJndz/EcsMyD8GHA+tmK
kBFBbOw3VmE+cgHvuk5sVVw/ZWQ1ezDxN24wnHBdIJuthn2T4nLkfAldBBEpMW00p+fJ+izCKNma
xHvyjBm4j4t9zwc8pOFJKMIuw3a5ZGPxIagLJEIMtuABzpN8yYm55mxKx9Y2Nw1XzgPGQ7idU6Bt
JePjDURpZLtLw34lpv4OxxHSSNTNtyYqtMCeqMck+WochysEDmcnjfjR6fnEmAA7pnHr+3mKsbFV
1lPbLEChb2db6p/Uu8RKV9C9Y/nNb3P9cZIkhozouGhdTN5r34AH6mT4FgvYO/UyS7R5Lg9iAVzF
Iqh7vN12psSRWsH7yxKNV3hwUB3Zj0b4F39mfUwL+20mn/T079fo/7MC/L9GLPw/yEUQPiiB/778
Pn0vfnOS3f7/f1bd0vuHdH3X1hTKEkGIE/zvqhuPGTQiiAcSH5dk8aHE/08nmRP8w7aFy49QVrOR
+ZTq/+kkc/gpggllgAdN+l7w7zERnJtP7BcfmQtxIZACBajLEmZjaPtj0a0Dd3ZLH5+YP2NJsSqa
oops771lOck1Spp1nII7npCAeyGLek2jffvLpUIROEdV+SuWwfkz2sMOfIHLjomNI+FA/PElhC3i
xp8vQbfJYTB4vJyI+twMKntyHWA0YCtXCPK6U5IzjUazfDcpRIbIvaq9KEtrm4b6GCAo4qigDn/9
6rDs/en6/Pri+CB+PZQAjzbTkGJKD0owbpjb8lOg4DmTo1tu6pSK0VKyf1yC8f6vf7Hz23GIT4a7
zpUu1irPYe3jvvn1N0cinCIvSNGSDMB1xI2o6CdDtvepHhkMjcRiMMOspvnuJ1Qp0d9mSyYfywJs
+diidf3r13NzPP52JWi1YWtE5WULwYTnj68nNK2Oi2Gk0syMIRoNTjWV11qWRbz2LNGxh8DiWWhE
ZGZprsxDmxNujc1s7B8yqc3H3KSr1iZfBHSl2MR8yOt+6PeL8OJtLBGBN5xZj4WyMjJvUyAvynUf
vNy7/PUbcf5IAeGHuLAQ7lyXyxu4mCj/+EYcVeuBdnpArWa/jLpMt3WWDEfW32In5iE6BE6LzqT1
+2N66+5NRFQUvrf6m5fxm4Pzny/Dx1vq3IAoUv725CFgjAbNaHhFS+dMXK/7IEJ7nRYdqAQXTaMr
12oCIxxmqDNaontgO63LyMk2//4LYZWRLEO+63p8un+8HrnfjIVfAHzqap/GTZ1dlxDNXlrH7c4K
svBKz/HS5/PHhXbpCrTxvB/TCLESh97nv34t4s/LkSelo1jXfOnRA/jtovRWZ6OGBuKeCZ55s9DX
02iK6mky96WiGxuMw8cyadxd2VpEEi2pvSsb53vmorBolxssf3KICWoi2CA+QVCG3EKsIr77hUoc
IvDfPBW3NsxvT4VHvwIPnytYSin6/3jx+toHgN8xCe1S+BkRy9yZafH9uCCq98w4Xag43mrsJWdP
ivo8PATdMr0sxjrKoLYeowlBdZ9MxUOd+MFeig7FSIGcavCGJxmL9n6OQS5QUmwSjEJ7IsgUg3QH
e9OS6wc8gXdDOuGu9xB014Gur9OCHaBucHpWgVHnqesuMzj6CyErC+adwtnWDBR39jJ+p8OrLm2B
9gog1Cr1+nwfC40LSwwnI8WDR6rxwVByazN+X6awPHExYQlniUWjMyeroB995mEm/5ur6v3pqjq3
zUBxM9J0Yqf7/TbI8TahffExMfGR3/rmHgLpXZlR4dAjHmDy1zkNXhr+jNGsCxKvi90IRU0X6Usp
4tcyECfbKyTuGuWvdGtDFSicdCXCAYLrfGcIq9gn6aKOqJTQJ9tnnEzWj859CZ0Bmgaky108Wx+Q
Xb73gwUHT6dnWxRIvOIJITTJdkO3nIQs2uMCwDb5JhtdvcqpIQDLioC8MeI5eaO51Gn74a+fEue2
6fxh03ZcB164JzSlA8Ck29LyS6eM+ZJAaQWBB9UsgeldSybGbfZRYoIj78x9mZvla9Ciy/GrhIuI
FhfdgYeZzKhHVAYKoaHvHv/6Vd3oTr+/KuH57OCOL9jR/d82iFoAYBlGSMUDfp97NYDOiLAD9XUZ
omzmkDEVCb2T+h2FmP25GdA1JmSpEwEcXVE7vWs1l6fB4YaW2Z2lZ73O8OSuDX9cJ2octrYF9tOy
G31RXoro3LbPI9BsXc/qXozDeyRnhu03pHMQJtA1S8WkH/Th1kpirkuzPJqxeS2YhkagfwLZnP/6
CtyKvF+vAHwy+pa+7UOZopcKBuuPnwuW/Go0gcumiGSPYj7fuxnmrJRY2Xb8qfmwvw1WH5xzK98D
YEsOIxaZRMXnmAbQMvtnN+Uot0r6nucxdaFHGW96qGYRX8OM6F8aXNfOqGhb+TRTVILKynE7gZ2h
vouL8D4sifsmRWXz8+dmr/zkFB4wotb+5JfJQ5cmzlmMznfmHM5+7EV8TFVMWWO3HySTs40jyoDh
3MI0kzPwqekY1pduex6GNkMOu6B59GAFGwCQSxo9mcIbTjm3wqr25unB5LQYWlP352IuceqV9qGO
6E8NMtc74Ktvf325/7yROy4cBLYLhWJA+8Fvj4Hdlo3pJ7KggrT4lgJfP4WmwFybaOCISegfiiTw
7hO/FPuRud6+G8FyF0hbDn/zQv78PLIFsFZRFFEaKfFbkZhwO9586dz58dmePAR/IV1RGfSXeUAb
mZAjdkwgOK6ZLNKAtLODH7s/FjnLFwmtAW+t+JsV9Pdq7XYrBmjkpePfmGfB77diAkDRs5yqI/0s
LtZDJT4XbCDrkDTnh6FPi1vP0d5j21GAdDV0qy7BCNDehpmO9M5JENw1JNTuHdR9x4ECZoUMLl13
SNhQKtfATEeGhU3Rqr2ZgJIVS7SZs0dkKpB7/vryCs+7rfd/XPAUax3yKAgMXOGf+8UvC14o88Fu
cGEBdvLLR43TNKnb+QixcDlNjDzWsEAhruYKeyJx8XujmnqfoDvdzK1b7HFCcgOq4U3GjXslO87f
uUQHKNq/ubeurV49cXygk2FV9521KOKbOuuSjBDh+ht6J+/v8qU+FOmAGi2mAxcPdK2C/lElMt3O
VVY/IVhfzbPuYSJWRK3dbO9Lah1mE5T0jX2xoa/UbRzg8ElY02PEI6JVPK1gZsiNxiNxoTve3mnJ
Hi9DJDDx6L8to/c0e336IxWbOv48t57+6rdJwvrSYA+X1rU3cfkyi5ZedRmeMivD1zL7J24z+i4p
gc6FXTXXABXDmgKQFDQLKt3t/fbAnj33CACF+ILMC1dJMc9rOh7E6jRue23Um2iGaBcZuNBoqgh5
bAZUsPUtGDiAwUeQ1Epqb91aTnxvDEGnNX6tjXTbFPHlvanz731MVJW34KD1HfsDSyNjiemJgLDh
LYZnmXvJXTRhmar8LD8iEv1Qj4ivaXJnmEWc5xBJTCA2niiaa+wx1g4QvG2aOoQHBrL+lDKyoX1R
vvjA3bej8+KEXvpAM7c5EIierKLeocHfxsSdJ/iF3WDBXM6oZOW28hsafjLMWFdWzaC/1OHkncNq
4w4KdesMzSp1LAQ5RY7gH0Jvx2sPfVozNYKuTUVfcSi/VnpqIXuUWy8fYfakptpVRK095sGcgO1E
zp3Gw54Aa7Spbl19ICYRMQxhCCc7cI/IEIsHdktEw5ONnGbAS7CgEIdwAR4lsUfGOn70vUsbi9AR
nHqziIanIqn7p7TtAxBwOMqqGOPcLWViqrzmDjG/8JLrzy9AygtGLMG3iibbml4mvfGw9bfkWTw0
jhd9N4CbFU8i4VBteX9TldNoa9/JH/lApNjKhRD2ISud5BJz8sZLYq06R8XvuVW8ApVM8Uh1AbfP
MXCZ2XO26E+jHZYXhcRlV7uyxDum33UBvMDm5770CCHH7mIFkl7uCJkgG7yvYoqrs7K85qJvSt66
Ti6GtvvGirJbhMbRTTvvmNrZtLJHobeLj3Y7gI79qFmFwlAHjOJbiUrK9iAtWRAb4vFMi0WtfRvT
+cKo+qTE8mhx4jxDcjhJu/F3bYchL7J9Jt+RpS+mgZ881OZMgixIrY7ACq9y+tPAoeGYliOGFSIJ
IlKMkHRhPmeVaLfFiPTKB7mymyenXmkTW7x/XHR6jLAxTP6WhjeKitsrc7NbgzRr4H11RpxQoT21
yiCCtmyk+ZFO77yJaLCGvmAg0C0g8wNz02sJRvGb6HhK8T8vK2VjzE2W2y+K9Y7M2uCMbXUkPZ4m
abfoT6OX0Dh2EjTMipxgNZHyo24vAECquxJRPm5xrCOrGUlfMqUer0FT04WETDEnvXiKzeOS+B9T
2EEX7pDkGZFLdXSaQ2M03DBM7i8kkXXnNCmv4dS92nG9fFXSvKOljl6zZT06YfUwsji3nTU9UaJ3
9PELMk7KyL0GteELR1g7Xm7qmoipBcG214Yq+5obZlDQnR9gyCLA6HWLxhz1JfK8GUL/IO5+frHd
CvN/ivvViYlKI2YGMR0HKu70ZVGHgKHqZar7uxp3zKpJWCMTz46fM1WBFUk5XilvvVQA4IohPWUe
+drS/V7LtD1lNDa2qE2LdyScW0jf+otAW7wmB6G+pKo5dHMoDqJvzJnn3D5mmHaPo3hMVB9fTJh3
eH2n4Al7P/C63qWfUQ5fIC4cdPCsGzP8SPXByy2cE8sQ7g3qxX3n8Hv9Jn7I0y549mPmLXLRlzpr
vjRkijxGDn1dHo2prIMtbYmOxY4s0CCnwhPfiwEfMYI+2AhFNKP2b74I0g0uo82m10fwFArH+9CG
VsiUNHSB5RqMyxQil0WivqxLuZzTqQ/WZPQ81F2W3Cka8YzZp3zlI/c8EzmCM2xMWnrZeXUNvbk9
iMj/Rn7Mcp5ga6wCpnG7eQ7Upvft/EkEyZZ9FlVR7pFSUev0OofhdRyy6epYGb1vHoOSW24V4tDf
YerccvSTZ5QtYlXwOOKyw4hvx9Wz3dKLHBI9baWY9NoLfQhxZdzjfvF3DCluvBHnoW6rZVvdHr8S
LMi67Nuvs44+Lfngrprx3Craz3gCK/1c16TxTLd1ZMSmizb0WU+Z3JTGOug+RLedfAbrsxyZzU7r
tNSP2k3nLXEk9nO23Pe2h2ivrtKdrzNYeAgldkSYog8a8/QldhvEBdmmt6U6Su50sJDw1acYk1VB
B579jGo5GlOUaEO5rNlcWBsnqBC1u/S7ViTtk069A6meje+W33KZfsIztxbcBE+tCzTLFvpj2iYA
sz3nK0vW98gwlJ5Ck+21WT5C0g13qkz0LrRueroGaF6fhy+dZb8U4XMjU0UwQhJcuuA25kTTWPlt
vXcTPNkIzFBQyL7aVJ6Ne3IRRza1aMODQOUI9mVVl22IyHAqWZRl8aPv22A/ICxQeqgOsrMCDJJg
Ay2nFi8NadaW9C59VLwkDaf3gUy2Ld647MAeM21tUkCZonTmPgucblNboNmr3how+KXmo4qDT43o
mlWDD+dO2uBmCzzwK8wpaoU2nm18HhnKx6ogQDwL10vAfHQcwAGAKT947pBsbfgVrDi4RWCYrYr6
O7e43LfJHB88lTZYSNtsk2fW1sTu/IaCwyeSqDTXRrYQzkXzVNjBkWia4tEjjmifOTw+gT9tqhiA
R5pVCM4X0e6zjNEd8LT0AAJfPERqk5De+RLBXO/mnByp7ODVUX1fDXgtoRjEDKWmaF3TDXxPDfbA
sTOHjtrt8HN9skbKEwSqt1YjobI4uO2nn18UeR7kgfvrjpJ17ZDHIjCbyHit4IxvfwJNUAB6G8fy
Pow5N4ZoMTYtPct2A26JyRyE72B6hnc2Pes43jOqQmdIkmG2JJqiqtVg6ceVycCpcJKE2DlmxbEN
I5Blt76II0e8bvAi48WD2DUxVCICRW9M3l5t1q9HdMuPVS8a7PPszUL1yxP5RhCFc3zlHRbYq3Rx
oS6onncFXawTieUa8W55tgAI3PsZtmt7Ssx77uITtMd2Iygedp7VJ6/NbEGYqx2IAFPEyLcT+nE+
MYpwj6FCqw4agoO+/hRF9fBMnIjaogaI98NCDkzAp9CFw1O/RO6bEy+PuNbmrVzKYU3zxHo2ua4w
Bs7iCMT91bJAK6QJuA3WoVXtAE7uPCX3XuVfU2uZjrmQ9tWZBm/v9943x3LV1b19GRkK7GtbvWXp
IUT5frZkhBQcrsC0UOCsHMqTbStJpy0XjKtDoxXbu7HuMdzEoERscq3BoCR1PNxn//qCVnzeOAig
6FeCPWrS+1++5GG/Tyv4HsYezGrq7HA39017LTunvcY4KVw+Ft/yX2Fl6bPTtdkZ+cinuc3Fw+0P
eiYPvayz/ib3jF+sMqyPKJY5Iy6BRcXo+mw29XyGAMEKqTwAFtytmFky78J8v41t99G/IT4goOjt
ZGTwSFfpA+6qcbukGZTVaSx4u3FZAaCmlRYqHwx0LqhBMEFyeyf+JxMSJuty9nT69I1YL3ExqZDH
MHH2RJ0AtDaw7qvkG7H28YdwM3c7IjJWmZn7y5DjjeBCJq8oplfUXO1d74KoGPBbPpl5ReMseeLi
axg8tt5zE9UP2GjWbNTZ3c/vJhsmhMLFykfm45etOFB0mNLgAKGf2LCGDAeNQUO7n9N6Ql7gwnKy
QmO2E24ct2+LY9bl8rldBKuNTgzKdD2fC0VxYkdcHulEzz5Zi5duKn9oKadT0s7zo90XW9VL767v
6uUR9xSUZK+eaBcG2zJY/GpNvT6s/S5yN6Ue7rs8Ku6tVnIuxyR8jH21L5En3TeTTQSQa/vkfFo0
cEGJdioo70Pu4N6X/RV+znCtg1mch6aHhFAl8FW68rAQ5HBpjHNdBDb4Zmic60RMjTvurMm1d4ic
FalgyHqDAJYtrcz0jLkgBFolPxTk9o3AiLZRRGhSBVdqzcqZInKgFz8QCUJDIPlc93Z113gwLcrO
PFDknRDJy3sKZZDkXsjULPhKqWe/cqDapL4Mb1k/6VnnGimRQ5NhmhcQcgsqBtXIYONZVXmYGNas
C6eON5SP0cUZpFg1xltOTUL5VygqN/xNxYVFApD0guu+YXNCnNuY53KR/srqZfXForgXTq92blXB
V0xCWEQTOHRui5UXhdHHufpeDSPsEoXaIeyt6oFSzcVKkyKPwoa4GbySEGV7zsmV9ZfnXDjWfezV
+7n4YQ96eDDu6D+KqpuPXQINIM1yHCFhvhosD9iV7hAhGvoGhsjFR0iA83HRS7NaJqqAAYne7W2P
zxkYSjXwL5tb9ujk+Xc/DzwxreeTldSHyXdxKUXd0UWOzMbJ2Q8GxE4FnXzMfemeayd905ZdHYqK
fs9CZvTRaxqKOhRDVx0WPCJ+W2wDU+OZtQhdN0lRPDWmCh+s6buN7OcFm6H/EnTnKMJN/PMbogWf
bIard44T+y8tTdCVqP359PNb1YmADPM53f/8tv8P6s5suVWmzdK30jdABUMynWoebHmSxxNi296b
eYZM4OrrAddf+6uK7ujuiD7pE4VlYYwkIDPfd61nGVgq0ilokeSxH0e3+3NStnK17KlyHe/O87Mb
mkDOdfmDhi+MtuDPE7MLLkTA0fdYjsSlMTGlbXj+OYy+NDbcpPv98nT5yQ4TY7Ps7Ge7+S9C4pBP
U2YqigcNAfQUy/HTmjeqIMJ19FM8GhJ60kjjBnc2xWOMQh/o+gGUNniUet8jSLe6yY1Mu1rVqF07
El3TqFYPy6+GQPtVpXK6XZ5RR4nWwE+K0/LU1YhI00LR7JenZBZF+8Yko3R5GnuGw90Dyrw977c3
i/SWi+nP8qLu5dp9PKaH5bXlVwQvU/XAmjMfyjBbQjAa3f9sXVGTHV3cpMtTN6ItgiyqOS5Pc4mr
SmV4Rpad1T6DfhuVcrO8WiW4FBhJcbPPh4ERLrs4+fi6vFkYi+ljZncbickGgFmSUPuoIQ3OxxDg
k8TbWtwtzxzWP8xcgolAOvaDxJDOkEWmyPJqSsdyF8edtl1exX/EC6YIuJjZk9kOeAtKvf85BhZB
xZ1V9z9vzgYQ8BSNGM3n/f5sP6qNqpHPLr+KNfNV74iaX16LdHjfnJWIGZf3k+EDr2Uufr4Dt9Gx
zlgEQC2v9gUZY3x/8uc4MuBEN0aZoN2b/zYMpuaeGvnPt5nXgX51WXqZuMswzVvbMjXN278PWs7a
NsCLzawVOOx/vrj8fnk6WEl1mAi5jOZl8N/fLy8uTyG2mWsvgM451I4LV37e599dBVpxU/fSOS6/
X/by98VhiI1T0JrgLv91XN680v77tAXAivckKNdy2fvfHSz7I1UWcV1Tjz97+Mc2mZU0SIvXy67+
HlOqMNavqE+QQSC8fPX3P/3dxvG7GnMB9Um9heXuDBffN/MbDd8C68m+y2+85SFLMD0tL0Vhyuuo
gNcJbej1322Wn5aHZZNl479Pl5+IGbk4WKAPyxbLr/77vwM2yX+yrEQcm352RP7XQ/i7638cYuLU
1ibOM4KpluP+n/3rv8e+7FKM0S8zjrXdP97e330vm/z91xLh+3ny75ff/N3qH0fwj3eh6ozVFQ49
/KPzsf/95H62N7yh34ZpItZGW34zWVO3ATlfz23FHDOOqcdFQZc/54OAeVvqyArmV0tmS5soSKHN
zE87uDO7MMPpuGycTqxQ6nlS7jdF8ezAYjrCZSzXy8YIrZObOscluLxqdoa8lJ3+svxposbkQYu7
w/LaWGbBk5TPy98tD8PEJC4t5dPyTKXZCaKicf+zp0m+C+hAl2VPnY+d02gTcf7ZlcW4hehP/483
0ALGI6KSlKP5DZBPo22brCeHY37KEKzv894xft5AbYzyqAXc05ZXZeyjV5nL9bmsbwdHtdegRMzS
En7+EA1WcTCn1jsUraPfW0PTztrw8nNgba5Rt/xtj9rvrALjopTBXN5sxnNhZc0tWsFgQ1HDeQ0q
62HZVLTNCR/R9O5QeyBCdTSIOC26kzFl/k4GuY3edyB+MRnK33F/Kns7/3YgkcID6dJHn4n83qGv
cMxtld77IiL8r6/HX8bobJb9GzL4VYVZ+EJwt9hmZhXehG3i3ThWRHW6B0WBM+y67J5i5AHpcPnh
z9b0iFbsHWSkkCxxwpsaoGJPJRNCCHK8w+ArmedqU9U9EKpoHdLchrav52m5bsf2jlmKuG2rKXyK
M987BF4Q4RDskxIfvH1fpoK6T6WFT5BD4mNKLYgIBTamoxA9eUFBEutY3+Zk6T42+q2r8TU7Q1a8
YcLXKVEgPUC9k7/VWv8wCqZSjaFbD27pPyy/dkQbElytzO3yVIW0futGRZfQM7VnaQnq/fy1afUu
UD+stKVT2MyFlRVcsftP8LOP7tgGDz6jHJwM/AaEW5+hGKrXIUj6necX3hHYgXjQIiYvBYigL1FT
og1983XwnBo7IzbCLBymh5Ac0599YLY9mkbhv+qVXewYZNJThtH7IdYFsQzzPjK6G22IaHPwK2+b
tlBGNv2QBxjX2z9wDeBsARDBtltlBt0bm9CKHH86Subi3k4qmF7/+cDA0p1NWVIBW36psZz5jx+p
HJbHkhm0OeUZqZLdjBJQN6D9yCgYqnp+dNqZ/xION1PZDYe+ay7LNssDi23SCOeHZTMzpzO8cXXr
JZ+Sab/81fLCz67+Pl/+JAHMtosc0kX++f/+7rJrgVpZOZlIALF0vJRPehFWT1WBdY6lyav0dILt
CrwOvptEr7ZONFKR+RFC7ip8BZI1EPVreYfWdM+pMboTFDhtWpc64YRBRE3P6oAMzM8GlaRHvSgw
qROGRy5MEmHJMf17ROvBHRqRP7ZRpzHh1O4ltmgShIChV/FcIVgeiGdcOZqsHrtOUuXP/HjXiKo+
jW5HYFATwYFMPSX3eSf8lXSpNkLQxpMdTfY6cmiYJTUZ5lnU+ucG7wtDsbrRlEDhNeHIMDJHf08a
q0e0hCw6yZgJz+BWguXcU2yqYGNwUa1NNHci1w7wil+ztFYbP5HBCwKcm9zrnE/lJIcyLy5g/tpP
yhwHSS/zRIyYgnZZI1oEQh0D5BxfdfCMI87bYwWhpsxKte7grZjNcK36loQ7qUFBT0gHCs5ChvHO
GUW3muwA0oQk3LPo8RtLB/V5Nydy608JjkWaaZhvUptsvTR6KbqMMMloIkHIoT4tBy48t9TelGS9
6OdWeOQOhvCO9flcyJp9iwpldGMf3cIL12ZPRajXT+lQeStoHoCvC1iaEChh0+FEhstXX5Wd6oci
1cu9jS5OGvmtFrC7uI/CA+7wL2/s30IRNA8Wi6YtN77fHRNJvNFRfu9OA0D8xtFIBND7PfSdONS4
X+n4Rlv5nuFG2lgj4Z1pnblHs+p+NxGL8aqXx6E8STdL9/mAQWWq6Q3bBdkBKH9hYzQQ7JBwQnVt
fASN3beK5C5Cxw0BKsC1Ynz0YMqfrKH6PZbyvjVF+BjqGSGmYrwPpvjZt7Xflp93u3z0Lznv89DQ
IFxbyqw3z3o8aGvDY5lB7e/ZsvNdho5y5Xj5cw8K3xowo7fUsyM+UW+EgagX/tG1NhQv4jfLxkcr
bv1IC6CaWdTJFWwjxe2ohhWdpNybkvFJ8LWn1GQ1UV6pEBAyOliEG7p8Cx7xxo4OiqF+MmxcakOu
TsQmsKK0hhQsroePKdMPVGouqk/gLJvJyYzw3Ym4vzWSzgMMyMoipEioB06zN7wLNW4b0A1BKtQ7
N/iQBm7lcByAI/SQPSG2M3fHG9ZtyUKcEQces8QqoG6l2YhrnCDcpFNCDKv7RxgzNhPnUYVEeeKS
OwjtIxPiYQQbzYBP8zrBO93J9qZyu3ezOYwpo8RozXQD3qcliLz2yuDVDOv3lDMNiixYAM2o36dq
DpWRzm8pDKrn//lA//A5qhwML6G2Q/cNbzRP3toenDIx6fuxsin1mRkhszZk+IS+E514nIbtNG6S
HhFezB0nhT+9atvgSVjARMOIKTWVXvhjdXOgoA/LQ+A9zKx0j74O9qpwNJaMBHwVMjw1inJViBZv
DRoQkJZ6Me4GTRyDzNaYTkfb0TP2gmUsuwNNDp93hWrFWEcuJkA4XPRhcOuuax13sNvqGPshWYq4
2hr5xYpH/5CF3tZMmfLFzUUWc+qUrn/bdfg4eN5nAe8IjBkfVYWDrik8ADLqamvGQ0Ac8BrOkKPT
FRBXJtBP2FU6rvfK26U6bDFzZrIJHUQf7dwoSg4t8sVVD2lg1degoKzSPeiGd7ClS+13BAmVOA81
o+2KqW+1DQT5UvAEbeUG+yLzsHfZEN3asXqrdfHbz9+k3ez13LlkYmQhhU2UzlfwznnZnln2nex8
OncW8yOujV08QSEDsIkulPoT+jjSK+vwpm3Uu3KLs9mY/QH221tQVPKU692fDLrzQAFjFRmgw7A2
7rFsfzUWJyV6mxy3+3csi/bQl+G3E7OZq/m3pL5fhrz2tiLQCAA0Oe1Ni0gA0e+bgRSjtILQNzVk
K7Su0nZVof8uhvGZKxF/tavjhQoL99gp6vRpzLUb16Sd2sFkg4Ev53gWMHmyUH+kCQgysy6myY96
eNtm0zEJy+nQT+6bBCBg6YT/Yku8DDLFsd9/5aH5HmfJuAqs4ndejMmt26fRtveG36Z3iOv4V6hp
jzGUi4yONJPTdNsa3XDNSYKPu9zf9/TEbW1IjtzQr21DWFyWRDUEogzyVz5ZN71lfjuWrc6mV7bP
TcO0zEmczynUvZVWV+e0cDk1C4VXhsjKc/BpWWeUcuZtMo6gVfIWElgEeamDlHfV6HQEaR5fgiG/
GKXpULee+4S9PTIo/AEaYWUXFKLx2YQdrk1WyPxTkcglUXA7uXnx0ojGpN0GjBhmcGvFdHNiQQ27
mm6rnKRbe0rUNmVqOwEjDJlGXNzUzNa26cA2qcsf7pnXDzUpzhBU+8jqVnrqvTWCJmPpiz9eUO3J
A7e2MaC9sxcJ7sldeTf6DK+Ir2/rsGyPVkjyhVZa9tnOn2ompK9bC3r+Ua/LjdMYcJf94SPC27eG
oWMdtAQ0g+mOyBVa7akygo1WZPa6FpQMJ9N9Vb6i49t1lzLNuifZkzJmOuOdFGZ3r00ja5GMaToR
nHSs9Iyg8AxY1CzXUzRJLjQoRVRmL0Xc+1vHT98bgRI/MslMS2RJEl+Oj5qWJnfMxLppVfZ7MhJr
x924At1FvA0/bNw4dvcIlj76sMtYIur61tSB6gqZjPd2QzpBHXviRBDtnLXZ74PaO+o+q6wuhFbQ
Q8E+Ckuu6f3G55hokiplGSeCCBeYmxPaxQByarE39xNxDI6HhK1QxANMQ7nRw5q5baHf9TFC5SaC
kmin4TOcuD+mSq5Y2+XKFipYDaK6c1OvvJu6lvIFOUdPJYTzHZ2JbVPK4KxjwtjWtVFvLD7yo5b1
49brupp5XbIXOixmLS++9FeLKdClxI+BEaIzUENAsQ6pdx+jmF61Wccj0XawfxIyGnI8obAmumi1
6C2QKGe3wIyzcNy5pj/eDVYf0Dhvg72X5X9c6d1R261ewTPXZAL6+ZpcNBRKo5siZKpwHk7cRMUw
0bbmXuL36H0nN7+pqB9vhsHU1h2ygDMpD+9V+ntosmEr069WH6YvIfIzeOWdJgvj3eug5KbGjfJq
46r8Wt2mEsm0dRa1Hz01jbbSCLU/l0Jam9YKGeXtzD9Yk/moyTh9RL0TQUVLg11oD8UdHiVinflG
zjW6G4Lb3I5euuVdy75bQSKfTpNwvyepipswqUIkYvOUok2+sl56UImme5Ah28QzDQIdMYwQrUCL
pAtuGnDqTMtI3zR6K3xNBfPKCrkHm01MTibC0uLA0ve9PfSHBqI41kOfwuRX0+Tp2ZBK8ClLqgeB
nu+Nehw3LpiD41TEycbWwpr+MvC8USlaLSMW9FG7UUJrL6F7K9q2eiwd7OoNzKPQtsMdZQT8IKVz
H1WgRkc6GMc0JLE1z4x23xppuFZ+7PN/0m5nkI97GkUILNq7WMmQX9N5+SHy+E4hnN5mXUxSZpI2
UCNB2DZlp3YU40lrDxjsQw3MX4/qZdeoRN5LWKonq0Z0ZLdPDTOXDxqUzsazJUHknrxOMoqOXVM+
+L0aL5iiuCmh4TtERrLOg8S5k0OHjbpvn0bS8tJaVreWob1oeWmdpoFAzAF/2CqezOamUCRukjtQ
hD4R3qZPKmZYECtlKHUc5uBlrNPWSTBuxyl9yyQ1aQPhWd1qmNG3ecUlg5zuqx70+BDKfi7MN+CB
VBJvyVY/KW8CIunYh9ayv6baHA5A1dtHZIT4bWS+Foo+UuscpybVnjoQhlvbt28ROZHePaJImJwM
27s+fZHvo9MZpfmSu/jom7jtSUDi3CUPMS1E/7Q8OA4QyXRXGT7ZAHndnrKOG6+jmTdGW11kKcwD
FJgA8daq7ZWF+SG679Bwr1InvUN5ZFJSRkcOC6zG6s0DlAhWkspCgMAr636cF9ZWbzqn3Eo3eW80
u2wkJHusyMhUWlltEXLzeVnWQ5LQFFqNWmash3WZu/aBdQdw4ngXp8NeDsB2uvlhTHNrHadeuG1y
O3ionbvBTHGIihRS5Gj0z4FdQ8lj7rS10SwmtRWSMCWAkWal/ty45WOX5NsxnowXyUhYN6BeYHtF
+zY3zeflaYgkkHlIOqwdTYTvzISAWdTPLDrsW7zHzn1BZIeusTIDpReei1SWV03L8p20/YBaxUuh
mvAblzepF7u6hJ5Qtu0bXgx4NX57kISuDX7EMrIx7rvSju6IYEpsWukx5dGLGttoZeAS3muJ9SK1
7gs0ebzvaBrF1Dgx8352KuDjI001URnSiZEyaYcewEU1w+LScW+HAQgGVTFtY5nS2gKtHA7QyKtN
RBaIwFyz1zUG/taNCRVB1AKN2kcr0I/uZWjvAjya8/AJI92pPpMsgi0nBm2vAWlecS8jW5WkH0zg
2J8mEZx9mxkSBZUnJ/FcEtB68+j4VX5TNIid/DA2D9CxS6hkcD99MO672ii0tTswg+kq8jLaQTsO
aYxIJIN62lt9tW+yzIerVP7vVN+YP/+LUBrZtzNTJE1XxzgjDOe/KdGLsLaKDj3EehE5pkX3ktso
7TLhh7dmLsA7Mf5vl7flkTUwWiSsINcxLqZ4q+dqfj4QJOFPfXU2fYAj9AVvlwdSdWp3iiE/1tbN
GA8EUJnBXecBVVj+VRPU/gEdrgM5A20Yk1731sipCowRZQUDqv2jxDHUEsAyVuPwKVHiMm5Dro1H
a18ocL9lYesPqJV2qrJ/gZ4Y3ljFDLB+gzZK7rCCFIgUEqxP1G3VPUCYja9bHyDygqPfMzeMYyhk
WUjIVcXJjfEb8gXfsDwu6qdsvp7nDBIGszydndsxqsnJp8MOHF4E1m1bN+1d/mcy1qESb5CcZiJW
H+9tKyWuiZzORQuvCLhac1srAeQO12YUyVFKEe/MjIKfm3XDfVgx5whT/aMspfhV0nM34HRbECRb
842QI1TH4O87cp1NT1TvbYVfuxHxIwWEZqfgLs7aL/ek1ZDPSUlED45QHYHXsaf+sOp1ZgS9nXQf
MPpwXLLYaL+pLXvrKc/PtcOw1HWqWI8jsmtf77aJ70xb1fkmGsbus7Lz5FS05b6nInYDuO2cEuxT
Evx0IIIEetbAhKufMqL0YBivI+wfKA8+ZM69fLYCZBYdYy6PE1kI5iahJb1ycT6t8EdY1DWn+0L4
n7zBaiPGOqLjLu1t7TUm8688wNhovTDJ+01RqTlVZjHu6rZytgSmfMmYG7loU0JbMoWQBpkok7vs
jYt4eIxLay/1/Dq6tnprAWZwi5rZ4RHhEOhMzJBj0jjQamsW2Xj2KSYCo9iD5ri4eVo/hdIHx4WO
r73Peir5TdrslyPO0e3feEmybjiX5pJE8KDbMrmJNfuJSBx0o8DN15Gs8z1Mg+9l3lxnXbHpNLQZ
8nlgb7vFKBExbbZ8sHa2PQ3siWw5fehxsuIGKCGqxi1a0LC+oYHCbFenXNlEr00mxw+ZcL4Ew3hs
Bkecet2M38xam2VcN1rU9PdtHBi3kaltaYJckVNFT+4wIJoTiBWVhmFQNdmORUL1kO0zUk1XUeFa
z9yPv/RzMin+gWJ8t2bTRtq01ftIl+1cjH58GZDhx4X16GlWgeMKjCOxSdo2NvzsPLDATAkfOZuZ
9ivwNfnj6vh/nTf7fwYS+P8oldbFpfS/Jglss//x9CuTv77L5p8Ur/mPfnACIFP/jcvWNYiepdf/
EzL7k0yr+TpoAHzNtkP5+78BBcS/CRZuvGBYOpfibML/F1DA+rf5yjVmwpchcO793yTTGuZidvrr
1bFtW5iQCdCi2qZuexg4/6sJzhXUWK3JsXdUqa+dyD4xKTDBevU051Ki7lqPdmNRVzQv3UCJOBBw
gMIEZ5ILmYT5VZpk+Zy2hURlLgIO1tZPM3/fgqnNIqWDOa3bObSKYkMU0oRxCrRCKFVhdiEqa3KC
zTEqr2l0nJTDOjKJuXTwxMcG+iyHalOa2d+YytqVzqRgIIsGJa5/1bzgvXC+J/zNq7ZpyV2X7nV+
C1ZpfBXGHFhdrPMQjEqZnjyjZgP67Ajc3WMYgQGaCusP0vMGO68RfS6vmXX4PCgCv2kErsqAoHOA
sbveVj6CTjgLvUo29HFn3blcQz+DxYLZbpVUhFaVhNBl9OyAD6wSK592XcMxqv5EJtKv+bCg5FA7
Muwj9FpIJbW/dsBCDhGuqMK7mmX6mRjT7BqgLqqH1Xc/RR96MPncV1oUmMTP1SkLYSskAyiyuWPF
6SeMtHWIX2fVYoFfaQ2BZnX+4ThNgjc/+kTQz7u2kjuzltecD7/RWwza9vQVFAMVNbkmpN1DZi6a
69ypcRThj9zi4lWRJx8EJ/5ZflP78ZdWvhNUg3jAgoTFuZLjbQkn8wTCkKEpp0uvtWpNVMRlpE2+
osFv96610xKS2LqkRtLUzUBNh6ppkO6cSH/L/Tw7CP+xtAvwEJZcRT3alwaacJu62xq/OSqH4JsE
JXqjRbrVdVLMyi9O4GnV5OLqTf0bVKajmeUYdxL13KQKdVDyzug1rPPWIKHbV5+uz7+cNWPKixrY
tACSM6Tgoz88YrDQ17uOyu/F47MjVqZjTXkwak/bG5Y6Wpo5HLFSHQkYmc4BCXBUdOM5+86sCAZs
8suY84EFZLg009mMG5RgRC+sYy18VJT2lc1MNijbkz8HA+pt9ZnN5z3sKPDRsfAA3aG5dkkYShL3
TOllk/sYuya7C1d1DwuMuABaCKHLNRb6R4M1bZxUf/QEsFJWhqhjXPEu7XaktGy8kylMCi6j/NyX
qgEVSXFfttaTPhbHpvLRjCTE6GSTcW/rw303Rs2a78OAtOzDN0WzHLWsIOqZBO17D3Zb29ucS3Tt
qFeSjV4H/IazJP8hqb6ZRQx3EYlLdNz16Bv2RMHoNh1Zi70PRLGyxAoAxLV8HKiTDRE8DqP/lbsz
ZyzlFAZiBJibb5yosYALyJwaBN6ZCfU0KY/oBUIjUrdu8K4X6gGjYfTkGGqkdS1CDicEapcTauQP
trZvw1Bw9g8UFvz4JEFCnAtpHeO4xGEUxBFK8Ri9QYD1kQCHdS6Ha8GdaKj0N5r55cHzUMAGMv9W
saLY0paEcqOfiGaHjOrsFQAu4kPhKR2kPRcmBKnydkGIMQ2KQ1kjcrXsFPIeFpkoKd87Oea4Odrr
QF/6lNecDQjBm/kLsWPTfaIrTV8OEwXJXMOulk+ORDWsS/VKWtGHa+2rPrmLLSQsAMGJZSiL2RJU
vqM685MByVv27kPxwKi9ocmEz40kXKXlCK2GKaODCYWccF1zKHf0mEjn3E0RkkWSlGtyfhBOfcYh
kjJb4ybmJWjN/B7cm6yOIE2jVeAN3qquaQOLWODSqoaDRegeFYR8bcmAIlNk2fydf6BM7GwU0Ulb
L9DtlRjqB9Bj7qYzqJmY+bcuob8XRn3tKJNRr5yTLyTr6qB4xpJJecjrHrz4PtRn0RpgyU1Jdxla
3m/pzEF6tKIQbUrbuuC2ALpuij9aO/coQesJ1ce7lFJ51dLrNXL+u9esQoMqk3CLFycygxuHziod
wfi9LewPVjuAX+yhxgvbZ6CbwE1QSH2o6C9unKjw15Uv6RtkOnre2UlIWYlgi5Gp+xjRZjUZoXba
7xJflP4r5XBIAdZmTB8nEU2gKqK4bld+yQrVpK6bcY6GmDOHF1cX4UmN2d4o5+3MXq7p999Hdtxt
WhDbtMDC+wYNN4XaE7wvrEaOR02x7TZiDk2EYl8wn5fVnnZFqut3oxif6rr4ctRBIW8DEV8dNK9w
Th5RpXNA7CZT3XQRM9uu8cv2Mnkscw0/vbMbf1wzPcG+AnghxOAPLSQ8UxgrSMtgdk3AgIkdO1Pf
lfnYMUk92lGq33hRgrsiHZ+AVb4lRAFv3FxG+L2GHXV783EChE3ZmUq7gyz/MQ31nV5FHpw1MMdZ
dxl19QwGLoT4pu0GcPK0b6lVOJ3GZMBuj9LOsxd/CLYAv10GtBXWqycRIySIdRoN+Bva89inHz5Z
R4dGb/40YUX+K4O6nQ8ELZCBxsH4W5PlwqH2iLRH4i4RpewoEr1TSkGDtJaB/mRX2k7rjOKkBJUH
jZscnrU9vSdCuJ34BidMfGnL9H7Mk1s9DunD5dF753r1djLpWyvDOPVRjOdVe8D/Q5yE813pxAYs
k4RWoOohCxV9Jl4dohqxEQ7tKr7KrUhwC4sa9nGBpLfTUdrHtEAUXe2WGqpkXWYYNe4C6L3aRkT3
WOzuUqO52ED/1tKO5TYYrCeaYw13OXj6XMhYDcPjaEPJDAxo+030QUbthFhwJ6ltH3zCHifTx+Uc
RTeU5PcZGtrKZYUr1qX4GsC17LGZ6BTU8urRdOqK4dgxYGt0tPswvJbojJpdn7dYn5Eaz7Q1Srwh
wa6Ski6rvMbw36aGeNbqsWlrBuEh3mAXuC0CHOahoqQD1sB/tslbWUmGYhxKG0Iotp2U59qESWic
PL2ZVomLMyayyu5YBYpQhxCLhavRQJcmUge3FXjBQowTXv5udgPYTBxSG4iY6VpvguJABEW6H+x2
O4zxLutK9w/8AtK/OpgzbX1PNgNhtkwbN3EaJptmZo8QRKbfULE49MGzh8eGTGjur115qzCiHg0X
rTVuWLP3vhPydzAkc1exL0M1XkOWyWt6MsQ26H90wp/X3JlWdgGSLigi+y4fjAvJHkcutMe+Cgj4
kq8UbN+ngeijxH4clCLgQRbumrSlbyx9B43J2SZomHLYzW8vDs7L0rTPBoIohdjA2IwZB/Fk9Zgl
yNaiEyPGR1MKyNaYe2MGJxXnn74nubNbsdrXQmKErM+lG78iJK6ZcdCpDirvsSmz9dDw/knbEATF
hpr1IbLsq9HJ/ZWHwFTfhsd03QuI4dToVa90AzOpfR9F+TVBlStNJ1p7Md9BRIWRu21+UOI5hPy4
tnLCQowcE1vSmBADNXINYko95JDhS/F3VTfdpqH5209fZHkuwexXjonEX+PMT4W39dGFrQJXrRN4
mBtyBsJtYQIL0drsQlflJc8K3PnYt4iFfO3vqj5+dykh4Hf2nqYh+RReeqMCvKTZpQrHOyBs8TH6
sJ2G9bG863P3IqvSoxGQPlP+O2YTTXoNeQoOCHEgfoheUPDHDTo0bd0B81K9KlsMXy2411OeoXPr
HdzaBol/IUP1yQCQuAFafIOhlSgoEIBmRth7Wju/jCwizNqGMulkDzJXzTWw/GqvA+Jf2aTQ+fcA
kYITYXHziTPg2Y20vWzal6qNnNvBoqYOGF3fp9F7G7YAZYXENuKb6Qnk6Bm/6YMkKU2jjLoZ+I4p
UDDDqmL3mKXEDghWAVEC5b5l3eG3zKq4xshzk7cqUJASqDv5OZwP1nNcaAmle+u1zEkBZiNTxQlB
L+OXCHHoAA7b2BGrLC+cIfih/gn5i6+N9LtVho5BDRjfUtfDUtAQQxXY5Ii5GuJszbrWgebtPc8h
fZhAupye85aL5rm0zAJzVncRQTnf49EnJPQPKeK1K074diM6ct8s5dJAIYROVsR5xs5Jz+A2Ev77
WQZmg0JJ3kU46RloKWdqEougaHwmV5jrG3p684IrMcgbEZgCqNd519SHYGbUtoSgObsxi9/epWU6
hNp/o4/1ryF6WbZFIgRZd/4kZI030ih2sRZ/TkHzrkp1rqL4MwxZ1jnIitZu8Ji1LA+Xv8FazvfA
trmDTjocc8a2GkMadviLTrWHJBz9VCv7qyrI0XInNJEBUGHLOsVkCXuktU8a5S8DBzezF1PfOkb6
aceiXwO977eRbI1dh/Tn3CMOi+YlQVCH3WPP7qU+WlsSELBHetp9RrUOUG3U7LX+lmaaCRokheYf
Ts+i8LwHlYub3OdL0E34qZ32S2CvuQMtvzHtznquJLYFYqz0NBtv+6KD5Veyq64wNv1s/g61L9YL
pDON2eey3uw99wi/FKUPfMx/fe7O6L2oqE/XnREdxk6HkyI4Z2QPs7kximjl0vCpGgIW61Gd2hHU
UlGkrEP3fdQPF5CYMUXEY4KPFgGAGr3mVjF1KDoCTtHpWoqle1LkLHeCwCHJjATqxjXRh3OdjEbg
7rK6AWghYwZTZY2XUiEzI+Qg3QNIDA8hlVxjgDKahG/OqAcnwuDtKdAoEIy4uBLIJBM3zEqHTRjz
4YTjAzT/njgRumtHSzjHrElA8hKVFGXJJ6pGrt7oMaNkgU3qSoDmLV3mb5V8G52iRjqXTqRp3qF9
+ShzThkWb+1mdG+iDjgE8ok14zaRBzqnTutwCIHScwAJ2iaewl2iYTMsY1SKfNR5yKU+f86e3tfY
6iT5Z3wXKMGH9CZMKaWX7rb0IkRF3tUKuCrCSLtmrD4ou1wm2H+QpwhbbogYZ/Lt8JB4FzPBNda9
FP2vYHZQ+lF/bwe5vmJ5YDFWBVe7n0fu+bpIDJ6ZJB3qnr3jM+tXc9EC4dAF+hF5yrfL5UAllOSe
Nvt06QlSEqWGUyeAdLg19UPFQY28DaZAFjJZBDguukbv6LFtHjlfGvZLIKj+Ph2onniQitbohb6i
oTz2ASYL18BAkvQtOY//zt6ZLamubOv5VRy+1w4h1IAjfJOZ6kB0gqK7IYCqAoEAITqJB/ML+MX8
Zc19vOdaXvvsOBEOx7nwms2qCWoyR44cOdp/2P363aAwFICU0zmmC88sR3HRzKn50rSY6X13Hx6O
0XlH7zDoZhzefZLtiX5lwH2tMDLIFQRWCt8RmUt0RuFR4BtT7cEeM83jxkTB+TWc1dvFDNFSCfdO
QWzkpJUkJCwOCzqW1K1K5fenLR8OQXJA3uTBxjtUaIFQvqlEQOsoAeJ5PnQA8pRvagqOxO5GSgC9
Mym65MDZg3Bk7JCFRT0/NejeqmljNBF1OspzoJGLqfvg/SyHrcdMXwr70VxfWwxLL8T1RmkWgHpA
SPvXC9GySyNvCvA4xd3z5j8us8OJx/3Qt9YeM5BqcFzZx+B0f/Qrp0oPOT2LTqeOfbT982FGq6Z1
812O8qwCAt213lHeogXZpf32fIcaQEHgPUeEoa2Yx6crTOP29MnDT7wKJnY1qtqtTSEQPSl+BOSP
4K52JIeunlvXwxlEVWQmnoFe/p8joHJJ3WjvnODn0qbHqrRatyHqaGRbNy8mjg7QyOp17Ng3DKOL
eViJi328Al6tu3PVnFoHmhWTLdqeVFTYk4hIzuIel5ntKZBBrohacXZoM1RW7QlNgdZFcfs4FpxD
vzmAh788p7/jozbx9f4GfqQdqmBE2p4HppipXbj6+9/Aj9yS1I/dynYCg6ySZ32IXo9TV3crorje
aeP3O9+3GQxnUw+9P7C7fpyGebGa6JEZZ3rLHndzLQT02lKd/Nm6dy51pzpfh3T7ja8wYfaAKwsC
dcjEdmGC1czOB865f2haqbUS//6UNBLcH13EzMhpmVazrYEn239C4LQNt92+OybgfPiET68T+jue
MR359WhkXD3m7hFn4svy/gVEnfVXL6ZU2wPy1gJ2ptn8IykBi6WGI3tCSvrtXVY7RILT127g+8Eg
h8HtA4jzI0WKd7vf0Ef+gx61p3e2cQj93ov2oon6UJtdN7tN96S3PKzTl62Vmwe7eU/H9VZ5UQ8G
fr5nG60z1FcOmYv7qw3Ktvpvu6/LX/HEHwGxfvEEgL0u+F4aduwHPPY3nmgebNPc0/UoeFlsPD1y
vcdfx2p0M3y3ddgUz3IAz8dXgjnSOyLCrugdbp3h2EP1sJEOGcO64db1qjI4gHCDiKc2W1dTc4DA
9XVj+3Y4M6mXFV7NDc1/U4QIPSOSeN6t2RoDk4FLlv6yrCWNzjc/rPL/w0STuvj67/91y7l8L+v0
a0fN5O8RHwIxDtz7zyNF4YVWL/v/+T/2f0Se/vt9v4JFdHzBlwor2PCJa4IX/W/Y03xDl+4WmHUm
wM/gTbEF/4493Wz+jehRq0Fdqd1s2d7vHV+sv9E4hriO5zTALyLY9B+KFf0g7f5DDgA6C1wevpY2
wNigWXp/5uJ2TWoPyCSmNJ4HSjycLHTrpiveJUXbRVH19iYQkSV93cr7o9N60HMYrIle8wHARE5e
CeEHm3ArZr1nfbRO7+mqog3e3qZJOinPn1ljP7rUNIkoXlYCshcoT3Tcwgcq3ce7v3+sACYiM/rc
pBT4fChs/+h65Cvfb0lW44cH73qKaOjQgj1s2JfBrrphA5odw7x3axKBQYAmp7kAuaO0MAt25xEQ
MT06aM5b1tXCh5uROHa5j+4VLfzut8C7mpmNF3TvBOXNeXcMoMMIvhfZAjwWmufm3iWx3zvynt8t
EIGL96U2xNNd+XccSKVs5NUbq8K5ctQ59vn4k5Q2A7nnOj5SxldQAFHlo0Pl0k18d7/FJ/tVlqSL
OzhaX/bjFIA39uXZ5HtWB6zv1f7SphyqxZGegdFlPN8crJdyUloXmvXR8SQua5wol9298s/Xu905
WAWJmTYVR1W7WQ0Or8MPHAG1U4/Gp45ikRMzOpw9j16sYPhfcg8g+yP6+gPYgcg2D3b4uGX3MLPP
E+9cZ1G9W+k2a9WT6hzz/bp95RmOyOI6fjUuc/Cl2tTbNCa3J87Oqr1rqNww7rK+GOPTQadt5wAO
Uvk0OF+ai/Js5CWaYkHflrom0EE9W4Y5cSldskZX2B0apC90XfoJ7+iJjUdsU75MnCHvZ9dot/Lg
ZlnHAT4VElffmCqvhwE+yO5RRUQxHGA4XNy9x3PHcA97Hz8FWb479JJ7o0HOET3BAvT/otu2T+fR
zfVohQuky6QBiHJFdmyRHX2Xsp03SXu0tyFb+9qiX26RvdA6XnQiaV6ovKrfw9K1wFcmaCMfV+P/
sRz9TwjK3zBdsLPbpED9cyk5eZw3/yU+wzx/kK7/uPWXoHScvxFicKnrN5uWhU7yvwUl3zSapJ56
aCqguzb16/4uKC33byBsNt2222givWwNB/v3mLr+CgvONEnH4naX+P1/oDUWqtEfz3uP3gAc9U0L
Qa7xywnj/1Fxudn5E9/gw1bdhgJ0QwSTeSB6arBc3kSaCYAzVB1e/U9OarULXnIEnM8QKKrAESsJ
piJXeIK+rD6W/JTStZySkmV0DpviKKrAUd8YWrKW05f/8iduOJ876uW74T42ImCelKfoXaIe6NdT
R9EVZQJsSJDLnfrE6hTApyhXVsEjWvlP1VCOwKgUu2A6v4rJW+FcFBtCveLFtTs1mo48xh8MgKD0
j6IpRgc5/ujSjFUsj2L6XfmdvrDEtN+vxRy4HIkcUTzpHVylLXsDuoAzl+VdVbwKPx6Pffi9B292
fSMAqD/KJU+bOmL0YBjdtprXkSkOobqJ5WjOj0fVnfewhLl42WsIS04Gg6+G2C4YrahEmMZxfBWb
VseZN+fu6L3FWVrMT91GvJOSULg4iFpEOGLFvDeJl54YjdVo3lO1kH0xPon59MSwe4O9nM/bQg0y
BjmHQGrQNWWDrwKQQMVyMIyXbTFg+S4Q7CqWm8CU2Cw89Ri9+YCSOVaMrGkxNH1DbHiGJXuZuDLh
YE78TEzAsxPcPt8A4MQdwU6kbcFTq+AkBpvePBgMuoMJ1TP8igZBPFmyJMuL6A2owhPn+BIOCKuK
mveC7gtjvA1a1eq/m03RnjRio7tPzBHj3Zqhuyzn5O6SHDowG6IeFBEVHxW+vyE1WPYCC/gZ3bvA
0oXkAvs2q9UOLoLpx8t3TMMv2Z13CTOJvZzsxFf6FpON6Zu+DtjKl/8Mrl1n4vf9lpjlkpdIxuVf
cEMJw/Xf6kFanLxh7T98oyJ/Lzo2xfrzIaf7c0BbpWemygVFFJ/3tip043nxjsiwFbvwFtDIPV4p
8rgGBxZW06YtJuH26TdDmmP5RfAOsfu4+Cj9L+oyFX3peftVDrcXeZGVgII3VmpYiEL0h4Q7xFl2
+rPJVcZP8nmL/isgZSEiwSp049aQ1q4KjGZJrCFxlbkgk/AcXOQh2Pk4oIKnoFMbT816bZ+ot2z7
E/3BJIxP8hReerjQ4z3Xf10I/R3UBPexSA+wL0wRnmKgXH1XZdIaGNNVYA2znrugFReO7dvHJBNF
fBMTV8Y7IWjNLm4ypnJVSIxVcUdWyJNM07v4OigS08QXHlfFpW/BAnmiN89EGg/Cp0BwsNGnF3GQ
armZDPTGqMRO6CEy1rdeRvV1U7OniG3JK1nmAyTO5Ja6Nlixp1muN4Ah2VShIWdJJpaaJDg2/dSV
W5cBbcMh9J6kN3lWnLBMb9DtwdZpCoiL6CHcDKF/slV6ZFCLu/+Uw6+c+fDy9It/DBkPVGqp7RaV
yB8STRApCSNieBazC5S6dz25YjUO6s1NQ039X1OvRPoU4folSnmWpUxm21Tzy/nnzpRbxEnOdvKj
IUsx3P3se4pSRf8uViK5qVw4fogqIbNwkYtKrjO5iok1SQLOESHZw+b09Ktz9FzBQXTslpBhMKeo
TUCTSgz4/VI+nYKQJ/0nAyYpqAujPLv7cTWzfOi5ebENEJbU9InlfAD1SJeVL+WK4fHj0sOHMsii
DPlFx092MxIBow7q6uVhaWxhsNQnuQoRUbiNJOybiy8vnNm8jlRgAmeeT5mi+KAXqvjiz6wUYSYn
Q5cL8GmJWR8SE70UGZRZGOr7O6mDplzMZjueyIw0CfUawByS3A/VEjt5Cuh8GpgiU4Uk7qY6WNBy
4SdfSKcn7xXj7+6nZJevxIyCZ7Fp8PHsLRMSYoWhaD6PREMvlWMUNLF9Kfo/QPim3C6S8IupDX09
Uh9vpJzK7lgK+RL9WSjWOxkNZ7POXlS+LdY8XizOwmOCbwkkpx8RRpKfN/+zWwZq2f0seNNDfFrC
DPbiuwsgHB+gkiJ6OImICcH8ucQxF1uhHU7rae2TBdJDJIZE5qOV/J7mH7krX9G4EIv+Ry0++1t8
Auqh1p3v766WytR2I0k+P19iHI1eamYGpWxycF59ZcR6qhmU+twjURbjEYVXIg/pAKtyhvtRfJzD
s9/YyWrZ9Kkpg9tb4oN6WHVmdUCWVI7kZupmJZMFsNHnaEOZFjIR/X634yfiy/cjOevf5ZoTkSQ0
5jR+Bc1Op9nZKZhafq/l0/88ssQHET04tA31CmYv1Y8IoUlyVlmoj0cXKDupBzkdHRETlAerb9KE
lcXHB/GNpPBEt/d9lqPv7nTU7XWD+XI56nSEL0dRIT8HR9H7hPajFTOez6crDtBvS3x3OrmfMY4a
tnmQQxIVH8ak3JpU8CqLRhdfR5o8X8VhRGMAdnIxKLtU0/YuAwDe1zT86DkRcQCKN99hFV5BI4Vp
k2twGrwXlMt8U0e4rL5eg+OinteLiyGcpT2vetnAwjl58D+nD4bzSYQRJalAb4rqaMUhdqS+WxTL
cuR9VWHZq8JW9NhDWkv0C/EBZKT4oks2vzSfv31a3TGFt7SYlCSjSHPeGiUMWn+ysoVCMegfWbzC
PyKGP6LpOXzwcaTOcvYS3e+H6O0UzdLUS3RmSeK/xfYpks5IhqnfGSd70Y3UQvp+yA5J5LDTj1SX
cSOeP0fg6cG2pPhF7RgmQ6di2Qql993VL9TyqTzkMKTXyiBV/4ICZ9Q8xtZltaLP35Trv/JLmY0/
d3DRmiq+SlTilovya+sKhd88U6sW7eofDkYTANYNSx3TBuBdRj93p5f9zCtQTQ7pOSCTaEIrRM4S
NCJ1Vs3EWjp3eSD0plqjd7cVEzo+1xFGKUcz0Cg/IuCIYAtWYQW3oqzA6nek4UIf3Ht16TWikt3e
fX7Sn0M9Ovjb/Uun2FaDIuAcmfJztAoK/y6IX0pkfebfPkgz9breO2nTvprzGbROZfpH/xlnUTEZ
VIE+NbKU+rYs0jrBw99opUaLWAp/ukBxD5tzshbDZ3IO9sqW57hSUD98+Y6qAlC6lfldqeXFd7pL
WiWy0GI+ofQLfUur2hwGiFHOsq9MoJH19BE/+BpsgsEydiWNIMRkolWoE1IEtXEwGCyDoNsLer3e
IB70LiLQf/U4bZE0/psXdgPOT5b81DHlntkMBpvB0uVWVBj0RDTMmwiFGPSCq+C7nQjigVZurlw9
2QTzE+ftRWxqf7AcDCbzCedxMAkHvIeXBil/cTDGcbrZcIxdhOJcuvXiwfIdTZaTAFFudG8gtUd1
CgR2slqf4UnZghraPKEZiL+00AuJiPqncBXYwhnlrA09UJ+mLDjMYg4wfn3NhgNemfKSuNfDXojR
ZeNgEout8NE/EjEIEmYfzFUwiGN9GKX8349R5VF89IXomD+KyoBum+KeTOe9+Rz2RzWxek+UCoC2
Q+MoH6PGchW9Y3TCACZR4V6hzVh+sXilDcWiAD0gptVwrE4nunCJdNPbLFtytc5fwkVrIQOnJBeS
fbWS4/H3NaCwdhRwetPgL27yd6GotI+MxPhcSQMwkN5+lNE5Uxw6rRk1VeFerGvxseAE6WSyPXVv
CnzraPoQI4yyb0BVhf/R9zt+2u/giOV3nl5jRwIw4p/D7xUbvcnhf1fnuC1sWS+LpjhzYi5a03Jx
7L4nXmB9AB6bZBFCObjJV9+Bznu4K1fxIEALf4VQPMiDOOvE9Elkkx2CQVpFKJOoD3u4FZ3qEBAk
lxzIlJqhUIXgLG2eKCLyFoBdw3b40uqzrZrN0Ir1p+jdxtpY38XWkwR5/O2+FhRZOvrS+CudnNhE
A5h3PhgEmxg1ENPEYH32vG0vl0uA/+D+mwiWEDPFPptowxdNiE2AEdkNOF0HDZYTnow3QW+ABt0Q
PfbAFONtuUnDyVXy2N5k0z2JT0y1AFMrZk+x0bCiePUEavhTmJb5oVWGqfjCRML469Qf1LrLCYN4
Kga5ZPf0bmxauDATWnmI5ssehxpbRdtcqZ5TOuDdQRBwFHY1U6JTY3EOUp6qFZ90Lzfs8g1m7jyY
zwM2ezxJRSfyh3EQTDbLwVRpw2wymCynbPoeO5DPMRP4hZgIUOo3TYXl3GaDLweav1O0nrDPrAKI
d5WsTDiY7GWuNClplfSjPi9tSRkvWyj+6gWBwozGoGRIV6atN34V8Zo9WybQtvBNbFKMjTQOWaN4
s+Q25A5bbJHCJKQiiqaa8G+LYwqNWk5iaIP5r5eNYzFhpohMsQQwmucztMl+0VQkZgXD1qLtP4Un
Z2Qi/XyHeSuxkDevI7yo11vfCUQ0YrMB8+2DL4CXUEWf0bV3jx9+t5aGXnPsINnoXrQQr7ANtuFK
7dU+OMzLoyxaBIcldZmbE/bfpWdkwRVR+1A3rOBltmxmwcMW2fLmSgqfyOElTbAxIwxOYf3J6e+4
5HCUoGNYyNGDpGLv9IFavvp0P19DKmEibStmskqLyB0/ggdmaZsKdemMHvNbAOx910kNaDuPN5MN
y6ZXT882THZyheq2CGM4YqJF7xBPw3bXGc7Cs1isQ21nbn3O/0J0fJGGUD7mmnAYJoVI2Alpms5m
s+0iTJKQn1HotUWWxl/D8KD0tfEwDTGuhsmWH7BTAvQF1AYD01LwjO0QBtHGVcpw9G5l/4Zjv/9G
0QgFD0snLDDC3ZMxpP1iMT0Jg83Cvhxj74aYu5OvWBuC3Jn0E/7DKmug8oSSIS5EHIZxGGszyQ8z
2JMP0jTxw3DRR/8Pk45cJ4tOMmEAwyQMvxIfuvizj/HYT2YLv5OkYpHwY3/RGS6oxxKQg08MGUIU
wcGPiuunvAODbe+jkeKHkWv03RQ+Sfx+1FV9fviWSb+PwpQk6Vl0vv0+5sfiI+fsOAsflVSp0YIL
5GzmR4uFv+7IZN0SoeDH/ocv+1yDPB76oS94P33Chn17boxmswSDrZ9g84R90fcXazkL/WT4UE/f
f/uLpOP3F0L0ZdSAHA358fZnSTj0SQkRIunTzC6n78UQBwf0afHodb9f+Zgo/OavxYGx84kcYlPr
e2ZYLiYmlbs9s8uHmG1vSBI+Eq3+YGbyTH2b5quWnhl3r7bZsOzPKt9lov5COwBQllLspuEVk9XH
eugseGLAV4vOK+CuGfKZ9cc2cRnzkM8T3rcI+SfL6qpz5ElsaxI+BcZXqLXf5CwEt/tJqDVVzoAt
rHuSbFn2vB/2t19MATeJ2FZ4R2hThnX4REN+YRnBMF84H/ATsI94ffLROctvFNTuKBr19YzWmB8M
A1h/SJmL4QJ+LvAJYWmuWdzh9ou3xVoHm+DSYedvU5ul6ztYoP7dZyVJWxfrDkYsZHgEV1XJ2fAV
6KmlhD/QHEklYkLYrVsDwXTgEKw4LKjGQQrtg9lwOHR8pJQ/7ow+fCYCxRc8vyn5F9uuw3jRI9uo
IQmm6OJDC6mZjyU/HkcdfzgTAkt5Ae8Ph1raEqqXR/8azhI4NAs6/nglR8TpBcRMtGMKmu6DrS8/
4NWQLajVTl9/iaXbEHH/gILgd4ZxPJjEKWzjswL+NuUI2IkBpEgDNpc/TGGTRQNmZ8SLEhKwBBAR
bvuAtmFn8dE/qg68OZ4tgsQSyJ2ZvhAoCzYU/cAld7P40B/Tf5Z3UzZ7PFsvoGM482cn+fV1lJ5M
tnckg+Hvej6Kj5I+e3jxkXTQYRYLK1jxvpXofFxUA9MIRsd8D15x0aaAP7BOkppR8x24jr9bIBGh
Lez2QKVh5IVYL+7C5//9dYGB+Q6Nacrysfhw7EpAaZDDJAPHT8OZGoYhZ174sWNS604bE00vHgxC
/rxmDzwUHMNQNBNVpFn4KBGRPCMMZ51+3Y3GWbCTa0d2gHSIyI/Hxu008RaQcH0kGQZU2ekjUy3O
0lPndY9A0HHh8m8KMk+i6jt4RkDco9hbPCb3tIU1+PYtWLcUTKFaN+UaeYb3j1+nmIk9VFUKgovD
FZPRtAGwXX3chmcEy2PQCugjNMEcTozvfXRfHyfn6blbdOnGAdPainjhzz56c/WHoQyswD2eyJe2
ptlEVlRrv+QBGvILvABVK4ZRMCfK4/hDEFNFenhe2GKpcBiyAxP4nHmPatHZyc56oZ9BCTwfYYFJ
rPYpcQFPqE8O0kHj47m0eVTZ8bLOY3AeJWLbYrbrsIRZwxBRo701DzUeqa7ikU+kZOd7ZPdwr5Cm
qZ39oz1C+/uo9mJOdpPs5vjfDrKd4LHWFkqwQZfBNOKdHoYr+u2ICERTzJ+4gKcviWb8TZKqpIpe
yAVyULs1zjGFux0CHB2abIv5xX+Je7B8BzgwX9r2LRVBkZb8nLZfcgdUhMqCO16wj0OHGllB/1m8
gN+FzJdFaCiff077wz6C6a4UmH5Rl46ctXh+lOFtcOjs2f+haQocDuVH6eqRfJ2wUEMTJ0nnWoZu
FpS7+PlQecUHcFjwvcfPoT0ILNyLK6PLANS8sSlyvxhZ4sAbvwEUC/W1RBgD6jrEoReZEa/MBmXv
ws2Zuo3LJfViGL7aazjW617C+AkqYIDzqRlfovkVL84Lv5umSsEKYI1iZtrhSpbBCkpHXvwZfWd8
MzbwrH1Ov6MPBMIIPDsWHVoglng34aD5Q2C1JEaXZF5MDfrzwkhj3OJ93sAv6r2jFwGd73Gm6I0p
7qEV3Xt1BLZ8O6b5IzKCCvpYcxHqkXpgC4Hui9v5GR17IKamrSHOzgH61/EoriOQa9VrffNp1Blf
e87gOb+rvCnvQTse4wjQhOFlLwJc0V12qHuDEHlEonX/3teul+nDN6fFhFzDE/bQQ/NNLfeYYNMD
/iWcKKYcoJp/zrse93bY8Cjw76DC8a1NNES6J7B+cE+hmBtiiZ4+IHTuw/rfXVirZ3aUmXoTNSbi
Ebbk/CVGnw8CFNp/pINgpNSKz6eaTnm7uEXfOBtJVOwU6hrhf+24H8C1UeK6ktiBCcGqFtsM6jFy
2mcIcBgE5NQPG392Pz+/eRiNbMU34S3x2SX+Bvf2pk68D0ffbcW+1BfveAkrrH17jjb7f+7Xvkvb
pxFF772goMY8SCB/fE95g3N8Twj97ePGZwXu9oQ6kdNmN2snB9qUIvDkee6Md7PrXh5recrFCWCf
4LY+7JUzOU1BESTeFplpe/KcPy/YnKueVQpnbGN/ogTf5XMH1ANpoVQe0t6F1NjuiZqZCKSNoAzY
WoQIH91M4RZLPFV38zAikKhWcAe8KA0FsWDM5tBR9wCCRPvwHtjhjUikFe76D2SkR2PJOjZ229z4
lRz2fyHT6D9h7FsnAf7zqHf4+CqJede/JxTpO34Fuw06yDs0difa3aLlu23p5J+/l5DrBB8bZE0T
x12b4PVveUF2+2869tz2TM8FWcT8rYScr5pt/tN+vwZVnjj9/gPhbuuP3X8dQumeZzcaZOhZADY3
dB7U7y7EJyg27VMbCA9A0OQB48uztgXloll7SHm2LgSUK3d6fAEvN6R9Gg20h5azedJr59ouKQcd
6SRIgDXfFHnhCnEJjpXmNKu3d68Uv9H1LxyeOlPxHxlM/8dQ3T91fN3djPv+WOR4JJ/LW5nc3sun
Q/lwk9jLA1D57F+8DuClv3qh3Wq33bbttEkS+yNt8np1KuqcxpGaLoACRjaVDvrnnNZqbys5J+Yp
ehKKLGlrcd6WYODewdV6Ju19cstn98uovm5PJN5kHt3saT9TJqcDfgJOudVVTF/U+ryIN1nJKsN2
5SFna2rdKUJuD43r3q+qaW1cZY0rN0tOr+2RKxrO9lVu3d3oahzUKnsrUAvI/k5eVK69n1fQUQmz
FFOL6oRTcs1npBnJ1oM4yynKq211Gh2Mbs0p8H6r/fh6D6j2ebvbJxWWrLv1mLacne9a27M7fFXT
S/3zbF0scD2Tu0Axyh2jpz08VtvdashAytONVO4D6Y2hYfSgQQ5q8SNpHul8Rg7jbSfBy/KL57YB
Lp3Jc3K7kFmDhrsGSVcGpdBTtzW1aOEIFMapAteWcvVd8uAzsiVeiWf2V9/OfQoSmPFO+FL3tW+9
KkogSQmlb6HbXdUkQ2dbKmYo5p96LoEHelOdkvxMCkM9tA0UsteUhDKAiRJ68VCZaApALuVql9yv
SUkF6vMAYQHpulE5hwODnsX5jZrzTeN+CPWVp8qg+JooXTdfdQ/19lUkem9oOj6BMd5HvNEz8V2W
0zKf6Tvs1XS1jwwo0zRrhLfVSOyj7zXqbmVTF8COqhvDlaGeRaJ7XHrUNLWoEnC7Ot2fCi3mqynW
ZBwkuonXCx/M6hA2KdOqTpVyjiQS8OdqTlvgSxWtbnnfOvuR3oF6/Ka7Obe7GTvaaA9NhskLr40p
oFcCQAjROIx4veOSCQ7/Oc1taQ/19i+45DJi7cvHVr967xK1s6cZHK/HxVWvHY+8smaAp2YJo2cO
cCaMcy8S090iJLIciB/q256W4OPjqksd+NUES66kJHp0uE2sH45hL7BqfAJyoLh1zxnZWO6/7Myr
8S/+LDJa5PI0SEAm072BXP5dujWNrJV7N10X5NI2/ERDkg8LT7kFQMJD2HeGcGZ/Ie0Oyf2O3QHc
0PNM0sdpeYV/rXIVNc2TYiUOTbjinNAB65gvbVAW/n3RpqXsn8fZJt/cpjW3S4bon8a5t2h3e38i
2p5YPJfbkt/VPdWi7e5JxJ29d/7FG+kV/lfv1D3fKQJvWe3Wn8QpaIvZ6wU3UWzWaVB2vDpTClCT
aPcKVwUFFodT1Lagyd2huRuF9oBRkwspjVZ6d9IGABun+ocStxV5Ty988PSBbNIK9nFfevRqPdjq
Uqf6Lv6V3br5LvLuJ/lzdUYb6d2ZxjCp8aKs+57TrvREzh5xHpCU9LOvN/qAGKhZD4fWf+QdtB1x
uJJFc1uSQimegC7d8vGbhNPcSqgzkF6xfK14/HtZqcrD01CjYq/S+33ZuAFxcltyQb5aWl6uh2WY
zLNlypY2Nl0iIysq3rCW921b1EQrWk9cdnRqrnZrPSVNj10zJdeTkg1H7A5j3uM10jJfUxFOmY8R
6UE7TuLAGgebh17x1PFVbS6fRUPCavTCjFd73D4mZ1aVssKauuX7Z70h5YFptSAQAOwKyfe63/U5
xxf7A3Gyx1J/oIcF/RtM+3RNHC/l69Jg4pZqmGlWLlk7FkcTrFUsL1fUTsZj3k2qEZiUZwYrbSuV
rOT+s9XwH0Q/ajNXRc3EGJeuSHizjMATUM+S8rTn+2epz3bKKrq3UFPDbUuQJfUmOB5RRiEKw4Oo
V+bCVW36uFEZA86+/LXjLsAkOTBwDkwzwEgiA30QOE9xIDuYdP6fWe2BkAMbjbbSa4ejwHiD/1Iv
Nd2beI5LaoissOmQscHYGcwPg5o8EivwWOJ95cLTHYe6wY5hQPpz/e/qavj3/BGeCdVUrcn+KR1j
3b44wgVHpeiU+/D8+TJpNrZb61UrGzzulVxpEa41HsMMNP30TFhv/R7Ngi9qX5T+QV/9hln2dP/R
fKpZ4EZC1/6AjfJKWOESQchPEJFVA8VRgLJMk3fZoDBPf9EAGeuy1LTR6suRM4WOouJwblDtA5o1
fu86rdylS4T+7aZsLM0cJxqK3xnSsUENcs2Aa/adPsyjsr86LDn6ntewoOkk2JQnQEVXdlvsehU8
oh/8I+JY1BmNGfSAnze9OGRym0DyeqnXgvvyJXCfst2wiYCBG8/WRBjpETLYOxR+klfLRRZj5RM9
7F07pd2T2rOyZ+PXfjFbIAyRwHCmkIe1hdNy9rB+SvW4+hcHz85u5Tf2QIs10/MNtrqFzpNoCoJX
X1XgudG8CFYBmWiQrciV3lGac8rbSTFY6pS1OCqb7JoTWP/cwHLUQBpRfSSaV/ICTmA4l0uDxoUW
C4ZQ0bM6lyc6lTYVe91EUrAu9CQUeWvASI4rXDdPEt9SPQD9zMLMgRqhNDVbrohJZqy8k3EatlbR
A/1zX0L+Y0PedmCsQLYzm+/p2PpyiMPO0JPI9UZ5hfq4OTZWP7tAzwUI3585nnJYmKXkHur+aCgo
Xi66t5Z7FrwHyY0GcrBO6e8pqjPCGXm12m1ohXt0G6AC/SIXw9dflGavZX2b1HjpL/S5BhuBVKXF
zvs0ZlT7K0gnVzKxykQfd1pCwVw3I70YKBUsAHykSWlYyzYgmpxBDy5xjKbSe+fxTiuERutJ0yuG
qU+ps2cCc9H44ZlVu/Bb3klp2uulQRJZiGCaTmhK6PViV7Q5F/Qb9El7+mEhveZlG8kEXRjXjcZh
nnX1zYAuBUoTnlpxiuL0OjY1KiBniHOly7DeI4Vti5Z1C1vt9YGuXs3S362ONFSESNz4eIU5e0S/
/ZA1FfYQdQsTx/BfVkOfDG0mommtDzBdRf12CFfnTRBzcgUUqryCCwNp8xYZFlBbnxeax/T5YaEZ
8pWWim93aK8AzYdLPRyuuxOo2L3dbX69QoKLGWg+1ryrGZAl0KOpeZEWgm3EuqY80CfwaKplZAs6
04YVSKgcaAlofmwqKBPq45MX/iwHhNIHAqcEONI/Yk8fXb8OjQfqqj6UnYpF4Zz5ka98po/KquKM
Ze/q02hfLtl3+rxGmHGrkQME4ED0hj46V8VJ7dkTbGWEX31LtAw0ob5+NF/swM5upvClx4bQm0J/
Xjh8Vy6BeIA0DHHXVC83Vya66RtMoins4/CiS6J5idNLv1mrCf+Lu/PcbaY98/up+ATGmF6AIEDY
JYqURBVK+jKgJGr6cHoLcu75XZTt9es43l1gPwR5JPEhh1PuXv8lonWSYi5dtERE2rUEFDbc85n0
4TxMcocM00luaTj+9Rjsn033XJtxou5C/TON61T579A0Q1BMvWcGwyz3gexZNMB0CTIQIY4qvWOd
MEBqr922DNOkTNHZylvSjxgjpMDg4Wky76T7kvosmZzB9aVzpn79dqe48c5q8ksuN7rpQ5oZaTvK
4ORZ20xJEH8/uOhZW0SWZk1KoTT3ZVYtpb8FEjSTnjalzahoF/scMM8d10iqyMGS6kUpChqKKolU
TeniXyeUIbCifxitgjfSXM+CzmRoqsyb/y6h9FDPTTVw+pnokkn86eAoO9LpNnG07qr3lgV5+8Oa
7mh86QelF5V2CH/Ca/mX9yqjvWvbRALT2nroYWYxy6F0IVIhpdGTIQbp6kw6VPbDv44E3L1/GgvX
sZ0rLdL8h9m93g1G29kmq6oULHKboEbae+6uHec6biPXw3YtKcqAQ2KpSJODdyHtrwxbGNpJr89p
jFSKb8U5tAEDFE5kZCj9nVMxCKH9lgENcwceo4+g3/QPqSFWbVwbF0ya8jpcGR261tOHnI60u+Rz
jzySFD75kxZTxn88SB/MhTMyDKemMYKQgY98Iz0k5Uua1J5QyDiDphFO47VLlH7m2gbTeKbJs6Mt
B/VT7pDTC15Et4+6J4PAtlZXuU/7Zh9kLHqNNafJYJLRDKWOdwxvmCBUSymE0t1I3yh96DWlfiun
DFN0UOG4S81p62SAY9h73aWN+O0wpeBKJ9lkGeqekMfpR6QDkH6DJSk0U74rDSF364OGSKYNdBIR
aS7j9Yb4SZOmxAyG+fOcJR69M/RwZx2EfyYVcmfaFxmY+OqdtPC0NNJsO+Y1PJpMAlhFdh6knhgH
6QOl/S3ofggug51LbM4y405acS6vYVyq6oFeSeJokfocVKIn6YklL3s32cgwQHpOHk/DKdkvbSWX
/Oti+88Krap7UmZ1pKw94a78XdVL+hQ1r5YlKZoc2iJ+pYeTHoOnysj3Xz9O/ycTaFiLtmVCTmSN
8B8npmYZBi5qsdfnSTkLWH+hxFPUJAuY1sgYssk9+mSwS/WtMW7gbl+Hssj/M5BiSCNTPVKZnBzp
/n9Iu38dyH+WJo4Kj4gFTPxKZPH179Mk9FvDTHyDvQ/zIOP0JljJ4EdGEGQ/6XJ93H/B2jWU4q9L
MVZREDb//f87MdW/8LhI3f/7Yvj/+Gz/tGvr098vhv/bdX/jf6kW/C+kly2TtXERLf1dEYf/paqs
gEBRVS1OYWn7b/wvYdd6Dquwf+WG/Rv/i6/g7duu859iyBqm93/CaR1VVw3LNB1W7FVHKsPfVS6E
4hUGI4xXGtCjrx/PIIruQYWCgADi9kH9ngHwFCgnnG1B0AF9M5dguIDLMf6bfQri7J7jrI3LufLy
8SHUGrCQsl+0G8EEC4FLdlvfxvnjWwEKDYYQ74FQc1DOgtMErA5aE5uygjh++359FaA82K3P+/vP
Zx4TzPIFGIpoSTMLes+TZ3Eb1jBmch+ApddrrdmW/VlqoxyRLWHOgZ7Ah4z9wRZC2Hc/+4aJIt+B
rvuE4nQNt3wizJns47H6I1eMbM/Ktpt8lLC99qDT2SkDzv76+i1Q9XbesuMnr/3MAzT4zSbkWp4r
ZDhJiyuv55ooUM347bih/Ly+SoDZyRvX7OFxH/C3H9UXu9VsQEvchTj3SlTYggddyAEZHMr/Pfus
1zPkLKhyXAn0Xrbq2eNbYtIZYWhi3ZX9nY7Rmbmqi7n9QlfDYf/sDkx8Z7axLov19M5zeUpPCsKE
Iq0l6xDvQmJ9NYEgbOfbBBk3Mo/9bda7k13F4NyZ5YBwkLIBrvKt73vwqZ8tO57H5t3cDff6brpH
R83A+xGYQzuLXuMb9dZ/bEJk0mbZvtzn7749s4N50nHKcmTouart/RSgQX6r1NizPmneoz/e5uWt
Htz4/c6b6C/n6FyjeDgCsrs1Nv26nn98Ap69lsiPZ4AqZ/6eWQC4aYtVT++Kh6QUUcry334F73k9
QoniS0EYC4LwIIXrmbIe0/Xpa2jbjwZbCDC5JEk+hU2zPggSDnjSgVfqRry4lsXZZykwYJhCwB35
ipeQTWTw5czSWE17tLYdm9XH7qbh55dYKIm9/aZ86XPKA/uw8BW/r+AF7gXUEVYfkNMCSTEb1sQa
au8Ct6VZAD/vIg8jEuAkWX4Qegxx4NM1EriwyncSP77iZZmGqD7NkQ2n37c26UoiLzWI76VESjGl
coDKO/PFJ9WaEcGcev0JkBQoKN9da8T1rE/q+b0AJ/gkF98TGGqPPFue/sHJJOTxgZQB9PpJuLiA
e92DkpG784lf/oN2xqtcBX6VgAZL40heZR+gYT9JTniNwjf6PWXgxqQKCX6tor9P467XOD+T+7zh
7rRAPPD+k3/XzzyPD8/3qyjFrJRJ60wDg79QpoV1FAQoCUd9+G2suMlIC0VDI0+6l7bvM19R6I7Z
LeRr/WwkcwQhtWedrXvogjyTK6E+gtYu3u+7G1TkQZ3ba/9RubfeqjvOAGN/TTuquNyXG8uvPIR8
lgZPmhl55/EqP3Lk9zjBkeZWysA18R0i9wz89FkSVqC6Ug6vdDoBs0oKXssDof5NE1gH1wJPIGnI
aSW5S7984/mfUOwOlFUKK8sQXCjFRaILyFa4bvw73Ljv9oN7w9aM3i3NDglL5G827JMCFxOM9IGy
fzh0nzbcUJiDITDXgpppLQqMtLf1ul9nm4zeYfX5Kd0FRZa4SEG6lhuJ5ccnqUfgeP1cCQr72jY+
P58f3o+HwzU0NYA2KdpyyvUdJInfnL9edyV38h1FiXz+5Bi/oNS02duHnEZN/S0Vz9cyIM8XJuu1
Z5KOSoiskubAL6QX2X1IpsqPxyH5+X56lOrpSfC9GZAOQk3jQCGrBWh9uCY5zyRjJXoAewFTX8vn
5/0ZAg+IrIcz7QutyzWBJaU5j7MJyzWsh/NRcJXHO3CM/kLuqXF7eZAUC647UN4JqsSDHNvvT/v3
w7Nkz2J9/iKCQByBygFPO58VsH3yw13OJAUJJ1WTiHE9ccDJ9PpwW8CT3OwAvo4EutZPUGJgSqFI
PkjOctuHwwMcPRBsh9/yIckvX5LrEgmawfPhS5pDOfnwmxD1nAIqxRXI7/H94bx+4Lsz63GzZKcc
uq1wTbMl5z6cOyYs38VWCpMwVOPPL1Dt5wMPEEDd+Qtq3Zow/JbFayQfKGycyZfABJFdXBDxA9RX
MMm/hV8K0u/PM80CGRTOKQhy5LelvxYOysFKIPjP58ucYkO6knnajAvIGEl5jXy5DmUkjteLpSBJ
3ZA6Igfoalaf8ua32gC7hFh6li6HsH8xj5YSe16TuOeHhyPQX1B+L+HsCaQ1bMEfkDz8/jw9nU77
kG/4ypq/3J6AIAq0dlxckYl7wJFgKXkFyrpfwt58n+aAQ8lXKp/AWiXLgRamApuGYy8Q2DsQkVAD
X04VEKQfeebTC1BnnnK7B4B3fHnfC5ZTgJgPd0dCBz4VjO/X8esI0vRwPPFMCuMRvPL+lC8F3KfP
Xk6nl/37/vQClO7lluInyKwXEE17IMrv3O/4DmLyCLKSLD9SgOQwyPE7F+Awgq8SakIFNhB0qNDY
BJG8F9DgrQ7w8l1uIQEnoNzngYCB8RM08frr7h14JSXiC4bOw1HK4xk8NHm/AgnLgTs5Cvf2Gqd2
cVwfj4RC8LMCyx1Xe6oVd+b+d8e74wPxuoM+SzrdDWB95cHElm9/wwQPkRC+88Id7vZgtflPAJ5U
UEmyd9CK5FzIOV9gQqP5wzsYV06HTkoCkDLFrFseiYbE6OWdGJNcYLip3SSAYCOpu6QkGc9/utR6
zr0jBJJ11xOuoV0SfA5KHMCzSgDhr8r//BIkSV6O/aY8b7jJNYByG1IIZrI04sHsC5YJ1OTj+uug
cEyaFqmOUl/lPdWIOv7AvUmKo2QIpZNCej4AkT9Rf9/3YGzXnHw43fJkUvqOIiN5K6l5eJDGgoQV
eu4wJzTvnLFeA3CHkUhiceAaG3kvaSG/xPH6ftl2M+C47z2gVPzFZyyAXouFpNEvnF2OjmAP0ePl
GCknGFZczzikwRKVHEOJbpZxWn3TLxweWsxY0IawFEGL3uusQv1o6ezybPzwULn9799vXss95Gei
dgnKNwOhPQi+PLs2oTSo1zb1zBHCQbZDaKC+BTdQKoF7AzmYv5zGBXWWoEnF/Q03SOLxGmBGGXN1
pc2pUfKtVGp5MJjxgmf2i+HVbNH5v7l47FQ99O6NGZ7Mtx6B0nat6bf6W18tIp5NBHAY+hkenSXs
aZiKEr7pGlxlLmT+L/koXHhn1d34t8PNbmJ25a6FSibzjcs1PkeSD9xsxYvAhRn4CKtlla0paccv
KWbyhSTpX9/DZ5aPD18pqfNF3Gly+HX2iB6C0xbMuAycfgdnIER4zBfnSkG0udHvK3evlu1KiiGY
6jPLVbCHWZRYHB7y7UMEuJvCun5wFwqDECH9X3UTFueIVknuIIhhxKGXmJyR7x17IQIfJxH1FXze
dN3TzPmznDQViOlIu0Ru/KJKvyR0NbT5IyDYEK63KkWoX6DNMXuRXGOt/poWolcCgPwE4hFyKzcE
TS3xkGwfJW+pUinZTVwklWgSU1pglnwlXY4heFPKF2wPOEBycI+Iw9cyBHX7JLjml5OkBekIV+j6
yBMl4pqyV0UCfI35UtJc/ofvW3CavH0/vVRAN0Nwri7XjWCTr9M9Yd8SKkmG33L5G2LEDSDWSw4S
/YS0CPlh6Zu/d3aGZqeXl98M/ktpJRZyA0ljCYcEjQb9RPOoXQHk6ezE1IWwACqXxLreWV7k5zfA
f6lUvyEnRr+nySt9lpyK3x9VS2L4BTND8PSS/oL3l9ogdYK+RSVln3IiJex0e+8tWt4JzrQHbSoJ
+CMv4xWLmyyU97pbZeEMk3mShgINqcGE4E7tzRbQXZxbhJSSYoaXwQGFSZD/z965egy3zfq2mdPd
NFwGlmWJWiwPlgwGAEwWjtdP0YJ6fpvASif5lvItWK1rwSIcEiDWPTmV15f8nL8UO/WIPxhHIxCl
v8GVoDtEQqjnwvcXPr7Mp5laLaQ6flJISjQapPQkc3ch7Y5UCFa9lyHm3ahuIXPezKLH/L7elevo
NlvHcEZk+Khx5Y0MaGS4ki+4E4g6PuYLrM6uB39nCgayW/rcvQ371+rZxLEJanYsMgMo/zM2k9aD
xu0QQm+T1RtWKWjfvtX5p0g6yNiNgPEnkwZZyqGKb1QkUUT3gfkNN5Kfjnf9UiVi3QLlKf6Eqd8v
2VBllNkvx2SDovFLvqvW2cJdGUt9cVk01+TM0TkQSLe8SklVZz/xMlh4iNxk+cb67hGMHhehsumx
pcHAop5PiINb69Jf+OCZQYt3KzxVQmtR6dva3nXJFgyZxiZpPb/Ya5XYlit4Axah39hbqK+b5rFb
p5SZCmDEvH6w5jpqBsFc5XVYnkwg/bNwr64cWAzOukWUgC0ZtCnsRYUGSHJjzHH1m1cwmSbaon6B
LDutUruA2ndjLkQeZZjjyb7GNW3FtfCCkptxdbmRHkCDst9Q3PQjZQRcuQMGWYO8TbMOFtlB7Qif
7Xm6JgaEJ+EMf5kCoPcWPtD8YOXJVVLK1uMGXD+FM78C93v0Azi+ioA6h8t0SZuQMrBk322OJQFZ
3q26lYCZ37AG2bAKUy1aFCWw3XywoWqnq3LNH0yhG2GvMCDm3w1/vLu54RVqKHxdcn3HlO3jDUIE
OSwzU7L6ujTGyyirFm/pjbl+G2/NRwXdAmYtLIq9bbfMd3eyVrZ93b69cf0bejysw/GRz0ystsXi
7fVj97ZIZk9b+K3M/ubWMb3XNlKaf2eMzFwGim9+M72huUN89HV/q+9G1takciE4tQjXyNWxJKLv
VdR6Huqt8uzukRVdyE9tZSxWrYdhnTb3pqyPQf1y2KkFPU+zmM2UfI56u7f4IeXkB15KD5uKP2qE
jNK/v78fv1Eu+HmUg3/5B/Masol6Lby3kIQgEDLcZmEuk8VGIoeA1HVd75Fg7lSUKL4Jsaxobhev
soooMztJUVJW0pT5nZA4ZYGpnME/5w7Xm7GU903AJKq40VNboGPPgQrugifvxrmRcLvMvF+0bpma
s/RlPEp7Vax9ZizwSIpd/5mfFWUTQvI56p/659DvBnNWK3OX7bDNcC7v46VODYQdsspWzfpyjz8B
+7iiUPIkswf+pMFkAsE7kftgYsA7Pr3KYpXUZINTv2VNgaUaCTcJR1IQv1eWKv86lYZAAOVBUhim
Abd8uaxeTvuHE2TP670ff34ev6/r7v+pXYr/2BbE8yXj97/9AXj/3//4sf79jF7q4tSc/vBhibhq
Mz4CgkdYs27T5q9gdDnzP/rln87Xu/w7Mp0gODEGlN1ajW1ncOuOc02TXyVXed5f7rM/Zch9/s/D
8ml5eF0u/tefjue6AaX/pyf2Zv6wN/FPb/m7TYFqJ9ZtPA/dTBc1OIPNiN9tCr5BlxPNDQ/rT1XE
Of+2TYGeJ6KgHlsVXGWYSMn9bZvC0P/sIPKJ9Zsmmh1sqP2ncPvqH3fm/mnA/36zompao0qzSqP7
BxNSWdYGx4kQKxmMPXvXOBYeSrmenr2w/fwYm92r3yKJGGg3tWXCxDIAY1ctDiOVtW87cFqY6rZe
vU/KOv1w3cGfdyKBjAi0P9P1AGftwT4GegS+/VIUADE1H8WOaPoZB4M+Peqqp6lW8X5IfVphPFLU
NDv0Bf5XWRL6j20zQmbEBvhGHFKGodkbdroZwX+Pfb7oPY/ev8JGLpyhXl8eKl2wKYOGmUwbDdhG
Z/SXKMDPtTxeYUSxrPJ2V2euufK6/JjgP/GAffs4t9yGjeG2W9bVgJZQhed6Oc61gm4xdDAnVxEE
Kl0YN3G4vxjOfrpEr40HiUHR7gxV3YWRvq6scVpmSY1JS0fjipUR07S4mLCmj9tF5XhrJOzBxdSX
YGYU2Y/qx/C9ghj41qDfZe10N07qsDBMnpx1LoMgVT3XYXqqcSpbBC7wf8NEDAMrZ7zYMh9YhGMz
qCusdqk5o4DUrWGpdRCq6mTba6UHNKF/Ugr7s9WDaZ01l+GMecvP2Gozt/JhpY0UgzLIt0M/HtzC
+Uoys5ixAbbEXeM+j9KfdqxY2vRtqAoQNFAnRfpB6/EtKaONPV1WQZuq4MPiFIGLEKcb0Gwia5qw
VxLb6sC+vQqIEq8hth7C+KEd3Gl9qTUH/dBP2w7858nH5wZoY8ZznaRZqlcF1fqqptqiq1qw6wZr
rer7h/pi6bilZto60PLLLiuIhZN+NXrgrIIE/fjEccL3qhzyrTH10y3eD/hoWYiJWVZozhPkXRvj
8RIzhNXTjedk965VHWo3WOUOA68hXE0qI5sIEcCsWucKXZ0aeocsTrZqjXmq/qP0Bqi1fOFWwRpb
2n2q2zdxV+8KVGZtI95VYb1tB31pGvSHerkv3Ox+cNN13qZbOy/XScsswGYCosYUfYOBVoLPUutc
AODo48pXAQtegu1/YYP+h8b7/43WGmTCv9gnTj9PeXT+g04oF/y2vLr2Z9Vmc5hdXYfNYKhRf215
Ne/Puo2OuWfYsuFv/lvDa0KmAgGguaLB7P6x4fX+zCFMwtET5dXU/1P6oPofYfMOJqC2htSobai6
5hia+w+EqTFth962kDMH8bDVzeis5vD8RncHVHCjJ86dYWQPispOKaOvpAFM0ybRGWOWuy6yPxuz
9mbVeBdD4TFVcLQ4aLlz52LfedFrb9hvecoujU2ZAuM7/TtACc1zBAvxb9AtQo/xqItbmI3wqgbI
7R/wI1MyDF7l4/Sdh9m7GRh3hTcF2Cjh1jxusJnYBT3aHD1+8rO8Y6pZRaO2UNIA9f6zgq/aLU6S
bJpiyzZMyn3ZBo9OHi9ztT/7hbfxR2ceJxMTzyD35/iRFwA9TSDKdfLqlr552zg+uCSM46sGmT7V
XeSX/MWLpf9xc9qeTv0KFbtc16XD8FpzcCGzd6bnfZqac5kLzGNWJCaU5a4EdpI2H6GN1ZLijSzr
KACPp6cqhUdaGshKKm4z91IcGof6gq2pxRzdz9eXoHPnTWlDFh4fsJwo0Gof3EUdx9+lpkMt76n4
hVUtp8xlXcfHrljVLjexSms/YhJ2h/Tyh3q5y8YqRPw5p0/F9pNQscNodvYe5CJCRQn7tH6MuuSU
0SUXQbP0HeDoyqee5HQpbV6TqMoi6YgmZkTuEiz0k5le9ljaF4cLzeJkVge8XReFCoZP63RAPiN7
P3qigvbBgDsGw4u7a2kA166eejOCbmRpd0FmYKWo++kycaHsqC0a/7m/S2uN/YDchaiFmlvdMNq2
2cyukpaXG5w2Og7gxRMP5crW3wsf1ymljyFZKJfLbBrZRscp0ZoOTRkwDS7FxGl0tj6NNHvhVT6T
7wodhpxSriu7Zk1RmTY4IG/9wNj5uXpOrPoxbq0FhXPT1PWnmmQ28YdwWturJtJRpLINf9bm7qtq
tt9NPehwRAwVw6p1kLTQ4LCkcC8xIK/+6APMjZQb3acUXfzU2Ohe5s+jVneXvl1HW3tCJML5zI0m
mAedxZbv5YIbppu9KcmwHgz9sShV1k+n8dY2EwbtJ0V1vjXg5H3kf+VGf4o879AHLC44bH7urEzK
VqV8moF3n9b1MWhH3BCRK+9Z1Jyi42gkq8EPX/FSArw2MPJSGnV7YaBVYoSbxoDKrUt3Z9cFU56+
amc4g2wvvrJ2A+1ez7SDMUDgiwglSG+6V2sb9+WrXoBRwMyEqd407oemu2ui4gPjJXEjNH+KsdxF
+ojJb2U8h9PR9lq40AV8OCN0sEJhPKBkJ6sK70aTgZllbzstvcBFSTd6AXTQ9u4SLV1442tX+z9h
z3JKgY/X9TZ59Tg64Blia9kXykfZ9h9KASyW0RnLhBhU07NHc3xCXwc323ZF/Fho+7xRnLk+YtmX
stRgV9DF7pUecFiVWXdZdYHaN9TL0bFGhAZ3bmLOjUFFcdjui/mgNWjUYTvTGT02Nhd/axXJ1uvz
A9YRx/Tiw/3OUD7Su0cDX7G5ETVv4wVsZGHbrCENeFVq9p3qqFAxvYBlt85ikamvAZG3O2XqX9yE
cmA37sKwxx87rGEWGN5N6OqnpipY+EooIX2BY7q3LnMQBzlCBYzD3FHb9mX9qPY6ReCSL4Mswm05
B2KPKNnU9DOc1Zm6Ikw+0xMc74sBabCLDxlSv8VRlFX72mAm6IFYacf7zvGPythsW4f1BysJZmkz
ZbjRmD/4s/eX4GU0AYQj+P4YZuXaK2hVmnGEkFfddlH2WSvZrd+Fz1ZaWvPIr6jQ0S6vlGOZ6+9T
YhA8Rn5DEk+L2GGQV4TmLW6E2TLsGcpmvrMNbbtciIFsh3PtxtK6Y2E45c2o3NSTy+bSaJZLS4cX
U9knFyuThHH1LAr1l7Lwcra5cfHTyVglA+hjA+mu8Opop/FUGFA1MwvrlmLTj6ysJsHKbrwvUocS
b2yrTh/BsoL7NLKGKbVWr/0wvJ102BXqYCZbxfHRIzCMYtkZ9rcbVYvJqqx16g1skabBeBsq+oSF
c3KT1mVxiJRDbMSmWO3MdRVrz0Ghz3Ja50PJu+cuq43lYGmPhtHNxiY/NLGG3Ec5CNpGC0B73g6V
+dUoD77VLKMsGRcWXMcove3My+NlGmZ567eLcAxYkC2tCzav/mXuJoB7dX/C4U/XV6ruPIR29ZPb
5SmPU2Rlc9tY0EfO4kk9poH37LVddatl+bJPFGAwzfjt9C4Dh0uGT48KTDxOrVvq5cm5OOZNEQUs
riKVVTELWbkmZKW8TmltLzEzgEJj4RIChrXHV5Ks+jYQc6ljdaX4zksRZ+XGGhrk7AYctPQWFYly
ougwQVvUrrOt2p6lCoMJnVbqSAh0T7Fdr0Y3ZOmv8ePbpqJ5DENnkyAVoioKemMell2r4hIwGsm7
j6C7j82VZekVK86FAfvzUsKTuVxgY4E+dpRxdtHdT6Ce0xJDRsTNPJx4WbhkTvFujtSAsNTrecHq
tDnl335Z3GVl+Tz6EWqnrjMrOv0xyaN7Q18OWlpvmrE/K56d35RJO8c9jMV6teznueUA2PDWjR1s
SuMUGz0bPT5Cpj5O3O1POEQpPMTmvbg4X62O+p56gYwYfBdux2asdmN28edkmNUqqKi5uA+89xRJ
GA+4S1m3NjjXTnXuTXXc9U6FO0u3ii4JejFBmi55NlNhZ9mYTji7aJDRAhv7O5YsfowRgP7l0Ut6
3GCn+BSyBj1PofXOtUF/M2NQy9HQsmNeW7vEvxhzrcIGoQU2dnFRO0lSe1M2MavJJci0yXQOuD6O
SzU366XZu+9aUz2YapPOK8NLlsWkLcBJY/E8Zng3e+pjWxrLC76sq6mMaFU8ZX0Z47XjogHo2ugy
J8qmKM2VHegvoXZ5MoyhXeUYyna+1z2Ocf3YGtaunVCFgc8Q+sl3Z1TffRk8YsJMO1i2UH+zgzIa
b5HpvGhtvMib/uC1sOBjNUKbJTh2eq5SswMHqxrOt0BWqPDqgtbxmHFNmFl0/QK3IWQrpqmc2X37
7JjRD9zdVWn4xtz2pn6RZOlz9eYk+IY2YQhqwmqRyrWsgNY82TWInI5qjcQGLWx2KRp8QcNt2slk
zi7KhX2ilLszxVNfbEX7yfIUC4uiwj9YWel9g+Vhe/nOAqOEtRG1cwvYX+tgA6bX43dRlvtKYzaX
Y9OLxe58dGqXfhWv3QzrCK+vHHix0Utd+hPLp4AnL/Cj8Qkr5vqLU6dYRPsM7FO3Xwfh8JJeqhMD
nGViJgilhKwd5D3beZ5eLIY+2OT28FO1tQL8vrvpgwkWkjICla6A2vsw/oe4Yp9iqLJVHEChx8zQ
hM2WrJskQm4lZ1c0r/Uvz4iX06Ud4WNObJCZxVOiZW8Dw6F5NdgaI3o2lax40Rqqu42gkyNZgAtw
yCKEXpbY+VrmtvLg51mDy1IyoqwNFtFWWfuA5FpnPnjkY+4192qFeVdkoI7vuqsQX/BNHaNMI47O
SQLCf2isp8Hzd55dZju7eY9xxVsWXXKkFX5TMvVojcoApB9a2ASFJopZdrYfrDSt4c4PN2H6ltXx
T2Qa6KSE2LhA3UqnSaGRdjea4bSYNSvZPGmtfeVO+yTXzXnh0pZYw00QebtCW2K2voli78m4ICjY
MexV9c9cb9V54JbfphOgezte3EVpqps0Y5O8xW54bi47KAWLxO9//GK8H33nuaJHhseW9wuGvQub
cefSVuq1UlvGQvGSet742KAHPEd5sou43PSu96gOjKkYxS70KSyXtu+dE/PyTEu3LHMmHZrFyruR
xBCs3Vrwh1stYb4Te4066/RiFw/Dsg2No52DksxaE+x8uzViphtdVn6mLYsJ11lkknS3kXOXOfaw
gzP0EfSDdqfV3THA82eeatk6ixLsDS/pWcFsbLSUn35wjn59b6eQvqJMu029Rpp3Ftm81Ju3hfWM
CSpDqpKtl8BJFpU1nfR+mlaFlpyweFsWnvlp6s2NmUTqfGwyoDnx0Up9dnPb5tZq4D9MTfekdxoC
D+1JxWE9aZsnphP7uKmfGhMNhnT8ahL7uysYnA5u1Cwn23yw9URbNG7J7pzqLZS6uImT9sWz4nVp
4Ahu01bWuvKT+u9m0rBDl+lHH+ECvQxXQzk8wtZs1HpbNBCmDAiK3WTf5dqz60+sMbbnJC/AJslN
tNZdBY7zXeDsU3Rbo0qw2XXhUJlH3zCaZVu4n7FZGJs6abHbDvWHyf645A6ilkXJFlruMrQL49s+
nZ7qOt9oCstotcP2fM3OIga86dyyd/klO0GHgK9Tpm9K6Gz7ONqVfb/qc6Vd8nzQklr+3k8X7FrN
r9iYxrneRfdahoNwZG3V0LzpcpYEJesTCinW0+zPx1p565jFbipxAk2NfZiGn8E47cKq2Ehg0qFE
bMLbFwm7lcOziuH6rDLytz6Fnj2KE/eoiLBE+ZInLoNbO6uET/8Nc2tutcwOWf++d+Pq2wuDal5p
zmtE1VOidNdenFMfoofRlNqSRe65OgT5xjMd9za9/FxYw9xUtQ68uOtnpflqjkU6d+381jCmNy1M
llVGambhsOprRKoyhrxpny2Hyzn3WZqL/X1Ma3njl77BLtRER+QYa7VGmdRx3O3QtN+dT8saJ0I/
LB8az53mWnocivhr6Dt7ETPFtigHq8qzfMYT8apRKNR1WO3sHuHawDphEX4INUOZK/j2pSmb2TjU
znQjQfYBxZBVYzF2dsrX0HhkncPFIZetn55OBeIQY5oSEoCB+e7CQXiXs6xumMW6fRgar1j5ivXe
ahNuFm6FzFSGuhMWpuEyw/N4Vrc6I7luMZlhfK817LbZWCvBm1Ffkmh6tMQyubM8eqPJZ24wPo14
Y3EQzToDEbPQC7BHzbJ33IRnpRu9RBEW6spTWcf+Uk9T3NBVxFDzGDn2vLRWTRsP91iIdXOlzv1X
OohjxexrG9kylSy66G4oUUwPqDwOGhPviR+j68XyyXaM6QQvNmPlKX53vfVYpU9uWLxdzHKr1/Wp
Stx3JWKm53Tura5mdEFpjwxOEB0q/61ssncvyolLj4BVXae34ciCe4DWSGhfTimCMPF08RlOeXcB
tG7I7C4YFzU+21n3yJT8IRimBb6ODgkYv+WhA3SJ5CtS4+bis2lRdVuWYuCle307b7QuJ2PUpy5F
pGIy033XhCCfWtablDx+YSIEDyzslqEaHKOKxKzxcFzW4UvgeT7EvQs11wZMU5TrWM1fSh9/3xII
fd6jkYwH231hREAB7GIXDRbnBauiMud1mD9mZrsZC+9VVXAej6xd7JozLzu6Rbto/GgLwRm6ffw9
TWzCTulwdsOqv4mVy6aFx2cE/m2r5NWt3nvxagzv04uZ32WauYncMr6L+jx6SJjFzAbLGVemDkPc
Da2bghUagob/c8haF35oyB9mI6ANXftozP419ANvhrbC2aAVZCUIc9vKXHhO6SNB810lR85+jZLx
rZiGjWshVUEbP5v0ZDVF5maKGQINBUplkYmRStttUr1EeaxjCnPxB5hyeVAs1YGJVmCiC9R4gkCA
9ztuTauFKn1h6FyF5l7zlbOZshNgqNVNphNUX6lQeRlaIDVWQdeq1IwDlZfS6sj7bFSF1nzUvNJk
7a++9y7ZG9s8eZxHiyHMnCV4Ncf1vtzGZh1Oi/BHmOoeyqHBOCZ4Ghq9lCTYx7H1WLXTjE6ynU8x
fIiI4Z8fFOaiqpydpzn/m70z6W5jSbL0X6lT+3gnJvcIX9QGIwGCAEFCJMRNHEEiY57n+PX1BV92
1pMyW3myl929eYNIATG4u5nde+3awqp6XkBDKSy42Srh2lqv343tuE6dzAdwhR7QdMoff4pmU8Gs
cEmv9ebk9fVJhPG57jz0E13I1HTr5nvOEsDJ3+nybASyJkfIGYFT5DYNhsFrAx6netapNKJ+OVGt
LCdHPsUj+G5pM/K+9/L72tCwh/O0gl1yZZY3Gbdh5syy1HZpk9EJIbrrlPOeSEawaeMWIpzlyjBc
lQVyGBmea+DUkqfCbPFTFTMjN2nN2QYI/Da1WLSD9ZL4VPdVR4rje/mhdcTOn+jzkf1LF9Qbo7R2
XdSc4na41pP/rTE5SpilKZ1sY5n9SxkO17jt70K+cZWk0btu2pvCNr/0pn8fuOG76iI0JtYqAxEk
U/T9RTvEz0NZPViUMG3d3w01zzSczJ3WN6chF0+V8oG87Nc2Oo21wUhwvV3TOY+GR++/y7rZKic8
K2ulm8yEbcG41goWTc1jkW1GVNRpuw3DCiQDgUuJw8/u87s15mguvbJKl4kD8GKlBPbceNQKwowm
rXIllLXtcudLbI9v7bQRQX9nt/oFKBa9gdIy5s1lRycjJglmG3QWEpCq2gf6XWNF1UJxK+RhtDYy
+Ps5ttIVo68vkGBHlSBdNFpqx6K5RP1XvXodtekyTsG7igza+Qd8lEKkUu4QHlxlbGIFLZBZGssY
fCOWGcM2AGYsM7wv4DOzYLrYtkL3LLAOizKT/eA5wVorQCUdpkMnTssExJnMCv0SB4+8Wuj1cE3i
Zgu3wCSlgWclPqJM7G2vNNe60gB0tcdSE2ybSv9CjsIIjBQvQz1FzdVJUoIExyObrRyUFeYvcfu9
qtAhmaa3lCK6hNkAGuDx86jwqFpA2Hs578ZBAOcVGZrM6qC1t96Vz8XE+7Ztg9YrUSHeivFYTWjf
BsUDY258feUrD9ulEoC57pONbrO98r5fM4w4B3AZXnU5xMylB2obzeiYlIV/cDFQqFrbX2ee+1hp
EtIukkeG0uvmft5mpv5ievautqvDlDYsf8CSZaBRf2n+QwlkotvoBkPnoVP1wUyGqytD6+CfQkrf
Wp5lBKPoK/qm3LZemXZgbiafGY6RfnQD+0vrBz0Qff4OIL73ME7LZsTF23bGuJpPiDRvH+E0xOyD
UNUWXVn1SVclAs1Y20YRX+0E3QNueySUYXROK9ddlAXutsnkPJvN0ZPsLtdXZw0Qgf3rB8s+m55q
Y9wRnO+tMs2Wgz0fZlm2Si3fxhVh6BdgPzIiJ9WS25BlIEm0axs9R7ETFfeF6h685EvXcrzLCux3
rE99gMg1dR+qNjhD3SzaCuKiZE3Htd4ubb4uEswXD85ysqJlMJGlmhZvp2HYGOioyVDvlSeGa6dC
dCyO9pAn+aYzu+voSAwg8lMDvtEHNUrTQpWb2CJ5dhEfT6l0kIRJ+L/Wrg+Bjq0aiT+bqkkWVc9S
GYbgfmLX5MraGeZ4rTL/PiwcoCQfm6g5bZdbZVv6vlDJXTBNX5PKQ1PWx2D8mXiLmMbDB7chSw9L
gfaqZwMQdn/H1HIqd5y9477Z+kO6mcfsRkwmzapiYxjhfa/6F1lk3SrXO50QQ4kXMo1G+oDC0VZl
8qFoqO9LDgu+0M/K57S7ZJN964f+DtcRjJI6FqG4ebq4GQneTmGBKrY++dkp7aOr032Vmngcupoh
nM4bnBYi0ohQpWYISDrBGa+xCl7ewHFOuWRAXltvHMmXzivJ53jrm+TdqzjAM0r4zM1eWnYEMYUD
yQjmV54w1yxWzCLur57jv+tOz5Q4fiWLg3Nd1Ftj8M+J1r9YZn2ARNkZRrXR+kXqaaCIGsefF01v
TY15wefVjcj0sOgb3LVPMrYpnBrf/xFGSwWCvstNFwt7mdf8SMvCr6CoH5qUOUoK1q5MXbnu3IHa
W+AF4N8Zvgy2YcR7DjO5zwUUS0bojeaTlCpTX6SG9cX2gCOjaBsU+pvsqfMHkX4fY3Zrxgt1SFeG
GLos+ZJ768osz6M7x9qILECOCfW7CLaQ/989hS4z4tMZHL7volxbOMl0laFk/oCFzTGhgEMua+Bh
HzMDPmIA/FTBOyM/3WUgzI0mO6alzIuyox15MWDd4ZrmQ6L4ny62ELU2DxgHLFU9visPb4aWh9dN
NhCyQUdmaBHj+J5SPE2SrswG2apdY93TBe+NP24MaUHkWDvLK18almO99KZ4nv/8YMnqOL+Zrnf4
8PKUYd5BeBTWVyfsmHVeYWYZHFLaLmPVrouWPaQxrdVHCM76zSUsTDZ+j8dpVRjhu1FMF5XVL7nr
PRStvHkeS82v5VMz9Bj0ZPJWNfa1A/Bg0T5HYfBQe9VJm742Tb5Gw/RURc2rrPy7nsNSE/2d4/G2
mnC4a9vxpTfC701nP4gWPN+R/kMorXinRcAdFEqPmRfc617bH7LYH9gZ2abVy70seKjOkJDvEF6X
XbEpHctcxJZ7SazkoBvzMze7apFn2XoOn7YZNXcgbudA1LdYjgb4avAeGcNLpYsn327WKSva9vSH
GDpa7/odMEW3mx+N9OuDW7Jwyql70XlHC7tIH6POf0oCuCVL5JeqK5aGpl+y0JvhCP3i5AzHyYw3
6YSbTjO3rY+18MhFDQ7Pbj6Fojj8CgrPeA0vwEUFd7xglA+JYKOG43QZDPeB0uE9bK2dqsQTZOIy
SKOz5KyE3+ZSlQUDU32xXPU0OYiWgyRnxG7/omC5fErEzkSuooEH6FAK8yEwJuZOiUsuxEp5zJ7s
zF0dFeOy0dOSUTbmyk2bU5X11/mgiARJX2SNl0z6F6+8M+rgXBIIi6b9CPnk2pvSdRvZOJJAqk36
2zSIW52gbWrijUzrE3dCucKeU4KeRosTav54AZmO9c70VgnzMAgo9nTCMSQT5SayFpN2R2LwJCAO
AvFNA/YXQ3gWdXSmGL7QO78fXfAfv38B7FqN5a1uBhowOvvJ8sWtqdJ8ZRmz0dj04HXdizkCH2Om
pVZ93q7m1LQsWbRFswV+f7MwP52fcFvzRKEXCFTLmAI8Htjx5Nuw8oF/73m5t8KdKJ7yfFf66UPn
u2i0RT4bmwq1xoOwZjL1qkvVNSj98pgMGMu3WEOFrr/SMTJpRrPd1PD1GLTK+sGIiBrCp+mzz2pt
Q0Z1crI/PTX+LWXmP9dc/t/tH4Ftx28EQdmPvKp+0mby+3/qgYw/HDxI0FTqNg4QJM1/V2IaqC2R
WyqQp1kUxIDgvysxZ0GQcPEn4keOJS2Tj/vbwGB+ZFtCnz/I4M//3cnq9i+2EWxRE50SmqN5OjEl
0S+2EabKtMaucMAptQOHXv6QeROsmW3Z2zxwQIDrbkRIk+XLSUdvUVdJvhP1Hq1AePYmbds5SXMX
1eYaKnCPLCo/zvRYVLnGoirARBT+QaNt41/r37taWdzrfbtRuOA4kEN4c8JsWikUOqdEuIbW7Ja+
mB7CaMB+fyrdjbIVlPLQfU/16s3qqpuajlEpXjptPHtF0m0dGPV1oqAo3PCu6qFHdTu+Ixv3embz
JFlM/icG/azpBbY84Ztmm9tM2puxVANOhd/LHL/KaKs70VmXgbXJA/vctY2/okK7N9xUowrO2XgM
y5NGe5z66N1TyaLMob5zn/KlIFfuEk0+xKW9Tk1HW1Zaj+OF2cCvmHmz5bEzihMfoFhrnbXnIgkN
s1usudrW1rr0bnDHpyT7oeddhP6KeiUn9qme88eQGB7Xw5bsOCl0/eiTo25SYwRfFe201H8MHvY0
k+2vqsFvl0GUortk5j0p5H1l2PeGbt1VzkCBRsW4BkhYN16955kwhquv/HXoWC+he6lq4a0KHhek
VbpFqrMsQz1/UlP+aHwxwurDi7XXrG/tdRm1cHPj0C7rUHy0XrUdIpKwSmn9MmoHhk+Y2MLFpHUq
R98YTag88e1eFGkx7afOzf4PdIX/Lx5Hpv5bJ5tHFO1N/h9P4ff8r2Y2n3/rz2NJk+IP00RSaDAq
XvAv8XedoiadPxQiOyEtXJMctON8198mmRvuH/wqhkqOjt0ZtjX/czAZzh/48QoU5Q5GNBKR478j
ETeMnyXiYpZD4u+OLZKBw6+LzfvPfjbUrX6XRHW6dktnEeEuAnm0GtE+ZC4zAspyZ8TuDsHGM+TH
GrcyEPTxxG0utJHOqJoMxSx3VlLc2Y7c1SF4lG8D4LbeoWyf0nG8N9FI9JJRSQEuCUW981zaMLt2
P+ZyZejDWqB9kA7nkT1H+GJrV/oq6TdtXVAW2tvExzPKoVcqf+R03QTzgdnj9WWP66lh7IjI7gpQ
obqs9gp/ed+tNxDxe1OkK0fmj5BIB9lra88YcAGn8AS57YWB3gNsNqANprW3fZY/BqZ6tHvvMQ77
UzPBULqHoU0PfRBdND957Fy5y2JvnUF8poiLjX6d2mJVutERwP0QBdO959rbth226ixhIet0uDej
jd5A2ExyEWePFdBprHXbPPlQE/qXLn8eRoamms7GGluMKJNDCsoRm82el3/I0nbtWv2GLX+yn/pg
OLZligWldZf5Hea53b4Ni+1fwunjnxLP/8ja9DEPs6b+r/+0fo5SAjWtdE1GCdCcYNqGZbPs/tov
0Be2EXoGUqAx3AlepTkwgFwghW+tzWDJtQdpJHS0HPyK8imR0EPVxZMJ495x7QkKN90oFwm/nqjs
DqrgTit/mO7Zw9BwGOvZen5ZA/KbNnS/5qwyiIdmqle/v4/5Mv9HwDrfBs0YjEQgahNzpfGrgBVa
qknHzF93pYhR04tV5yVH08neBl8e+i4grTWTP1O2PxtH/snDmz/0d19K38lfn12LBil0PSrvsime
WsbaOkArUYngPVWX39+f8Y/vybW4Qzib+SzAnfvn76KtI8yCJgT80kuGi/jpCuBamXRnoCwqCcOg
XNFHWVylqd1+/91zuvTrfQKMGniBc/xIR/xyn5KSPJ+KVFu5nrZngECQYJuUrxs92IRwImy++6mg
R9e3771QbDFd2wvaE7qq/VLV2Emr6FQBCudaeUnNG/7ThyA8hxpjD9zh8ffXavysw/5cCEIJZUvH
RYdNI87Pz0nmnaGKKNRWKs4Pg5sh+xPAb+Z5Ehg9D1O9QBfLoYQxoXvv1OpqjO73srlvKnWB3PgX
j+6fXw4qc0NJi6R0bk366xIJxWTVU+Z5qxLXaJqXqHzK8BYM2TIfq2uhh4g4242XOCfPZ1ZRkn7U
Bd7UfnoQbfTRyfL5Xzwf3fnFVH7eKoyuEGhoLBqmYE5+viQrGzR7sr1wHeKI55cvhaAASmnpoB57
bcwvtow+ADOpOTegGvFqmtCtxlKc/cCisdZB5kUies2taNXbr1PxkEfxi21FH1aYHAoTFZ8/W57q
k3upXRvBor6uchy2a4SCvZ2895G1dGfRt5HcgkhcDN85z/05biFuuQUGxoSKUJyVochmb64mj1X7
lnXai17bRysrlk03nYdV2nGJY2It8qC8CQtLDct4MBsDUD87tlIeKie50ebxkUbFThnl16QIxkVo
qGFRVCD91rNhGj/EHB1MrceksLqKKT+MnnWerNhaZFP4rLjXOJTH2JOf94KH4RkSHKCxt88ISL60
8jwMycGf1SX16K3atr6vMgEnL4+5jnVYmxxbO/6YL71vPAbncGc145gHhqsrjn8rXcpW7vTU/FH3
DOwZjLMY5c7IiHO4qPp5eZuGARdL5+jUyB7H9Ia6jklDZcY/EEL0k/mgqZp25Nrq8E0Xu4Zrc5EF
lYak73TMUdK6zs6tylf6t5aj3nbLEIx6isVFRgrXseCG9PTqBQ5z04AEo6hVS7tCGBNS+yLBSw8j
ztgA15uoZkONPbIdM7IfjNj/kRtETCP+CEswL9PZ2iWwdu+6l35ydkNsn6EY7s2iPGHbi10QATNG
MIUm5q7pmrdCxc/ebGtGQq9rPrAbsmUMROkU6NsGDMh/04tygpH0E6CYJTR/vMwmWsOniMFazTct
b8y1EvJYWmQIk5BfdQ/1iRPru3aY6ZP5Wl1zWHd5uQXZqpGr1Gqp6zqKma++jc4yDSKkcB0Wc63J
++nLkz/grex/MT3UFlmZ3mTiHIfOPeZjerBK51QnH2nBMhrNysK31ljlWn7WnGBH4XNKI36S1Cyc
sGqWWt7uHFawydaIrRInhkEh3AlSC+pfAZ4Aewd0KQgpzYWtSW1tYh4XAkWTPx4NwUvu0+GgnH43
QG4tJsc6F3H6uSv6/vtQVT9mYXGes1+c+lootKKFpS5d35KdjE9hMb/BfFCMLBBvPXgGQq27eU95
TnaIGspQx4aXRLSKzYQWfrRYpSaRYyybZESHz71oVnBrhyfl1deusLW1HXDXdj3xkfNC1OlfKMBM
F4PNmeo6eb+y1B5h3rfGKr/mIRbGY629T8OzrxnMOqk5AuezdiST6/3kNtr+B1McYNnd9slwtMd5
j5VZ8gFRcySX3iERufUCz9bCCpaYwrIInB8eFd2iHKGAii7ZaTrN3F52mK9xzNhlVkcfu5G92Vmy
qYzxXUTWmXBx6QJ1rF0cll1yOY4OveRzNZ5EGRm0hHk7EjYI1kcVNFfyPlZy4i96NXzN3apeff52
k4dfbBzq/TzisjjiguSDptAHzXGfRAYVOzZ07X1eGg01N6uzTpPR0O/gDQs1toxRb53DlLTX+Uzx
Uv4UEmzlNOj86+Q42dYZtdCHXiWHOec1AwcPFB44ZTDNA2gIkG/vdU4HDW1O1vZcfn/Oh+mblUaE
DXomx2IjPe0iWrHthAM1jTmJlt00lQK+jV90GgewamUYXSF3g8c7szC8LeUm9tI9KB0jDjjq9Sj+
UCjK2kpqPE2D5n03HxdT9AQItmx1noYbjQxVY5Mb5WNk9t91iJxl1qDUHXkfy55UuvCnbjma7mV+
MfRVHoboSH8Hr9JU7Fi6GGaWt8ir/TCl5MHVxqi5oHkB69iGLw0m7WB3vo5HmgpygxfWyvIa5nxA
0KD8EOGHIepnVTUPeS+WQIgvc1S1iDZRkh1LzT43vgaJgcaj13A6cFJiUKjMfRSpOzf0T8CIuAwo
4zwT6nVknDrPRknNU9Ci0oKfSw9Zk95Cm1ZGx/+YiGlFtc8cZu215dUr+J35cUV6sraMjPEF0Xbs
LFrH0SS01UWZySWzq2sScdN+Va85Y+kXSuMP0bEPkomPruSRHosH/dv8X6WuLkXbfS+yh8g4qppO
gElwNnVB+h0tatvY5/nZDRyw8526nXZJW4FwxtmFs+Ov1jYPUXvvBteiHe4bod8bUbMxuvmpzseG
K4+W2Vx9j41txchF8Og9GqN1/rxCU/pItXlEyFwJ4GF6g5tYJh6R0cwPtlZcNa0312bHbjIPbkAz
MONJ0DGUuMM31o8yHfeenIl9JKGLUdlr9MjPXd2+5HXdUPaxNcepXbVSnSpV3icoOwKGQ+dzPG6i
6qr7Ad05xtlPEfdbBuw2N1qF5aNKgOG9VLsgMk4nKJX5B5affwyR9aZ/gZBGz248M9Xskvb5dWq/
OUN4P4fuOd3y+4YJAbMZcuLu5kAfpeaZFXOcf79sxFG4/rmA9sn6gsEaxj2VGXmFfCakvxuVhw92
fe0z+xyfyyomQvLXy5xrLgULlFaExzI6pkzzqnwWaqEjj5nq41yrjvPSi22fU34eiJaXxhNw3SKV
Ggd7iY0fQuN84kIsCwcO/InLZu3aCZ6gdVytZW8z46Xxt04xNGuUwBQ5C6MwMbzn/VDir+xeexY1
VUDn9zQNhfvaDm5CU2uTpr2FFkiaNgyUf2y1rkhuc3YeRdp7PDn3pmKJ8tufR7+CAEmxbpjkVyMj
ZM5pfTp3l0Ho0QcRoOysmVSl9YdEVGqZTsEOodF5ANFT8yQquj3sGvYYQKBygltntde8p78czjFv
Ab9sshBH8gSCOX10Ay7OSu3jhMFp9mA54BAGWednPNIKzmnNvQyhuoS6/qEQTydZdkC5yIbstLU2
mOCTm9xALzN/eGuwaOaoGxS8Fo034qVy10f+W4lEl/DPJhnG+MOR1rHxvZlsnhZ9Reeb6Fjr8Tjf
ZhV/nzLnva57WLI5z81TLjQdqjsnoKEHVbNaumgDqXmYkBAR9CqJfYpZfaDiidemjTyrsHfOhG1I
S5d7jGwjDcOPRHnvw2Bsst598UnOCmFt3ST6KCqSASvjTBpBYQ3HRY/POqphTT3dPCcxGUKly2Rt
glqU/TavkKXK1r8lfXhLEhv3DrVlz33zFCmZbrKVPTHG67o4T36Qb7M0wfasxgS99kbIysRcdLY4
GaHxGDoEtsJnTiRsKj0MLFmYN45BDNetBCWrpMdoI6KzCT08RsO6LHqaNjog6s4OaZTnd5k98eS7
7gMC+Bj9d/vDqWxt5WQzr2rQLB+G0YcoaDypxp5GdM3HUED7ltYeazxk5hkVheWm+I5m4moa7dZ3
yGATjwYTVCVCBXdVWl2DMLo1qPbr6mgOFoAODGycoDNqJjNZ+bB1fkqDiY0odGN54iyqhEMmJ8kJ
S7j0fLJ2gT0nOKraIAMvl2rMaUTwGx6t8ulHNPayVi4NEN69OZj0C4SFvpoFgaFhiHu6BZYyn+zt
RLMlmo2daDjVso7nFRrARhFNPGhql/m85BhehPkufeRlbu8tMbkrQzoVTr3RvZ3Slj6KgX4IwqEX
zq0okpRroHVIY65e0zH8LzVpHzLMmtXp6da6Kuujm6RMHu+yJy1P2NimnJg+IZ/pfvqGmUS8so20
Xhlecul8GnXrrlCbyPP2iUSn7updvc4T5Hn1UBaIoyEGzQbNWVUGwdbQQMrh/32dVs5IKrWyW/FV
H9B+9B1z6TKbmgZg6yHp1W2sFcxy732Dk7YQG7R49NbpY1fJO6cls4VU//zJRMpg5D7YRGyvk5pb
/fxj8NBgaVbb0ZzWWdmcIoN9ldTsubBLvpBpXhiecrbm/tEkEyxFuUTY9VR19hnNfLisEOUv3CHe
O3mJV4+DNKfo7G+DEKTQEiSPMURhSE9L7M8xtvPOYybXmU/BYHo8oINn9Ii9jeZqSvdd5ID5aYAT
VYeYsI8QzXCrJcnjQqJxgC2O9VXnkhVaFLRNVZKPe6eiq66f1RsY1JmFfOQP0CZxgniD95UC5aHW
OZyStPvoETfMR9k4ISto1TWOs8P8FakrjqqJbmUkdnFFJtL4B3tqrjV5f4eS1jPqK1wBIiqiwbxi
Sit8bfQ7R0S3ObXVTHObJPnenQvNuj/NxcUMV8CWQs1wmk+szWk+Btos+Bjq+AOfDioNImDva/RI
ewOZrM+Y10aSSGYRkoP4BTOKdTIgnQ7uinOaB6u6LH/IwN1awTnM0++hpi17msnGCFVtVWwbENqu
mACOtTWqk6XbmV/CyfuuN+4lM/EhHLK9ryZ7UQPCZTpHYv/WFubj7EASId12vOgub8o7PcTvqbJ2
mRPfxyMGSfR1DCzVgFKmTreTjmVH3all1MHVVyGRlgZBNLtk1zHPqA0pc5gEcqaxlHiO8kKzV03Z
v6YBoKPUy6euZc69nnwBE+ZwHF9DJOOlju31ODDWQuNNe+lzmjFSMuu+tYak43FT++krgXVnxt1z
Zxuv4AqXIfBQrx96jt8l3h9cYqTBy+s/gg7EraLb0uxJVO2R+JxjwVUU37OCpY/XxdWP6UzuCCVw
lXwfW7Pt88fKC25Jxx6I/fTRqZy9Xwwro6f8agl4YxHcQp84GVfhRyTp60m84c4p2+ei1e8+16Du
8V2ZUV1HGaP79zZlh7IrqckxzMI7e50BafQejv7Lv0COfqUNXFz2mUZrSZ25p9jszCjhX2zwrRRm
Ihsm5nb20VpvdZg3R7vMAEAZYLLYoJEX9tbHczGs7vqwMtHGOiEMIzUOg/X+BfZqfCKeP6GvEhLX
1oWuu4xG/AfHhWHM6hYohbDj0IWYG7jFNQ2jvjuETYFY30W+jp5FOym33MdRsc9TMk+Ah5QtZ4Az
THsXEQztGT1CL5MOR6aeMG3E4CQo1xpFmU2qH9nBVtT6U19rDGLhoE9r5xXJ2dNcqZktokQRnZpZ
ssDowLE8ZG250autROQve/rd3NVU4yaSREsiDZMHp6UWst3eGGy6IjYZnIhzVtxHdEJ62cpr9O9a
OB7LsXrWVbRrfcYwR1jkIDJmjffqUvtIrdnHVa7ft6O/agUyvHIQ9MECWRQMJjHbJXtwE8ESOi1j
nz36n2NvY5rdsqVr0tNQWc7XM5ZrK8GYHv1o62Dy18uVkNQJItjHrXYf1HOSC3KQu4BCve3cRylt
v6xcQikBL5fHboCuHtzHiRIvNsQOKpx+S7AfuAQjnjZ9CFRmhdi8gJyIyD4mnIZlEN46QzyXybgJ
PVqFtagFCGGIrF+oh7qJTxVbVE8VvjB2pq+anADADe19Szz7Yov1ENMHbPZVqdRWjfa7ovWhtIsd
YtyHDuP9qDxaQ7I06C+khr3LQbsWcrAPo+Ef4khb6Z710Grm/vf74x8YCInI3GRKFIyakM6nxcZf
tkeOpxEeA662kiYwTpekDFw35A7PGl9Er1FBmjYfy7//UhhCdt0vuwCZgURpgIkHRlK/AMxma2VN
6bGasjnFyD3aLWD2wqMZUJl9As7MK6a1qUVkbyTLkUtoBmS9QHYUNThd7GZscixZRSlpZee5R43i
eESd+xlTRN9c54K8jbrXkk8xZjT4E6LoARLmXZCa3YMhb3gdwLxD04FwVoO6pE517TJ3N9L1Egf1
lemm57gj90qd9AB+tisLSnWFVWkQEpqs8tpO9nlGagZUsIsZiPJnWfYMz1hzNTPXoO0c1HKP0edU
wrICIaKnMJ7UaYa0tEke5wpvvkcNFm4iqZ6B2laVVzv7gRzVB2MhdKQCJ6Ouu2Yk6I6HDV6ir8ah
vI6ls3NysWV/XTDbuAK/X+e1nVruGSlEGYc3MyyvjaafOz6Trg3Wn3PpIefsaS/N4lqD/Zo9lz8j
BfNf/zwz/KrceiG1mzMTaYOJTUHhf3yW3ERh5GU0XcRzXuSn6UinaBGtmnWFNnTpe+TFmI0ta8rA
ZSXs8+gT2VCtEfpg4BJ1YnBKuqXNfufPI4W1hhRW1dRoYUyGg+AXm1SpvWqyOXSK1t0s35t0qCzD
qHph1th93CX1CsD7VsHkjR2pm6+9z4iIxZ3O0KWfFwhYqXUlgF0OppolKJHtcARu5UaV2wWr/Bap
+jUgIfnzlP//oqh/4Wlnwsn/71VRWOv6v7gkzX/hT/2B/MNGFYXm6NMiafYp6rG5+6//NP+ANTRI
5vGtQ4VLh+zftQfC+EOgObBmGZWlQwnxYf9LFKX+QJQ4a6XQ+dvQxP+WPd3P1BNknEIMJWDcmOUz
ayB+ITF1OxqSMpVU0InNJNfAOcY1TiJVcvGsfK8iG4sQUS3rQez+8nz+CVM7u/L95Zj82zcjfDBt
nGR0CNSfkxdmXuc9PVpiEfZ0o9pTfIm06CIChNHTx7x7krQ50CG3inL7xeutV70bv7X2dBp8nNjU
Pt0z3clDcdPtldU/OlZ/uq8f3dZ/cOtja9p3dtnvfApZay5t6RCD68gehzT7+vsb4Uz/9SEaprJN
vKwMKQSv+lc2lqDvSd3zTA5fhYmdEW2yYQZl5fQadZWxsVt162hEXdZOh9YxnXa1zMhecuurPzS3
3nQX9sABgcGbuVw69AbdWV58jbq5dc4ZPrqmrZbCKwAthnhaKi3EKAW9q1W4dwEuXMvCc775XhCv
6tRY21ZyH1ry3Vc4BZIe063TxytAonpFb3q4cQegNPojBcxT/9apAPQ5WkvX/9Zn1Eqyip2FlpoH
zem+eNmHdRXZudez7zbURBhUIJStoFvEpIPsE0VqmtaDnaKhMHVwE1Ifo46QrAm0ezq5HnNkXVNr
Ry8hPb0nO2pPbX0bGqqIMTHw2aXFZamlYLCW8+y2mYtMLT9ahfoI23RXJpPP2a/RoVaqV6YNfi3/
m70zWY4baa/oq/gF4MA8bGseWGRxprRBkJSIGZlITIl8ep9q24t/Y4f33nREdyskqgrI/IZ7zx2D
8mTFxXV+8tnUNT1khVQKXGvUlNglZq6R+hKN3nrw0boE0j7bJFVtssYJwBbM9UPZs46iC2DQOkBk
ZULPY58ezNDx/ZVVcoLhN1OuYJKNwNN0A74BCbQmcdtiV+NezfwKkYmBaFqnEwEt+Y32pI5BRSMc
dsXd2GfWASvGeA8EinDRIl32fuODJfQkFRVdSldWy7Zyx32Lt3RXL4bymLz7LgTyI8r6YxkBrEs/
8NaBWtxV15kXWXwF3YDhycueky4FoFLiTIhi91phgrHZ4RzVrQZFcLsKBuDIWX7PMmyPF/N9LiRm
sCRMNiq0n4sRt12kpvho5NYsu52n5/IORkDK9Qx8MMsT7NfoJuIJL3KJpX89piiLkGyv4jBFBZQE
O3w7IdLvDnWv5BJc97N5afWtGI+rx6QWd3WWfVUYU5fM+p0GGIImn6DMso9AYUF8DX7kzDozIN19
M4XOUSjx6Kv+FERyb+nxYFuVd88ENlslreEHGOrrqPVxDPJy53v5fS+zEwCtY8AefzQalj17edkg
xMzdAH9gtPwgs95G2kFlZCPJjB7Qe35oE6Kd0keokCgZl1WSpTispwjPwWijhNLnxZJq1cqB7Zk2
FWJPlT9kXYg3mlY3WgTDIWekU/HdU7qYu8nCR1C0hbNTNtRub5kOWWrvhlZPVzyxIemCceCcYjX+
quKy32a9Zr1U5u+FUzDy1PVn0Pv+2h9hoTXNne8kFISR/ZENapO3ZD3ac3/0xeSeVVVdOrd1t7Mn
PoQTPegIe6MOYuYFCc9UU+ekoOjgu62YYIdd5m7sqP1V26Qnh2cm34CSklucsvOcQHhi60q7WMbd
HQ5Ltc615dBxY0QTN7NtD/hqbibamLrepbFh2hmqZxF226kS3ZZ1tA/5yd95YoxpPphQthYLw9vb
UWmMb6kDzUeIeRedxRQi9GRS5iQ8sLbqxGrEoNqzPh+9ECfm0j7nTXqK2vTHZBW1l+/8qSXdQlN3
CWsWHNMjTuENTfXey7x6p8MBIDjQqFl7CCLSBiO535LBBdytcTkVk1RukhqgE9SI50xgy/Iyilq8
RevOmq8pyobIXp5BNHlHNS1br+23PBlmLVK4ZA78Uzv2h6OMi5dZaOxA0qN4SIdNL+QGC+BX5ThQ
s0onfHckz9gfgcEIIRXlYDOk+7IZSCvpx4c+k1+el/5KleM92tmCyQb4yEaHkED9k1+bd29oYYCU
dgTs4zEopi8rNu5TGMafeclrXaavhc8X3EQ0XJY1uJidQ/wq8hWvHdb4qX2wsEIVM5w+rLiPtm+x
jPlwI99s4iSHBO+KnYepd8XYh29FRAMzZZg/o6k+ZjOWZwVczUTOY7WI9yASuFERM+OvOi7irIYp
Y2Hhn7tXR/JwwZebneSN0pvvdhGfuqA+zhmbswqlVeHPuRt9KdZDE2OLRfe3duJXOZLmFQbsnMM8
/Cwd522sWxZHZQIGTHfOLmVBJw0E1soj5j0Ohl1n66dWRkhvwF3oiupDDcsBsNhhquUvFcIAlMK6
U+cWY/7OwRqJB8B+jcrup/fqB0KgjyZjiBDRxqwSeDidaI61SX+NFgA6eArooYp4M7bgVKsY+EaR
fJScGqu5MM/tZIj+kcLbsyE1a6Ai3bp3IfX3ntlp3sPYpOLUpbLcUdax8R5/YWP+NdoxsOocO4LV
+MdxUKALKxThfkdmnOdWTF6HdSOm36IR+pjo/NGtZLxH4oy8BVSRbZhxx/NJNRewFCSDQwtYF13x
ru38dhLA35BzCmUGTn8FB29q6icbrxsvVLNzY8WqxfK+CjYM8EjOKsKJH3MXxy9clQR6++hLJrST
+cbvYU845PeS9u3LdbOw8W3naJ+xLVj1sXct+Qb9Lg4f/X4g+mhkJDL0MFbqasl3jl9aNKzwapoe
kLrwYGb2PEIiWli3imugJzZVjoNLOcRIWnbpUxxZX0OeFJtw0fEa3elHr6PnFqLVpmna86RBEk5v
1Gv8XSRwL2bTKKXijTvXCZgkQFnxhLw9y46MPh7FQAhz1YjXPOQgGTBXuZHBVc99z92GOnNaAAOw
glJzFSPqP0IC+HCq6NMp78RkD5cu639ntnNVmnOlinLAwj0Me9egQSrd76yQ1YnPfD13ms/DG9N7
tynvrB4jU+pZu9x36h39/Y8FYs8Cu8P9b1XZdp65LOIZbsckRrnuy3zA4rJnRDwu830Xj+q50O4r
HnTgYM6tcHEroDQsfdeL8fW+RW4WBpIaN18upYfvOGa26fXRJo2zF9dLni2FgXHO5ZsUIAM5y265
zG/RGAdgh4KvOYrOlux3bhs8NFPE3Hf4diJNx+4uG4yyzjpvYT15FSHUOoluo008oXNSrxLj3Khp
8onufx3OvdyqCq9laX3GIxL7CjXKyhztrKpJw0alhJKP2oB5WxAQ2MDMbz+5xf3th3HjdJ/3Gpyb
/TYF7gNqzHc1xMuhE1F3VQXOso6h+LbkwqJ08dzdPOPMXWR2jrgh933IPWZ7z4WIzRlIxrRf8v61
92x96nV/SKoJaNaSVwc7jY8eW3stEerdNrL70lPJJo85WSSLpN00Vh96rsJn2vzCovAJAmveSa2C
Z99B5lzo0r1wkjyXccaB7KRM7eTMOskKdxTb731tjztlBu4Fp3vJfez3o9TlJWwEwJbUwJNN/ogY
N3yUjGiA5hzkT+iPJ1uPrIr4aVY3qJqiwqARAZhC0hH2jtgANHA8YAce7nJvcP+4xdy8LulPPxHu
3gqIp/U41gcqVLCc2WVhvnMyoBitIWw3PuzqtaX7m/VUbl6oeJ0Xrusj8AMetUAvqFgqiDeBeRl9
z3qPwhDXg99/+D7gFMVAYLeEozrwkaWrsgrVJqLWy0tkJsA1rCoB16QbiMlW/ZYn7S/m5vHK1u9D
Xib3hRlQAvKnpUgAkxGQ1ZJ232XAZKr1jNpmc5r98hr5t+qm4VpXiAmsChFO5bI1UuajY9kgDCPZ
QMKhnZIEyWEWhutwcO8bYQP71H59dhKcs+AeGCGJ/tCmOGOW3EHa4cTUfWLZ+Hb3ac/eQoc3xkdW
j9RA3vzs6OgiXbHsskABWh/h0ODHRj8lQvqx5MYrXIOLGSLAHQAYCrgAZRq6h6zwns3YG2yT86l0
3N8idlHQ4mzuAC2hyom7VUELfuishWkh27etz77aMrEETOB+L7MP36pkhSWq+MPzOZ1kN4zU8yX2
8/xMk3ezujdD+RGkQXBu6+Lgej1lqm03G+Di1eWff4SLD4ToJi5L5zFcz3Z4nUBX7IeKYTj0GL9f
xCXUv/yhX7ZRttA1F4fEFq/1MhBQilL+HIRFRRNi9tPifNg0DuiHGLOyx3lRsnN3yg9ujINkbwF6
lGOJHKT3m8fFCbNTlulu7fDnAA3lmiu5C2b7JgAtbQuMvOrg86WvEBPCp0Wo1/7mGZ6sb61zFzHd
XdbW5jyb8NuquXZYbvUre0IyUfuAIJtGAZ8R00PRLH+sBNm/6hJqOlMkp2lWySkzEVPHrN3J2aSb
cFbwg4qHhhYAV6q/0yA34NE25yrBucXLI1sT79xy5iscx2RrVWIvOwyjs8o50tyBaWSCZi1np1CM
3POuPPsjuAO88va+t0mQTfMfsdx0HvgW6ePwRxpKBaH6ZFtP+k7aNSCDiPU0XvVg3TU19ArdWQxv
5T3k9ZvOMZ1246CBuVsGElQcTXvLduUxH29UrKj1zkEmUbu01oet826PhczZTZ6njog7SYoqquZY
KBbPeD+BMYTjcMZtxCLHqBBfEVyGph0pqNNJ3o+O3GecxiFf6RhWPQVSwnJ18iKk9eFFDTOl1OJE
qzQT98E0vfeJd3V5J6ER59cpK8rd3FDZ2yGZRN5CAzuoeytBrdOxhoyyL8SvmGCQzSzpdvKTd1Yx
376xq4Nw/J1ZorexHOSx++5kx4WN55wlvsMrfCP8pMPVSkR+iJvmTE/cIvLOqMy7myKXcJHBCbfd
dKxtm3OzncI9i4UgdYsdzL9vNC8f7phT8U0vnt9HD5R4ReiObFEstR5griR1zZBh8a5h3H4OSZQD
+e8QtWAVfK4g8tnIRy1UrHMEtjcw92hBPoJhuJVszl3SCfZzub1vxvrO76I/nktOsNdQeQRdBWzG
CZatL+1TNpmjnqJqbeWTfV9NwEFFYdc7USzeHj3CixNU2TkoZIIsQ5KqBIhmEIncc/9kG7+pz01d
2iufiOG+KOQxbdvxV7PPQy4ibGDPgLYOYZdfKz0/T/m89Ufu7JxFo4xC+yKyhA/qpuaFqedGmUOV
jYwMmaPXsbelwfMPUwDbmYcBkUhT7klu+Gij1rqYeUTCXxb3skROVeRRcnCc/mQYEiP73zAVzw8l
mLkMimzu5/Q2Cpyg1dGqxm1Z4Kn1+YSkOowRpSQFtDrEQ0tX2D5UneZ6gOJN6XBJMdzUwn2Gux2v
hYuQBDmjoyua0ds7FyTK4lXtp7uC1UVuA5bKon2hE3nqkGGpDu4CwMqDbaqK9tlm6edM2Su8nvnU
dC7cyVzEgO1UuNfp4D5N0jnkYD7PXWjtOvwwT6UXTkfYzqgyvJLSv0ZojmfqBRHWnl+junm8xsoK
jnxY1XpsesLrcLSc//lFgp6e3TSo1RRb8zqfZHPftz2YENe6F8jpMgc1TTY1405aI7vLOLmyCu7h
glfkEw3RS6SS5DwO0cbuW16txklAmlR7P1NvhF401//8R+q/DVLka0mMgWvpdYy151BU3rmd5/jB
uIILxK2nXT2B+k5I4Cg8Pz+mU/d3rvwXnLME9iK73adx91QWoEuxlWTrPNYvycxyDyISTpto2yXF
hfLF28aWYA/Eyx80hOWAWFZwfIa7pRzvTKJpvP8Rvbm/wnm4BHmFSzNEV2AcrvEKeumt3hFnBiLu
qpSgIzAC4Y5X90aXBHWRzFN110GFP2LMXwPdzzsFp2+DpYlyEGACrLu9yuynvj2XchTrNPL/gIEL
1tCQba+4ZDYzPbEAIrMtjTWmX/BMGdCFN+ldeqskPqMbU/b2hreRfUBjX9Fa3NBWQ2dvl56GLBUG
nYhv7+JeFtus4BNqZmfnWI6395N5WGdIRMDXWTgi0DM1TP/8ukjPheDuAipEXkVV9Ot5Yn3ZDi2k
zVZzTtiHBKgekR/VqalpX9kq3zhkCzBaNBx5o1gLucDc7eWL/0NU0dzX26jLt+6iHehmvCJFMyLR
p0wY2xlgV/MCVHBZ6TaA89Sx0p17z9mGbor+kwUiNq1tvehP5vy8eNQmUuVQ2l31FEzdt+8Et5kq
Sda6Ray3dN89pa9y5XRWGg6mZbm4DeZuWxA81aftwVN0bpGVN+fiFsIBHpEAKfdPKz9b/tj7KJQ9
AWUx6S5RCR3J0Hwx87jW4DcYcNrkdkUeh3M2wJbsZpj7Z0cPYlMwScJCTRo7r7HPw6Mc2yI5htmD
59gwW5Ek1lXI4Z8+mbplymUjtKgDoGhyfEg8gKtkk/BnjcU1N8slKGtkwfMS7N0y2oBhBMPaeG+x
Tn7iZPpi5WaFv0qvoywb09+IdxBgSsdFfc9pCIK4bKYAFL7Gkn37kFUTMtxlnV7IaXwUDOBwD/gn
2QyIu0uUb5UzHKQGn5tIJpJtBBikZvyOXJleoS7lYfDa49xDey0kd0YYVlu262Cu7VLwcLnQw9GD
pk5LExM9GBoKmTSwfCw2837X3cUhMgEzAqQWr0ueN6fI8EEzh990sd7ctE58k9ZTPIAL9NpoHUJr
ZaI8lPt+ggFlfExW3o2zDDAQjO2xLCa9FnV6V7AiWUds9E3Rb4fyrRH0frrv1C4sCKfWdxilGMhk
B6/IisfRbp5II4ATX2WnJIync4gMSOuvecZuEpZs3NH2oiVuloPnOwd79n+HzMbqPOAAy6onv2XF
T2FbcABN0wb5IoMVfl7ZO4amJHuBCldYEksUp0ICtTDKZowgBcDVGru8XxgEGHyROCopR2CoV/lr
FWVia1fRfVf39ZpCsgQkL9phmyf9vnTzdq/68F02CbhFcLqV16XseO+8XVEIexfetLa1qi4zEluS
cOKjEMVHXTvRMdQWLzZcr6XPz+G4iI3DoVN2D9FQP3dF7596Uz1i3q0fRaPvLQVKdgi+nW6EPtde
ES+crBbJZZ7siqyhhIUSmFbmgvMITlL7xx2CZR8HuWa3Xp5u+k7aH6Q/lUP/70mXBioHQWwEJ4hb
I6NiBL1esqRaUzFGA0aRho9qvnlwi3T8HqG7xijDVlGCV4rmhxvdB00XTtfZwB0mvCnCGj8TGhKS
cq15tkTJeKjS5W3smoX7sGMTMNVRw3c1sD1u0GIRlnUGQbVmJbJxh/i+9bzvYiAdyQJpxSgmW6kg
lDDY4JYigzAbEYYO0nrwMIB/EPy4FIOY/h2cWYioW2QwCXpHD1XumlEveOkRKbN/CTtaQBUzGagL
tvUtv5rXGkf7JMwh1IN/l1AIlnVxkW3O6S4Qy89Ft+Oie08EYJ90Vmhh8nZZT1OLwLsN9p2E4u5U
fD2J/RWQfajmEJbffdPFh8rY7Z1d8LFa+fikPFOuE24m5b/bBY2s7fWcAq3/o0Kzt4qq2PPsM2zK
uBriklXZ5MdHx9CgojBfBU4ZrTT+5b5jmh75I7FBUDujaNmOacdx1xdPi+nRMybMmtrGeFvbF/gl
oLcnAqEGz/I6iabp0mT9O74RBJ4OXx8BG+xuHaREB2VFZl3NAB2wdDMicZxmZ7fAEtT4sEh1L6UG
i+ybX6Hb/Hh98gatbSMhnW6diObAhXBpMigxWTC9J7PzNuZyy84n2KPNeuhpzdpheEdP5yL7VgCp
DNuaTL8wQjqEY3R0WHKs4amRD+CT21lPJF3m7nMYiFeYyxacmT9x7vSbZcnnfRXYVxhnnGj9OO88
+82B63jSlsGchcS75KEOUOkOOW1yVjkoSD3rlFnqtxOhmy2g45PKBKWub6kx/WncDdHiXOJ1tqNz
mvEjFDmsC3FvmuHDSHSqo20fUwOWqG3tX2nhybuR/4DfdxMv9NwSXvaqc4er0E6+KnCobYEJgTwq
2o0TeQheGREv7qUCsHnyyvloSmTYMRY7niXmm2GBQEx01u+b2CjnNzqhYlpurPVhzB/mkrpcVlG4
B+rzFUbzdNY+KGvfIx4nyEbKi/zVqpx8m7b4QoofJZ3kwW/9g4fHz290dm9VE+sW4TKnrfyDE8Eg
LDkVfQbhDcQ67kLwaLF+yAb2IinQvXO8+BL6IS+YN/NBF8ztVqOsNtypzId4b1lvRRjKgBJ1sYvX
Po7PA3MerpeaYewWVcnbpM09aL5wJ4lwABmSgLHRPm0O68WsLC+jb9VbRtZUPra7hXv/Ui7yqVQu
FrxIPLVF/lRM1Pqujb+2NC+uhg5QkF0DiR3EFPg7i7kIP4R4FSWhClhiS3h1M2EI0XVJaeGyVvNB
0dnPGQ0I0WPDvkriLbVIsZ+rKl/bnXmUi7dNAbyuNFSro0EOOfbibpgZB8/s3/A9SrQqDRklSTRu
i7Dptn4MyHqhuigzXpgcyNVNYPrldt3r7NxmCy1YWxNqHqgmxMMMcT1JT2YpvQOLhWt+I4lnRJLM
pWYInNWkmY6TewgScZyG4mxn/cEWpG40WUaWZHcnG0giXsQ4bva2hVnivVLy7AxDsLFJuavUEB2Q
ej8z0KrwVUIF3BB4Z2MVdAmRSMtzNKRrpwdaFkb6Sp7Ja1K1UPxST2/TBkJ/Ge+GuiKjpTw0enli
lTfihhkfJ8EibiheA8SLiI5h4KNDptguGYSGei2hcCPnKUEXX9LGsw6dZ1K2OSgbptE2K3DATzzH
X4COfsbxPhH8DUAZuCtBYIYAgLtZaOiwPYqz7Gr/sri1gAFMJFMTqD9RrRowS+2vccD9q2LxhMzZ
joerO0751rTzu2203Cjsd9w980pfFAQanK7z29RBQrGs6HFEGccoUP0RrvtSQ6JGCsmVtIQfHSFt
LFPrrQmWZr/ImIDPmpqhqdjwO1X5VpspP7Y3EJtW4liZzN2lrNp3hUbh6d4mJdzt66gd6n1W4i3K
cvbZUeAdIx2qNSjzaBdjq6odRKEfOzxaDp6DMd3qgs1pVPHe01Et6y7p6w1hRG9xM/61S34g8pDI
8R30b2Utzw0DKFwbY/rum9voBpBUZ8VPvsgLYJT+KdQsW+kVcXUqp9opL8SQINsPjBk2FdfksEtb
9JstZg+FrNoHOgeJI7FcKOt1QsdPixCQ6q0idUwy+QRB7gEs2Wd3u7X/UZP8v7zqf5NXoYr6H+RV
or+F0P3b2P75t8NfZf6iDSraz3/hvfAb/BeFihg5AkhvVIYIXVGcoAv9T8GVQx6oRyApgic7cuhh
EPL8F+zFD/7djQJWdXbguUSu3RAx/y24QqcVxqEHnJSIUZtwuv8L7MV1/H8ViEauEwVoo4mkcxM7
9P3A/VflU+QutQYqU3JtWNaj3fykxSgfoca+OjP09rTtPgi/MLsOgMtRwlFZ5nl+mjg9L3Ya3OpY
7qi+ZyQB0Hc1Crc5ZJWkNyGoy4z295CLclMunrpLlpANaGQOHcT+J5WAWK5vMXJJgxL7n+nnTIL4
YgdPM8k+9AOePpEa9MAWB3deLN6isPpWSUOCho21UMBJX4JnINZfnST2slgq71jVV6xx0zMpm2xz
cXxtwha9d5ZPb/6N/R0I3bAYbz1WevKqYUmdTdmSUER06Z1k5k56B+7B0p6eQ9KwsDkVnJwU+lyX
4xHbbnRSi7rtJsZjUCS7FljzGV3H8tAkxV9dFdTvwIHvlJNBvnXAnwci6B+GcdZEh7Tp0W/g/+v8
M5DeX1Fl8BHm6T1vMAaD7/OL6kdN8lKZmvhvn8qQ6AtcVhlqoqL7bLBEkaqWDZTpiFJGIiZqiFRV
oxrm+9ciRiaqM/u1sY+BlQ0sJNrygD8bBYHwr9Ut2YR0jn08Feg7XfKNG1MtO7fGvKCQqNNShNgw
ileSEimCYzS6SV/xN+fUx4MTCoRNjZ0cyyXG2euY4ejTDltTUm1cUf0RRUq0eVRBavQoiedl3kb1
lO7m+NDnHa1/VuiNdRtlYJ9MN3g0HquozBFrAQpLSTrZFgksGA2xiisnZgY3s5Zv4r4/udl8xkT9
F0UasJ3+GwEeXuJ2sdk2giugeyzhDHrjJmyWasfXSLNqerSqoZ5oREoESrKrXkvnyemm+c6RiqHD
UsCIYMzTzfaLpcP8nCEw30amlZvWz0ECTOJUcgFh5Sa6REv3wfc0iKCAixYlO2MgBCOSFAWm84xy
6S/TnefV5cHTEFgsWZA0XgT9MU/01itJUBMU5MxgIyQNJaOfKbFRzeadech96Aj98NNqSfkPfWMj
bhFl3qidbR/LmxE/a+/EENa7dqJfd8YqvhKku+XFHk8hFmyT2ty30QQ/U7SfLJvyTYrS65yzc6JS
IebWy+f73ZAm/hH73oICoGfAMjI/gCGE5k0xb+Qz6s9x01+iRLPE8Nhsos/DEfWZL/XGiiumd9Hk
bElyTEy60KgwkYY4jRqG1Tv/Uj00BCMaW1VH6SHe0t38Ug+ztRtm9z2XsX1UJmfTI7OQ8QKISE8H
r3HTQXfqdbyfcxuPUpJUx9gx76AKPv0JMI9VGcZwU/i7lsTHNT1ZiREoheovVQyx4KA0TlmjN1MH
5iNVoDPmazvY5soYkL26t5VBL/i7jdGqVH7DMKF87DMwS87cnowV6p3XdPII+I/xqXeUhNm9+WNE
gpBHe2bVAUz+Prsumba3qbUa4hkUvyvczdBE1mNct7+Uh5ohSs2foDFPQPOaL6et/4Yls7Gp6J4c
PfbbLmzfAI+Ik5W1bPJSdFR1m5IChSuqaJvfsceWowZKaZ5lHm6yZZSXgBKwDacUs09PAAnt0Mog
3NwRicmUbyRMUdOUcHbfXNPRHYome1unXrRZrMFb1zPc5UIPJ0KXtlpT+4dpBorI6x/DnrCNQjl/
e897Y5mF0SKoxCkUw4mWSRzrD09Z8FghZK1oplgpjw0blB89suZSNnsakdzOhDKmli+lZKBnCH66
AZQ3/G40BsjWmGW/EckLgp1veT3jONxVwx1F8kU0yXBYYlTxgHgIG8kYDChEFF3xqDIox0laPsTt
eBiH5WdJaZqDAk8GJC+azAPIdgIi4z++xpGfpdj2Zn2InfC5TJwneaMEwgtOVbvJw9FcltEmKVPx
dKjiKUxRFcz+wZWtv+paVm5KBPE6yNWL7ZH7POnYQSpIZiOzRBfT1XzIHWZpKE+YhYkTd9vaRXQ1
qgR2NKpTxk1p4SL5XBBfLJ2oeWWpV7F0pAsYj8WlT2FUwdJqVUY537bjfMb5DdHecbSjzEO7ke5b
mwI9bsL7sqfNbUbvkAzFE3GommaHcGp7rnZHXlC5q01xslD783FBNPYVoxj6Jyvj8e0AV3MYO+/+
KAg9UwNGImrCfok/Ud+ewSmTxdoN1mb2mu9eIQxlTxys7AaIzJjQQdnyZuJGfoJ2lVp4RLUyk7m9
UXQ8QJ276ySZQdWKCbeev/JZp2gSHYnodrxKCgtsrP51BiI55cC1rL4wx6w0f2/maG1XfzwknRtG
sBxVcBYxw2LZC/S7tDwwqua5DCyzruMGnSRSBo2PonZHVGPZUbaEnpJk9BmZ7hLEKZNhXRfb0Erv
/Zx8ytBCgMSM9d3yYU3YwXCqf8WF/ydElXAxyNHYEG1izmosXP2v8mZQ8KOAuAX9D0dWPk42dAKg
QmSPdrZhiqCOWiGqDEKEvk1OuyrDaD8EyNCGiskUeIkTbgkqpOmU4utclY7Zz02xreMDcUrNidhz
Go3l2w3Ux5iYgrHBuBw7Ui9sP7+m2rsru6567mOXIsQ9Catujg5v68axh/5u3gICIMNUh3iBU+vV
wNlfA7R6o4ncqV7dMmfGEu9uyaaqHQ5wc9rdZHqYw/YtqiYz+cYW6V1Zeja1Aj+T6Ii9Ud0bnwQi
mNpmZuR/gwZhI+3VbxjP5QGKar5yG1K/sEADbQu8vzqh5zGEPq3Hdjloe/507PgwJSHl0zD81B0Z
F+wsnxXg5iic5dbx0mXlomh1FrKE0vbq2RIiKWKTIszfYjJY1wICx3MHnt5X40fTDyl5jog0x1RA
KeeZXqUD5HODVnajJ4nodahe0xyKnCUR4sesVete/QwS6U5P1uaeGmvds+wxPTOqsK/2E6ZCJu1y
HZN+ubcCBDz1cBvm2HysMYfS0ARY/zUG9KnbqcB7H8pxOM2jd56UKE+ICVt8RN6RsgqtxIxH+bat
tHvx20bsuuR2uesc9femh9yF9t8ZCSiLGSTTCo79qaHzlNoTqA/Yt3MDqh20od/17VcnZvxOIN3s
0PH5pvmVUpDdnD5dandryAfYQDW4TqdFAN6ibooYqmzStqIYlSykmAd9BT4g8Dx377um++2Z+OAl
+jKl859qQtTQVjaNfIvoaNYvitcukNZXFwRPvcITXLbhS5zrejc6joFjXjBCsIc/6ST+oBBlLudw
AKq+e/W7Rp0Wc4uN9HZqWgUDpr6ggJ1eHuNYvwde+Zze9XY7HZB5Y6B0f6rYjvck8jg5kk1GtI9x
aG+MxDTl2+l9SNT8HmW60BELnjS75Fa8SVRcAgGqj2R4FmvfDeBiT/5l1P55CsorkqVtC7o5DvML
ylA2HUvzlWRRvJ2MJuCw/BmHTdaPEKNydDwhw1AKpJrZFhgYdmhJE1wV0yuPgjuf4wUxU/aZ2PG4
8y3z2FYhMgFrF1ZmqzlFGZUvTE0R63al87uHGFCw4YmGbt3l2WOW1LfxzMrxh8egZ7jjJd817vm6
M19wQx462zra2KiLFs3u7ADnDzyEMz3jT4+Rd2KSL5OzyJuCU6agNgQZnsmwyt+q3jxaeMPZhOQs
NOCc+C72gAE1TUSi/JIPD9jbGGQzNKSxmhjqhYAxG3uZMVybV+TFl4oVp6D4Q4ay9wQpwSxHCOEQ
vFAR+Q5x+pnx4+Vzvyr/g73zaI4cWa/oL4ICHpnbKpQni7bpNgiaJrwHEkD+eh2MTIS0kEJ7bV7M
G3ZPN1lA5mfuPZfa3tUKKGzKF9OUnJP0mZi+YD/J6JRJEAEz9uBa6g8V0Ta11Sf+h6+5TZ8DlyEE
450NtRB4+z7hwyzND07Jh6VuBYNFph8wdTdD5HsncxAfY9CnZzP6qDJnvhSDjURUsZG0OvnlLUyG
OLip36PQQ1pBlShrhufMoyYSi6p0CNOGq1S5yRjyi38HPd8UUzUdlvwwoSnGALEKLLL00eSe32WR
dQ6CgtaSka9R+GnoMcmdxAozYMHEN16TErx8FqRhhAzan1y1ZukZzI0a+AijbR+XLktCi+ldg1Qf
ptNAHPnCBRo7BN/WK/N0/DNh796Lqj+WSA22agpAXz53y3Bt0t66uL5bb7MMNBi3aAbqaVb9oXSY
5aXNtSKyhJsiBNj05HBvCqLNGN/wGHBOXKcVBdDVFeEngi0Fw4BrFKEyAiQiNqPD0eaorGBMq1/y
vL/HVv/lzGyItAqea6IDL7Et/3R4GrdDPLZhG7EcAqgBP46W2JTloY9SH0fPOO9RidaYXw13YYI8
YTjtOQ6vS8DmWEyvhCzqJ5gQkDA7ebvMV9BbJCjMS7ctUGlPPRSW1sAN1DveAe7FtHF6ZrCWK9KD
KqvkiOEz2gaYOUKchMNqv/2L6d99QaddnUtNUGl+22ljXkehE5O1OdkRfUvx2iWEXSMZ8nX3AHed
fOi6O2qINUljefChec8HYV2GigBv/CEE+i3eLwueZByuA6nF+8lpyI7wWW8sBTgjzn3+ZkQZR7ei
goSR1cNtOUerGHE8LXCLjg1hAuFCtyUItEy6Py5hx3zfYrXds7cxZ+OGZQFMDDbCpMdiIMqwZeiW
HflIPbrqdfLsGDnxexRg3rHS4DjrYYBOIX9YOFlUkDLMDK7WqnMZvUOjt2amlKY1/1hp8joJupMx
466twM7QVbO6U4n+cjouoJH6eDu57oe9yHKfMLahh4YW67HBLlGS7YSEtIQcfmxpt4rxlDV2v4Hd
hJST0n/fLaxUyvKVBS2LqM7er0e+zLtjYeYETrAqdK3qN4pB0PDh7T21UKqVuzJn554nilhsY/mt
kZm1fsImtCaclPTZ1ZPabYWdfQSZs95zzadVsXWc6+Uol+ZkekitGM6QkhJ7J6tlqd20oxsa2kIq
Yie3STnsWHAvGQ9mUgcflQsApXb7+nny2S0qm6akLoGwzkWd7gKk7VxR/U+cENunSdIyJ1oh/tak
oOdYiPJ6/SeXuGJRLZeRfoUrdiQw9yL1qjwnk2JTBPJJcXDZ+cDAxhSshLrbgLuHhJvo1+ycBwvU
0qad0a6MwcpRwKlVy5G2LyZmEzhXzuavnZHD66h9I3IImfeqyGBPy7Ldja6zbn4ItD5oNbl4uNDb
+Wl/w08BvZRxg4iO+2lOuWeDZ38a0Q9GAUnVxJD09FY1vwfcLTmfaf7d4hY50BRTIXesxrISlofx
yrYZW1q+3AYWh2wvi3PjzS+qJDa1yFDE24UmKs15HbsHlRM8wUkHpaOaecJXd/OCqI/j+42/M9ij
FGJPVi3xZhiiGxEF9UkvPkFOKjvy7O9rY1ljxEjs0PPXPIoJESv1adUi/Ui6o8IA5Kcmi985R5MT
IJkXk+aORJfUDnZ8p9S37zOHqBTPGyybfbAENu6jtbBLPjBSD0wzpjlMGn9vm22xGeZfF535PqF4
QviQHBB4PsdIGo8Y/3Jbn7QxHJIJg+DgoH4OPO88sIbc9RbRiGX70HSmeYm8gLGWgIUXVykBQ3hv
xih3zwXJEtqx0NAyelP8kLnW+BgtJDuSzfC+aUhvin1BEG3NVoaKvQlvMEDGWxWvWeokvmJmtwlV
j/ODryFGiMIZUHlC7VlImqrn6lfob1NBj8yLPn+Mpdq53ndrgGMaMpoAH+ch+bVEkgeZ3uUqehZO
Z9P8p+9OkjyWEnWr3/jpKSMh1Z5ZkqckMW+Gtom2cK0jUCCrpgGdepSBmcbhGN0wSJKMWla7FoPS
DX+jcCopHmO7FQz3UqJvik+k7jkfZHcyIX9ucLWiO03IZK4L+blYPEt28WItnsd0EdnExN8ys+Qr
LRjFd3kainVrMTpcgIyq7MTsQjPvG2L5YFTiUwjIC9uY8FYtO2NhZLkH8sbhOCw3k0x+WstX12r8
C3qQosrPnpwhKlnn27gVWL+lE2bCAlImzyChzmn8lPl3RZ4XYUF+x5ZqxPOqvZwSIjyT6TOWHZ5H
eggnFX8wd3ibjsyOTeIWb+bEd1yVzWff2TvLU09C9Sz45Rk1CGlLnMvb0mTY6FXGT6WAtI3Fo5bC
3enGYDwnoyuUsnQPl3NVW9yLthv2yq/e0zj4SVFVp7ogY2hA9ZOiRq2wVGwCVfp0FD1Jf5LuaepN
Ugiby7JK+qLBd5jWEB0wjmJb8gERsx0xLZl+fe4QSRPlx+XRyfzDEjBUdBVKhECsI0P+sDgZmmNQ
VnuDJyQUDkvGoYxCp+Li5QIWsJLj52KJ34DqASIsl4+hdV55bvmBlMgAGpinuTszfFuscxUh2xxl
/zZS1AVMl+B9lHhWq8+54mGsG04B034Hpge4bCa5MaCac0gBRV/U6fgViQjFMKA7pXnc6TN7nAWV
W+JlK4l1kcUdThFG5oQ2hItklzUgzUgpgMTST+HkeyRQVVBT6a0+e3WgfYDLY490e7pVqD69tzqu
XpHTc0NQUIos6SHjOe+2QfFBOc3CWS3vXWtcQbPckW0Y4va8KZGa0OKw/VqfU1hJ5obUlo0yKcOa
/tzX8tcxaMfFYI27oBxPkws8mZn1PjOCJVwSJw6zCW5VA51zsr1v8ubRzpvLzlti2n2QuCTEed9p
/mza5irMoGCY0UI1Ni1KVBk28iFW0/F0/ud/Mr/G1MTrHxK9y6Iu/VusE5jWzn+iro+QFr4aDf/h
TFHCwQkK44CxpzslLg5CHhib83GWO7bIiGZQToZY9iJct4DeEk0DLBGQDPW+dnMu5Ha6yHSlrnLW
h2VlvwWL8zTAuIy5+DZ+wftXjxJ6q3hdPKM4TD7mjcmpqB6Ci1c73/lgz0hsGsHh2Fxa7vONzIfn
NJieooWBT+liXFTx2XQVPZzplLuW9Wok4Ndl7T3TSL4HRW2LHJJ7i1qCpELwsoRvCiHDOMOPgFD3
qyWTeBuN0J0i707mhCSCSyWWvZf3icqeIDXhIarJv/Lye/iSDxiTD+yViA2r437rSx7GrVMiVKxA
94VyIMTSG/jhs9mEWAaf0cZBK/ZICtDBdISIxzYz40FFZ1EZ6OraFP+fMMyQ0Xyb4nIeOlSOyB1R
MPnKxP3WBMfBlw92XQCyU5r3xzJepOQt15xmOuDDaiqSxi04dEvc3TS60ptgTR0stdoVQf+iyd2K
jeYHZFy3DWYqkZ69VYPAFjdJ+uRXyRMSlHMf509ZwM9t8gy1dZtDoNy/Yz0eZM6bndc5/8VScV4v
138S/dxO/eCe3w343oCidp+EexuzSVCZO3z6fnlBs/tq9eh2GfZ8ItK1N4aN+kBQuU7HfEb8zTjw
b4PS0m4MH6kSkEy3QqKXZ7sylulBEJ4d59hBsRbu8Y3j356q96zhuw0S83cdHbgMTDfZQ+ytSjrW
CFtD0I9G3gEj06dZZpgFhvwxaucQjP57T+1UZWwxPAd2kkGFzBolwPLPkVMN4mcu6+Z+mfh44yj7
BuRMwmDENdbOf+t6ZnLZDJ9RwYIPHyCVHf7q0h33fs8PrZ/xscWOe4WA9OxFjyZVDOhcntSBychG
4DlXqfotVxMTsiOWiL534ydsepqAi9Bzkl3v87V4wTZrQSwi4r1d9amoVzZcw3Qdbck5Hb0vUmbb
oBVr9hR83PqukIi1EkisWwrKUGEUQzUhvkShj67PmLLh3kBTTaw7gpp6g2pdr8EIEUwzAiHZBJl5
Xu8XfQFqFYXUyo9+Ed1TjDtbJYsbTZiOVYAphm3mT5g20xT5zECoakjK28VqvD1Q+B+TjTJTwMhY
AVnnSVjD3jOQyU2pi0Y4eDBdbjkCl61tp72Dj3KHwqJcQqHrJ8PMPuMkvhPEE4bDwj1pZQilu4Ac
NmtrudWfeuQD7r3yt3T4h6Thq3ZGG24Wt17MhzE2fGiLmo6Lof6S5MtLMXGhmplxGwzZ5+Df89Ei
+ILRvjO6HOuFkxyZZL6yCr//t/fHKZOQ3qNFr7np2uqnwGDJ2mlKt33g/Jln7igVzWh0rH2WrGr0
nrKozx8y+dtBN8kXzwkjktUdAK0LPkgSfJ7GuHgH0yXgB/JnztV4orYY14GEWMG5vVHDfoCX5knq
niHhpywrRhnx2iQbn3UW36Gb7wAIFhxQRnGVGfZwbq6R8sq+pr5/1yMOzjN+tEuRrCyenANs/bDY
hCJMa97NxnhbLNcJFfnfNOvUdiiZKbTRDU+m2GoD6mNRX4gNkyg21+da4A01E+N2wt5uavmeSk5r
7Kcoo7r0PAfOdUJ0p4AMcRE7+U6gfk6g87HdSXZBxeUvm+XSZiazJ+9JY5Mh5pXlWsHnbs3mx1T3
GSWxA5V8fRqsdj6xLAh5ed7biTVWJxR+MBq4qYHEo/neEiMjSd4qH0tvUcxgKTaD5ygh5KDnTaqH
Qexyw/w0ZygaJsZl8gf4OWPBR6tcPyV9Thj0Gi3UchlVFtw6k1Dggn/DM1xo54ummWY+F/HWx+Az
D1DD1n9Ife/bjiAXZHA+GRPzw6ki+beY4LmSAbK+rmyt4R0GFcaHvnySrFB9qCq174GhRzydB3my
R4d5ZEFv7LWJx0UxOWcChWlK4uXqWYFNk4EHnvdldmsiLHGDRAsvPaKdg0ZaTjMeQNTD+rXvC/od
AktO8t0D37JNneS11XpX051tu0khtZLFQzOKwzLe1xWnfBzFf2ByP7iJ/wM07Skd2nth1yZdEOsN
YPOAeRE1okfd4RuNt25Ai5wb8afvKMiXqfVt1amx1Tio4B3uA3NFTqnhFCwIW2e3oW8S7ouPcXPj
+XG+A12GHK6HatxG6nuc/a3J3mFfieV1JmfVQBvfskPjlqSbypxDNpENNsiLG0x7G/YqqE4ToWj2
HCAbSuED2BVGOT0ctcruUJ8/DmneoQdDsBaF5RLd95Ia28abNVPdhl56ZytG8qVL8qqSt2knbwIV
3elGXKqO6zCfr33S4MK13wGYMUrBDpNX9oU7bNeVLqAoL9g05jBtrfcC9lmyJLiNFut9TDUuIPki
Wqo6zezH7BHg2QtvMZnu+6B6FIA0D17uHy0Et6Qjglnw6Jkru6FhLFKNGxE/6LIZsB7sZanwLvfO
ldHVV8deKnS97EmjJEdKykhi1MGHpTCuNneW3Wn6BfahBkkDDK3H9mxbTnvwC1yd2fCuzJeJ/h5D
dYPunpfR1f6n06hjJaHJVm5xP0+2T+gz4w43mHk7qdQyG3OfBaTSsux7CyUykuCtx2PKe0C1H+iz
ATBmOyYQOgJemQnr5LFDR8bActj6LfW0K7In9tZvXUwqToGk5Agv7hEdwY1h1Dd9iZAt65eYJVC5
TUZu/fXMxUbH4Zv6zw3ahToBnzZgeyc9mcTHLmsZHdA79u3XLClWiHIfwgBwWhlBwh1KdvFFihFl
diIWlf6Cm+qPKVxnJ2uThnwld5GX0fbLtE29Y+Fw4rWJg0OwsyYiTc07tKwnQ63rzWR+zOLm3EBB
37SLu61i86MaE6oxsiYZcqz2V2pOtzY+ez1ysgIOQTLB10kA3dCDnXrpvmYZE3zHwPcyYwKFTvrO
s/InLXqgr3ZR7U36B1ei2HXbGse1i6RvGqnVccNjJvaxxc+7eDU35qSehQEMQAfwzQKmZpdWgjfA
aIHf5AUtfoGpUf2m01ruRmyuWjJfucPlpcq6ao/JklFgo49LwGHo9BVOUAP5d+CSUcwNggsVBc/8
ggzYChMz5cQmZe7/xXfVkA7L/ya+Qwf3P4jv/haf3dj/F7Edv+HfxHaO/S9EoEEjC2y4WDa9x3+I
7WznX4BkO/xr0IuB4zp85d/Fdp7PlxB1myaOGNNhnPqfYjvAZzYgMgmJDIEc4jjn/yK2wzz/3zFj
rJYd4dlET1p8EbPYfxXbtRJzfsqfE1IS2OXMGvcJPUBwywbqTuDx3aDdjo/C1MU2NqqHoLC/dTqt
llLNfsHLL5SJ1mFWcgBr3tmXQrcQo5OPyAG2yEJ92EOxV2J+MjpB4zeR5SGMpwFfbLH4Hgv1R5vX
Guvhgo4KPXGkU2IOG+7n3rU22jO+sAyvEdZf9miRusAgGXw1FMMoCH3AGzCFgyeYhfaurbHBTE3K
SsF2IjbwE5hb9O1GhjYPx4HP4IVoykkwNrH6V1tmyR7tMTCe4KUWAW1RORCK2PLWdcuCgcB075z4
o4KyEw1kFheB+mkfNOEW274npdVO7WMNncURU3QYQu8fG0O/70t2Hos//LRe9mfp+vup+pr8EXOd
g7LeQ0Tl2cQqTDUeP48JBEY4BrxnZ+K26RXpxiPxaXju2XqsenF7PjsuEwNVvgy+j/qpd25qsuYG
E3JtQrz1nK8860lD9+I2dbPlHAOe2ir9nRNvnUnxl7RgAzESfDUmZxsVoi4HyhTFp6mBasMnUhTR
r1uxaKJmzzAFpOcuZjgSB9OHKy7oQc2doV4quHNvJgmhe5w3DLrUpl8I562nX2sGTzmP3V3d9Ped
8NHo2PdTMrCRZqq9k+Rm1eYO/Xh7aJOmXXmMm75t5stLqZiiVqQ9QHWi3YHOq1nibVvKfZuLYfTw
lUzMctjnvxI3/zjX0SUJsog9Lsxi0c/P9JTHLPXZFfILwSw5z3PHmtYhaxrdjzl6n0mUj0e3a8/p
whxo7NRFCvborAvWlaRxz/6m3knfTKF10O/BhJYRm1GHKUFB6nwU9fdIGK4ORurDfFfrytsYHVKf
OaXtgy0kDiQKfjcR9mGTrWyU6i9DxHflYkIWmbzgZqjLr8bDOeUl99WE6mBoqfdinLth5SkGKx22
C87xmznhT7etgaVifKZNSbHq1nIbyfVadBHkQRUlFoQqIx5fRFSZuyTlvcO59u5E4s3iaTukrYmn
wkDuaLEOMZFkdRm2q9OyZD9zFwN1ceM/nchH5u7ps5UMkqxUx+B5ETfMEBEL+RF2v4nQ4US5MyMz
MHE4OdlhQTHKaEAf+mQ4GjiwtraY6m2zvFggV4Fez4DnBXNw3DWJy1tf2JHe9evFDaVKh5OZfrfe
kOy9Me25ZU2Syxf/e1G5uEip7Yv/gWvGvVEoU89ooYhDVCgLeofIdW3Ifb2YISNW586sz3XWmAfH
thbYdIyfzKClAN4DCgdX3S01s8wpC2vWAw4QghttVQ9qpVh5zYqPh0pOa4Rsvh+8B3dqWaNxDCRG
jZRicZ5Nf5mAQDBeZxb/ZOJV9Z27kcljCmQPxv5O1x5L7+Y37+PojtUaITGZf6X9JmXafaWYN3eq
Hy+GscQXUMRI4Zbp2a/En2VogVrU3leqtXcWXr5zXAPsnj2Rg1T5FxNSzYUjvw8DQTC0lUzGZXBG
ceSBhcSVDTct0T7nJbNCb6Czzh23C5s1Ts+kIQ490jSM3HhoZFOfWayXd7Jr94wisoMNpVVkcRdW
EJ3IsJnN7aB/vdbSpwZBWcmICNRzNmInv+1qxHxe3Wa7YsgBqiSIX5Att+yr8td2fXSrtH1hUf6J
PBWyma4uvWVsfDGNN5HCSWkF/rbq9HjMSuS3ftHtW4+SPM+GQ2p1z4m77ykSQe+VN/X44EUz0Rjb
wQGsVmbR30kyVVSF48N1htCNeV5DjgJkxa8Ih6C5Yl8IjnUsLv3iNaE/s0ORFuwk3ThvQrLa6TId
HfbwPOMLW0SUdFa7t7pzIDm5C48JIDX8Vujku2NWB8BFv05ZxwFIrrdIed+m+FTPHiUdqq1d0umT
49YBpX7nkSow9luHbQG9zEeatfSxsQO+UIyvup5fl9btd6MH8w9LNHE6IpxttFxwkB0kO3GBjaJ7
NaeGn4Fs9y1cFAy8qNlqTtjGcl4g6aWXaKDYFol3y+V3BW3XPC7EwomJGjsopivZmI9TakAG2Cdo
XhDHlQDAy27jfDWBE8P89hCuZi1/B7JvtnFrE+g11kfk/nftGPn30vJ/0mKnnJmMNT7qwBjL2zKS
lME45lzoIGHEBC2HasOmxm7uypQyIG3zl7ZnvxBLWq/WcY59PaEDW5izeV/KHvNtxLtRabVcZMb/
Kw+0IawzVfVWBHOwB4p36VHZ7DxZcEFwALmatmLMJlSsZX5r21Vw8Lz6fgya4VhHDulGYsEkanEC
Lstu7r35C9J+Vgxfuez8VXVHNlsFFZ8Z5IFC+NAy0OPq9XFEixobft9j2LXjG8IPmlP9YfAAXCaL
FFenKO+QrMIusc3jXC/2dpTqwcWac8+W4hDIwjrEaGdDd0m+J6XirWWIv77wcEAV49lpGvug0IPa
URYc2EyAsGsIQGvmB+43YjNwCe+qkWG4NPFa9iofdshNt3GfQE3wTaywLRgKi1uYScdNz6zLbNel
XN4STjX9bdY9wEih/6xb53FavyH4MuUhjrsZhWh/Z6aedVsFXrth4/GWAdasscgVXCloHFjYoRz5
ZUGNhqL4UKA+VMqdHFTY7BsPai1+1dvSj8JZZOLsWvS6NrLSHdZvJNsOxqvWjr6FgQq3GAN1gdcB
MWSqidFl+27F9g/n3TupH2TrljX4OYYTdOihHQx+GEXtkTC0F4iV7qltCfkGx3O2mmm8st4Y0ARh
dDcHx8LxTqr9GPdvFt72mzrNZ5ADWDSM6rERQpGOqNtTYsYHCwfsvZgBIUhdRvwUMieUyra37QwB
3uibYtdU9rBJ6hKD7Ii7IF9lq/VqEU2vk3LsDaw5ZuGGeRfZiHEH1gU7w9cn4NzkM8wtz/lY7vIF
tcR4n+s8Pla9DC0yRA7l+uXRtX/nHF2DXMzjmPV7A1LCyQ1w26IUm3GJtm0YOSiPtJH0Z8uQ9j5b
fOoGjXajBZ3ZFme6VVRY3vKMXxMQU7Cs8sPtko4L9739C/YMmZhul71rPlSzBGchypjr2NRhTjjd
6MxgHTOz3MdwfRhdNWoXzOzPRdxtAgCjR1VO+U6zH+M8ck5zc1fQk99RnPlI8aC4mSzVEZ/czEAi
Aen0NzI2d62nUd6q7BYoxZpdnib37MsYPzNoTN0ERkgt9gInINZDsziQyh7sxhYNaptA0TNHgB3I
IHdeu3BBquG7j/FiFgTRpCam4gzexNZqQXo3gU2808Aw3uNoQk+BxkAvCsjq88I9D4/gyGAn3zsV
xeDczYyr2cf76w1TzO7vCqacYPEDQbmTNUwPlV/7CGf56JL43rFdYQGBbZFX/IS/hLl/4IHiKgM+
rjeR3eo0Ap5jTnzECcldwJVDid+5YJFYsIjmSmAJzKE3dNHJ8JiEjvOnjuby6KXGUduBs6sk34CL
oQSZ3UdhpThon92lJSw9A30hRu/Bb6xdI6AZCY1ZaEiXhykgiICJdw9k6IwI5TFehmXfJx5chnH0
d2U6fXV1A5PTJk3aGSTWdhMBmQ/e06zmjsBTjAZBaaFnFx2Iz+GtQykPPgHW5ZQFW1l7KdWLYKwg
Efz0zTGZxclIUT3byyj3U+LL2/xQqTjC0dDMmE3b+6qq03urZ4SBOWVAiN6eS9jPcBsQ7QyxtWwS
ZKx2Kii84H3dYnHYGX2R7YeZyQOi1UOdD6RU90Z6UyKIJrsCsG2CMBTwDDeyjYVRpwUb/upuZHOw
NxXqGd2hx8SdfWhiRPmdTcjEzBPXeQ1ueASyprPI0ETSg44MVHtUwh4U8w1OSbF1PDjYHeS52xhI
Ksjb/eLgTISWyNMRtB9dhPKEvU20TYW82sogg8UG14eNggcrgEMrlviQW+W3x9xrLtEEM5esd+PB
KXrGViIqkagsIdM4K1QYqDaxazylXv0axfm4MyXgAD3mX1mP2xTTBMcuiry8DHbOQBuWqfYwxt2f
0jOrfSwm8sJmB14xfUGoYfuFtGN5E2wjdcxs+65y8/gA8IXqDw1ZwBC71e30qLXc2t7AdLXFWJ91
M6gFObx2QjDp9pPPsSOmz+VxLKvWOA4e8ok5T1xyDofnlRB3ktW93/U13mw/7BP2IIVtYEd59mg6
GBkSNu76JPEB12x8luQJ0u2NMtQ1NfYqlYSF09Ozrm+fs4L3virP3hy/2l1Nlq7wgx0DY1D7CeHr
Jl6w3CzuTBckDvJSYevxMAiKW0fiRepFecSLf/Bzxl1jmf6RTcInji56soMfA9MZ5SWSPAvRn1Pk
74EawijWT4la3oaIMZrV3C5VszeIRfeEycGpn10ZvZDfuM4rh0fSVejuDB4e5Zxx0DZcvYyto+rK
gpeMpX90de1rHzuYnQPjAGHg0I9rlsRSR7uO5TBubE9RZufjUyq8YKvMiUCFMZHserMYcRv9VwpS
zUnckGMpQn4ld4K7MCuccyHihPc0sKBIG5pAcfC0YnljNZ2Fdj9RXxcer7zYLXPo+JbLOt99QUH3
QgI044jJ0WcKxlM9IupphQmiCsZQU0vE/Vn9OWTMbItq9kPpYGcroUqT4BOrkivFmv80mrwMp7b5
gary1Rf5I8fO26Rukon8EQvrXkCHwXeXyqOpgnMtym9eIRoutKWMChAYUNAf//nVdTahXxt4VFNz
HBloInph/93cIlyRYRGkatuDWwTn5+Y05xUr3LzZndQoyxX52W5nUxZH7HY0hojrrDmhMUlnzo4J
foLUQiKGf3ZNGvJEBNguov6WERjaHlVe/4mXgKr/ZoIvPpV1/2NBp9qUGUOgfmqOU9Ul+36o7CN6
gycOloOnXO+QokvM4Sg89M2QH/qOuZRknP2Pao+7QF3/2qW6Egu63DMozwv2g54g8W2K5xsLoi+b
BxXJgWWIhUDA6bF8Kb7NwAAmmLl3pk87mBQYRsib6/j97oMpqwOGRBUOY/kTuCCyrDQ916hiBoMV
VzIRbqRJwhnQf9VtX50TOTyAKKp2Zpk/AKC6l4LscRu44oatKZNpK91No4XzqeEQM3Z1WhXHuF3C
ihk8WF4HCpLpvDe5LI9k78x70wMWONryb+Njo9IWeOp5zuLd0inrLNVPCpDgqg0I1Tk76sy97RU3
ILaWj6hbQn5PfFOM1W0+sqOz05THJ3su6fCI16J5WpJbkPzXyLP/IIZgI5LLP/gXQLhrkxNmpBCi
jiaJKmdkA4OfM8XMAsneI7vNMF0VJY4xkzXz3p0WNAWXIbM4HBfA9Szyn+PK+lV4GyLyMF1YhBSS
l46eXo/qnbej3Gm3PU98IS9RrRQd+Ve1xnHef7KCYhqVtzCuBv8uzy/NjLVUgczrsuBF2N2xw6WY
WA4iw+WO1jBcsx+TZWYNDPOlJrqokqraFrain3DJOlUPThS57FQwjOXi5CYo7DuH88gtBJMxMiGb
6lSbTRemw86roVV2SHdqkZM1BDOvf8xQcaD84+HUXagSMh6NE9wQTLTM62Z0xvFUdBDkoIzYoj7W
ZETolHiGsjkLBo/HIO9f+0GWGyrX9hhXK2YrHoNtKRPqBEZgiPzIHYBscbBNVkW00XAugvWysSBi
9LV4oIFNiBlmhOJOA67SOr4XUIKuph1cirEs7iajeyiaYbf4ln+rIyS6NhX0xfeg1NqNvlgdbQ96
gHi6dVIUB+0Ifo/UAAtxCSAtJLUpnjukIDLBQS15lEt1GEaJLDFC2Oit9E8oAF8jdoH9LLiUisAG
VlbOT4ABYPtqHWJXIBzQd6+IM/A7du68m3rsoUPGgnRsHHUul+Uuy3D02GkZbIH31bcMbNk9WrB4
pUb5sTp8gja6V1WGR4XhLiPhEvArlNsypzYJev8zaSt1UwwXoFlDaL80zUrs8ee7aYSUIBGB8Dio
Msx8mzZlEWQNBi+Mt9Wt7SVvKHuR/djGA6aQEhFCeW9xLfL3xIHHbJo8Kn74o4sFyWFeko+0t8SN
ImzpV6ohTwSbolth4hHR9aVa5AsTZQw9iuFbQSoAP1wyR23rtvbNnmeuCz3uwY0TNCmSfdRxRX8t
3SAAxhGd+TH56yJwq0cYEUEXt1iogP9zd39yIsuzXPQxVQS0k7hY7TS3BPpEriu7B7uRuNOlaJEC
Z0jv913mRGGFKgrrb39Es8mIMPbTDVFowb5jW7uCxhTXc0/dzON0RZx/SeDBcUBTn6ED+KxVeRPz
1wl5xJ74zTgF3ZgOY1og8Loe5iZj9jBswn8sB/1h9OXV7MqnltXirYGopoy7BO7haO515j6qRDEF
lgq1fnnock/uTd36zJPaEQZIeQmCpr96bvncDn9MEwWLGRjw+Yz0mJYpXivHPlZldFnSGhZOisIh
QliWN7W78h7jnc4/FzVg505xiaQtfHqbG3iToOMVGlSytuI931B/a5oU2DaTXmS9M8a6gMy9ueu2
ypF4PdzB22n77BjWgifOwunBHNKP5rOnNORJjTUqoWvb+hMymDQS+MxxkQFQwY49n6aiH++jGjz3
MpD3UNX32NVw0mIjgeHrsVVFwlqn42HEKgBBZIUkOQzL+pTth/aiB3s2H9qHzv1Xjs5juXFkC6Jf
hAh4syUJgl4iRcptEDKtgjcFj6+fg1m8zcQbTTcFom7lzTzZDXsFrZA8NmtvtZg3M7k4eATiUCna
L3aVu8udOBuMP4VhJw/n4WyZ+qfuLKUNrBjD3qMMgUtrX/PbBxN5JovSHyY5fitjfUvwNxMiVBhK
Pc8OwJrfppbNZiu1eI1dyds2+jsENJIuI3Yt/KORn1PJspHUOBBjTRs29ne9IHWvGs9CHxkxDH1f
wOFZRyMKm5zg4MXtfM400M4xSMO8L+DlJHfd1dX9szUxBnPNeopkfMtycewzDGA4ZC8al951VTnv
edX/YSvTwOZk9QYxnUMMdcCc4gauNajaQsl0XkQJOcq+RTqLo3gHg19AT5u5Pc5qdJDweTYDliWf
WzTw5oREWdY8RkfDbcb9luDTWQ7djQ4EfaunlGBJfKy4FOy1NCdzuempQIcybavrb3JMr7LHfWhU
9sHNSsLRA+NYhdjIuUfWznMPcGzindHOq7oEwWkLCwVpqHk/z+16LmTAKNfz6mvNHWwsFFWmi8kt
bpIljTXoQCc91kJVU7Njz/+RUDr2JsxsHf4E6WN/jpjcdMPsN0M6MxJa7jsiFBdAWthBhYETBUjM
ugtHa0Sav+av22zqdqJOOQWm0OG3dHNlz3/HLAzc495BAv9bmSrvBS6Kxc6C1rmrh+RTaFl/7J3q
YDPQcCZ6Pwk8ph0zz7nP2yrI7TLmPlIx/WU86Vk8XCqCEojCWIe9it5MfFs1pAmW2iAOom1VcBCy
1DoX+HlALlR7McAOtlt1a2qp9uq1vx3leVx4Q7kBD6TEOEVdK6PEuhdf8ZLHYisfjxRjoKg5Jr4S
PUUJISHMLMMdBb/a3zj/JtpPU347Lnm5D+alNL/Y4q1uYVQlLipcAbm9KSV/drhzQZq9OWn8JUPh
bgzAasytXGJHPbFOqjq/FYKNQWxQWwJDqCmEDkTUUzalJWbYCvaj9Ph+qwTYpl6hM4JdC391vtIl
uYkNGfatpCDI69U0gNTfi/YonHGnFfaX0/Q/lVV8jlbbrZ1Of7dBH23/gSN46qZJnhPPYHtR4HAZ
6cJGFeurnZTVB3Uow9VL36vFeKpoAk2oysadHhcBFTLOgZYSP6k0Uly2/o0NwyJXIIyACGvAWP+J
K4tG4cHh4jH+ui1DM92YwylLMNU5GqHKvqoMMBUcuzlO9zPdFX436W88cZxYEtc2ieyP5AuZB0uT
dRW69oN0x+dgfk5d8iaIIYNCpGaBM08b+eP1hODwTzn7mU9ElGV24nVCSn92X7o62hZO/FIs1QGA
OMShkxGGdKHQ6meyexHioWfpcVLNmQVK9FdH5FmsBtzT2MACHnocDsqsBk7d/itlczNS81JAeUt6
WneyZqrYO3p+bmjuwajzW1bARK7or0MfvzMaG9uSyMnRNXmz4SHaNR3+1t6ozvwdrwoDMkxsY5tD
RSB5QoIY0va2gQQCnIzFF4qvSM3iR7BuLNOKrtywPlgEFGYXn6dWP/WVhYCf2r6hYNpi5NoNPcAZ
Dyad2eJ5yZEW6CJ9tDTxnXXTLggjtYx6ainPfQwPYlZCi1hpzf3Tojl77lnm4LfLUta4Rc5rzVPG
Wwtdqxx0c21Dbdh6TU4uJokm1EB/yF1yQmis97Gxb60OgX6RNPQIc5GClHLkQyFFB+xfQbk4OppH
XfmE1wZ/lTmCOygbjrExxspv1kQ3UucawjthqcbVTNpZdnEy9Zw598IxxbnJU3loZ5DIiqvuy6g8
9x3DdkJWkErrrt9A8MVpgyZC08lcfCK2nLQyD0zCXiU/tTPT0xC/4nVadVwt7KLdZlEVhFFOph8S
+yj2eHHmiqXReHYgd3oFgNYE/OUr1RdI1Teg4id2BpvSuJmIwjZ7OJCwUETQGaoI+9EALoCRhdAG
ORkWla+p+G4MvkcMvMtJWLGJ1djS54Bt5FNYfAz2Z0kkQxTpBQ8Hqe70ZeSX2hv2bpZoyxykuznS
D4qmPHKDfqkBaIuS6NuOwjj0cORRbQpZebEuJ4+yoO4uzkI4x7muInTxTSNzPVkbzuiPwrX/PCgq
eAmD5Z9p7NYHZMWmvEJ9IvzSbjq1Pkdjc3E8IsAoOcFEFkYY/1qyTS54SJfAxtD/enjeexxOkl0D
q9+VYWOddtVrM8IsoZaROeReGs822MkKVrxqip+JIijD5pP4a4rPDEEr8XBsiDIo+/ekP1HQuFk6
OWKRYmjm+M4QZXXlsyjDd4tK8wbYD8tqpLLXBQiKncKn+Bp3xNAv3VgYwivDj1xcJNjjHeSblAaz
dIig5Ki8SKleC3F00zDfOOwmXD9Kf/QOZi1AUpeQcPw80go8Eef03NifyoRiK66HClIkiqTwYZWs
Ei458s1kXdkW7wUo6JblS60VexU6plNBgi/Y2NR/HRbxrt3pev86RTzjyWZKqOzQYOslUJUm/ZV1
XMJtlvUJex5S9tu+0zdTmm4B3m1LoUKbG++Rnr5pOJIR1IDeUae+mjS+u+QF5vB5Uq9GAfLU2EXC
aCHWUHG1LKKbxWg9XFvEHrP5kGwyImJ4lfE0EcTJKXM3zClgAOGNlqEB0ognLiHcaZcLgPawKQ1g
owMwrgokZeFXdPtno7qk+G499pVVffQgxGN11Vo+1ZLCiQ9rqGj9eXfra+4kfufITYbTDFRh0EEy
XHjkTCOkC1eAqAKrGvw5Phu2+5yy0uASQUkmVT1muFG1wi87BN16xhxXUpL7Q+QBJbPemtaXNSwx
cBbCjooTmr8CKmF76DVaB+hYwMSvGQj/kAkH/ZJCiu617GQTagBJAw7ywepjiV/BjkTpz4FDtH/L
qsBG4RbUZalN/2AAZhPJr8NYN9La2V56JKrFJbMmrnseSuiO0U/HhYR/6T6ABowVCrqL4ojnJNI/
yJmuUjYZrl9qNy5xA+nDFIdSVOG8idprZXB5JLqYm8J8aTgT7wXodrVOgZUWtOzM2HdX86ifK56R
zljA5oTRNmlTVH5ee3Kfdf10RQDr+dxbYF+wphJ7iC9m6sX7GiLE3H/judetz1B8zYDCFpFgpgLH
9PYT3IkOLmdSBSoIlUrLjrpkkqgHrNEo3vxxxzoKolk9MTGxUbA0C1u1+RmPBL5zNX0vkZrW8YIN
twSmQ6XFdAvH/qp4Apl9xmtkl6NfLTbHDLgqrk3fVrs/Z8Zqi4C+FTXX8TkqN1UN/aDmbdJhqYmo
SGoetKz/AjQGPfJl0IihUQZNh9VPR2DfDXlWVlIRHEz6o5AaoG2Q8l2iu5uMGiab1y2HDAeEMY+b
Spu2yZh+KYB7Z2PpH58nP0rAjw71O9D+IMxpsEiLPcHX/aB35iqKLRTV/JhTGRYnz0bUocPgjy8e
2Zs7Wzc52RQraf3JK1oWfm3KDcVZmTa3N4VlBZEOAF/8HK5MuRM0nrcW8WxsWJhQF2lc2ebtB7CL
I7qQbagB1vZ9PDpvoyPwG8QKO2P9rOTURGW7gYoArrDfFQXErjetnFTjURqPRDe3XTQdOs/a2NXw
3SAUj0lznNz8uZHjv/7AIva1kumrnTcAQ2ksGrAhjNgCmAzy6LvHAkrLkAUIIuaqaQIalc7oR91j
dN3AgmaNDwMV2fJbctorwnknNu+EqoxlP+SBYoKg34xMeGCPOj3IHHcrIn3Dr3Xh/Wzb6q3DzOtM
475SiA3q2ZW5/KJxebCqb7PFtDE5XzUostWYk0roBia4CMIwrMw2TzCNkU9ytQst7dfSSbZ5PQF2
6MDQ2HBnqGp+EHTezhQvmHzRzanZqvB11fyrjMsvfQb1udxHBwcxqQVEMxKhAzu3jUL1fTSxgDh2
DbWUkIqrnCzOYFrpjg6VftjKu1MX99oZ+wR77xbwRZWZb4XivtS1dq6J2B8X6I9VAtZLgQLDbm5i
p+FNqfCr7HC+x9pbLmVzzKKIthDLn1L0z4ELd2+ILcRendda+m4JgGG2/pQD0n4tKtSf6A6W1j70
GfOiTt/2OppZ0mUeyC+Xi5jSJy40s4bLAJH0ucc1laEcbD1p+VG51IgWt6bb5/oeDXJtqQFpQMBs
+Nq864gCCDbsnqgNP8NubqZivBqhHh3qIW5PRVGdM4O0O5Vg48JUtdYyAX5jeibZUpIlwtikMW/V
7JSj39Cu8GQDl9eGaT9oDpt/k3qXhlQiljD+2/XwZsHehThBi3NyNaZvAyhUYyrbMXPINcfrwYFd
5uTDNsvI0Y32vpbvzXsMwUKes6HC67kmPWqVMy2trNa8NTudqTpAldjq7RvExKb3Nu1Y43lLAheb
kejOU/+RdHIrGMAyR93qFmvmhL4d7cMde9xcTBCfE6OhNCmaT/TxZix411ndLLa2JnPW4IODAemX
S2TI6LmJ88o+dXnCVkJMuynTPRb0xClsqGdemP90bCQyCSYGO0h2qCuoDHPCSNg0X4ruvGahComH
lNG0cGpbzOAja3DfnMSloD7ELsaDaADqFARZ5/SsADZBncvcQzmlPxqGTN+oVZ4VO74UdfNRhRPN
Q9Rl23zfDtJR3LVeW6Ofj94m77TTkCUX1zGeJ2ndiHbcRUgDBMRmBwdQUc4svsHy6mFNyUtCBhyU
X5586EzatRfYZhOYhHWI0FnUB9KdvSJ9cidavo5IiUQZvFpnhwHrvFw+w0tafpfNCYqZVraAfBZv
FmfPexYx6xM9nGKCA267peXsVrIn4zAn0fBitgAHaYWA/A8gxW8GD+LvXS7GuOJP7cKnVBBEsJVN
autQnrm8atOmRLujbMsnn7FuzRnKbeHb9YuqyLPHfq/VzEfFqTrF+TlFLVtXA6NX+TPC6kfhpNTr
ueyPSu8+xTBjvARtvvsGBL5myqCcEl79zLKzrbC9vi+B5UzcbOW56MdApetQJb8qqGvz5ohzlf6C
nkXew1MVyh7kekAh12ObnaAEnzRxcL7Oc+6rbSBJxkjsn4Qb9eplQTJICEYl3jVVkKznX6X52FRE
4BiLUA5jYY52E0OFJJ/NiM/PCOmcYOSH48gnQAITEQVcSzsrG3tGhpC7lMqJgYeE5ScM4F3H3cvZ
jqnEaunLzqeko8dBNcRsOBjRpfMQ9almsfR/GcxCszd2hZrukyUT4w3rKJHPVZ89CfuM0s/+oTm5
qtzhfvaj2Q4E68oq2/em89I79RpXpm+zrg2R3vIoZy2iBG39EU/sBbGH1va/nNJVsnLrtmBjNqsE
i/J0PrA58wm3n9kU2WypGU5JXJEPIxijLDVyT8zHqFTFySSfyeQFMyTm6jYTa2lCrpb8J6vqRkHd
thuqS5loOIMTogy8GWftJaWuCc9GX28owMPatpCDIvmUED6aY3LM+COMGgA9XgfvnMzPVGGR3bDO
rT35TZHy7c6AfgBlKhYxwgiccvAXWTolvuZ62xS0soQw1tDYUktyxWx9eny1Ub0IndFBm1PqEeTO
Syy6MiBKbXTRURyFkbwKB3j5UjspJf5dDs7fLGVkqJJLZrl0eSsnbhokUeCLe36TYULQxYFJdSQi
o+CNy0Ln4bFIA5YEL0Fq/DG/ch3TkeGWzylRPNXFSVLTvtVoGw+PZSJp3hViUxXPKN87vlyupp1S
yXQBXTyW+KtLrryhk6gn6L583SRzQJGwrpuE3zRkqFRX/jP16KdK55vi8aTNGqvqymHjsbMS94+Q
5AmQl7eNlOg1JOOKL/mdNN5TTzn2rJV77ArrMUEwUBLrMIyN3JlNfaXE6VRFrNh59EVvLyT05tbg
vaHk40Fsk5JTR+GFPLn1ZtZIOZL/1FWstrFJEqvXgXNW9DL2MytPiIGul74IiTfSy9+8/tPL3mnN
W2l4TVIP8W848bbewp+xa5dzvVlb4HnhR76niePXrCf16LWBEIIB+IwHbbGSOcpzx95hp0d65Wcq
PtOpo2QpBJmD0hw28kgDwT1z0RVUWcpNW/8YXZcfmoGxkVRfQtsEVzKwsMn83Zsmb7zY7JAUk2s6
u79R+2rNFWFGW7nNSwG181Wpp7rENUnBRzz9YurniTeXu5uykU4daIb+qjeI0G71CafJT816Z7KC
AJLGJu5ndIxHlqeBNWdsHIZkW3r/BoJnvPVbBkwaZwS8BhjaYcqqjhBxj12WRd8ZcZ1qiszbaRQ/
TdoYaIPzkmrie+qPaRKqOzxiB3isdBNyq8zGLCCin03xE3sgFsJ4Hd1BnACfOrvYm54VNSU1FHbi
SAEQSJX0QPiXq73KK2wcdm5vBk4TPqSnmJuUn2wWXM+WHKiBqaZT7DwoeUWw1tTvvG/fxQjtww01
FNNBea5abmW0RD63rblmJEIpiY5D2R6LYoYHMshrREabqqTqzBVjr+flrYb5CglkXDVNvstd9UMx
TK7N2g8E1mIVdhH2dfmuLvpJBvPU0o5u1DzFqQEEDXjZsBdCfxm7aRepU2DU1TYucQTMOh6n+Ijt
eQUcZ+PgscEv9VFM9dtQZz40HpXgN02pY3Xv5mJvGDxjhvYj2zZwWuPB/5h8umKrCdtn2bhhp3do
2OysNB1zS2mXeC+d+lsf+uyIJfbWeqrvVow3YbR31fgTZIcFM8i6MzOf7PmXBpFw4yryiUzPk5aG
lGlbxjO/1sBO1E0896cZA+g2ZYOhEuhecEMcxwY7pWEs1Sc250fNKtZW4p1kVH0AXSLTZ0HrK5gh
ogxx1Hlqc40giv1UVT3kzAa7wyK/Qp6g39vz6pRheT8oGEDorb/OYK9QZW5xSsU4iAlnRLYU6e9q
1tugMPF+QjJAE9oyZV+wBePUaoyjcHm7WhbAXo/tm90b1zwvT7rlBUlMc5X0KXJYSfV1wibdt1AN
dX79XBjVaKObtt+Z1UupyttcDZeRFbPJxbn1wptdg56yGfG4HwlaMmgjNeNxR7/xutag2VOBazCM
jRV5RPmNSarv7wvScbZp1NJBYy4d56n15RLebrkoGlO7NmY+QOvNQAHKEYQNRbDbp0upPxvdKakI
7Nli40XQTAyKYZTo0Jh8IflXDngo4Ima4aMX6sWD59VwfKT6yXVY4lE8A+4itvYNS93KGPfMM8/G
ZJxak+dVqi2UByQ9FKVE+l1eBS6h4cqJn+ixXyulDFogfHIw7pXhYikwbxFO8mhU93H0SHDErXkb
tM4hZhKpVBwJBJ7C4q9urcuMGjQtY6Rt3gr0Kl+by308vWaxuQeK5QRTYe1M7ZtCZwvaOVqc5TYH
eshiSoeFMO1tYVhHSNb3PmsWWykryqKP7hmmcxLC8VURdIMmV9VNPxLmgj4qX/Shfaeq/aTZ9DxX
3Zxd54kYxBjeJtYt1JPt3NC7i1ShqxpZYcIyG5mqL17CEYNSwurFnOTrxMrXT1jsh8pRdj9qq2zD
/h3D0XZpkdEiJShDd2vTU9rBNKeVe5PHTdBJUk24f+e5/XLymhBn3x74ViPyxNWOu/TRTnqqFal1
rl1xLJaqeqEfJtMKjyHs85Vdte9ea1OPhAaZ06A1zFRI8X/pJXNHa2wHemffs849dO3SJp6CV29G
5jb41PtKpZxG0uqqjI95kUybH4+Ai8dNyHaTU5hh/avSY55bt9qLDn2T3aLXqI+PXvhWjVThKCRc
BGGrcWFjmtPAlXrQf1oP+wLRLJDScM+KAZIKudCKcuyC6Zp01WzRGh/ySJGG9jBMUqHgV+N0Zsys
MVZjRmPv52yLTlFAs7gPnpE0fDY1poMKz5YfWq3fgYlcOTrSVEsNdmnp+1bTgiIulgAFUJh+Fr7n
1C+0MqGFpfgh+9+B9CutrPNxsrxDk/Q8wJ1xIID8PbniJ6+SjaFAi3U48VrdhpuK/QT/LJMjzj8Q
IzkNH14WnT1av3PXMhFvebm7zonPhP1G+DIu5UuG1m1MHDxUorxrOg7F2c4aZmWs7NkMFqBKuS2n
3R469oWZDk+ZvcZuuy40ucvzeBFDeAwhfxjQlw3dBJmjidF3qnqjE03xDYPbHstfktPtwWrt8eZW
9cOJx0fqYo+IZ58JAWxljhs+bDLubdSm+6E530OMlQ51UvqIBdA2rG/eH48eKphVfY42BM+Qy1fe
bOMkCuJooK/WWZXEA9eTkn1jg1/YfVvDVXynAxjqJhWHTMMm2o1+JU5Atm0fRVk+WbQ3uaHAnh3x
NZkYxr2nglUzWH+EMuaUytRPhu3dQkVAVgpG8RId8jw9eJl3bkwCToyTod5eJwv1DKAdMsyjsvXL
lN4bBypOi9hP44dWMur31A0M1XZq1aPGGniq40c1PKRDndK4F671PFhi6xXJq6tMUCEA5ZpKQzGk
9tSN2hPtXUFjRA6r33rrLmxX8W2Z56jUuKT+S+hEjzMZjPq/ND9MOLhtl626yepkeCjYBCRrpyGj
TA0WEdf0mpu9DcUXYCiiEPJUMceQ81NznagSb65xh576SHUQs7l30tnNUCN0Tk1s3F3NmiKqQUwk
3aWeNEJI4avIbvbg7Cly33Bg7qMm/C0TrA6OtjE69mNG+sLtH0NOcicCDVEpzsa10pOSYOcS5LXE
66SetcYOUoJC/RW866FOxn8r94nAKD6wyX5TkIcGWUIawdqQ9tYJVsyAWlY+NaqxC7mHlVZ5V82K
ip54N9bWi62lUPJxaoJtIiFRzxi67V3bOugWZL8XJ02+yQjQmZpxXMobVoX27RoGrucMM1EEOanV
QIFS3jdb5klzk6PINaJT+asYECjgt1zY77+hmZ7sxvqCRrx44P22VW+hmvtDhITKjZsXzk5rgexR
q4NZJRObHMWHM9XHGr7lqnsWoeToxFFmOD+RxvVyLNIXNaRRTh/3pIt2EBC0RvlyYp4mXkw88E+D
0xw6G4l3YFXBV0MrXlEZefCze1wLxv4w8g2uE4KbGdXwW43q9Wz4yKLpO5WBPmu85eroB+Fm3xjZ
mfH/T4bcAWKKJIj0I8q24b3Rymtft1QuNX99Mp8Ny7hNmAcxZQSVrtyh82y6RAnUipZEpzzq47zO
tQ9DEBiqXah0WnEQS2eXK/pdqLsaJs36G0fwF0aNrSVZ7lnEAZSYy67SGzeUE11WBxFnn6CT51WX
1i9jymEG+GWVDsU/QQ96WGX/TLf8c0f5YYbEFpvGIYLBq7wRl2RgDdLc6CRmr8SCKyZ2mAvUe+Ie
OpmkRTrPtV0XI8xG5VsO4S/OBvyz/J6Qe/OCosWSWoEhUXYKeYJNUmiBYscYHBq+Na6nXVoxwJS3
vw1WSU2/GKlL9UXBfyFbhJc0PJmO/h6aXYMsPn3EaXmaWADSiAZGHzcclkjW24GRtEAzjFXMcUPI
ez1wwiQIb8AtRu8tL8cDGT8yulx+M1qIVimYQt3C7aY5JMf06OosBl68l5LP2DBwnyzdosLhe4Uo
zTqhJMI43TMmvoiO856zR/zqDtvh8iB5Owzx14wECu8m2uLJEyua6ODLunQK6dL4dWxkdUvNoRa8
eFqlbgYDUhUVL0S9VzBSNvj+T+gCr8iCa0kNK7EtomNU2LnIg0q5HdTmqwYJ0Xq7XCgrJct2KqJJ
WSlXZ3Cp5E2COpt81ke31Mkf+DdeUpoTi4mY2VDgWy+2Jbs2abZcpR2Q5WV9k2l61ZTpjXYHWbXr
rqnPyZjsY+eHdOWhosazMqPM15eVUslpLZQXHDC7uSRCFkXUR01WjU1eBk6of9QRzxQKA01qho+F
MF1puXWsnZ1VVj+kVijGptSLHrAv7lUvED1LvxXLUG01a+mFP1KKXQLueO5+G+wFm6HwNAZrlCuv
5ptJsssrvEcT9+cpytZjX1L0aYPQbOPwFy/xWuvmD/qIvxpkNati9YNr/Eo2WZL1BmTlmwYWLsM4
E2o6xZP7z0G2IKeJcdYOvaNTvBZMwzU1G7XlgVdx69eGhi7802vdfVTqRxcZyyaMLyePsnDKXePp
77pt4VVndaukhd9a4zUarCcC8ofUwwYzUWcAtmlloliINgLMNj3CDsiFzhqZ0Mtslo/RwlbX6BBg
aSbBglsT35lDFlOje9eZfMipO+81iwvglxhA4//fpr/t9FMAooVf9OxRNcBh9aUnzjZKM4bQ8uLG
hY9RYg+VnKSh2DG6wVTDrNY9SJjdKge9xsimg9u4D2E8QiV58maHZhd8zi1bQqv8dit2YNg/cx34
DgtZBy2HSXrYjvXJy4YXkw6t3i2DIud0pHstl/W6Y7VX6OGdzscV0eIXN2nPRNqJqDR8DQy8WFLZ
ilYJ8XBh99XU02yIi8zwOioxwxFha+Ma64xmZoUiHMIzLNfCxJ5PvnaXK+mhsBODWEn6qSqfMdJ1
beVBbHyx2zuOw7Bx0T0wHx0yjxSqMPnA5dWW2J4M52kZw0x1VeMU95z5DWFZSgTuOdnDRHkmxnmA
s3qsqE1LOT39jDdb7BSXKmJP53bNdwzXPKJSfUqbe8xvtlGjtV3ZL47LT4gnCkheaU0gD7FWWSNK
CxuEAjpV5y9tmb/sL0HhVe6WKC3RwxxwST+x3cgwZMPhlCYUIXdFzIRgXIu1PKMEG6Ql+T2PW35C
YYH2ohjUOev3kjcbpphNTf4ly5Bu9SnZR/Mij2LQozRmytyPFpi6KLob6fBtCbkzTBSxKUSyiTMi
P+0lKzIUmYTFJHuf2YPkBjD4qnaVP5DnjlCeQ8o4oGWlYBgzoDX3bEj2ms7dvpzuRDu/2wIGMsbd
ZIyfZq29luLAmYtSnz+rqD22Cdungf1iudh/PFR0fHEafAov2tcEEkOsBtbc8CyBESYGrG7TPH+1
CI+w+kPqCc8K+YQmzslEk9E2m8NQerdeuzbzs2npu6UgQMdHpZw7D5CZspbAuyUQWWdBFABzNDFX
GBKDb0ZgeXJZjMrA1moCxc6X1A0OjGtcyYdlqO/djEJsh11QVx9RFq6mxZxqVh3653CCIHBgPqGC
IXF2yZjdDWTszu5vXXjQymcr129WS9m26mzkYhGPiNTreCh1fs/uvO3y7jJKXA/WRTHsPQCSH9bM
27xFYmckNzGOUBB/iOv+ua64Ds0QLoDGF/IfWGiyDCwy8mo6JUa1NZcdaibulFKWxkCem0u5Merw
vpHX1pPqBCzpvkrVpoIa77OjnpgQXmJCkQs46ctlgNZYdDbx+wzdtqvQe7tReIuR+AsDpMZNbT20
/QVbbrTOEhvFlJzFpGzqqIBzFG01lSXE1PtFVm6WZFnTRKdJtdXAtMCFV2aMZCZuc+ecszG/l5Py
ocHpVORwDEPtrnAF9cQlhmebAprPpp9Omu+NZZ2Amm0SAQyoS63XWue1n0kwGuxESPcFHDu7zsUY
b4fHgmKh6lFxVHQhfTY9cECHJbduHHvw9W2jEGI0d9C2XbAZ3sNoY9629XFi1IhKwyfusaMOPlax
g4RTshUYVfQcPlb9V5vKm2ewhUkZVACK2ua867h6UfS+kFQhmkh55mW9bqnNIIDTwiubHi0UZTOf
niv0C4UvTaTnTxkHYtko+9Sr2J/1+yjsEaGZn6oBJL4b2lcdMTMUaKuw7nidAarGtaG0vulmISIG
HpmR+gYBBn8kscJdlxS7Nu4GjA1ZbF+H/lpohD3SxkMgzU6SF6PREJFfil2ww5oDj2Ex0ZCZfZGm
fJ8nWiyXBVOKVjQVM0+UbX7aXU6cOchLasmBvDJsJ2xkp0pDDxfFuVGUk2sKCkk+pHj3KIQqk/zL
0xcKRHeUkJljVQ9qJGreUfN3YWtPU+Ntxxwms1iX2ikc+m2O3JmBD49t91eqZGJJtEWrwtWucTNj
pG+QVSR9y7Ro6U4WrWkgJllQexceEXouyoYdvfEJQ9ZYhxUugiTahSrUtiK1WBRbsZ+yVhcv3Bq2
MmPOLcNnKMi7iKtrKjQGRs19yaI8AK4X4uTlWF9wIcqEStWgJb3lY3JtQxLzuI0IN1Sk0/XmB81z
QQWDy2Hzu7yAIbGeXSXoEICVyDxTFHkgfnLAX7pzsQ9EWccjXD+H7j98awjgVFGCozcQ7yaGK7dd
xR0BNpMmUcIR3FXVP23C1R/GJ9mafBk87v1ip2pvrjkStME/lQRIuTiLMEdl65CCaT1dDJnieURm
r7EOrOjqe01qe8MEZsnXiB89l6ck+8nDh5PsWG/8ixmZirR8UZl746X7Jy+CZMyf1Pk5mZpD2ke/
imKsMZyuh659F6Y8kPDUJxwxRWGBJVGZSRaDYaG+ggR5TkvvkqbJZjSrh1vTuckhqCgLIFD/FJP0
+c6fOoPC4vhDNIeRnGfIEUfNOhvVc5RY63y6O4xKOfoRKn4fsCZhBOxXEwmOvlTWt5i8Oz63NQKH
7/XpwQauF+fmsRWsFJrmMOGapg5mH8M6o/bzEIb/shx6a5djl/pdSrBycXPk34h0amXxKiFMb2kH
GryuFMo/q9LX7XInwj+v6zhm4YbNnL3N1gDemnw5XupLvlZoLsIGOc43SU80ft6L2X8ok7IWstnV
vGFk+WlkKuCfmxbVD2jgzJvWk5IS5Et3SUNVE3hJTcv4hpqWx+XO2xu4SVbRoF6aWMXKnPuFyrvL
zJzhORnJShu0xfc0IbPNOjUAsZ2i36iSCFt84UME5IDnyPtkgXHJx1c1PQuO5P+IO7MkyZGrO2+F
xmeCwuQOQCbqIeY5MnKszBdYjphnOKb1aCfamD40ZfrZbVJTepIZrWnV1VUVhXC4+733nO9osyWY
N0MmD6Rj0+/uqUzoYEGTjAkjBVGwi/vHeRcErAdgclxa5Kw56RcHPCaKAZJa/5MV+VZj1NuR82QO
6ANI2S2SR6u8c2IcrT8R807TGlCrHIv8vqX0jvUPV+5AHSxD+6EV+dYACM7ZyAXmUfq3GIE5pxN4
02Ilw6fepi80Xrlzm0xi6wpWHqcQslizpj2AltGqs2ST9jq3oxDfC2FqH4gLXwMl+S9rd2tG8oHz
ZtneGsH8PIrxzafl+BLn3Y8pTWeBbUWtwJ+kS5euxc5KP6m8SFyBPpjRjUDXypytbd/MLhZP/eBe
oBZsOyxtJ6fHPNgr/RIWxa1ShVx4QfWr7uawN5G55N+OX0YVDMiMcYn5kUfkIl420DZ7V1wTJfwH
HBlz+DvP1tTt1ymdvmNAM6HW8hsSEuM3uJToPIbbOjeRdTh5Qb4GdGgXRp0+ClKeTUPuBxpkNFS6
Tx2TOVxOvdk5xT08ofIuSx+Zto8bRpQIZqtaJyqtyWArPAk219H/6NkAoVYUzie96WJ6q7udVn2b
yWOR7Xvk15n3ZCJSHAlKjv2MPBtos7QvfM9Z5PpPav5SY76hW1brFEz5Unr7WoINSzZQR0T5PrHx
k4oIHBVWPWN2UtfWDiidaYOAipEwYFLSvxE28tgDeQzEL9yJbrwzY0gc1VXCl/BpQha3ntWsWdp+
FO7GMLegKXnvD2m5BIayDFs0TsUGMy8XpVvd0x28NhT2lfhGU2zHjO6xhcvuCaWoh84VxISZTMsJ
jYT9lGPwk/6+zgErBZAgejDD6M/r7xh5CEzLLebRpQBhq6lNBfYgQTOXlYyyGtbt95AHq5lhJnd2
yFuub2qHOy46uBpl9lzRBmzHyHwG7zvuz2b4RJo4h8KhDL/a+k6r3JVNJA9ZVt1DQjcYT8mBllHs
IQI0gAK4Pp/t0a+PFUEpPpPDYiISz0KgoNOAOQb93mX/Jd8J98qqb84xJhtF5kN7URN87u/KOHrf
3UjBaxx4U5ZavC/KX1lZI8GKTjmTPFCzx7a+gHyE8v1CFqFuzlnUHbsoSKOKeEreLVqR1Opw+zsy
7l4A4i2c8rXGy6mNqyw9eVy77ajatPTtRditaLYsZy2BwaRaUuoW8r6s6G8gHa8XOj1/M7ik/kWV
HqzgV5AHQGFIIy/QSnzhMXQVIm2KFjNGE1Qu2/ffVg7NDL/HWagXWyPj1uDOhvKdrDq0XdaiaNfE
IK0wdPa0OtsC47xxL8Vb0Lir3t56sMfmZFTJgeRNVwoJMHmldZLG1pa35MHGjVjVCHS4gEzxAcAR
3gRQ9O4yVvFe45RmeOhhPsZ8xYwcWg4zRnRdAp3fQZ8we/NoMqw1I+7tZkJ7AJ/fjM2Vw6NJil9y
NvD6j95A85dGWsB9NC5eCnNAfv6Wkp/kcU2sw1vonHK9OTkNNVzFXqktw+615SnbHFImm1TJ//d4
9ZRzCwRO1wLSl7NQerN3ERPl5QsyP3oubnvpUJBn4h2lgK9zQlTcOntIYhEuXwweCQyIvtqadPSj
fhPJrc8tsrJ3TcnACQ0MRSLoNSx2xCNwyemffMAENRy1rPzKC7VPsRn04g3cMbqXXS/iXTCRnwIl
eEA4OtOwHUa1FuVIzvRzXjD2ypW0isneZMSErXYZiXeHp1aS5leO73rNX2q6J1xnAc6gbgiLtJ86
zuQhZs10P8g0UZogwWXIxBwICu6adExearTWTCpNxqiWSsCxgEAcQRS1B6cDucgcfxoQVs2xXePa
FZTX7CQR7/CcY5cyYB65pWEqMmlKh8QWeKjbvOKxCPPH2pjXNbZSkXMJMRJ92eXI/5jW8F4TFGEn
2mMeghQiT4QBuxvSvDLVR6tJgCDjdNebNAyL1UT/smS4U6oCvvuDgOfFOGLD9S6qScYs8aFUPnh6
/EpLsiIJE4ix6uRQfAuvnjuRNFz9EIkBEbZqExO+QWsos7ZVnGCJ4i/KlGClpfs+j7RtFQR3dpQT
8khc0UDLJwzyfI0eu38hzBrDZ/NZpCX3dq0qV0Uiokuk9Gf/wS8txWgj1p8DMOg+kv5HRZl1FE73
YKFG7kEOzjCVWNK5lEx4Uc0iDhB1z4X1JREhimBY9IJYE2xKGXrubtIA+52M+Jp3NqJ8Z2vxxSpm
cNR8tIrK5egOa6hV+4mBFZsJUsjuGEJn7n4pjIy+ebGKL5xxi+Cs/GeU6AedPCFnavY+XRwLbRhH
3ZoslGlhYBvUBflIBmSQzAmT02//II8A9XpHmBcFnMGU3LPwH+uF/ZMUfbPKJQrhQK9DyIbGBzlr
3UZUjJACHwKS6L17XZJgP0b1l0fJt1DEVg6G2d3m6xnjgW0cdPrSaiFnaMQDV6aH4BUq/caqwjvH
IrVYxa+JRGdR2hgdMd/hYFbWmmWszplHB8mpNfsthl5VR9x4wJQP2EGCYiofaoJGSL7IBgffUwuB
N7gbybaSes0L2NLddEbcAuQMNqRzoZsa2SyabFz2hQBs2GF3nPKXcPJ/9e14IoLpq2f5Pmt4N6HI
BdtRptFRK8u7OGnsF6fqs7WtJSfoSNwGtj3rKUbgg+cfLOGMtBynFKnzQSlsQTrOrWbVINXiHfas
8ZjYpFhY7MhFeG6nisCx8a7iXi5svjt1MnQgbShJ9dD9BfzGwKZjAFXP1NIX4uGH0dZFn+7rPDnn
WeDCdmw+Rv8IP/mtHbtNlfq30FLnXPBdVinDRrJYc9f7RrnTLgLEdkVinSorlDPm5JoK+xnD6K2i
sJtzL3qS8Rzj3HFjaPlLkTvFaGhnDyiw8ZLokN9CvX8duubDFDFS2ZacBn1pY/XAGI1cgUkMizXI
+qPZiYc8tKA+vjeIKquKf91x8NMpbLTv2la3jhp7wCve4njPOTE4p+kaf2fxu1bcj/p91F78Otqk
uuQgC/ZG+Zg7HwqFYeUS0EuY7pjv8TlYwUOFqQHH30qEMXhBc9lkZyNhNoGOugwQYhUMiZBtlqvS
iqGgi10lklvEIY1zCuLFU0pvkWTKVakznwqRJBLd1m+54xVs8rPo3SXPs6H736pnS/se7Jcp4EMB
QJL6rxY5ZpzbFDdfvOWHIrSQq+XbZ4KgMfMY2xo3iaijp2ysCS3sN53/lSfVmjAXOl8kt833fvjy
QUMIgNhXnHZ5Ol4skAmkY1kbOxXvBP1ZBjUo52OAAtIsUTAktMdVMu0GjtV+xFQ7AiKCUFKN5L/q
+rrmyU6Ds1Up07RJF6+RM9wTr70zbBRWlfA/izY/EOf6GDtiUdVnBpqrDu1S6cbPhXk0Krqg1Al2
pK8GZo4VYr7qdfRfCep77fRhSYTPQ+1DqnEZ8mHuoUu0ym8ZbvnUIpEiiZYTjdDSlvcd5TgzUxi0
t6mBFpe01cHHgFobz1Fc/4oEfC4JxpzN2wGLUX14BGoXZn6tCnmYk+AKAm4DLqwabS8rwkXsKjoK
HZcGBwVzgFcYEULv0HTvNkG0D7XuGidw8EZCkykuTPtS08yyGcvbODzd4CIbti6jX+cJrlq1qgPt
2WfyYVblrqAgDgFQedJZOegpFOkyQH17ne4dSukUxo5qw3Nk30TegNNn5qRWKf/TwmtP+hRjV5Vr
LBVwtw2evqblQmW8djjmiqbH27EVLc0mkJoNZ7spurfOHpfxFj4Fx3a3Sj0Hgi91ienjFEa+m0v7
OeELyCljBZHiE/N1W/OW2jQi7SVcSI/PFkU4ZRLRhKssI0axbp654ntayCM5ZmbDsmoP8/w97hhC
mrSfiXbHT+3jTiBnScMHM32N4zfTzAMJQyg/zrrR7aKfnzC2+MWcBM0TDIJ1mDFgL6xThpS0tI8h
kUC5wWJDRpJ25ToMvoTq12NOZwwq1Rg/sf8vGjc4oxR/beOHnogHiY4R78edT80izeFO0R2wE3mD
97rWQmx30seczn19LBi6osioOR0VMSAEQkMIS15n2ZPSjb10/PWglSc/zu9m+2Ti30oIjwV7WV8b
eyS0ZIGAetLf82Tkz0Wkq2vTY9SxHUz9ATTfL4OrUKyhmSBFbNKdTWVmWyD3WMqb+wHCHGdKRUgT
7SbaJA0DLiukZ6cfZ5W0Hn4MUARkR20TVjdy0NfdCKzHuhFEtMCjsN8CIFx5g/oM8/phvloZCE6W
oa/2Ff4bT1Oow8tggep+ZcLTHzD/56AAtPhoItdtA3fP5sK6AZio+fzqjPe/O8LQOTe8wzksQic8
FgJxEGSUwrX3WSUIDPCW1Ji1qn80BINx2xwT03hoqAVG/xzkVxeS66Cn7+T6bOyvIbzaTbt3B3XJ
c1iH2JMwkva8cXA1mNmgCzPHvS60e7sbjszZTg3mirSpIIpByPfJM8yrYp+TFO7rV8ewr61OQUuM
oD48WBN4hKRzv0OK2Ei9SEF0HNA92FBP+Ch2EUKJttkMNEYFRSTRkZpdwnticqnd09PLPWtD3MFT
3I+7/rOwnK2DAQgb7l6aHo86GXeNBBPp1K/KoxczMa15HvSdR02S2dUxNApoHNYmqm/x4L7EY3Gu
LHJ95u8HLrLtHoT77HOtHIzp6sxOmXmmw+vh0t9iapJr7VVz+1Xq/gqLrT19p2O26ZhWyBAIQ5x9
xyp/tFj8Gu4GXjyu6ntdh5KCNjoEcZOMzXbUCcxx1MFoEWi12idM1TuASoQ2PBBpvJN2fzAUGhow
mEYX7TobUW2XXtqU3AeG0QGyVQwg54I+pSxQ5TL1jnk+1cYKtcewB0Akum1nm9jBsATZKbL8cGnk
dxmRvlWTbrAgMeeCj3AwOASs76Cf8RILi9KcCPF1Ej/hIXQtZ5eUEIrwqBB38uj13rbpqktXfro1
nayQV5/yoIK30yV7k/5XwI3Wau/bsroCb6YaVWvZwEQxDCL5xmtmxL+66VrTqC/M71o9JaGEV5PM
OgT21K0ZlofWbuHGlWgUBgSynNfoefWEwFDqkqQMvgKCDH0uP142vQTThYy2b1FvAF9vCb9AHfYs
CADxTBTLHwg0AAj5d1OqwD37XzH0k6J+zYmhYPqGPTlEj9hF+TWET3qkQ79rg2wZV+juNxRSOR7o
qCSm9QZcCsAq4xrUR2bw6oxzwRWs5YeWtFsF9EdHVxakaisi/mzjjSvfW8UdHeMjBh/o4Xgfc1qd
Gf1Q+tjM/DiKLsVE05foDJR7md3S3H5LyES1szezwFcaOy+6A0lz/FX7301urIh6BZO285qPpBy2
muJSrev33FINBk1wuPeOfEGotakLxvweGmKuvUVyKurb5KT3mnzoXe1dk3fpoNYM7heBQhjj/CS5
OEGqWeCuLKvgPUcmaxKkrpcaMGHA2lq/GNmk/OnH5Jgf0r0Y0O4A7eG6va3snzHUcJ1qe4mNLjOf
rOIRYCUUPw0lrA+ekWEtaEeYRMgLieWiDoW7hvo83szj+Q4niFddZpubNIy1xWYWol1OifxzR3h0
TfwemtDos/4+I0+ISGjgi+FOKzd+z0hhxF4nH5rfQoLvrFTcZt9STrB7xMx9AAmhF81GRNUODMxh
+PZLQJUK8EY0NKsAS4IS9UpHRrdgGAl3xt4g5dongU6rr/+MAGVQ6+FFrr0EZSGIcoiCu7g76/a+
fmLQonEBTXfdjU/qT/pxuAy4gp34LkpvCMGRn2qVoB3z7IfXuAOE96XTcQs29Gx77zHsrtO07ZNT
FOJ3WzlvXjHDuF4LhHmqZu5pVmutZqc7QC/cW+w08sccvI3NfN2G4N9wYrnjqTPUUoJY7hrW1jWM
5mG9R9oaDakhOTG9HOv4WNneFvze0W3oJ4kv5AAsHvT3HtcDzVp0NU3JRt54p7gfd7xX4ZZ0ARo0
zdXufnKC42rrbHOmwcSi9rCeQiPsFn19JVKhDZqjw4FeDVhl+6WpXduw3AytdnGPcfskgXgk5lNA
X3PMnD1afSc7AFxcke7J6OhYM3LMGIm6l5Y/faiHT1L2SLgJzeZaDG9ZAOdMG4ILMomcZLR4KVVN
3mAfHzty3Q5RqIiJBsTLseBn0Lu4tTsIEsZUrHUULN04ts8BnwRvLe15yFAj4WW0huAEoeNI4szc
GX3+SPyLdtSraEXKc36dgka/oapbEYwLewPLzVrEJMkEiQEp0XZJvhrpjzQGtKsElzjRlHaBfmWp
efnaa1BwZ6nA7w8bawS89aSXWzyvRDDPoJ3GdczDYAQXJcGPDVDa2LI1O1qFQfVOVu7Mms1+mYY/
bRqxh60TbfzQ+mEm9K5UHp9zqNRs+MFBB49+8iEpMrzzqBoBrqNuOEQAvo4t+DQk4mV5DjWRkUPR
pIx1KHMtvwtehN3BAoRLtP3th40DcizySpSh88/iDdgZ8Wjdk92QPaJrl9zsG8Qzn3GBFsDo4vEK
+kkek9ZGE63lvD+CPpiYIzucNr8l1Cl7fDG6ewiNUl7dBBpX207xJhfE19uyMFZTO7nbYvToYOSu
ONIC/orsEXqc5b4ZpDRwverdtW7p2rEpQyCICTlYFWkU8MWMGBZKJT76OtWP5B1NR69QPzmgzE2j
9GyljBjx6NTj8oTWhPvLG3Z1SRUxmlOz60dmeYPXiZ3nZHfeMFb8oQJGqRv4m06A5FcVipQ5Qtib
oQBdV1aobmty6Zq4xOlQOnReLO2QKqXxF+xutTUUmzniOQoBPIZzb053Qaum7WgegjSXuxocXZJp
8ujgXRgV5OTCEccMmSzLsLmr8rDA7It/kvso6JmovwIddg9tTffbJ3CMu4dpb7MwiE5hdBH9ZBwL
9RyRbX0CwWiqCNWMZSn8rfTJjBwotmNE9B38Cembqqp9HuygyeEGwmy0sfPmzYs68KocuDIGG0mk
OSHWkoWtM4u8m9SNByeOer0coqjeTyxgCJ0Q9U3irExUT0RrirPQf+CbsIkV5Ssy8wkFjHbXAN/k
Chgw2VOmu5scjiHMQecJ086kbRLD/xz0Eg5mSy0Zlv0htBO28rJ4i5BanWvN3xlTnZFBXHz3Ix15
9NoQg/zo2AzaQTqY/KRfFevYtNeEbVlrSlXaalqabNusO3C0PbQQcTQfZkaoMzoLuyQ8MtiDeQMG
xyPRlVg63JyJoq4tZ6ONGj1UUdvJV/6u1bixF/axmgRse1xvTOIFKqzM52YwIIQA1zdMySwrhGoQ
1uk+xCOD7as/45PG8ETNUO3rlD6Ync/t9gizYe9g7Eg9HYsIk/ixIJUQrJOujz7Wl2vArHLnmOB3
Mue1nSne7mxhtKfqUWjVjNLprO1QNU+uhZktzsordD/GBsVAoKeZ2yeRPzXQsfedRLhJg3FbpLTX
CvCLVQFGL7DPqdLHXSnoIFkdpFg48OQmcIqScMFeldnMXzUAqdPErUgqIBEDgFOCiTfM3sChjuFA
185ABhqhJa9QZfq2X79ILjQ7PRSrfjbCRopiL8miOdSD0W0wFBcznUUwbMl6qMKN05vq2oVNd0VW
/GnXcbKfQHMEuXnOajguWTdGWKlQeUUcWW56N7EYFui0PEJGkfE2EVxBr3A/hcmOnoTGXDkGXJUy
wnQyB1o18CFGsnLeHdLHWmXPYNuYbGKbr8J22Lhmj//eCQnv0PoXM4wlzPZE33jqsYz06mKF0bed
2NFWx1uKqlVzVo0SANkSGhV6AQRAkWg/Ylx5SjAfek4/rUytwG0ayXtPY4hmzS2L1nuOmlquTVt9
VWnHPLrTCdPZIX4lLDgxxEpHOpZn+PdBlUWbgdQP7k4er2+mtLWeal8kNtAuMPESAquIUNYjSGlG
HSCsD5FttNxfpmqxCwEZ3/sSbyytvkV80IBynWikr2rFAMfLgRzarflELB+uDK8fFkIfvozIghgX
5RI1d/40UYSlNGqhGvFd5UG91aazkVGu9SVSPShNuLDJ/bGUhw2/hE76G9M+V9WxDId3t3FSTOOU
J7WFfDWbzaFT0X/1KijOzJqLc2z8DMHgHnxjkNtycu6MIUkOjgRlq6n4pNUVfSDDWo/Aw0mbheXb
MYDjZoyLW439HhrkcaTpdaoQI/ioQ/xGfwhpfe+9NlnWJQb3ElDPwv7AvOQu5jVe+f1XohmfBMge
rAC8sNvIcj8xo07QCgWJeED6IRL45KGDGUhq4z2iMvvmVW9jYO7o49mYP2G+BQM1mwoN4iLNeo0T
q4f6SGZ2NZvXg4GjSWVbw2olsDv9wHemrz09T1cuffa2Ki5+WaFa53BZO4zPTYvaJcwUMVfwmKMe
WTDUM5tCoO4OoYR9kSFaIxTd2wSpBxve1nCUA46xSE4lJ4FM3SjpF6EsDvMiv0wCbJdGYwtVGsnK
7j3Bk8FOQ9HmlMD9C/IonVQ7oQZ9dZ2S1nLqEbFYpmdakR2p1dfIE+mxMnwGkmNVYVgg3aPWYSVo
L3KwD1leuNitHM6CoCVDEffyqKm1R3QtyLmspKqtXQwiCsqmY1KGF2ibPEdv96mHVrB9a0vHPtsF
OTUNijXfKS+VS7Kr5XIx43wqVgygMvrxQbBOtVI7ZETAC6PD6Zuyc0babBcrTPh4jHLqoX0L2/Yn
FQ436NwGCJw3O33kZqHhQFqDXE9McGSN1xyyAJW2ETTR2qPet/Mw3OiW/C4D5yUmFZ2fDpfs+e7W
11G9pZmBi5PxLC7S17R2++PUuvcI8Aj17uCNStcDsS54l1Qn8SGiAPQq/n3L+HJ0Sw5PnIy2L+Si
SgZwFdA48KnglnfdhvovrL5oKN2SdAYoDYHYqQzrWqKVNswFp6SniMM1hED6OcLemj01dYZEMkz6
u06V7TZMzMemTMQ5J1IBxA1CWHjZOi0hZox36PLPoK2tJz9g8toLAMiqsT9gUhn7osFdPkyBd55m
GXZP8SA6c5eWvnUUqHRi/oxTifJkafPfE9cytgTbYr8jmeQZKGG2qWD+4kgLrnoF+XFKJr6aEp6u
2XzonvYriDuuNRAAZVHV6CHoQ9bVsKks/BtxiyiSvgWQaYJpfTeCKkzN3HSivWfqsDcIxMLC5B3C
GAA/McDFlnIf9Cyl46rKZA9fedA2tStmeJt10tGEMGltF1BjqKQdY88jRHzWMiZ3oghIZEbuuhx8
HK8JqwfYLwZA+2rQP1lEKZGtEGSzjZFe66q0n2oXJlsBYDUytXhN0jlecP0tFMPwSuteI1VgpRfI
z+q0qw5tjlrCNs1nTAEPFffK65REB0HtcAGMf2Hy0224qj2hlifJzUSHVTR8onJ0NpNEDQCYG2ie
dBpeLckMoDl3VnGaBHaKEfzq0tGlQS2aWqiiNfqx/mS9wVR9H8aXrh3kuY2ddsXdvazMr3zI9POI
iMEQjC+FHpyhRzRHAZHLkBVy60IC/aAwiIbo7LgMH0XqHQ1de/UHVHsUmfQSjdmQ4D2Niujnwu2h
K47JPW0eGpt6dXKkDxcRXhywde9QBvq+06hb0CGrtZlyEvWJdRyGNrkyaV1Wmv9aQlZHj0NYJiy9
HjrVovM0dM4Rajk4bF7n0a0gFe/OmQjLxGf32vd+dvLGG8mEATqSORjFodOUUZDHiWeu7LrFOauF
3T4igtoGiYXO64RZAI6P0b1igN+PUWptGn/8ynVNbJ3o2JFyldsMclrXWighGavn6od4FTwtEV2m
Dp1vLpHsRArlL18fcAizOmUwV/FO+v0yseq33rUpMAof0FnwZrrjE2fntqEY38mRvatXINGslvA3
M48Qn7fwS80Og2vflNq5ZmqYD8kA41ru03pkx0LUq7vTgzQK75oN5gpcosMBPgLibWnmAywh8olb
S5DXiJjgWiHwTfeEOc/aiOg1VIF1dRA4lVoIsK02xh3eNQglVv9ctpgySXNHiznrHF1j2Lsx4N3c
zfodM4mvVqehj0AETHVsyFWCuccIm3smgECTAEXuer5oPPhZ47Qnx1cbK+LjEj5wtpWptpMSMWpf
DwlNXI47LfMNbJ0WAxPBnY+lTPiabm1zFW9K8wG1OwoSNLCLpEo+EIozodc8IuYy71qL5CGskala
bDKrUKZEF9Q6yMABAqDp1GrreuLLFDVtzDCH3155JzIzHfLrklU1mNNqkMQ90M08BlZbvkZo8hKv
qikC0gIRgHdnahpe+P2gYXJoW3AwE5lMQ42ikE7sKuJ9XmT5TK5Kwh9SjmCXxIiUJgdm74Abt++b
rYPuriJavRyaZz3QSPcpw5u00SYmgc3AGc1u6wz9iwtpv4UD2wfMUyiCyLUwmgG7Vdhv0Epj783r
U6PQr5iy2RuT/KkhuK2CCVc7jR1CaLuOLEtKlWFQi8GrzDX1DDLO+NiPRCWLsLgAhfSBLGyJ+8bk
gmcTp/sn2V0eLMPiyDqxNn/TySwg46cL1qFxb2jOqcSeiHVuVWMwWjlTiy4mOti16jc9u+SuQF7W
QGlfBSNCSngz7Qod8rBMJ2/3tyKNTaA69kRsK7fwxuNSUTpArAWYcon+Fkdq66CWJnw21+5LH2FK
ETUEEJqPni/73f/HkNdz9FkXTfHT/pf/9Dn858+iHOGLh+1//f0Pm3/+OPguVu/t++9+sP4tn/Wm
vuvx/rtRKb+U3+h//pf/tz/5l+/ffpd/k/IqiUb9P6e8rv77f8u/s/c6+dec1/mX/DPn1TD/7uqG
7hH06piIFv9XzKv7d90xdU83bNdDJOIa5n/EvDp/d4TpOZ7puELac5brX5qCaeU//irsvwtBkpvn
6Z6Ujie9/5eYV5f4Wa6UY1Dk+69//FV6ECkM4dkCT5Fhe67HH1R+vt9zBjT/+KvxN8uGSmGjqmdI
OY2Hqmife4JMdo0D6JILqYGud3pHHERx6RuHuEfCbhqP/GpnV7faitkHhHodbyx6R5wFDD/7TJ2Q
67NUneSocobCac2JNqjqLOiCrWXFEb3IaFcEVjHuVOX2jHMJIvoIPeBmVeIeOi/vGc9ibfWDF0si
6GoUUscR83DHOtpSkn5a+TP+MDlykptu1a5Nj1IZ3OIxyZizN43kuMIvvko7rDhJja8oqt2RIbQz
0S2SW32o/INgVyCHmbyW3GoO9eCPm8pR3bfykR+UUAntuP2VuMo92uPFg/qM6Ee7eIZJ1E06DYuJ
/iEsJ/tzVHlPPNhd7j2bCZYgy4dBLCyoYRG3xXGiJamRYGj21p5ITcT0qVnPTXtSUtEc0Fm70wF7
uUDyGUObd/+yHO/++W3+JVfZHXEgLV+bzUL6ly/Z0XVb0OsEWOh6uuOajvP7L1lr6rEeJ+QflIrH
oI7CveLK2trONkglxngjji9tQRKJkscstOu9TFA8eISdCZ36cSjQNFtDdTRGWKp9x7Uj8F1mglgQ
4tz/VVkzar/FQNqlWF/zxr9XJbLF2G1vxkTTw8sGIryT+CT1/Acuu33ySu2tDZGNcUW/kxOBU6Ns
5Dl23WVJD99vImQiziVy0hdPkpvx5w/EmaOL/2PVO7yONk/CE3PAsiVQh/3+gbTFaGgp4Kulg/ML
ih4gXaGNqF577cN1iXTSrO7bxaix9HApEw5ERTRGNJcJ1II70bLDJjQnOfWAB0/MSSDRwfgqvG3P
1HMmJa1blAZTG44U/MFI3LFClECbyTKUjulIJCvlpSeSDaq1+9gXBViW+R/UjDM2N+EFSTobC/bL
xKG9FlTuZH+YAb7PMTuJclihPJg2Mhqhu8gKYc8E+iux9WgF8T2R+ATIJW22VsiXGmNkc4hXi4J4
QqVSEZpKpphd2afCg0PeEKm+GovqS3HV4kaAaquPxqXW18Op0ijnUU1te3+4NYFT7wO0CK+yI8RB
VnW1/fMvxpy3mz9+MYYnLem59M2EIN76X7cjuGt8vlCWy8lJkHE6kUbs8mM4Z9iVGdf/NmuMgz2k
IZ3VZi8UIAFnhvmK0Jszj7EHeB5nea/otgXnXrcOlaFByigo2E2qFkZCLG0LSwermvDoP//4xu93
03+uK9NE6+FIx8YM+YfIbBAZvjHRd5vllNPGDKA994QZroYcIS9nRLMmiBIM3LyUpDYNl97YxIXl
7ZjOsL/52V0FGXbVMLkdY1qnsW3PPf52L/Vu/+efVcwv/e8ftdAFkRae4Qjiup150/iXnT9uLDW4
dAeXPtGhbLaM0hSaWasokI8RhkLZiti0abA5SxpeXEwds3r1S2e4w8Lw6IcVjFd92nhRCXFh0qyV
FrFTo0Ug9Wsk8EugOa1ylwGhoAUhQnL0JiPOqCMZgYJaAMk0TOVr6oPuiyRhBXS690VWEgaoFd0W
XxGMaRaBzvbc0xtJ2sTbdt1HO2ZvYOzkJvTKe2PeSA0rf+iGaCKESgVrC5u9LsL2pLnOs5Q1NngT
QCB4ty+QxqindLU13ASeKIaBxZ8/VWNeoH94qo41D2ksNNOuaYvfP9Wub1SZYvRftjJkz2iSnz6h
JElov/vqRsqWBQe5RliTg7dwp560MT+hDZT6wRbBmq+HI9mNAnJSP/67z8ZN44+fzXIcKUyLIY9N
5PTvP5s7CSJkfCYQ5CDRoSx1/DCTiVc9SYAqqRrW1cGnaYcfOKu6tZWgnAe59ZZiQfrtOboWGwjJ
esdpFt7kYvVvHt7/Zkla2EHteVumxjT+cBmJbKhnjJvQEsyfrfJRcvQCaa+v9QBOkdbYJnPCElOb
L0eM9igRhLDMAxH2bL9+Zi2a2nt03Bz3U/RapmDs/vwTmn88SQle5wHyyli2bXme/YdHiD3Fb7Le
R9BSVGe+aNIPcrdZ611FBexQ5fJJKx11RYF7NrIxMXpWPK4totSWRF9WuxK85IJ0A0KZWOBj6kAf
CqW3kfFTEKpjZ1E4Ql94/h+Encdy3Ui2Rb8IEUh4TK939KREaYKQhUfCJszXv5XgG1SpOqomHd1q
VfHyAkgcs/fa//65BdXnn5c+sFzbpVwU3ALmny+8cO67CCkntBvyh5IOQIIeUo0QwqjAiMSpa0sx
xzbqkx0Ov5mXoYH5989g/Y+rG7BtEcI1A8+2vT8ejaZYZK1wwhNN+Tq5YcloifOiHsRr5IJW9wbr
0g/3hhItyD37WAcurKa5BxZvtxvLmtSWtbTOwUrefYJhHn1/jC76gsuwFJfG767CGVA1EHik33+9
3TE5dWyUy//xm4T//DYplwOHZ5xv1EJx8/cHCWDq2FcFD3mQiXNSAeBGABMencG/Hwf5g2rz7EX8
AZM6Kpyqp2Nc+PSu1e/XP4fdAfsgxlw0JO99jKqySjjb5OD+NDgSmW9RVVuEXm1EROUUFH2HbBme
gtOC4dDDf6HYhRjO0ZjqHz39A2JYGEhe5NN0pZTLkkOxCJybqQcUXo/IB0LpWqAQBfzDGWIYC4Sa
+1MWbhURK8e5gYY0d/FTEol830+dg5uv/jWgfqtSlIdpnhOjVZmv62OmMbtFN+ZnP9CRl3PD55s5
uBn+APafcvpS8sQO5bh8isLg0Jo5UwZiog6zfq0Xdcz0jR0+JognafCm9HEIGwlpX5ggDIos92ul
bPGciiX6QpT6UQLxv4tZGR8Ll6uaRUyVhsFtcOjdrRe7nbTPeuGXDe0WbWEIdcpprf84QZ3/ceEt
jgDbsjnhA2H/cUDx1WfsHDxWSrmrtiZBkzfRhFeD9upW/opV/Nz4DVbEKvjujk5ysTQoEU3tZNtK
GzV1dBwvAkXAcGUur3YeLocczI5CZQ6gJXpyRfjOyBaJFPlIh5zfgJJo3DWz+VOoHCVhFt7NTsvp
7RLA3gw4UxSUWYiVM1pQliqLfmWq2m8g+zJGZBKxVZHG4cxA1/79gf4f1Y7ngFcgnMm1fMf2//g2
QuIUSLuRbLTzebofOh/Zq93cR8DU1ht+GrX2boy/Ye8Z0Jph1PEmP936c/k9KDFU1JP77hbQKjxd
v6UQ2Q0HPo9M/f96s+jz7e+vZU932IFgI+BActPn+l+KnbyIeh+nK4ChqLBea0+8UxBRL3PPDh48
zriJIdXE8Bzjssexm2VfjCzJgKRhyx5dIlB9lMf/8f39swvx6Mvo4QWvBv3x/v6hks6OCBcHu6wo
0RkdW/bZ5qZGGA0To6N3wNAlPhEO2NKPE+KTltPhvz6CPnT//sVwJptU2yJ0OJIdXTP85YtpOllP
gdmxJESTOJo14V4ub61AHIOmwZgo7ff1bOto/baj7XwjbYkHusiexxY6dec5w1lU/dfRzskbMCqW
98V8F+lElVKlpJHZcEjcSauMF/k5t2mJ+QFfithmTd55HnjlgLUrvA2CHr3PbUqSB8fcTvRUn0FW
diCx2t/MjcWWWB2Ik3H7XBbz5yLj5b8ekSrFzEwfhNOsWk4018+lYV1YIc9br3NwijV3EOKDY9+A
QZfNmyzL8ujOnKsdIhlWxVV6dBySO+y3hr6QzRwB8Y4pX5PW/7VgZSeaEDVg1LAidg3SjQGY0kbB
pUA7taDHZNjJS54BSd7dHIHoRGKgPLMugiVdLW/Fr/VZngCNHG1wPIGdPjaSPAzHG4ObT/qTZMNi
KH45RgT2AXzgl7TuDhXjs51wGGq6PWP73IBVlgX1e8tWAKdD+YBOA3mSa0M/CocD1fHPJjKCI+nb
DFP0XDSfvthVWW3//Z7hzvzHPcPDhPKPkZYrGGj98SIvOAyciPjPLctbBMrcGrgCtDM9wD7DPfYt
ceIHoopQxaLPyUbQKaGPsa1eeM9kwwPIpW8f1SewgE1hlD+74rRORFDL0M8ud54CHQbuUm56Q+Y7
x59/TAa8+2lhg7SYQ3zoCBtXUePvRP4m3Z6jzsDOUkPOW19nCz5W3D7Lz9hlnCHDjvYLdmBbOQ9G
2tcnSDbEUS8IYXuysTGUMBT/5gHWOM6zx7KHmDinMo4ft1wG7Mok8h78o4TuvFnKremTR+AV/cbq
QCm6Lub3LhifTFwZo35+wD+OZwE/Z7+e5ojHBSbI2bgjIOq7j6YIv5z1MOp4+1ki/J0xwxfIiLya
Vb+WWDkF+MZA3LwyhNpRjoSObEIR+rumrb4zYB+AheICgTOKaW1iG6eDZhwqoS1McvdSdPIl10JH
UIugTGMWt00wH3LKaonebSes/DtYcQoMfTOrgueEDejXssqcq2EDnDAUnUqXuzOsZgB+cfVbdO60
Q+U6k0kB96zjjh8zHEAFwTw8q6wCPUBb6XxYCpYTqSL8lnzJzzS0byN8je2EeO7ipm27n0fxpqwZ
Ka4kVcwJqmFn+/0JyV50SYzxQEqDszP6Nr5CvMY2FpmvJvmwgCJQIUe88tYapLKwVLCWaGOw9uus
ZlpYC/jMLRFn2IaaPqW4TRRK1TypyRDFqWGXVCqG4nEqpPOu9AlmhRRXa3cj88Dc9+TsDpOvt1BY
aeeZ84p27dCSCEIDingnnnFSDi0uCn3Lr4+2URGjwfr+ESwpydGR89T0VD1Lxw51SCzgC2nWHIYs
uoqRjqaBQLkePcpgehjq4m7Ws4hCM1RE6xzXt2FrgfBC7OzPebmfeAWjBPsuEz6BrT8xU5p976U/
44UhlcgZ4AZmfWIrgwASI49ZoHvT7uxK99N5K78PhYMikLXWtvSoC8LpMew4QisXPJJnEppKU8AP
bAeaftMkELqFe9JURNVl5rlROd8Bqe0YN3mUgsV+o5VFf+uN9QOrmR+D538VtdCSr4wlYKv2sL54
t/LmRx/qXWekKRskF/abNVk3FIvgs0s+dMrlfK6YcT002vc5Bg+5F5fP0KQb+A8/GGTfmKcwwHFM
iDNgkfZZKEcs2yy9PfUUz4S38IsXe8fO30unCjHgN/e5GsRpcoDPtS4W/wwrz1AlKBRSrEJrVYLA
cznYwt32Vq+uRtI8VNr7ZiAlnDEG5wrSOtr4dUjsT0V1DEnL2IKmAd/S4lRCG/+d0FFGFR73eQkT
DO4tYSzrdTVUn9wMzmpuVK6Oz1pm52TQ1qwc7YERBkSPSMO+6+Pk1WfVfUQRehATje7U41bjUOTn
zbWuzMm3HFAhYC/CYx5yiUgQ5+qXkC8vHP9nN0qmfRG5YGHRQ1am+yM2DXjKuvIa6gxrePQ57cJg
P6TxXR5Zj5Xlils4kPgdDTz+LptP+LvLk78sP4n1cxAT8heY7hp7e8LbHofHKMLyaHUmFxBdJbZx
Le61wRHi36w36LUZCR06/RSOAsKqss2T6yU/nbmQR5MKcutjQqSh4s4kZuHgGFdodIdatNHFCFpo
s7V/CeuGCagemqlyIn3bGruHUm+2nDJ+QjizcQ0dh5T7wLuQ27l9tyAzYVa6vjeJnwfQFWGiCMrT
MHBZlORtrQjCmIfQAVGASd73oIcDI21vYrJf7EFc+IugGNuXdYrq6w8Ia2jblnO/q1XY3tsB436T
vEg9NwVauDXMlLwAafFtW/PXpeRt25MFhbwveg4nkghc5Z/ievligoVEJzoJraOZdiFCt4Mwul9B
5T+nIx9D4NpIAzbIRFcIiGLl59RLQVEijtVfpOyCO8cq+P11L5Au4hxbZDY4IGnXAdl6BHxMEZ2H
akmCK05aWBMJ9O31ia44BwyMkIcu4fmuxMCa2ix/rFPVtbCY0KmRnrbLjqHgxWBYhfjetVl/nBb2
IDzj62G3Ho618l5xnPhYjdTDWupbJfSporDfi6S6k414luSzIAamhEEAQXpBdD+5BMOvw871xHA4
Rjh9xhZETf8xponx3hXMSg6dIA3XRUGY6XbPzJPXUjEF6ensTV0FridJo8OC/IhCUpYExTjkQGwa
sA9jU6PQI3mRx32AtWdsXY+bu7ApngZffZo8JT9O248LrB/X9cxUVnswa+Fv1y+0N21MipMDjJXA
MT0zXA/nxONej8Vz1IbA/HwCfRuGEdC/qQDKYyKRiGUhuSAaIL2bje4KbQW2hJl/Xb/ktTE2dQtP
JrtmP+H8xX+oXxxr6TrNNlDZMT+WmND50eg7Lcs8QYzXbAItYkgaNiM1T1VG/uvW8Oi2645Tzg58
HGmbtMuqi8HhDCkiGw5+4Xu0gkO75d0B6VjeFeStQr0rb0Ugb5zN/qPVi5Ot2Ia5zqkY+c7Wr5KJ
4MyhNhMdMvqnUSc5xEZK2jT1GBEfkD2aLv1Y1Ki+cQ7BUMn/6NH+x2zN80ys5IzY2M/Y66ryL60I
nE8X+QfG7Egx2Mkgfk3+/NtBAjiSm1IsY4MUljfmet/zPEynRX3qa67HooAIWb3xe0DxskTGOXaG
T33ISKBaEDk2IAzb0cue/WV4//diWO9o/+if+NAOw8rQ43MHeu371/5pyGUPuZ9jA3P7yAh73CNP
aZmdElRpiPGIAi0AfCF/MglAUOcyOxhYjQFPM/6jLhf/HO96gWBxInxmu0wp/2jHOyIfZo0c35pq
oojB7n0achXuq6DCUlm6BLDXJum6QfUYGVF54g5vb61Z38ohvUv9Ib8L0j7QskBsU355KDMVoBOe
nv/9K1sXC39vORnkO2jeQ5ur7Ft/tA8y7Z10wCICF2BKyejiVdvKhuS+ovsY5lhRd+VGeTHijOmf
Z8rdiAmWrUAEw6Wth+Po17SRrGNYYHFUTQmDNaIMeOIboI/BMhy6gomSt3gfT3fXYKSM3PG5b3gw
nBrSoHdFjUmZGgf9fj1lyN/p0VCJj2kbCuC9bRXJfoJUtKkQUzoDCJxQ8rjlErFRFbzWpZXvFoV7
qOtAJNqpe/GJVZOMXpb4fTF68KpzYl/Gxb46tALQU3i/hRitgB/tvbz9tL7BAMoP8Dm0XyyQO6ON
eY1WyUm5WEX0SaEBG6JGAChI+VC6Y1j/uHJgmLXW8d8vjvgfgxI47agS2GG4wg71fuMvD2E0jGmV
hFycdQ8sScHdrkcVGiHqRGowXDggoc9T+b13h6sYGJmMONn3ed59tbL08T8+zz/nE0ysBaByx3Is
0/mz12Q/W+YM4tm8Tou7C+Wkw+2RqFOQHzIVQSOyKvQJxHcOYEJxrf7qZmxRvT8QvMaA24GI1iRB
/V+HlX6Y/riJQwGFmgWay1b9z+dek+amBQccK/XO2RvY+uMYzbkczOnAdBS+rbQxvPFqhRQOcyHM
vwWkx7BQK0r8Cqic7dh+k20AXbjG4x58RgVAN9Ayp02hy286wnWvsVquUDHs/5rcef9s4QOfvTcn
F/7sf561sJTnyKT2QMHGPSkIqZ3jcthXippjdk303fK+5W89drl950tZExMQPRupk+5xC/nnOMLx
4RTQNTq8AzBMFQMsdBh3rl+9ipYJoF057TPafQ7kIq+2qJHoBxFWH3AxvKCRZnmdmd+I6vmCeFKg
mANEL0RHzZw0QAj4hsiRgbEFgx5eOF40zvT+UokOlVocMTLNpdqiOoQ1gxc3KobuwRjeuZV4R8Pg
gSQmlw20beOYywoZSCLANRrqkhs63BqhVIx0ChQCMuMSJN15bZ3WFrQfd5bycE1CZ+vEV+GQHr9O
othM1RDT3UeJBYx2lo7Qr+0nUOd3jBOiS20HV7t2CxLInO6IeFoPYdNPCX5zEDYSoiM65yVM+G2X
EMjrBW0tT/NoIzX2ORaUBdFa2AO53OpLSwNOJqU57j1m8GxQFxq7+KVzJtCRXuE8+JU2F7bFhVoU
MaDW2ESNSykHV2reO1MSXtdCpgusX2kxv6//I2yXd1uSeaJb3yqLXgfdh+vXJu9Yxn3GFO3WXjfS
ozdqX57vdrtuIWLyyxwPBFKRcSldT35xm/Axn9vkNNbGSUz+G5YBwYymBshkQ0dNEgAHYP+vnolx
F2gI4ayseXVpluYVonLNSdT3RcC1vOT4zwKboKdJDC8J9Q7lYyzx2SSfFbTBcQYpBU77B5h3VLx6
ja78+n1KI5AE4WU9Ew2NnYgJWDHH6T53q9fR7mHDUSpiyDFOvtP9dI3JOf3HGeWLfz5OPuRz09aP
k8V9rk/Vv5yaXp1RzQZWA9Ld/CQY/YQUebt4LLxdHQTDjS6XWKwgZKUd9t9TE+Whi6Hv/pOJU/Te
T7+aERmOhA1IRBokEQvYQj0c/bWWt02H3MZyF3q0O5PZQ7Hn6cnM7Ku5KDAoc3weRiS4EH7Oac7i
dtVbMYB1e7i562uybe+ERtt68rpOu2ok1t5SaCY1/Vt2Wr/Oj+bAIMYOY+L+Y6kzsPqhVDl3Thkc
R3Kj4KcMW7uDozrG3NWt+C2jBnaWdFhsu+rX2sjZqlTY4f2E9ix+rGLGOWvRW49Dfsji8VlBKlu3
WpWDxzuAd0MoyQ3xB12LbktThqQAR+NnfDKrCKD1zfs0xWhKRgz9jB5aOAFifSw22W3C2Dhm0CyG
GAnxOBubtrburVSeelr1kOB02FLiSyitL6WP20f5cfP/79aMZrQTxX5A9U25A3TJr+atydRkt34B
aym6oMuYqL83y8jWp0Wova3C9nPXihMJnXdeRrRN4qP5puO6jf4mnIzwCUQMNz8JRzV9rrks+7om
7XedEBUeoppF1/h28kDNLm4m8qGybiJCUEW3rXOaEKnHv2OYXkBx3ujfcPfVBhO8+ZDqmJvSnscT
uq/u8/o5HVKhJpviUibkoRv65RPiQ9qHacfJOeksQi2UwAwD+mCEgLSEeOx8t4aZVvdf3caNd8LF
KyWcqUGw34L4bxdSSyrc8bbwQZ8wspEdan4Zp3vTDecDXyNgMyDdY93ku3SMqmtOGvhuQbJVd/cp
GLesPU8yeTP9NroWlL0SLyB2XZrsDikRcB36lil+smg3wTOhmbMW+sdAEZezasYCA+r8CDa/EZN5
QDmNECYHY5GI+wSxJTJ0Vb0sCXRocMWjYz5bdty9jJgMm54J0SKY7upRCMboesNZthSHFsg32GLF
WsIgmBFrydV15pAI3eW0WOj+ZaT9+SyBkh66rM8x6HrYk+m6IP7xinYV/jdyQ4neMVtSn9CnfJwx
xlBCnMHYUOIERELcwT1paVrShY3oBqsMb3mJY2N9IoceiiNLUhKjsRYuNvVdYGCBMje889utKjnf
mEagtwLIWNZuT5L8mGMT4R5YG0K9+K5CEAd0QATykDoCwBpg1zoaMmbytOa83qdlk2/9EIBZzvxz
v34Z8URZHefsRz4kbcGYgn3cFW36Zb098cO/5z7RqrYe4fmde1ALyB1mN6fcyWjAdc1tVS0cGTOk
Sn7E8Bfuesu09mlrH3Nbxnwo52DGOf4PIPfsqlt2S2yZe62wZClwEm04H52eTz46xllaw0iC/c7t
6u5JyQtfW7cZYyJ1Uly/hyWLnhiaCQSF4oiyEMCLSE7ukvGhat7f6zvE8sro0qhqmzQkZOKxYHJG
4v0WZgyATzNkAJL11I6LcWZWflh/9eiRCrrerf+8lBUntgu7Cd4ehXG1DXAvrJMjWQfzNW2/E4vc
Y+sk2Ub3Gm7FsRy2CBSYlsFhRGsGsKRwqupxHaqvg7qsBBuRTH15wisJNXeadgrW1aq7YNrFZtgj
PpyOJNzgetoM5e9h8uDk+aTLdtUM2IAVR97gQkNmIrYdoSn79fsfgAltxhKdt0t6j5HWy54MPUia
VfDZq3MGk52oDirBlkQJy6xriXfry2M9iBstEhgX1l9V1b1JW1lMfqV/NNMKDpJuqZP53p0dQlUm
/5Vq6Ye7eO2mheeDubUHFUqen03FwUuRSBQ4ozEFCOuXia4yeM1NnwmHx/gLO8AG6kUnsazk5ndw
9O0m7xL/AgsdG25M5M1aitTR8JwXIeB8Zum7JAOn4BIPY9okELEu3800ZLuk9i6eBeZR5BgxwioX
W6uHeIn/KJPRsodYeKJNo0wZ++JFliwK9LC0FhYeaTt6sPXSj5xiBxJzch8F+zTnec4D60vHyP3j
jZdMTXoGd4e8n51Mbkje4tjRXHdhXRTJRwj0kf845z/7lNzvcvagIvndM/kPb/mgQ2kgy++yCbL0
WjTlU3RRpcBjV3+JPVOd1vtOkZdqS/WzKqbklFjKvnohzNV1ulFzklvjQIKmntxlaSNZ+eDa3xbp
/WD1KYMuv+SianUIcAVqRDF+Gm1Lfozm16O7Z8e1DZXDyJhZiN7U1N4y7msyZUFY8Y24oF26GhBT
Y7EUzZL0W1TpK5VG8JioDA3D25J2ZJ/9NH9s5/esiEMuKH7p2FtudmZf/LrXlMLq56pqgZjyGjfQ
f0rKk/XtDOBt3JITojNoZLNzwy4+eX7+5hn8kRxwN2JTrO+cILmjNK62wFgvzlg25zks6jNjV39v
11bBQICXpg1SJAQ0uD6onqp+zx7WmnX+KgZqpjJB/2VFNqhKY1ePNsOrImqfhvC3qkzuiZgKBR/q
ewN5sZs5WbMQn5FtTTiEIvZfbQCafuPo5SOLvSenCN/zeE4vlnxb24L1Hb7+WvXkM2FwqWfdhbj1
UjIVLo0OoIiOW1orKAwk9bnq6c8brzOIQ0KmbvTxY4SY6Wj7JENFc1DA9SokZ5IDCNWHCekZQOg8
q/jKNVbXxcfASsIt6dggTBlKLBkadO3g9tg+36tCfCbwKboUVIqHjApis162JB3LFZfTAXtM9ewy
cu09UTv+xm8h2AqddQcdp9XD1BEjZwNh67SeJ37IlVtPOzb5eHMYnsG05etho7WWDutufD3TxgK+
fGTHNchM4R3b0/qUhQ8tAtujzOBRZaL44vtvxtR5P6ZxwjOjPa4kEHgM8dcZzDpYWNcpdQX/TI0c
mi2W6SWGHGSBBJoQzyJDhqHysYOZv89+w7pGMu6dHS7C1NrqaPJhN9A/+60rEA3YZXTOKt5DS0gq
o8ceYF0zmzXLHtdGVTzI8Gq6opsp9qLXpEKpSz4bLi2l3tWgYHD6KDGckn3U+ktDbNHwZ0DU4PSQ
ryV7ZxUOrDN64KWTbdGJtsanZL3xZU2AlvUt4cHS0+sgACtE+XoqAjQu63OIhBvmr/EjrQin6UoG
37XergCTEXs1JqfcHqAVz/3Bmh4aGJ0fwxej5RFmQl2Sd9w+N+YwfizcSSNv9ss76I7vsmywgFUc
N+sBnzjdQ5P6IPWUoKm0raP1KUZkc9Nauiw1hy2pRT7zesIzn9j6alpVyYRaFTqTGEA47Kr137bu
1FIZPtqWRQSm3i+WnXH0kWdtl9QBjBpVv3r2Fr0MxKlid7I3R++VrJSLhYMdZYV89Qx5SXVDBy+W
SGYtqTFz/+xxlIDGAbNaAtNqomwzIDk9rLdG2MqfPlTI4/9fRbZD5viWLWTq5Hr/hDlA6zfq11z+
7nIYAOscYxLz7yGZrfPk8iKnd/5ZubD6Q94sx5oF7bbq6xcxZfd5n3LwGthNzYWvLMCXC9nCPHT5
qQIFjfCY2z4vhgfSIkBf6rXWOiT86GLgKW7csbnPmmTf6YpmFO53iUnMh2q43nFr5ZRrwZM+Seuc
wPX1nw+X4doHDB887YiIffW98cS3dWnod8jjmNlsMNqbBCCBF1lIfsaPkpSn9ezBgvnTLbsvmWXi
0PBzsWut4df6SNpG/d33xnJbjyQTtQPZN7XqUOfkulOO76JyujCwQgvGqQHFctwD8Sdqpe4+2yEV
vjtYbzOVP/1a8GNdMCDUzmH+wZ1jM224VGGruGQ9IewhuDXMNy+cyYqQ3Oy8fr48scmTJ/R7V8lI
onSvMF/rQmPuc0whxHAmfvS6lpiprh3WYrRmp0vIEe2P9zVDfBQY+UnqMqODKg9yj2yDjSt6AGk+
lEJv/mzWUqK+yT+NA95U1Y4/15bQ8+sHQPQsCjs422Gi0C92HsqKuNq57GQiJm17mYJLMKGTrLdM
oPWj7Zg9FyUtTeYhuVlYUA1R856ZVb0lRIcqRNsiPVb6q10gBaNa2xYzWViR68oNkFIxoTPuxo66
gyiYdBm4RzFPfEjZWy3JKZYWXG/fQzUP0LdUPRn3vTy3vnUYgiAlLRbbHwgOFDVWWyOJHXaZArWU
FvJHFzDwtkdjB/OlOw89/mzDy7deCywvasYXHx4pbT/KGjzJc4kspWsVl8yMXixRq/PUhm/pwJDa
1dFRlAHEFfw2GJmgM5lwZbv9NbWOmYX7p2ZP0PC6Ojl85iFBVOPCAzigs0VHWwWb9V8sSjqiOJ2C
nUDCvLMVgs61BhhgJ2wtDOGbbojfghn9axQMy4GUAbze9sioVJn1NrMzgvXYteLWhtBliLe1UKqN
4Uea2eocqJM1s4Iwet2TVFl2avLy5aNTcUH9t0b/FI6cI+tE0Z3L+2pUD+NAf0hWGO+BQDw7UGy8
JfhWpDrEISjFLT6GEvH4xqTYgtKYb83GcEqUyASsZNJoT9zdNxnjG7FdyPxYu/07+HFEQENSbvcL
t9CelDgX4e0S7JQ3GftlYUBHOAL3t1HTSAb1Ez56QrLclqiIwsqubs+FbvPXNELn1jUIYo1EQmGe
UBr0TIytoNdIeHjBzYy2M2sXHgOtYYClZNxiV51y4nDPOYefxBfwuH7NyuqpZlvvBwwrfY+x8e3a
hQqVX2+/2Op1rRtlXb4g3ACat8CLsSNvOkBNvxSj8+o4af1ZBgDyyqJkVgqKeFaTAlPiwiFupHtY
25famrmcHNu7Ngcv5FfEP9GTC34QGhLMZhgE2EIdVRwYO49MhWCAvOlLIG4qyNMjnvG+IJei0cvk
UStdFlDfO1Em4JWDSlzbMLP3A+NMPbOA8sjM5xP03QvepOQ5c9tbUZvDnTc76NU5mQqVNsdMNgFp
Ou43V2VM3EvDYeDM/19mCS520W38lLdpPlrdjcjeMQ6Cs5TQfvvsWAURdnbuiIOZN2RMoGrdG37m
XZN6urSojsnIUJeltG6SidqpnxdBy5v+8hoMt5kJG61ZJAkWS3XLTPry/jzPhB9ZHvJBI28eG1vy
J744jBHcNTuI2OUaE3QyNT8EldsdRhtUboEJW5snREa+Tcg2d57n11yQZuziGLiUwHq98c4WbX4Y
g9E9VVFIJ1ByPzsdySdxJccHo1N7LHfLxmlHoJkLiKseF6TvWi6pbUZxLZkiTHaIsdCD8tMv8oWO
f8QbzvsKw74LCJhk367qn0anZdrXkkPVhuG8EQRMH8rU45XXjWd/DttPdZuiS/eIKIuW4OTSd81+
4X5mHVfmn4sw798XkpA364vRisxDM/vVIYTt4/QA6pxsmGBUIdoTBlsuzTAzIIof/LrCxo9rE43K
fpiTkkWSEVDqMYZycPIczUzeepm8R2gCnko9+AzK9s0XoGehm1nLiA4k6pcXExc6/pVbTll/l0R9
+dY3SO1817gWuRmfymFxXplAxwuou6Bt03PRF+4Lb9+EwLeJ0F9Cz/CnJ08q4ChA20GeSdKnj6PY
OR32jsJcYgIwOIzznIM9Y8jDtlIRuBXaPypryQ+xAuunTBaMiZJIPqf7OBzENfe1dUs/zBnTQW9K
jkELBrQQPUoumx+/9MXjLKvobFXyFquuPRYVe4vFLtWxZnK7AUvCc2fNANBZ40Odz8gGzWHQO0mP
MDB5JhUYnV4+3mVErYMvL/rnEZGZn52hO6W3UrBkIND6i8mpf6ORqvazNE5W1ScPBWjEjXZu7YRy
jMPYpePGybMJhHxfnifYX44/4pO3R5NVH9loAaoepL/erbZrUKSzNb/M7uThFBp8NID9iWlFd+gF
fDRX9l/8rgheIRiYR2A78ykorWQb+8t8VZ53KwzPfpgZGj0sdXTrFeVy6Q3ijrZEfRpVciOWNXis
SBVMGczNtQxvipjULSQaQFgMgo4yp47TQ3KsNHl3GBLCq+w29y/rfwA+OVgtcMciB+vQOFYCV4iN
cTplsOHNBehE1hU7voPoumRwQzEskAcrcw6TLr5xB9mn9WItdlCcipgE6rzpyrNt+OOtqpPnbsH7
NHI/HCpZlC95gffSmHx1KhcdDQXQ7uwZ6CXYGukXAOljNKxP0eJE1/XeUU7ztbUmlI4xAZJtb/7s
NKcB2pVzYFvvHSCpCKi+7ngf9Nl0XwxEj6wqJS8eFFFiQJ8cy3gMOlIkFjNc7rMswVYURS9lFpjv
NdtPsN5CB9uI+6VNHsfGi88K9y+bcK244aMnDsS7YOjdU5Aunr41zgA5ukeGR6/9zDWJ48x6tkdE
kNa3BX3Jw7oYGto6PTVtDW498qNPObaibVa+ZJiYWE6ZdCajyI6L13M2LpRKVVGWJMkHybWgQ2FK
J7aNGVhvUybdfdxMp1iFM06AlnilqD7IuCm2OcrZB6bOW+1PvTAX348pRflgkSGWlvUmJinzbvLN
cx8SHtO6rfFIJheCt/YHM2IbP5HYmrOf3nnSeCmk9yvJMnk3q8p7QlDNCHG481W03JUVwTRd3Yx7
d8AbsAQ8D41jwozMrQvjAPcg6fceyZnYjF1U3Cq2B7f1v8mKxrMtkvxYeVons0pkII/726DpxJ3L
JuzOKl8Hlm7XzPXKm2ptlKfVxF+wm8XZJElMougsOLvpB2601Ae0EkgQPHKEQ0YYV4NMow2kmfoE
CZRxG6GWcTFOBBvgDXDi81yTAuwtP1z20PeE8/XnKrbe5NCSII3C5pDgqw/j4VttLtlDoXyAFiBx
tokr/HsRkhfgtI2/9Yco2tmmC0/O86cbYv4xAEYCCOB5qfOdD/kMUu/LNKGCMuL5jGUCtX2DhLqT
gCXxQSYbXNv5yanrcQ+JjkBeI9YKwCndt26kjjQY+QN3NYYzRw8U3OpEZlF0j8QkurdV1eC/ltO5
gf/de03xKCYiL0bp5VeH9K6tgpp9sMHDjdpAUOfp99INGH3i8WH3P9DdRdjU9T55nPBXpyM3pynu
4B8H7Amm/L63mLXkNPmtIhkXOS2dYYyDZq2mxrhWm364YrgM6SLJ/OzhgDH/LAWT0NSrdsXkTYhp
qIhxIqLF81w6C5a31a3Sfh5PUQ6v1enqWGAR+NqQ03PnzP39EjI1Q7JmYNQxv09ZbX8ecc0bOQti
03pOPOh4VQohH2oZvvqhukl3mO7DJn/06WQ6iJk/eTMzk9ibLRaURitm14ldTayME6jgVjRL8LHa
GTjgt2344EQmvIOKyYNW32ELAEAftfUXx6mca1ambOgovuUcnXurrL6xpkw8ps9tVwYXIA7bsg+R
1YwT7yf8L4PqqlNomGdeBw39G9ODtbedTW0cY3aCcbB5Z02FMzcrzypFuGcsJsaF0oVTnJyGCZFj
FU/xmdEvAbIMnhbDe+0mbd8IyfPK6/lRwmLYVsGj/UQEmvEwWL/c4MWWbxnE/oesnyiqzHAzI0F4
VYH/f8ydyXLdSJZtf6V+AGloHN0kB7fF7dhTDHECkygFAEffN1//loNhZRGKqgx7sxoozdLCJFHk
BdzPPnuvvTeH8dTbVn6OM7Z5DHU4LSqkrW4WHq5GB6PpoL1hwq13BpUnG2EnTyxU4vvIY7mkohpw
e+Q2s0uf1wQfW/L0BqNBZxB/7ekjdyYyp7yCT3n6gjHn6BGHtiazAN007Zk7pqOpj7fJo+KNu9Zj
reuQ9rIs3JeD7m38Moqummj2pKbuLR8mntWm93UDYVzXh5/pYizcMQQ5BvYwbP22WagbF4ijOCRn
KijiaqC01Mt+y720OyQ9NJ4+TqajoRWXIuqT6/o/tsY5CLUv4cPNmg2P6KHXcCA3hsjvUtjWYwOH
NXIs/UKWlXtoZf9krdVRZchatiG9PZG/3Lsd3vWwtWF898YXjyqZB7MA64gyXe/7qU+OeTEv+0QD
bRZpo/agcXXOXtMuT/emXxf/sEu3/paJchzLM0mH4mPTwRapTfufN+mx08WxiJetJZuzYSXTIU9D
B+USZmjlkjTx5PJmGWHBoR09mxRirCI44lgY0HlEwaglDqvVAQcEFafNj3jAamdznm89H8+yTtuD
djZwDLH0RSFcvdC8OVEt4FwPtkBpEsvLuoD7zz4B629eQYe1jeWhtvkO1ptfDXp1jGScgD7cJu5w
q6qYftFoSqg3kT9CU+sD3XpfVcdVkF0H2fXFkjDg0qsyXJPEHfG3O1jejQ8LA6pUlY5h+J3WD+9Y
lWhUkX1vGnDEeyVZVdW3rBjO5WI0KHM4uTKAnhu4zOGGnUj1D9Yx82/hSP55lsvPjoid5Xj6r74+
JGNAVh2yfzV/SWun3JnNmFD9s0RHUQ3U5rQpRdb2cR2FV9FrjWG5eYOJJ2oiCj8Z99MofQbZOhK+
Pa55jc7FZk44DiZS/PGffyR/t7vxNQuX3AwuZ7LJ7i92tzbPfZ4+bFwAmYM0XE79Ur7gNRdAo7Mm
qFThOItciHAIPlrS+/tRzOUl03qel5hJagDF/g9f09+sZQ5MEiAYCspAZNFXH6M/PQK1mU0SRic2
BB3WXaffeRUbEUBiD0nU+vsMP3RAHQ4x2HmpgkpXF2UrfNEighlyaS7/8OWAU+Av/IvXjS/IMU2Y
FobPZ3f9XP/pCwL83LYSoVQ51UwyAZ29hzTdnTXTOfP4wKG3uwSCOOCz2jaAxbum/n0lYKxmkxiT
BgneAYAmJL/dCHUWK/jwZf0YMBncMoPdXOv+RvsYSB0CNjubZTC4nXgvR+ATRi0gq3MvPTWT9pgq
T4oVfo90Duw+qS5pMzEjFwu7aG/R73U6Lkyj+CmbiMlc2Yv4RSO1Cjq5OVsLxUVZM42ypLxaBfXn
rr6vrDq8n8BItpayRmncLEIOYNhsudjMw+jtUOuBphD3bcv0G71g+mUEDbRJzUJ7mX33FYGZoMsS
DkEtx/atiMevZT52tKdz4PZmru8NlBp4Mbx6pF0dpf0EXqh/nWq6WJquQJWU5cXBAMYF3T2v3ztC
+rBOB6Ni8VaJc/vTjzKL0opxgDXbfkGJwfeVPddeA0Mpdm5cEH+fOAoa4XaX0rcKDgUuzLqf1peG
XVBOldR1yofiWvsLlZOwn90ZPu+wuNGD4I5X1hg6S+paC3UPAOaxsYvJgulMt8RQRvZxLlnHorZ/
iPaj8fzs1kTKvKJH8uKRKgLI0FGGaWr4izuB0Egnqz2alDAoSIjjc4uaMcySxbzPG7agxhBT+UMl
M25kSghijARR5O3iBJZoXZvJeZXil6LR9rRuYevggkQg2uy8+XPToTcWhnbvZDck/WHWTYDnyNZz
oJtSjntlG0atWTEBJtPYyGbj7JCvzZWHiL+ZG/FiIsjbyS3FbLBZzayTivb0chg+0xQkgU8YUzhr
cu1lsPKvcUsQYd32rTbZsSU9EFFZMnbiuwGO/SjQeSdOc+Zd7SrMgddgxzbDN6/Uag1DtGHrBS1S
QQ0KxPvNID4XqcqAsDoRen2AGoIBjkSVtRtGp32rOTB6fEhbW/O7i/klzWvj04yR0HH3uRxdL2dr
3JXR1adcVbuBzv9oDKJADr8an0V225XG1k7Mx2GJh32l1f7GBQWzmSM2yWy7t25GG7xyeWiLTzlz
Mp55Hx3kGJtXz6THyLfDw7rGI6LJv4bSpQaW+kOkn32TCAnK/Fe7dBziaD3Vmh44gUH/oNiIVaX5
QD5D3tlV/RD1vX42YmIgiWYfdKToba0ZSEjLcltSHJTF5Ng0JVgvtVkeU4SfB6spr03LPrnqKBcm
KiYOfVMHo11PW4fg5YnbWjD0sGyiyCqCISQlx95ztZAlJpXrNb1LsFOdQ9aLr1JQh22zhz3WWsn2
tu+/xBWThiXCj9y66+t5OTZDWx/sVJWL+Jm27RvmFbeZT60abU2iUgj4Gnfb6WDL+MlyS/SoECK5
4yQXqUWvilHWiPEkSiw0zdh/hEmeX/qlgOaYnMpRS04yu2GTPYpaTA95Kvp9vkTPrFzGk/rpz624
OlZtnQwc7XQorPoVgII3a4nj+xJ1NKqUaZd4PvJvvDzXBp5Si3CI1xbiYEqh6Np4BD0RvjV4b7hQ
X50G1khShqxUQgISLhvcDYDhY0as8BrVxQUqbPQ4WBZ1j0SuBJiFPDYIchrzeC2N+Iu+EDczwj3i
DRCtijWkyA3Unf77ep9aczODWq1bZE+fuIYpUZt0z/ry7qrx+9BbXORZ43z6Uar657JU71ZOk0Vf
FNFJVsl1vcbVof2ha62Dodr2jkGxYGhCBfu2jhI1cy6zsE19myjPI+mFJPc3RrmcZ0OvPnM/sN4V
iTytdyv/avIUp8LwXsDiMedUiJoxpaYwvkl0UoRNBXMOUl6v8XL1Q38SYHFj5RPJvYym3XogHDdM
d+bElnGIXvuO7EFv9Q70gCrbxnKhEGfh5a5Oqf9e7K9HgDe6j3JENx8ESnDP0+AD2FlFlT/WoUbQ
aBhkWvVWYm1l0WrKyou3lwqqr7vXvkNL1elN3ng+QXmJkXCd59aLIkrHcWGZu4+Llp9n/VPLpzYY
VEItV55daTpQyHgDngqrfA9rfdpBp73rfWmcMe3ubI8nSzrU2a37oZ4+AGXppI2zCyr5o6+bXRjS
K2RE0S2fvfbcQeXoumIIYnanI7ejo2Z6DauO7BIqpEvkYzSEnbbpfAiyHZaydeherX1JzLoojUI2
L+DU5NB/XS0ttT/fHPITuzUgHE39c2py/Yvh4m9bFYld493SjPP7wederFvEboBlYoiFUL+hjp3d
KDSAk4aFEWcb8qG3nD4dYnCOzo4o3RuYRqr7+uTewJJRKB5AwWjEOavuECDPPnPCZsdtBJM699bi
ay4wLGYapjlgd+w60Bs0WYptUqKELV7yY+mFs6fug7bByhNBU8jvs07BV2xi50im5Sml/FnjKeeV
D1wErdlHIR67ljbd3LoQlPWPejE86JqVXDJJnUpi4YbRByhBYWZsSRVtFjmFBMWBu6+7U5GFGIOF
PHWjQQC5Q1TuxVAHyuJBHyXNuv3vyucACIA0aGtvKxGFu7H3Wa0oG6GikNGYy1p/iX52DuO7+5KG
RXVELvmRp1HPNwPZtAbWwDI9bpmT+1fi/fo0uHtKlDF9sp9Wd508J+ziq9KOwvpo6il/EI/+86Jr
xrVWcTWE8hdDhqStlW1pPTizOjWoOtWMy5xIYPF6w0J4uVTKkFTirtzlXv5m1bS8DWN1zr17G6Xk
ZnvTPZeS8WwY4FfxdEB6nxt6xUyJyEubQIbLZmNUMjtXpnFXgIrYVXEbqAvHbs2ohl721lZGsZ8w
yLD+74K6oB2hqhFFdKt+1MfyQ5PFSf1Sgz0GdMs75xYNT/yq9XR60MPiLuNYa5bIxJ3Du4Ho9Fct
rIrDuteXRAFAJwT5CBZgGk94Av3jNLPulMj1myYswvO6GrWlfj8W3sI3k9Yn3pEsDH8W1XxdY+Vd
iZIRdxa2d1HK0xjJl3GK+hP2o5eh5So1VuCSZvGjzw3zGMFc29aGp6SOPXar6W6uWLkDrLo4JoUp
n/Kxl9AohT14TdGu1ArWs3QO9O5hNRK0o1ao1rb4LrKT8zAvL+vv6/nkndnNWydAb7ck9MwgLsJg
vVZSkAO122WbumSoTllMfhoxBACTTgMo11N/z2ovPtD1QpGEC8ykFPIx9CQ3B2DBAkLkQVZxcvMZ
Ko+hr32L5kyxbToAQXbmHVJbcrq7+IFWm4GDwxb5heVtqDmBtzcSKR7yfAk+fbarV2sdo0XuYJNh
lUzXFE0Rmv0Yz1B8rYhKT+poD0RaOctppzj6XXxcTQeTTaij5zNreRQS0pm+pkCjCUMgWetS+4MC
mdKpMUyG9ukc9SsgoktYH5NwRknkODcGquDWx8sE9/U+dWWwnmVYqo+50eI/YJ0Mwo7SYYGGuHII
Zg9V2Gq1jZcSuctPZc1Ftasja2cPuOXWn06BISiJp/bz0e163iJSJrf1aeaVxq6gRIJdOIZYNCjj
Qdmk2N25bo4wEfZDxpXObZ3T4kkbXrR2WLOvTVzYW7038u3kvBPvohIUIfqI5f+2/ve2U12WFU63
RZAZQOJV5BbQ9Lmpqpx4duCvnXveZl1lW8fVr5WI4jGGSfWAD6mz/Y6cdEGdqC3e29hszkQ0uQkw
B2aSOu2E6+Z6l2I5Xo/4zdMhfiZqsun40m+RE+2nHoFWzJZNU5c7mduRZGVfAhQvWje9EjKgkUTQ
42yEecmcUB7wXcZfKFw7egPI8iLOwiPlKLf1uVqzPIPeLLir+D2FK6IbRMMogAz9Vqtr2XpcrLkR
CigWxrY2gKqn8AoN20ztRFubH+ih+RlEmGbs3UPuT1eXXlQbkP2dM0YYW2s021xQHxXFyVmjMliy
wXik3eph6iPeq4nxQyy5/WDaLPhLt30zUrzqrs+GUPjZjy5lxUbPxnr6R2Kcd0VfPyX0yVybRWNx
oJyM6yNRc1wcjZJzyC0Z1QgOUI/wUAv3urKijJyCaOGHt6GOnlajijfbb01mz5tYeYnw88BhBWln
WecV0DURAzqDYHgecfSekmq601hBskuMKbjtAqnPx6ad9LvUhRmkQvtL4VBZ3MoskD4LI3WwrJqU
QDBp2/QuZo/Dz1o+g3HLLqkxHYjWUTLRW4+sHt7a0KSZk/YMbgxzTV9SxoiYFE+r0d1RpvvEnkGf
6PTC1yE/M2sZ4p2VAn/QiZNvq6pQzlSvPqNIFCBVC07Fw0Aw49Cg1nRmPd2xW3yZnCS69DYD/VQO
J0Or+oOW2tNpTZinIoTBlcavq4V2EkZ1DDvX3Tqi8Vmij/6WXV+1C8fSOix+TOVHYyOEKEUbRaMM
Ft96XGzA+rkW01db29lWqwhrAcPfd9bMAleWLkQPpVb3ybLJOXoEzZ7s38kNrGdibEZYlkb8YYXG
ChZf/fcBFmbQDPR/MMJfa0aYFKMjuXnCHHTQ7w23QHDpFZI3Hn4MdChLFcNf3ys6HUO0Tl2iNNOY
RnnAW9FDIhfuZQ4BFBA6f9PK2NsW83xbeQzrHbMAUK4nlPKt59bgLg+Zgsv0CZI93N+XWQwZd//w
ssIJ0gZj+FR+qRXPoZ/756Qfpr03UCSS0wwXpIn1g5HvNW/4HnUGr3IbSPBuNEV6Y74zCKHXkMtb
BtXR/HwNOJMP9Iir510e4ppPJcds6uXO0ah40B/Vve8YR+bIriIrL31CzM7h4WanxWtAssqd3PE+
w/y0bXXDAScXicAJlYqsfNUG+/3DkjxQdpqQQ2NQN8kQJBV+dPDL5BPb6cWXJgh95qC+t5tPD2bX
W9khVk95QbmFTUOWenTWnFoha/b2yUcZMjzOpbyQdynvGK/+Adn6PwnIFpgKh5iZqZOV/4U+mWVN
708dvW/0V1B+lnItiT8Mg8hjCt7xTE+wQnGsh/+K1WP5oA5+HMeK2kqPwNdckW9ygMKF/KK5lBoS
Qw5wh+gb6hZiPPrm1yTnbNSjwdnH8FGJttB12y2puWlN6mY7u3mgWjW9Cv0fU6krPu9XoRGkIjAX
zzAFed+/Kp+iyxxjtM0JVpD7GzkY7NHZctJH70UaTG0AQ82DoSPHegvsZkunByzTxW1d2EmfRRzJ
8bNWOM2+GFJx1jzuPTTRk1em1WqiT2vCSvPY4usjnQaCtomzg8bysHPPzoC3Z+7s00wRsFknEVVz
BKY8Z3rMOaDU3wH5I/eoPLkktsnOFI1op4adiMHArPMntEfj1OXFhUOz3MeeUkmZeHT2d7s+dTTg
2s7dInpWtGSEbbUX04ec69xD5oaoDbOkN0ij4gl70SbL2/5YD1SPdhGlTmlhBfBpsKeXvNzpvOKI
T4f8AuPhWkws+xDwOIOcPn2cWjqqqJhZY1YDTMFz3Tov2uwHJgbgwI9oNWjpjdqsM7qH/coOccr5
/bulmIZpzLdfNLNBxXUbXidgoMk9qbbcH59GolzYqKg88TG9Rml5NeMx3VvqtmNx7alMM9/M0Dw2
Q4O9hC3NQIAsUbXS8y0e6XUnNWrfkVdis8/WP+g9+zspQfyn6r6aSdqjMnA4BsvybeF2cjcbPdRX
OXHqiaNpVSVWnII+QDCrkOAcfES5u9cHLtyRCNkaZO2eUqpPYTBRuMhuJk2fil1dTr+xRE63/1kc
N/+HlY6LHZ2dh7D4+Hm/fmJzXkMJuuknpATpOUdiW2LKrnsu+iKMD0ZDZa7CG6YKRB8rA+j6rzVY
4bdKOi1xk210twXK1BtXOQ3HTJ/JZzY6xdLS/5ExKuwAjNT7//y1W39nFXMLcCBHKSw8O17nl9Qq
53/BtA/wacVBxW7v7MN54E7tz3ctcYas9ernXHC76SmCYrOIfso0fVhK/Ecwpfjsw6rhg6Zdmqaj
822KfmhLBsHIJubmsWkjREM+JsM0Dj7ePURm/RTS8RHE7mndD3gtSO7eSxz8s2BxLEHZmdHyKC0U
ZrKFrBMYTnpF9OPTOetk79rCdMv0gLHN0e87xTjCdqKuXaQKMzlx1mrBXCflVYh3U6sevIjezpEu
NLOOXqXpvXstxpcVUNl3vAkyLkM7PuvHtPKNbdWC/erAo/zucFElt2I8E9+6KR5V7RPlKvhBLVR3
rsEiCt+BpkQPETd8ckJgWMTsZEjkX0qHIPTc0kzWUHEVLii48zfiXgV6GXDq9E3WI2PPaY1drKJI
BE+vTHEtKhX60FV+jD3x0aEkcw1MS8Ugsqq3jCd5bze0LZVU9PjcghQNDLWUZJNi7CwFGQRMVp8j
wkQ9Gyofbn+1epMd3sURf66Sk6LEwD4qm3wzdrSb5grfukqQlfIgKCJd6/P6KeSIdlAV1WbptB/W
aLmXknr6XRT/LCP3q4zC05CxoeaCONF91h0NYnuf4npqSpYLuL+E3bzFKXTQ9V5NF1x4dmukqjRF
Q1V53hG32EZUydOaRpemQjaU+tYYXXdDThrIwIg+ywqU0UR94+fiFXEqOWeet0NbT/ZsL2L20tZ8
6RayAIhTByt2Hnvw98E6wLbWwTRpTv4co6qwOOBVbOJheog5AHWQraHO7kKFO9JcEiDJ1J7IfPfk
2BzhJHDclvF5/d21W6M4NcNLXJ2Ljj8Bxu5m7nTn5Be4FPA5L3hcj6ygEFbiMKfMQDDKJInBfADx
3x6u0Dcg4bnjCW8aJ6/KdFcNYQHWt48WSxUwENlTtCBvre0VRKIpQrZyArUVzu72aripf+ABuq2N
FRKth+vHAoKwgZnJ6/6zAECqoL1r4B7+fAwJ+UcdXpmlopCPhO4ulbha9X7a1T6IiTWf0nRWDCAv
/BotRMtwveEp0V3yFmFDLqUx4rt66Sl88F/Iqv8Bsg8VQGrq6DEVEZGm9fbviPgyc0QdtGLAB4gY
ALLgc1BdPwSrxElB4bSrsj7arLsuHYG7FImyF6k/MES1sSOaDZRiJvQQ/GjY3YUdr9LQKTrK2vyH
KUrIDLvjELRW/lQvePOWInzVI0bDNsP03DrhLepwN7DLIQU6lJeibL9r04ztx3OJvcgZQd8j/EhX
c2U8LDF6n1Xr2os7tD9i6tcvLU7m9S5AiaDY9JBF7uKo/Zr4NPKst/YqcU76ZJhPhU3lZ7jQo04Y
Z+cop1FjkfeyOz69cdZgNBnQOiOdWEuLs2XJnfIYy5JeoBr+cT50t6iIT+XU2M+QSA+VVOJjJXC9
sT38pzXzCiX4623Lt3TLF7ZtCVu39V/QRUtljjB5+bx2RPnJWiHfprMw7gw9r3cDAWXmCr895GrL
UcnlPcZ0/OIgtMGmGs9jzVAVJQhXNqd+RBjixYAwqLUA6ZY8N5hvpH5JLfHhatOe+b08t/j6eEox
qRUigAKESJsyPPgiCXc21u6dR1H0RqNLg77EHv9MYb9q2nuUJDYFSLELbzWmrRiZ5Vi5EU7M/G6g
g+G+M7mupIt77kqmFnf2jCBJwREoGTiNhSAP7zbbKurFXuZsYZQysv5Hodxn0ZA256rPn8YRy1is
PveW9VqNWvaZXyCzdM401M821qRi8GWU8pVvYmFMWzUCN8dJr9FdxiZvayTO+xrdx1ZQ7GhNb1v7
iW3zsl99KlVmh/uGqKVbRvNxfZ+MKuq9ivi9mW4L079vGYW3MlF1NhNbgtbdrlySGpQeVux2Sy8c
Del4ps7j7IYMnrS0AkMJ6d8ybbTM9f1uFW1+sUM6pM2yf/VlNVzc8KM3XuuUwyOxByqNUdPJI8MD
gQ56T1X3fBDK47Z6RUrgapWJ7NKh1DXt8jZFQ701mgqrvhYd6DNZL5ArDw7Ken+ZRfy4rh/XDapW
DePe1NIT5KzvFUmpbbGW1mY6m64wu9kzqn7PtvzTgDP3abs12zVS1+FaYz8Z2URJseQUad4fI9Hw
7Cm/zirRRSNpMa8fTyav+rvQqZZNGYfZsdHLwxLbD+x/kR4ThF+EfcwlyUijiMp0QZNBirXoLdWt
ceOqBFw7DT+mJsHLERmfAajFnJyttTTKnRfzxSTIEWFa/+C2wyYixEgzWn0JkuOwjJMVhKYbbfO6
ANRaOel1vaWpziuqqh4+n0darvj//92B9cv//fcLhd5l/tdirL/+jn//r21af/5z/338Wd59y3+2
v/5Rf2ng+r9RueXiHvrfK7de2o/45wfFv8WfO7fU7/mjc8v7l+foqnPLN4WnC0qy/mv82XZUWpn/
ojcLdLHqujJIYEJRU8sd1axl/AuWk+e5Aoyax3sRY84fpVvC+xf5Gfi6BrAny7aF+/9TuoV99ldg
DJwYiNv4ezz8NPSF/OLxWcqJL01iiq0JDWxctAwDhfQythPsvso7ja2sWCbow46J8LFkw9KmFDYn
AxwRixxC7IHBjUq1jqI0JcoVaGQOv5gGhdMd1Q1VTOG2ZpOdjsnRzd2T1NNtaOuQHZ6gmX/YPS28
Bm4afsNFz7mIdhF3LUh5W/Lwl6gr6qAWGZYPz944GncTSzdfmmbeGUaKCE2RUc/GpaSyuo9Q6y2A
vUnm7JOYqaU3eJjLmqt9o2JjvZXc0xdkPxU6EG8TkDHJy3oHib2hiaQ4LAixWJyGe5eO4g0e/TOp
TSS6NH1a+gjBy80JczRkmJ02Pjot1XluSPp8BDJCDJ1ahOSSC3PZ2H13QaVxDl0WEfj26bfUQ+7E
3KXBTPt0a3WT9VuUenAemPg9+3eT28yZwpa30Ch/OP6Ic6WNf2/b/LeOYfY4zouzNWUwpgVhRDO/
d9GeNrXt3/wJGung0Z/bNbyiTHQIpNfM9pttzWKbNl7aH4zlu8y0NytvF4VvOCB+nVs2Sj4tlcps
8RsSbBCKQ1pgUB8FG3IiyjOKP5xXmsP8nMoG5VeSxS4pjVM4yjNeVwLnRf/aUs7FUPsuUCx855tC
dW+GOD3AmCIANPlIRADb/JlLByDETR8V8yEPva+eIKBXpqlDThy7LZ6MscnfKX7qNuVjlhrPSQJy
geDEtAuz4nsPBIOuGuMJBDo4yrJF6sNPRHaLSW3J2oMfTpSoYoZwQENzHkqOjxJvj9TyQweanepw
/tGT/2gvCVbVDCzUYskg9O8SOb82rRloBcFjOlqXbVrKc2dQw853eLjkFnHV3Il2Yy7YddXhBnNM
vEWaIXJZ8qkU2s/SAUNmnptufItM4uNMQCbtVu9Ospx1sN70a+O07KLvRRFfF80rICXNpziEHwbz
V8f2ElETw/JeCkoUzIrvdspyXyT1CUvJLTLLOz8qO6rcxu1YESzyrOEWO+3vixXdhbYIRtZTOjOQ
BXc1cpNgnspow7P7W7WA8WAmCjk/qZC3xHbW2U8LDho43rrO9Yi8E9CAc8l+w7DE+1zgNutD/BSW
Qp23NTELfuksmw4Zaz/Qhf61r8nU9ijgjq6xUmTtKyTJ7jm8DpF9ZYG9yScPNvVMrAruPy1LvBnw
XU2HgqsSt12lVKbum+b2Cp7hkMBpSKVWt9rDYla3eH/SfNq0Bbd5M/PIUya8APIaIJFlj3JvGi4X
HS5Cu9jTgsmMCdGRqaFV6LD8yOyYZYLaMyd8nJo0vREhIXXLJm3Tzs6hwqR8C0X3OFOHg9o4NCqm
MMWczZV/LYqhYAuqrJdXZ8q1u2i6Rnpl3KTszy1ut6DN2N9bE3OkDkpJ2Vy11noOR4GpPnnpeOft
aZSuTrWRfh2XcC+iXof7ADtn7r3nwcf+C96BZdhqgbZYdI94nc+yAaY+tkNg4+lj6iM1ZRbHAsTd
BZuw2C5uwyeeW6A+s7w2m8wjOj/fs3JM2I3PW1/PD4OYtI1BdNY0xyAE7eMK61uR6CFrqmgvp+We
p3iBX+adrMlFEdJgxbQ0VVCAHCND5w77hERQVNz2X2AzCdzpL4XbdFs39z4GHZMBpq/nUEfy94eg
AyAfqR8KnBsGGZF9SGt+ncLxyXBB6qdRaVxNLVz4h3fTWdw13J5CYTxUtn9nWdOHRdBnM5ijTkup
1F70iAKg4aUBcHdvDNHwkFUqsG6nF3sw76a4KY/c8H5glIBpxSLiMs+ExvuJgHfuoCA0LeUz/sR7
ahjGV4cQrKTFYM+uVyOpiOme1yAJRjf3d+5L2cKs5xHQ6JZqdnR0YfEvHVpDnCvY7j5gKn80KXJp
CrztJmmWFPbFHgntXp+13zqWzBtr5M1LmmfZ+Gb2ox+H5bQs9TaKyN/7kiiLm08XB68qUioMJ1F1
p7qkcDfOhKFUhXkHFtI9VFnEzD06WuAv3k/ZV3BkVHm2mdMutXzlc1FsKIjGaWLGQRRbXqC1FSko
FNDcqp+8wfC3LbYr6XBplukid+49sO6GHyIV21UTvrI62/SpF9LTLutTxxttgjs9aTAC4yQM3HF8
T1rzYGs2iZaWyYMxBzEhqQRzIWGVqR93XckKu0gwRiG50XmPlwSk+HR0/eV3vR2/oQ5kcKqUbyl6
akYKDrxcsATwTszK3r6q3W+5z6rPG/gpzll1wWB6BbiXBr1/8ZNoOWrDRWb2Xe1mEih1T4UOyCkx
vEvt98m3HgDHQ+9PRgyqpfHsOASNkIs3srXPfQK8IxLel5KaBrjPxgYtOAwMwoluNWI+zfmsa3Ah
YtOmkd3MdqMgBER3TXpNljlwzIgEe2W/IMU722loyp0rQ9wzE+/xdqF+LJ/ht8zN1uoMhEeP9HYT
dqy0cATC2et2yB35JV268T4kbLSR2Bull9rfEtfdO5Js4uxoRwou8c0V/Tez084Z+b/aTNkpzO20
F8wmlCRgwRRVUewLqwZQhbZBM3Ch73O6dPMpN4PR4muYRiR68jw0jdQs9Wnt6BOhOsQVk5K906nS
laWvaK89JYtGSbyjJ1QJaAlLBEyEu1Dn9BnQi7bIkW3d0rw+jcZpiYtvuW2UJy2zKfwp29sAAh76
QV8cSEAELkrQdcaGjRrHnEKFWEtIpLn1k4SjHtr9xh68b5WVZIGRIiYvKT4vZnuKK/twl85efVl4
BPTI90+JmM+Lr2NgNFssCvx1tU3jWOmwjWDLR2SnSbjFlf024XggN8nOUmtBlwnZ6rA5LfswxfoT
k+vvYoqyu8q33gHuTsdhctPD1ORYKibyX2Z3JQcmDr6Fd0JKQppr/QWM52O71PKtITW7iel12msL
3axywfjacT8caHa7LwodcHJu3NAS77nh79MlzU4I+XKHCQ90UOwGRiynAwhP3nY+QBDJnPn5V+S9
AMKLiS2ZaEAWnSGeSsTzRdQxW8ARQ6mLvlC4ktZ6MIX5/CqTHXZL/Zzl5NUJF2VPolHutSLuz8RD
/e3kiTbw8asZqZUAVqKbPcxHStuW5ZnipXZj1FkagDAYd/RxXypQ0IFLrO/M0EgYFfiNU0Vnu5gJ
eJU23M3xVBrLcNYtTHQ4F+9Ej60SC/itJff2oEU8+kXvXhcL7EvN+S9D2W+7Ho19TIlMGhVgM/pn
vzFdLDd/JO4WF+d0EUVQNgwQ7lzthaWf9KF6gizpXSCKnzLHkZfczsodK+kao0piQKtwq4gCyLam
FiW6JWmOBJclLeTQLAqaRbR8gidA6aKGZKOb9iEdIr4ndHgMlY+4nX3jC9WCvnFPNv7/86KbPzND
enu/mNUjBbhJipjNq+UU+8pOtGNo9B8t2MRdSCR8N2ReUIz4V1Uof7uQR792lQ54idqGUi8atBLt
XjadvKPYamfh9OxH9wxp/qe+gKrP30aQwBuv6K55S9/7ZDR4uqCf4LayN6XUvrDCxJ61qDFi8o4A
4TzYDLKnn6+52M58mswwKJyp246j/g6aGo/WYA8H6IrbKZ/snZOX5b6LpiMuAAsmOq/hweG2hDs7
wqJqZGWCCRYVIyMlPM+8PSiDtwU966ERYbZBG2tsrg90iCSLZ0OMgp85A8TpMkx5Fn6SGfCT2SZk
drT2nj5GpAyNjCcvhp99XUBkqX9yH80OGf++eCAFSj3suXaQbqewDgat42qQJIRww/HWdCEzQval
rOoWx0fxPTFYEdRNz5Bk4jcoNeqGZWtVUHTw0YpGt7DSy/lbdo+pY1NXqMK424xdz9uJVvNdZFB2
4FU4RWcklY0sUE2KkRaLNvS+09NUbkd7fmS9fF/h1dz22vgFlZgq025+Jfkm9iECzY5cGktVDyGp
TJ2TmLUHn6RHqhFYMYmFG2T7chyfDXsX+f+YO5PluJF0S79KW68bZYBjcGDRmwjEzCApjhI3MIpM
YXTAMQ9P3x9Ut6+llHYz7a66a5FWpUpJwYiAD+c/5zu6eZTlPSGJs20EYDN0T0/YSIIiXZa72fXr
w+TBNLfH/EbiBGPkPjwuRbkltSHDpPGy0OumD1kjpHZCcx8qnXPfHwcasC7mHD3hhI3XS+SljywG
XzOgTP3DMcSxcjklNxYKtgu+WSMUxu1ghdbMobq2qjct5I5LO1Ek1+r2NPhdZmU/kkfIb8m/V9wT
fzjPDmfEcNSQoMfRcA8Q6+A2wd/JM4qSzHZn4cSlntops+c+mVY5UcIJazh7ttRXr68AzLW/rUsg
h6AHErQ+9KoCDmPLB7CTDH4ZD3FJn7x3gxUsHnz4YQzx+PucP6Jv2fAyTgUJYXx82z6vFf52Oj2y
dcgXzfXJWcxDXMtvwWBsbUsxkBqjF7hw3wuXc9OyXv0TaMH893gkPGEPXxaKodfArL4kY3kXUzF0
klN7NtlZbXchpJ4CRPPUl9ljKU41D1YV7ZuufncN560p6DetowPkgJ3d1YAhLGZRCT3c8zB/tLP9
w+irC+Y/zTl9YKcxPYgaKwQaj8mmlTxCKkckjw1e1HdklmLbdrW/TXrxQuh4gwbLESxevgwZ6YE8
Hu+GKrMZxHANTc0hIqekQy1r0KUSRnAU6JM/yYPtVfd1DsbTHoZyM0T2h8Yyeuh9+iQ8uKyZzMd9
3AtYxz7Ce85hapu7ITb56kBnUY2Wm91NpnNAGqTWkxQkzRsrwVE9xQuFOLnL1hK8B7XxrZEM3iZ4
gQOBTVTC9Eoum1uEaG/ofX1Cij7arnnbdno49lQHbQaM2pbRHKy0P7ht/C6dGhuCk3+dFlq+mJB+
A4vMTc6ntmbR760GCjcIi0u9MLJLw76niuq5S6zPOOA4b8fQEdOknklvAgsd3Yq5FRXIMkKeqYE1
kZguCKJw4yxmsqjoxF04NX3FPML1NkZu7hxRovcWaChp5QWbHjF4u5TidWqcO0IPMHNrfT/LgQtF
817isYR6XfW8DODEqddwgkVntnwc+4U4+na/4xp4MN1+xeP3xY7hBJ6UONrK7n4iosmxFZdPxgLb
ZauVnUy904IXTyHrDp56IV6DG8rNotCT9Q9AlE2LAMXUjoGefixLYfNgegvWapY6C4eaxcn6IBGa
jBiMBhPnz8nS7bnlzLp18+Qtp9/lUIvyFLW+PHo97Vf93okAJhqRPW+rklPAoknJ1uvRPi2/4Re6
ky5dPEvs7Ax0uzUGCI9o3ii7dGDujhZWbc8+V1SSlVHkXjAynkrH9lY/twi9uKgAe6S4ex1Fk0hU
FruqP/vGF51qQA+wNRqgLj0D4oQXsxTT45R73xs8mjvmJGDNwdWYRcuQDlwKqIChjD9tBipUdSJz
LPItR6VBhvshTJdCOdcEjDMG5S5o2Sy131yGtnpxa5I+NGxckJIeRh/xhhY+rAp8YE4LHlEFUvOF
taCRYGggTOfufv4boq3wqID+FejlIRlFkkfetnc1pVtRtEtGiqNI9NEyPvEA6ch79nsUloE9n9N2
q0F4xteVpXOanfZhaZf+ueiNaE+TBsbcfoX0ye7JhnkoMmLAbT2eh4q0SsAQNDa5bfZmSy5C+Hde
lzXbxonfGoeq2Kx5kXn+kS8wHklR6+G9KCB39gXA4MJm3heUt5woWEE8DGolGlpXuiQ73Zy7ivOW
5G6+G8vs1nc6RSmzTjZL5X6vDfE9Wnj+CzmGLb8Cc/5bW7/lpAwH7BtQxqaQMDMTLBbosCxcLL4q
vo/6Wd66E8kCKzlI3EOcNuonejXSo1fH952TYahoGG0vKy0oG+lga1r2+HLaadFBlSCFrvIXiFQd
6cP0ocLZvfWTZLpJnIWguMMMvqPezFuG9DD7FR8lLVMDv77T7Rx2a7LCs25bn33Mz6CSpELbe8PJ
Xllomfy68XWxjHvXF8ll7Ft/P5XgBeeF+GBqXGZKRwm/r3b6Br7AwNrWEhYyEG8IC2AhWAocRnwv
7iciLBGK32YBHopVTz96fRCBMjGSE+cO5BTzA4BVuxFw9PcSc+wmsumIHXwMvR76jMNJa+5YywVj
r3DBF1AXWp1b4+SnFEA5QUDgJEG9blZAXgEpydBQ3Tt3DsGCjpuGcAV13tCmBAkJgomvKxyYHeyY
mQ4nq+nV9qskhFVtUl1lc3dzcITmxTGpOdV5rm3tCxxgG4zSehyy+yqbWFj5g/mb2SCarthL5C7K
B+abwfWZ+0l6RihxOuQx56DeQ9ZkH/US4FaMn0b8ou1rljfqSpEkknumD7KhRm0CaMFt94t2DELQ
S/lW1nNyY5kxxJvuD8h5nVWxy9AlEMmuvDWw644ZF7ACGrXvWruafO6G3f69GmMztHoOYpnaMxxW
u6JuX2l6+dE6EHfjLr/NUH32XdC8geIBI9hyxFVa7vKJ8KCHlAymTQEdnsHIdWMQLisuoJb83EQY
tkWLruQjKGA5sLcYAjgSz9OP0SD5IHLzxLp1ZpO4Bak/7qOUYFJgCCT9QoejhbwlVXU2K1DtS5bt
E5Pp+ZBObM6LvkfffrSACmBkKTt2VEPAPp3SEO8FyllRnWmGHZ65jRxjorxhKmKG/jL70fHdj/P5
oce8DNw/+8FXBD4faVoou+Oe9Yc2cC4sjEBSfEegngzbhCmfUy/K9nb08QOBf6acUcMz544JVLef
oMWlgXVfRmQifv6vKXHeTCp9E1BueS+nrZ/2xrbNjc/FK++VZLOMLZQPfxnQTNV+EvrqD9xUZOUe
3bJ8gvrWbB2RFXSqXyrME7fUFUPWLCDtPxplj8AOlGXdHO0hfSGFGOSIf6aCH6/yWW1yGZPYwFce
45Y7Ogv9MvAenI1ZMXNv5uIaD++y9vOwhIuQQJjj6at2pmTu3KxhVfUlr6hhNerpXfQc24I6Psio
N48T+QsKhcFNTwuZQp5LFXvFOc+QzFPtHj1cT5v168GNRem7Lqj5PpbqaoJXgi7FeN3qq+aw9m5E
RhDsYc/sKb/ilJKR0giEwqDV5zQeVcXWXXJrb8HF15QeH4i33aVW9OSyRm1LyDChE3/YSYY+YsIY
GqpIHKRRPMFjGBFQ1z6DKXvoooJlZQTCmE5w9xV/KZaAhkoQ2hTCunPOSQrmtW9jHn0Epa5kzo1n
KNoYifeJUi5IouOHWXuWYZKgVS3iZHOx96z5jbqVcQ/ZDqseRdU2fSCcB2gjstBg+2qOw8yKHniH
m72yBZXUmbyyA1i7yqoexnqEYDqkb7FIyz3uoG2aT2EHxvAs3RfuFlcq2O/Y8DgjNt4ljmd/48eB
dWDldjcT2aPSh1822mrXifSjcEYH6toYbc3FvotAloS93/ENHRDVLbTXArwFWgzFcNNh6dQFXYJU
TJFXW3JByxdR2I+F3R0VlMauH8n8aXXKg/ENVvMrVQzTLmlerSCHcVPE9A+2/G6hv8yx95r2SGwF
IMtwlv5tm3IO9bD0tpzlscJIEPlMD82iCLa6ax8LEk7bSnAQqHGLbUXSUwIwBg8gTo5FwdjEMvjN
S5kTPcGKJX2egXxabao+16zMzzD/UYPCN6BZQqurH5LvJlhmIIqrPdSJ243uQd6YLtQDdtzaoja2
pOE15zuC02Tvl+Q66yzB3BaM+2opn50ZXC+z+70WxauVDvUFI5oLXXz1vip83t5CSad/Y2noWh3q
0tIypPR6vlyGQYVnCTzJYBNZRq/fD3280kBmtrn0kJaMPCZhv6juznYZfTL1j7P5daDXDm0NqCIN
uA9jRw6e5YCC4YUVTGXBfYeab6qnoGOEZY5Ff7Fiqieiera3VHa8wZ7Eo+F359Ri9ETFH3+5buh2
NJtnf+qerFlQDFlX6GKaEI4ZGTO6lDiwkABsGe3bBRhPyE0ch83cmzgUHPjtMQMnKBbv6FQlEPdX
TeX0pgTHyBHtrDmhT5XYmP4ApZbv4ugpIhxr/1VdIrvzuCXSe/O11RI5aP1Nx5JJSoQEl2Y+1XlQ
dUbp+tyR8iocjKDfZQySOLjrRwmVcTfF4z36/A3prKtFALh1cf9WUYQOmrjYnIJ4V+r0LTH0Na++
0xmZg+jfq0a+Jqq7NZe+ORAEeFsS+wc/OWiwSTzGtBBxSBgegCq4xyEOfhTNdBERklUpv9rMLyPg
3mRwbkiMjTAyx4dyzm4Ma2an7YkX9M0l98qTihJJPmbkIhzgJY1b+9WMuJm5DSUP63a16rYUtpAr
k7XcCGcCw11DMFOJuE2smZqe3mLU7nj6YLUm2Q0QGKmxYFDLY+5bDQ7NMaXTPAAhWooLSFa6+iix
Uf0AbtJS2x46augZ0xVoFviaNii2oxm94gfkBmXar2nssg2bnDxWRBeUzo0xJ/Etf8BGT7q7KM4j
pHw+K+omtrZgaMag8HU2cR41vV1v85pAlK+Lj25p8QIVET7h/kfRGWSIRw4lgcyfTVmLUxk9lnAE
2HL/UG5QnR2Rvq6wUQijVkXxOSVZLjWBKBdfco5p0EVCAxyG3eVgL6F571RKXW7lWDRXtmi3LBpD
8NnBYQLennFzdD9ozKCuIVm+6gS/dVZO3DQSX3IxyLzNYptfYrPucdwEckPGFCmpwcO3ePU76H7E
g+Jp3eAQxQHspyD6DywKIXwP2X0rnTog7bB2OYDyUsn4aDfpfMiTYqulvEGSw+Gg0zMLzEdbDpR9
kIbCtI3+r/wDSTXWvBJykIErKLTGlwb+IIKTd6cTWO99/+p4HL21qMcDOUuYV604F2Ctt4VjXH3m
KM3I09jRj95UCeFiEG5JhEAXoX41iwsbDctw3JRhU+Fb8qwUW1KrXsoebSEPxGteFD+MzL7opX9J
VfV17BO1tQtuUG09X1sOWRX5+SbBWiDwstMwNftIBp9mmZso+Kds7j9KifZdf7ojRx4XasXGa8St
VSsYA5ji00V9aLopuqDN4XPG1Fu40t0OM7eoNHCYYtHAsOs7CuzKqD9RYAKQzaeYivlub3xtcInt
ClwqW7ftPkqVfrVdel9zB5XAqY7YHhFVTx58Alove0UZFmg+wHShLdM7aXlyg6R6bgSpdgpONjqH
r9TOeJhpFAt8PLwjF4hgLEJo9pCYKzgx6tSbCvBiS+w2DevEsPgDR9L3yEsE8OJusbaTI8ROlfKH
pLswtBeLj1AV92umaqQUDS8vxtSCMQZT5hirPIAWwRPocJid2uIEAO4DS/t5cpnOjYGfUFGXQxwx
mcX3a6jCwl8LCJz1SgECn124f1F8mmOLC4nNzzGMazqf00Ur8kvncSXwDKbmlgGVTRpuaC0etZhF
93Xiu7Mnz0LxVKA0Xhjdh9Jc3nNtdluizAUjZK57Hoz/0CtaxonNeuL06/3SbMrSp1Iirwg1kNJr
cy7uOnCWo3A/tOsC6ItFvlMoUjvPjZ0DuYLX1jajbZ4ma4ZZ3/flwL7D4rMT3KX3TtmTZioz8KYR
iPlFEPilAtw3HF4Z2CeuNBxhi+8NMEv4U1iHXabBqMcAhegDehET/h5yUluHlYmf316gtuWP5eRD
hR+htSM0sK2X03gQfvRN7AupX+cOGSjoOIRNvPvW3ImbKbYfSMSYqB0055RmXIQkZXqsjKQiQReH
OvMf87qkrBg/AUNCzmR+nYWRB6A2SNb6q34btSbeQ0z6VdI2xLPAw5T4gkIanUHMyaxlNMOXcoaW
Wa1Ibppw+21AhHXjyOjRY2SpK1mGyIGvysCPTbuY6puH0aGoPk8Sjjtl90NqzI9kgFC2lh5JcTni
im95jrL4BrdiKWJqPSY0S5iAJ4s59dkzcMlO4iVtxg22oAgC9PDBJ3twQOUxs17ftzhshv49KlAm
hl0fGCGJJAfPMZ3DbfZWW4TT50GAmVowHNsTtUBsl2o84x3edFh9dkHvfGW084BnoNzXvfU4Rk8o
bTT1BZ+WOMmrlxgnc7YhXEYU2hv6pdTj50I0X/QgUQW3SVEzdq87zETYv9ROZq+Jy1eP0o0ALUNw
OGrG/TTZNy3GTXg5yI/V4lPJnhiH2oZEbvb5fenaV4J8nD8piDF679NsGWxWQYnfboiuNT3kdMFy
q6u5ozjPABw8mndxOPEQck/fQZRBvCMLHAocU2Tzy3X6QuF8ZH0arI3YMcrXail29OkMyAi4dpTP
PNblEpwsRBphIysIXZbFSydXdJPVHSN0+7mL4nrfGtY199s/alZhkIWSKyeVKdu4N75EafIjW7xD
kUv/XEY4aYfuiZuU24ImdHEHeLQ9dYxrjLa6lSbSphil/UQdHwcf0O+RuFG1Uuh+7TuRJG/n+vRv
DI66aHJlE1TiPVhNELt6n8zL1uAnI7cLeCVwgGA5MogJwiCpBhMn28qemeUJi3soVSjhMskeIM8l
GQq9l8yutn4XvOVW/JnZ8mXEVGUF1auLlSf2PpccLukACCoRxjnThUcUXT/bcfSBUWS6AAYmMYDR
2rCdR+yCAKdqpp9L+VAMrjw5KciQOEk66AAWywlrjCteXBD6G9IzsMOAG9POwXzesmHZBtMneqpx
MBz7WqykTXbSzxnODCELhwZePQAKGqZzFqv4YMT998lAFUdqvjbrB8TilyCHYpL2+0lsPLtYybqY
wnKcjem6CDU+6ATTJxNvVBxK9fDQG3g6mLfHvMIM+INqtv7gBeepzy5iQcXH/MjxCash461Du9oy
THh9ChELqxzPd1Us7saCg+9XBiCMcXmyl/EQN+Mp5enhSfZy2NPDuhIiKYKA/Ry/uS3uDXCLxc6w
Inno+VZtJMcLXXPOuJ2nxdzGPpp3KTS5crL/G46MX2TOmj+y3VqmxZExm9ckNPdGjP3PwZiswJAc
Mm7eTrgz3W2kSvpKUyzz4C52TSMYSur2ASiPuUm8GMZv0AtiH/KElhZvGWjdRU58KTSztEDwV6kR
9kbHJSySOOWXa1EPXyfBuKTEDbbBxGFtir4YObPnAE4Vq6LOGROWwYfrYCTMy+VOFYvDhX3sNlah
4CdX38wBA4gJBQ1cUbrXMd1ifZltOw4ciLZBqGqnvPFM3hDBnxtys/YKF9wv9aXFHgpA6iVH7ekP
TwbcTLqIfi0P51QnWV6D1rlldLkHxITkUOEcUZG93CYKB5Oc6mueLc+kY091BihFtY/DkN1mnAS8
CVYLLpRQBb13SmOOL7bLhclpkk+MOa9KituRyiXGWLQfmDQD8eY3W2VimfSD6ACujF0msE6SBWPD
JZweBG5uPI/nKX0F4oYiUKIGyLinUGptYhtUCFq25Y4kL+nQPEcj0SHKLHOJGKem6piwX+2nOdEb
O/JxhjP355udkgQK1Capg+/FPF7TCZWwFmKDdP/sDgkNGDJKt2Kpvib2OpaMXVAOXPmpQQKimlbw
kafXGR/AiSkOcVeNQr04XzqY7bX9pOfXaEy+YoDAO4DOak043dyuPhiq3THTTG7G9FvkS33SM2oE
lrLMCB4AcMTJ6mfo+d5lHPYgRyGdEv5AXp3lPu2MZTf0hLjSKN1hH1S7REgqIaZrGif32oREMeOJ
wc/CwWFy+ksWMT2pNfdpOeUAh4b4IrjDnn2rflo58ge7b3FXJXKnndVrAkEg7lSIS5cTVoR7N7fR
hBamunmMI5gh8LpTdufa6KlPE/G+LkrJNXKs+LJGf3i598CVgTN9254sVqaidB8KkDpbDEgc8iII
zKqEc1N9UcEzQh7j/NlkAMP2YUSuuEMp5DA3UbaGY++PRiQfzYhzFlvExhtRmPOu77f0dBzKNvuM
DSbOEpYGXUV0PvPL6J0juQlXvM2QJVrPeYVb96Mophe1gk2Mnkr1BNT/Lg+s+Iwf9nGxDS7hvNtu
g5V5oq22oTEKEZcLWWVS7KQcdSQZxT1BhQ6xT7CwitxYSfWz9GDdM6omhGLzdSvE3hwtglOey/x7
XM668yRBEmwfNEJg/U1hNevyJPJguDHnYjexSZlkxmzZLw8cfpeHNeedNDRrMTOhC1bOFLeun0mC
7kE1Wb8X7ngFuRttqZvjDzACAEhEjLaotVNotFwvgV1Rp6i/qybiKcHKN0I8wGcttugZ2LkbsLGx
QdeW31eHibjfNv0a9O2NBPnObT15pQXS27Sq+GbBvGbG+FI4eEvKfP4uB3npquIQL921YXuzccXO
03RgO6RouOew1L8VkkljFEmSmZIyL8waqLNe8Nxl8ZehnJlqtqgvfeF9EiclKmInzLH9t3occB4q
zUgPAXPEsa6brD43pQkKyXjI02y/dN2Nk8u9g7xAlBbGhFL5QXXjlaVy4gJ1wsKNH3tNeFdDmxxx
M4ZBlqpdRlfZNs1cBIKl+m640F+gNUlyOE/SjR8WijTCaGroLdT118mQyU1pBHsAzd2pye11I1pH
Hg2WW/ezoyJtF+kMczeNkYfEEK8BrR98e/HA2hGX5bS9F73wDnYyj5tcc2suBNapvv2gHfHq4TfC
lIfxIBfyLNIWSCShXiJ6y5F7QRnaFpJ4XFzHokCSgMaya3yuQ/UYvxrVOmJidDMmzreJ9j2SpaQd
Y88Lc+LJZxoifkSZHR2jEuUn0wYkOWadW9uzCujlc7WD8hJqGmtifGKUcAygI/ovomZoXCvWnZrp
WqINVEbfNTc6I94diQxgs+0ekFJXOlwh/wBAV6IMwuPTLf8ApgKuoUleu9E5s2bc9aZNVFF0fzhF
+halk9w3g3OmTeMUB/hEEiLMlN0xjWK2iG2iPQenUaXLhVg7FVcD5q7pPkj4NuYlit0ckAEw5bhy
R0Y6KHFQorTmkkJ5LLplNHyJ65yShYwKQtGn/mGWTNXcZQsln11S4RloqZhlwGBe3QhjWI+cwail
iBnCNzCD8il5LdbeFocYoW5/DlMLrHgpV1qwMfnRsOSjGtmhtc4fZnDScDY63po42RNIQIMazqnb
Y+bCre870mc6umqpuxl2pWM6D11LwNLG6evbgugCfd27yFD1cTaSN9STUDWUxFCsmGUZwazM4mxB
IIAZbHxyh5GOltUvdJ3a7p0E3YNRtOZJ4Yom2srfTbRxy2rdbmXCiRW9Gi1jzk+czR7BHHTHuHmk
6+mwaqW7xFkN0Ezo55y7ajzFDo4PbiwTtQeVTm89I0rCLEg+6D5k9HUowHKFyE27onP+EEuU7Wo/
QWQs3k3TQSQauEqlYJkMYIxg1rGWi1ZA1PP2kYiDMz4yQCdMoCtbHdQiH9o+B+sZDBuAgi9gAZbQ
H/IfacBZvrRYpYLV4iPEE+DI+FTEh4b+UeMlgouxiUREDwwtfecoZepSsCnNK3iMaTWoaGJ9XBeY
q5niDi5Ti+UGQLLQPScMgDV4509TBCTKa2q8iJCUrSUGsqjSUGuJep6Lax4gyKXLi7AVkEGkCx+7
oOX1u5Zj98af5Y1MXXVbVM5XTmesURwCz5yWxi8EjzvG49ORseMagh/glsT2DpP0Z6sLC3RtTm0J
h/AkfcYxCRxCUjO4kEE1sZByUVrqAyvjOZHuYRAgTLVCUeb78sOMWRj82n7IcKNwO/5MRrYeu8Qi
Y1ZccYtKf7QGvd5gg4twibybZLF6KlZQrGd2hgjUS7gYq3/NGjB9wu/r7E+jhL8byN2YEzURXXmo
SIimwqsPcjC+dRln5X45BXQgb9pVJiGrdKRMaqE1d83PZeC4vYS+OCNtbzr6k4TAgwS8eIK7dvCA
NDBgSekK5ZhOYvfrWEAFWIIfU9W6V4HHFZAGA+ZEWQft3XTJS68Suj3grk6+Cntj+e7J8jHxkk+9
yuuqL1Dbt9YQReelbl/Id6CSVvvADd6076vz/8OY3n8Z5vv/MadHsu2/zunt07Is3svPX1J6/I5/
p/Rs618ubS2B75seHjUvIL/3Hym94F9QKQSZMpO4ncm/9Z8pPWmuAT5zrWmV0rUhV/xnSs8N/uVT
bWH73iojMxT3/jspPYu//RfstSk8aRMT9CxJUND3SAr+mcMNrIuqQAdDhWoy51S7/j3bAw3ZlMJy
VJxfO04+YeOQVzHr58yAghvNld7XMby1tG+xijsT5zDKbv6BAyR+Tw+azPrX7DbmBEdY0vyNOtLj
8GP9NpIde8LZ7caJ4O14pwxoa22DZUK6lIFn+8juXnrk/jeL8lxO9PJk8EOYSWDgrVT7kYRToeP0
yFzrhxzM6FrZEtbHtLph1xZYs2+hXrfoQMJukMJIS1QrMuFP34j/CLj+j7JX95xTu/Z//097fR//
nEPnp5GWDeqJz07Y0v/tp6FLrR8aEx+tr1fh2OlvBrp5lWs8m65eXrmkclFqk/ultbDNN3WUbNVQ
GI8qjeheRnvXax9T839LmX7Wwho4w+9ArFQQNJoHLjPNS+BQSYPDobp3+oMy7YF25BbUo/aex/mm
dDAc+MYETHggBpgFWpw8v8KJ2HNPA92f7PjxKHyA2080kVHF378L7l8+U08IugGs9Tlgd/9J1/94
f0jLmPfM+l9YhQq/mlOLgxxuCWPtCrKJrJ/mwcWn5pG3iUv9KozEwJ7C/zljOTPz0f8WuM1xNm3O
3e6DWwx41FrM7EeXQc951rgv1l6o2Js/zH4mqc6V96i1YKKR191T1g3m9/jZoTGPfhTPuWA045Qj
ZyeEUpQeS3hwZPzoVU0moOG+TZ5DMSpCj+fruc9MZT/gcyC4lk3O90XNL8Ycu0985ProR9Nj700+
F4jZ/Ea8HDfMTFgNxron/fESNyz1I4UfL7Sowv2Gc1AoRDfmd/NOE3r4h7f4L7wb0xNOwLtMPexa
USB/4904lSmTLhIirECqnLrapNpMKWL2WCMuJUM9kpVjxeTSl491GeGQF9clgBvMr3yPu4nkXsJz
QycfLPTeb3Z//xWw1tDvLw+Ch9fRsU3pWKZgdfvt9cHZ6DOjsbywVjTUEoZB61UZMPeG7Y9qP3mb
Wq3Y2kNX7BjmyiMlHAFUxyQ/VRqh8u9fjvh9/bP5FrIy+8IHEmH6a4b6z+tfLAwVA1mk7rCMxD5I
UfKqerqvmh5ejhvArScaEQvf2Nl2u3bDcSONqLiWRTfdG7II3dgqH9RSZntjpo5dF+hLWcVADLD3
RZRMsvPlPtNRdixaUV0z0XLnaWT1Dz/IXz73nz8Ii7jt2ZbrBnJ93//0aHU2zUHcwgifeWN6yP0A
oFmWvtuL+fLzS2ByfRoHu6HztxTXSqpPEB31c8Jbr4CjLllNwa80WB8C+rf//l121g/1zx86L45X
xVvtSv7j/b7LeMbYGQnGMqbrbBQxhUldlXkXHef5kTEUtDJQ+cmIhIfngiST8RSsjz9XQR0GDP5P
cDQ/8zJ58qc+vVB774fWBHBIrkXRmhF9EbTJtUS8vZmS8ZAuSLADZRv4w2Z55cJ2GXqiZnUB3LW1
+vocxygUYBO3kekGJE+H0FG194g4Ai28Q9cnE0yAqk6/jF5kHOI4ca6tMwbn1Qsx01v7TwUUf3ks
2B8CakWcwKUTBsfqrx9fqrneIgdDoaDA6pg0MxpYD1PYajBZrZT60VQr1KF2L6NchVfP+CL9NL2d
iSrv//7jsn7vwlg3q8CWHEscSHyu+O0Z9VFjenLKxPtWtNXPrRZSRXkfqIayCrirTqmma+9uAZA6
pywBMNEZvfjvcsdMwSbuenxvTN9ZCQe/vieJjUCZpWuBQmAGZ5MQJax+wieYgOkMVIsL5wYauqzT
r3ED9kywfO+jnPIHek0Oedskd41hUaqVZffLruYs9lwJ5K3UYOjDqeKSG2l2adXwD2uc/ZdtjiXF
8YRrO4IjHJ/mry88cpPJRqbLd47U6SHKyFRDkp62bQqLzxzGGyZo88mus503YVi1sCgYY/lE9c99
MTTcox0jezCs1N0P9ifoUcyvkE0vlsFYQhaISoXe5RXcQq+jvTFyOYF5Q/eWeMZ7JycvbIo+g1/H
UBpDmqRnsvnw03IhQpg9oHoxS1Dm8gwK9B448+Pff3nEepL587NOqSiazPpz+yxDnHB//eFtzTLA
EYMffmXfUl43nqVTnsAAqseGV7fpSzd/afxxbzJwJNsSu8exsnEYmMMZfxRT6iQiezb2wa3vAYkR
QjO1UO2NiP3stquD5h+Wp78A7tYvmjQlrYorpwKMwK8v2bTaaFLkzeiPklC/KCEmZoHVCe/1XVzZ
Roh/7pMUWrYluB3ATqwZMXs01WMxNJwDBRPquRX+Q9FgScqXO0Ml3qFfn4i4qR6LK61a8d3fv83O
uiD8+jYHVPlIgRnGDaAT/VbqQxNjnaWQunduexaZGqk3+dr5LaV7GeqpH1e0YZYexljy8o8a5TVB
MEeaYTRGajSaiievWb5mYIkeukT+MQlhHinfMHCtL+6NF/wx+GN8163/cKJjNVkct4NH5vjqaWFS
R/Kyu6FAWh8BAPq3ddka0JWyfo2AohuR+px98DkqbpvDWM03icqPtmi8G3YHJpv49H1gYP/myPyC
kfnzKdtZd+tf3hTPpDrGgarprOyRlXvy500Qu2Qx+2UfhHZdI6ZFjYF+oXceqs8DY2BsHqs509as
8kPmROef/xhN5/1n5TfThvnUJOCYnYkxp3Zyh72xXKf/abAt2+A1iob8ssxMputiAvdnOXdjvgwg
fADLUb9KyH1YeBidVu8HHxt/zUNAvJru5SRrL3SP3goDCt9sYufJTUxryXyG39Zexwrsz+BkxQvT
nCsdjBDIDXXvjbxUYgQ24iLZ9TEJ7n0LW3FCGu6fVq2/XFE83rBAcB2Ugjfv9yuKVRYz7DA4gf8+
YI8d94SfYUVhe8dRdU8mNISk7/KvgHsLSI7T69JF+hDjkzh2DvaCfj74XZF8q5PgKA2rfWqyyLqm
QwfIYv11RyTG9v8wdl5NblvpFv1FqDpIB8ArSTDHzt0vKLclIeeMX38X6HkYtXylmZqRx6qyxSaJ
c76w99oNUW4HHud1FhBXAbDUPGJixeiF441fnjHtkT9p6cze4a2tqxGQaDXNJ8Vgx4++ou2zUkMz
JEJ5wT0v/3T5/XITU6Dy7dGhEhrMbu8V438VUn7RRKUJgmIV25zCg2ZtOkHUM6w4XCypUe3B3ZAk
OsERHYXlbAtNvMnJL/eOnqZ/aILVXz8T0DYOX2hDqCzTrS9lgW8TM6YWk4Wme7R3SoC3K/OTXWxy
RKWGMb7pNnxypmfVnnf/XR1Nec3RgVdxYS0cQfovBtE8Wo9OkK5TNjxvA4IfwuZoN39/IP3LS9Uo
8gzVAjskyGb5ciAhkxA5UBwdxSEHn568ZRRMB1xSABrYQb49jDboscKW+o20O21FKaTv+4iqBtIu
JJgUfa+wY/UcYlHaFwlYEjsy/nBCaF9PCBb5qmQcAyhFc7CofnlDqwy8bp2gmQnGrEYy6gO3zLBQ
NMAp/jZp1rZlEe3v97Y6hsc6Ks8GsoLntOAmbyuDzinzb8Uo+otZqau8DIpjOqKWtXt74+jVsFX0
G57V4p0GQUUl4SvMUUW+SxJxxM6tbipgBbv/pVz6pWqj86NadfgEtH+pOtA66FbVWwagzHFlliXi
Wd3/nGqZHQpixiH+VXQqc/NHlBnIBgPJY4V9I8hakJuyfxQBin6U6fZFq33ijJNwO0G3WJuNvU5B
oT8pRvPX7781+i/VAk+bpWPR0iSVpri3i//1tNUoP30SaCTCjPJHPZT6vgNKB1RGxf+oymMfOTER
N4KFRG92iCDC0q1b5w3RyqMEHH/WLPNZpYLEOwU8PRqQO0mkh0MUvyiT6aEhsNQD4Pm1P1YMDBQo
422tIUuMAZeGSnQMkf+BputNUg008091/a8fig5py+B+ZlRgUsb+fCOZRJ/zY+P+uw+bWMCG5HVw
WUSKZh1mfrhKy7HDTU7XYmUPQqAosGR0+/3b/EtsIXZww5ZSUE7zkALX/vlllC0hA/YkzVWlsiyK
jBdhAkWWXhI9KsNjUE36xolK9ewj+mVjbBfukNXBssjbfiFanbbHE6vQSUGJmMIBsDrCP05950mF
4vLPs+Olf2obf63L5q8E/2E0qs3zsy912YBkOyI4kii2CqM9FSEgRhR7q1GSCailoYXerNcWatRO
zzXi/HMwKW+qU6anIbS+g8Kpt1MUW8dAYfermZV3rGVXbBqJPs2xlHSnBj5UHH9b46t6/f1bbv9L
gSaR/tH32iZP5NcmIM35MqaEVaGokoJvHyWP0hXBWopC7vK8Qw8woNpR4hfDMMfNiFPBSg7SmuIj
TDdKGAuFQeLM6SmD/aqNE17AQTvcueTCnvJlrCnqE7voN21M0rUzOtpeqLG25EVNsHdgn2C5A8cU
etiBSjsbz6ToMQMyiJxU6Q30Pjc2LKOm60AhZKfXSB9YftqAIxKH3s5CUZB23i4p22ij6N+Tupv7
6NY8WANiypgUjUvCaHjRaALuVm0hgIJeurFYSTkG73Ot5nKVFLJ3I5429EX1rZn/nImv6ELjzTio
E8wSRcTrewR15ysKFHF9laQ+qXpddXAYxmrSfNMrZKN96G0QSZTHMMd3wfu0SXqDUnWOgQ3s4XAf
fCCS50e+s55JIxuOBhHlf7rpvt4h1JiGlMhr4NjKmZX388Okdb1m1Dpe6ViV2MUmQimsjLTeJjR2
YZe9yLk7nsZVzitBIQ9lBXeSU4q3YI6wi4GCf0QA8VD84ElOBxRzQIzUJrX/UD3821PP/c9kSzXn
mlj7Ug5HdL+VpE/GgoEXo/fa7dhGxygznaVhR62beXXN0gr5Qxiim8n6dKNNjEhGUZCS3fA1Im3W
Xtaa8kAQtn9ScG6FoC522aQdHa9OKeKn4P33D86/v2q+4pzc/MLb/PPb2w1aK5qi41UTNO9OMHXd
3IEI+g+AuqimXaTGuEDi/lzjjeplXRwJznvobZCu4wiXCpvVklxq/bmU+zoA8q+pEltOeyozGzUT
ks0/1c6/HPOk3VJaCFW3HZO/fj1fS9ECZxc+3Cpk2rqaZYRSq1tvBMw5EL+wMns8dwUayXFs9vdv
KgqqlRin5gITJURvMOWbafYedFX40Ghp/VzlxjGqh49Wg9PsaKT/gYLWbjlyHw1VP0h44sIEPcFs
Ui1/oNxOtDmKSy0OTC8/fv+p6PPM4qfWip+Q+5k7BI8Y9povC4yS4m4SfhO4yb14VCerWREil121
7lPE2CeNziTVG3Vh71QdqQBFCVsd03vebC1EeVhv7GaXDuSeWwU5J/eh/DwPIy2d9M8p0h/vM9Wp
4WpJqgBdH+5vMORwbO1Qu5mpWKU02k9Ol8aXKSGrNI4VdCFjnG36uhzQRip45ulTfv+T/9pp4w8G
fc/6juGcTmzaz99H/ORjPSKcW2mDbh0rPYe24PnN0Q/bh1Eft3HAOPJeQGRDhNDIC7STA/ajr+Jb
N2IRdFJ1J70WO4GSW1u+P8oGgmSyDTUzeprUmEms52+mQUmxL9TNvqchX4DtxddhyvCxRZ/tmypl
vq/pq6iysF4ouBVsfDQnau3S7TXzPRsZFaHPX9Iosh6xEMyv4BQYWy0vX5pM/igNKiXk8L9/d9Rf
rjnJRsuZw55thj2/PK2JMOmOldhaOZBu6tH5O8XI6lq9g2uwjWxEyh7TL4/zm+9X9hhFBOB0EHNs
RZ7/h7WhPj9pP31PpaYyCrSpGrB/SPvL7G1MSSSSYaQBZMCRKm2i/IrSLwl5IL5d1Jq6qi1EJlHT
5leTHVi7GIoup/DJl/e5ct4PksmBAlO+VvdA1M2DEoEXtxV9P5myP+UBwk7Ue5FPkKo5Bs1eK4yU
nDTTPEwWWaEKU5kVwRIBLK0GU6RjYZQ3AcA3WcBE0Hr4/Sdwb6x+/onnmT/DIKbrkoLjy5M5EqXa
Vj2n/H1ifJ8TK+iMqZISkumKeWhDXHWuDE91Y+/jHFSDEzjOueOevj+FnkwevcwRx6oTwYrwwH5N
Oas9sSN0UWyHb5bw9yKQDMkVk8XlvDa1sTviH6v8s2GcjA5aRodxYd15TnULah8ykIOwNTUt/1CR
TYhwczyrKunxv//hrV8OXpJiWBGjDqL3NBhZ//xwZklmFwQs/Ke+ZgrcuUAE0IrG3oB2OCiRtiuI
kfLAgbCiJ+qnr+PdrFRfgOconhMJPRAhRaQit9LEZ1NBu1RthPy81cE+VZLQNVXvPdAAk+boq482
QJHVP4egifIR08H0sY7xjpHQ2HyWqaNtU3V4TKD3nAytQ6cbdBi6ccKjNhzfc0m4gId1M89HMiqL
4p0oAIiEUS1Wg4LcXg+Jq6wT5UKigs+iRgGulHhviVrOKRG+yT48jXCpWNWKxZUADlcYZzEOn2ln
XJgimAevsTvsGkFJ+23EtkDeTZK8U4ZLJqDiqGUNtigSrQNVP5pqn+4JgfNwJrAc9oExZlrf/aMc
+f8Hc788lRwQ7BQYYMz/4zP7+WPK6ShCTYI6kYkVgL1nYh0iptqwyy9XfMWuwbz08wavdcU+K5z8
NjbVJUOzRtFcH/UoSI+TSD0oVzxmnPnOvjOwajFfRc7O9mmRAgRmVEpgYc94n7gAdDH2ZK9GLUeY
w8dyqf3xyU61x8ZuPsfWUra2AssPdnq9xa8a5+qcvgzmUqJ/Xwopg13hYRaJnEjbynmpljCI3uSh
4aYKLsXff5F/FWJItj8qle/cKf46usyFEhmKGHQ+An0h571WWq3b1uEylKp9LOIObzJ6s9UklTfw
kv7GoTvacKAtFVIC9rauKGt9zLPlH17Y/NH8fLwwTDVY26tMBQ2W3z9/dBhWAkulvoIHmqzum4mJ
tC6dWyUMmhQbi0klOxX7BqD7Cv7PDyxVwxm4CngpjoEU+FYcDvNAIjz/4aV9vXs0CnHA/gCVePwF
+4afX1oX6sTLGT6aWuak+N26BjFVrK5Gm/ZEKQCHBNm3nm8eB3P+bCva233uUlKqLEG+Gqvfv557
Pf3fbxWvZ26xGR/aKGqcr2EDOUmaWiEa4Ybod7Ehw6YNU2sxOUi3Q0xIHDBA6TGM4xIv0J1ZWBz1
NnjUdag/qRod8Cp/huhitlU0agQuMcRujRBQpQNQE6wlIlRGSUUYrkg9/7RtKIB6Zw4PHCreRgqY
o8wshz98A6yv34D5x6JyMDTmFMJSjS8XTOr5XGlNRkroWONXkQODM5L4yuRlAGsb4t2Dv1gQ0z7U
cNR0iZY1toYrttC137Su1yo4tyN05Pe7p0X/QewJVOpDIvWrArGGNDufnK88flZzcAgaK1JiGLP8
2Tf1HqIe1DZopT1qU9Lo0JZmykPHflY4QHoC1LE7RbTOBe4boEjOzNpCFT7iNWFubOpnwdu+QObC
SRzxOHWwRI9Kqf64331gRQhZgD9H74oacja+wQ92LTyal9Jw7IsVmHvNi9O91oH1stHgL4SftWt7
IOTPRAHiF2Z/qCfjXQVMhMI50p85QFa0ht/UJMz54bJ3wh9b1/c8puajxd00Z2GJlFxXpRlY4DVk
lRKlIlFtk+Lxhy/lL4U7IhWmsaq0eest9esNSQFgpvoEu0cPs2FZpYRGiLAFakSkvNnbbNmbl/sH
E3SWveY79VbX5A3FExRBQC190l96Vs4ruyIO2OjJHGD8nu5kEVwbdP73Go75Ersutb6kQfb9Xgn9
4Yf4+hVE1YIcDr0IB5BA3PKlBseoXGJEMLSVJqr4eD8egxAASGy328bB8FgWr/f7WxkaZ4Gji6lr
heEjMZPmMbXExVcAzCpaz9w7SYKPPPJPtqVPewPD7/XdTwHfUJI3q9xw4icn9j40tSweCBdc/+En
+XpmMYmbJzdyLpjlvGf5+czKUjJAiL1CXTJLIWwLn6hTdNhnwrcgz/IZFhIs6xpkhT2X8LnFZyEc
61zaFlVHKHaKPbzgmwA91arRlnHcMvFL8wi7DJZhttDt1lnX2XgLCrv7w0kwDwy/3AazkoOPQkeb
x7CZQ+Hnl094Ux3D6EJ/MRpyLT1u47Yfw12p+yksErBWO6VM82Np2Qic51+yXD6KKrfXoZNRfjbR
HvmLubn/nT//1v3/9X70qaOi3k9xeY6GvnvsRF0cIJR1xAifBfXRLZRARCnvD2bbNte2Ll6tJhz3
99+6KxWUTn50ujLL+C3BU4jVsuWRuN4rVmL2AFyOJdm/MLvoOWMFD8IAsBnLBW/5LEGpFGh/jM+r
zf1vVQIVlxD25KYRPPG+FA+NLWO31ZoOvBJnVlT2i7DW6fuxLiF9SZb5GIhjDzZ2yfIhOodOiOFq
YhFrcCtt7UIfDnn/kdV9MVtz2rONHeFpwhCtlra6ccTgY2FGBUx7X4zwUcbxYDNI+88LtT37AG/j
Q3GMetMPdDPONEECIp9mB0x1o1GRY7GaP4ueKCi2meMMyGA/V3X6yYuEuUcZvlHC2Dgr2hitiAFg
CRkj/TdTRb92EBlcdjywyci1d5IkfqLrh2HcN+EzGrh+WwxV8xBgYUR/U9wm3DInMxnf/DkbpzGd
Yd0ngbrtIS7Mca8+Rbb1LTD08aNTJ/s/Ly02VFCJSjIR2dXXu9hAc2igeb8Iv9wQoCMe0LV9KmhO
cOIsUX+kTw2DXvYAasXAvNHJGY3DV9NsHksIfo9Oab4wEXUNtIUvWlt4K/yMUHzm5DPM38pzR6He
18HDSOLpKa498TDYHmPlrm5pVR9DQwSPyjQRSWytLKM5gP9O901V5qcy8sMjYxxrrTSG/mohk0xl
/WBNUGz0uDfXfkhcj+PAX0hLb5UYDiBMit0llotyzV0YrCjVpStU4rgsaxAETynBbSRfNYCYOKJo
yfAwt2iVKgIvMSrHDvNP2TENEatKqulFdD5Myq5YJeR+h0urNrg5w+y1Id+wC9XFvX8gegr/+yyM
mq8Bl9W1erj/UvbK5v5wtDixN6pQA3eODK4qPz0F1nPTGALGKKqaKgCrGAPhOJVGfzPpM3dZjC/V
L1vWKbo8hACm1pbev9hZ8d47yUE4Y3NLsux8323EUOLpmWiHSxVvVAn+D5MbEcBe+6yCSSTZKlKP
NSJ2rGJI/wy1H44C9S6qMTcihu+lAIq47CmDweTRpN7/rfb9gfAdYbmQxcNdrGkV3rJMAT7P8djJ
ghzYZojXqkqtCXUsHxog3VqmblkQ4za1CFaHImRdgwrCGbn2jutbuYGa1GI7gAcdV2EafVOxGMlh
eutmmRUcJJuQ21sgc4kTpYyQ+xnxWp80a5Gi3z9UeDeXfloHayOgXM8wDo8jGXK+ClVFySEawx3G
yym5sWB7gTkl9XZBZrN1MpS22HTzAw9EkrlDHXp7O1aOfQZQx0NL5dIh/D1gGTil0+ne7rDZkKd7
Z13QBNzLFijWrEw9nAqhH/5I4XFgTrfDXagJ5LR+lk3nlO/5OfercZ+SN+pi3MWRPDHlVc2V4xSg
t2BN0ZgTtHI/DtC/vmFQxSTJTNpVZGbuHc+fM47r7inp8QAVE5qPMbwQGmRc9FH/sHpIh/XEWZ1B
2xVh5q381Cnex/5EQmxyDtC9nsruqAESPMPwWISJfW6ahHDPsboNJHLt7pd2xWACfgG8e0gMFVBx
SsvW7/19nZrebRCm4LPNuF4AISzKpodPGG8Kp5u+eTYaiiEcjAcliDYw5UO3NtMaJlVhsOlAeDBg
a90W6I7XMuieNE7j2Ju8w/2XhLCFhdHE1cawAVV2RTy6aZPScjljuoGEg/IP0QuT6EAOT7lWZlhm
0Io68UcSZOI7He13GAxkhjjkFXCAV8e6YTaiB6RazqfHkHj5KR6rGGDPPJUTHHcbAEG9PulXpGwF
phOevwLzIIgbVpBNZ7A0mFAlHkqbgdpUy8deYCbJ03B7P1zqlAiQe6ZTJcs5oT3rORioBHJb1VeK
QtwtmJ6emJnNvFpb92Tm7VAH+QNuuTRLYIaQ1QJKbxeMeJrrKvy0Wd2tMAReEZx7V1OfXygZ1Yda
k40L2ht9i6JY+7IfNy1CGBnwejAKk6w+YaUjYBckde59V4rn+94lD0W3HkoIMf+U+p2Rbe6qmqqp
YNIQDoD2mugO7Geu7mPbS1T+bNSo2XVKQMVOIdnnErJbwsTseh+sep26vhfNaF+qtaboT/e3KNGN
H3FYwQOck1lhgq5HXSqH+/cnlF5HrdRXl0Jqbmg/DRMSXZmVD8Q+mo+NoSzBGN2fM72fZ/ZOS5Tn
KLYRIVvHvgTAcf/31La3DvE5Trn2WbXAlGIt0ZYdILfaz1iMWmCFLC0QW8MJ4oXE6Ebm+WweqwI0
UN50TJIaUp+V76GL7gero7+RfD8kqB1jLPZaA8vL87HYV8l6htY5lCYNaH00CPQq+0zuet2H67ND
CteUp6J6or1ZFojJzYFEC3kJJODEACgGEEwCG4e/wY4h+ubfyMNQrZVytUJKRxu8qMBe6PZ3edOz
d84oeuqFjeG0wFbfZoOgPiDnJxQTJuvhoyNhAR+o/43LMZhjKZiEJJJsvC6nicW4q2jq0U9GLiJ8
pBjZ/c+6jN5jGyZMRQUAT7co7Y3qUWr42ogWWt0H3mqoXfjf6rqMddudimC6jkN9rgbRu53XROxA
WIsRcl3segdkQVpwh2N6ilzyXZW9zXqhtc4T2z7u+d3QBN06c6I3o07OZejFmwoW9tIj59gks5iQ
iYjcbps5udEh9q1i9DCdNzWbGpkfFNMLyt9rMo/uLH98zbxR3wzoUUhtYmlHfQABKazHl0ENjmaA
FBki4MDriSQrhzQ7jnSj8G9QnsY6obxC6TfNEImXQUuflVp9aZJubRkStnK5yAo8vJqjbMxwHFDa
cQ3yqfvoH/viPBRhvk4mCUe+5RQLrtRn9UJv2H8g0hhImoI71iwNhBiVKa9BKlwAf+oTEr6TXVs/
TNkdewEJp1N/zEgDq0oxS1a7QqtuuHie01qbSKwPr7453BxtxO1n0kUURB5AB/9WTj63E4nja61i
nW4F5V5x0rNOYzUV41GfyKzpSvEUN+TZ46wBFZc36UXv4XP6iUNUTGNmQDdRRjpcfQoSeKTYa/rI
R8BXT3lkPd+/KAhvgSCQHLQMGwHauCzsvcNmhEAGDxBFCa8U1mEeXRU732LxX1e5d5jMH47ZPzmD
dav8T7P1DoxC19ylFy/EEw8rdUhHd+qQFhkaIgFlURpgfmYzHeMU5iqIFiatHi587EakCiiUEId6
9t6LPuNt0bVvKAXUJUeUit3U+YzD6ZPMu1M+tg+90J4tLcJYU5lPQi3dFrRUDJHi1IciP9TDuI0S
7KI1Aj1zgfr9zWychvyo0XfN0pY3pWnBzKjsy7tIrZZkcNYYGVVQ/VUVvs7kaWkWDvA2ElYE7LLp
AlrRyH9kRFLZ2aeMzT18TraYwcdQkvxsacbJIbfKaguXypEdUrc1yu9jES/EeENnApH8WDnjNQL8
pGg/mvHQO7SYyUYnem3SmHhmSfwgdS56u+k3Q20gy+PKa9sClARU1FQryDkIQWBM5an1IoKGNfuV
jZzpVogDAycZd4nZ4LeaO6lkOLDcm5btlH9zmOXaDEn07sUnIxQR6dmnX50jy6FNeJZYNolYqB1m
sxaaYMQBMaMDbGpB562JU+fFV8e1o6TDc8po4eCXZBWLNO3fNW/EReOPKDy40pWya656UD9FRdy8
x52FLERB0ACcKN1nlR4vUUGT3cz92ZZmtS+msV3TzBIbjk0qdRq0I9aLaWW8DmOZkkPTIo4mWmXZ
mTysPgBsBMjVW0m4pckcU4fPSCALOZLS7R1OSOb//Rroh/I4QlzQybVR1VUfvSI8g9jUaA5BHBhC
gBNewKAdIW6vRy3Inig8m51nFWLllRVABaKWQdgzkKizDUTiXYTkF0A3WSWjD+SnRgcncg+LZw2g
y/Kx2DfboZpuTdVwwYxtSvr7iLzUeQk9QrwCW3c7M/k29uYFPxR6WzRgTU8Ou7X1cjJZx2yL5WKd
YU4ywOsx3sJpRkHUfMOxsjanOTUK93oHIhQ2C4Xf2taf1OJd9OlHED2rjkweQmhBSyZoHeB+Ot6L
HRrfOomTp2y3nxEkGDPM/vIAEfngInE2V8YtBFpIUK14dgRIKozDrur8Faf49eBNzcFos82LRnRh
UggsTIRa+64QB0UntqcU0feSGPt22ha5+YTN3juRvpPwU6PfqzU8+V25iKpHvjASKiF2XgaB5HAN
6P92WQOVh74ugptH8I0RZsdEMkaNNKO6Nd60Fe3El82nWQyksNaN/ayiDVQLjhsyYQKJBAan9I6Q
N/toEp7AMqdRkZdM3dKBTryRJJFYCTSradTiOZTolkTpZ1PE2jrP/RAmd67c9LwiijMPDi1k86NV
dnMTyN77vr19gBdFXZA9Re3M5D/hQpqMYJmQOSTxfutzEADgNL4CEFibhcIZVxAYPFPRBZwf2oJl
rO5tTIyWDZrbSdZR1BDTlffWolQTAqNwmC9He6rcnDjDrQYDex0Gs+mcaz1VxBrZGwuTjPqXb63L
2DOCYhRM9UOXh8+OldwwAmZAsaoR5Lleb8mqIVQihBeHiITsitD4UNkduLyz86bXJm6H38/mn9wK
yFvBExfT29R+OL5kxB/tFM//XkttpuDGpG80frtG2nXyTY5rLqAHmJOaEr+KH13/Q7VvIWe7P3wm
EXa+EXIhPHOzp0b32oUKjK0+CcTBT8TFgtAmVSJ9Sdu/cwWfO7cBj6cZJHs66IVel4vcjKkBcQEC
/zg05OhixQd8UXflOtZF7gbAQOEBVkCH49YlwjV+sXLQGD7zEe+UCBDjSWe4uLGhSY3WX30GvUgy
E4hKRMrVqhenyTtFjjzoswidjMAeFnuuk50g8+SYRfrNHCCypYW/7tCqqMpmfln2oL8GI2OvV71A
nod6FNM5o7UbpcAmw6ZFqAdVf89WC1wvFn6fVibTSRfrhuGbrOJPYXc0Fs1AWh0lpF3H8RLFlWaV
PI4lP/o5QrWN88wA21agGHF8c0EPS70KZgLmxnAbx27ZBBx73XODMzB6ibJvUfqmBwZMUDj+bjr0
7TVSgpdyaghdwvywn3D1v3Z9dMqKbAO3ajiXMtIe4wJvB888OMlqwZ0f77HenOxItrSbIJJqW2iv
ZdBcDeVYa8khmwbm8/5HVSN2J8jxOYRuS3u/iGVPBHyYHmSMdinIDCLnLJafwYTrvuaC8PSEYXa6
G5OVljbgTxrAVeMqwf3ir3QmwQRRDsqeMEwI4n2/KvgoIdkPKVWg1A8h1xCvA1ET0RElKjn/VmIa
VSnuQW6xxA/UNdCBFdwWZw9dk2iPrHB1G5YtEgMoSEVrfVPk3wVP5Q8715/oCumMtdcOAjwINVKZ
Jewx0+3ZfYx7FiN5xNIDiILBK+i+W+Fapq6XYXncD/pVppAFdpb62MA00tVHkfzwFUp/wNSULkwj
SKDvD5my5nTtYSX2IFuHc1S99d61A2FocHNp09bXNoq3x2k0ts96/uSDqShfWOUnynoc3LAHE79S
uTd8sU0Cgg3owLKO2IH6bx1oRZdzVVffLcmmhJtHvYz228hQMTP/QjXLimUwN3ZM0Mmutw6t/+Yf
iDduHbdGTCw3XIP1i4eM0V7xBFoV0OIVic4h+Sc5W5DHniM3WUjebkdVLrAlVxaMH8fh8Be6QuFk
IBZq123qx09xDgu/5YZ0/bFlz5jZbwUwp4zgOFe1UunmiV+7CYqXNt3EVsPnldNxkVNa+yqHY32L
KlXdjBKyLwSLVR6l2ovRTN8yETubyhyq1eSnhGHWiBWU/HvSzO9fkob0SATMBomzo9ZhwzYa/WWg
U9lATXMSxWVDBmUNPxdJHteaUZSUkCCJJgW4rBCDyW0A3bmrIuigDTa5ylgHvRkeU9xH+6EzzY0+
BMZlGsgwIKWUS7d9rDyDnSQa5pPDLmvTKbyEgANn2fZe/uAZON0JlUuWQ2Ef8PRDCR2Lk96qO6FR
Jif+QTI3aHCGZK03g5M3Wd4Bs4M9n7wNEl4pngqDuY/uql27nkKUwDkQjIIwjOqpYH/uJa/s+KDl
NS5z4SXkYAdss6Xv0u7kwepVRpLu8hYyjVjwj4MirbYxMJeceLYySA4UKzAVqzq6IdmCuFyitoaX
ke6t9poP2yTCWDwcI7QzDwK0BtGldr2xWh/eks+9V+HdL+m9p43G89KYbE2NZ851oNqLDi8IAmkW
puWxEsz4MOm7AD1r0I0JDXtB+z4ktrpnVx1BFWrpBrK1BLHpRaXLZ78QU3yqnHqX6RPiVZb9JaOH
wSa3MSOQzub+8retRiIWCkjsOKuClK++M0+hNWx77RHW8yZojc3oKdDmaGNJBW65tef3mX0EgU/a
yoSCLBhPOVzx7fyZOMUK/QGh40QypP4hGzygakBhUVCCTrPxYWXPEEtM7UEFqI+NcyGcxO2g2WYc
842X0vBnG42kEk+nSyBHqWj5fkIiypRpgVx4OUw8xPaxyWkl+3Y1R6vWaDaHDOoPH1RYHIeFDs0X
3NBqrMoNQpE9N5Xr93Dw2Imm5Yn/hulHOD7mGkrQAEA8tLW+FUwkHlNEGmlNWXlwgH61wLhV4HAo
ehDfGku7LxYKVHauWLYUKiavdK0F4ZGigeEhEjmVWcPWqz9kxB1Nc4Qsmae03thgq8z+hdqdm8jY
FKQkpu1laEmJjcOsuqXzL3VmvTbeAYmpRgpVdggqBrVt1pbcJ82qAC+vqn8x6nCyjpMnVHDk91vC
TKeT4kQqXdq4ZOBGFFDv7QURn3UCnjwb4T4hB7NSDFs07fxECZv3BMigBJc9kDpsZj5fQmvn1OCT
IEBLU1lpExmJ8GoIcWYTNHU+ujpGuDB5bNq6wYLISiEWeBagMX1NuO0q8N/18CnG31kFxpINP1w3
tGIZMD5aOIPrrWnZocOhAPDmOlJ3S89A+3cJgvc6ezCd0KVzX2bWsErl02z0jARMPWwNhZYgTTFB
kH1yKIXyyvfA2kkfBlc/jC7Zc/ZKKOYx0yukpsEUu2NanQJe5Gm+6lPK53Wran8rPb8D8NRf6gNQ
GrRyhJhaChllEmR5mbf1QSsSzk7+LmknlS1DZ9dnfDzmpmSSBjaoNPjj+mYppcNawALY8x7rWLwj
EKGr2my1nV9V4OrL6pTGSPX7CaqUYGa1GSz9JEff/8526jpaIwVsMh6ApGHXKAmkY3FUNtuRrFy3
7azHMI/PPPWbotzoIQZk+LrQYs+dLo5ZFextZmdtHR5zRpQDhjQ2Pkycu/jJq2aV1eDUq7TU6KSs
Bt4qzIYLsW/PsmcLQ7jGYSiN8dyO7Rsrf/Wpc55mtt+iEo/Vq9lmFyVuDkQEngmtOHjKt94J1jrE
JsdSN3jOD0TNEdQ4R80SY5S5U267OobDTDhLXbPXGZBIv5FnvEBHpv2cN49VJF2o2auKuowZFRuc
y1h+82GUqtqD4se7Eume6G8oFCjdOVIHb08X4w58A+B5MYuhN9iliktwNl6Nglk4UvK/RLyhZ6Uc
7QjEJqmynSZt0fpbYjLCS+15LyXZFgudZsZ1hpqYASgvGMuTfWkUbzaQ4Z3RpUhz08peabVJLW2P
t7DNP9NWEeAX/PwiOzW7pFaZXyIj9V3bUOG+z79HEhwbeGR+S3PIdrh3jX3tNeG5YEfmsz49DE1b
CUq6+uqMU0Fxb1TXOmc7W+Fl5mpLXvFR+QvZOMVDXbbtFuU9pcA3QF0EvBbw0JyAf06pa7kto+oj
YGFw6VguvGj5NRks+cwfmh4gSl1zm6dNdnV4cSzopmFRH8rcM058h8FLTOfMnooVHqjs2ubIhZKx
XPmGljzbI7xLJX72GTUcpjar58bZd5ETh+tas1oXNPfaRHX6NuT2sx9sw0Du/EB7/z+2zqu3cSVc
tr+IAHN4Vc6Sc3gh7BmbOXaTTfLXn0VtHMzBxX3YgiXL3h5JJLvrq6rVI9nDexYVsg5hx1DlzbYy
j74TtysAaNpjXlTlxogYz1OzLg9xYIUrxrjusfTzX+Vn47E2wdLcv5LTZGw7Xbu5NxrWOStx7bcb
6rq6vhlWwC3ZIJEa6Two7JmDcurYyJeUyqX1GWbPpma0dyy9mj6qHi6VoNTtyN/jJlu9hFu6bLLq
q0xLluCJw0ZvvtGmeMZV9jS8WazVsrw8xTSlnpBg2ZC71mYEU7k2JLwheHwZ6B0hH3RPu0nMlG8k
wrp9p+1q5mZU3LbaKszcZG1PU8aHscBe1wUJAZb0K/YsyWCzt7ZuiUZOsa6OLNRSJ+2e4pqSIU0S
YGHOwr53gFPkUeCNKZCFFz36Ps2eRU2pZkhBKC2vO32ob+nGQVONYwHjzZzeve6Sa5J/cfus2Kee
h8zZW1E3XWtAg6cpCzAXGcPZj5E2VPJWG8WD2yXUtMR4SITFdpQCN6b2QneXHM90qHXV3qoNVo+d
S64eWowNzn1+nbIDl5qKOgQGQnbiZ2AGmhtOz7H/UFL+xPWUXeI0ClZNHY3nvIt1zOBadsKoit7l
2q8ul+MVMs05Mrwj3Z1fCfIQq8ZKbgjKAgA3m79NVYSHSKNWzE8GBD96FGG+bNrOtFA/rBDEhltR
axRvRJK760SOvyoNXWoM82OlubTr+2ZF6sNAJUrC4nD/6t+NlXgtp46027isZBIa4K5IiT0kI0SV
jWOk5YUmzcTCjekFDxwH6ZI9QbjqvOHbpGj7omVwP3CpGxypHduHyc6pc2s1IPXs3DW5c9pg2vkA
E1wUumtssO8RBo6WoWL1YrGwijX3FTQqG0TxTAPhK1qRuW77weJ9DoxL35nbHMTWegrt9OZNprzU
Hq8/U4Lb2H5HMT19Xef1O8jwj1VODACIBwOVXK8P969cI8UzM9FdezeMNC5grGKo85VmgwMs8Y3l
ygp2YjT8F6XT/0m1cr3BybF18JGSd7Fr0pGmu8AXuezGzwo8b0q11GutOSyegpUG0o43UiAZuVzs
04HWHQCQE0fGhn7p7qEaAEdyeMd7Lo3Re80swPaH9pPz4bg5G02k9l4e76dAzq3L7wwwllZoPXtG
GWystnHPaJMTLWDHgn/9ye1hsIauS1WlTX1opHc0ZeZWczKGkGY8AeCgNf166wblEStKfyAa9OOp
SC25vGAmbTTOJryeFEgHDOiteOVn2avRCvs4lt7Fq5PioQjhd1CWrbHnrsI3FGR6gerXAEnhOGcD
G4r3fQXAsn4s8qB4LqAoLtBWg21utOigwv22U595Ul6w26gmyqk3U+8kx6HwrY1vYvyIpquKzFni
e1GG8RntDBPcBEoUID7eUuRHd9+P9fTaVNFGFdRCJ8ZDocfdJYqlSVKeORvlz+1rYtSPuD8fTHsA
uyDFtMsVpLbGwoYz1GxCcqHQvfFTI8x44xNF8+ZlXncmUXHgPbylYZJ/cGrddnT/UjlPwUhc0ejc
jTuflQS4OsxuaHF6Xl+qxqsuOarHug9oFZwQaBEC5wf5vzv7oLeuUji7us3/jH18yRn2ma2FXjT/
8P1G6DgkYHewFLKxjchT/6dsQWhIDlrUoWUTrskjvoPG/qw9GimL9Lng1B9Sumh3WAvWNgutnrLP
DfX1684CHVTDFIRE42B26Ju3MfJfhpw6DUeB0uUqDh3MC6qVia1pSWtnbsJ6i2MGd2sESp32dK1d
USdCcXWjiNxGP3e6CiQApw6fTFaDwMy3bQdgq3eviqkaP8q2XprxYUijH61pdxYZfqBmjEDSCojj
3aNWbztm/+Z4h8guJg3xzy1JgeThBME3swyml4h3sUFpMmlEUIx1EK20DvnI8RjxBee6m9RGBNSc
6tkfXGHXojX0F4sFRy2omQ+r9gF4OLMwzAKtvq01wnhuHfcLipzp7xj+2O68n9JRoRsM836OyYjU
pZ3STF+VtLwDnwbot6xhrzmSKk0OhEWVVQ94JJ0lu6eKym/+4AA3Qu2lp6GkEihVG2rRwlp7pfKb
CVfRC5aKFZzagEG8XSOSpFjZV4aNwlEVxquVAspIp/gwWt5G9YyM8uICcfJWl4n5zCWHoSyo4pYR
9sl1MLf0acXJRpTvzMkMZuOM+3B3bahNn1YOSW1eZ2+XYe6/UlD/MbALt3LrtygL+yHQp/XQW92q
HULaudfNWGibFjj5a9u0DKOZmmi8jROzd7Y4lamvDd6CyHgP6eQe3D828wHXeu8CsaMfai0se2GO
0IPsm5c9UzuwivMzMB8dcSMiu+gxCE+Fh2rOQJyC0cF04oPD8KINkx9Z8b7oufaK5b84Sj2NLtkD
gAF3kajZiSA/u+I7GSZjx3l464bxMb26iYB7boTujRPBNcj9/AVE0iFVPsndEgBRxuTnYKceNfyN
dhqnANa0bU8ojhPRGmGyiyBptC+wQi+I2EdvpAICTlWTA6KRzXPl4MdqayqmlZZqzwzMbkjWXv9T
iukDiQdEs80PxmAuYHoj6oQ+2y6L40K/Fc1jSdtrUX+PBbiqAtxoyntv8g3Iuv2rG8qVnvzxeDHi
zCES8jg6wCcgO7ITpMwUy8WniBDxEwyeITkDgh54azviYR1ncI43rgKwmfD7PcY1/fCtxsK41qgx
DzvOVPQxwl9NG21fOWJtZjc6c2gDfUX+IHyNMMKB5AIIY1Mp3XXTXoK55rn6Er4FE9pdlhMeZxw6
ub2nrh1ySq97tzYdgjPMWJuLThBH2VfLZ8qPhsdkiIszpi8MIFUgAaNY8VcU+vve9YMXMobdHvgd
yyDprYoq1j4Nv1tIG79E7MCHpxkkiW0qn9FQSeYWvb7MUHSiGe1yC7M3f6v6R63Z+tEhDJwVdNK1
5V6ZHPTja5t7z3YaWqu2IGDROPpvxvk1tSAnNGrVOtEHBr99E/1S8YKZoVs2KYKx8c0HVhv/Tkyq
q2ShCiZ0aL19QkSSiyZd35sqrO2VGUCOZHQm99gCcCdG0tvKYtAA1zfiUQuf81KUDyai71mTNVNV
0I7JkejoONfdb4pOf5J68tJbkGzNEYZRD6vs257slQa1NWcBCagmwoWwIGuf7jvXIBRBmyaSUTJ8
9KP/Ezu6fasl0CkzY4R1fxzCDcVszK43Tf6kqebcz4NQKr9ouNLVh8Qzs02bDiPBfJeD/4BrtHs2
etciiwjx6f746OIi6QQnfKMOTmMWjbciBM0U+owkQuhIhESshyweHuZITZ8E6kgHVfbgKCtedFra
fzLioJi9G9GB20sbZAw5akb6r+yTFy3XN6R5G7+oZPJSUbIAUY1gSr7JyCXi9nHFwgEpkmJu1wmy
E+Jc+tHz6LJCi96D8dUfX7w0XE4+J2D+aw12gXx86EiPOMxcfBS2ra94S5alfnK8s8GguO7LpaGY
0aRvmA+Wul+sm0Cx1mdzUKu1U7EyrDAUYs8KTi0TOQrflwZbkF4iTXg927zbJAJAz8PGirHvNasK
Dc75O6ee7Y65mURprMdVVCPAMCSLEIU0gJljdauiX8uCeZh9zgp856t1hBGVdmudmu0QISkIkCHV
tEx+RricQMaX1SzLdAwn8nzTJPpqcq5wnZfNxNGhUZldnqX3jVFr1YwRpJZ+5fGkY8sSo024pr5z
lkyNC7P9hdBeHXQvn+WWgOcT8YK2TBu69gnQCH95uBDSRLb+rThK0uZdVl+wdxhSQaxRJ0Ok+DB9
ajCuGJQ2I9X+E1cZ+o45w8BdgvYcmj78sf8ugYUXwL2kdJw68WHCgCq3Fvt23K584tJVx0l+njdy
mVg5DObYka6ERQhDPeNgKZnfZ6JDgac2z3jQiFpJ+YGyy8i6QmzbcyAAcENRH5JZhF/YTQIK6ZF+
pUVnvzkuXUl7DUgDAYtdEOEriZ489zmC5ah0FJHmiVdy0fC7jLqFvlkvJ8EIx+dTz1lTD8lb2J/4
zXkLO1oXKUSf1pW/mgenY3bo+Wwb3cGg7cHFgKAa2tP0R9vazGnUGUOZpdBR+GMrlnJu9htKl8y+
IsCMkkI7iBf8jfmnawOSy3w8MahTX679aUV/8hYs1SoZXjrJmFW7+PnewuEp7suEX4+9Nb9nLoD3
LSyp7Q3H/MKtv5ry4Pj5xsBxxGIUEjyhYhbUrf+d6s1yIICS1X9bka+wZCwq7Aea8VPDhnAZ7w7x
C2xCSlNBXPIGxIXGq0nTQsP/hBIGAZdlmBk0wXfovvuUulNHgCBvbVpBnbfYuABWsgS6B+gI4zcb
GGE4EHcA0va1udbRfVjkbMEjUVWNCwOqMeQpCBBLj//DjNvqUZ1bBmYOHx4LENwQrwL/cXQVaiYD
vAqHbkNIsrQZqBS4rzZZmca70qd5yCmDS6lL8WIa+Ek6ilE3XhL6H2H9ypTWwgz/6IQFzuymZzNk
0qce7CfGLs+kDNTzRFP30Kg9PvjhxZxMa12gMmwhdNDINRifIR/DW9LZ7bNvOWtYfN/0oEU34H79
oR0YLnZud25tewdESNtzMr7IOMge9SyzGdeKo94M2WPaFPpDEKwwNTdb6dLIwKQf42bM3gy9wPO2
MJ7SR8yEySOGxb0ZRfj68rJZN/YUP9aTqV80Pd4aFKk+3m96VmCuZIYRZUI/uyKpj6arUXJkDMGz
AdIZ/5FV/7AAZo3pht+56vMlxx6rUH2gMh/hZ+cMpn+LfbPmrZPqW0Q8o3ebTaJ2bVUZB6e0fidJ
NbPXtQnDMoe0gLLrs25MCNfMTtokcV6aZLim2Rj+lW56VR0fVKb0oCqU7p7/3dR6iM2Y3n5Xb/57
+P7IvyeAFgwhF1XD8t83uLbjdkEYn0EI9lnNN9OQ7yJVT4f7Q6nogNPevxzKBF3XzN7vT+soTUXT
/xOqtmKQGelny3PUyJnIfx/GptwlypzO9280U6OfqV7+buKwWdJhU2B9ozYYJ+97lQ1Uq9tgbAwY
a+91lzyL2vqTDFF2NBy0LrjliE4GTNuiddMPzVUOsRogCQ7zmzkoX38Azy04zEw94aQtRXMY4/6X
P+HDaTTvrbz2w09Rhz9RDyeHC6i9y6/aOE03oxS/tifkh+ynLWYHWg5KM/kwufqrtn20O/u7Gutw
PYyq2Qy+xss7orObzUNhhRDasNaip4lDCgkbJVjU18xF9gS9Bhwd+TILDftLuILGCENb9FC1jnCw
Zlqhlm2xBKp3M1Arp6wOosJdkfY1g5daXHGVe9tGg7oWduajHmQQKHV7Hev01wM6sc6ZRo+qmQGG
BnfMrDlwkFLlLq7EzyC6/pHeGBBudGTtIpFOJxwR0ymOUNQX0GijXb3zTfWoFYQbdR8fQAnzKWrc
6qAywNB4aZP60JMW2VLGuTNgcrZdDRqKGv28bNlf8cx08tZEeOLdQAn+Yi4vOUyOZl1cb90WVErY
q9yxznbXazujDu2trIV/vt9Q7IqiYRKHVlh273LQ/UYLE9QZfzqhlVJUEzqgXvFGOLtQUnZtzrIR
zbPSB29bwiiguQD/P8rS/YedHBWEepbTFMxMmfvvynP+Rz3sFwY/PK+KJ2yfsG22bam5iAi2t8Ea
5nPWgM6eIRqvsrPXiOKGq5gPW9WZLHu1o121xoNn2FjZ2N56sr9V5CRWopDglkVRwXrHs2D4f4eW
1w7yh7G043Q/yv63dBmMt9I7a07ykKVevqHdTK6TgRZGX5sv9lP5G8337g9F8jGQWzRD69Gk+u3Z
TeufilHySagCy2PRDDuCMcmKhttylyex9dzmFW2NYD8BeHHXzfDYth4j3vvdhM/lFVjCsa4dgkM1
PaYxiuqT327i1ucar1qqJXr/aDqI/z6Ezo/RaMjfVUF8MHx5dIRor9A7gW/V6qKVuBRH9pvSK3Ae
JsQNi9F7i4pJI5iyyHvE67ET+MzAouDP1Niv6t7Z6k3JaNEubm6ZJuvRVPZjbPSQewlJvHRBhVnC
V/27SG2Eoa6bvtwKk3FZKi5I0U/quyuamRGcqtw6e7YI4FLOaajWlf3ehz8t5nv371IcjDGi7/jk
BUBfwUu26er//Nz9y/sP88G+2Y0q9/eH/t3cf5fmWdoBI/Pm//ujvREU60gAKPn3P74/sTXHax3l
8baS0db37E+QqRM0PhuYjdLESkQMowhf0rfPi8fgXjXX2eJ1neCRtZy7Dvd7ldfN/hZT2zGDMGDb
1A9RHLg3eGeJNzkPVWjkO6dGFoit1np0OxLcQTOmu046jyXNoJ99YBmrhjPZorXAzkzVVDz0hjrr
Tvkz5VRHxE0gsXFx+NNB85edpDgYOYqSM0lBRjmzNnXwKWxtPHTd2R3ieDFFFoRcG4cGJ3o8uE3+
p7VZ1Ds6aHRzunRzxNaQCG+1IbRNkME3NpBZNdO0V8YsaiByKqpWbYxPwM+MPrOWIEL/uGk2uwJk
cxJNUiyCqe7XLVG9Q6ehvjhjE60g21QbSH3uwo2sd7yU2iaOvRMe3T915oRbIiI+6Tn5YobUfxOo
jpYBK0Mr7FaYsMy9b0h5TOK23pltcw6hm1yTufxKn9ppUbXUEIwtEv8wONfBrupzZba7EFvYNqpx
hSWRwKxu4tqpq3fJKXrjBfWp8OrtxOT0w7fwMVpZGu8pSwnrtj+RNLBPtgAzjq0KV4k9cLFJxCVq
i4C1RHpLK47mrseeX1fw7yYnalnsOMU5hMdQVZDZMnN2JChwsbGQrOA8vK1cwDSsP/HA+SZbegk4
WMZoM/TK/2MN+EMcF/GbsfYBI1WQM+4whIcHPgmO+YRptBw0XB3V9+hqDaKkptahEtWuzL1937PJ
KPMGU2r01OCMWHCV+jVL6xmjb7mBZtovsIktSvIfQPL6vUffXEqJ/q5xGuMgWn6hGfanuNPzi0Mq
oZG8WbIFo25asMqNSewF0dc+l8aqsyABVcRIuMzo40mUXBlTLSTfPN91hxAZYP5KepIF/7/7FIrr
K/VkFqB1Yn1y1rrdv6gAOxIrLbERE14drU+/GmlOS87S7cIm2r1KzRJYIFbBIa+1cz0Sl2yVsq9m
Z68BQiIfks4bRrd8GNhiXwwgZWP90AfxcLWQp4jsakedetAFizazT0ibkaRO8+dSdHB5FFGrNM7U
2cim70Hq/bbqGRcOLpRJjNOU5ozo8ZAWN7nmZDdda79qhvl72/jFEt2csjqQZ5MEYefTJNuEWXcq
EC72ONOIypbP5gy4twZGXiIndqC6jE1t1V2nwNraooAzqvT3Zr5eelZ8oQofhlT7GdZcvwYN34Hq
7epYsiemWxuFIrnmdvyk90G+U0nEbLZMd4PbLIxoaq8Uzmke/56WwQB/Lhtr2yGzQrGkDRrQjarH
OgRkzFJAw+bZ7fKwya7twAjO4mS1yfTwFtlOuo41OnOlT+ilEWLCwu2NJ0CK0Uz1bXZJL7RLMCW7
XlDM7ITyNWE1CgkL14HLJW4RsZumPHS+ErRHf2AP0ebOrnB6FCXVFGvsyxrbVSVbcfxocmjWjcZx
nNZlts4g+LC8RJx1B0JPA3GUFhXdk96vGxb6GXt8xfTdyLofZugFk6IpSrR1GVGw0k+aJMhg/y1U
mh+YnmxghOMXw/tTdRi5/Bwu6piLZGVGIPwkuyE/7EjBgWvvsFphIkFLTbpTObqPYWP5M+qNoCsb
Ajxl8dLpyeUMZRUtibgbmwnncdcY5nboSX3jtArWpZHhN2JXEs20J4Nek2CuJm0ah33zlGzIbMBN
KaM9Bp9z7tGrm1N8g0eZ0sBEUCrcBN1br9SaqhloIN5TQQnFEHJaJ/m4l19DP+pnMVqPrHjLtxwP
DVRp0Vzud0vj3av8fi7+oLpTwsWi1bgYAvkQJ6NzzlxMWpP13FfKeVWti/KSVNo2KM0DUzbUOJKZ
q4R+cpOk5FIE0QcGIrLV/vhupQHaq2F4K7PnHddjIMrei19PziJu83PjdxzQ5kDEv7UJlqBlSExy
teLDrKeBZMesn4qI+gpJ8+s8w0WiT4QL4DzjOlIUt8IBDx8M/mup2GAzaLXXCqmgiGHkIqdRLOLv
HfaCK1OC5Tatbkugh+Rl7D5nkVcgOqjvMSpfnK6mNLj86tOWcTri7AIP4TJPWgCiNtVvehbx2YnD
v2Ajq509T6Nz/4l6RrHypn3ndOMqxtaN/z1EUaGFySsvQ+J3x6EPHqIA3rH2BYrbOJW1Yy4nqDaL
khK8sXQNgrDD1RWWeystb+2nBKxSGxWkVwgvgwTVy4lhMCC9Sv1ikEKqUEu9NCNr7gd74uJXlRj5
VrXxk+FO30lsYIYN6K3Dt5Sm5rjjeN7JRAx7fGyPRvuXYuecIhJkClplyT7b7NHVXAwyxDDDgN7J
qjEWYux8muoZXYx8htD4BmMtUCyuRuu/EZL3D1xRhoPQphctiLDhEjruiNRPTgCo0aQyqinIYOol
3umW/kQ1ZXSffdrFaK06tA69+nDLwDvSef5stogGo41elDSUlVcwwmzIXDcLWkI+oARlrTrAwqw3
dsuMoMYWsuu7jIWFN3HsBNbZHBPvQUs5oWrhEUT1tEcH8G5Z2vi3uhl+6ZUK98l87/74RBi4wC7R
9s3JC9IcazYn5lwiRsKt/e+mnr9ySbfBdQtRitNKcVLVqVe8dyymcYQncr65P3b/yqX9ZG8aOYPo
oTiIVPeWozKgyQXiWUuMbj2Y+VdQ5/6DxfYkcN38KjUcFZYY9/S4dHDj6v6YGVSvsfFDVlfGrsl4
M0IX1g1Htp66lyzW86NZYB5lsMKXRUhDpMPwE6v8nApJqFcBZNOTW0WKgOzp892mOFedTQbK5EUu
Of0e3Ch6LAeZbIu+q46th1ImFB14sdDEuZKGON+/oqKKa6vko+hb8p3gQfrGeX8HJIasdYqeg22g
WqnGSV8Njhqb48li+PtT8PezCAi/e3I3cjhOvjcei5QS0zE4mCUF7kPeC+y28+MEjqf/nqEHqj3o
KTuK+QqDyz67usZiMjBiocjm138PV0Fzg/8sDv/P46ZAzG00Gi7uPz0OXk75JfTorDPf7Nm0mbZv
pB7nMSfq2P1hl8DyNrSoPstDw10aGl2J7Pj0w/0m0GJSGqGuo8DyniIU3G/vD2eiJBLQZGiKUxhf
/t0UU5ai3XFNKoKg1Bc9xBJ9gXEp27eTero/MXQK3jpogrrXGqepaznrzi+8n3fRsQDweH/ofpM6
jbWlSIoMTsWwy3d9sau50MKyDtIBB/AQsC/Q6m0FKX7nYAXBeWq/FGmtnTqX63HpGe67qzIgidYU
HUd0qnf5TUp3OFsBw0oKtsJQE6+sPsXG0MJvM+vVESNMtSwjY3zzbW9gDBS423q+O7mMC0jGepeQ
wpFXRVxoLEdsyMo6jz6G1P+eRVgObxUznrq7+SacD8pgJsz0VAMZNUEsS42kgBpqSWnKxF9TyWWv
UXVcjmG+TafIeCGBysKcRbXNDiFiXXXNUtZ3AZ7uD4GPZDm4BXmjnoLE2I0298cndJ5tENDRk5Ef
+zAquc4Y2Dx71ZtO2urkJ+3/vZGSpoQkdvBzpDA57t81Rv1/n0ILZr4qLJNhPJsltsr88P3XtFV5
tSURB4k7spO2h+SR+TcrdIhke5VaZawvTwXYYBLJWMXDMt6OXjE+qPkmRP/DSZ9teteZcLFL5yFQ
5EY8Vzy4DvN8OAN7pZePgT+ni6YeKr0cKgifAVo5ctvKyUbBu2n3fyLxljRd+JUWw7VX+bWjsOth
os3ywcwFePI34bbVcaxC/RiNBjZSX68fEELQix0cG+lA0IAyJ+9yv2ET0259jcSS3428wfPNv+9W
uJr1KVXEyP/3B/77qov7VRxyEvv3DWq/+kuQrzzqlR45DcSPk8wfHc1Tp26+h9rR3mQukO25d39W
qnPVltiikFz6NzvDtpT33ZMTDhWKDeEK16DjKeioFtdEna1SEowrnInNPg66zd1AdL9B+hLkQodh
qdWevmeuvVTehipceaXs+8VvqvTsJKyevLTvcFjQkTAFzol/dbEeDFNu3Zz1q9/ONn9UCK3v6Z3v
zXzn2li4m5Yi3RTvEJWNzar3mPxMgc/HW6UOQ/VSbVQ7gaVUOJvAqzPCDvrXSTdnDyO1Wd4qVpk8
mTmHLmZS79ynt0H7YWOpb3Fp5MsgU9+5tD5b9IaNNtFIWmHKgAtTuscAy4mT8hmQI/tRGDlBmfkH
JYhCNpiX/EESCKYd4RzRBJ9HuX+wM46yWi8fUhZmuDBZsDNQPeBdf5AalRKVO3CEtMM8DOuIYNtc
6DKzof5xboe1JR+HQqFm+OyfFzQLJAdSvR9WTG0LG/qtT5M0YTZ01Vr+MOXPdnZyzbKe2AZb9DXt
R9Uq5s1d+rqgeBlR7hQFb5Fy9V3MesKdtyToJ1806kY0WFjRKi5ikw+Nszat0HjsY8YVXZP9TUTU
P/uMjMC5t4T5CczpozRPNtmwY0kkyoz9cVeN342X7kM9aA9p/9RYVnV0TSJg0vBYPudQxFOx8fUC
s5Twt70A+FHVPtJakOoHIy2ePPbEa95wtWP/pgznlZ1Nwc64L9TSr6rfIRaM8ieDIUoj33S2uokf
zE5s3VnKfgCdUlPnllpgX4GRLcEa+UeapRA3Smoj1GDnRyPCYdBB4OECNE8fMLEcPK77amgOnnCg
/XacNSMVQwRvUcn64pGTQ7ONKq7umtE5L5Ut9l3UfFNCUy3yGnpYyOqXeZLGYs3M/kjLndjYE4N3
Fca2LH3KXNM8mCrBAcYZEmMdIbRxJNEgpmgTppwo6MHPF70XbGic4FkDZtSCE3rFbGKrbLrAq5yp
oZ/sxhwblrSg/LluvwOX07KMGt7xbmTMwi19UxuK/GE27tC96gWMNYzRzVitWA6y914N+KC8dFvT
VHKudJviCiIgKYrGiN9xQzMrZh1deFcqwWlH8Yx0rVPsufZYwC3xBzkXINFzvx7LfZJz7c22qKYt
ibNvHIqxSMnyZ5J0sS+jYhqFN28hKYLbhKo8TKzMdSgP63q+oqUealxZAmoEwL7Gkdgs+VuanaXy
E1u8fNn3urah9HYzJLDHBGsTVKLMohMrFlyRHLMs8aWGD4CRHCobmpepG0lSmZPNy4pjdpRIn965
cEv9Jsbsu80hH3cCf0iJXZVjbZsNOc3MOZkzdkK7GMTL2XXdaI04RjVqwEnDy9ibOR6jDY00mlY7
ULKyQG3LjnWNhX9QS+kNQcjCPyhzf6m1crwIJuKpN2mcEIJgx/ZrNykw3k0scDuigt9GHwtsa8pq
28U++/fReKpdJstsL0Lkx3TmWWHCzyguHmyLWiBdOzsU35+Cnq1Aokgf47y8acCCcPgaxaIzOPNg
9aE7iIkz3o2HoRJ/7Cb4qOREF+BLYWCOd0iALFw6IuzgOa5J/2VZ4J/TUr5VJe0wXpwU58iLvlRi
vtsiq7YmwYnzxMnVYI/06Kk5qyRwrJUtZACZ58ERtaTYp3p+ahxBzZcebbkyLgRr4A9QM5+kjV7Y
wiZne76pWGvD6vGXhoOWZplUukyIFm09OoSiCDTRl7Mxi1juKdUr1k52oBuGwX4ZEc9Q/EY68nd2
TkS30qPiatM8oEsYZ0Hk0USsrJU9en+dRv9JaSxktpcsnSB705ymuvmKbo84BiQ0vQ0+jiNp0oOE
gv8YRDsimPWBlSQ7e5+GOA/z9U40yGCi0ircrdONaewfg44gRCH9lIzUPYw62ZN6im7xCFancwV/
eQcCnsmoto+L78EDRGw0l8gV5IvpFArUR280WEw1vFxUGgZtmVKLih27rVLiD2+eOUps1dHsKMNM
VUWCpGOIXTawzE08FcaOjuhPZxrdQz3uSqMa2C3O43wkXdtx+nU6NwlVzXPmZ9jkcYQKbGFKP049
pplu9pdQSLps6HHh/SSroGtoDqBELjqdMjs9q1aNy8wvYu61aG0B10vVZ9ipA1sXaS1lQCy4jFtF
ZBnpee68SHKW7GHLoBJW5oFEf3CoLRbCurYdEFMvIcNvmyP+UpOhMsrT0ITmfnRm3HkUpytN2ebR
7f/EhVWfG10YS6yn2crmYrYivmQu/Ng7xxHObkk7+A72AVTvuFkDBrBXvl6+hW6L9XkcPzolUGRi
cq89RTwkpGp8+9S8eV2GEyFP/uJn6jc2S28uEFnNJH4s1jq7U0SqdJjrCWJKqeW2hoKC8TH+laYp
8f+2FYkTUsGxRp9e5otFMia/RZT6mzoaPtkZiP2seSsjB+Djdoyncu2hIhq17SSJp74P+mVEqdNK
GMkDpYOfNgE/zGP1c048/KRUucWn8ifRhy/6MrZahdEXmKO5asmz47De56OntnHf12y6UStgkNGv
Ue1FjiZq4D5fl7HhbMUEBkszS/r7S3x99cC/KcCzythR+9K02Nppieu81br3VDspWZYKAntKk/Xe
1t1p28+zbYmzaVNEfng1LLjmJHlZDI7GuBNyeq3b7GZgDe4jW64HlXGel//D2JklR45kWXYrJfHd
qAIUiqmkIj9sNtpI4+TkD4R0p2OeZ6yn19AbqI31AZjdGeHZEtkSIi7uwckIA1T1vXfvufWUlEng
RY6qgw40436auqs6J/mrDVeBTxgKBqb7oq4ezK7r9jsqbIANHaDIWAMVZvF+syNsgUZFa6QNqtp+
L2Lk/x5dbIqnx2VbefJgxRXMPm0N9846G4r9w05GuchrYIpF0SnLSLWf3QINQJArFn2WeNXRZLm1
KREMmf8aDV177nFD054bl7hKtAOnO3uDHm1lKqSwcBR7VDEDwVYZcC0OVy0Jy43VJXi3sUna/YuT
hsUqiTTGT6BDLMY/i1KM753nDQu3ehlDZHFmFEG5yLhurfE24FDaQAMtl7ITeP0jAdCn09ej39xG
xnQM2MxmOVTTQLbT9YXhFD9DTEYLzcw/84xlQK2RF5fvus7kHLl7tRFgKWnrcRuGsj4qWdgudDNH
JBf41l4vN5WmE+tl+memix9IEsd1zUlQjxr/6Ib2XvQKB73ExsqlcBCc/5CeFV8dT/3MBfjWksR5
K8+fAZ5/wtpQljIL+41dia0ImNJEuMxWjVBQlWbBzjVYlsm6Z5gRttgZjOegq/hlOIChLs42o/cZ
mHVz6nWFQ6jKKzQi3lMkrdsYra5IWuUQM1GBekT0w8jiHf+QnbvNco1jlJ++y1a8cwoJ1iEGdUZj
aXdoM2YzTfBqdGN7KakwyMr1NlKR1cFpgiM5BBriOE5UrdcRxZKdu4FQoKg02kdanEyKvWFjGQPE
bogYz2psoDuump8ibKJVIk9pWbQnRUFtT71A+JyCp28MTpjWxxUqqhCLAmxspCIrLU5s1CjG95Dt
gf4YDB+ba6cXtH203tyNIodGE6YwxOq954BiRAo6rFSPrD+lQP6pZPgO05Ir4lGS47JduRUmHqfQ
bqXjizUD+V1XeO568uWWeqicXIvtHQgac6yJZB18kI0wMpDnkGgZNICBamKTqigTWOIXll08sBfA
UQTrzMA8e9BcSaBGCAg8ypjr88hn1FJoVClFVSaqNpC5FKxNlWmYPStXY3bY7igYGR4k9GNJGUKG
wKG26gaSckznJRdtvcmUMYbwpe/9BmMFwh9ie/0PNyD0wayLKdugw6xWD/WtEw6Jo0O7dRJS4FCm
NqfCSdCMAw2zyJq6m/9grPlmitjYdiF36kSfYPlWH6IMabg/slhFYOIyxS4wp8J9Z0oe4Tqgvx/1
iViWBuw9zB74ZifaOaF9zja3cntr6Hj1GutG+Lr6MIPRqnbixUUGk1vppRuSKIyt2Wno7wa63tKP
fphEZWwtp9tnHhPfeFI1Z53U7jqruA2xDpR+wvkLsudWbdHpG4mqPNLNZUsgNqhRMzglKdafodUg
R6D0bpwuXJlhr1ysmB0yyvX42Su+9wR6P3jE1eHWAV4HXBEuk87ZHduAuUgT3VwFqmPfezGNkHb6
kRp17ra2kPWJrroIKMtx62/llMVspgxpesNPLiSZ4iTWUbSEjEj8KvWvAG7foPVdWi77XUdtPonO
ZsKlVavZSse8ciET6LMunZbNt3oovDjlWaiqh/mzDH/sN+iL3EOK6bd0FMrJKCKeuc85dynhZca+
DbZynimFpi7uNOYRyDaV8jRf9Dl8xBEVAj44XYSeZAqEJae/pj7N6ilNzW50desEcFzc3L1nje2Y
9XjrNNZRMFnKoYyiAHIBA58iZ6Zr5sW5rjzzRPMZxAMchDndcA5FolWzlAqMiMJws2Uh8mIJWg31
SYMgfDqBmrhTDX67JSsn5XHt+6cStHlXFfKg5MHF64zxrqLybHICMRQ9DE9Uq4TAYZUIJcEHS6Kb
4nXRK+quyy0S4TUXr0lQGV9ZUzoZS7JUGEeRjr3IAvdZy/LxOKJW2hLC+VIS7XAXkMSx8SLZbmn1
9l+Mys4hcQN7IZ04dt3j/DfXx/1Rmnly39fW2hNW+8inzzeRC+Ab1xynuPmPhoUizcJFMUG4RWXf
ohQIukP3YTG2FLNgrUNuYL9iKmnlK1dBIFsrpExxZrnXMBsxqDHVB8wg2M00P1nlCcVnQif+MNba
naWiOh1xne7H0gH6hG3KZjXFsnMrHF19luOw73FF1lOgRaDw0jwmBANWhMXM8YZUOGzUGhVIItA9
1wh3EWD7A8TfNHQuSthAdIwmwJY1aJteYq0vHC/ByMquEvRE2HgqUmov/P7F8xT6czmFE81/BJGj
IYUd6r2KhgikNzYSKcOV59kK2zvHbrsNXnFkXxRdQbbGM3ia/tU3oYcgmtnuEA4ARpEzFn1pPFSD
/eiQjn2uOCfi4jQOOeYhhsz5qmlolWCO7SkQB9RPCuYOmUCJUUGxX1Hxr7gTkG9MMTzhyJcbehh8
5AERs7mx0VyUMokSWl/vuB/4DoUQGQwq+4QTRunZy131o/dilhCEesux88FJSOdnnuEL5kjuHhTA
8cGgMSGNK0SehQYGc/C9djMC/6cjkyUrQGr2zsYs8syJhzZpT/rAIs31FH1rOGwVNR23Qd49NpV6
RxwQr1tHudl3pAaGzG5PFAPlLlCLfV01LzkT109QakvXWcyQc9f3jCXvsH1CRDWshdpzDgYCfz/H
seZtTe91Sk+b/1D1oV8kFo3r3oFtFKvBmTMrh+vBu7GTQG91R50N04n3X69f8eJnVd4KRiOcLRFo
OV6wM+C/rvwakywaAd7FquZc5ofxric6kyBH7YreOt7AVijXaTewjJQKirqy3pnp6N53wJoSPMjG
6GjvrBsMBUZ92I628dnUuvJEUx8I0HS9oDLHNI25h4V4cILMuo9aY+fH3l7ocBkwkxXIu/GzO75c
60GM0IiZ/Zm5/nXawfe1BxoLwPpFVwTmc1cxOL7mn4UjcZdzG1/ny21lbbWbH3e8wgwdp1aOwU6e
Mx9au4KxM9IIi35/gpcO9Whu20+j8+AOjb/SOrsiXQwo0ldaHR0vZ1VXirX92ttcBCzZElf2lera
J88P2XklpLWOSDvaRAZOmpzBFrW1WewUPrxDdgy4BJbVsslRNUejsXVifJELTQl/YHkmCNWhHUEp
PiKnLe2YXkJTjdsEVfFjAuR4P3SyPILIBdelqqsWcxOa/OSqTlzaOZF93gG+aPLzIo0NS7/r7HxD
VoI4zwB8p8TH1lvCWJLZThxA4e70slZWSlC1qxFb9MWptE9+OrRVroNKkwfggtt75mocMu0RsAPd
5FJv76Msu/M67cWkYXqvNIhCMq177zufeBo6C7X18gVJltPZagxS59TVBHliyHXwACNPEHR2NsCN
rWtZI2IPlQRNpcJg0jEVUsAxxHem3LHJfESIq1/GgT421g23nIRUYFin1bsUCDiLOnnKmJTUEyt9
xM3KSJ2jM+5n4qV1I+MkVwTZMQrH4butKItmECHy5A8PDNolbdD4Nb1nHd2qR13dTJwwtzpGFpx+
qXsoMuFBwbmFdoXGsbD5QeGTyOCF8GWDuglwj+wyn2EzGb0rvan6+3ntxBfElCEMQQvqCkaekXEs
wIVrOm3JIgjrVRoY6zl2rw8AQvmpsfm610SD6zqR8o3MIwvToQ7tJqnxodTMQEdjwCCmON2uT8Vb
E3ThGuZFf82S5g5PHYcMDyeXOuryztfRf+QEfS50hc5SGAQ/uND6iyo1yrPCOGgQdXJ6PntFGM1O
VVPM9JEEax8zucKcmApX3Keph2dAlNl9u0vVuOTsn4xrsiRQGjRyoY81PQbdSDEiqsrObamUs05B
2kLZecwNoFZVxXPRS7VddTp4EKstl4gY+rNpF4eq3ca9qC9drYTLIghs0NWclBL8MvPVmpdCGqLq
RyxFuHKmlcHVEiwIptHcRf1EOg6TdT5xKeirtOhbR/Hd04G1dquZXczbzl0nHB81b++fa1tAHmvx
z86XLcJVtrb0nRz6/GKrVN+Np6/TsNJ21rxSlVq9KZhYbwqBN8eemLJtbsFBNjzyA2xnpxJAwQH9
Y6jJP0lC7XX+qZownK3UYprwdOSeEf02J1EIYup4anNNK/dJE42bcrC/e7V81Bu7uZktj0Hg+sx4
ETtzGu+rC97UCZpRnkU77EWemlvZG9HHUCFyDNIIf2qXa2uvifPrkCI4CtTGODet+6rA1Pzo4RKj
ZVC7rcbNsOjKPtkAvAcuMz08PSUTxgC8pGHhLf2si29RnkXLAZVWalTlfdUyAdQS82ZrA1DNqTNM
lNUqt1Pv2KDvPUMj/1BUp9nnAMpocrfqR5NDNiFNhJhEci4jsuvooHH01ls27Y7D4kpYkzWHaMzr
fGkYUaLAIh+lnCbxhNU0uwgj68GLOAqFnlR2iQgz7AwcuBxKgYNiZCe/gJ7aV9UlBX8NBIwXSwzQ
ZGs4YWZYNXAdl0aoF/tEA3lahnDs4yndZMTdi+8CWmZs8S2iBIWLJM9x7wlIGW0a446dwkkLzXoH
FGk91AaLgkj9aV4Jgt2sNBYWaDF3ReabGCQKiQovdxhnw+4dnFQCWUE6NmeMdpU5Lmy7CI51gltP
aMmzMVT9+7wCMLzKDz2O33VT8GQMMm9XaosAuhYs/1XYE3OCEQePnxmfcyIGOVKzdsVdiXxcJyIE
kBJrskCxp8evfYu2wkSkgEE9xn2cpskxqIMRxsaAktXrrvlk4ktxp600O+dbOArUpq4g8D7Cj+Rn
ZX8Kf9Yspmb0apVDc3aC1FqmkZHswO1jkGZbXThYh2/SKE4OggC9z7SzRP+1TPH1bHiJ2o6+9WIo
urVvUdbOV7z0ZYa1H+977nXRES2GuRlTlVPp2JknepsY9lQ0hzb9mXVelvk+K4cfdG28Zaa1JfmD
P6ADo2VsSRswQPyUtuKsXQvdFdP5AqNUipXfq9gtXGWhou78Rliauu37oMXTSQ6oCqMLoQE3VHcb
C9e5qZjONlkr+uvX1Upb0vjmYkAvGqwyQAIQCn2VsIBjSYWvkdFqO1r/PWcCaCe5THcwFLxDZEuO
QlpJaclCu6o4uq/n/Rj/FN8EZ6W6a5Cz8uhRWxrIsut3QhbF3p+O46pRY3KtFISjuYnFsif1b+DW
rGPjISgMdFeDwWvX0FFPax7A71I9B7XbnsoCTbkDC2COJBglpfWY54CtgIoswPwweaFYkCK70CFz
VqWDqVThM9a61vngpSdKl+oevdzyL1nd7WSt3IN5DZl+tfBJAsQvuIZoqwK4zZVEPoSkwWA6KrVN
7SfNci44Wz+82H5THb2qQKaHIGs/F6lZpSNe9YKHbrjM93pq49rtuhzuT9hf6JJah7lEBUqNFMwk
tHUKQuNJ01Y0iUsSLADzd5bChjg5xRQ0sqAmsU8qNeYEBy/NJev8Vd1bjzqP0U22gXHCDHArVa3Z
t7p2pFebLxsEd3cjBDj0i0p1aAzvufDSdW4MWLzTRh5tYbxmVs8dMR2h9Jb1vRu1A7SG8lCRzFrh
OPMk3UgQI1Q+qg/vtO3v0sq+GsBUyLQc1CV2Pt6tVjmCXgxOsP1oJCD+Ry9nYHYReEiDUpNnxPAt
KtFI2RPeIofGOPpxUay+OgQMwSwwaOew1p6DIQGK2MbVOWW+eypds77rX+mnZGxpjnLxR4mZQh+f
RYt2HQUHiF2zQWxWeDU20qtXYti3cSV4sVi1NowFFF7uoUOhipo8nt7ZUKFY5jcm1+FaZ529xjYj
EWJ16wFsh1HGyjUWkrfFNp1l0BvVy7y0j3X93CfJnvBq7dIj9FsmGq7SfMz2tWHot5zgv7VJBinY
2Vi/Uz3lu52pL2Og+h+Gzcg3bQD1oK55RBtQ1MhvTFjYF7Uoniis+qNM2mLrEu4A1Y820RACcdHU
ttuLSi6GChf2kEDs/DrgKlnwqvCMvqSFPS6CqDJP9EBBhw75a6HG3XksiTaNKh/5vP5kETR+qofE
v2JUtNYipjfWjJZ3LQ7Jcd4+OhtSztfiH5mju9Wn0ZxdV/Fp/lvV4DJtcWTuXL+VV6XMXhpVBN8q
NKRW310iiXyTSCv4hQDzedEKP5eYv6w36PzBr++o9jd8xsbgwDhpbYMD/sIdvaFs18DZOfS+4h+o
fgh4QOXSavt+LIMbtUD4HI1UrYX6bCXmLgD7ptsmebWC7qqXIUEeIq0/dsaAvKH3evRr9WNla5Ba
uuIBQwpzBLym0Cy87pkWDBbnstuHLsCZ+T4RHjb2ul+ZRZQSphADAm/JF4wi7/tcSsmg/AjS1/kn
oV3SHlLJktg1D344Coclrg9P6Ky3NJe0FRlqTAwUBg6pBxlMTpHTtM36rwYCk10gHNxsi4Ro4KPW
Fj8LjVGcJ+rwPAT5XPZQeNgaBD6rh/XI+vfQIl1ax5HSbrR+bG9fC7NvLoWOs3i+uRT4pDGK/a7A
wY++V/f2Ws3pAVFT8oh1WnLA7ahGB2cUS44k3iltnpitLbzOpbaNtTe/Bn1u9PkPc3oMI0RMW5IJ
SDyEkvcAA4M0VmLaOWEB4WrZsv1i3xu48pLCeIk9V3kebA4WPu8m2oPIuVgcReHHCe/7GD4LYnh+
jDVLiFpH6c0eIsrS0Y928+KoEnb2Mujps5n18X3um8o9wLH7Kuuqb2HBmB0LmLfRsFp8C+weIZmi
BuCkOupGRGTTHo4u+RQCwhrmAm36I9Po1aHZ2M9loCrIL4pTvTsp/gDKySmebbwg8zYzhvCupWxK
hRg8Ygi+4j5sqb4UAOOS0K3XThygHxvibGNUDIUoINdz6EVcl8Zd1lcPwpv9D6qGxwvDXZsXh3/8
kSckFqgMug4oQS+oUgR9Cj86DnqmbSMzZXEeAM4CEV3ZLoPLeWMsB0WcOY2Xu4SYxWXCLO+T+C6A
ZUMJbrwaAfz7sBNtxupHNZMBg2W/3IYObxk+mO5OqFN9VaGqzZyAiT49LsonmS2tMUQVQWfaOsAG
c7Z6Xd+1fqBAopQp1nwXCouaMrbKMScEah5tU0kPIss4/LtTWzXsjIz2VHONyVHbtg7fzURFtxBm
Xl9pb2UXtWx4eb0XvKUjZDKlRYdIk5n1Rq9vYVmeSMUdL8C6AfPG+MYDVFJ3TDPlI/uOu3J0JMeN
Y9BX4cgwlz7mWO88OYJjUYdqZ0IzoSGCVSTzzH5XdVg+8ritD81o+6vJzomptoc8nZKXgC7uoySC
cNmatEm516KnJr5z5vgirJxAe0ILilAuMdtAnvVaZdznWZd/7fBKihS2NiucokL7nG+myoQAF7Y8
f4balvdpG36PKVFXOk04FgT9JXIJ+ZouLTvrKtRV/9sAbMrXh2+sZzvfKMOlF6nGAxj1xxgMwR3t
u/IBDal7N998iQnWqsjj50gYAro6Wj1NcYxtGSKzQincCPWHGcU7mBAYGvvT1Cr8mkjM4dJh5vn7
qpTaym05CQfRWJ/1sLq39Szaa15rscfb3kna4G8A3RKtPTnybbz4mCwAb+jVIgmr5CRdJD2Qb05B
l3n7+W0oFQTfRq8dmaAxl7Z1TgdlB22Grh2Bn+5W7RJ3OUe05QEHNFoIj/ChrC0OCH9p1gZuLypH
i7zgnYovxCeo9FaNzKmCTL33zNT8oZrludFBpdQ04FacO5dUauIa2ei7soxDbkid6/WR8pgzpF+k
PeIK2KmnKLevhd7SYgxogc29VBiHfnqVVe+vh7T9AcRqwmjWxDD5OKKQUXXIrYlmS+L2vsuo2oH/
RcjMVPHkxm644ZckjWT6Hra67HQybt1Wf6IG+REldJGRwI/gNijMVeJft4PTeMe5nvvqLBRvGYlu
t1KSFTTZ2JVEHOamq84BeGp+Wp0xeX3SnzQ2G1TounMaOvID5ptsPhXNq6MiPfBmAu3W/P8iq6Dj
Epv3Y2G9zNnZkpjBvR1hlwQBvKEYeGYYbXMRdetMGw48RgklfP6nCIgAx12kTkzE1wge4UtDUYqb
crhDunfAgJteTaJjrhqb/fzzRhskbxDKYuWmanc1VSNAmkSgAWBzdZE1pPCY4RDcgjS/msLHVJg4
vFvVpMpVq5VqBvXaG9psi/qiWxAa8Q2pPG6mgX1+fqKNwjgVOtlhykgQdWP+cN3kHvN1w6ZP0mVu
HnKr1V+yMb1hAYZ121ktMxJwYGFUo2MP02JvDOFHVGfJXoMnc65dNE7sHnt8p6BtVbofxAuuPKP+
qdKRu9m4DRdVpGsk1NCJmt/C+WcZLZEFLtXF0bfU9jj/TZq46r46niZ6buwy1YVsavRZgvZvkWqP
sFXcE9mn0DFdRg7zZxhI8KIYbobtUfkH5L8husIpGtTjVmnRowMtD84eD+6WBAAUU9OCZsbR+4gO
a46TGolfKKqI7D4kwt8sdEtTpgc1pEir3fySEwZAu868U2Uwbr4eT2/i4JfwV/OkjZbz8o6iKT/q
g1ccvqKxkWDKY5B9lpZvv6p4iDc5QnlBpAxooWjThSK8a5P+Ian6Z8mRci5j0ngYz62CsrzceE1B
Dar2+tFvs5Eyhr8ngnlp9BKDZT4hCvrodDSnX8eU3MnhbTpBd01VnhezTr9FAim7GVA3Eq0cb+fj
K6ZehyOB1W7q+EFXCKcoJozX/MSllMP44mnTD+V9y0DgMMjhe4Bp+4qNybom8RjsK6nBPY7691yN
T6BWmCtoxGlwq2p0OPnDwEl+zpqeutdZiNYUT6OtXr92e2mLow5LpqXYPVepLO9N7pSlsInSmJvm
MkY73rFRBol9aDjk0LmB7eFpqXn56xxS7Z9zSInrsA1H6PynGfKXHNKu7Q0kYJwkv7YopBFMzHzX
ZpJTUg04MOUkKZkMB8t8w0gk348TbV8PsQa4AdN+7ip1+9cvyhC/pIuqpi6JwbZ1Uxp4CYzpRX9/
56H2qt9/0/5HFNh5H8W2XNE9sI9uNhY3rtADUVgBM5ilKSVC84HtM6eMf8qsQZAdFCv6JMZ79yuH
8eP0hXYDe7cEUIKuiwRXy84Yq44D/cAEJYZmWwJpTvuMV8M+mlK1jwLIIXevzSMoUO4FQS0gyQMW
nZsVZeh+Y1zubObZlOeFV9cNb65XVLskMOwjh3KSCDmxoXpRnmC4UuFRSVDbkyLlfrf0GpqyJaqD
G2ufNnvkbhxga4qmzddmYCdHXOZy/9eXUrP/6VIy3zQ0WjOq7sBV/CUb2wSxaCf9pObqqETaafRE
8OTPvz8tZrrH/DW8eRA9ZBsO9MmDJeV4/mrW6oZ2pbofRzbZaWEB3hHb6rFv647svGnY9NcvVUz5
0X+MzcZEIggIcSS3oS10a7or/vCup70lCG7wnRWfhloiLib9aDrppVtiUUdOqAwebjk2kj1PDzRy
Q9/XTsT8ggFhjZErATJYNiszSe1t5USYXLwgoLzWdvi7B7i14elfveT/RyCxEBqv1nDoh1rG9PE/
vGaFprKfRKZKiMeippi8GSFRZFENFowBvlyGajS+hbH+LRrb8Yby76vLblYM+JiEB+ee8Yo1DesV
Y4qcKMaIY7QzXCjIUh9d6LRlaIwHTAevoJGq+lPYTMq5tLwzc5PUtmYkELVP85e8TyanmmQrGMb4
uQsa9Bz6Yp5DI/X7wLk97FtGlkseI8JLqAgXOdYXVONdsfcgXz32Od/PpT3pUS2dKRcZ0s+TqUpD
5Dn3E03Xxt7kxLD7w27M0IcksKnYoopNmjvlsfKrN1KzLEw4arIZXAI7ZT8Gj3P/I0p1zt8O6LU8
Ee7enhIEbcRmjtn9ELXSv9JSY0wvpL1FlEa7QiYkGKRFtiVVkwKJ+VLtDN2xts3rCJ49zV0qMrDG
oohOOlSss8J0ZdM3pCYg7cfUa9Ez6urNkCP+K2ucUIy4SWhs823u5x30JF+dcAanOkJwlxcNloZJ
UKBYrrVp+P9zHyaNiT5NIIlBuFWPbqSQ8CPPRYvg1vaIDalIlpcifxGl9jW91wtzCtmjsi6nSMuv
vxZ2i6l5qio8EC8LP8RAmmgW+hCShUyrfWUsCE63jJydA3Zqn5bjx9dJwDBkAQs3rqD3oFnscvxw
BuljRyEdZ2cEkKQDSuhHYKTGKqYuUKO3dKBF4ESeYI1khiR6iIWjSVRUUw3BVi+6DRreFAuPTqZP
i958nmVCgKkWjREEH005PmuWepmPh2bnY1t3xurSILsDncwghVS3lS6D/KUPXDxW7MLcDi+aBgeo
AjaEMqzXaEI2yWNjjOolaManrPJp+QRCO/g1/mWbgSqxEDX5PWX/bOPzZ2LTlneGjqtvaCTSZoiq
aN0m5mbyaXZZf6vDOjoEQD0Iwb7JjtBUqMHrEvX7fHKO8UGSCuTqyy6CR2Ki6l9qvXjqasJuAr3p
jqkUXwnhlctgzoOPQ2HoHOe/1W39s5MWy92/WCamTfSPK5tqCuR6rGq66ViaIX5ZhDs/HjS97QQg
uRpuKYPKS9hDLjNV1v9mGsuHGXrnL6FBKI+Rw3Qe4RjOZReXRyXqdO9V0bD1FVLNoimcV4+IUwuK
/FBMchGrYW7rj/8ipFyzfnndkOxUmBSCndAQwjKmj/9hdQP7aurD4JVr0Xnc6oBmUh874ZRvOinS
HGZXFh6eH7IkvYw8ZNo3bUbcjUqDHV/tXSWNV0ow9k+9VtYQzJ7/+sL+0+42vUA2NZQ40tENKZw/
v0AFNolblz5Hu8EZlmrRuXsf6hMtUgXtdcMgtdeNR6zhxR25ItElYJbuAU9WHosaeBwX9w2U5NtQ
NZsE9eUJ/4z99eb/x/f+P71PCIDx4GVp9bf/4t/fsxzyGfThX/75t1PwnUC/7Gf9X9OX/d9P+/MX
/W37mZ3fk8/qLz/pEYhPlvz6KX/6tvz0v7+61Xv9/qd/rNMaAPh981kOt8+qiev5JfB7TJ/5//vB
f/ucv8vjkH/+/tv3rKGdynfzgiz97e8f2v/4/Tebh+A//vjt//6x6Vf8/bfNf//P8r//12f561d8
vlf1778p5r/Tpzd1VdXQ1ZmOKjkBdp/zh6x/Z1roOFT7AK+FpUlOPGlW1v7vv5ni33VHs/ig4Gmz
bI0TRJU184e06UPogwyYp1gFHfnb/3ltf3oL//GW/lvaJFdYYjVHTvPPp2ZDGmiOBIdT5GyObjn2
L/ed2crINCWZQ1Ux0oak+1dBcVli7H9RMiYQdAAdhDHFWrfqexFwJmzTAVgq5UuW42gFr4cPkIeq
Nwb6a4mMVvYEp4EvopbxETjKNUcSipKsfw/7An2Fl689CaSkGMoFndp+Qw+RMElb3Yymd8Zuuyia
T4aa90MV/cSozeCP6qx0kpOi82VM7q5kwNgL3WQPLZ1HBzP6AuzSsAj6dk8D/w0/+V2iyhdISntB
oF6g6Ry2CU+caWx2OG56y3+tVRIDXS9906LsTYM3upq+WzB816vyX52upvfrD+vmfJlNhLSWbWDJ
4i395XSVloEeM/zWl3DfCD9w4qlswnqVq0RSmWCgHZcoL4tIVN0HMWKNgF2L9Kd0aSrBIn+crkXo
cHEDjt0LJ0vv1EK8pA5XFv/AsCQiBt3Ro1Uoa700TvXgQ4p2IFMlOcmVSUJhztfBrYPN6ETLMSH8
ddRhV5b2pSwa5us+b7+BcIjUbE6f06vMlfh7PL5ADHhE9PAzbN3HJrCeNGx4nUSX6DeAlOpvovae
3MKmA4/qeR2AkEd3/RQZV8rOlnH0iLGlzxckNXEgZGxKVBteasPrVhpdxEXiY5LSW0rx1FXOZY7f
svHESTPeygySRegirbbtd0I0YY/5VKBALxD0AdrsmwTmaz1sSQMygCH6AC8iZi8LxbEfy4Y3dkRy
Mf1Fpmq66CDuMoiO9npvdrvKTl7oxVL2h/wupdljxDGaLXUpDm4ZvwlsmWzW451bZLeaVh8Z2fVr
Z9hvTeYBRMouTZdeDa4NQIBPPbUfU2DFos8eq477kTuiQn+tYNglXhmEL9fHRpQqdWakfHKloCQc
fQVNH5tdm1mPPWxhBg7X+alC3vlGeANIoR4bM10lM/ypFgTP5o5cwhZYNiS8MvzIlrYdMMaR3k+z
5b112GoXqYPsXamBBk3jZu6y6b7GL3llG0YLUPNAm7Bk4+7DGKyKSGG0QUx9diMprRA3uBCq93NI
GS41+lM5/TZNxErAthTY5Qt2MwxMnrU1cwmXyb0lVfQWEGwCBchdqqo1LhSN35sp2zf8RCen4tIy
0v1ZaNGxIX0I68mtpberuA+Vid00TNSf0y+gBEjiJVKgRe2Rt4Bis5NhvkYCwvil8n4WbIULvW4e
mEETHhEDAZcy21RkG8aBoLw1+muEbQrhEO0mhell03anwsse5nu/FVwaHbEJfvrNoOcH29fe598O
VczbH3aAv6+yf1xV7T8XgNPjbhicKaXpSNMQuMD+vJtLRcGs3WQCg0m4tzralKmXvjt2gkRX0Z/6
TBwtso4if9gMzPlFp4pF2MNoCVL7ymDWA2Ufvlu6Mw3OFUgVhGZk7ojZfWyYZ2c346YKnoM8isDq
QTK01GNpYKEKW4apaFl1gNaWpn3Wkh+plvZ1+qwIAzDDHIFCC+pUgGHDcb8njr9G48jzkY/D0mmT
S0+szmhuieVYtV5/BL5wbPLk3VdoPyrI3kMbTkaUvKPwoH7uPy1Fexpj8Sj8KZwRmNvAmRjeERmo
kGbhlLQ7dzJBWmpK1CIW1BGqrs/vR5fhqiCwWZANvJ9+jOhcAvmqH3L6fUsLRohm9j/QwUymp+m3
N/F//PVbpanTkfUfR9qv90q3qAc0R2jsdb8cablsIhgDm+Z4Lp4cfq/pMuEAP+YuQGbLfuLQu2sy
7S1G6oDgKdkU1UinPBtOat4/Tp8NVV/hfBalC4fwC0ed8qrFW9BhVYkt+mVEOtPY+FSs6N207LWm
yHcv5ZK3U8u9JxaQukHFhGHdV4At9Uw+ITpL6ZnyyBXpR6/A5MXQkuTZu2ag9AJQ/wBh/d1iCr7U
rOS91q29Wlqvsck95BRcPdzYCmo6GNA9cW7wAiqs6ySBcgE5aLjIr/ddyiVFh0pAthBPU0WTWe0V
tfJV2Pym80fGILs30uo66uJI3KCPnXuaHMLa7UyCUOCZpDhfkGbTdCQPiQCrTLsyj55YO+vCqIi1
DlPWtf/N3Hksx41ta/qJcALeTNMnM0kmyUxR4gQhR3jv8fT3W+DpOCXVaVXc6ElPFCUVDRLY2Hut
f/2GL+sG+6JP0xFt1MFNHGjVjC/QJRdrNSYyyyfaxKY12IXVDVfYfgU4KQ5D5Yp6g1RdS//mDCx5
uCIztLoElrjnJ4cZTbxlolJOyuRLnSYPf14ezq+o08fqME0WhwboZKrL6vlL46B2ShQolaqtDYcD
Oo9Q07pIN93LPHOPbPKkXIP1DSC8xtcCm0JyU5eXrmBNBxy5pV+vbF27pWwARaKel/+pRbyFbczD
sotbS/ibpTpnZJ5f5Su7XGNVTNlXJeVXCNa00k3EiDR+SZd+LVvzBjXrFg3exaidS2GhJsQH9RJr
Lvcy4WZ1Cs9aLqCYtFuvq2cjZIFCnuPQzJ2C/FZlNw8VckF+U9vfkopmrsVbZaXk7h2hknzftC6h
sKNiGw+50TN/jo6OnvNjPTQpyAKOwwBsofdiGs4P0fiDIHrJnu22UU0yp2wCilFuJrs7hGxrNhve
xOZH8tLtzw/J+28PyUGbakp97Wi6+et2O+VKwyep9XVs9+5W8QlhNLSHVssvvZN/bZzia6mzzlpC
EVo0z2vNZD0CdWQNvtk8P15rI/0qO7N8vTaX2LWRL4WnIwlt6OeJeXC/McbZzFjMryyVjTbnGwCe
zrilQVd5RZ717Pkd/5PX0ibxDw96noHiJ1+KigQCnpVs+IyeeSEtWItktSQaATjNwYe9K3e3iPiu
wh5uiWfdOtk9W828tL4YVmHhOe2nqr2PbBAQFeO6Rs6UDoO6ftjobBjhwIbBnPoG1/6cI5DOh/jm
sptpFm85JmubPEEzVqbs2VMzEBKh4MCU4sdmDeuqYKfxFZ5uHvVvWHshBAr6ewzlkNxOLrahavJl
oEemhTjJ84ObfpEN2ykAzsyuXOGdcqs568aC7Rw/hGLT6v05da1bHSDtfwINUf5h5zYXGPX3ndv1
eEdBWk0XF6lfHzs3MBhIXcXD3iwuc1u8qVX21szlxcyKC43LrQ7hkPZKQTWXncte2drlzTJnprb5
2e/gvYYlxjTo7GNc2KgaxppEwqpqb350xEfjvdSzcuvAYdC69oWaBU/ILJgQUU/bILwr1PZrXOVn
xU4vnPNUYN4ztLSZWqawQZ9SyqgKEA53jPg9r4N3RINU0ZLYS/5zYkKecImU0ELs2iNv5ZAhl7iu
s2nDwWPLVGLSxYh0MWCse10Bfx7bIB/GuOr6ePotdZlefkpGwFF8lhUnfWoDE7Zx82i0dEPmsVBi
FYqhC1GC5wvsBpCYD8lBDbCpNqH0VVP3plvFOcKng9tMXe1xF8oBt7eewATbAvIrLBRtAAWYNVPe
txQVa7fDwZxydTTrPV40N6WF8KO8IsM5hNC3zRrHeubFDjIAFfIELB4SZfhgGF25Kz0fz7nf2XcT
xj6rivDNAQXsGs98OArKLewIshW9CxhMXEU459uY/XJVfk83YeQYD5Tjd4VY2l4NUGSrKOxHPooL
zLpuahBdSN1rcjzVlUnRzFFWUvaF/DQ4rTSdogEK8fSY/aujUZkWKMoNDKG2S19RZkDTvXNOJk4a
mCQYmabFiwLUq85MySKddFAaWlZSJVXmqLPmWHtumb/ZIzWyi/oM9HxEhpu8w5OE3JFo/Tpurn3g
3MVdcI9M4ZAo5TmDEkpq2KlwSWTwkzds+97bUbqQVLurk/BVk2seg+ZzZlvHLs737RR9V1qYtGTG
rbyIQgqREdKD+C1iGEKBpPxcOu1ZxPDTRMtnO/vp3ZtQuikJA53MpraftlEzfUn8+TiY4SMaxHc7
gmHLAA//sfiZPgyjTGnlJTUEqybI0limHAzy1+j4uCRsT65j882OEbHgMDFs4ppPopuDs6IU52mT
jTDYb2mWvdW2c0UFfJDq3uf5kpVDt6EQePyDEcfF5q4pZnpOw2BXcUvjDv8Kr3snFO4d828Vx8fP
cZu9MsO7LusBj9qdJTGsHXRlJ5gvnZu9DVLXRw5NjTwaY8g+VWjeCElPsK8gFaRtyb1Osc7dRpD5
zeAN//73CP7Lusus56GLX9uazzzIw4Y6sQLg/CwtzbLepPUe4+JlFI8S+TLp3WA6kmRoEeBcnMMk
eksb98rZe0Ueex2tXafnz5EZH1DDbvHIoBf0eax1FT4DRq3HiOl/7nA3Z2mi2/KTo2JmOKB+Wqn2
t77R3g2/OQQx31hl9K+yuzgtXy/9d2hicD7NGBfIh/bg30ckszcI+vN2B6L6iSnLtfBRt9DyL1vE
7KAVaNL8bZQPOJJfMjnI4WsOtdHoXiIHzVngEUATeNCuJ4ZMGk320kwmUfLSgknxXL1rH6VvyPtp
rjHmJITXwlHoe9k0n7S+uCiFCgbkvBbBKcqbz/Lr0IJeBsfYji45JrTN1wBKJgpAIlsVXhQMBd8H
fnTQWdqqwHln6znjIcaKpURrRd/A53MDeCqjqlxia3i0S/lLyz9j5Et5G7y7k3KtCSUjIKVkDuq7
K+T0HODKi2BAFW1/hWUN9Pnb8vE9Vjl0SyokIzvFCQFMnZhlssyYFVnrSp5uPYfvggglKkgLVGFi
ZmDfTM+JIMKpBmaCrVYj9DZzyt/KqLh0dXWxpjucZy9IarcpihnHyy9ND+yEUY2sWFmWSg0XJkrf
lZKXEXTv4KSYujQlv4mfwSpOsCvRnPQmIA7JlITK5CohMVaygcHkEBFoXEJcEscS/kzCWH6j98q7
ZU+PqVyqbnD4B33zA98RuTrYxz2WbM4BkgcPh9nvj1F8JDsfmzLkYQ/2zGMvFLpvsl9xNyR+s6Xi
m1Vuklur3wvHuB8aVd9GmBArwaHH7MQDGz+1mNHYpaAGPFJfNmlZHIW9BeiDSciDkb0j0pK3ocOc
sy/Ng6dze7vIu8qanDgjZMU0EkdizcgJiGD3kjf9mzWU8QJkLA9ZxyGZoXPwD3OAZT7xe8ngWVSJ
2FzbOv35ryUD8RS1P6utLmpwznA12UC37KGsIr8f14YH60+O7glIQB2Stywj6gV61R5rA3ezvJRd
ATfb7z7VAZmentVGW6ZvphyeGIIyK2WZIoPkkK/2EzzXf/oAqlzhb5/AJnPCUx2XwbLx+yRjtnST
qEDaVVWfz5BqYLARHKfo6s0kNqdM6cWUFGOmpL5W49Os0WNYM71gMLgMbBo0eKEADVKNFra6hfe6
kUrUh33kq1/jTsW0DerWqhuRdBjzeJWCMrVj6Opxgn0QjUsQKPaKF26z1I2zBjmSRXoxRnfvdw+z
Ot3HHi2oNgwovW0KwqWRyakXBZ+prPbJqoAlSoJVqI24k/TcGlXq0glLPx3pfCxCjfCBiKqNafDW
j7pxS+C4+2huvSGrd3NJxR5RiVsxxY1LDFHRm8JdrV5UN3zBmSPc6k1xtEYHjq5WrBMagMp9YER9
BIICBaQ+n2NI/6n6HpRCTl61CmaXhtG9p0jLOqKx7WGiDKg/Tz0Ng2XjGOJgjAqMxOUPLWHZgN/Q
LaBCleBKinkTeGDy+xfF+CSoy4LZaBZuYlr3gzeTT2Xza5eWw3Xx+7Iccr+k+iZmU5Ap96HwG6o8
fBUxiLvzctKUGvTK26KKb9iC6e1zmownuUlO226tzL4IYcmqQzaBDKoeHUtrwcN2jj7zk/UY41cL
HwJoH1dT9iYQ30AmctqtBdOZtAyyt7P0Jspo3CK8JaPuPpjyW1D4Xyr3saHGQd8qrYFWwqdRgJSJ
NcZXZ7gnafFawPzZDrYCsfJa8SAtvfiK6cW+cYhW5okrMKoL0hSbqtjJ34fRfXBzYNwBTIdgPj4z
C6RPHkrrtcigRFusPSpDshdz6+IZ9Uuo2puq54Y3cXpOCEpccAtFuhU/YtWkKs+mKtVbEKDUpI+n
2pXG2oA3K/jK0pqO/RWpjguNkXuNgGMVFOlPsFGITnlxMWnaSBBkgUgbG5HgNvXmfsyK08CyY3R4
gbIFdCfvRWxaR3IS1n9uYY1fB5QLzgDxxyEEwcSZQvt9DqMaQwB8HutrAWuXIjPFz8M1tQ/sGDzo
Rw0XQaemXeYyvTncu739EOjqI+ygjxp5GDJJsD6VDTU/gRnnZS8tXiNGSwiZnDuIsYdYaluzJ+9j
TN4hT5+NgRi5TF3VcmrIBp2147nw4dJibnsYPfNNDtB/+LyuTDx+38d0T8Ub1cO2wFMFQv0LsFIY
pNkHoc1vlvIviX/0obMzpVq2OEwdOe4X8L8O/WvPZTeTeUAg/xZ30btU13K0SlMFk51EnO2gv6BX
oGaksEeye5EbhannHSrCY02YMV3BpQoCkoPstcxDsHLYIV7W0f4F2l4E//l0J5XoMgSSQtPaWlV3
7wXUmwiyrvDE6CVrUrdmfo2HtZFVqt8DKz1LN2lYcsdDwuK96jm1s0uIx2MSmBukGHvYUOV2cv0r
viMGk1zLs0BaC+B5najtuLUe7SnGlyChiJWmsYAZtIq/IWCkCyUsepmqpTYRMLH+tvxPxWWSUeZ0
cpytCOvPcjfkY3FohOuxTnGRAZqprJ4jfOTQZ495CIMCzxdKHDMi4qrGhBMlpovDDfuYZTyPkMfw
pyshWy5xtLKC4rsIPYMc50tBHnT8uiZlByZCtMNyw0XeukEk5DJ0sDcZ3pJLr5bRtaPTbLYDmffM
qKP3BrAOsxro4E7qgkUSyFLNzh6DRqAaamqGSES4G0zDioAl4JTlizOiKzQp6zqNYl2B1mkp4V3U
BkdM+VjmDVbdTNRP8rJIbSxtA2H24VTe61QYAb4MRfZNTnLpvy00e2iQMTmgsFgamSzgWJFrwz0j
2ciYKGbwsMKNI3myO0LJwLuJaqhT+NrVYSEF4PHDN8ujLpx8HdlE+Wa5eapm6z22n0iInwAs+ame
zlqlo9EZ4yyjNFvizxAWfMlMYilMSk1plLHWfAJ4OoDRD5u5ophaKgypAVXyxkkTXA9++N2XoY7d
B3vUIpsgVK5Ll740oN5zaZUnszMQ9wQ7N1VOU1Tc/IbLLFCqs+gfyDyTd6Hx7YOs3rDn1/j6cMv6
w39+jpaZZ9uuv5Abcgg86Zh5JsbMeuK1cRzrJ/Gyeoc5atlfrfEMp/xq8F5+dMh8qUMrxyr5TOk0
yzhpGWL1VUkaU3qRnyXdach+M5FGm1f2o2Hg393ZA1mBGMrgizys7cE6lrZy1wTsT1IrtiA5XYrK
EDPJdA7fmE9dUkVwFu6flJ1hXCa7pRp1HYpN1y3MXeoZD2nKyEg1RnIkHNxIHHonLBhD8jq6KW9X
VlHt1YD3cJJbvnRJioo7h+H+kHZUfrUScwcjuVVdUoXgt6OylTGxirUHYZGcq2yTslOUNl/YhP3F
BhcJcj76VDefc5WgFSmOMzaopWtaOghSWggI1SsQSEQL/ccseNmO7bGed2z43L4Jb8QqCSFUscwE
XIip4c2qfSA0ekO6wbfe+eaB1bsBmSw01TnP2Re44wnol+/Av13mdwlNqdyjYRoOoBlv0oO3Ba1b
wR4aVeEjWrH7lO4jMKL3hA0rn/JveZm9FDpyJAwj68iKeBn96LDMxqWnMlkQHIkyjVgaJy3Tv5gd
5ZS0ZaVWn+Y0xK2L85QdXHGLr04U0i9yhzqM+7ZW2++XT4u+jmJa3lNjeKEQ+Gn6Na8Hn1Wdmxcv
f64impoFUMm19HEmjnlXo7zIW4sWwSHUZXkblLJeV6AOAlksjxIjJLCWWD31k3+RjQ5bn8NouuuS
reHP59cCKf9yfMHnVWF1MOdzmfb9Djl3tfyrQTmL5IcVwJqxnem5GbO94AvzYLD7mtpNDQ+RvfPS
+gk7uYNBOq6LmeaCsiyQgWx78pjqLH70g3k1Otu8qu/DInn3svQfDl3rv525Lu0lHGnLYRz425mb
MczAnXNCKpXxnofpRZvZXxGg0LxoCoPC6rvTKevcJAa0fre97DxehcVRO+bBFoDUXhBM/1ojIFul
HZYHCFF1WL9yBi0YjZyvy2Yu/4K7zzFSpodS5RGZaney0+5Y5c7BrrKz7ErL+dV6Mapb+qsI3vgh
TaJNm2uP8ropCapIp3pMdaa5gWtdZQtYmnNHriarkCZncKWl+1pes9hw7qCMEGCGb7THL/3zUzdl
kPDLU9csB9KO6Zi6rdFG/jYrjKBgItfnVW9182bBdy2hpnQFjYqMhHw//exlX1zLpiGKqckAxG2Z
uNl6js9Hv1lmP8LRKIMWU0WqyUl/IX7opQ/Ii6gZxmAKStND3NXSDygyNpVJg3iYLj2TjBdkTkQB
OqfJD5kbwEckhX2UeFK/P1TaxPAi0W9MIHUSwDE/NsNp3cusz20ofv98R4y/taMm3sHCGYZA7zL3
liX3lzJuHohpdJReW/v+RGSotSeDnS1WL85dwYvPCIOcGOXqJxNsFyzLS2d8+sBzBRrDHAK6n3mW
I4Leq8NMG/toPD/QDx+QnF3VKWJrcUsEYlBI8ENguPnAYbTwBIbAIjHFfKnb/gFfY3J/pQIMU4oU
NI5+la5nGZLrI/Njpkf/sBgWwvkvi0G2AD4x14MXlroslr989EitLa2YPIJwhvibplRXZqAAO8Um
7ZA45BRFvcPoxfIuTTfu8YJ7TgLOBCskz2q2w52k8/75aWje34gHXJPu8u8MoTwH6PDXxxF3HJou
stR11GdvXlKcl/JDEHXXGNc9TNelkBMCEi5X76GcWAtOPdrBoxc892X7uYhgIgnMWkz2lUDmSwTZ
sB/MsyAiAnbOuv1YuOfZZfMgnYVoHSXFi5JYyI9qOY3etT7cBPm8JgLoqI4L5cWXBy7fPrnw+uxv
SxG2VDELsalX9DuQ2I2PvajUTi09hyeAo2w+8g8uOagMpVtasIYNaynfbLhMacEJHZn+tW0BFjW3
ufcU5yEbgLLGBNwzw9y2wz0bFvbSF6UxXkNmDWTBHi0fSeqtZYeKou6IRAU0Z/6AXJcypstlq4Hu
vV1+5TJPkSqsKXaBhvJTSkhVM99mmPIhL8GqF1RaIUTKcdWvC3UoVVpY3jg+czQEM92CjFlqK36i
RHrMBXDSvOFLDJsloQJjWqedAoVjbrAPsR5+RmJ7LHufJNzxYCUNx6uLtRWyOm6RLQ9qAS9zSkuh
ssRTeglD9YiD5doWGG0axLmExHbbPjACPWgtYncisDYLpqpD+et8rApKmWgwThSI11lLD4Oty7sR
FO+WlZxDegDM4aBN9+sW5teyaEIZPKRG+GkKm5PA+UkCjtJgsq9m77k+POsoX+Q11gVnNVU0S2n1
UIJRy7hnqXAmI/lpRuYHWD2kyHN8L0ftlHGjzDWWUO/mwPuuqPFXXIuIuFhqWzlPKt+/h/kesRIq
aLKgW0sDm814G6kA+dBjWQ7CFqsmYiatYx/+mwbn0A+EMjGoUMfCRvuHcbSp/q2ZZySpmpqGYMVE
4rGwkf+yM4CUpqYJKL6WfTCO8b/niPf59VKlS3MibYDMXqyEpma4sxiS6CRwEhd6TcP8PKXJhWzO
84iqMOHvMsnq2q9V4D2h1X8bBb2XLbPSGP+l5aqWwZEMLQROlndFBlPSJBMk9ogsgnGozJhMzV4x
g6zXo0oGYas+hX6tLj+o3aYka8rKGZhTEYgpwC3eqO8yOJUrwG32CqNTttPlvc15USXeS0aaH323
HcK0D0gLh0EueLXoApgO+X2C8yiodYMFJhFZ7dcE7Rr2Odkb4X7kNI7apmznA2sitxiOC2exB8hZ
/iOYHhUt+DJF9ZsJBrAuR0EG8jdZxZkJQS+gidWm5m5pnaVXQWjNeMhRloVeLj0wBUkCs8HzK8IC
2DiWJ69L1WaXLx4j6lWV0pN++gkCTPkucwLp9+UVd43y0rB3TikUq4m4P+EKDkX8JptTECJrh3e5
bFLy1LocIDRytkZ1j0P5VbOjQzqnTz2irq10S3hkZ8uKQB10YFG/aF2/oW+4qgNWbjJbW1rLZUvE
0gCeFfbhhZe+EQ5PbRS/JI3sWPKFChm1fY6rGaAVUk/KW1QuWCQgX3YJXQe8plBaNuOMiaYYXmZS
QoGc0bkkxyAFln9hXMekhcmE9Mh6Fn91lXAlvbLHUGsZJRK/1qycMH3hxcupKNeOtF7y4XWiHchw
X8tH8R1czJevt1Xz0TTYxaRtd9zgDdYz/+tEeNKj4rE1fgyjK9AVXgyyKSCDEDPCvYsVGUiwrXGf
5NhZaMfapD1GZLx9tJPLHVrGC9JIxrHyU+vJwmhQnqJ24cTK3+Sd6FX/ufYw2ErPcnE45V4cXIbA
P+MToPAnl/GMvCIGlER7VDdlrn0vBz6bkAdahnTldK7N4GUhDCfN4l6LBWDa85FS+VwqXzsUxHHx
LvQ60AF2rMqzXPTQOre67oF2rC+mq75NHLPwhjggrYhjtjCfBWVQh1WYqd//UwQ5LhFXvvL9AwOx
Amfl3cvlp54seSFPW+lWg2WxW7ouGGHnMeAFmKwrVOuFZp3M8X1rKvuPiSHzFJm3JG76ZNb9Nhp8
XMAzinZqK9VaW9BbZ1c5VSNmlIAty4rSGKbPdB4ymJUJFhFI/55ctvi3a2qMURcNjIyBpUkWdoTf
GR0gVLUVcvLS09lG+0T2UO3cSRMtB4KMieTr1ZKagIp+5rwd4mvthxihQgiNQcX00cRGU450aXll
Mct40eXhEUGBoz1g2gDCxYS1tMs3QSWWnj1o4zc5anPB5lECzfFDgqH/jL25GGbhlseb0+QvZtbd
T/18o1raxgTdaDWj0ha6MD9U+jb5wXHNL21xGmevlrNLJtc2Fmiw4kcssbg2uXG+LOGl01wgiA4j
XUPnuxYW96iXn+3qxTV/gCJ9zYtkF/Te6YdlVRZG6PSz+Wwcesfb6BnKME2Y9EPcfxtHfnCLFVjM
u43D1bXkB4qSoyyZL9k2QBlrAwt1rjLKicUbVEJuuLLWQ8vaDmyxgkWgpebdcZ+yhREuI9qyD39g
Ul2W/Eg52RuKI7mXCW9flphXTXEPS/X5v9KH/HdRxy9Skf83Ccn/h/oQoaP93/Uh+zr6+T38madf
8x9/1YjId31oRHTvX7bp4Hlt68z9kcBRTnxIRDTvX8z4oJPpkJuYDWiU8/9WiJjavxCGMFvSTJQ8
UBNpVf+tEDHMfzmeRW8Cq9UygCHs/41CRJeW4T9tjoMmlItybOTtiJM0x/6t5zWNHnQwsJkgVhMp
2vZMPq9RP5sD0DHG5ngUjck29JnxaFMW793eJLpiyq+1NfLa+Mx6qE7wMjBCsp3tcVMr6P/TfCwP
Yalv1PLVmYnS+sstvnxc3V8J2L/pLT4umptpm0LAlhvxax+Up2pTa5P4TBkGrKVseDTyGTIs01Ez
+NnUhCyUgYX3iDtcAtcbVgXUiAOmxh/vxC+SqV8u5L/dPdd1mQfAFTEQn/16IQYiEy+3ELXEyRxt
kmDCLdZSGV+2KrZBqBacyn73BkZ15EW2W6StTDS9+R/gql+Bn4/bQSYOXHTU9TYauF+vwg9JNgbK
C9ZpCQOjrsotdjW4as8MaLPA/Kc21PkVJxGhnYrZDDoly2HlqNZvt78nNdCXrCyx8O4eypaQMN/8
qvT1Y60wVtZ0gmTzObCvqIqxuQ6mb9ju+Oe5abPTpLEAbPUuGwb0jZsuLOITGSP3eLwjGEoHJOaa
5mLENamHZCinVRU3PwphjgDMHDXUxwc7m/0ty4rCWLQGVXqsExKvx9L7pHajcpdXVXBIYsJl2ziO
XtQKnpee2aeo1HaTQjB16u+Gvup2Hfyenda4zjlPJG8lOxU1GSYvWTZPctxvkfS424aoo7OVep/a
bjA3KWePBZXTIDV4nUfoGfyIiPrQtptNrQXkIfn9eycpoXrzHLP2LtXQ7gdSYu/9ONb2ej7spxF3
ZTXCm69xwpc2VnKua6adCf3kDo+sdTkPDEd06x4c+einenscrPGgKGQzkaNHRFdqYKteN3sb3/yH
zER7mVSJt09V46EdxmFnadH9oCbq1oSpOoanBvHGmEP806ycSYKuOpwrwTXpi2tq7gfXDPdod9/m
Wic/0LFefX3ceGmTvpX9WIPd28HGCxCzTgH4phfg8p0H+G7hRAJdnZiyo6pX5r3pTKfW8PI7Jwjm
jdPEOd590GPcLNq3ZHfd4dB3GN1pOlUK3qiG095Gm+xSr/Yf/AKzfm1q1TusyAYkQ1b2gCFVJzEj
+l3zqpVT96nsmBcRCrczSm96wclLDCp7DcfDGjZWW19J61Ufxr7UT4Win7CrjHHE04Z90ng+Q3o/
2hkqhBeKXaz7Yxl74JW+63PCCpQg+Jzp/cTvt959L+vvXM+BVu0W/WHocIn2Xc5n0cAuHuvmoHw2
te7TpEkqgqGXa00h71x1gEuVCcP3P295i0L0r/u0vHMguxpKBlfH/uK3nabIHT2LSmYLJrZVZhqj
W297JKxkW/b9HkmaeTJcWuXaeYtK1ATMMvyHPtWfBi1Yd3M2XBHaH2N8qS7+lSBcF1AXlh1/FDUe
83WUZtvqqjYNUUsu2XuKN6uHYC7vsRKPTp27+/Pn+d3Pgz0EfrntGMR6YaKgLRqbvzTRqjqZ4YCR
y7onkHdjAlXdK8/OhF99V5ndum168pPh5kqSRe7258GZi73i+f62KJO7P1+MKRvWrzeXNl51wHwt
iMbcq1830LQp0kgbaSNVK50ggZiwX1s3O05dUD5OmaGuGV2bZ9ie5jk03QkOgqptW8VaqAZEga/L
ActqLSvv3LwO75n0h9va4L0e3HMYd/QgBrr9gLr9Quu7hgBHbCJAKOnpgHixauyi2mT20k33fUXj
Wg+VgjlsnK3qKDZuTYKSXdHUd0d8CTpj8F/1IMP2Mg/tfVr6/mteNl+yuagvpsst/PPtQQvx9/uj
o1fVoC/o6J1+f1isZ4h+YcgxB+K0i1X96Dtpc1Za+CKB5lTEDmBF55QFNHHX+h6NbvLTiwlZdIuB
c6GFBtBazqNfVdMRd14m7n20L6s8fTTtzN9osQv+MDmvCojxA/YC4zNqSrgr/vwSzCpms9TAZZs7
vF4j8yPil1Yu7OU9cUbTCzluHWHZ08/SsOxHBeHCUw0R+sEIvd3yt8Rvv2KjPmEkTK7uFNrsP3JX
7cjHOSYgvyeM+7PVaehlGLVt1aCHsgn8iZN/aL+kw5htmhin/cEHJHBr96sRkt9iGvPPoA7WaP5X
MwE4T+NAAAgVy0EdiZcqdXLgo2KIjrHK/LOqXfNQ2V3JqzaZkE26CuzMInh3VMr7TNX4w8Xtha0Z
Q5PefC9iVPWu4ngrngkWr0mjQ40aUDZ0dOkY9rtPPlldsGm8EnwafWTXXsq08C9B6cTr2ZuO2DPU
93YZ1ff4o54UP9OOXm1W9zqbI8FY8GhNe3YOFflTbSV9OOol/C66XSm3RxvJaJ8js4N6oOu3tjOf
lNy0X7yZVCYDIVilsDtXncUir7TrixJDQEjhfz4XSU1oXUv36rkaBIe2I8i7wa2ijeoXH67doXcx
4/jIK8Et7SH1U0zDCQZS9RJzBdN1n3QSygoDwlIYkc6CGY1j/B9bGiKPnOOfl7gr2+evOwDwGFW4
jUxMtRex9l8HHSirmqlScFSILesaVuGhqXBKDgFdDgTRJAzmzQt4MzMNRvLglQFPymu8+9nTfw4q
jjXIzzFpii2Av7k82SE2blMWUQHbVmmsCO6u7wR3mElmezXc7rnoJvXJovB+yqLmIoaUnw3VhvMx
NJy3/nyHqU+6c5Khg80DM6C2Ins7ZeP0vPyRJcnOrbOGVJtqPTZle7Lc3j2nXU5gWeYigmnWbGjz
D/IfLCaSaU6kqNVs8qyFSjJ9aTpAn7QlwWakBtkNQTG9NQXUjCQqP00xJjpDKXMY3T1WozKctFrH
ySZ2Pzkxh4udes0xd7XsPsH6ZGcigH3idbHWxZTi7DEN1ha9Y3oMArL6kCF0tPL6ljBp45Nv5MYR
s4T649+trjlEjWbfgswu78KWXNo/P9llRPXbk8UimvbGM0xU+N5vB2fSd5nDuA9OWiNBF0X3anf2
PWkybEMIpbd+OOTPWYAraOME+gW6e7IuBt88Ioww69ram3merslaJx/C0/WXP18e/R+d4a9LzzBV
qFLwLLDf+PvmaoD3hr7D5jrgR9f2pnvO8Wi/y8l6w1hwpmaD5onRXubvYx1ZQGMGry2eh2y/861y
YJPnhXG3/FGHo3GXc1JuKnV6RAbgn5bkILBGZm/oSpsCWVjuhzdHZweOvCI7z8Sa3tvY9bpU0uJK
3u28skpuemKPZEw4VFiPU5eVp0i3ECkGevVpcjDCDIqCeb9R4wfnJfvSi6ydmc/xWq9z41bFxwDD
i5OPUxXas4HDTc/qTRw25nH52/IHSQjZzsLSduWzm0JHQKYcl6kKmE6JboIzbgovcXbVHFVIJUdQ
dcvOzh2pXJtOz7Ln3Bk3gT52d5BUEQrm7Gqdnb8qSQWIPNrrYCjLu05zcK7DZm83Wr1BOjT+oBBw
vdd8dL9HTjT+iGx44NhyvYaGNZ7KRCvXqT4ar9hrYoPeNtRYevNUW6qy9YZqWg+Dmt5y55vSWwcn
b5DNlPNzhVfCNvE8/2h3vn2yFRzjoqr4YWl4hWK3iT9Z5GMHE4pOy+cbuibTcNmnjLazstpi08w0
pdLW8eSOwO/wxqbS3Ee4T5z6MNROy3+pxHmHeJYD/GBV7lbm3tQNfO31zj1AA0ROaTR4lNcYeUMb
xZlIfGp9u7svaJ4CjDLZAOJjFjQ9vCeSPdTUwOApjKL7agC/TpxW4yTJ3iFErrVyhLzp+TpuoTrQ
MlIL1MnGvBvSWT84CfaSTQm4Tfqjc59mWnjS8vZkVur4yOHJFGCMvzYFGUcs+/41Kc3vaPeeCqX8
FHpZse2yuj5iJmiTXuNqp7ZO9dPyX6WZMt/JVDwqHjycix95BMNWCVweQ9u8hvFonSfqy1WWVvqz
6Ti7sRi9x6mIHpupzU8xucBTkQgwXRsjmP/Y3htZMeyVvP5JBm8L+b3D9CUvU7wq3Bmyb/CdaT1m
h8aPKKjegpPRBj1xxGO9GrzRfGAGqe8jJQPQx0Z/zWmsklJAlUN3tzbJhQhAbF6o//NHqoiNkU9P
eIgW3xy/QFvUzPWljNUQHXczb5b/oduwUovdGNrGk1ZrZI226O/CqMTvKgvaQ33EwZbI4CKvH5Ui
8Hap3yIt6BMm8VoU3aV5NG6aep52lZU6h6CGGlMpeDBrPuqCqZqNLUY+kkM9q/shKwjUVoj5w6eU
kOCpzrV9GljxjrBb/NQsWP8mgUCPCs1dC5j6U4JmKnXwr36v4mysp8Ha7pR6axclGZaDOzy2xgNw
kka4Kn9Je528jzwq1yG6+Yc+SqzjEMbnxTdzoEh+SEbIaXrtOevGNLHo0TOcTvtyOqmKM911rQ0n
qbAP2FkwwfHHHo/bEP427sBHRYdvMahucSjDpqd0DtKHEefkje+zMs0YvUumt095YCSHEL4hWzaR
JWXlrGuABvp08vhK4l6RNGvpO6maDZzpEcoD3l7T//B0ZjtyIlsU/SIk5uE15ySnmqvsF2S7bAhm
AgIIvv6uzJau1EKV7u5yVSZEnDhn77W/GDYEZFFFK5QZe09U/b4tZPdjx69bnInseR8hv57m/1/K
iW7SUCoQnmZ5EzR/XhxyfJmL1B9pOFa/UPMxYi1VgiGXKbnMHbJMQh65CP4ud0nz6lotQb5ESahd
13p6SzRrRH9hiJA/Bz9NAZZp02i9g8HUHEXg3ZbCqtddOqKTw3u6tp1iufg2eCDo8whFQpLP2oxd
nnmCYQYqnoMO6Lsj7j7sf4/PoPXoTjC3JE1dVumzSshuYI4zB+GX2eIUTWWXYhe2/4VNoU99SnpI
b38wkwvj+X4ZShyMRakAXE5pdBC19vbdnIG0mAL3WhbVty794BqGSGJ4Tq17XgM66lZNnLID0KK6
X9dOPX9MwPA2gVV1x2loewSFHHx0CPyYin7OW+eTkcdr2SvWBdf5dEgTptIcjGOB3iAlUGK0J/Oj
7gIiYmDP9V4gqLjnp6E3vLfUSYnv0skGl1X3nkVLHIVZs216k0jXQDZX637xihn4QPtpJqP9SYjK
hWPP1jCs5YRd9p6g6y87Ytz/uM1Q/zIbRSqNG94ekVRu7jTEy0SMnaPxLMq82xoKc8xQ5xND/2yF
G7F4Zi8gR8ZCh2wnM0mGlbHhvsVEM5m42MnUwZtBL6kft1ZjyVc3tS65USTPvsMcStM1I9++bU9s
G8SAlL23W6Kh2mMAPmoPsYn2swtKQGJUumU5V1iW1yPH+L1sS1y/2bl0mwXrC83PpOxAP0/Fp210
kkV4LvNzqrU4DvPw5YvljyNG50ugKbcwoO48aZJs0HnZcwKPl7KoTTY57x1xqXlyUBKVjmOn6aHy
GusyaOXvHOUT6Ev/Lqw6CJURckCrDsqLKMKYqms6BnXAAtVCnIlC8Svx9BDboV+/1PkADDsPrrYJ
M32cyQYFHQiO3uvYltqPVnjtT2F0z7MchkONxzEOBoi9YzNvnd5Qp2gmE3wZIn/f4LV/Ln0w772m
6Suzbm0Ahq6HrnvV923a94xTPn9maRD+Kpzh/c4i43zY09XieSm9oD9pJfuLgzyLbqXe9WIIyYiW
5pk+I8O8PjCvDAbpbkmJT3vWT4tLnqfX4bku63DXwWOIh8pizvMQYGaZIjshiGLc8QTwsHEo6coP
p/0lwtx57UeV74wm8p9NEXUrPyCBfTDoHkE3PAu5hNfMiwZm+K3xW47tGmgCS+VElrhk/rnVdZ69
+4n1NARjunbKKUdYKnLekXaGbrgYNBc7AiyS4U0IzZLCGQQDlNfojdUD+ZwrETus3H9aF0VgwPRx
9vspNpHPnvxe71TRd+cUDevTKF3j1rvP3IP2F82almQc6okkMvBtaOPmti+4C+O2jsw9sdSkXisi
NFS1sZd7AHCNOJrDIbx9MW5snfgQcpc2jub0u3QWAg0QUx6k4sRlLjq/NXnkrVzWgUtmpfNrEMJ2
CX3ODM09jiDz8hN6rGQtRVPu6JBAzA2H8OpqPiHTDnMyryB+V/X3xAyPmTJwYhCI+dq0UHoP1kCc
vQxEPC7NfBsIdwOQ0Ucrry81JwHOqWR3llfaDPOn/wPlevsZ0nK5QuDehomKJ4vh/tZgPr/vZxxU
TuT/RZnTXMsm4naQL2mk0PT8/xL0IjkAgLzlYcb6Dgjp0JrqHT9EfW5c+D5NNUVQU+pvAhoSSifw
4UXY/axG0nVFZoxXZxh/+B7d4M5lOjg0ZbXHbuk8PS6hEcY4O0LOY4V96+afDyr+g4+fq+zPjLuO
GOUioXa0DkPmubHDfYXNR10Nq2YQy2P8XJhBeBSJ+m1Usj94vfEvcQv9lFTFN7InY1MZQsZNI+VB
1Ta5LngxV5FuKxSjsksYmI7nrvXd1cNJBUO8OocidS+Glc0M46PlOniGZuaPBQJcpFrbOaYIiCF1
0/jnYKnz58q0cRf/DS3CbPiZkorNLk2f6PA3e3P0jT3br3PKR9Nl6lT/JNO9IA50evQ3ug1tmOSQ
6jA9BG6BmmIqwE9Ifh67UJeARJKX0YKzc38zMSb7sRcYTxYsjhv7GRavKWfE6lV/MlgKuViaLdxJ
1NOhlJg+Z++USf+iHUopx7W+wtkifHuwxrgYB2eX2ymYBcNR1S5AL7oSjB+e5ia3aYAD4s6/l0UL
INp9tzaVC5NqqJrYbEkcUic0NMs16xjuLnMz0ofibQj+2bqLbm4EbaFolvkMMm4+O1iSLF83CHUG
/6Wht3Wwx288zN7V6qtdfjco5naEVNyx2UuCzP9FNrWOCIpkSPRDNJa5cdrJ2vRYWwm19+XT43If
vhAaNJzdvolOMI3PwCb6Wwtt6TYe0XUnO05prwog04e3HHVpd9upo5TpvJRoWcOx4v7+Vd+WBeqE
YN4uutqrHBcOGRXY5+8XYrhO+ZANN8gQIVNAos+l5YMlGSvESONTi04F53Grjs7s/xJ9gLlg+ljS
GqarT+Joil1gqyCFEw/nJHFayALgKX+h8mmtCz+pvx335ogOCkQ36o0NE+MZ3Caa2L6DfjUu0Taw
6DTkIFg3ED5LziZ1ues7YK9zb70W9x7MYro/sgbW7eCGYveg20a14l5ld+hyUN5dlyOCdpfxg0Ic
NzuHwY1cav+z0n27G2az2D9eTh6xpoGXeNdh7MJT06RvaSDZEVKciaqDeg7ZYzo3Zfkrato1YCz5
3hYjgQcc8Va6HSSRziWPgV3UPaac9CW/hwxHRHzd9G0ei/BE1mVAzmj1N8Dztyca6k+FELPPEs4p
RZGdxigg2ZzCf9PZiDTmZro0dBbgu5rUh27jxjzVNoWM6WB8RjKbt5xXOb9F9yhz52WiF7JZ2tp7
s2zjl+mz1fjhIwOUlMegSrd2wRbwKKHI7P228R4fAgIRUPq79c5bqui1o3U1La386EhMwC/q3wKw
LR8Vc6dLN3MgfPxLhjv4i0BNz575CYD+tex88VnlZEAVeQj+0gzjvogq3EWEmvi+N149DVZD9dmf
sS/M61SmHJLzio5FZJ8lBM0bE7Qszsdh2OAf01/O3WK9iMmLhzaA0pQvel8VZcxfKc9tvoxvElnm
ypMkzz5wtWW29Ifch54LRWM8CcDwW1GZxdfQa4gMGThX2t00v7NDFMzBd+eJHEuxp3dC5W/uhNlh
XGqx6+vQgHjmBU+jM5IF1dR5jIPluzP0aKxgIXc3twEZHZI2MWZpcgy4ry4GIfR5csr83N4F0eA9
J6NoV42Zc0DLCocYEi49/P1DEGbHqQmT56WrT/X9/2GoH/MJf2VMEw/LTAPAG81crxTpdBNdReAy
Y8coHhr56JXNbaJd+Bhi0WbBVy9z4LwqYbU36FvAUdgsOX27ou0FLrBsfE0zNb5KrEploY41c6cP
WypnLWXqrC1M2KihAfp2pJpGnuw/2zxR584MkbVY23GS3t+82IaFEn/pJuOZT0v/FZy03tVpwYl+
GNlIhhOqJOugi+p5bpO/QRIat9H1qhd9t1JU884ixAJGCjIC3x2eWfJblIncr89DTdhXrfjGejSd
lcb4dCJDbTqFzsShZoz8o5+ikrHtBNdOalEUhD8ZKmS3OS/zPUxMzPQgDdajCmQ8GQRth50tns3S
Ah0hls9qqKi/ZQcICCXeGkd1uZfeQFWWSP/WZ2jhORpmh9zQ79Yi3T2+TSPdVA4wikx57inyxmyV
GynOsYV046QmaKK819jZOLwadnJxdN2eUX2257loa0rB0n23ukB/hSbnSBD+9dNcc6BoOlv/FHn+
7bU1ZV+HtNIR6iwzQr5LUZ8tnJFxhwsx7swGwbJs9k7EriibnauG7jJ4y5YG34hIOrP2QQIV1yem
bdsK/V3RjtonjTk9I3bmVFK2RzuX6oo0RF39wFBXGhPLxpvc8jJHUDzqdJjfdNS8kLP1JsFFPvmR
pd4gfiF/MgBgT5wPG9LKl8ERZ3b1/JwPJmeQWnFHz1fRj+apytiRqccQU4Nk8Yyg2orQ/ME7YL1G
hEGrCAvywIPsWlN2y+6BdIospo68hHuE/QEQx/ThTvIkaTD/K+4N+SwMcSTZ7/P8fQ+gDIzZ3/8X
huTZVXNlgtpc6dnzXkUct2iMTTXFGOMsEoKCrtjlaH73pmcMm4IVIO4ysmlAkK9G1Fhvmb7Cy2uu
uSzHS+r86qeu+pNopMiDuYgn03ou7vF86IBKEuH8YxdaeyfB1+fcJ9cSXczKVkxbpqoObn0aBbfB
HvM45Hh8v6Elj//X4FXgPJKeY5JXXqU/MU/sil+mRU5Nl/rAfxOSee5abdV473NagFOzvBPkuXXG
G7v17k1MFCJvbTkFTzl6HwAjvCcBXeATsodxRYONCJJ5WraiLn10wZCrW6IFmygN6Uh2bG8NMOH7
K/ThfwA59Ju7pgn+4hJ+ZvynK9+YJfUlbKmsuAcV9AYYSCOYMXcfC7wEoblIRJtJv8vIJNu7krZB
YSuxoa9g7Xl3vVe03vVJ1hKylFJ3ZZFrrjODhKHEn/IzvG9uHWtGm4fXRMvqjz8axhqhnndxq/Ir
s5nKYPQETCU6t1prSUMF35G62NWILbTVTSyUJlRPhRSjy7Buei23ExPdVVU0zp3jkR7v714b1T6t
Et7CQYe/DGMu3oypHj6TwH0eSFA7+Y8H5X7Bbs9WkBIsQg2zLuam+WuH+HfAv1fvdjiXu8zN/kRM
JA+1vTSHeQr/VBbehSlT4VcIS2FFxHARB3eFe+iLq1fW1rW2EOnmLkrppChY/WcXVUwHQyZie7gA
MZ8/HfSE7Lhbmf5M1KSvPXocaJGzezL5C8N8mq4eIw5yqzfMERRh636YxlUkyguR2qSbaupFwdl4
/IQ5P5wYJg2nx1f5XOcnVW0tVnNuINAPM/koT0ttGM9TmxSXTmdX4+4AwWRsUCH61oYDfneZRS3P
tDd2VW05H0Ml30JTmC/EWvsXhtCw+VNRbX1arfvKpoK1TT59C4Xvm8PYhdHq8mR66FuDUlHkY0lo
kKC98gGCm3HNjzGhNsSlTICC911LPE5CZkS0lhFp6VGCCAWshDMzkBnSUt032H5tdEVyakYTSnn4
TUlnvHmokHZp2Ndxk6Nn9wLyRZkTVTubsyJ3BCpWb1a3wg6NNwvjIepoaU4U+1VFGIfvcItNBBya
y9cQcUAeRgL/5iF57sx0eBI4GuugMJ6jNP1tE1oc+5lOSFRxPyp3otrP6YetWrwwcA3Q+9ZWSpkA
OBFbT7KH35u9RTmT3ZRfJ4tIMtSL4o+m8dOw1ccocvOc0Z6BzlFs4YnJdcsK/CWDOgKhLEzywZCJ
RwqN7+OlJSp/I2VV7EVQP2e2MC+eoeydTDO9Z/lcAz0Iro8LIueDLxx/yweTr1Lygt1Vn4psW3I3
HMLFhS/YyZ8lHbO925Tpe5rQ+VEOWa1F1+29xus5qdx7zlFPVms4chTHef40VT1OBu6rjTSxGVv5
1OwSUpD73NMvk50dUM2422Gpih/LODKD0/cgLreICzFO+ywvxbrs3PApNU28HDMNqdwlj4+fY99z
KIVb3VQvUxC1pAiaERl1NKEY7GzTse1OAzVKAgTPLvPm3CPOXk0FjRcGsPqppyeKYli/FWlhv1Ld
bD1KURTJ8ky+U7sPCqb62jXyl64Mh3PPwu9MC0EHuXGthCIN2bNBRgXDuZg0zaLp5+NF1E2fyzwe
ltEhIOp+MdwB8VhndjGjqUsDEOiHm7kgTWp8zsmpNRr1bM00QWe9bXMi5ZMqu9t3MofbTSJrxkY+
HvJoIXug1UxwDSOKS92LQ0IN09R+9YHL1FnbLQDEiRrhApjjq07ILGgc8Z1my03P/U/PyZxNk3v/
GvoRZ05K7jrCLPPhhHem0t1dMCtxnP07urUUcg9C3H9B7mQxOrLn2EfpvB4IMzp2bpCsull6r5yF
/E0/6mkXNe9R2JQv5mLK10V6IeXX0u2KPoTLUrgmUpgmYOxW7+ppGs/OPQtC2Bxl0vsFZOouTUM4
d3cpQg8rZT/NYGe8u0QhbGiq+sHLIyhKp2PD/Jr/ngCyaKUQksN+ISeWUGgvnrVcTplTRzRSIoA8
vPEUMkgWAjkwlGz6GP4sg4OAjScPm0/c9tFWONwoYHGt8zC48HQR+h/qtkMfMawG6gnKYBknPieu
viKgw+l+jjlidF8FPzvXh8h6LxikH1KyKruIvamINlVLD7ELUz9+XLyhKDdDl8jN4/8YE27GZlhP
s71BwBMciqpJz31aRRs2ni+8nNBc5pIjXkmqn0rv1XbxSU+xvAYlgh+Oih4UuKy5QiWyLwZxxgEd
7DKyDmDDnAu+cOPZNs2OuyH3jxWztnxdAZ/g/N+uKTPaZ1E4R8ZCy2+jLjgHBa5/qx1PEAFEGkvH
oH7FIX2mNeeaL8jpwNJwJtoF6i9dex3nEzLzNbk7e6+uj0rJDaqtHMhdkJ8yQz85vbVslTL9g1GF
6ocyL0k/CSocJ90IGZUH3NPgLZHwQAlwlnNXmRcnE+m+SpAM94mlnrKwOjwm0OMMjsIK6Jh3watT
jeZeVlDuFs7FZyO1WMZsBKJu07ACDjjeCigRP6VwAXfbb5VBLHfkB6ekD7mvW7WhOut+4Ig+DzVP
peTGiAd7qMoDRS3hoMR7x36go6054aPrwymlzy+pc4357NOAJA1LVHE7tj2zha5Yz1Y77FW9LP+l
+A0F57wHda9XINvEJHaGOSQH8kneg8cgOepoJ+sujHmP/sJKPTiz5d5Ssz0oz/ty83462A0SVp4E
lk1Ttzhs65FNvGmumIovZt6oFdj718fWEXL2XmepR0R3oWKntm16SABkjKSODvmMq7aiBXvVrvVm
pST5PV4l0v4kxNM5p5NLJ65Li6//vsLLYs3SforCu7V7AOdDIEvyEk7dfszgHymnzb4VBEsrHOaY
qUy9YWJTP7FmExepmXs7PXSR+4wKb88EoRipGp+VEsl4xO5yVszNP0D1ZGfCjXAdBoweu4r0lyZA
XgjIyj9EOc9EQSRKD8t6O9HBpxXV/pZK45dLsDeR2vpobzoBBMtscJl4N95HEjkfheV4h95GA9Tx
vuKjC6bIv45zY95q6uNbS7ziqfREHOQ8iWogm7UkqXQtC7P8KL0Ohmcukh/2JFBKCk01vPR71BHm
fubXhD5ACCdRthhRR+ulnlz7qexk8p63cF3Jn2nbDCGGk4srJT2ZOhPmvMfLJkXYNJihu7f0Yr2y
PP2ba0R6kZUtGxW6d49rPv5I+LR0Ui6/u8Vf1lRe9dXp78GLSV/haLaMo4Kcc8hJ9XlK2B02orOz
a08Ui1Qjzcwc8FzgD3A79AwbHydZ0dhE2c92spnSxDk/Lh4WuDM4AHmP1PtVzCo5zK3DwZUT036c
rfzTS3vEwYJG4ONlNxfE+dAWMsbXQRTVn9C0PqfInAiLgN8c3stxgaPy59TWFFqyOD5CgoNk/sHw
PYkruH0XoOsnf+n181C4+tmlEQvyY21FUX/FyNjGZRlU+xLJEoFpEox2sBTn6H4RVWVuE2kMaD2W
5DK0Fz9nzDul6khSDa8el1ZS+cqcB3YIuqeI9gx0KDAW2Thdk5IAJyuY9qF21M7WHmEUnWW/YO5z
1pA0Jlp40bgiYd76CVr0vVsidbPs5A/8Ukg06D02FlFhdqnaN7cIzok5dLfHK9XWiCnI5INYH+oY
e/QqGGzFSNyFuCnQue3cRfvx41KmwxdM3CweJ4HgzdbEOQYZelav79HgVCD6FSDQO8BHvOBdIpdt
WE6T056CqXof6pF+LT302yiYvBllnewAV2fxZHJEaExzkpx2Vl3f6tc6WsJXYHfGyuXMfUTGEL4y
2YMVM8yK+6o95FnonEFeja/OgrrArf2/yzBah1EYBtPlkpWrsBpGwkP5YZQm7tupU7+ZMh2bAdRa
PWNSu9dgjxyfx1ePC9Sz9MJJ5X3EE7GrvXFnQv7k+0ETLcwXCBj0POq02Q95lv5VRfHqKEqM0HIF
y919epe346lGOJLD2OEp59Xjz8skMDcNeUhrgb7pJeOMeTAkDJCRgKvUzhnhG7X5MmuQn4by2rcy
EBNkcVeRvUXiNI756SXhXRGVbZ3TbJpeRh4/fykudVfDqrBHdpiROdbY/g2CamMSwLChqAvP9OcQ
6Zmp+1yQ8X1YiGzZL8Sr22oCrDRM+9HpYGy1VXprBNK+vl9GNO/heeIjvNi+L2jQAc3QizbOJDT0
OzLP1DpN2hYkJkOLHUOx76TTRJgDSzmUVtmdaOkzUxkgrY5ePu9UMAAebRd1du8XQDkEes/IJxPp
7qqxEUe/CYlbNOhtWRLaGuzWRrIyuPOKzhwhsn3SXUsreUOH0N6ciZXOhZF6mbL5SwLsjx93FvP5
Y5XxA+uMx6yGGotE5v4lxzVs4ib2wF3eO9zerfjyuVkPuiqSSxUY9h7QdL56fBea5WrvvXYnMpbp
gFg0k9YO7JzD4/USMRGfXCbtk2mw7rmt/igG9w16iReno2akpYfi4tm0V/sRMXRHdVDV/j5rMexa
PUByDCDrgMw0iOWTFx06hv+FSrfQuPSq9caXiB0RMfDaGPYMIWghFMeihsEwV7cUw0WYMpn9DwS5
qlCqddramwscyIX0V9wMjQ62I3EXM42EM2P5J0ikvyvUFXllcrQbvbPVk4XXrLUmzWAejkg4xsiJ
/TEEsU+atxAABxq9JW7tC21OLIftCM3IGhFjafzMEMda71i6xjocT2EIRO9LEL+5QsQdWhYpsHGr
ouuwqMNklXzuw19+xY1w3WuYnNLlmEFqsH46g/3ECJAFJ9ta9C91nZJm9cOtCwxO9ExgxCbkMgRT
XIkpVjmhW/Pv5LLIQ9EuOwv7p4IWSSl4KWkKy+TDQ03LJFLzTmTWtktfm31wd9Nz/Og0jBFkJKKY
CIUOt+MSvPbd7x7rLgYN2gKgCyK178c/Hrm4wVFY1T60WH6rdJcvaPiwIZpRtjHs6Cn8Bgq7Lha6
ZO+LeDetH7gXDn0ZW9ExMQkSqYw9Mrm1mJ45swdqiUP3T/2r0iRqtxdV1ZtiIspOx+Hws3CGc+Rj
1uTjZ5veyrz/Y8qziRbAf9G22gTusBFq2ETt62LrTWZwVkWk6jCuHrz2khqAvY1lP0wGFSsEcKqG
2VcxgZ6rqMjXMxqxxdTrbGCyXdICxui+Mlvo011wWKxux8axFiz/Q1GcPEFQPOEbrdxhbF4PyWdi
2UyCUG/2HOJPWc66x6/ukBtHbOKxjJY9qse1rMCZObQ1kyLf5h6t2fZNAFRtKkCHRZ4cmeSGVn9Z
6DOvFr/KV3mTr/OMzqeP1m4ujyiYjMj/yaT67OCYcEY7BRvGqAYmfgdMoQuJCDdoz+X+2uecAs/a
O9fC+ZsmFexJzEnzruYpNZyDrygIvTF8t+fmqNviqTLsbZgLfH48YRNbfvG34GFBCkW8rbGzhc2x
zFhJz57WzlHp31ogXYzS21LDvO76X5OZ7wuRvmuTSUt6SZdhX+JQIREPTsGhKnPAoJwrgdgeC4Xi
XKS7lHe00fkPnz1tXv6iEnuD7HkqlfMi1bxB3/OrHtlYmvkNjJx95dPYLvbvbFoxRuEXCkgkmNQV
rc5GzO5TOJQV2thi6807n2dWFcaV/YEEGTb22miOrTS2jUakiixgcvJNVwPdaaALWl75HI5JnAW4
s4hz4AROSxeTkM7itiFwNhHbPOSANvRrnUCL9tsj2d/Qv2jtJ6R506Ar0kuXkXuMts3PCsSkedzP
xF6NOBKjJopRF1YzKxYi8Rh3xN5kAEHHc/lImaUzXjlVNQGXVOB3drXHj+D8rFuDz2O+CJHin1/i
PosOgUlr2lueXdTkgQ82QLFE1sTCM8k8tFVGIsTIaOTAVC/GZ7KzZI0AS38wNMYcOEAGbWEYGjH/
GD402bcxIrG5s5+sDdXBSiTVek5JKk8hB3gAtvoE2ZX3NFcBErqSt0yxUnsXNIZyhdDxlX5FSiIU
8VeYOGb6TUO/S70gLsnobBckHxmyUR4t9MKr0sAl2uVAofmu1GOfIvUJBUVM3lNs2AbBMdxcpcsI
hgZnj38SwPorEbRfY5ruBaMsExK0uYwnRwffpWlswvnH7P1qZP17WsD4VTyW9sLaMvr/0kTvRszT
yjBOPII3Rpxr0f6lWYQqzdpHXYtt71MvhruKyEFVsvlTOD+LEeTC6DIOakngC4kq66MTCtSda6c/
6W6sU9KR+ACGcV1k/W7MO4IQVMKwi34doIKM21bUO7Ipd9kYbQJbbtta/o5o0h5G8jQnoLOBqmHa
kO3YMXzp0eB02gB02G+zrL44DeocwOJBIg+1V2+n3t44dvV7YgVC+73v02w9goBkW9lldHFYiwur
+9IJJzdOCm4LaiuQh4gxtdEuT2nTna28fpf1+FQhtePxxw/vPTmZuZF2szOgcyz1TE8Lok5g/i3d
YF/kr+lI7ZxktGvs1ZLAMEmiUzHqA474j6KQez9AED3fUCGSC/VvMqN9MDM+7cM9XvW9NVZyfccL
qIapUjFj1/esJ5eHqLMIZW7qf5KfGLk/zIn0Na2mf+3sblmF8O7Cv8Ot3Gww6tBWrDHgp9HLYiFc
zUTFvBbsXsdDHKwWNzlKWoAwoDeN4yDyG5hGGz9UQOSHz3hAeRTCcAFDOcb6b1pVdGB+d895Un74
QlBOsX5ZYm85Q5y0FZUoDYCqiMgrQyLts04baLeC5ti14o+bOYCW+nWWXStYlWE2obwu30jL2Hiq
ONZFt89N49zY5O6AGgBbkuwayfrkFH7M4vscAIooOOKldrGls/WXs2CsLXPXGuHHaMpfaAWLhrlF
sjMT419h9ee2lVsvAKSh/edhymFpz4fSmXcwy7Y6a689CWAoP804Ih6y1t8eIWlu8g92/Socy72o
okshhr0YvN0EYc3Potc2b3aExtwGjz5/Um2M8MVq7QOhLkB+xgrlgsQ0aK+6Lng3NSbu5goKeI9K
exVAvgbNeLYxkEwJulwdvMwGXNd23qqIhyZS1chAQL9Oi/VjugdfNJN764ST8e/JCsevm1f1sWwU
Z6DWng82M5691Z9S1frbUVDQVkzaNlZ6vfNPemPhx4WPEGmAUdO+KRhv5HDSC4EMB+lt+5uc1COd
tK2H1wCLle0tu9Yb7FUiu503mUfPS+6HOlJVmc2nEI/s8rfP6V0VyaZto5gwKOFMAEIzmuT1tquC
z4z6s+YJkuworfogshNHgnmUhtilXbaLPHPX9xIfAwwoMd78On2ZUdCooCHyIXhGMIxIGsI+BZcH
wE3SErbBvRlQqgYvQv4MkUu6CRttdJhavFLFxfSAdhd0tLImHsaXMhQvfaBOaYH2B5h+gLceiVWG
H3IcxMVU6avromthP1f94GLDCf+WOWWIRZdsRVoTXUw0G25u/puD9j1dPLFVstXHHrnKZpHTr2nk
U16YfzFfC9CVKVwWLyKsY61swK31Os2okJKhLfdDConC8DYmwwUEhA5FaMZIGu/FiuFidgmChpTi
7lol3XeBDWDtz82tMMRzOzdg8kvnI0WNoOquWHU2cisYHkltJauiH4jUNTkvT3yBsue7cZvXCtX2
amKil84GectzC2en5TgChCWL+EE0xPFJMPZ2g/7u6P7ng8IJlPkP7VWDfdQCXjCXrF4k3Zg2KTaI
GBrzS0WkF8r6y5zD1xIatDUi3OJ+mQ0WqAE7/mbWyLQa75aX0NyWJp/xZANEQra4bloSFF2PPj3Q
jlQW32jJ0/VHT/vrrvn6tvwiIPEhJnqMfqeFU0f3TB4rTf9XOmJtelWHypuDZ2Zna55a4PnD2g8N
Bno91p0y2NcYjZjyW7QztbFFIu2uLGvCq1TJrY/e1G6cCc9Ww/eR/KmUv4MKjTuJWxvbyZeNWXGg
LFN/S4jOMfWHfy3qBnokFEDunOYxo7jZnnatlXhokkcK3Ul++eV7MBqopDSq7or9aMraYR1MhK0Y
4Aw9HX5GaWEgGJSa6LKz/h9h57Ect5J22ydCBBIJOy1vWfRugiB5JHiTcAng6e8CO647g/4HzRYl
HZGsApCf2XvtGvx6ImULGkyvkHCQMOmH7OFM9lnE22/xcKarrTKtfVAWlPNT4K5jVh2bLBw3Mie3
glWynE2xYSP8AXg72iOOf8/5YvXyPViEfTiaTtnR6Z8kjhYrxtDvkwsLdQO0VPpZMn5ZeeVx9Kh0
p9n5MqfmKM3m9ruISxDZ1bMjECOzw08+Wwm4DSkzHYQWr1MzXYvGRQzoJlQabhpvRpDJQ8ItWTpk
dhrdd4U2P7T/ccez3yUvWRjdfv8LNsYwhY2zHRWnyi2++kg/qmkiKw0W1MSoLol8nl3GInUQaHaS
xif4sNm1DOpXTBNuynT+1n32wWPu0OfjEeEGJVbonHG8eMxkh30j9ftoRRMzW/HsYfbhjyfgzMJ+
6UdYRMBXJcGt8Lpqwz1UxBiEFElrm6HdGiTsT2lFz8u8buUKYe8SlrV91/yjtFOvRgTgxxzFVOLI
sy+mB6t8NsduXpkEvraV/0P4YrHKg3vLMN9yD+Z0g+0CtiUSoa44eT3WHdzyZNqzFnXRGGhz6FZJ
7d2mAav70D+qoYZIEED2wuPHjvWa9lghk4Ybu2ZeopjzdmlxtKuQ0mB6M0oNem60Rjat8dUJq6US
yTehCBmVoPwrzPIPcNeWJnz8W7nftSXqlXacftPI7h/P3rnM3mrWH6A3X/KE/S5Lnc8MsTNKAUS9
pjQQkcWcAp78nnKPuWx3l5K8tSJfNDrlN89lqdnnKXcazO4sOiUVAhAY45C5oaKSJkmFCa0eiu4D
yye1SqT9GaVcA3XrroeRxSIwN7Jhss2QUSiHPAAK5vhrQ1PrSd1/pdUfM6/1ihMYgyuu4JXCe8f6
BHf9dAKBr84TCwtfGnptiHZcG1G1mYTAiNy/euwPNppbbOA5kMGO3jF1oRF3ONZLKVeppd7qgOJN
hpAwMRftw3z6Khznhb057qHhhzpkXM/fDbtguh7VrPHVf5vmHzMe2Jabs9yFhgOMV/kHnQMOdUqs
NwqGbqaqL790Xzu8y7A7hoMkamGN7DNd2bO89TZqreLZa9pt/pA42O+UzSOGIFMejM9VGn8MSf8a
2A9Dy4npFu9ZFqEPGQYswE5KOVUWED5aBEnEFLCevvcMh5lIq/bFnL6pTpyMhDk7c2U846znG8+8
dMoCZBjJW738byBQ3BoLZ1XijO9jNsJm+eW49O+pBEUepDyTpwy5h8tgBqrIPTDzxT91Ewx0s5SO
prazB1zLcazvNHFVqsvP84jAFRGA4YyfI95KHfTXLvZPoamOjo+qwLPvnS7aiig/JEb5FpiqQrKv
j2LE8QGQANikRSCDGqrFs32N+8Vc4sJi6mS3mUH1LpMFkn4w24Kb/0yK5FpaLEOa4ZOnpN4WffZY
hi46R6IAnIAWdgg/4sAjKACd27rzCFoOLDhPsQ9V177PCLCH6GG/Nzz7uulH+8aH009HPTzUhXEd
a9wdqfsUF8Z3hqbMcF4GiwGEFD8hJgHtDjuyxB/xsT8U48jEUzVsZhv8DdQQcnxJhPmc+vPFCudH
/FRLvjO+HJNrxE95q2uAim0gN7WJothIaVRLQILaG/mM273lUB9puzWcEY2HqJ9qk9OYqbqb2I+4
Wr6z3HnMfBS22PH1SgNfL3Pb2iQoFtcq+XETNvPRTF5xPXavbtXezKBCUORW76Ka34b42hXuY0GV
iO/CkFwrXjFyH0yPqpR49JPoH1uU2HdjeOGxdvcAgbAsCeNJ5CyQAcQwMm3faXtQlUnCfHQfbcww
P3ZV0qOgClkrNXdmQUpG278v/0+F+2qonpkS0zPHfXKDatf34hW71jZ04u9RDp9lmSKrk9nOM9CQ
aE3sAKGYQ6UvMJ7/Gpz7TVHxyAvBapa0GL8/Q1Rg1ay6hwgxZQ7E1h6veuCMCpfXmSbpKYIKanfD
zdfmtZPpcYpGOo/iu6FgMEd5H1poX8kIaWIqlUxoGMWVP5MeRMeoODsZklWJfjaK6kfyzuKtd8Jw
ZoaFoZxD68lOOjDtsNVgGFGPOED+3LI/EYzIfqCyIRnS4Ejz4KuHpDPCtSzMPywgTkFTHgjNBFCe
PrqJ+qHeYIw0/11u8pbCKzffZUOBNA24psuE7ir/1kN01b74GdIk21SdQj/V0yciFFAtORyLYxGD
JxQaBtYg3Gqut4RgVNFTcoX5A5yYXd8xzBIzwRUBkwz4fM17Mot+jQEKnU0aPyubi7C1f5bv0Syt
f4Ik/CpDEnF1/eNZEvsTzchoNcZqKgRWmRmyqOw3IvbXfRGNq6GOEb9Su/Igzv7xPfLEYELwdtnh
+N7a7ok39A7X7VEOEeEAfUhppcfdQEQNt/geRfdpngF6RMtYzm4F6Dy5m5lz2WbGGx/nNMQRWRs2
GeA1dpnB6h2GWMGVkJfHwiOPr28sFOLZdfR91sxkCBZduS8NTAhSW+UK/C29m3Mj+uevwE2Gq9Z6
t0Z2ZzDE9o0nd61RszqxIQFDjHhHvcAgsOzfpZf/HR1MD8QcIu1ohg0m72mHnGpcU+uBU2cEKwKI
3ePFSkP8vNJ5kDGz48HULnoG3p/cCoEEu90tZ8Y+4K6pe7RvRgnhRIW88rVvEnBK/BhPFWAptX8J
B3A5GTREUWtsDh2lbIXExzMDQM+8C6UGldX06BAtAgngGhibaaDlGHX43dhjsWUWkAi33FalPa5H
p3C2c8Dmw1Zzz8AUnZtNj70WUdNiRfeiY3akwQm2QR3onazOpdOC6LCuZM7eO3HzZUUgdnNUfJvo
Exe5vQptZ9UYDgICje5BS/yaBdjehBLF9/LvqDAeqp5HUcmUGUlbUXc2Y+ubl9SQvlu7JBB9zVzO
BXaW3BV+eq97yE2poxh12c9Z7pv7nmDRXWvOv4hLfzONw0vvkVmjK6G2Hivms1xcEI7hEqJThKe+
MP19VAx38Vw7+1hxmEDYXINWCnc18751UByxNtAg5SZDf9aByA+7ZO8gJDbNvjq36nPKFmfCQH0Q
1HwlozCOY5uco7FPqeyIRZhhGVfm9xDYAycJf0dMB3Ap1lZ1FHV27D34IjTX5myV6ywV59oegTZM
uJ7GAXU5w87RcpN14UZ/UhasK7/CcR0x1zOD8c4JWGZLthwBfzdz2y/C8RhxIbSlxCpC74/w31nx
8829wocx1qY5JGujsPeFLFu8lQUhRnbx6bbhKzpcLLzRTEZHVO6nXC+jBB+VG7kAVRvfZID+oO/o
rGofzQTbu/qRyZW17dvpD3xLzkx2zybTXl5WIhBrXxPypi6OMka+tfQvWreTKstDkim5yvFsrEqX
c7cdt9NIMFQPKGRlAbY0C3waqnyRk3Oi2qYXt1W1Dee7NLSMfWdMp7YyEW5l02sEdYWcq9PQU/iU
MU2X0daP6EqRteEyU1yIIIb0S7NwHIdqoGxZAAvU1Xgb3X1mAW+1aLwMhxC+kVa0xJMTQ3OJWaUi
DqekKktz21e4joYyPAS2hQo/f9MI9pcsyjeX/bEN3yCIEmMjJ0AzFewA1oOoXAjSXM92r6Fs0xQt
AW14AbzRPZZ1eGEqdBXotOvZi9b37pAAdy+yry6cTpYZn4EF7wqTfb5sHyo8baH0L2qx/vDFxbBM
EZi7Of0id3XJ/fMdhkomJE6XE1FmPCrVeAKuaQy3eGghnmbgp1GgsSY5jdpr0IJh64kzsUmF+46t
/ttPur+Uhx9Bkn7jJyA1SENEYW2RsB4bpowf3/zH42dbh1F+6nvEfuVcY65n1GZaeIwKVIteD9XG
wfSpkX9ABrhXqE7X3bxeBGeb3z9NhPhhqKZWGC+jjg1YE7FgLxp+iDZyNy5srdnUJzdKcGMhyJyX
w6kk1rQqxQva0W+TJJZNlMij24DYjcyUAdxHnjcHAcg1NOataTTPCMr2NnXiMLZXJeVmzua3NOvf
7EZtErpHvKz05rTb6JjHpybH3luOwEpFeioYInIb6E8vivchrgHLZqjUgyk+V7G98tnSr4cixmGE
z2hF2xBEmHXdp6JMXOKKN3hCoYMq3MkVt4pomycLSiuDd+BEvlMyNdH3bbsHNDnz1/NjNWRPWVm8
2BbiRGN5AbVE0c75C6Og5NGbfOWzYAuMphOnZfowlyTTdtZraBP87aj7WdTGisiqOjO5gC3wsgyK
aALSlav5J4XZvU7ujzX0RKN13nNbxwhycvYtdmBAqZDnkHsuBC4YMlPt2/4ylMmtrkaO1Wi6duPG
bPMnyH0xP1r+2Or+pLrwzLAI5cJrkMWUB3htnMR7dfRnPSc36VZoM9VzXZYXK8LCXfc7Q8+8GBp6
k+cNX7bsP2H70PuljGIaIyDOiWmR4Scz28buvjVHFuUUtXA9vGWbZij/niqCe7yL8fHmm3hQt9m2
unWUmq8NOtrAERssbh2kEarjJKSIHa9kt/Yr49POKfQqvCWMyFd5PCLt5852a4c6bAw/Uh9goXiQ
OufInQNCFwEVrPyP0mYWnyZQsKKBuy2ZmINzcS8rNmIMHfSx7PaYzrXhY1rxmCaJV8HKOKnAe8Cq
81eo+tr50w84Gnze3nPasp5jnYM6loQhL0ZnbU9pgknF+4Kw9ZIOA4/D5d10hISroLJXgG3sVHgA
rHyecAy5NS4er37Gnf3Z91F3rBOUOCGUPsBy8zYNt5BR/S0Gz3AFI+jQ1unVoQTfgQLeV1N8JtqS
E6mjRyJtcVaXnNs/BVG1AoI3bsBRMAPZ+VF4NxrGSXsZs2dPvDcVHmiL1WT8mbXtjTKYDOWUGilP
/JOlWeFxcnM0unvLKV7cFF2gTu+BymwQRty/laUh6F1rvHE1KV2lRx8W4VAMuuE9M+1ma3UyW6WN
KnbRNH+ieH4uyqJlkW/9FD4rRJCovOuCF0ZXFBW+ux9qYE3aJsgvbF4BwaBrw7V3LrGEoN41jtx3
+7lU3ANR2pG+PE2YwJgPz+PKle4PNtWtzdhLBOUhwHJUSRNpwPSlfIa0bpmuhsVC28Erl8m8UZmL
JiG2XlI7oWzJoneGVV/csHtjtNUWr+/A0OpYSU8dbTG89W6aHsa4wRngqg0qG0jZfsM+EJF+N7Bk
ESm5ZxnjRCzrqymT+LhL64PwmDdFcFTMRlr0JJqSIP9E+gRGO2KKgvrUTtM9+cvxKghA8w3xA4a9
ZYIcPs/NLpjFX6fWOC4c3rVirveN0Zy93n+zylvUcgnpiulTY3JvoHQ5VYN/zclyKoZSgjREZ1Io
HhGGM/CMS1j6yvxq5MluqsrtDCmJ3rV98CZs1w7HkLeZELyvTOnttf+SRxkMTR9ZRVebXxaCpiSr
qSwi/Vf13sZfMEqRqV98q79q3a69ga/iBFG+Eh4J8JZ74anK2KuRw8r18bg0Qr3jPKHut4aHoXDX
wBWrbR1Gb2OfPwZWckaMdZ5Tqq6YlHhhlfhdoXKtPa4ZJKMMGaPrVFs0kSkjlMLKf4ZBYoPGA8Bq
243QYgIDsLrpyZtdbx2ou6aOH7Rf4ApsXxVerzWmKa7rKlvNiCHw+XafsGs+jWmrkD+v8FK5uuEV
IFx603kmvj8PvfdrKvJN4AYXqvBLlGYA0+Nq3eT4WXLAUpbBpBx/UXgCmcuJHVJX/P4zIn+bMvGM
K4Ga3a2uc2T9JRFuWMcTGHUEGamj76YGQrio8dgkWr2GvjyjynNLXLrWKHgVCvHoRQLRKwMPnZ3h
w8GMY5hNxdldYgaCq8SOiGpMTp4znUnkTNZDhqkgFwbyvBSqT/QWVy1BK8VJ5xq/k3pjIXibGuMb
zRtdCaqk4G3AmR4HwSMyqy/dej81eqI5sP+JPhIS2lbGxNxNkWShpQUxb9y7Q/Yu0J6CY+Q68Cww
wmP7nXDAIxhPCDHS/hadeLiG12QdCqNKqaSQrUSbNH2Dr52uEit4jtyakqrbOy3na028+ErY/T9D
6b8qV1LwJJZJLenucqImRYY9o2/bb2IlDkZvb1pbPfTD+IeFyNUEEAPI52CImhWHrFlOqwN5do9p
1pScNDQB9uSdTUUB2YMbXi1/xkLNoAvDJYZmRyFwyZ0sX7vVR0n1PwaKs3XCDW7syxiniu+2vA6p
4pAxarJP6Zhj5kh251/b3Nxjtk1XgAvzbSX65NSwzNZ0VMQP1k+uyiV1eV4gCYJPpRNOa39KN9Zg
kbxhMh5EYLjhe38kaROlYFM/yry6C6OQNTKgnXTwIKjnxoYxbLsRWdmsw+/AQ5mVkpK0BUwaUwRX
1zoLgFNEziJsce+qjKcKV3FNEVbiMZ2aeDdXFyeoP0cyQRC2Uq3PojoyH2Vf60PDDdgMF21jbaeM
h2rWRf+4PdbzEDbfKijue+XSb0ZoC/Hes5Z2SDAgVGkb5tmjafgAN5RcrPLGanzkGuNhYdHBcN8l
JCJ2n8PAEVtlHEyWTTlbdZKkuNr7Vp59TVznrlH8mBGpMHtrMH8wTi9PmSGjmoRAAmy3HIm9Gpgo
AjajQBT2yUySVwfsI1tlix8z53oz0GOvQumu6WEPhan/8OSHqBE9CBGAGiIsa6BdjEiGOkUGO+2I
iRcumnSm+dIzNz8AIjTAvbiylTnwkKgwfqxkxPYanU1NKRyq21i2xs6NvGK1MAd3Zuu21w528KpH
SrUTab+vEj/ajF2/JBRCMIvUnS6C9y4R8QZNeJs4wVY4VQcz0J+Jmy3w6FTVsZXrokmRgYj4OQns
bJuW5qZ0eNVDw0SFkymU1r4IGJWPIeqDud1WDNGCEvYCxZYBwcNjnsjUC9VP85zT8Z85XHaxkz8Z
EJD3wlxsO3NvPLROCLtOJEybsGrZ9bNkoHVOFGFdc2nl20y1uOBSVx96j2sh8aqGrs/+zgY9bH1p
1zSDWby1Y1bTZpheWPxVvn6ggA+2MnL+acq53JYDQbplLB6t2J4OXcttQBwzVOO+Rw5v1yjs8pn+
xo8gyjU34nPZDmumC8Rar1jNnWq/MO443Ov1FEww05beLpxudsl6OWWpc6IeqLdOB16Y4OHRK5Ln
wWaAgQze2QCyEZuoIyyiEAOrVQGqzDKOlFarEQrPymu78g2pIuFjCZSoIbYR/nUx2pdp3ur4Y0Rq
fsoEwF/q7XVKfvE2DOb5jP6aKUZGqMwcyK9YVmLt2NNHklfFirnTuI3NCWvLVJ1dY9OJJibSp+cS
jsg7BdGXwsWK8xcccmw4ZBbtUcT3l9EHUYE0MUy3XQ1DCaAHfUSHsYcFbXPvFs68qknT2RORXB6N
FuKrYln44qt5N3jWnTHnxV+eTDu4OvZXOjaQckulr2GZ/SQN2bZWzN+2rIqBtjWy6wki+Z9PkfsU
+IIgDAKnuhbCyB5zdW9HzfQeKf89kB/t+FcBIb38h2iaqXf8+gY+32dbmGjFOY0vg4qLI9xXRsoZ
GSW11yVnm3ErkoMEGnZYqVfLKx6imBi0hn9rLWpl3H4/oKPPj3EGfQz77Qp5uPvC6qjewsdqrqy/
GdIph0uhmk8lvN7LMNvOvYUPGdhU9m6m86fRzi4xnDlywlyMaxy/8vL7YU69FKlstStD+2lqSbeH
voLOTM1v7UyfqEuvfCZ1ha/g91/BPULt5qddCkYn7LD9+jOxcF4GpkuHf7QnbiG+iYdeB0fQutNd
E4K9Ktt3CjIE+oNrEVDnhYffTzNpqT3oXp6H/WwfTcEhY0kA7VTqnbdLnVYdJjcXjEedqzll6li5
9Xgdwjxdl11fX8pJg2ezgyOqIXSr2Fs+uuwcwHT0lraAXXW6cmzTv1Q++E8Ck2mTaqpwLWR5SGHq
rBwlhzPaY4enW/nRKtA1AEn6OzHbD4HtGNeoxARXjWN2Fa1eYIwRUcqRb16DKgSPIMP3OISCkmU5
GTDpUG+KhB65jf3ouQ7HJzW35ddkIpQnY8S8Wk0135nQqE9MTQf2X7F/xi2B4DW1KRUxdnxJw7u3
00I95PX8LFwXakHPaY2HQXBwNWO6dSBz7ioL2c1oxEjtRtghlcUYopc59V7q7RBVVbc0SId9QG7m
Dt1FTqlXBLd+4ReyMsG+WqFsCjov2IMQe6zsjhQk7EmYsEa1yRqJzgz5+hbnQMVCfMwg/Ef2T29U
xZ20wvxO/59fRUUbHCk6/vP7UubzsXR5RHrVmJ/zAku3NPP2TTPTzESX/hOwHR66NbIC/5yBhNny
WF/gMk1/mF3kJWBw88cK8cNWqw42dzgnwDdiex+4/X5yG4aFYGmmNB6PtD7cjQwGOPkRsS28UQ1M
50XEHGsja/Iitt7IPWHayvaa7jNZN23R3WNaqY/c9SZimGcVdhVZaDUDJz0RsJk+j5Hn8ZXIM54r
fpg6qB7MBtio7YxoTauav9OiiwBJuzXooq5Fx5SWBCq1tWXIPluHp3yxSY3JXZq1/HkVA4vvk3wd
juO081p6Sg1CJjLSU8pBc3aCLxWPALo7J3kOmRLaSFDYVmli4foZgfH4tmQEArEew10AbYl5kShv
EMC3cWP2u9HMvSse4GQtxYzPLStgu8KAUAyA+GXmun/iKD/jQJwOniz0qz9CpaonewJ5POtXxzE+
QMPCuJuG5AilrNn49AMvUzUthLnuLdDC2CpEzXs/C4s3BJRuZiNnNMnckU5D9lUKmyWzAxwmVnCo
A/ngLHYXIlfLfTTQfbTBMK0blhFYEiYYGTrapvzWeWhBHKbkO9+ngzFdvJAtjginDTuh6GQp1us6
746dVOnu9+3Jxp9CjvG9lRT3LSH3d1ZuEG8QueaT5KGxMZqsIujnGnlI0kCgKXwf8JwmitIDm/to
vkx2Xe61YSEVH18DjE9PJVmc3HxJfBhtJimekY0bBviYBnV4a8ds2IWlEaC/80E36Lzd9pGD7qo3
iger0ecRxTPtSMlOMPSuNsfRmLxE8OMeJ7RKYJWtL+oi40UkfH+eaI6paRr70SYtbM5oZ8LpU9Ub
MJmCDfn/NoCaLpcZEdHnNl68mbX1ZHrIWea2PQB4wjvau+5+ZEh/lAHKQ7RjYgo1vl/0RgEQ6cNE
FmiA53xvuqN3Zm4w7JqM+rvGlpH7pNo75E7MdptcXbt8J19NPjkTqWepgdM1DKziovyaiKhxN9eE
7g4AeLub9UJb2OaX2ZXjPjKG4FT6doALnTzkUOnx3glrPBWuC6uPFhlR5KYJW54tSxvbIMh60Jg3
kH8QP8dqY2NFCgEpUqB45FxzAmvrmIwaQrbUSGqm6i5T1hP6+mz/a3qqS9Q6dsDMavH7Dp3X3mJQ
XBURpc1iZorl1OwHgjEw2orFVcoqs5s9lPgEJ01VTqhDENV7Bz8zW1WXpNVwoekPvLgdM4AgYAZl
yDjl6KlPljs7F7gqHs21Yhe9uJHcPruVVeodxomJ+NxTftp5c4TC1wAhbRhgoEQ2D4S/Mk0rUAsN
anDYaWfVVi+MBYtmbO16Ijj9foqK6djAm3xwnHq8eIUarqVZxRcGkGtEnmFkdm/T4EzXqCZAqhlC
84I9J98pq0L94OtkY3VIYAzijdf2FGscxbzDOH2HfR73wxmXxBaoT/xaVRBkighmTp/I6NUajb9c
iHyji0wiinJ9Actl7iZme+SPo/BNsc2/EhR0VJO5D0cU3E3uZU9jctNmBfI795BnMsVUl8Idyj0k
ULqGFgwciH0InmARH0WYR1d2109txGVlZeN0YaaijzmFDmJFyRxj4U3R8Ox8R/Ik0mBeZ1tGu6DP
s3WHkhdcc1+8mj3RV7HudrJxGCuJZjxhDTd2bKxv4WLqYlQnd6xL//4ylnrVHhoGUaYTZ28+qQ7G
OE9Xr9r0wojwhYzxjofbJakX7LQa+f7okqo+fAEz7z3CK3bqKHjSJkdYYdXW4+BOtxoYHUcU0+y+
gkrmBzuT1JHNYGK7VC3XRFoBzmu6L6vxqpshu8Mc83IN83dkghR0fXz5wyRdUnajfbPc5PHkJwzY
Wu9ArKK+L/wjwNfzxJ7qTsHNpRU17BM4sce8ph4yNK2lMzAOz7NOP5eBBJ2UfM2t2b4hqETn2QNg
KzycPpWLUiwZzxW2YwQvebcfOkYK9rjj55LXXzYNPmIS0eCLMZO08d2JhMDt5VeJzZvHmMNN6+Sl
s5PybDIM2SApKT6p/98YKF0mNn0kJ8LhcxSCt4FJLY/aKINssPKNOTuNUDye+rL1uNJzhrLorbsS
eiuDmzuVNw3HwxTAuoH8HI12d9fXvnU32iC9w2AxqpFT8BTzUJ/7hg2EA46qY0i7cokUeXTbCcdK
2YMQaoseprjACJGGxRcZFpci/NJMuqugg17iRSUpPos6JolR4upzSnJhGNDl+ssHpL85lIjBxQDC
p2BFiFOZZ3uP+gUKaF59/ed5ujxUu6gajyVP5JVK4L05uCO3vee7T7g3oETI5LVwDIflhDzYLPE2
7mRHpylIU+CH/l0vyc+tqg6xCUIUprQKsM4iZQmqP2EWOHs5D/7GH1ogqoIYmaRQzyXTekj/ktIX
qgHyYJ1dfj8IO8S8Pfkskt1yuNQh+e9w5cXHXLOzanoh70SNPApXzcfUOyahlzUPMDS8eVPD9U1/
D8TU2WuEffd57JEt5Ov2HbzgazKl6Zftx3u3yfaL4unRh2dAcg6ycKivT7+fzYs7ckyq59/PYFAD
jW9f6qbRq6ZpFa10WbCnrNk2xqV67tOSh7GHXyxmJvPgdS5LwgUxZQRLzRTl4lrYcbKjgspQ0xU+
2qz6PBDT+dIwXbaZnF6C2J2vOs3Mq8pdf42aotswVspY5ufZsxOb933i238I+NnQyGL+fAhcY/pK
e8arjHV2iG7w46oxZC/bNLwIy4cSScR5RLiPpapBHm41599fgbukSEhG4LX8PnEglfxwodr9Rbln
2BaBr+KHBWh4z7EVnsLYD6+l6N4A6JkLKSq8jjruWOxWzhYsWnoDZuAdZ90+T8tnPkKAVWC3w95c
UEtmNv/DGLB6daxpcUrE7iH1kuwtr0EZATpRd3YXvwC5pPk0ILaPhu29+1P2QlmNnQtZSmKbxsMk
TJYGKZrFIrD5NtgHhBDWCqMNz36c94+xHr6dRdSc2I2DljEzz78fsuVXhr1IhJBOb2XQwVyeWVV4
VuscnNKUL01uJJtpNp3DL2/fSOt0UyBwP+QpsUzTqI4hxE02hwE3UFE4B3wi4vLbQIiO/VJWqwr+
/9y4HNMeqZ+TmV7k4IyPE/gQs8PR2BZgqcyke8jyLjukfpruzVAgORyrr9JBJDpB7HjwE+dNswxc
idGxP8Yp32RdAvUkrMRJWXLYkGnkfIyiRJCm+wdCP527geuAlYY/LAO3foeZI7oF7RRdU5e8SnaB
t98PhU//76YBI8/B+JN5AbFgpegfoNapTeeLG1fghUJ1ujNVxnSPBJlvk0W3mTOnyzLoj7+ladl5
wB+IXDFmWFaGaZ3QkRQL/Z9JfzF9eH3zP6SJOP9/QrBnIR7zXFOQ6OA4fPT+FZDm6nLI+6yhZg1F
d5jqYrgPlsugH7tHQpW7R6MP+72R+GS1Wp/w2Q9emw/HpCyzM+v0h3xp9JIoFizEeNv+76eVWQ00
8PU/ZX3yVGB/1VoFG8ed3LPdZMGt8Nl9wi12jiNZzOsuqDOMIFF2/f2V2QcU34nDLSrVcDLmlPai
TC8Bvd8jBeZPw6G6T6o+2EC4AGIoeqLduwr4Venfhx5MsRjK4rowXjL0lAVPb6Nsdbj27XPXJfJl
QIO2tdjmCZ4Q1zKt5SYfU3/z3zMz/h13Z0tbCk/YVJs21A/zXynoupnJF3WAGUAb9A+O3Z+CQPxl
IGBg+8DR+N+/mvXvcCi+nCdNogapj13fN/8VDtVjHaaBIAatxE/yA79+5fhZ91MpLEwJ5PvHSQfx
Pra7z7pDgOxImJfTsG1UHb2xlYj8+5m17qlWQh4TO/+psxyNQpQHx9QhYccKlPNQz2O2VBr/Q7CV
++98Qlt6nu94LhQYS3qmuwTK/z8pW5qMZo/VAKG1nbhoXpwTnXNMFNs9RTHgnTyQdPe8X9LY8dqB
mazrt6mq+uvEDm9OOeSKJU29gFyAo6AxdrbriC1deYjI5X7KTecjdJXa1AQabVUe44Kzh+xog+SL
4jHZe7H6a7bsQhxEwmvdGRYR4AYT1Jazp3LtmUECiWSpas/GXAfE27UBiix5sS0vfHVls80rd5cU
zH4lA5otVSTB6aFm4IrPsldLnVxDca6xvNIjmM6uaM2QtUl6tYWzs4hKvybWVO90Cue1qfBrmkFO
WIIaMOYLrPP//WpBmf2vOBdbMkJmI+47tjRN8e9AzUyAOhISo4d0xZ3kA6OnKGBU0ie7EZcezlRK
1B4W3u1/cXYmu5Ej25b9lzcnQNJIM3LwJvK+d1cXUkyIyI593/Pra9EzUZUhJUJAIc91SHkDGd7R
aHbO3mubQOK2ejOyP8GalGZOjRIwW9J5Kh8VaVobryiZNSaMBruSM2ldsvAVw9hdG9DmqEEQXPrJ
9K1S0fSQESOwbDMGLGBz5Z6tbXOi0+Y8+0ZEhxk1qQQ4jHk6v7RNk+3sqgo3KAvdl7ounsBVtb8n
6CdNmmPxuZ4i4w0VNKHgU5n8ZiKiM0GrdPbcRfBq7TSOtBmcwDzUXcqseg7Ic3GarQy4w1csgBez
8cUDbReO1bWnP0aGbVwGNBdFtQycGtZgrh8AL0NyNX1t70yFtu/E6EPFoZ3Y9w6jL81x91Jr9V3a
hz1ugnQekJHXtQprMS0hPlSPeO+q5YRBQni6Aco8bc5JY6KCCQ1UDZhak/xq6vUxcMLixWg947Gp
5IJ2n7PrBHohTBcXZnbhiyi1cmeaQUIHb08/Z9iQmcP+JxD9FlKItSI5nS2Cphfc9zEB+qwZT6EY
kFLogUX2AD8hT2ov3ImdBw4RW81xsgM4tebw62+Y9TGqypJCWIYhWfh017buSYH/uqYLIYwWwTkE
6VR/hk1s3A98qxquFwcMHLttX20FIFyMgQQexiBtHxqOaKuoLb1FK3x1zjX7FMKsC8f0zZ8QgjvT
D1Aa41h6h1Cl2wH7+nFstCXMHOYQBMNkDVnzA8kkqW61Ry38JgzPveKwF23p8obps1UeklZgheb3
OgJYofZQcd40G5p357g0XyDFMz72g9Wv3w97XsPyZPTzbPfH//4PN1sp5pBcIg51wOuO/iH9VCev
B/owakW3BALqW+641/oOj5KltEXv92+ugUzFC9oeyyp4O4GW8IxU9iBhNx8Vb/W2NNqevnn3LUj8
EY2dbp2R8EZLnQArMITmnw3+AUiUgDGGpR3wMdv1WDx3cq8L+YqhQ8Myz50n1I2XaEkr01iDAdNA
vV69CaxSlBS3SOdi1wzcamWgkh+YFKFKxcQrlLF69MN3jHJy57luiCXXIOzaCvaDbmV/RQZZ0hoj
ry9CdO9r/8f3TQiTtUp3FW/bh00KB9XI8Lw4x4LCTJ71qcbB7Offy3pOwJqPAHafervE0A8m6/yJ
g9Y+/9EDeI9Rz0TOQkItoQ/pZC9csH/m0XvEJtYM7FfkFOai79ZZm0FRaAzngZ4pnljluYtCOebS
IS1oL3ucNLU+Trxhtod4BFuz277bVY0OOye3aezIMiNWHKeV/j2UcxQFxrEk5ChRNSxzII9Wo9Fh
4+8AU3l0DpjOiXTjhq658QxnHkLJ3/JItEfDTJbCYiKo6zJ75chx1WKjuHrCgK2WHTEO1Y9tF54L
ju6LX38/jY/5XuxTWOZNw9VRVgE4mTeL/7peY4SOutX7xcLSw+44dCrcVTF+6SZ2D1kZYp+zgpTZ
NWhRQLyH3B/7Y9uoH0kewXIPVXUzkipceHnMvBG7BOTuXm5RD3+Z8/hfz5SAtHnDCiSWzdXPz5QZ
AeMOrKK4BIIB+E1AWypYpG5kPHuq+NEzGzm2ZaRW9DbECjfuriKG5uJO+pPMZLvK+y6hnRN9x3jK
NKdNmRSXnvhi+/dpc8376Zgm658jbN2Sc1jlv95PL8Wq5jV1vggnkEq6TShQTEby0q/J0gxwQiyK
FB/XF5/ivMv7+Wqh02abDvtN/meYH1aZImusaoSXwd9VbrwpDziX0vyAhNJahOfAkLXWZpcUsFgA
wWXTaO6swX6HZgXutdZMeheYNr94Up+XPgumlevaPCNLV9aH7V0X5VVljoA1ItnsWlW2pxho/s6n
ObQaiRXZBkY77IokapC/Wrt+bF++eAafNseS5deVhm2bwnGIdP35w2gaHUYm/clFEmF5dCFfY2vz
IHrwV1lIqja5ZdP6jLsdDRRum8HwjfPmtpPEvZAuJr642Oz5Y/jwMbl8L3RHKuUajvpwsTktihgz
CclTCdpTILtyk8VthE8rUe9JBRgfKcxOz8L0RBv0GXah8Q0MLPTyyLJPsTapPSDXbzLtkh1nGINW
RBysJakykmH5ATZDwDzPhQBs10a7aozQuw7dq2EHfcxZW4gdGz5YdwxCbe+xsTPtL6c8NbUVvBLf
9jaZA/iKOcGGA5gGUzlKjkPfvhVzi/P+4CqwL6m0SbmGZ/hYObW7iqbgmtA5OAtitB4yfQjfJoHk
Uavb/nBvud8ftLD503JSb9uL2j9+8Tl/vuikwZaG+yzHIU5BH77+dixCnE0IFfysz+asyZUYRP3q
IAraAXSfljiwuwezLNxjTtq5Nw7pkzmPlZ0go0nyxhkisLwSkJtjnJw2/u3Xz098vjylIR3Tgbkl
HMVt7efvoZYVkKwmjgQl7oKTo/LbpNftKhhK+LFDy0CiyfxlFTp/0LVq184c7N3XFRKROXhoKOxu
JVv2Jk7aeZfcn033bN/vD9CoUfyOer69/9rkryHIRGEi3ye623/0nfcqFdyPBuhzsNfcXVjQqUut
KTwrXR3YnDhnuodffNWNT8dgKYVpONIRBsc85+M+UHJc0ulDhAyz0j0LRHSRXumeekjO0XXEl7X1
/Jxk89o7Q8PaEaNUH8T8xwZj+oGB9w1LC2faIbl98Vl83qCyI9OVlKglLZz8823m3wt0VUItwH2+
aJkmnDStdoGmo0MWpNtwdZorLbCGI5fktHMBWi1LWp5N9q6nsIIILymOwTROx7bXxRk1TQYUM7QW
lXSsEygj+zSP7emEKW+dsdNPsw6o0TR8j9puWkksoLRRQvtxqBXWVaDES3AgsGMU5NSGiduvX+t/
3NylbQt2UMIWZMZ9TBctK8uqmbKEC2XKBRF4NKobE12aqbQLMu/10FbuY1BC+0TneBgCLQAo8xan
YtmGRX0kZk2c+6HBG5EidEHAQjqrETqXXz9N8/NHoggQ19mMKZ4tu72fP5I0QLDEt3KOj8dIwt6B
/Xg1Nq+Tx5wqJU/DH3PzxoDFuCVRysE/j5eKRemhir0nNkf0iPIcir8T2/S0YNxY47RrIdGCNubB
5kBGE9dCveESv/LrJ3+PNv95TeeC5rTDwVpnt299WHu0UCMIvB4Rv9O1BjWLJLxth+fGVdYRg9Mf
GI7AuyBoTCqi8zjxG6csLAnpjnB1/vq5iM8XHQcC5rvc7Syde/rHNzK2YtewGuBN1SlFKv2QJ+74
2vvoH1zb7oF8Y3HU8mRfO0Zy6XxHHeC2vuqeS481Cs1jXDr2zW0NICLK/wNgjraTWTXnTQfTyjQS
YHJle7znzekT11BuyncYtse040AXqC58S1qdjDsBRSQu7eGYpvIdiKw6tUUFcxad4FonB3HtJzUj
ov+Pl8+dle+8M1sY9A97L3xncVJWabKoTOfPabLViahib8uB2YDuYmnwEN1iXQGAuLm5aZEsOnTf
DMlUxWvtcJMXARP9qpiTwNFTdoHzpNkjA3n7nTin5BTTGlnUWghSav61D3O1D2PRPkoDeeOkp+qY
Ona1rRLUkH5tFmoFe33F0T6wjB+KzIt+1I8WWvIcsa71RSdQfd4fszWeT5v37Tzbnp+vopGnE8CE
zxZeCzhyKi5xqfw3bFTJUaQg9B3ubhvPhpTFRzcszCJ/A8PUnPQpR2NSJyRcBeQpNEMUvrldjR7I
Tk7B3C5LRhcPAahuW8OmGBMEiRUk3PJih4PVeBNMxLB96XPEYnVBxJm5YJFdkUICwN8TJupYn2it
1HBvGU6Epa0Kda41v9gTnuGDjWr1JyvFlQu8dVj7vc2i2zjZ2bcaehygAnTSN7TaF6/4m96JGn/u
hEdiDD61hzKva7SRRnULVVFsHdR2fVvP7rf6Weix2sWQzdZmG9v7EWKCygPxXghPbmTckt0ypiln
sYBhJJPBVRTE9c5OZwzuisj6acUbGID5cDtcLL18dUOng/5gTE+GVlhLvPxy8+uv8H8thVJx86Zz
LGi6W/NO4l93p3aMCWA0dVi7RFTahSdvWVf9oWcY+jIEN5vYvqaTWWzqaIixhRJhYA3mDZKaeHEY
0LVZtcey6j0OsPMhNLvXhKCiQ+4g1+txYN1/o+E4Pfz6ef/HDkfhDXUdHLLCVJ92tmA2MeO3UBEF
4OMKH4IYykU71v4q1guwjHwU2wxw5c7I7V0QQHmoa6Y5NTDaha5J9zD/qubPMe68Pz2nR8rRjCR6
VSYZ55j9FtHYImgyyWPo9EZtPIFPjFEGez6+7Q1m1oPhO/GVGXA/R8wO2APM7yJMJqYUtb2vLJwr
v37R9qdm6ryN1y2du6vJke/e3/7Xh8XoaEytEMynqxOO3cNuOIQkAj90o9+uaqICd4zPopPj0Tpx
+uA2dBYW3Uo9MtnRl/eImWJOPIXUE8KOh6dOXGq0cHpSm0PObIfMRaOQN9iaF+Cew5XU8/g02Vg4
G3yKamXGVbTrB+M3KzBr+kd+TYTSAgoAee/Bth5SRiDg8PZ8l8td2XUlSlNVb8bRI2+h0k12JBB0
3IAdpdQDorqc7ubai4JUxDfRbZHJ6N80ekl02/BvIepsv/i+3++OH+6ejgnL0rFsk/2x+HAisrsa
Yo2TZQsZhYI7CMkKupHCzQ3q4BpmNA17WgFA23v4O1rcPiH6iciB77LHqZ3Mh9Evxq2rdeGtN7Et
GaiDOZvEWOeqSNEEIn9hPZK7vLbyPj+YZoxUoOuiF6eqorXuuNOh64CSuKWRG/DLjGCd+wyf78cY
jJzuqvcyE1aw6ywND4P3vb1clVa+RS354/5bH5kuAadeuUjVnLlR6caWgAf8W3PjyIfK9dXF9h/7
JVfRX7VcKYDSmh8WichF58hMHIIBwTtocl/avMGZYSJOuP+a5cXWDv32Wro9q7rm2CsNfO5OFqlc
SVrx26wD15bA2f+OTdmqdLzZOfCPZJeoXp59O+4v/nSgYwyZgAk8vdz82oejj5ekWuURoDQE/sPO
n8htiXSFxEd88SKNz2d3Nuemw3TIVpZjfTzTdZ6UWREL9B2FNW2COOl3MpRvo52/8+X4+/pQ1vgY
5t2wtIAFHXzpDXtPQaDBzz19sZf+PGiTMKBdzAzsVLEFfmxIDlpehqxPnAG0ZMNuKn8yoiC8WBP2
+DpAaBWJamsNo34I0vK9sMWpY1V409rh6E3tW9uOx0oOFndl11raXUlkq2kheKBxyNhyJD+XwPO6
/xOikPP9i4Vq/kL8fJU5hmRjwBtpS449H/aokiA7PJMjHvsWZjfKLGcNGP5xLHvAuEESnEeSk88Z
ic1/P9h+1YM9LcrFABYKZwLRpgFIBXUxhai+8Uq7fYkoDKYRv4bCxmw4uYAiD41vAd8npnsto0w9
T+BhC+B4T3pCys3gaeVZasZ75TX2Y0OgzEPpVsnFvdlIkb+xk8/X0jQNHCxTs6wbLndEzaS1+ile
FveZDIL+HObZuEm0b2XS5Ts/csB1iFqytyraRZE5DUhRTd5iUnX9sCGcnnH7F4uW/LzNZoim5neT
74PCDfrzTXqwZVUMyMbQBYMcBsExo021Pf0P7WqBsVjpgbIWUWYBZa9wSLGs1Yd7VkkNKXTjjXhy
W2XhBNXLYDtGoN7nZoQ2NeFVTNdEAyetGV3IWiT/ycUME5keU7s7kIlV/x2ViWyYrZZG0mDOXvrw
/x5GkfXEgN5aRgEPIk379yZiUlcqPClNHzovTcRZFAvPuwqhNJEx94NRC/0H0SWPZQ9mmvwNjO2I
hiKQfAeY4uUiQYa00YQLEKvzXfrAzmlAtx/FqlnpVStWselguS6CbM0x0jxB+mZVYPdWh0wVx/Jp
Aj9L5C0why9WCvEfKwWDZFMinhJ0+j6OWBwt89BysBw6s6lyFBEOtdbsziIculWnRvOG9ggSwaqV
uOZAwRRtXx60gpAHjY8LVJMxbb0Rt8kUA0dueqLTlLEyrQEUJ/myeI5d/cjfmy6DqqjX+WgGNwUl
xK6m6FKbLIUom/0ngh6gSKKKrnMFM2KCigom9ate1+ce4txDsvnHsVkgP+4Q44YwxBRfA4pjN7lJ
p/4tSh31Xs76kSB21T4twtntGe/4mkG2ROq9r5y23ivxMNQtGmvRBqTjtGr161VGfr4tcRd3eXLc
laCm2h8OIPTt4RiRO7Uo+2gTdDi96kYbHm0ilA9aB2MP8t/j/V/5qoAqGkryjZKanUXon7RCGmR7
J+Ki++ZlAIdAzEp4NRzrrwJpFezjRK5jBngPBrPth4qb174sFCTayDuVcWM8iElzL51u5KcBo/4i
mNLpB03VPYl1yavZa/q2IdDvwXPSH4T1DjcxP6hYfof2GRCx0b/GevA7mtTsYpMGQOQho6HEW5Lg
RSpSUaOlzJyXihSHPfkH1SqQRr7N+q5CU+r4pzxsvIek1jdJkc/n57b9ziQ0PEMZ2xWRRMLmXzTD
/+LIT5vh09ruGlLZFu8Eoh758dvPRdhzjwbcU49Vt8UBxXmsCkbtVMGT8kPz5MRudkwxAjiEkKys
SRt3asjBqlthbz/oHGZN69p2PUDnshTbYVpiEoNKl3VybRDl94cojR8s2AO7eMwhU+Gj0XQqE0ZS
Wzz18dKdwAwNeiteMonjKWhd/Q/Rk90N5H/htjoNA4nIyWACsJCzkSAFqbZxGitdJSbugKIrjU1d
pljPh6F4rHn76AfibvLhiJC/sTUmj3FxPBHRmFkQohro8kfG7nNuTH+rkbnif1A4N3SvXorW/b10
2c1FRWXdeo+ZcCmOug/G76Ht5isihCgUB0BRplAfOY0ie/K63DvlZA0hnP1NprEEeW3bjy4WRSbH
E6zvcZvbrU7nlQhixrjwalr0Jadk9nMADlQPZHvT2m0jd5Mzp0X0ac+mGXMROpGFjVaH5wVbCpdh
Fa5qOI9XxkD9OiVmah/D0E1Ry0Es5UEGOuhfnXm0UTfMqLC4vzpt9jY2nnHCsBsyvKzbTcoqvpD0
ES/kvaLRzE3+Y5W5t2Hps3g1EbDyKJltSshbAPXAcZziZZgY2b6dYmiZtV6uu2K0NwMWiI2VGuHZ
zMotXzb3KOaHcI5oHyy+CiLJxn1Y2d1zpm2ljq9gAJH5zITkN9XS87Labduy4+n/70OtG2+/Xl7+
YwPmmvxjz3ddHVX/h12vHldmVHeSY2UqTqSPwwppEkUMy0Byak0Ylh21wytiu2eyZIEmj2h4tLL8
K2efdbMImllONZQt285eQl/sEWUUvwFwIYoXC63tvTYm/Pb51GUV1hc7hvv87ecNGPMQhoE05yzO
x+rDc4+8YbYJFPUiZQa7djS+NEU1i2TYKSzbiKXbYCsxBxV3j1E3jGza6wBbW+aih5I4SbgBteQf
LjMCWZj5qwTDI7L7cP5J83uNlcdItmZhJqcyG2CZdwqZ0zAywk4ff/1BGP+xNXcVLWW25hx/P4/V
UN3aBt1YPokgHE+OGI2dFzAExlsQLAbXyXZVZlU3mi06NBA4hJhjdx2KlXM6GvvWjdVNdGV0Hpgb
LogJmZg1xYHDXoXg1ZkVVLk/2rh5DIJuOqMJn55lwvHKkcRB81++6FEgDmSviEMMA+qhQeSHhYdf
pVf8CdYkO8i0lKtAC9vNFOR/KSzY10o/VzrExbLIMEcN/tEbzfQaTRUrPKIopLCYAhzD/I0D83rS
NPluD699mw1bu6ydtdBkBBmi22R6VG9DMybJr69XjQUIh6lmeiEOUmB6U9BEcePBoeppsUJvKrdA
btqV6dQowREu7urAxIOI9iBHDkpCVNhds8kRsO19jZ2jkS5F6RpPaqm33fhkzD+XXdagAMmPRTol
3CWRgRDQGe+JPsmehhI4AHFX6Mm0dA6wsFbEk3TfstnQxADiEKMjX7kVFKBcszjL5n8EDKLPhGyN
xwTP/iINsxlQ7lariVi+Ja1F80Dj7zrhQd8gIxowQhikIolp+AEt/qHrbcQBY6CRgdEz0dCCFkyg
il6sGqjnr79tn9WqCm0CZ0Clmxx5HefjpROWeVKa0KEss+p2fQafYhDfSpjoyyTO/HKDPbHfjG6Z
bA0Vj4xvuuTNmFFXjYl5Mh/oAMcgEh5yG0B0n/Xpjxjto4566Xe/sg8JwsO/NAdyT1SAvsItxaJ4
qAt/JAR4QBbLOrsELNBu6zx8sTGwvyPuGh4Yzdln8rzNmx0XV5We4YtMe53RMUqQ+cegbKa9lXgS
rotOi8qOSO6qacq79F83oKCKTZZKgrdlObDyJvqlLuuJkB7P/S7s2Zk52SDuyQKZ+NLvnd4T+xwb
V/agk9b0xebN/dTL4m2mqcDUDpHJPEj9+UwTgD+LWsUNO2/zF/rF6VpTXb2y6XrRZMn6o9GQgJjn
3VurVx2T6mE63h+CPMCSFdw68zqY17qaH9vq2vlX3bhQLkFVxqU/l9a+9i/KOLvG2cd0ea0lzAgW
sQAigQ1HrZzxAXt3I4MfWqDBbwKCs7KbqvoLg+HBS11sPEEsaa9r1pU//aMrW6TTWdEvo5Ip1lzS
eBTBk9XMZd5L2U9x+kx143OYPvvaPzVVL573XFsvQ/VSWi9Z8krl1ks6vlJR8lppeBsgkX3LtFcK
osaDVqVdT0QSDEMX0sPNDfINUVbu9zRF3Yix7U1aSbDGmtM8t1+2fUz907lTcchAMIta1jTRVXxo
lhm2SRMiRttuSASSe1LB8dJBlOzTw+DuBW+SdeCxAU0dHj3MZeRM1cdaO5LOZR+IG6yKUz3NNbgn
mZ3psVOWc/ayc5chNbw4DkaiCzVhFHUvhXsp82vFtnq6DveapqvjzVWUN8/jY4DHd2v42bj5zCVW
Ce/Js4TjAtUtfa6b1NqZsX/U8FZBXpblzi9UcPHzGA28bWxyc6fRkNvrM+xur3V7Req8ByuR7/xc
AeEk7t5LDpSTHGKU3IREWAdZEi5+9L1joc8lCKfITkZ2AoU1QrLCUJmcKWC6ZnJu5bne9OLgxpdS
nsfuouJLIS99d8kInJSXOLlSYXKN+muu5gr6a6qusbo26Y2Sw61Kb9YwF/l2jbkyh1vi3vThJvPH
yL01RmceXOI64lbQY50lqKw2hOM5YPdjLeqIRbJZkJTubyC6xDdTQ5Hht1W/wWFBXumjnT2KexnZ
I+UpyGWPjrrxLUPph5nUUjcrviX9XHr8T2X29e9K7KsbkjJzVffHoLmI8KrVF0uQCHbB8ZiGl7g5
x+ElbM6U33A6PrfWqWlPPBbtqY7nwpCDgEr2R+teCUwy90B7kIqrQ1gdgvDAkDjr9322T/q9SzRQ
9IUs/LNKBj0UqgGD5h9HSfejPyH1YYdVgYWs0wzypyCPnVXX6P1qwMTxNI5tdfZql5eT2E9M0Ikh
mzV/Vd+2BE9YBMPTUzFQXBzu/+r+QACQOFniEI62Swq8Qi4O9YIEu266Ba5Tn7W2XZcGIu1ghI2Y
QI4BIJKP34O6Wkgjdr5FFQMMrsxwfTcizf9epaDox8aRWw694d9/XmdjHch676O8XMeAix8sVXSX
+0OGTe8Sdpa/acxaPoz528RO81yJMrliAMMDE/8urTL51g51tavTL4QPn/fP85AdjZgUqJkFc5oP
K3xN5i9i73xhT/ZzFEcugqFpbc04tLDn6KqPYGGmqsT/lJ2DrKs5w5NzMpLCNaTDkyntF8e24xt2
t9DmgCvidmUVrQ3rGK7XAKD4gi6P1OL8i3uTMa9rP+2eeeaIwQ1UJAw8Ph1xHTrBeZsOUH7aoN00
U8VdsjJfEuwrK8vCxhGnhbyS0QI82fVfbdToYDjobaoubWj0dAT+zrHaysTH1cTVvpyTBH69TzE/
30AZAdGWAfCAy8D5OAyK1DRyogB21IwghHOJwcX2HX/b6nBz4NKo89jShWOPvOr1LAJdko+LeGZL
wybRSCp8s8u02vRGa0Gb6chb6NNj5KJON0fvHXDNpcmnr+Yvn2U6vLU0ztANMklAB/1BMcBsyZ/q
SqSLSK88vGjgAx2bXIRaJMTvwdtcMHjtd3ZzyGpobrIcN3ZpoQNN1XjMHG1bIeLHctMSs9xzX/z1
m/pZwMLTY2NiIaFGQf1pCDBhhyZgEm5b0HrFC/BvorX6KqJl4PUrqxbIkTn6nTxJpCEmsbPZMVmM
apPxojN+18MW2KNHTy+3JONdUBlb13bodg7mFye8z01Inqk7qy64bd9FmB+urpTUq6GC7xmM8xJb
okB2a5R5KrYrnGlWlTw4akrXldGYyNEIkMJThYe/g0U6mfP6jUxhHj4Zy6bo8L0FRLJW7qhOhmXO
YxgHhEjboVAIUkNfpchyzn5K4Has2yP0He2BQ5bzSguHEbXhGU/SisSyGxlzmVroEoVhZ2sVcET5
4iP6j++9QPKP3JCBtcWp8OcXrqcFnVN0dAv62N2hzSOHqMuGxqv+kIbi9wix8BpbMv6ebmV7vFon
AZ/16ych/2OFECxq7IBQEX0WOiXIuJzESGegRrDWTUJrINRvG7uaU1MKfw/bk5Y0R0z6hmT7YQld
o6SJXsiC+D0gbvgPSBP7mviRY63Dnew54dIRhnpqNtZvOZkrN0R95WVunDxwIemHwUeuNFZp/wRW
G4V3s2T9LFaFRdsrqMcjbubi7PotQYop3vZxbpc0RUumBJTkOMH5EJT4NuA17xyn0a8iEe6zVhbR
g0D4jks68p6VYvBSCzff3f9fS2+iVes9RE2GaEt5pCdiDN+yNkZbnzyRpTcIdZkC7ejrRfmqsMsY
aaDPCTP06ELjEW3MqdchLY56Wm4RkriPspQj8lwS6379gWD4+Lxm28xqYELQ+VDWxzY1NNq2peFU
gD5DjDL57smx0P/dfyqs9iYF29a5kg554I6MQWpo5mqT3dTsOnc7uFu+O83aJFK8masXG9fbjGIu
9k4wU8lr4NiCnaYgbc9AxQF3wbiNNJzJensfisPfpfsHIfb2vWJC7ro9qkQq9HbCmMs2doTyjA02
t+2srjW2lNds/XbreDSHCYXfDGIzCUKYNrLeWPWG0MZcbUhQnJDCcJAPt/hd7WEb/p51AB9JUdpR
TbDz7N007Kpw79ggSPey3Fvlvpv2HA9TZ66Yag9BcghJV2oPvX9MxIFCKPt3ldNRFHPl0zGdjgo6
C7mgUEnSEwWeJIKG98VHeN8PfLjrOig0ufOysM3zw58v7KyOimKEQotisx4uLvCXc2nsA1RnWMNw
VEWMUm50yjGv5c5fdSfWcQvuPPDC+IjvNN9HMiGny2/Cp8j7wwrK9EQ/NT3df9KSZDz4puJG7sV7
mYfvGt6dJ0kO2DJQjf44jbZYlmSybEt2FLfiiHsxe0C++A2vXHnNc1Vex9ott0FIR1glfXn1feum
j6C8LXdODHVaSXBb/XsUFdOlCTX9igAieFBuYb1jZEuWRZagFko5T03hNDhLeh/WQ8OLBbUFoTC2
tiprXkywtSd82OoUqUaBiLHkOq1cOA4IEOHt2T8iicnUxGKwFKSRP9yVGwa23geO7M2NSPK/CNR2
r1FaoVicm9U5ljusp5mNyBxYdN2Z2da6JTp511gvM21DVG69kE2sYBK6NYgGKAt1aIo1Jki4ZR3e
3Vh0+dVItddmkunvoVP8jtoXepjp8ZZ8tXXUPw0Z8Jgy9uZWYzvYGu4iyH8pXQBoaVaaGkTvkMGn
b/yI+LqtwSJSbhFc1OGuIUEICFC4c8a5vHFXqB0mdifaY7Ue6v1U7zNvXxt7gOxlduj6Q51xasUL
uUyi49QfcPpSBQln0bEzj049V+mfJvNIFeWp9eeqEKzfqytZzOYa7yVmyPxJeSfz/uh6RCad0uIM
dEtzHwzwJ8U50k5UXZxDAz3iuS/OhXaiqns12onqOLpJgoVWNX/mXr1xokbi/IIT4k0rOMngJKr5
MbGO3v2RGQflGnBlqkLeFDnd76OK9EXp1vktJfiL8OkxeiLi03wAxGdeJ7v4Vgg4XoeMXmZxbP2j
WxwVP0xHG5Gxe+Si15yjey8zPen3Gvr5iu/6uZqe89pctTwN8Znraw4HkqdUnpr4HPVgK0kTPmXx
OZQnX4JVmeuGdNGxT/JeWnSe8y77hdGdTPs0dafhXqN9Eopb9qlN/qlBHakyOZHD0KgjEmkTlXQ+
V5AfR+9A9d4hMebyqoNTHVRIIC00hL3g0MhZ8V5pvp+A/mu7GL+x2NntjsCj8Bs6Feq+Bd1OrLm4
/NptASGUu7XYWGKDbOmrW9R84Pl5gRO6wW1O4Xpgz/5Roj7oU2dHZstJTiptiW17R2NTP0bEUt0r
gGtAUBtGrdmDNxcJM3461+BtJo9YgE0uNkE/FyZrDZ91uIkhqelzyWZdZeuxXAuSb5dSrC2xhsT1
d9UJyCEyn+GTbUhhV3JThlsb2U6xJYo4A+5oo9/ahgGizLmC4p9CQkehI2/snQz2+PAyK3LX/aQB
kTVL2BSZsaMKYwfxOm52YbPz3W1ARC8vB1Uu2JdmWxjbkTtqsu29DTV6m4Q7m9j4vJB8Li/YgISj
an1tN2syTqDghQRDrymbF8LLEmtsc39XW2+oiXshr2gymEk4vfsMgzpwvjyzsKH7jw+OvaZtcdpS
qCQ/6C9KQ3aWRgAdMTB0oBcjrBJz0YEF9ZcQHihRLn00ncYy7BlmLokd8FlKffiZqzZd9YCl69WY
ruhvUoa1GuqVsOay76XYmFmrWFul98qJ5gVkdi9Sr1rWBm2lIGpr8JlWJONR/4ex81qOG8u27a+c
qHf0hTc3TvdDZsKkoxGNKL0gZCh4bze+/g5Aqu6S2FG6EasQZJJiJZlIYO+15hyzNdzeYBnujsZa
M5/25A/QuHAnxhuIpwFDs1st3RgZH9g5km5JNNYOFOt0au5+1JgcKChujr5XnX0jM8MBAr1XYEdt
FUF0j9ZiHiTVBzs79PJa7Va1RCrgIczckgzaDIvbWkvjTjRQ2KaTQDG55NnQxKKE7QKlrXkQqrDt
dlspzD8SBCTuqn+wXYoODJVsFdkuHntK24q0cNSDPcQpF34pyYiUmrojIpjUFanrkDTrHCokT+JQ
6AcoLJpA2nPIq0NCbl96SEOWDOTw7gtIO2uqyx5QfS6wB++xWYeBTYgEQYa8rtFhyQ96cwATjmI3
hfWuHAAYAZlV4cJZBz1ySWahlq2YzojOLZ8zdOcdfQKXGFvmbppw2TDlvIKCP5EbGWTprIXHfbW5
85LxchtrNVuVi9sZYMvdwXC7fq1+ITPUhcKqbCWYtuHsTdzePiSJC5Yn0tZSSBecD1PHyOrQl4ex
xFRxQBQCZdbWUSbuW3k9rvovsR5LCx0EicYHh+V6RrToIR3X6uRDQ6iasVYl8SVOy4OVuZTgBZ3W
40Spbju5w3aceR1VngmER57VWu1WtK8SXnSaWLYLZIlK+U5QWoStJ56puLriOparjK4F5m10ZYUV
FC5Wd6rXGrZaUtd2DiAlkUCX+iHXD7o4kGze94eWAGjWb7yuvLohLrO9cqT7gZl4kPfO+JvuwCYB
/OUCrjtIf0wDbzUdLfXnFWot6rwAn4tKLVRx8epy/IA3PH4IW80dp6kIyDiIEZzZsovxhOVJp2gv
knUfIcMIQ1ZfubbcMxysfFvOjxPSOT8bI5apkMSQpse3/znk+CH2lvXiWC/Z8FIM/JiXJXpphhcl
etG2IgMM/OlGQH0v5e9N/XlY3mvts62vFerPFh+HT1QsnpxTHt+n4qnLn3LxBMTW0h+prmNw8BhH
j2n0aC8PmACN8sHayrbexdNa6fRO0++77J2h31ca6TiAjuuqIHM5Me2HTEhEZVTha2om5RO5h0GL
fu8OiQrSqKFP9zk+5nd/fyv9Lx1bhFeM0R3Mrzq9r1+6SPLYAdYM145Xad3qNVau7SBy8maqHKlP
NSFwnoX6LNcmiZq9oZybJv3QOlygCXnRDhMrJFkBLdmR2kSyTJa+CMAvB5uEsmOeoFOBZt6qmuIZ
IYzztFrTA6tCvh/yhaWYk50LY5bvt4c6Pt1ZMCdJdY0dhgk2uSYSii7LTuwHMc/GrmcXnIfpMwnr
xpnQsL8eEuVQrmHuS6PsRnViHUrCLUaJ6NT2kv1oD+Sm5mPLNQRq2gGsbGB0dfHUou7+zQluvW1r
MDPBzcsIHtUAY7mfT/DZVMNMbhdO8MbmPreKNCurE0cCP6nZORbKcXFYn6zFuuV7RVB/HbxOa7F0
oVi3hPl6ZN1C6fZhuGHxIo0/Vi6oABPLY+VC6eTibCsXFi9ptq5fWLfE8491yxh6rFv6rb6vW1i6
VGyAk2CYA61eFy1UbgQpVR+jbekSRj8WLav/DQJrUgoP1iC0Jiu+bIdKQgAbus2AvM4W0u0ACOz6
92ep9bYlodFLXEWCGKQcbDI//zUzorV70JA1mVggSHJaqpcO6e5F2HcjikBQd7V4SdoF4a41+hFh
LJCb7eW8HYY2ZwySZtO+gc8WtHYy4RNCZ9blqv6pV5V9DfTzoC/V4FuMeBh6Ymbk/fA1zlcs1r8f
2h5v2zbcV4CT3e0LBBV+m1VBmEiaeJ1TwtwfyPewCaw+l7xseJMFSv0XByDzvkjnZydKv1SdkbpL
KsKHYVJJ0EgWpg3GZJ8iKC+MoM27UUUCk6Vy+aSWkn4exjWPty3LJxkp6NX+Ynb0x6rGyT6SWfwp
HETxZe7Dy0gf/qlFWbARN+oSTZfkLFbgJCoy3159Ujq1uXe6sv1myI28y3QUApkBqxyBXefWfVE/
/v1LBz3p7ZIPyQmaW5lXkC3oL6+dTJNRIsy+3k+KWtOO1mmUWWp1iyliqNyFEYBzaEzWfi5L+ZZk
+62KmSxVF5My1TKWvyYN7kFvmbwZ6ZW21jh5juPZGYYg33I8Er30DIWur7W+LdbKTT/daoqDYSvJ
YIUcUAyaiNeepsCoAm2rbgoQBWKoXKqgmoK5Ckbyt6f1mExBXwXRFOhRUCMcrDBdBnnFW8UHLDNt
FRu+OvtKLWBYQnOCk47OvctvDZ5e62sATVvfEb7a+oXpG8LPTD/ZaoyDfqs2DuxqrToOxinABdJP
9APw5KlVgKG4ngJRrUVjJcdfXK2V8i38ElEgjYEWBc4YKFEA9mtG/BYFY7R+EBk+FeprLUgBGx8K
jQE0/lDhYk/9PPXB3VOZTaDzWoIgo9KbBm+KvSFmL/GbsdBbRAhtRZN7v2w6lqI6v5K28tzKy7FR
ATX3yLDlIiNEIC36B4X5VQmVNiAdwH4wrVRCeLMkD8wYSJKYkiIwkJae0gb5TaYSXdPSv/0IIfDc
mYBM4p7UM2Etym0cfXDIFAILKW5qMfYX2jvRNV64HdWVE7/I08QLFBNK2fRKvw8VMHejDPEB6qV5
ayO9PjVdT1/MGbOnyM6/rP+NdNL2TJGsW8TGxD2V7JgH2QEVO+on1aiJzqWxVBdyd5bNT8oKvM57
m5iMiAvBEgtiY0SkfYgM6Stmg/4zk9K7qZC+xKmxvKsy/q0+1Nkd4FXpdz7dt61+OAoOtyPms0hy
thnIX7pAFvEouT3I/DkzcwwGQ8SnHp0VKMDkwYA+K8fCa1pneV9FSU2XB7ADUcoj0vAkI78IaVGj
mVqASkg8V3EHg9eAkDUaISv5eLwamUS6XK+Fv2lfvbXogs7VdJxa7Peh3G96tr8875gXs8YhgkBN
t0DriUjfzwXTTklrmhOYQNguc3pME3N8h5TL8ZXqiX6gfk8KpPQbrs1bgx+ybQfxtoqZiNv6rwAu
JZsXPZsyCcYhfow8rqurWSdf0APYnpFrJSHZUGoTp2+CNCfJFAB44ScCP0YOgHqdSafamuU9ZASu
WMsOYqsKE60zj6lpJGy9FudDn+v3duvUv7HAsJx7cxWGMMdVWNaB46pvWsJ9VOZdOWvRflpCudlH
8DURjkriYMuNgk9zAL5ZrVKISVdp+XAYNPadsUnc8vaFykC5lxTgJIgW9JTRMk/LqDXgtCrnkJZF
Cbk1osGw2tm09YCgrLsdkuUrOSaG13RWf9YmmuXbR4MyvVRT1/tmT+ZTZabvkciK41AROF7XCFNh
N56bagzPvT4CAAnTyTPJnabVnzugXenX7bYPS7noTrLlIZku7IeqcubKj2pJdplhGGQg1caFwOKS
0WhGL6QD8bw9JkRaH7ALxYdlxRDPlYnLglmYa8etcpPaIWBWYZJ2FGvxXQNyex+1I0kcqKvvtscG
tXJusedK3Z8PpPQMkCBYBGLYPTmy7HVDmyutwu95GGjXQ4blYNbZjiUtqS7L7KapVd/LBYnMskyA
Ylp13NmG7qbF0X2ONaW5g1tO9N1MkHnuSF7fK0Ogh1X/qGikAY6VjbvGeE1Kein5AvK9TbI5mBzZ
2uHg1A6lGGlhGcoI/xOGvqatCN7ej7S+IvsBfryVk3DKRew0I9YxokV/KEKN/XjKmCs3EfFnElF/
KzWStDuS8gZVha3psDYxu/TFnCbrMKs0kQem+mBDuU1mlvzY2W10V2qS+qw7n3TDLJ4KeNRREmpB
pnfxaQJ5ddo+ohP/46O6aByuvmPz3RNjFUAdmr62j3W9TG7ZYRHs1X48w18YzgPgl3MBlJxsmMXx
iRLZwf1LP+Z4SbzR6cVxyVhdQYB7j9vuWsQpntpw1JgkdiGYIV1kJ1JCZGjL0I8JY24/yw6Dz07Y
NyJJEekUZX9jsyDZPmtEsRzsBqyUmUs9QzpFx3ti9AqKRn3cxS1CbgkuSR+JR0tGSYG/7K53cLKa
5kIgkNlVTLXZPlVsP0etmk5g+qYTO94fH6nDPJ1Kh5OYvSs3XH7b+7Gvl3t7UL5IeqefkFaL+++P
5x3m+Mq5bJ9tjwv6TXbSE2OiL+iw2O/2Ti7uEuwwJ0XlPi5MjBDc2e4dywJ5rjB0j7QmPGXRSFTj
Ii8kGOQQenfJ+miyPRoT1JMrKLY2R7dFKoIv0L0yhYG08v3QjYtXShEIs8roEGYxhMOuhqpWk0JQ
RTSMZS5tzEVnoqDr0Zp9KHm3zVh0V0dmG1RNcuD0E7+P+n4Jdf5wptqvmHDr1DTH7ZNB/ga8wjjK
YtCVINLX5f+kED2eiw+NiIsnqYw8buT2S4strqmT6VhIzKzZUaZR45wxRaXjbntoARxw2Q5D8rGZ
bAjNjT7Gh40iPq1w+Y4ZYLkmeU0E1ThD/eNgr5/aDgk3TaZP/jAvzblvqq/DSlzlzCzdjlBK11zd
OVNrE0dTNLetDvWbuY7qj0mjIy0hazuSoFabyK93vVkraHGAqtuxFh17BAY75lD1nUxkdJK34w0r
6VcLeOC7RiNeHMhld8nIBDtBOHhgSNEB9rIww5Ygu9JOAsirsTEuYrP0Hf6HwaKSu6aT5nZ1yjSh
Maes57msiR3SrIjBlUKXUouwPDbDcs4IGjstpP8BIxHoD1MmGetH2wGJNataoS10yqz3tpSUAUGi
xtWWWuOql6p2KqvxyVb65SwZFkZbNnF7fEbL2doCKO2lIkPcVJ/ronjfmIjP417NaJ+GbMFqHTnp
HJ+1qmtPcj9Wex3AzQGGHCGkfUjPq7dJTiEdgrVLJYOCSuQSB4rWIM1qGnfoc1LUByxdtRFh6gA2
1wPER+8Nw4huhXWoZnHSCsLaQmJ4bsZ6rG4kPYtuLAbOyp6Q82GRajem6+SFTofUdBrrY2oxD8U9
YwUxMMndqCsOoavtj8NAztcOuQaAe2PZz3bUrneKuA+qoviir++FlCD6XV/VZUAicHcbGQW50qws
mKDE6Dui9LM166/4OPQPo24OpDSI+LlJjmHNqyFsSzBUy5fvB6kIW2lvFPbe4j1wjKI6JVa2XtOf
M3h4S9WeIVWGi5HfoAsfjIOulZwUe2OXZvMnJ4ljIiq7+C6ige4kknGqjSl8hyDjonRgdRVpNDxI
S/PNvILohVjmgz2QuWwv8jG0Gjjr9jztpUwvPTBTzUFYlaCHG2rXLC2OSjEImpvjqyOxGdPrFHzu
qrBAPPJO0SLmjqkenqoIMxLQHXdO8fdkA0Foih4lDzDfGSatbocy7sIHZDef5Sy1PhtRCTQ4Irp4
dMj1W1NNdHu0Lyrkz0MzE7c2x/LHuneqr12rk95uxS95OA5uaOKUzA1tr6Lw4AUm+KIoJExB/z7U
ZNCd09qQadSnpmtE2pfF1OsHfda1o6KRwlURKuLjaLXPQyJZnNTqu1lBDlslFgpbnD0B681ol3Wp
CH6zW347rSWAVLbAMKjsl99oL0ihMu1+IJUpRqp1E7dqwJ9UPsiwJ+2kYjAynDXIfXv+LcmpDvYB
oDwlca6ADBRxbdL0I6Gow74ZnYeqUz/K+MF/sw7e1AM/924dFsJw8kxNoyfzq1xuAZwSWsjP9qyS
afBL+Y1plJxsIcJs9m5Ps57G5wkWV2By1o9nVSUGEhGNY8zdLRA8V9Au2Gsje/kFA64b08s9ZDnJ
eQnpQYAc4+JQK++i2ScyRYZFz6K/KCrij5JZ552SfoWBBltBm3bAJBNX7vWvthOCaR3XPn6TMsZQ
VYTeE9yP3LzEmYIhx8G73Vgxjfpa7FF+L8GCA4ImQ1L5cG1S3zbxeIlO9TEaCFepfTVhAGbF5Uvs
5MyODc5AoNtws1yza56UcP6S10IOkApoJz2EaT6JEortBOQAo9rD358Z6tsFPM/Q5IKrmYjqWMP/
3AKrlKW3uWsU7MugwIVW/hGqbYIzMDqUjAgMrUXFrzXvh7GsuTAs3Q3vOcePtZIpUZ5HL8XsKDvP
bc0UfTTc2mNsxpYvA4O8KxzxpOiYZI1IIasef1l8M+RNfFPnjfUbcYr5ZnZr0wjCfI2b3aRFqv8y
AlTKHL57ZpX7elb0R9I3F+1b4hjFQ6oRW2WVSXatE+luqL6w7Mwu20FV2EYTJ64E5mSPd03/LZtL
XEidcZ1nhfwkPKEhrfpWGPnRmdSDteYlgfnB+oZfwaoS+ZBrPVFJC8hmkK6bgyhSlQ/EqMmP9JnZ
TmA1/iyGu9jmMqLkZCIt0OUf0oJEFzp/KCPy/htOkMnrxlpxaxGrN0VH/I4mf2dLaI3Ngnri7l5Y
SfII6dSvKvHQFdmll8bqFKvJ/Ezwt4vrxXoqpuyDZEh3SReNj5snbwy/kXXZ/abXoijGr1s/W8Z0
YFk6UEt0zm9mLXakRxJRiHuldeFeW9pazlYJLG7mwu1aResJ3RslT9a9WfJE4S+SpxFE2pOJuJbF
xiELCkj9KBrcxfazLICZVGQBXl5KRaLZBnQbCeyOOyw9gWYF9oL2OjDTo2UFEas9KwjTo2QFVGwH
SXZM7YAb+nzIbVYVQWkHNXHOMl3aYJAD1oe8wyirg7AaOF2AV0jqAsvxhzxwHF/aSlX9OPTHcS18
T8NWY+xTzuKppodamup6D4iViLyeQS7gN3dsBHmhs+xAQu2f4igrLktXH6rRb7YqK5+Cl93ws0yv
244mtNTFq7Nh3sWJQbSsrXdfRWARGfebt7zx5m6AMhNihcktgc63ov9Cxaq0SEiRcIBONlddvmpg
DuW1rOaKOMZprqG8ymJAhkXKFWVMtlU97rrOK4CVteSeX+v22iCCyU+I2uJr317H9irQw8TXuV2F
MRJM9Pga65dhuKSIPfH8DhfBx/laOSBJFiNEQIkzzDFR/yi5BtpzRgpIpeMqBaREcfquBmSZYjLf
2ASBE/O5/IgQUCElfRUEdsVaQxEgCJTCVQ3YTxC8/Noi9NYvLS68gZwEeRPYc2DOwWKsNcXHuWYk
eVTno7yV05ws42hxbE5Gc6pt3LEoQU8Zaryt0uFMMbjI0RdcpP48Rpc+upj1Wm10gQhYL5dyK9u+
wBsy12XGWnNxVe3LiC6nuPbFtS2uDaKc4lpN17K4ZpObkAQzXZPpmhekS1xjtHwES45Xe7xK+dVh
dQwsmDdDol86liOXKp8ebe2ixDg2Lu1wifT12JNCz8f5WorF075o1nkSZ4O/tDjjzkI0Ov6phEQG
SaGHRAyJDJLwYvSQUXhECfldDDmx/SI77U8x5PKnEvKvYsh/KyG7ydfyH2JIlJAFPKpNCZnRWW3+
rYT8LoZECakQhVf/EEOa/00M2S4nPMsoISmJRBJt1UOihEQdlW56SKRRTfSTGHJBNWVfjK2SBcTb
VbEv1MCfXfjy546/On9yCEvFZh5XY9ycf/8e2yhFPy1meItZdBYd+owIXn8Fz4E5L3qYcPW+KeKM
KCFLfSgLJ97Fc22diXBJb1BfN26XxTXXnpmERRXT8rCGvAO/0m+RgmsERNYEGWn08shPm2E9zflt
6SAkgHQSeXRIDc64Kvc6w3RuRUweVl9FLXYXrsiRQ741rmf9bEkzggoyLq8OHfc6CxHCLdHoyRJQ
IHmsqoNZSPHzYjkQCfGC/mZdx0TtzY2CVIGVX0YoOAYee/36X5qtCBTbJu07gk7Gw/cSzGXMQxm5
C1uUl4j9Q+uGsyu1boeVXqBpXsvKPGcrmsgTLHPBPsALdY9RoSV5tK2oECYA0YAlvRo/Kf1y8GGL
UULxWyYAiq9ulTr+PPg5VkLFLx3f5mazVev4xuBHbKYdH5RVpvqF6rPXXfXzrl3id/EBHFBR5cex
z5oujX3s13nsN6a3cO2HiLB4Sb8WWn5lqyby2AFEsptjOWYeILsV3t6tQubDNjTEtQriCbu12DNQ
ZG4bEl0wdk7rEdA2RawrVTkubGrYU2Pq9RRNS9Jna69OvUeQAaTPaWySVE9xPJEB7fKnzB8yf279
cau+pUPit60/ibUG4XfbEe+GYvhp6y+GXwh/NvxMrB8kf1YkMHcQ3OZrzVpK44vUXxofnAcFqHi0
Paq3CVvzhOJNTOMHr6o8bfC0eC34WY3lUqnixlTthoMrVWul70mI7R2EcGu1ZBH3BwK1ITZ0zUEZ
D4zdqcVcC+I4FbZuCviP2F/hEplGjaE7b9W3ECQ90Btz6zm6RxqIpHuxsRZemihieuvHpZ9EfsrJ
slUz+GXpA04YtmpLH//hxNpc8cXgO4o/l76k+Aungerrg09uqL2VUBma7qzSp5ytJDK6+V9whmxV
msjvvNokCc9Ddn6TRt7ECqHw0t6jr1RDuzTdxHQzzpJhrWQrjECWfeAoMY5HAsZ2WBA9vNY8HnR5
rZx4cfPQQpzcinyvpHUTzZUml6SJ3HGH1KO6lOH1Ws3kSSqZl56jeqrjWaonO97MSeJ4I+cJp0Tr
D5wbnC1krHF58IHkkz7ElbJqfd3wW/GjauFToJYmw885fThxxFrxVhLbqsZ3Zl8lU7zxZaaBqS8a
f+QcSbGY+4NNAIfHldbGWGd75oDRzCsrSIyknqwlxx58TEoaXOQWUe067Ls5TdK1iFlB/k1J3Vq0
Cn5zxX4jIUTQjhFOt7hIaWwhflFWpKKYpVbg4gMJe7KAjFzqOCJnXZ4JSzAPZt9kl+3hhPH494+Q
ks7dDr/Lu0Wthr3dsaI3pui56ZrwOqrkR+akyr7oqwm9NxNGCYak72PJQlxil+1x5qUWmgVhNBfv
0lY/L3MU32ypVkY8RHQ3DiUsplMXxTSXu97eGab0wc7U4W5w0vJBy1ea+/K70fpbgIytWCs8m8Ee
kx1WiT9fsJ02jPJUssjxVuMEgLzCLVYLJ980zKdk/Wx7SIV1CWWKyvRTHJ/H8VTpJ7tYi/jaRD2O
azTw0eqPZr6W5QTlEERqwCAmg9FnrGWRPBwfLSb49bE2j57GSiwhbX4tezmZy2mxT7Sfp/xMDfl5
HM6ytpYTXZrmYkWXqllrcC5Fc+mctfLymszXtLx2kJRrL5qv4XSVzLWy/CbZKqKtNd6E2Y2dtTHh
5pYEe2xWQcLS3DnAupPqcxido3itXD8N42kaT1Zxcgq2XMcBTzJ80uSg5Ue7P7I/NB3iMtaqYJ80
a9HHsY21TH69+CjNa1XmUUlOhXksmFBsNednQrdHfkH7NA1nhcXNQOttrRrvcENr96IvF7k5pcB6
LkUJyOdCxfOVSsqrtObU/maX8F8EFjYcM8hJ3LGZWL3BYiuinMI6J32eHhcqxFHKWKQU+m0cTtJh
rGrtYe6kCnMrdAWWQM8muunFTpa7ECTnu4oIES0i2DxX686nc9iDoITLOUHad2ecpbdDpJ5Kw+oe
6V/2j53EpUvr+htzKbliJQiKsZIGlbVU7+0m99JBf+3b5LkynegRNmNL9sjaKwp72ibJa1WM4+cS
vaIwIXfMWKRWOAO93ahRPmd5dzR0Lmr9pDZ3NRC+/TK2Ej6eptgl0lweMkNvH3mbmqy7p+fK6p8I
kGC8ptIjpvWJzzFuTOBsWn+zGGW9T8rF+GSH1U2sPYPOcNZEz+HU5NG9ak+Wb6nsCYdSM+5EIU2H
VkneZ2VrXfFQIr1ucfjWEnoLqzoL6A2YGyb5uY3VE+hvk3zAAiiTqDD21bH5UZVwC0VCuxXyqJyH
WJ7vtkPaEFRY0+lybT0k0CIDPTi05TkWQn7oGuU9f5/pJMaCgWdioKXvlAvqiYfZFDLUiA5srGnr
O4VLF3K6dpXSDsVJmwBZREPSPrTfRgH81wYDdLcdJBGFJ22fTs2yH0J9OdMg09/X5pkVsP5S9WF9
EsZsI+yMko+MdN7LdZHf9PF8C5Kz5pI6ya5KS4QUeCgS8tje27Qc76OQDlqYNQBJ4nCI99wlVTKf
1Kkqb4rQrHBwYGWs9cp8oX/1qkha+WWuxInQnghMs3F1bFwVf38z+C87ZFovK8NVBh+nYh/8+QrY
W6NkFkZHbEIk1PukRycTLhjLbQCeL6WsfFkWuF61lBoYjST5IWXxmINBdgm3kPBHOH5ixxHAsntK
KVBlEoI+0kg5/+fQr59ikmZqj/Pd18LkIa8U66OSYQquJFKs+2lw7hmHvE61fY2MJyd/DsWzlT+n
0ft4q6Z/r5kAq9fqJqKz/aJ6yaoXOf0g0g+a8jLOH/qt2vkDd7Oci+TUVTfWWLUPneHc/f3fDcj5
m7U+y3wkn3ieASJC3f75Dzc1xOUaAtvlKEu3rRmPnpAX0x8NZfpgw24lExu+cjYqMEbnHECDRQ9U
GU9DetfWNjyelghxRa9cSMpQyXoFXpAA4h4n8WfN7qK7Oo3UfYTI7LYbLFIcSxjPrQxD0TCsi6lq
8wdj0kyoO+qubvh7xBZaccIj+3eRJX10QMew4mDnmqpFT7iq8Rrikt0vJmxTifCkTOludLPnNqXV
rCurVguMsFDetUX4sPSp9n5QRVBIpfxFsT/bsgWm2F4EGdcc+qoRlyI3LbLV1eKYKuR1iSx5Qk8c
PznRfZ8UOTsscrzVLN2bc1veOgNi6JKA1f1oDmAqDHO6yslcXJiy73W1eCXac37siqTxjYxbI/Oi
KtBtKbpTeB/uoCyiC9OxaIOXPWtDvXyp9Orj2EOcpK3fs8qL6bQNXee3q7f4EI/1fpDQq+7TvCTe
DR78UIuPZjJVmBdopM2ouhHSbmuQ7WAqarrLJjSSvztVfj1TwDhgHsNrw1yC9Mm1vfiXXSE/fKgn
px32ujk3gQilZ32cvsULEExC7YcrioiKiD0/c8xpXw8IM/7+CbylHzASYa3HU+Bk5V73y7Y0Imey
U8A87LUkxJsQGafeajAO9l0IiAPLQWnQzE9rlqUNVy7bmg7JwB4ZIlJzmNToMBKmjcbEdu3hQ9Hj
c8xRm+gss6foC1zMAi6mqN8NSxH8/TN/077jSXNJslieobiyflW5xSgyRwXn/55FKlI1E4hQUoS7
wZYNttjaV9QK4ioNGKu3/+//+TL/3+i1uvvevuj+9b98/qWqRZtEcf/Lp/96rDAjFv+7/pt/f8/P
/+Jf1+RLW3XVt/5vv8t/rW4+Fa/dr9/000/m//7j2R0+9Z9++sQt+6QX98MrhMjXbsj77Vnwe6zf
+f/7xf953X7Ko6hf//nHFxDY/frTIoCxf/z40hrZhnn/Ly/Q+vN/fHH9Bf75x7mtPvXJ69t/8vqp
6/nXzj901XQMB1KFbhj0Xf/4n+l1+4r2Dx31FK8lkUjkdK7JUGXV9vE//9DNfxiaDeqEZRcxccZq
pu6qYfuS+g+AmrRSZG539nqd/ePPX/2nl/A/L+n/kG5+V0Hs6ng2bwZAm9GNGBrL1hXei7+O3Uxu
YsU0gEVgCobTJq8qpkDhMzEh2ADT4g5yGO6Qio4Lc8p9ltiCjX7KXCOebQT6ZXKXzV+t9LAoQ/NR
Vdk2ppHiYprFpcPWaFeYldtnJB8+lisEQAZYHoASYYOpDHev7MgAl4XdS17H7Konsu51MyqOIxCD
d6qZFDsn1aKbuW/HXTUbfUCQox/D+0OIrZpPxgoyQFWdc9l9CKUx2i8rNJkgCLpaBIJfymb5MGZw
jsK+vi5MLu31zmfFygOBfdhjHFQPIbBF9Lct6XWsPmcyz1rLOFjLUvmzLjDHq8mr1qHUWbpLGctM
AeIFC1Yuf5AYy+zGMbmoVit7jWEo2BOOiLcyUG5y4dM6eYjT+s5xME2bkizvJyKtCVbDjZDmuzZi
N81uFA5Jbxs7sxxUb7GITeskkRxYEu11XcuvRkMIn5PACtSbhWiejiEk/XucT7MNu2YhVF1a5VSl
bh/DvkqPffLVlhQMxX013Sps+Tkxd6Ha6B9NEDU7kRWTB0NPBWLWyq6k281dia3ALaGfHca4Rj5X
yu+33O+OmMBdkzdPg9wb50RBbG4h6+6KBvQL/Of59wG2b0w86xmpWyvYjVRimIK/3BmswjanTsS4
a5R5IYwMk5TUDsbZ0jHFDZm1S51SXamv933HSAjC4WO9SPYpNECnZA3aw8aWSZrkBM5DLfHkSD7q
VlS/t4rx64QSD4s3lAVVa1v2+P1AmBaIX0d8TPA7AuJQ30WZDJaqEvTeZN2P8rHArFs454T7yR49
1eI3ORrxep6/RWWf3iuNgspuQJ9XwD+x4pAsNc4MGUcFNzV7n48kgWYzOzmLYLVelwgPp5cb6QDO
TFTRWSSXnwmPpdPGggfdb33XI4XZq7E1XpKee4s0ShKZ7z1zEWaxldNeDbOOXMUqR7dOokci57V3
DRIiojH7kx530oe5mZ29kdDfaSfyqyEvoCZOSvK5Eit7EfEH/K10kVgWmEpIEAZ49V3ct+khJPzl
PBvLPWBc5aIZ1W+Axf/1koNl3IYUieSV5KWfb/0oMtKyU5Fpa8BGdxrRtJjcEocLTJgdILJyYnfw
i2PCy634nIy5dEvKn0akIEqPIjeaQMkNtJmCnctoElxSWcadJcvLLtWMyZtAZaJAZOKmSbgnjPSc
Ta/qjJmEcNb/x9mZLMeNZFn0i9wM87AFEEFGBOdJojYwipQcMxzz8PV9wO5FkkxLmvUmq6yyTApM
7s/fu/fc73g59tYM+Wenf3tbkVV4nHL4rwT9fbyYthTzWKarYDhWpLuszy5Tp/9RZfXP3op9kLdA
WXkKWBmbNr3MFR/biogo6Ir412KK5NbeGjuuQA+dl93JIFHtGmoMdb9xYAqw/BrRUu6EXbxIfaS/
2685sDHFaGtIIpHOLsGS1fPYm79htaLC0umsrOkWYOP+FCQXHCoO+cEs4BxPeXVnkgXXlzZT1rir
dzbR25jL2n2Du4DQ1Nk8NzA8W6iAbh1/aCNC9A7t4tKC7orpuxHyZ+0Bk0cboj0bHVsPbJBPfaZR
uvOKei8G1lru6hFUTubVal+vaR1kcJRDX6nyAF7LCWc7I8rQm9RxjUfS3fv0p680HJMGAxTo5rd1
4uvfvKdfWEOcABG3o5ih1KJE/GwH54wPlVOQHDENhh3WvRUZc3Kpa9kKl9U91EPh0tRiTeRCfq/r
0O9YdiUqiZRAJBZHz8XeCa3sV4E5ousLFcZy/EaC/wWrsv1Icr4tfqCjOSjJP75/Yz2gttTYv+MF
z/GynDFqXmhVyNc8doawy6p4l+tw32MS5XZDkfwuDLAZZnMYHX+KrNI4r7P0dnS+LfA/d1T5ZRbM
b9Mm95wvw/70ZcS8SatWOZJdTNIHr1GarUmckYMpwLPh3qwORDA9doN8TGyOzILcpR0+nutWuNbd
MAt5aHwrQTeSv80TfSCZx1dOpv3MZJlHdu+0kecyLXBpUoFGtRHspaWgnK+Iok11JIkzoHll6e15
7bGyGCKjKzQsiHU6W7udoz/0W419kbK3l9mQ7mbMHAfSDtFBuW7HRHw804vajVbTLG6mudKDnMiY
snHny8EVNxRpzsF0c++co4wKYmyWvs0koFogT3ukvu+XBaWS6aWn2J71E+/YuRyH/MT03cRICJOM
6CJsO1LE+2FWxvWSoeEuVkDVcxKZMm0COl39Lu+G83goK/BsW5tZ1cfStdEHj6K9Uvxfj4NZhxnM
KHxGVn7oJGISvRkWdN1lWAjTuHDGPnK39KXWJy4ttchZELlqz0eakH6uPemFVkeIOTCR927GVRvt
oXKWLpSTfyT8g5EZbZaj4anf1F6c263lj1e4QAI4n+6llQ7RQgcH3VT1lLBh5KRsndyh+C5g54tx
Y3unyNUBjr01pkkD+fi2t/OQJaWjSfBfAFbG9qLA+XU2WO6RA83K/plhvZkKgwblzBwlnt/qCURY
Pk7f0afflVEfF37aHGzYFkBCbUtf+fhTPFJsSuklEA0QJGgcAYKy9MEdMP9C+38qoOvHWCP2w7Qy
G0ziJxSuVjT5dRLpTh4jHaMCy9LJwv+u5qulfvawFB/LYpspDu5fwRkTanPPsEshy62zh2bFUD9N
nPZdnOja0jAHmZIxsjOyvR0kwWJqv3F46BvT59NV2hrza44iGKr8z7IqFkh6MrMXB75ErjbQOjiJ
u8nBX+clFsNJM2SK7/SnHCHOaDQFs7JCkqRM5d533jdn9i/cPx4/KW7k23Cg0ugZbCKwfzQN3Hoi
ZYOAvcBqfiMTfDMT17wdzOKadbyIpOF0Z/GWhikKrw7GrWTWRJwG61BEhXok0iY5kkexRoMaLRaP
b34eC9i/3C3Xt01sPAxD4H59/H1VnQxeLhSVzfTDoXl0Zg6mFzjeeunOBWBxJAuwh543Sfe567JF
6ESPRYgFkt3EqvGc6fbrEJdgOtmvl0Vox34o0vN1qZJr3u2w64b2fCoL8Aj1VD/xfbyiUe4QqWRw
WuIFFC3di5zmbtKNdNtShkvi1Fhz/fyGI5yFbZSntbDl0zx7tzb/GhR08dNzk9vUEJxIproNZFL8
Xbycg8Jg0opXy6WD2qpdcbslBSecFhZS2wZdbyHRYh60Q9UbxM0cSlrSxyaDOJCt6rnuYdXTI2f0
zqmR/R3PoJrH3/qcYq1Y7/mr8mO9NMUOBs5mAbZtEhGzAU67So4WLBYoDl6Hxty5UKM0LrWlXQ4Z
XMdsHF8zvZJH3je4DCz1kRFPFA42Qk7NTM+nxuhO3tA8uKptH2J/ZD7in5OsdalViXtOyhqi0HWe
glSOx4y+TSx7/Vh2yQjZuEW37t5Y/ZZssDbDbtP0Pk1G6kZOYd0oMcF7LQ3jMafsiFyEwLmDK1MN
gENaC526ZS5aENez2pcpAI64GDxOJYSgNFP8XEzMuBnKQ5bCPuvXO1gnIKzpiPeuQmczT4de3Atl
j9d9u/4uuOv7QvOv06bSoZ+mtKHVqzdM4hEX48lY0akSm/eDuIE+cNCOkU0AMmZzDLAKPvaVfu1p
PWOD2KL0RAOAVyHd+z1XJUcHaRQbcdlpHSI7VZ3lHuOAHbFFMXCSEXdAQ04ZuyB5DtkLNSGp67Mq
o2ko9SC1G5f9hVbrlLz5Ttk9zrV5V1MGBFXsydOs0UbUy2a+aeUYH/35tttumtfYP+j3/pB2l+9H
/kSjdf8UsdZx3uqbIG67/lKvu5tZn+rQyzmCG2rlljKowVGthVy63HnTjHQkF9xXCVAMWzWoAG36
YwI7T3KhwR9NtcBYcRdZbkxBkBz5Lk89yVYmq1MwJpKTqzv9lQSelSTlnhmlWwZkXPzBp2IEsbuy
P85eA6teyKOcvKCOV4zRDrHRh2WiMs3kXB+tkZNL3adLRCSXDS/IbYKxKAn3FGRruY1Awbn2WrjK
tr1PuGBurX43to1/VsnEobNMx86DfsJUwT1r2uZv3iUHTobAD+rxTvehegnXO+RERt2MVWzRDAFE
BCo4C2InHf/Y1pUdJ9dVOfcv/2hh/V+f6ENf6HOTkZXWYQUlIgrA19dQmbH19ZpvXwRTp5E4N2dU
wclsB62ePLcQ6qNW2WiTYh/dwVjVoeES3cJUB4I5wl+1ZlHjTWetjuMT254WauavOCNy+ZufudWQ
n7cnj/3J5vygUW9t//4fG0JMwFe1GL0IJOdAHwYoMWS+Cvw6vTFQSj063P7WdR7yrI+jdPF87GL9
GnqJSr8REHzBvW53DAE1SWA+Z5kvpYlNgFw6maUI+nIgaIVvIpTGyAHfnLJdEpH3fLlx7a+90hcH
DZZkuKhHw2rXn6U0HvC4UXK1/Z8aUhjzRX149oD5B0VqjeeN7d9nk1oO/3333qulT3ePQEndQDS9
7ajup7vXIqnuSfYTVC7tcEiHjq1yNeaoHaAulHhnIstqwF5qDu43+dIzEi8bahELDZUm65c4w7Am
zG4kUsW9fj+QObyLqN8dg/LUMgNRpntjM/u5nWgjbsdj7pAJOXrVZW81LXrF/9dzcLTtmmx6W6hc
P74S9BvtNbXwPtaaN0VqjmdCs43LDOTezp/cbj9rnDNcAxO47ZAbV9BEqxr9jyJ7WRTUXII/O6im
zj0j0GxAdd28yDGvwyYmexE7WXKBteb3fz+KfytsKWsR4QO5ZhbxeRrh2EnbzQ1GWktNHOlrIvn8
pb+0movGcJcoWSxWO/zQUSeREeqJeeDLr4LGk8U3Q7x3wu+nt4Ijr0aiCl1r0kc+nSjnohILVjAZ
GkOhnZFh5gXCQwNNXsq4NqCOFg65Q4+he/JmPdSqSd2kbYLSwWVs7yZ2VPlFf6913ivbZv+Q+vOP
tcDmWRltdp/YzV2HaFPpYMbqlDXCNvod6TTdoacLm6XxuvNcEnhzX4O72uSQhUlol2DK6gF3WetZ
BQ1kRsL+1L/MCQautJHWVSVy4zB5698il6AGcBU5OjTHgVBCcAHtlVO4u8rvb7pUG5lwCwWIZoiP
A8qqWg3tURKBe5iskSHpXBr7pC9gaxZkjhb1SZbqdWpY07u8tm+7mVRkbQhrX+WPrvQPhTk/tDT+
L2afBAzdXF6Uob6rfc3PenvWF6CbjHxAHPCCfG7Ul5OqTaPbGk3bhkoATzDMencqx7wP3MbBW1KL
C6msfte6yJjSavoLewTtIJjmwlh3pRRmtA52fZpMY9exwbPvgIyyy53hsMfG1rM7zNcMODlxAuyn
h1/XECt73nwSbnd9hZWmAbG0x8+9qjnUMTdGY66qyyGPFXuB+GZJ/ZIhu12yT2sNH8aWzP55Rhi3
GExSDU20OyJVkJkF1lVqN5rsblsOZtDFtTrsN4bniDd5N1t4S+vEyS9zKtuabSnIaTWCONPjI/Sy
Oh1/yTwb7/MEIA3ckqCqzStRNnJXY7Oj4MZams01VeCIXHGc6zWkbWPtJrtKDt2m6t8a42KsMHhM
T500mm9UN+9s5I/fnmU6NEbdDfPDcevTAcJ3lcizehIBhj64DrnZnbdle0cuFWkOKr1pyz+Vp8ZD
NgK69dbKwQfHe2uJpXiSRsbKvT43euLfJKhITiSRO9GUGyNCJTM5+Un6IEBe76Hcx8epw5yOvW++
WUaKG3dBBpsP2nRmI0Og9QYwzk6aXV3G2s1COXBpILY0ptUlH9A0ggkaaWioVr/uLQmJGpOKVw6P
uMNi5up78tvvpYmBtMYwOrXxFFX0nXY9+PUYqXAw1JJhjeYdRFtc+FqBnx7kPOIfgITY/Nm0R+27
s+zXYoGJgoY1CMcTjef3m/+PYsFLyAxt0hkw9gpPL9WpFKXy0kDaWCUtzo6CARTeayNnU2OWJJCG
ccXdvbnw6n+z4G9H1c9P2jV4yHQy8At+humWS6sZbcOTXmBj3DZeskezEBaqI81LSFoAGznGMK56
m7O2ipMooVw8K8SfEoj0N53OL2lUdK4pXOjEssJozBs/deQHsY4YXhm5TFtxunRZxmItNbz6rAMV
DXtorX5ALihZr8bshIQWYLzeIoicar3X9O0oJWA6WWI4ljNnfztJur2W6WWgzVi/VaPxeTndS9Wh
kxWQyHa05sMs53T43/fV+EzI4lK2uShNGfT3PsXNx+3f12Ix1ANIEp+0Db867/uB0BMgDwED2hsb
ecOzHYdarwGDSzSPWE0XQwp9q9phb4j3qs7681HQzPVBOgXStMWxSZI48rKFRJPOeBpZhkRfGXuh
V5w3Rft3LjzzGU7ON5fypT/OpdAh1z3Tt3hH3hm8/3hfiZvU83HhUop2KKNF8ydYOhkBRWb+zN6f
p768bmXz5KvJYNDQR3IYxofJIdggpYi0rUqcrDh5qtrWPyqdIVCbZAQTO9YxKzMwTb2091T5/r6o
4An61XSduwSl9TEZZP99LeZnYRAbl7OVx85miLBxjH18LL2jucvosZTbtMHTZtrQGd7Bd9Jh3/sV
LEBFUMaCUZcK1MojAVjmukrWu2GoaaYodajz/KHHh3dVSAsvO1XkockJ/PMtcM3jysx4sH/piRWN
5Ag+cUKOCYe0wSLrQFitwQpB54/EC8bNpTn/HJmIf1NNfzHEbZdIDc3sEvaES0TRx0tME075Xca4
wKZ0Dqepu8w6+1kKQvbyMX+gsXn8X+O+2LC76W2/S7vpwRrmXzmu4F2p+9/6fr8uMvwkBhdUDag4
kTZ//EnJiP/cHHuJIjLBxTg+JYp+VDsRbpanAr8qVGw55QSr+BN2dJFw6PZHqJmF4odNzjeL3jtQ
7eOix1tAYiVTEYs693PPdIyFLdO8oDbXaSvwgzuCGKrpSXJCz3/CFdvClFDbcDVDuGZJVG4u/y7j
R+cVcCayy1/JFdvNvQcASyx1INL1buZcfdsSgbTmPqUO4/ymhCEs45LSpfVYeYRJe2IN0grD5lh1
+t6Z2UON2Nwlnoiw4tz2Rnv7/nJMy3T/3+/+v8yRuGqHMYjHCXjb2D8+BVpKVUpkGQnksftLc+ls
LM50Pa8t3+nWrlhWgAegaAK7YbTfruoPmao1KzCzPDA4egBxIuP9HYbd6KwHke3soU7D//6VX/RQ
vL64w4mSMuj2mvRYP/7Krm1ASIyU/YU9PlIFniUaqubcWKE0FEEuiXHV0pRTHq9pRXJ7MCzzA0Lx
J32bZLCdn4kaMWOeTXM45VYfVVM27wb3Nqtd96zwjAGUvvjJ8PqbeKB3WtPHt8rlo9s68dsUlnb1
x1+uSXdFOMtbvhAmcHA37F0G5xGTS1qETjtV1+XGlVhLi1BELAmTae0c02EaVh/BW3wbVP513eb3
kFW+DYAIg36HOP5j3S7TwkZYSgEx+ADeS6b1+3yysojGdrTms34hEsZak3AfCnDvaA+MXykI97P3
rfJ92oKNXM0Ahd/r8P9+zv9y0kRuR3zK1tG3mEt8mrrqwprKCs1w4E+xfpFoc+AXLlH10nuOqU3P
2HFiAuqaFt0HSRMYeRr5uGj2w3//jvfx36en5tEoQQHFdfMfn943ZMiZPdWcZ8yheY5Xv1iDjniu
ZWpXAkTx1Ridzunb9sooHYlfIr6E4OyGnXACrkS0q27C4e3vJn1ru7GBnqkYj8mqQChi46aCtn3U
g0j6JK3HM00Ht5oh6wEyz/g8QKsFMbCx24hhYLkbmumHEIIDPkR91JLmhfJkfdI6F/JH2a37tfT9
Q1Va96OR3y6bSkffEtJzj8rA9FQo4oFzcqUevNjWqCJIwc7irg/82HaiRuDjLztTHMd4Nfb/fSf/
ZUazIcRYWdxNTeZ9Hoox+ozTpKRX51RVdfCeYteYjzDU2o4jK0fdOrJaM0zN6qhNGjHkU33zLrhu
uiQmIS7/Tlr5HuXx6dFSYpMeSNHCq/7ujvznB1DDnZ00eEFzNtL3zSNaSTMtMUxNVkvHx0UAGxQy
J0BP2zbzfAGLWLRlhMIexZgBSIdy/E6lzptsqumATkvemqu+a0GsnLIWB5SLBovBShGf5qrE3zjO
7XkunJuWtTQf8qPeL8a5U5O+4Jp9x9zzroKEebuAywvJg78wPRb/RbjJYypUFZpF/WL5WhlZnepu
N2V8aBqjPLMTp4y0IvnObvTujv94i3hWhg/E1YRR+6X8z9JZX7JWoXfHA3F455L1up6eNFvvlqBU
rBlsxJvkqLxfF4e+6mSxh83Q8Zu+JdNyZvZsO0HnqjtZdWQMt2mxa9Z2Ds2qC33jxRsLC7Pj5EQk
3/zlsKMftML7bVaecWRSot0SmtrgNSequc2H50HNGXEBboYBXCdgttu0d+nM2KVwDRyj4KisnoT3
7sTgvTxP8rE8xWlZnkZtcegTzDCe29K4Gx3+xoxT0zUxmU+kjtdnruwAlHvLW2etZwPupa4jDE22
emRaC/BViKWRo/cOAJ/+Oe83roSLYcqA2UZz/qQb/ZPCGKhyJ+DoLIIsFP58NBtH3RKXExmefFoN
m8BAynBGFIygU8JUfSeHWZ6QUl1QXZoZHC0LyLMYThwCmFV6zblys/Zo5D/l+jtrt25B3dZ7f4vW
/d9/+OY3ZfC/SJ82UTiuYOblGlXwp9NJDcjGVwiEgdPfEbzjBV71ZtaCFDiiNOzKD6ZiEqe1TsK2
7SlR0uoirResUGiEvAyOczosJ8b3IaCo3dDN9+mcka9txLdlvZ5h7MeNvx3hvDIdAs/oOiQ1+TeV
whfaPpnFFAuGzpZLPYMO9eN+y5DSyBsgUyGimxpbJP2ItujO3Jk0NTz2GLbc2LsbgODHfTZf0ZaH
+mlQyNmXMrXmC36mH+WcusN5rZ/RhZQEfXiv36yK26389IVtLBkePIYtZtef9rmENNGqG3hdKqhu
kSPmR7kwkW0Gz8ZFKoFfp/TgsXWUQcHZGkKAuptVLMK+og373z9muyOffwv6JgOpk02e2Oc75jRW
AW+hlJTdYksAwZlZfVNb618bhCwl2ralbj0OtAmf3q3GK/KN9pmE3qqRxoOIjEAHhvQXTUrKPRpF
sFYV4DWztiVSdocPE0GkNuJ7S4tliPS4+OuPTXyRg1S6aHMOXaVRHBkBFCpIKmWc96Z+5lPE9YHJ
p3ohz0bKnAtnmd9USl+wlwOcYkRbWzPQQDU8La+8nymeJEUzaWqaoFPNFFTF5J80ObD8O2o8w0fE
UYgsNqxD6/C0LF1EWWUejfG+i/PhYpn7dO9W3RRMk/lrsijf9Z5qqkpXzJrFi2OipfVbfkBq9UkY
5/up4GWzCMA+OEtGEILzBGB6DVSpjsaKOqhpYgID5ABWbvptNpp+XhWYddBTWDbZ7HPREwzBoJQF
Ld7ZlOnmXCZHyiRCo5KHZO0Y5DK4jgrfeOpc3q4kLt0otXt8gUK7swtUyWUrL/uKA02W9Djntmjp
wl9vm5ZwzTWTF1W7XC4VY6ihz4t93fDDCztm5s5ofcy9y7HCZuctVr5rczq89Zizfqd1ciedI31g
mBXpaVR+ejWWdK/EGN+LWStDa86uR+bOh3rLHHVzTg+Nhm/ayi39lEKF2aEZhE4mARaCF+39Cz4K
BzAmUamAiE7uRpieqjZwjKI5JkJpJ6PxjMAyyc9APGsDi2jsY8sCLD1LnM2GLXmOU/nd5/t1ldl2
RhNAK8+aWcRnK9E8ztU0uDIJ6Su8vEOJoCr8bF3XPHDEUoH+iqd2OY5Zbp7FdInDwq3ERbF0ddTk
K48r24Rc7wzCTCybvoJmgeGSZCjzglzr7oImfXY+Mf/EXQoWciK5M7S86rVTCDNoHXj9KCgWHC+Y
VOvCBuyvklx1+Eazk7PC3h5z1H7gt7Vfel/iYi3c8tzqjavUTbVzY26vpthvb4Vvr2eAeio4upDG
+kuCLIaNXqbZtTwm5R/aTzm5mrNimK5lzB6UrYMSP7heEh+tDW6aEOu9Z1uG510J4zrLGvN69jMc
7v1V1mpLkIJ/uNLdtr5aDfVbVvbVjCKYQfTcHHK7uYWF9aJ183Im4WRnWcGnbcOSLXTQKOzKQTMR
96AWDn+xj8pEHjKbwrmabRQiDKEBnkcdVxiPqMmNbpPoNnkeFIxfo9xfx/NUlwXidtBtxhKsLRWf
rYbQl7j5lh65OwNubbe21sSwRdkM3uyRtCVQbl6NOs6cq31J5ROYRDfbyqeoa534MNHOTxrdPikO
jydYpBLpC/HcTskYThYcBmT1TRPH9PQvnSoXKM4mp4RsvGmUP+1uG1xwAZGe4hrbsvXagw77rq31
H4RIjvuhc0NnXV6TjhG3p6l58yvkuzTlrGKV7hO6uzU0u5RSxR8O5oRHUUCSN9fkt4EhNVSp/uqa
I/dOyJc6zukwKt7xOiGwpBPrLq8ZS7SJiHyj1sKsb2ClxveUoW9VPN8msXxUFarGdbhhI4NTVNx2
0zjvSBjW6Rysu8xMfjg4e8L4mW5ODralQWlm0/HwefXp1PZBTNSQWHgKcgYAuFj1XhV6DwBdvBEj
DnByZdEghpxSpEBXUdGizjSxt7ruHIb0hu4e20A59i31bRCnmJy78n5yqyHCUGTAoFzpIxNzXE4P
dez/MYCfAbWLyUmMGc1D7nx1lyRYeieDP5lS/VtAb0yIYOVq/jZVNPBWBqPG7WFs0zRMrWgk20Ha
oftV9f1cjjtRgKDX3Ri+xJxu91J7UT2hJkNnyEAk/cl7SBnVk6GK5ICMRiIyyFZVq0lOuUqoJGPU
xK2HfpgeV2Jaz12pok5v5oPNfex1YlrmussQWmu/lgI6hmzWQGuAVjT2fcvLQRgL4CIIaSEWux0j
dLQZuDQqRga7zK41dCA2nA33qnGzY1pJA5N/Tk57Jn+hK4HXIy6FB73UUtwc5pdEYDBnpJd8HCaa
0uNCI66QWWgicp0q/AcrW36kK/GTFeh5KfGhESAK/5OEASzRXZAvLkUhmTeZ41wzhLnKrBp8Qoae
S4DSy9KCLmRqtjhLk+vEEC80jk8w5aMh4Y/hLNcFtiKTXtRx6LtIJscuWSNRBks1HMqO0luVA7HL
sniWo3u/qpzMwvS3SIybYgvmA2H8J/f/Wl1+y0vy7HtcbazDT6b0z8pcJ+rafIy7KQ3LEnuokM3b
RMRm0LHcOUlCrA0Cb9PxEVgVPzQzOc9ge3I8HItdVSsjHBzCrLMXPRMgk7hUnHgGR/zxj5ON5/nM
ScaR/C96cWlmfh0i/cuDyqQfmMr879TW3GCresz0sHPlpZHxb4elIZHVdLIoSeS11LMXf63v0xgs
iztipADqfGZ2vA7c+TG03ds5tfhbKFlAc/K95HN8jGfqRcplNH6r+WYoe+/N7WnoDaJ6UmMN3Qn3
pF5np6QD1qq1v5K1ulh7Bj1uEd/kpn0HGY/Dj3fKtabGqaLT0ezsfC/oXQardS4zkM66QW+8Kddk
4z+AZCzWc3eyf6/kHVC/Dth4XHw5PohJdb2yJm4GmIJgIZqGVfy8NgivtbVGLFD1CHhK5n91+mvW
6bku6cP758oTTIC0gAJNMpTijk2KHV8SQTJ8yun414+HYHBb7njvIetyMWk68Z3R9A98PFe8hHLn
dop5KkwPbKSS6B0ehijaa9n0Lwr5UNTOfzbbfjDoVGvIwF9X8AK81qm6qXvvzTarkrYooAsJNM8x
yyGqyalgNYHmb8O0a2YeS3nnoJyhqeu/kLkgfa7HplILEyTKQX5rL4MW1BWJson2N1fkxqi0eC4T
/to5XfdJ3iMSyklzkX56NubZLq7yW1ODxIohH1K3B/pxXbEbrkSHnTPSLJn/1Ic5t7iYeH7BmM43
bNQ/XKc8zWX7MqOjD1Lzhy66l6Hz8Oz6BgXj+CYVK1ZnLFcVq1VRox6Jcx40av0zb7T+2ArYjhjD
qihZMGV+ryn96FbJvV/I+8YzrbDoWOU9ggGyzCfYRqg3TM53pds9VcQwjR7khWalpkVbdmFo6UWz
peRoLnc9Wzknxj5/vS6eGmXaKFjofStP3BrKPV8mlltY92V0qWrBi6t5K39U6BgA29MYBqxD8zQY
0BhYiE54pA77UA5DcaW7VjC61XHvCQwuIRIwMg76qC7rASMBK/ze9dGIIcHFgEM2B7tDfQYU99bJ
b0Q94e8QFUa1tbhXnSDwkPQR1cRNJOxrMdh5RDaAhcuj+p1kSxXQM/SjpXV3tTe/qrw9RyGIKnZM
8nAdeNn0rLkRXvu39XhlNbMkt21kLi3JvyuzSCy8qZk73cd5/9Cy4AdjrBiHKexYPW12ekOvqe+e
EP3vZwfy62qLAtv+DzX4Pq5+9BXJIGBy9YyqFvO+qoyfeBLMKEbyGlbNdFJWzuZS7xe4WoGT8M60
Th1KDxt5pcwpGkfm2N7s78xxrwzZBPbE5SWuJOqdeWI+8rBkI8l9tn6IltTF1sjfynlGzJiymMZr
OGkjSnaj85CxAPZ+/wd/l9EV5m5dKVE2VZDhIwwkhHobpz5QSb86XpOHpLRT5OsLZNykCKjSX0cl
cYJMIPdAQ28SxQXX4wpmY+sUlAOoFp34dqGRcVP7f2mDHSctfiCuD+cIw0JbsBYUGg+16r0r8LwX
09pGM1Diqkyu3Vh7bjXoNrbboZ0c7WeacHROczquRPCwWakfzB9+6gsSdgS7MXNTT/EtAZEaXuoq
ycIZiFjgLx1BbhYvd19T5dB2yjUHn5NPQ7f2i2vbaHifdVmFngeglIZJ368bSDm7s0igj9MfRUmT
MX7ySu1XuwU76TKZ+EOM55iv2wPwE+WeerHoJ4m6RYmGcHb0u591jIiBrNhjYc0qaNYy7EpWVdWj
Sh4a80dfLr8AVKRY+uXPqZUPy8Lmb1VQOgY+bC02Ova5mcdFC2nSNagETkJMTibpzAHVXV1R7jhL
0Awrz+NqwaXQhtWw/nXyFu+2AadbcWh0AAplTgYS3MH9sRrNac4n0KnghIMuHa6F2jgkMwoFyiGU
QHzd2VpQoVEiLKb/1qrmWfPnfh/HN52HJrtYEw7PtrzOhppqjsDyXV/clWMbEz0o3goNlx3C1RE+
NrtcU57csSN/JtPu88FE0Ny+rBP7ZFHUP4XV8m50GpSj1HtUPUYEPj/k4tOLNwHXHW0CxU30RBM2
zDwvotQhqEHedz1T2Hopg2SakkhazDqZhe6NnhqOiIZ7SO1LWA5/lO6MV6OfvBlgFDq+v1i3zjTy
KwJegR9O3LC22UhvBa9wjrtPT7Q2iqF1lbyk+HELL1hKJAi8p6nu/5A+Ue/2CFBv4RlynH2i5XpZ
Ff7L4OO7LEvNi1ZYJIGvyH/wUUI3RvEy+UgTdK54LDOqKobqzENsXhw2CSMr/ACCRscRXcUZLUqS
BKElESGs7VHM0YZeG4yps6OHaamzTaXZYVjbde9m2Z3eFc+uyR5KmtVDBeMlaao2SqkqA1u6kpnl
Mp1J9SZBeSHVyO/00Zh3/vpqNc1fE9Ts3iy7EEYNSm/AyHzKErzFYIaVxjhjrboqnOaZtT1YnUWR
FbnY0dQn1C+KMIZ5Mtt9RQNn76asaCzouO50msW19atE4pAwLDoaHnjyOG3TsNeqsKzkEOoL2eaG
fps3ChIyo5IdsRvHjp76Tk6FSewNeFSr1A42ExUA8SYddUNLQLqaRkDYCeEW819dawrOOc6+Rbod
cWjsd+X0i0COAvsrJ0qxjPtyxEiHyDfDAfrayCS5blSzJRJOK2Ig5C9zXkWNQ1hCj6a3SdpzBsLj
qTYMoEkeIbjzbzQEcg85nnFQ6+8hEmbnYnYjH6z0wc7l5cgpNTAWm0ZSg4Tasdqf8VoUAULR+n9I
Oo/tSJEsDD9RnIM3W0jSK+XthiOVqiDwnoCnn4+eXfdMtUpKQcS9vw37dTnqq5n+Xy8VG4+Qxu++
wzZHoRs1Qkly0zPtDVTt7Oj0AY3JCpDjDqHmpR9LVp61DjDC4KGTBdWvhsz/lBQ8ICRlNeCTDkbt
zxy7lCealbU3avulUvJ3IN+dvc2/WsRP2bK/NsphYq80worIIZzX5pdN6L7JjZ5zpkPpp6h5Ed3w
wR+sgjLPrWAsXuIi0YIeU0HotDwRNeaCJW4/VBlTKzPYj06SJoHZiSyw3OZuSHqc4vyq3bILctd/
FqM/B0rngGidS5piFhznnnlkwfFtgCSO5UgGCDZkPxmg5BZOLHZohnhO0VXrfzG4xKyLtYwqEENO
szSHqR6gsHnZX0jf7sKkdr9UhpBT0thRDhEYcnoXQ+nU7WgR+1dyR0zOySux7692MvGWNCfR0iXd
WDJAHfo9+XQ+5FX51Wk5E9G2wqX0oMih1MLEL8PS1v9lKWhmkcsWlIvjdlpOgFr7WIcvrKf2Xz+k
krsgpwa1O2o8b3qh71ey2DgNqAGaZ2LqBX0unsMtFy89m9lpaHHzxeSyUxP+UXSpwQpYEF/gVQ8J
8Q17XpByP1nW11D6tBsR1s1Qq/+MLhCVu8Qmp8ZACxxWBujz9H3V1a+msCkWFB11ZHgGU7tZNjiM
SAMg8mlJ/tL3QfDc5B3LlQT+scw+2zw7OnZOZ874vLTdkyKXm9sxDkd7aSF7XDxhBNVds4SiqhwW
JOlw86Rp98oySboLWmgdQt5R5VEj6DYhESqQ9XDnVnq+k3Rkd/O4I2Ql8HOSq1jIdpPZUH6i8myf
jAPi2kBf7H+du3ZB2mQkes/mJbcX5Ba6Zx+mRh2Wae6OEvWavXaPuc73MVFDUQie0nyLY2+7hqY8
rJ+H7K5YiWyadL86l0ZivTW+/3fk0Qoct5u4QE1+rpKiMn53EhZ4BoharTnoTPvQII1DfYC8U+M6
aKkWgNcsEPN5N9Ho/p1Fb0rVlRrI8TuuIn7bZubebJ2m+PU/uKKubyQs22qkv3DhLk01vyTNPBxE
ltOjpYtoBMXemcacsyqL18RocbwZ/gvWXxXG9vKT5f1D0q9vxpQVhwFBWLCmyAPjtCuhLt2by/gF
xA1JNy0rL5wd340ltb2lR7hp5/qcCOWzT4crY3nobP/nqoKiIqjTdJ7EzHQrs3sIwzqsZU8r5jLc
KE422YyMGcklQPhxttp+37bja0IWaZwQ7iuXNZyKwQ3rDpgz5aVtG4yGKXaWI0lHVFnkeH1liZh6
fS7R61GSu3znpHf3WoJ6I6V7p2jLn6wQcpeipBZbFK2YzLNnqYrBRT61DV+ZmuUsUIREmiMl1z5Z
GWb2b7TScee0XYGNfdj5c10SadXczS2LuLUQlcmAlGzKan3xiNpIkj9r6i+Mw3ZJOXqyXEz3e3J7
ec5F/NWzfZ5iaBtLcMqqugV97cZHLsyveIMkcruWLBs2S6JFemXLBlt5P031vfYMy5W/fs1N/Mhk
PwTz1tCJMGA/yhd4zoNDJlJgrhPiAZJZk5lRywMnjr8rs71Ydj4HhVXnYTfSqzOMB6uSIJIukd7C
vGOpeq20ZeZ+qXG8pHxmjD6GJJaE5TId7lPXpyXZYCM1DYrOhdwnNlyMm+l3/aA/Apy9OQmJDDwm
6LFT98wBiYsvAQ10JTeE+WuZuIKJvNilFXrsVTq3RhMnqynvSaj/KfGXDUPy69dQH9bwaNHujWM3
IqXy0RnacHb6NmATmtL5q8YWH/LvC1hBt/FckUd0gJ5bD6ag/EcjgrOsk2+MTcvBqOJTVYl7VboP
jd6RMq8TiCX0+jrXsgOGCTGebGP2bq34VdMu5SUu9R5x9jPLxtn1WXLXuWVoQi9xTz8MyrqU82Td
wczdrWwXZMbkp8bP8zNx8ShZk7tKuT71KDu7i7uDqcW3yhfrjiAtlBTxo5bWRsA8REmDd8jG7dTp
7zutmo7cktC4rqeIV8hOnrXIAwUEPF+FuVerzhbf4mduaVGodLV5T9qMCbCgxaH9JVKdp1fnzPdT
hbCmwhPU91ngee4TZ9hPW8zBpF7iCvSgzDWA36ljaq/G36yY79zSPdIk9QVSZdwsK/8hwuwH/Jrs
+ApyxumMlfyVnAG7qkJdsfvbHeNjs3WiMa1Xoc9Hv5afqNpYQcSeDvQ/LJ7znp6nL6MjrRYFY3Op
qW66FIybCOWMc97Y634yN6+49q/b/rQ2jH/b0SHetTX5lXYIS7SGqnPmW66TL7oV3DubzqygMTsC
vxE/wEuoazmJr3kz+5su3k0xDC0i594Jszp7sxGUuSU9VI7JuysY2ipiSQ62p8GTdx6yy3eRU2Vt
x5S9F8NOKQJtx6b9NrSu2A0rqcOtY4J4x5HutzhvhclL2XC3UT0fGvKqt+BgyhlfKecBECNUAfWw
q2ELvLFppcQOdTMbpp/sHJsWclNWeRiPhYoKOc1Bo4xHyrzEJauLLKwV15kZ2+axJBUuUBlBoh2I
cZb6NJClcKsk+1BJnSjWKDqKjKXgWk2ZdYWh9lYrcDu6K/iv9gwO3opNAN/18smgtc1y3Fci4Kgs
DFPKICIHFRWUqEFvdeOiLSVNLQEFE2inrvbQXyU5K2vJYYCiBANgNrGwUBr4uFTEgGh4LUIJ1dSV
X36sKJ9PBXeq1+4KV3y6BBOQeJL9MGVrZ3vuVMlOrw1bOCZVXbZ+c632VmjVcMg0FAo0+pnBiu0k
K8ApWAzdoO2tO35o77wkwj0bRvurnKzYD6LcqtI7jpmlAUpJa4COZnT2jm382MVqhX2As6QkyVN7
4qogfh/ykZSa1nMeR0s+yhRFs4dEqUIsAc63Q+FTgXTArQ7Neu50/5BJf3nyrebk6pzEplrKqNVB
yhZcnBF5dyx3sbi5OXB1ltzTr1XshWa3+7QrwCGrOvuyKjsLG7d4zTcx0JD3HyKMRVkGptCJujEZ
AW1/Lz2bcFN8Tsr9Mzo0s/hlGRpr9kMG05MarDHa4Ckuke5q4i9gen7SiUDvVHIxuDnkYNV/h4ns
uDbKi+kLd2wZdQuMHVSjeeWEjDy7U+GI90h8GRQJCXft4U+I1QG9trYEme7o5dmlN1mIxpmm+HSI
eqMlPVTaOMtJfyuBOuvUgisZEM65pUNgbXpfNO15ZRqBASnnned1Z3OYtg8ZhMyu1a2w9b/mMn76
kkmtLSwnFNpyBHp/kzw8N6OT703hfHFBODsIxPvS5Kroel4xhzxSouWykNzWMUT4CPLV+2Q4IdhO
W6GjgHTeZDHdITHBjjxZVdS1d5KGiRiTjF7nnAVUVFejeGir5LVw/8SWFvhk/8CHo3RzS4vULZsJ
AhcVeLEkkCL2r9p879HDw2FaiUOWaUcrwStc4VgLOlc8NlNfh1PP3+At6Z966W6T2YqDp0FgVD32
OqRbGQ7QCi5sLP8JE9m5JrLvRAPhroih4DV4KJyqRBBtzdEwa++5Rei7U3o/PSkAzDJs+qvkb1Gk
cIQMWH9hbF8cQ9AsWfncTHkf9a6FZX2rb6O+aM25ZVvu8cnPW1ISBoNBB/C2dsFri0vc+c/2MF0H
79xYEyMwf7chSsUgXzMSWljY9JIAeHwoo/u6JgnPhEVZaf7aOsNznW/CkdjG1Knjlpxn6XFyIqOD
wYMK9a2vBGlVVM8u/ZTWubNH8Yb2HA8yXjFE+F07kPmgwwzghgiSgUKSBfWqNo7tyW6wjDYT+7Is
SFWzK4kRi5EzqC1SsGMcCb1lVLvUFMWuMcTrwtCe+JVNHENdRHOlw3k33Gv52kSWAi7h9CYKcyIj
cilbkFxutWl2aJqI14POIYM7HSaUkhYPY73Skp3uwIXZm/fUHLLz0jkJsjysB2rsLz6pkXFPIv04
TwP8qwy7dI5P4OL3VqrfaabxIauxuaQiUUFju0+iax+K3pqwGbgFrEym7bOZLo3GLfez1oiIM/g0
6XdZwqmsJwv+bW5MdLt3FEy/lx0B6swztvCzq1zsg7b4yb61YHOyWfvpgAWPuvIywEmCtcZ0PHPE
fSdEO+JRsqm+mHdq4ypi+j/DSqkvz5oexnb5jit6n3Vy8FcUYIFTWvEtqRjlnD7oahL2p9F/VxoX
gGl+jb2g29Cn7BuW/uiUiX2s8Y+57Xokmcg/L4P3Z5DFi+FRCEmzCOuqpNAQoJdNimpqOZEUW7sn
5NBthNjiMgwo2/LhoMM54VsGYwY1IqS6SyOSfCmcNYiE94n0ovGGybNS3sVxqFYR8/riz+11KF1x
mE1pc0tXIMjyL5WRNa4D56fNHJeRdb3lcfKpuo6cdJ1kIJdXFmNRwlzg/WvTEiLY4ruDvAM3M7hO
PHSyRzSQ2qFLncfYSfeFEjQSdR0Mg6OZCIcyFvDlnvUAEzzQ9a5fRL7v55mLmgh9nbANzEnU4sRN
RlqdPb75ZHo9uYW4+mo59Z1m34BFj6MORmPb67vhkV6eCCcYTO7nfmF6RqN1Jo4Z6V5TvDZ17h7y
Qn8d1lanYgXPTd2zd6/1r5VTGVs3GOtTeJlcfa2a+eOXI2MjTnPSMT5TKjWOFrBTUOErdcbMhvNq
vvMFRyeDFs031qkkBAAK7Wg0bJNW4sBjVPNL7omryLrIV95L5UMae4MA2gJ7IOqHZ9pnDELQj4mi
Ta+8Xxw5GSS+8ox8r3zzlSQ+csqcLzQSgBBT/qxSVpWCh4UPhqguhia9/usZ5RsJEAOXVm2ehnx8
4PKEVE5h09vYuzljg3mTvA/BDCUyQpVHm2PBG091SeYnnVNDaOTQp05Ka4SiLaL+56HxOKSdnbDG
jn+cLG+vcY0FmyQqbJPZRumwc66vKh+sY5ZExOmSJ15YGi2IAgMINQ4WCAMBiU8jIpvQGsz7sRm+
SB58QAODw0hbwdwWBRXGmtyl3q9GMiaJxYUL4ksQ3p6mkl/oMdhcHLR6Z374WkPDh5v8w/V79fHr
HJmBQB7JBA9tw+tJQTu5yrSjZstvURDDDqk44UQfZ0jJ7G6CbuUibve4tV9J5fP3XCB3aVJugeAG
917uPDBwXRTJL8HgGWRDcoDAUMADDgsZQdWG27o62wvhZwyb3tpAzdNiXq2Ek6RW9oJvFC/ZcI90
EhToPyu881hVGyUNUxkl5bpERTu/ZgwM0iIhZJXVR2Mh5dbrUYWNAfLV+UeNITpYJ4L0LAUYRUBi
VOiNdSrIcHCh/UmSNnfoV/YeCa0yEwZPGyWLxApLOD8iJ1saF7erLqUmUUhS19WCW8AUT7L3j7p3
llz9GMjzIE/hHNn8joRRf2Kg/UcgRQo/3lNron4Re682XJDpfeHfJQaOUPLALO6Asz75r0mU6sS/
fq2zQKbV0VdrWPO2L9SAuFMywp9LkIyYPC3aMkEPyshUjNW0TQPrFfzPlfPKW3cYNUUho0VhyqTy
vWl+9Gn/oo0A0Rl6UaqdoY3Kwv2M2z7Dkvuvqlv12S3WCV/oy9Au1jlOjO+hT85DDklT1Oq7NUn2
cvOTau9W4JpNMJSRkAIoBFOVJdVXkSkSQvTaDNPeOpnLUyn6dwRqv1tzeFiUhx526uhk+OMtU4eK
IiGPkw1EcHEW0JFkOqqm+SwQApxM2dAeygi3fQ1L+jn9IOLgGNPV1QWZDdaPTiVrBuzXd/aAhIQu
hnjgz6dZ/ttapAyOccrd2j93/kXnn4YOl2aNo0Obh9DvL72uHbJVPtgq1XZCAylP3YVqc9cscKuZ
Y2DqxWNHsP4IyhkSe1QR58vWknomkqKp/+US+0E5ZiH73TA82Ab7CxlQUGYiGsjuimxDUPXaDft5
fifUndQbnc1sXItDN/yYM++13vQUNMNmYmtNIjD7Zyh8BPHeTuum/kqKSy1JMFealYZQ4ifpry9L
qf2Jq82BoXuhJLP9yS/FhaOKeU9mb/jPPzKv/0MQItUpNJUn8n3y/Md8BC4iQ9kJcsMM135xw9Tk
k7C2F67sGhNoIodhB+qCiOio60n7nWb+gX/SQV3ijRVhTW4zQo6cogRdgefECZ9RC2qc2GJZebot
sTR2/HBe8CWlaRWlK/XQ9WxtFRqnXCvAwmE2nZ6abtSLgTNRZ6KZYWuAhFh+Ane/mh9ZSnR9ASlY
ixwC0/Ee3Zk5Gh8DmOUMe+ibJUsTYPPYphFfB47b5FfcWGrEZ9AerTIdKbFb/iD3GOwcvVucUzKB
4zTzqNHuS7wNC/re3AOQShQhkOPCrsv54he4yt3F4LgGepQbRgjHfcYZSeeKTaeJ1y0tdWf5S6FP
NpREBS8XO4+J0nf2OAKgeWbPSGMeVs+5EpOKYnZuQnNW/ALT9Y9T1nvUzkACKIB2pj7Yu9Zf+VPm
DEsEyjlbhM3Knha6VWmUxPiowYbikwgpj+eLSLWBZA+zsnlliPIas57rVENTO/QF0QweORQuOjdW
aKZoQ/Hk5K8zVDg4lv7FfiQGyX3l8ALOY3H2kRZFqoM3kpX2Vsq4pbMqDxbFWd12UDFEhZRBXOb3
Wmy+cf4eBp1UnbxavhrTz9Fjre4OBSBdvvycwWyjhTU0wN6i8p6ou14OMYoRNtN+AfR1EBaMdQaR
CEiHGN5+Gumh9I2VR4tkeUazAb6g8Pe9r+6UQys4ArC7cvZfsXFhUZftbh1I6TWpb5lQPsmab7Vg
J9oyNi99QzlHO3+UuINCniveZNCRoNEoFYlXLUpcLY2U0Le/DHC8/zQLW0QNNX91YTdoGsodYUgV
kiQEhZMuOQ68JeznFfS+h7l2Ov5w8w65mtDTBLOxwI4X7Rt57/WeQQ4D3lqBG3bIqTonP6JH5aE3
0FNWDnfJIACgLJRwXbtUh7aebr4ijpAlS98p4g2QZNPmalCYkSgTpDjlso+xeJbghLGD5Mex2ZJi
ek4JlCP2aKz+miJ5n03vbxmzEunD1o6S1S89YhnqPJtPB35BaQAq0hN7JzM/rKKm0GjpoplQaBh4
LQ5rD/1YSQZIJOHBubPMhEzcOihwoZOWzueXWDXBFKmxqfGGaW9XE6pEp2JNVnO8BfyhfEF+K1p5
lAbvYOxxzExLzlRT3xfpWIbwYTZYQvNUGDV4D29tipUdfQa0ajfFt6FqP9wExUaSG5AGDQo21sAM
wQeP5gnmbQlaBLJ7A1Yy0M3Wisi54ru2XRk1s3nsZpBEA943hhDe/XdUenLmvfczKvTILU1T+++c
9cfJzGHWacww6/UdqEUPx+rbLQDU5qnablnJb7nJm6jMXXqq9KiC6yQRjqJDxfFIKSOYxdgTSyJN
e4c1HbpovjdYvwLNNYEb2Pg5upn8bbc9megzWNLGUMYjwOUW+Jpy8154zBn0AOcDB6EVal5aW+2h
figlbaGpvVw6QTV5maBxMNFkVbXY5SXXKh04ctO7iOOw1ZTGdo0axVgPAG5IzyTlf5VOadeUo8Qe
Dijm09Dv0Maxeewh/7Mr2ujSzy+IGeIj6b7PzugbpIkjkKHEIqimFLSklzTam5oeZCVJQwhUSA0o
WKXtooLXJoW2Msd4byRAUM6c73C6sYyb7btAu8rnD3pRG/1vqhtfJBNPZHYu2i5BW2d3zqkaOQRU
4EjIYaIXZegk9V2qMj0oW4QKg9GjMEFMEOmjcb/EVN2THCZTGhBojxAoGjoCGNB0oFTojzgn+l2l
ku8CEVYpsIvqIzsscNWHYS7UbFVMacUGpFCnfsi8DtK/7XaJK+pAWQCtg27AeiBVi4jZ5eKsSUVD
Jr3zetWdbaE9dn3e3Vk+AXhpwhJowPkjTf8wyDmrvaKLdK/vTzjheZftr9WdgW01kGmnUS+tZOkg
voiP0VUP1qTGnULqRBTewBpiUpCqPxkGcgbJRXpw+nziTmAMJy2EVAc15tvR8156LIaLPjz7c7Ib
Ov9nS5wa80ijlYYX25z3KFjxHK/NboqLvSZBKtKqAw+qp7MQ/sSMPA7EnPpMVzooqyKSZyGjmp2C
aeFlVtQwcf4bo3hZ4R7tcYaRIGA7J/fBq6ej5uMaI1qqYP1gJ0GH68BiB3mOAg2l+2ve5+8DUcp0
lhjaLq8SJEFedRPkHSW2D6MBDs2gmx6EGxeQ8Cc9GX/tpUFmtQG+drFJj/T61ylXOmYUWSZ5G80E
SIartfqhwrvw33gT+4S5k4Y3hFnVvvA4rmTUA+XU5MRyXTmIKroft18+vfh+cNi7uhL3UkXpQpf4
IIHwunVBQGGTUPqevuDv0A9FCw1QsFnQDQSgIsVA1AkfK+FaLJb8W4GPo1gG6tRoU6a1TQPplird
5+7IDBNDRJdxK5C5lRchms+EjrXEYW0FLGcC5CKFmir4GYBrqvlV9PJoMYFGq0LuEBfWcG6cNA46
aGxB0VEgfbPayRN6SitczOR56UGCxPrqOkW265HVtjjmuNGNvT00NuGEJAjXujlEheJecXLCjBAB
PfYuco5S2GTOl5JJtzwUU0tvOhbTo9nVvDtm+RehNRnpufwDDvfiIdCnGqm5c0Vz3yr3gzXvH5mP
KHkg/kJjXDEZqkaLZD5GAKDYA0T7Wqb6y5Ai/BwtkgqL0qYpKINmzfo71GIy1BOnZdkB8jUU4JMN
WGuY/cFHJr4lOo4hHyCtjc74JKGFjqSqfhe+/es6Bj2Y9qXN55+qyPqdAUXNgoA9RweHRhz9zTff
nRU69IDVHkWEYZPDov/rmjG9FrL8cmLgRxdlG7oxtT5oPiV8F7AP774p5EM6gZx5ktg/zcs/4gUl
8VTSPqqJbzMmb3TwucuyYqNr8+ohzWz7xUmrGyaJf9IAnbGxhH5PHlegTbxUhfg5msV8XkXjHxIb
JRIFWLdWlnRba+1pZLidHfGb9noZ4tcfIgLyQQRk8zW3pnkBjQZ+1bx7or3tS0VuvsiUc7SsE5F5
E5pHqMrJmKZL0lcHbU2JsQLurTOTsHliWbAFP0k7R8VUU+CHOoYThCxzOiede+IOMNtvHuiJgMN7
cxzuZwRIVFhC82BqgPFHYaVtQZ9oJSJOLUorO4emWr6AYY83sHl/5w4WZbQd3wbk4N6NzfmElbiJ
1oGE1hTXGaWGDarT2LltIQR10W8lJ57cGTbsbCkF8qYBlLcaJ+xMfOW65bbtlXXL89549GPjNJXU
YBqQkHtlLPl+dd5z1yLTTBeSZEXqyBRfNfBA2WJUWg4RgZTvsMduGJDbHxa7diPUGrupr0BTGgLH
E3akytP6U2lykpZd5ZA4C0zkmu9URdkRliQ0dOxssIhdhNafOsZ0XXeNpJLYJumsEfSsu3wpxmju
dkUbQxhrubXrJHOzocv0CN4MIpY/26VmRQWJNeEymcgZhvpKDN91MJV4qb8FouAIFVB8/i/iK29v
eUrV9ZLOzykoysFYXXfvdESuSKkZJ1Sid5kWa4xhK5kD7ZBhTUdIQ3qbC7vLLeS3HZN8rxAyVorJ
i/DkRMPJlruYkzI0Yo3UTsYWDb1KE+XVwCEXVynaf+X7ROu1O1nA+eFfCDbpWGDj7TnFutIidxy4
EwVD/ApsGjUGw3+6ZvIQxwVYiUVtalt3NBlk07XW6H/sDcC8pndgEmhKs2eHE6Ke18gysuol9UXo
6w/dMPNu9/6XzHWyOLPkza86E0ew/jktk7b32uZtJBH5hksZ9MdzH3LgeeSKd7Nc1DNmb8BTuk0S
Row3y/We/wtUbm3vH/ENVWjA8iYg8tfRMDA1EhczKY8zIeHXqicYaoYOQClLfnP239taMxYYI4/L
QL5OFM9I8xc95jZnnP0glPdU6N1tUeRSIjBlhF7ZOfKt6AqRTvYlqXuuxDaRr6138RLkIr7ZHAtT
d97nPg2B7OK/Vq4+RMYm6ZiPlomsRMNGHSydbtz7RvW33NJSQU2R/6tyvHXYE+Rmwwbxp2axtJ8G
SYB9C4KvMxmc3U36yB2m36NnslFtpH7UDOuV3Nvyje9Mu4H1HQyDFKrV8z46KFom9QC+D14LGc6l
rhkCp9x8q0bXClVOC7cy+CUy7Aw3t8e7YDwQu94/lNhSd5Ru9VS4ekPklEMcgBjWlypJ9ohUG5DB
2YDPt16c2ZpCsg97ZGLjVZgzJolZ7CsvBfUbvSwy6yccCtMbEySJRi4tr3y+19mAmG4RhFsNoND4
SsCJda9NJYHwbIuJsj7aEea0IQUtaErX37F+l29rb4euHddPEglcnzbaoTVkcWizSbylpbHzCeNe
MzQEsQbniB8Glg8ARxzx1HvPdC8tt3HYZiDXHyLUMdZFR6SwsAn+EZt1wKWx1rd67Tb4pbxPa/Qm
U83lMM91cixJknsoRou+W2iZKFnFk56I6U7g3zskShY7v6JnExF4zB17zem4QDDKJjzH9hTVSYXC
XRjlzjDbJ3c13tc+v+kVRYmTaikO2d5SH/szPWHo4OZ/BSB24o/6JdH/eqSgXXrUfOuI7tGdTX1X
2DjwOLq6kySPAGjykwZF80wOe1RMg/dRospudBhNrSpbSpetv02l2gd3mHD9uZaI1FwNwFa2ehoz
JunpMvvgpk2hZQ+AMDjF80Dv4uwMGqWONkn1seZkTwhBrjo1hQELiUZRx/SymNYlZ5M5qA7GlB6Y
0EiE/obTazwWBBxYzqwdEEkftf9yVCg4sKBV0HSUaxQvy3eLgP0Of3xNs7W0ozSDyJ867VNaWP43
NNG2p/wxr10jMFKtvLrDWrBa0N7s5Ul+Mui6YA6KqwML2ETvrJzufFaxRvjiAAXEcmpBXPXadJk8
lKUDm49uiOPMu3A0EMl3vbPzGpu6204Ykbkp2Xn19pgbENIlXnP9L1Gts7Nx7zmKpNWkQJCuxyYz
VZNeyUc6NWvzWU1v87TIh6ScbqNO1BVaGHSqjM9EJ0zvvAx5R25GCTMzy632Z3u4MtkjvKpj/TkX
6Z7Ym3M2tM2Ft+/odCPhlRbcgB374kHBABLUviQU0HGCVJb6NPPpnkjEM3sRsdMDQblisD1eIgro
Mf7VQJIXAPivLM94CmRpIU3YrGf5VxcLE7qb5wnfCvivX/+4mv5K8Qyva1l8UKprn4lLBoJz7hy9
ne9Qjagodjf0bUARztFiPoi8+tQMbvKF8Njryp19tJetrXmYbqB/+bXylnovfeO8WK17rWoE4C7Y
4pjK7iJmguaQb9YhWSBUSzjyOc+K5dTOOmpTVVX32o+zUlIAhrdcEwVDBCQFzSZwcDTGlD53HQyz
KedHyxL52SWH6VzasFxmD95oVYVAGIBxKotbgMRpYsIYr9OKjCFVc3I3kupw8EccrwzfAUE2I3HS
VTb7+zQGtve1rzYvYTTaXD1ksXeqsNm/VTk2ShwA27WHq2ZqstfSHJbIHEm76gv4HtPYWlsciL5k
mYY7IIc0LNPmmsIFBA6AR1Bh5cz7mQGhdqrjaq7NJSu9P4qhaZc0mENWP/N3s09JAPGLzQ6pPcHU
DmscSZN/hglXI0kwUa+N+fecvWWMWNiupB4SL/nTm2T+jWlsRQsgLLqTlOnczB4p3cCmyG7Hq0QA
SdIPb7jOg1G54HaZ9WD7vbqNWwZak9Yo8RjWXfbacV0yyF9PoUABffUWIHoaVqZz+ToWtfhbC3mW
XfbP942RgUQgMi2H+VMsPGZxcc49slLG/r1vC0VLBZQH2TF/NWwVsCQuY8dSJjuBb4+3glF4WZCm
18+uEPajdBQYicEnBEeKF2niFfe+jIHwUz1P173loQb3O5A5mb3YlpruLX4Cp53u+e29JB1AkT6M
yB5Nar90+9ZxqgeEyPyghNstGDK/LC7sPnF+YLn1V7H0Pyl3Ld6w9xT7wrtS+cvUNv7ZRoCGu2CE
R3e9D8j63VKiKSJreP2Yt39aGp3VI47Hc1LEBGo7q4bVj/8ISSvHqWBo0zBy/Ar2m2nFvVvNXn5L
+ulHFiuD8bK16AJ3XqyaPFMyTXbClcYXIpxTIeqzKublg0S0CAB3BQrKcjIbnlPDR5lv5/2p9qFv
6+aYxE151QxQed0llkwmRCI2k31XA1w+rtBvV41oGQeghkrvIalgDDeg0eHGHYm96qxNbW4zB67q
TyFyG9Em3KloNrjQ9s+NkOmJwt4ykGdCCrklezLnVoa7INUJaDaG8YNlPEUVa5L+t7TNiSKpj7gq
csqliWtv+77eo3i7suXzU5elvjcI1A5ctwF/h6QR1Zu0m4S6FQ4Z+AGcYOnwniWrftVJfJVMNnVR
l2ySFut+0+bRSpeIBjQxCu+UtbN/MYmUxVRCtUGaPNW97byMyJoQa231xNVCgIC/UrlpfpfCcc8Z
kunSkYKPsL4r4+l5iGMa4WLe2GGciYa3qq9Vr7wIf2wXL6RhILhdulKcBS0mqE1dl0+hb240q1sM
LI+lzq/DteisygjxrYBljrICYE0y7U6tkA78Kt2dmXdo23T7h8ZMJCoLaByx84Gm19jJ5f8YO7Pl
xpFra7+Ko+/hgzEBnDj2hTiAMylKJVXVDaJKXYV5TEyJp/8/sP3b3fYJ+0R3MERKRVEkkMi991rf
8jDtutmr1tAzp/ZEH1h/9knGCGIu1npCWp1G2Nq2YLlpceiiF4wPZWZ9cFwwz6Xtn5q2Wney3DhZ
7K5k/+7ZuEsBN9Fl4JU8QQaFxt/HPz02EnobOhcx/GoCmVilRlbsIC2DB0qIzPElEmTLQ/YyVa89
qL6gEOoT5Zq2dTBtrUcmKCT/Vvh8gQ5v1bgIXiSxoFxJTn0U15sRvTs8F9Th9sVSUu3myvwK8xL7
i+nfuLzQhvHaPog6DrfJmFzk8VlzdOUXF8fdxTMVjdlCHRLkiMsuOF01joakgX0SmMitrusJ6hKA
gm6svmhj8uKpRW3RTczIaKQWNrKOIhIbSxT5oeNip7czcK8RJu7jkp67DER7HRxKF+5m/VEysS1E
KfDmPTKV3TLlIGPgogs6ZbHB4TrSHglUIb+PHngJ+psHz6herZCkHX2YQgaOHp10PXoXHuUUPLfi
1WOHQidv4btIZYa7pLDksa+ledcr1Bt9h8M5Ru9ASc0aVTFFSZS0T8pJaZViEJioFtZTCgcHOMDj
Y2t7ncmJVr00FacJp25GZQw2WKQapzTyqWOVjlsL2PFd6bx3+kTkY4IwCu/bykr7ctXywa9gyc8v
WqLwE8Zb2lADosHLpCv7lNboI5Cmxhd0d4wqdMD44xxrm9jwrqRwLDI6t/3UOKRsZ+GnuG0vrEO+
jXhbJhT5MVXMqhYaglYnFDSLCS3C44HsGsu7T9nkk5OeAwZHvppOqKeslBzmztHWIUKuwJmlOMk8
2w8kJWjNYD235KqsanVQInU/BtRgTvuV6aD6tcBdvZAqwDGx1WXv1EE9D8NDHsfFyci0Ydu070lT
dOcQmj8pI4SPczGlnWehwqqyVtwrorCelNmBlcJIpjAx3t0MQ6jJ8XOCYeEbn4euK296HWe7fDLa
RY556wF1v4wuRMJ5QrPU0KU8t8nRs+ZNA+T7e7HsY0xxgA1vfPdGhk8avxCtn/bcLctHqhvNpUlH
+e4ijoJnqZzbEHOgaB1Reaa8L1m36NpM/OJxEd20qDhoaf65HPPyexKahzYHhqNP0bNR0jSpHZ9k
QaJ0lkLl34OQ/jVyADm74epg+U1qZuORqvQ7NBza0sR1MXCumOTR/GHeH5U+m6V4A8CsOlCKZgF8
bRYCBA419o2wwpTQqnHXGWIXE72zGfx3NevsItFd1qYXtD2cyShRBrM3++ISA/k0LsRvrl/rjp33
qUaEsemk5ErbFON/+Iu8f8n8cRESCcsz4dD4vu7+Ey4fPY5vpBVtSaW3L5PpXjUfJwmDThvgxyqb
XJqnXL73Gjk+uVZuWaqTgD+t8Z0USJbeXHxI7GG5MafUPhspmtAwocmQ9PTwpZyqfTlbn9CwWAfE
dlBGtEkLosJ0rtEwLGlf1Ts5CBITBTeazfjdKlgFVGqXJ7K6Dt6+c6zqWRZRfSgsjgMg/sWROdxX
D3HlgcqECUwDTmXofBq3kIAjJa5tgX/YQnK2Llw7OsfaBCtVBwfTFPr3wc4n9KpIRHMQjruEV3kw
lXl8/Kiwvsrck3vZ4NllOPrcZmq6IHVmal354jbjN3EQ8Z+KCPWVQVoYLPpNRzVyLJzKOLtyJlK5
gycOgF2/Osyntp5dkgvkmftGQRVUPUrif39cWv/C7ORThMVnmxALrSWW8I9Ms5qeT0qLMlkBPbt1
VuvtoiWeCwvJSYtwRYSEepxMrwxAaHXbLubULw1roSriH7d1KD9cM6oB7X0OsRk2pDexjma7Ht//
JQTRHiXkYtE4IxFojiETjl/G0n7FwzVsk76N15PdvzSsGa0Fr1RYHcp/CedPos6z56K76uYYwCH0
/gNx3vjfDl/PJXVCd3Sobs4/Hb5CKjuFY7p82Hjk2dpUwVw3PbR9ZXEFZ5mdY3qrhOyxAR19Ot8O
5fF/ePf9JZTjD4A01wFeRkaybQiT3Inl4/ndsoBtUh9FNKJ4azMWnwhWdYj6CLqz/mnRM6F8PbV5
f3KnVn/vhvkNxwUKtWn6gWv8DWe4/6Vw44/JrEWwuOyy8t5gsB4BAe5RGzZP3WxiT6O7jTC8WIGL
ghKlsQGftf4tMatvYsZb69oElYykh9pkgeDtxH5ao3nDUk5ffNn4Sf/IdQ/RREjWVjqCGyiHnyM1
/IYtL6xZejeljfEPJSAbsF5eUAg9SZHiDhkTsGXTplFq3FshhpUeldaMHXPtNGRjOD5WQKOh52DS
oaMQEyvc6J/y5IuK0NLaWD5XWYozp/Ptdy8mqiLj4VBfPPQM0jrSJ9GWa9+WD7EiD+OpZ3/+hL6s
pgWJFV5hKZ+xCWasAsQf3CO2jyBTYPLO+pUGHgPjmHk0JnC8rs6ulXAye4PSiHFxWOlUAp5t0bn9
pKOlUvwBmyIhELEvYoRBIcC0UvibYdDkGhzMEqD4DelzupEt3ZnYHz/3DkEbpO3Sr6/9jZ6IV9ze
SIYgvSRLWJyUxSqTKtp2y24+iuoTwtYTprB7YYBBlhFhhODhPjseDqBlZWG33UGqQjXYsRv0WO97
DyEnkqAWAN7BzfDbi4k+fOqBqjCL77Wp35aCOjN7D3wP+qLQdicOhQFTuyYOs1ne0tZTjH3GnTOL
b3oL0Sca6uvoEibZlm+23nxJNBx30whF2ELlH/VjsjIdfq+JiwfZbn01oXPMVMISFwP0mnIFZ/ZF
TgbaOROB7mRcmqKYUHbGxZZKdOpd3lqhAojs9RZvEjJGSK6TDRFgcBoGyD192pGEAvwakHqqIm4D
BqyoqUl05hrTedcq/eS0dREUPTEdtB43RYdSuW94bZ5fzXdKsfnu2fhxVZ6mB9DMaCPj1xJo+K6u
UWnVmh4eG5PPc6L7tEV3UZGzGk5wHE2oQkkWzNHgH/GZahfTxJltj9W+Fn5xjsK5OA/pc1qb7oGD
Xj92lQUAwrDYp4qMw7Ob6GmUCc2XPM6YujimuXcMM7r4MYd9ZtefUwPMw1jRCu2d1bKM+lykgIIK
PlXK77xCclXbi/YLUOtitWObN2KSS/1rTTl5jQf3pZJoAEIlkF0vago9E4zccnn1bYQCCaKYTWnZ
5TGJ7FfLGOOrGRc/B1V4ey9nYxZ15bUjOooOZLxylHnJ+rgOUk0AZ3HiMjAMRBEJUIQ9NtrFnY3E
2wcOK0Lyp0sUF8zbzirX4TwzmtwymhQbzxp+xcaP7KakmUTst0l42Y+hGBC79DbRurYU3tZDZGCU
5JqTHC+GJ3NSw7EEYACBALtBTwVhJLRUiEy9S49WxRSLk2kuZiuUWCtRmF/H3rHOQEc+aWPuHcok
R+oVgdYqYrvdo73s6mlvMt/kUGBT0Q2q23keWyGEMxEBleXXSbQENKDYg5FAw6eYw+RWtkzfwsQy
TrjRPacXzB5tiOtF8VP2VrJPcq1eeWF3Sy3qMRQZFGhifsUK3x5LVMCYK6fhS1ptXXRHeTioWx0K
5Nypg1Ew79JjMnbqKeub6Vn3ok2HcOIFSEbfpvmZq8MnCIvyJpv5PsMkYkXs9lo1UwtjMllc57yD
Xlick6H+wr4CjGji5GtXj17aLv06VxUcR+urtYzH6NfiaojrdZkKPrAxBZKQtKRCDEZOk4g28AMK
WWfTua7Zs2Sk3UxMPDeu9IAANtV71xjyGUbbUbUcvqWI03U60bmtErdc9VOZ7ZOK2S3KRUDamkM3
quKyokMkCWZFhtQgcKShwI/fMVxvXAckuT5Z/k7W9M6HGuBTKdL3UhTWRmtcjmhYEkmKXgPQZ7wp
Tfrd2ogqsmy84rVZ8sSWVuu/v/7+S2bGcvW1bMohH7EbgcJ/vPqOnadIJB1SRNxgTCSBcACs8xFP
SGvssC09i4Qt0ON3/tfH9N/Rj+r228Vd/vV/uP9R1Yo5Y9z9092/vlYF///P8m/+/jN//Bd/DX5U
l2/FD/lvf+icfLSVrH52//xTf3hmfvvfXt36W/ftD3c2ZZd06rn/0ao7eKe8e7wK/o7lJ/+v3/zT
j8ezvKr6x19++aj6slueLUqq8pe/fWv/619+MZYd2H/9/vn/9s3lz/zLL2R6fyt//Zd/8OOb7P7y
C8vmn22f1BgyWiCTufz3y5/GH49vmfafHdPCww4qk32UbvIhllXbxX/5RYg/OzbFHR8uuUIWZdcv
f5JV//gWT6gbFjsv4erUMYb45f+/tD98hP/4SH+fGmj+kblLXAmWQMtybWohwT7uwfT83TYOqXAG
gF1qa3cyg1m05bWHcr0oAZovYOdZJPJXSBcMAV2kmpE95s+GTfVnVExckBA8IexCV5f3rwuM+7U3
fw7CP4lpyWPT5uPYys8qGdV/CAayveXN+d3+kxduGoLJv8s75JF2qP9TdkfaN+B5c9oenZ0DvMgd
HIJ/v4lKu9sr6BT/eEi5iX3Slxth0q6lFcGXjTXDlRU5rqi//1ttov2yUIGfmNRZEGO76Vik1nSs
F+P746vHY4+7XZ1iJY0rUIjLjzy+QXTtaCfzFQ5icqurtr0a8kCobXrzl5vHwxaqc0zp1fdp0L90
oT4/01DVn+n2lxvXLp7J3sPeTxCIsyNQe4UAWx5phfvboh78Zz9bgOEzTLjSYJTmgSiDuvlZzRFm
fpMNC9wAWvNTiMPAHz4byWyeMq8zA5YlQuPLgYtm8vf7upHKZ3syfjZdYewcV+svMkFwVc6YDGVU
M16cOh/sWOYe4E/WJ8KG2ie7yxbyW9XQoeKxyI9AtzXioIx4OIVCH06PrzjgUQhMYQEcmBdHTYmk
1rP9w9RxrfZ8YyJUhDJ4SjFeouky2SYCiMmWG7OaGnfDwE0g71weGNqS0i333hH8llwHaBsZMBnI
nl+YxY8bR9PsDQMudtIyNo8PiO4/bgaHMXikrrJp5TXrEDRpWvFu0SHaaPh2v+rmaxIb2mf0LOMO
C2iFEZaH4QGuO29o3pVu6bvU+gEgRF/3yF7eZlon2ygfGKjqonzTmhBSrZPiU1vu0qwMV4Yc0K06
dI3C1jox3AabZvpNQJ6LfIk4x8+1TO/0yLqXx0NF4TLBzpr++LhrMJbbjyBNDAl9LVXzdA/NcrqP
aNfh6Td0vx+PFQX9BbKpH/fi5SHYKpCt5lCtH/+gzRNBVUTgBmKvT61NcTboeXefmtk+F9P4270O
q9LBUuE7/cGYdk40Y3BnxnCsY/BE7cKNiPjFi7j9phe+fdZ0EA+z7VxCm3zXou/jzeNupHfi8vhK
03jyuIUa5zdLjBR1lwvK45hHcw1yZfkyGrWAgUC0A2fBTNQAxXjIzLFDjjElA11/bNFuWg9Hf7l5
MOHRH8s1iENOvTgmpmHh87ZOEx/y5GtXpeLIPBkqMrL1K612GdiK8vEpIkp5FTZ4P8wK0pGfGCfZ
ZRiB6i47ziPCV82z10nUO/fC8YmhiuSzgViTdFumsz66Iz6UaK2I4sCICtGmTkvnPBlvo5G4Fyuz
xSVqBx0sTvXRwb8MhrSMNmOURp+IpNNXTsysKxedd9R2ZRqi/3VQ8SdCc1bC7sujSs3FQbN8aShE
xOQqFtvIk+a5GPI7s3IUhXV1gd/XrMlpyILGiMNt6SKAVz2DBHt0FboXdGgOcy1H4rpCCblo0wdB
ik+OCPMUOo1zahdBk25yCgBcSS+UmxllnwXageIdwqHnHutwuBalTdoW+IjUsOWNua62060Fmgev
8MWvhXltSneTZ3Z58WawtnqXJGgLvPG84OxqN2TYE1l3xPjGfTLjoJJaszZ0dqQ4EIZzXNunzPHv
DI2rt8xFCkOL7BLR7rxRXi1CpUM236RJNsaIeCUds2ztpmi7Z4AUYeyb4GzoTqMEWJuUlk9dTfp6
au7iBE73VMXDRuEQ8mCjrJOxwEpoAL7JjeLDSuwfVZoT0pfUJ0sD6rsob1q6sYSlkoSWhkgxC2X2
tyoEFtfZFihlQr9pqNUUw3B6fUZlftEYt2asv/gYUXcmADq8qd2wj/tk3FESo4wd6A8fHZruEPPI
HVaJyXQUxg6yp4HQy8J+1ZcbToIVh2oOHJCF0PD78D0kGguRnPPasiI1OSETOJOuY5mqN11l7w2D
wo2lYE2qeDk8slkcssHYTlLIcz0U8uxlVAclmuMNTcbvDU5cDIk438Kc/i38g++2NvYXIawbp0by
+rgBfLsL6bf4oTppSPzq5GzWZn52MZScm3m0xidp2u+NmubX1BMHb2IyZsjxJZ+mMz1pgnMn5ayw
kwKrnYkqLJLE3GlKu2tzGxC/pp7FGGheYZzCJbaB/LldzPUdOa3e8XnHQ3Su+hxBYn/208a4hCau
7cqecH6kggqAUTU9ygFL74JLN0Z9RyTId6pdBAp4Xs4VdJQkbcePsHVXraVnJwOkaisse6svuPQh
CTABzLdqVO3zwLCw6QBnxmJwkTjNlbOa1UIp6fUCHv14JhEJhhkttTl0jmbk0y1xKhotUo8vcrkh
+jxbWTWwUs1WV1W5gpVyupD/qO0bdxy2qWXLdeXjbCWqTe1CQSmX21TzCvdHiIZeo6Pw7PszkSUG
dFoiGNCo4CgEwZivteVvGpTPgH2uQiafrTrlVfdB9xPPLCgyKmjcKAuIOgwHm7pb1Ghrb1aOEwsK
hAMPBBeg1sr4Tln4nX7bzE7GUkekzFA/TnBe2mOFlg6AAfFn7rdRJoR8pw1p4ibj87Hr5a4oQX7p
RQ5ByO1vzD416jVorBo0QBzXkxcYSQ84ZH4Lpz7i2l67AbTYbFMOo3EnKmjVd9mvWWwkZ9Sy68Sm
p/aU+dl4dA0IWsuoqDe6Z8foAK9kcFHTQdmkuXo/k0rrbuF0YkRA10l9jl3Ih5NHDyuHFr+Ntiqn
TUxkDMgOzVDqmI3EV85TXG0xC6IHYwmeRUlAS5PMG0XnYV00ebPSm+7DT6ICyMW7Hc/LLMZfG4Th
bdlyn0T9oZs4o2IGuwhbu+gICPcUU2tRdMI39bGmITovaYazMhXWaK46r7JPHScEgpZFxZQEflPV
K3KjzFNnO2/Ky7Wj1pSfGlu6C6sMs9qEVgp9SmlE80pDirkJseOhjUiec0UqNQHk68qr6VJ20t/i
L7iOJJCAvh+irTvlr5mlPGQdtCcUY3EcZpY8+1P4M2ogZE3S7Y99bFCoJuQGKKTVhKc81bZxmTsa
KzirCGgFfbqNHfqOuYtpgD5kba/7EqiKVjqSUDeTsCdCgOCFkCIdNt9H5MXaUH9VkXSOjO0Wpxzu
0bioaP+ai3szdctXP8RkH08DQ1OJp8SdfyKUy5AvkAWE5VJBECfLlj0mSDI2SHS1xD6K3TEwZH3H
b8I5i98Ja1m/x9yir7raL9fGchIM1LsbDm/HqOujRhDQVqrmQ7RAmiORhOtZrHM2DCQogOMplz1j
T3tmZOdapHQSQDUcvRYqSlb4Sx+B4686e8z3DvM4ZCv4y8MaSjSda83dZxO2rce2olv2Fom99fLc
0U9h0wOgHcPkEJvJM7tw7zL5NpP7RvOu0bxxYRR/m+L4uxcUjIyu9Yjd3vXxANcqLQ913MuN3UQA
K5fh82AoubOS/lXhBOMCG55yf2h3lYT2LYWVrRoNsvJjrTRENm6airUSxCLBDx4GKFqMBs4KPNb/
uGG4NeEbSbXVpMA80hDd6kaYrOIOWL8ZGvXW6YSF2ZITKPOteRdlgFrqNlZsh8dvNJLFCZPUKyEt
yc7SJTxlV90mrdRwwWzIkBrvtIxwFpumCEZiCJsU1U2I6vwJev5Xr5qIGnZJNpgKHN94RcEJuZZ1
Q3f4NQm9XePWXlAv6+/Yw0u2Yj9Ptn6hzmg72lOSnZ2aag5FfrdNssUaRqp0kVtXjY2izTgJODA2
ScOO3mwt+ZAVVmjm8uWa7hCuYVt+rn2t2eA1Auur9U+6XfOnUJwK1LDIOeH8otV4qaKQuboRP1d2
f/RMDvyEiWPQa+2Xuu2SgDXDyPv2Avm92Ndp+v64HBX9YJ2nBndrR/g30RrOVUcHfh6bccBFCy62
xa6IpAnrGdZ9pGyCYfE7Q74OeMvjHINb9BzSasdcLuZtMwzJJZd+scE8elYtRJu8LA8LcvxQFF/M
EX8hyO5vIFiOftJ3hyjNmJn6EfJE+G+rbI7kVXOjr70qEEQsEoqYKwUfPSTUMR6XMICJQ6bDYrZz
GHlDYbUj5BNFdW+M+rMyI++oh3c8HxO7T0aQQ9bALcmxqsVyrK6OOrnjD2HL+auT+qQyR6e5d3To
vKQ1dTKTu6bT7AsZpsxEbDu+QStlFlMXKL9E91FpfvXhetl0JA26Pz3yYSoHlYo5sXXxs5QGOtcM
rIDknjQOIhCgfe2Q7x97BLfDTMbsj6Ck1juFYQxaiSBIcF8vjZuoIPMcpunwU0paeR2hNEshqE0i
PtISQy0h68M0hwg3Zk9ywjBgAsDb7NxZYp423aAMvUUxuBWkSr5pCRmsU8SC29ThyeMNuTlD6T3F
1aAFpFQTBqSGko9EBJ0rvL1ddS/UvEkwpfkr+U2rxm0LFuQM+jO1+8YkjvzkhfmRzVi76rPEOyfM
Ac5yHjGi6SP8ChA8q6iRGLCRVR2jVtGJKGOAKm1nPymvd940x8ZS4YobmZTiHDkQXIawp+aExoHj
qzRISB2GFdQx86ji+luUGeVr5LSXaILpjXx9Okndm9Z2rgVzZltk2nD2AGWul5nVdhhEuy+XyPTe
LPxV1QAgomkcrQfXyXdJB06mMYh/99lT594WnwqWBy7tzyMurk1RMlaA0xmf4p7QPzm2HIFMoCsA
WBu7gG8HLCg7WQAnlkM/MgtxKzrceaUVk24g2/jaWolxaCLD2k+97+yM7JOEC0rQY/6zb22GFsu5
2OUwg2JIstPcSnJikvtjBayyDhdQhQlNmDNzdmNutm3XFpso9t6g2hvkDSzxZ160szTLPc8Jboom
W9bD1gQSobyvlTkc0jHETiJ162xp8WHQSkYdJcpxS/aH2oRKJns9vGocFk0E+UCLxW3oav3Q1L+W
U+k9hxBpR9H/bOO2voMNz0FaESrbtFG9S4AlBJZW9Yzb+6c2TOCfpNm0xwY9ba2RLpAuEbORV/yq
tH6GwZl5x8eNEaPDgpmK77OibYkKNV0bTYL6y45s4F44k3TIIGQLCxA94JsRkdHIaXlz0a4Rkpa/
5mU0Y4cWGModVTDAaKf8rKdYFyxdO3NYvDDiljsRGdnLGC6dhGJst201hMcq0wkhzFie8VbNm8ka
OR7N1D1nA78cjOKxJLznHElmKYWj8ngtUFGCkdHK8InpzdvQvGjGGP4WMYVSkACrqmb+54dhoMbo
RdRtvq/L+ZybUfRcSEO7GS2pjUVjfsN++GFqjv7dmLugdLLyucis52pywx2DZhyhc1i/NM24r7sI
2ohWFTsPKdxrFy103Lk4PjYEIfxXrgKsKjnEpbHMz87y9ytyp5iVxzaRa4Z/yKLu+rhY2bTFDo2v
buYgzE+h9esUwqJTmN2+QCk8JMpCb0iulpcO3bHtVH6qavGuaokHLYfi17rOGqV/uIuRXge164+b
ULPtbR329zEvinXp6tMG9SeW3rl5RXfe7LUaUVlngWqI9d473B5nCwl8knk1MhI9G5g6EOugx4m7
GUMv/m2pdN3qh6ycS50XFCyZ/YpBr3h1mC91frNXGjvJ387Muj02kdacw9fMgKhdFtM5c/CM67bo
Amwt5jMmksDQWInZTieH2qusZ8Zxq558ga7K9SvTtIMZmXTNSETgIix4ZgNehlazwODmoPBnEYFR
tgnNjo24Kr/1tLq4/tvVLqo1+4XB04hcSW6V09/IPdAaMz0LZMlPTC3LwI/BSYPsb56sjBa0P1T6
UX3qGtR9wxpAjlpZZqyOxKEg647plfTZEPLaNCoTV14jX5QbTCvYqUvcgUSGeyFzrsT4nDHZSSfm
GUjsLgPsQ+Zc5LAT54NnzHfPVd0EyErdQzd3MfreepsbaXtOMBkcdXwatCwmbKaVeXPbt8e1H+4d
ehBcjOgitmXjh9uWdHc2yhSS4a0d6aXgUJG0EusFwjRybmuyZavOZgmkq36hNqWezZh9srkTaKoZ
rkYG4GDWLt9dd2LqLp3LXLRoYQZFrtRwZZCp7I3Mn7W8VFudfjO8ZAQ+S3y7eB5rhFdlFCYXB+Fx
ZmYfWdv7N6F83D4QcxtjUYKknEWgu56qeWm9Za0XzCBC6K1/DTUXjZFO9o9NXMYOrc1HYdVfKqa0
J59Aw0OK/sKrwOJw8kXbGt7hq1viSnKIl0gX20fayINXj84RrxaNq7kYXv1BZ1FIhtNIFOFrxdUt
cXJrPeemtW5Ku32OdS6FWUQ2k1dQAlTxlg7ecGkRoQEzd9BeDLC/eLmhs8+c/mR1BbqNuGoCKlZ1
fdw4jIeulv/O+wUPDxPF2jFiRUIYBfKjSu6Zh6+M3mNIVkYDJ92ShDWG8x6ZKZlqkdCPllaYe1E6
20ai1i29yAq0OHuxUfdfwgYCHdpKMHTV7CO4tQixakhhWgs7ArKBGQMzmmdfs9TI4Q3M5iEkuPUA
RuGWLlf5vkBv25JnFNCZWbHNsy5FOxiXyB7GnbLGQ13r1Z613dtHBvuDxI2a4LfNnSc+uSZ6FLuH
aeyZMrrpiKzxZ4xnTSNbLDeau0+IXUVM9b2aijdZDd7TY91SsbrU5tzuGo72RbW+BODlbxitkoCu
XHTq2eejM8Veuxa+HWjSev/Hpgl3NpE0RE+QcIIzF779O6rZF2u45GVvLrxJfzuFrktOhdHvo0VE
OTmM8A0D6UFmg4fGFUgnkxyjpblDAh2O4Gi4ZWnvHpvko3SMG3W1fUNR2G5jZk6rqTM5MTguW0wT
cZH+6uUdjKDwGTaShHbZpKzTrkMDwdZPyCprlK1jSguIN0K44JkmhdHdNltxKmxHBgaGYNRq9Ets
qd9z0f6ckV0etLkpaSLswHPpffqpZ0NK5yuiQYq1WXhx8gKrv16N/qit5QLMp60Ka8urDp3uhrio
bG891jI/pnp7sUPI0ZLcr0OWDGEgLEXwKe7SIBqLBpUSShzFCOYQTzBZ3GEJWSDDNu+182xXdYCw
qduEtBvQnD3rXavvdDvqEA12Qa93L5ZbU31EP8tQ3jWqmC3PAve/i4uYLomxzSwxB2jArGO0JR09
dVO8baI3N3pOEyQBgnl2UTz3df1ex+F3Xqe3E6I94UgatrOXGZdEJ5bFF/Y1RZz11s6OQ8IqPUa/
xJU3Fv4GjE8ahFEGX9mKvsFncw46mqQ5LL1zo837uHyd9Uae/BGBVxLap16DIu+nCFUkLkVqaP25
mB2y7bSCjeUU7kyX8I1yRvIZGTEHUZKF27y8PfYa8G9L+ljhfHP7eZcshDo41/ra1L30Pg7XMbbR
VWp2+eOOI6ug0tQgjPTLHAylSuIl3xQJZwFclTd3tsS+duCXxKhVw6y0n1pN9AHY8TkQufe9TYob
boZtZDU6CArKrj6EmDxURsPmWlRretCS/v+MjN4TEiRvNaxbSsQ1jl8XQFPW7eZWrJIRxX0qdCPA
qAYtvuu1AHRjOw8HNaImqGmt5Wa/sfJ0vlrzpKEARiUuqo4eyYCtIkqK+NL11dVS9jYyWvvZWNR0
AhJkhUlMStxqI6yKmCxHRiFwyU3onoE1NnB9fKhlqLZw4gKAXOeugdtWTVx9WZB2vVeBShoaojRb
RNRjB7humO8NaXIReN2TVN96s3+dTOjVZFr2pCXp/dbMYUfHRbaaWoxfCdQixj/JZ4yZGT41kQNu
ZhJkgVTaIGQrNwZxPeCSM6q/KD+OmQOZ0UUiblJtsblygh8toUJPAHOM9cCyu40HWpo4FgaaODSH
kxr5FQll3SoSzA5HKvRjZLd321aQIXRT523OvgnhyU014Puhd4jYsRTGmQxpkDqIB1HM+vdM0GWz
R0R0tWMmdAUXsnbu2ydUTPo6Xrr6gmz3p8ZTmH+1jojOmcRNP6MbXjpRDoe6DAMS7+FHp96zlxrH
Wn+aiq795JDEQohAnAWI8iqSFcpx03o5Yvahk5euYYYYpUYI6mtMOWJnmm5NSOLBXABZa+A8T2oO
b1P1245yIu5xTkk8qY0We3Ky1xHnr7LWMJ7rpoUpppC8KLyN7PtPRd8y+E1Okqp3xmvJiobyZVDR
u5ZEOkT2AZ6eS/cUUjeZoKt8MP0deqQvI9x5MhfC598UOtbAiuB5sPDfKq2uT8USLSYnPB9l3u7a
kOjN3u+Jbx366eDXn3oNX0/LAbEVYkyCbIyTayrtFy11fugQkhCZ9XtkYBZnWuRupzqiTR0Z7HTG
joTg0p+2bsU+KK+RTOdsQsHjEQeeCGnsycf9tY7GDPHWAPKySA8wV38grfkxVDFJV0l+qOBEdRSJ
QRthbK4ic230zniJfCCcsgO4X6n66GsMC/vavhVzoBuAk+r8raGFRaWSjAfcDnj3McYfYF2h4b7Y
HQQavTQOw4CCKdbG6A6tHVtpk21bYUDEQR+8S7wwwFq8fnQdjJ4ZnC00VmlnPAJV1/et6T7JwfYR
PZQTsPMpD6wYd+bUttFWa+29CReV9InG3RLd7tL6J0+UIZiCLIECPizyr+30/3g6s+U4kbbrXhER
DJkknNZEzaUqSZbtE6JtdzPPM1f/LfD7/wdNyD1ZVkGSuZ+91x66gyXhz1otlSAKTsC+oib1WXdQ
EKhGo3FkbFqSWRw947bYz5YxXkfBTggqU6Ck/o9W1WinRf0sUYM3DdI9LOQ0O5JSGM9GqrsbOqZi
kI0tNIPFxKXNygcVRd9nmS9wrSqkdLLOzG2d9ZZ1EKL4WajcvwS99vRVgExO0dWdUwmeNFLve8SQ
5NaafF7l1FziFjHWrsx+0al21Li13uyP9ZFxJrKFjsLX94+cSeJZG3CnQX7ZauQ0mP7RHByYsAeZ
g1YcUhL1jJzzIDr18Kd26b0IxAVGt7a3MazbOjCUjSj5VtP8R5/H2Y2+42irQ2c+sApBN56ih2nm
D2WV5mugxbCU0JXhlzAbTtKANZ1RW1Ka/QXrMnVdRYFnHWbZJghUfyvs9vvYhO5V1NqXO4qK9mKW
wdhgBdT85kx94UhJawSqKPNP5UKlFhGz8KxdJGBIhuteJHQ4c/w9eUDpQIhv9HNMkH16ILoZP+x6
0LbUfI/8ZNxrTbaU0DyVEAoVChyTrBbt/0umBhvPGbThjHcUPHkn9hJr6HaowRkbCIEZcLnrlIGk
1Ybhnd+kIiJBUbdqTP08M1Kl4LCYzvSAHizFsT8L2dkH4MfWE2AdQAdxkjL0yjziT6BCkEy0q/dV
4GVOUp8KOEEIJyC5/FHD/0rijqmA02G7GGpeAe+4iMsfoV3U3oymtcOaa3lpC46YoufmFfk3Xl3q
GqTlewQkE1ttGb8s6uDPkVNpx3lohsXDGj4TRrn0F83PnJjdemaqYzozi2Dg7WyacgMBRt6jSf+W
Z0X+OeMpFhOCLTP2HgNX/6xVBtxLwlhNOGG+rbuWdJSHYYzsS2JOOq0qiY4BnsTFLBqcFlZyQ7Rr
njgrqGk3FQ26lv+eZJ03Jc84EF9dXQ/3pHWpBVuspwAuHmWbaXuzN8N7SM05b3i53J0uyGOagK7+
aFFkI7SXMDM4E31hHoJIPFPoPHt8FkCKjBriCIc2z+oCiw8ipJRhxPFKqIfJTjB4TE/FI0p+9AHQ
7rjufplxEO9ms22oVrGLH8Qjtbx7Sb2nlKU92bLE/p3CcIOrBjs7Tn2OSOq7RJJ728qylpB22cUo
ZnKMaor2zaU0PCs/2uX3cYjfnJsFO9v7M1hhJ+4oXMGqP5QY08M5Tx/EdUzeOYzTpw4XtjvG8TFV
1HRJn2UGibxW0Xtu9ogDY5mA3UobfM4wVPWuyB4p9AEqwtkZUaYY74miLk70yngEFCZs/JIMe9pP
PxEmr1rxZeNVP/lx8CaANgEEOPgO3notDn8OQTH9bFpeF5bxZ6ndhc4YmjfoicaNXNK593vOFuGk
3SgzrzZu2BUoFo785la9sWVscJiZ0noZsuJnr3HYBHE0UjeZxUw5seR0fEx70ef6oWh1BIakoZIQ
WNUGQNT4yEaQC0RcWRVzfCP2fBslXb6uP6DPI9RgsvbDnZHE8WWuUc057WZ6Yu7Kupx2WTld68rs
7iQ+d2Pj00buhkjFc3wk7xS/tNYhe4eP75CUenwNG5kTkxv+6/VkeHX4SqMwzU9Jhzc8UO5vBzfV
exDOGQ0EIyGFbmvlifuhzYwc6CfBJy/A2FgUm/z2VkGu8oNohwRvorkseSKbFtmqj0gNLeOlRifY
F1BIB1hQAwln5Kzp9nQSPSpOQr/CQdZNdjDRAMHb6MCZCLBsRUdNHI2vxYkZ7XDK8l5AjSiolQkT
oJjLXL/tYTx9lKPhnHXV/Zn8yXjPXVL04MteDPrchyYoRdHiMmN6Y2uXxArGqwKPYI94Bw20KJCA
mKed1MSdMrpK7tNZNZALy4Ecoo4eYFVP6FIbv661h+L9x46aui8f//MPsOnyEqX6qexG0PjW9Fb5
zCnJxyXYj9n0sbgkQC3pyUiYEN2ntCFevUwHhmc31u7ZAre3q1RhbPS+RF8yONRHfWd6qYPcJPEi
b1KXG0QzVO7hxKzhTfQoPhRdUFaW2vd1pNO0uUZZDUPcFoZX5qfVA2cKtqlutnaR6fwJFX6WhsN2
pjJerLiGvb9aOIa9/8ZF7J2XC0ZGupKH4rbeXPNf5xKZCVczrWtVk5U1QkbRYnkLVwXkS1tBGatI
J1GtnhV3a+g/x9Gl83me7HODjgjNlFEBeVtK1AoOFgzOi1Nbt+ZuEswebasL3wlbZ3e3Q6FQM1bO
0ZTO2VElbKS0trZEFuurEiK9FA3iLzWRDDlgNFaSQhDcK5DkeR4Lv3I9Eo4lg9ehf0+aBjMMu5TF
7C8nA3nWBF+7Tnhkzt+qrewIWaferfKHNsSUlcdlwE49lffJxeJmFyGKDm9IahdoPWpxF1aMFK9R
KRCeNE3f+4XDWYCDbKNB2iUeQqSckvEbp5BTG0f6BUDRL1zrhJepGCRgk5+ysMHlMTQunn5xdjXo
HpAe0uPoOteh0hrAls14okDIOlA6zc8CYCIaSmh/1Sp4n2WXHXQkFS+NdPaqkzoUmN6HnNKQEIT0
wW3NPwHCxrAJyL2tenJtkdBjJ60fBkfRc2LpOM0Ha7pndo8dPgpaaCXVmwP+6oSQ0RxbFtNt2g3u
ucmaqyPi+VbJ4qNESEmDClbNJlrG6Rknm45OxcR/lrPRXxHELymLyWVYor+OXoEzz+V8aygKIe2T
PH3LueR4JQ8ZDJMhtp4A+L8GnBtfoREGZxv7BuN+m0XECd1NHZv1QcT0joFKpIJAYbnM2vxl5hDy
+WigiGZd+sboooWvMgpPcPfTlkztBnCck1AQNo2mi72hqApi6GTyhVu1/KyC753NQUm1Mt6PcG8t
uwTjJs/5ElcEiT54DPuLk6EmQasdNpbySxvzmD1BWNzj6p2EdfIa1HicEUoPGNMELn0ieibLkWcw
UOdToC52cI/tpOajWzHgla050BXBveh2AM5cmfOmWjbYtj+UhPEjk2j44A2aEf6VzJmQ0Y5CVfXW
4Dc/hCOGs5xOBM+0r4Y9C4oySP9CUbn6M7tvCLEJniR7x9tWovfwTqjsm1reGQGtN7tx7mduh5Sy
Klx1ptl3npZX5mEK+Qw1Ybl3O6m/gV0k9bQcP60O5JYueIBqnB9/vyUXkZ/iAjIw2AKcIrwW4IDp
jcNj3fMKY2De7PMjIg19slMf7UonKC56jMNh3QJKiW6UQf9g3W62hUGcadFgLcPvd4x1bOwrs32i
LetWxSlGiLh8tjWlUfb39QjYCP6sdp8MV8O3E6AbjBJVUH6N/vhWWGH4Ni345J6BJTs4+d7m7D0C
5E8zpr/cHBCVR01/wUWy7pGxdxelWMSMZ9OJqV1kG5yUep0emc54dhwhYyZ8+9hJaGYX4JVZx6qt
s2iJNdsEz4p4/Uwtum4CIL7UK6qmWiJIZcfovAxMOgMS0D72RO+UxHASJ29r4KgPtZauiKA5+N0f
9hTgBZYLcw1nL4mAhNuq8ZU35Y52wy5VXWtofqC6cB/IdzZeB0ndwdtQGJ65JP4I4KrdapOwpR9d
mjzQ3sjsTVuJO8/TtRwX8zJSjbmfL4EejLupxAM1LdsBW+HLoBaIZ6Nc7H54Fu0kfI4uhc4+QpyR
phjYeM/+RFbGxkfRqir9t6ow/8iGvXrrwP6vkFo3tNNV9yyGJeOI/p+/KXvdkmeshP7FJZa5SZk9
eVpE+Wqev+XS/9JCy6S5A/w2nLvfPl7dQ7DQ/ye9Qxdh+d9KvcSvVFU9ojSZ71laeMtp5xgcjg2S
H/85zZThWTMiGU3WF/51sOIq/z3rzN0oHMiIpaVs5YoOn2XipbXsMNfoLhGyLNowhgASEsb+sQv1
8c0s8DY7CbDU8enPwr8gNI1wFE1tm2hKHJkK6vcu4mlcNSczQXXWjNw9xJX130jFdoDSuHewXNDV
YthX6pwENJaqXByv7VlGxXtjkm7fTNb4p8uN0MO3g3Y2tcwdMkeJTaRDZOb8EVzm5RItXi+tKl8G
R0wM+ICiMfkEXxk6gdPnd/x5w44jE0cMp5sOLbIrgbRhfipYES641kAI52sSU8hgq2gO39NGyVvp
/zGIeN1EzeJgLpfOgqOM/T38AGTqHNvAX1hmSbyxlqzbetEShRFb1x9BqUJgZDZVVkE+HFfjYoQ0
uhFicE84R+qD1evIH8s6GtUUpiWUQyEJOfidCRLCM1x+go4YaPeqMWDnE/5AUTwtB4WsDN9DydY8
0mD4SXEntxge2y5fQnj1xqAW5puNerF1Wyu8iLprKcu0QI5PdXvUkEa8ohywTozi3M0q8wLSYcex
lmg7TkHboUnPpCGPFjgk4GKV+TNtQcrUjn8c7TI7Ko13TNBX6qubvjDa/QIcLXHkmOLpWoxf9bqD
5xj20y1tcS5PY8n3FXNI5jX/2Vg4NHJGMnsm0LbXC9MzMXZh6ZPgWAYECJGPnsy0zOtNofYZGM3z
XKF9G2VGcMStGM0Dstv0rI5vEG+oD85xjY5Dnngj+jlcx3lZiAC7kQhALnFpmZ6lPdx6Qz67IH1P
58A4wUmkAaOlOT3GMIexBZBDAevwoQ/GpvGZ5sxKPmwJqR6H40gyDphyXRPQKnva2GZhBecIGjvF
9TE63iatPthlGh5ensQjamvh18LLQC+xOhHamnlmqc5TJj18REax6YCCvshJ/BDcnp9IutRD0HEH
OlJeYEIm11kmcN0nN9x3YzxAwXfUtWd1J5/Mj7dU/b9D1MEgle6OMdfI2Y90HTuJXRxDyN10cr+e
uytX82/Eocdz2sh/yoRoG6wp+wfVHBQrxRUuK+m/mW4ONzP9h+I42uzsQjsNkflg2jm90hn2cJEX
x6bjPUw/3fDeBvK/WVPWu8CIhJNA/JclnxB+22uRDP6+MO33lilR3C/qUuwATrylqR3uaZNrAAqx
PKeh7ZPp+ddpHJ5mfc8N5D78mEMu0DIHjp1N9Q/gTk+vdes0oXPvWSs3LbngD2deqhy4OfCSt/Dv
na4/IPWog6nVEiv69IvhwYyhQmNZGXFsGO7oHBek5ToQhnh67Nk5mElV3LXQ8RpbQ3qvx/wUL8T0
ZBwjr/OZHtaAEXa8wwEjZJaOVdCfTk0wv42mGB829qUtlmDlcfYZ98CNjJeGkQ2QYR9y3DAx7/7o
qsW96SrxaF1Ne0ZF92Fl0qSkgm6hMMgVfCQPBHJJKDafPkNZ1dyq83yewxKB1fGf5Lo+kzkxdpZZ
ZDtXS+3XkKGwcGb6GNlNXELT2mTN5O+pTdfvtiNheiwWHOjvzZ32BvHJpBAwbcROlGLgO39x5nGG
T38g3ttnWn9ajetTW1/kzM47m9oIzCjOrL+H0d5uhqv9QWVXdg05tF97KpMB3JO2JzZgXK2xr+CC
9MVpXfiNpQ2KUfa1C7HkjE5xjxwwqVZBkzziJpYDJ7V3Lj/DTbLeqM1MdoTp7JkQqbmhVLDgUK77
hywg61Aw7778PXvRVLxPohnAIvjyXZxofKajIR7ugA2B3wM2mRI2+CZ4YvXg0LuRNJ5GsRbs4XTY
A/jhdE6PxNt6Eo7oaEFT+eQTKi5Zax5rMVB539KcNXW8hfuZhMRMFQ4dZ50LKUI7UkmPJyInJZHG
CO4psI5NDbmarCc4jeWCZQ8WbAkoQPmFMdLsNUYXTGfYbMbhXHE4moV7HPqweuAvCBfu1c9KRNor
T4KPfJqHM9Hb5qg5rAVDixcNlswnPnJaiOzqH0L8CdwCh1pzgbhNExN/hLbfxalwMsLo4x6oJBgT
q/kl4d2+BBnirdtBGlGzAn/HPXeul0seONWuD+fylAG9ZRMevP99/WaP1YCcOtwLf0VSorlHLej6
d5OU5J7y9QRxn411oM3Fhuw91Dupa9t1YqPPwd2qdf+cO1RJ4SY/RW27tCMEcBsCdtpt2svz1CXd
0Qz2YQD8ePGktTjE1mPlUCReFGFJDywHqtXyFSi//JgPurPvShOjzAimg7Na+eWzmz8kSVuhn7Kv
nfuTW7v11bWjb3BBHE+jBwTLBQzwUqKl1FXX3trlYnGT0bMC0iZo/53ogj5YU4ep4P9fAtvSL0lg
RQcVlZh4Fp2hTmB1/P1y/TVWiWEjrYjy8jLdCUwLb5ER1I+EMEvp5NPdbssdpzh5zIbmpw3JJTGi
fwa7FhezLPSNqtA1LLvi5O8PX2UAMd3v4JGGzJOLObn8PbElfZVfspI/VjmymrL6YKupcUWbvaIB
MW8pt20tZrMOBMWekmtBgoNOl6nApKFJzvqsWgtpoxyPThqCmHSX/vCqTZiQwESILZwtUZd+pkaT
v6UxcEcYO+zk1swL2wS6nd0P/Ch2ZftHOrhgWfbWJV4uJHHA2jqDpIq8jo/5os9Cgy1O02JGhZVp
HTDj/TE0xAnXD/ZAgjgEh82PMkY2DxltbijDA7ZfXiOYWevnv8pjut1Zl941Di69Up9sLnbgysbv
pJ82cVZ/qAk9KtTD/G2KsuZhCcxsA9hhldzLzNffhqY03vqYHpcJA3PjmIot1BjfrcCJ7+tXWgLx
zh4smATdTVmqeoZ+Mt2E7XuUI/DootTQYNHjk9XkubPoGwakzxtXc5nPkLG8UlRnkPXkIoOB9w91
B1TFYyWn2/g8KkOeeEh5yRr0R3FgunMk13iAJeJT6nrMoIOtZYX1LR+az4AD3xSPRE17ZHANQ4gG
Wu1Xq4Ib070DLRrNW2e7BgVD3e/O5bmKzJLhvG88wF9gWe4N98D9F95X9JcJ6TUtg1ffadEpRbN4
H9IA9UwbwOLHNhB5E897s2RimxRjX6kDw7KWVdRq2dLVgMw6mnMpg2H3KmY7O2eacy/9ObglkMAP
f71rtIsmJ8oigi2vifKXYnjhZGAASxJz22jR8Sw3/FVb0+xFGW79pM9fWax32OabF6Gf8AR+u9oU
0sJLMHpNUgCPZEp2cmLGACX9dkd8t+ORELELx9ls4W7WuPrq4lQZPp9eLPMrNm9vMbO/R0781JTj
PGkRELv1Jmr9WIfCmIHvyxOOD1rt71Vo0Sa5iKCzEw5vuIt5JDYyqGtmnFrzavMwOw+ZTiV91TUH
Q+shqizHE6N32CwI/AaIjPKWllpwDWm+cNht3FQQ8H4Z2SKw6zquZh6JYLKxqyzA92pjxbH7+TZk
wb8T8RiO3E72xvxZ2/99qUlq36CQ+gT60Fbfg/Ih8AFtXNPqwGs4PNFYzCJDyTeCwftxSXylVWe9
N/Wm6yayE7bdW6DK8fFClMGl+5mQRPHAAjpX4fQO8VAQi7V2YQZiXPWKFZ7M11EpTuU9UN3JhAoc
auKgMd4lbzLdpGMnj4Rp6JED068S/OndcKneVeMS6YoMQpjCYYtKOddHQ+ufgQOgMEuO8ygra7yr
dJyjH2gscwh2uxi8mTcSbuQ/4/xbIQEzHlo8Nf07sSqc1NF4m2so+xWVhTFT2UuMKeFCOV3A2u+C
wQZ5CB7dNttLx7mPOKVxDggjMpSvmm9BmgWXpqEvqcdJIKp2apiiLsTenK5ptyrbmwM9/+Yvl7rE
3UwDObPzIe4dAKdQmGHcJpTc+jshC3VeL+byVWLMhN5Gpkwgf6JP1ds4izvhkqdNd5MM2mMYTv8W
CJl7TBdMVd2IbyKM8z0ZRug9Wfg9yqR6U4IadDZ5LmfrEAm0CD5EY4IJXZbKFsPbngYRbtVFa3ao
3MtnE4ocotKuDZeNX0A1depQFOfTdgbMptRubWzLvTWbXiWjcj8Z6lNWQ0YoVn9HlB4pDcDJw53j
a87EdkI7NRkgY2FkIWY8DGxuoIzn2LDcuNMwH9vIMTZiMvqtHln7oiob5uGNhomTE9/iG3H9/JN6
1G4vg1l/oideA7OFPM6jTjZ03iQM2aENMiThDuBf7wrtZ6pTGkYxFFEAVrU4hUhUqLe0OMxhX761
0LnmJqWZYNmU2qCM2Bhvs0LEJ03mn7ps2hPSZHUkrT5dxgqnKfnNlwzrlzYw41u9pnnd2ifMD8ML
nNdRs+aLQUgFHyJkH1yCh79rEV25QrZvxBN+N9CfL4hytMCK3vV8ClQ3adT88EvtaTIf/ZZAVOLF
o+6cOB8A0/ptXuqnHlrIC30AkupM4qUjuzdgamKRaKcDZBvtFs3kmnl/zKcsofSRCBpg86L+Pdbm
IdSaU1g1VPpSDrAneZQcC+G/FOuaQdzKhE/62xr1DaxZvQODGLXE8xY72aq7tbFVeI4sQHDP8nve
xhl2hI71gpD7HmGEgCke1mMwFLzRJXHEdfe/fmoJ6ONd4jbCa+Npek0jnbShS4iDVimEi/4jHQsi
nl3yhhWZaFwxBjuY/NbRZ8mDvOnPP2zJYmcb2jd+FMVhvXfm9qIDPkbypU3BYQgw1vl/eHbLQ2sp
/KUVYt5s99c50o400MwXlL3fkUWzWQkwcZMljX+fegHVZcBuoqdNdGIz6fFDB9Hkj+0haDLn2eHx
HtljDkjQHLYpSKW0PXzvQpu0NN6ZxC0YJfV1/SqG4k/s4/FuQWZ6AOVt+PAf9pQMONoQ4aRhd9gn
ODOKjt6qto7bt2lZgf+6gjCa/waAi0mzgAUV6AqNO1T/GV2T7qmAqLf9MAyHkCAvIZfyB4OF/ETj
QEFJQhIeoBLBFiXwu7U6MZ31IfmlaWlGuA4wcK25w1tHfNURHIMEbvZNmwiNHm3Sf6D2WHUH6ptm
OpI2TVdgG6szg148vFF2gv6VpYRQK4eXe0WDSkefRaV4sGuK3ShXbDdlmLZXNfFkayOBo4RBlhf0
g3ZsFnNgXcYamwhgs3rJUIrco4OE85HIwLwzFfme4MNNcbx57HMxDybCuKz0hTngBYEH8R7MRvfG
2XmzvsDrIsFRqWU6QeqS/KdNKpaYxM0yknHTYDLZjaAzKC071uk5H8z8RfBZ7iPVhGeqYEj9O8NC
zR6JjBAccscovk00F9SMILQovrh2HB3HaLg4ZU94NqlAM4Jx2E4Np8cUK8XWdFxWCoVdwQ9p1EAW
Y1faZt1ej2kwW2dw68WkLZw85rDMR/+thlK83Mm1XnmT0DxPlQrYxShp+5cZDg/d4IUQ5Uly/Btq
kk3Cs6SJDyl1x8WcQv8yhW3jTiKVi9rUPjI/aj4m5tJzMRyGTESMzlV8sNi2XRMDy3epT4G34mCb
VP+mO430BtUTPUMVv2vKRVsrtHenjJrzqp7qpgY/GmLvNjL+7YDvMxQbvmuYfXeWX2/KehmZsEgA
udUU4kyrm15i6HddEdYzGnYknBxvLrZYbEf9s081gkM4PnRqP/R/8v45EDh65LadPYZM2mLTM9jk
dQE4D+dtlw3iDBovprSbkdu+TAToLSSz23opFvrY+pUheViJ9FNB1urk6/kMm5QOpuVXhqRVbsww
38Siay9oUmjDsd6/a00S3bu6+EFEhNfaH4oPMYUK/ouYLZMVmqTg7Mm8YgQ+aAW5A8dh296lEhdL
o/QrXtvmVWqNvjHqP1PVBDcaTstbXGJP54CyAdHVviTjLriOUEh4hMlQLguMRZpxoux61V31WTcf
ihHfVKMStFRf7YreLr4y3qk0jsoNQUS2+7aNEzfDzn9dL4jA//sKlYwgEQ+SWHTedW8cMUOnGljh
meZAfsIf8inLYjz7U/pnndTQQfMnszJxWOez/TKkjUwb21DM/Axh8BkC4zlZQ03sdTlKzAuKsPaT
wusqv97VE0dUR6W/Srv6nmhmexYLuyOakq1R8BQel/j+w9RYFESIGWeA0Lv8uVcn2HpxagVrOuB7
m1vj7mL+CzIz26eLWCVbArmyRKDQ/fCgj4P6cuP66AvUYqtoxWWQBCDaeoOhnDVxVP29mAbrUAAu
2f5dNhXfDsiQoHk0AyPGAFhNO/Ezd1v1Bvnpd8iAhmpeiZHILtkHlEBDEILvqW/ShUWUgn3fMnnN
xGv1ZOJH/H8rck8l+WoNh2FHnURbMojKbPjUCo6eXv4zu+muqUb/qZvO1eW8fYhbPT5lCviR2+ie
TLCEkSPjhYm84ArSUQxvGdl00Us5H/NoGDQ/wOPT4BMAR+u8WgS//SYO9zb+n13QmNV7zb5uHzDY
BfAAr1zXNNCvPbOov3/8RnQepiMcFW37O2M0ULKTtfx5eIeqhAnBcNWTNH9ypoyiPvzPPLAM8/X+
RPDqc40uglvVOL1P3cFuc0E0nb3lZLvVoaQ88Zj302nN2wKjOE6D6xMiZfFtpvBip9pzWsZDNBh3
uBxx79og2j0Q3sCTc5UwIMhrOm9cIAilX3DWgjXOFp4C1CjHgGPSsr4sH+uUdpmug+/tDcWUern0
FJByMqcmgJwSZ80nYcv+arnpDeceWSz8mxvYhBQ9lcRVrSFTvP0ieHyp/TEXae5x25BbWfIyBJeM
Y4ZHbDkyj2yw6nhxUA/hrax+rf+Gw+SLEi2I+zoSYl2P25QCoG3Ft3SyGCydeypSdrCD0MKFekyO
dl8f6gJa02ZKpHWMZ4Px8pjOXt7+lJqVnJPWDLyqHwUgFSjganCGh2+N/7tws+T7oZ2wCgJ/UHoF
1iSloFKwPdnDaXGva5o8SZQOOHL5NS/AbREJzoxl6X8R7PvRZ1X1TTcxl6FIeBJnJUkoYdMiEqn7
sFw659036+wvsqLForCcNUO8/2pvkIG6rK4QS/82lDM9ddg4ESU+tVJ+4xtyjqw9yLH8Dy7rV0rh
ezGLxN24y1h1vajlK07Be0t38rPTpot3a0F0DKxbVRyZHnKdfV4vlNJiMLGmF/AyBO8lKw6r7J+h
a1A9NDbOG8MQwyGPCdAtkUmjSbfZpLe7GlMd1gUm4P3kf7T4Gq+TW8VnRSj9769QNQ9xKZAxQHp8
yr4j9F/gblVNbh5yAm9bv9Gtm06f5knYxtmkUOsy2O4fyrNINiRdfoyF9ZOBsvXla2a1TRqAWJgb
/11HolXe3iunmU6tkQV7lUP6XP9+Yj8JsRFgQgKyO6YCqQYyiZ7uh3SpULLnCdvPINoDlm5Kfgw3
2Nt5/CMsS+dJIo3xsx+4B0Ok95FP79r5J1ETT4vcytlpFbMKyZrhRXjut+jhxNRjn/YDLUVUimwa
MLL8PYZeuTHD9JdaXNc+hQmEz8p7I/xDwr26YRbzEVGxuV1Xg6Jqub11Ci66RFs4Z6JahJjhtf5T
/n/GfR2XdpMDAU0UDXCJfiYqh3mXJWWnmOft+9JB32P4extC2rykQTAlkPPwpKf3Q2L4KWNR3hKL
RmWniTAlNMp8UOg5OL9mLF1gneV3cmgPfcQhmfTu9LM78kQS97BwNpjWeOoTHhiHri4I9I8UH/DN
TgCHlbqeQt2pgaMvoXiMH+y3F6keiIRCwWH7YKchCS1wimuH8pujewKoJ0OKjn9eAmZ2JyJyk3+s
7Rl9gIoY1P1eh5OS6jeI/KwyRAryZEKAV8E+8O3vKcLMpnFIVRNfXCzudgzDwUgfEnfIOWicV2sj
afguTE9h6d1xtag24/RTdY17doaxObSJZR61xvBEk02nZMgM8l21PMQScbiTzs+KafDQyubblHF4
8JlBH0u/xAE+AylN+uCkzBKD/xJdwoIWHcqEzyAbfEKqlNEvUc/uOi/UrdYZwx008R7uCGPbtMcz
4AbFwPODfYqZG/w1y/itS7GUGTrdIdUYgGpF+S+aLD19Og9dHPmJB/TpJ/oRoP6GtyaGk4EmEfMG
HGI7xDBW3YJAVDOzuV/QzRU9Z6MS3xr3C8WuxczcHOuhUFgiR3WZlsv6Syth3zcKVGKHHNfJhaAB
Zyg2nmASjGddi26vsNPFmoSd3QTuu4vEwi5OXrtBPlQYUT9utu6z4KTn+hyTXDf1AQFr1jNzSvzI
FpaLaHbo+6FtddtwysdvRUHrehdJqgNJuiTKS7H+EwTK0iPkZfcwzfCaPJVbFGH3bPrpDocHsYTe
ppxPKM/m/Dga/sQzRWFxtKS+ceZ9jRMDrQrPwUafxovqXOjqdXeYFhtFnc0OWRO8lyanX7qQwSg3
pZZe/WucTyOWQlUFB2vxVq92uRY6aDYn2Xn1y5dKYGBc2LPCjpgZTwszXL+u9vExYJMZ2i5W/zA9
rEdJTMXxFg0JzasVLxK76S6JAG4x1Yqv+lhfCcLs7LKcvutF/KHr0rqQrtnqJQZkLI5YKyDq+S5z
DYP6xnwJG2rNlB3ckrF3Z5XeFCtj3/pu/fT9jGWJUF3Uvpi+bkmZui9IQfuoIrwUvq3x+rLRpwP+
xx8BHnwiAlxQbZdFedk2ZoNOiUT0CDqhvzSTnIElKJObdLpYua9RGnzGhgZKa4nTi3f4YC79cdZ2
dW4HNiFhNRnm/e+OBq3se9jpSyqGir059tqAwh1TS/ZjwroNfueW+v8yYmAK5M/EFnVwyLrYKIoG
LiZ2DmQYBy7TCG1LVaSHWAEuXWIND3wsCcJq4TMRUil9jOH40Ir4VEtGnqtVlJ/vK6AkxyuT4d4a
jrmpMpLX6+bblfBRVA4UlzN3ClV/2hdFbZxFH1BYYuXmUzAPp3e6gnEymIzrNRJBjFAOEnb9kSbD
7MI6p+27G/W88akMgom4ZGh/jMnDngtyfWbWfOqa3p5GBqF4UOfm08ElfJa4FTe2K+tPo8x/Kp23
nlVC6l7s71sLZPEFlXVvJU14TejotjDqYwNvaDV2MTsIgua70UW4lHKo9qR+6bemFfMIbo0aX8xF
KC+MC13IeIGuX2ku2VoN2atsyXmJkqLaMEkVL/Doza2D0Eup9b10YytxnMYvrNUQr0q6JN3R7g4c
05gxNtmxd0t5ydifYYMwbbwfYXk3q4oULfW+b5OVn+rAtBYPsuaxR0BlJf4J+oj+mTSDNikog255
HPVWgyNgFqR86PvsuBHeRh6G52iDIYUf2e1XhYEAI15CsyIOUETH/6PuvJbkRrIt+0Voc8Ch/DW0
TskUfIFRQmuNr58FZHV3kTVTNffxmrXBMslmZWQE4H78nL3XjmrmLbUzr4exF6yJGV4RUq2QGNtf
mDJhNknRN5eH3NHPWDayo9Jj+hJuaK5tFNqbYV4rlguvz79QsNIILwKNemu6jMxHF0J1xiiGg962
nlfl1I1qXHhuQcdx6rnNyX3cZq2GXY9hrZ9iQ2hIQLcxAhN7HapTr15zBsW35RLU4h2CAiZRHuSz
7ENtX4EIjUfLvnYzbcGIOP+WIadWA7oZTQS6jyJlY0uyfJYV6GN1Tz/+lqdVeavn3i9AZ/3mKmte
4JiuTj2CP5r+3c37PFlu/mAKqz2y2a8AxHw2PFffuQbqBmnHwyXi/HbRVQT+LsgBOslIv5PFw5Ca
lNKaXb3QINqQv/oGGYy2Oh5gf2W0GVqUcuYfeeEnxCFEqk0t2Vu+/OGPRUsJlOZYX7gAQowjCq2l
2lsuUhPDoRo6DsxIlWY8QbkMxe2IJ7asU/qWWfow9MndZFX5Reerh+WPQsf7ZpCgi2fCfymyuNkv
2u4SeNnZ1yh1u9Q//nd0wS1xKhQKrGSMXkFFAJ+jdX8L62i/FM9iBmkMCgGnBNfjGqgCkRRtUD06
fPb68KjkuuFc9LVzCEIMCv09lvK71xQ/id+4tYXuX2sQ8+slrisBB4KzkJpF669I/pJN0jpUgSMq
Ga0cGLf4aU4qzhCS0hgzlm3EPqD431A1RHekr+59WcnHREj5iAlKbTQKUlo5gwLLRy8QQv8ZhvaM
IWKGk82dUqucqqNRinjfTOmwEYLwxT7EwsANop6wcPcP0hrXxcd3qXqKCWFcyRRXtqjmb+NCIg3m
qV3+wZQp99aPxXX5y0Bn8pOK8kuUlB5IQNSzKg1QjTcEn4MMG2ayEbHQQZ4Yd1PcfBkKvesQOzA4
+uNLz4VypuhILn8YEbS8N8Li3Ys99xTlWAicIFMnmBDNqlSx2Os4iPZlSik4ohbqnTmBXGBH65mq
rWw5hQAMAnmg12/2fXzT0KjemtqpDE6bVBOaU0EbioSgwfvvv/aE/ma1IXTsyS0ZJwRJcgNyT06E
QEC3/BeWP/NDexSreMbnpa7RbtjUIJjrQDNwbg0oYcscpBS6zMvy/XKJkuJOBmZ7iEXxdVyAdOEc
+4QNH3Wa+dhSztGKgu233PX9fDJu50tFTivECh/ZXJMcUNZflxOJVSjvHHvTH5ePU0qiN7s/car/
gEH/An/+NUkEGJNwhC10xTNvQSiTvzOUISerEHwFQyfOMoHpXhXmvctMSFuGT8pqH4si/k73wTlj
1Mtu1WSIXeOaK4yh06UnzG7VYPa6WCLFCxmXT6WLOTpKi2ozicT6hxesz5kuH1zyGcTNC9Z1ZYO/
tpRuMXD/PfNF2bFth4MZb+MGgIIFCxnfeMgEUbzoZQWbxVjHXedvHOW1mz607B3a7Fvsj+x4kWUe
HDpD//Ae/oVDrRumYGxuKDjaCg0RL/lPAO1hAqDYd3Ww1Trq4QC2HukQx9LV76wpuyOxqnvXOnbu
wIKn4HefWEZZkEf3pa1dwFHu/UR+nDTad2W350Krxm3HOX6HJPxcp0yhSQiE7lTJL8vr/gOX/gsJ
/Nv/C+b+/0VqB/fO/37HtP/Cf//fBXMnyOZvYO7NlyT88Rv+nX/xQXPX3X9ZwnaV67qCOpT0s3/D
3O1/2TpDZ8UzJHVTcfT5D8vddP4llGUIh8wGaVmmrf7DcpfWv5CvKKFs7iBQccr8n7Dc9d8iebCQ
SZruluC5FpbhmEDj/3wr5lZaTpgZMRrmUq1i653jvQfBuR9Wwp9wC2SsOI58NsXOyRzQxSkio8S2
905rvroCeXDbP1XmRNHg/6hLkhD/9Fb+X9ab31+gwZzDMJlQwccxbNM2f4tsinrfUIyFKVLsrlhF
xEdSWnNIjoTOoMctjHVugF9egRbYdl59CvLoW50l7VNYcuDOEdqx/QQ+2VujeaLl7q1hyhnHvKh/
/v0rtX59qpHO8iQrAyWNLh0+O3t+q//0VCdAD9uGXfVjUpf7zjt41gHnMITAoGoxC/vVw1hooM7A
RLxOHlJbjloMBns32WHAMA46lJvthCWGjyV7sJLkYPZTss3bYvyMufZgsP/VEJgc20IyInFNFBL5
fzsDa6K0Bnqmxq8lB+cgoaUEKI5yGjZAtqGT0d659ZswbU4RZdTsHBFfHbgJZ6+1tV0p/ZRsS1J1
DEdjbEaayYZcm/xUD85P3Ijt/YdXIHORKGl0tp+0iEZzmUy75WzYtFH7D6vkbwv38n4qF0Hc/OQY
UH9+++QnzSj0pmdLLArtrm/BIFByQM7PtWEXuyhbQ08do9I7NiPFGd3i5zHIokOk66TmRPb4QAX3
9vefsf7Xz1iXkiLKZUeR86Pz62dcciLCZzfSbi3N4b6vtOGSTdNLMUzNrW8ApGUAM5LJfuzi4udU
xuCEZy9rmovXvNXFR7rGL+Eav2zGvz293HLsbi42RyFsqQvzt80YlE/ddmlUr4ZGcJBrguCaQpbY
9TpRvKLJ35vBnO5BIdFKDnsb2aGZNvtwyGAzeTgeDLfjCAGN6IRa8JhDaHT7Xr2ZUY4VtM2/eYVp
nxt8bWvXT5MNQelERDF4Prbocbd6Ojr0pAHcZLii/mnf/utbTXCgy21AWgMLkPPbW52VFRLpQbSr
uixeTJc6jVJ0Vrj4X/NJ4FIcukOWtuMn1/ti9hpeNjb/XSYbBx0HE7y//+R/D08RCGgpfVxDuobB
cvTbzahGz6bLMst8VAqtLuj0LXZudICxSO9NnZyGwTePf/8z/7L2kVXHFuDoxvwEKD7oX+82DM/0
xqSDnhd3uzYL7HNZ0qTsTHgizdhOfIqEVgQhHp/Oy7on5P7EPRioR8PkzUr89LK0d0tTfzOAEx0D
aCKr1EbY9fev1JhfyX+LLLYp3lseCEOyN5mOVL9VNNmohxm+PLKnLPnqx3NzbNDlVde79zpDbrcS
jFH3TMPlJzOPN4OvvEe7b7xT1LbvSEmmdVab/bmdjNcP5S+Zv9M2dmfkYCpPLUP5GzX3ozszRzDJ
nCqAEHeo61/UIOqblRI3ONJIw0aDVePvfznb/P3D13m2LJvScS5/5037188h7I1wiGXDYI3cuiN9
q33fyOo+AT5xbkIPB/roPHupkT3VyKvgcHs+pNvihxhT42H+u6HAVQSGWDvnDtYp5L3atg+KOTmt
Ke8Fo4MWSOZTnNs/WgzaF9D8zibQIeCA/zrRiUeRYlXuVmn5m6eYzml29Ln3+vq5c6FmA0r1EjF8
UkJnGnmpBgA4qTOqg9nCwYVzSXwB5tgT+o3siXbkjTmxc6g9A7GJ0bNvWigQAlG+LxqT2MZ8lsZX
LfVyeCrwuEoz1o+MVuRzal2ZZchPSU9EIIrwa55iPlzWuMpDEJpN6bSq9T4+FHXfnVy7Z2cqOP0o
IyiOHGStJ/pFz7iM1C5B/Un/WMlXIcptFzvhqijz5pFVc7qLvOI4kCJ4KHKyzRezRNGK/OYY+PRi
2jtD14ndnL209WnoHCJrMAAHBf4VgTaKzYpYBsEPPxqmxAAX3rXs3Eetd/1rYTwqcjavrWBBDIuY
PnGVAD6Xnnl08ZxsW9uE/teF1dYlGnHXzTffMF8YdZCcEtfPjeFwWCWx5DL6qY1c09SKU1NpxsGE
6A4lwOvPxWi8abb0zgteQ2UQN8tZzGdYlbpbLuU0qK3mUdAMuIY3kRo2Q5GJHxRlp8zCp+aDGm3y
h1QJ95zaqDHKuIQx6iEr7ko3ezGq9q5ufZIjDFYAwzLkNUB1wcPWbOKGsIJOlu+tiywWTph/yVGX
RiLXzhBaiDSbv8oJ3IuzNn9oove6V+lzbfQtBPZ5gcF8F6xV6FQPEA/Lg0U89qq3SGhDX//mu8EA
HLKaENBzfKmhjK7jIjNOTajk0emMfuc05BNoKBKq2TvqFmu6MMl+psE+JbmZ3imNmb8nj8ZUdu+m
SdUiVcNEWtTlmcEpDu5w/Frk0v6eZiVxEdp1eRBcy/Ufax9kZh6fa8HcdeAWbpDebcRSCJlO6Nxp
sG8YmPUw/zv9U+QDdjQGP1vnNmYFC5tF4Hv3APqxp7Jc9ac495jm0TVYuQSBbGv8+IvGz85c4+II
JnmZSQqYUblAlmaVCMUqq9pcwy3/tETL/aC5noQ2GtjHMoLpr9nFS6jQubYFp8q89Ox9TrihH8w0
cRSv+wGRBzKj0MdhZtGWVb7F/815R8NjnW2KVB/yUTpfxkDGu6GK7ItPLmeNaeFp+dnkpdiX1OhK
7mGYt1pSE+SeM+ppkT/vUEj90GcWS+zCPEWUBEvVzegNz1+hcUQXOv+rhYuAzs+m0dj8gEDQbxDQ
5tuwj3L0qUhp3Zy866VikIYBvGNyzKeO9k2q9xM9Kzu+TjhK1pVBrqBpE4iLb5MVZbaed1VwgiOd
PsedTJ8Gev+mzwAj7iwI0rx7fts+qbrdLc4W7EAMPmzh3KPAjlaT5QUvmUfmAQ2fYcuJ9xviXNRq
XVXv8TTMY/zp3GZWdSHXEUkfCIm17yfu0TPHelvoUJW14GFRM+ZZ+tUHIv3KZOO99MOjWVfjfVtH
WN00HIJdUK2CGrtbmWOEIYXvpjyR3Mh5g5TroYkM0YM9+g21Z6twoxGae5DpgGu2Ue3B++Yng30s
wsK5m3XrXlGKcxJpn6Ou6yG8IBHq6JXdxURI7XohAVIM7s7x++CDMdQPFvAFXycvdv6qToP+xRrn
GKZjQsz4taTVfsMhOnNKZ26pm9U2DtBa3wZOhnZoAqHp+KpA2h9/KkTYPfL0vTvWOMIqbLAsYhAB
/mWUO5OG7kFYCBmLmdm7wPQcAIibKoQ+RphAuuuIPFsZDhuTHL6GlgkUZYayBkjATZS2xyXXgqEP
NP8C7EGzbPCxf6KPqJ04GiFJzKxyq2HXIepmUFcJrmRVz/pIzGr4LYv+KML4Z5lOBaqSsSG7Rw9v
AvHuBrTuY6x1L4LC6OhHvXGC0sX6QoTio1kCz+pbWb14TvyVIeG1wHW+zq0i23UyK4hQQePoAat8
0jUsoMMAxwYSkE28yc46LTMklTJID0w5fg61u6Htb17e3ld1ykNu1MHeMQWoDth755zgGTPpWAcD
Ta8vy4kLlVu7gqW2ZqrQ39eJudUjvb4ZIpxzqGIXtZB7UFUbv8epdkNlcIC4mKHy6wgQ0eRtAfQE
7Kgzdj7ftQk+NdM6o2jxtpi9iw05wRAJZr879rh0bety2KhUjbvoxAPR3ofY9O6R9Tc7V4D0w+S+
txlFbEpygk5I+hgKugh1nEY+FpyTNomvM12L8n7fwu5pm+IQEIbK3CW+LBdggRhuGs9c0ccMgEym
w0GqIrjosogJT8rP+CGjayIIV0HXpLapBU/0lEVBfSnmiyUcaKPOgMtx1spZvoJyARkt2qUacce1
18lPaVS4h1R6dx/OUFXq+9hEqdi1yv8Egm1SvX9jMrriNlR3fVR3d7xAZ1c3xfQE0fqu0rpDR4yo
nhvqa0/xtHbnt4iBkSRiboovAQ3gC8GNePOCCXpxilIbv29oiuDJ6nE0T6WCOR6hxE17rdkVbnrt
LdIXY3b0Z7f0oFxVCXQ8vdA2H9DmwI4gxhvHRZ6BJKa6VL71DVlTyrRPY4rXmk81yekgf8fqYdL8
Twif6nVBw/qxaJx+G2MAPKR2FpPD0JqQjJ1Kx6U7UOVZjIBlnJ+N+T9rO5a+jtqm2SMX0E6QfpBP
peAx6iFkAsYqSxqq156JBc5feaB3sHrSRy8UzxAy0rvKK/RVLut5tYn8hzSU3AeR/IRBHsp78TgM
dvwwCecJcVa6WU4DSMQsQGI+xXpf9HiW+BFUMdOmLYjiaYn2ekl1Yx/hKQjvID5M35mHk+zinKht
KHj9cVqnTDc/1I0y8x8X4DVx4WwDrkf5U9o3N1LZnTd1z0S7YVCIAv9gKVXfG/LOz5OdRpsJlmrN
fmeN6bbwgLJPMJrB8Q5kwng9kSomouN51kxMqMbzh8glMqc3Nyq/w0bJdgZqiGDV5XNe1mxty+S0
6Yg82lYxj64+A7mnZKhpn4dgbto3OSgI8Fn2XM+7UR2gzmzgIajxsRIBLv7QnSHNSbqyTM84tj4f
19+fI4xfW+cckmxOSMIktsN1LGbVc67inxpEdKIZmeiAHvQwPCFiN8jyHZpHTnnBJtGGz7IeoKJo
7qksyR/t3DreLoyx5eInzraxTP+hbquvyxsehIaEJ29bRwOGfpRM/9Ds+MuZznaYMguHl22wav/e
zzL6UiSei9W9HBIgM7MYx4CGf6hTp75iz7uZnd3dYjT425yB9v3fv1vyL++Wsp25vaFwluvC+L1J
7nup2TXRjAUir2/dYcleRZQEQ96dyX7pzlMQP5aGBzKpoUU+IE6Dpyxf58LhEmcEiTkMXFZLXcYq
FGymHs+gkcLRVw1MRhdfyNqs+/HUF933PqzTp7SuZz+HF6K3FxZae8W+U2mUBZO2g3Nj/lOH6y/v
sLJo4zJYVVK3Hff3X9HF5kbastes4gIaYl+ECPSU36HEbiuE3KI6mAHJAE7u+sDMVX1zmJq7+wAJ
DIlv6tI5OgnQLoJ8mkzMsWbozaLL9qLQ3f/95/HXCHli24VNIqdJZ9rQ3d86xb02APiJXbR6c0U5
DeyU61GjseSqPid7IWtQoELE05y63CItVWtLeNE/hHj+pSmo8yoYPGEk58dA4Zi7Rn96hoLW5zBh
OtOKkTV4Ay1CRiSqACdi5D58iGOXzSGayHnT6GxvPFmVJ4tQgsC1y+/IfRIWjfCfwu3/0hmcX5ht
06YCwEO7avn7P72wSY0I6VlFVxWdsgupmJecMffN70Gj+X74lOvJt5aJECiNMN4kVTQjIbHBpjOB
Qzgy/4d3iib+bz0ZQ+CmZEzvoj3jU5O/9WT8IM/s2pvR8xGYg3yWds89BrVmBk4e/eDhCcdnsveB
Xr83LvFVyume6jZtj5kinn5EZwahhsllEZ0aI0lOWlATN8GED72rhvU6yR5gVOpXgHprYo7aCi+h
AYJdqJcgS05xC6/E1+rp3vbyH2GNHrkc3KcaPN5dk/rp3dICtz93s5IvytHAfljyLc08lG6DWSbU
7VsUxNFheYyXgxYg5DkpnWd58oOvH82lj5oYF1mIXkerHpxGvfPePiYNbdlc93rOmmc3Q/wowtB8
jm11t3QaqqlJHgz3Tcx0Byq9KWNUXmiF/gz9jqyPBo7dckgZdOtrRWr3Slp4HDFs3OfFVB8XYLnn
dgkQ1x1eDvNmzJfc4FT9x1m0C+SRos1CTBfF2wLA8EYBdY3W2DYwpYS2typsZ/hmZj9rTmU/+o5E
JMHcm8NwGp5zP27uOpe1z1biiMZ2tjhb6Stvusn5K4xF87j8KgLXaud6xsk2WNx0C25piM50E0qr
OLuNKh5l5/1MvLohu8vDpo/DY9UrUT6KRNDm7yybzcYJ8JPpwA+GCFCcVvzA4L0mw5XAjjE110Du
8y1al/SK2/3RTsrxi0k81YrSVL3inUrWfpUOz72qamLpsuZhTDdy4Ewsad9vieMZ33x8qCvACfFO
TDYD7vkewhlG6TbX5LqbPY8prQ85lYcgFnSLeL4NCn8qhrbagm/MX1und9a5018kcv+rWbtnmQSI
uP3HdpbEO00yXEAXNMx4VHVpGmLoeOSGtdRzHMMUAEir02cGQR+3jaOJnV5l8tPcB7+UNtJSpItY
WAL1Oc5DKjL9myr04oPgOuQ9wZ8pk+SKoTKjCRtdMc7PbDYpCxs0pVlF5GHW1UNIs6dSHer00TJn
bOCFMA65U0vmRU5De22W1bdSuEAWSIO//ee7hrSW1RSBltfIgL6vx06uemT4LyS682Dg7g5HHdf7
/EOEZoAB6/OGG3UEmEo4TJ/kP2yia9axF/pna5CPy8m959B7CmaCBngSUHpTq+0qkZg7gL5fMEpm
GH0jbe9JUhHjQPSYBid3NbXWdIcvzN98LK5T7oZbR8hXlM8kj7oBsHAcySmVz6oK+oQHECM/z6e+
TqzJ2naZ171aM50xNqt7L8pmEanxnZAv9ylIODkXjenj68SdOoNZ0s5jq1X69zKynjn4m7cl3UDk
4SsOIyL9YI+M+igePa2rj53eMrXSK38barDTpzi5QhQZiNWIFVN8sEYH3Q6eXdnUZydrRvJwOeWd
Q89e5148nRZl5WQ673/cCaXT3iZLJ9IoYJsNQxSqBqDFxYCO8btCSnfJ4dcfkd5hgsVLvRiqx7iX
ax099g7eub+PDJhprSAlN/Br+O42srjJ7B8W49lyqasyv0Kr5k5SiXEUdho+ATVJUxzzA4JLDqjR
H3FoKLPpi9WFtc9a/yfim+HKCNE46i7y60hfLydzd2L8smzLdsMy0ZOtaHdatxMasqzl1aeTeI5K
Mm+W7zL3FuNpjuY90+uOEWilvWk4w4treKdiMo3NstTiX6m3TLz8Iy5heeqcPtlNNr1X174lcsA8
qwl9V1nEKy3H4xQ9Z9NCLv1YrYPRWJmZLO+DJrVXbW3slx9eu64GBRCCcynldAFxuJ/y6Lx4QcqA
cAMrMk+2iTO8Uk10KMZya2sMIEVsTixbwNIzWUEaCqt106TlHiyg2KjRHoHZjFvhm/HNrDsed9/6
Yk2N8SlqvPQ2Ts6XyXGCM0AfFH6LTm6Od5I6smGDfCPUwWh3k1lAYwGz2EZDS5A3DPdjYFbZobFi
UufokZAZ6xeXILbqTZO14yGBJ7yphBbstBqANPd19JjlDseQhfq+VOpzNydETX4fNXLaM14q3guH
NW2qWnulhiE7uyhJY2vgSVgc5A01NfMB+SR0efIoAvelg7vZ1OV5bKHeZia9GmRzRFPAMtNy5N9a
F38R9Le3Q51p+6SIX6zeM7YuYX2kCEX423072WRMVc+03O+WIinoI/0QGqVxqPuaPIxpupi9Ge9N
9tidX6DvkW0Bn6zsv0lO6w+5rzfbyuagbSaJXHuuJx4MWoBkioE2VkmUfJgNJKTbDcDuNWlZyTcg
OKjNcPcels5GLcmD/vCRFO2bQSD8yoFJvMFp3L124s0vhxuk7Rq3cPrVjfG4J8Pz2HXPSP2aL1o0
3drse1YwAsRGWm21ZZGQJQNwM8zq92YcKUZmpEjl1Hsrs2OIx4JB2DSggDWkerNb+TgeIixcjwZ5
jmt49MZ0GEv7bnlVLb/3WY/iVeAn0N5RBl4obgHzGWQceb34hqHexc3SqzOerU1eG3Rj2q4lJVb4
Z6cjv9OD11Hblf80NuQtsAdM71nkP/vBSi/RJpqj7PbMHLq1q8iSc1wQ36o7tFYYfiU+5SB4Vh4+
JGHIFMpdMu9jRtI1+7SEUIE6yIut8FXI+jgKBpEZes2zZvrOoee4sY4JtVmlkdmdMAJgNS/7LxNL
IY1VWHZGZgkijZnK1ONIi1uvH5aBjpkFMJvCE06n7iBg4YwrDGT2uqlyygmFMzHuzZ9JN5PdJ/Z5
xo27tPB8fWUM07pP+hyeFlDZ2o5SUvKE3x55HNC0z0eCKsCgk1MJ76iybJIyNHu9nFN8QQ5p0DLc
pFgl+XMI7kibqO4yTIB8wnuCIvPXMJ+J2DyYq9oHXS7xVj8CyHodkrh7h3Qe4LRzgmfDQUwp8+GT
JeiPmaUKnvLCKx9KTA7aT18XCbs0BSnDUgcorgQxKPL+oDdgaJeWSZS8ODaWuG50ivekqAEyZnp2
amrXkds0zemyjcF95sUMgaocTDHr3bGDknnI9HOfGAOdLEZjKdzZlYOJlCA2FhNknM9Gqxoadckr
OIfk1Fr9cA1C/1qRQvZsWDN9pS/fUxrQy/xNl6O/sSc7vzo6hkdfdf3xA4oTO77cA2Am0F7EM0LN
31GlkbxdOfE+mquaouXOEm15+fvDnwmq6q+nCU4SJlMyDl+O+3vzwjDTuDKxjq4+0MDkKw7zkZoC
K4ZuD36cHldXtcjs50RdWyfRxx3lkZVsPCN0tdqvGk3xl6mdhlXvYNrEIWHe+mAQOMbeRGRqeK1T
/0sjsm1ggibQp8vQVWRRZIW7ctD+7/wxbUC9IPinNY6Q2bWbzfItaYZ//AUHep1KvHlpy8nnAKKn
RzvwjIvZQjtqVGreOSmlaNgYMVOHtMRikDwXg+MeekInnvtSRQcRrDUhHfii7A/6fKGtO24Hh0QR
ZTOh4sxT3sZcdfdGCk6oN0mWIyf0c+i0P9AIz1IPKlQzkeWDHMlvR9+zm7Qmv/73QtYnKqtRlHsY
gM2jVFO/a1qgZ0fy55zsaLaj8031erQe8GfKuImPHsfzNUJ181MJzNuJkxG3/YymnU91luYqDC0T
GdikjQErHGAkkeSydG0yfqPQZ/2e8LzNYdLuusDR94yIFlSVN97DBZFsINyEqhfkPHR00aBOf1lg
CctFk0F9DQHV9SSXrkRC7+q/bw9TrC9u2ZPpMK8AFsmOJeX5MR2jD5OX5Ub2kdw858HGyCADMKZN
UT8TkjLcm9Fa+2ZV+D8cw8sf8s4azgbsXSw64K9y9CqHpZXHVIpO/3BNsXmfi0b+QCY+3Y9B9C3u
2aJa4EZ3mNuDj7EQ/fAbk7754E2ISZqDeYHgtPQIpkHYtyBqH0D1E62ninTDU1bhpKyqk1MNB2Jk
u8TUPtedY4IciwGzjD0OrLJ5diJHvWRW+GYNbnEUOcNhRpr0URX0GyMit8GOShICBuca9A73TapI
WKTvc9TScDpECmbf8nEl331FBt3S2EtjoKAiAKtZ6xHQH3qyV8CyRJm1o78LcmE+qagw6HKo+Oa2
Yr9MyjhRb2xTC9ZeO87ICGF8gr4GzSEibIVRwtdhaGLChkGkQFn1MG5O+9zU6i182fiB7vs00t/V
OmN8LSrgWVFebnU8q5zD53Dp1PrWsUSuLPVHbTwq0X4cqILehElpmYKTfuIQ9TL/jDDptBML4lUq
+4eykxk8FEITi48fs+S4n/qnwrXfpnBAzBXoP6GFi4uN0+KoifSg4Qcl4Rrt8b4ZVA8BTWiI/PmK
IdfsZgq9NX1df+2L1D13ZHLvWLPjm6rcQ6sThmloU30GXj/uMNZZT1SzROnEIxUZ4WIPYzjIV6up
PiVNOLK96dbe0oh1IBHsVQzemxNrTypIp88V/ihypkLwhLF+CkNO0BVkrJJRyzNwGCYJVBl3WEox
P4/WBmIuqROx9UMw3u6ykQgSDARrDaLND90Gu1V4VyO3w/thqNWzVm2A3W8EeaTI0hsfsjaA4lNB
f5GhbRSQ4iLcgxWRlTdO6ogIlD41ij1sjb61RRyO/1Yq/WQraCbxzGbtXQ9imj1ig6bbidUEgyDY
FZvOf+ru6gisCnpBWnZJ6ayStpMIiA6LCoMoF2rGTPMPplnbp5xw2r1lhh2PIc9wgmk8+5qk1pbP
YXyLU4BPGfbpKJ7VoVUPLoaSEtdDaG+XdnrrlPphShkkecX8sP2bc0hbAuQ3ynQYG1+KoWoebZER
0ZZZj1UMQquOW2fVgszjpDkZ7e5js61nQF0zH5JqnrHr8lVoGNcSsfdHRUF0u3HLJQngg1hPsa+2
DcCj+3Zy/PtkmBgrGPBnl29D1PjMOjNAk3HeoosY6aD2zbM53ycCYPfKT6EvoR8ltAu67oGitbwH
vuytYzEeg8ppnnNpfR3LFrAWAOUHUTfb0iIuWjQy4xRAYkWVIZXNsdxgoyjPHlgTSw0H+jigyNsW
1WYVvxEh418Z6YfMPEAjFnWqvzT9Vpph8WoE5c6IW3dbkdmKqzUkFoLB67PHPLwook/L5r5cXBJD
/NK58iKCa+fU3XPgp2B+w5SRkaFeOdAkx3Ep4GxpNuQio3ww/XA/tsj7YnLSIDwEL4MelNuGHDZ6
UFA0LdpqG8fsCQaTuiQ+QWM1NDoS9pTK1qGlI1bQhvoBL12Od5mB66LG8fMno9aKq0miZC+htRIg
GJ0CosoaoKenhMptNZoBQZTK9x/18bXyDBPtQ+9vDBdRjh35FwRU4zYTbrJ1h7inl0TymxtPyR0h
2hu97uSJE4e5IWeNR90tYGdNFsNBqGXEj8NkcjTd2eZ+Se49gz/yLkbt1vlJtnKg4a8jDI43+mbN
xYSpCraI8a7bTF+o31dVp+r3irgwTrXuzyG34q1vieIcIXXxkBzY33VDWmx7cDaEbPJnRG7YPK5L
yBmbMK5GzmYkJ8TRm2kZOyBtTyncovPSYBr8RQo8gq2Bb7xpzSC9L/sODD8HUG1oCfS20/LdoO2x
9ctH4gpSnCgR/vi4sU5dnH0EzLTpKLdhRCxGhP9y1HT3U1wk0TaLNejfaf2VfBz0HkCVgFHSKlr1
s1fTjMVPqLXlqYH8qWbfErtSc+ciOilnT5NmtC9RxlvThHW+xvBl3AFnAdOD+y9fiyEdN31CJN4g
cJLXCJd3H+fzmcfGobremKCDNp1F8MBoBE/d8gT31DMrBGGQDfwZ8pzG03X5CoXNTJJpsLMFzdnm
xPY6pKQotsG4c2qPVHIvVddgsr3m2Fg4+gdHynt0PHuCbLurgcHjpiZABTM8aFTxmzEX2hRl09HJ
gldAkriIDZvIFCBwemhGD+FcDDtaE1M+W5+6ngi3UlnR43KpCX+UOEbul++a0jZZ8+u3UgTOJter
YNuPUcPBnCnKeuwtfffxfRbl011ttJ/znizGXtWvbAYeLl/RKNh2COQ5N9+hVyJ4ZP6qLD1tM2RB
z2C1Cvaw/wl0tKT11LuUBX2qpnM1C+LGBDB61mtveZf56xTIsEcYEVBIeyAUJIT+Mf+2hp/lOCiD
j72e5+j/EHUey5Ej2RL9IphBBcQWIiWTukgWNzCqAgJaBdTXv5PsMXsb2lR3T3V1JhDCr/txhgwL
1ETXc6K2BTj7/6PC3x3ZWVNYLexQDDh/jwddgq1pWdZHoxyqe5MuYsZF97OVWNfQYvLgJol7b3RP
qnblIV2gvq7X1aU3mKxBUapOJdvWQU8p3xh5SE5mooj0Xz/UeqahxGidFcMmNLgm+RlhKgU5b/Oy
auujC1T0Fir47j+z3CicYCNU9zQ4gAU4kuoRRfHewahJwVpwd3ZpD9Db9UfxsJjIse7i29yADP9Y
TG26w6wRVE0CWJHqtMOGQeXWrtrdUOZ+POvdlYiqFRdrBHTsb/kbI6LhYVyoAxUOJ1LdrcWTpZqT
noBuabep5W6+vufXqubfH1kNZHRUKF+blaEnpQ79SzSb+LA6Z1vfAoRI+zK9GkbTvhheEnVjTWJ4
KPfOtR9lvl4IxSpzdp/Nv+ts37sDgk2IAqATwCAa369eHnHdZgukV455I9WSvjLOvz/MtukPlrme
nHJbT2q5/Q9kkm5k8buEUqr/dCVlIpnIP3hZQdZ7eh44lEgQor6SXHr+XsBF/9Z2tfXwX3L8miGf
RtAc2b9lcBWhXEABTqd5WB/Ep8J5eu4NYVP6QEOjWekPk1FCono05Qo0lM7rzpjF+ffHkJsfYvag
FqZmtZ4a+kp/n7jfB9CqsFWQP8qPmeOxkjQ8TNi7M/o9yFLlij201UT3WHnSPLhTJ2ILhvEvGnoz
5Hr7+7+8Vgee1zioYUsX/C4Gvz8M+ndi5iZNZLjTR+5l3WVW03w7DUShxq18oo005HgzPrqQvrvO
Le5K0E5uWySnNZXf//ksSfJTa7UJUJxmVcXFQt8P3QMMeweXnL/ZImr0kPP72gRxN9HJnQ/p9Mzs
ni5Vk8Y9vf4gaGC/XY9WoSIEEFpMqqI5R/8xPVpQ1z5hBa+XN2vUvah02u3O1ap5n1nVjGWRvynX
RIRTxsUs6V0uvFs7gR8x9LDxKAX+/SWWp3NK2z3yD0pkXarlka8SOiVD7i0tNFSWrYisDqt7Otnq
3JXja52V6/MEv/0wZ2T3XfDxLwQ1bka9nHc51e6XJuwIWoKSp8wGg2n248z5HyAz7rsPaZuJmwUL
TaZ027CPnqldWYgS4yf53y/xSPz+slCZe7BAzXcW511bKvev31P/W7nSuF1KsF/bPH0moyPjirve
LjeL+r7tq2znK9sKf3/pWdaTtEV76XSMXxCQO1rF8+x5ylOeqgn001jU+AkpDKEzBeOMSRMT8u7G
FRNxp+3sel8wxZpyNdBvttqPC+i7R9wCb9q61De/f2nYUhFNeDcDqSoaPa//LT3h9nNZd//7ZeOJ
Dl+2Fq9+TXecFFyD7RF/0qbhxN5wMGX6EoPKRbXtK+5m+MQaU3hQGBaKZcfReWBzDX9/JQE5PCOA
++BFlEvXYUaByp2NmnSX1vLLZ2yPnYIHdKBm4zRv5u22bmd3MJ3vvHJiZ5Q/dFVMj47HwLqiYORM
Svu0XtmDnZ4DKNgO1bL+rEVP/9vvIY9ucSf0OXawLo50jeisC78Ld7qx/dQsNsGKrBX8bpmyE+KG
Q0393yCz3CaobTkenetyreT61pVdGzeU5x6Q9NY3iOL7VbT9LbzJZ7FU4Fi4gIdc17W/V0pZALJ1
uoNI1HORpzpoyLmyNgyEDrLLAHCt7BgA4+RbmoJzWbXiYMyQrzjQ+TcG4ST4ssXw4dA51lUA6NWg
iHRnHpMdsw9/DzIIff0DJ+/6rpr4XIeazlaPDPfvWkuQgVurKMdYAWq+Akz//4fFUIPw8odQo8YG
jqTH+7vfDL3605cKKorv9uEipPbguPymlF3vfr3GKccxdradvBYybuhTUea4VISOg/Nsz9cedSPu
ebQyWl6pfLK39h805Wc9d4YnsxjuqcLARjm12YPs7OnQVh2IKAJs951cHnsmzDG4xmvfGC9Eef0x
pKq72AxwlJXux86aLpvjWPdOVtlXrHeGPxvk4JpVR5s99g36Q+dv3fG/vVSSfyuStbmomatQAIif
jkhr+BoXL8VVllHx0RiIE3QVLcckfZVXp5wzdsXNknkeWArIpqtTGjfVypins5K3hWty0Mu6vBdy
big/H+9+STuOLOnTGHCjt04XkVh7yEih713AyWfRQUX8lZrKlSTtyqKchx16JqDY5FwbuG84QlnH
X/uZi2kjsq7lxFvdrkfX33ZkwEDzisX/uYzDCtZz6rudk7vuja7fQcjIHzUqEitlTM+cvfXHrG8O
AFCppbkuzKubaCGgjepAP1tIfkm/+T2s0pDgHhLqshEf4cCZsqLHkLsWnxeT14ZmBGOk9r7wVeRU
a3H+T6nQB694mK+rz8J+dGzorr9eFEl49od+Rn9e8+qcVu6Nba/dhat78mCmRk251RzU+NJQLTQZ
/s7kLZecYtKOD1VDgw0fZ/9R5vLYKGbeUuVtWNvTn7Vo1YO14dj+bQRxoJKgBtr3ZbEcQOwXl3zy
rXvLHHZi2pZbzLxv9ZVlqS2b+9AltftQU4JB8+JwcGrySf71r08OwgMDpOPvP/X7l/K1AJSbMnNn
21JYkhduv6C3H0f/Lk18Ju02inVadlToseXjTE5pIcW4/3t+kk5z2xp5jccfcod5HZfPOuetZgUu
/t+l/Sq//w5j7FXZt9dlMeDwyTLlbm20gfN6dU3xd8sbBjJG0d+KVGXkEvrmUuFfjDfM5hREo7aq
nKxBgvrNaxZSDuHsEqJEwzXkB4iXGXDNEzfpAJAYLkLSQvqI5qmIqpJT6a9lPpvG7EDB8nsyWP1x
Je4djpmVHDv0rjApEV4ECfTIduTXb79SUmugqmV9P2LSPC19N1/6GbskKvCOT/ajLvEa5UMJr/EK
YR3b9u4XAqfpvRPMht3gbeQwTIJsvdWxPrMbVemJYw9BCEc9cDv6lxXMURJMnHvTbL9o1KDuEnYX
XFg3cFsj+7TrlfkaeyOz95eas2dYJy45kIJEYV3yfhiiZzuRSLwod/4W/DZbomonDsLLR6PoDKxx
k4XVlJ4AUaCZi8/JWUFNFcajPUuUvYz5zugw+1szOO3VLlmT6eD7GfIPDKIaXAIQJDzidbrlEa1h
b5ghCx9eF6jA0MdfuVl6TtKg6Hco+PfUfHOmHiOHVbuFCGA2s3uouN2Hk2hFvGkbTR4+GRubnSKZ
/fVpWueM8x9RAWG2NUCGltb1ZOT3pgebwhnCDhJFKivncKXpegc2hUua/IA1QFd4Ih56hxJhs3Cd
YKXgm92O+X+TmX85kmKc2VjQs/5MzwdGeO/RO44VbQPjqL0xz8Dn4JkHSRbymCYF0xvwv2bhj5HO
1d3xtWtZO2h8DZ50x5lyIaAf99Z4Ssy6iWeZn4aSjt2lLr+NlvPVVvzpdcRhCwE4xnizML76yuYO
+6tpHsQirg9ll8RFS22oQzmumr2og4V7j9wUmtv4h1HrG7Uv73IJKy0HyW7VAzlLA/lw+hqSH4qx
HxKpvlJrhpw/1h2XSRnx5FSwx+4cPWl2Sak1KMB+fRy3a84g0fwdF+gfGqth0OVRt2YHOoNO6CT1
bSW9oCzfxnlJdqNEIAGBCfpmKaCrpKSMN239V2h2ewavBUWNsigzL7jG9PpydrTHLafraDLI9NQU
2LHOel3Qa9CnhiswaJRFSo2KevRMV12oDPZifENNuPQMWZa1kmz1VXIeAAntmVXM4F/kn6vOfuNU
BW0V67tIkYE8yznXWsbwxcPp0frovJOvQ8WQPSL/TF26yXNWSqDlnY9GOLHK6LPp7wkjG1Zh0sPx
uHgV7Fore5ik3e8X/auxvS/6+KhdtTgrTVkjY/jNCI6gsWj02bl6XwWJS5LYWiiU0BzGvwN/gsce
wnyk9dpHrlcxvjhu54n70TiVHaG3UY8F6E5XHLjmYf32B6DopK5oxMDPQD4NvSob8hEoLR5wNy32
qYRJnq2ee6JeaBP+uR99XCWbWxxp5vtTlvVIwxWnWAjMNV6K1idEUpuJj9VN7tNqvtE2A+Ztuf5A
QaEiGb2RDEWYmgJxU9vIECRUPio2Y0fY86U+ptpChZ9WZzseG+rJxaTuE1g+XnZ1jVfk+Sbiam6W
tgFzRD/Sc0bHqYZ7BvXriURLeePn9X7UFFQgZkqmSVxIbbSkSr/WQ4OjTDTigafxOHQK0H80J4L8
wGi+DsWxqwVLJ9YKo9OeVprkZxrsZTechpTlqe1EG5Bufxz5D8btyspgdn0aoEceNFvd6Y2vTlZ1
xI+CiE5sNSdHP4zg5YVod953Y6QV2tzCGqRXXbx1fGKzY687A2Vq08W3gIhFjQ/OhhU5k5XKQmJ0
JqhfMAVjDaZTkbhPnAC7INPbr8Zx8GXOmFlMp7831Av0lyzMCgwno1beYhp89/T5GqWR96oycnz9
CV+nxiTFKO83fIa+HdBKUTJPWgMSOd/AHLed7T3WbVYE9pZVB1B20aLYWRmUDKo7KxBQpeOGa511
x2qxiKZV3MgnW8fTn4sAxfhJI/GFMTJ/WQcskVNql8fe6eSuZ8QRq959xRnv3gm+8w0Dy3xlqfKN
13unzf+1y1TGriNxOnfLjlOZD3iPqGzeUZqEq4QIKTSjXGf9hm9+tpR74xTWU5Y0SFUGKgXOiYiJ
vqLaZYBdrKQVYd+wiJB/IvpctrJpdm5G44SZqvSsc8RgY2gPmod7XiScQets2NfUQzmb/0hfwXbU
59Mq9f5CwLcLED/vWLNgNfIFmeZmBPo2f5uELrizDUVkL+ZPyVCaviWcmY1WX0yBsQ9RGhZVBtwm
bWRFL+fixGP3Sdt2c737oOLR4RtAQfQC21u7AIRRGc4ZAxuuphVzkbrCpjtDf0flapgGwV0mJdq6
FJWaE4P/JJ2mwDeoGOmor4uTZIaw6XUpWh9qbEqvW+S242058hIkds1S2uy8SG1MDxytohK94FK/
zoOxKynEa9P80Hu1G02JYB5N24NspiipMC/hoPHCSkrnQsitS/9pA96AZOXYnrIgRd1MsarVMg/P
Em9XlVtsdz41ofmbTrv31pvGnh0QsjQ+tSfZj3+J51Fw77wJkb5go27vfK8CMsGDw3k5MjLIF86C
aTD7qzP4DZgFflp09YRDyvHVhnmbpY54yKePicUq6pv+ozJKOtayFNQiYk0rp696pm9jtRb2WHUd
exjbs6S4NMx9GQuvfqxWpXHFmycUaxlA16JwA5vrInsT+tLw4l4heBYEjyW520p7jZySmTLFz7Dz
a/zFSPCQvMexjnP725o4YHBGTiIwOWfDkky5CjZZNpIysBSOFpVqP6L3SHQmxi3uxJoa8Nuea/CB
sBJUrfSF/2x4evqya3OuLrTzEeDky+IKN9d9zVckzQjZzoex99fhFcUPBl2buCQLEiMTzhwEPRcB
OGRSfLWMEQgNC1BnWRV2HfvbOqCEpMt4rABihGOef2LJwu1LjeaS+B/YeXDtQWLNfb+HRj/cVBML
6lCmOFc+hOQQ5znUp9fdl+f2rzz5T0z3y5j+dxLVSUYaZdbt+55yYlNyTgNjGuAQJE26ju8zJ6w9
fdgFuiTbKLYoa5oT/I3y3vEokEjalqLptKpjeKtWQI8jX2VSGbc45LEEdc/tliIKadSGWOLeKGbK
qMzyuYadCx6Xz2H1PrA4xdngRZY+fmdjxlPNLUbrK1Zi/4lYrBtisdNOSwvevaglpbelyUm8ALaO
fws/k3LCbKA2wRsgLWs5x31BKwrg4S3KK8oGtZohJeVn5p+eFgZqAY7e6n5PkNv1eZnihNZHrVdz
bNIVGsyeMg8zyiLJw/GGiHeyIvJBYX0dFRu5vVZz5PmwE/MZD1OnvYrpxbSbgWoD/QHTOl0jvPZ4
qnctJMgoazhDkHZ8AagAy0yCbZw68p6wSbinZtO8W4rszWDDlXlzWlfOWrBKa07vsVnkj+1UjkEp
dEb1BNPaROOJ1MBKVXrZ3mrrUQ4G1rqmJFqesC5y9sskJcfKpBvVGb2bDQbLQTIyvb4INrt5JW2e
8cF/sNNr0rc090yJ36+aUJnQw+h6AfUy0TKZKarxxsBV5ETuZ87iUMK5Rie0x3lzd+mr1OeyU0LD
LPOvUseD2RiaQT7R282z7kTMu8wgd7IH21rSG2XeMpKQu61G8htBlq5GNZy4MfmcuyZS3637kYA8
RsxgMRXQ8CNN5w9b9w89PL2ydrqjqX1lLVCrqJtKA1Y4zXjZMkZkJg7jNL22XZ/vkcE5epUrLw2h
aiwHLSyV/mn1zXInSe3Inu3b9rM60Kzrw+LRNTZfT9SlP5w5A2uwmXlv2dXzlGs93xRtt3pHiD5p
Izsfn9d6AgbnAm2zdG2HxfhaXOtzMeZqvi3LXhCiIj1i7Ri20SM17sUmv0co/ofOcPd2Nxn0igOP
xQ3JCafQnUM3jkcSpypac5aCZnNAvRg0qfickPLzVJ/yxE147aEMsQffDtjZUS8E1dKmtaM/tIlG
Wt+YJCB8FjKqBEJUr6tQ1QVl4kR9tmT81jP/UaerhDpikxhsPx+tpHsDJIAQZhEVcE3XCP2VFl0C
4G4+nDzNFZEB0DFHjCjwWWHR78enUbCYWrUFW9Ia30u/1h4XZmgSbobjftbV4P/VXUxMo6RaV4mR
uwu10knVi71dpm5oih7ugQNCx0VTk4xf0iRxGBIkPbcgA0QxseZgqZc5GGrggYV2dsY8ORWW9Gnh
xa4lUMXHEe6Es8VW4oyBXIwUHHWSxSUePHOtUZixKNnVtJ/5ii0YWXHd0zroKAic5N5OqpFl4PVQ
qIHW3DcuNpNudk7SpzIBq2EVNcTQpuU1zWzqpatsiitW1gzcSFy1y4cPQj/ocr/fS/+Hg1a2rxb3
Hskf8BydNJI2gSCXFawMz7gfWJT3HpN0xGEtbsV04uO+ZIU7h0IlD96CA7HsgRLbtDVlY7zhPgGZ
O2fQpzYMQl1E7gRsgLK+Ww/tYvXwvjPyChcsTIhrOXoi5fREbTy4kD0uOZO479YLh1OHN/GtHItC
f+lLqjwg8wR5XVzBkfAHphafY0BvKrWiPgKHNIpQ2njNZ9K/0Vj071ZGwImBKLVdhkefed3hEca9
gXxveryPOGjTbnitCXruuKjgsMkR/AjixwM9VRpo8YOdKHpouagqj84wopcxub/lIxPRaKDg9BhZ
y4oBR3O0E+he8K9v+Qa3w7R2+BT8P4KT37GnAWx2k093UMcWFk/MxFiEM17oq2eTkU/ZYNwsNYEb
il966AnnkakgvozvybLsCAWcUna1N+fa3PdAvCHOpGGzLVz2Cc+Q41+Rfi80N5w7GkJjnZre+269
obzCDwc747Y5FilLGgCCVK+tm3Go69jq259mrB8awkCsDwxP3Pov3r5838rtb8PawmcGaDV3rmZm
vjZzYM9IUx5Zep6EuUWS6xxbIWugra9In1Q0u4L7PpzemCzhzqJwWmEPvozTku2uCK5QVsaZLk2W
9DP+Q+8AHn4lruJtcDKzMhyWHh37ozANanZGpFkWiBHVxLmV2ziHY1vP5xQ0fa7PEPw9/yaT64u1
iTXutQdDy95X13pwa4qNIHYVO3oj+hDcPKRA68rKtE2s1ixqpofnq7O/ClPMD63m/MHeZ521bXrS
+zdpE7h2MVwx8MTi0U+M0LVk53EOizqZscUqH1ojPQu2DiUYc6ZgSbAZ2K+3i9KqW1HrKKJrd1JG
7oaYdLIY1CEaWf7aY/aNOfkC/124tXXYQna9zUGQMPYBCNttuWQzoVxuvy4463n5xQtIsTdMvkpV
MgalLVCr9OEeTxyGr6ppAmEWpySb3Nivho2Z9vLe182Tz588mCVOpwkrdC+ECLK3UlZrnB6acBik
yVxgfNahC9ySKz4wrZTY+7I/ssWCIeyRlkhDB7yCZ7SzrVgBNO1g9FDstoT4rh4b1Oi4mz83LLFx
VhEnrer6PHSAUpXa7sycN9oXnIXt/pHxD+k3bwgEpuNg6j3JIzX/kX3rxK62jPFikKkDNxPpRsXG
4tJdsRa4HsiwRqjmeMXpFy/Hj7wt3BuDGu066XdbshwHHP0h1vQuRgu43TKgw61IT44ycVrVQ6Q7
LV3QtsTgta3BnHd/WzW82H25W0uTt6PK1c4b+js3bTSOB+uRNbXdD1K9JVNmHBqt+GSQm57QmK3A
SrFZTrONbc7U4g366ZNynRM2Wxhjvp4Fm3uWQGVUPZ6UPX2JMv9RpcUb4ysuDAslECW5dTk8+3Uj
4hLDc+yX+k85m4/IvHXEbW7hLuXi8c4/nalSu6pLx3BPi2yHztEt0Qh8DHj0FnYzSsZm59NJqOJP
Q3UHjsOmi2Bz46LptYQ6ecUrgK1Kl+W+deQIx3s9rFfGMAcncRhr/z7PQHxfZSvHnZadmQpBtmMU
IWEQpIQc54I9u/tMWAXNZAsqodoueqUOlicsGknRwpMJqYkLKOMeXeVR37rNPlnWnskjQk/X0uAy
bc3RHM03bHUK/afTY8P6khMdZJZ8Wt2CaVG+vGDv+27tjP+PwLNko5PIkcC5Yz4CSrq0rkHWequM
cB037J+rv96uPbGdW2vgi1U4WcKs5DsS0kSlhiMeWPPnsg23I5O1oJhJI0DALoIaUy1xMwhNxOoD
p1wPI8PdoDfGhwR7BMdnLxLwZ0NE4ZY8wFl36w+zL2/ctrQx8RoXNYl/Q1YWuB6KO0d1PqJmUGeo
cXUCdR88DXIdkzjoDO9LddMNuBC5U04999tsQPhyuXRkRVejBiU7pLdxn25MNClOuBFueZmn57aW
REhnjYqdhPmaqAQ+9obKtz7PLqLC8GGokgMF7ycsAbKKcevlFgsHBjLVaz+rZb5MmWbuuH+T8iKh
6LUMeA3iCIHFvx17zYU7ZIKRmGeEx/o9S+jlKXnzK5zmzTE3Efe6TlOnvL0KswFzIbQhmkxudGP9
UHqrn5RXfyDG6IAbUItrY+0fsvoWS90f4evWoenzd9NqYMOo5XOCRR2i//IWDOpF1Zpz4+V7i9cw
hx8T14vyUI+3sz+MJr6T7BWlkSpuoK1BImEd9Mjze4B3/7K1u98Yw3bGUpwTHTeCKtyW71E7u3o3
vWplf9BbOwlnbapjx5a8LuTvWCQf8VlpoabSj1mf7YNZpyQU2V/DGoQG0z0dQZvitq7UHwoxJbuh
oOTBX8t3CWXDhAoxrdxcJovITwJAMHd5FrvauM9VXcZDV6t4tYaLNmZ3Smu+bEz53OM4RXoCj2C1
fs+JTrCwYgtdGWm9Zu6Y33VBzTAmNXtznwhire2S0yFPJDZSYtr1Ay1Q/TQdKwvv2GhTIOlWFAjM
1ivkzhVkCUVdHUflglsuFx1EEjW/9trwl0asIrA2a7rWOoRiLqunlM7wYjKWS22c2gHOziYIgkwm
Xj7H+h42MGjkTR+8BNdQT1kcfRogIyyziAQwAch+nE4xWzgkCql162tKPmgXeJ0seV6LcjoIU3Lg
yzWDNe6qdheTvPckZXsujqSR6fg56cXt6CqdT01N3Of7As2nu7IH+pTLr6HCrUk+sjyZQmBUxOMS
TZ7oaX2cm1zbVbYLfKclRJMb26PZyPu+0iMe+Pyh8Oan0UWHU+vLOqn2idzprlnVX5IMzQ2e0heH
BBVFFZelTi5VT5drg7fI6ZInxhtc/MwPuaC/F4Lz9vTRDRn6VGLUN+ptMnQu86RIy0xyGxhTPR68
dQlcORS0R3R4OSeKVEHAsL1y22W9Xn+6hMoHM7duFO5ssfTvhr+indPEElU5ILfJSL7rXg7nOeeT
8jdoLEXP1EDqdUlrUFL894OPOBgZ+cQpfcl7VaVfjZdfz3zZt0UGfW/L7Ary92Ftey75Jc7INRU9
ONa5zjHKnEV/2NqBb76o9oXFnR8rIFDYz97Cu9cLNnkDIyjNzI6p12HdmO+5+lkQAegm043LoFY2
UxfOMmbjz8Wa/smKC4+1Yjqtv9d0wBgwI3yWtvOW+1y4C6MLZovrw1Ra73VmefDp6KK8llqLOkVV
RIdtV06BRb5vrrUv5BRN3ia4eVg2Yjnb2cHEbEFiKY+xtarQ25xnao5wQXtcx1Pq0idKu4J0otRP
LQM68Kwf6MFlXE4IV8cVEGwzEiIv6Wyzz+Gn0SIi8abHvRhTtncosAvRNmvHQ2/9jEwbfMP6XLha
Bps+xL8FNgqNlHHFxBl/S49TqyN1YQbiymVl0LFnVPqFDaO36CxYBCb0+sWy0hdbY1HLu1f4oMSf
zOkXav4n0TY2fFqcYkuZ+O09g8t9q06unv+MWVKeqqb+4Gb34m2upLySIiu8HI+D73X7HiFb6kCw
rcVDn7QRhqaP1Z6ITbCii3L5M694lMyfTIzffOZGRBMSdySZdu8tXmZzSRIuWxRYkJTb+0suHkqb
PsNs20kFSWNr94yUoHYOXhrzB30XLsMLS/ivPstVL6/XbSxapkaFKB6csT2R3FGsA9eRgjP0R9S3
v16LyCxM7sWqA7W98ODpXMJ01MBMUKPpOpyRWCpLKF9FZ18swbGA1t0SpE057rjjvgNChxM3vss6
XaD6o+JtAuhYsnC/5ngHWC/NvR3zX3YaIEBgSWL4pk00iIatY0oYJmr2TZHPfLSdKSM5ZJHtIZJM
KzcrP7OfNn8qT56xvCovk3FaNCf0tDLqKkwc3YR67jq7IVmdC4VyvJaMyCbMWrFhGDjlhr2uz+0F
EhfTMRVtGW5qt8RB1g0bFaQGa43Iyj9yQjkBl3TCbBE4esnsbalBBAkCWQmFulziaZZx+FYUt9Uc
RoM/URFSbLDZiGUctZ6nfmjYkDSJSOBbDkIYg9zQnemStJAKOBNd202yS0HOJ7amT9Py7auDriLx
ZBRR2iDCO+3KTcjIHjvH3DPZTXZTR3Jh5Mgo9crgVk8/SUOfb2EWTP7Fa5vNwPTweVsWxmYik0fm
HuQmtmsS1Xmqe5tuBa88wrUiEhlC9qNbJBU/Ck+8P/9NuF34ulsdjcp5MrPGx4phIKpy+BgS4tkM
C9rPjiv+Kt9GvZ/jzlt7prg8iCnLiT5xOJ087BzavIZgLuMqs9kAoCTQqYK/PyFSnwj0edfjXKoa
lPV5o2wF/83K5YvDJ5AQ/nWsBkzSpqBgLheCNUIWGGl6LjxubMNqPaCM4LRzUi7O6rXCPtmIpHjs
m/Iwi1HF1JBz8mm944IAwEXe56gGDIslrdir8r3deCrzxPybCqs6+Vdt8CqjOP1KsmPuGsxdnsWE
lPhVS1fOONGiijMqwIJqRZ5bBFx2u8iFAxbxuR+9WpPELCcJ355Ov0GYIZPwQPWQQ0euUmFTobSh
A2ZLUVIBSM3z2vA7uS6fAQESwXonHjWyvn7PHustt7WTYg3SEcpHnC0y30iSjstXlZR0tVeqDe2G
af5gv2K8wLPpquKCeANpw2p4yaquobWZG9yITj7TrRL5ov7KSaDrnUfH8ryCl8LTquiGD73r1AiH
QH3BRx511trxTxc1qh1Zfi7SKX9TPChfvs5Xf7LtPWym1hCC2+OOevBTO3lwSotJdklNVuHdDIsW
Nrpozo7QrkCw7l/pz1tIOpkXyt2qcwXRpkprJGFf+0gBndIf6DCCIhZMKhLpeZLbWaTJo26C5jMA
li1rp3H+dyVqUHJFJRocINoE8qnPIUJ3T8w1mwDneLD5hTrO0FxEhobWpx5m5q2mBqn6XOAFxAm0
dy5C+gBdVwaVlqBrEjmpsLrvV87AgnMyvImerCW8mnGi9lIlLbMLl6dI9M8YcM6GkzrRtoEJA3jo
HhoQYTw33mlVwxXUsgZ+3jy0XeZEWs1ROx3Nd8ckQp4/ekrTdhxxxI5VLugnCLjK0qNlodDgaoHz
Vu8P+zGNUBwFequzGNP5/XljRbDozQmNVCxHKaktW9cfrnJ0FDk8tdxO6Mxc6Cpcz8R4nbib1tju
uYNMkxjiij14JBV1Wim88oe2o9i8frY652JZ3nbbX0slU38uQjTIY5VnING1tQo5mIAbQvdIR+tR
ZR2kjFYUO5wBYyjcc2dna4DDMHZqyz6RXeRVWIok9ublYE/zp64qjJht0+Bhcu6QHDlvohlE1WJE
MfPs7YZGqWsJikVnJx9uD1FldHLrsP0pa/19JhH0lFwjIkvxmflldQf47LYvvqiQuUeqmG5aBwkJ
yD0hqaUkYoOog/nm1ADO3nXCtdHMs7cc7A0Tw78zSEwstlRLE2FC3zCdfwzUBIJHdmeLJdk7o5VC
qzH+aLl/KfLqYlhJi4NT1yJ8zQ8pwR+Zy/5sV2ilpW68TLMeeiuolXqcfpQcqBErZyrSaP7ehr9w
Z3CkWPipp/69Lpj0DKzRm8MjLEsu6T745pR36dBdXY3OZmFYQKxWQxOb3fo8eLrDXYJzSVFzD0ja
MswIMZiVwI0zDUiJBLjSVDSwBrfnJM2A84JUhD+bjTq42xZF0iOyY6fIMzj2djNBeHYgyfU5JUFQ
/ti174Y4ud61phmjZDN2AowVF+L0meQszvKytNnxSYvrU0zKqweSPwtH7FLsqV7GoOH/qDuz3diR
LMv+SiGeiwEaSeMAVPSDz+5ylw+S/OrqhdDIeZ759b3oupWZkVXZVdkPjWogUwhdTT6QZsfO2Xtt
YU0BsAGGAUJqGLyt4imFdGDQUfvdWWQK/kBVRzjiOdZOzy4liBirXkeWEl7QXrw4t/jDsTDwLqqL
tEWZrupiUgKH+5CKyjb1ld5/xRH9X615UL2SgTCXc1+UHKpU3TtHpkr/4Rgr4bCmFbdXEb7MhKPk
iwBB7CqpLrmdDnT/goC4c3OHldldYZqYuY1IN5mQKzwp5sYYvSUDGmOhJyoNAH1YymnvNpuk3dsq
p/3eVJZZCJ7bgs+PnrCDJjMkSrLUFPJf/d6acqvJYWPGOrZvMA4ng2ydLZ0BXwsF5xoXXOfBox+C
XRDXYGqYINvtGK+sHUSe6q6Q6lXQZoRs6SHxoRps8Y7tcbJdHbIx2fo0IgDx85eCfnPZZue+bg9d
qSFnp3zIaUIhAfYPies7C49TO/wG2hj9sU4BpiqTiYSGfjEzetLyyGF5ace5CB46mu8eP0znm55+
RlxjBSxTVFRZca+09x49x12v5hfdS9YtTlIWPNLC+qw+CVFzPNVzAqxb6yfldIH6ZF9EeDaIgYKP
AKL4UCBtnZVDe6/kjdx5hoEz26wPOd63lRWeNOUkpA/tUaXPplf2Rqd2mo254nFgtFUsbsCAZZ8P
/A7bWd04F5lKLpNW+t4Jk6+cIclA5edAoJiMfZCCeDtQxSFNgq/Tc8Hp/Qiq1wdFlkmvPt5wXGnU
snfFzD7p4DkFnn0oyOadpegKjRiFAxD0P72wzI2tk9qTSqtdc3hCZUlI3H3CsJ+my+NNFypSli5I
QsYa/Dm6FN+581HSzz0U4gzwaendvo3qMLpDBWzPbv7uqXdVqARYhB2X4VjhqAuQPqNVe0KeBIAW
vGuFeYqmIAx5XkUqsyBcYqoiepmj2WNW2lPl0r71IIYMxV6r1Lln9q3qjAZbo8nms18mgiy86YXQ
ZUfLdUQKiPQVTiSC9QhZs9n0hyiwCbzMxbZE8fpUpdjsxtyY9RJqReZis/R86AY+Ut4nACqcB0b1
0rbpxSGj66iRvHP7y0ISEF6WVbt3s9Bm54iwZbZ++tg6r6iZKTz7rFrfqAPUzcEC4Ilc+vwIsYWQ
vAibVApH/1FmXonWUcNyHZJycnvHzICob4j8J9l3w/4mSYVVYsxvKLkOCQQhHrq3wuuYAEuqaXyj
8z0CkzCO2NnLKWQ0xio0kGBcCPSUpMZpc62Q79/4tcSojUeTknlq5VLpUM3jLAbjQbO0Aa3iWHjF
CiRloGonF83tQzrS5PFrfS2a8jQyS3nonXXVM3TuwlTZQN3eqoSQXDKGwHOCKphhKtiCzdQ63H6+
iZEIOLp1lT2eRQ8dkq4QcUeN09JiX97IMRaxRqsu62G1Ayy6PdtWji5Mk4w/o/WYD4c2fMLMCSnM
jxCZ3qhuaosRExQHflw2amrSWC5C2l8b6qnPNKOGgOnBVpa1w9pTyLXwbBnuia1/7Kq8w8TqVDjs
MOJEFiY/bh6dDazCNFcWj6yRP41KVbeyR0SFDMR5rIgrnGx2DfDsWzZKQrTLMmo8lwIJFDtNmnyW
g+dHPB0dhFr1CwPzw52RWeBph96dBzXrY4ceTmkz+dHHOk43+rsNKKshYVeKMQovhEg/JwLIXT5Z
8DDgwI0YhxCNqN8fAIuv/SoP7lEpoj714fGbYxxdOsNeDaGAczRaD+JmoqyS4pjyWVWiys3cFKKP
Ns4tVZZvjUuPGLWCf05FryOz4q0LTcYtfVCPz31IxZd0p9Rv86cBOhUvUu8dovSZtnB36CZgfqyl
LjLY5tR31k9VNzjBNH2ezJsgA4EnK5Hsc3cYTmFBmV2OHqabZLjD7l6dS4Ni8UZPIviSlDQ3Q1kb
J97KSBFbsfSYd8n4ofDvywG3JAZdri4kHA8WJIAF2ePZVcuyheu22UnTogyufMKGVLcWZJlwsrjj
U0VjxxjbyO2NonhIZqdJtyZrHcdoN5xg8TPOwFd/w8MExFQeTT88iDhsxTzxQ+AC7L7BHXK1cq8x
WSCIM1EWZa2+0m1KdoOv94Sv5E83wLo1BCAfY924L91iZO+yTopMWQd0Ed8NVTl3U5o3w+Ajf6xC
A2NYJ2iZElEsk59l03N+DBu4NLCAOpSJswDs2CqOATHjg9tFFrEOGZm4K0MAhPYMn5w7zwl3MqUk
rlmATzrz4skDfXtRkSYs8zycQrstJJ/4Gm62xNKHcaDTb55n3IAbe+jaDUrchGPypBQ0iLCr6FX5
E2nUg5QldOvYTWZd0OT+ytVxO3eWoi3V2OegPb0lrl9hWI/oyvN9eEMY3N4riu+s0gmPiRVE9GZ+
SHGKr5rSZZI8dLvMkGJ2Y/VS2DmztOvSixKW1iqt0OX99ac9VX0Dd2Ady4axB4fneBPr/itS822E
7T3os3Jt0IVc9pkABw8M/J5/WEVOcXfDVRdT3EQa0LBJ0m2gymvm16sbnqs0UNjfiHR9kqCMqMdp
3fAf+pREYQcKzm1BxFAJ+iKNV2YVIx3IOf4QS8EhObPpWWHw7HrvG6WWJcsiadX9bbPNAuNdNn4L
ySPs9vX0oVHxQEHjFuSRHhmN7Nmkp/X93z8k9k9Ly9Rj3mWXjl4C9RJfMkz3Pe9ACt0+G3WC5Yuu
a1bN5hYqqbt2idu6Ro6QcxHIwdAvSloti7psX9KaGhcxoX7wsiTYo2HgCy0NDYlojbrnWotbpvTw
LLU7s/WdbWo17nz0kvCZbEpGtabCyaI0BU2JKaIlbt9b19Z/Blaxb9XnvnCDT4g26DgELepvalCV
SXhq7qen+pgtTBwApNtcFQWGOFKUn/R4W6vAVVP03kpEqAAMpIa3oPAagcBM0FnXzaKZ8I7akxzE
NUoS/VAG118BxU4MSa16tsqQJOnCco597vIgUu8ETVFeNDAWXWQswQGz6XdFekBUdoZJrywM3ePJ
TfROsnhfOiwgOwyQ7iYF6be8oRNarzv1k8ktDId8e4ubTwfnMgBhvx9IvH0iKJIumxUCdFfIotcn
P5xkR6/7glJ9ZOGupRLe2ajND1kf5fTecPWPFfBmpQU3mrsCRa1FbEodl/26C7voTLw3ke8GHd2B
nW4bDvLyzUYLOwgAnjfhVeI1EhFo3C4tgqBoj0GJVV4R6A0m+86YqsQwTht+YbcOynaGVRj9lJqH
0uvEMeNv/35z8EtlHIp5r+cRkIk4tXBtg4as0uYppOmIyq1X7nofxwra32rvGbAkg+hwW08UL+2h
0VkGjhUQhApVyCzhRtncAO3j4Ixb+hQcHBpGjFZUBG/gDM4WK9a+wDQ4U+vS3qpqVJDXaUFHwXZO
kHfZH4r461bhJOxrHF/hPmldba2iWER33/t7FlnDKbPza2tIh/4tq5FvYAxE8FEsiaO95KTv3Nta
aFxCZq+jmRNFohoDZamn0axptqZTMq2pdRcvw2DRexzcLRdlOW8cN54HGEwWDI93KoqqY+1mzMUn
GxCzJPv8/RAQFSrofdp8o1te/mNAHDiJ7cC6VHm+U8IpUwWV6870jauruPFaBMwd0QbAxIMrlKO0
3zhktG7YYmk8ATPitZx+iKiVE8kxU8hCdjYVjGhJ5CIsYfnHR4yWqkzeDWgEddVkj16pHpAAmvSA
TD6jgJ8rOOMf046zlRIa2Nzyah+aaXHE9caZgduBtWR4xuMNh216ThauqqZVOKxhd1/RLRD7PDMX
naaW+xs3ppH5L6TPN5JM18IpMdVL5nGHipkJP+MbSSA48aYIr4z3ipEAt9XyBvmNmAjptW6cWy8H
W5DILTKf+zD28/kNIyPa0Dh5rY/qFaUfWvcvgCLcHfxHJ/01rmkwFaU83h6KoMmer1t8ayyrrrL0
G4y5tJNQnxFC/rPxmd0mVXXEhSMfnO4J0sF6jEP/1Yuzdh4Zgv5kYDqrSGWeAr9mfcOkNm2QrAgB
P2UNoXvWFDsg8EcWGLCBoYaTXf7XkQX7TIsBNGNubvXW9gYwvq360qdWLjxrK1Ai4aUMQPEUMI/B
BQJ4rCgnb+e2vNW0OWIJhOPTSQ0xlbes4iBbT8ERmB+CLxWkX4b+f9UnlLRo/PQNLmSU7VPmQOt2
xjbsWvxQlon8sKj7ZUvS9aK9cQdEGG+7CIoimrNgWRlOyLmEEtmcvMaQBhhoFP1bpSJqSSNtTmgS
UTipC+Xk+z8VnCH0X0qS2wt51W1CYZwwkBsUDvLa2j5zVy19SSsr2qcgrFiNmmzWpKa+EBMCU2JY
unOD4r038D7daJNDiY5FHWr4v5ltPQxV7SzK8otcRiypWsyHXGNMCKJ2TuuxY4jToqXF6LeyEyPc
Kq77KCEOHUvWnlvkM3JUvrWl75J1qvOdQsXrQ4mOGCTA6B1a0lgNVIjItah0Ohcl0e1IkNuWuiVy
RBlrJKZdLy6pa9BJjYq3vBgUxvBwOSQ4zVnJlnNbK2+rJqtnnjYaI+E7MGrZnIMg6W8dhaCd0Tj4
DqIW/h2iXm9R54CypQUrqVN0B9aVtlGF99XSNl7FQ8Jw9Zbs0+0RoiQbBznPenDMfZDXwWNS76no
8+faSKh/SjN4BAhifa87BhfA9JP1ZPUIRq9a2ZljzLltrVVpV+kuV1JuJ1N/MMChFDW5WJZfvuPK
3AuVWXmAkfvYufYXpjONRpxJILU7niqz/TEGRrOCwkhrwDXcx4yYz9Y31yNCljnK6OaY1cqGTGkD
ADiTUGZHOD3jAO61x4Es8V2k2g0ouamAV2riSG6Liqfa7BayXnDrjveeNjJIZCXrLK7u1h/WaUFR
NZiYnqVPxzdNzW2LQGZvOP2LR+DdnSVH+441MoIAw8wrZo19yFnPXOLTHyuNQ6odG1eWrfAjiJuz
kSQ22hBvx2RtWOR09TdDLsp7m8t2FpWMzvqssRa33X4actNmG/a3xzzUD6nd5ydRFvSmBXXBLeVE
h32/HWt1e9vM5GSfLg2V25jUMo2YlimD5PavQ+H9JC2mBe/odLwglr0MvPKSiU7jXbadnYy7sxFr
m2KKtSpy7Vx1CiYAs90FGl5we9yDLGmWqE+Tx8EdRkARVFAxxz85wUUgHOlMFltY5RAXLwI6644b
Bl3U2FCj6+SuSLUtz3/9QhS7ckOiGm3Jwj+5U0thiN0v5GJyheH6nfaqviq7TMbkmsCklDh151Zi
2zuOlK8tchtG46xdih4RVZW7qP2mqsJP7Z0ZgF0gl/qsp+EDfrga3oxnT2YxlpPK9BdpAyuAen+g
gdyW81SNt35fkSlHrPWhcZAXFXaUn2qPkazGplHP+7zSF7g/n9FWgpjGsj2XevE1IkDYxmgD2bc8
m5Ocv7jFoSSOwvSXrKrtGGKNZH/01pJ4gEOetpQ5TDOwJEBKz10fuVy/UrN+2CgFEW8Tq+3ol8nx
G0ksDWfV+BEha4BgpwN0VNIahPODkmmKWoW2409uBQ7WoK6YqoRkKBXFkxkNIU04OiKKCHe8MNAo
Gryst38a3OZJQqeZy0SQz2VxQq6c4KVo03WcxD8aRpz3SiVfIpO+YB6y7qfiAW1g9yRbAHFZMxFF
bwsJLev7pKYrrGbSfIxC9RD4cP3rVEIBT7pk+6+UsJrX9UgwTfFguxe/Z+Z0b8q30aZZM4+Q3BW4
yNZaUbL5nCL33rGfhPJkaddSv1bGIwqVWamZMwvnvaEjqqbm0XRlwXpLisx8l4oNIcE6iJV6Xacb
u140VYFn/WWozlVznhq9/6pqfmrRapJUFsYxk7jclXgnCJWgz+tde0/S9xgXBRVXj48xIGES8Xbx
BWUoGIMtwpoNze4X1ZkEsyUZANUAbLOwZ75Om6MjZKnQqytZk8xBfcyDiNNPVW08oNtc4s5i5wm1
ByLv33LNXKYZXKExy5V55MlTldd7DZAIPXwehRFuYryiXtaCxrNkMmNy+Y5C6YlsQt7dKQ/JTuVW
t0Js+ZqBXjfqLn5Dhr3Klh+65QOHSthHTI1xR9dO9ljhuABHFuEfqWm6DEsFqzZy586NcLX75BRB
ShU2k81CZ4I1kotgJGLpCUTtKDcVXSVlzObtI0V0k5b/RZaq9vdZqpoqdaEKhqOGMIX4+9jatCxy
p+7Dgq52tuhod90P04fIPkUV5X5hDDnDKz5YIueDaf369PZvXk3ypeoggynRwR/o3u50rwByoKQx
iQ66ivVISv38/SGnus06jj2/TZHa/7Oyx///TSif3vF/nFC++yyrz4FE8hSY7LD9+OM3Mf3Ad0C5
ov2uojbWyS+ZgsUNyyJIpPus6j9+40saSx95JpapahqjTxJsUjIB/T9+M5zfNZMUGMvR0eLbjgow
eAq4/v6SMFmw4R3Y4pZR/k9FlP85fVXCIiZ717I1yxE0tf9DDrRllgVkJIuCE+1iPF69jZIfQ3Tp
bon+xfycYJGNtq2MB6h9SZrt4lSsTPWiqx5N5l8X4j/MXJbiz6k9PB7SluWUASw1YamWnL7+N0kv
mlem8K1QMXnm+FCqe48ackiduU+LONc6+njvkm0MNgemhb1wJrdKtHHV7lTW6RVo9CEa3wIIfLPc
tLfMuGYWerMglBydg3MhzXtdgT7lmBO86m3wUlr81HEZ4PbeOfstWUjlNWqHDTiUqvkSaOuLsVgW
OlHoaYNzPMeWwNQV5wsZbpRWWfumk+PhN/QiZiooizjwl151ndju4F3QdM4SlF7CwKvuKnSdmaOK
hGkcL7e91ZpmTljmvO7WVRjMZIYplvWrw6mZIqyAHDqfnoPPTw5qs4gxJJn0iRG2xBmKKWLs4BzO
g4i/hXHI0D/wE89zydm4JFF6wFXVNItQ1BjxWAjhJtlCWWo8KUeSV91/eP2szNK5xvJLwWh0i3Yy
BCBBhYGA8w2qEGfhhKDSo80JxCrFvKLfT29IgjnirSIHBT2rJJ1IxZ+N1hO/Jp+VUAV8piyR84Hx
Yo6gEZX4TEKoJn9xev287Fgj2LKRzZGZk/Cn9DHeoB6B5BAvGuaeIW5oexBLyStuR9dg1HE5rbSw
mSv2S25Xs5QKpM6uPGc3OnUTgDiZ1xYSAO/T6Lf9cI2RKQieutKh0+7hYKCWkBXRjNM8GzVWgCCs
5NUj3ZJZ0j7oGO9VMRQCUHJKvvTWArd0C1IqfxnkR27HqO90eMUq3NaGKQnOQ46LXYDMkECYHNS+
qtXzhOnTpE8VI1Qs8MUO6CMPY3flLW1D2YAwO09Pd+R6GV1viUoRMZeG16+e+S0OA+UjHvdZ9dIF
e6e9RMV5OnwRfkekBq5sArmCYukWxxwsiMmRL00/WhQHYtAWlkJ0np3OnO6oK/da9kKPDYoLN4ob
LcbqikAPjeesTbkSBWgn71PwtpsQB6EFdlwmvC+gCOemzttJDJ8SyBkK/XlM7RjqkCr5Wocvdfq+
6X0IMD6jDaOjfanSo8IdaboXLgkX9he9nVmvIYnQxVLx/CUwzqVOk266TCw6eWrPBSe9JUjZZUoW
sGtHd1m/HouRHAOGRyiU+gnMkSj4mSo2yMv0DEX46fMu421kQuACglLwQXrrXI03BtWpJuewEVdG
hoeYexaPBQapeIG5cV4BUhtqj8RMboXws+QiTqq10sGq41kG7afIqOE/sCCgAvXmARcftvTppSw4
EyWYiVu4dqmKMVnhlRjdZWbl93XEaISZX2jE+0LaV1a0JTy6JyAs7wIZLU55+Lr9k54ZIP6NQ+0Z
64Jpo6tpCBmSBY1U4RB6kQOsQAzC452+qop8mXPjl9bPLkcWzOWZS2RF2mdERHKEoNwDI573YDhw
8hdXQeMvb4AKZx+E8lA/L7GP2EIsjalG78+W8SB4uzJ3yuXlQXWfWl2jCiQ8ISEOLeaa4l3yKwag
xToMGeYMJQ4WE0aTwFRAYUYDisfXmNHZ92gkFmI+rYttorK0TbtEMKOTS5fD4F7hWkSiDKIJffRn
VPI2G1T4L2H06gPgzDNkG6n9hipwJ1vznpycW8Hm5jbHmhcEnT0uo4wMRxgD07U73ajcB6ruzFW1
ZoBLniO7E2qPmcHpEJ7uQgoWMDMCINUsFEgOKqxBwV2NQJl7MS4gExJc2l+L/lpyEwWspVryOXAD
WjSWeLBG18wr0OzTOo4GGPsvKxhSmKLnSOUuY4UMPro4NgnHockKmAJiMNgWSYvWhnGmlPVcKY5F
462cQlt1PUaexEdAD3B7Zaf6qgq8VRn372VFz8PStBXq1V1HVDsn6+rZMZVFg6xwEiz1TPcnXRLh
DhgMMPTxWIPkk1MnNAmuYN4UnRcmsS4ZHNNGu5QhL093nPTHWPkWWDPI+1xOa1DEe9zVEOI8c6t1
8WYCWcUVmBsSMacNKPUR7vLORaxhJp5Q1kRMIg6zvMwBlRaUW8xjG1XRl72C+7V0fuaksqi1sW8S
ZqxGNF3a3n+Rgzdlvf816f67GlFtGzubBa3PsKachL/Z/ZvGr6VDb36WpZ8iPgYomOxmVrErurEz
m67nv6nUTt+/+V84CZ/InKurP377z/6eIFOOQsoydN00/vz3on6iwvdI4/yQkOOPTj2O7XXQPvrk
Dvzu/0WV/Zgl/O9Wmb9n+VAGjO3/17/990rjP33X+jO7f00+q7//VVPN/5ffXP3lDLB4rV//9Alr
ANXqufksh8tn1cTfj8L7zKbv/O9+8VfN+zjkn3/89p41KdnFl08vyNI/l8PUvP+H+vk1/ZfD6/D5
H3/mVwlt/c61IIQjbZMqWqKA+ksJ7fyuWtTJFNEUw4AjBOXtrxLaEr8LU6W4tqWhsjyofy2hLfV3
m/J6ur50YescI/+ZElqfSvg/XbX8esO2qeAFyYkmkvc/X0Vpz8wvbvGg6mwhioKNegwwEiNyOlRj
BqHY0dAQk+hYFhx3JxEZrWBaHkP3Q48zZrXGoZws32XvPgJxeHHzch03xarQxbGIRggGjMnsEl8Z
gbWwZ6Fp+iyqHhLwCukEcVjD3Tjcg2i7L0f/K3Lik+ulL2axjt3wzCn5vjCtR83rL6ECcktGXwi5
7hNETYwtH4SJOzvEUtC6/peLYQlDsGEAKqpXTYXoytBHlTYuzmIYac9Z8W6sQfs9enp/sZVqN04Q
4TLISAHJ1qNjoG5zAZCBwVEOOFmXHuUBx+cYqIZkt2lihs0aUqn6kBhSJ1m1onbtx4iwlxYWN+cK
MNFmjKm8oXOg0D6ILXnA394tsxb8feoN+cEOsvwQ517MtowCLfOQNdcRFGKPyIXEcoinNpOlZffP
Vo4+cArs64zeXPFUD3XVurM051GTxvTme59aLBamSe+47H5Ek8FfZumlA68D2nCt9BnPXiPuYmRS
T+RRck0FsF4nAnDm2/127Gg+JPaA6E7vn1DaDXsNqNbeLC+kTtPYKbO1WZQUsiMvoYUjFUlFpM7w
jijzwWbmgRfqrsMutJF1QqpulBMYMT5Dxf+AOy7nua6dkLhZMMOHyZcQbcJaYV13aubkzrxojQ+o
upgR+uRFK5tiETcPDCgxx1KzZcyDYAUhLe7vqpqt0QeaLxkZ+0wbwKg9jpGCckZV55oKYSbsf8Q1
emyfmBGnxfxc2EiqG7qhQRC850O2r1H1i/zQeuYPMNzFPLa99zLP6KwSADc6M92jCoicq43VIPE+
oKhu9K79oUWaOvd8iUIn67G5GgUYuygjwHDZaojoxGDAVAAKDHenpaTo47sAu/hiCLwLJG59QV4t
ECZklIvYclfs2jmDDrmxSVaOiMvkwLHwu+FdbykCW1U96cJVYe7vrB7GuqFxKmojibARRbLptChM
dRb6jGsvybSAGbRxSI1EXXUTNFqbECOBXSAwHuAy+JhaXaREs30dcqjrCvOhr/CXKIQRzUKjg9eX
JduxUiNm3CFt9z5cmZ56Yee1tjFnEZrD5WZQnash3R/4f3HOULaSdpFfVW2aMjiP6CfpFIUO7mq3
OFcT3ydP3xu1PVosCJqDaV/xsTQkYNPXIclxeSyeYXi8hCMVOBRgBKeGt8sngAkaDcHPR7gMcF9n
yxEsAFJkiBRK0Fw8MpBnEinq9P8+0JVVM7onPeDgEDd1uNJYWow2d5Y56v08gTXTZefWGMUOnkt3
Z4T2BpShjjyTdFNVend6hLMNCepLU3tflpsuLXSP0ohPGKjenZHnlbjcxrKzHxQLukmRGBDYStAb
suAdGYHvpNDhOZrp3Hpm4YAx2JZqqMz9dOyBJ+XJ0jUxLWGoxlsn9VWwh6HsLEPoP62GT0bXAZg6
Rv7Y0VKnW4+cVbHUU43Faqb66hO2DgzWkpVtMJo99/ElJ69tLnPlM+2Mje8NT8IVd/kwx+KDsWUA
jYmt9NXxeuwkFa9X2pfQlK1XD7MEdnJaEtgM8LYlQF6xVhqJzpQg1ziohEWxiGJOPogIo5gYGde1
AYxhOGGH2CVJDhMC1Zb2ZAyYW0aD54Ft9LNPX6NSqDPMyayU072mxi9Oxg2rpVQUfvqsJESvubmO
EiL/GRS2/f+4OvmfWHgYxF7/48Jj/1nX8Wv68adaZfqR77pDs3/XSLKRKhugTfowteN3405Tf8d7
o2qOtITUdU2l2/er6JD279xMOlm+Gos8VQelyq++nZS/8ztsaeEEMEx6euKfKjqITPhT1TG16jQJ
D0OnC2jqPJS/qzpU9KSDIE9swc259tMmvyuVGCSIFvdLRa8BxsnIu8PiDbom343OGRzFwrcBQwEz
KYc5cRBlA94pv9SuS7tPYrKMwJNWtjI3UYLZGay2sEptUDQcExyEA97YmEsQiBpCE3zDKN/Nneo/
JnlyiuNYXBNTOxqkUI0ieh4rFnOjnaSyDRLqoNkPlC0SJarboEAfGv1HHIzqPPb8TZV7tGmaWTFI
okrT9OT7MEkAH9wVoX6wyA9Cx/Yj1sYb+wGPTiTFYVC7fRtN0INJ6gobp1H9A/LFGUnU6N4yY+WU
+rNlkrYoB82Ym2qzRAfD8DZdJJnzlgbZK2zXMdQ/PGoEg4mzzrpv6MGqVtons8y3Rjcg9/URRoNd
WalefA4M/d400wWN+M9E/EQ+Gs5zUhbw94KqyIgXJjrl1fPzOzN/89OWIY5732nxOaM5o/vjlrnt
osp/wEdYaWwpikccqGWvIGSs05JgXDGsTfDo+qgc8BgvvWld7hJ9DwRgwupJRi/oqTJvIxJ37UAe
Kax+WQw2htLJHlyZ61Die3Lbt8pDy0rHxixXKlAsuKuEBanJtUjra4h7Xv0MrOw0vcilj3rFGd5q
By6NTy6Cm8Pu6IEvacuIA65AxKjo5lsLZKSwYuC/JDEaB2NiDLDYYzKzfsSKs5U6AVNBv5lM8TUw
vNLSzy0UVAyj9PKQAmeJtVa46nDZuvaGAF1sRpDpdjHfZDfYfG1yzmvR7ouBsZY1ykv0w0mfCgqE
kVaVH56YTs89qHse/rxW4xfFJqz+KN06SULHsSeG69kLDQBI3YibdDDpVkXse+lrbI3AFGW/CAfn
EbmQdpez9yWaZWN0g5OVleKuNYyntg12RHpF+X2CS48K+J1DBsY5vKHla4QYOerbj/LJy7y7uuof
czVcZIUdokfNFkpOk6jV1WoFH/Yo1ebLVbKlESGOh7lMjEzWIybSaGPEwVonjtVFVQnYVcXH55E3
QC1b4/WJnv0e8mYpjBfykSXML4fonZGMib7w0YlKFZlBkM8Tm95onQFNyQFIdOs2T4EgIFZLdvCI
6NW1hMggCm5fdfmCVrh134KqW2dJHG5b3wruVZnsE1Xo287J8A037XBOC6fcqmmdL0FoxvCoXIcu
erJSe+2gVtStsUnBjdm+vLfi4Ek1EuMx8aY5YTaZ8+s7x2/PgDJmaom3FdAUrqVcXBxgJVgl8HHG
0cso9pWZEXAb3fVNT7s5esSWRvvTf2+zi68eaqLaUhxh0onuIgPDjAU6AgUhjZdI9E8eMwl+CPR+
wIb5VVhTMlQMaQhMcDMszRaABKh7uqydiPdEKM1hi9/XvPemwLGXckp47oSzHLQdpJDaG5C7qw9t
2xNJW8ykfIW0sGpiZPvRe5pmW5tuYd4QEkdAN8qNhW3DfFdZHJPJD+ee2upg5t2yzIK1XTSzCG9h
DyqiSR5EMa77tFq3+CrjyZ6rnfv02ewo+uMXPdtoiF2tsVi47WM93pGkMYc5vAzVe9dTT2N6Zvzr
FpA0/Z0kasDALIatnEGyV94jZ0VaSP9fKGvLV9eJUO6AoM8z/ejgM1f0kmTjn34vuNcGVBt4YeoI
JEdD31uv1ym+N5HNgvzsq/YpwzY4MsSYrNhoFEhnTUjg9dMfadEjVFHx3/WQ+khspRRXCCzKkeRB
bJjpCqr42jGuQxivVHQLPUTaFBlkjFrFG66J2LRQZ0bzqyIyVSGFfqyY+Ib5tq99jhtgfdJnmNfL
ofyBwm3iEod8oQdOHa5KbIhDEN/bWHh7O1h3g3eFxnCKemdLiGLDXCd6L+xlTRN5DOU6kZwhpp73
yBSm8+cV0DTMBHP2xTnl/MxCKRf0EwcA51+2jetd5AKSnGYuyY/ODh5qImwQSy1GzfuZNK8AJ2d+
AtTTxJVjC/r7bb7Qjb3nPBdetm6DdoUKZamKF8//KgZrPg5fVR2+F4xjht5cd8E5ENZjmbIcThYr
RzuXLVNo+pcceua88RDAM1TNH1WXzCLLIKwtXBjJ16iP7AByraSQdWgk32sV0LSwwaAbbosqO4cd
4Uf+whtMLqu1rAcs75rzFcr45+3fnHGuAiNaNWFxMluxQhY/4knDUjY5LN2ciYyWzRLDhmWj07Mk
6WOudTQoFP/ajvAZ4PETLMwahGq+Huq56kUPMnbXShLdd8ide/PFFT9dcewBkmjpW10X0J7hf47k
EugZiuO3KrimNcdmjGhSYyWln8baMdMafFAxcJairlGtz7PwoZ2E+pHcl9oFsxOo+asZPnMHLU0m
NlENMShfBT1wA3/rdUgoRfYW+Tln8XqVTPkCHHra4OrWyT4LSJ3EX9Z36Xqw3X0rf1rTQZSpQxMA
GmUuY+P4d7iB0mMQ4Z5F6+/2nIwQp9BpQMsEFr7s9d3/pu48dmNX0qz7RCzQR3DSgzRMn0pJKXcm
hI4MPYPePX0vXvwN1N+DBnrYQEGoOnV1rpSZjPjM3muTjQWrjIs03c9Ws+va0s/d9oHEro0AxiHd
U6N9w+1dRWxHWucHxNdKIfuRKH6wllJKTO85UKOaFaFdKDSxV7oyX9JAhvm4tUOgCnq153rf4WXZ
TWO5zxrXVyqlZMOsp8pDbvYX5uzgEur0L/LKvuo/HGR9GEoq0jqbfdh7T2pEPulyB8GXC+d+XXF7
JgoWX+79hva0D4Jnoshgt+kIVM2nizZACy9tl3Wu9xlNw90tkr8DcBAI65VPt7yOLNO75Km3w2tQ
re3iOZN8UHPFqnBGjEiQuv6HOoZCMkDCuh4bMEgWLhQrinvaIY5o0BlroRHOrMLwKCpat+J7Tsbv
zLND3P3OSxXat4DYY5ZAg9SnfT7H6NpI7sn68YzMMVkVRv8UxpgGsdqQzGiH4TkTSC2zUr5rJZtS
KV2wv/MmxAQQs8bpsBcCFKpWYTR9Z30Trr1uqeYkOyzvxUyqB6rHfVgQmKVHZzvznpftRj8OhPAN
fhonJ6gK1dxfK/3UWuZvaMnvtui3ogFwVU/HmsVcvZC8y5T8CVz2quI46E6qHCWzgnd7gItKXSOP
LRE6YBrcJXS5DxR73S8nsQjlxn05mYsa5s1Nv7ve2uOIhu06rs2G7a50qJb5C7px2zlABrITrFU+
sXiqI7SfKJKi/GGc/mpMPqboMZvKXVCUp47VUwl6q2Ntz8AzwvbLVc68C8gZ8BkdX7nzEXi/ylPn
ErbRkMbbVr8uoOd8ajZJxGdDQFUn9kGbX+PIPA380Qyzry3LPYc0TwFjB6Ap3sKfDqzLYOGC5heQ
6Xo0gVgkkPdJKvQgNmnjq6A+BNjpx9CpdGISlAEMIblElrvuXkmgX/eshDO1Swa8QcRxQ/M6hvqf
KnG3tlfysbmbTLjGKjsExuSrlgx43sZcsvwAZCSr7O5ybsBWXMXOpyrs50gdZpvTFb/thtqbTVS2
SecR0/8zQZ5CMuFiAyoxlpjFOuoRjE3opREGMrO8k2Z35BtZnbmPREgzY7BrfxAT+zR7Xep4OOzy
fXC0TRB+8ZgeyfRcNzPYfrAxGmV8ZLWPXkf9ECxIrdI5VHn5YMIxWyJoftLB2iRyfFr2/+HAZQL/
hhEBVYwzsb1L8J1qGuywDp3vI76B3o+X+HdFxsEqcWyblDLtvS9trBvk/XDB36rJek7cEuOVQyrl
svershe5TFAbSpGv1oa/NT+EmCNgCWEkIJehXcIBtFXUguMPXi32bYraWkXfLq4hRRdHkeONUBnQ
4i6vHUfnGtyFA7UjHMx1pH0X6QvZZiuDSc5cJXCLowMTGpsPb8rthcYlWulES7fg5AKbO8lAd7Y3
q6cUsyEjXfItmFsINt3TxbFxWpNqDqRUyatb3So9PWhkpUOdX8cz9hsstNqiqWspXdIDHI1VqncX
Pu1bVfCkMOIFrbNSibnxJtQg88lsUVJbPVqI4KUae3/2BvSLYi1pcU0jBJBRMENjW93r/hwzdb7I
9oHLcklzW2VBvNfd8DTqb627FL9ET7SfKZOihqTfeBqfQof8zvI3ZE4bBMeeakNxqbUcFn3xm33O
PJsxv+Cc3Mcg3Fvo6KMEDhcU1bqQV4KoLqG3STVaTrPfZ0a7N1hn59hYGsDQBim2BUVKPh8FAMnM
fI3deJ+KN4NmKQv+5h7KEOiahnJedJ2P6oAeXf0mWerHKruyUN2K4smAIV2DF4LBUVpfNYFGpvdJ
avoUyF2OBoG635/91LpL3bklmK675KDDdCjqW9e/ltRg5FaloKhgnINKee/Z188uN3aSruaWV5XN
Y2fLlSeZlrprScrn2N57ymadJIeQo6LRnpmurYclwak0fQMddA8tOcNepmdvMwnCQ4ypEtZ5OH5o
aG6D/mHi/UlE6M+62JEe6rclBuBmoFtiWYp9q9TzXS0vue797WdKl0xsIKNu02JPbgZ710uZhmvX
uDtTs7atS1f8dVMy3o1vy3F9DRqW1ezjud7hxT9MxeDPIts6+KxrRESytVapeoqH7pRBWVOk1Tve
SppAI2ey5KHnuPOnoIRnNbDGZ7tzKbBEke8j4kRiWULgpetpmrPrURhy7ExnWTwRdrBPWVlDjETb
f6trsWGdf0XFvnLIOPAi76PTQZIGKVcyaSGUHZMGem40gb7Wfsp72CnypTsyyTOg2r81gJMJJJWV
1rtykX7YimIrPvfdgBOwA16Ej/xgevUD6TOFX1cEpvTaXyeJHzMglOxYIMRrziZwbLbVmhZswXk+
T2aywa69G6v+TTicBRWvYCY4MpglrwnIfoQdOmzMBFT00GoPU9f7ul595eIlZvW0byUCdiN/TLEo
Sq2iPtRfggy+tgNmlO5l7PJjYP0ie15RmPrkIT5C2bnVFJweGKY5SXcwC/fDCM29UQ+ji0mPzErZ
+iWHnw1eKERz4AweV4u2r1yUC7l4XAKW6sHetSn191Q8Mi9bTV9Ne5gXRCjdVQNQGe2CBp6xU8aX
dPD7ptnRIgyjx94e8goR3/QxcLaaodwoegTPORlLUtb8ZWW40p38aAdklVifI58NndetBKRLWx8G
I84ElFKWddW1/I0zAULAgfXPj1ps5na1AWyxqpLeN0g8n/tuXTb5KcJcPoJ/1gDftAhmVuZ8nLLo
GkzvMBaSVT87m6J411tcb4hAywbwmU1woCCy1prucy4PkQWDIoAq6dwz2e1Ymq+G4cOzfwBvTHqy
C6Z0D8EYkXAKPhN9ekfYqbnugXMlpkLjUd0E06CwYMOiJIEe3afwQEgx5AJuRc7qU6aLh45gBrZr
uFfj4XOge62NJ0SD1REjwT4tEzByeu4PA8P7ElUvXFRoX8NvoUS4yUh43RS622N1646TbeinCwuJ
5Ldvt6GmH+5uhVPkG6wLyXeUnTUKv5XmoqrAwrWLzBmmJVsyN9QmaGzpGQLWj2X/WIlBimx6FrTa
Yzv6CkgGOQh0D/T97jxTjYibCwiqokbPk+FPrLRXTPzcDCEnu7UauR1qUO6useuGg8qa48jmLa1K
HwBb2V+pMFgSlhTF007r9CMe3lXs9r94/am38RLD2IdLHVrUYAxDh/wWV/YzgYy8eM9zoaBifiep
s6sd4qlcUndIsl9Avv2Ha2MyI9rH8x6zJn5yeQ5Gm0sewU4YImycSPvqioKfA9eoq98Ds/SzkJI2
8+QfPA4bLzjqRGnZYqGMzd+066txLjb64N3rYF01OrrDjdudteqt5NoPtF+X1O88eDe1yKfF/uem
BNr+htN5F8NYHtFHOYXFDUwF4fw1iUdD2eeL4ScegXI1gipRV2BlZ7+zf8f+4mogMY3BWIRBO2r7
61gvA1laNDG/B3TPPWW+YeYbcgwOtEMr1TyZGYs2c9vzF/FpuLWkOFBlgAtPq5dQ60cOLv5dcNVf
SLh6tZLms06HnwqBkFXTmc0Eipcnq5Brh30XHkVtx3hwYwbEAtnwtQ17xdVY8awEDaMMWCjpnB8H
ZzohtluZFB6MYVE+1m9F6V0WtTXffgJC/zrQMuommAZgM955StqzmBhRt5cR7/FkmBS0gJlr0pTm
+NEOnmGlnhxq4Kh9S7f4gyinK4HuK8/ILXu1yW5pvjFtXPv6ngfcnfS0OclirZhxAtjP+XAhRoVs
g+BkYhiFp1PBojb7NaGk9dorQRTiwdsDFHxpcMCHuXPDKnFiQbq2M3Z0hfMX0d1Jy7yNV6k7m9Bv
FPesoNVzwcrXhufYXKrki0xCcBAjXgLhG+yoqb7MAuiYvoURtQPlvOaF2MAMPCGpoMirKbfZqJsU
sHBucrdkxUWS9WujK1ZT0casMGgT6VdU91ENPBtfufOnIZG6zD54OU6tu5uKV8d+SR2eVPxBmfjM
VbWdMCd0Cc7+qELjoG/NqL+EqDwHbySV4RQMHdgXzglyojaDXBNM464gJ/vJ7F1lIDg5/yTuY47G
QNZfCUOPBBshaNIdSI0fzB0bHNjTkrmKnsttPL+p5dkxyK7jLTK9p4YEmVgbXqx+p6E/1TOsYRQn
6AdLAKqZoLOK4RQlf8L0dabniJw/HjqnXhqPATSRJvkpEKEm2exnTuF3uCcCGT17pf4dDzEBBl19
6Lwa+iYJcZsUGQDeslXdiF0D+1J26WuUjcepNC/U6LfGrNMVnP8B3wyPvVW6Rww9NLnmTFhCBiwo
sHipjCYzfHgEJvHebDQM65JI7VqF8h7N//jeKp6+3H6oSdPoiOVRRPAyzJPi3GlheUhc780A90Oc
LydDXLyDGnxtu3ngfCluduqPUxwxyJg+F6fAjKOAS3N6bEYOeJnEb6I1bISX2DSQRR3yTGCjnMYd
ZlOBrJLwhZZ/gcS+TzlJ4CXHFBfqTVOcyF3kE9s4RA151WSl1PGuiFFTMxDRa4ULl7tmDPsde6td
KKcj1I1VrodHBGP4GYxNIywaUPHGtLWpZ3IPWvI/oPCHzPRE8j6Z2sFuzRL7Vca4op7fyhznb6RF
GKP5wjQVYn+in9n8PqIUoVowz05dp/vQ6oEoxDuNYjQUmW8E84UI7X3aR6hovgZufNY06F3qctdF
4NAs3Xzw3PIOnz6uWZtXsECRJbq1jTRkbLCWgK+awt+k58lPT2VevNex9pW2OMlDah8muCYj0VBj
hYEuhNs7GV/GUb5BqlJrs18CI9BthmW5KTyGTm2zB+TrQ3+tIqD0SAI6KlIuVtI7m/FYd1xzdXKK
XI6gkqV3MJx54c8Tlu04fi/YuHkJWBxVra3I3MYdLAKGzyaflkrvdinnUE+GQd35YxbpG0dzaH4y
0kzjiQeCEc+lFjEuT0AAxO5AW6BZttI03E9jdCKaftHO9o/wD78DDUVh2XF/aVEQnAX+zkongj2w
9ezUieGh1ep5HxgtGsz0QrCpgZWOp3h0iz3jfiSIzgXaeH1PQRFG2PQ5unsWb+ScO1qIT70njEqN
0LaJbOHJyAZ3r+XWUwIO1jdzF7odA8NZ8APEkR754Xl0AqieaTfunJqrfnKfZjImcd19Ie4CqcSG
6Zoe2iqwjzIoztOIsiGaziDa8qoKHtQcfIwNyRCYs0IgS/TutX3654uueNw1Ys6BlbVPeqx7J5LF
Xuz0JSxF9qyLQ6WI13RC59GK7GRneBuJ4w09S7+PZP/bIgtatSS+EeNkbZpOOBdZYccaumHfarw/
lcfEiPg2Lkqvr49z45mEA7KqIFXiBPz3OPSkdzWy2Br6TMqHKvu1EHj9wtaajmnbbXo5cNqbQJrI
Q8NAxmuxtpc8r5RP+yjKFycS1cHrq3MKYwEXlsnTK2xkS5Wz40d77doOYAgxGaUlLaDTBvllEA35
QPNYZ3S1HWxrSQE+uLOEbFpXm3pCg4DtlgVLRYTC4g8kKLk7ZGLMfM/6lWo0twhGYzBxLlPHUX0u
0vMkL0rs0YPwpTU8OHkrjyQoxoc2SL48jw9k1/BCqH7k7+Vjf5Kl/Z57dkEIHkd5RsHXIsja0p7N
DDEvoUutlFJtqr6bb7PSYFswPA/kKLZi0F8zZeFwRhS4GbHRgmXnc91H5l6JiHeO0EKvZKsnQEge
3OUpRcjj2t2xTJDVZoAxmDh73o7QtQu8FHJB5vl0I/4luqI83iXLuovAnL/u6Fl+UFnfvfnJW+G9
puBBWEr/owYuAKZ9Z6HmPTvhamhzyu+8XiDu771lXoiyoHMrX2UPrcuLko+4N9AZd24DeYMfKE36
lpeTH7SKrVtcc87aiZ3uU8nmsiONcpdeUJy5OUMMLxGvcd6jyW9PvWDPhbCx33lN9topvi/ATL1u
FjRtk9anEYAwKhNjkxbRt2pygkFbD8IZNVgoglvoRZ/wXTW6IaS/Eu4W4N1gW9lLcq8VPWQFizMc
ijcPA/AaQRtKfhW99FbXr93OubBpCW6tZ3LuJ122h2cTEV/Gwi0MkSY3okB82JQgeKrPWMjuT4OR
qHRKttQ4i/etqb1botWYSFNSusifxqR7g4bhm11P6d5EPHWz+5xK5wa5ICF7ePbH0OwOyRJLBBW9
2NSI/1dlhMLP6QRzMN1z2ftMv4FBIiCf/ENWgvabOFmizvq1lxRYFQ230NKUXzYlZ6cCHDwwjvjn
ixUh2+/GihmufRuM0T61y6yzi4svLWx+R8I6LAz1rKbiKDjWdUVZeqB3iPZWRGbwFBw77m2mEy1g
xb7F2yHGfAOJ93HQmFUFmED429tL7266LpFbAlogMuTFLcHasI4ToYgsW+UG9l+OQ9rYblrnuG3X
icJ8Cymj2ba2QANVYHcYoG/x+6Qjce0WsWAKFMxec9VPM4+CoVxRLdBP5o+Qjmc95LOGd8jX3TJd
RWn7aoFHYmaUHmv4jHNFSqLGrjWVgqbMQaqKG2QcSiDFi9uoQK+GnSkPdzIJKVSIDPBwAvNbLfzt
+UU5/YOlAo/7pDJhm+qnvj5lWlqADE7D7TBOWyZe+bHvqn1Sq49Ad4YNuYV/2SxRc6BhNPMcOrkt
fHQin3kJLRGr6S2IjHyrdxELtZlUWKiTlEs00iZxsGgaUIS77KgsRDobhKOA+gYyWYIGylOOjQCO
Gi90KdW2brD0pJlD4lcYA2UpMWFo9aGu5Rt4uGGVmlLtO26yPOiCB2MB/TGGQDkvngm2fArBA/A3
DocwxyQkrIL+AcNpOLiu7ymLfK6cAMGsTugWseiua1bpe2H6vM7xVabtQY+m6hTHjbN1a7k8u5Zx
JwqRhHOIyXbYV75mi2egIj9an3ZPSpDMKKaUl0SFJq+L8PxcasWzGQfGk0MDs65a1gOD2RGbpcyd
VzjOqay8A6+gtpsCrNHcM9dINnjCZYvVNQemXjjWPkOBvB85bZHr5M5RzAAmm4LAnLwQ3mPSh9vK
YYbOyMG416ii6APTh8rU7a3WzM57Qc6xCsYP0yOiLF8MdID0v4I+CImcziF6foteRZdphiSaVUTR
kc1DgxY7r21fi7s1cWaj3kNYs/zPEm4B/WfXbjU7fo5zixMmTyiN4Lnse8PRGImxniub6J2nqd7V
YJVJ7HGLe1wFO4piVmhGUx7dNOVXT4d0ZWAXv5Vjqcg+8CCGWkZ1o0LexIJ7Vpl2fInGOAH1FUwb
MuSGtTsh3yuA4K89LTKO/3wRy3+L3VwjwPXqOEoc9bpgRmz0jAWDyPJxj//NTRWhJS7YuTSsACbZ
Xe15TACeBCRbESogEnM/Mnc+hjknQc1maxtXhnOCTtKfUOik1B+iuMwyrC7G8iUHLbu2Ej3eBwm3
bZdM2tVt4vY+RIEf2d50H2zkNY77aWlJdA9sm8V2oC28AEtt86J20EunjOddZRxRJMBtmRwAR049
nwpV3XpDE1eHtcnYkmhsmseyZiww1bSOMWLjRyMyd+BEvjWvqi9pmhzLkFZTkNvQulpyjkleQzKT
7euODGyb7m5nVenHzHgtmMz8lhsNcq2FODWX4y8ZTuUmzEzu6bgoXgk/VBsAyILHwrEPYQStJDd9
q5+Z9ImQlKdyrO9FZX8MlqJxKxzy/7hGXh2XNCw3aY2DuzCByUl6qrUkOXkt0yHpFk8SovATS1nA
OLBXaluv94kzirvkXvKtzum3hSgYPgZDdlAxNJzalOEqiVBHWyT2ZIij9y5TWF+VZbO1XNfAaw0M
yU6iU9LtY90uHhqzmjd5P1/icZp8vAnVkXLtMR8G0x8bbp9SL1m1Qdm4yuWL21t/5tGcthFrqYYE
nYe5rLQHY/mSjgphqWG/JLQG65ES6tZE+ngzE5fZE5skG3Tv7Z8/l4K8qRL2ol+Q9bmA1cSSfMDM
iwxtA6+nJ2nxnfyCau3EezE+um4/PjoyHE6mZr+C9/S2ls4lkpZee7GLsbuUhokmKs/RDrsN7GVt
2puuYBpSKu+spx3GSGqXrSkR4a6TjhiXnkLbr2fHunouyZZUCOR4Fzp7+3ZasAaBx3ws3xdlIm7W
pP0IFqbcWpn5APiC3FIAr8rq1Z+JEXTV1fSGyXSORq89E6RGP8DUkyVbDukhJR3b1ZvuasT8H30W
vrFhaPzBnLSPlm42mZtraVPKDgOJEUxe2NyjD6iCsNuWQssBkSThvasdREQTxC2q14ueFt4K5QFD
tclJNhq5QalszINBiDOwijJAfGe9tyM2VyWZc4V56i6hIcMZ6gNOKPizJOOoRqz5yMzXyur2nW0T
koEm/QH0o7lG9xY/WF2wSUvyA6Gwz5/RrLYc3MHbDDpvh3qMNErb+4sDiDJtUA9p4A6vYuYa4Qba
J5ZXs9J1xG3yWnHzwIgRPQtyo0qgL9go9RaLhfNsZmuVAmUIDBtIOW7ye5HYe6TdqN6gFzYtVRkC
sbXb9PS+XUYxoUi7RKMd0nQjYkeL1qd+lLgmM+G2uk39UMH7gc5QRgbLIQZAR2uoy/d6aco81t0j
Qso5j6ebSJli8FcOu1FO1iWPx11DStyRiGFjV4M8jALLumhs6LapwO9oekn+EsSifqQkv4exVp4I
P9d9QrtSfMx1RmA4mPqgY2w9BcFDPFCSZsxMxqqIt66V5PuhGJ9TM3gMJXGWC5FoFdup/R7H5i4p
mMFPDuHH0AIZ9ZhBzUK0/xZVJt7hiV+awH0geRTLJNBVlAFxum/HCbtb6gAFqhIax61rztNF9jau
Ab33o1b+1Jn9lDso36t50ZK7/SbnSl+p0bkN3vyWl7SubggBdIDAt7G0vN7UI3ubFgUFsaqKU3qY
3vVxiF/4RuzUgATj2H6wDfFmBuqzCPSPmGQZXiBk5WEAQpoIPVgYNS5oVmMqG65g270XN8eb6g32
n6nHtczMS2zHgml5SHruo6sDKILvu+mgbqzspuT3N8qDCdSGeiTyexmz2u77D1N187EObNAymXOP
RN+stXwwWJW5l4SfUUtm0piiwtnha2TxapxlirlkrHS0ZM3g0hcxvMg5DfQOY1w70H6UBdiottbR
tZl6fnKcLNsVi/IrjSJ6hc4e/MZS+dkmy2tHgNfZZoUGOYb9ihNt6N1rQn1JMRzTctiZunsgRfba
yH7gj2V6SIM3z2sdzKWfSGlfGzEF+7KT50lX/bPXYSmPuDnrkOQfg2yQcTjVCRmdSYpGpxvH6Daa
wHtUjn8d4YFoxQUJ0rCaZtUeSpmj0CVamwReLBEMEbFcATnijaoXt4XHlDBtz8QzoikJ3kgxI+pV
pJY/wRw9Nezjt5nOhDvve+ucEujF6LAYFnqetTYDZr5OVZ1IqZo3BBKz2w8OEonZBdHwU1Q1BtNM
mnUSnshMiIitDqW9SEEsPPwRKwMZ3es6UJcRuQD7o9zZmvqAoizqdDQvaDhLAS7GIaCGkID4IZ/C
5KGT1xZY+s5mNAxQ2sFNoGH7VUDUDzH7SidjXEPg7bWcpdxCsjyxp/AdfuBzbHxOyiquaal9drrb
+O0kYBAPosacPUmfkKK/Y9bqxxzQReaNO6JxkHUWZzF4EBlCl8mFHpY7BYD14IWEefaP/UjqR6rZ
BDtVB9I1PmcXFagc/6hFNpNWxg8AZAfdETPMJEED2ZKqxD/4oKdZedICtgjSIgTTZCd2FhW+8Sxp
SZDPxvrojfVZ772HXOk/rY4nP5gW2zkDy3HyrlhrTHSgXIzI4xzgMKyYImYfLoMc0q46pkWRfEkk
52BAgBNpS84uJbWM9e9obWVs8KIZk/bM6GmF80asnMLO0AioRXOQNifmZ0RelUxzB/xUfPYov5mM
2CJmszZjkM8LEkmbgnqUnv3aNHPFtsfdBLpn+DNt9F4bLdev3OYF/O9v1XUkJkT2eNaWL56p+WVJ
bHEVzrQilPckaE8hzj7ChqXh7uMsrggxte69pc6Uy8BVJ/qZIS+5PrvKvM6GOV+a9N328i0ZZ4k/
6ukTO4MRqcw0PdRDy5wgaeydarx2m1jCAmGx75PCvIRGeQrCoNmPS8pRlRDxU9rTr51p4nF2Kvmo
KZK6jWFEr6ON1w4H82EQcbRix2UTna3LHYOMQ54OxkGU+npkuHm07qE+62cn67bK7j7MnsFTIWG4
lz8c5IVfyWYB/I2fiWS1npTWt+O+RMQKAcIg8HGWh6R9j4bOZVshAcw2FCR1bGyzCQaI24Pp6nRv
CW4qkCXSHo86sgpReEzEucKrsrlynJMZWYwHqBd+6lKfzMGXhNl+KAFzwO7BoZUb+lo3q4axPv02
8KpXy37THUQTZs8mrXN9s8VuYDPCi13k4x10KBcFxJyO9KzQW9AKUtg7Np0V2dEHCAfTmhkk8406
IExgxlWl0BsSobIOtCo/DTau68oGuWkXScB8kwaHcAwGu/AIt5WpbKQCyZWza9jEOevuQDt7oCmP
/wTiFCPQrxJbvJ5BBB8ivBlWSShg3jyz/gy2kw33wwlp/yw8mK0M7qWLIwk/iIv3fDO51JFaFAEa
iJ3k1n6RqMQo3bxkyF0Y2q6lEONO0+bxULnqVTJS2g0mCk0LRpuN+JtXY7mkKdyLGSUlHFSeLVil
58LMX/rWfjKTuH2wh/5kwafm7P9jNgBYdJBTAXUd6dhnuE/LzoNhbrrsuFOlGTwwa15VGJgyhjn9
zTGrbQHjx+usd6EhpN5ZMVQ49hQsyJ5ZupnWzDhpg2egRr7dI0hEEY0WJyHEj/d5Yr7UQHff8gz0
uAYJT5LFd428D7wLOQtIWeyY693oB5LNu11Xuv3BycKnbKi5vIyc+T+ZpluPSjGg1QGoodjgw4sk
N2Sco/FX9B9FZ9AZJ3l78cKfUOGCxxJHpRfphLCZqU9M3qK3AbjrUX8uTebEW4auX7BCmDyn2jTy
McozAqyL6AWsMr1tyeO6fBtHpN6oBtdlyn7MCn5iM3c27uBzuxsocxK/HFx8rbM1Aj5vvoeFglqa
JD8IW9PXyHu1XZMT3NPtZBujVDJm6JIxCGhYxMZ2EOwaSYkn/tKeoUY0RJhTU50SIutm0swCvAxr
O7lXcUUcqggxctI7E2PGmz9O5OcA5RH+0PR3Ao3Qn4spItq7/AN0B+2lap2N7uEHZme2GUpIXano
1CaZw58ep0PGQORo68bWdEkHD72yvjT1M8RapkEmtUveOQ+662bbQUcbBEGVwtlFfyHblyBAlUrx
1a/0Xu3Sili/fODakN+9JQCw2FHMafdVplqzTSqEF2w66L1jzzjrcziAsIgXUelblXfyn0NAFolO
B7D0swyLo2QL4Fv5+lENaGriebrHagYXIhkpI74YVrmJ6ClFF9+UcGw4ilejxbAvJ6vMMua3oCdU
3GNKQP/2oUWEerXhT+OG9VnTyOUGYjtsbL0/mHH/tzVckoWgJ++nJ1ORf9y5alhHLeNembFddGjA
Q3ZPQIrVsRt6lqUNGGke3j+6CV5dEvG6DoLHqq2go5AMzSCCt9vrA429XpdfA9mehyht9tKpPnWz
wVZUEvtrdjNP/qTuNkxKFP8WL1DfGFeBWM92vtAhvMZeVn8oK76QNuP8iEA7eNYzqULNbWwCcWdw
93fgoDqHuAbGIXsUGiS1LMyPZhp07CCH9DmqhluHC2AjOqCWYzOKPVMxAp1Qh8ODu3djPD22DjVQ
8SLrdLq7AVsHj93tuk6cJxHX6lwAK2Kcov7aZJoR2DES1UiQAO9+s2zQZTsgfaQVhNznsBjmueQt
YWzn5ZghLFfTmRy5xt6ss9cUogjBSZqzsz0Rrc16Rnlp8JL84xj8X5HTADrwn/8OYvh3DsN/XOKv
WjXqt/0f/6n/S0wHG2fj/2CtjNvP7uf/Jzos3/H/nJXuv6TlOAIPpLQdQcjOv1srbXhorNEcYZru
wtL7L2ul+y98k6AeOO5114TB8F/GSutf0hO21HUDJ5ZrmfJ/Z6y0/hvPD2OlYbmO7lDKoCL3jAWZ
9m8QEmkYrdlGDUab1LXX6WsSNZ9uvqQikQQIQ43MEW5EhvC6Sj8XkeWYMnA3RzYi3MHcI059BOLK
JOO+uMljq/RNbT5rRNuxrUey6f5IAQzcWhwuJXO88aYIhRta8Srp3PExcKuzxa/F11zIg1Liiros
j4ZrHuP56aoLsTprPHOPPcCahoRFY7DZCthPznzrilPHSTyb9Rl8zj0a5F4NDSe5XR77cjqHoLbx
p7B5FsGqsj6QRu5gZSA4yKz3amyRyj+CsNipOPishuZa1w2MhgAJRkPJ1mwU/ppQxNXKkg/9km7I
VDplS9963+LB7GI/RNuq+PX1gHDop155Ty1siXzCOAdrS0BBd6rwihNg1cIDkr16nX2IoqxJBKpL
dEzcHlVj4dBIDt1UbIY+BvwQbAgp3QfNuHVdxCkMEcIsv1Ws+YrwSAzLY9GmDz3DnaZw/SQe/lq9
fo8aEEBeeqheDVbBlHJEjgU5SXVBx9zPOsu+2sqpfJw8u+ZczG91MvlpwQjVzNprBIMiTDZdTqSd
nWabjBGwSol4IhKRj++HSZyBWvKoe66D/yTqvHZbR7o0+kQEmMOtRGXJsmXL6YZwOiyymDP59LOq
Z4C5aTT6D31sy2TV3utbX5YAlRnWuuKMLLOF1QnHpMh+8bIPFLLPFUR4ycmJAxXkkdOHZUpvrs+7
Q7cRXmfO2ma+5gTZE+o5QneElmD3LghtmVDSUGeN3m/peBstT+4WX8VCTigmBsjtpU/fIns5uz7J
oMFn7kjhF+hG0vQvnSpW18Ta69vvkjsHbXjc/QAa20DTN8ESsIzJ1LrwOIj6sRHZwaJGdaZmzFve
Eid6cFqCVCWZu+DqNRXjwQa3uL1xKJ/C+H/UGdLO5B7AlE+p9dU4+a7OMFT1XwwtP9MJP7c5EKcx
6ICyuMcmsGE1S0wQwF1SOkeR3hxKG7k4r6l4OOlW/OAZ+rnU4WdZPYWDvV0GhwQ+dORC8wj8aEft
tPPMHGNVmtHLoMzyDZ2S1NrSs8AZvd7ZU8KbdH6e67OICNygVmL9yAIJqKxbqHSt4pNbfjPkQji1
UETmEebT0quw7kHr3+1sPtJtoPRy+U2Y/b0Fux+TUx3vm7yGdMvdQ5AUpCPhbyRIBAO2NGu+hMPt
12sfPU4T7fxDfeevk3g4dxeOhGSA6zZ6z13UFhgh/ZfU07Zj3RywcJCXMsF0Zod4ghU394krxrqP
rEPQg87P97JLNpY3nK22i1YtP1ndyZDQtUej866tMz1FsmD6FnNXYq3SNs57mdd7f4wPmhfvTQPb
TJd8mtVrS9ircdNNnnevWHoFQMy0SytO//qru2gsPa/S9Nbawi5a+xOUkWBTvZQs2PsUiRsd2GO6
9zNxCwyTmTw1epoVf+v98tEpzN6N/4TLRY3DC+V6rJaaZLg4kXvv3HoETj8yvxSguIERNpLyzrn/
xXj8VDfxnkv/T4EJGNdDw9VRJzJLK1xgNV+Ul5HNqt0Hu6x+6vRQee5JpzwArx8y87Tbz6pVa+id
jwUbRdJxabd0BMQWqpl07vdmLnh1KzA4OwUjPdvoSp67qDjW9a8VyYMp24tuY8rSj8wV31opn4K6
vXkjGdfCGxBhYKmQ5dae0Ghk2GlLQgSyepZpdZ9R2Sgi3UopIB2R0DTiJq2JX1zSD6jcoGb2jbWx
8+HLZvEMekH+1YLdTJ4sBNnWMGM0YywYibNVZogiqpVPmnxiNjQRVghhuiyKNF2XmLXRWL+Fz6+B
JC/D9UZ1OtA7u0XbDlIP7E8GLeDQWH8X8W8woFqBlmj5RZhfivGlw1UTDdOGgmHY6GULJXKqjeKo
Q6a7PJVMUzyN5H5XeU0xS6qfJN0NK+a1kBIubjVnBvd6131nXaSfA082ykHWAk5rRrfbIITJa25U
3OMb9HLjAmoLxuc61bmb9A8znZUo0Xn3PO1cdxGJquY4deZzMyz9LuVkjf/ku3Lnf5JlQ1vyYlgY
G6yH0dx5UTqH9B8cPKEW6cJdVxPNWNgQ57a/mDlduaJ8y2lwwA64H3myBaxfgNd7Nuz1bOwE2U5D
qYuQ0FkA4HGePMQZj+iFutoIaYo3NR+WX/7Tquwv9vJ3CtL+Ihj+URLM7mT9rM8thjeRfRpNdWSA
HQ3WLUqyepXBqtgNoc8SxqkT3VcZ19+B6VOiHA97O2HCmPA9rvwERZBggFh8UDuzNolr6x19bKm2
G3P+wIG4jx71CGbMN9q6Nb5+iar2X0+s0Ndz8r8vEpJ1JVgVrOqIa67Onk3X0ksyczaoxU/fYt7J
Gq6h83c+flQdzU6Uv9sx4R8udWMkNvVENK2t0xfpqplX8ToSAeCWNbgwmXVzLNPrQugJFG5a6a32
xaYjgFgT2XJYomg3FvI5NsjRL+1PoXjX2EG57WvnoaQximonkws60yHMTVVzdLwYRLzZe9NCMgNn
S65nm6qebzUhHjB9Qk7mFwzi2bRx4pvyQcPhtJIaVTWZcaLe4DQTE0IzT8o8CYm3b3mYOlvPssAT
jW/LNUha1g6jQ3IVDsv9rmZ32HaehxvK3btUcsZWLMLKZQY+03M+1s5zAhHpY68tnPKFLudro1v7
wcyvkdcQF8q9M+xKODSM/hYQGzsC5OuoVfefQvzzf7HmH4vhCU/6ZHqEQRif1M3JzRs+vxEVjUlG
t5bGgFPq2Yt6kHvjM3ICsgSOieQe+2sq/vy4PbByD70RTmO8lVH0yqQ41KPhwQBG72o+xqldAlyV
5sVg0RbkwTk18w+tr8jgWC+W7D9FIKGfC7bK6jEptOTOrWdNqoCAWch5lnMEGVA2T3Qfr4vgzu6Y
jWG7nrJkrQdYEv5cv9oltNjZ3Z8BEW8jPpq/PBJj89Lw5spgSyICbfpyZVpwtSvKt0S0Z2PIV1Ok
r5MTb4Vic6rlgBcxC+71LNFe+RShmaeG23o/RHzKtV3AhymvWSPzzVjkS+2aD32e3m3CcItjnjSz
e6p4kbTUqCL3uxAtPSbHOX7Wul1fJ3vbDW41fKeWtegR55gbOhVg5SPrtA+bwtZNEMVbl6OU1+RX
3RIfbcx40he/omvbQ5BWG18VKdm+toEyDbRc50FTflfsqFix4ZIqWJzxGnZydo1Ru4MJo7Kx+uRX
w2vk3bOc77ydoEC5wWuMBNC6vbA+RL7q1oTPcpIW/LF4i2Y6mxLtyNj/HlRY6zt3uqFkPQqJLNai
MCYi1bGx2NjQlDuyxJl74r9ohUF7MSRsi5yKBa+q94RswEwWHnIsGjP3IecHfjAnAqcQad7CvKdQ
QI+wyBm1VvRmR8vaNlD8UizKxCJ+yVh1NFDCelTe8PnzISitXZRhRUGzlS1k5Aoau+Nw+l9PjFtt
IOJIKDP36lmo1VP6ExXRN0r3ozQI5SWtdhyzYTnh0Fqn/kDgYQ3fOtFqVj/3GfrWFggXdS2NGCjn
C8dU6vm1VSWA5xoaVdPrN4bJUJvtXMGuJ3o09sLz7yVhpDCnaMiX/R/6hjVLqnqaL0z4+bUHcDAD
jGjx00zKkdpSLLL/al43lGFgLw027cIgpaq9g8MzZ+WO5o8zj8oW1xTr0oRvqqedIVomV9g1hTx1
715f3JgiH7PcuSWcec1GvHh+enaIuYmFTKP3M5Bl9KK71qO4HlnDTq12kCYMLy80jK02fQxTHDHG
QirXLZxMfbmqUEvnJvCRHKHjVU6nY95vDe+RhVuBa5Z2svivcKLb0DFN9R4oSV1xKAUI0bt63+Wo
AZqhO2oV4iqd6CEEIIfy+VgkxKBYLOeQ9B5TTGrMMXNpu4ixczcxlQ3ejU7bDsEPQ5CznDZL7fI+
8rtXSWBcm8joCYxV+mahpUTzeJkJRG9tHt8Fdb0LOemZumvEwHwMl+zJdBfo2z4hRTK894KoQUmM
z5cf8ikW5awc20/VAJ+XGukL7W0q2EvHIN/CF6/xSDrZ7jYx+Sy3YdD1x7opOKAQUj06xvdSOHuo
cm83TQ4dW6/mUh7SlMp0rGY35Jsc82E9uOSalFHYusY2YC94HjmddyTC5y3J2u3uWWweukAcbPnc
wURhWWHfP7SbZiKApZqcLXn12dcMebXLUiA5DNR8XFu92wo2Y+S2yTi68VOWL4eW0AeDooOuJMc8
rL0N77KO5RaU4m7xjAe7eW1JGAR/s8MvABPrf+OQHmEtThEfuMUUAGWIWu1zPVzKFgssT0IzUoIJ
sdGdtybjh8ZxtmeuGwASOBbmMB7RA3nImZGuMxfrcXiBRfbc78zTjx6jQtHHz1SRrjW9WNv9vK8M
DgfZsPUGJ6TZaGZoXglKShwabwzUKnJ+wONxo4XuOeIr6Jm82lKGvnny+FAtHC2c7pVLNIlM2o2S
XzSYu8irKJpi0TqJs+uQEI4zYyDb7Jw4GGAQrDmAGQmP4yFsuH4WWr/jP5W/iTd1xC7jUMhvRn1W
MVirbtCe6AohzLscKkeXnPUjTIEwt2Px6zkdr4bxlNfudbKsz7wKruOUH72ueMkdTFWLyeq5rD+M
1jvTOkPzHfYd9ib40hnqudRurBayUPwI6bsml7oVy3CmRj0chmjnO9Yjg0ebMId11Ynz6n0Zhd7y
WxHEdGvvhTkRsX89+YTXOLTJSB8KeJk53frJzk750H2DF/DjzrNp1YmYl0HmQ8YZoc422O3JZnUW
4DZVlZrBybazf1I1rhXVIbOblwbnoO0s9AU3pLLn+m2o9A83oX67s0ODCXZAF6+vWfukTbjAIjwO
lh1tdPsys59dYzp0j3MeLJijuyuszcnIONRO07obuvecaQd9gzx1Kv6llhOajfWBsWpvLsO0qvUk
hJK81XnHUaK5ZIKHUDJ1T2WxIL0ou1MUEF5S0frOXoOUPHYoqlek3R89DgRseiPBski+j8J8waPJ
kUdz8x3dwXR+KF0nehwo4iPzATv02+geDPaumkbKZ/UUNIJTf3dcJlIerk9rSJOXM8V3+uPgu94+
AQY/98hTBDkjEgRXCz3KlOE/KNDdQF4VaXbUg4ywn31qy/TbHL3nmbMG7b1UcwX4aLj4J1l+sXtW
ZB5BJ8fPH/UdYDtn6cV68JaejAErsCL4k4bc2ktWbWUud9TS3ePy10WAagUEeeEIBXVJjl99Gi0l
RYCIBM52LmrkFgaN4yN60vkXTCek2Jx19rnpvjTc76Or3YKmU1qp13Tx+RwzDRPoLKB/unVhGd+p
xDcFA7Pm3c9Owg0bwexucn7aqWsAHFBlmHn/Qt8cV1Hz0Fs8IXTbuEhd+wK1qziMdA1k5pMpWF5b
G9HZl5ayVEO8Vs0csiFHE//esW3A8gwdnESYxREHiF05ntNAbDn+b1yIdT97r6LPSn8rJRkVmRTP
kzRV2VBYBhQBmjkN7rbO0VNnP8nT2tkO0dG3BItwCnb4f6Rqx+7v2DblxhmgXR0ugLXDbtmBTMwI
1rQ1y/0WsM50j2ySklByndCN8oBR9t1qg2sTvWmccLiMa3cpxmCb0ICXRdE/lolMLLQeohmPHvM7
udwsU/z4ev/nV4Tc6tQGxUkl+zyeW3QjrjWPXE+JyWWu5mi1iOWfbGIGfda5rx55LmOheaTrN9Rq
anOAacuW6zTT1cW3Qjli1PLqxz5xlZH7i/ntxuDLo58o5jTr3dmrf2dlu7Yo2cmTo8TtWkjV43Dt
ehH2g7hIx3+x0+whB7ZDjfabJlx+fU41bN7J1qSssZFxUkZLG1mUOown626PoxHpkzgmNXelDmhu
cVi7N2/8iC8a04eMroeEIvFZlifOdD6xOqIDOyQb2whHvcnGqyOo3rsUwDsXuEfq0uAolwt0I8eI
OpwFZ8vkR/L8T0VDGSrG/QDelRum0rxCKenGM9Masn88N+yY7N+ItyyYWPzcJrZ2HQ0DwcKrUCJY
yRhqwEISfquKc56yUsuvOTWjZmb/mcUEbcHZF6iWXJaUl4iZsjlPR6tl2FvFPNfpWF3n/rItJ+tP
9QbNYzj5776MdkuqtA3mweNfKVFVjAhquHk8d91hJJeNpJmDS7tp424vHxLal+RGuLS1Z9dOViCz
o8pIQx+nh7K19jpnxVpbVxhRtIqw+30YLQQ/+aZPA44rm4FS4pbcYXMIvC3rp2EBZuzW9OJw5K/o
ytsnCbmgJQq7iV691lxXGH/HJF31fbs2GKNpYFetYPMJ+97TrT0RGyvMdjPaGlmDfrc0ayN2QtKl
YatOIgyurOrZKPvdYFMCS4xV3w16sSEPWjOR4I22sxIAwgx1BioN4hggPHcsJ3wg906knWLdXRvT
TECy3Tb5uJv1x0l/6vnXEtulehDVMFRChEHO0fnZTZjPviNaIdIC/Gv0r9Vwinwci+12pkmWbVyX
5IfMJQy0JPmlRrM2teZdZAihi/rC6Xwh5VANGBoGogBwTnwHKHGewkLKXQYJaCKd94MJmSPgu/Wv
pbhWS15a5K5x4W24YoQF2YRY3Gm3eQ4QWmglT4vmNlq47Tw8RTxMchHsM/leUzjlVVz5ui34pZ2g
H/q2lwetu9e9vDDqgmR5hHXY1dgeO3d5gf0EKxtXI7SdTt7X5sks9+aQUCKSfRR+eTSnz7yZ3Z0R
S0yDzL2LjP6Dxr6UBTOdpXiZGjaGnvWIlvEhktY5GqMwarSJnSx1Iq5umceYWJhhop0p6/bDcJMH
u9bNcOp5HFWz/LE9XvlxVULxLHzYi/gFDm9dM+pqOIwR/Xug3zHaxH1cHVtay1YaC6AK/tYT0Svl
Y1+DIC2RzwG4ADb/HGcUw00ue1H+M7oJdx+XwzdBVzi4eT/kLEbrYHbPXNOxtEQr2+22nT+Bs5Ny
YGu0zEaYVpjBneVWlBGb68jeTD/U/pHTGdCbfcKY4ZnJtxWPj7jrsJy122n40LqLj4K48uWOpuyN
ZFVieXureyuFu12qIy4WdsCDi0g7YVLgY3RZs0LnQX5xu5v/mTjvHCMOgpvQ0BK0TyqFNaTMFFhw
afFuWcrQZLKUZk96nO8Cow5V/hR7h6zo2KooHmRLNhjeVh/nA2QuU838WsTwYmaGFmMzsp9yQAak
T2I0jVLsamqS6Il5lVswW41WXwhJdOd00PDcadar77a3YRy5ZDQG+h6VUPdIsyidKUf2kbZT9lfY
dTlH8hE31FbXUvtdYqdcHdXON1PbX4s1sKf2wbbaDEdqR9yobTHnK/x4tW6EUU0iK1Bb5U7tl121
aabBfdn76aPDCtpRu+iSpbSvttMta+pI7auRHLO5Vjvs8t6rjfagdtsAvy8jy24Iwjic1f7bV5vw
Qe3EE5bjs9qSW2pfnrM499UGHWg0exIWgQF262i/vuf/tu1q7x5ZNM1pByf3nL+KxXyqNvQeq3rB
yt63Q6E2+DBUMd8xtvo9631L7fkbtfE31O4f3uRrUjSABhYQ/McHKFKAuBVFrSaKhEZxBFr0RJaF
x6IiDEhcfuaKORgUfeArDoFOQYo8mkugCAWa6ZFqKmrBUvzCcpsVzdArrsECcHAAHThJqxwyZCZl
Ps25B5RhAbpzwCMiMAmmEUrDab71lPBx1m/DRjEVEE5s5rJ8VYBbJIq76BSBQdyFzEs7vsD34wQ6
BKTLtgkaRcVueEAcgaI5atiuRvEdOaAHmOTRUOQHJZFoJuOjvEjFhdSKEFmGH9sMSOq0qPOX7jfy
cWfqKWbHotjFHSmsqOO8LsU9UfyJp0gUKLOMcAXvanO0rn0DxjTO5Ji65lkoksVSTAsSYUhLmRzT
KEb2GPzqVsVBrMohYWSThLo73HK7cBhTwsu4gDNCETSmYmkmoBrsE952VpxNp4gbW7E3kaJwgBr5
GKYv9H0iha0t9K+IQ1zbODV6eeH7M/M4iY112aPLLxXpYyrmZ1T0T6A4oJQfd5cfWsUH+YoUqhUz
NCl6qAcjMhRPVCuyKAUxmhRr5I1bpo5OSC7nL1I0kqG4JMu55FxnW8UrtYpc8kCYEsUydf7Totgm
H8gp+o92UtwTW6lgnSoWalJ4U8XgclsASqFl0hnLs+yIgIMUS1UqqgpvxqwoK7GcE6ArU9FXuTsN
q6rhQZLOSMsUo5UrWssF2zLFPByqYlfprcdnD7LLVIzXDOxVK+gL+EvVEwWN1octn+PNwrFZU6RY
1aWnQrFjdqc6Fm2OKjx6uQl+xbRDrkdFnFWKPdOB0CZ3rkh94dBKPC/ifPCjLVyQ8wUPgbXWZ8xp
PrE5vjyS8bRE0BkjfaYoHG7p/jgwF/8O6vyzcSOkkd0pb632mtbmrenVzBTZXSmwi6cpWqHS7TZ5
wNDKUtRdg3qrnHNaJQNQ33nMiVw00wH/7LQDYl4Lh2p13zIuYKPOp4PR47GhgYJZ77JsgyIkSqHI
U0jAHiRwUWwgipUd+RZuVoobbAAIPUUSRoopnBVd2IMZWoo3rNhYky80mG2d8Yf0azvnAz9M4iEZ
AutxNjQMnZVqE+dvV4T8AxoqqHkemSuhJhP5qcalno0jQpDW3kI4t+tREZJSsZKloiZbxU/GmNBa
hmMEW3h79gt8gLUgR1HcpakITKt79vg6LEVmAoywFX6jcx5FJeimoRhOXdGcnuI61UMgUKSnHv1k
/5GfIKCuYkEToFAXinOY9FBLYOY7suqhlpLD8WgQGhRT6im6NFecqaWI07rJNiDjqvS1cpnsvxX6
oeJbezUC1ClBd5fAq1JRrGajf9XpyAImSsot4hoZMKjpZ2tTgcC6oLDM2/Sz/TIrQtYHlTW5ZR98
fHHCbn3owsXejBoNO33raoCPI+0MLSHGoUJSoHDceF68py4a/s0ByYMuaOKVWZtcOEB4R8XyVsVe
Kra3UpSvp3jfVpG/i2KAo/9oYLDgVPHBDqBwJ991xQ33iiCeFEvM7NTha++pGAI0pmP6pQbRI9fi
7LtlgWXsVHVZOk5bdxxG9ufQ+Q5KsUbxzJX6i+vK6TxYw7/Kbe+RYp4HXUv2eWAa23kCDeRzcZNi
fvALBKuRkVOsqk9gq4qkbhRT3WAJVIx1pmhrahXoxlMEtq5YbFdR2VLx2RJQu1LEdqDYbRIp1qbV
JwbLiuzWQLy52FEtAPTdK/rbUxx4pYhwrjCb3ueZFvRMk0XSs1wxvYfZYH8ZUVc32Q50wzD9ES6/
Cr86p1PJIqsp4NAbMrBRnZdnf6L/jEoR9lKJX57G/Norkh3XXLoB2wP+UZx7BvBOo8QMHPFJOUF3
KrX8a0oOfrfQ9K5YeXt4ikDnK8XQk9CtdkJx9b4i7PviXCvinhvcrgDBn/9j8YHybUXnxxOcfq+I
/UGH3c+A+BdF86fGl6vofgnmz4flRAmVv3EJALgqCZDCfBIGLIjB0XbN+RtRUYfxyakiuYtguxkM
XWcnvroqZVD/lzdQyQNDZRDoxfU2NdOgjZFw/i16XjqBeJEquxCpFINQeQapkg2DyjhIlXbgOow1
iABEoJIQBpGImmhEGgS8q6xSPQSX9TjnTL59Sl3kyH4sdzKLIDgjLj/l4ZLY6OtlChKjdwND3OmN
fAyPifQ8woxthgobVFWnqJML/uHCc35eG5VvbjInwRvRxeQ+OM6j4Ei9i10F27GLYYTN50GlRaTK
jfB8bI60qM8asakhB+9XE44Jz+U8+P1zZrln6ROtdqru1Zg+RZM4T/r4FgiEhX7bECFFy5tnzsEI
xLjLKOzi6kzOxSTwoqnkC6fMdU0UxlGZGL5unrQ9ORm/D3Aga10aZtSy7DqjATMOEOcF+kKYZJhg
ojSXj0KXbUSNllVTmZxZpXNonUP3254FgNcKLMXeeT7Xcpaw99m3L+nCb1GmfMeoIl7QrShUNluO
Rtx9NHlEOGzg7JLDdTAnrw72UDJLzPCVZ+So0RVvIGeCJ4MAtjqBkS8tyaIbU2J/1nBf5Cf9O0m+
Bx70krcbnt9yNM5WA18yVDUz+pRwWz9/GESeLMN7K1UGqmjma69KxvDO3LtkfHeI7qN8YQ1tVXyv
U5d51KRyVZ5KWBUqazURuqoIXxUqhYVAIKwdweu9LVJAdhNhmcNDthu2PnZNwDW2Ri7tluJmJB7N
1Qra48MN1AtS7WYk4kj29TF/yRjpdinlu7NTE79PwHm5NIWljQBmSI33gZH9wYkM/jfRz1Rg2cww
Tcn+LRPGP3yhxtx7a6fMsAm5+W2ZZcI0haHSNA/cF3jls1HHM03bWu/ppyzD0cHL/cK0IJbeO0Nu
QKEBeVBkleVlJNGXE9kkGS7wgpUUNy/Ztuc+w7jNuKFeBANI+FNXUGJ4NnmnCi1YwpmtNAxS4Z44
7IuT1J9dUVUPrt3OF1Gf5pr7lR+bRKun0nwSM3/hscCdT34FRVufat037wTtHgIj4imMPADQyYyu
o8Eot0EO/IXjiF90oeF+H1SHQi2jPX9Gb1cWuLgsRxVwz1UEHpObVDmYUZjFLI6CzBNnHPb/93f/
/8+4IE2nCQCFb9jZY6XND7LdWzNRLh6KXMekV8+nyeBdoePvZhjHBz82x+1gjfPGTSbjYEDiaC18
lT7oF7e1i7WeNAbW4DCfJnvT20ZzRjDyVTSql5GcwwFCRmeLcOn0NL3pLKJbRHsaOUgOwiiOrdqZ
Dq2b0F5dwp85RoVIAHFz59+DiXLZhfN13hJnQx1Hkiukugmti0QYEQ30NxilcV/SuWZy7X2qO/7O
TkAg3RhJc9zG/MGW9Uw86pL7DWftfpgvpFU7ArHLsaon40hN6cUW3XTUjZpIkP/UWFPw0I9FjVSd
i4MdJNXRcKdNYKb9U+UO5zYp2HvqbLVxOpEIMbGoRNEynaknucasmjTfuAzS0i5Dp69Kh6MFG7Fd
o+rkm6E+DDnb8aUstLAyfHcXY0BlpuEvAHG27cfbKh8OS9OFrlkCazB6XVWQK6u4pd3ULXHf1D6q
htxyMKchhDymdoOd1jBD3+GLRSsyUODKVF1LIn+jmTNurEh2W00SlLQcz0bFWexrP/uUGidqMTfu
3pzpxhrPSxLZpylPA/Ys3rnq9P1URinhxINFab1yin2Z/a8ZZBpzW31kDlNz1BbRk1xKZ8vRXiDc
UX4cMTqsxatXTddjQEmQ3NKPjJ3kELEahrp+iphNcNx8JVg5HhrRvE5Uve1bVSrmtlPN6KX/9FtO
A7EgkNnu9br1XvNMLy69zm9x0DOcLuLkVkxPdRGj+k5j7Wxif6lYP7FPcG42arGwRByv2qx6xl45
EzWG2fha0eJywkyXi0Puy80hJ/vMfXKMhXrDDAxBGzIKDqLqfRmTP9LvYWlwLzZRPJAU5l7ZWD8W
PdKrekzeDDq9bEv71lr3dWTmR/BIXmap/QSa9bgEldwLoHkO5s6zzXlH98eNgziC7RbbNKYy66Ae
DdaZ2r+661SMm9Io2TYrzv+ZjPiQd6QRhxq41ZzxErqutdF45K61UE+y/sims157dk56VvB2jfdB
OSXbYAF9FXH8FduU3AcWfH6T4yyVHqpc3X0JsupMzzlRO3BkIiM8MFuNk3DVARQDoiQLnVXze5U3
6wXkamitA6fuNLYaQP/C3tgM78naseVMqJ0vi/bLGcww6tsgzAsAxAIqk/b4kRBgo9Y73FaKqKL9
lR9DY3sLATg28LU9bQe0lBYlbtAZ3lMqphuU9rjWgbor0Ia5uU4wuZb6wbjLms6A1Wh6rLl499ZF
pDLUr1GmXxvm3G3aP862YKa7lAIiLn/njvzTWlRdmNP4Frdo+qul/BXp6LG55OohiquR9PqVCrHJ
D1MXqiClSRpFl4/awmrBjVZcr2bMDw2wGO2mjC7HLQe5ibo5eipdA+1EXdFc4Gtbyih4/5uDsUKS
5G+F6776UUKGoidUKWYmLMNir0mWbUomS/j16QrjzX0d89F/DjrimYS/d5pBSDk1rl4WMLjKqTgZ
WfsNXH/cQpL5iKdHOw7Yaxnp0XPloZDNBz8mautrUCc8PJs5cejIcsZ9nRXPhaVE4UnQbsDAYWua
qV83zUjaUUBUTGrLViC91hI1JWNY5TceYm6lBi8DOsiF2DcFsmq8hjVeVHNnjoR2K7PC9eDwGBZa
eXR6AN26Ya9BtzAUGIVrWS8wTHH5Dq3ksUickYmo8dryCTR7fH+tTWY/Kmkn1uGIe5n9NbKmqrh1
lh0WP1pRdSxs6bdOu9cmFvJz4M/PciLdQCdg79eSawxjWWoYJkLfa5lvD9nB9zNj55soZeNaom1s
qn0Vlcz9/OqCclQx6uZaL8wpFEeRsPnP6hEEGsMkv2PutRj5egqW/Suz4BIE3DOGIuu8XTXGt8B+
mEFTb56FMJs70pkvblwZfSM2XjWUF0kZBo41UqMWh18/lVvGLnwQ5qh+AI0CqEvPQ6p7j+PCWgeX
hUNaLme/S47VqKrpUGg6t0SvdhDeDBtzke4zvxSrydcCAvQeH8ECNk8L0O2xZJZasNN4antL4+/s
3gL25Iu5thoA9vyGjqiirQIdDQIVsaUJTiXHEXglen2wbHN+pEvQbjJ5btgIS15Wvw6jptZv3fXS
098u37vCu2Ll4NFe3zt0H+mCM+Kj0jhOs16LZm1t4VZtno2U4xHPUg1JPrPg2sPhGkhsOV9N9IUy
XixU8LZ+6HP/14J/UQZYNW28YEC3tHC8PcrcDTuqS0Z+Hpb3L2puvkVZTvmH/2ElcwJVEVpffmB8
M/ygPEwBZTRte2zjdCty++RihfAHecyNHpVTsq5Fe3jqS97/mbdt+cKHiA1KCSm6BS9wIbOz+aUr
7bXuXnLP2gQQ/liIrzbcR/Jh2vXG4XYJZURhivnpmWSaFOUtuSTZ1b2NYTpS7cF39EdM0a8xBRmA
CSh2C+fHmJkmdvJbs5pj7A/vLhTBwjQ+HcRvkfb48B6HrrzGNHMmk35YgHlzWT67AfNVp/kbmn3e
vMrsRy/P+HNX1Lg0w2mo8FYH1mvluTVpY/ZFRfxokIgPBHtwstQF9Aky+ywFe4ZIpoS69d/KPt7L
PtrCQFDeJ8/6LMNZooOsKXYGs7FC0VPHPaj6mXcPEKaV8DJ0vTe0MAX+35jUj3HWc+miPFo39lbS
HpkDHMncXDrBylPb5WN5USEKm11GguWB3xei3wHRBqgjhEZwCQ8tx9EpfSra98L7XvRuY6L0RDWF
uj4xo5VgZGi40bNsGAB3FDb6fnxgGvnYZtXRthFCPGcTh/7aUUtrh4kh5RV6l+z7udsttMGt9dT9
7PzuxLPHPI659lAI8iGRzyGi13IFf+2nANqqXUi4+khGTfYXta6BTrj+r5WZfOPskAsf7sizziK6
Y5W5IGi3rGtnGt9uzSNjDmj7YMXrWsOpanTkkvlXBPitde8OR6iKk5spLq6NOKCi5yFRO5N8S0Yc
2yaaaneLzGWbufbnVAA6my1xWaYcM+vksNeL91jLvsZifrRGfT2qYwlXZbPNvrU+Pfpzdk7bYJ8b
/GINMK+J+zT8D3vntRw7km7nJ8IEPBK3BRTKV9EV3Q2CpglvEh54en0YnQjpHEmh0L1uOmY6dnOT
RSDzN2t9iwo1Atmtt/HkuQkCpMTcj4ojWJRy4rALPCEf6inWcbIjGsL2gSQA7DhXROQ+drLG0rqg
wu6Ijmis8UCo0bYS0RH+yg5j4o0pbZCjArOK+aEN40/Vne/C6SH7oV8aLd2bmuYSg9luBeWezhwM
0MEe7CibwuhQj9KrTeVNcds/rUAwasCoyph+IpZc1S2N3LvS3NoosPSkBe+Tbm1LQbfKjiMz923L
GdMPnQfz7lQ1yqEcSiy29LdYE5TqXthH5renDn5Q0UeH0koohlnZ9ln3kFABF4PzapTUuW4IgROU
fteY79n8k5K4BafhYOmsF4E+hNpL2Iwn1USYOysf2VQwFHQAI0RP9KDvRAcAmAN9tlMJo0bu6BXE
RxIKQf62AskJsasAbDqDe7BKL0vto2lQRQ7dcFW5HT0BGL+uvrqJrUFXz+tNrnmiTd7/Jx/f/yYx
W1sjsf9HRPcaO2iiniJz0BKGgX3kv0RmV3mqzysPxGcrNe3z9B7B1vJliFirUp6yLAHawy+f0a9L
8mUR9xejdggScnni1Tnx//3t/H//5f8tU9vEtfh/9l8SbTJ+Zf8k/znakv/kPwyY+r8s27JxS7IA
X42WWBz/e7alhjXTdBzM2OjpDVeY/Hr/w4Bpuv9ica6Z/4sB03T+5eBrUB3T0g2WD87/mwETDs5/
ecR00zbUNZ/bsoTQKJ/+swGzXiJnGRpYqDrAlU0TMrwkFXc3pal9rTX1Ja3WbjHTx6OsG88hoxZE
A1vHwfHirHOvhka1mQsEBUuVFXs7N18SXpjz2A/vzSw52u0FNO5EsjYa7GUjCZS7tgaSlmnuTrzK
gqIt0f1c2NVN5+szTCcubiks9SgWY6d2XfKiETKzGmYYOpo5MvApEQdDLhV3zFAdAkfCs2AVdc5z
voM1OddShgGutT16pTQobmYcceOk8N/bzHQ6fVb38DSeHfW6FJI0aTMEyjEgr+KCFT1yi9n9pyu4
9zIJTanTnnImg/jJZy4AAV9gIUFKpSYMy0czT19p3fkiOUEiemd5jYxUiptus0yaYJinzcz96JOt
rCNixIQh11HFNiLML0ktqflZ6I2rvL2YJ/ifivZs4Reds+4jSvtfxLV/kVH99EaxlVl9Cd14z2Iy
wNByYeb9hPD1lMeAUt3q7gwFZhkhXlGd3evWQbTT/xgduuY51oBidxbZb0w964ytwfyAWpycHA5K
Orh3wq+emrzu+A2hQYnkz9SJp2L00WFcm1X1khBg7HE/hxstHAhp1jktQbUhj5vK7EmY/U0353tf
RsFYv3YKQ8s+D2+DqBBxChp95wPMWeZZYOhBW2DNtYYSLXyls3VQPrNwsZFu1M/wnI6J4YARTVat
am3+A5ISAZOiHLUhfs7inH3gPCVINbD7CVvRAgELDbYuwvkMlnlB5+IXpGRs4nD1oJb2rsFsy0wh
PI6s6fY6lHgw2KZCmUTYI2yIgjV55Eulf7GWuXs1m+5jIc/AsZrHJNKe84gooUWhqmxyz+EWAKoO
N24WI+w9yCmwRijul+KUlWxaooidYDdMmj+bU8O6JUIBuA4roN/daWtZ1VpdEgzR+APgoz1GkrlB
HtNt0fiRzFq/VzCi5lHgAe1oKNGSRlpBGF5C+2XTtbkSxMhM5GMIPX8WLkL9sAas2XKvSo3gCUoM
FBu4QyYwUXlODaEykgaltGyMSnyK1BGgGQk471UjKMvODQjLpH/Q7aeQ8HStQQAfYRvbVFl2h4OE
iaVoVpJedAMNyvcfUW2A+QTCWzAfKNSDvYz4w8hpjR37keaftIk2/hUV2alj2txKLMkkSK6+F5ZJ
zFfQcAEaa2smQcrI71WyDmABzwMRm/nALTYFqdkD0uKPrHTSjZWwsiFsld05nsSN2dUfMtVTL5/l
PmfRiJ2zXxsCvCO5avPsIKyJpzsr8t8BwDwaL2KJLMGsjN/aA3+Q30kWfuENxw4VMuOfdfsfjG4r
P/6LrRaSvxrEbD3lN1UnM8FQjDiodAcQQ6Oz3DczLy3emgoVstVQnhbv0wQ8q+/pn2GBcZwq7V7L
5mkfOUjj7fabQXWPu7MYj6zDvjS6ya0TYy/GLbVbdMfAu8PP0+Pjnonug7NPHQ06BHdFDbc8MwB4
lTr7aZGjsQ3QNY1banVmkuWDtgwsBhQAsQveoNnoxM528g6EbkNX1RGfR+llUjJdHMeGzcVIyW0u
pL2AGuEQNef5qCcxKoS5fE6jbeekBKxEOh9/UqEt6XlkpdbInd1B8W15lBKzsGko41VTSstUDWgz
18AEfp9XcL4YRmbXT7SUgb2G2UJi9mUGQfSKIKeJtKRSGQEUhhikx091hCclmbLVHTw8lXSuQkv0
A+aIaoUA0KEY4imbk/gmW9LKauEOxxksqh8avfQ6FZxImeG35y+TEYbsUcMnnrN4U5OPVLbDBugq
uqqZf7lnGubuayv7MRbzXNS8k4lOHm+ZtfjXASYZFWA9tSiHB5Q6CB8IJt+zNlQ3Rryu6wjVFM1b
2zR+amrnqctxeWDz8aOMEMAxQQqRz1erKh9yUYZB1BMZ4CyILcsqCwNjD8PE3LioGLhfI35VPnHT
MElwqlu4kUDrXxmpEZYU67e5Tc/6FELDAQvbmAPjoWpprjV6sZRb1Rc1Mb2DIvHWSnkeRYUfukJM
U+CtVsUlNcdfNmxFSiBVmMUoLPnqAPIF124U30TFNhQTL1LTYjV+Yu5RS6ItJ+23mmcL8PE65sh5
lsrFBv7nxBz8MdGVbc9wWk1uSRrCg1wTAGnOuYWJ5Ch6lZDqKGPHnSHjbMT0HfPzN2Db/CkaIV1G
RK4VeMlGK/np6GD0Fg12Y8d+OecmEgN1O3VErBCuPaO3K/O9WaOSxEmuubhayyReuQmMuzq7XmPb
zX9KgHtMrUx2Tqg0aqf5WhayJQDd7rLI/oo6zQ6cVQ9D5hEJ3AST1vXArG0VqLHy3hV2WfkN3cVQ
DSSsNtFqtiI9YRUk2q2Qp2Z8MxFVPC7izlHLflvyd+WDi7XZ5F01bSsGJs+simYfABCPr51xGmOC
yNaQcGhKpBnreVhs47ohp7XAweoi2/FJ9mRPR2nmZ8Mqn+2WP33OL6imuGj1rcgcfL8dh1CqEfqY
MGI1G9LAM7sF3NrgyazraD4NEhFrC/gRdzk8whXOKzTcysQvweMHCS9gbxFIA2Y4bX9pyRGZFv1I
7l7iMQEnVHiYXhjUaxt+dnhlgpQ0e528QiNL3d8eQqpfFjgMtSb57nL1sxowJjaApR6SRR7hUaJS
7ynR2vqnT9gnOQ0ZFGU3fpfITjxlJsAu5s1v1OlXlZaLeE2bbwTH8uh2A1GdET7YJWa7ndfqjkAW
IDxTxgu0XKMG1T+AU6BigPqxGlbC7/t6vBDFkXgWAuu2jK5KbWKA05EZ+03VlFijrFttIf1deEwU
eMwXiKlvObNClv/sinO260wLrJeZWHLcJg9xmX6hVYv8VwQfZOvyQC66vR0SPcUT1H06bvM7DCjm
Q2cNcQK1vkExxYqKpXuR4KpIdIjlbke+eKl0Pkx04nddlYiGsUXcTyoG2cDETYCdg/xmo8KIR3AF
5JJyB5ym0PpbaJDhcV2ZJN2nqC3gR7I8Ih2I7YNsudJmso0gLWQJd5ThfumVU/rkP1Zb23mE/px6
MfeNawHVX50dEdHkBkMDzXUeTXvdb7ffLa/fJyfQwDv8GrpPMwIBzfgkPyNHS2iKG2VuqtJDxp+y
f8EiEc8/dXGxrFuVP3yn5neaf4n4fWwelkL1DI6NJGWX7pXcSCQPoZizNqb8Gihzqgb/oP5TRwy0
YhL3tmP+K/XDqOEcglzhGUWg6eTVZSaUM+bARAlA/Opp1BHAlmnBF4DrGKHubpyHJRY7xcD8HBHE
kT01GFM6dTkAE7mw8AVpOe+d0TrE2bAbXYJK1yitK9GWKl8Dlio/bcebzSofX2xOJnvXYyQ5tVCt
hhla3iACS5dBJ3G1pl/dLMmzc31gptvExnoBg93WPkm6mcKdE32nPQeX9qk41J3to2sR4Yv3r6q+
sZBLd9hL7SYRbNfU9tNDj7ZpkOTXJl5js2EkHLir8cUX93KIEHg1hAANnluQx/c2mFSgheXZSvzE
bypgS+uXUXbpc4VVdOeRsbhv9OvYsMyBy59xM6/XQ7KZirvTC2+FMwjnvVw13my3SQ+X9R/yBsp1
/SlBCGjYzdYt4z0UHJPyJif/ly92KpRhX1m4NCH1lt1ySBaKCoq8GMOVQCZWqpqXhvPGVh6SlPpn
fpZPOmDSB/OPPCqJk6330586JZuFxLVxlyybqMdA4OXxFnPmEoH8hsrm605AHmWXohMgV/6AogyL
FCfTPXS3yJup+gzwYVh73A3/5Oo6M5sKP23G4E/gUChV8n7XYle2N8CjJxYdkMfTs3gs38EPwLIZ
FdzJtwiFNZzbhEKu3FVEF6r7ARNQ48fqFd078T+pibo1SA+jfcqsgVSlw8CZ3W5FIQLFOWA72VSv
Q04ReSHilZtz06Hhq81NSP2mTk9VfBvni8HULXFeqvRYjBAWcEGXBFX6DVjjkg/fs5QLBUFrYxxl
PI/N7q344mFpEF3erfqFo7XJgzgP4MfLbG80+zr2Ma5wv8MWOeZxuJaKUUcnGxj4JLJzz1aHSJMl
EMtNzY9LtEtbP9J3Ddc0RCD5GyXsB/9JkfMRZEqm5Mz+xo8V3Pb0EuB4Dwk0Br8rMDZ7uiS3eLvE
24ZgFx1Uy3YSxE6wKTjLL/0oCCZ4zh+GW84Y94ODNbE2jH1BdrCcA1nPIRHNXihOJJFY1l5CB3QC
Uq5JypOqh2sBYj8nr4ttRfisqsJdqvNp+eYjo+xRkotI6sW0nVxcE/sWVg7+/nRvowte9uQmr5Iq
XCkzdpOjhZqW6GiepFHbhdpRdTiq6F/ksi/kz1j9ph/1rUr2iCDRXQ5sBjfmneElGCbeEZRke/yq
4DPLkDxTDh2oqqfCfVZzeHPLPlIjP9OPPFay/c603Thi7P6tubE5O8Rjkj8b5OVk5R9OrmZev6ul
fWdouin0I08dDFtTnQhE3Wf5s67tch1hx6Z7IN8RNyopHCRpS3qjgOePVzTu3nnO0NbiuZmCkBgz
IEfFKSwfipIdoRkofDflaVwOTHnZJhLFnEBQmp6LK4viiq4pe17YkDI5J/fYOvUWDeEum/FDwqTf
sbR1b9ZPgsLC3uCzYEdHgcMUOqCnXcM/EGA1W4goNk5T40ms/+SA/4hwqeC7QpbO3f8VRhcwb6LY
VqtU5In4JRSZxQdRZhR/eH7JqjEe8ukavZJD3RAyc2TZkPKAOb7D0J2t54rK30YlohAPV/GkHPE/
AP23+y/ecwPCxrSN26PBUpYEeZAVPWlhB6LRkF5gos0WIBtIkG7wsxP0hLpX/nTFE0JOMEl6fGu0
8zz4snxoIr/G2gugg7rnndFJ8sfZUb0WVPhNoFK4ojAGTAKiafT5BomPUVqo5D5JFYLffnKI2rNd
XrvEn79mVp4sCdhpCFwOHO5T+4h3FzUFyaiJq+KTCigyXAuJqldd+dH43aIHVCy89r60g3GiLjnb
/XmsdlV9sicCv3nslTtZMwzVKFzJIoIqpLrb2XpMHAIrApmjF3kgmLyMWKcfXUGNFhRIojdZfar1
jRNUG7R6TxGgJeErc1AOu4W1HOXRErB74e2PlOea73gOr3OHfEC5OJihyagqfAe1KodFubP1Y2Yc
F5f4gVdXHHjd7e6sa/C499kOU5hbQTtEAngalSeNszpOnnh+ZEp6ovKQp1Sl0zObKV1/EY6P5wKh
kDi0rx2fpe4THmnqO5X7IN615TbHrwiyoj9zQ/CSMofIwGR2uKGOJnP6D9W+Zp/SYGvCBoxlj4/Q
cES2CAAFW5KvqM+FxKa367lWZqgNZIcx0FO2/EIQt6FbXThSOcs2I81a6Ft7oz3x//JnJ75hurLL
gMlayx2DMbjQArBjo7IJx2NGcYV9o/LxeTM4yc09r8YMkMciUZg3j6GR13G6Izv41P9siqdyQzBt
NVyK7hbfXM1rGGpR8nqa4vFKUUnU5FTyBtPZOkHh/nYzaUrPWHjcagu/iHFSBo0Ix/YbkHaEIxuB
3dLYa4uPMnq+oKJw2NcthMOuP7ui3KZuS1XUagdu7rkNSLq0rG06wH4P+HiLydfEJuDWjVFPPDRq
gIagMHYj0mizQp2+mXMszpl+EJMHq92+zghvyeOV22Kb8kOTukSZorzJZVuHpGVDijktyjGOTqn5
NwDmBaqQ72crABXVao9lvK20Ryp0il2/jn4Sc8drpsDpVshoIIoUQW74zN3Tci93WwbB9ODMbmIk
BL7THVV1r1Yo5aAxnxLUseFlHL4krv38gMyGLXn7lmZnIpMUpCF4CsUtewvVR7/reQm3/XIogWES
bH9d20obAY+9R9FJHTAQMm7sFOWiagelPzYzx+fOSO9wh4icJBBm+uFVrNFMVy6M18BOrwR0GvV2
erPFyZSe9sJnMTVo0oBd3te48xZS4PoDaYSnDt+wYAzeLvyYLZKFPae14W4i46XKDiHzrSbgyNXD
LTc2t/c43DUlSKKLCbm9QeQS8CP1TYCen4Km4q+AW2/yBmxjlOAhB+kFKwcDFOiEC1FhBwsXFFmh
zgU5BDnMnXnXWu+bkZ+x0Pd7+Q93ruoCz6OuR9wEgHCjMf8C9nXOX5jCcDrx3nDR8oZQIWjaj2G7
Xjleo/lS609UsaRHPyvR2eJ/MYvoYchbew3XSf9mR4fvRtBsesMtHieARdxdTLnj7JZXh8G62eJc
m3v5qUbPWCQIPCdWllhQrX2O+cuz22LcdesaMW7g8GJyirfoSPok4xjKtR9NXrBj2e6V8oraJF+l
Kxt7xMDrJ8MN75H4J+Iklv/onKjaob/UgflJeYJ7RRugMWBlPpL8hOPdOqfLyegIHLyUNI/E+CjX
gq6coWZ9qsxjbILHY57DSCs656D9+JTzbao9KwD7jUBWW54Ra34bqI2646xsCztgwI4em/3Z6HqL
hRrAw1DBFtrAB/3vEqrBZciBR7jKBlUVEzgUhtu4+Iy7bckf4z4hKQ15Fz7xL/Ra0DHwIGjaq+Ve
MBGjb+Y5HhDi4FxYDfx9STjF3oTv8mqSIGHSXHBKw+V6p7LlT/HNFE/c0M3gaSp5KRuaeAYdrsIw
a/191zAf+C8QB1z1V5MZ7HnAgk2i8r75oeictPlPJn1NBWl+l7wzaM0oHV3GZjkz8aVVwfU0QMMg
jJg3Fd4JAyegGPkLJlSecdE+JV8ktBqI/+RTeOifoMUlgCBf43e+GCLpbsvjYX+xoKYSVDNSnTbz
XX1l8HxEmM+MjjsxDW/yCkAToQSmPW9i+mnBnPNzf74TqY0VDX185NFkVLu6JiIEbyhWn+qkNCwG
nIlO8EnjDFk01B9kTEXIfRwAKFUP75DYU2FWAC1RQyTtwcDJ0G37LqHWamDgKGLLJxYD5SG4AXOS
D5+t2cxtfinzmuOe1Jf2EBWsmGkQe7SegENWiIYNoc28U38B0NKwyKCZ39gX2J/1uzE+h8sBTQi/
PNfcPk1ToP3m76ScIMvULys44XXWjksWUDyVAgOVBwKNPo4To1C2FPi04SRODO9p8pR+hAKIHPaX
NR1+JFoYll9BU0POhQeuxDYDa4VBQvohbkqi7az0A9o01NKGy1kDCMFvJYDS2yAv7vMi1m9JEOms
+3P9MEYIUPSWfj7dpMOzM7xVzBuR0BIC9Ndn7o48Joz02M76uzakwath/LhTx7PGoXeFbYW0QNuj
EN3EZNgjeDVvYn5akl2MV3FpPxrWE+ol5YmK/Sm8EegFYwNshWeWfwJWZs30SnYko4nQK+nZUge5
ocUuAzXWwVenftOjKmiV4SxFcw0R+sCRgGkaIQH0pNj20wecEYo5KP+z9t2713F0XuQynCp61RB9
qkIy61lSaKB8o1AlJPlRHeJHw+b1gdDxnFzDuvc6kQHkW14mkvgcLTxZy8lNkAxVA1zT9BzJ9KY1
YjNY/dmamicj92SfHiwOa2w5iIgIFiVijNEljX9QXcFYgrCPpie1yxxESb7rON0Bk8jYwtlE6JFu
JRWlVTLWabKs3hpEn2xUvScWryWmbHrqXGA4uQyfkqJ4JXmWa8BSACR9dHlYUuS4CFIiim3K7sZm
v8C2o0NRCeGJ5JUe6vtgAe5D326zh42U4lIvY3aWJhXNqKvon1K93mGz/9Nrwwlc7Cn2L6pP1Cs6
mK8BMrhGVIKTTL+1KIiK6x+qHndqGt+7GWXSrKERK+fPyORSJ9sGpCiRJxw8SIs4ceRn3rGa4Syk
itXrg2R+yZh/LX/s4oR4U1OMe5rU+h54hMJzPywBa6ctAz7rRCaFvTVmQkWruWbHk/wzWBmHppXe
sQtYMBxj7hIdcalePNt69BApf00q7w7ZIbFxKuv+0vXvllE89D3xCtVC+AeTSXWQ+o4cgQcNHAXh
WOqOOhGrc1wqQZ+B7zCX1KDlYdvale6xLmyGi6HGetkmdsEMaT8Th2NegpUksgg07oDPVMYP4dC5
W2dAfJ2GbeoVLrUwVA8pJkgw2c9YAO6z+SRYkvV/MQLT1Z7SxqhjAY6x0BWMR9rsnhtUTB0mq06O
YDqsbL9I558srg3EQEiP+jxiXzpi1cMJTFCY5mUoDb0qxz2x5GRn1ExQZYnyJaZEMh0qWM1tzJ2K
BiYyfbVxn5zRPbBEmOmti8NgOuTHxDE2mRbhO8sj+sR5ptNqCqrx4djr6ZvmVJzXilpsUsL1UG6x
NtALyJfgql6s1ZlLfhf5PEZzXdyP2rB+ig5VE8w3w9s2WXp2DebeCos5vGiMQEvwEWZofGqZ9U9e
loyuGLuztKk/l8TkCkGIz2634vXS+72sh0fDBH7ahybDXJauygphWes1Q/+2AFQUqQkoYv439pZ0
YOQT0PuYZ5cxsZgEfoDWZ1YtWgRWcfaKSPuegNkdhYndZnYwME0L+XQxSJcZFaasXKZ9VfsqMoTN
VcWNwbC07or4KO2W+1zhcR7F6yjoFtyG10z21sco4kNoqN9qQjUBcFnCKThk3UgbZBEvyYInKHNl
8WNQJRvH1u7Rgw08cVNOGbUGLqpQZ2IbAy3CHqWehKUUADSWOgi76cXKQmbDxfybNwRtW112TAWp
hZnmzD4IzN8s18rAmSSZBG0cDMNcB02VUxP0zAhKoVgeS/t7ODaCejGkk9HeHWEJX2UBE2jOdu6m
c9F3Ol7nvAzGcTpb68/uTM3nUoD/bFLu4qql+eCay4YC15D1PIGTjVwu+wq3kD6mid930tdjR4dq
P/9B2UVWl+XczGyV7bFEQudMrBX4sEKUCgr7h5kDxUaSjmu/+GyVu14BlZDpH1TLg4a+GFy3LDwg
DDBxyH+Koxyi0JDu2jmCJ0GZ3KQ3s9CxG0c2lpOFHXpb8YxhgAdAWZMyOTyIfL5NA0OmjEi7kYs7
yR2xNx61JH9VSvuW526M04URTTjzLQ0EhxtuerAj7MydNn8jp9+NeKD4ydSrNUSMUubs6rTTn+lw
c2DlxtvePllLemoc8G+42WVQKsW7nTAoYKUfzvYrdBtS4MGSTZT6dcZJEq/MigzLsMFbuLEHcnZj
nWmx40BG6B/CHJFpHK9zICcBbkmFRFwq2GjlgYCS9zCd8HctJCmoFZW1e6lCNaQeaxs8vzxCdgMz
Y8yTcyky5jvYxwGj9vA4SJ8uagqLmFxzX+LvzmqSLdgMxVb8DgaUU1vDY63WzX2Zq12nio06Zc+K
MVe09gx2yY7lbbcEp2q+EFnKHajb4w2fG+PYkfzAzqqP0Vy+thXJHoIxTW9C0o253EybgNGZwRHE
6KuwWWgYWgJwsWLybqVbVWIN1JuZDMhYf1Zc5bOjeNXpukNKAry9JBMJiBGZ+Vo13W00tI+4678s
pzimWD+siXqoMFeQsGcIMz2D+tmPxltjMQFuYvwQEqSemES6W7muACP9eio/8Zph+qNZGNP2oSmZ
UGWyA+tR3+PM+v0SaglGdmZLpX2UMYwQN4O5lNbZ25TR8uN+88vBJGGIQi0H7oYImGbbruQOWbq1
B/U8k3msSQiWqKAStczPY9K9c4Us8Jmr72Jw75EulWOPWrIjwVytUBMDvuCVUdk2m1YkWL7HByxA
AjIdiFp3KM/kPjhbd/7sdafaWgZDXMtq9v1IHJklcLkuim9UWnaYbPe7JPtlz/K2SiAiV2PzM4dj
x8k90EOnz+whH8c5+nGyCK9IznyP6GooOSvTt3PsTWksP0U84K6oGr+I8/6gmdFro2V4vIaQaZCJ
QQnk27XGzOgVwy3jwljtpWwJF+6AWVgYveqfaQwPTYXwSZfMsYpouDpF2+9KXh8SQZqDg4GjSRr5
oJXdw6Lrvq7zl1qGruwiCEhIIiBTse2L2rmDjaXtE/qkohE0HwtE0d6Z9kMYQxwmQIooeNQuvF+z
CW8+VOnk7c+wVIDvG7uuqd+iaPkHSYXOgoWFBboqgfJ/lpn0JJZ9Qnb59DWUP3nH1kPmz6hnGJFk
CJqwsX8Vk2liGB0Z681BY1UQEshKD1i6n3PV+R0tMHc1P4n0Bod1oIoNF9ejhZbWAeLSxUa6L6xQ
920xvbgRa6mu1r/HWIs3MC+/JOKibVsxqG7ncSsWIKRtyyy3LUJW6JxuU5jY27qcB9Yn5SssQmOv
W82LKYcomJTqCpqGe1L+qGU2bLnmRw/N4JtJgjqBgqxKtBSiqNb1pwJnn+RK21tlo2zGsQSlgGRw
rdfY2wAETRes3Ss+USrhvRenKhJ/YZQ/LXI6O41AdAIWxMOZ6itxe9IckPzZ0q+L3m7xhtjZmUya
cxYvhhV95uVvQeZzPhWHSN7jtorXHPdpq+c1ykDl1cmYWaq4KrhqubZR5SJ/1m2xI6rA8kDBpT2j
v2jaVy7MJix1pFWOI7qSkuUcOulol3+bvV34Y1LuoyRRwOUQpawaX4K+V1e0BNwH765BQDmvqhhZ
oYxBNJY1KuJ3V5MAyqbot14xoHZkqCwQTRKUGPYRC3Oaz5bQIn/JqJaMzn0IRf/guJHGLuTdnHNt
y2KUztIM30RtX2WnMq9IyZtw76Jk3Np03bf16PY9nUzSvi6xhYl3vpEbyoxUB3UxkUNtqynJmXvD
sngip+4D5DrfRQgZKGX910pt2DuW3M418yajuQN6OzdV+ZElzm204zPSpF+pdNsR1nJenrqSaaw0
mZRE1vDa9RWQSEwsUyTfDUE1uWR65+X2e20N6HlYmoIXh7lJhz7FuCGsgatbSSPoVRgvIhMLuxNL
23P4uFpevbQZC1SI0OZLwr0MJNJUwinvO0yxOv4Yl3cNIMK2DRF71dlrXBLqW0BGUFnwORb7/05t
KXqNg7TWK75Sc5yHYHPRU3qkeMGXpXLNSgKi9QjnkLIsL0szgU11cTjXNM8pLmfgJ1sr0XuWtDV6
a+DgxGvgpczmndobz/087IoFe1YLzJIPXj7PU3uvC+cY67RsncmyqNDbgCQOA98DsGl1ayr1G8AA
T0daxQNBbpgWzbj/SUCsMTZbKsuVRoqTlHnIomXeKhXDoHqigx5Hmgk3gWw2GTtDK/0hTdMrBFHu
qrjZFgprGMuYj4PSN2cxYvJ3HCX0F9NGuo9ApuNm8Ntm+umkE+6QAZO7E7psaYq6PVkrzg1tE4ES
0K3toi2PoYOVvdRJamjyr2WoXd/ASpcp4UG1BytQtZJhetEQb4810sNxqOzM2GpO86S0wdKEZ4y7
8gYmh7bCAIYirLg/wXqIKvqzKT2pxLJnquOcsq58MqvlYCltvTVn6anKSCTqmK99+KXVwN/x7X0h
PCT5u0ViHveQOoxR6bzWruqAtjYox8w54/xiApxlD2aflpeRKZ1wi2uWqO2RlHIEWfbITKWydlDg
zoqMo6PsWbUJ+6fskgjIbzPu05mQII0uJLbcdG8RcsKgYgF4Bsxwiii4Y450rzaAcxZTux8M6XrR
ZGKa7Bm06cSCPMUuvVYaJ+oRSVqf36O6J1ZpSmntrCXf22IAWJfGe3CbXJi1+QSZYdwjO8Z3MRjY
qEvlYkSzGwiXsUSe0P/g3gUUoFp71UDXWenIptIly5ET69vKdW6hwYafRfiOfNb5Vq/Pt+RYairc
hJzXctsOlIpqmNJs6cbu339FOblNYCWsI2kejaDIzophLoxfU1x2K0yzbctpl7fa51jDZK9b+deF
JHqV1LLRyLWUWsUQaDV8xCSvIBIs7LHglie8lRxWur1iYvgv2eigJlOb7aC2ACyK6ZjNgMdLpzlw
VsqT3bt+tOb0lsAg/dqpKXVyJ9vbg/iSIbznYUoJ8QSsJMeo9ao0sbxFczpu5nE4O/qwj+yS/kQp
mAjCqEWZrTOU6aqDMWRfomB8m2l4S1WSCFSyT5SVSlZV4TWyFlaRGZQjvUpRYYDwN4FbYUmPD2O6
xkSv/diwSnDnDrJFKD+VFYg4A1lBnzhTj+ghpvMRa+4Il3G1TpJRCGvRqstySxQ4Al64Y345sUaz
E9N5sRgfFI4LEd/svtoe38gY7uxesb9sg3FEqZtfBnKEokEzhht9vAmMPqc6wocdMecbtMw8DXmL
Yg20V1AxXsqLmS0yOb2wKzV4c7q5z1tQv+Mi+HeJ8TJP6vCclNMenT5VK6Z8Xh3552ANalrnT0eR
vje7vVpAbzbS7ttW3De3YE6Y6wJQqknapDR+RmS02QhdyVSdkzVFwEoiE1l1cuRDRF8gK7GRYnxp
StjXCLBuPSIBNUrRk3TjeyPncqs7CQRT04Hr9d/YO5Pm1pnzCv+X7PFVA2hMi2w4k6JEDdR0N10a
Mc9oTL8+D5w4FbvKVck+XtjluldXEgkCb7/nnOfA8E6ZVfAalau2Sc+9SqeVOSLnSXv+dX2S7WTh
U/aNDE6lLn8jxRFx4qa3C9ujjI1X2UrI5jgJAa3425lW6FVNAHmtLPz/faAPXUNJBJl5m9l/bbvl
KXCZiZuUhRjBN7Bi8lSRzNxnQ1gfYkb3yPWAWfIDq3keLonEn+R5zVcb8WcwjthzJLSr+lEREbUh
gGmZoti0hdx5KZq2YAUStha98Wyaw2GJRirvhgNys5rtG0/GdMLlOczSAIUkGYloKZOUsNXCE/Nm
VF4r7pDQsQp3EBJnVGs3KPuLH45IKAirjeTSChS7jUJxOTrZa6uygybfLDTgEIJwm8xAIaDJ4H42
cJ5BK3112VUwarkHn+idGfHkdtHFKPZTh9j9cMTyopUVlLBQnUWuf6hJzY4wL2sifoaaOKyo9hIM
arpQfAQUXwmyUx570ymjnNFleYhxhYKYkjmNZT+djhBk9Dmr612tgb0EOCYBDNeH2qiOod85O2l4
XH1Yz9ICT3frRseO1Z6HPDj7uj44S+NBLbJ56+a+tZqVD/OK4wnFmPPOCen2iQfJBgMswrar5xrZ
MFspd5xPRfijW2rieZjtTcotVl7hLt5DURwczqlWVjqHLEKP9MC8FonLNesND705Xot4Dh8Cv3/g
n8YlbFohAl77ynM/vGq25MrjkKE3RRCqPXkBSBNLA002oo360TijZQj6O4TK9lXLTaIT8bGZeti7
dAh2cXHvUc7MqodKIU+/BQReEddDCmkkKl6tDHolZfs6ROzLU0yOHOMquZmTrtkmA/sC1UDT8Sos
cAQHmA0JDyMmUD0A+MjEQtJTcxB7kEmIqX1EmstU9BWFubYEVA05d+44agh7W1sMk34Z4CQw9xQc
uNhFeEqomMHBabgwYkLivTc8JpDbV4UnHquag3oXjzdG1QJqx1BXZGNLVQdkK+JCh1Y5q66c6I4p
88fGU5L1I+ZVZxpfvdyc9kgH4tnohbtwLejsjpt579qwZmZUABilxD0MzMDQ19sjba/YLmiNxouq
1P8X8v0wj3TTdap+/v3fvkpdYPl8hJpY/lO9Himqfx0IO+vxJ//UTfiPiTC+5uej7f7939y/HMuX
rhAW8S3P5pT/90SY85dnS0cG/MeyPQH38L8TYY74iwK/ABqh6zlWYAX8c/9VykdYTOI19mjmCySc
L///lAlzHP6lf0gdmhR+Scd2bcv3BFkzwZ//j06+qXKi0NZcrFYL+nRM8Q1ZHZ+/nMz2SAN3bKXl
IQGwDLCQ7ZZZYv4JXsdqyA8J97VtXnHqlVFPZQ/iwKxksUvt4MtQzWsEjwz7J/u+VmG10m1Ws3BX
d2w4kWbBQJYlsqUxg+MNrIzMRPswpN0G0hVRIBOblmOD3VXje4P8UVfiO6xYEDbR4oPBrg26vkYO
8Z34txCUxmjoomlXbs1oyTXZiKfS/zSVuY4t0zoCsn2oCAi70VBvnHCgmDtun9tlkw75fm0YBWxg
xeAM+LHJ1L231H72WUItvHVhsnwPvPguzoIjp/89/PgDwYFbYEYnYw6KS6fcLcmuHt5ATyOwCt91
S7P6lHMyZ8gpbHZEsKlWNHqU2xhe0JpIZ6AdaKclNi8DF0cR8jjtcwuvfQGcWGEfHys8yFXpfZsj
7d1+iGhMWwmmvE5+htzUmURFcKDg51NTNkTJVWoDZhzY6TjlY5jiuLV/s5hKPtFcg0l8RrYc9k03
UL+RPtgjXRzMlkNt5jsdLKhZL+ZBE5U2i3CUaeh035nGhKmjoeRhMbrEFhZH6/TMxuCcJXd1GrK2
KORbhh8BkjougHrm52wTqkZ+PU98Eo+CK2FcKAA6p3F9pS9j3gFDuLaj+yJyIvjVrPBsIQBvwzBD
3uQXHcCD7AbdnVNz/m5UcWF0PzSMMDEHcDrutq7t8QISGkRF8D8IManvQEMaaauo2njelZPdNwc+
sdZiqHem8F9j2Xwgw/HyeNU95GEg/BVMMcfgms+tebgtGqwgzAvy0YcNQUysk9CnccQGqIhgW1q2
TGAn4oq03OA9F4LOMp+xgGcklhsWmbuGuY5cgY0jUyRE2ZrFINHTtuCZW5e6P4/XXBiIKW/ErIvd
3M0vcCaNQ2RBdIHtuGvkMaSDBc7IKZ5AgLdO9ahHE7l0xALScdwr2EHrud9bQb9YqYb9XDbmKuwx
1DTyuR5xlDtV82JPYFX6HrZX8lVU04NnDYc4qJ/tZGI2wtqZ0eizFtp5cXV5FUDC1iBJT/UQADBL
H7Oof7HwnPsDuXCjuQ7VmeqCrUy/MLqb676X4Q4+UmxieLIUDHNpubd90b76PRGYvH4JrI5ORzTS
2JgOsUJflQreWmT2rw7155xLgc5Y9VNr1ogLbX/bLXpoxMgDNouCnPazqJYGMUbzivnGWX7sxM8w
+BLVERrnRlC/k0zajzabseguw5WjqGhcJRlhH1YJW03xOq013Z8Qsgovz2Z24o/UYlXREkWt6COm
3EccQj8/6Q6PRxhOYJ8D87PpqQzyAQWMqdwaYfHshC3JJPqUw77eTzr5KFMWKdnofBUZpFd4goIJ
n8f/5LnLLjW4yLR5a6zC2tJ5d+uUvXXDjuLYzbFJZxfkgW56CwdcwuGIN0ous6SEhTtmHwkkQMDp
0SsFOyPBzqTdBo1+T0txWpY7GaaGJO/vQ8kMZ9Q9lmdk694TO039HKC++TxJ6xTNIOPsgI6H2CC4
Jwd5y5QTXUyjSQ9A2thHcv1RaUEtISZJZktMn6PD5zhjlUpABxjqMIMQicb8zbiN+TiwjocBivK/
Ac392w2A3IJBQgV166cO6heed+AQNgNbRQGyMvDTefjLxxFuMFXDjTbWJITCFala667JOwxyJUbW
9lQ05YN2Taw+vB/lUKJ7Vb+oXFAFClAgMwd7ZeCP7f0/rXDe0zD85LlzVl78AMGChMAwX1vMILyY
E4+aVlUuhD25S2fpbW1GcTD91cEQKe76hhDfzLFoVbYesxi2dqdG0E3SIjmvjWbH93KbHly3pgyw
dsVTEbgkBChegG4jXukJZJ4N7zo2vnaO2g63aW22Xnv0qbvqA3HvJtBcABvSBi7UYxdxQzbnjykZ
r6apLUZASkxJP5CASrI3MDqEtSLsGymjH3cgtfNVv3dB5yyrKsEBrtqVDtxZRQ8aIKE0X/txqe+4
KRvM9/FZpvRkGWZzVKTVqqnGczgjJxtELffp3zKUVMbWFeTnCjOi5SFrWWNxipphuLNzzz/Zdo6w
KvwDnnisZn7ZsMHBt9LinSS4mF3QPXHxM51sSPLcOCZNBL1gcLaT20boAeJ5fdILksiqogIyNcTX
B+XH93EwJKcoqt5F4L4mEQJbXbThvg6zo1UFvzwK7pDD8BOXV5XjqYjpboNlTNOiKanpsYKPsGgv
boxFzcZQ8lJm6kYb+p4anO858R+61KJ6Qe/jmEWWqZO3sAYiZoWYuGM9P3uEnZjYjwPm82yhLIc+
T1KPUgKnsr/iVpqgs4ptaHREZR39OAs3R76db1Bg8ZOOlwAkH1S5cNu0xW+Z4bPyswaGC/FdxPHY
2Vue+ko8gyBj2i9Wlg9Ay5CsAUQckujXCcM3kqSbpHdfQsNGt7Z7ctyYiYLuTMkv5VkBNpQyaN8D
pUm/Cbq8End4zLR1/n+Gw/9qZHcAG/zrkR1j4PeH/od5ffmC/5zXbUZv5gc4DY6/zMPOf8/rlvuX
a/oM3i5QBsd0XL7m7wQH/y8ZCJNhwHJM6UofuMPf53XnL+n6lhvY0l9mbdv8v5Rom/wswT9N7M4i
IloCUYVvJGx/+fP/MbHPwxhWbi1xpCCsAHO1DSZ2pk5CaTlWxYpckJ3UuIwbQhGBBn9lwyEdK8zo
uFXaRRixSHBSyuQ1FMgWY2/jWiAlY8WU67mTuWsVJcr8RmQaOMoG9INj5EArIYh760ahAtbbbqi7
ghI3dZijLe++YZLhrs9Gn3BkUgXdbfOGj8pFZF4kNFqklMw9NIMVuNOCYAO6QduPR0O19Uk4HvZc
AO9NiK+drppX4wmvEc7r1GP7JgUwBNaKa2CGHN2rkAA9YAjep2PQGeNhTOtjxy3Z7WeNqaH7kQ42
IQNLuDKL7zIzF+9IdSiC7BZhaKnjo8yTbEmIrc6du6vbBQ+u2b3E9HaZZkSdVKJgZqq7ap7eeD37
dWc0FO7U8XPCsgV/LVWK/bQawbptl/bs0Kp2QLxhZeMO2WQNsad0qfkTBgM5kt59psOL5dN2Z5Nx
XxkJihVyepkUb21UvvtJVeMl7NeRhxxhzS3eKtG/9RXtXMVAWDgENmsH7i5SmMmdsSb2QF1Kqa1T
4f1IfxvOUURJDb4dPR5Mv3nJMZ6sMCqsEDokSfKh2bBCuOqqzg4wY9iP13jTcyWwtzXfplJPo1H8
2rTiknKbPmu/+5ja6XtCSGb6P3pK0PCgRigIgnG3aft0E7EnxMhKHnuYMIZwWkQ3xtQBr5AII4vj
kcBQB4424Ti3wdspfLK3Nr2PfYk/YB4h+AvYq7UDmaxBNUlNcJJZHs57Uhsz6zhQhO4tVU+wbtrF
VC76fJ9a41Ens32Mpo5kmEn/48j28lCGIT8X0DnIgRiVBg+8iXAt60B4vF1ZyUwBdoXUHPiHrsut
zVAiNfm+d+/WA9mvOX3v7Xk+4TkhUVw2e1iSnEz5tdbdTDGC4b9O0/xZOAhdnVkwaRbQTOHGWmtp
VdMmTsBcO3SGbRuHx27nyHGdeEDAMtE9N+cQX2aVF9hM3R5fatK9DvP4lYjBuOQ5FTi5pKxvnC3E
nDlrHqXSfySnq3kksIrcUSI5cX0EOHuKiVpFq/B28QjoItDNW97lb4uVthbMF5ixWB2N+StY4te5
aYKNmOpmU4jolD/UYIpPEosEzt5mfqymkgGY3gI5TAWTmkju7N56KMWw9VT+yPn7xUJuS/rY3s7W
0svbeeUuVfSVRSOBAbe0z2bVn5u6/LUG/YQSnG7mGPeI7ULmSt3h7EWk1gaXWQPfzS6OnZPh+MUR
0S/mWHQ0BhnfAXzaMX9eo4TOt0zRYJACQ6NcETMSDUdFwS3K9zKw3lmg//O/uo7QuDf5HIQlPk+N
qdsqyueuiF40REGF29Sc7F+dV89mGP9kKs33Se/UONHYxCeBz9EGxl0qAJDnDRlu+CF/ujI8Dc3f
eMjU4kAO0IB8WEpjZqyHveKaXzUjuXo5crhx7ctcuU+BP8TrSRMGTIp8684OA1WxQJMxMrTg0xGj
L2UQfhhOu2nFeJ5NOiaiTHzoul+DGKm29XfSgocZmHE2YbJEhq3hLiYO3VbOi9LNp+dOLxpWB98m
PXl+F56ABR0lWUTF3cPuzE9SOHbJ6qCzovFURdmlmqJdBbRjTa89DTGGOuQ8mta+n5MUQ5FaK9J4
GXXeqyqjDgcWQk+JY3r2fEi1I+rbWGiDtYc8BYG+AGz46GMFY3DlmAtFII4QLjh/dk5+jaz4j41K
3ZXd70DDAHew9AgxwRzYbBSx1JvInm+Aa9xaYUjSzsc5j6tKL8tPXFBkubEB2yTp7ORrTgKs60XU
0V5Awt2UAlEFtU12PYXGhIiNzZgJbFcxrU9Tp/a5Dt59RMu1l9Irl1Dqtp0QM1eyD++BLk7r1qZJ
AY8s+lnITBjGPQtuySqLsva3FuSrmjmW2jmGfaANLL9AFRDvvoImC4KxPKqw4Uv95EJtKWrDTDCu
J+cQ23DRlYE30ery3zG2rsomAjGGYHGIL9rqUwo83U1vUVfBPbPLMzIpARbYqmbf65HAyfWDYYXJ
1dDZmUZGWAWyxRLhqRnaIAVDfWRg1LWcXVt5L1WfU+DeYStHHnowyb7DPjSg9RnEpsryXv+EQ0W4
LBtQnbVtwjr38AzHGAcmq3s3erIXfZ1itHa+UAVr1m4tmjwZaC/B7R8jZ8NOvlYV6WtqQIDWeaDz
bfttMp0H3eITiofqodPNs4s/qlymBfoV6zE/GfGYrH1ZLys0tJIqEkdO0/ZODnwEfWptuih4hSfH
luV+4Bfms9mf5SS+6rQ5uPzyB2SEmGqukgVU8xlquNvRDSs5/L32hxuixKe5eEXcea86OO198Ojm
IDXzgEKG7wRQ6zHunU8f46ydsM3yIxhQFDJUWx6+sonuHXCUlxyOsBnmF4yXa2S3VTHgkfwbDqKu
iJpUkNbZyWtSFz4VHlaE/QA2VBR5D5E1Xxz6gAF8e4exuk4NkiieVbVmX7Y4cEE/BB1aiz1yZEOD
R6P0bbXuoQfVjcypn0ers/PhiiDmnLBU7YAxEqqPjm4MDiK0+20045A15nujr+4SicQ43zlNbK6G
gQi8208jexPCmzjIdvZAQ3WUWnTQD8m2AkDllm15bCd98KPmoeuWJ2wYvZY1BIcgxY2JkhUq4Cwd
8D3Jo2cpFhtCezj0WRSvXGt+CF3ai1PTNreJ5cDptfOFzEOBodPcmZNpst6L1kOLhgGo7Go05lW2
PYgLOLKFX+3GTnzSYPjdzDWAyf7ecstvij5OIaaYTY0TOoibizFXj5xlkeS7Wa9nsU9rCnvSzO2O
YVrdF7wdiWIr0FE3l0X12uq1dXA84ybp8Wvw0raHQtEDXvjbmipBqCbQR2zTZbxtZMfHhrswNgwe
6PnGgqUye8/4vliB+dFv0JTzbsbMTdgufK9Uv8lF8gO/iZnQNxLu7foxnFBMIc7Dg0B9IxZhSjCI
ZX3vxwaJcH9QB5nEoAns3eS3LBaIogyBs3NVzdXqMAkaQ3K9OC1Zi9GUZ/hJLDHDCw896nIpYlx5
4ST3wLKwlloJPuAIWKeYEH0bCB1dRyCjMQay0R5OpbKm+nN4L+KAn64qn23agrEiL7MVa3CjL8Hk
J8Z3WeDiab1nTX9F0pRcZfVn0L2EFod5O0nVym498pFyo2t45NSfP2PKMVbN4P26hYCyH0W70QMt
sJRFOwWBnSgtWVZzlVQ2udfiop91XLFfKd9bfJQZA48zVk9DEVN+Yr3TVVhQQzT8zCwV3M5bZVpU
ZEDjb8cbIxpZg45Blw9InVCUGibTW4Xx/JiUX5Dls5vGpBZXcP3S69eesxyLdcUQgwH7NJTTDfz3
YCm1gR0ZRjvZs+ptRWEi/sH9bKpNImisHk1kuUq9aosYRBXjdMIHcc0Mm7hlMfR7soH+8kxyQdH3
nA/mVJubYBxYlhV6n4Qu6wv4nD0JC3vSHxDtKS64CglfCeMY1pmRWI9yoLPISa0HH5cRtugbH3jC
mALH8fkd1kJQjNF42AyBaGFJG+JtrdUX9pD8ZqI9hu+KJXMYozcZJ0+Tlpuk5qYwoTHuGmuxYqUl
T3f8XsbcplQAJs+qdc/sHdFfhPjCHDk0RUlrNnZpOMavCac07rcSQsxQH3O3wSdJiWZqpBcvsI9O
ggoRueMLNYEmRRjrMOlvG5hQq87n+ITXaUcLhn8k+/HYjYwtbGkZL+O434QQysAnV5vcmr5iufD7
XLFDH0hxsvF6D4r3rM4lbKrAO4q2gIM0TNfIzmgbiofzYAcpqSF3C6u1uHeqCDCcHk+zw4avoqTB
oz6cydk9WUbFfhHH3SL9IpP2jEo6pganT391cC+D6XPiei/nDOmYStXWYy8ZZuWLsNhVe9SybTDz
g6BlS9i0CRJpVl2TikA0uQUSUX6Dc1HD7q+XlK682Da90F0xQt+zn4qWh0M6h0R7kuo4EgIYQn1r
hLrbzixqwyaly1RHyFhQw2JAw2XDtNPPwUcv3pJ0QhhpWCNOeUx2vaKUD6lsbTic9CwcfD0Zk8Fl
reNny+WQM7MPA4Ej3AtO0h3mvBXc0Jl/qb1Z/obZDD+CxHk17B1ZP87+9KLYpInAepuWf2a2K6Ry
5CHHtucNyOqQNCXpVF2PzY78mZIBheCJF68DkRKWnn50wNsZVMQJWQ2s8qqk2hXj/bqN0hv84Xqf
g88ILbDKPFsp+uBq2xRZegmMotr4LubdanIdgjTcBW2wMAMKhF1ycCdo89X75mPdgJgYeENXA+n3
iJhYBSOOQwX+pMqDXNPOmARKjKdZR+SuK/vnycEjIf3mtgOts54KoAYRZSJDNJF76k7SJzs2N7s2
neTGYmJbBdEMEqInqAfab23n4YeYMEMGKON5WZqkdwlNLp0mUknKdEb5rFkETmhRbDtIPHdoSQsQ
jQd/fXaTX1BVP76Ds7DDLzjmZOHT6Nq53gOb7wMV90cPz1qQqe/RunpTe5c2xUeBUzhFm+Wei8E/
dSCxJ/5p8spqz5BmMXZyh06M5JKPK4DtSHZO+ppJlt3wkXY1AQPmtCk81l3yw0KCm0v5oljukNfm
tEM8N2GpDVDuncMopuEheywxWqXSaAgK7q254WMX9XLXZvke/eR59M2fKUKFi4akBMDZwRkov1LP
2miC/iqHRCKXNEPfvIGOKojI51dDGPkm8ygonwm0sAi/Vt38jKEFNFL1vuizeSzUoUrFcPR7d1/6
JOPIIGzSJoO1zcTgG8QydXdfJ8WA+15/53lsrCbG5IgrADfQCngWF5zkzRjKZSlOmUnj0AFZACLc
hNyjagDfJBu411H0RGVYJ/mrKjuN6lpzIydjlEb4WliBp+pL+ja9cXOIJwZD0+yFu+SKLSff8XA0
6C8qNm7SvHUhg6SJAppa5gN+u/fSI5UxV0QhQgqdE1wRWMwFblKSW8nC/fMcektG9WJ3nQ3XnnGc
JM59jitjPfTQ6LPoxsgx4RA5yMmsphvH2iaeoHrFtglWcGSyKmg39g0HdgSCKflVc/SUlP02TunL
sQQ0LPohIObjeDaLR5ILnFvno+bzaSh9gcB4y+l4NYe3kfGq6C/Ax3cqSBLnhBb54N6yCjsHA+Yo
1eL2c0R3jXpYh3N8GzURKbKgvsgljkLv1DbWyHi+f2mMDK+mKNj0tFj58JLmW5+iRvJHs+XlB69W
D3YbTvveoLgyxD41tjfs5l0wE3ykmfl/NNpSYTJnlGZIS8VCAvJt5v9rh611M+Bd4K/Zz+kA3YGq
sHbI803TPrGpgRyW8ToOahwZEUm2IVDQBQChOSQsPsk77Zjc+ZrsPs3lWxKgIk9DI7cJLya41e+o
JS1CjhEpLHly55RK5gjJ1QzFrnI4S08TcBsHVIIQgOZLgfbqYndu5+KlS2wgYpKmcDz6aF8OPBIv
15u6CrY9aFbAiT3R1XCJGXnOPYM+RImeFsiEUHfauxaGKfcWBOLv2E/1ljzLLZGCX5I8+CvxzacT
lexjE/wW5he4zY/AFh+VO3+ZVQICs0uvEOQP4Uzm3xNksUocl6kG8xZM4bnCRUdoz956JSphjVXR
iKfnCVMjPVan0RL3XU4YgwExrNCHhzygEHlJy6ZttW+V+xVTPwPzhDTFjDe4LAdr03Bv5xNE5DZ8
1IPEAJm/Jb5I9ib3hljdhAkc7dp7iZwYcn+NBxFNeq8UOp7jc/bNHe9hCRoQFeSy7JoHuVj0yWhM
zaS23YR1o7GoieOQ9ptbNLHOnFHSZGrXAO3mbZiGD8Jxg6NbGpQVBKcuNb+hVF/NjJ1pmA1v8Vhf
nJLWtz41X1ye9DQDKhaNaf+bQhCjGuB5EPoJX2O0m9hs7tjivbF4KshPzP3Ry+GtLluFIA9we1re
pSjtK2rZ0kOHVDTWEHhGLkXO7/xKWfEWS/AbLKRTOufVztOMwKKxIeAFFpdQh+XAZMzS3H/zEQ9w
M5EgSKFvEk82dz0AAa8s0zWNJky+DXqMNLvzPNnWvrXZCOZW+SFHlzCC5MjSBoPNI4e1YeqOPFux
kTo+9jC7KA+uEo+6IkvS8WFFCtbHmJcVscjcOctEPFJSSpmFfqw9nv74tdMuufURD06pYz2ALcNQ
gAhJPKiE89qWUGVycAN2eE9uZzwKi+0Zi3QSRzzI8f3XR2rZLn3IWiWpsU/mHDd9TmJw78AuZgNx
6FRd8MK+5xVboqks431mzo/DwnYatXho+OW3lJFAiPPCt1oJf5uwhdwe7Ty/L9mLH/H4AE2yQTa1
Y8mZCOvcrCGMatcubsyRm6lCHN3Pnp0dWb6lK5Oyeva78T5o+TCkxvDuunl6cSP3vOBnz7KZ5nVV
g5PKJNkiSn3Zioxyb7Q8E/I6InYnOQlowfa4iDOqLituMo4Ba8gLq2YfkmECwZwuubNbeAH6xogu
hKy85Z3x10NnnhsDbhOJ53tUtuGEUYSz02TcEgQ+JvTDUiiC0ZXPk7UhOdB2HA7yur6jF+Wu9An1
DQEPFjMwLtqMrtWU9ZsWC36UZ48Gnk2Dp5ZJKm/ThrAb00iQJ+L1yCqinG2egiANMvIGLYKrMQ1H
Sva2cRXVe3OEwTXo5fFg5g+x7Zj7KRgYf8s3qgRqkVyDgjBmr80R9cbg5EOsgi0Vtne+c1rzgJgG
nN1FSUhHt1/ce9cqiALSOGyah6Z6jM3ysXesG9HPb9yOCJsX4uXs1ynFr6kTH6TJMBVFOTKP8Iud
taweQHdT8zPzdBTyq5eiOOpG/pK3nQ6urm9mM8m2o4Hi2S62sNQbp/NEDqlXxVMfJZzxfPAzZU5t
4KgWqJMdnMw8AivktFv07zVDVC3Rh0oDnKGka2mKSDKHwtpWIbCLlMiv1XCdF5ip2xKmQNgzahpG
/6EjH+EgfK8nVjgVGXCWOHQSu1LT7ebtNdBwtwrCm5x86FBR7RnYRCEzaefr0HXvm1KdcWdJJhjo
nITkbkbrISiId482qSAemewKWYencRefUuNYWfBxXFJMuhPWrp6DHztOAEFoI4Fl5mHUZW9r0Ii8
azoqLgGQ5Qa8STz2yxAisU7FAUcJGjccf7obbM3QNvnHgu5XDt/jfh7lfaW5SdvBdLLjTu84NW5J
6HIoMW1M0B1zqMhtj2jTLmsI0uIrpvnUbCDyjTz6bLi3ur6nnjz1Jm/T2tzpHQz59Bjme5E4xiaW
AOJmyfmwk0BnhIfeb+rRPojQx2dc2xybQISQTiysizlZqNO8S2AlORSMHoCSorjl+ke8KfSPMEnV
ZiR2dswGiNuRt9LIWfEO0ysfWBOWgWVVNhTV/DbNFzJnQLdhAObbysGPhBmYQzbOOvTxlyzvN21I
GHx0+zK5LMl0LO5FCQOO4NgOJZVJcZkeA87g1dLSUGeb0a1+utn+Grm+VVojkaiP3JLP0M0fpwQM
OUmyMuehzuIZZuDsnmbTeas7C/sGKzSPwyRQ1DfaeF7aAuM+GTXMviUtJ9NcPUWkeQEbzKC1aA6N
vsrmCduE01188Tn7tKRf0vQiqRqsK/Yw/ntgPVHAh8nuPrSubnqyw33anweiMGxKvRsN+AiGdn1H
+L8/DS4lP48ZJ1Z4VM6TbT5S2+chDbjhw2Dt+Vo+BT2qkuk8+v7TBMEs0K9R+WzyMpNjNZcg+CzX
ENHXKCWcZEmzj2hfNZvSz6B+LN3bWW/t8qHwphXqAguRdz/CD4cxLn0Rg3urVLtmq7S11fOsjkQV
MRyxaVB3RfzYsgQdnqbiLqv/0PJOTPmrkECJZgAo10I++dNZy2c1/yr54nhvcQMLKToE8x93QMxz
Hw3yRfON7tfpCKTy7HY3CnxKE3f7yD+TY6jVDSARld8EzVsjHwWNfi4QhpmK0DTfTvBIk/YoOs5i
rxgwd4H9U6XPCVQzCFkd+57qXrg3FnHI8sUzfxa8NAAK7Ot3U/uru+dSPMzyMax+E/lSOC43EEr3
zLuu+BOFnx0YRMEAAYMWslwBVYfnnsv/ckmH707+KdTVsj4VKyAlny3z0VblzmJZmdQbfuketmeK
qmWmoM6cdcxNKs6h/flcZg7ImoI1vMkLi0oQUMrEAZfoCys6gqfVH7MNsPY851BevZRPGeP46H4X
xnNJP0l5tPxgRdSNxBZ1CYC+ZPdYd+eJZCK8ovSWysiYy02e4ej7xro4pQPpqFNvv3bDrctdOy3o
BY6OPkXK8WGMDzY1KfKOr0ydk+ddZv/SsyFiEdCvCXEGkPbiuj4QQttUuBENFivD8IdIHbr2ANwp
wDHO+aJGzDb+ONzdBcv/APIZXchryfqasx9OGpdOFkgGVNGaLJBmqkxbdk4eZw8rOdAES3stWxD3
A7cEEymXdP0+wm+MrXJlMkpFXrbtDKy0LNsDwwNXwcxJ2AZvJ6CN9cIq8qduXy/YUH+fzPcRYAiW
/4t4tpvNt856ixg2LgJGVXqfNX9CEe1H71yXxw5qDo3lTGgUQSf6kiQ3fXxXw2oxr5SX5w4fUqgq
FPb1mCqB05XnaHxwxivvs1Mjaj8dHJojE+tNNNTIs5WIErxD1mMYrGoKXhvFH5xUeikeQgIrA5nx
Of/kI2ImN3n9ZFbw9J9G8Ztnv6b1nSLnecmfZmLLxrIhs38FyiR4q8l+mIaPsa54xPKa8EDH5AQR
EvUgfubBaQJUnD59cBcRak5KuWaGvcJ1/0zDPZ5lPIggqTbc+Kzpd2SWFlm0kZxXrEeeb8Svvgo0
bMJSK+5mmwDncmxHe5wrnH+oW4DxnJrPYK38a2x9gOLc8jKiE294KQS5S+9EWRxOwxdoxcwd0aqb
uOSHH/wkWxgyfg+IbFQniNxrBSyOgNJylVe8ScvnsuWe0/H/wX+sIxP2EaEXOjMtQGWy/6bmwmue
vfrX8d988Vq2t1n9UpGlM69JcReOr1J9NLwWERvqMXitBpqB2NtpzFv/QdJ57baOJVH0iwgwh1eR
EpWjJVl+IRyZc+bX9+JtoIGZ7pnrtiieOlW7dqid0KeVymH1Zhded8A6u5W+hFeNZQ4JaHRZ06K4
G+ycjGiGQMWFLBprmXk9w7FowuKjgvLXM9fqXbQYOt7iz775ZAe/BNta0BKo19GAUQ3aTRI7ux5s
mLJvM2VVULmiAIGzssy3Utkh81sE09Mk1Y4ERDyXbWiCC5otPCvnjeFn2Pwl7EQS1OBy+UXcVwMK
rMESnmuPidhONPDBGiw3gHxXjtcGb0KmF6/ubYXfNaO4j1HPbpM2N1IRFZnEKc7mbdClw98SPgjr
5VxZdghTOW6wyPJCxMWR5QZXs9+ka63GOo/TBKd0IWB+kqChIRgJJ4aaF58YSZZBbVvgWMTKeUxp
+HDDwcmEEC9gdjunF9Kz9RhAUhgb7J6wvSI3UOiEZYuWPY7SDbHsdmN0zpwc0NslLogWFuiieB/l
cTaR4NWHTcm+X8UrqUMQ1uLl0SjPOMcMTeWcgzawLFrqamXr3KpeXi0DDyjeBNHFKQx8wonzF7yS
u0oWhNnB6SY3RSiXET8Qlw6ADS4IwSguaYNxZ4ppD/maRFtgYarFbhj0MJ1ePv6FgTGSKTguckCI
JH4g4m8ngm0/YhP+NfxjHQmQr0F9ufX0XbonIAcdUY3x9g770Wf+ZgeYtj9WuDOMvRideu1D4Rzn
3Q+ZCTaTGlKhaDnRMY1qQxb4a1TJUJ9IJdsQ3bAGzXN4+f2YQEGC361p5ve9UH+gCeMDc9GKFNAC
KjG232AlX7hH6CgHRYDWFP665UNzkiCMQl6de4QkSmDm1vx/dCcssAbEu6VA+9ubiPBAaLqZi4+y
TjeONU9ksHCVG20zeSd/GGH6v8fbjP4SAeK6aQ34PkCzNMb5v5j5YCHIhzl7srrFdK8RrZT1A9PY
hPRvIv7LWY3LncE+FH5QzKsF+dTildJYB3bKT1GgXDPePPFLVD/rdI/cgsbN55Xw/lLoTQql2QNG
brkdgOdoQ3E34wUPmWKSWWyWyTa7aPbx2FejCzBxAI0ldZV77YVsetsPp4vAVcGKBFAnQQJfLrEh
mtvZPYSqW+8PxziZt33vcg9hlRuHYQSQ+KGFW7EWDgST2kQJ2Any2VkXQZwuLtuqQ9bm1idOMYfv
3+raubUiPkmKG1MecwfNZ05eNQa65gIATIb9pukOMjE09+02hwAh+pgnkvQYF7qN0nqdd+FBMPD5
aINjVYhbMfXWXsd2VXqv5a8JbVkD6iarhWsN4c7DWiQO823e8xaNAzl0MKSAa7AeQ3VRbtENQN+/
+j3cfNxADWmlh4U7pPkmIEuzU2N3BKH1ZzGgrB7M1LqYc9xE1f/07bgTyD3pubHJQVpN8OnExkTE
c2NSP5qzABaOV24auCuTOzpMrtHF17grDnIg7HM/POPpqyIB7uEIbdTau+qW5BpafUT5cFzKhXTo
welSZA5NPa7aDlkM6z9tMuzQg2QlZksViYOajXspMlfDMENqhGhwzegpPIMwvxdef23EhK49I0Ih
le6B2L6XssG2ND2QAoltm78zSnjbauOaAXivqTxLSXyJsXWsavUmahiBZZqbJx9hkn5p09oy6mNZ
bGoLI6lA2ElRvpMDgHca00QkzMhPp4esWuckE/+GmK0IQ8BBFaSzwFo0kep1sm2q8qMSor9SI6qk
998S3dGL6lrqxm+NW27qo5WJooPvjRtJgiJS6uVnYoEiUz6QmL7BUtOhLM61vTdfZZoxvX1KQL4p
9EpJ4XvelOin8vJLnAWvnYq553HAvirvfqto59U7b8Irf5XCsbIALM1tlsCauIzWpg6wWb+FLdsR
l+SnSH7LaSUwk4hvofodEhqF6HSR1ftOe684LileMIEPdIApG55cwD5m8aEuUtYFOL8d6/CBkx2u
aMhckb33AGokr8NVj9mj3qm1doXOyTxI24XkSvILfMZJccrxgmuX/RYLCG0s3FOvt2WMR+50K8NZ
7LaZeIqUC7tVWw8Qt57CFfsG3Z5hieCvGC5Fzy2Fg/BSxEOu/uBUU4gP6HAchAvyIeLSlhpAbuVo
hWd9CTLl+vWRo+ROdE1qz6IcQimcT/yTYTThz9vRKpjwlhS4GIp/r+W1arwlFOCUwMVWucvVVgIg
jTFdcPsWFavNX6Gy1zUY4MMHMWcbccU4kv8p8ZMImUYgMXEN7WCKNkH54K5czE5L+sksD9UCA4PK
LmxM38ptv8BDRjtQXUxcox3FhqNfwayTvhOgE8iwnVtiX9iQgbyMlrkz9KQsw1RzQhxJvri8MGA5
NgB46I+T4qBA7ZS6W2Ft0XNCvkUvg39JYNiRDVxjLLvGEX5kMG/LyWqcs8cvpbtgWLdIjY+YchFe
Zsig5a2AxD/M8Uc73dtY0gljIG6M85yyqr9VwzYNXoN8U7tHOTEHvqXCK9QfzEfVtGzE9WjdC9r5
TDpUOJ0uTMaZNZt9FCJXfvNVoJ3TmOyxJRGWw6q18bk382OjXud4GgMtSj2eRLtxECMziIzDqSzc
Ttz13YM/FiubUTtl5tkUHa1eaeOpNTeiAxmUg0CfjifUEhcCeZW4vDjZJgz2A1tKIl+U7DudfgXt
VpLta99HSFi/gfeopWsQ/tGs95arBJe4wc34ipaHsET1p8fn17rThyO8eunSUdddYXijGIvmxXAE
3vufwsEH3ThGm2aFx7FRHnx+FxvQLbnxM+3GwsboF1+ThZS/dIDxYdU4LIpD4gLY5+Rc2W3x3avv
Y/NbCa6ByYl61IatEO0m7MRsnC6Ve5se2nYnepfMvqcIfZS2Xzb1R6HRXW2KcNu03x2NmtFcQyQV
GVw4s7tF6kEu17H1yfPHvh0m9GWQNvNX4carHuJy9BaMbkLYDjXDXCZkAq+0BX0pe3kPRxY1f3Yr
zTGz80TDaiyoRwjhS8PBlgLrCm9R6b84i0O38WkWW+sptRgfdZeaKVcmX22CkiQwQ7q6iD1Ludcs
Fspr9jgLg3w3b5nSJ+LvNYMUuETifBmiIwoZbKEOdE+vdlNQCZjLC+MSE2BNjLeUrLVZfRG4ekqG
Gv91kLNFAfo3VQ+vPgzBk6jx+U3LBhyUQpRHAPY6TrCRzT+lKSnKD7nahcoGbGyhLX5glc/ZdZl6
nuZvDGeS06zjycaL1Z9q/xzI7cIQlkvZ+/SrAyMRc1PO/+zU5aaoj0FzbGFY9vtc3I3WtSmG2W4N
qR8b4Rz7ic0o/BlwMSoBtD386YVfooXcxHiNdJitcm7y7/kDvs6i/KhKeLZQLIf6WmTnstwYbNtd
SXNNi6Xlrqre6vJc0Ta9w8busHYtN7XwCBwKriN3B+ZFPvGxo+rG7aV2kKpLr9w7yNU7lBv4fgsc
JBd0LpSiY4BBQev2xBItgLeUh18fItADnpeNmyqT/pXIG3C2VcJYXHqbQDjyFILx899+mp2ejJzl
05T3Ctv4KLn5yh8ZJd21rVwYocl7DtYKZtXsQmsl4gHtLcOV0dBIh2dP24bzUoaZmi55Nmm08xHX
3zepuwTUF517r4XARsNNs5fr27BcTkSLwbmO1B34NAZIBozSXN807ZeMg1C7tfxLO+3GxadYLqE2
MJxszXqXsngb0/cudr0lpRW6+apmQeXkKQEM9If1X70snCrAehfGhqCxdq1ZesrHCdruuBe0o65t
9JSRZ1syRfbqD7OSGFzR8PMsr6bvFqRAqiwPd0ayk7x9rj2UGIBrPWTYeB81ZHfSVoTz0S371ZTv
otyF8y91J0Sp4EDPuJrX19tsOFg8+FzYifVOYG6Oom9/+s6Q9Qjqc2aOM6DYviMziz+pzuhsvTXO
LDMdlQ8wOKpLe2dre/SjEJpXGnTUySS6ouYGR1iHnMCen6Zyp0H3cQcsTgrb3W64j9g3WO6nDiZO
1+Zam8LF4mSknuvuz53vrvA3yJGs4mrlCFuXRn+XqeZ+D6Xa7YozpoOGtPV993jmU2MubUfNCj8n
sreMgt03Ph6cu5nF4IaVay7JkoCxLKw7f13jITY9Sm1jVccUSNla0OcsggsAX8nYu9DyDxY0bItR
3zpS9tbnWw5uwypI27bxYQhdDBe6b4hUCyQQq8lcDIsv01FZup5oo2vygzXjNLTYAAGjbwTrEVsE
WJ4jrhwfm71VvUfCthBXsDo81kEOYB2zVTQ3E+1ZMvYWhRgGFk8ixzw6Aaw9DQYoSF5igvhsknPb
HRUaHuOpK3RI6PqalVq+moZ2FqzdhXDyPxpS0yWa3YNge3BALGVzJITzKCuQ7125IYo0c0lZTN4M
Oqo1vuyoOWqm53Wh2SrLUkhUqwrG2VmiGsQ7vSFPdsnAzhADnfuYDBejuOPVwT6D9zL9wkgZmvI6
lz8lZO0mKFyrbcXwDV9mCnw/OiKHXNlU5gMG40DFyPZNeOZkwq5PlZ6Z/SFftWDnicgluds4Hmlp
z61Ga7yEaYeVIOlvxl6LjgW/2hhRnXcY6zjY9PFKxoSScnxN9rYQPu0Yg/NQO03DmxFshWQTJM/m
QR+zrKwlrzT21/sMPzg2w+JKbW4spkEBSYMb6WdAL0QIdTr6XfDzLRlEMdUJkUJ6FDgwGgeERbxC
6yuIu0C+pfQ7cob14xodCU0vlhq8jHG6gm/S5TtzOPbWFhtTQABs3UHI7ZAna+Cw2RGV5g8/xrC1
8KrKSLkhuRlNMjsVPPT5W33m6SESKmmVICJjJbAoVcbZ5JA/oaBb+r4mY4uVqLJW+CHeWi9ccUDQ
Kzoy+x3R22HIZEKXICuqtcsGW/oTJlyIY5msGbHKpYeg9Vfxvgf52WAIbobmFi4g66hrOpyaFXau
aYXuCmaVnO6gj1R8huSVYtODg07JkmsZoC7+4SrXNbfuV1m5UvF7Ch09I+Or+zT7p0i7qsxAGZsT
Vb1yZOzed008uUO2K/HaEA/D30A1Dz7r4SZMByN6jg7WZ+ltbuKmD7++mAErmBW5jYtoOZZbOT3I
0rgI+pOevVMuNXU7H3jde4kt8If+MR+otkF/QMwXkuvaRHTMIl/nsHiAXd3TCvaJsBHHq6p9dPHc
Q5bicRTPmbzV/INunhBPKeMaXzucBW3ROzAmLOqCZT6hbfHTtzuuvUXquyCeJrdZNp0ivLkC+QDZ
kDY9WWJ0Xrl0g04CzE0ZUTaR8swZGTWWOG14mmcrA/idISHyGzrfZz8ezOI28GUP3cEc9lj+KdGu
VdcgVC38k3TVcLJwHBsbjFgkmG18NosB2vsbcavhDQu9tVxutEslnGPxWCTr+QGq3gqhhU9UQte9
rO6ibTiNcrY1Oo55i79P+ztDpwIC7em7xTIgGV4smGy9PTL2qPK9EK7QFdAo8VY62K/y2eT1fDko
ynXArEzbxfq7Kr/J9Gld9mqq97L/iITN1FIwSSaNTnV/pODS4yqMKMQ8sZkf7XY8ez7eaDcLNd1o
Z4uOiejcMcVLe4bB2tsOsBON4CmyMHVAcAHas9O0NU23Q39ab8Cg7VxBTUH2EHaYFKAxPPXJvw5Z
bvG93voJbH+eQPsX0e+t2aXK7LI1uoqH5G+aZCfqy0k4ksizaIU3fxUsKS86PWkrvDPwMiuPNltW
+BTC1rSOCbq+8lIoPyo7AIxMF6MExAfxWbZuan6U8U+N+p1XfBXqOZ7oqJ9QnLN+KSVLLQPW24Tm
VyXy6j6GaFt+6wssG6qNaDDg7WqNVglVgqj8AiX24kC71y4iKApW/ptqv7l/tCYk0DbDGkogrnLL
/zWCH11dD+jOum1SAORfwupSxvv7vCU9+M26Ui4aipo4IXsNiHjch93RCn5gAohfKjfEJK0snNLm
FSSXhFozSTit+ZoUjU5yzyqxTqBZnHQMf2hJp+Sp+jtZ+Kprri5KZn6lfSitAhwFgkO+l6ubIr5z
RWU67eiwVms3mZXTvF3Cdb5l4AzU6QZrcJPlwb1TUeHACReBsoXhKIj7vvyatXcRyCAOhyD1V3VQ
NmryW1rnuP+u0qtu0iagQsZ3yAVcppR/Kiks6iURPgw+DvnZNKbyAodCvKkUfsl469UOGTs2eiaK
hkz6SHBA4LXMZxuA2+BvZM0V9DP2ZOxP2OjwIomgqGi72EjciYEjDE6P4LztQKua9pAWT7y4UPpQ
BEVIATY4mopTvPyaHMgkCiFB2iVcwu203rzkKy7vbfNhNqtWX0X+TlH++uwPrlLHcpE+VlN+5oEt
TbZYdBIThMHeoU+3qnesxltcf2nle90+eunOF6L4xDe4QbWXlG2IKYqB+wXDPbsDVUStTrj4I2sR
LY33sLkwAvk5sEkvLrX0kRabqdj3xtaTPzEDQ9QDa3SPPT583O92yXsc3TGL4LagZigXGf/zUhIW
LI3J+yB3pP6Vuz1aTxb+fz3W/OKu1elO8RHDp2VZ9j9hZS6VljC1/ofpyp6wJYwXP4L+GFaw3OXH
AArir3XXsjZySPw4e1H/htDU9hlPiJQQ+QNEFuCuEKinjhPLfcJaLP4cQGLnX4OvQwqWCYZbmvE1
5S9fOPfSRZP25UjNos1HjrvowIylyU1RyHgz6SY5B8pKIpZK+dJNEiodEk7Sr1jnPDwntO0N2W9B
fsUn252HNUWmsgatTUCymy7+JLKYqCseR+zYdg+TtyPHucTrH6YH2yO747ylJnuGAmhwXMuXUT8x
5tMkz87uy/lNKtkGluFbqh6sdVQcDMBF2mAIFzokU5YyJOAF5YEOJvd28fDDucyGNwGAjvlaM86j
4gh/5rSKX2nojsW61ja4+eGe6ODmUsrHxnSmvxTrgxwHwAMnQZK3FVFo3okaQFUYEWhITKxMXxhd
LpTyW+53hnlrg6tZHHp9XRVuwpVoqO8VUCu5ZPMoJ6TMstq7ySarz0/esOOH4fbr6+uRWa6kBfX/
WnBp/CxwfYNWZhwAbMrVZOxGhv7iSGhDIm0K/wLhGZos9h7pi/xVXUEJtDBsn0yQi2A4cLiFEWyf
ldeyqvb/fjiCrwHXtrdoPATpd0k2EI9W80M41WQYwnQb8rvWuzEr4CC7WlwwGgbDc5fPlrylWTfc
flw39DYVRWYB6oGHNW7LduBRZ3lMwlZN3dA8YmOSdNgCfsghdJanKi/Lzq2t+yf5VeWJihIsSf0x
L0yRZEqt+/h9YimXUSuN5Ktf69qJLWZOIEsKKriJ3/RkNT9z9kGheUXMYgciaUyINcd15t/07rfh
d+XesGXYbIAAgc4lSj56/yRMkuR6Hk1/F+NNy1oG/5KPFuOQBsrMuyx+0bJ36iJv19yhRbxhM4dm
ezO/zYK8q7bdQ/igmmvJupFOSk2TqbiwpynJbpPDA9zPsKYhQ15cmfVmSm6B9KJXkMa1TCJOvs/a
M7wlVrf3zmZUrL5a7dskMyplVzIvMGAvDsKyUS7zv1hkfxBNL74ZIb8Z1p598cgKVLkM4gmOOU8E
yGWuss0KxjK0qw8DQk/TfHANDgZxhht/WhFLYH9i5IF8A54BrarTsa5zopFYrtnM46qqp6i4Ayjn
BszS4YzYMBRO4wge547pvnChU3kEzV1mCKmM3wHrdOVQ4EwvvaTs5R1ykIPqkgTGSoIZWU8fEftY
qXoz46dgnYyG/JtD1e1ElBx0yD0cn3CwU82fj0oSHKLiZ1Sx7skfClBJUn+VSDlJQcaWaq8vOlvn
xvrgloKp+ORr10kmY8ZLjhgUrcbyOU/OA3gbvUEA1giXDDGhjJeiSVndVlx66fBRY8wNlCDgmJN9
elgdFQhzWuZgY0vKICdu3Q0Xrmt+2HxzVit92Rl3hh30v4TAdUw+ZDD54mkuj1qzDvJLYRIi6q8M
6x4TvOmdG4nEyLWOzLrDWXlVQJGMf8cYf652P6MuWoBvEMsA75CGr7pdsDQT6XWEz4p/HJcvM/2A
nMw6cpeXpzT40mFYDdEhA6Ax/DeMmSFbfAviJhcw9gVFY49CpyLWB1G+hs7nwMoSfZ1dl88a7xPb
cPBnJipxvhP0aZOCDU0tUY4UdOXX095D76m3d0vflPK6Sb4an+5oOxRfU/shCJB/uciDf1g2kbOB
+KF5twDB+YwOxNJzHuUV9eaX28q/ATXbWbRjPlyaM031EwoYtos1DSV9hcjFw22b9oTADTdwecIX
sEsbS9cjD1jD+6vgvQkp/UdsqjfoUHECJf6owiUFZXVHp+uBe2AMS8vwN+8U2oF20LqL41MXMTCL
9hVkG8pc+dUH2LkU943VnptiKwewbZI3geMKaddG/tgKblPBzvyNzXmjKy80olgjXCU8j8ADn9eT
Hy/4h14DV1rJyQpT9RCh86ODg08S8F1i5Jjft1H9kItbWh/z7MfychuzSmjLN1F8aej5PO3CizZA
+pF9fuHs2sTn+BZNF4KsLKBmQovGHPWOg3U27u/OzHHzQfP51xcy2xBgEmjr1L3hGzYza1XgTYiL
ReSq0p1Azdn6HCrDE2YXbcHJCK6hiJJwgwZimWSXwPlKPAQieF8CeHSU+GRZiUcDxhOWUUtV8VHz
WramknOM86Vpo2AYgjPAEFOubu0S5u2KbJyqR1CIMcd4kBRqDZ9r2Pn5az6JOZm5FhAes2YNZBqP
T7xW7do/qt5mHrnnIYFrgheROx8gBxs2mJCIjbBefVnlZhJWkYdBMx9ABhXVWTf3Myl8vEfWuhtv
UJUXSnGaRooGFF/SVvZp6mbRkkSTwtync0sAN6FoTzpXVS5/KfE3sL1BcGN2SMlEQOgoyp0z3w0d
oRlDsBml6wDeYC5nJ75nJq0SfS9+YFRny/UV6u7SoqktUOSkHHQ6NENf6+Om0O9dxf6Ixx+nF6V5
KDoiyVVSHE35b34ShvKm9PfMf68+Qx3Dt54rWjgwElKpBGnD3kd+xsIOcPLxN4TIvC6jly+EnjQ3
g8HD//GVdYXmNU7ep2zPcyPjiLR6NgCLHoIlqbTvpboKxhWdBYZ5gu5K/ZGkLHSPsPgMTDtpitnH
EVxSIfJtyAnYjkTZwWbAjddEjB4jFFLDC1+vBIevZnxgFz9BvszEd9+6eNWNJYOjw1zGHgzXgoN5
sOpl3e4b4ycN34e3sjwjxCdMW1sgUORPSyAaF3U33MlBmn9KRw/FnEKnZMl0ZIQnVB9pcxtGsuPh
TQ1wDmheM2Znt1z3FPb5e4dcOGN7uUHeZvtlGEgzm4uhPURzp4Z/uf2V9Qy+I/DCgEr5UIpEIqLX
OwQM8hWZmRKDdMK4Y/gnT3fNXTfmvD+PavoUlFer/8HK97qt7H2R/06FB/3TnvJ01bvHvM/xvHfg
YUVn8wYlZZnfsCiPBqcpfwo0RlDcuUErFZKAeWjwaQ8pVeq8zCMroXK4m8kDK8NVSwPv7bzoAuNu
3vkYMVmO23Gpu/DdRCxV1LchvZfhn8JqGO6/xRsyW2JNbEHiimPO8F3h39tk2hWKmV1J+xbZtnTB
vK4Il8mK7LbkLce0Yg4V0YHNxIn4nOwjK15zcdWbT0y+Fv1FJgfSwwBSRDzc1oQtUzKsjGxckGhx
0UTwZjF4DaFAxwJlwRYcw/tpVtwR8Z+BhHVqLMckK6vBr3g4BfJPaSzklrXPwepYHHxOAd0UpWvE
3brLOKjeS8I/QcNf18KIywKwVEaU3nffu9AyTCZ7DBRTyHEb0n4uY94thOKvCt6s/sDvzYoPYBk8
8TasKmeIw+2seOkQiaYcjhanFn8bN6RwsyU3iavkekU535NFbHzL0HtyndJVHGuDMCDPxaxaYCWp
OA0ETyTXbD6J10LHaCjPlk1EOPNVQN0hXfAXSzGDRDkZ2FRUIJtMV/wxPLZZnTbb2CW4fWQYBm0l
6aIydqreh1B+VRPX5L53+lXU7rEAc7i/wxUXivZvlgH/wnacCeMYd+eZoO01xMUUm1J/dNIEbksc
3vBMvOfYMcP/WcK7QFpgScABtIs12b7x5NIyrxG+1pCXxo3mtisB+jlkDOQbHIHnJ0VX+4UFyM58
zqQB2JplVCPqLxLO11CS1Oqp4goNe08b3+e5EGWiVZ3mubOsvuq/mAqiAWlNcIWq/KRgZopRDwuJ
/CqVu6T61bwjWFSOK1B2Uuere75rzZ7LrXZK48r6TSqvJiTe5RzAfJuBKsNMwCS/ZewDJR9D+qGE
lj6HtCDng7TUKFD+um9P/DStXaBIiNy+Mv3Ik2GGCam1KICdmf4D6hdNmJ3dBxhpAbfB7GggbzE5
IZzakZ9puFKVU9EePJ+fCDXVy58hGvqsy7EBoB0XucUCOkA81aIc6ey4V/WtIu/MCkjdhRSnwpdF
6Q6SqJApF96VntFO/2ZDhW3E7x0+qvFudZ+h9tOX0P60n5YeCzcYe/S4v9jca7bAjOyOGHo7k+Cq
CevWJQglzRW2QR0Udk1cHB5NWzoFGJvBTsfr8Pcub8iZGoNs6hVregmpHvyzdjrqwZXv1JxYydEa
RRaG5g1J5MqifGVUrCEim6XrVuX4q8OISUBZy/ZcMfW3UO8kk0Vs8lmlJy89A2Z2NHkBbhQNVKh+
gL+Gv2A1neddWPTWCH9K+Tn5m4gLEQdGyj0ITUy7MRKGCsoaSdzSJORmvHx+yVHVBtuXAEl3tXjM
3+iDYkgl4q3uWKwU6154SQEbZOaHDAeP+aKKcgrjiyiTtkA4kBF/0Y3LiEqdlHQgRFmSgIhzTeCv
wdXx4goksu9QGMBQUy5dUFPbSVVkepxmLqwJp5KFc9Ts+UFu6LmZ6fTJR0IhWXho0xRsvOxRW9dv
AyOtugLgtrRdQ/Mdng30epN2sGj4SrTiRFcJZMIsSHElF5YBmd8FVYwN/5TGTp29TJgwvPEo5ef5
fU/w6UjLt5IvnwiaBXclZgG8Sy5fvn+b7+WZb8LuSh4385ffes8aF7SQRN80IPkOXn0GsmPtZJGR
PeBrNAB16Ha4qnXrJU57pbiWwluO3QwpttmLokBykRw+8PrEt5jWg1QsCwizCEj+M/hPWlwvR077
whuBYQ8CKGDmrHpBQasUZ+R4jpbs5q4raDUbJ0kQBtZYnM4JT7GZhN1XszSJD55jdEOsLZ62Dmo/
LSN31teX5AEBjwvrQp3cLK5dtU5ZyM5LPQit7IAyvHwUhPUEAzbyouIqmKcsvSVOeI8wCWCsEPSd
B4Zq0TMNS0skLnAD/M0WhJ0Za0hBghl9lVeGK/u7QnsjDSezP8vK9Wh2GhBQ9FiLDLAeL2ZSlHCH
m18bEEXB2HyYqIHk/EeXLuV0wLJJJWIm6hJnJqUmMt8RLOjSbO3EBbYjQQ5qmIpxTcnSeMO/AkV0
lZ4rdTuB6Voit5/+zegAW8ng4HbmrYn/fK4FVgfa2U/OjQrmCkcVLVNgfJRI9BUEKdb4NdOi+pZo
iQ3z8yoXtgQC27yThX+a0nU43gbrNkJLDDpWacwD55gSgFwVYt7fZFtUhN0oPaoKN+rqO38p5V0r
oIaApOkDTT70QBJKNgQvOhmwmGjiCRFzyqPMGc5VwHbI23VgZh0IcWYYEFNasLJz4n1owI49SYSk
ycnGNtEgpc7pJxbC4uzXS0TkU2vJu83FdP5FnU+xrljoiLYokcpgWUCGMKNgV6XsuKmlnGw1x9Xo
UwaRF/LTFyJogtRs2c5wb3Jq24zOY/xQpdPIlnmWkwTmX4M3ghCcuXCmYFj7BEAKKFurj9pbKbPV
1a2G4RFigCP2t3DWE7DuN+FIgGzZGpT4GQCrwmrR2PKqIIsa0GHUDsT3LSv5ySFel9ax1d8ryBkj
nrORD3ucIzKSUlBFIycuXMI1gJHwJ+j08F9B9skColbXdA+Cx0qJ4pKIm3rY1fwSkt3SE3+WM2Rn
7BSfoauye0aJnn4B+EnVL2X/zUkWEwdZtSzYyb/V2r01LhqZ0SLWLLjK2pVKMzolwMC9g5oQEx+E
XezqjJS9w6E2sHOBrQJHF6MAh+CBbglHq3IAOhu3t55VxJBAsrDFbVeTAMWTjD9oIsOJ2NRzrh38
lGUUb4dCR4N9qWMU9bcPIdvkG4yjAovCH2/pr8Js431qM5dy14At8zgjaH7QXkRDAC95CfCLDZ9P
6Dlr5Al2K6REHtHyoUdRcjbbeKYnbAj6JWNQmi8AKaEmvlMDcVp/YMUiA5if8aabnGFFWLbKIWel
PznZjLnt4pH5nhFZwsM6ojskfokd18FsHw0fFa9UqlEiSYzQ1pIAzaUEAFiXwhyY4UTFPpvgmnwT
TQefXKiOhGYtBG5OMnI1xA5FXi2+f6v6zGKWn/VKUIB0+WO0DjHKtPgWQLwyYW/o7Xau1nK04jpa
qJItICpBoW79KVgNYXVJs+6P2cryfnLxPqNDUjXSWVUrK5eXrcpNwG8nBjbhVosIiVK+NzpAwEtP
VFdUr0YZJBpzyN/MeKXdsl75rpKd51IQBAf8HMmoYRhbdeNWxsQiuMihIwbHGWJDYzHzY2BGriXS
YxxzGaYuuGPAPxqdbtyVxnsNBKxHGNckWwuOtpk9rAxGAl8+lCbvSjAEnEI6zINsXvR8kydXuSL3
XbrGhsHiGv4JpPleISqLZCYGoeCkuvgTY47U7PlITCrLVj6klMCaflJO/pTk08NW46fkSpu/B5pw
GzEbebySxMNMMV5xJFr0/DTXjSa/WeV+frBF7Bov3rf5CkjaSypeGvlYVL1jmNMmKPKNMZHGM1lY
h1ScvXxFOgrwPulqZK1jAlCqNE0wAmfSqfozLgcCJNkh7Kbpt4JFZmib2n/3lbcKwnPckNucvkTl
A9LZv0cHrgTj1RLxLB03zG1K/lkiTsHBQgCZDvFRjsCWBuM5NpcQkVGevhm6nbkcveLedr8CBKFR
oV1qVnnx6JftMgZ8Q0uCdxbr0lNRiItBv6rgGgXZXgAZ5TPy/7KWug+PhBqdDo+Mw57ghUlMqT1M
UN2ldZUtS/Oe11spugTdn4IqPvcbPCVw7pEap1lHjBpE3BBCGLogtAt51HFfxLGbPaTS7LFRXyUT
mo6MbVnuZu2+w62aOYL7UTBx0XNY1wCJ1/+xdB67sSvXGn4iAsxh2oHsnNUKE0KROWc+vb/ax4ML
GBe2ttRNVq31xzXhH8qi+6sa15Q3JJrZLHPdMoxfqvzHDB9B+jbhVJjBj/rhEdPMHk5XxgfnV5E/
5OlUo1MoX8gHQi24sQl3/dMDL3rr7OsPlh7tHlhXknowe5ya6VYkV4Ip9W5cUXq+jNCX943sViaY
wuLHYLozcaTkTy4ARdoB93FYuJBx2HL39qoiaIyXmHUzmXcEahTyh2OffWopm7MG8Y5tGbML25mM
EOvu+zjjVc+It2q91aD8UckjVE30rcWf3mGDdcY3Q8WRAAUmHi/KJ3c62WamHfDfRXEhNl5ae1GK
I4U00ExQPTvJiKnJszqDwQ3+o4aFLt916SgwK4fWLOQXcXHBxbYo5zO9FEgxhVxIUt0gJBOG1NCr
OMEs/0M2V6jaF4mweyDSYM2wGK5MPOk1R2Aa/9T0gXJ10zZFMHgP9JDgAn6Hi3V+y+XLbJKNsy6Z
mGaUDCcH6YO5D+DXKv2nmi9W/swxP1Z03zW89D0nYM7Ug8UbgJSZfGkTokqK1lHFzWSju+BrIUoa
mQzbiZoBJe1RTtbqzsIdBbPQ/djNO6S/g/F9wZQH/N+U/fLT5sw5ElS1aKvD9AVma+kMv/VrjTVB
1+jsHdGrwA9W2WqCTBNLpNn8hfzFcwMHJFG3Nm/JoMIChzaGy7UbL9hC05vW4ehA3Yk2kLRbBk7y
GCwIYeO9hr4Vh2BfYS5DjG3uuGeCeOuoz3lFgU1F3yJSaZj9qfquym8124Ta3eY3KYFv8Tf69bHX
jlgDud14V5CCIvxR6TRiqc82bfM9Y6PsIW/JAqS6HjeyWX8MVFlEG6PY2Cs6fHW2oEWOaNdNtvmI
sGgC6Pl3mo2gImPRrCXMetEOKi4ZUVt2DEPKo7LpkLgEa3UEGnHl+lMh4CVt/hGpRrEzV9KygylY
66uSJKIanJofuyaHDPwgQb1FYh5mHQobHaQ3DDm4k8FVR2aSrYGsKit2Mpbg5Ng0l0TZDcOBMGDy
kl5Ixjn60XXkWK3op2ZhsRnQHVyEjPKFgty1wxAGia6Adx/mxh2HF2z8ixQ2P2zx4kJDuBHifNqt
qMV2M/7dX0q9aD5/F4sQW1CcbzTPWOuS68eHRnI1QnJttmniStwQAA/ICEJU7mAeObZgywp7XYTv
TxX4mf2Eba+NnlX5mqVv4IY54fIsu8qai8/E7wsqo9T8KRVck8nsQtJeDyEq9MsDw0Vaf78Qua/S
PaU9Bvawz374zLQ/h0i3aa2ep4Cgro3U/TaQeLHxwV+yJlxqdYAWv9vBDfBlFVpvqr0hyZ1M0rX8
CophSJs6/CPrZjmoVGvdQ76PKvLkkBzlv7j/kRHTgwFl2r0yLx2DN58I/QPb8UaxMIcaoJE7ypuC
Nrb6Smwc6ZqPCfBDzIqOeiSfd5k0d0Qj3I0mvityc+UXQ7sA/tHZN6HJJZeX8GQ5REEUfn7St4m/
xfxmewWZCsd1ClwWnYK/Fop2lka+FIxkaBrS6S3r3N55hvEzDP9a8y4Nt9w/TDKj4ZkYf7cy9qV6
6DLsl4xfZCDVQO8mG2cHpyPB7+jrUjlEWFO51ygznLwyuZj6WZVvQ0Nq0KUM/zTnALhVVDsRdPxV
VR6xXRjrNoyxKzhaNd7aGSd3Se/lrZ0bXOXG0k9PU38jXcS2X0vroJHyB+EJrYTFcn6W5sOhDhIh
p/EwALmMcm8MnxPAfaVeKG4Wfzjz2JBfhZSPBN9SP9UaoMJN4Xgewx8VKpX+jdRZU9NX0BWiLXGG
0ymcdk87f0jtZ7+mIQvINOknlJSYxNi0dZ7TiMDWZCYWTj/ONHSSnetOLc92sOgGz0mOcNQrvIjo
kEbStVdiYkxYzIBbhhKQ4jymGzRSPOVGdBFo/Ew4AMOfFp7UbsJ2Va8jbPL6XlXPToQjYKcREQPC
2d6IjwXkvcegE7P64HNYSfDRTPi/c3tOox+VmKde+nP6DUJpoYnOAWzs4cfPQJiND0poiaxa6SNp
M1wUvvHh9O/K0dAXDqoZh3jBo0xaK5IW6SPJxVuynHmrmTZXwHJIGeh3XwvqvsPThYQqlv5SpgOw
2aXl/BR0C9fLTied+VjKkphdUJSqHBgiFs+dws8CmhVlO70kpPAlL5r9BkQSKa/R+zS5g+QGxUtM
Gnr8PRD/42gb3IlrTHIkkP6i0mjcclMgFTPewK7QhTUOs2l4zOHGGHfINWvqI0JUXpiR8A16Df+l
U8gn/hOZGkPFRLaNnXe//Iznn3j+5f1bOc0+APpUuw1Q71LhTnZLbGCMAPhIRWh7uhGYJ69Q+iEb
R8oKl2zF8HUJIb1eRUV5yHQdCDGp4i/JX0GSuFXTR1VzZBbontNz1G0L41ARwEKN1Kxd+fWUo4VE
Hs1B5FxlGHVloMUG5reEoAGJMKu9CjPBhUYRBQjeU4epMuJPx/4aesZmzDPFmkzczCaTYDH3R6SY
vfGet1zV8pO0qEWsbLSIsu/6qKjeUB8JEUCquM895PP6ttrEHjR7e7S0+tIoLzwuMPuxthMifsM5
XZTyUspnOf2AREJ8LnFkW8l+AL6vpT8KPJeThDWSi0VBZ1zZD0vaku2JIxqz8X7QbJTRPQLjb93Y
Dcl1LGhrXOkawmeMVmPxmR5T5mZ/2RLrkN7EETDFr71/bExK8raGgxlypStrAmzAxPnb8vpSPWz9
B4Aj4ejpeIpQt6AoXRrpjlVBONA8KG7nnf+6F5ES2KPjLdJjpWpk4GwT/AYFjxGAADndUgpWOZPW
a2SetWXRL1xEx9mfXlzUP5+j1tkjlZyoa4Hi0hT2JOeaRL9NuteidVB4MCxB8cwQ+M8jB3rFdAzi
izSVfoEARNv69qEb8hpbM85e3TiT5BN6sTfjoW+RviFOR2SygmKIVUhutXcDqgYD+ZYz9GkjSrPB
JRBSAYPjEw3Y7W9S/0RYwU34QBu50rQPhzZDReWaXDTG1xDxBWegxZIrJowpOUA4rbofGWmggDGm
bxrQl52PXRv2knE24SMH21/hSU9cZiCv1X9bYACBeXJ94EBvIMQJE4XFRIEeqhvbf6n7Tyf/ScDl
DfDRdTpRpA16AsFCOfUiKLfT8Nfp5KOjAiDjJbkSzxUyUTBY9KgZZtTBuHp0QvHlFiwyqL1B3UbE
W9rXRP1S7IuZ4SsmTt+uQYB9mqoi0GvlFMivTv3X2YtuM22G8UC4TiJ7w3zsVz3sxU0WXy0zXU+g
AY2P1BFz3Bjoh+cVwH5I4yF9x3/RD6SaoG50/zwzLKb3CVtGAKxgu3Typu2r8LkEGQr/AHzgSElw
DzI0SwjhTsMKyqjZ9tY+rfZVfIuDt36AI6C1lYgxPms/OLQD4pSQHtglNpc1gz/TR0wMIyfVsK/N
f7YQn4MJAgz4/p7DNiOb4hrgM0c7cnS2wwahXhqvJT49/5LwrFPrO7yyBNrFWjIJ4AAVBHMpJjaN
dGuZtIqyNm9ALTSFWHKuQql7gqwvzWrTrissjXt4vh5jcsI6RNQwtZmLoOYEK5RVeEUY37X7FHaU
liJuhFDej9NFSBxj7riwlWiw/oOGD9sdufckXoCrFvlWReDckeDCrhs5WGyIxMyRoqOmqa29bG2a
0aXMVeiTCVVr521je2ZApVC2jKQjV0qavarRDQAeWTzbJW7FjHlnEVV3u0VASMZyo/Hdb1iw0/Et
i86ldOvC9z49xbwbzXwA4Wg2w6ahMoh7p0hXKL366qgu0bTnXq792qwyRfvZDvCR9T4lj4gpvtmY
vbo2m6PV8cdVri/tObuhyHk2U8+R3TdCjxcSoDzPJDj7Igy2IaH7ynoYngNw19Aj1wjOIstCM0+O
SSzcLiEvjyDNyc9WlvqewiEanIAj2QMFF3W5eG2nD7V5013HQyglRCtk8wN0orECIo+V/WTs+hr9
opmtDf557LTwymCj15ote64CzJebYNgBf1jSCa8xIBePHEkVcUOUOHKq9lA/8WARdFi3qImpMTw1
HZFYHFze/OQuEsOPCTpdIFKU6xBS4JfBC5dy8Rpv+V/Vq/CnzA1qBGFcEZBhqXGQ/rSrzBAmxx9h
YiLyPztO/SXqXtP+m8xAzAMBECLvGbrKRvYXUvsRty/jrPGJH/12xxxfX8nLHrjsqParGRtKyP9k
8RdqqPE4Fj3VC0BvR3awIHsNOG8Y3JC4k1LxEq/gHpBG9pfcxLcqbSKagEHA2IniO0MjOacx/kX7
2bKn0zvMBjz0F826YAgUJS+hpxu/bbpLwVYUNgqxV2dYoCDTiBrxJwhcZC25/wwVToh5F3LG4S1q
PypsuJo3YpDn7uXPCIEns83Ur0eVP46FqyCi/hKW63lcB4LlXvAGrik+iwT7od+p9xAajz79riqG
8vDEYz4oTLP9uBibcelQ7oY+RiZA9kc2NuxOU82mNqw6Z8OYMDYvOCc5nnkBEJGRX7eKpGVYwpPz
NWKjLLvKS+0DPxHtkEIgJUCW/Wm3R4dm3NLyV5N2YcORYRDxXDFrCFAwCA8OD4EYDUl1XNU1lwTx
IxEwbl/cyBEkgeSUdffxo009/nw9vjE0qM2W97kq3iWWy77+quiP5sKluJKXZFwwGGThnudL7NZq
d0pMC7CIj8v/jb7oNhESLGni+iivox7TchLSBrxruos9/GFRkBBpxJMXJt5LYHnCTzk3Hyo5QgSR
dsz3NnpvhqbG/Ou1fJFaRB6wCwkXAMMulWV1flNtDiAihJvoXQi4Ps0oW5KrnTnnMNnZ2fvI1N2U
MdoGvIDpq0AdcshiPgkjxowarLSKSLyBdt/oW+Zx4OKq7oDHOPnT6JV6ncXgJNxjWBW4ayLcVsp7
ze3V5KwhwVU3CHMiqSrAXC5GTkGBIYHUy12MLVjtgVVucfWiqi9SdVDs/YzmUlNXjFVZ+pEzcc88
/ZlxKyGBivwdvtk0N7LD4CyvUm4nBlFEBuUHDL+x7TZKtymcPbBYjkQKLLX/0SqgA4MiIbixWQFJ
EWN2WJ6ikhVA0TED11hjWcu7p7nqaFm0eWYqaoMpAVnM5ntmf5bjRw5xtoCLaMCPp5WVW2hCYImp
iedk5qUxTbxIw1Gc8hx5wixccA1NEx2GO2YYYpLo9VHdmApfbceZ0+i/mDaFZ2ZU9VV9jcbfDpkk
ryuRR1F554xeao2Fl81hrrph08D4l81/4i1BRZrYv4Y9cP1zWfFw26T+oJeumdgHXObLZNiH9Z45
YWqRKfWAd+BZIux1Erl6a38lMbsBjKfKVWzpic55R7hVBBofICIop2QdiFhk1Bz4P5b8vwVCIr7U
/smvyMTof3Erw9NM7e6zwXvojYhOgFX8DgBlE5t7mQdi4kpDUqHhctIcyL/6ypscXQxE4MqWeXnA
OIg6inh581BEcD43MefEIDoPIfTUX0ey85p8Y+s7nf0VFT+iTgL24hVyFsMDPKoQeTKsjIHXFRfC
5FvFnaPvyMHZx0FTndChyFiPEGrnhTfbe2jNoae/Toy6QvgWShuxlDF7gSBgRmQ13tMZmExnoH9Y
rtyDKujkldKt3pu3gkASDTm5ugydN6nGOEEsg4zK0RgRQ44hzwV1ATKP/yW2Hh0Jc9FPqHz5Nunp
buw2BNXD9q8EoqFGp258kwJQWmYQZM0DvPg7R6mQJfOkYo0UR5xkrZ9U3GPbR4BHaF30jKmIMEHd
QuNummf9VcYdoGj7jBCpmDSgsryFPJvxESd3JWFj2bb13qlMwqS6dTZ5tr6q4osZ7cETyU5eDK61
BF7i94J9vY/5PeavVkN5SSPXYGUrPRbBpdsoOJkAZstPhkcD+YbldtYjJkQHmMAEgSTfgfGDVJzW
Vc2blP3NBpt3tiblhVCKhcbRPdIjTzI48QXRP2/yjHf1MExbZ9YQPREzcu1g3FguQLHXfbeLRf2C
yRl9saWLbL75EP/OGVKAwhRn3A0cZ5O8hKJvs5Mpw8nPe863wEDsJgszY8zm/Y+LsGiN/XTo1QoG
cG5iaErPb046NytLm0g1XCnlSYqBKZRsnekEFQHlYWFGGcKj8VI70iYdKAqaDzEi7ogLjmi3cMGe
HIS3tsEaTZOBqh704syqRawdFym97N1ZRh2UbwkmEI+YDrcPVVn2HLBGt6ytdQxOQzOsFOMjhATY
6R41w/HW+J4M3y1J54jBQmLi1VKIiewmC6CX83eo7zIQX4iw8kbMVyAxwyQ/PO5yeQ6cc+K/NOFX
0TcUs7knvccrAEBlXHJQlqSkDIHfpZv5v/G7weym7g3UqA0dAA07a4UCnO0ee1+lHQy+NNy0pYeX
aPKQbXfjlzhYW2odwuqcS7g+6KzIGRELpGu0uxzw3JqkCpTVT6I9K+zHT3N4rSx024RuaPO7D2Vm
5D+aBTetzquT2ioLa/oQi2ppGW6tXh15B75heckWvqNd6m7p2EvmUmPcjuO7iG1LE3ZEJOW2yw6A
6IkX7jnkTx+PZWayuin8s1rqhiQlSMy66iYc1jlh3mawrJjd8vZDtSyCxfgTfQ5fd5BXuAJHpiB2
+9HMkJUQ7N3uchYTKj/4odzdLzxu8Esizksb3g3ljXAe3jqqUdn7hBStu4FcL1jyOCAMUrz4Uxom
jBZ81eJVsAmpGT/+IaLZPZYo4/rKiACfjqa106Z3VKaVvcXpb1j3IMsWUwDsJ3bC7DOIvjWB7AbP
EAlk1zh48qG/s3PWXbty0dAnUJBgIX40PhcsB3rzSCbUY8yCU0tYS4R65c3R7xaLk2k9hM7Xyc66
/D6Qf0QZZkVyKTHDiqv1R2roJMWDN4rM75QzbYp0+OUXgnTRsmRbrWf0rl7NHwz1Omn9TURDELv1
EFCLjT6aArOlwJJAUCTGNUV+4z0UMxkABroP7ieCwagdKzGh0rO5pNWDpLqPUv0jXcSvD01DCae/
mfPPDMLJ0Hr+N8AYQIdI2imruYGRMSx2wke67ekNLOje+VCRGkTGtxl/+NV1mlDxMl51zMmy1zvA
KXSy4b95jdgXq4Gk4QXEZ7ciOhT2ZuZI0MNTZfLVl69T8VnS+hajQ1Tb8qz0z0HwIxtxOirwO+GA
HNb6A0ahlRE1SLRovhJ8/T5xsX7arieVYgLcSD0n674f0PMza51eLT9daQg9+G9xoyCGvSrlvpaX
JViMFWykH79igqGXzF8Bx4xeUW9zifbp4DuPHWZiRFII+rtNs3IARo+CBnPISWjLS6H/KiONanSK
6b0XsqP7M6xj9UhsT73o/bXVz0UuLb4Lwqi6rfAxqWR7O6+AdoumOPOWW+rVrHsi88BQ7ma5GyV0
X6u22WXdZ0VcW5YVfE+Eh6ObpFSuEGbytSwksXuje8HwITzMu1e4deHh1/E0jwskgFDJgf4BM0Hc
riPMVztIV53vvxy/KxTBvvSt5BsBAAP+h8l9cjUvYMJ6UOMl6Os4/I2GS+rse2+I8XeaFQYbNqFF
b63Bh5pkM3LKxiajvhcpV9W56PmJlUdD3oKAmYgFVB86j29k+1zaIF1IHRHMQwWRUW2TEcih688i
DoyJOzqrBHvRnpmg88AXhYwm+egXxI98Aen51aqaXPw8ZAJdNJPFtf7NtbeiBd+VO3eSonWEww9B
GxERDGcMHHzvHc6zWkSHl3eJrUOW95qq4NinUtd5yi3p/nvpCxSeEJmouQXFN+2U/FN8hEsLVxqZ
n6Bq7QmWiJ/5LLMfBHBIDGhdksiSOgcoGXiYmH2bOyu4IKD99iL40wDgZIwOTvpdzo//430htmtR
JRx7hBVKyZepbQP6o0ouBeWdUTneTp41nUBMRUX77IWm16SXXHeWmnEgW66bwbgYrbyQ7VRpWtfp
h5WZkmWhXrC3AXpnAGJCGySYoz7jM7+gtS8kn7kR/VW0swX0y83cDQ3f3kOyD1J6Iu0C1lOYnfFe
6/tKuauIT2egwrps1zGCIJUnJFjHpAfx7LKCdbwD/xjCwRX1UfaqJLhKQoxa4s5sK7EgLVmimYGg
DWIhPZe+CctFEM8GBBucIdOzbKb95JReCeBPyQhJIDqHu9DxgeeoCaklrBycx8KA1cBhMQGjptC4
AONrtrgyQmi030TfpMRwhfeJhZwTdTpJUHy+Yq4Ea6F2bSVVK8bVdVHsBS5NSyXwUup/qRUv/O84
v5KOCytEkkbKL1Jlb0r1orDXNRQIzMISxsWdErUF45rjHjyo/GD71JJYrRUfBebM8gCjOxa/RoOR
04M1afzZ9bOPRMbLyNIHS2fxRmuzyM6kLMzEWkwYVD8SeIiaVCEMqy24eU0WVuQrKhfPPwEmaGb4
yhLOWc4pQSLXaMlLVWcWo2kngdMJnM+y+I4YIpt9ax4zjwCvfEs9nttbBPF5gosDiqG+GUoZ3pml
YCK8J+cJRSqouMKZY0hepm3n9ojrHZ8w/Fp5JD4LD4hZrHMR9UwkwkEykdq4XUWIwS7F7yEbtxAH
EGmnCEqdZT86LLq3itQMCFOgtMbakkOFKX/dTPvujm/UZg1LrQux7Qu/24MuGZiQbM6aTYxsS/pt
hmYTlsmSnjFwHRTleDSwOhQ3DpZOfUTmW57aW5UvMIYo5+EELvS68qDLwASGp/MEWKifVPsZYVVx
IJ5vnN1JlC00i/Nk8zIvx/4WhkQxf9mkaeeNuqLSa12pnHbUHcgmB8zb1GzAnSKbUmwVcz1O8eJb
ts/yQDs4Mu9VYr/VDMNdxzOmHUifcyuwO8ZDN6esdc176TrdMy7vVFKQhNcuSxI95xgehqybTZkf
B0dCPwrKSThXxdFInPPWkV/mfyoucaPozhmqaPKREXGoCmYcYaklklPVfYAjlr52qumuERGpdo0b
F+s0ThD5WMcbTbZ4wH4SVkCJ1Jn6bI5vTU6y3Bu8thQjyNb/co1qGwBI4KkoeBvKk/oZlhviNohv
5xpgFymIxnMbKQQIO2DkWfj9/h2ZwFc0X6AMJ4jzhqPRiWDrmutUnu3kZbB/4v57kOcN5QAMa2WK
zMu6GQHngEIs00nuPLbszGcwpz5ExxGAZOW/C6bn+/O5HaUVDwQJA3GjEZXLzRcra98OcRZdO5dp
z7+gBE81IGtmeogHtf/NiHcJ868iepcIgas/gUhJjjOoLy5BE67W4meyTySqhcqfQYerc4/leRWN
HwbZ5+1Rcv6M7qiaOxVPgP90tLsm/fGgzvktThD9bG1ct2dVXWMk1PCHqytrCLZayhCACpEy3RWB
I1F+1qz3QOENR0UkTztpHbtV7LFIigtVbHX85ujB1pJ/nxFuND2eLPT6hqDb2zdZcoVJQpV2cPsq
SI2SEN57lq6YfUtlhEJ/y9SDbCH0IVJjX44Dxy+0EAIlmiZgebfI6aJl8a5CSXYh1aALG8akJpDh
Q6a/fvA0oiGz6EfRMKIrN7PuIMxwQU2PEZZo9sZN5SHOKDc8iOZ2gNeP4hcBnE0MoxG0p8V6Lc/I
aHVSylq3RBpMlG+bAnZEDJdmC/L+QsbzMlJOgwwIBcjojCQc3C1ugoJHJcU7xy2JmIaxnHELrMfZ
ThvOaLEDabmLM1oEazYgJUyv5Y47oY82gPTJ/No0hEkec+2aZveOLIHogPtGqlyDxx06Z+14bOVi
NSLMnkmiKe8ZGzPlPhjnPvU8Qau3KVm3FR5KOKAVIRTI1UfyN1nqmviFcJex+BtBRSz2DOFUaVXQ
vmxl05+j8P4ZaP20bbPPpk1NHxuxP63N2Q1v4rdfWfPdm7dwGWzG+ScM6VDBfZCsHeMzQ0VbP/7l
3O3RB3biAmLstD0/ZfbYI2Kg+AEg8jdkV7PpuuxODUuVrW+S8i0cb8pc8ObtKh6+uD8owdscHu03
3dnKc3gw1XrtTFRivTZk3AqCGiaZg1bEJcoNakrzJDkIa0WSGx/yIIKfhIATTosGKcZIkjmDz4z2
sjpjvulMpnO+HSr0YgiK0IWtNajTBMtOGC2I2iNVAPc/Xph+uvSo+AsYsbLegBgZqqvD72RdTWd2
QbEiyGezeSEXtFvzlZXVxcCgRVq6dejQn6t8ohlLvNw/ZGIRIhR+U3tE77rsWUf9i9heSEcW8ma7
9wTbUlMKWRs8h9z/tVICEw2LBBF+g1LXgZNNJF5M4p6AA2eXj4osAr3Z6lQUFj+1TmyGhPCK62vm
kdAs3stQpyVd2nyDcAMzr4mA/C8mR7e+hI6upYADPQk4dNLeE4alwNAWbPlErC4bDYNwgImIXJBu
RIDBGkJZQtu/ayiGxqtGYHhAsccwPmvi+0scwVvtWRA8Ft8NFRxuuqjlVWEHLxkVko+ZyEA0vsyd
aLjr50zPDnMOOLXGme7EG71ej+1FF0SEGBDt9wv/mEai4r6HxFXfHV4yHHPKRhAHCRcY8Y+28aQQ
Er55D5/HXnWsbOrmVxV5oQK58HW2WpY6bXqk+h7yQabZ4hGU7/8OH3lC7XkIeJIckfDA+sw3Rbxg
qrtqDAhKwOKw9W81jnw3l/eobjv5mnfbyXL9lmzJTeXz41bkAYAyaenOtxLPKE8lu8ioyaifXeDX
mbys/NDzeYZ4AbGHsHQrK/k7JVWQDC8Svo9CsqGIgPrQQMvnP5z0ZI3HnTy4BO+KuBfEmSg0wpKe
yNeACca/1hM1q5sMKUq1mV/AZ+hPGleg75xHLHJxeO549Zrkyxq+o3jVY9xqgB0edXiUzVtTvucV
eilPhBwOLtNaB/dUNQNRfESSVV5hu+RVVSWic9f3j4AhQ/KhCa91BNOM+VaTOeT+jPE2D8RtSJB6
Xxrkh4IxdJtYW8Fpu0SgpuOqUWtGBsDr8Dg1DxuzBlnqNJ76PCYEM6SkSOwCHkT92HANrsnpDD8B
h1KIACo4sAwh0+fQ06FzRcRNucMkE7WPRjlN+tMirQJvH+rQxPcCXtgeKG9blLt53OXRU5/Sjal/
FOoLT6eqYK9CySk22BmpUMXdbuFKIaVmnDfE3hJXcoZ74jYVK9eMF2ZY0hqymNSvWsHX5Xbl1aG1
OVLvo/KpojVpeLejbjWb0dKx3ycGwYTSpI3v79rwqOnvSnAl/lX2d6V+TM1dnB7N6OlYDwRsHRkV
77OyRYwchvcEHF+xLgFvgLbjsS6dewisEgCKGt9wRVN9lNqDwehMnoTsbzEzVzMdWpPi5gHSI30C
EkV1Kb3ZVKeOuBNdgC6dzKOastuVzkKUIpfRtecoXeZ5K+lvKmKYFORKlkBp0/exeJZsW8We0LSk
E/NFHwZr6Odl/TIiF5aHHz5QqaNFYp8jR5IJr6/pgrAjksCKRyj/0ddNhGNj7vpw41frQl+SVL0j
FjJF3Veg4DTli0/IbbsVwi/fPEfDaUZoYnh58Tkp68l+FDqT+IpLFobLbne2cpDvBGGqzbsWPdTi
ZSaKC4JF8iJ9nZI9jF52zT/AsNsFhJS/g0PNKQV+ne8VfNcZSPKEPN/pv/yQN2E9pxR0vNvEEpgr
OXMHE1MCv2fV4+0jygGEKx5uYX0Z8U6h1OxR0rBGEjZsToeR0uqayBGAVanDSI/hKr4QbxB0I17a
tWO9KSkj1zFMcGzhkSjI0LCxLgafuvoX87sOGPBk6wuohYocV7zzpUWG3yVFoQTYuLa1bSa/UBQ5
tReCnxvjCIw1mxc6FEFg8VKRdf9PuB3+pQMv80wY7Gcx/aQsfGZGVYZ8Qz6LlqY75n67XDXSG0FJ
uETy4iaTc5I9O+tn5imQmOAzIWEcXtAnRBGTjrKjKDlRn0JSZxOt+sI/SQ8nGcuQcnACkPSEsJT9
moj1lT+cBW2RadkyVn9FT0isPKfwgZZaC5DnkgJw7JVznQKLHPV2J7VM2gKrK34yzC0M+qa14XAQ
lFYXEdj54pCJyketzG9Zu3CagaIgCBrO7zDkMnCAdu2D3+7poeHb0jtPLPXq4xRmZASQ9s9PTLQD
bw6RKD5ZjWeRc0UkViuYhrRaNABkaWMsW66V2DiB8IyEHinDexYbi1QEYwR/XH/k/Iwx3STZk+jP
YI7oaDiZ6TWV3/SZkK/xEe8k/rhhV9BgC4ldU9J+YLwKq8sEltWy5Bbmj8NwNQSnfw8O0F+7VwKA
fF556i4fKVL00f/N+bMGIuwFwd1KT4j7Cs20XSFtYSMHZ+3Vxaj0AA2EV9wztx6PVU6blMsWx3HV
MVr9g/m6VQfukRGGRxAuYTv7BHYDrt4vt5AedKPO5aUe0PNzE6K9TtIPvF9Zihjbo3PH18WXVQUH
nQyICO+3OO8CqCQ+PdU8K8pGZWPDJ43ppCbTgIPjqMq/AggmGK6O3zT7xNnWECJKxq/zoWKlbIq3
UAJ+J6R9/E51jIYEv4WbGrja2ev9m81vprwJatISZ6dxDq2lwV5t7jOmNezPzW5QOe+E4/LEYzIn
W9glDjZCRJhoaMsFzJmI0qTPBpEiGcNPDG2EfSokOtkcOQ5odb5T5D0feDE+6U9DChTyqb/FaOGZ
7o/68DmPe6WmrnHNAGjLAHHUPUD11QM/e/irBtJMPUAev0K9CEG2SxgYxr1BqPZhHtEpMD4DbQKU
OIgMN9Y25JXr70X6ayj3sV+Te+L8grxaxW9VnJPoNpr7qfPa9oDSfkAz2KABk46j/nCAQSmIax46
rwWe3PhPkQEAC2Cn5jnnd//bGFZ2BNN+sMMLiEmfb1Jmmg7QJKIpqPimxhaaOmWPggfSdSSJ5EpD
bPTkWKFsJHYg28aUDqahq2ZoMncx7SXKtZ2Ai9w59zAddBISHJIDkUxpLzni8ObeJ5cofp+QjjQJ
gMPcL2rj1EqIgh45sgcC/QoIyrvoegHmkdpbNe1FWDtDz0hB0Q7Wz7JWdg0rfo6Cmy8/2+qr0W6R
+iNFZKUjtC/3CduXyz8ZxhcJv17dr+d+E+ibyuK1TUiLP/o5sS0vaYViEpsmmHW/5YUkMwwGnMhi
4mun5m1koK8JZek83BnY44NlK34Rsw93NTEWtnzricnhMJpAZ05+SSLy1qSrm+9nXLR4JlzR7Nv6
4yan2BGICAoSEAbzrnrwaXmQj1GEdpSaEmtjqY9YenU4/omaFXLDrQKq14y8NIM3UabR/Olx6dbw
Jea0gefIcB0OhANtVP8xFutOpnPHSwaJsJ6jFf3O6OH60h0nHoNlWS6Z//ASlemW09d0vnyYyfjF
Tl2KWsxqR22923IXR6QIkMOI3BYxWEmoQfRZkXaDcX+ojlHn6Sbb4gEzqpndxibDpSWkem4euiXb
ucWcPL202fegchFbBluTiIaC62faiqkgB30tjlZ/N3GwN/WXpK3tUeg0EbvUZF6Y/cVUUdLEp0rn
0bLxe2KMOiiEAyQkLuN9xFpN9BQvnY8WvkdSr2/J0WR90Ol16BFIYgUh1kWwjtlZkmI6GA8jDEmH
VzjqX1p+/dnAx7kit6p/iROKUIECGyL6ZsvrSdCuvH7cEcYVxG5i3TqHyYf5QsFZ8j/qzmy5bSRN
27dS4eNBDYDEOjHVB1zAnRIlilpOEBQtYd93XP3/wF01Y7u7q7vP/okoO+SiSGJJZH75fu+CCrDF
Q8yHjImoRT9g35uYK4HzQ9vuJXHOm/dExzD0qau20hCzO3+hYRiijmF9io8QYWtx0OHXmA/EENAg
6Zg7cR5PAoYaNcmOIBdtuJX53gJhLrlYq67fifGQ93eDdJOmVO/32HLA78mgH+W1Fl7h6pgyxibI
uPFwvbOHVcb8mCIyEAi47UtRPQ67IH3pAC3AqGXQdwaUUX/iCWlgrFkuWUDhb4AYxTjJD898KcgH
RriBzNax+7SyF+SkDQiY/+7aDPRtjEGGBtPLyQ0+CR8NCsvwSH6mSbcj7O7M/tQXT1l3SXliqhxn
o+FdMnFhRH8fB7ckX+JYa3LP/K1bryUVaMa8WcaDDqwIj5wtA/QZ4mVzNrIL1X8Ym6uOcYuinEk8
qM1dNu5ssdXSag5PVq4Wc8hDRMnIkO8nyBeDed26w7iG0ZBCuSDopYYkccwx6vWA63I2eIZ26eTH
Mb0RtzdVOZ1YSyxOk61giCyH/nVJW5RTov2eeuchejLM9+mRBYsNnycdNfGP84L9Cs0isHa9fCj1
naKeCP4apzkCjYyZOUHw2kC1SljhG3b/sQ8uGrxOVSiqAza/eJx5DYyLT5dtNi4XyrH1npPhIzbC
RRcAsvQWoXt3Og9xtuwx1IoTTMDvcx2LYqt8HIYHkl0TAjyid+4AftoEOXT0aXo2VqjiYIXgGQpz
01jFGG3zLh5s6Pq0a/FpyC3CdDcdscYUpJH3bkPFoxqF7s5wZUPETSlV/GFMF9jzkYtOqBvVM12O
hHNqdPrO+hQpca3cE868ScVst4nspwKnLVxk1K9leslpU5jQaeUz+8YcE0g669mGAZ5rzxx9HOxI
Qec5Lfo7fKRrhIfea0IEmIuLMl3ss+2hfEclcBKozTG/nboo4a3qPriMTXdvWrsgeZLtFaAo1aYV
PCTqPZfKkg4ApL6HscchtXG1PiDHlJysOBVgvW63a6Q7UL0B9Mkql2nrOlL1gMVvw94qOzIVE4wN
DgxZuKymdgti52ngeMgCmQPEV6ZBdtgeManBotIxTS1mjZrv2uQ6AkkiSfLWY4e9wj7QLwpwSkOD
ocOcB02cyQqGa9rRj7AUeJGMbeJlgCFsYDD1FXQaaAwtOSM8WqX6qWt342oMt3x13D9N1RcniAfF
5HVCS6/AaH+javclYcnthzLsXemSm3eDva/yvdGeaCJgihoN94H6oUc1T+CprB7C6kGVL3l6H3eL
CJwqhdK44BnxejIiPhX3YiTnjuXOX0njGpP5Mn/OopZtF20tD/NeRCQ1PUDxZGUPg3Wfg/iHyUkF
g4THq737eD+NaKiB5fHZf2vHTTRCWlqz+0G3k8mPYXGcMnl1kuZGcDWqKtjMuCwrsJdb/EbXjfmk
w+PlKjOdxslW7u9V5UjAjxc+ae64svPcUaOQMN27Duq6AEELqRT4Dn7Hx1GsK0AfVZaiYJvp1zgx
525nHdWqZ2e4VTDHFhu9eBNY2NuatDEbkHnzVND7zhHLsfqx84LrQlQvMwld3u6zlR4w7tL8uwGa
CTLfZVE+5l28kGqLxnezAWY12q+Y90G+ilqnARuvMf9aRRguSWUNhelrn3/NBb4QTi12MQq6YUCK
9alBBEi9D1j5kov0/q3NX5saHJhTB5K9o3DX6WrBlItWtv8i48+ngg5TTC7H1CnDfY3jlsWjjc2o
abCxPnnsSoc5DYoen2RtIytsLiLQWPeEp6aIjsgAqnIfm++aTlQKPMZ4P+abzjgWQNGy+hJhH4L3
Ho6dYhnr72lFFwt0ETKUjcct5Xz02scXxcRFHa2bRpU/kH1H20QJgWSh0SsPfvfaqWu7Zy/0FF0z
C5JWzazjYxZV3fSGokW6joiONTgl5mQI1O3IJYbMZJWQd5yAQ9ZL1vkS4s+twnc1RDy0ZwLKc1h/
cC6ZZKrx6BWnDJMkSWdLJL0l0RtMMzYqOYgFlD1QGJvkAXpzCOxgJRThUqZ/JBcxU9e2I9WrW9fC
GZpt3l2LCbup4eI1D5gcCrsFZN6z9rkA1zH1WyOuLjDYCG4zrzsa8Gyj/OgyoMlwd1ayLps16Sos
iiyqrF9+CkFDwPBQGYbKsz5QKEYPDY4zrFu0lj35OIkUU6gi9Gp5yFQgdiLRncmgm3Vzml89OPsT
zz7RNz7JFBQQYsse+aEzLpMqQl7jFYbPDf1QzszrT0a/zYvnjMJEaiH59O8TtSasHMIUQf9ZGlx4
7R0gvgFBvPUnoe+zNNlkSLfQ/TSBszL4R4esfRkRSUmgqQ3Tkds/aurFNB8zGTSDa6eAyDABkjxa
QJSjpaQdySqebAJcvta0a8g5kJAnlyRCAeKXSiIXbhMmz8n4TLP6OCZrT8/Zir7W2omaCtZ0xdo7
jo7GbO/jXgH849sEhV7H8i4wtgymiWyueKi4DZZdUs8sicxx6Kcl+eIMWlFPRhoFkNtn572VAdAt
BP0EXNl2bAIAyHR6grMWDi99v2XjZml3Unfqhq9lcbWDD5c9SGGQXWBu0xx5x2PG6+SHtDYGzzJ3
DuLqtIoZBFSs6mDn1UdZuQKDTZgY0dMzZZNNr7tiYWseMWcRJLdnqVSg/bDX9DHpkACL6InQsQpf
vvzyn3/57/+89f/lfWT3WTx4WVr95b/59y3LBw7er3/6518Owa3Mquyz/va2//m1H9/0lzN2A1ny
p7/yDz9oOpz/+Vy+/vfDW1zr6w//WKZ1UA+n5qMcHj6qJq6/HQMnMv3mv/riLx/fPuU85B+/fbll
TVpPn+YFWfrl95c2X3/7oujWtyv11ws1ff7vLx6vCe87ZOn1lv3NGz6uVf3bF/NXTdimbZuWbiia
rAjzyy/dx++vyLZs27ppWbqpqYr95Zc0K2v/ty+a+NXUFYt3KZCKLdVSvvxSZc0fL6maKWzZ1EzZ
lIXy5Y8T/+EO/u8d/SVtiKbHDqD67Ys9fX3+1zs9nZmpypaqC03VVaHasqaqMq/frg9B6vHryn+Y
vqyTPzwAIqunippp0exO+gKw3/GhCbfrA9HaDQwl79GaQy1c0gZaBSvCdQdnDPHgGma7i9eqc1hO
K7GqlzQ4GPvlbEt/E96j071gp7gFFd923lo3tnKzoM6sjhecF2fJOlmbS8tRcCfNBUxBcJoLvYyE
Sg+D0xmUcEqgQwt7HRyAoxpwE28XaGXAfIg5eNNx2Dg1HMKJLdoS8sCKpCYIesECBGvnn0Q3B/Bs
dgFhM7MLllF7+aieYtqB8hbjJUfdUrqgEMkX+iuUO5hoSxQDz9q63JJI8B5g7tmsL/RuHyf7r+kb
8D4x72CsiD1+P/CWWMce2lf1AIlshjFCtVRw6sRa6LI9XS727LCb/gGzfE8owvKNkEncI8p9ucfd
Z4vQgmPHxG324pzP3uwdRGaPacgyeQALm0WXAsW/idOtOdvJK6ZU7kWAwxIUxovvcM1o4/Fxb8Hs
zLWasV+BNkOi8MK82dCwDFzrZu/lq1hED/UCp4V9MgPOw4gjeFLU9CEwYDGEFAANOV8mTiDiVNzG
lbzJ1/VOC2G1zzLhKHwJ79uj1b2H9bWq1syAdyNXNOgeUQ7hEcaZEUxJeBP8uz3+PRtSaLC36uFB
P3nxDrWitVUfiVleBfby2VCXyqmVdtXSeO3X57O0VlDQrXAMJgoi2IabcGEtUJJv/E2/mrTJy4uW
OxD1nmNHWUdb9ieOcWB3UUNEQMi3dTSM3kwIBrATogWO6mC79vRXT7FIt75f02TT+Qth+PNT7C6r
fsPbsAgr4KxutMfuiV01EtGQJtwC6VoPJ2yyDqRPufYRlaCjrJFHdqtCXpj7Ssbe6JmNlx4f7RMw
DQxfdOMHf68exCNoxaphA3dPLPl7NsoL/K2Y3md4zfODvI2O/kK6Y9Wah9Kh65Z0JaJ9xvqhO9Mq
Ys35mUICsRe5K90e3SjKJR3RHVnytACWqnIQ1aYxEAXijgKQQFNKoXuvO/m5uYLG6vv6ruIzsk03
bJsGPfWapXXr33Nh93ijNZ/uiY9cvJP/PLu/30PFZK9EdwLVUUiq0awGrH6BkZyfJwEK/HP6p5/G
GzSl3RSs5MIbxsF7KbaRIzGiSjLOpKV+q3i3tVBWtHtNBEME2jreiQCyGr+hDouQWf/CMCv0WfCs
3NOF118X8EzdR/kWOrOanlW7atYaFhhzQnVJELhxYkQpOVhdO/eYituzuRftWCO5OhoUxAV9kjv3
SSLBZXpkiZYbnv0Ikdiseue44PPRF3jRmSjMefvinsJ7b9d/Naxl8SG907DFzJidVCUcxgeNG+8Z
R291OFOHKOvhkOJI6gzLAcuVWb0ZF3e5o+/eifo+8JwEu/ArNfiWisa4pogqog+XPPGl3M2t1/g9
kWa02On5HuwrrDlYhuG9+iDuA/tJhJuWSAcs9eZsMw/qq7XPqdgxXe2a2U3eKFDj74idMFfWC2K3
Q4I4FMrnu3q/EQ+QU5Sj/ymO1n07Jz3zUWyP5CWuMwiTdGcezGgzUXIuWskJofesZsQMwYgIl9cr
KbzlHBLC7NFfZ/cEC4r58xJN2uw4LJY60QzLm7qgCT6vvqp7fsI8XXtJr69ItbEL4u4MTg3pl3Lz
ipCJLj9VEtxu3B7WqPeW3f6oOsr8SGzipfIXGpEqnALwHkSXbM+jurTuMtBS2By8F/B3bixMlDT8
jr2K0WoeKZMXHBD/PWOGCGOIChGZnthoUOYOxit8dvbLn7o+48f48xUx13QUx/oywD3YxSti9S7m
ksQ9NNH0fao9xidOgx/LDBvR9jNUt/CrKaDY6cyRPM0KOHWcU7Lhx729QiYrdBYmmjz4wt3FEFNm
tbJq6JUueA+OoqgvHClejITeMzzlg3bzZDpfuiOW3r2+epVIB+0oy+gIQKxgP0uL3lzBWF1cxfUJ
Ru72cb7+lDa0oNQdOZHO0xFREQ0Al53fVZ9HG+CxrXlQjhEA5n3AJWqg9ZAPupr+wEQ64WiFKf/L
dPgAsurMO6dX4ocrdvB7Dsp6gRx9xGlkNlkVsGsAc34bgDe+ttqCOEaIBoF25y5P9kKfiP8x7ac7
hEIYVvJ/XolNXIA+CHA0y8kR9rR4uSk1LguYwNjS7N+vJv+FOnH1kU1VVvVzMfn/Y5loiD8tE69x
ff2hSpx+/69VoqL9qpuGJWyNok7FzED7o0rkFcUSmm5TBNqqIiwKuN+rRGH8SvUmZNtUqd1kYf9v
lSj0Xy3ZUHVb0XXVFLCA/p0qUQj9pypRlW1izgyNxpOpyxDNfqwS5c5LaGwALPkZgGPRznESyw0o
EUa31MfiqCEq661baKmbPIIA7j/H/k2dgoKwyMntpYxng9xA7g2wEES43QFSFnIxL+VLnEW70fI3
GX742rZ34aRRd8ws5TSqZGU017zbQS9Nm6uZfMr11r1PpXt9QM63jc8e+kaX0CqODH4mZmSJubfl
hzC5G927IaNJPDWanFCo2K8gM9whHDYGKhFaQZYB1eypR68N932ScuAyYVNawBAfWgmUSczLAJUq
vltGgGsMbHSVljNtShGi5pvHCRpFVmu8cXKaPj3sYKtAnBVGi67H3YPL40tgXUyfA62OoUVBH1Xb
NCGcXeIUJsW3ty51gYl64gQSCorkxYre54XMost1NmDeZy6cULaiESIECE3zcsCPJ8f37FvHAwZM
uHBVhZBTFl9CjwOea7l7tOJwoXPcvds5nYrvY+ZvkhixIIhQG0QrBRPahPwFr/CXAoS+cpFBYBKg
AYe74ybFxLz1xDxHENj4iIWw14085DBtMY+CW1PsPTbPTb2CZmggEVFw2+uwkxCk6EiAz1g2D8iD
EKMIm4PwiK2EoTIdp6RfiG9ABHbqwmc9mucF5mX0IzB6tJ6a4aKifDx6wVsmI3e4mvCfNQyAA4WA
G1OFkHgp836hSrOuxk5Zvei40GbKhWNKBQrkTMAwvExHGehEfkoFVrU4SXk3SSPaFOTczXqnUHCs
4n0jXFcsyVEGKqukR0MWvjGqSrqU2EouAg0bUAZqJPBXtO9LCANaT01WYwzGjSrom7TQBdlsE2Ki
GzLGXB462ltbsOr6tG+QThXSe4KaBFIZnmdzKQSWDTTuHuj1iG86nTYOK+a2VA1C9AgnCYPdBZnn
vQ1N2qblHkJYMLtFnqy1DOpq+ZZVl6q+KRjHTha3JcBYyfDqPIHpBwmPfI0s9ws0o7NUxsU0g/vs
PxjVSsrkhdS+9kzmTSg5eWXNVPkVkYoyQQcjg4eRi+IJNTysiIpR69F1R7VSg7x4xiUP1bnMEiBx
Jxok7GkYL+T8hh14ARty8peNLDwmLhGWoyZx1CVjIKYOMgmvxWIY8HjVin5RAJNauZjDNFnULScJ
NDQgUVCBj6IAxrROZar0i6zoWavRqzNWpn8HMMJSccs5WGMcSIWQ9wVtk5702pjgI7XiEUNsX/S8
3kESmsaKeW/QOWkk8GI8WEhs9ALQqoMf3r6bxH/fUn+/hTaZmn/YQX+bG3VZVVVhyppsTnPndzto
YVqq7dd4iGA2WWXlYryzc9ovsUBFzJBzWVb1SzIFT1LKZ4W1q2OVR03C25o+DFrysXcG7ngrK5Ts
q3CRWkwmudMSpdDQkshr8mKhWOhszyHaryxcckHk2LLX5TT8yeaGcm+n7HWG2/SQ9f23Z6DKTjI8
JZqkNnTKAbhUg1+Y+LeYB8iSL9pUQuAwzZ0vcFlQm4s7VPhYY+Ej37TwNXFcvg1TqAIv/K68lcWp
YmckhTfXglzGtQ4GLJtBg9HRVv5DUg+oDFd/fnWVv7vyfHd1jR+vbmMOSQQLYAqKe4rgikUIhQVq
LZ5RM8QVnxq8Lj6FhgD1OEgsPRq02nKvk7X750fCkvm391kTqvENrNFYcH88krSVJKurIu4zgnfM
yJS9YLQPON6j4p7sjJyCHSwIvnUkcdWFulndV5jW0noNdUQsaElWBmqkZlXJOyldxFDi8lOUQQee
lcUt13eFtIFTIAXQrlYR5ArZWOcypITm7s9P5WfMhxFry6rMeJ3OBnjpxzMRobBk2UKkm2hOab83
dQzEA9PWJCaxnP/5dwFi/fx08F3CMIWqqZpi/3T/SiW2fX9y9Ow0PIZBLhcxLYtmpdOpfa+8vxaV
PyCU3z+Mtpg+73s8S1UohGSDWkk2NF1Rp6f1u6exs+ReUl0f2Jn5ZgzVjenyWOH/EOVQFLE4zBQi
RvqbKhUvCBpt1oxOslFAXboODMfzlhnyHpoLR6XFWSOaJP/+TlWawzTLIz6hdR9dvJB0ayl/99CP
J2s78J9CEa5SHvIuqL/q5KG4/pnE7s2IHFKpVLzqy7lHxT4dRRyH95XVISkp1lp6M3t9IQantJgs
yMZE6CRfi9FbFg3CKwSO9FVYXKcyQjJpIYawNAhorXb8x/J6gNqy7AZouSjS4G32VAQaWLep0FYG
USgbz6E/LNoHF/PDSnpNNIWQWmld88zjRBmORJ/Ga6bQOSNlFrr9IjGxbKeQQaE2rbwBhz0tD6rJ
WgbS17mTtb40m87W685qFMzci0yfO0PTG2nA5qwnTHlT1SDzHml6OErEgzr0CCb60i235KCAL8FT
D30DY+DnFoq6QReu7qCL+SuVxU+DTVE3aCGlrytck6rivsbBBYpJGLLvM9tlziLhUfdgdVwi8B0q
+qLYrbbRZDP9oUX3Uk6rbUJIakoYFGlK9Dad17SgJNnziJWTWZDAOCssKkiMWxssN3vl1TKANzjm
gjVvgE81FWxtEbCpbQa8Xn1zqUUYYlnbyKMAzviwEDWnLs3NmZTC42eZbBCBFgRNiSB51osSN+Tu
kCF1gSQgi2DjVxaUXwk1Mc4KYKgpqGvzJlqEC9kkiFAoSvxl5lEsQnwnPp4Edg27l16BZx4MTtbF
mIm1mEIhkDOxRGpWI1kkpoekD+YDi6am8ulw1iwjWGWogJMty2VgHL6ty0trci2OrpVPd4wC1jUu
CuKpPPtoOAuXatPARaLK1tNyLTr0Z5RHeRQhVS/JRAAvYkXSkxu9R3mMLyPUMwUf6YEMCZfWWX4q
CDVvKIRUJD1a6J2jVFAq7lorXIQeGam5d44VdR5NA0K6DHAg0uqhVfp9HvmLVm8PtUdtgJ1KW906
612lulYgQ1X63rT2AzBaQFlrvQswk1SBxoVxIt+Ay4HOwM84uL7d2omTVVjimtAGqWahl2QeCYoe
S5nJm6vtNA+0HeZAWFZKmrpqwnptELQoEEBTilDd2HC9p6cyAE4bSYTIWfLoOjMCZnm2lgRLM7Yz
+AiwHObo4RtfZUOgbnz7Hofz+TRfmOCjlEUZeVjTatXoChEGyOPsddkV6yQp56L2vtW3JcNlmKrq
/pzU79MmwizEtz1GWXRLU71F0IGno0hDOmAtUSPSMgq9pUhOTXWbiqhO20B5s/gajSrct/0FSQYz
3/SXvoQOc3yLsNOZimLDwHEL47A6gWx0NnpyZEhU9PNbWj3nUb5WOzxWQLDgRYc2fgy1sjEwDKxC
qgHOp0VdiTlPZS9bBVMNvHx8BdyNdJyycteF/mhBjQ+aS1IcnZD28fTqtLOofBSdMXYvkGtht8cG
Hpfcrx6c6tvGgtEwbR1sVlGbgaYZFLAWxVwlwbbCjJ7K0pBmWfAVz7al8mJDs6oxv+6xN2eSNt+n
ay7ygk3WrUyZ96kziYzBt4kiOyrX046qUeI702Q/hxxZxhFSK3TYnNgXRKsGlkPhwQJs2LEoDayh
6i4qPSLTp0Hw5jZvWYD/5tTS5Kkv3zDxmrdAxKGfrLmtOKtdmpDYtM8ghc1JW1I3YtIjh0XOMciI
HGN3odPJrRm+fjniFrTOKelzrF/mIZrD6U8PW0nCf7IXB0hgceZv47GZiz6YFxAocrhT6IGXrtpR
9uhzFYavUuOGgpDbk9eVciqIpfXp1Z7tZhf779qI8ezKdd8Q9wcoub1zTUU83esuDVbGYwy1q9E+
/zjYDOMJu35QyHmGbFBgfBOYkmNlEyuVtURdFXGI0QsOXv2w0grUVW03g/FRCnzpUEAUOg6u06Ir
Q1n/lKO9p2DcbpQw5A5tjAIEN+Ny6YHgqeZziqRWCenKg3lXBqDqe8ulDZ6s5szM6sHrbtTIAfhY
EYASfPi0ICzQX+/caZj3VTuJedPNIQSiYRPnPrxKTM+sAC6PD5vVeh8pmIZlRHPqI5k++zQ+F1hp
1TRnCLpbuxjYKFvSCOrsjs4qZzEVQdMtGxtQxDoDnzXjhYZNSRsQqG6hNJwPMpeCDMruausxRq64
g6uOjttVhLl05MFWbWB0ScoWfbVtlhuF2CEV+oDkFaTG45M7qljIUfUpMpL+xqkLGjBQzW3oPmXj
Lye8owB9jHTOoPAcn6zfCIqFYrdIChhR4OxayoPE9KdgLm5jdafEbzmFf40Gv/K3HeAu7IaQ2JsG
wjULgonjozK5XnNH8kWkPHsuZAtyvctpAEkQ4HDRN/GrYJJMk10vVUww0N8Qh3ioYHF8d8dnXT2n
Kvowzp/nQGtfTfVpwM4gxiQCByYDEnSAD5PWztQhnEctUWYYvRmolm01hf2O/TzcCRUqv64TkzCo
lAekA0TVcrS1k0gRKfXgMkySCSST5LnEsK9HS6Aa3tKVWB0aRhc08A7fXxM7TJ+6UcMzxoQ7YVBO
Tr0rJAvTF5dsRQtfn/tJtUlIFRdI9PC8bvrPBgxEhiMAi9ineIHRE3jMh1X0OZH1s7UQZwnGctPg
2SOduxLNm/opVAw2afKLyVVrwBlZRQWvf04DRWVuUtzPvjvDdpwnCV0+/CnMaiUX4TwzPkdB9jCX
JGeeK3soMvxswPNdk24Gu/7TkAm0qai8g7eU/qpma7jXdXNlQLSuvKUDtsQeY6LEOpbiKEHsFgI1
aAq/JqaDGRcyJLKSPtxkydmPwVxALdLxs0xdTEcwbS/hRalqvsTp/Nvvx8A1EtcoRJmE7tMwQeUh
CnpDsqihT0U5w86HHRo3PADEAIZYjkQkxbccaESABUFNAbOdxOzgdzrbrrcB7hGSBJKC+WT4tzHB
yZMpZq+Rq8j0bqMAZkvYQ9JM2LtPv2ajXggsxJiwuuS0dXDXIFyMx0ymCNMgNJbeg1YRSGmkb8PI
RI8qpqwdvfgc9A5hFdAY4EGYkISiqUwBEzdN3ZPGEseQydntC6t3qFF6TAulKlrG4GqjkNZp1S07
VEqSjptchKExijMFZxA/vLTe4AShM0Yo3ktvMwbyW9C5zOrdMhxCZApAnjq8eOqxilw9zE0slrPW
A3EC3wu0S5WEOLtSiQIbVlBfZeq8Ojt5cNNcTVl1ObYapu9MhWdUsRT3vTPBPmkUOAmruYCuGks0
UTBjHRFhdcq11HnkaV6Eck7Eo5iW7FlnEf7QnTEeZzhAG9Q7fIUnDLKvt9CVIbyAgFClBbijpTVG
Cf6iIGkjCnHBVxZdsROM6aG7hdN6uiGrigCirxWKWpM0AZtWZATuUxkyXL7LOKJETnwET5i2ROPs
62jeKo+uECjhVGSRHrWuiQ23qxh+S3ns6EmOdTG5W1wE8QGNjxQ3DR6+7SX/LQLKv9Ay+IfUku+Z
JX/5v9RYMNnlwtT5B/yTY/Dx9aOMr+nXjx/aC9O7/iChqKppC9uQdVNRLfbHf7QXxK+CNoEuT3CA
Ylq2Dv7ye3tBF7/q0yu8UdMnoon65Q8Sii7DTxG2atOPoDuh29q/017Qf8IjZJm2h2GZtqXiM2bR
0Phxz65YI7qDCCPrhk27o8gAYEosP0hNFC4LOz6kCraV6aBZbL2Z340sxDHFwIOzk+EeeslHmzSo
WNrK2lcW3Axy83hk5Ba7G1pjXtz4TublmOWaZKsXpRPyFN7FubsiAQdSclnQP9NqnbIuvlcKdaMo
GJ22TbZL/Z5NpY4tUEiwAuCntJJC6cOQquAerk9/8OIMjjHbuMgNBnI1LWxSRYFkopR3Y+xmK9Nj
LzHWank2gOYlw8b+Wo/JHw6ZI7tAZ8EG4rNzGekZHMIxZsr7biz8HXxS+TtXl6Q4naaNZQjxNwwf
WRusQlilNZli3ccQX5dpRoXRZ4XykCMn0myBKW6xrC0JH4s6RE8JbWCoSNqU46xcV6G42kp8UCEL
9mba/5PjMxhh3yM2093XLUtWDVpVAuj2J8Rm0IosKbsBCy572izDxcf91i0Vbdf03rb28Cwi9Aqe
czgRgalLZ1GUa6vRIKbOyvc2oNyi8lp3yw4r2+kvElYBueap+9iKeyKD5H1kFy9D4KHCMKf7HTT2
Ks+jNyNnMnbR4HwbAUk77scComtT9+1qVPNX2ZcRtZIoNYCCb8eGcNjA8fLJ8abzR0fCeAA9twKz
E85rlajtUQ0Fazu6Da814kfd8BUQW4i+Oik9ozbKMzkPPrW2lo6ZXpKZFoqDa5rqXdLRSaYnoXu4
Higu8RuEXnPDzGh09A5M8dsASZOx/SfonMkz/PPFN2gtAgXqGjQwbbo538FlqWfKrRkVdI7YceZk
X+ckRm8MTyFSMel3rQLZSFSGvVZkKl/Xxzq/GM5JaF6EDnpo52xZqjBJqALDYKVrZDVh+G9uRJg+
2+ZoAJBg6zKQmJSN/bGzbBynhEWCJsiGWIoKT4BSwjqxjdglSYogZLL+6pnKuMqaEcWI1QEgBQHy
UhTpCQuVT+7EvaxbGwP0eWMHuGbXRANvXJdGxNCwVg1xViGrTdjtdw15gGWRHUqPjDS7xLUB29xD
pmrBIRq9V60pCDzM6ptnp9Uqd0cPwSl/GV5F5wmO9ipOgW5KT8HShVxJu1HVdVkpnlMlibKMY/PJ
N0abDiJcYFefKhDFwycnlYN/cqO4IX9zpwzLsBXDBoZjFtcn4PO7O9UJrY2VGrJvlfl4N/mEnlRZ
6Ohodxu267PSFveY6TzbHqKCAdaW6GjLmaGF2aJtEvPtj7jflZUjd2QgaPW7ahOOkRn50e17jI3U
tlxmI1sFCSHW0pNEveM2T7gaWtMxrghSY3aa4+ZYblqhKk6kZAjabVl6ieVi14W9QCnDds/UEW1a
QdityKNtdm4kYalfpfxQbY2ujOdFAeVFsmP25AomVc2ISH1MCXCXO3UZ4YJDz/QcyOpag/m98eFr
5TgbjJRjQHHgEgMzM5Z0YMDpKsmiY2ZGMMn7ZmHJDclthNbXmvVJFBwGI56ibJSAzh0CLhJzU+U2
yCWKN7N9z3R6B6ULT0K2MvQl7rFKsPHNc+0mdHw/5BJXQT2sQHAGj2gpFUtMedgltFm7mEZVY1sV
NZPOnjbDndpuG2WpTLmzfjfYy8CjJ40TR7+uqhqXLamS5pU6gSYN2zYzrvv7MTowyHsHcHRtSa32
MNbiIcvEu+dL58jnFc+Qnk3NwJVzysgahiReRxU2ZJqsFUs7TGETyQUsnj56DYh62unYYduVFi0j
CdZWmSlsMD2+M1XLaqu76mukui7dnv6jKCt74sPz4LpLQw+p46fDtAsUN1HyOqouKsDa+pBzxBhN
aeLY5AIUF6M2M1uA2lZ5UUxQulKlg5v4i07ohLLqnYyUscSSsYEVJOEk0nePRiXd+SJYN62VPnqG
5+CCnqbNa0lKMxqiqQUawtxL4l2Xk0JQZXa+SkJcL2oYXOg17Lmv1d6ukAkTrXUC2jsjduLWIJcv
aGWSW8xo7rnypkP7XSj6sNQmzXUYkzoHnQHBfuB+jZt439a+vLKKjKg7sTfqupjnfvRiywomn0QX
BzZ7kAwWW7uh6FEfGx2GUGXDZdMtbMAxvLZiWjYVgsF6kDDHNdRml6Kj0Ug/zNuz0vg1GJf7Mhrt
TXPVAO3FrE9bY9X3OkEM7SauFWOJNVVbmOjAhQUXryMy0hqjnWtD0xvwn2tsqDsemRSNNEDEzIt0
F3wmmZJvWtumZac7WmyhF0rjW6PZz9FAg8mGoqiLbTpcwwA1r2tbZ6kqj7EY/H/SXvm2HHzXXZGV
qWlkCPgpGnQUzfipB5YbXtBTPHhYAyOn0ktC520xbnP0Fpgo2vYmre1zMxbJro4yeVYOyPsj0z5I
KeS0JjdYVwuETW6gbDVNPsVpXu181Di23+4H8C1m3xX1UbuLmgYTNDdXHZRo1i4WcH3tqj+G1F40
TgUsyBCljerRXzE8DTkXu1tECd4mKBP1wUyWdm3GTqbJiFfGZuIlU+XVfbG2mbXJ8dz3zf9j70x2
5Ea6LP1CxQIHoxm5Vfg8xRwKaUNISonzZMb56ftjqPBXZjaQid73xhGRSEnudNLM7r3nfKej3z32
u385bv1t4LVeIolSxnekVFLYH+v4n9bpKhig1dT08qOEFTfk+0bLjEbTYa1LOnSxvmZX6jN3OoTI
JhIxIHqGiRLzONPauWRT/71z/W9LWt9ci/ZFKnxSzEv3+i9vFHXQX7b+9Y0K3wt89nDpyL+fuybP
qjllwCGyHyOt2m3uVtYLumDgTjXq1p4+0EWEoCKtaqUSjtBfhn+5n9bq4m/vgVOpUnzXDou5667v
8U8Xy3Zk7Fo9HdpEt8duyodzE4l9Hc5wmxw/uan6Mcrz12rQ1f78+/TQssBsfBQ391WAi7JOLX8r
I98/W64g1z0jDGDQgnnj+oXPslqYvsT3VYR+JS7x+uV5He7rCkwjxEPrVK0vHz9xxxsyV/KrXfr2
aV5fGEvZp2ZaKCkGO93Yw5rnl033Q7pYJzehKyUUIX+cKIFLY34Bf5YLZnISX1zBBQSAkm6tEKWR
PZF6NMbDvWRq5Xt98rx0zV1PvM3+X77WwP6/LqrDaZ/jvvQ/Br1rGfjni6pHFVTIibgYi/xedkQC
LLrcLeNEYkpdPXkVtMSBaqQj4K7rB1oFEppFC8Gs7bOJ+xaLclte1UiSMN2ctuT4YE35xcmbAPVB
8jhF8H6z4U0xJb9TTfKtnejALcELUizlIHMVCVJKVc60xYsArKR6WoIQHec8IswcCzRjm6RA5RhY
jTrqfLzPF4ZVsve/Se1y6Bpopnap+6NRDoGHisKoHrLTPIbpJ6+INYg8YtgMXfdOhqfawrwq90RA
ep9iVDTStGjkR2zoDG4OdLYgOWOGNz36bjB3byRB30/ov5mYvnsNeHfahK5V71oMzk1eiTPJG5C9
UsaxciJz1NI/SDpGCJZjSbK0Q4w6TnnpYnIgzByhjq22UrF91CHrtmfcZ+F6eG39UwzsBIsV22Qg
bK554w2n0tprZQO8C8m7kHTssp6WjzTmUoaIo41PLB2d8RweLhznziehyAgzI5EZkn1vJ+/TGFJC
kJDaTCDdA8JeXZvhHipBaAZQTmqGEsb1QBCEBgor0exbXVV3CZ2csmzKWw1bNJERSnp/0ds+f++W
4I/CMT+EDy9gapU41ZBxJpyZmYVTTQzIgqMHV9iY8HBq6yJEqU0OWlnXX3iTUC+YNt6HP4xfHWTl
2w+K41aSxz7vgK8vSqeUgQv7v1L5CRW5AXpMF9DfMrBhwqceLUk7PUlBxYU9ZKMiC09eYh3d3MgH
QD2z97UHZHWwxHRNPCDQvmGG3nU3dpEnvobv7ErgwcNwu0Qie1B6me8KiKDbqZL0UNe56dA6tKMF
0Qol40kB4qm2KxjhE9dxKaORRm74LVLVnp1kH8vwE6cjc6wWvpBalM01hHVWWDbctxLtnZ5tnMDO
chhKErF7/6hMYSif6+IyLfLZDpqXuhD6c6+Xz3kExt1HIxPMQUyqiCHRturJxUWkZlsapLi7kO5d
BhgaQvJitFlNqHdANwFT9E9lVkggAEUHsR0CgUe61xRdy+LWWtsx9H8OoWLKTGziVgzB147+A75B
ZuxQUBevXINtUFnPRYcFo3lbNaYAALPPXTd5W9/nyax4PO4WbakNNy9ygoVI+dmA9SREseW0E/Vg
P7MRUnc1DnrjyodmsYMnEUmydZW7HSsreIoDl7gxWDdu+ofXRsW5MlVLbAlzaA6IGt2bO1P7JrNc
PfLF3ovBlwVDO+3slLSFCoe6Y42fPMd5AEisRzykBR2ggdiMflSglVN1P46rl0NkL1XjkaBeoeuz
aZ7kPIV3EnvTp8bZmMyB/ZkxIishho1l8wtdKOon5i7cil3zKImZL3K/ObamhffpDi8NRyQcu+/T
PAK1sMOzCVxUgy51aeueFvjNO99iBCOC9LSMgIIzTsJFc7bGpdl54fi9agLAXoJlUi/fhyWAJcn5
9VMPLCYpvybzBH4D7YNeUJNmMck3UyE3TSVqkCpsJbH51hZFvG+otct4fHesub0EuslPSV9vptb5
ZOceE6GRAk+wBeE56dotdBcEd8ZDNlC3OIXaZjq7ZYp3t3KB9ytMD1YOKzDW9W12DYihCZDeSIGY
oPLybHdbQmRb5iK69p1/jea44+xN+5hOX3yXlzmQHZkilxceVkJFa0ITpIn5csfG1d4JmsougXSW
22aHWQM8lD2PvAFXURp4shqec9gF95YaaD1TsOOMnJn9DjEKW+57+pSPLEnMjKflmwh9EI0Of6wm
kHXUQK74zgEdO3mEyECnWztGHFzEy2kIJak3lFWVFcK/q3Og2prKQZK7l5vwHNjN1Q/7r1Mw8mlN
+CwXyANJHL45c4JDOtaXF6qy+cZOpUxyP7AHMZ1y/W1aoxdNp/hx6cjw9CcKGoWtPpysq1xQ+Oeu
ffHpCsVcvy15J7Q1MmwwQ2CdJuO/lGlGWDnqgMCfPYAZ1jZQmBeyDhBWACGgMzG26QLtQdnYySld
8l9yVMu1tRDoxENd7scTYqD4KXDEfPBai8qAmQ4ltYuwYyDqryuxIpgSaAS+nmAo9/hQz7Gx39ns
EQZm4s5ypmenlc+D4ygmQw31kxXvfZ9hiUFrsCJZqQgSQtSW5jl3B0HdwL6aybg8wGx7s5GikEaw
uFiIl4jZHrIVlyi2bsAjRb49jR9YT5iB0JTS9LrZMTGvmVXijR8O6UgfFPkM47qOGYjX2D+sChxN
2csXx7PpiblBABBi50UV6Z2Fj+udvBXm0MwLl7T94pQsvuHoPnpT+DpuJdIDEijnY5LMF/SkRERo
JlVjDBNw1JiK0pVhZvYKTHxUzXhsBMlhy1CcVGLdS0sZSoHFnAYtAxQJ5C0EagZ/BMtJWc2jSqY/
HHS2yD2iYzINE4IDARUZJnJvwCNXSfO1RF52Jz3zMFpFtu8D94umlRLnBdwdAQ1hpj+Xx5itkwXp
kKeD64Bw6NDVqEOQZL2HP6Yh+MkCALd1mH+q4Je7kOTahzR6uxA1VZCH8MAlJrm8oq21YIWPyh+q
WImB6W5KMnczzqPeT4PWJPpAWO20/B4NqAG4AYJNJwO074tX4ezBbR9H+bcy7X8MUdtdg1WQvOiH
UNakxrbwqJuyQqRI4as4MqBy3tMc+FlHg721ZMdML+mGTejD6MzSmJtgFqSRQdArMds3TjCehgjL
lKP1fVL7ZwU+cea4RJHtWI+BJqRnEtvBQhxGLbZAzs3eEJhOfeFdbc1a52ng/hI0MWoz51zTkT7L
DCxwMl1QWO101XUHz0w14AxDXsyChH1axaXJnC67pk7pyrNAVx0t0yA2u1rZkOXpotuOD8Nb4IT0
TVXcDQEA4VnZ46tFeNKhnSGaymGOPqn5uUV2tlZjx4XD+a6XdFsDWgd3iTtdHVNeM5oAj4nXfu6t
LLwH9xL0BkxY+R2x9cFdjIGajGF+cEoAN/VD77X4gLIGWuZK9yOfO5RgT3RrvyXzjpNpGCPANgCg
kHcld6aEXppgAQZjIoEOaFTsMbOFQHUcWAtSswN33tR48enMxW8e7SGMn3JBPFdjXcr0SXh71nWb
P7F8XmoyBuQCRayBPaMSauwa7V45QXxMQDjuigCehEdCccuT4zCLq40h9V7HD8k4NiQkyUNWzP7G
bUGzWUH45uvk4KRLdGG5yc9TC/t6/c1WQXSZLGAK+UR87TLVw9mIKd1UVuPe7exIE5c8lVxTxtWx
P41PbCXfHcmst44X4ueKJj3UzcqravTXCWDTue5hdIzGzCeP0QiH9+aSGcM1sWIsuaDd5tYhrIHR
00voGevAnJbM1YBghxiAs8xiOlFKAN/ZNkpZpOiG7yQg+9e83U0+0PdsLnYdqQqDmwwvMo4f8+kx
Vt6zY6wjDScSoixALElr/AdBKKXHcSMHL3M3WOW0d7uACbUQX2Q+H5XwGqA6BnWbI17svPoDhO/C
4ld882TSHeJ1pEIrJM3YUmpM/L3ypidE3uluyGv/sZrDOz/lRDaOUbVn2EBhM7XWne373XHc8gfc
Z4fCK03ojUzVrW0CIq6YkRzDvCHmCp3SUGHW7X2afSn86WO0onczdzT39USXk330p8huOrDkNbY5
QXXFZK4l0+yl8z/bIZa31A4em1hWD4Hqozu3gNG8vgV/9t+6KpFHQZuKmQxY/WYrnDG5z1f++eSl
9bmbxaEL6YP3AlSh07/FkEhmePfnkbCRyXF+WWFNsokP+3rNcJddhkk4N8STILz4Xqokv+Sm1EA0
hNz5aEMnR5sr+zLUGd9DCthN8t5KaCLP6TrZMU+ike6tGqMnKYby4CZA1H7/heFCSNNkVM9IiB5B
BRa979vwQJtNn+Vgo03y2scugIcGt+ElXwbMEHGrznHFuqn4yPuPucHcX0lsIOAR5ZBJkuEYF3OD
rsnyjnNWf44KRAgorn+kdvLNL362Zv5aRcQchmF+yHUUkwQT2mBQWHhj9vbZie8NNxoR1rlE+geA
ryotef54yV14jTNwit3MGPHqd9Zr0UhoyKsUKZlhY6sKgyfVNWAHO9+1QTXfkmJtRRp6qdPU4DBG
QvWU9M3naC6rszMx2+RjW/CA5u9+PVYn42fOg51YW/YjXL4NXBM3lP1D1KGF6qKISIFK6FtvD2I/
Jlgkqoy1RnHU2tOvZDoGrf9gCmSXYuqOHOPaFxcZP0fxexFSctsF366uPMCpza62UEMIjCfbNKF0
c6zSOSfkHxQxoqWgZGLmyqcqT15y3wadnLJJaZ9+/8wArA+33jjT610ss2el/GUv86VDVr3p3W66
HxUn0DWHxWWXN+iCrQUSo8nrS5fL/kXHA2hak56ttunPKzs7rnW6cdIkPUSZ0GcdQwfzOhgCVWzl
+xaRM2mVVJ+LV0+nPEOQmqemv7mFBhg/Fg+Fac0bsNxl8MrP64eoXGt6GBx70w1avSzDkh7nZnpq
1/lA4Teoa/yFbVn58E4kTHyddJd2oHmSUecg7UJ2VWZJvzUxi1Zslz9t721MFELaO74C8KBLGxKG
QY/dNR3jgXpERiKdZjMm/Lp05Dsu3S0TWY3FKqGN36H99iwVERxQUb8UPSBwsk88B0OJGhaFUSY6
NLkgQkQAOelJOlNBQ1pyT2wfdE099k88Z+iq6wTuTTxjw8s7iv+xcq6GjuAmX1oefO+qkcyc6oUb
prHlRdcjArahulLONqlgWQ1dMqg7CPuzSX5qaYcXURh1Z5UBD5BHzmhTheOxR0ytfLxSlQAFGAaw
fzNOKF04ky4bINYM4wDNm2r7axK61NM98iTwQ5wSRwtqaIg/PSoYztE1nTscfJ4g05rweCTd5HlR
B4lTWdMYGsSABq6ezQ67X0LOS9yntzgDyJKgQZVdH2xQP/1K3EQehsi9OUXIEh5HRPOpjnS9qqVI
08O0GUrRECw3Il+bM2Q/jffqQbb05raFUMrfXxeh/R5SH2S+Q8zRkNZP4RqPrDyXNprrEM6QgLYX
JMA3uoyf54zFb2UE20LM3zrAZEkZc1dLu7x5Cb2gvEuqN5rQQGgzAikYVR2bpO2P2CawQWfgBVoh
9MFesl3TLdPnQqN06+BsYpXHBFYhVH0IByzu44CHMq7nr6YJrmk+Ty/eQC3i92LbtllwbCLXXAzi
L7aiE2Ai68VuPcq22f4C1dDbpjo/2RUTuKGxqbzjEXpX+8YEC08il5fFXH230vHUypp8gYa+Xqk4
fDS6S/fh0H2J1zTKxuMJb+ySv0W17IXhaHYDi/yawsose65elci6o23zT6iYaZztanhEJryQW12f
F/u1wa4d+yM+gdr5XMb2U84HCBPHoykYE8Diq2OakbI9TWSVKFXUWBvEzqqr5lhOGjVCWW+XnMmh
Zv6Q0hnb1hyl1/1Yh9O+mhKJxqk92V1/+rjjuzAii1eSxFG5/trxHghtqIZL3pJHjs6DlqkVlJ8c
xYRVlyoDV0ufK537T9GMvyoYRn8Linff+bAbR/Qgu9Gum11XN4KmeTvcuqK9H9sAxpRofwRk6iV5
CAiaXdBWWh8+HsJplkDAtbsSz3hbEzQi5qZYTdT7uH4OaVf2cQEOrp+M5HeWtuHBUfX3fg5f44ah
55jAAuFvuCROge2AsUo2teMBawEOBAZVVIyLTWhiMmIPsAUNJM8mLLj+Mag1FqBKk7MDnykfMQes
fZsg8zeitJDfL5z0fce+Y6UpPvl99+jWI8v3zGWz/CrgkekwyDA+k8PCvBziUVDk+db34v4Wd0ii
P8aNU8CYNkYxTPerPnsrfy2psMRGJSzzFZlYNqY5CENXlhZ1sS/L9YpBynM95ATRoPlfo6Dd0PMR
u8CKDw6NIhqPOE5n+auqE3H0K4f4KTfRF6H4dprqvelt596EyeNAdsVuluZo1XohpckKcFfQK2kn
LHOlf7WcBpO953yhExextSPoQF9t51BmkxgkBz5RBpHI5AF7Zuvdt6j3Snr6vlNxu/UqwLIpGVl1
RKIjT1AHjr6i6XQeD56D9nj0qZTmdX46jl+t9UbXVnVLy0rvFk9Od60KH2IPI9LksRmkfjg9cbbM
dxVKx0sZX9mRqW8XlyFH5QIqsRfAgqB4s74YDnY7QKOXqE20eLS8/MK0Xx8C0toQsKNa94N52Qub
oWVP50OHT5nNG0i95c6WtXPKW7wli8ZFMLhpdgr69NqNeB9U4v1Bi0Edo647zZo6eEmh/uZkDzD2
DWgE0VzwrCuNp5pn1a85tFpf23WmPYnqLU0imDAtkuJmivJd3xT+pst9IgVMVe3qdSba2eGpH3XI
7YXINQqpkJJy/qOvEWKV6NBzAaiSAh63W8TiQRgceqAm/CG6fiFV4doFDdbywfrRVRIVQfc617F8
knb0ikSpvYWZbRGm06Wf5gxTbaMRzrgt0DmKrLu5APCZ+ln12LVIyzJCqoxmwQWZtRsSEgwrlbya
FEGzGZBG9LPzLkhYCYM2P0a5F5wbLGEYKtpXjhsynmkK04rZ+tMXz8wAwvl3DKajPrfrfW0HD2XD
GWsccSX4M0JRz8rz68dLbNsl2/8IwGvIuHEyWNFyxZbVQPCOtNzOWZTfO+HS77SLbmico3dnzHuc
4AGO38z/sdC++FSDcut6l0MEIzswz4V/CC0LJtmapIXWgcNMsJLt3K+iH09zb5arlXjPaSSB1qas
w3DSDXyxinqV1AbPM9vQqvH/8Y5Hxb3Cg4H0xq0xSUzqyg75nLNOcM/0wdEZvfnm2+03YbIZtbwT
0KtwzmVEwk1Wk8JkU476jduRcpOU52hQ097v3JuKJf/CggG6SIhQqxYb56uBExzp5T3K3UcdqWtT
lfpsd7J7UJH+KbRJvmgbgYXn6fCAMuiHH3vzakf67to1SfGdt02WLrzlyCQKD5aIbr/kVvFGTRrg
iUdS3au70CmrUxOE5zSXehOOAKoniVCkzUKzG8sk2NDpNu+ex9ouPOtz6S8vM8LnT44/zRdnoCFS
8a+honNenscmJqBsMkdPxyipJ3yc1bIeiNPhpOmeXkuczH1fHMp6CO70gPd6in5FOitfF3f5o6hT
QbebNkUQMGONg91iRgKhXHFwcph2LCUdEhrUmvBdxmQ4VVU7nIaegOsqCEHThH/MYYDQg5PQpmtg
5cbCbYj+bklRgAIeCMm944+fMZKpXSmmY7FkeKrS0mwskoxItgJS5NBUryftPwvfguiCKnHTtixX
uXxekvS9iz2cZAGwlJTrvjlzyaoN9Ui/g3+wRMExnxP4pzl7oAafoD17Ok2JedVVRIZiHSxQFp61
5LwgA9iO7dwQGlzXd6xwPGsuQ9t1XLZtU6gMDeLJh7YLZmrN6XPvu/fFML/FZto6AUffpHvr3fTW
LT7tQTVBxcuf0hQ6uxY4iRbacZ+CQ6ZW5HyYzHfD+K1qOCq0DvuIHJFldtVTQydrM4yg/ro0JNNw
IkaJntvXLnWYshmKNuHRjlHTGg/X/qDxB+rXv48aTjNKnefI/15xc9ytbybjcBcWgt3XK3mXOHg8
L3wuvehZdxJTlf7kTVgdgt6Dc99Xn8tC3U+LgGPV+RMGsRB3Vb+UABCimWAFQhJEqp9dr7/1aA7J
0co9c+3rvrnLZaMRiCqgEVYebwWrI9IqhFNZ3/4q2qHYlclk7XTUH/spuVDDRbdYdxYMC3zzY5yD
Hl1+NOXIndPRYDRJTDgT7Z7Edgh7MF/rkUZhs+ZMq29d6r9XybEd82CfTCgvunaYr620b7nuGVy4
ajma+UcsmTZkZf0qBgqqthoeQxz6xyIYCLVlOsSZY5dWHjIiEqQW7ASdu5Ynw5vmmvQ+R74RUY6e
1HOpo3dp3IC3FTJXH9MfVhc/K5pDSNiDatelC8fs5aG2BcPZ3gPOU+O3K2gbTQa/oW+zL9NBJvDM
1PWGc29ABCHrYh1V4GmhOevAe7Ba9gJOkxjdaZ2bNcarievgjhktZxCK3tmlE8MHjDBl9VbwAhah
Xc0wdXxOUL39Fz/UI1UM3o6y+oJI8EEYoLyxZIRZI+wnVHfg0Q3NzZTp1TztA29E6zQ/VNV0SuKE
rJLTdCks0NQuJfUyzN9cPDhpLd4EedNN0GN3cYmG+iUSs8+t7MVb8pc2BiT1X7agQ9qWktI6Vgzy
6Bk3jXwOvfo0FtlLxqDQLfxbHy3Vb63h/5fZ/xvmUaG5/AeZfa3Hn/HPv5Ih1z/yW2PvOf9ty8CT
QciERXiO/A/CR/y3cv0VGBB6Lip6exXS/4/GXjnQfUIHug78CORUCOn/o7FX/w03chXHqP+BQP6/
aOx/G9//V7qFbNRxpO8x/LOR2yBO+pvpn0YbspABm1lp9Ew47dQ9cVPVR3RsD33f/GxFVT4ZPHWH
0vPXDunAkiPYj41j58cA5TT2u1Ttg0ZeWblLFAUGxcVEeDLhN7yc8VCr3z+Kkojg1ouZo/kZyJeE
Ctn1o2nbKtIuqAUOblN/sZl43ropbh+iiHFZ3brz19J9XGYG+Hnm4D8mruHFRflKGF7TrJopa+/5
hq5OXlUPsm9Jglzm8g5ZLo6uZWp3TVt3TzWHtuOiQPVSvv6otSeOQgfO/ZSziSApY47MRh1ZpFan
U0UtkTXADf3+Vy6xqE55G8jT7KFDGsmF1tLvHoqeLvI4ErvlkwfZFU+Lk5lHQ2F3y+v6pDga3MWi
HW/ZCLGRaak4DnMf7cLFCBADTvH68d+YNl+TFgWBELDTP+TGKcmGwuEg6FgLOhF07POnKWqbLySS
jAOomszvIqQp4QqZ5wU7BlnjdvYUS8yHY6HIebfJp5lWjmOR4aFg8yAQfObT43kg3ahP0ufYHKr1
6iaoEf3RdQ4l0woMXn51iouw3iVLe6+bcHofqi1CpeZL7abVm1V1BF7kxGRtjWXOkVEF7HSODabJ
639Tgv1VjbbenoiVQFjZvqOkChzvr6Il0rBV0Ro/32Yp4TVWrjGv5m19ShVyP9F8MTqszvRJv6M/
mM5z7CVX3yTvFXqrm0tqqsra+48r+vHCmfWOHjLlaRPGaJZ64Cdre/vjJUGueD/TD9mRjQgFcZUr
9uthldEo4cQfP9aI8PfzYuELj1d5tMQJeBe5HbYs5Z5sFc9fm2RkwqGi/hTyRW11LSC79xyqe32u
0tHewhxXdNpmde3dcrgk4AZtuYhbiPIVY+iMqD0N9PlPa9LD7wf6zwQMx16v1F8edDcEHAsh1sPo
EzrB3x70bq7boplsYlFU3p3rVc/+ccPn9KGvtkkXVMoWJkM5w2wIPcKZmRRUd1U68wYVHrlzDHJl
n0ZudJFRFJNlbKhPdRr4+zwV6iL7+Ig8Od7rys+Ohv1Hqh7KYSpeirK0z80460cr9JFycgD+5Os5
3eRlLDcF3OIb3c0WMBW3eFAvwdllVn2WkfmcB/UpzPyLu7ab8Vo+t3F0m53B23lVwbGl7cXDpEDz
92PYX5aIMaSPot2ShDw6GeUXJCKyn130eDM9hRgd+TZOGGnGeQOT+qPHryaUl3nq4f8tmFwrguob
PvWdQoF5M+Hy9HGr2YpQ75IoECcoHkfZPqK0M08fLxpJBinYn1vp5fvRmfxnLZL6ZJlLUNYkrS+J
fHXQ55+Ncj2kB0zxmai/IIHFlzmDJrlYnbIuEgLAxqEOcIkfdZt9L9snK8qmLS7k/CX1UQ67ag6+
ySKnAdCdprw72GoRLynFLgSebHoaezNtPn5ai71/voeCvyoIeRiZyUtXemHA8yjtv0tDyXeOdUl7
f4v53kUFnWIQyUrJhMR5bGaRvaWoUo794mbbBKUhk5eVvBPijBRBMuJf184Fg6fNOJGGgcUifffx
32TuY4lcr71fjPk1YJO5c0St934DNbLRbX6uMy+kumOwaCuH4D6pgbR4ZX8o8SVgXyzLi0XCKZuP
sxGrjnLsSkNgrr2vRkngZi1uftrPiEWxc/7vi7XAUOkYHR6t1lqOdiZnZzMk737dc8NkI1YA7t8f
six/arTx9936YuEUwDyb38+iw8Mv3dcMkroZBP934C7evsz78XnoORHq7szHT+mrdawbGdljlCmP
We9Gj2qmDGN3QgalTH9VYXz+2L9oWyMUWkrnoHV37Ngt79H06AezopVzRAWDWKCl1Ei6rWLpHu2q
CkheIib0n79t96+K5Y9v2+eO4wiCGliE68Hlz3rRMIb51gnpbIOZVCnac7lgYIMIQzwPdLjOfYEo
9vdOiRHvPuiyX6UVeZcMl+pLhYyKwVPCwT2OYT+3GVTLpD7bQ58S4Ok23bWzK5T4GqZ5WvRPZHiU
jKTfE2e+Oi5TS5fb/XXGY7ite/frP382zI1/Xw1tTDM2d7FaD2Dq7/wh1XteGdWNuynD4atcCk2O
xh4xI7NzTICa6djjhEbtfmGywHqJY0bF5S5IUnNJGMkdJ7nc2+uSJGd820Hb9mdnvRM+fl0YuEK8
n0u4/qx5BvvtjmY8FAHhP3itmFBgVDdaW7GHoiqiayap+Ov63c2NOK2asD5NHdq4AzBi3S0PgYFS
NlaMBD7+dGCnpLWDX3jzCKhit8KlHZFiIRhLn/POztACYYVLS+yFgR3SdjT2ofu4P8syQfqxHlOC
yDllKatTnOKuTIWdPNu0RdyQo0rfeslzGpSQu/I82jgiYtXKlvKHtvp9NDT958L71iAfvgaIUi+1
TQSjzL6nc1LfAJHAN1hpOf66fPYsn5NmX4YqdRkb335eW8qBg4Bj3YI+Xqw+Pv1+2HAgVbJ/HcNg
2+H/BI9R1d1OrjsmEyN1RTMpzqi35nBqvlAc3dEjqG46JskxJvd6qjIYlOv3IBRus8CpSK0Lp3uG
VxiXI2xHdr38qhZr5TjUpGSv3zNP4503aHRLjU6e47a6BgXOsoYHGItpvey5O11O5IelycatNhaU
jiykY+e61kNbJ/YuG1uXOFzlHvt4RVZStP7Lw+h8HHT+sn2zrjESkdDiPdCdf8eM2YsdTsOc+FiG
Kv/atwmOji4x54/1l4TFU4KO9WOf+v1FJ7Kwd5G7MGJO6ZmLXDjnj5fFJO7ZyeFna3ueD+Gs3zDy
ZJcCudoFxaJ4Bbowdz+ndCU+DGg2P7ku6pqMseo1CqJ1dlKANEC6rc7hYDF5mzBUdjgEozNTyGBv
1kVy+NEUxrkM60asEv3oIGV6YI7bgjKJoQTroT1+/FojajnGCTCdOK7hUtMDOC7LyEQyjZH8ftwg
kT0z/5Zl+0WVCwOJArsOPit9aCLt9XcDeD18e+gf6oEMd28BtIGUeNOrMdh+zKlTGrUBqRxB3nBT
aRrr9Cn47uuwcw8+WkzECXXC9tpw/PtwYTHU3PTrXmXWFwuiOV6dwt5PDmeVfIrfJuSxeyynal+n
OnmrpXOLh3CHqPYu5+bKN3UQnAaGIr+P8E1fkew4Y6+KZ8x0HGluCe8q9nrvECZxDkojvI9zjAHo
yKaH37sJ49WYIL85QkJPfG2ZPfG84WNu0m0SOe2t1zVpWGm5HebJP0bCfv7ndfJvxh4Zck70WP7X
szenjo/i9c97gO86VY6QYqEJTLKbqjp1+njx//PTx6/gR8jH6NCQ76JJPEQDY46PlcqNPaYWDu1z
bl8+hV28yEYWAEzheCxGUmdmVkHqD56vxa7ujQPW9eOZ/v1gL9d0pGf8e3FIMFA+DWWBqjtggfj9
H2vXaw5Dy5WfjFA7PfcbX6xTvwglnnHEaxWfSi/87Ca2+5oUfHtLqz57ESTnf75WzhrM8JcTNuM4
J1wP15B3iWj4uxWzFU1o532GNQfdME0toS+Oqzj0kTxTZs3bwGThD3rJJ2Vl5SYP4Vj8H8LOazlu
JO22T4QI+ARuWd6yiqTsDUKu4YGEN09/VqL6zPSw/5BuECTVTYnFQuIze6+NiFpHZBSOZEGq05IX
B0kBWg4CToZ77UqZrhOfrDpqGlRDX61J5Xx4ZSrOCaoutwteJLffPh/igUSxJtkRlU52gUEsYZHZ
46oIo3RLg9/sxxLOs9fEkAMng6f57AY6pkmgJ3rmwJfEsXVbLgMH+yYIIVW1SQOniCeYVWv+iiB2
b5dZ8xv2B9bw6vVshvGNWSQPRqtmMKcPsPCtVHELOQGWO1Jnwc5UH6OJSO3kINwOfW83KvP1UO58
Kw6OsR28PW54Le3fOBdgzMP22g+taJ5xtxar3JkYixXDiApZ/TPHNoGI1U/WLlaf2mPonEsxUZLW
bvuz8JkLzjVLu+VJkKlPU8N6FlrhHqLMZSJtoueYxPgZy257cJAtPh42pQdjvtA1E22mNx1lmt28
0NZxryH8Xgr93mLJtXQphuhwLxcduBlseDdpIHWNeucSzcVHlqP1vYM7uwV8K7+MtuA0M9zeOvQw
s/0Aqzds3ULfGaT2xiL71M1TewyVhTmxPv3+ben8q4M2HU8oUgOuRt9irPS/ZVwQMtYsKgKotQZp
pt5hY7Bgu/wIJW5C9MhfNCPSN7aua0fbzYjBSvBcMzYgqHtk302qTfZMLEj2bKmP0pTJa6AMU8sf
LF8DG6wiHVFLUUPb60KoCBpaTR6v9Sm3/kq1euadF6UXwp6mdTLGxprZDzGiBp6EuvAGgvwcc/M4
84a4B0Eym9kaayOrdky028cbIMeIuxosiTSkQUmENJCkuQHHCBBqzKhGuYpY/61ipvi3Spb5ZqkS
fv9yWsrK+M/nsG+hclJPYtMDnwAi9X9fzrC3ZtXWYo9IzHIdOZ0DW5FhE4LpXWaWwa3HDte3cbVz
UzRNLLqoaQKFZWLnF+BbvfPu61C59fp3YpzDo5Y75UWvsuJssOK8BLlpXxHIXTnWj3GWsFSfeocC
xXevWrGNTWR+nt+eGV54h2oM5j9UGvb7ylidYA4SIw82JzIANZX855EfI2ZkZJWTq5rO2iWMsvFO
Cf/BkXL67Dl4w4iASSLW/BJnmG77+05a/d0tspfHcWXmxODG25oN7avUzJh3ABvzyqy/LBXcUsv5
vfRwhZNAGvj1PWNCwJug24dM4nqtq89N0sZHq0o3ll6n+8etPWglkis0na8mblNE8ikpSTwpeTD2
ZYt7BUKbaOX8ya+DS5VFr0s5NwbIwnFYOQCLZG5sNTvv/vSKqUbon28Jx3QN03dMGmLaY9N+1yhl
mZN6SeCB41uO6dpDQdhy2j11nbK+eu53qhbn5LFBPrQdOOx6cPHll7DCaYE5RLBm6Y49UIvFyCit
6ZcjqVtE7FG4OhCzmLJu/DRBmDciluIHcV+HaQQ04Cbtm0uocSoE7E0sQmLoTyLOYVZSdhlZaG/d
pEAyE7QBkyagDueq4ti3jRhXbDeTVwecZOfqs/JIjhLkxJTvCp6s58wkXPH3947h/B+vlAUL2SXF
yKaqeD+Dch2jdDVbZ3DYydlYJxp/bd59CzMvJrLQtZ+Xi47a/RnMDEvuWuxj/UvUMzxZG6lw93oQ
gzEvwQo1JKqPXt7eEx+5kKlDCyii4gtrGYTWtogOjSs2ZSO7e2S0rwwN4+8pvTwwQRsvBT1YogSo
cSFpwliFvRQ2CXdOP++X8rXu8uDkauUdDxf8Sks0dzPzWYOxPV6H+mxcqsSIcOLOjIIasc4rjz5J
4KyxUzZ67kRWeR6hHirQaPfJdGMfiwM1H2wMhlyaiLhKLTK/Bk41HfJGjjDKdTwsY2vtLKaFC2HC
n8k1o5go1jyAf0ADGa7mUMtbLZOKddPPRwkUj1jFrL57qYUN6K3qtiH+yqPCgeIsQymcHUavJo8R
3eh6ltrcMAvx0tVS3o42JJQw1dWoE07xVNQHHNe8CXx/vA1RcA1miGSoPJqX5ZLmvNDLYKQUrcAu
HZaXx3szboZPbZvKNZyhDpGfSD949CReQPccaLF/MQvOBmRMKS5HEJW+cPI1hBp5eDx9ayRDj5cw
RM8ct5p7NhDfIXuLkClpJuoGjpJXLLfp3q0xVcgIy3thFeY68pAjzabm7JhOwjHsBOsKGTA591OP
vFFoI2vyizETYgX6z/i1IHsxlQbaYtK4VllnzttenUd4MulEkhcePyoY0J54ZJvtTgtbIoaZT2m2
8D4jdd0yD8PBxzc8zX5ofVg+pQr8+fvbxn1fV3K+KE4PGxrlrRfv68oJw0I/9T7ni97dw050LZPC
grLC1bdLSwexsdj0EfEmy6eRkDqDtSxcl9IDdmtJ1z030+CeGf9i5RPsHY2w065FDZcGFXzy7KGr
Y3XZ7tCMljcer3IFHyZflVOh70dyAl5RAURXPY9wRsE2lXl8sPIC0/o0b9oe7SnGgA9+WruXNBX5
W1NzzD4q/REl+FJsWW017nHhgaDPH2/vniN9rWFx2ITCbm6+nC8OSoQPxEieKmfqTr2PdFuv849B
nNpXtasPe936QFeLME4zYFIg4/pkHOPeEB9MisI2AL6DKchdNbMuv1Qaiu9WkxHRDfOtNclD/P3v
5l/VFeWAaZs4eF2P/R6t0v8+LVPAjE5gN7zetmR+rSTdlDKEDemHUETyGeltsW0KSz4PDpvvJKk/
DImOkyHJh2iF2pc2GXY4/iYJpwT3KYpjR1+H8HTpf/vjoN6Q0sEYgtA12fq9JzdqNbjXNXf4HBO7
7BQw4hIIKLsmc+g2RWzD/OViSMYcYQ9VwIB/elIc9qUgnkd22IVhvy6rnZI00on2SWU0yC9/zw5a
pJZMy9HQ6law5sTeFNnwaqQR/5ne16hCB+8Pr+Q7jjqtJk2bj3jXEexEXUu8e4p2qFIkzF/+yYll
nwkbYWoY/aXHdreVUniompLwVNIWoU7CA+ijKnkmpIKzZUq1Xdijgei8cfrsRvTDeBAwValPTZrC
iF/dBgRLcLKEeYnseGuwQ7rmdATXGjurF+o8nuXgnMIyKkl4xmnlWISSFr63EpboT1E6bc26am+R
ipqXbsOWNAS+D5y5+sMLgWflfT1hsDE2uc+JaiF871+oiNIrNGygGjsJG2YtYwqX4SoIpKiAM6U7
6HrgbLOnSW6JkT4vm5FJ0W6tNgdVWbb4upcBItW5t+dveQzdly+liAx2uWqJnII7aaZNZNj/tswu
HULiC8IvEb5Vzp0atn1pPdQ8j/qLHBjIubGgG8xitM++g5oI1pnldxXPmfxUZLi5Y5vH5bJudVs0
TfnoReeyRiCUT+Qgo/biEEdRT9Q5YUYevN0uIll30mZ2zCh09Mm/99jUP6D+gxVgqhWfkCaJ8spl
r6tTtgVGSdo9AYQjAk3Nbs8zPeZLMLtXdO1PYeRlPyKNDLpRDjBMVVe4ULWwpxAma1N2LG3B2JCF
GY5/hUnkf5zhea0e7YcWDgiw+q6GK+AQD4HlGYvOqk+8/NYoIAKDeqkU8x8fT8Epa4gFLPsAOSAX
kbRi2yB029vS1NlaJs+GEesc28XNBDD5qc7kVTCctA+zE7MwU2OrKQNtYiXzC5748YUs971oo+iy
XKp82D+6Y/W9lm+hxVpBKGJdYT4prpwIP8H5+5vAmsVV6y1d6X5HY6fbs+S+EPpFL5Aqty4Lp1Rk
G8+DM+w5GmeNLoqn0dGxk6WUMIPBCFwNTzu0X2uUtMc2BQleOBlIgZL9RGUOZFLUPWE9aGyftQkR
qRF/XJa/dPzWZlg63WgiDMtXlpgAgze8NQfCLOvRZYLIztzkGUKocqsIXK4NduhpVkCYchzidZjk
1FjMSYx5+K4PpKW0ffc5AiD75OiTeZOJj/M9xpL6mJ+kTvj2GH7wHuoZeHqAVdS2T8TnIPXmax07
CraAgXbZrtgE02wyv/roKBaHWvgXdTIeYm24P+6jwYbsnQz1ORySaBOMQmytuQ6AEA+CfRRUm8cZ
ubyJwhG6GZUiJaReDT+p2bztpAElrpWgwQpBY88sXDPG0LGU7FWFy8xa4+imBIc4aBYz8uCkKEDA
xO1mqflYvYEvSQU9n8h27eQU0bqZ6k+9FAQUqTvAmoyPBGB412VF4vBZaoCjC0ZEk5sCGNhqWdcu
F932WNzWU/kHnoipaCH/0/RYho2uRY28EJWY78MiRKLh5ILBsVnGldiW6YPV029iJs0yQATVrznG
sVXafzGP+zhK6x4lcuc0srm7iYXBn8ASiybFmbQXmgXndSKE162gfiQgf4+tO3+fMk8/UxYyda/x
vFOpF384bD10Of/zY8Di8S3d8jwYl3S+3rt2HpJzURvSjLam3ZU7sGU4BdjdEqKI1UPB2dcwCtNT
DGOLaOHc6S9sryqYG750ra1P9u6xXtw7HeJePQPN7FvaaqhS+WKMlf+WBOKzK/XgsvxZEU3XIJ12
mU6qUjy3XxHLGsQtlCCWBfpw2Zok93bx9LkT2IW4oxf2GrHkTXEbxpgg0v/MExKtgXWNTnHzkKaU
le2+oig441+Njqmddofe6JDaQPWIrukkmW43nbZr1ANl0pmqpmFy9wod59SyGnqMqWDFcafOHcYW
vMYX4Bz2wcfTtXJIIgmMuD8UCQy3IdDfbHJbAR78xObqnyyvPC8TLCe+WsGtDRFFm6V+sp1Z3zou
wTEsXxwOEoiI5of8VStZnnK69rfJabFLWQiVlYjEMKJiJ+2SyHg9/Ov31Zr9/slKfaEbQnddBhyu
br2vpL3eGP2sgK89DO0PtE7Bq203ZFc69M9TXGmvYWu1r7lYj4NO3sHQm8gk4wDWF9/taE+BR+6X
DpYb4+xd1AZP5ghg8GiCqynz/KVWVEPXKd21E89IjcnH2AfqkWlLcAjL3DDLsFWyOXyShtN8Mhp3
N6ny2qtAKPv1CDx8HHEMa4V3dGRR7EvsBysvs+ejl4QuSUD2RgJr5jHLfTQyK/W1gv2Jk4CWqpip
YjcL0Mi05GPXsXX7wwv4/nbB5CEgsXrcNeiKPd/833LXNukSa3sMQOcYJNJaZbkVk55sl/pBK+K/
P12OUmGyoMgY37DRPmu4fLeYTL8FnpCkMaivMfTnQxre+BzNaXwGnkg0KTYm6UsV0BZ21amt54CM
+kyuW/WpOw/0um2lrUP3e1Vk8cUIeuY/AlkA2ptunKE41xYynghAU92+eH32oZcp9i3quHXdDP7K
rDO92AYTkB4NftZ2wsvwFHtRtsOMU9Lvdsbm9y/bO5YptS0KP+hfEImgpDFrenfKCAzmTsoyCtLr
gcaYGArjZ1FHuHTwCopVpUMT5E3bsCll+DpiXUdvRRbLcl/aQNED5OY3yx1/LbOE3nTk0fYg+Fl6
wvkRdK+5URQUzUX53A4TTuFBW/W6otZIzX7N0/Z5YF0PbbMemYrLzeSSILcZOsQKdSfDv6fnctIf
O69lMmC2qU+QswCnVCZfFlULy9HybNj2pz7JeT7VKlcF3e6lVZemLr3dVIw/2QDXm8hsT0ZXtSwl
C4T9gcALz4NwvmbzOF9joozc1iLIOa5eaq/1VsbscVbRhHeXVOmBnBDdFHr8+g8nvngvYqHPAGXi
GQphzCnw/i0clo3nQ2QhIjhDS8g7cNc3c/+BJBHtxQn1VR+DIMGIE++WNXlSz8OhF+ji9Ghl+Xr+
xrAhAE4EPmA2Vri9EAm0hn8JanvdG2l7zGvcMstHy8WusdsudEevgFAUBnN+WS7S9f/+KHYZJePv
Md7CZAeh8JBkQp6dtrQPrBRJEhjz6mbkXXdwRaTI60pw78fefqqQqTeMqR/rz1aPLlpLkIOJ02Xb
mn4DMzD6uOzhFy2TRgQf+/iwbyTqNI+GuYClmzeUmGKGe+zH3/CYUyx4PHB3j7cf1j3Cd+Y52TjM
XcH7DPpWBwW8yprE30wmiuvOa9RGbyLAuJvu2P/8Y6wi7X9/F3nvNxmIAT2aETCLrsFB9H7O6soc
9yu/sJWHo+dV5gG4DHTXz92caKdEGN+1bNK2ZkC8ydB5oNfL+WTHU7wfe/G5tlp5EpMoT2hPWNpY
o7mvmsK/CoY8LakyNx/5DmsfaO9KfOGELbmr3rNbefmzrKx6V0I3RzcXoUPkGb9vRy2/pGBOttEQ
Uy5W6S2aiE2I4Q38aHm8DmWgfS2t6Iddh+Fe99PqVHq4CUiQ+CsUATmVAk2BZcTXdBzMNzMLCBjy
sr2Fb/DuBulrNubdhl1RRKvgDheTFW9R9va3YSi+FsPUPotcMsrJ8wE2ZOw6K8r85NQDb115ZVtR
pAPtsxl1nkAYfZ8YINDGpNqG/SUuqioIrxIP3nX5yJxiQqQdHVuq7CEMVsFtsvv6OPd+v056JjRq
8WDl1R82zM6/1g1wBvlV6ibPFSRl7/XHFihNOkOCNWJT8fRqjyp5srN4nQzARphkrU23sj/hUMFq
YRCDVUVNf3K01sF9NNEXGvFtsCLntcgIPRFZ30MIxaSWZDVLCKfTPkY9adWthRrHjjztY+cNXzxv
QhSi/rAJj3Q7ycfExnejRXOwjzTiQdIIxJGvpeXVGnEm6Z+z/Neyke5afO5l0+kbwyRdCoSiqhdj
ghqLTlHBomnnJZrE2GJ1T4nQ7LXtj+KzgyeerS3/qSWeERrGnEDX0uIQnZLW+lr01Y4pbverFPOb
nJs/VevOvyof7hffYS0NeBJBub3MGP9BVPQidywcH0FsEmOisTRLXKh39I0YyQiJXKe6wM/jpUHy
4TrmF7cgGT1PG8yMiN2aOO7P0jQDms0uo1EE0/D4TQVl6z4NzeCttbF1Dr0keYoDtH4y/eDXYx2S
aIX+atjQNajFjdewRCzOoMfaz3r5rJulf8vt/Jy6hcm4Ge3igJOiqsXXkTfuoYxb+TxFYcXAqmnW
fZAyBR7R5tmtAKRnAWFaSg8jjE66NsOjU5os9Rl1nX8z58MY9enN0WRzYhz58t8ttyHFz6Toyy02
IaxWBhbopaXDkH1DWuJdgJq4u2WPMtKar5cff3lFlkvk9c95jOzI6yoQKhzeXzv3M9QLeTLcioGe
eoUNdcFCFx6H2mOxU32uUHjdXZlxmuTKnxc27eucfgVyRfZ5gNFZXXCagVvkCbvrS2DsAeMHvavj
58yf7szQzNPodQyApqaCTZsgv5UZe0fq+u+dlKiXk1Z/gheM6jLXJzIgHNQjTvnqe5l8tRQjsPaz
8LR8zWiy+MisASKp+tMOaT42QAJ9tDL5WHRVfZ0LOu6jLhPiy7yMxXVcQeXSDA2zN1XssurWUyr4
h67fiIxu2+USQZBXo2auybhZVPmzPPLmui6bl76Ku2er9K+6j5JfwBFNAW1juQnIAIWudlsWe49p
FpLMGZhNHiuWcHzreshGUPCeB6mitYDzUDM3z9GQ9s/LyiLOyR6WE3epJzSA6ZEV3Qji+/uSInqr
qjk+OxPmaydJx3065s29whqIZ4vJhHr/REGKisTxyv3y5pq96FutaZchyf0XigISp9ryXBPC/KHB
mraFzg5orrO6k8Z+blW5OiDw0stvmvFxqSFaLBbMepkbLebOBUvaK5vn8tHyNRD02jaKjU+PP2ys
41hjr9PNgLNdHb2cE91Bm+A9xxyDL5nzY6ii4g3WTnaEgvkji/xgP/tkfeTctdL97gWKS1TH4XPk
lo21HpqkPzqhQn42AznAvpVvkSO1/C67fovNt2TqTCqBDFB517YbvU7WJ1lA1qo+lnMvLo+lmRe+
JkkEKlcNaaBhZxA6jcD5KWQrDsiHv8M1Gi+U097WIX/hyHa743sqmZafRd+kDAkiUht6NmMsbPXh
F3rhcmWi3oN4Wbw1mb7xIqYFcVbellaYUUK/zQEcrSHk9te6SIdrELKUcdmjUTXzJfV1sBDOFj1G
cmrdwSGGpGDSh0R/cBrz1o7giATMzrV0yB9edhRDJSeWCw6eLW0oQNMrtW8j8QsWTkOL3CMch+tE
lj1UyjfpZ2SnMLrsWsyPmhM298j0u7UQ/X3ZGjEmJpMp8EEJpXpyTA3i33S1Nls+KrzIPJoFt3JT
RcwzMbPyoPISAgVnZSeoawSIsz6PG05EQeAwob0fvFC7y/KHpbR7IRDMx8WU5nzsAAgvbpPl34py
zzCnQZ0B9T2IqhhEU7NN3fSZtUT+U31Qsg7fRyQKoDmqWzJgiqDbjKUCjLRdS2te3tHNBXc83fHO
KAbyL0svuGOv0O6tJFaL/6eGvn4O4mE+eRkwjFDryzW3EPprYAicmqAHUtXhzIKVIsFTTzF9/x6M
wIumBoGz6KOn1GuqJ7CnM2i7wT2of1qQ0/CmTQ1m6D+XyGGv72qy3i5f61NjF+Xl2Rot2F0uliHU
etPnLHRz0hGa5Lk2gNyZLsa7Ssjr5I4BS9huvBRfBgv5Wp8BlYK9Wh3xAhs7MzWCm+N9T+IvjHvJ
T6tmQEbLR67Kr01zhhvEKCFbRhBTt82hLWaoqWpYu1w6gQDCJLwqawqoGiobAL80RmalW1ykMIuI
0Jkzi2m95d4ch1dJNfp+NNe7GQb3qujhVUBZZfTg81vJXJHeBACFJzPK7atdZkd7jsPtYGbmc8qB
i3AyibCKyHsyQIWHywjPP+fWocjIa4n/YGZlLf3gtHxUTgECg2XgPQxkMy3bjpzagziY8NTAAsbt
7YCo6iKi0EZyA8oeSQVzva1wBOSf2OA5TugzAnCBQmGWhLM5ky8+VFYXnsGak/I1uMsu39+WdS0P
dQPpOCJsfFuMFZWAevezsHltaf7gJ2uhdYR+smtnKAWjxbfzwjoG5VH3R7sc3hYnk4mr4/R4Hf0O
VDz0PXKLJGDCvPOMmzRKOPGDBxZdl3eocvXZqZyLCMI3W719l0vOe3YKm/5sqi/1PSJp0yJcomaH
GiXD8PJYODs4ZPeTmYiLqR7UGF+JlY4ZwQh3fBaVzeAFPKizzQ3jWnTld2QxA8nmukS0sCjSACGk
UEGVcLQWwiV1zusD7NVADVrVQxihJ7eZRDwmHzN0dGoa+EVOUu+0bDoBSvwVfWMWrO3tRdrXhQbJ
ZGo2FkuDpSt6saVPXtZuVlgdYy8u1kyMy0s5QVYoU7/eE3TWw5D0a0YoQXICCAVVR1Ehh+/abIWX
5SJ06+1hN4sStjxKbWgbmIdRjTrnLv0a+3H4JW4HwWMRtzpqZGhwflrcrbj+rBlt++LmEWSCmTTE
coj19e+7O+tffbnnmcxHkGYwTAP7/W6TmmnVZEQlpAxozo16pqNcBGNgMrnv9ax9IZjxp9kzjcxb
5+gQZrb3cXzvKAG6TVmN/ZOA2XKF5/D98dtl6Y8LXHaovEvOrqEJ2A61ILsuf48783k15JBEsgbx
/yIsAk72Le29j2x4JlI3yYAdlLNoucSTV9/oON3pTz+4Gv78c5JOMWkKl9EkiUvoR98LrmhgLJ4d
5LMDuf21/KhOYr7mGObPVQZwpHb0dickHBSnfrNJITRSctCskSRTFwNbn+ozgSx8rYY2tDWjMbsD
OSOkbAi3iRUM5y6O9pBxu2ffiN2jGDowQlUqPvYxucJBfvdluDMH+CmsM8P6D4uCf+nJcPBxwLHf
QUThCf09dry1w8rRQ4CTUxu8aD2bu4pe+OKrj2Bv/cqMkP2h+tLyh+x9LQT1dvT03yXG8lHjVzwu
CAoMhxZ1dREEnDegUjo0Kv+Vpzg5hZ/OoLzTPaoDkGsXiznorjGsFRPX8qI5ctuQvk7pXNQ2W1Cf
EnnQnIPXcedNrUGHGACprhrgzfzO0G9FJBJMI54fZP/3VBb2mh1L/lJ0OAEG0fYvQwTC2JhJmfv9
PeG+H7cyZIXxxMzaNNE7OctE5B9dm1XkTm6Nc/93cR0BRmLkDzR5qu3+ZbloowF6OuxgeKivdUkz
3wrz4zAfFkuHYYeMSgZgPFbQXvCrQgjHzt42enRdLoNf2zuWsMCMLa06l6MOTDIX/mYIbffyuNA4
YoecoT0gzr8/zj7ZB7jk1JNPEHCzqlNkR0YDs6zB3H9y0wjRbUzoXalSfzN9qr+menUp4/FUlHZz
rcdCsj++guzMP7rzLZ8K+q5C/Xw6Ftu5GuxnClOyttSxNrLAO5muFGuthoDTxSPLWDwDT+5cy/3y
3IiJGY1w2J6nFGg67xCUgV2zN9ry8PtfivUvpYLDvstQgnibQThgVLVl+MdvpUHODlE78jZR3uwW
2bajgI3AB5I13J0RgRAhzHaEe2LycBvY/R3AzIDHF8KOXuQ6yuow3vRN0N7LNI83IJ7mzqEM6exi
N9qkPvCAny4NFlbVjqAxQGAcF1fTTdxdiC2TzGr0C5hxf4H1Sg+89jyau/5v+cZyW+gTwVZ2BWAN
ywC1L7LFrUwnvE218xLblgHRThnWLGjCW0dtTBmc4bs2gh1AKXB0dpWTXRTYRzR4sO8kULmS/PpR
/mgbFwHb8n8TAEyuSksVa0VgGWHHn60s32MYIue07WkXcdTRJIbyuWjt/G7fMe4+OsWB6IjPkqCo
p0m1Jw9LoRGCM8c0wEkRun81Q5X/0CnINUILBakiU1xaH2RiZFvLtqJ1jqsO22Pf3NM4N/fFiIYY
Q+l5BEBFWlxw1mRxSeokfiWfjMxHpjTKoTRRxWyiAXPoYkZcxn2Fnt9FFc9rY8JaUmoounAYyQIZ
U257RGtP6MJUm9v7OYtzY3Iuud2D4syGifU0YZUaJ1jYIN8PWxldQiIQZI9Vsqx8nVQ6CoWSTfTW
MAA0iLwdAN3FMdbQyd8jOy+Oo3BpHWdU0zoLsttysUKSZVldorv6/1+KzEQBxywSDNrIevxnaDj7
rV0l+iqhHVpnTf8LG/h48Srb2EYjmN9U7+errSPR96Joayspb9cWp7q0gjfHmZu9BiCbbzGttXiO
Xw08v+RpZt2Bx80yFYkcldVl4ORssZy9tS0g0/iy1LhLr064oPF3BUO3mq6B4jNXdOH8Kf0SHpN+
XdeTtUGXWMPPJjXWbGZbtcqQ6erUPwYJOg3NGHYmWBNEq1aJNHBg6qQYY/WQol2IxW2Umbuv9CLZ
VwPyh6CMf4l8HC/6xAhnVrPVorUeNM64T/ptI3JK3VH8VYSOxyhPBX+qKjko3Wbf28k5zqArzfbX
BQMaTGZ+m9rpmxdMwAKjqNstwo7lYk0okbF83QxnuOswuA9dS5Ktht5jV8QZI5d81Ih+yBnecTuF
37Vk/ECdH3+nWn3ydX364omBxBsNJkA5u8iW+NuWv3e5mGhzWRKGu0f1AmlROzAjOFhooq4yJqFh
Tl37GmSyJK11qL64WQTtXKGvw14Lj8IM7ecSW+pT+qFq3eaCbSdhZW3OxckCkLBI8ITZ/XL4v1cm
W3EAMQGgXYC/PAXxd6RdMW1kUx1Dc5Tnxg/CQ4RnYO272s6JzeyD+on6QPSvgR9+A/Qdf6+THoaU
HKCvpN+HyHO3MhzSs+YDwO4d398ti2t9NrttlXErOYOxLW3wRHluzYQvRyQfj2Z0fKyjWitzibbH
PcAKASfm0pAXTttsl/ZR4LU6tp3BL86OPjEwhO2S5uQPy/xtdHNnWI9OtJ2cLNoYOiyLpq2DfRkD
8QzqvjvkPpO+vTGgnyuE2kO3zJajAa7VRKOzMmw9gPgTyupJ7+V0ks73mBsGg5fc6qFZEbNb5m81
SLqzNQfbQhbDx8Tvx40+v+TFBE7sP43E8pHogQ7bdnLES/DZwAK6sRPLOyewUHmKTq990blPWl43
e7yWxZ/c/v+HrgG3P8sSDLzCQ83/blHrWX3Lv8qV28dWP2F5uo30H5YERuZXLJGNzr37GfDHRWAG
D83cCgMfPC1Lc5eT9OyDRSLJVlrgUo0au+Ai7/AqfKapIoTq7Mm2y9lZeZASHn9PpQ1Y00Tnsfev
YyboAX0KVdPygFl0OROnOSkbq7b05VVvzOkiW400aTQzsOl0gHjoAKDjLra7/yqUl49k0OwbIXwu
VPTgsTmzTHvEIa62BiB8ocQmkfvwW5DeVl8L85s3BQA5B9DJk2j6t7SbwxMswJHZmD9vWQKa68c4
HDnzpYREdspljGT45TF/DDVczoUnuhtHXPk0OejsfIVBRK3QvoxiLIiMx/7ajcrr/lirxkwOFy2P
Wa2rNEwvC+q3m+v9YtAsOZxvj5GYMyNrXiYK1EvsEeoVppGRm0/3dmKRgyKa5ikx6PETpD4Sh1Vf
ubwYsZNfDAYYed2Je6BpaLpT+1Nl5DuXjIQLWmViT5QoAIQzRuenYGi03Vio8J1h4P0vG+PX4xZz
v0QS4a435LxH4P6ths5lcFYnaEqRZ4uALXyseOXjpVaPqomU3+XHw7ozHrj1/8qmusLK+xfOB1b2
k6nv4W9QGXqR9dCVRlNDkGI2G3snSKZVWFgPTaKmSSC2ENUYBcDrB6bnrSnv1M+oLsvzeUEEsAki
9HnZERNXiy2UNlr3CFPrHM4bYs1KxteTmjQbPvubavDNfZ4n6zFMxHWZkeHQ0lduEcOiOlR7RiK8
BrPDuI4p1jfEAO1qoKxc1cmQH3iGMXGttG9RRZu1lAIMZsY1mmr12y+1zUhHvwpZCW0g1e9CjNRn
PA/mzpgbQp/+1CMuXvt/9oikfRq6apBtC9cRYoL/LTm9vEbhx+B987CyVB2onmqMXnv7A25jyuIK
/mGDCQVTcCc/kLsAaWsIxCcyxJ/9CTuBhLCfqEuXtAazw5fcnLVdFSfWB0QE7irJH/KzJJ3ECYoC
mBrhTv4qPI+MeE+61zMw7yNSoxgxWEQO0ZIvvriwFvHfSqMuNBvqUwaVBDhBDclCXAajbmTMeX0m
y9lk7hfNWgPi2ypSn1RFdtSNN7lXkP60WElQbctWD06c1txoy58EOXVW6CPMsuP5Y9szAPIKNmD7
mpSDraE1v3L1zFjUhctHVtkyRMuEu6m87vvvq/9/L6ERvThUlx7qF+LR3u8rw9YPOUwkAaJ40U9m
Kvp90Bvmvo3DH003vZEB61+WtUH+0U6IQeJQde6zMPcQkvRblJqgDkf9SLNF5pROeqitMSXqfdJJ
9ZrdRcf+cNUKhIXQXIaXMGJexUwTXnrv3ZbPksnLD73OetqKPiZDYF2qubQvy0dOWKFFTzuAo/+P
sjPbjRvJtugXEeA8vOY8p4aUZOuFkGSbQQbnmfz6u8j0vVXtAqpx0UC2MqWypBQZEeecvdcWbnHq
xrPKoJoec/T7lF9ppbaWggNO35nMlReRhrY4mha/loy8o+c2e5mL7CkN8mOW9/oDds0PyyUXo2NA
cjaIA94HDAvakiC1nuuK5NFuP996PbC7JG+1430HHFzQjl794Y169eTU7606+OCsK+USZOZXCmbo
6Kl9ANRuSMa9K8MDygZ5bXL1df7nkGAzCy5CLimAVEOrFw8qEJvXf/+LGrPq6+83l6XzP8NmNqrp
+Lf+3CvpDmVZT6d//Vs/7QTv7azpREm0yEod7LMx2SjMTnOIUPJUKBbdqbAAfDes7iuzU5pDw9Jy
1YFyqthJaY7ikgxshvmkz7z1PRaYbuybA+GXm3kfnR9m/bSiWeU2rsF+hx7a1cmaWRNDZueu/RZ1
YbQGNbdlrEbEwHTPcQwxHu+lW6AoIakso7GxvSzcgZvKvvf1U6L6wXdj9CQ/5jSKpaXBmQ7E9TyI
U9t62xauB9xYvhB34SNqpWXcD4V/pCzM1rj19gZal9oNjgbUW7J3o0PTptYRZT1xZBEUD3zcCxjX
dEOxexWkhSF+hKjhXOaH0aBn3OVZs9QZBzAaHlkwepbKMW3QgKsf8xmvEi0EIid4URr/SuJodcy6
RtxkVD34yvh+/1uMKPdfgj4BWpTv4lpZCjpAP7k5X8gDUy9u7nCQVkmZU8a6fbENM9w60odn39Wd
JBxr4M/Q1F/34hKBbLnsJzrPEOXjqSWZtnLd5L1HWbd0C8/baH6tnUzoQkszgfmOAA8OySS57aPb
UPrdxerMHwaK1d1YcmDyFKRvveqrJOj2ymfWc/mHSnIhR4EDgd18GADGHoHGjlfbcYC057a2azAC
iyVAGlI8Eixaqq9s+sx56TrD/q0p12J9eJ5soZETIPAQjbZX6B0uqrTR9zVKrHVggTNnpn+dden3
u4Wks8LV/EWr6+lu7i7PTlOlz81FEIdXzayzNeclOPGJ/hDSO6cZVvnrvOuGw31QUHgVdo9y1E54
Q37oUZ/ciCfK1gEXGAHW9Xjhh/wWF1p8tK0uPs7fwA/bdOckLlkPfS+PeQwVpEAkWedVf4vN4FTb
ZAFiHIbo4FbGkQzg1yIJDHKHvLf53Z2f8Uf4luNOOLJcjAtHGUkGpdpYMkjKDxjmmX5GITgp05uG
NuE7VEiaDgg67E7xN4Pei00xKTrApJjLIShegfGO69yJ3WEJb41M1oDeCma3+QgVprxslzjaIdX5
+0K1XKi1lvqd5eNb5YbOo4QBVll6fdKarjqbD0nJrDQbLW3jzdp55Ak/7vaCphm/p0nbfjpQtO0w
/KxcdqzaLBhkkGdD+NE0FuCINZxmUlWmlfQLcmYl81PCaKNli/5mW2L5ZXBv/5C9eCPsmlAuKN7r
gSUcf9FkInd75zQwjbmo0jUWxNlUm3tLg6AJGqpLgQLjmFVBcVSa//1ofs2JyI2464GNhHG1HZLm
rAPY2hRM7J/un7FI0Nj5k3A/GQXnp3nIYdYa2AnZEkCb6SuNKJnQc/7moqvqMfy9ckahcsRvt5z7
NjqtQliq29K33IOSyYU194lSpGmnOQVk/ggJIWxnqYL8hEO0hoJabQ0nINqC93cRGQaHah6X6Vyn
Oqk839+I2rKe8t5C6UqRvNAM9feh1XgP/Ng/NqI83I+uQwPvdbbnyRDkN3NOdTuzILDOeOyBgvBf
Xakf9Cbm/aVVXCw8DXgnUPJ79Y+vC/QuYb9fJPLuraRN1vPwZJYD0YhJt/dT9DhAN607A6htkz5F
5Eaci6Q5V75uHjz0iBdHkgoD322ZFESU4bZQ9/oATfdOTrEGLsgihPPDSQJwyLTWG139fj98TgkO
gWkFi3nwnHX9t7nt8u874SxD/WMjNPAuEueGVsj6h8BO9kRoh+2Q0iSxieltveIRsjLBe4VnvBHa
ve+Rq6/7AlrrLD4ISe4Y9C46AnioTuYZCvJb11rcAKP/zbEiUvJiUYOC87+5WkfYZMDxcVRjOnlF
HdMHiSeMKetCVjYZmJmGBmpOojS1doNaSw9J8/P7Z9E44pNYuidDsCErZvNNad360GUj6NfS9k+B
F5TQFrPHf38/nD8FhyAdHIJ7HWdyY5HF+YclTVp9XmedEm3uXhMnluqVNXHKesV6WbVBRhv0fx/8
Wl/h///Itc4/Wa3p3DQ21xL+bbRKtMj5ZjJMXGiNEW1hpgz5IlVfyCZtD6oCRbEz0evMav42YpNQ
dC/dYR0c6Pm60S51CFuz82G4dEjwQbGXTHqFR1i91u9IF7zMtooZ1VFoIJ1T/AW6MMmiyvXeWfkJ
PK0glM5ez92lUOTOZCJzbSWJGUNejdsujWnr6uW4UXobJVXY6IeS7PLpSdS43hIjrjl1/89BLL3T
PNjt/Bwmj09uoUOAE8Ba53Q/lmQuQzVVJfCBZN8vfaBCHlhRl6Xum3jUqkRe/v3v9KcVZVL14wRT
LahIuo2u9z+LI71QhJLYDodNzUhWo89Qc0hx/RTJQECF9/Xv3+0f6LD520F5oUdmqdRif7T/kaDr
aaYLZ3k33DRx9hXSg0LCYFob3zDHazdc00Gxb44XPtK1C4j1KOMthCBlg5+k8FloqhBiaBvlJ5kl
P12iunczB8Op3BuBksP9mR40e+I4CT4RBrnwk8gCK121jgtoxP/+W2n/OAVPJaaBgNnlvndNTZ1u
hr9NNYywczNVN/217FwSUYmqvvhQ+S/u9OBMWcmpre/n14URhZdYVmgGArRDjKAJmstizuijJo8G
Ycm7GQVGN/8XI12xC4K+Wwk1LVbzubccoBY7tsT2kcYyoJMTqOtBao9+T16OnQzu+6yhqMz3+7qP
DAmxSqJhIchY2bG/w8ROul9trSZHUr+bixGwFhAQulIlxC7Rlu4rcUDVNGVqtCFZESfi0S5UjrOK
aUSf5lqDc7GFta7AmaykYoDTGAdle/cccgOiaP7Wlg3MGc33kTXk2cHEPyPaeOfVTavtUttejYa7
VNsfrdUNJw8UmUEcw2Xuj937uEn9PR1zb5XMWM3csn/On2Qi123mVvT8EPVpsp/tIU0yyFNrqbD3
7XoywEv4ohOXLJUJEzWlZ2ivM4UXdDnv/kA7sTdu6GfrwUfwkeJU3jAihLIDORAI3WSCdzokXRAC
vbVW+9Uh0AjjE1VSIOPR6ZYZMsL+REN4TNhmqtxuFqNsvGsCdZJh+bCGBOZdxVAHi4JJ0C6Lso64
y25TVRCp55OmFvnl5r4Pem6783It2opi8J/TFrEBFeS2LYlXcm20kAxW8u8xXZfTHf7mBZLzOtym
+XyHDF/7dl9IKpIRV2M/9OvEDYrrQDl8iIpKx7aI10PvaSrPLOFqcJ4YHcRU0r2JI4cwC4NUvq84
65dlGZN0O/nfRKFZ+HjLbsOe9uOuZVQRIP4XrwfB99wof99FcRW4pkOjhoA0h7bMH72apo19+F/1
sBF+u5rLjcQw0yUgErFPhfENsYm99+MR1UgMMFcBGp7mym/pqg/lUbOo763J5cPRqj+3BjcaUBH7
Q//lJ3LFwmT+GjPtXKpZ+D5yiS5G0vmsjKgkDJ3Wc6ChmxGtY3LOSvxLlBDDhvvE2s5PlaqAAWyj
4nenkx65gt3hfq3C++l3w9z7yzOL6760PFAaSQThLI5Xs3ypoQW3v8vIKuH22xGK1SZrGmIGKyZ9
fhBoT1ZeNzT1UvUIY908GiJa10UtjmCuaCu60kb3aawEuhR0gPumCqsHjbAJp1bbLQgrcM2Ttsvs
uk8tlvWD6pUcPkaUupNsUO0t8A+WerPJJLyBTo2WJGMY+1oSCFY0TAUjNW0uIgvR00nUzKhLQYQ2
25kDp7SYOmXBBjXfba1EQvtXS1VNrbtAVSES4lBOECtmAcFh0tA/EHKUklBjprtkUozq4+ASR5Gt
88TM2KDpQKHkEMS38REGJeJ/hDPQYGP6c78xajwTs70Wy3m1wB3MVLYHW+po8hkRarRwR/OXBxMJ
FrOKgKFoSDGihceerTAILvUHSp51RFTwSnipffbDj2oU+S2Nm6fGIcUdo+TPipyEdz+P6uVAHg2B
1Sgk2oC55YSK4/YlTCCampszkijMKWnuf3u7BUQadrG7aacghPnTKhk4v392y2aravzmQVM4hGDg
RyAXpQ9Id09RSOROk+bZ755qJQ3CVc2Ut64StFMJF8WgAVrDwGE1vztaF5krIJp0jlRypMlvoos5
G7WJOYPw5NfpvhvtjrlhTdzG2EQ/Ivr72A3XpIMRDlb6cs0mES1aJzB3uBOcw71dgGPCPeFZjX4G
Zv6p52S32OcgITpqkQS5fpr1Tz3Hed9NtNNsUdY1s1y1xdDeHcswMNp93IX7KWItDJrzzHelVamc
mxKkTGUd55FmHA7mCTrbOapbysqpNrPCEpaYujUHwV0bGe0DdXwNWA0VA0vp7weKCQw9oxtMBCDK
Qq7iatlEqIWLCvVCxEDIn+vLyhCPKqo1TCvhPsFpfCQiR1kVdv90X/bMXr/S94sPs18qEZl5+vcz
gTMNif6+kgG0Q7E7nQfIPVKRCPznkWCE4TpWpFgsEwj1h3kspiB+oK/EgAyRrrrCK2DdJ0huvAKS
6T1gwACz2ItyxczIn2auJFiInPHM9DTTCKRKYpvT7ISoU+x+2I4mHMT5KQTselHkhVKuOTVG2NJR
jZK8pZ16U/8VNkV1VGIANY4NS7HoaKoBAfHuF5U+5qBMDYams+nVyLazRqJTjGPZk2cjCvvF0tgM
UKE7j0KBJWIGggHpZLubH2Twcb8KPdoSVhYDP6k5q89TmK4I3zQMvTtsh9qoSnU7mw+V7EvIUd2W
Fongs9U6ZXROfmuqkRYiAedUk2uxmR5oyBXH+en80VD9N2/mP8ytbDiWTU+aHg51y5/GNmXAxWow
yVneJfu4/Enea1CF+2PFxvdh1SkQ5OkhjBodcCitdgqnlowU5zCGZXgQdN0Xcaz08OQ7ClHNMtaG
xnmnGz36QhWOGjT/eAQtk3upJm9ecasRaBCeaL8/SzuqrkgDkrMwvP00yALobasvXoluNdLwz7fI
4tehq2BvACeLlnB8dUZSTvxsuIDVFp8p6mjS54fvtRjHlVFZHhVgAE46EJMl661iQv5Ahzz6L6We
PqkL/+NSB2Wpo+lRschw+p0dnH87/apoTgaloT8oC4iIc6ezrMoUBAfsysxzwb12gbMZemfYh5Vk
Bp6U2JXURttaAwtbYkOP1lrYHH1KJrBrHHs5wDYcVPAiiUwemwqVbQuzxJve2iQz9P9SBf3D4gPE
WHOpSBxGvrZj/Mlr5v2NyLaMGNlanbOffQT3BjBJMxnCdvr+d3NBRMRvZPoAZOdDyKCcPG2gYzSa
/lGnljpOuXQJPpP5lSob1WMg9ypTqWfVFMGKXtemMT0WMIi8M9RNKg1fg3Ew4iyAaUTUw7C4j4xc
tYj2oK53Ve92DPW7Tl6ynKB6FB/5Vm0ia+2ZQFQ6QChvhGOVJ2FbzfluvBHlQku0AFm92XwSw4oL
CKVqb4yc2tOi+/9KFTEYgjplzAa2Dov4n3eQqP0BOljInphFKXEvSLlSguiIXphmn55SWVua/l/C
iprlMJrFAcA5wkE9TrdpK9YEbuerNna1A13x5gD2unQkJmnHeaGKK2gFeQhz40556W2YUVK6zvca
Z3MW6SGOCWY2xADc8xsd0dbrns7XvsJJDzNlOi3lGtR8aTvMZzAIZ0NPXPqkK9NRAy91rg2OIRyy
m7j80ZOK0xKaqkSFf6Ocr0/6QNrn/BSooP7/fucMQ2XNsRi7YaxnCfrPnSJyi76xXcDV97WHMN/l
X+EC80d31sbAl0RKMyz0ujvNWrm/piGGX5kLx69Y/CGLnzpbZivM7URWu8F57JGgW4rwtjX6oBkH
RTFl/MZGG2P9NM+nCzKdEjiwZ6SuV81nmF8PRrBIvRBjH/POWdkjW1u+0rX/zfzRXPmoITlgzcEX
acUeR5CR8j5jnX1sbL3GA4fAfXo22Fpy/fdN9p/UWFYdIOQc2mm50VH4I5fBSyJ6mSHU4LnTZzld
hxJCzS5t7hBbRxbha91ZMTJtoKuj2nfrQgUVEPTVcCoT1eHaCOlb1q6xpEtS7FylAMFfFdpZ89J2
7Rq7f/959X/otPl5XQcMNTJ2G0HvHz9vGRHPMvaMy5OUE1U4pTXjfu56XbnMT/ousa/lUGMHSGlt
1MWwVisXdkRIKhdcJoZEibHNPF9iaxX+YX5wVSM+COY48wHZChPGOu1gr5UwtTfxEEZkfJDU+l9+
lT/7ex6/ikeVxhAJELz55/3u+UbuoDOslrE0Hh3R+ItiqjyMVv+wZHB1w/zg+1NfP/fzhdTU7iXQ
OK1FQGq+oG+SspJ8jiiwVk1DGySSnraPajid89hasTUslv5/w/K70630nzuVhvhUNXVSgJAFm38o
e2Rqm7Wp5fXyfuQF2QpdGBrmiS21vfvXChNgv7DqdmGhHX0wK7Lu06Bb12OcHhJq5NDGvkSWIYYU
z7w3HtDld7us1IAkuTFKS3bdZVi4zDTZoM8Wx+HFlEYsYM29UpWSPyrN4BVeUUIOWGCT5FnJzaxJ
MFNr3asQGrvQf+hcB09frnpbHf8mq124tVqMM22seTtceihOGj/cVFG+DshS3cpaV6928tiCNnuq
RLPzkeJeugRZo6JjhfOfQgnEr+KsUAUeHvVeJ84RmmDdecltyFNc0DVM/El2yJY/LHO75dA8oZlo
uZ3GGKuqmxXnGTPq+8ontuF+Lwt8j7N9UOmS5tgFCf4UIIQyIgp0LhpKxkrg1e3sWikrR/PfwyJw
L7Rx3NW/X5Rce/o/HAFs4TZyD0uHI/1PTKaeDDbxjhD57n3nFgINAI0AZ7rfLbSqiRe6PoZvwo52
CWkBuLUFyqAAiHQbey+RsXQtDPKJJIESjYxC/RqEC9HZym5ehSMv7pf3qUPZFt81N9hRmsNDq73P
3EqjR9OEIVCNVX7rG8obP5NyT6T4T7X3651kRrDpSI1NweFd/VR+GRkkTKDurD0ierTK9jKSlP7p
JKZgKiMPTMVvDmCL1SxGr1cVeRMb4NeCGNmGqFCh528kW5CRbFP5WeWEmEfVi4NeScQyqQLnmFnx
sbIT78EsqB2AoCL4aT8kO9IL5tfuoXXUW+MEj1qb5S+5WeiLSKT1IfYd+pmIJ7owsa6z0s1yOfhw
raRrRKkvs74aNbdcuiVgNbSVcwIWJjLzClYKOhloCjuTBEIPtftkxsEbYoX8GV3IQ1A0kInDDM/F
pNLOOiCmAF+WMcCHNbiB9JZYmnIscngEPqbTZZP5CU0Q4pkVk+gTz2HRsP2y2miFcEnA1emDeQ2J
yQO4l1VDfaT2DNFNDC8rOYFve0cRa7XFA51O0uKAN+7BLQNtnSui2LoSMrrROvqq8QLrBuzQWoSh
l737tvs86nb1y8iuaH21oXQ+iXmvlzG41QktUuwIi6lAzcCH8GZx5KC7D1TNyPri9GEe/6QmfFl6
IAgZdJR9WS5yRs24j3dYSXYhoqJ1oSQGMRaOeu1pMjOUE4vCgYOVh0l/skbK7t78KkYu/IUwcT1N
4nQa7O0pgzW4G+uGMW/FqBAwop07F41pJFxTtTrMcpr5KW/yMVZipubTWz6/1NX+yqmV8OA5RfGc
htVtdmM7EKZXeZWCZKucYhlpzrAw+0HbaTpL2SzeKyO3W4jY/elNJ9/5sDs/wK/4wJ557HSw6TMm
T8bcQJmD2DXV5NkJa35rZ9I3ZhUewOlHsXMTzjknCNKM6Ln99SAVceNcXK18F4vxHUoKEc09eSrt
1Fm46JdYKe49hDRywYib3bAmS93mZIw1M6UPt87rLnpyBu8YyS5/CxVbX2NXda/Amq+KYJgeTdhN
l/zmwW87fxNUoXUnJyi5sQxTx7iaGbTN+TBl1WW7Nc2cmFBm2Z8ISZlCznr+SC9fRwY+j7NQ0XN7
qmA/9U8yHglxTiyc9Jl9nQl9fWI8eLV/ZPxEb6bwxLNQANEaTaaTUxM++zUHeq3vcLbZvy1XtloG
1xmvO5Y2RZCTDTutiBQosqLYhJqVPJhpFe3Y9JHqdoSrVUMlr0EfYpsdzWcFBfWrXTTXOYukSAy0
k8No0EGq+wfmiPbFciAi1WOBay0K2oXf5NlrouYrGcvie1Q0YpURT4y/HNevoKX/m20YExm5ZSIe
naJ+hKIMfwZ+0w9FRsazj5eDNoxgcDnsR9dqvixD+cE42vkGhy8gfdFRjiimE4j8kbKNe0KzCJSR
TzIvguPg1bd59/mruorhO+HPJww2bBuOnt+huxEQWk/sRvoS1FWIsed+SD3CZ5w/knQ4LQecBxqt
YYOMuz4mbdT7G0sWRAwFXXvRM0vQeCBfg0Pue2lE2hraZr9oggIRZt0prz6f7CrHO6SjR9CXVmg0
xAz1VPjF811pElWusQfDexymhJghJlopbO2arqwSHms3+Z5FsjkUjSQR2Kibl06vv8iCZSIV+sFv
JQIsBdzBZ/yF3WlwGxAZIkAPSEcyIDo1DdLupphck4AWlYWBAXxlkur+A+x8sasTd8RwEIMdmDbq
Jgq0ZWVa+ODHSmxm4BaXQLOWKtLsGY0quXXMTsvXRpm8d6biL1X6hefSrptrX3PuyZ3k4IyVc1Pz
8Fc/uKTv9U2+ni2RqR11m5az0BJurPHmt366mLo4J58Dt6TgIUEi2tSB8qLd1QEEpH210PSPMi1Y
XHOL/KBedwl8Ci4RYQI7pQOLBRWvXIclGSFuZPw0JSHQdsrCFWQqppCJWQ64K9jNnHoYrzlbt/JC
ljNEIc4h59iIo4MCzlI3rOgxYXKao1w+3m02sIC/GKYRxTf9Ox1/oiMiGcTTXh1c1GAMVx5JvHal
2z/cvn3rI507h57JyCDmMUSXDUwFX2tDmX9Q4i44BF3ydifm4+ClZqdJPc/uYqZdWEd1M6BBLpOv
kdwI1fdIqzK95zuGUMlOCdqttBq7MzyT+lLq3lMLN3X+9iE9YqXQmcXMVzY2q8u8+EhjCBBxmMt5
iemE9itlXgVujl4AURT82dGJakt8Ha++2pi3yPtlKSOhjVOpq4SISWsGpEuX1MQTQKKMUyc6mGlp
TSnBffPadVjToUxuCiLohGvIZZzdUrt2j64bLJMxP6mZ3m+6PvwilYORrD5eNMwPOx/zjUNk1V7T
xUKLSmdtojZd5e6kNy1J6SBPg843NoPqVyMRF49K+b2Li4X0IpORiopQ260HavTx56jyE48mkh6L
KrxWdYZQkjTKismMCrg0loJQnj49FR6n7UpztPWQTFVGR5NtMHCS6H6coIrWgBkVmlj16O1WQZsR
GYMLJ7TOmK23edNFkIVon4pK4JghdndbaHa31ILsGKGKrkMGr5apkCLuLA3Tfx3boltg9PYWyo9S
MiGQAKY2fdguyGf4iJPsmnbJT6VBuFJ+BHbwkIaImpt+5wEKUXLzit2hUIoPG2Olmnc/cyelHpIP
mhMcPWcLXmLfkKLl4VZtbHEz3cFad2P9OUraGMnIQUuv41uSjks/1WKC2/J2kRZY5rSEwh3aOevb
Ifb4TPFkI3vy7C0khJMS0Bv0EU2oFhR81OxpAxE06x22g+7Sa5BOnRJKTBmbi97+4Sumuqw9H4nT
hBZwx8kIk8VIvTHsqfGwGRyK5hSNi1lZB0BSwYqcZzh7pgEDyoQ3nqTqs0iWSWMGax0F1BZp5I++
0vf4v8g0G632KY7HR40ea26LE4kv35W0ABMQbCPMj0BqWsIh6MXKmiz1unkQJGcpvfrat9m1h2QA
3WPvtR7GYxLdyWbE6dScQjncjFruA1U72NL5PhgF4Gd+f9+nzT5MrQEOblCcvJ+ATJesVbC+Gvam
yCBTqUz5p+r43ST0nr+mwuC4kjj2eMf8UUfetiwFLbiiMHdtl771/JqD4p0ctfgxQjbxiNJbIHBU
13krXgstKzamKXcj8relMVQBEyWHPwtUETVuOiTKOWyb4dF29bfIqC9FFLg3SyQfJTP91VCjM/To
Ui8YNCOjb6cMmTUERcBM+q7Clalm6aqb0h9twiBLYwxoxVNLuPCY8xhleGLKU/5gmPmz48MqaNhO
RuHdzKwtF/vewt7umpcIftw5qeksGHFcokqCkYHjbVvrpoCVmE/aAu3DJbypNrtiJXS/WdBoDkh/
V1luO+9X29i4/Buuvk57bFP9Bwlhb3Fz8KwnPQyVBfm0eCWgmxA9gziB2S3GYQXlA7K1akIp5eeu
TfRFSwIOviPQP7qay7UWYkytgvokFGXYZor63s6SHg9xCopEVjPMZ/mFtBxupfyVALrHJo2+dM3S
kelV+SIajlKB8sOiACdcZP2i4MzSN+1LXgUkXev2ZxSpkFXUI23hAp+lcSBRokvwLI3MXaKGNzTJ
Ezx2+dUxG/7+AwBCCKMP+E6fAk//TuqUXIyRdfa1wOdSIPKtgnnqN5cqhp/hyiHcEAO+TG2K/M7v
j76jk2bg9erGE+Gw1rqR8KC2e4HVq5ImEP4MhcKc1V5oub9H87GvmdSg8pJEE/FL2tGAtd8CQBRI
m4GQRvQfSTD5cOp6VSxKq9BpFUUngXJxuhbKZOk64pIM65RYzbxEdKwX8tMporc2TzYaHtylBnt+
HWfRg4wHsWvs/GbIEN5C/6zx666HZpIthgoQD7DDimrwCwti8yxlVxbRL0t431AXEygFSg5twMpD
qbWKTTR6NibKDN4setNfNTadZYAsFilI4W29KH/m/8etHDMxTV1vI7ye2IIYyNSSQHh8i+TpnBIr
LhB2bgoaKquYEwunCCQvPmL3Ua+XPoo2QtOyg5tpJHQYPmNy1+s3Qfysko0k9FIcar5WteKBBd1x
8WgMp5YmJdAwKNvGUFwsy13nuPZXYI7gSIr8JRuzdZakHR4b1Hme9aWbUl9bIRFt+GGUg/ZVlGj2
a8uJ9r5mOcuGMn5h+KgPzYJ2olFaN0X1OI5TQO0yP16lykG1ST7D50EsBNGcmd8lXMChcR6N8M0e
wMFyAk13rR0226bQ+hX6cHEob9KKbwQMpy+2MtwiwcpC8nKIPYFvWFvtlo1/b2nyq/K64RwP3U+Q
PsWqhuGzDDW+sKXtYzLR4lJJ7XVn2asB5dAB7g1T47odl8zDGtIoiH2gVFlGEWmGrqBYcGyUI7zr
GXmcIbo6LUTTRto9QLxiqXty4PvnmIP4ZRLofCvCV5kUe5jhsOuulUhcTbP4Rf84AW0TQ7ps0G3x
p5rIgw5h8q15wGfIiCPKdn2oOJA2tKVH/upUtQPXV2tcLW0MGbbJifOFVYHmBicx+mZC79QtGpX4
iNZz5Wmy2iU2lmkfnaVbyfzMXARgh/opwDoAxsmWtIp+WVbwNXrKcjCbW1eoJ0tJQI2T7VeLlyF2
lm7aPyWVfgOcx+Jnii0ia9TAevJkN0HMMAgzVmcae6qzYRl1sf6hM+dx9Uh56WwWYWzoB93100NF
uM7StoEajqn1Hg51shbw8Ta6DB6r3gze4MPQCwHC6NkM9e2seE/4YTbANT5BvaxLfnw0O2a+SBj3
2vpAu1ScmG18ihrAteyfGx+wZ5v3+SodWm64/htlY3YqUsE7Dz4ZH8+FU4WzGhLgPTAbFompKUvU
DA2RRDmVcPqtG1P3qW3b6FBqZkRLRPRLk9/mok8PEkfqalS5K1gdvbOXu+LQFgK5Ec9GusptFHb7
RkTOTuWyDSi/0e1zGrFTjDx+1+K85z31HBYg6p01Cpl0r4RhfIRhOyS4NV2nOqe+DfCcpR5UnrrC
XwjKNtc+29AtVg3kbq2DA143REM1wn6vrfiz9joMLzlGK+FswMzoRfY1RjJAcNzJhelNIDllUvyi
PeuluhuCbtclabhCtr4zvRTokUUtpCVWuAEZW51LUd3mXKYB2OE2TRV9Y0ze7nHM1wDVlsLPrRdK
P+1s1oK6zIjsl6YeCmx8yE3mz5ZWFZytAOulDZ7kRZJiSbVnGIfAtXuSh0rrw9b9Q+C3xasC13WH
5AJDDimI38oSn1JvWx80+1nWABmcvFEVjz3nnkU5fSK1gl9pnAxPpiSPJjRTuZ5fH5sH+oH9exUR
+WujO6Dv3v90YcwcO1+p6ZHZ5tKKia+IGb8cDcIq2RB9b0KkZC6oAA55pZ2/YCepHuyiesVN0L7V
YZ7upYeYT4x5+2a6Jdnw7C77bPpsUhXPZac4D0iRzFtVoQydXh4hLp10hz1r/o/gIzWAUznbD+g0
4G114rEdk/ISqcqK1FvxSM6TeJxfH6MPRR9pgf7fK4jHr27dyJOn+5LOgKuxDOQJiDUSKBbCCMbH
+cGu41/IYXr4JNXvl3S9uDpEb53uXzC9HhIT4o6xc/nrJQWIdFhnR4UMb07BzXfAVcaS4M5sp49x
vbchGPPjD2QrEFxOda9hv1TTT92GrYvZJzy3rpvCkptgEyxen6kTnGIisV7VGh973NYmecn++KqB
sJy/QOkbuayTfK0bUjknharSkQci1bZq9SBaZVwqeuC8Z561BZXfbIcsUakCAEI03WidR2Alb/Tj
8aonb0iT0UZWJsMsL1bfnKpvtjR5POwl0G+sXIPUavnwW8Y631DF1NSPDCysNHGBWMj65lW28RCo
8bbx1e7MFU7OhTEcheep76yGBv2+0j4gZ9BuukfQx/S6ntFhGKM+Pqadlty8WrnyT1cU6ZBbE79K
ln0ejt/HqLxVWRDShPY2EfqFAM7ewE0eyI9gaM2Fmbs1k9RMrtFJ/w9b57XcuJJt2y9CBLx5JUHv
5UsvCKkMXMIm/NffAezdUX07zguKMKJUJEzmWnOOiXfF7TsAmR1yRkb5/RwobijUbRLukZQxsuZC
ULayJcfDu7qWgMTTJj0CLlRpyN/rQ0rB9WzmYK6TbKp+ycReTbqh/NEb51qp+nhuVMTLQU+lpRFB
Te2GmC+hNd6zVdutr1WoW0vT1HaOR45AXCuUJdW2PFR02Q99YTlnEQ3DttDc+GEpg75q7Vq/DZHX
XkOjrVa0e/KPQZCrUnSjtSuasvhoterZ0uVn3bb70mm1l0mFLSOqMT2acv5MmxxgaO1k22VvnLlb
E8Qz5Qmku5HXtb7bRd4zj/hhHdI8ewNcZK4mIG57OU7eOgBlsbNbquZtVW5H+LjvzO4qp/muZeXM
t1DjFDOWvCNIRU847wC/RKirZr0yX7P8PJzuOvLsXad17muX1nf2a9+p0ncrpYrrR02R+khBZ9jk
tdV85hrEi/kIimHOOqX7f+kV24QBNk3b9C0Im+wxjrYEcYWKyqTQBbiBqR8JyKkeho8CROpdscrx
kk1A+6Wm3GXaBOhDijdzsI1bsx2TrI6YUyblfjLrF73PvPHaWqHYlvj90Hm5yi6zuFXNwHOcNwpD
BVfjf8JqoEYQ9vqZf67Q4tzl6fSx7MgN6zCOBnxQIkLOyrwwG0s5LYuGk06uctedx5ZZ5ytjA96J
e3ePGPKcO/m/C4VBzRlx6czu0dL0aOCbXQ4Z///jlm1tk53AL2VvNWgAQGsT+KXgS+KoR4WFFlkf
TardMbDpvKA35KnVgSgp/Vdj5E9drlbf7lT8Ulyrvo5OUvlpMPq1WSqMJChzcNZ2537HhA8z1fw6
LuyO59j8skxECCg3HCHK5rh4lo2GYVBXJta0Sxz6grD4SY4sCZFcXtbAec+R+WlV8CCilq5l4VR3
R/TV3W3mTHW9/lPNmybPQt5ZpsbT6OrRaTliORaUSLrD0x+tsdoo5aZomJbiaLmCTnWJ1611v0Do
uG01Uz+WPFGvQyFzv9Tq6BPN/l5nsPLbKPBnOmH/RlmF3gco5rNQybg0O50OIRzID8Wbbsuh5Mhd
81I0H1PLeW7HVn0h4MPxDYMcq86iWphBc/jIeeuUB9LPAd79SmqeBzuSzKy0IWlYDkn4UoZ0yZZD
ALCdhRMb78QGuxv6gmiNsk69jWUt1/MbIUMN3giNPKnSMV87urOHFKPetkmc/Ks8k+TYfAkrircB
HKyD7KnmdlF+seftQ54ba2NyCdlRjPpuSSrTCUgX2iZ8KjBFx7VjNsMmrYdqM8qCD3hetBSCU+JW
b1AmjKe4coZ9+BWocUcODCdNLpXihdp08dIYQAs963lZGSSGGlIFPt1Sqw4j2sDTlCYxoRQFRv7l
5bJAXBafMLCvrMGmNxNqAjoVi8YN/n21rML93Zm5lx5FaSOAwQPCc82gj5GghVv1Zt69Monw1kVY
gQjP03wtvMJgjKFgNWQI/YPLpliFo2vclHmukyjmg67CsKJsRzoBxZOjqhVMYftG3J1qw0SVC6Sh
nQrRRchDKKV2XxZ9EoD60Qbc1V6qwwwScXTOK+pmHewd0/K+psxSj8uCzikVn3lhWAMsjGUj2Nhh
azXh899DllfLcctPAE74z8HL+v/sXlaXBVjBdFPqkAs7vOJ3ps8An5t4W8iguAf9kHjMY4GBVOEU
7rJ547Kn8uiba1Z7XtaW7cvPY6kYV7YOV25ZTeAO3+2WopWI69dl098fEAlJmFUDpmrZphjDM6hC
eEBuzQeu1vepoPCcRcZGheFyAMqByy3sXrOY4n83dL/a1Kk+zNaEJoJP3vC817KB6lMy8kFAPl5x
vBs+dsqRTAjjV91JArrdEW10OttgrQoZg/ndT7Xgzh7oJ5GK4HnopQHUaU49mlNAhNnxSJfWqmUq
4zVx/VxVevXM7KOlXIZve1mNp+DJg/SAlXNmcgR592xLssECmqBks2h+amIfqVvlTKTErz7UT3pQ
JD89mqCr3EKoDrm32EtCOvdQ5Os9GR7JE3nkNFOYP79i8voRI2J1hjr4MAH37JogaHdxMWU/CGOH
O5GKrwaF8QawT4iCQmXelunRa1D0V5Wu9Jej4xQAJ8NkD8rXXcmnij9z+iJXVntOpf7U1CPj1Yac
pSb91JLK/owDrQAUizm0LBDpKqPSvVhDlG1VA+FOlcBnniorONaQWmYMierXgofnYk+ciYwI4svT
spaqIKotyu72rKhdNpEzMEFCrm5VR8WAalnx6Ec7fwAk1rZuXxvraKbL5F52UGPK0LFBDmVTRHMz
cH5JnY3YT7OCJuO5v9oxD3+2TvlR0+N+EcyZ9qPmODsgKOLVy6bX5QB3doPHfVE8j1wnBxA34W4s
Fe3NzbzLMOjhz6S25YqykfsIdcBJXT0SqwYC4APzwH55DzutOL2tLW5l8IvCsu+j1A2m6MgflD4o
HlhqxVqKJH11KoKIsReclkWkG9g3GvEjHwaL2IZ5MlNT4wNTIRScsxYED6eavX86fnYZj68819Jn
T0gyUNGdafkIWVV/QSLXz9dnzuU/tgcjmm/7KY8lOVTK6xj1nA1JGP9qAd2P+gRN3EVaEGn6DvxC
9toXgHE8SmSp4WnUo5g3Gt5Pfcp4TEmDiqxpn8BtBAwZsk3rTM2PyCbRV5DpvY09Q/5INeU4QbZ7
adxSXAp74tydtzMjffZQI+DzKm8ZhIh/FgPpA6tYjN4WpwW01kZpMRg3421ZIJRBfoo3GCJldZDE
AD4luLGequIuGQcAwRafXWV5Dzib+lHNnD+p3niPZUGDvN8iMU38v9sAsB7TOHpBJEgHqLBp89tD
ewgI+wLUzARPR6ngpLmz9ej0KzqswKjxOKNK5YXCxK5WTQz0hlmtmZWOe6tuP+oZhxgJ2NOrVjAO
MLL00jXM+rvoJ48MSTl1lNfllTa/inu8UJY7aH44KE+h0wxXr0mGa0DL4rqsxl1bU64o3gUxSrR1
s/5m0RO4yQxwvA3SwR+7TvB9sLpsG2rlDyxIMp8paVk5eeUu5eeHM0jrgkzqKK0K9KJR2wc6q+aa
0xAqneK2lwKWMLid2jtJRy8P4QTme8QDhc+KZ77i9MlZbVt6WFjXKVVHYABL5qmKnhiM9KbkUeaF
5fdm89NLw+xaj8NvkSTxK8Ux5kB5g/h2qr41GGxrXKFl3WrXMrCeGWm7vHsxBdT6LXNtVCG89whe
m4+BJF9DcTR9MbTEzQhln2R2fmnL/r8XdTV9dkSPV5qGO1IxKwf7N9ZDOYaEyQvDQjG7vBynwD0D
Cy9blR2w0J5BrVkn/viTzBS+rc4antS0z05AP/8Q+5FnJCKTjN129bTLI7OgjAflu6HA11QFTSGK
QMCVWSggGY5QFfqVSbPdX3Ys2xomonzK8+7lwCZUMZMs64EhyL2h9PBAhDPsyzDXLzokXfqQxsB5
P+iXZZsNn+vfV/O2XkhvJTPT2OAyNLm/zBv/HlMwl1NrTT3+fYN/3mU+DJ//cNQymjF/f3TZuyzS
kcQiryPc9H9+9u8b0LjtV8EQt6BC+Kv+r+N0opHqAB33Pz81H6YitEb83KBtz4vxn/8Lmqwe4gtT
PKuS3taUlXlpUOvvGN3cLNg4x4x2yZRdld44OQFiq5Cp714zAnuTD20P/dFsDrVOMZ82FoLPyU6P
QyhhrMqi2MUCneE0h88X3GsCxWkvTlq/MalyooL65tTor2X1wJDy3XrKe2fGSBkSYXUU35JgW7dd
dyU4G5fkEB+nQAs0lOVYSXQri3dcDCOTaGvcZMHvblT1mwpZ8rEsTMybTdVWZ7uyaO5E/qiHIFaN
Kj/DeX+rXbV98hy4jYbXwN3qf1pD8qngRNyjQ9buaV3dShMmlJYZ9slpzX43YETBE3nmXhd/tG3p
HvXMTHx3TKuN6U0xwd+tD94RKcVgHaUs6g13O2Ot6VLcFJKx6xJ3atF0Dr+ve9R1Va0xyuuMwlv7
muXtS0BORNtq5puYOr6nutHeneQ1AXWIWBZxUtocS1LcD0zskV+OwG81SqSmOvrNFBYERZBuOiCf
AnEgVw7Ca92E1JeRQ5MZY/dkj+DtKkGdJNVd5cVBcLkTrSl9rypDpLCFeURXYzNXZm9ZF8k1r/KP
eF6rU+gPwgs3y742dpHnYdyjjjBAZZbG9Fs3DMBky6q+LFPuvMdl8V/r2PK52c97Ouw/x7+rtpM4
ANnnPYE5ZL7Rtt6685roCURH9FSS4kixRd4JXo+exCSGM9Pbf/YtR+FPmlyiAwL0bv8swkBv/aCF
pP132/IKdlJ/zuv+v7Z7Ld5hZ1koAYyiQq9pQfznneIhzBiZWZDwdTqFQRlWj7BDeRL3uQZyRoVq
+26A3tksZ15XVfGj78WNaO0bGqXgK5Lvk2F2P+2U8vlkOJZvDTS3QYMUG2ogtDCNES2sUT7FVEUP
45D8NhxyzuGRP4Lesh7JEGIDscU2YJC1CuU4PmjtjdQt22gHLSZdZf24k26Zn5WUa9Lxgjlfo3Ph
8MbupSyBhLZ1dqqK/DbhLT47cU3wVzIglTbIqnKKohH+slEd1X932yLBvqVEkYVpIdgse/8ulrex
i/eEEPYXlXgOEDwgMXni7YhojXduGU0/EBwwH3WoZdiZeqrDyEXnwfYkoemrBJm8QfhBgUiq5DnB
xzSF2msGIXSHXYRnGClCjS7SVVjR/dX7sVuppcDv29GY8PJqOjo0+aDs3ls91zejRiW7CLXxfaAY
h7q5N2hC5SPhZrs5R+dNdxCrj0RuEVfHURZW3x3Zy9iR59UYJBker64neCb41lJdbr1AkW/KQPGx
wUfZ5MNFfg+GOnzgWAlPVp/ipHM0+6OxDfwRaE/OZFOar6ASfcz1zZ6KSblDnOvtAy8ZVgWi/ohe
liv3feGgMEm72cs6GoywNBoQ8yKrwg2OS+JcauXfTW6vwe/Jz56VlSrYKdIfq6l/blB9HFqc0Ei/
PC+n928kZBsxt0agwTF/F6JK600689dKq9KOTqCSiO4tSxUTPvf3efMy4VwWlsYQk2QVGukGKUIW
QQo7I23191DHahzH+MRMPanf6XAtm8FrM2YAExTnobjFtmJvyVBFTzWvItFMb5pTiZtFt5Q2hLz/
z/Y8M8HF/ffhKYoTyqX1MU/EdEKXO52WV94YEZPRCrROY3YKyv9s7xNjOMG6KGPlm3LkauL7+G3m
03cUcnJVWfpmd+TYR6VrbJIkCXhwJHvdbZN3KfqPRAJjdMupuXAfbGD+8sEvr1S7GKgrD5QUFs/n
0CB2D0Mac4ZybPQY+1ILLQu3E7lvPTd+k/ERNT68p1Xs0okNPbZFRYRumW8uiVRx0jIikv55OSX2
NWamzO1iPzL0oLRZQArBTYi5jjt5V3Yn1eYmxq3+IJUZcWDb4qbXPRcRsx2CJL6CWGuJv5Vg6tDG
q/jY13NZ/JjZ2ZYBnXaIo3A4d2o5nJdXy2KYV//ZVvTZ2gsm07fqgaJQ0STembn9vwt4bd5ZAFKg
lSq2VVedRSZygEUraQcO2dkVlmk8EYeiGv4k89qyPc+q6aARrhYkPFpH2EsEVF9UZ/I2bUvUd1EV
wZ6RL/C1jM6Aiof/CCEJhPCwMojQvedl+2ex9w8mH7JRTx6hEuNLNWbuicT1HwwFTdgXzPW/8Cqm
h8TSP4A9irNlNQAd9JHTyesOGer6SlXUQy3iXVrorxol9GOh2e6xNIN3dZ709K6hbWLp0nvu7QLr
Y0sD3muAamIb1JCyr2aPe27SrKzrHJ1HDOBTgUl0iMib0sLnqFaHQ6ZQ6Uv0ce/oq4JELj+JtHht
tfp33yXPfeKKXUjaM6i8gyGxRJuleua8IGdav2Yuz7bsStLkLOnhVOzUGkmO42rbycZdqcFJngwy
kzRF8xNluCoZBPY68PT1aOsakr3vgnEgVMBHk5O1AWOmSADBQEwL1jwffD1lgJC7IP1q6Q/FS1+C
MppsSViiFf5O66I5kAAkV5Zs5aoJwTJiSV+1pHisEjf/8urKH1Hhj1xPSehkqyiyX9RwcDZt2O9a
6AW+mBHRWe8dop6ntgIHeB0yIB5Tas89TRR3cN+EVci1mmV3YobBAMXSXhtxEvuS0RFgSVDFwRwp
k+Bg99yER2LgncZqpMSnkTRJjeJWFepEmER+kYlhrfTiDXRyv9VBc2U5xdckI0jDLoFNpCWt95qA
2tgO17DNngp0yj4L/o8WQUxDR778GNob0sOstzx9ddW5Bo6K+4KrvH0MYUucgblJjUpj3Op22Jw/
XNnk7yVdR0ZqWUprn1W8aE8N2vhL9Iv0Rv2ANglUoHnA2PA8AMIESrqJK699TyT2Ktqe6yxDFJk5
6kC/WL1YXh4eSlw4hpFs7YmCwZDrDJXrsNmHESi8RDJ0BfHTEmq+8SaJy5KUKhoLKFwFpZkxL5A+
OYQTZpD2aw1xnOhNyEs5UldsX08ibs9qQvW/qzO/qZjWuyRjt418NcKiWlfpEPuQ3AjGiCy0rLQi
Tngz1yOQ5CyW4lhF5i8nhILIkJxs0ApSKlrlHSAAPW1/UwI/DDB0w0G95EXwh/AlAgJo/xOHNGyk
RlUn4JlExEK6iUeScGqRamvE0tiJEL6bK5pNdtlTs+hRfZcFMnzVHF+awahJXy9XJlYum8Es4Zgl
ISnELjMI7t/qyFP8IUj2YHSUa2JQebNWMzCtcsZzLTHmti4P5FgB3Wp2SoK8OHzUrqdsDeSDq+WJ
1Brd3mga2mGuKzfIGoon/o7Yey5Gz16XVTf6Xcx8yHHRhCVyr4dTfRvtaqUAKx9oMxy0zhN7LDHP
lMno/ZrbIkIK02EEHRW6kEoJATgxm8+W8Z0xJFd7sq2T4nGnQrR3zvM55q1Hl1KiCAwssE/EIxAG
oQQ+A8EXpr/XwBqx2vZte27VajwGsbeWRc4MHHvmGevKCleNd3CH9mtQUmAswwjdA5FjEjPThxoP
qD9o861QnW5nmdp3TnPl4vX8hyaAkNvU7MQLI9tYRcblwVZPqlVUSeVEDuoVxOdwi2kDBmLltVRT
G0UUD5HU+Y0u4Jrsyk1OI+ImCrw5Wj0pFyAVq7xsPEooreW7DSO8utEn4j2SL9qFzcWqBrk1FQMp
djS+NjZVHSMjiW94NjgtZsHmeI6zYjoPSQQD5e/68qqbUsUn+075Z0evoF9ujKRaM6rQfJKswNlP
8qAZ8U7W9eSj/bBXjSTMDOHtNeBWcXbhcdqUuo5Ka2OR8sydRgnnkCEWQHcL7z0FRqHQDtVD7WVE
p1y2brziHp8JEIRtZ6IfFc4hSFXa8zzrNyMPIyLcK6xRNFYHQ2yL2JsbNDZiJYwL0tm6Xe8dTbjd
i6Mgr92flcQbahOotgrKdG0jb/RFGSjcA4IAo/KICKOf62NpRdeqBiYTgHms8ySHWl3Xd08Xhh/M
4bQKpF5CCMS9QOSEnELK66RNtzqurVU4gHDKFcU86y4geiWkzFtHBxlzD1RtiIvc3nfGHLbEQ3Cb
kWTYqVwf9KkQprd0ytBx78yo2eMkLy+iI+QSqB9GLWRZMuNKrmaYSuBo9S1I5GXkqH06azsyEcMd
cju/5L4/UQdHmi7FbsKbRTahxy0y5OaLMlKYZDpoyLXt1vqQaAfR1rTF1uuQ+bR0EP6p1ZCV0m3q
ijlCpTbVmYC/6qyrwU9MU+gkjJC5WmS+RKQx7WgloQDlaUpfz+Zmwj0kRb6tMA6aEAE12ZFolSsm
bX3XoUfPlPwnOTfq1phsWEshOlDq5Ah9ySuGHXAsvM+SVuOWCgUfmdDR2TJdOrZK+SsIMoc5idfQ
3fK862Tlv1utv4wU9h9U6xFxzqiW1iOTIwsG8dk01pNbjcneal2+GqM2nrip1es80MQ+cibrYTBv
Cz37Hlvlw4xqoM6BruD+RsZTaoJ6uxpbx1ESHDCv2XVf3ZohdpCMcBXUYYrERpHowiMH9VJF8qnj
gNpqQqZDItpV+nhrC2FclkVdd8ZFqcty3WpetsE69O8Om1YbPYH5wNEst4HDKHc5+O/PLq+MikJq
Ykz3//NHI+yVCNfzAhOtZVzwM6GO/fuLnU6/VjZMluWH/+tXcvXrhGHZvqzC33Ge9xsGDJsQFucX
KTDpSkeg8dF4QG8k5v3ZuOuuB703nzA4xhstMrO73unNtp1U6ish3nDVG2ZZlnxFEj+cVHWlCLbi
83nvY8edsySo6YzqKsjp9eGTuKIHYvChRfUt4jJoTDU6VmYGsUKI7EeWA9my0CCe9CqhgEXMtxSg
naLpeVQF1Zmmt45VqZ5wwXm3slf1F5q0KkLZWjkuqyW54j4OyGi3rFa2ku0RG8Q+2oFhr86CzxDz
6Nmus9/05/sXqvD6k5XtiuhpTF3xgjlVvJR2+seVSkcuDmvSUJsNTmaxdazwUQF9zmyZUeLr/oBp
OrSOpa1FFYpV2fwid5GWGihon8gxgL5Nr/pK29xl1TtH/OFrA7vwQyF7WRQtdrScB5hdyeyeXJKp
zX3Xi4cdcR7uIwpNZ1vlyswoxSIVwbjBifwd9tgQ0qTsdkXH4Kyrd3NEZljpn71WF8zTuWz6xryK
stkKp4uOJK+RaJ2VOwAUxGEfXGl/udgFV7YTvjkBY0qIuMgZA9rTaCWrkgSbzLF+YDZfR7W7N/So
vYmw6V/noO/WoYmJvj/aCWfaT23qzlAz3a9KzAN1z9A/YND7Tn7L3VRm2L6ODL245Gb2RKfolrX1
bpgq5s3dPmkrP8GhVKTTsdGid1sGn5rGCEgrlENREKMu+yvJy2Ag0TCTULSq8YbA5dri6r0nhODR
CX5Upv1aecW9Dp8miqeS5Mz1RBZr68SwDwp5c0Px0PUjRNMbzLM/ALkOfH3fLQPkrDbqVeFxL5Ek
GDpyn1MBEr2BuQFkVrBVS+UoajJcpictnzBTlwcn8PEMw9EbcJ+NNMfTAKVU1D1QjjAeoFTf8CVO
+ll5QvGKYg/vSZqRXCJ7cTZGpgbqJc6AGRVuuU90+6sCkBV26nPRlxChHEwXbmfvqiTfEul9BQR0
r6hIemL6DBus2D+zvmS2YP2wjCfSifd2rCNyL2wuOY2JlbY2B3RETkN4g12vss77qU4X5OqHSuiv
SI3f2xiuDOaWbZEhnmvFj9Ay71o3HGlvv5ncMOfJCSKfcxzPfbtqmzf5psJW6yryDk7CJgm09J76
ZhW2+blUnIfteHdHVw7UUlZWjQlTWmCsvENXjgV15IEunN3c8Hm4Q/nIR/fL64fn2KREoY548wKG
8hW4AuXec+s31R11abyRzoRzQRz7uHztGXNh99yccmH+hrV55CI/dkqw6b32piZ0qaJipeJ8olEd
Zx8FA2fEVc+dqBhydcz0XY1HTa/OtHQkIor1WZm0FsyOoB3mVINW8XihXTlLnyPKZU6lvjk5LeNm
LgbOnxdVILkSXFarQjV/YXiGYfOVZ4SpVDmiN5u7D43ljTJHcQ0NinyGuX0j+5WI5deoeodMizcW
I0Dc/T5BDzBtBxu1FiObhHtiastjidU2Y94eCoLvPYbDnn7v9XFjwc6BX5qvmhT3SRgc3c9+sA80
ARR7epq87Fuaw9sQWgdUcOuU2I5hNC8YFjclLfCwpfVFvhRfpu9Z7Q757jYeyWcDGU1jyCeiaZ+N
OJh7lciR4aE6VNf7iJKJgY27feEhAlA4IObikw7tBG+YWWusk+mRTnu3S76xAG7IW7w6kr1OaSFY
ofCK5Ynb+eQXkb2pW3HjMv+Ztdy4BO20OKJVl1yEGj8cThfHhijcurc69D66oVy1MdPXvLjvW3Vl
GfVhMLpzW5kHTVP2hZ6cHffC7OlgEWi3dlK0QGPzlduZcdL0X6XyaaEU3Jca98a603xdJ65b+9no
2nflpsyd8FZOYotC9MmyZLVyRkyXXXfybPGDbgUiSyNEuB9dBlt9YZy9BT+6gzGWMENG8R8rw4+p
xdulozWiaPyB8Cjkgs2/kaMfSpuLtqrRXjr0xg0E0SC2Z6EhJtCVY705OkqNkKTuPp5eWrf4Rhmm
4VEBB8hX3/wgYutYYwkrvOJk/cRGtA3L/qrxYML5lYkIJwXX5aA0KI/ORT7QUlB8synIbUj7j7Ga
0IQWOyP3rvho7hap1pyts+Qk2elDDFAL/QARsmG4zfrpagdmjJUs5YuIjnljndUKN4IT8pAAexC3
KxoZLyRcMfOkW9m7P6MpejfC5Dp5VF6HPzkjJUh766Z+R1bRnvIw/K0HwTYdUgCCWkhiznC1gB4B
hMoHG20E51tDaaOrAAEhpTGZvrqKhpE/20zXskMVbqOSQB5MyBGXCsAgXIEEpjIRPGld/8WUBaGJ
1oDkCAq/iZK7WSjH3gCx7Bb7+WmjpsGHpjS+m2GNcdS30cRx5FC5swU4R54tO5tubain2OCU+qOT
ABqdF+RaD3XQPMiYt7Szvg1yqawOWELDGVtGKb6P+kchgkdiM4RQRbMxJCwmD9H/pKNjMjP5CZ/r
WqKIw9cvNjoeaYWnXekNKwoHB8IP88n4Mkl8tvsaO6V0ngoKLtqA8k5t4g9dDKQX83iHw0HhyrTu
g9n/QAxAtZDSWaTLp9HUPqz8zCTYXWHpDnGfZHtj4mzqKIrENLudIr2atnVHGLEp8v6EcA37egMi
h0qvXlAYBMH1nexgK+xqRraMq8pPxU0/HvCJ8rWlaEy7kB8Sq2n60uTB5briK53D1eroij31rc7z
P1MQ313IlismGYwEDPvVrLE554RqVtKsVw48hzy+xipdw455Yl14m3oYtD3YNH8kTmpnCXfHNCXw
vUa/6vmMUrFSao3p7zySr6oD3c+IqNQwoMJJc1VjI8ZJMe1sW/1Sy3CTC32D2nAdY5exGIyHdCuC
dGUruh8y/mx+WIlYWSgUjZ5CSoo0GsLC2FUbjQi8ru/WGBIM2LlBWpKRpW7kEO1kLLdtQrMVY1Tq
hJskTrdIh02xTXnbhDealGlj1JEfSbFp9XSb1skcrOlnJiXxcS0j1PwazXDSciVt99Ry6HjUOykz
VOANUpZ8R7U6JQ+yNXnAytJH/UegnuZj4d0ZJkx50exbx9hIYOkyPSaTvkPrutWKYBc53zlzpxgN
tI0smmTHg54D5TembRS/8rvPqeSPTrqtqoxgAMMHd8bjWPD/BskX9vYu0IwdlB3umPpW9uN2cBHb
xs62TIptyNy3bHamzuNMur5RjJu0GA6EwewFzt2OMkaWaI+W364ZJoGRsILjkWBv3Ou1spcW8h35
klPLHXl8BGjTKQofwrSjzU9xp1FPMCS2heFsiKTbmUO8p5ewUQsTwWi8CctrRxck6JNDo3rbYdIO
wVxowDsQ4t5gmrcVwLSRG6C3UNGA8wXSbgx5B9faaVl8yO1+G+vxoQSY1NslErFupzmNbybjVont
dQ5LJMoJ1eEEHylE1VQNnOrmcR0MFWlWjrrB3rQd0V5YzJXBI/pSOhSFHdJh7c1QD3vwGdtaR1BR
uLsC0L0SuJskW5fWdPAImTZtGwjCs+Ek1ziTmwlQSqHbqIydvdKC2090/sWYDOw1RyJFeRpD87Qx
VSZggiSkMGasPodb9ug91GeXSNp5f+Eo/pMSFz7RX1hzDkLB8CxGv1TEJQ2cAxM4ANkO3urpJWz9
2cqtGSe1MfazCXdWTXX+/Pc4UbKnqUjW4OhHrblLy+JgAjVJG4T5k7UPPdNngn7sHAF1PIbEt84N
fd9AlS26ghmDPIVmdk47k3CbeD+TUQmj+lkwt9I4eSN13LWWtbPF4DNmJEAChsDWke4mVVQ/DqOr
pFYL3YEwCnXvgrGtlEPWOb5q/UzT0U9LmPeKdUzBtw+xe+D69Xt1L5X6OMelpXw67sCwzl2lxq9h
1rSIdpsz6ix6208x6gKefJeFPONuDqvPARRzzvdmqNommxSS6DUcUwqceYvv1Kt3s2GDGvlkAV8i
KFDBVYv4YVngotwrhaDR1aGbFYoBmyqLDktAnwtPbkeP65O+hwlvolQ3kGKcC1g6iH70UC8Nkrwl
nT4jOH5Ps/1SW+NTL7sfNI1w2MxsvCUD7J8gMM3aLhCORpmis8ApAuW9/Oj7fd1S5Reo/RescEOn
5jRZ6DzaUjiQt8GFRziq8AfklFa1SmGuO9YPE4sagUe1dqyNfLoO+UnPvtDtYSorwCZ3Y5AeLTF9
Yy4cPynWKzc38gpfU4EgKOHsN6EGcMgihYlO038XQDGScFjRsr1Gc9LREne0hBThNcH6CpL6BwFT
Ffd7Tz2rAAbOZhe+V31pvFqUtREqu76mh6S9mCSILPlrCzZ4WTWRMs4DRYJRiQCmwzR8CG18IXq9
pm0l1HxrNxdaoVD+l09hCb6g+jptGTD+P67OY8ltZVuiX4QIuIKZ0nvXTtIEoW71gfceX/8Wiuc+
RZwJgqSkFpsECrv2zlz5R2Zh+IMVcw4RfZ3Q9mfH06UnMwzUA6hul9tFS0cmDbYUm8MGDOG4klga
mHzBjgVqbZTmcMuyzD+AdKAAz8NsyepDgJYGvUDCfG04JbT2rRHNGqihZWjevPmXlXhVGvzL2k5W
T6pPHagxWlUv3rIFvxYK+xvcCO0WM6LJUsEQ36Nl//xZiQ7LN3XLJVt8jAfN4FE7cMBxjA67YxjP
Up0AsjGbJfF9Cilx/ztkfTtiKU6G+CPp2cTnTSrN2fGLn8KQGdtd48NNNY0umW92NcNqYG4rxWud
ZaIEFCteUl/7xq6vmcpd//mGxo5SPGgOnjZ+B2khLhHGy87B2jT3bIJ9Y44HyR2XCXXykTw0ZYMF
x6oHeBAA+xZ9NxVHoir2ulu11+cHM1TOt7DfnJYU8tFUIioZDuadXX131hN/B43EO8qDzFPK7PD3
EIJcbrSZfhTOf6pfVJp5F2EhPpGHxmSZYPZykM/KWcBUZNbFxHO6kzROSY4p0HVuvdr/3SR6aazu
T/JFMGo/S9fOuV+DntYmVWEYFpvsnfifKvmf/n1Lz+dOq86ZuYO/kX8i39Pg2XewfSH9DMY8t26k
6vCL2gGs1owXDLXfnWNXu7E35kmpiloeMisKSVdV1tYcJC/xYWWZPKoh6PbymeWbX0FZ9jj6mgHD
oFGuqpmJ1ZnmWzWW3o70W/fUWeWflBSUrXwmD0JrymolH2IpL1dqXi1bZ8QaEBXGx2h2p8kb9K0j
/O5u6ve+GvSLKxi1AiPqTqj02VDoRYnT0gdHThtfvs5736seVsGBtrU2RuM16CokqOjb5ecrP2nO
TXaxOkJE3A3YeC292oweAd343U0URPOhN31mFE0kUHohg8E17DWroNQNQkFwLchD2WNV0FGXrtKI
TEpNM1gDvJJeeDoRtmYBeIF5VQnKmTp85LH/GmfBq9IEG7L/9F1HL3yL/Bb/ZTEzfebFp4oRX9kd
fThVVbhQlQHwNT8bhU6399yOwY877GgxhG8V4T0sHvXNQgHkLchkrrDu0B5q+XBuTEWjjQn5a1HN
v3zooaV3os9w/qYngn8vHmvsBcP2tsg1Qs4nRANF5yu4G/J6ZXjEHjgtdPK5DawPkXlmemOcTXX4
Mzvw6Zv1r0GDEdWiVN+1PRyBSrdpLBfyrCRxzCM3q+1o4cOzG2uj3xYEgDV7gzvF7KNyDnnw7gWm
g/A9emh6d2i1aTyERsppX2Yp+vmIuOAuvoZs2InHwPBrzIe+9NlmRyXhUYLQiRXBnlhO58rGVTNY
BTmu72HiPzFign3/xkv2qcm0HzERwO2jjKNysiWynGDYam7L5s0ulkjq7OOTkGXpCQmnVcueo8ro
q6m991q3VoOJdxwQE4ew32Yubjt21q4J0w8XgbI68/AMnTEsocPJuxE4FzpMlTWFZ2zS5TnjJD/X
2K6OcYM0pc7V/EzPhVRsGqqL1C1OZQAuDy64up11dKei3cRho9NaQXJqB1yqplE19Ij0IVjjN3Cx
VyQpXznyv4NVKs68xy+/6lVroH+wJQPIiRH8O5X5TzmCTyGgM7pGjQ96qprsa9IO/OopH9tWzczs
WNSF+9Y6xcnSDPfVZovkG+D6ddtQdw0CyFXvAosiViheVV1ioDW1nK2qac0yG/CqQklXP/Fu3Pi4
InpvKIOV+BZCOJz8+uqa9d1XRXtAsgVHNzbRy81PM27RZ50WmU0FpBa3sR/s/fyOoUUGYxUgRoN/
oJcmfUkjeuF2g9qubpScmVNtb51Vruf2vo2RtIXzbd9QDBre1GYooh287knjH2KoPD2oiyO00pXB
9mjubHGWJM5vx86/x9qtt/L7aJMk33XwsmhtRsEexGK7i2q+Ah15S+2hTJbfYqBVDGHm5tQYfWp9
Qx0//zg/AoZoFEF35mxsFpWZFwddxe2B4CE5Pb8szQ6zQ+n5xX7y+s3Qxwc/dry9kGGcVqF26xEo
BClr8+x6KpE7Y/I9yke12zAWZOCo612/UGtFURdVnJaHvDEOslyRh2Ie0/lp+GG285nthmA5u+Yl
R2KGcz+jAVo61j1MPWMh0rbZkYoOQ60VMP6ycW+rTBFluWImLm5MRhoJxeBSMlu1TjMZqY5bO7Ej
tGV58KKVVoxhEkglMX3fES5FLG3gtAQTxLlG6C3POZi9DyZsfHiF9jEOVXRVC6KVnBFkv2+4gh7u
SICR3+0k8MrJbe0XWaKLC1mUJekwdrApGjpJVRkf2paYZtMmnARLLwpGR4f9E3jhozGpK5lRoN/G
XTfFO/IfZHCePMj0vFmyMJ+jrh5+JZqGlsDo2i3Wz/FSJkReyEX4uaCqsQtgKUEvItfTAVifovfI
6vpqfJ7PvXDTbZ25eL71/t+sBeCE30qDY0qpVePszgcEiNnJ7pTu1pOfspVLw5PDVlgIy1CbGLcx
JXgTzSxUMT03b/K1NB31fQxztXCAu85rH5z0DpbR/FApRHfWrJ1aV/FFqwRI5hDLUpok1sM1bSAF
xNAfKhKsHp6HOIA17gYbn0aTUyY7LUn1i491Cj+ta3z4Yxsw3f5RcnG8dIAkUjeuNkmC1F8w71m3
EXCOmC7rakLGt9XG+Odg5u1esphj5tK7YZmN7ieaMP9FzfrwbkU58kMPN6gDoKZNGwNqvxLoZ0CB
1nEkq62cKQ12T4sS8UC4EZHinuVrLpDB8xAlxi4PxKss3wIY7GzGKawBFewilhFiJcaL/NqqMEGL
btEWZFufV4c0rr2LZRBSiV1vxp0Gjv6DnHFjJ0sYH0SP6kUEr9CiuqqUlRszqhBnm10frMWU1VjA
GVB0Ga3yf1+s6PDo27CLAYDIlUvMr1SK4BaEseOuGUr9aCKGlCJAmsVIEOlKkpMHJSvvOd1g8Bzt
aFuvcgmShza03OVQMgALR7LDlxAT9o2l24dK0YJrXFc042waKXZaIR3Bs/laiS8cPc26m2Z1xpzV
A9FPPXdxvBQhNTbE2HhhTL25FrMxai//G/knKRQE5IyHVseWtSih43GjLb2DFjJ6GwpygYi4fFGL
Lj/qYWTe7Eb7DkJGCLvenCMv2GLc0BDj0CfsbuazUdqAY3S8eisa/UFSpbc1RwT1MuUITlO7Z6tB
JGifRirzw9zc0xe6y+IjFFipOtFN66AUBx9f3K84V1qmX312T2l4bCbi6Y7q5AlqO4OpxLx8NX1f
bXy0QXj+yhbZEnyeaUTI47g+PPU4KVcpBRCtpzJ5bwecw2WR2zddoDXTBzfjPtlawE7gsTjeCiZt
ALOF6PcxyC8No4U9NtErQuDwIpcHswi+5JcXVLR+m8D0NxSi7k2Jf1RxzuDTohhukubIVP4dmA07
CL+8CV0xbzoJFhMglc7S30Za8iLpuEHLN5zpiXYsAYaACKQPZ/UZXa7uXVL27GiO0+0TPFxhdcxU
79WYP23gvksyxy5W6Gs3ayo+ifOsTpbqJhtjTsnj5ICYM9/X5IGMW4Jg6yh85uTEoXEnlKPdmnLj
WHYbPddudoST9vn9DBUC6dSq7nEB7UloAaxXpYXNHwLE0xu0o5lNzk3HXYSqPHnPWxxDfTlNRFR1
72TyRa/gsvnr6rDUe2wEGTB33CTK3Q++gvmtElidHoKoOOKAUC/mlCgrQm69MypLsJDgmOFai5fB
znFWaf457+qIcYdw3v24v6NgmR5BJFap74a/WTTaXH2Rm2CiyRy6PKm6FAUaRdRG4y9L1RIac2F2
rFvCkQ0zXtlmn7z7JsFg+TvVrfaTpFYXkwqTMqXauVYs6OU71WmwqjfVcPPLBHhxhyPswyjTDyN0
V+1MjFQQYJIIPEE395mp12gAns0Bp9S4exr1PZzXNrnA4cYgsZluwlJDQ3r2MxLKh36g6a3oySql
FAbpmW4q9r21xlVgx2TcoyE/cMsTPUaR7teEDmGna1p0Be+K0s/LMR7xLGur4GBgvU1gEFycqKFV
Juzb4Db2rYuIw1VyT/1MAxP3R5+e6qYxX5rXLhlIVkjL7GYX0TJuINXoL0Pr56D/yvzcdSzB8h/W
qQ3XdV4WUysA6KDzVZTBpF680kZA6HRo9CA/rHxd+amoHdQS/0egEhFtaPhyUnA8sPcJWbUKT9sH
jpXx2wYeXC8OWsZULhsTvwAtYKPa9+KXNBPigXrGetR5CtZpABuRzfcvFK0HzyGFDsbOV16G4Zvj
xs6tiMwdoujwLSJkkqqOEo2bILO9QLyD55yH5eKnfJY5hQEN1KmX8qnQrHBZFvTaXDPD/YLoyC9x
MP1daVWM8BiVIYRPJNO71fTZgvZKjO8kaB95i+poKL7MmX9N3QFDh2HKqZug17B1xRqGmXtXjICN
6dPRx6dqDkZsZDJTaGIcRCLkvgx7HWlhG60YFrcbXwTKw+VqlfVO41e/3NE1HjVgjLXLjG0tnyZ6
VsM9ZcoH0Mndhm76kajOrUzL8cx1IV6Hyf2Mxrg6tzFBryPk6a1VOXx5OCmOI2rhndmQceF1vnEQ
3fiKpCRlas3OCO/rjBEKGYD7yakOh3pt+Rl2manLt1X3Vg1JcQJfcIQnU23juR00ii+WBO49CY6n
1FeSS4i+ohuU7lKBeRci1XbcvRn6CZrvIgxevUik9zgxfoieuE9vsv29qtjjhxMwd3KYOnv6WC3F
3I70zEY/IQIGt6p0OzMy9MXkjajhxMg/IjdRJylD26HTD7Z93yXEaNXfvGHnjoEy3ZZBnK9Dcnyf
exDf1tVPJrQ2XGoLOjRdYaTAKujuRE/LPYszTcYxjU8TNiGSXRvUynUxx9fo+Uan/7ZLdSWnP13X
qEVQzQIEDg8shiWgCGK7KYUGWgbXSEQpuzNsqS2KHasKjQ/0xrhR50Kxc0IiEmp0wHOadV50u6Ru
utsUpwCNW+YpbKvsZaUk5V7vIyY7iXFpg+BoTNTY8rzQLLDEMsQKyO26moii12hnI3QOSIz/jqxI
3+aql211Pjz8e+BpIFSHy1QX/9T5mB+LKat205yBoWfju9kYyT0DE7PRoPOA3zGPg9911G5UPb7O
7cEDJ9l6KeoWw7wbhR2jh4JuFxrmbwqL6iQTYOUjxYo6Bg2qvrQDTpsowdjozrZyRLf4odUr/3bS
2PURj1csg2KaLmZzMpUPKHtrZyr0syyELbvDgkffWZ83bca8HXWGOIIETD9ItbPprdYpz55Lhyn4
UH3oc8xO/A+HLgJ5BzqztFT9lg1Lqy53Lf5e+skl88amca49FU7TI3Tx5qzbWijbfoALUfUTIbQh
IKAhUvKOfmztHLDwtIlbfgBtNQ7wuW5GA9xcgr/7GRKeanqFqn1wyD/B5ekgIbr0gNTXnZp6y0zU
oGnyltDEJmiXPfuaetPrcwLf3NoxcjvfkD0doaQkS1dps4jtNpNFOqMohVl2hzju1lwj3+3ofkkS
vFEDGUtVCsnJJo7Ne88dEy6+akfbChtaCOp7rboaET/jEBwRmvx7COceFV3yzyyLIVVCe7tl+FXw
InQx7EjqgzClh50xMFqJEpWtrI3ZxNBvKEDhw6LfxT0uRlerYaJFHXe4JnmEgQU6GMS+vN8OafUH
qX53JQcejXRtetvWh/AuqhZtdQW7IGp1aHhkHbarXskDFtbcWeqZUV0T0CAMMkgXddwTAlTuc3oR
RfXayVEukKtUU8GwYFd13u38djg1ijgxQqDsNrqHX9qvJD7G8PGcUyeDwNgeC+Sc1s4sv2LTBpLp
5nhCWTU15PAD6pWUvaxqCTgEnT6A9LgH/cCcruru1H4fsmdg4bvdmX334iAG6vl2b0bh9I9YV7YT
2S7vFPFzuEXPntVtQZDOB4yyDuRBC8utY2zNJNJeSUTWD+ZcvlVZvrNMN1+XE+YNTQ9fdGr2fdng
QsWm1DyvAc4e1nbVsJbyJxqxqR2dUf9+tgv0If+RhB119JANgH0nUohYNsHVWv17Vga3gsHuQc9j
WJCUeWsvUplkFCHewik/Jnbyu7NnwGWZzpPM1tuHogaapVePqGnCm19hfpq3oAV5lruGDsNC6SvY
tA524FJRmKJabMQ9xQ8P9Bu0u9aovFZUZ9fCxgxrbikLvS53mr0F5b8aKvGCtxfFZmgshjYbN3pV
f7oZ+QEV9ou6I000AlzBALXoz7VBknhsm2IHrZNxQ1qtmY14v4BYfgZUPprGiMT18w82m98Jt9rF
OE3GYQwH4+JHxs1swvoQa5GzLk12BjDeEOfO5e5UtidaxcZb6SnWJUruKI7bBQl9yi2Z6NdUCkJc
rcDKkxUjWMR2UC4WKbWOJd4azZk6rB/Zi5bq8Sqwu/BHbLPJBhjoHJwGp+8IAjSwi3z5bCYFKVpw
4dCs0iuFLDZSOndqEvl712WeHXTt7OLAlTH12hfD1fRVU5T83PrC2fpl1u9FhkgknhL4M0F2A4qD
VCTENd1ouKZN7qseqj1Hy3/pWRo+nv8nQry1mrtwUOH7HgNYE1fq7/htRiXqeXaWlbIWJ+Aihyxe
dckqHBAvKCpWTrm7ybOqWSuG6jC9oZdphwpqPLZlK/m0bs1r3MZ/rBRQp2Mr1rmZ6uaOlPIfd1+u
lK7JqbCT5l2X5G8IRdgbzA/A0qAQ5gegoAmcmE5NbChnLTfcCXkEY6EmsCDPsWP0P+15rCAvBz8t
E/gLc2POyDNsFrFrv2Wp+gs7rPUH/QuUKOG82mMtNsgmR9LtaGXLQwUGG6ak3S+eUfYtGNyPKVOD
5QSy4pEmw771qc6E1/+QZ6cWxEyZMnJN5ZodN3VFaTsWz6dwR+lTFuCxCZaFYY9hh0/n1Yi8tdli
Uo+d/oOfGRFSW9HvZ708BGH0m2yKZknYhbYJ5r25OkfrUvg3C+GKfAtvc6ovphmypyYdwc2Cc8We
9FoaIR00a/gTFbo4Ig0NXmK36IlLgmGrKI+QiPsv2GEPpeurr5EHfRRWyzoEcJIVPpQPH5+5YjUb
15roWgzTwhCN8cbgFr2cpfKa0gyAm/qV1rIvQ5Il2xWiYec34btfOv2kHTWT/oR8xEdIakuYfZas
AnRAUIT8nRn3cVZgwYIApJZiWI0ixfJfkYsR+BLtF9xGoeSMWkDKVyTJL7IYh2zkpDfZfYsGVDmL
2pwGbC/EuhawIWCa1tZOAfN6HBs1A3MvaD6PdM5zxXxpweiuK+yoiFyVkoZX//DnC6QQZcOgI6l2
0VhgsdRUsAixbRxNb0h3I3YBSOrMZi227/LSLIoqm7UqLj460Z1gRsEj4xbcnwrI4JplHWtDx7qm
ase/Z5cclEw1RVzhhKAic4/FyUw4zWGNL/GBhauwKMgsDaPhu7dYeeTumVrRWbC3KrdtrGUbFYvP
KnBfAGoZX+ErgiXxx8EsFZJiIPTI2jqxMF8s+B5HvWjgRs87YijE+QYVuYvHDTM3dg2kqnIGB45p
r0XFN9bP6lVVtSWzJOcun3G7mYA2AMeTT6eath4AK3WNCK4Dvk3zBxhRfcc6InbCoi3ti6gje8ck
TTp0WwMgFUGq/39vk4+YsWMHkAviQF617EzJnRMVZXNq++L5knw9RkS1bNqOPAZLsY9/D1ZcoJCv
yw/K6oBfmGfyD1v1t5h+ysJFzXzw6K4S4RQyvYPcoeKPDo8VSlC5VQWJh0eWOn2lQ2E+ZR7RlnEX
Zy9F3tGM50Qw94YWdks58vp7CON6lQSA/4VKvQaFd9GqevijKEEe1CqmdNKozOtQ6wL/QviF10/b
UWuDijKMrdc4xLcqGAzZmczfNdDmALZHoK8DS73G4Bw/1N6p9wAUV8i1R3TTDrSrZqhuUTA01y68
/X1Fvjz1WKXygRsjnf1uZYTM0SqNLQcTEUTNhjB3Vt+qG7NwzZ2LNmsViwZEhI0gwMDHs4LzA+Ux
jyDKtT1RddqdWWrNe6HcruZHlV2mV+slzkz7TKgtNr5cX2UYj1G8oDymSWaeAwW4TWRZ06/coj72
Re0dDIX0NXlrkAoJ8mZibglJWtK/sZtyp7Hz3rmhXd1xSGebIfWjFacaIpbIb7ZT4tAXaX3qhsAD
qzSf1lUemCsrsIwNXULxUpucM6Xpf7pv8lIxiSLRNqzkPjp1ouiVLM3vjiiWuYCILu+YjcOEN7fB
yxEzgi+zj85K7zZ3TcnL92QGeNAHG2o6AaYwxEsh6OYB6QHyZamCQXw+FIwPO+ekx6kDjJFMnr9P
wwJ6LHEB2hL2EqE68hJvyKrZS9VByW99gCF1AWVWnepoKE6I/KeeqGzS0FBkJhjUlZ4vPQgSjX5q
W1/lxs12h+63nauU8o17GYwWZ/i82LTz4tNaqGG7umB85lkgV0sLr6rIbUaYInrg4YIgSiqZfGaV
HjhP/yiXqlr+iPmQ0ALEywZnUv4BMW5AEJg+fg8GyxO9hWbV5FnEjwVmu8owRbJqc6V3jofhXWTY
x5zm3dHblNkJtq0qNx4wgWkERRN68Dl5eaiBxFpTe4oFTZ/EZjo30bWitGBgqXVs8+u6jS45s0vc
nXiDYQNRdgGaCK66l7LlC2oo2Og+/7bBk3D6mTc/S5NPUGZaqmPxC5XScEwi0Zy91qMNFyMlozlA
tlalzuHAzbsf0Eryu0s05OmrqqsIIUJI5ez24P4L7RqGavQoUYq46XhvozHZEf7E+DvUUbWx7Trn
dh0dNN8q165f61dT7z6CPsLxknbFuU3jF8s2JjSAj2ge5NBHLK/ZFXG0y69MDwCF9/GpmZrLpBzu
9Wki01NHzCUaMp9ICuWzFUb528bxXgW6RXdW1d+GCHm8odc4zYv8bW4n5rY/vDIe7JZjrX2iEEEv
IheqAYnQgGidDEyu3eBcti/UV7AaJ3Mfdd43KbPhc4fpEaYDxA5Vvs/NRSq+/Aj1MYQd8zw1HeC3
mHGCMjqYyJiGZhbyBaeJwq05lT5vxXz5t+BibpbWM6Jj/mvcbptNVjE9B8E5nJ8LfqbZ8X2IpmKv
k2S78JI82Zszw0D2rAtM1sRDxuFSvqbPv/I4MfbsNeFsZAdfSTGUBcpIDV1qNPRZYqvGUrdR1T7D
6OTGk1o/xTZVKGtXRRzXo/d/aD5NCXAsEDts0O6lnn4muQIhv6XZ5aETldl/00R+YZmGzdqcd01T
HehH+ShJ2olpFSnGJdOVU1fVp9Bodo1m8U1pItR2HdLoLCmu3jyfkT0W/qbDFD4ilAoaqMesXI8v
aV68yPNOB8y+8P2+XSRz9Bcbyx1XQs8Oi2de0BLtUQBBlSIQ33PybRxO76pd5RfVqHH35EWBmDxO
wJHFDDQ0xhYRGNiFJ/UsNnZM+agw8At7hrslOcTCXVqYOydTqRo7cclLe3qgSVgX+niGbBwu4aQU
HxX+/o1npojlvRRwgp2NBPIh15CH0NI06HaTsfr7WoAT2TbHlZxSkPlrs8SqEzx5zVMJIE8YMNWT
QofDqyKC2MjllH8gn7oeTRJqIqngcyEXsw7g4ejEAUcn7KH54DBKej6STy0j/QlCwd3+fd0LrHgZ
TUqyHRtM7DiWvS3V3YFa3DuYAKWOcJ/ZBZBOcCaauliOIv5FwGhzkVfW/EwQmHe0jfY5dRoRGx2t
wmXFVwDYKkMQw4Wf/DN2KH8HDfK1GUUWrLwAwfKEOyXs0OVbDMpOjGnKo1y2ayJmlhooQrww8xrY
6f0bl1Sx8xmiIr3kf9z22Ow3UnhIiLUO2djWynWZmdV90A41WbQkypLZ5MVMn/06ts+j7V/tgYgR
vs9wTNp3TAHF0cmcndx92M6LGXUF8XviBeqwcRR24t+spg1OSJ7NRVGYHTQhL8K/RmBZYSA8qKsW
Rk0c/+kiEMoAbgQMWBjP8xgk9LGoAO/o9y1t9WOh4X8NYJsvRkEoO7TMjA4khyx3tUNHOz11hodc
RgDRPCI0zyG8zrNTekz+fCOG3BDm/uYZkF45IRFCOmrWgt1LQ1eteQ1jNyQmnKLVH8EoRK62HLyy
+Km4+GAKzosRReq5MLqtHxQOGOezr1fuq8yFMmP1n3YO8WxIStl7VYdY28yaXWSZ8VboofNo7N6M
z5NJKTsMRXHWTaUAc6HZv4bC/4D6fJUnsdK4VyRD8WLoz14Qjz+cLNP30YQJtPdt9Sfv6h39zp8q
dHC4uz4CRc6Nv4cksnr8FybRagGN5DYcf4xh8i2/SqvM6asmZr1TQ8+6KkJNYP6VzgH0t1jSOBiP
zGBwI65AUOT3LK9mDpGGl7JviUKjriGyo/zUvSn73fWvdAe1T0zybJ5jK6ZHFE0XkQZAaNmOXchW
8Xby2lINrANOTRKWfCrmyh2y2H30dCAyJKIsTK0PrkNKAueiI0XmmHDLLpXK3gawxBcQsrhjJsWf
+UENYuLGahIu7DYudzXx5UuyheZUd6L38jDc16qvfDtfjhmhd+mV7/k1gfJmYZkifEHLvIu5R9xN
QJpzJvAca0BKg1dxAcqvsjWIaYhM8x8qvAxcy7cPJmiR3byA3vgyCQdKEtAGq9wKvgY7FT+9LOMe
ByIAcka3fcaH1SK9lpaGe7nhk3aKlvmRE2/CMoYHY+Co0oL7NPWcmeCMMUQp/Vn3ZgmS38MSZFJz
QMcXAvUYaNikAUp6JReHqLfbQ+GWuJcAy7g6b7IUEUHEZfnu6Q0iBbykzELic811dxWF5zEWN75Z
F9pdmNtYvOYxYKJrNpbwgMvJjPbspJwLZjp1JZQ4e3S4GNtZbyBvrrKvUUAwWmvgh/j6lWo/mf1d
IfOnfe5mIDqVSaT+8nRDudaKcVW02F3rTsVMjp1Zko/d7yIdM51+SJP97lMxZ/6oIn+wPujPKtwG
GnHSLEGGnPfHL6J3H2fKITDoEVKCNXdkiNl88U+/yUjKFqnJ6C0MvX8CTMwv3jDPKCxuyVLGw75C
CqQnfHBnVRmw4NVkn42o/Wh5Gx+5447r3oJVJxOsqZfxgHD3MUW+JFnCevXoet+e2yWzi8abw5zZ
RwI1mgv4pNZ28hnNOoFhrMkEYxHKPQRHOYzFRsMu6xeMkBRNd6/ttIxctlYla9iid7rxo2v8Ygtp
FW98M+hLeRsiUTVilv+/g7xJ2cjI1KA+KyUtWqUN+o2mwA5b6I7vHp9LOIyh8CkMhieMb24Eox+X
/nkk4lhmss9hp3jGAxZux8BKMj+TUzPEoL/cuBDbp8rYSvO9qwAB1gKwLEwA460VhgGaBfNPN7bN
ISXhdOECxisYx5A3YoZi4+UUNTSt2xvcIaymDMouz9MZhEG4nWKUTVnkiPeqR2tnq8G4k5uelFV/
kbfYtDNSNHLSaN9xYMTLICTROlbIyUGCS0IQuVjaXHGUDTA3C7X3nHnLjhSK0yorI20ZOXW7Z9tg
LVxHhZiduVg6/ftzm8BbIl+Pjv8NfYt/C37LlTWq4uJAQwUBIgqTG5np3iqBpEVsz2QfkK+x8Cko
BawOP1olFV1lCtx5Itd1obq07G1L1A98pM7VI3HDQDPVmbT5GINOpNsWzAgcACMwlCLjjRSEW8Bu
F36ETbJJ2s/4KRt0HBIvOk7y68DobG5zQkqeUvCu7NaKmjebaqrVRzT/usy10wp9MnPQ2D7p5ap0
cJ5izziKpoxPRIXvAbZ6O6EZX80UlFjyBrzddAC6kxqwR3s4QXwrQq0ibCLAFEtSjlHkzika2+Ts
hY3KHjwufoUkZiRORhZp0P+Sv+Zs5L+SoLOJm3JcPr9bxiFmMSGzDjpawXP7qhnZezsFaRVe6Pxw
GzP9EanZzjbJiyq9Vl09P6Gn+tt0E/BjjoJR0WyR+Sn0ogapy9GzaimHSfo8UZKP/vPUbXjnBJb+
AhAJ6scREbYK3cjWcoaXBOQn2Sbdqr8KaWUOySVrcu93fXke2DaS56eXwDschdOA71QJA3HVLWKd
54Lfiokj69wRq0vmFesU6MZKaLiv7flQRO1HXZbYww3CrfErZAeGNEvaiPgE8HE8S7T/3JCHAlDF
um3UamNrSbvtslDsn5/I8y4x1NQS8+dIrXBvRZUc8aKfFWWIX/0xfAC7Hj/6vvhKmQa7QfeSzyOJ
svdmdy5hMyYWPCkPAqtu37wJ/zKkGtKCZ8mQb3o+RtLk53/cH0yx421JHFsWtdWzWpxmh1ZvWAiH
jJuUFKvIT+D3YMLp3aRdFpMw0Ro/5AY4csudLWBnwJ64xmDur2Yj3GVGhAFjiPKue1F0In+PWOSw
yImjAdhQm1hUZNmnGSTWArwHGCW9MYqOIblwqk89LnMwqC2TOdOtV/kUTxRjrc3ppTgoK6p9PyXp
thM4uGwHDHGiIzOeB1C6hcDUMqheo9xQcL0B0QFNTDhYbj6gJDeXsaU3UFO7ZUTERXGKUViNgezO
Pppnq77wnbVQO+o3QvtOo6jJjCh+K4WXPjxTFad+ZpP3zHP/7Z2FFUOgtphAoJQhEbisXUup0TZT
z96yLhn7YeBrm+xMvGDrcFdpYvSbpeIMZDgPIv2KyMauQJc2ea1eDBzlIOV8OmZKVTYr2ZeEXbD2
uCsxrEb0vZCNyW46O6gD4jNdRlRTpYtOv0/Yvs/KTwZxSzrl66zj/quVxSMvDf1cWslPYm2Kn8zR
UPRYqP/qGv1onFC82k7zYPur/nKnM1r3WbYF+FbeR62orR8scnHSf+Uevl0/a4uPdKi5qrXM3cWZ
5h2fKxeCxR9hPN0shdKLdgdYKV05Ni1MaeAHKNOGdDtQaFoHoyc7hH2qtPF0HWacYdTTZRezgm9q
gwm7mas6kal4Bhjc/mMr7dkVzXgncZRQvzF4C/pRO6Bvj8+ZMvs+tArU5txiLzvLZH8x/DSzAf+5
m9OGS9EtLyaI5ujTBMhsK67XPZaopTVf1Io1jNuJ7gqmaZ7GdXoCjIwLHTzNacAwv/w/rs5ruW2l
67ZPhCrkcMsclah8g7IlGzlnPP0Z3fD+dOq/YZH0DpZINFaYc0yTXSWLZbaRNqjNB9WHIEBkN/9N
0Xl04p767tQzsaiOC+OmIiizm6MvdpQARP73Fqim8wBfE5VbnZEP4g/MryoiU8ndOi79RwhJKO7Z
AqcOlGW5U4hnNAhs2nKT0XrZewjiWAA3EEhyMHsY/0qldi9NGP31OOCfZ59MtRoDRYHa/blI0hMl
Q3CSV388CGpIT6SAVjvPDdri03KBIOpBaU/bBQbwNBep8ywHIjApCGaLbkPIWamR7EKkXcP03FJh
4I/RsJ9bM3pQHNW/X7bWoxlbB2mRmKn5gBiaJkE8KnvJXA12tlLHy3jAFTOC/zMooA15XOaVoeG4
R2QI9+Y8+I/ygX/e2VeEQIEZHrCnyb1az/d+JS19XDvRKgN8c/Kyv3KR3PTcnmvs4VXP92XI2xMQ
eLZL41BvK3F8JpF2C9UiObhxnMMdJZY2b6ejLDdMPAlwdlFi+jExObnHOZDTZqdUUeDlhnq5JcuR
vnzgm1aRH01RKMsNi5QzLko2bctke1SGhz6A2oUl2RqEEUFFpY5Df9xK2926p/Vj/dL9Jhz6VSXx
eTaT/pKOWUP+6LCHrLhapD92zp24x6M/lYRgQjF4ZUuH10nsDvGqGQDJCjY7Yp8YzE67alQ8X7jA
3vPQ7q9DhexWKUgdNhuFEgSwNsCBcRqRjUfhVhWfmXxoEmpNZumQccT33VeM6AE4bcgkjK0VgCjW
Tr4Rr1LReWq9Ul4U/8gR5Zwwgjon+Uw+eNr476XmKTDJxZ/K98qCQF+nbLxNXocplncY1qdlVuX0
oH1NNSclS1xYyMgwd+d4monntE9xGZ7n0sTvMbDvjFsEO8bkaPtGc2PI2Sislh2QlaVI6x0Nyk6s
fuE9XJoEJU2ruzxtL/JsS50NYjiSU3SSUfOW8q/3oQ9GCbrl5Wkb01S0sGY2fagcrA6Q0M8DdBoa
dBVripH1FbcXB38inchouJ/w+DkOAi36RGDSHZs2JdrXt7QNXJ2x2OfO0dKfPb2ffnM6xkHMnYCJ
HC2XRkqcpya7wmnjq0MyyYbidfptDBu7GX8F3FoPUlHxs9aaHaQhkYfc328BN6se1zVarf6tIVJj
Rrf21FB23uowI2A29g5L/WmTM4Rpvg+uUhNrFM2tCLinJ8KTlwFgWBoMgo5wHQgRrRc4yrbq4G4M
evdY6wP+OJWOxitQxPoMC1dzb8T7Epi9XMn2Jp9Il5DaNRcxo1lm1ttZ14NzZGLeks9G8XJinHoI
PeMg38f77xPXyc2fjHJD26OUGhiCQH8pC725yBK+yJhh23mzWWrbuJgrQnUwxvNvOHjwvP8swWK8
rWVHJeu3pZslSDmZp0lRd26ycIhn7H18OgJGiuZwaQ8K+3O5OlIPOyk5CfLikpdZbBpkOKcRqxJ+
5QeKdIbbTHLWeTIYFyrkaxbZNVvSkUkcOX7W1Y7fNSQcmLfRDgfwYF0A0T89mA4KMvWt/hhN9R/M
DdNOmmyxOgB2EMVDbxTxWu7fy8jy7iPyPFhm68laLa0bhPkIRy1aUxlb0kLbuZAzf8eMqwsA3oDd
RpyqHFTa5m3SIw/SyQHHtEcPwrSIHDlwTXJmZ7vpb+xW5dFkD7In3okdqty0NA7BhYY/rsZ0mN45
k988l41mqsxkwaWk2Kh9Zm9mJ+Sn1oQ6arkPoJ++SaOxvO3gDaXopiCxDZJ35YZR7hv9yeoJ16gH
1uqw0O1aqx/LSH/FSJ4cm7nSj8OIYS0ImvxejmQQilVU79PVACf3aZiorJTcDW89W8RdXFs9CASh
7chGjK5O0z9nHmB4z6QL7JvqIbCIquSzaa6+G5KQk1QwlBKn2KIIataW0hdEmAPmJBAWgR6WE6h6
nTtO7zH5nOKTWXE8syrsXIIzm5BwT60/Nmk/fQZ6+OXFXnYx8mQZG/9Mhq22Z6hm+xVRrHi2aLhn
2N/PCMMO1diHVxhWyP7Z4K7rMS/fgHgCrsT1sx8dSL04olB1qSY+EPhMbjOTpp7E3O8L9xgoVfmQ
mCN87BxPvle3M2of/Fb/2l8GATtF1fr9bKGBo/pgM+jWqzyL2+c80zdarJUnfB7ZQ5HSni813JTN
fIisNnPDq/b2ZJYbv0l+FQTewgFUsgfTNvjUopZC0VXIF26oxh3QAk8WPAkKEkYV8kIy46LajEZO
TBoGiOc2awhIZzEDxoMRRlAN35UBDkLOAkvVfq9iuiAUAnO+Qze4VqAXXBoNGW+gd/3OslF6yJdF
q5mIoeJVG1Hay6XsnBbOo8ijl304Oh/Mkrp2J+/zcwLHmaUpugU6d42giFToZNswGzecuhDHkI4Q
HtHv2qqD5FBZJFI3QXwxhZ4vM5vuoM2s9DZasJGiuqGyOvwChXFpphFhgBiOR3pJFFD+qXhKcajE
qQNj0LlKIXAojiOlg4GIv/OXfN+7wBuqYdyiG7SxDAjXP71Aus5d62RkKJPkL5QksQaPcn0wkeP8
q7Cn4KYHoLHDFD9nFU7KdYpahEgtaaFXxxkduEwNnQO8/W1JstpF7s/lOr0qpnbt0GuA2cTz0rhA
p5Ey9ke9NDEgWqkFpksDySX+6nI9KE/SxGne1Nx5tsOouahZF7LcKDCae2O7K2x7fComtSRXLCg/
Rsv492x5bzTDXajrFqDdeTrnFFVO7OEwQzDCRumTiz7YAL10zsOIeCZQg/elsBuLvBHZb+Mm5FZx
IQuh30Yh+4dGrCVcMlr2MYfdeoT8ybRNaNsKLzPWcmLh9sFMURMGqPD8N3Ki0pceTb5jZu47NhsA
LBYY5KFujKtF6t9Kq7LgJuTQ0OTKX/B8wnvWJOprgG8YLaSOxHGsnt0kxqNeAoVhwHhuPdZ0gLJX
fkG4lydsUX1Y+yc+v73CkP6qMIQAjNGCaCkRLf7voYzcfy8D9Dk7JA/6RmWuTIgakUi9AwNP3lC0
zh+3DAzztYf9bFslkLLwm8/OwQnQSkrDjAuIk0PAAbdb20/4ZetMvcm9RRxgukc9suk0yLAiW/Ha
FJ2jbphxizByE6OX0YW3WQ+81WKKb3Q0lOPEcC02ANRm7g3h78DUNaKgyjxsjUPtdFeo5aMTG3sl
JXUtzXuxCoDht6/wCK0nITQbKs9buB1FXd8w3BO2VlY02YI5QO+RPGUjYiMkDt48gOVktCUfGmEe
nnQbu4Bw4zKvrXDjtsF2GQ1Rw57AmlMIj7GFY8VAZitfulYzHV6NCKWmlKsjSVtVJqiOpZdwwqHe
u7StfEpDca66/NOr7Ku8Bfe99xvxuHVsaYuwdiY7fq/oCsdwQG1AzJEsjGQ9JJ85Gff1YXT7ldG0
q1b/cJnsf3qMsraT0lnHTs3Ic4lAC5K4Uu+4aJj1eEDYZnyOCHYhnkzDm7zhyi+yEzrZlgyZaJUQ
IslOUzd/lS5NaTw/DoZ+ptvInstpdi6Wk33ZdRte2YmH28q1YEYabQ8AOl2zOgoIiew5lAqBsvEJ
o61RSFksksV1npfNb0VxGVmJV7VboYhP427XgfLEzu/TuHiB8cJZti1K6yiVD+xLoleDYdU6UOB2
Ny66SjqI80xCzDIZSnmF3VaH5XdYYCFMAG3p3KfyIYlFjF0T23Xv2u6PnBHKh8IKrjGJa2gKy+xY
qFF5jvu5BpHR/5JFo2cbzbkcrC+fi3C9lKCcvyypcaasCWS27xj/b0lGFD7SoABbwQUmn/086NjF
SUbC2qTkk/HQQg9bkwno7iIhDG40FvY4cEeGXf+Vldbc6i/GTBc8/h38fHpU4MYcIlcldanJ39S+
hx1Kf3wxLAAwc6YV5zZyXoa6109pRnS7r9PdIP39wHREl6lq32HIRDxqWFMYBJEdHaLjn3BUHRUb
Oif2bVI4qogRHBCGVZDMfCBi2xKojGCla8d2QKyxLVCf+qkoHlzPXMtXGZOmi6/p5UGeO3bOGNys
ACrhS77jF76fq1I/yiHUaNTaBdcUKqYo0i7dafluaGjcpF20ImBh005MoMaJS3nbe126CVwL42gU
VmQwK+UH4Q7mxuPOeOwzIokDD/POcp9BDf/60+sT8VNUq8isvnukZvvawJCW6cGfSjhb5UMYj+pJ
LiCx2iNNgqAZ18rLmPbhrtOBwbbWuB20xn1UEQUzFSnTf8LlQlVWimd7H6UZMeqJSv9jcNSjVjTg
8JroUkOLf+nGX8v2TkWEUMx2+7cBPq56jK2VslSuRPIgV9Ym+76JXmUhB2k8PDhkMq2qwfZw7CeH
2kSwWjG6gmEByy3L1nJyx+nJgEqEatOjewNncweE7inPAlAKMXexrEu36oCGUhBMLNFlSJLKPMIN
nE2wB22C1jAwEyQJ8mqr3K2peR9RMpRwegdtO471uB/Qnl0DP/OuRE2zqQT35FR6heGmDs4pQhCa
cvQogZ4NR+nW4NAk48Rg8GBQgnhD9l4PpfHiVOVRCXT7LXKcS+Ab1jd25kvedOQy6c6mD+J6M2Zv
UKc3Jj6yqyr+TqEDYsVKXJZO4mWi9kLztJFLSa9tkfJhr7y4ytzCnUinI/N3q7KLl9pgw9cM3YNO
Ihm+MdtdhjJtguoo0piqIVuFovPfflpOx+WSipnwNgzVI7FcJShxDYyA4pX7pYewdb5pEenqh0rX
DdRvwpZNy7OSJlfiLXSSV/jNZiHC+H+LCcYW+OeS/KE3vXobWmRtLl/5opj3KEfh+AhJWmQZ+Z1d
s5eePGIWxfiXezA/boFpaajvIQiC0iEO7i5Vy/bgCEVxdg4MB76yEBbbicIdNMIo4wt1iEW2PKkl
ExPtdHD1LTBSSs5aR3/bV+xvZgMCa+gBuSNhqepph6EbjACKTb22L1rdnjTGTwcpV/5RLyeVylzG
NSNukkYc8Lv23c3yq1GGAZG1E5MpHw7d2StbbbeUQfYEJoWtVHooLBGQNE45LjqvVW6UMs36/9vl
kpxNGh9DFnTFwVkfNfNePlTWhOJbg9kuX/Z4uzLbLi+TJJFQ5ZGnETtv/lxid24Rjx5y86FUdXP/
M5CQz0oscittQlMmJ71yZ6DSAVUj/z8pxxzpbbZLxafYarz++efSBNaF72RH+V0JE/7qjUYETA1G
p/GRfZtGkjxXir1pI2rMhps8tDuG4yqTuDf5LGn7Gk8hAUaDMIRPqobS0TGMB/lg9KBa09z3rfdI
S4ONktop28PyDZ86qBtTi8NLH7XhZUjMvylILG3TpWp9VvE1rD3qrUcyLI1nufZwK/Q5HCXnyk2L
XWHl+jluRUQD8zhGJfqbFYbtS5JEtCxjpD8nzfjcCQ0iY6h+mwQDbQwh9OHaVYDxFU1Qnd0q9Nx1
lrgQyF2Et1oZPAk/+B3rv+w5zp/yBvR6rvv9+2CgFJ0gby3P5HtMavvVIN5bnqnJZtDAF8N2jUmP
vSxbVEStRG0yIaOJjn3aEL0n+D7yr3VvmStyy8gwV4Lu0ozucwPp59jqoQZp/D+nrXxmEdRKWYla
UCd9KQi7/tYQjvpgRdXyyjbyak2nNE3IXLjXIf5IwJPKyWHdYBufdCQ4sgWqWq4bVij+Rn5Pzamg
7BT/zKXQxlxJkakrd15cgcNsUQghHP+jtk7+2qCqpkfqJrah0x8tr+BuCQt558PkaGcq+6rH+AjP
I2YUNJebMpnfZg89OwK58kkNkUeEMTGlDtMOtq4opdkKB7t6RN3mGAH7M3FEOI3x2cqvB3d9cHEz
pOJV1AYNTgSqtpoUAqNhISglgHGAYEnexxvDzE856H7IvHORHTDeYaXlFmwCyDkaZmY7CxYFyxds
FEN/bwerZHcu6NyQKPkHJ8oZjqSD7o7Gafm1BB2bAirgaZdVsAm1ttJ3c2BW7iq2TOuuLr/wA0Vs
YprooRTPGo9gCTtbWYGm7+QKZwISsxI6uIuh+camjRFc/K3qHvmjVRGfKhpb9I6E0ahqzqU8w7qO
nX6fZuTHNhFI/h+qXK2MDn4LnIbkbbL1CI69yBmupzg558hWGRx3/K2a+Td7VyZKdTi+J0QjhGN8
XE6Ahcyg4yCnqIV6pmHz3kUdAEy2fC/cwqZNUbbKXT9q1j5x3C23ScHbQikrH7IYv0gDx/1o1u9N
QcdnimGXG9jkB8sWkTqHziQsCeEupk/B4auJJFynk5tt9P9tGsIkLNZzEjr7stIxxlaWCbm7Gtnc
dC+hoX0osTM+2IP9zRm24o/HG20hy7mQUJiG6JZACcabGszmiXCKp5K5xbl3+ke5jK1EnpR8llR7
dgM4o7Cb966KyC9UznJXHU1WuI5JK1qmGeSwHop4sOChAGMa8oaCY5jhqScV1DB2xkKdpRtde5Wv
PLIF0UYLFROmT2M9eHkOG8yhfBUdX966hFcE04697MMwOeVHZAY22UkEJ1km56TUPAdaDxOJmLkk
S0gvkcsW1/G8i264F2AwxaetmmTzBKCnK1MHt8588xgIOKat1m+6jY16oSzGyqec3DXM9MFaKWtZ
aOuTFT8UHfOGobvLu7D5LvXmTmXB9q65CHTdeC03laWalIeKrR73WebBY6yNG1+o9WMnMldablwr
I2A0Y5pxCYhWb+6NzD2MrkXLF8Tfi/IEDBfMgbg5LXJ7r/rqSN+8G+tjpCjh5Ye1BhZnuHAJeXtv
Hm/UuQ3RfISqF1bBcqnR8NnpQUBxCqlm0hzyxnnr5/1Ev0yRV+0YFo1bSyfiVmFsvnGRUH6XrZoc
2fAOBy1O34pgtp8ikoa2epci/aJ+8LncKG0b3Xc/mLnC3e0j9wMfL/KvmvJ0im9NMsx7rQWuq7Pc
BjLjHosZxYEWq2eW+aDmu7F9kpPgGA4Y+6d1xH7nOrugBCKH4lex+RDKlNrQ0QQ83hlf8xDyjUCi
dFrZs8+FA4rBIcB91s63ng/5IdTsLaEN8y30easUIqBgxnwOGKjmdltHl4Dz/PB/ng0jKQJDKUhj
baiybsRT1WFGP8chYcWpzaCtUXvnIkr0prK7v2x794wSSYHDargzRwdPJSi/N1VHelPhgfgaPHdn
xJHy6eTxBBGHb7M3MU/uCpqqqQPMYmu2eRqwMq1QOlX3naVa62ooSF+Xa+VZNTEiCqVOqzEBCv3E
OsiRQTg6zyXqvXWv191xtuzh6gCSG1r3t5Ez1+O6MwPP3yQws89hDYe2VHDgVT4KezV7JWnhvRmc
O7cfv2T/0BXkW2f5JOSEFL2ILASDu2a5yuV3l07wyP93bHU2Xy7SKqq1q5GM0cZ+eWvqvlnHCvp1
Bbm6XPzhj8iOg/PbwlZLZIlunoKKKbCj5xbwT9sANwOKQi4vM+7yLFzOGMifXAquRZICJctCs932
eyWEOVV6pboJhqH6MKlZWEq8qG5an+WRiUYpJlbN7bfhL89Bxy2H+AkIlW0ZIobFZ8SuxFSuhMH7
yXpiOLDr47baGAj4nzTTaNGtF9pLPnVIxZEew48rA5308Hg0782aoXXeW8kqGVJMB8yfMWgwxKrT
G18J64g3uHmYNiTMeMAbwFmnuP3Zl3p7YOELtzEI4Cpwpb7XU2Jg0o6wJnFbRWbXvw7GbDy4nQFN
o0hofPl3lqqXlDlSCvnR5MvOrfoTkrOzYkY+Rnj7Qx6fcmxhiJSkqtrPQL4x4EHr9Cv6BMPUy11L
5ODKNO1jMpUEUWgeM0Ax/pMFreXQHXYMk+S+LNO079ErrF3nu3dSQRwV0ztGD+cxjPDmCrhCP7X0
H+G07OftsUFkk7UvXRKI+bbo2UX33tfavyI06uEbB9n4Vlzk9wKQ+n3pOvnGwZb9rCv1Uxj0f5LY
EhBJajGKoRbMQ/bFKLgbP+dsAAn8Nxv8XWt3Dmd5cVeHJAQx4Vl5TQKOodMqSPDiUO08+zboxaMl
6zAIC8QoheLUh/0S5f4d29kIT4GBUSZykn1qKgf3NjuJAph9bL7HasDS0mrsbIvESEBGKS9W3z1H
qe4f3bYDBmbFMLNlnWEm9NT0Gv6Zjgz/Xqxd5YPWNT5T4JTw0CSYv0v+e1czdYZj2AXfUzdZJNjR
fhvBlH2BPrfqjLiDiA2KhiMDGGmAANnN8kNt6H8QM3V3P+/Ll5h7X3IlASYipFPywUzm16kwleUt
326NddmSTxUMeUqidZ7uzKBlSj4oVrQHBoDqn4ln6BRA3Ck45Iot/EXs/SmLXGZZsvKjqrcuZmIx
KIXMGBTvBglgezFvG2yrBWVuCq4czwZwEEeKT8zWmM8IxEAjU7c9rtYIMkXe/dazhK9NoQUHfZre
l75X3rQL0yg2QTC9FbpT/SbjURY9WmkSHzFPMNBFU9+EwDXsBqAX2SH6jq9fu5j0f5q3OHb8XdPk
12oey7OdO2cM6se+AwKpKQyJ4AWwResVohcHjnksd8w46iotNl4ZPqHur6+qGLybaLa0hMFJ7wYG
x4xOPkBuf7fJ+MG9A7uMB1tXXnSqFc1XjVwXKMxo4KQfFlpWgiaPj15o3z3ATYn3t2H9JrY67ZMH
+QRFengw3FgRITPxs1JFD2pYj9jaGqQDqjJdelI7V7Li6Hu0t6DimFB1VL34w7Ij67ZizbRb2+W6
pm5sj/ETuJx4rU6KtY+dbLogxdrYcBPuUJC80mkilg1EUCbNL8IpbB0HSG3VWrUpi7vG+jCrYRDH
PJESjsr4XDoY1UFv7woVE3urkR7OwXZDIM5arMyYUgqsgov1eUV7/45aFCN+fz+R/UQcGRhZcHju
lgCd8Vb03rJYw6hwjAnoPOI9jzZQ7WyhaCmgi6CUnU0Fw/XERsTygrue0eHRqGrurYOjHfCVB4dF
7svQ6tBN5OrJW1Q00wVqQFkPKSxdmKlJ+tTl86PR6Rj9Ukx9ca7f60zHz6yK8aVYJIolmv27ifQI
Bx13LrmIG3xVP7dmeh5qc7somoaSCU4fWeNdrtX2xrdRx5bEc8gCL6rddWWP7aufpic9LJ29N5TT
Rhbo9J/rwcCCzvfr29XGa54b8zdj3+J3Exh/WxZvZ7nFQNJhnMrRLlYK0WCrJhq+vE4wbvTysWJc
f5WCQx9sM3KKdnyINZLc5QJgzAETaQgmN6YBWzVsi4PPN1CaX1yMHyfYBNA7DHsAzx0bu0A8y1Wu
YSkZT9HYrjvP8Q6jlUaPuc0kSzRNKLufJSupZn2RW3l6Bi9nrdQkMgl2stJjVJvlIS0dYn9qolSX
AQ1lxrrQTAJwCjXbyXN/ilFs4+ExIQQEKgdSbG/UBu+pGyEcCDJgmYRXP3DvCfFnq/1J+rFQOaIz
i6DIm66zh2Mc/u5jdUb1PjT7ye85/B29+8OZcO+UBWKxMM+3mQKJ8+cQQHqK7GWe/U2BmWfrkoxx
iAxI8VgSps+J2Ztp4TlCm6FvE76t19yry5XVM/Lmexof1d5oVz7itoOOvYidksDgDojLK4pnavOQ
rgLAkJTPFXbQnBch7IRmvmsJH2N4ZD41tCB0iO3nPHEmrFUf6XkN4X/Pt5WeRgkZfKDcuaQiADAk
N+5iVykbjJGsLvHK8GFV2Q7p9piJHgqjCX9Pbe+usJK1J6+Yr4szPcg+AV3gpyXT6J80u070+6wm
i3B0ppOeEAJnSMGUMozVTYkNHTVe3T0saF05u9AQldd4mfdGn3UM9bX0hp37scg1spdq/daZLcWQ
sE4MQJZjwbOhX1G5cgt+FvlSPMhnHZiqbaSgsQtzLXlUcsNd8RPE31n7W2+q8MzNA0FFWTPJSf3k
4tRdjX1DKLqIx3m10AtvI0MNll+vkQfr5bdbef54F/h3Vc96Ii7KAXA4QhWtH1ErFvFLHqrgMiDe
aEGPpkSsIyRxEs0hxWdAFpEw7Nch6+eoHJ1FC8kuuDj1efsuP0tNq0QYNMLHlcP1fwi4O+N5EHRD
d7aHTYzgm68bTmjui+vlPRM9Yo0U5d4GoiEB8emRMau/68syfB5SI1tNfvyHjLzoue9Ups8qwv1t
FYSfS/tHhK+/5b91MItEw3/EjrgPBhw9srtS7AvWFhCbA7E8Ts+Vvo7Val+2pO01lu6fGcPkz0BX
iVb3sSDmUXwJOzLMdKy7LFOq6UwMwz16qpktFDjsf67qjojWufSME+MKPMYm4323Tf7piBMt2Tdi
txngVNtYxH+t5bhsmZlB5wIAwhpZx0PYKUG2auu4JWiQByXO/AsivoMttGbyrTmev4EiaEizknt5
O2PbGj/IVykk2WXthspnWPaaZRCweBYRGNLoURVsQ/N0KrgMsA5aHdPUuPHVJ7lOUu3gjxEq0aH2
C/suzQIdwxc/aGb3N89BbK73r25ieHdSG8uR4N2n/fBWlrhtMfl6q0XPxvTIujTKxffLeRFU/xvJ
e3N3LlBLMKOc06+21PasvtKrMvrdpe+tp5F0lT8mlBy/7Z+5wpFJVP0H5KJ8Pw8QusIk3yv1yE2B
T3elD3ryOJX2RJaWfZC3V/kwRDGKmhLXZ1L8mlqtXskyAsERqkupp475lklRqppihydv1x3WdYv2
Tsod+AzZn1L6rcJIgyImhpzyQX6ImsYMsFS1irw4/NR9pAGckRyFtEMTJ4G68kEfPezocfExmAnM
VSGtcRBR3IUYoBxEsxtFzbA6xRHcfyWKdmPOdEgadqHUkXMiW3FHjasNM7oomU7Lpo0RMXExyKwL
iECLECRsU7zDgObpqgR6W2DJ5YNDvBUUc8aBfdn+DQTpJw5jhYS2adp5gvRTzO1XaGyswmpwdiDe
twAabx3uhSDX3HDrVkyEshacB8xE/qK151wii+y5tsxp5YMk+j0380u1D5Im/VV0zRdLiPLX7Jd3
nfdHakuGNkrPZhYJ0KCnXWInoJ9RPEzEi8CnnPKNgUflHCiZdVVepERBPkhJC4GniFsdou8K8Lqb
eArcR4b1WI3J+cYSxr0dVfSNqMqZO8XE5V5452JMI1Ku1QvZKuZrlQZfgx3cG5HbXlTG2MdoHr+l
3Fz2ayFxaSsdLcNRikYao7Ax1XT9poZVL/VLCBb8fQxUaRU5Qfw7IGgWSa+A2MAZq1KkEVa3SWyS
LA1lvgxxYjwEvTpjxMm+UCpa5yLIrtLVMWdPcoCcsNZT/TcO12nfiL5Oc7grlkaWL3NMzSepJrGY
icv5gIdmBvkAo1cqVVBUnL0NpJ+NrPaNpFT3xZ5x/nTTdQccWuQ8dVl/6EoveNIqzT8NXZhBQyqi
reFNNV8uIkCygS4umIZfiP3BzCjVrzEJzvFQgVYQG/tisjTiIKnwZdGUM61doaJvEU8RF7XoyvTS
fZJ7GdPEeAMhiOWsVa401N6XoJtTvOBCkdPgrMgT07yUTEr2blzhVJGLlEBtz3rbM+MFk0FGVBod
8qGy14yMNOLKRus0zuSRYXYANpBxbFUTwnsUdCIIaIofZ5ZsOL0b59iIoI3Kw9y+kk8DETST9SaT
nIx4opWaxb+5sTDrIbao9kkV4mhQXk2zo3UfmC3Kl5HLb9ghStEWtTgVA9rxi/wBETp9p/4Ub3vU
Xov1zhR0uWUiSnZ1vxksYq4cdbr3fVP8RGHsE4YMdEzWFqkGnHqq0PZBIXMz7RIoDQhIPTR2aHiT
raxHW6JSfdBFK4/x+kF+HYuRYcvyf5mdWtu65OWKCXWsJP6jNiOBtm37KyND4jFU5kZYN7wNSXve
tm+Smd+7gd6vKu+ntMAqY86HCPHXofHUAqwfgVeBjuLM63ERygcXXezy7Oc9R/xpMmDKKCFJbX7+
AHzVgZzGcztOBV4B+2mQ2oEopQ4QL+V5DBTTIIjW5nDEOn8HtK9w8ZNz1Neu8as3cuVJgxu1yjWV
ZaOVPUCWAgGaUasotkWtOuI/LkhaveSxihAjql5m0b8iVlIFfhShvnip0SzUblwzza0mJsqE7kAP
XQcdaQr6XH5Rjg+7IGuSV5RyCVDEBOhAoSsstkCKT7vhYE919Z0IjYuGjmaFfnMHKc56z3X4iXKo
43RZvZtTRCrlZKKopbI4hG07v6S4ab/6tmWU4ntYWzE6xaHWPM19xFIZNPpJRxm/DnXW6h4ZCBiy
bBSRFFfXajzJSSFwav1SZParHGf6TfNd+I4j0qjYnpW9/1C43Mr6ms7CHGvnmE0ZIUbM70I3APIw
W+MDZMjq1ERJulIMKPSMYh6TjF8v+Juj1uorlmr9h6WCzPanukc5C+BOniAUjMbFRyv02MFTXNVd
69JIswaVR1NbsKpKk/DpZ8dTDtxyBiUZd4GdjFcrRPHT68kiaBIJKvcqFFKzHTtky964nzvnpXKV
br/Y/vC4X3sEvPeDWZ7TsvZv8gG8zhPS4/BOvlJgCYCbBITUerFyq8Ct/FN12nHcrbTWcR5LrO9K
6pUfGR6bf9diATa0Ia6r4jYVDGgf+eoo5CWJ+07NAjJ2QXFpAPM2Kd6+z7EC2dgSap11zk7qwX9w
C3WLEHMRj4FV+IzBez3rBAE3pjr9O5UyUl5/9AzyGZOAqvAulkXMihpDrg+6qL41Goy9ekKUU1d6
dYs9rMilpzyrruk+ZbAkhR6uqshwNDHRLGNhBJ/Nrqc63RBAJoiyrbafo/gwN7r3GShgEWm381Wp
1wPAT+HorKNo3tUVmgTiCrFXq5WDkVvVDlmed3RMfs5COw/3XueNdy4DStTfEXWW8IrNuYjaIgcr
NYd2XkVciyujbtJ9HiK4zaiNEQgJuxGjuwGtRTitQEOX90hZqCmBG0vg8eiwBe4aHF8oTYt8PX2Z
ZT09pf74RHDNbRGydaQBl9XwBMCBiLSBFTWJzE82g65HpWV2tczmE7MlZdq32rMa5K+64jJZsZx8
nQ3o3ZwsMLch/eIjbOQAEplCCKvbZmRo8f+7hE79y5rqfC9fqZ7KBCdLmcDK1z3BiZsOWuaaGd10
kX9sYiu3hCx+ujizY+0jdptxlh3KyDz085GISPDSmqe7u9mvk40sm7tG2YS5tQPtDVdLn4JNCF72
mHhEPU3GvdOz9qDjTatzh+dNdsdy2/3zIN8boCOA5q6f5PuF2BQ05ayc9Ia+K+1YsVRun2wbk03A
KuxsbP0etNPldRYPX2OT/PVz0tqWioi/5bPtdPopLOz6lFdVeCHZg36mK00c4ka0aYzuleNOv1l2
8lnjP1tl2OYuUpBvGCjr4/+Ig1bIFMueAdgKS6xuud+FPpPQzRJjE/oGhF2KxOelOO1LvqWzb+9V
OwP4jSv7ZPhGc5diDtkAJQqJZ1I7MhYDazMjaz1HXUrwbkIW6jL4CJSahl1P7BW38q/O6z+mKk22
luF7AGvbu4Aor5szR+7/Y+y8liPHsiz7K2nxPKiGFmOd9QCHa0knGQzGC4wMAa3VBb5+FuDZlVbd
Zm3zEDQ66eF0AVyce87ea28HmYwBQoAPgaKYbwR57GM9084DOJa/jSyyBFdaZPdhzvKYGOnxr7ww
csSHstQUfoyV1cYwZcxGT0cCRaoqyDEWXVFAGJ2ItJWeloR02dYbl0zpwRT8W5+D+JjLRDdlyBjm
s8bqSFvRA/iuplX9hAZH+aNLk7pagEWP+7QgDTGTleuhAonNQEF706wQn0VgbVpb065pdYL64MJw
jymOSVZr3V4ru9PjWxkmpavsA5sd10MBoJqZz+c6T3pl3ODLvNXvJetAOwZELA1ES5OcjWPTyVlC
UhxoersmiczHTXPOTIFli+Mbq+7ayuL3tEUbudUg8ewWaCSCVnrqS46LUWnPtjRKJwGt4Q7/4bNe
jA9zqjl2hr0l+tVDhEpOwkS8LyI8xgyonwh0KzexzH6I0SpVSivC1WIyU7UAz9DybVxKXke412Xs
QY+DNwdiuoiL/e+PhlVdEyUC8+fqix6Ajh4Ud6RtxYWe4X65Nc0/igOOtsAvjoXR/wq5Brc6Lb95
Z1daZepWilB5OibTypIslKwPDShb+DUINVm++DbWcWKsjPXfP6MnnZBOgTekt43C6xCI7Rp6BOvH
PqwKmCoOBlLNSgE9VSTfF0ffUKXmqrHAd+cIhc55NuFoQFL8miP+iM3wJpTr4yqKTmSbqIm4TKJj
6l5l6SWJAc7zNh2UsbU3+TRlBwO1314j8Xnx0SKLIJ8RwDy0k3ltHmMp2hKQzaRUd+yroyHADJ2A
A3P2s+Yp/BHH8PWDPhks03JDE2DWu4aBNHlGQgAcR8ZP3SeLZDmKkP4c064x14UvyKGdPcNKMWdw
m2mH2zlB9purzkFV2KDptdOQ2ZrI6xmPSmtMQZc0f1dM+inOSmWdllAz6E2rN8S/YAmBNbojs9n3
KM9umSW2y3lVRKOKEnlW18k+OwVkHlwu4cLE0vCimZn8FAX0njiUJyX5TiCl5YWjCYZe+7kIqhFx
bboKE16pBRp8tJmwIPThFltYThYgt+Ng1I2lU9rgfH6co3wYnbtU+j4x1EdzJAu7EhnJ2fRieyOK
PmPRogJNNuRSXAMgINuHPL9OMZXlw0XYtXNmkF9cANVeAH8WN4mG9/rv76ShRUCvQ7B6yFoclTmt
01WEgJeavBUm2aKLqKtS0fE+Fqg0nTPozdA42Z0F59LRzMPIrulmoEtjImPcY6dob7SE25sPKGSf
sta5FsXeouiwgHft0NtY67xoxaPYo6EJRnhyImJeZCJ6DeMn+DiuOEPn3zqteJHiymBDn427Qp6+
ATaoNhVCLRJ082Bt+ywpkgKEYjGF+U2GMM6BnFJm+SZIccST2XdxpvgtGCLpCWNztg1LebxoCrRh
LASfFrZXF4EzBytODfySLGc9FuYxvMlV8pMLFUIFYzReQK4PK5q/KQxtyXgZXO3DLPLXZShvyHa7
Za30t23VsFLCF99lTJE2jw4PMnRmN6mzg7cp3pVIf27MskzIVUWfUkU0BtG/J/lEnpIipDWUQ3EE
Wg3XZ2quWfCdZky9XSYKjvqMXww6msq+Y2nvWiTGtHrPVK3utXNNvUKOK6fnUUUOUP21tQms4Hdu
Z9m1wOhnDgoBhxi88EzrQ/Qwidicok4dbLLOMc4taISnUoc2CQP462M5iQISTmYbxXJQDxWiAYZW
1a6yCShEsarx38PhSGxJtkrmDIOB7RVZyuO91CRmJfMEUmEyfmh5DwmTYTfOECLdOmaT4Idx2mM0
VMgbeotW+gSjiQMg3g7QHtGBEqsczoH2bKxCiTzorr4FkfRuz4qbnMHYxpqCcpfEGTvrYeqPyxas
+izBkK2ceSVm3TGepQTZilLrDrknFVnOk8q80uzqlZpimGmKqcPsm+I5ttuhOTNqbqAU5bQOtP1y
Y/kxu0FlU/VA/qy577GM7BVFQn6LTXj5UaRVT2LC4CRIj9i3PpQI0zjmOexJs0Q5O8wKwL+/qIDK
XEZv2VbXZzkP1Ir90rLLwIJtmmrQVgGhEi7SMPLL/NK/UpZ1p7DNNozFFbJJVcMzfBJD5bkBlsz5
Ey04VYSroAT6iZBTErE2D7WxriCCGu3vshkNu8fVmtwezLn+1QhlSIfsk73lrxOTg9ZgOauWFpFk
oHpbMAa5SrBP1Y4KLNDipeiqIeD9JbF58YX+ZYyo42ClmJNOuR8AcXWIGGWPgUOr12Tzv7A0OhgI
HDAqZnbjJS9YZpeDi9bWTBZG2Ehs0rhilU6fdGHf6VZIL3NtSUnqljPDhjjRkn4qr13qRXldvqsm
hEf6sG0TpX54exaDTwu5A7Z29e2BfaUojyn6y/GbmqApo+WxATGo3AIIFy7/c/wRYsR89On5UCoR
PpdTJ21IwnSxhk+SxvnLTOc5CHrKaXHC/CCe2kDxsVZPHPPFHJpNHNLyljk2mXcLjIOZNJmOcFHg
fPbBVsxeUAtPy55VgXJp9DN35k0cZIr3Pm2ky6PaELQXBT6LviXocxHjLV8U+PQbeFi4YRrZPHSS
AgpgNMP3qi4RA1TOXyLzrAnra5bKo4de0lrTKt6jGYbR1wE/AA6QsnWRCDyZf2Q5Uce8YR7GSULr
b0XGyYECN9qDHII+Qpu9DElOpo91XjrvoQH84HF4RZI5zqDi3JuEbJLCCsWAVhWYBYfW9plU5znA
iyK/Pphm//vRC1Mk3dmkJ2g1sgvyFM6r38W/jLxW3ba19QsuSP2i+SWxbYJYxMXkaOnpZ6K0MbrP
wWfrP3wqkIHvOREpgYsVZ0QiS/84r8hiUKIJxk2B4F7p8CMtLjZN6v8yBDNCg3+lOX/xp/yeywsQ
qNXSvSUYlWoMae12YcKNpunQnssLerGs2OCDI4Rmfb5dZuXUW0AtlzNGom56PEIyxz31FUMbG48y
exfVvikS+MVFvbPwb2E8voZz914mB+XBTslqpIHCJmSt7seXSrNmQmJikwq37BNmje44aaiilqn+
SNv+Ek+UbwME4KKwr8v8xKyRnEZmjBBinqlEVn/P2XwdldZWt5Wjqy4/jryYcj3ZxGT8rjJHedEq
wz+3Wpe9EK4IeNwZ7j28NNwmzPAXGdfENovUoOnWxC3FZZOJnS+P8SVI9PuyHKo2rgq6JOBu5hqn
k2QyS8nb9Xw26GdSAzvOuSdqP2sTlqZyTHHoHOkSYFZZ3j08Sjt1jlFy2DSwQChQUEv1aEtV6SIZ
rOdoOyb9xfAhGgLhOV1uS4u4AQyMKxMATSWtE2EUWA3q6hApPXU18QwEJPWgAu1Gu4sgHZB+9Wcr
xOnr6yqm6iHDwPJQmTqFuBIVIAWKdVN9hBMdoe6HKC6ghffpRbbg99SqNjGDFoUnSb8lhF/EwBmf
jxWjhZI0f+rJpu3K4MR+czcGerAfDAZhS4oGqeL9Q8GVzCoV3mH9Eb/sSz86ZvuvdW2dkT13T4E9
ya+V89Wnj7R/fP5EffvbR1u3H9Ldsu4qgDqPRCOHXm1ZpresvUvAd18Ox6URZOJbdfvhvVDTcONE
ZnOY5AAOCbi+lUTT/w75CBRKllvectMRpLMzMq94L2MA1vNnuWwb4ZKM24yi6JyuSvyz7+iFo32J
Bmdt+Fr2LE8TGB1HJcDDsL1l0IAReI+CGrtxmcNtggy/Mmdndj3pYr8wzpRJBuST1C+dMKFqCIZ4
kV2/TZWinUeqIKSgFwMdyBaSsnCXm8sXSQe+FyOGUNNx3FvgrrZhZY8bMLwgNKoxc4tSiX+abAeD
sR3eZdKPmGJc85EYaTEXqv38xTJjcVDL/i2aC9gpD/1Tj3/D+JdhavFP6VbErBJRY1Tm6RPDi4+l
3adM7Qxud040Cc1dLg/WLmJMuMkLcr/rEWdJZE13Syu5zoAlWRxGZmldI4U97uSwDV5667IuiO5c
rnttQo/THOF+thVXCSgfbvBOn9UxXTOUozl/BdYfysq3TIArqyBnb9QIQT6hoIFu6peCfsamoWM9
K5nLVVRLp4L++M+uK55F6AAZKyPo/zoRN5kKhyrCcxD5eXlpw4CWlmabJ0dV/TsEzDvJUdkPZSre
Iu8xyyc0Bkdm8e4gnX9Cuadd1Mgc3XLOfZtko1+ByfkeB2PlLVN6W8I+32rBvW048FJl+sBUWHoi
tAlqFanqPS7JqhL562UymfQkVHQRuq55TumMmrhCj3VrknhW1eyoIx8827fLzUC8aSFd4nFen1IA
yFhgO2kb6PGAeazeL9bfBJ+vW2XOdJGmck0G8ntW4BIlLej7hPI5aqO73PVXgDUqMj8KD5Ox7RxC
FZyzhmkjidvNZglW6LWEVPIgAzblkEnDrEQ5hl1c7iy9OPZmoO71Ch/sTP2qUiBPpLKoB2OcXNPU
td9JXD8tGlk4IXAtc8vZ55YJyitV5SvGbHLmsJEmrLW7JeolrwGet2Eub5AXK65GIKqrLNoBktvL
bWEFZCKWFZf7cVrXTW9uhkjzljq50mlQgyw3UC/RKQOH++pA23BNKauY7nRUJgESLIBVcMUCYyQr
L6H1b/Bzgy6mWSv109BA0mmMGIIO+GyPrKt2r1Gpx0mCNiSjGVwYtNodKXtyNInULs1m9CuHpDRa
ZN2ps7Za9D2x7/PN0fcTAsAodmg91PW+jovCMyITgbz9UkcpXUQFTd6c3Cp1NrqJ0g8ZmFjhp0mg
R+kDA+5aOuaLW9ggSmhV4P2fnaCa7hd3ckDRzgcALhVC2N5Siumd7NM/QggWvJkhleTM6AwauKP5
SGaWMMGUwo2Nd4lu4OeBGCmt+qJTuE6xZy6jdj8f/UWcMPUZNeWSSjVhdQHG+DgYnA0k5XYzSuXP
QdEvfk/yETwNrEA+5EtXsciGyS1MCVkvKL06KG31c920tveYNT6AizisUuTcIj+AsBk3ulXepUGP
eEZTTO85bFfJSN6HyRP2dIwh674SE2chqhGHUFnvcbmxlLx8tWv/lBvMi8x0gkoxA1sxm4euPiXS
e5gVm3jSrRfgQmLvC0Rwnc4xoNgqMbvx3IaMn+vO0vb4t7bNrO+1dR+UZaGFXiWzP6CBQz4Uop5z
iHf3EATZtwU3JHLuUVs5WaizLKQaDboBgoWMZegk1xBEeoqOBw05tdpkkzuOuKFIQ743vPqGPs/a
uuqK5ST7noC/WEa0oR6Pm4VkKDMQA2aGLN90SlrxaoS7RCm7lWPy+EBVX7G6uRNZKE4OnWyZTzdV
3R+yVJ83MKI+FH0Zb/JqordfZEh40UmbyL1utLPTE7usj4W4hG5Ud82ophbNtYE4yeEzjLPtNMX2
uQYUc+wLDqFRHrq7XsE8ggbo75qIvMo+DXx3OcuMMNBWrRGVrlyYb/gCzZ+UcntJmj6Y1KO2IKB8
X1eavc5ngLSUJJ5RT+fSkAkLsoW6DxEpryor+9XrvfqK+AS7Ss1EtA+IkTPrlOJxFqhnOUs8hvzv
DyVj37GRIjvi2rTi/Bh6ohHt1r5wvCbzw0Mejd0KMcVmWT2zVP20pvBSDI3xAlMt37YAm73lZtwN
YG3BD7mtzfzFiW3ejxlLsow88W8GwM11NnNGFG9VwQCxqAMdGEzYHmkokg5EoutToGXHfJCQksy3
orIteMGkVIKu01R5jhecMS62P1zMwkL45RjPoxbIT4stLZHY7UbxlP2QkH73AD1Ifj8vkbTgdqcz
s3Ns5Zwadto1r8t3jdCnWzixdunW2LlS3kqryPwRa1OwNc2xJCVrntmPOQnvSyHLTH2JrmpB+OyA
txH+htp+rSYNacq6SiOlsYZ1kLTWzlHi6RmB7F0LB3EZ1BSPSqYfLIbj51K2FQqjeZYncNzvHjHN
zDeiwuVoRfFGap6nCojyPofKNqSPM8QhYVLzgYt8sqTFRgCsZGBEmOcseUMwXNB3yREtAU5v1ThZ
snMNMLbcgniqmLBpMLsN6CLLURqTdbFmL/9akSdwSFM0wuQQN2dL1l44JxmbtMMnCX/KvQzR+iOX
NYlLBgMA3zHiMxC1LL+COOjWi3YBfkmw0dp88KKitM8+9TMEpD4+WuRrxQ2D8OW6UEr+wZiAvgYD
JmqLwLFVnmo3DR76t846yuEAdwKYysGPqs9spiQOqC2N/sBcrofCd7GtgX2upqoc3ZPkWbRpNw/J
Yl03XBj7eJ80kLHnbwK5YGwyDjfqOJ0KWidBsbMuiYC33VbOpcBV6EmhoNguGfEdcdoxYGBD4DYL
tUiyK1qWk/CKlMyexYUEfawFfGOfAJLOscd4lRaNYFUzY1j6f5KSZQfdlEPXkuTpVWlSQiGls9xd
bbMvDhVdjksxIr0HkrGK1Xx4Xb5DcYZERgAkShQlOg21eHroZKRYzk55FmKwke34Kkn5Nmi1nvU1
T67znEeeZpLPaJnVJsUEtOqlDFVl6dVGPvywi5DgD39moTeCE84WT/GEecnXAnNFmy7ZRtXoPwMH
WD9GlT6K874/J5XSvbOUSlvGOCnsX/vCKouqe8jLHeQNxpZBsF9K2EamUeRzrd9Go3ME+6syMWRM
peU0BikcJcraGofAQNj74kMVwE2pX9QHMwwq9nOvtrP+WbmpCQX8nAcnQ8xEp+L0Ldt2AH9lR5Jp
Z0XPNA6TtV5gqura8pkYb+23RO+LfzkRaikDZinRbxIp465q6+V7GVrp2oZdvF+a/Fx8IJkYEHCs
llJUN6onk4hhL1smMywBgi1vcPPN4KuY6WBQkutVDR52ACuzb0wyiKRKVdwSCdWCMBvnCDFNNxu0
A6rXjLXvlX2OvL2z7o+KpQAsJ5ETkiBFPtv2exfzkH09RnAq6UpOHWAGLqiRG2Xsriycg88jdSQl
3fRBZ8jAU0Six9x0PfmOFbmNlI2Harb8zzXBQW7GD6M0cc+RbrG0BobWaq5pw4anb3So83MlbMdF
foFR7EEEoxdtROpRsqYSQSZq7JgERs7F6bk19fqaMxLzCMKd1lVPB60o3w0D7VKmKroXtW16M5oX
jJpgPapmxA3GUMJR61eJsdu2JgknsXsk4H1+skbZP4SkoLmqbtccGUDGF8NGbqfN42Y83WMyTW4P
dEUeOOvOjxEWNcq6m+H387IQ9gVF7Gi/R6PdIKpVBk/qswC9d32kMyGd07xr74WFks7sgxP+E3nb
T+NPWipyimVgngo9TBNzwZe0eXYQieZfh7o+2NqKWVOWuAg8m65VP6qo+trNBKyqH46NoVjPlV+i
VjZ3w1gyjJ/H9KmSbn0chatG66tTYtflkYmpvSHeQF630HiQJ4jm5HdDu+pnO6oCFxpcl6eMefym
mMpXh/HTj044SDjAB+apcYrmLk4wf7FHEhulXPWKEA1taTf6tQ75q1MSfIdKZG4fqx1m+3ZbDZAL
aEOkM4UxvlMAZF0j7zL0CXjKae5aWaS96gQ9uCjGT/1M37NKGo3LkWdpb5OVP/l2WkE+n/sYmC3p
qGclBIPZIRbUsnGILOmSKK+0MazbApoYZCwqTUY9JKS62dJNRE63jMnlDOp1n6/IaEm2yaxJiX9Z
OMU3oscS/PgTZkSklphyWqhzonCf690u8etvC2CspyEMjTUX63LQKkSaPVAys0T6NjPqqiiU4Spp
O/SB9ZMEm3Ytlc2IBgjo7oNXVaTI1Kv0iLW+2wU1QBJHr9+QoyOpw3gPcrOj01ANXLR0Pdk1hvM1
6LJfi+1MUTWSGezCoAHl0OIPEJGG6r3yiVa2JBTqTKo6oKLo4GyDNA2/TPJzqthvqmR+LurKOrM3
Feq/CjHcvmISQqvZcK7LOoFatvVQqGVMVnLax2hGWEvzF00niTquGE7Pm8cJccaDq5iaQUm/DV5U
K+G+QD+yWGGHYY6cyxAU1W37AauP5D/S7h+4I1QnjBywsGaaYAo5b0HnL4oUrkzOxa++brnpOWgU
68OSuIJ2SY0MEE+7q+JI1dw0YOGSVXiwVaiN3+pWeZt4drmEEU3Z4KKZzo9WtGXYwZ1DJPuLcc68
3J4xOfqnjNyUzcxsSFUbaxUQcXhW64pJrtad5EjZVjh9WqSJasSYq3FWIdWiGL8phtDcL3/8xz//
8z9+iP8b/CrA940ByLR//ie3fxTliAMubP/bzX++kDVVZMv/+dd9/v1//PMc/aiLpvjd/q/32v4q
Lh/Zr+a/32l+Nv96ZP76X8/O+2g//u3GGhAcJOfuFwqhX02Xtsuz4HXM9/z//eUfv5ZHeRnLX39+
+YHyr50fLYiK/Mtfv9r//POL4ijLG/V4n+bH/+uX8wv48wtv3K//ef9fH0375xdV/4eiG5aFGNCU
CVkznC9/DL/m3yj8RlUd2zGpiXRFVswvf5CR0oZ/fjH0f9gaRjLH1mzbtBTb/vIH7KD5V7rzD5mo
L4XcMd1mTsb/+q/X/W+f39+f5x95B5kxytvmzy8WQrIvf5SPD3p+ZRZtcF21FQuTs27T9bB5fuWP
j3uUB9xf+T8WDf/ARC6yivz2Kon2mDCtQAd3rJXnfiay6RKhxcwx88Ha+Cp0RjvCsBeuLQ1IEXy7
rv7Zxp2nadRZKnQWlGFjgd2VnCmzgwmbvsdsGMRTSvqyDZme0DmNfqLMboq+Wp5o3jh9t5QPXbr4
OKCVVIFw126o99wujVZxh+et/SgZAMUdIIpR/ci+KahpaBC4SWOT1fmjomuDH2Lda73bj1/DqQGV
1ZwSsJv8BSRNUktuA5yMOPsuMGp22rixy3tZveVdfP+eBS+cDK7NeeU8RzlV51EbEy7f6YqkaISt
T3lzyZgkGzQ2WZ6bAbx07ZoqQdE1TdQnmtuWE3gSdndjjgH/jgXUUYmZTJD5w4nJaRwV1reSB1W7
a2/eHUwlGnD4jwKLkg6KB4kXqrPCaA4VE1DkBr4jr2y5cLuQMTJr6EGbPXCMu+V3wunjBNBkfS8h
AQ8ER/d4X/B698pvq9kxoCE8Sfzq2TxDorx3iXHQw3NY12sAm27enDoqIKbdiTG4xCqvc5t+so7+
kswDQZovPrIemLmMFMnVeY0spdtMe6P95dbqu0qNTWfCDzbj4HuavSGI+Khy2VEZ1OtvUfbDwVPd
9AcD8UlEhPKEnCiThmsloa2HFgakJFRjV3aE2wp6n6gaoZKv1BGUsBOu88jH+E8nHK67X6dnVSX9
R/AhCM9qvFrWeK7yPiLRNEDMmoaVV9ix1+9G7RmtASBqGwl3sEKbeNZHgnA62t8wDmT/bJvPo+Wv
Ukh7PfYyp5NQUc3onYFAwjvsMtKFOtggmRuiJ9a9llZxjIA4cmP7BUmS0F413bj1YfeEwsihgRxy
HZW5BrITEfXJjgm5D7CUEPIwREjTqysqEy7KySmb5rBBCXXzBMG9+AnKzLI2I858/Wvs4/P2Ijgy
9V5qtzCh51aJHeGWEohSicThFCH91kUvfldi9utyvhlVe9vEsDvTVzvhoEHuGQuxlifajMInYppk
X4c5eE4/B7JHBCoCdM0aWOuqJg1v9vGU4U2rCTEKQamYwpMRjsmIopPgw9K2Jmk9swnwTORHZX+N
K83VS/qsnQgJOl9NxdfJJE3ilJemC+AQtxiQmRVNbw5ezlecQcLJjilXp1T9qKffmvpapTzieBvg
kECK3VSVss1642jX2dbQgTJIUPDw64das5kgA9oEEziYCW38KtWuHYaXof2pNSa5AgKj6BsuXU8X
6dYKE1qv9Zu04Hvp/8iHEGmNJK5R/qE7AKKql67BWADyi2bNVGPza4bvcXJoyx/h9GnJxUr1U9fw
OfSczxRhxZjee8I1R31Y+RxSJe83/DKfsUaNtLkiYZiovk0iW4ckeDbgSMDV3ZQEVoWGijSqiTlE
wQxI11HBs5vYfAT1IS0iZKO/yfRZQdgEuXeQRbKGr7vRsHcn5WdjYeTr042t59QA1FSKcwj610Hv
aRq3nqw+4UcD4nbNTDLBiJCZsIHQhiRyvXMpzKjQtbPfWBuZJA89gVsSA26VjrUamG4SDXRFombn
19NnnLHVs75NoQkeoBmoNdsQsf3ajOlGxz3FS0vU0rqllzDjgDld2qTbqJPuMxphStEwjIRxrCvw
7UNXc0gPz0oGWIp1NmDLXXTDfBlEWW5R8JqIxcdbTbJ6Xiogg3q7X02oyCbEnepoii2S9/pcHCQJ
kBgDxW/YZn/0URrOeUGbwIELrxrRV9VSnW0cSD+c0DxaRpAehKQeG9N/zYykBpNe54ChU2OXGypa
wWw/Ss9jEuNPaRx8qVrg5Wq8QWjfuGlpSzRttXFu1awUEVcbSqxfSjMZboE0dVUaiUCmi3XcdKLn
hEtXFfWcH5iMfbr634oxdR2VTW/ehnjUUbJpsg0Sr4h+B7FM0gV2FJtKEJRKblQ3bBVYUCf88z2j
ex9BCe7yKI09pj+rntBLMreMgpUYfLFUmugfn1Sa2+uw9pyswAYpSExrx5XBPg1Rf/S7md3Eeklo
JJkzIi3kfWXGv5r12PIOVmW0K2ZUtAQwC0sMzq+W0GXjrfXfhaKpyGkStxvSm05fncSTxN85ov6J
oq2G7ziF8W0aBb6+0WGm0wNQAJgSoi36oUbt0zDqn2Bf9CfH4AoOggs3NKpygGmiO3Sl/EsoXPWq
ioXRHy/Mszdt21hrKwy2er0BiYn1q7J+s7hVNH1re28zmWMNH+5pVOFLqtOLo7DYR07JBJHRgOLj
mNeacyqn4zZSpzmUF+AIOFJSTidAb8J5TUReHVKLnVE/fKojVJ1ywrSn9Oaq7BVeb/bSDLj65iMD
FUMPwqxss6+Nr75OMi4do7LvYf2tFTFnAIBvNdLynZBZk1trDqJiJTEGnZNDD9+qrGXwUoQe2Qrt
to97+1WiNUE+JueHUw90IzGuhnJ3JKm12UD5+xqAbDsz/vR3fh+zALY/AAl3BxUpXsObQ/BUDv5+
8OSgjldKUn81CnyPxIa+DQYILMlhn9sBp0+butoN64qoHJgd4YRhZO7kmLq+tUXKvD+90C8Mrz4m
0kusXOqWbmiVUSChcv6AwAgcwi5+GlUnrwcd4wsioE5o0qqGALAm/e+kaT0YA4Ic1iTXD1c505/H
YIbf5CVXEI3LC33gVcMxtXdS85kgqYRAU9neyhXkA4RiqkxsqR+DjGkb2XAHOzSYtmn6qmvZBOvl
sBN+E+w7wfWYu6F/qYk39mPmZlaCufVk11j26hwJ9NQPbNTj9lJzZ66oNnFOLZAYXh01YFUceHUx
OomfzqQ+6wi+V3qcEWfTtydD0tpN4wwnJy76c19Ue1ltN1k0viSx81F39kXVwdvU2g0ds6eR3LCh
bxqrO7052D5WLUpBusWER1Otqeh5jaOR7uL6lGt7W2X+C4lGrcUqlTqIJnBQPfazBDJsAJTCQCaY
p/1grjnAf+yuDUnvGnbIjBXTGICyF9VVTw9p+D1UfpjFUVN+ac7VCbc1RUPKK6BVZWfPUmRt2FFc
60blRaI63Af5yUGyLiW/zfiStOUlI7AEmuC6SVy/VL3OvPXKAaechxt6nxYHgu+QIj/7A8TXPN8h
LnAhon+MNJFFIA69ZuzUeXCS+7tRJmvGOYLO/Z632YcEJMrIOHiTDesMoDKUk71NTQF0Rnmro/cx
RenKpwecop6OjVStGCUxrAuOSXWnhLaG+g3iqIvOYCOZ38sKAKZ5qZTm0DCGvDVl8mK206ri6Jez
g1aZ665/b3qgNPFVTKAZkEWm2YY6x7XjycV2DHWOKBFKqp7uWxfeOmLCTV14zRCerEGDhnhQpjvt
W+yg6lqX5KMuH9FDvejIklwDTS873zX2PtRkF2N01k317pSZJysawxMfl/B2kpyDzEQXFsYlljos
Lqcmk3YAd6GK6sWWRIdRNr4xDVgJygkUrbVCOeGAbcsPe2ptYe/0sr1FAmIv51DuTF7tn8OWHLzp
6sPh7Q38RtZeDT8hSXG8TnTeXIl9hRDo2zmo6K/b8hMws3XXYf/rVa82f4TJRuvEWvBZ4XZjB3MG
c4Ki62fSGJgn2XBNOr6PXx109XFik1Sna8FVzLQGD1kC2YoxuRLBR19vhH+TSwNY6slKzz2B2bZO
MoW9Tcy3ZsuImdLmaQrv3QAtq3uVmBLnCiiT+KtvSjCWgw0za3LfOOCy+YQhTC6KPVv1Yc6h2iLb
ve8vgEguI13NzFpD36MdhESZ4QDK7uDK1BfZPHAL3arxgU5fmZS5XJe9WMe+BfCr8LF3lpiMi32F
5DdiBohfnLsYlKnmGiwmLRsvUvY9yRO2dgmMm1LcSp2rnXSTg7ut3/oB8gfQ39A5kIZ4cqJ3VWQr
OYKzrW1n+LtsxocBvTpRHl6T2F49/DTpPFnmKoMZn7EB6Pmr/vcEPb/K+1laAzmcDVVvsnIIHdD0
Fo+6vwrk8t4n47NZXnpdHDQEmhiudnkDBGXGgeGQliDTl/TuW/sMKODNlootXmZNOloheKkwoO76
xtXL7UboQOYtydmhtZfQJms6QCNvHlJZO8jqmZMRaiEwHfKxiF3IsngXZd/G/KIo+Ijhu1lPUSe8
qohdJ/gOVW9fDQYyo48udlbsNnvzqtU+zw99oWK9QkSgn1RtInZflRrC8OSotQs+gW9G3b/qYN+Z
PW+K8Yp03xtRzGhqeIWhuy/ZXgBBAp2w6eRzULEhHKhzp21nZp5v76K+f1GtFxJqV8znILSnLi5Q
rYuZb8ybBgddl74nJHIEpdAQipgiZUp1dqO5WDVWhHG3fCab5sX3lW00fYqKiE928AKhCl2FCQSP
OFo8VU356rNK6GHLqgaoJ7fatYLRn5aEwCMixDHDSxT0d1KW3V76MTXDGqYLZzUB4rR+VwMJNqLu
vJwWhB/tSqXcAjTa1CYqdSMNr8xMMS/hN9W52oYNsJVrnr0POPRoIjIdTtwqgP0xxJ9FxNKuBBYJ
qdapyrOj2GssXkpM7/m5gjZhhd3WakAP+54RQiOXX0sx7qU62I+GcVL3tfn/uDqP5ca1tck+ESLg
zRSOBqRISpSrCUIW3ns8fS/o/t23uycMlU7VqRLN3p/JXNnuLHXFwy8EK4GsViFARQTMt+0Bm+qJ
Y8EXmu6pXHNbDDEud4VPi/IixtFB1YlC4WJWzOaERo/Mj5eFicJcBYuEGhAPgfaoGXetI3ZQzmwi
YdDmLNmblcKJRoU6ZL6hEA+r17swGzwLLjIK5pshMs6udwhgHVHKWKMY6j/ikgNjG5yjHOVsRD3u
l4LR0zMu5xF3QjS3XqpaaBkxCQG61bTnWUt4s/ZUk8yEosiw9UL5nmXA4AMvcfeC0hvOKKy8UPhe
TMGboaRVpXlDn3UzaSGLgg22+Z6KtwhMs1Z9z/q9W9/aVDmmZkb9+6yHvzn7fezjnPYW5wab25TM
yiYpnWqobmOiBtLy24yY9yKGFnQJkTZ/1anqmeht6r6VuE5aXzcoZHNPNucezffgIbI6xzlXjtS6
MVKXTptfF3O2CVmZGGJvaWcIoJhIjG8mfJxVA0jEW4+ADcbwzlheZC1irWwc2IS5ivqYFHtx2oj9
vN2RPdEw9dQco5KT2HfMSWt/kdTllsmlL5XvqSXgCKsfUC5Q+/7M1uuSi0EkKs6o/m44krK+VKQD
FiH8y/mgz8doomVTQcxnC09V7LfKiXEKUpFzuOw2peqYm15SfKI39vI2Pgmq9i7F1kMYTaj9o1u8
3WREqCTKo9iwPu/Uh1XbawZX50zdgrnbyGlMI2MbTR208iz+tpTYiTyQMo21o8j3zMya6hkRwDHN
kdmJvqS1e/YtHolJrBJLR9H5FMuo8rc4O2M+VcTbJ6bqWN2DYN50DkDVYUrLIh1bCfxL65hV1q6K
65OImh2GHHuxoFNifvr4Fi5XJW45YDlclUutFUFVyk/VRK94VdYK/iQwlmNVdOQt4oEVycYkLkvk
+mk/rXi4q3LjKNNCMrNCqfg7oNODQl3FyyciKt4RoRuywUpQkiRAlhjsP+Hw4B5t09fQ+hyMz7h/
MKx7IU/eumy50NKxGA5WUewYr+HeloS3tYlfE6Y27Vpx16yu0sz7SCE6CIwUZga/VLCCHacy2m8m
DevJ1P0IK4bkI6DpYlJEwpN61btLtW6NZu+UEePRwqnk8dguT3nGuKObQKpO+m7hZ5Qw49XJxM8w
7QvtQaK5MwZcBcjFx5COdEzPSaF5eiUfcfjAYZAlh8kEmDVPQepfx8nLyLAqCa/FINu3tWp3edIz
SLzDWTqndeO2a+ZM0ZOI9jdGFpG+WYnqzat86HD81kp3MJLhzKfBVpbvyKJkU6VdzYdzxRWwUXdk
E2dieahSXpSOgyUK/WnYKi9/7W6zrDJQpibUGzK9b2D+fJlSpRStr2wAQtIBvcKah6zWX8VXKUxA
qC9fTfybZwJY2yNtpde3AaG99tCNfl6heBkDvKnAO+5d8iOKZE4pOVEhLd06AZhWBbACMqdMqoJ8
nbHbVTG85RJvc4eCRn83IAnHFjMAjtWFCWOf17TTlyxq94tm8pOUHKkWDV16e1xz8qVLyD5LxZiM
HggxAihnpx0HlE/MObNLqsDBIThRIgYs5eNWxdVt6dtHHY2LSksK0/AhGlPnC2QAhlvRCAQYvtbk
MwahN0eUynGUmY1T/VQcfVxLWJshrvrMhqhZuwN6Yn+Q0Myx4cS/FdErW0wAhpxhqdYesWonE27Z
cafX1DgRRVx5wcdP5GiAXhg87pn0csccLtMSHjtCDSx+s+UiQSHuwZ4bxipq77WMf1SJoY56XjLi
l7NxD3+Vd2JgTZlrVS3cOIiuy0MN/QyBjVOZ3yYM8mVTZpUTE+hmpxZstbcqqv7N59cuXvdpPLCA
lv2BCS+uWxAwyd4c3Fps7ZBP6SDI7OYGysX3lfcydpCstbDvdPtRJumu47OBh1Ev9kazl3XX4K5G
ClXsFAID++YVSp8y5JRQZMPxNMz1eVpFhnANjAt/YrlKStV5Ti/J8mEko9MgydmGvpbEcWFy3nCq
j2FB9Z3RtR+hyfgm7CvtPLWVHS3HqT+tQMdN402bM0ybRL1Heyu/9DpiDolJcMVCHLxpSQ7LSzot
TjLy7u9PBSVGQyaJfkYszVPHFWxexKXh5DyaVNJ1T/CA+lKCFdX6vTwLdo9oQ/tHtqeT828TEzSQ
jJgiwL+AJqWCINALZFQvIvuC1mnIv9TkZZ3QYSso3gFlxAMfgm54V6xbtIq2EqUerQzFzC7XDTsd
0XcYpzQ5ZOLDFnLPQmcFqjHjyxwYKbI88xZLOBTnZaG+M1Z30Z9G7UiiH1a6nNsmaMA4t5WjcvqT
GKZTiadfbZG5WRp9K/1Pbt072qiheMTPsculj7h5WtvPyRp2U0YhhF9GZaxmjspenN90a3X6Ptk3
SdDERzHS/aSrDhkJ3FKCu0IQTksoex2gFFk2Ha1GKcIMwWBSYz71U2Nz0QE5GBPed4UbrZC1eAa0
swJcMUVvnK8/0sItoCIjlD6M9oDixI+EmeGYPWlEZ8vjLpnD574a/dKoPeg2/2BdlNu4VyBCkOnn
uj5pnFs4NtnwfJUc4woBaoLMGIC8VURMZx0yPC++LWnZU2Jox1RqDiNrM0SPMXVXpCe7sEdfNPlW
/FFM1VmHEEMAHh4QWapZU6x4yl2CFluTLBE0XjUb8GJNXfRIWrp4llkGPWkVzX2mkiEizp0xERAm
KQAHz4dAMWufwdBCiTou106ZdqHYEsdKHmrNGWY0rwgY6dw7lL5z0I31eSFtvrDY3hSXxVyejb4h
Mniw0e7ZiCb3DBgHC/8gMuEM1Y8JckB6j+OZOg18w9mUyE4pkhdCFWwjJDC9vNXStazv6vyJA+PQ
geZTEqi9wsQmT3eIKylVAib63xoTzSZVYMhzYvdpF/ItRJaG3tLTsbsLHbmey9s6vqK91Yy99BYO
XwaZJiNZuxqynOi5qtSn/G1tLx1n1izK9qqOz8jleDuLVwwvjgRaSJrX46S+6r3htdkAaMB8jNaP
qeDDVZlB1XankQlmJuRuK/UeY9xlFHnGR8Wui/uKLV9aUROaS/s+i+tLHjMd07nTNYgnZbdvGAZF
OO/lBdnB4IYthxxXbS2DvJ00r5o/V9pFNX1ZpguOjIWovc1ehiXcC/PetppXBezKoOfvE4M5I7Yc
URlPBMza/dg9kTAcUKUfzQbYSw1ZU+4nV87R76XHiNS6MksOvXYS+sAyo5eRmh/KCJfLa0tLMMzt
Lmvg5Zcpz37LpU1kllEy5xbuGq13KhwXCI7kp7p0lS7hf89oMLFrpDSDql1iverlaUeMcZrdzRrA
DQA/uj8/ChcnSxJ7DkOKHfMel5ptieouFotAYuwtWdm+19/UOaaAjPeTYZ4nKTtp+m1FrT5XjC9p
/sQ29PGZu6V5163QS833vHkdUv15aWcsOKttwQVVHWVo7E4PFCB8DFjdcTzWUKQLgzF1Cbjy2cB1
kfXPVtDX8WWIa19urrIIb0MPEMJgTmS9HT5VMmYPqJC58kx0mmQTssGnkoKOYfD4S5DdhRyLXYwG
Lx3H15C/Xev029QWPiAuG8Y0PgaFoNfVrZvvjrjSFoAvTtbd2qZBr7uxmZygjwexyjp5O/4vKfdJ
o80OM37HWk79GB40rUfrHTuyyiy74dM1QndKD7wO6+KPiAdlczyqTPOxcXAR7scvTgK9eyRpQ1x3
yXiZrTve5diXuHCl8ZubWIgvWfJitCqwI39tXtP8ZqbXZSmc/lpUctDo9vRIUA3uqB4x4DMKzmw8
y+E+E3YQGDqCTOEK2CbzD/2jydevrCDIQ6Cyi8nUkxVAcgQWjxo9kU568MAsvCx2Qq1xv/8UknrU
k2ZP2pIPZv01bRBHUjuxuWOka9wm89oz4Cj0p7UYAgHrd9T4E+d7Tw5euekI6uUxQUDQdOmHtcg2
/iJSOTRbJYLSkCRvJEWylh5gzXnb4oPEd3+eSi9lE9+M9SGj2GBveBRZOODAcWSNMmrOeW2eSt4Y
UcWGPNqyBdhOshRt513edC4o7X035wclfBfWX+yg9GczN2PtdHL8hgvDWzvDrRqWosiFqK2yUD8l
qORjZnJTRejNPDDUu86m8BEZT4JVPqryTe1PKvCxjBV3By2x0WWmua9mx+QgRzO6+roiPxqDACp+
2WnGJ8zGgWl9X0puF/6IaHcMLPWp8apUjRNJ/+Cz2N3wIU/jmbMAnB3iOjq37KFPLyWNgMwZZfDG
W0P8/aXkGESOJwZtbD39q7MPPVEBJA/gbjjrrd6N8n5nfBLTQhNMSF30PqoG045NjwEBuLkl5nMl
EZOJPMAbQedrVY4Zls+uHCT/iBu7ACh30Sekef9QFZ+V9l5Olt0X8Y/QcFkW4dUiJSmZPjXhaA2g
YOSX2EBnVuHI570tyD8T6vtVeqX6Rl5CaI+QfBtEY5kj6ESWtELKSHNm+x1zq6tkF8SUE8JO5EJn
nwo+S38pjeeo+C1V/LvhpWAclinLJZUke+GWJBXbm0AAk7xCb/5YwYEMxcEG8gh/ykFN7LS54In5
Frr1ZdbdgzlZOz2M75W2HE3VOliKsReHkzk+L2nE6IBZCrXdZL3qxa9W8hwczcT0U2bAXe6HWAY1
blfSbWAas9CEE6eg7qDWRq3iqbFwR4nBCcARyctCOzfBwNWHczXQ1BpbZBBayPwByi62LT3dx3mM
l2Q+GOp0jNBoD0L81FUo7Kfr2Atfcm95jTFgGIQhpYM6qPPjWiNYE5n2sWjtoWRG5Ib1Brl2+X1s
kQzGK4MLZAVL4WvrTz5iy3tPjZm+eryInWJ39Y/cdrZJb2CyMurV+SIkLaXUi2ay5YaVRlR8jegC
+8hZscLXRUYuqPoJCXf8waAmQL43+Sleh/W+NQys5N97necuW/aGbA28v0aGXjWND139L2UUsW/1
c2Epfooi7xG7SmKHan3QrG8cfLAvEpAEHUqkYzcr+6nunjOgawbig3R4zTP8iZXwYwhK55jWU1Wz
ZCIayiSeKgnFSzXtK8oNNUwB6nVghLpm18+jJy7FicF7IGnCYyovh66tDhFQg0imdGQmgKp91w47
sZseKmM4TPFF+a4Y+k5i/oGJw+Vp0asHsaUCl6UnJcIpmy+nZmh/CY7FeOKEq76rTfUQd6tfa9Mu
MuMAE3/PkjiK63M8BjLHGdkvdi0R5zSzl9Qm/aAMBMJkQYWcFyurH1bm0cJeDQ4F/Yg1upBcbKlj
G1usglNxSklt/2TOwxfsYjeAHHyYMl6f9HFtuWDykkleczO41haFkfz0GYKd1VlVTAwI2S08WtmQ
OAv8KRNTB8KPoRge0Yt4rVzsREoJRemxQegYHBhEy9Jbv07HlEsLuOHd0BQiE1DrCOIHCwG3CA2X
6vNQox1iO+nk4W2acntI6msPNsow0GWJ0mEYOzqKdxOusV3okWu28B8EecYiT1QY/AJmn16U0HDn
ladl+m0cBgTJM6Rb9DnXRoDiTMGMRGl8ymLrvTUj6t4JONizlKvM3dBnDZOXRN9Qeb2ON38lieCR
Za9Rg4K9Ygn9WZL7f3Ox5cQ8txSbSaocgOFwBAxQ59kyh57Odm5dfub1exCEAxWTCzvZX0ERxzLJ
AdlY/sALoPIhL0HuDh0lmRAHlCVT272U2ycvpqjrgPMbvybyJRjvO/yAboXyqMxKbEPkbyIOyg3D
WUf5BZEfwdmmO5c5H0/LwFKEEWGhBt0BFXPCqv/XZyiSU8nVe1atBKcTD5P2OVu9d7PnbmoZRkeR
sB9LEjsrf2ZmUVAJsCiB6Y1qDx1TQ/7CrScXNFtIxuF5V4nYaWmuiYsdkVqEGLqSqCD8nIRKqYFp
wBIuEl44NN0qu+rStneeiB94gMwZaKjOUF4AplYfiG0A/OaSU0ne+XCJMGFJ4C0mI8Dn52lytJeg
83TdaEeM6JmHEMuI4q0HiCBxeSJ0byv9WMvlJSSfof00eUMOKAO3VRGTdmRB1VtZvQiTDIhvu9wZ
KyTTrU5yb0K/ZRnmY0lvvgGZCzrDEmNkdWvaiH3oaCNnPgga+dtZ/ZQO2CCqkgHCu6q+JyuFqEEr
IrrGxFtqhX8mBywZXgyK33aDqknnzNBsAGv3ui+PrRZ+ySqf4mquCaAfH4VMeYf9iO+3hKDBDKYQ
Ra9d+qPSE9Y5CA/zQlVEPuUIjYlsGFumVrJh8XhdKruqxBMv04UzvwDBa9QrY41mIoQCx+ys4HVn
mGPGPmBpwpaIg6ESz5ghhN9JOPgFTVmeRc94RbCnrahfavfaWOWujhWIZesREHSGgG3uEA5XyluY
Hkb2W4v6qgo/NYOUGQWjVb6Z0rKLUjbdzTfBGQoUKim+YBJmftW5NQEbrXwXZmm/QGBItORWR+re
GFKb/JlEd6wqRJENJZu1t4yOri/O0qg4+ualzQq3RRunRk+K9m8tD1B8fFT8h6IYUeZ91taTnAr7
WoM2CTKINf8qPkb1ozx/TCVDIdVLLfoONXUXntlJQvCldLdhNX9Iwp3wrLeUsoBF7az8qGKFLl97
wsIZxIJmUz6eqwRuj1LvFhKER5bqipaelrH7TMTpXSokW5okWxUqFjD6Hl6RK1EJGtZOEM5zNdEO
IBThMKvX/jYP1C46p76hakx6pNNECp01RTiATOtnMuJ3bIBepWUcJspwbjn8hmWkTyBEJeRY6D6r
IqKUKrMzC+pMaR84UDXtSRTAOnaS7KybDt0cw7dclQiWHO3iAXEo74ZotOt8uQ5r84TO/oyYm3g8
UHGdGGxyRrO2p75nsvw1Mq9t6+O65h/dvKZ2HRKYkYH1mcWWm8ZXqdQqqTiNmQznd9XUV4a7V10b
kiCLxWi3jjSv+iy+TJb6HQFGxkv3PnZR9WoSkFKtxktpEY5aC1qzF+OY6W2PuybVl13Ywmde4Bhs
QqroURMs0KgyhS8fYmoEvFFC/SRObEbr2FOIaiqRg45Kr/0bJlV0NLUYzxIvdrF2rZvrQ86Ac0Zb
Zebv+Fl8o0qBTgyJj1CdNT3H3FqDDAN0Jjoza6kdQg3izadbmPXuHCoGLVb/bWKroGg0rccwQZpk
4S1Q05K3X6F+kvQTH9MBrK85SB14D+OXa1jfa1KEciOm88FAbojbbHXjpRErFIFBqF9jPr9ZxxxQ
W0RPRopgpYqND5oElswTpfXYhy+EFsSM/9RvS36AFc7C+g1SzlzNAZWPt8kv5Kw+6OHi5R2TZHan
xVaho+Hhf4gSUoUHejG5Ly0iW4yRxbeIYTP1Kpno7yI9dOFrP8++Dj9JpJ6t9QPoTidm8scmn228
EkjR8rSRYghum/K7Cr592ALKi4RmsXhZVC6bNk0JRulrFzNivOsNuLQcYfqsTq+53pUeiy2bEYRF
BkOJrCW+TnJNbwipdd5OhKo/QmXcZ1av7MYR/qAWz4MvxGmGcJhlbzWx5Kqy1h1TEorCjPXOrBS6
Ey10wYQWcVgQOU15yU5dz1uCMp4aJMkY45A3MhufUT7ioZgl0l3S9ig182fKQGo/VS3ztJm0AQRr
wl0SUZgTK0EOMwGqUgaYUSsVT9MvnYR2ocbcNqN8WaKHhNWtEsVuP36tzNyKVGTfj9qZdE6J+89i
vobHCpQ5euT5vBVWDAsdVTpay+joNQMN4r3lKXFDCiFjg6Zin6lU0TM0bjL8HQxj2Y670vib04e2
JMWM6jNc8v3UczPjFFsfO2ZdVvQJuM01ebVS7UOAHDuw5skr9BGiS3ByFptUBd+GwqpXpzaMNGcZ
+NMRGbmI2assR0I977vkOGv/IKP4VTUcQu1rRJMtaOhyrGcpRWGv27NmsL4Dtx9x8dfM2fcyJ3yq
79LJZ/TpzA35pasvKTTfSe0SzMEGAOg6A3NTfSu1j1Rl99Q/cMG29b2oX02GRiOwk03HulbHKoR7
ZNyqeN5IA7ZCsnhlUcSidklGGsnQKZq9IvPjiN0pMYi6vNUs7QoldTPx3wT0aJReK4a2SiYyhES+
Et4JA2Rj8zZCdZa4HMF8uf1Ku4SJv8RpXfCsdWzPkzKQ619aCNx6pPtyuk+IDoj+1C8G14ViZIeW
tFTg/NvoueyO4OO9JckcbZqcHJrpbaEH7vHMBIwwtPCiM6sXs8WP+3A3q7uJTt/Q/o3Yc6E+z6lm
x4u/gfeq1YsVheSdkfbzYAlYkwvZsUw8OthtBG5H8K92/M1YFD7RCb0DB34LYyjIkm8w/wzpMN5j
Bcj+FaSBaRVBYQ/bAklgwYH8uGk+qgLjAduLgpWbmHvK0DkQXNh7IUdIGgIAImIqTiGTU4JxBOPN
YoQ7JG81T82s8Xt4VaoRAU3jD2PimohsNyWmsVBFvK4MpTXpoe7SoFJqWx8TZNtMEOu3tDs0RYbT
7Zhi9GAIVUsBuWByeK2vIXvbkctuks8zllwUzKSzQvY6gKwnv8fu6dHr9RE4DVd+7gptYIR3GbGI
wXlfZujk8nuRjseMFj2un5bJU9uvtUFGL1+b+LtJjh0iJ3RG2XRerJ9wZLYa1XahAn+bPJMbVpk0
MgRFX0Nlu8CW2i0lQuMfq8MGvWnc+BC3dOYCcVi69Qt0kogthpyzhrn+RySCzJy8nmS4kRa+KY8p
XmVJfRbnXch1hif0CI4iDoOERJN+tjXa0EwGt/iLEtQuTdqmfaUirAEIikJQr+0wn52Co1s6Vozc
4nC3aiiUNxAsR8kg3gRQHljBE+mCS9XuzN2CMK19A6AYTPlXRDW7sbPD6mWeAlH3zWUnJvhleeus
bNlTWiCRzFq9/phxgrS+Mm/juKPFZDOKJBt9HxCbQn5rs18uWlvWRj/itFSASK9EjBJdCRmN0g7m
dAED9L7qP90GifinIfhsvqskcyvLQX+qF6orhM9KjZBEa1pxb4zd6hgrLkLGBV0y11ezesRq2u2x
WiN6b8avZaojt5Il/QDaCNO9mUhuxa62MaAMdHRCvhbmMdaYVHDbTT0n9BWAcX5E9iyKqJLUISBh
XhKCVActfLK0y0STZABaexESy60nZu1yE83O1CzfsVaYL91IJxVGzRuJ8ToOhoqFwCAyqmFrXplM
kI1iN8+YqMdUex76f3KZgrLM5cKdZkZTpnBr9DJ6VPMvKxxzFmgcVfCJcCrpMHaycvwt6uVVz7k9
kYfxCt7wpPN06k9d2Jo7UMo+1tR3icXqZ9HElU3goa2yzqKxrLfceQ58IRYlD1xY5BeiM0yoZi6R
1FyW4VnkY6/yD1GwFxvA+BM+DMgnLP4e1hUMbmU20iaWKPGTDKV9SVZzdhqsBbknCybz10x3hnhd
quy+YCKCSnVs5d+wZ6Y5VSSe/MJCaKd7I5zM/FsV0lvC04smGj5D85JNSF1BHymDNwBhTpDSTDr2
8qG3dfURjK0TYVOK8wa98bmcX6xRfbCsfwK+HWH8Wyxul6OST8yRVY+sXjKq+Wni4pjNyE/QceP/
F8fSlWlk+0R8z1v5YS3Yn/ctPfMaWo6mNTXS2IpjnihAs9MdXZfsXDClb8atO1UbMmJdHPKk12uT
dIdYoOQpjJT7US9iP6o0LcjnFKpOu7z2gtvlzXTRBgg45sqLE3X6Ps0Ea0elHOFbOiVl9pCMnHfo
iLj8JICgYEqetuRs0Wg0tyJD3Jbrej5YDR+QHjYl8x4N/cKUYq4RjWsupKTScAQuHM58FiRbZtYI
9mQBJd3NcDeiFxOK5lke2njjv002IRYnU8HOubIaBynzwAKLwNbewBfXTa6yKbbI9cH7NcmqLfT6
pS2YlReEjZK5qqMrJNFdnt1pimVnkx3DdKjPOQHKM/LoPQD/T7BP8lYQSySz5QfL6FZeKZcs0zvI
jdjMLm1UVA6BkqmXCnCF5+KftIwRTebnookz49fMFTpt3XVZwzo7y38Y4Wx6HGSZfGxZqPAP4tnA
5CO9VIk28R668sMlVHvmvCXH+G3I/d62iGd0+NV8sqtjwdrTbng6abohBCqptAtjg9VMyUAiife1
BbwtaWLTsYDROGsnWE4ErGQuR52RE+Pkzfkl9PXWnVApRiJEJzrqzjOyGAVGnD9hxNijl6COQPi5
NkgTQB8SDS5V72WfHnAGHiOVmy+Kx+sy68rJ0GEdT7VHApu1H8oCHX1GNiaTjdJAI71GbKa5+6QE
ucPcVFRuYRL8/VptRJVxRAYjIGM7uD1kudDRrW9f/n3z7yHXSPki2adnLbl9+ffNvgGejWv9YkGt
PtJ8TBp0Zr5ckNsAOJKwMOpV2jo07FQyFTvNTizF47A9bDz8/zz8fe+/v/z7r//f9/7+a99P//cf
q8s1PppAdRTego7O039cxhAxi9SlKSg85hqG0l8tKcKtkFDw2fWsVIHQiOn/fCkWBtpuS2z7g9mE
zgC6FfjUUAX/+Q8Sx6uIW8HMl6NQT3jjNHFYjv95GFMA9tOINpiEHFRJunH8+6r+P1/955eJBvMV
RZ6QjkUQZ//7QVEgGcpmJNBbqlmgIbliMKsFbNTWHdLosNzAuYKAvXB70FJ2fcr28P99L2yE/CAU
I7P01OCq7Y3g7yv6eMZQ2cJMgnmGSl9jL32pyP5GI9y16fA+hQoJx2Xc96chN3O0j2G5QUXTPQPQ
azxoamDOWbK5vxON3StOctDV/8+v4zlag/j1v7/h70/9/VZgY6odSnrpreIsnJjh/s/DsNZt8EOu
sq0Qqx78PUyWQif0318rPAfsRwcGByr+hd0cih+93MqBppXYakyjQdAK8XQdzde679Ez0JfIKlyF
QnoIQYJOAnkno2J4f5xgVemTI2vbfzK+IFRiKNQRtoDK72lANLhv52jLLR1k67iSfRMYeHS8aUaR
BUs6Pump/IFAR/M7VexIEOkZtDLBDP4eMHiCXRkFpA9D3QRzUph8CSFNHkqr9wQnNFoliNbuM8ui
HnU0Yhm0El1IYDcZZM9RqDYs4bIxMFhwMbCijt+InmHbCl7MhNFOEzx+Yj0GG/rpoRFEwlN0oAzG
eijKCVlBN1cH3aBGsxCa1vqCExnUOHvvzq9KZadBevJysSHdKMoNVsfDJQ3V6pBMdz02hZcIvXc5
0lXIIBt3BORA6pkTaPVWgtAXYsvIftlTVsuXBNA1wJHAxSX0Zgq9VS/IlyjD3SeKIlF5sRAfZbpe
MFksF8yF3JdG3HYZyWMJ55HE8j6H39RQjRXdtTqvRi9QtE+xl0DT8RIJTSMxY07btN0lJgh0+6tJ
acH8EJJwXNZ4EaZkvZMbrR2WDSiv9eNdF7CzIE35+41Lwxhdotk8kFiKBLvq9Z2WM2sdLSY6C6Yk
k34GelnSsOSren9WQ8QurZU6NbOmG5znrZov3lsxHTwImY0fEwFBWIWgk2RaiteS4EfHaMh6wP+z
Xi2jhyVVjIzo+/VdtNbppuOENNC0ZXK3gBvq/HhNf6s8QlYtSdm1qsXzuNbKK6+F7FVFbTjxympS
lepoR0lLwLfebzCv7J5Vc4eUc9OahoCzxUULZKTCYUEyEVqdJqu6c6osQI4iEE9Fm/ndFjmQ4I8x
6hI2dZ89LmZhQtQ0oEcIBrsESDK9rIw7mcFRzZMdz7J+U61Gvxkob+kNlcL/7/eI0KZskzWUVMM8
XAayhf6g6uPK/h7fO/laG6fy7wHmOYhO/kpZEVc8Z0Z80Vf5FMqba7SiY+3A4tidFIm7orbaEyES
mS/10HwSaKlBAaM8YEROiIbSzSzjmdgYXIR9fMprPTpRYZNCMGa6ymI6sbYulZGavEQ7zTLqM8qZ
+txEVBFVXUN+yVumKhTaPiwy2FD/h5Etq1q707eRWtc21TkMG9S8xoAgRsO+EjEsd+thmE8U/MlB
SfNzv70b/wAehOMRhjqYaBV7pW8cfYg+/8CLfwhGbJMYUWeZ/WwpnMde6k4CxvD/pgMN8iCyJiRv
OTbPOldKkEuJcY0ltqYhYr/9FjJkYSi8ZTk5k3Ur4cvd/l9NIZuupqrXvhkZGW3pjbLQG1cSVqRR
EDcQmnj4C1Uw6J3YpBp8XJ61zkSU2gFEVykA9XQwrn90z4zo4RwhOpsp1j38HaJJCKgmxEKQNClW
ocGUmaQCAUuHREJWzJq3SR8gP4vB2D12bc6cqLDMhwjnayCCBwqyGbAkltrQW0RxfMirZnyYpeim
Q79Ekokqo1ji8EHJQKjIVISuKYGkFFDu7E05drAo6qDarJe6Bx1EYEuFXVWXn7tpGj3VJCqVsxkt
+nRgR/KoDBhNLVE/V1Yv7+dpau2lSXP0Rct9RIp/yjWGH+mgePFarB+1Wd8nGRN4mIpNICRFegcQ
fyWP+8DLnj1TKxVeSBVxIIVqdCUFJUojEELEAvVaskI1ortpJRukGIRfXBbabmhQz/0dUqHG0Lyo
wdBqsfyoN526700whnD7owEvIV5Do12mAJIzSPrZmMC+JBnMa8MLJZRDGvHwu//gz8eON5cZZyvj
YHZgY9SrxwxBgkTm6d/7C5TaTpCn4cjkEQXmNMfnXjiRAFvxRxJ0gH8B6tOaihdFQ7ZZ/i/2zms5
dqVNrk+ECRQKKAC3DbQn2U1vbhC08N7j6bWwJzQaRUihF9DNH+cc/nuT7G6UyS9z5fBITwTyVsfQ
X9X25V9x4L8PlJsih+llMoG9DOMDx/PjONBczPbVbuvKVm8xXvrVOFUdWhauSwNZfl84sE+nUWSX
NIrCi3oMS6HR0dHheYxH+NZVzb+u/83hbHEwDKIPboBcLBTb5yClfdet/xNRBUyJ5KL/5xM9D+at
Q3nOsesx0dPs8++BW+BO7ZKcv9YZOoIgWntTaRzswsGNsBC4SD0m9bAXMeZUDPHh3DAIIw+kDy9B
QjctFxjjAqCA00CRI1nUaq8yM77raLzFXxon//lPbQezPqKkWCL7b8N/xYkW7Ym+q6WvcoYcNdmG
9B1LGccUVEAYNYY3dTopwIGQ+jQNb/9KMOkez08OKloqQYKQnonXCUt6N3VD7YeVs5cJJO5/dWTd
7Py1ER29/3qiQVkMOo148KB+3UiEvmjlLgh021Myzv14yRB+bKDMuhbvarzIB0ZgV8mYExehTro9
yHFRhzTw9CMR+6kkLOW4zrm2EFek6t8SANB2Ef3pRo3Dp4rl85A7bCgoujM5OKsL4I5WYXLKLMzK
kPwJa7H1uy2GhAB77t42h92cj5fJMH23aI+YdznozNaVSNRD3VOYE0E+F4bYGTq3vqpzH5Y4fMpg
Okz7Eav0KQ4+TCt3Hy1BAzV1EIlX1ls3xqcJrQxPYx4FJxX0XjSTQSvMWGdVWS5L0+yGVKaIZRXF
dIN1n5fVYXEA1TV4t0bzUFgFpP5oLnc5I6xcrrmASYNE3N1y/+xv9dVMUjsEdTTO/GoMLgWvtC1X
s8hwM08OAOaEOunEcS5mxZ1cd+LuNA4zAbrLLFN2uFo/5lPKOtxcEYMBm3Tk0IELKHx+XmVnl34o
OGak3+BnwnO10CaVwnSEgfEC9AIRLgM+FT4op6A4WG8TL23CTyPJIIXV+AhUEdAqaFD87qzbzvI1
hDRD6yiSurbUN70cX0WI+6wSy62oxw/H5rbVtR2LkYl/3enx3epVtUk6sz7WOqNBE8ttSjE32U7r
oYiVy4hphORl27c6T81WxMo4zSXsJiZKiA3pjes6j5oR+u60/Box0jtaA2avqA+9BBDeTsteZwWp
BLNC4+l6C1Jqlmed8EHLGnkvy/GuNdsWzqq4Cym5fhmzAetGzq8+V/eus4CJ0m3rEkK99ZYCvnOG
c+yUYTRlt+7wpuXDJoiBA1BqtGuhAqAzRseI+ugdY47VTUvLfW+575EBtmVOmxvXiuq7AAUdY4ZB
yz0QZ54ATJbNfZNk2rvexnvD6R6zyLhUTVP7Wd6eNEJ/JLGNxdddix93TC4c15oD6XLt2OvjiaZF
yCe0j59Ga3kC2Fc82mQZbzi1vfQyuv93/Pt36AtEl540x/hyZIX9ZFQcYAHkMYCYcAnJfb8GDXQ7
yChYmtcaazzp4DBxpJZse07CACunPRfbIGOqzkuozTPU0O8Yt7bekn3pXf2iIsADgR0QBGm67TTc
B0k7XB1XbmMDTlufTTPvj0uohlvooCt4L/P8qUcBfBV9+sIiQO5fuUDjaMDyx6hexWrSaRWAoZGf
G19tzwmeiI1jWvLQzt9ibjqQRvkDL3iPrs+0ynRHh341IvUmjbs1McK92dpfdmlaZ336WRwLC9Z8
6iQQaILb70IHM5qWlQWh0iKOPtPDMr53BUh9vU4wmM3Gfp5KXm/DJBg7Nr8aLAZ/pp3Jc1pMj9H9
YuHninGikhepBz9DtALDMzxOdrqsPOb9nPRXgsLGBmbmWzQbf8K0oY0llfRzA3Er1zHeJ1jCgwJn
/sJsrsdd7LDi+m4n8JHz8TtDAZGMmDuZvLZcIrZdUtd+gfL+487Xos2+gdMfeps8VyF4U+ngTbzc
Es2WyvOStHqjeVjId7rR6D4Ic5o8ERMjeERqqgvPpj3OsOdsZybvLkPV/di3WAL6+tbNKR5HIMaD
0HP5b7WnKh0Z0iXZW2/1L1FJVd6MWmtaxmO7wA5V7Ra1VC+z7k1vjF9BPe1NR9h7bZPZ6BwM4Ipk
zsaqsr1Vy/5Mk6LfC9AgZrCN0qwBIWjtLGpithJ3Sgehb+mLd6oyKtysGArHkMG1gyZPjpIFEPqG
F6fxae6SB4NjaVNSkEzLb5HU5kYXYAbc8Fem+Vs8A6JwIsJRqPiHqDfDbeVC5Zmd8M8cDcrRU2Lw
piZ+S5DXvNXTp7C152IsMIMXzGtmTjLKiG5kA8TJHc07KAscC8ryx2zfTDVOWMvrr9rl8B7M7OCa
aGg646gjqN1SfYkrDF9RJTkRD4OOOwMRDMygpwxY14yIyxm8LRZvsshLsJvEcFfkIJfqDU1Oiht6
rzN/Kdo3LjxEdWb2T1s+gNgI/HurSD6brCbpG2Yo/CzwgRrfwmgNHfb2b1hOch9mKE0J6TOdWyQ8
EPEg4u80VE+drfbmsLzMKUOluqV8ryf2aVFzC7n6aNqgljs1aKc0iZ611GZs2a0lieWn1Uc486EY
bybHuqzRIkGpimVO+qaggjQxLKS6BDp+3LK4OKis7oqOaIuZCQolsU1FkH7s158rNo92RdzGyXAf
TJF8MReEMWVNtDF/N2lun9x17LtUzGW57jvADOhc2Zpt/ZJwGt1Cw9iXRXgOpslv0sAfY1aGWOIk
BDgTy4rbHQNgq5LZjjMVc2aFnGvPxPAMMvoiJd7YjjR0h+VjMtnnEOPg4CxQEYIO7W1wb1CdCfbO
+i7V5ueqJiTfRBn7zcg3hJEL72FOsKVwb8mC5ttc3ZzGZyeGnFCj/ZFKTD020sBU2+i0iBkVP1oe
xG/T0D3NbJ2AX9TBiXQ6Ynt7X7JsqZx7EYl84DXxxqRXLVX2bYkltuDSryfX3oH445S810nBrS2v
wp+s4SHp7Yrohn5TkwIAz5GdoM1haA/sQyAe4NLo0CTZ0VpcVCaCQVU8jg2ODZDTvbD1g4h+wmj6
zlGdNmaMtZ3bp1cUWM5Z5vCwivoTfjpnuSqjwGA+Fbq+T4oifqKW4zhyCeOVrL24GDNPBvRNFOxK
oHqGlw5MHpTuRvIYM5zVczwcsMWi7TyDOwGfcqYjS3ppnfhTmj2bRXPAqPqh6w8jpNuqKMAkyMb0
nF56+MrXFwZnYjPPp6Fk/aHU46DX0bDrA+D4I3UBNDq8O6mrbyw2qU3bFuesGQG5xp9zkaottcNs
+vN0r8ckFoxgwN0MaI3zKLzLJDtwqkIHZv9uWp3q2okXqbbNvT51W12Hs6S5pPvs9LGI6bLBuLTX
+yHl5upmRwrMiAKqh6rCPeIk7W8czJt+TRMSGcOjSKc9tXVcpqRQ2OTuRx6BoGjIZqT1d5bMateY
PXSI4JEpC9mwiYoz0nZ9zySlHutbJKf7hMgDTaW8foMN40ZMXEQjNznpLnFWoZ4ix7pJOzjgXDX+
6hwurxIDzJTiO11Tf9K0a28iQLzRpflqGJ3cFBRMQnQwfvouu2Kd6xAWYdvNUXiXSoS9ckkustJz
LwqtnRaqV35I+P598pbNUQ4yCc/NbC63gP3QyxyBasgDsF8q4dsNAVZSv2fbZQ4Km2tsYtyf9A8C
P1A+t2ivWk94QHxqHCywp2JBH28PNmJWkL2kydmhtPHhlKWONoIlodIynDHgmLFPkTvQ9NfBBdzK
6IAPclPbRzb1Y1ZR9aOlzK7gHgCavan4ODlSjYd06m9cFikDQ5xZ2G/0tJ9Zms996P7NioEcSERc
btCjZsN8RGkDdBhJdu70Y1n6Zh/m3V3W2K+pXYJuKSht/wq16pZn9aP+h+hBmyxI2RBoyvmYVfrZ
CY3bLOlv5nC8Uj5VbyPOe0w2LY6LhHn4zcke2wxRLBxUpGV6kD81NLA2VVQIjaCBKnZXAAofxOCQ
RwZRXDSpvse2+hxmZ+MwId0BnTbQli9Qx8dTnh9LyyEE07zOjFd5A9VnYvOWG4vZ+lOvezPFM8LT
2DE4E2TyboQms4xinyJNcAlsQ4/fHEFETSSdzOFpaatnPD65X7Qc/yNR6xt3cbpTy67OwewD7xnQ
jhDK64JsdHa6CYAt9XW41N08ca85jQflSIptdCqYhob9gGEYIwlOi40Wz68uUWeLhT7rLqMhX1TI
7y84Ggcag7mlBziY8oRzT5lxMWvYrbBgME57mFtJakLTQLNU+o99Yy0NK/Ba1UEPIw8QHB1/ycz6
zCHptZkYxsOD2ZZ29VxwV6ySiAq8rHY3I+AVO4sRciWhs7Q9L5rxtRAY68ywZfKckqiJOPwvNIRt
w/XU+5BrDWuBnTExMWiAxGEqvGSqM085SbYFxAKbHMq7rgFDnE3YYWDDDsvoPoiIRIGCQu2NrRXx
zVB0y66FYUb5WE13it+gWqdop56h+MPt4B5qGQBs0bjS9YkBCsR5zcX9aAecEUGQbHQ3xbvbvDor
xccYgheY+B99jcVAdaivWblLYeCLTD62clru+ywl7yT403OXY443p/1Ex4dH7VWmjLsmTs9BMOEy
7ubIZw5zqShp86ZRx0zSZN9ilKymTrgdneyVPYMPcugKjJkTH8ZGnZEo663pqotR97eyfbFSKSDr
Db6bjPjinRxcf/xB1ItjvygfAgSHbZDQerW6fct4anbQTh+7EkySm0msngGq+NzqNy0AxQATzN4N
DbxpufigwuuhkLZxzAcW874SRx5ClhVY2kGkfqqIXhEL1gqnEBbrrg3pLwdZWaFYZQ7h5UA1JMwC
jVfYGkg4WE3FQY292lmyB+Z2xIBcolFaVj71ZcCNQKJHLhW0Kxl+58iCnCkhnTD/eKon41JK5Gqd
oDINImK3oKOj8lV7x0Aj1pNuJtEEuJgVdudqLnUoOBD1nhC/ZjKfpjgtvW2L/LZ1mXyqNq8uycTZ
is7efOPElXVIUKiykJ09aqhPb4BGUdSmbWYZ7WRa6IeA4iMGVMxRzf4zKVNgVfc16TiPswsha0mC
MTSScx5PdHvI1B/Dz0KnnkTQeVIayK/lAsauHEE7uIHhZzYDySJFnRE5448ph1ERUE6ehy8ZboV0
na4HRX+fs0mHmV/leODgjTFgP+eBS9v1gAdVRNlT4XBrw5CKTYlYN6BGm8LJSBBACWw4jLoqrl2q
/eh5pZEbsScvdKp7+kluulF89MhoXhnE8yZxxfXfv0EKLP0ig0caMlPwbUYpmzYes0PIkhlIHVC1
jXGrnQk7hjTiBhRawBYdd4aCzFNljMSlnvx17QiCFq5di6MeyPYf6EmsboazrOTHA36b4bk3qhOH
u+KgXAw/iUW8zajwNEV0D+50hXNWL649vRCMx/GrzUmyW4hjeoYNFXAQ9Hmv21Ws8871IRmpwhx3
5dDdiXg44Yk8Dlo6XeN5+qu5mXIukJ5t2OyZLdmBIMCdXdnTeU6JjFnd6PoSOi2mSCxBMRvT+vGA
3VKBtVk5OyXHPZl1H3HfTTsNOkBjTsLr0uEvXorXITDzrdS2HTcEHtOR8mDicJXBuX40AVWaGWaP
BDOPG9wyKiruDCdePdokIFgWh+5X18OXHOLTTbsUH1lFYwEL0r0zqfSsmuImoNV4D3aPS1mT3zIl
e631cvSsKIIgpFG8gJTK+QWHTiOXval4NZJce+WoOd8UDs2u1sIt1Ik0pik8cqWcz9mokiuHyilD
HZ6nQHAaK6Z9NdDp3qKQdxAftEXXvUV1kc9fJjH3kQ61Dh2o9hI5qIURw7MPkmmJp30S8xdbdNAl
0iZ3W1CdFGOzrHIz9aTLxyzq8pDSiiMfkfw06DbSTGT5qofTYc38LgpAQtMDHQxIY+X2aOLlm7HG
1xKG/KJ/VzyXka5FLLv8HnrRPAa0T3LjLrkiYfCLqoWO3IxkykJEPMToxC4fs6oSHcjHho6bdNot
Wjge5xjO0DL9zUw8N/QyOjvF/OGsC+2aJVZ4i88WSE7yOrqx3KWxpFXRJD9eh9CCyHfU7eyPdGYS
14YWyHAN59gQ73viHi3JGD+mLGnjRtF0Uwk+/HztIRpxHsHiSGHd8qOP2Cbh0S8Q/bmvrQsGbp20
yvnzCWHDOrxyJYwPpqqfVCkkM7Fob04szf1s32V5eM0zDC0m4z4wHmv7KZitPkwyFJLy2NQfVfKh
150Fx3Py3cV1sBcYX3NpfZkBv0dbQHQZo5WYaKVbaYqPyUof2sIi31n0z40iUb4UUGIrIBb4h1i5
UUTSDPuc6346ToDL0LhTafqN//5FCxS9W8nHzN3CmwznMgYlRJGJZOhcFDxyOu6Fth5PswE7UQwY
sor+KesrLyk7BoWY1Xdzu/TPk9mCcy7nI5mZWyz7GPp7isLpIVZeV2DvRXnepCJgJwE3uDMC2CV8
7r0kVJ6FaX600djjkFh9WyYgB7lcDYQWttkS4ljvh33GaNCTbULdktWs5qT1/+GQsUzDBzHobK04
Qe1VsqVYgnHVtCE4yKqeYps0OmhPnfirmhifaxZ85HF0s9RkDABwfhNXwFgKv1Xv35lB+NgUoB3r
Pe2Oqfqas+kRQw/ZSLo8WyytxvyYMcf3be3e1U6tRCLNAsTeIivwXNNk56lYgL7LYOW1w3DMg8A6
h5zTiyA2TzSxrc6sjtQAVuwl574smsKj0BEOQAsbksmMGxfvuY5oOsydxhI0nJbR4bCvWePW2Mdj
FXlBnTqHGkO+nhTJ3tWTD/TiChIEHNvOGn7sCqyGItSnj22+hwIebAYIGlMOhy0vMNvXRIqwk/Mr
oeTjf6/j8s/OAheGd7Ds7TF9qTEhj3nDRl0ATsKPs40HCpA7oEKj4yL0dte0JDK4WEwGVYnIoiFd
q4pko8Ebr7niMAoHhhuWON4wQ+ctSVVKjDXlgoH78DMmLsId9JpFNppTY170wngdGsycdW3wUthu
s8FqHaIgr4V0QpGXKkosroQOZpyVnLsEJessUTG69EYFFke9iiDhYKEPUcbgRRGuMSPEJKM5ayw+
Ej9ZVj7XsMQKQ0vOvQFagKQP70Le4hCZzrRt45KkWDujqmhnm+mbMuvmaLbhp07nkq5xE+4pLNRh
4TRdNRwMS78LZvtQNs2TMJCkGR0CUAhve667hIyKn6oJJ4BYzrvM3c8ytUDbVhfdSZ76CBd0qtUF
CKXM4wy5byXorRFaB2MlpvIW2yrPP48GvWqCcCUDz3E3qIb0kJOSiqkSDAyoQTp2mCqlUqQB2OvY
IBFBIR/NjvzyMGqc+rhiu0yJCaoNrHeNhJswXRZFswXjtXstJYmV4hQWpvnSdJThLRYNIlH2pQW/
WapwG9mCAAEqJZBA0r+NboNwpE2rjvBkhUN57mb5F6vhuxswHEbVRPt1We2YKOKKdvctxE2lmR9M
AD9DfaA6DFEUjxo7BbbYkHhMEXAUbesvLe5PmizdI36eiwqb6jzTk7Mp5HCvDcT4Og2ZNvzFBHJO
Jihzbhh/EWF6WYxYI4ekYWe333GTcdOc62POyoG2amLNZcrSrCViw5RBxhpe3PdhNH+VMtiXBofT
FYJINqnPgCO8N+DvSRdQvKQr6CJ3gn1KpZFXFYyGRmzTxL6mndny4FYUdSFLmxQrTv/WrWe6m1lk
jhkPQTAQNF9kSPcqy+wIyAfzAZE7fWYBI/HwBzUDbmE/MWPM5WMSMEjKkfZtB2FdWA5Z0uZjysjL
jxa1xwIyi+JXaAVVRkzCAZKZYM6sv4JWS78LhGe1/Tnj+rhf5uCpdxxx7vrDBO/w1BrVDhRUdLS6
6TtsVMJQzbURXgrPtaPhEVc9LrExvclYmekAbvb1KC5p7xLBq3BnNnhzPZWOJw10Wdc99k3XspyE
vmlaLmMSDwr4JsFAhJPlipZ0pBQCkB7NatRCt2s+FGZdnI3PbkN2sNPGlwz1Bx6bezGVfp+acHea
wPliVUYLlgvGmJnNq9V6DEvhpPlB5XctH5slgDJQISNxdCRAdwGQOn9KuPp+0tesBC1c+0LrA4+5
fXfg2IEuYJiRL93iq6j4C6LspWZeykATi1YcN16vdSBzgvoAPTEFXZ6e4oGQZ4oWJuMa48RQ/3aI
xBSt/I4aXLWCVZRfgbl1y37SzjhujIbP+LRAmyBiouh+n+mi3FIBtpMNUcmRKfoq7okaGN+EYlVO
887JwGS2A0cK2OpbpnQ3lcMK26tbjd9xIxuXyFw47a28LLdjPlm+wUkrHjDOF3EHfm/UP3I1AesH
gWFiGitQdkb0FABwteMnk7NvFnA6JReMbZFoL+PMorVQOCuI30B+QHNzsFqUHYivcclfl2WfpOVv
N9onI+S7ZZbcz6Cs+EbIrxTzARthlKUtTMq64Fho7lnEhL8yzNluSEW3Hs73xQRvRGDa2diAS0u9
eOXsoW8nhwQSjo4cq31HjzyzeYeRosX0vX3u4vqxwU4EvAKQUzejkPXykfvVvpcCCHydr/yI4sx1
A1FFWluN2w+yBkmoCdMVjJWbYFmeWGnaTTrTHZCworexou+QwjiCXCQRDJXRr8kqYDXWceAQ7pmB
A78WDs7GNMr7bDzbM1htFV/0hDDHsLyV0fuk0cE64JIzdG7JBaWEXmvK2xjVlAMWCP+COItF9YIm
GcFMtIMCsIh2LrMenpvU2a4fjoqsDJOsHCfFNN1G5bvODumZTJzY9+s3A3WnUuQEy2R+ibO+86ae
lWWkA3ZE9YtA6SfTDz/FTRbblzUEPNIlBYT7ue5C2E7NNo3d4bAUNH4DHD9kJsDmJRzf7cadN1je
5sIml4VYWwV2CdZWvzbuZYhcoEFx+xI5cEXdxyIav2hd4sz/tiScVqoOIK9dqTsKnt84dFZeaTR0
cJlvrKACT+R4XTrtqoEOxeyC7Fzf8RCe7ck6YGHvMQIqQjYuk/mxSH4qQdoZn0W4yghaPe0iwVV7
kViOhIuOZBjQU21AfkKXn4zM6OCLmYjGxUGubNb0a0Jz3bcFFVPFSAJuiFBMC3eVmMZD3NcSuNae
SxOULEM5+9qywPl2IIoXo1h8tU4aO+1FZJVLegYlKGzL6KhVz1k2gSaH2mtwZOIQBWVEMpRhirPX
GxjPycJKotsmGqDozoL54jyQnZJjmHlzPd24YfYQ5tZfvpzpMXx2+ZDHKJNeE7kOMCDI6mpEoY2Q
dzhhk+2rVXvIcvemFV1/Jlq6XtQBLqLinx3HfNUXHvG0qIdtor41E5Sfa9V3oxAkNML+KZLoBZTJ
vWCAJ9oUsMYsqK2bJg98XaGZ2MiRDABGZlA2U5oRNjV8tE8zZb6E/+DLCTk2Wc70lCEd+dE4JLAL
UOQtgarPMSv1exuuLW92U18ZSmAkcMyfXNHgOrnODo2HjEVD4rkFuhAtpr/U1qcKySYSwTUIsHJZ
Ygg1p4gS1Hxt4gI40lSnIP+djLV34b9rLNmb8aBp828km9cksvZcbB4mmkMqIyAba155sge8VSik
kQO8LbKQwYkPOkHvM9AZMK7y5AnjQH1u59mIJQVQ8zDOFUWWgbanrsSBfSr9KR+uMjXqq9aTczSj
5pgz41R52++zcLgTdRdv65KL8DgGR8eqvidGBNrMyCqJbEzBPaHHbLiUBLO4vE/gAwrN5/zCbypS
cdRN9B7INEdOj77hojjbrfGNm07xIrEeUGGwbRem6cAUNb8sku9o0u6LMntMzOF1CbANoAl/l65R
bjsOZlVnHfBdfCeNmx6xsm8zsnaGbDqfMFF7cJXaGhMQryr6pBXIhjdT3FhgVMnQBQ5WSJLrgpgj
1Px5k3ekV9oa0LSLlZ9B1m2oL9qpN7VnTDlfEbTKbTgOb3M8MQOInnXAt16fk84Qj8uMUGBh8ljS
HAR0hyQwIrctE33IS5YB+8M+m1bpa5ByRG8w19K+JN6NZkYRKj7Y3237p5iaZ9lwVNcCKkuS9lpp
/alLuYCUU/GROPAWc/HuTBROBjUD/rSJ5La24odBvpZ6dljqOL3BlO/1wVYQgfZSAl1dCzpfGz8H
Kd6LpruYqfnSCg6SQyxPWK0hhZb+RASVe/snkelH0eD2aQcDjKiVbGWJZ1YwS7BVv/b26neMCQbf
QHPZxrywem+WGCuKS8OWq03Fy9xZ1cke+Qe0oZNQ4yWu8X/3IVz8xQquiUV8PASoRJQPQqaY0sde
d5ilIm1O3XPgIp0qG++xm6VvdUl3RVLVHMR2Lrm/iPx3tesb2DjEW0iWzStTAjLwkFGnHuNgJwPE
AtlMUCHgkOysi1MMTNrXUIZRG8AmzfLNNRE+5vk1tEBxGmV0BghT8P3Memv0V2XTcNQzRLCIWftJ
ACjGEYKb/BwSy+3XHRTxa4xItrfG1p3VC60pcHNjRKOcrkt+2kHnO6GK4F7HOcrzYyq+rNrpr5jT
Ozd3642Rz3cDFjA/bhJEXPGFoTE/Gy5BlwbZnY8nrA5p7aKU2HtQqIseZy/2I5qgewBrCgE5wbxI
dZRTjpdq6q5Lpqqdw5Fcst9xvKRtUtOso8wZ69bJZWzWw80cPtGgTvvhIO8sOE3KIITt9OzxtIbD
/Y2bo6iTP1FS69e+ZGn1YUddBGWrv5YBP1I++qZrv1eS5abGqulnUbcKxxVvsHQPgSH+gpERkFE3
vhgTtK0cClKIVxxj3U711iMA+peqh8MEJtovFJerota2Q9x/qDRHUBmnm67Lih11lIa/dBiS7S2V
5P3OcSzHd4V8q4Tm9xzVfEyGz4mOSmtQ/+RrdKBt+mGGADfi3sL+SezGLkhX5z8JU3o/dmxjZ+Jg
SlcrnsjnH6pQOHh001MfL7x2iAgbLJznzLCWFehKYnlFg9kgxWa9Ehto80o8xw4+OKRt3Zc26rMx
M7AEm7B2B2nHDg46NoQtwbqvkCqpOLDfLROa4uCgJQzOi45Uv68Uo8cSetaJ3HNRqsrD0UBDatm+
VKVLJSShNC3sY99e6Q7ZjBMnXHAnz1QqWlr9bNVQS4hy9iYMlD4JTrTZL8wENHYlZdkbh8NIIHGt
BjGT367tD4k0vsJxRtmScAdpsswBcdBmieesnu7jeDyMSYcAtlK8ZjoISYhXH3Vl84YUNaUYqfUb
jupjcejKKVXMeI/rcyRytggrvbktGch7WccmUErre3bfE7AXBmEaH6zWGiAznsD1Jt6EQ8iXePj9
SdNxx9hrYMuAHJfTeNQxEZzAo/kUOhD6i4hjOVH02pu28tkuj+x6sy9D7bg07oMm0XgJYGCy3sOZ
0Db0U99Ua68Zsw2i9JnzjKaPx7Fb+GgKDRV8rCko4axAsSAgRICmDOw4Ttb27wQSnr4eunoE0TpG
4sypnqes4AiTwP1vgXaiBHbWfSd/rLL/s3gjdkOuHF+k35WDoE9rkZfhpIgDvI5cDGlzHWB2Ubhl
DipjUSqIn9HAyh4ScK7FU+mIicuSqRxSbgwU2oLqpxC3BD5suevwgXlaWGi7WTK8lIa+18tWQJmw
r8tQG3sRQlcoF8rO+8kzZX61wjd7bG9Bo5wVQL2kftaCP4TFqzTyRy6wMcwJtGWVWdvESp57ixlf
U8W/ZEreDGqT4CX21C0IYYFUAYBAaehujpgHxXFlHHRNPlNNVqr8bJfkWKqoYn01Kjob+Din3co7
rT+KnlV7xp81KNxztgBuhSN9CT/rEAtlO6uCgVv0XPTtoV8XFCc/a03/Exoz/Gte9DKBR4N3Z2P9
OJX2KSpp74Y4+bMSo9oPho5xzEzBYyzcudk6bvOmV3eInEeLXOAJ4ygh5EDn/G8iPteKQCsSyS2D
MxZpF8t4FgDPjt5NS3ubuEHsaJJ+we752FJATULswRVts1uM/s+YyILWKa0cZoEVpeLDlq1gDvwg
2H/U0bHt7sgAZeF94ptPDxPOn1zQJwCvkcFVKKcjGswP1qZtEX6xfIERXzE4a3ryc1m7/kZ73Zgf
1rRLlMyvC224efDemSNDUUhZenWMISeZudpHIaauyj1jjMC8GFYnzvn8OOWpJ2xJrgUMKVBi06ND
YOnTq8tC0uNjzGFKy3WBJ/a5BAd6mw9UYb/XnAriKTzPS/ouFpYkbdqVzntjcC0fAygYMvpKNfah
77pQ5yq+r9+tKrwK8RrKD56408gumMEAgs/IZNA9Yam542DkJ1XzpYBJtDQ7jq8EZinw64dnd5hu
GdP7lbMaKvgR4Sb3Y/FW17wKPdcBq21ouYfnn3k5rgM2GU6n+n7qcA+LrSzcnXthNrK1LJASmbjn
4PHRDObWCa4BUqYbmvcWpJKCKml3dSWoiRFEH5yDDJxxnD+S4J7s/i+UjEEHV86bkQaf0RVHlSSH
3oherQqMAwfVnleGG+l7ieuaY/xG9sY+sqensE1PRYqPs772xvBjiGdB3RGryaaI022S8nhCHTXV
w6yH3FHmTaQ5d31xN89cgf5/GSu2sW7+f5axUmFKa+3/tYy16frwM/vf+1v5I7+fa+uqpv5DOFxh
Oesz/nB0U/1XIasmxX8wAZWwgSxpmLZu/1chq2msLa5q/YoyXMcx/lchq9T/Q8csb/AVyzRcRVfr
//zZrv+9UPf/XMgq+B4cRdbe3bWO1VJS8OPpjmG4rnQ5QOt8/b/VsY6Y7xZTBxUQupC4++qHefFm
LBfz0hqd2mam+8RmqG0R0f8HYee1HLmyZNkvCjOoAAKvqbWiLL7AWMUitNb4+l7g9Nice3vs9gvs
kDxVlcwEIjzc916b0jEv7l7eyj2zG5LJi2fivl2qbMyQCst6YVPo/OO9/O/X+8/AWEv+++uzaDxq
mmtLzeFV6nOc7D9fX+GHWYDGbCmYzm78Nqo2tUa6d0mnlAlVhg53w9l911UoGRglR/fK13lgBfiw
ojEOzsQIMw3nGcKwRDHT4sphr4EQ+RwrXN6aSsurzPaTPwTHqU6vZDuPF9utPkuC71eEhQX7FHr8
uvOxVmo5LAstK9uDX4af2qgPl8xM/NcyifBSzVq+IIbfYuqfvo3w1AVjfet607xApCWmuX+YYZ/+
b2/Rvybq8hFaYCZNnVtMd6Slz7m+/3yLSnvMHWnkKNP5sDcjbvrjzyWxGywpPeQe2dPLtOtZwUa8
/JtGAwBWXl9ubVpxQChDdYyjaEsJMByDkQpXjxP/ODA0c8NQ3ItBvNcyGY9xa3h3R7TXiUS/59zG
e4CVelsPPhyIoiB9Kss4AJFUv6jcYDzpYUNeU7B10kq99bwKNgeTNNmkd94m5MjIoVA9m4oSyzQ1
vGlm8RjnMcx/vomU9e83EXxbl4fPpLnNAerfbyJ8k7FNE6OnwO9/Wy5RQUMWDGfPIloOnMM5oHbs
9AGoWw+ub8w4ourhXdjenyBUUACFF9x/vjV1DhBAuzUZLPG9n0tqz8lXpJGtvFHbJsIMyQoi4aOL
YmulvDh6FXVuo5AJ17HVWow35PD4uTjduC8EDmOaxeOjzTv7UBrU3D8/DKpkfJhOQAOVp2xLVoZN
WuAthVBzsyuPvAu3t1c/X/5cnIo8odxRPuTpkWhjuJdLzzbtT3Kfb/GoghfU/902Mwm1RRq1Fq4K
f6mRjdjry7umt/lNNwtIECWMGVuA6q9c4uoM4FypX2BoyfKXJE+ide2bxh7bBiODJJlZFFN6nExq
84oVYaM57cPGiH5FAei/+vheWs6W9zYq/Vc0TGt6q/LRW8XXf/6Infkm/5d1zFKGq7mmbbmGNEw5
r3P/WCfKcaxTPzApsNkDB3wtcULLC0lM/8D44126hpq9ldER5TCHRtQLTCw0GMaihZxttX10dM3m
3HTyUjBS2OgtJHgvHvxzAu8JAWV8tps6OQep8ZFEA/qp+VtNiLKcKiMAyTdod6N141ViiWIDeEi7
D/OFsw6qeZpsxMOj4ZZWF99dak6DSfr3mNQ3mXXFvZq0Uz+zEH54CT8XqRf//aXtFWvSTK2jF8bW
pZqkeQH3Eu76ptrFQZFDjlQ5Q4gGorJvupsGMmWk8vhDwo3YWGkMzMmUOiGTxXAaw2DfKRAo3fzV
z7fCwEc90YbRIXBgQfUxvOyZhdAUZXZEgCC9iNCC2LcuheNVJy9HkvGfPz5jTv3+l48PBg73Es+m
gXHYsf9tDROxC3HFGIZlqfDWGmgcL0Hg3HhbxoWLYW3razmEM6awL73ZEESnSnBPNfPwQKvXnhz8
DV0X+ZT0cFKbRj3KCbiOFY4XAn6iU2EW8aWO6V6rS9J15WsxZxDGuZ2TQkLL0vSxlpczBKCw+mj7
n385+f9ZflikbYPfjbXHseef/+Pe5Ghvh5rHkKlTkvFc5dx9dDrP+Ujq41S/+5kjf/kTGtYgQkyc
OyTJzRfGdgh+UC7jBj4MFqPVLoumjSCykL5xcJeqU6efixGn6mQmVr5LOZ2iqfTLVZcYH5jqmq0b
OdYp7arsMDrNMazIXaKjVu7t2tTfg+latK5xam2cHIS14zCyyAHxnfbVT+j/44v5nebS+orzfVOZ
u6bIszNqHeZeZbEOopr0Y7EXaCJgmLg0kEdt8g60e//vxSnt/+Ve4dT3P24Wx6CTQCdbm+Pq57T6
f76fg4A1VuXos/phHdhWe8CySqcTrE0HKsazEyb2XbMPCAOOMikfyXxR+jNIee0edY5/aVW5a/mb
j//vUvbNqhg8pLkNoWg2Rc0LKdfbPLL1N1nSYlMp0SYZUJdQI2d0RAW65ck6dHTRUHitfQk+Urn5
9EA/5KyE6YE3HibnrFvF6QeVQQAEETA085cJenVXZ/kWLoYRdKBYHcwvKCb2jhKKzIvZbV7PF2l0
/bKt0YKVjJfLRs0hfKO/V1N1RypbHtuWkElN9zSI75CcClEgCRnSVyMYjgLXzg3wYgNOtD2EJcfr
nwvRcNCORPAhh7kf5NXi3MamONeTST8WX2STeGD8rfAOSRg3XaOdJQ1fVY/6zhWlcXPmCzIoBOWN
ySw8n5rN0GXymgZAryO3aO9Y0rWVWwjSmSsgbh5TE9oFVYKhJLnKeRpUyBlM0Vn9cXIwjdVJln/0
4fDeFkP1GPwiOweuVi4nz8o+EEY9I8jrT3UwRvefSz4B+wpL45BWE90Bz5HHfjTxaEfij9Ly7M9/
fojN//EQO7rjuCxOhqkMh/Hhv950DgHS2Yg5bRlUq0F2xQM9ULGrCtB0ER/4WbYG7gw3GsitAG4Y
pG1HURnvO8Y1R3NIajzE2XclU6xFAS76XRw6b17msu5XwRcTQbENhHXPxnse+y45qWSW13QbH9bY
9xzXERKFo3v6uYAH6zdeaADtC+zupUBrWcHoePvPvzJ3/7+fDhwKbyovVi8pDZdC819/6dJt+lZZ
Y4yKjo1gzJ9/LgmARZj4xgPMFGOKQf2qE0njoQnsZWWrdK+H1JuyIxxCopE9Cc9FBdkN4avCHIvX
l2bcz09tz+72ieXIZd2bwevgAblDZCDJPNmMBJy/qChAxlKvW/TAj05LGlpvGnFDTU6i7PwlzlUi
2YLApYDT5PdgmRZMXWqxsVG3iuRt9Hc15/VsRGDSDMsMDabeDT3Rktiuuuq5jHyfFnL5FXk0Jv2g
/Mjjy74Owi8VI5wR8Uj/zP3wJK6vclrgW/w1mu57TUW7bP82Qn1nmLqnAhn6IEh8CuLxYzAptuiA
LhP8JsTn9LN1a/ws+xD3jJlvHRvA/WDim5tsa+vmvrFkjEyMPeYeNgB1VXBbpw+3gTE+ZiFjL7Su
KUkoVfcrquQuduJPhePVLRFb6gwKsHajkGbqxRpukqHR9epSKfw80hN0fMp72E943rIgPIuUfkfE
rCsQgICLPH7SJTONzmWLld5rFEbvlXi27fKpGx1rH1nwuqoMKPicq9TZ/ZvIODuINllGZYPrbRDX
SCGpbzXQ8lY6vETW3BWaw5P6rdFNT2DgF5F4CVxQukHmkhBY3GOnKdaDj8BcR9NHpUqLlZFajvxo
UaJl3KRViXhW97aVkb0hSTWRo4UkGycGFgZZjszMp2SnuXUMQcpUS5Mpg1mF21I3NzpSNrA4aGBE
KXckTzKAwYy6MQv/jwZCTzjqq7S1fTi2JLSHRI3oTert/YfnWvXGSgRjww41XiJbba3nV848rE7p
SjkRbV0A8qmrMVbHm6raTO4TCPgDKqitXs0AO6kk5ExN7AwyfDqEqrITJwsLxSGT2K7bHI4ysFnO
00s9IYMFwMsCxzGi6GLwT6KIj/xmzppgBxroBqrvEtwyijaxTUbtyiDgOxA4cTrDDzdBEFekoWaP
qtWeoQYBK6oWShU720DhAm2/HDoIG4U8BC6NzWiwb6oY6fLW5jzZxrQQMQ6Uo6FfjHh6naouW9eg
8pCW8X02RGdjs+rtpMGkasAKYnHY3XWDHNYo8UWYvbqN+kxzl8ioHTSPs20yGGkardkOMCqfSZX7
Tirv2EsruA60DcaKAqO3+DgRK56ZewG0NQJx06enUma/aXVvowDp98QSUiNU83zX2o1TtMGGgehD
PxeDSx8MmWhNf6wJMJRO2FQYSb4KTfsUVs9e5L8lmADGQNt1dreIn8NARynWYI3Bv3qlGX0ddIV9
+o0pG49h4f6aKpuo3lHMSsdVMW9U5kdE2EGAt1rUBAD3Y7H04XB2w19Ud/mvlBfeDwgrRd459/Tg
o2e6piNelx4TwsIoeZhHmT+M2P204wmnaQ+IlD4GokcfQZkvlL9KFL4dJxT6udMYzeVDvkCdP77I
MNpBw2ZC6bIRQmZFUNVrxkGryNHVzfiriAOLIMcKJE9aogTybGfdj+XdzclntGFwhlb0u8aQR0uY
+F9U3VjmyHYdO44AfjItmBV8kIpF9kmRvE6FfUsP3qFXPIFVP+zSkicNn4Ox1ulYLDrgcgRNAaaN
/5KZynyNCePUZGsvS7WtpPOovGrTSEQZuCDHHdEDpKAC8ewN2rOEH93TmCmIb01gyVPvg4ktND2P
qXJPTA3F3yulhzi7vS7Og0O+VecowKRkjYMbqjXySpHjv3tOpU60YC584N9RwuuqQSstSkMQC0eO
RiPaez8gkLFliS+z2sLi7c6OPbKmGwUfgtvuIJCDFiZ5tZTVwU624BvLRRvz16SO944eqtlHY7nB
yMUsKtCKVablGljB5qX2cNPFRgH+j7w/zSz+tuHZ1R/haH8zGPI3YQgP2q+ADeglwkvdS89VMU0b
yxvfmmKO4DF6VHBeH5Nk0MNtrXhydUFeYhc2RIIC2tfN9K9SYfKeQr6ggcc8KJzSW2beZJ294At7
VIZdbn28EHV7D5tN2ZvPWW4w5SzCJ6exTj1CsyKKpn1nTPVWwl5s6ircpMPQr4Q9+FfPGea4Suuv
B/x85jGSMK2eWtWPO1K1Ff7bBGgYOpQEOc62NYYjegtn4UZIdJMR/WAGn43kcSNBEojS6yEU5V7O
tHvA26iVurqW1rNukcIUdSJdTW5yj0ayOIjttkQcn7E6MDWP9WztZDtoDM6aBpC2NQSD6PALt0q5
DxIWxH4K071Vlqe8JaE7HXJt7SIO3/AoFMBh3Zz/SLrE2RaD9ptkueraeP464i5/ZrN9LTtQ/W7n
mOcqFGeJ+H5RaN69M5z+AkctXbdR/LcIsOG5KC36pKqXjsV4Lwo5gGnj8KI4cm1SM/9jtj5e7Sh7
MXvy4WbFJ4nUNpNSaZZMZJSzKmQ9nVtDrPmoMf8L9GUto7i+hP9QgpExJRYbaWH4DVyw6U6O1ISy
mBT74r3vgWNktftbK9tdFcGD8+KM/SGv/zDEO3UcgwFhEtGQIt0lq4TuRhGiSlOBtykyPpQJG9Wq
72L46XjXdjkWPYPM+nQ8t3R2lkZi9Tu78REJWT1K0kEHR+I9piF7jrWRMR6WXbtC9tgj2CFo9JoP
QPXGMPodTfatioSzc0kjIUMLMrLMrKNblxOK189kDlLyI7La8sE4NrGa/s9FH1u2Jja/InWSk00e
xi1g4O9GbXpCwE4XMjv6cZces8Qira3R5Dwx+XYQLCxck/h4AMcOkUmIcx0NmwhKoUzYZEnT3VkV
mBArCyG63W69T6yBeFI7TvRZB3K/Nbv3KBnfncSsNgp2zy70Bii9/YdnRXNHLd13+XzErQXKESGz
ZRXFRJKTCM2EYJHgcaldSAvoFN7rYpbjEDvuJDbiDOThHTEYjFxM2Uy7jkHjwrXwLnZtoR2qfCJ/
rrzbqIXWHfmInO/Z+Gz2eickgaQR65SXDI4bXRmgyd+0gmxEuKyZ1ehgJonJlk0zUkHjmABD/FvY
DTwwSO8Y75ydVevJynC0bWlbPVZLlB1AzCA8Ff2tiEB/dtWhqNHGtFIDPI4C0h/rC9NDOtET0vMi
BchDdlrlfwSIviJwPJFDeJdBPdTzP4w9dcwoHaSa0F8cjCd1+xX69k7UFt3h/Lmf4mdGrERPu+aL
ywAbb5+PY1qte1t8G80EOwPqhWMY4FB1B2Nz0aFvLOcO/CmbGrzNxIwRbXxAXTLt9KH54w3qFFB3
LTFDvg+aqvYjiQYtzQOfE01So2wOxmkvk+5lIvLOhbQRAX4rLLPZJGWLi79D5dbxkhiRrKcJBVQh
1sKL6K1iuNrqWKwiC5FHGSIjgn9obeKCo75j8Eg2U7a2vxW+YlYojAOo0mF9oQUH+AVJvm+lsx9B
IoI9zjeYSkBcFWBDKZ+KCL4xHXAgXiAKgmdjqPBgZ51YTwNqtcoUhPBmxsbViaLoJi8EIGITCJGA
v0BwhAKNP1p7pKuPShKzjNl9gkTUj6hnBu7BzrcGFPGYfuNIX0dT+RZ63alPXNwGpCSnIRmELR5B
WbvhVri4SSGtXWNhvE3lOq/bakeu4DXP+NxUX28VPE5yQWkVtFF3sNml1rVmb3k0JJhvEhAsUX70
yia9ncAZ7m1EYaVltUz295GA6qTH3O3CY444asEf1AqPJC9QVTc2Utwi/+RsyoITlsPKSClocW0A
AogzRKKi3kwRx4RkrL7MII9XOq9uERNV2PUn2GSXCUoDJpbQWxnAtc7TrDHLiBaw2Ro4BSHK7bSS
49sq40VSxufA2XmOF5ZOFAm0SH0VT8MdLdd0MKf6OihsZjg8sN4SYYkEjbpQkuI6Tp+p3hNx5bfn
Ujrr2q1nHHDQrO0aiYODeA2F43SwNVhhcIh+jQSappAy3HSOg2JA7UXKZj4ys/Ra9K2u7CC3Wsl+
7OqXIkjWYgynDW5npLoVMXhW2K5qYgd00ScHUaUmZtfyo86MkP4l2uDUQPAMWeHqjb9Qn1yjErs3
4UfOUnAusPXpM8GauK4MA8ftdAqNIcQewFZkFDxvTXCpfFDy9jQhYVGIN3yIpOvUP4OI/QpH3HWp
7W40kxT0YnCYz4OLZOgSvqbajrr+GkvTB085vFgsKsWQpesq408phy6adx8Q7ZNX8kjhEkaj+ejC
AruwHVjb1I7HxVhxAnZit3/ITOw7lz5sXJ903fg0/G6vy9Rm98OK32TRTrOylcP6sqswh3KWJU68
LUMADyXgDkfwAMl7JYJfVODM5q0Pj6HPUpryJTasXdzVciVK69oNb8R7E1lD9ipKIh4LwYgR1wuT
f/oJI1aHwDgRBaVvc89+adPihr50+kqIoshsoPCQUm9Bw8vIAv9c4Pw4oArcjdpZM9qAN1UA2Fwo
yS83AGUzprCClmk7e5xXoEtIWkCYtWabe60L65MnLFy1LqdZqC3jUmpISBHrfCZ+TmneLycTwRP+
0rqInU3SegeZeJSa6LNAWRFb6+MgboP3uEh2Rc9fIFrO341A35b3PAe4XaGkT1+RX7wjLyH0qG9P
EDbgDXkchGydqMbJekoRl1RC6/fKS55jZmZBFBytGJSIMup4FUiglZ4/vY25+Tw807PKVwYb8kHY
kBcZhiCB6MsNnGY+oK5nd9V+6aW8MN31lspjuZra9K9PSVolG+l76bbpuz+5NZCjXld4fLRNGGfN
xbipFrk5HeR6w9AN+EjbskgyMt0LwYQMV9FW5IEBIySn59FxsPTlrZy0tULRzAsecFqx5lURYp2W
uMiy44iV+3BPYxPxvZGSANVV9q7pnBNFzZOX06AfjW5dYzxct7R6UBNHId18WcYb1MBP3nQJRoSl
2hiWx6LH3B7DIGMiGl3jqv/qeqDBUGTJuVPBMu7YU3C2HKmtsZa337XqX8qhhPirQvwO1XeAL2Kb
4dDqPO1XnYdHkQLsxPHZ0H3SCCnQoVL4+AYWhQQ6PNhrkLpH7lc6AgLxsBGeI4+aPwnNT3PMPkWR
MQSDEes6PGc4RbqJWTSDOIBOg8WqZN3sgZQ0aw4PgbS05FfYNFhTVqmaDHSi/gOHY7TqquQFxDbm
XUxb6xhvJsVLZ1M9pP1M8CI8K4RoPnE7Cq1m17pRBzPgsBxJwA5Dj8bINpZBkDD/I/9cFz8qEa+b
Vt/0BgRe6+A4KS5sT04rj+SRUKH2B+PrrG375YdX2o50qLUc0nNI3o7dkgEHf/0p9bAe2i20oJC/
Z8ppf9u9TkVK/Vr1xAJwrp3vE5jUMKr3PEOYGNEenEiLc0VhccCOwYv5ZDsyjVmWHeLHjGJg3TNl
dgRa1HC4+Vl4ACszkEOlrWRMiwCKw7iswvR7oJbu7HdhJ8cYFhBgSsTL5ZXAmPeeJEfqEf/WeDLa
yEr/mxjuDY04d9vYPml1UFJTYzXy0uSjRpPkpoCUTFp1fNbxRxBcm77oiG5B2463duuO1opH4TW2
/JnW0qE5S8zT0FgIdUKKUTKbARXoLkc8cPhy8n4zvamIQg6CUxl46EjlEyLU8PYoOi07FG3xKML6
LIwsPg5+c05+Q7FJvMHlYcP7AgNwGdjwB+0qwjwN/Sjzn/NKfwY2F7bGZhZbpfQ0+CL7DN1yj3p1
V1hI4cM+ZvfLSaYpQdJ3aXqdYgsDtG5xLuE0+/NVPDBerB1xzlp7a5i1v0O87gCXdAvofJB1UUqv
5tGRkcb06PzwtahMn5Nb9Ow7xGFiuzY4nMxBDgHQPALUzLyk5U30qt0Zf4cmFAegSkSue0TCeeVW
SCQmnULHRJFsDojtq3iXK4KqYoIV4SkZC7sZzMVQ8Yfyz7CnLcTrKpfJQM4CZgxOpCVOS/vTDBgP
FmQKLAxAVmnpG3e/J/+horfBTKxD2MjkOqKyGXrjxbKrN3xcNIBd+MUAZGcnCJVcpv2tU5w3g0V8
tTEZ4K06IjgnrVzR/n7JiH1Hnm5fY1Nu3S7fQFKddr6/aep7pWnjsYpLd90EIEFFROuis39twzp/
jzX/t43+e2GK5AYKwuF2D8Zl6hl3LWjIbyI/lLTXdw+pZpSkN73Btu32MersvvN2qW+f2rr+ivXv
0vFTKmgWEROUtoOnSyUBWPSOJSJCeRFn49rSOAoVZbiu2ia9N2GwHdwQm9kiav2DNoxqL2ukKx1M
6ngwkN5N1Qc0w2B10jSLHv7s+zHSCol/xjtfkzMUWC9Zimp1aB0SFnRbXawBG5qr25yERs1bxIeS
6aLKbxaDEFDdW0OKJ2xClJBhci56zl4ID9d5CyrbnejoKBuIQH4C9pgvPeW+spGySgXxq9NHEPXN
gkagRo3t0eJ3hvIqRlaxbKCbRPNA0v1FeacRcJZiL1hoGMVZjylx9H5a2kX9GfWaduznw2DUyK1N
nqlPx2XhMF5w2uA8TE2ymSwSRiqvlpusAhc59CYjZLoTpslRvkegQlb4RUReDjMUyoPL3GHnhOWf
PKlpEdfQ+qiJff3JnA0mNimkqLnBZybuqkmSinI23ulsXovcAL2F6eCvppAaIlrY0QggK7y3qn2k
S3uRiqLjdxs+8YvtIxrlS1BtaH38awKZtMVIfgqt+C2B1Nx2if+kWcO+R5C9Dy3kgYFW/uqFN+yb
J5xI5TlYDfTLlrYluq3qEayS7HIJdJ0kBvyy3Il/y5Xt8mHEGt43dl1nVmz9ZYiBujo9tTxebBdJ
x3Ok6q3rsu+nmN+16pO1jH8Y0cjkgDBN1XXUw0PkhU8hFcmguIGkx8rZNzyASYV0qNJbxi1ujr+t
GxYpSl+9C8nsVea+HOQvIqhMBOyTs5OT2Kq6+s12ILChCxKldLGsa3Wq8tbdMiz8bsT0t6AHCOWi
/dR1auQ0jIipq28jYopDjXI6camVshmZwOkV6oOl0OaE6pyAE92AU3h3mmnh59EZ+g2Symk/RRy8
Iv+M7u6V1jUtjhzAe0SPrq+cTxwz4SrEpLzSkxzoMOOPg0v7skGljILTr7c+ASmGCvIN1PJoXQZ6
tInBoObQg69Gg61IJ4aDtOeCgcWT57YQeznTeEP6QD8K0iq5OeG+ciiFgB/gPqz8DBUV+KL6b1xL
3ruEVhZv5LZT9R1H3MxPArnNoOUlFT9EbLzGZlt+M4HwFx5RWL4cjFuvJrI/Lec7jTFOK/0qY4XG
tSqwrNqUy4w2EYWUAeBvWlozy4e9zHuj4PfQ5ONp8GRydorwj4pHa9vGHv2b+bAi6nHDb0EqZoUG
rzH1516V+rMe5VuDihlQ6sB4SXFGhwGSo6vSxptDYgfmCv/B9tHsmdZzD1iBSwruIJaoEb2LpHC5
KG3C0pRN/TKCwp36o0tog9ZciKflbObnJzAI1UUokgPjnhOWeCXI+ptcl/BVz2VzYuEm97nySGaj
csP77/6VQXQEPlydIrB9FQhjiOjI4IEdZvQpC8p2mupr3+x+iz4/ZvaY7Y2ApJA+1itQlbpc6oRb
/Inwk+Ul1DEz07bIu+UGY6R+riQ9gRBl/qpSWn/u8ag/IBysSqrCR5FvgUTXDwaFeFEJhC7SzGYs
HeWzdbvmvbjahDLsG9/uruB5+qtq7GrXKGrWNvps00beoqiKHqE5yeMkg3dFTPnj5xJ1xFMGFod2
2C77wA6Ti0fB/OB8gOyBMAX4gR4T6VDW9IAy/CthQOyYXox35M/mrU04Sui/OlQNBzhS4T2GQnkX
FLKLofHa3fzDPkmtgxA105iO7LiuxP+tCrxK9Lr6tWxjuIKzO1z0db1x3Lh+uPOlqi2ewaC/aLGs
Hm4+ekd++fe0IfbUjzXzEMLRf/KcP37BmZkhOTJytrMTidjWqjKt8oTQWth9y+zBy86GM5y1yeie
0uRlVEX54EzdPwWaCZComEK42HypTTDIDCtMN6PrfOUtD/5SI1pQZdgkrerZivPv2M20kyrr6lll
hoOOMXU3Pz/0m5JV25+eRzN6QFt033pDb2hIl+nOnTrzWYJ9ZIShbTxFCQruaADzYIOjDa3syfD5
CDmLsCr7NahioxVLHPTWJbW4XWIChN/zQeXfRkj8DsLG9BxIQEE4+eyVHfnDxQ0A1wR1cJv8qGaA
7nya3SwqZ8K1LCu1q2JL3TOLIcfQ2V8eJ+p507F4aD6HJPjwI617qcxQRxvg3CMloAwAdkHbh60F
Z1q2nfunpwAC3cGahVxpaZyKKC0QyOItqEjYdYStPRQqeyIXRYftuCCk3WRKfLJMOuWW6A9TpJ4D
34T/KiTaoZbHeqguTsRYuWHouuQVj9u+WdMBql6qxi+fZpaFrp/bcOzect3Lkdld4E8nbAdpfxh9
wn310vCPDXWTnaFVD1E1rhL5rCKTfMGcAzKsmB0suQcQ+PwihYesPiClJBaxcRZJt/cT3nreFBzt
fdq8plJfls4kubf8cN3ZjKUsAl50r/DeJOXWQZO5Wobyu4gsGIBRLh5xVD2PvTAOJhnWNN2AAjVm
EZxor9yxixkrTxsIQwkH44zcVl8R2WOx5umk95VJjgQr21YSRl0uq3Lbl0LeRzvJrjSgN0PZYMlu
51S1wjl2WBMkjPKNoom0cGeRh9H6kMXTcp2OzaMafwYpBmMPlZcnc0rloWxZ9qH0oy4E4aJZ6pi6
zD3gonYbMxQBEj4rQ6k8fbD+ejsndgA6hwSY2aSt+MJNHzquj101zzBz+x1XtL2XBRLpohksngQA
/Lr1HlEuXPIKeqabpWo7cebf1nV5ixsEKn4VfPe1ri4/lwzugVOmYjciX1176i9B6mymmE6n0vmN
BYFCGAq6zBSjWGhBJ6g7UALa6kIox3o0XP8w2qFcV669c9nwwAP27VbZ3KiFcBys7+TQ+35PDu0C
+Yt9i8E579nrsLZwSiwCVDCjL9IdKXTdaQKXsxJWWEB4KsajIxzoYXbIWaCcdZ4ebCfCZ5p9mDpb
vyjNP2lmrgpM16lea2+JPo4n5oOIICIsnzK3V7oZgWudL3mITlr4b1WXZncn9a1HZviCyN53HyEL
uOnEOoSAZ3ZGXn9ouQM3LY2+LLx3WO9G+65Q+y5yd27sTDRqa6c5ZaQCDlONDBeOqB0bGilqtGLK
AiQidqzsZmvouhwJ60tLGPBz2Ko+Dbf5cq/61BePmF3Z6pMZGg8Py9Kx1Iyjk6BhqRSs6pSUBr9F
wgeWK03/Zn62G+NpvBqxXbx4vfgSJVp1EY0Xosf6g4rjfRGCfU7AVvqGjM6aII+zMyV+2UyeSlWr
C3hRHtGxOE9B+GI2TPj62NfvcYP5DQZSvBCmgggx+Po2A/1wxtiKhy5u6UW3Jg0QdJ0oI4DdFfF0
9xGqPjo1HKscIIMxH1BiPQzOmWP5ZwdlokratW10ch2bvod1zsjo4REUJQOtX8WsUFvcMuN9Gqx9
MBXOxR9qaHN10pwiKDtEK/abaP7+YGYVOoiFVcfWLckZJLq1OdGbh0VShETA63jC1/WIvVTnUPni
F3NvPbL605hZznGoDJ3RTMeAorbETsG6fk0sMjICI/xcNlLvz7o3EjXrl8ZS1xwYVongoWzHeN/n
SUbEDpfEi2g2ZAYj1R5xttui/FfRb+W9tHpKHl3qMC5nPYeOBf2SgAACC3sy7za6G2+61Hefa7t2
n/Pyl8GU7WpN6jHpLPHZ1CabbigsBLFoGUcFfiMy/Qunec6GZRne693EPN9PTB2EZifOutZv2lY3
DyL3TEb61evElHsbKD5z01EzObil61Rm6Ulp2A6R9yzHKX0mbSk7ZrTIoHm3iBAti8zYuC2IQIwK
IibTnVE/B+lQHevYQ9ut+W99IwGWBf69wwzyrf6LvTPJblzLsuxUckUfvlAXjeyQAAjWpURKHSyV
qOsa44mZxMRi07KR7j8z/8roR8fc9U0miiDw3n33nrMPB9GqCew8b6CQz5pm/+86B1rqmin6nz2B
EFv5Xey6Tc5I3db9DJPY0z9XmgHid7Fb8dMANekCpzhI0C/GIPbODJ8CjmGmQgUhH5TZwrhQwYmc
2Ida1rd8vFkjRUptkLuhC/qGeCjtxHMF9RuHqRuJnb/KUmNyCnVqXP5BsCWp2VjGbWvc9N5fIWog
/40n4zWYYSE2+kYp9J/UmlbZGBZwTsG3cJIr7WE0YAI3kDvSjmzh2tAzhmxpv/dHR+/Nq8WwEU+t
dlUs+lF1EH3AG6ALGOT1rgLeuO9EUi+kwJtq8ZpJJCwNFEjL+lEbkeaWRifdYMmwIPoCPdg5sjYM
PZctrgkYSPiJVZFe9jLxLScIaB2hqiDBO83o1flxvJxxn5BnwOgpk1DEWVXMXMT0gYCmcykfrZHI
zLkNFU/Ngt7zS5yTFdjGE7I3Zv11e/jzlexXEhxm0YTfkcebIvI/VK3vkJ+NOr2JsPOGcC5WiAOV
Jf3V8lJZZXlR+2+0ofnRom7YE6XkkB2p7QK55A/GTMuZpC0UJUF/khEanczEbLemop0CtbuIRi0d
LD8dbkN8k0NRfvnzRa5cS4u0szSQbxr18b7UnrnE8Wy9gWlZc4iBlpdF6arRKv/cEL5y/nsFJDMe
BI7/rEs3NMVQZYUeganJWLWeuvV/km5XsHoh/iAggsmpoJ5pxDNkZWthEOroqDGAaeuplI+kHAp1
F0AVnvAD+uG01q3MtMnX61y2lGKRVDD4WV4G2mhoVkLlNYuDlKaEZCynmsiihgAHOi+FT3uxVrY0
pJ+CDRdPiEEY4sVI2j3nk+JUjsS2Z1W///OHMDIMy0fkNH++FOPPMmJQn8lGv/UD0276pvGK3tS3
iHLCdR2F0dYyVGU9ES6wyZp3rWe76kArD/z+kHDUuH1keLn+5On0z1CdkAwm4InSiHXTpA7mJktd
RaGzqRDXgGY5f0n7VtvCl0QtU/QIW339dexqAIfFDB9hTryZkgOSEfpVDs3Ec+XU8/wc9U0xLE8w
yucITtwi4ZMWhRmbK+Ca7T0fAUYSRZ4fymEmYLovyIOGH3rp6BDbpBYZ7p87T4lAqLUkdgXjQ/bH
+JWRDOL+MQ3IyLiPCGsuf/4wVYoxbBeyW2yLME0Phd9WO2KV7NYQimvZYlz/+/vn/xANGzqqa9Uw
dNmUNV3Wpb/cPnlkEI707I+Qprn0a2Lpq0gpnM8+mYW3Toca2SPDAbnF98RxC/DaYnGTZbpUJR4M
PrDYNZIRRgxzwH1oAhlkUYlOkwFxSAlx6ULi8oFoq58FkHWOJggnQh8BXCk9rIZcu7xl/2qy5un2
LV1cq7SmKybkkqScQnwD679/y+rzLf3LE4Mj0QJJgVZDsjT1r29ZrExY91ULCbArerqoemEnFtb5
vgCNLBGnkI+IHBuZ4zVRC+LOyDVbbPzoiLs4PkYiwrcClM8mQg9XWnpzH6NC2BSVmNgB9cVbFzxH
Hv0h66A1VROGYrPg3wWhfgjrj1703+e8hEor18whqwYZaTEeFQrHe6h24gby491MxI2UEb2GP8rf
ShkKTqZW8ZaewJ0TUXb9+0vyV2+LYYrgkExLNbgq2PSe/r1/WkOCUpbDuOdeFqDKL2gk/eiZ8EvG
GBHowrNBL6EO6LWAfrwCQ+fvX/yPt+1fPg9eXTH5IJB3K5Ii/uUWVHOrGaII3oE/qR+pEL2Purru
IZkDkgUykUjChqiMmdAShrADXu7xQ01NEmxanPJ//7v83y4EDQpZ1CXL5KmQ//VCsAwKcREwcfbl
/Htsaip74PI9PCEAcFs9BOthqHPnFZX8397ln/8f77L89PP+v73Lly77j3/P4Sz8s3n5z7/5X+Zl
2foHrmRZYSCFM1jEmPVv/2P4edqaZfEfOP/wVOKIUDRRMzFs5UXdhv/z31STv9I03XjaJVRJfPpR
WWj+/JXyDx3vhAnIkK0d+ob2X/IuM7z+VyuQIasylk4RS5WuqfyOf3V2hg2DHR/gzTLhnGc3nRl7
uN+OLAPauqqyXZZIjhUguyRUmrAKf9ialb7354Roj6mvViQa4BrGldWYScWRLcRQw5FXY4Qpx3SQ
B2FCkq9VDbHUhH9lCeF0FfP1KvON18ikG5ePd1SNDJVMUpuyxFNVFSWE/KoYEjknuSYyIfyaZPwR
85iCWZHTjZWib505MTLSbxxd1EFAJQ2QfyncIzNOmRH3BeoZ6yYPpOdkGjmyPlrRAQ1HJqeXzKjU
vSAVNo0y0R4p/ARKc7vPBjKV9J5miGHQPfAZoXNuTOBj1nXTujnJpayG0cYXQ6CIvXwlDgL9IDRM
h24WsuvGK8dGR4LXovBuxEugxAiyAwRDOvykjp4DM+SrNUp3slcgpo/s6tg/LEdJemmp1HhhgicE
tgPdoc8K4yyRWa0SaziA+YY5KdBlmikwmLE9l0Lh5UCsbEKiLlKO+bwYZlRlxPER0uUoCpaOUK8d
mQyE/exGuQXErkkwFVeIgCLCdwREFpzd7K4x7yWmZjfTid0lJRPjK7rR0J92oskceNiE9Md2U5Ge
pMgkiHZiwKTnhzGsP6WImwebZOD6jXrtalWk128wLp76t1b+1QqrwEjWnZOCgipSJy9iWtCi6qhb
ien3wHBtHkFiG9PMHOhzTNoAqm86O5b1k9RMkLWhRJ5lvI2lAlxCThVGr91OrSukbsjQFlMpPiqo
iF6U002f1BIfLcDlVjbJxB6VNUA6dTmIZDDIGfKaUVDWog6Qt1WswC0A06hq6EXJvI+R0q3MuvwI
VJPDIhNfr2UzTZrkYwqCxqM3QLVMzorp0zsRu2+5SwDWqm2+rDpaO2judoqEBUGy9qZKuZblPlbS
UbVxGqGjoyGMeLMlxNrn2NmblyEjxdnHiy+nvWE3rfjoIiMEmkISnYDd07Y00QdEbgejTPSXaCBS
UQc71DXJhkrGdSrbRQp2ewmjbxP0oK4UiMoEzeR2X0Jj6UJpRRQQME3Y1mxICENDAOq2FCYYbLsa
vLSfuZzwgNXjGhDhOxJE8swtJBM5HmTZmbr+IXcdHrtOJfK++iTuFlm8aIKk19KPPoelIZCG89wj
sW2oQMAk3bWS+WF2jbSsDXwOTa3cxUZhHTFekjmUOfi3LyVXNhRArI8l0lw/jU7jUL375UOQxrdB
RNQSFEeQtjSpJoIa05yoq4hhqp5Gkg1zEwyIcEtpSi7TR8XcdDsgTeuSUsV6mUZekJ0rUubqXHn1
SedEKNhg2ObGnmiDEUgxHOqMBFBmR4u+EKRdbX40sd6usgg9HwQaQNZYFPAAvDSlte3IN8WsNq8T
VB6CpPhuQQumRI2648Sht8VmlkGXg3zdRiQhxrH5x6lKG26CwFSUS2Z2t0EAY52SFggxXX1QyB3n
ITgRbaN7sUAcSYnwnkk7ax6NjmVdPRU+huRyoqQR3iO7YlhkKMibG0P7AijFB00s4VILhvMABwZa
TuiW0dNogQli6feAnq0WhOGo9BcpmXtAe4gw21R8jRinLCVs/Etwr+QcJtNebKuPUo1GCNbTLUvE
0R5azh5hiFJjkCKy3AlN5FiFLhDtXGI2zDFIHy4hMroESgBoN3F/BiFwIRoD9LfJBrS4pVQDHXYl
fqEKUzeZgrwriyxbJVzDxludeFl2m5kZnPIufaRKsh+7mYa8GX7rdQl+18K97wfaorNSGo7MYx05
x2HtmxD1+wxALtGP56aU5AOp4HbdgL4zh8xyVFSV54IwTBdsVmSrGJ1ZE7PCiXtUXBD0wwCNZDjh
MzWVLHOmjAsYW1m0KoxgQqwhXkPchbFfkjRSBuKuFYwz7Xjsm/IorISq+dTqQj8kpg8op+8eM9OI
ZQAyj8wJsI/VLD2UNlFXRljcfSmod313o/8eM7SdbbMVAzvpVMR8Eb9Tq2FrkYZw2qg9JaOuk3oE
UbTZE9XBfZeTVqdJeXfCZ0fu97DFx/ISVkp2q3LBgBJXrtACyDRm69IlsL2jzJdpoHFXtxlbjxIk
5m7K5ptoQl2SZvp1tQ/BmHL7oFT1PVFgdxMjPfBczldDC3vPUgd4sM1dzONgk0qwhI0xPOgm+QJ1
epYIV8MPNM0eGUQMe/X4TdPQ6CKlEk5ygELOVPZRr6tEiKtvQxTQ853KDeYAaxU4UKgUGJFJ86Iw
ZhSTMTogvbZT8cAZuvxQFWzdKXHumKpcuvmK3ZQQ9cdqJjQUo6eHgVuuKtNVlT57UedsJ+Lbg4q3
wLvfpeo6RwSzGfUvPxxhGlOieFObECNTj0CfahG0GlE/l5bn3BNqOpttN61pymtubVT5RZTDAu6r
Pr4beBG7kXTdau4/AmNUlxp8xr3c+SSnSk8RU2PWdlyH3aOotTPtSG1biKrkUJcc+jyI7zmRCwA8
nRxzy05VlXgfKkR/SePdSlGqmsmGKVr1aCbAV4w5vDKkK9YqSniqxHBfAq8+oiyGg9dqdMafXzYZ
qq1UQADaFGKxb59R4KhgELUVcWgPZYbwx1dKx9RZtKw+sLYDwKcVu/6b9ZwBgOkYdn/+n1oojqgp
fHwiLkHsoVwr05fVVZ4HyT40PscnzSNpoeAia3CS51QwkmGd5EIourTTsGzHVY+1lJ0CMI5LOg9f
koLDEKYykbSGGyKzEbrNkL0WfjGoLiEt6p7unxjJGoYo1DtClr1RV/pnXMhNE0VLpWyOc9OqazQw
UyIEh14tCo+MeLLi6Gu6qOU9nSY183urgMqJ0rEXkDulXfWciSBepMxbV7O1ki34xrpi3av6meVh
rGIV/Yk6SXR2oYP5xbUdcwK+ZTcX0peMVWsRKSS2VrIsLmX03Kr0VKwz+JcN7QE64+gHKomIav9W
6Q/J1E9yhX+eub5Ct9B/Wg/UhmNooum3LhgZCqUtsgpTp1l+tLT3UaiYIVVOLuWwBCabWTmwOEh1
6mKuKWbJVpFYzQ1KsxJYfwxb0w+Ip0Lvg05JYs4stUiCMbQ8YfGu1WKIyc3qzgyfh1GTfkR0025c
zZ6Vya2bKT7AmggMh3Eb8o8QKcNgBvsO+wA+wH7XV8lmMtMNhdzOJ+2ghDqTMe1Pu8HLKnjCVeNp
rO3IRz1MsqtaeHSh7jWQ8/IZaVQiMD/VoJZVAIgxC/VhuzcEkK4T8HyWIt6Z3p94FNH7pHjspnkG
wF3k1qqjGJ7DL72ixYR/SmMwUj+D1drUlphGDUzz4SEuQ1I0n5RVSNuldULjj62mx4aSL/WxsEUY
ptEAkGRD8JInCZ0t4+5/LpxqLjsAmLk44C2BKy3bqLBVffSEJ1iUPm8Caoz1yEYevCgRBjZkOXdg
VPXOFMGu0d2Pac9Flhou5Fah9dd8aeNXTKKCRiBST9U+U2mIVrDAoE7U0EnHzhNXi4Z6rI65Awfc
dCPTIWxYGYbGpxPWkvs9zPBFIRHSVc5L8tjfR/mcWZw3fGA/zkDjXtJbZJL4mZvixQACQWGbeGLx
MuWY9ok4m1uokLLTa/DnBCJLJiZljF12gQZcOCkIC+dK4kRTZTqpmMxipjsV6rmqpp9qWK/6CO45
Vs5xGgkO4BZ0LfgD9W5epVlWEFFJ0hdThmWjWRs+REzQxOWo1IDiV8VL1GJ4UBmZdfJ3q4g8CI9c
nuyEQAdN7lBWSazRykLHEyLUMJ4ZbHYFg38ezGkmDTno7ZHaZia6qZJWYVesdA3WzCiHTi9ry7oF
kEnCbajGvqfIhG4+K270FVzmZNxIHBoEqyW+tiN+LcPaq5ErjGU2hM4cIsq2JrS8JrVVlUw7owWY
Ht7rzrrK6nw2UFTB60Q5CPekq8x9hGk9PGoGc89Kh+jP+rpG2vEyI9heqEQTL6pGvoYcFFETGotY
my60/z8tn1axn5hwJUeft2lmtM1wYJaQL8N5RFWKOolRQ3kWh+l9wKK1KNX0LLTZBVUIqrGwetUn
Cq6O6hj9dNbDqmdMgKeywSQiEE4fmIQAJt0xFZlaYp6aOvkj1uo9JNFHXCwD9hNUfErodJX8IF7E
fMAdea4IM4pC5OvShGRMkNP3shIfspAx00V7TI5xC4h3ZI7PPW1iQy5AXPLKxwxLU17KwxIZQ7RU
8RdFKBAgREPCyLNfDnvcbDyG8djKq9RXvvy60leErH7Xjb7Sn7cZcgnIFhbbF3ZisoqTkPQ5/yWI
LJxuevnZZk27HsPsN6yw0gP8wgpUSZzMRCems7xWBU1fEjrNYqIXO7nNqNCm/HVsBGVDmKOdSKUX
tppwnhKLCbLAID9mvEnfnN9Rl8N6MU6a7GEx5lFkhZf7ExlJGBLK3KazmzhVluQA2w1sernmjkxV
eMKXWUqUTjJC36eEpPuhJxfCN2yjHRkk+Oo5iZJzZrDMVEbh5jlQYT+XOXAAHw2ZqVAiHiCJmYTg
tJgliG30dfUoDfTmMi0TXFiS7RI1NB6tcJxs/IecijWgMlW1GYv8GPJQtvGDnKxljq0N5zQ4pYDx
es2zlSh3i2wfn1Gv6TOED3G0rYlf552S5MHTIH2E7aGLtuaAHMCZ+XurvI6cyQeL+TRZaKV6TIJr
UV5GY1PrUHQTjq7RT1N9jNN3MJ5x0NTdaRo3yfTo83X1Uoxn39xJltsQ96Dr14akhjF4r+df2cA5
3pLdmxlYWAKgtpwrhG3AaaXU6yU2ertgu4yGtxj7Un0U2o90OvZNumBASFTnLe4mTsEeinzeYphc
tOy90NkIO7D5B1cOHv18D7t1i6g/fQjRjfYEZ35YvqSAC4iiK/8ysWYDbuKVER+TxCJnP+FTxMkp
9E/OUHELknvmXzt02TVCGmUgdcV6xOZeKzwzek38X1/4CgAZDPJ9oHdjYN8d2X14VAAhr+thVc2O
Mrkp4tdm/EQbtsi53kV118aNMJzL2Clxi6uO1W40k/HdQ83vqXHZw+JEdxmpW0AGik+ySm4huocL
Mbw+y5QQtTxoICS0Xmh4BtNDzUwwnB+m2dGCbQYXXhwuKcagIH5EsrjoAcxihV60gytKxBTvG4E1
lD3dg0I6x7eISC58Ct2gLlwRGpZAdlivfGTQ+aEfLa3htxd39UhgrbUe9YtUNWgm6Bn5H5Wy6RSX
7X2sVr22abQE8QWOjhLFc7kKJGT9jGg1ayF0p6f/hv4LAsVNN70H3UfdVGxeKJyls2kdkup1UniO
TcYy5jaI9rS8zW7XtN+RfCSKnoQnqB0Y+eol3tOaJSbf9tiO1JGTRGmSC/rRamArrE8E2AsZd+Cg
E6j7qOKXkabS82F+C6VLY8KjlaBERNEims6a6uVURvRF4AMTJPmWBjs//fSjU0aNVEBYKKtPY3Ty
fOUrOxy1s/zARgvO9jCV6xytCkMdptNl8ylmeGsdNTnAL5D8s59MzBCYi6tM9ZYIpVkdaRcpwilo
tHUJI5QIkVHeCNoWZHQzsHCBXcCvvQXw5Ccr1k8dtla8UPY+62226jg7zMaDPPWYslddFcGPRptH
FH4F6BGZfuqUbZm7IAIt9VtSv2Om9Zxn0ZiuYgYHxIX3biR4/rAx+u8sOchltw468wxxwq7ra9LB
VEFTq4VI6u+DcCmHX930N/6Aer47NsGVo3mVRJhxowUHV5NCxVcFMp3gMlXvvbKW2yNTfgXNroAk
LcsoALUPMdqMoJsDQSQXyFyW1sqMGXSQdIoqP4hIoS1OyDGXWgfhrpBWav/C92TBURpPWrdBpc7O
buHe74rXLlqzZfsDrUh2Mi1CgsV7tCqctxRWvXgYgpuVvaBW4zVE62AYuH7eDSJ1BMo8iRaCmX/J
1VWKV1F2LijZR/NkFJdGQVqjkpDg24hprCrx8qT3qvIORpOHLCg4wDMvvsnkngq/4fhjtVtBtoUG
3xMdALudTn54F5RLrl7+HAM7W09/G+s0UWdGJ60/1+VutHaALizhVZyo1X8q4yypp7ZbT5M3KkuL
YHvQNeE5BRYd+i9ptc+bjUDfemvoL8l0TFLMvw4p0+QxaLB7FTwXAJ99fVPOjyA5z/LBzw5DvKGD
OuRbmfNfmTV4SlnCduLwpgdscx6O0CH76GXyoEgJQY8v5/YANT11ucosgOQ4LnhpEyXniAxBMcNF
ru4kAhtr/u0abQn5MUKCqvdSywIeKUcnR7KMPrrqlMEG5vKp0rnIVjjT270V7kDLWM/w4lNSHdoO
e8pZ7C6I2kyigBlTT5gZdv1wEqK3lhFH/BVXNSXMWVVOU3m+a/SGAtZhyR39JbHnZfDW9WcWmik7
puahjx9ZtJ2nS6Xem3InFOuhBRG4HGbA4C/6sCvYxHpaU9mPEVwm68oak2WbTN5L4bb1z2r5UWh4
vkABPpfXwKLIw8VC24loxGspBNecq91U34A2nguyZYcFR0LxbnafqNxISfvR53XKQw0lXiDQLl9S
kfraAWJ4qeNdtZ/ZiaAyCPYKVvQolnPLnGI9xZBdPnMJVK3Nb2/V18DB7qcm+IlfgYS6XCnA/X53
zEaTOJzUyUiayqefIbh3wRHBayat8Z7RzYcHLa9oW5KPw8GPy5iBZuppdeQwjnreVAxOsnBVVoeV
GOB9XpURuNOdpFws7P2K8B6hXKVoFmI63+O9SzY4V/Xqqxpf5uaWRuSzHpuYU0/ybC4tBk0Dx8Ry
M5CgMn0jPxbzLzW4Rdm9DbsFuDXSakbbrw48I7ThC8JRG3vCvDUeIbBBu0mwMO/ZlJXB5f4B2O8M
ASyGYMtVhxuv1IjiXiTO+Ln10bUXxE+oC5MQZOyF/Ysr05LUnl35VADOL2XJU8ON2SMI2z5dRdHX
IFHz0Lezps+2hE/O/sy+OVUv5nh+yrupxnlLfARz4Uz9NYXvIOBgV/dZsFGnjY+NePjM2HK4f4mF
GH5jlJAzKBqf05g3CXdN+ZECzHEbgpnK2jFw00mu0f5qnFil9tAmt1HB6p4/5m3dXDvrVTWcAldL
OWBlm9B/H3nogsxTTM8X18X00ZteKu9gWSem282fDNJH4Ss1j4a1V/UtL0paHmHz3OHa9IVxkisL
ScTPcfYeg5JtDKCewA+9Ym2lo0bFDqeR+1Wh7VeTqvvmT2inpQ0aZZbT1Pqck5dY28XPh9tY5foK
DQ9WH/od/IfeHaH4k+QVIXhge03yK/WGIn4O4yZFX8sNIa5MItSSUFz25DVU0UvpkKSszpiSJo8v
ZQIPSPHioLoLAtr+Jk5BHvWEPKmIAAuyHz1k2VO/r1U8LFch05c6Ldk61R3S+ZYo+R0qcEiGOwuX
KIZqvo/PywAtaPSnBqNFTMxkv07wT4yOaH7otcA462r4O47mSbyaKZyHZWqQ5rioDH4tgOdd9tUL
LwOGO6k8ZyFuO9fCNzWAkNKyyzA6tbRT6fJIq0HcVyOxJsJ9IiGFjwWMblx67H5xf+pKZkOj6BrV
Bg4zmvtheCHcRW++xNRr2zVwKj1YMgShnYZScgC9KrLtRD+agfkFO7W+YjjIXaz4t7TwyK/lfJuK
q6imDmFDFHJ3bH7nkDB75LukLnIwDFnXCock71BzlObRxy8sxUmOfcsn7G3fGTaPrEwKh4RCBxci
SW/rzh+9jvqNJlqHdJ/zLAbQlT+v/Xlvmgdmi0bj1dzi4qUhO9roIWGJdrd6Npzxnq/4WXm1t1pG
i/qjwics70NgV/rRSDHzrbEjJomTQdf3SRXI9924H5O32jAWoeqJPV5Fh7b9IopPsfISw4ew62kr
bsxVDFYiZaG/ltpnFt31+lIUJxF+B6xW0VHMTTGu+UXISpyMraFdZioFmZY2kjPXIBSuS22zv3WC
12gHxg+LljPITLMqjt+G5BQ310J2eUlOZqjkt72A09dWupXKcwB+OrgoxkcD4yRDYOTC/3TkbJ2T
OUL2kEJ7gWCNgfgKTvTDfBzHe5Ze5e5DU+AsvLdMBRMADB3kLSK9wlOt75pml8q2/KvM11h/FYk1
lEXaN/FvJS7J4fDVm16dxuiSpi9+eTDbXVETCrOokNVjsIDAsjPbSzQfe/WHXBRI9WG1mXpHl66q
9B3H16jbm2sEGfEK6Z9NDri1qDhe2FO4b3e+jqX2rRTwBex8cZ8CWphXNXliwy+CV+ZNrNREklri
ks7XmDkjdRcSq+jDwd4JUHKVvkol8RuLNnLL8ZWjmwwmBuMrSRR5RGda4McC9sdA+jryP4NyB/a/
5NC0VMUHBnm+w6bZw3gQcD6C4ENkHQqOZ5G0CRjHWvc23lm1TeJhrB3NoV8wHMHJ+LBKghIeY7ZD
lAqROU3PmSrxKH8ZrJCR8NoWD0WYqVvfK2XFfQ7lsM6PVfwIhF1LpGGX/CrWHqEp6X99t6FX4RNi
ipdPPwbP7nyAHBi7dogPWeN94WpQOE956eimw0rudj594fm9M7hGrJ6k6iriyZT2MJWEcv2svxpl
hQqZowp9/fkIGouf2ds98Z8+poMnc475hKu3bjPuKd2168QsRAI410MG4iCFvN+qnFql49rdO+E1
ksrFiFKKALPF5P+g9qWpd+OCZ8NNDngMST2zISos1ApRHSfj8mcEWEZO5DKVTrKM+HJfqLehWAWA
g1X0pdtk44837ckxFKHrnBvAvEzyAv0gZq+WTlBftEnbqxn8Zgx48hgr7vA20TyOh1OiHTp8+Fmj
wcQE05ZCjYrpHxXo28NFmh6TfMO4PdjS2gWIANrnrQ395bsWvUwcjeVVYC0rcp3abWXugJYtnnwm
hb0Dxy3LO40LDMTzg/WfDvbqs1gyjZqcZlkkz9uELZuwB+g03z7BgjGpO4O8mau9wHIUnMJiz4el
Bt5M4md4E3IGrT3bzE9HRgT3Hc2CY2hzvO4dsh4xsdr4E1Nq4tRh/Z2Wnw0N0d5l6B/fS8NT/I3+
rGgJi7NeMgKiSLaGqYJBr0Lt9Uo9UhSXUtuL0bYVHgv64gzd98/G9SYWLwaeZnrR+BW+OaiiyD5n
AyV4+CuyCYxF7aRDvrN6+rY6wSU7dlGYmzPcmOaQiy8W0AXHWmaMVMXkhNiXdgx+QldyRUesvgJ6
TAw2lmh+F0n/0XckXKU042lxtuM99/faeNXKNw3rdkf3iNNXfMq6t6CfnEz4biIka1jJjWnHIO95
69SRPRjb1KDDJ5+eJyCsdiHGoch6PIlEBZyjhEQTy7aqjRK/ienJHBx5+NT8z8gUaQLndsGZHr39
qteZfcQXI3+Xq0Nvf0LdqjWHE/L4qHwc+ytD303jTipeZBorDXyWtfkiCjtoeJBCKaGpREt1PZs3
Ut+L4qPWSKrBB3wQ9CN0nUUjgZrzogA/Ap1rLI+8gOaTdQPbo+L6eq2+kftz2f7Gza9iQAKwaEdk
eBSZVdccN/LtHN4L/IbD98RH0bADiwBoAiepPxp5XTJZGLkUniS9mvPbTAOMKsKWNDrG2ZtgrAFD
Bem95D4oZLAYZErBQfhTQDMepBVm5ZtnHgx9MVUlMDooHPD76L7xRU43ng4ImG2CZlvhqecReU6i
vlP60Za/kcpbO7s8PCFFjHFKdeLqw+tk3AVrXSw+4UtlYN2Mmxa94sZO9E2h7lnfUuU1bHC5vJc1
p/2tpntmxZnHM8033DrLsLNr1k/Jp6lBm06+mgKHb/EsYpi2vJlcc9J4n4gKle4NiQqsoxSR/hFK
HL4+jyUrZx+NiKHJ24Gl6MRkV2YPAI4D6kV+MdR3bUo9Lqk4bspyo1Fx9DaAVB6qCB9wbnqYSfT0
TnNt0m7SvKvLDbi0Zzpry/CiJ+OusAEH0pHkeZW+6J2MbgOgE0VU5wzFJhDJciEiO3V1hviUlaz0
2k2p94NPv7/kt5VtFghFcKtfMd7UkOIZy1crI/3shZ8J2pc6XgLcewYzAYW0LZmcL0gL6vSusamU
ByVY1aVH+UorKK4ADdaruqEFzaAOITMnh0o++vLK0H4a5U3Mrnm9T+OXYgKNw/5o68NXnXy2fupE
4ZHzo86jUC812QbGHi7El7jyKEsFy2vIZvXPQ+Y14YPshUB3w/jDwjVehitpcI8mAQYpqvlbhLM3
QjP8eD73FkNHlqo9B+3mV9ftZFpauhP42w50Up7vxtrpwWMEq1TGlsBAh8m1HGeruttI/Yq+nEgP
0sfHAQXanUkU6NZ+cTb1l0LcEuip2sKlYtTevCuxYYep6kosS8KC98U9aG0KY1uFey0Qvcwg3Ft5
y9MX0UloIatbdbo9pVJ/2FLPRRxiJHkhtbkRhz0NJ0ZE25x1JMnv3NgNjp2Sc15reX36Es5XK3kH
B6dX20Y5/r6K5lvM1qI8e6LtSR2dsfZqDspZRWue1hfJXuprNSmukPpLwacrOb+nxqdmJBjCzrp1
aiuajP118J2Yk+yau7OxduP4Gj4xpxlWwPGsBj8dIrABzpyCWLnjRXhQcUUx5T4aXM5ocQo1iuqJ
pbC9ytQptXkZ5+vszrZafeFsI1rNhQzjDpY9LKiQ8BgZIXYeA9E/eUM1YxVZMhcCk7BR+YbZE0jr
rFwp6q7SXVSJOGBSqjC/8pctyRMpuR3jgh4vQ4XIQd3PGbmJkbBQrCX43peE+PK5O6MdV2dD/gYw
sRzhiSw7+gGoiPpb+ny4GS20hF8LmIgg6YKZ+U+WzmvHVSwLw0+ERA63BhvnWNE3yJUAk3N4+v72
UUszUqunp0+VDXuv9UflXE63UF4Oy69KXpODCyAPst/VyODY/dWVRoXBcz1o5Ni5REDm5469X/6S
hrc+O6QCBDBTxHAvCgUPEc+pC1fs6ZHNhWNwS5OJGFHkO97jEb1hCe3wfHdciijUk/h1EjYQYnVQ
dWTmUSHTFwTRk61doxwacaETvKNi6nRIl2yWqL33RbZtHn19KLsPPiqzB8fXtyoBCo59TUsaFtdw
YuTz8Xa4cduuNJKaSe3Lpg892iHakliD+ON7mbV6YQ5E0v7M0q2rT7bxMJJlPP2G1FsN84++Ivqj
u2bOVyY9rLrmn2fXcPnGpg2Zje1O35g9AX18og74Ndv20gg2w1JZSAGwdQ/ypf8p4y0ZXkPgW8fe
MGNN6oWPoUqXDg5W1vR+bQgsX3lIPBJ5WrltedMgYpIl1nJfxHpstNWTDYQKCcxMT7dosHNv+Mqs
+BpWx0Y9yOEHJMAQr0FbWxHbQgbKLmQ36Oudnq8yl0oyttV1sGFiZGHnYpS5TYgnH5+BcDu7lK2i
iL2N4VcYQFRX8LfSUSdaOm5fI1xWTkxGQNq5DZB0lZ17xGd0WlEcyPZDOBggcxxKbsuYbvav1ZII
Adok/GKtF9vSH5C9+INz0aYXChwXRo1tQbnKgBcpsZ8U92iDT5gY6F6pHpHFgoBQDYO86xPJOslc
Pve95tq0NxQegXwQ1HCmtHY82cHXgbS3jQ+no8aOSO8XvTxH07s4ffrkVS12uj8s5cyPrQ9ymRZj
YpOxl/AEVIhiX8YVaHh1KT0dtMonAoT4Xz9eBYTlbs1AIhODO8T6NHEQWBQeMZYbBEcxo6JW2wwW
e/ri2bvQ2vXJUZd5uUkSMPZrMb7o0h95oUHwpk17zdyaHVLJv6k9KMW3Gd81ZQI4AEZ5T9M/fLD0
VPzm2B3OQA4AcI5xYKdkxghHMKrPmCZ0jcOu/0UGuojcGDmwD53BT14syYV/XhwQFppJlmUX4ZrW
CT3/Azli1pf00yCjuVuIxvDt7MG4x4duSeRteZbh5xS/lYlYWBOj5XbgOjkhk24ICTqyKufBd9j8
yuNrJZ8m7TJm0pJwRpDehtWygNk6G+ZXwl9lxg6Awx2GfQ2/2bDwom7xgEeB7lyHGJZ19llIB0pP
9XSVkvFXk5L9LP9qYp/6cNXlH3V+NcaPuT4F7cpGhqApPypiJ6laAwnnHOzPdtPoLxXVlVFxkZEJ
RtA+JOjuJKv2ORk9ojcmN0JTChCw14szNzLtlqxDJ5sReRP5JekunUwpOnxM7zDS54e4WFPWNhYH
0m05kNFOhKQolTeb9otV5Ie4tb14Nfw4v+OSaAiMUuSdaDjAm+6DyoIAtdTgy/m5175lkvxmOmbi
/KxmS07R7mFzhfVA/7VKVk5NdFKjeg0A2Sx9Kd1Ha12ZeGuWkWhJhQ5LKIjGVZK8SFkp9pvJVq/1
jFKGr/EFtuU+MX3NleG1SVXzeEEI0aqaj6B8Iei5OJsMKtQOKAUR0IMAjBO3HhryG39j4xDGG4Tx
PBEKstNuh+Z3kVlnBxUzT2p/46il29tTnJPNSxusoWZA2s/P/NphYrQdN9WXhF4o/PHprYSFbyDj
9E8oIKQ3pJZzjhFqTVW5xlkVb0qJUD767hbsK+0h1zYm1Qaeg/N4JeGjtKWcLSIPOEsYG0aJNmT5
NnrNAnv9E82ZH22yfAOe4jfYJZsdjrVW+9brL6E0k1EtdR23EZ248kizKYynzbETvpv4psQProCe
DAL7hfOLCHgsxfycdZ5FSWjLrhty1UjoCp8imamut1U+L1WCRJrwJVPuTaKsQBrRYawV6yslKnm4
JuW+1H29uJd4q/Tx2OnLIN5XzmEY0ARdBWAiZ86mzVitsX+q1WudfWS5AHBWdb3qWZay98766azv
sv+SVa9XD6gcXWxNjUcFderxKYLieLSskdnoPz3b6xISVxBvmDwCPLbxtx69Zd3l+t4/LzqOhMRX
vHjJqINddWkm25R+qAz/3cAoTZVqYd9ajTICa83Sk5HAfbSB93JuO+o3FpoWu/gGWTm/E1he1Fkc
uITY9XwJBvZgroI6429inwbr0W0XXbSPsBXaCDkC52/nxuIbsnCdUl1wqsp2OUGnKPDcpXLLY7D1
rQHXXq9JTQmzI3wHYHXPssAfKvqtF5B1GKqhcCQyBT7iq0WTwQD80SxlF/33IgR0JDEgvlgMF0E/
eCoGhphpT459p12pXIXoIIZ9puOyTc8khPWzH1n4mHjljsFKgwTZq58VM2KE9tFCR59+ibwejven
x3XgK84nSAHE+UuQfstjvB/x/E/5VWrPIF9uHJKtNEF9M9xyTdqXcaISAEtHt5hcRfkx27enz+nb
HuuKkGZkLQudhPlkVabguMZXFeIadpm2gq9K2s3tSXHe8oydSeXQkHcBmYlNeasCHVxFJMi4EeiD
vCprP0UY8hwYSEi1wD1atljptI/U+rUa0ED53LKF4xWmDBnEOPsCcF4872SEIL5YWLwade4pwxpD
XYNg25kNv0BYX9MZlHGuRvxQNf81wdGniV9N17nsXbJ9i+BPDzXU9+vBOXSTYMU4WLKOdGNUxrZP
NAQ5ofgqZ183K9Q4mjv4QGsC54l+/79g1Dc0Qc+N6afD7d+FCtmY0xnzXfKcFeO3VhJ+r2ztfFc6
m5CHuPuL9Hu4gOo4saKLlh2fH7o6ZIuTg0yqDh+K9YoUEs0aySEhX3CxDqucD4gO544UZ/Z4Vbob
z63luPw+bGD9jfwqL065AOIrmQPJfKKJAeL5I0t/wbE9CbkGPDm0PqHP+knrL8pZZo4A/UKfSHzv
KtT8TGSn8qmGxR9b7AjRIC6UAUzbpT8JSQNvA7bv7Oks6JWwZJP7dUMcFQJXQp3RNeNhC39twvRc
Eu/AOKfdyN7N01Tw4DJ09VbmZYv79I+rQ1mTwNUSareZQcqktF1KRPGmeIHaLwsaPHLDpWNvhUQz
RZg1WnBuq9ELQVpJCO3flLY8xYlDDAWhVcVjKN9Rt9ANSpYZKleuQcPr6JEm/wt2aB1xzZglqCku
G8TpnmSx/oJGziRHhh+deomne1X8qNhXuvFuyi81NiUQfcsz6yNTW5BfY3jSHlGAAN9M0h1zNjs5
f4QSVTUoj+O9iYc4++uVzwnFcRYGLkIzQOu/hkcgc2lJre4hKwxwlip/kP64NOYdClbkiRqfMAJ+
QDsidVyZgOoBTCbt342fqXpXiYduss1AKPhxKN9MDZlaQ9Zt+YNFqXZ8I4LZPwyoT/iuq24F5REq
np59lvYx9nXPsl7Gtb0J9JuUf6jxdm5NJL0NkXpQeAYSqevIucwqVOCBAYZ3Y9777oKJVCDCaoxc
lTvHCN9Umt2l6LvPHhYEBIVFnpRmi7R44ZPiRBaIGym/1jaeDqrxQgikVp7S6Sb+1Y50t0EYcuRA
o02ROwefFF2d8ulNLHUKqbRYXM0rW4KO5Vmkw+5QR5rKhw69DkWahH9j/PkFU0sJ3wppHstGRhOS
IW9aJCAGCFHaUXpO45uHRLjWgqXGEYXCoGjvdQBAB3VURLd4WM7qmjBaR+AdE3TwmKxyECyCVnBi
vVr5G7vAInsuCZ4c1wmFVz6idngpRmKSXt0KSwqSZmSrvrzNNwN0vENF8NWJLHoUiEKIHh2qxnsD
Q020l5tqPx0KMSu6z2ziUz8zRL7PH5CHTfKu8P1iNEKgnUYsODtJIn+zWGEQmJGRx2lxKuggqJtj
P35NrNNU+rAfafykSy7D6EANATJQmKgczhJqYSJRsidzecf/qx+/eyQnYhFKSwkkF3zZPIur2+iP
d+RxOgx5Mnwl9VtYnBv5xPKtJz8RKcLy8y2ar+z6SvQ51jTMcWMCX5D9BSdJYcsCG9CiDRpYOCKm
0NqvqeOArduyw8FlS9Eq4RJvOBK4W6ue5Nbh26h7T/wsAKzo1xRgy+4k5npiW3DoCE6oCw8FYl6q
Ock2uYYqdWDxQuFk7l9h2Op5j9kPBay0/gKuNJgIeBMHnS6ZgUoYUbAA8xLJaM6WNr05NoJXX2qO
SsmJftFtUjPo2svbh+31BAst+Bl93kQF8DkyXuHiZTpESwbN7EgbUDXJRDp+BuM2p7JIO7TTKWBW
bD5k+SxLp5zlLyc3Nt12Hgpm59S7dKaUF7VbB7PmFtWmBeKBzV08a7/ht4T/EFjTklwVWNIMtxHu
JrKhLfVPzW41yVuflXRFGUVsI0zvNWkzjssXCrlN5MtQDsAdVJZW1ZEaHx3aqSBvGsm9Sqq4JjOH
zJQX3cT5qGe+2O0iYoI8LDvxrnyeLd1LJ98qiNqrmOTrnVRtqsxXkzWeFQahivgdwv4ocBfvnTIC
/7xbJpFtNwvJapKobhC/afZnF2sLC0jyHNrL1INGDF0IIjFDoTsbk3uCSsUbV1W8ScWL9aHER1IL
ltXsdTjL3HjVayvH3ofKlxT9tOottlhviIC7SxjlCBsGUbCREQVgvqgZQqC96jNCwMMRERJjficC
rQPC8AxnVfhdCZ+1avITNWhEuYBxCw4Du4R4ytBigXks05K3ZFOAlJQ7Kd3XvW9lqwQGOal/2AJ5
4p8Oj3v8jUssiladc1IMRHB01jCaFFfb8ClLoJgM+ENmzPawzjo6uTfryYlWg/4+QDCRG/Z8eY77
drwW5joz9yBH8EzEavFEzc4GMw4VI/PKVC9P/v5MaKrZUZqerBOdjf25b5t1N7vjalrys6C3b5Z8
23ye9mZ0NtJXCZQ9btv+jSkexc2CEDAxCCcY63XODmdKwYAZ4CfVNe2MnGdwHs4H+FhpBSuNrYSv
YMSSZounPmcB6hld2icWUDck3cbYORwgBq6pB74yjLjbLkNNJwFr2AMpzegTV6MCuj3/kREK9x87
15rXq6ZJ1GEEe9JyER/5EZ+rfv0cf5sLDTcM6brLtk0s3dMReo5kXBLxPlkTECIvc7WdYVfYxqCY
0FndZhoMwUQtIH0lOzAxYDX049ziaUDECsE1sF4u4WKee0W6B9XXZH5Opcmq0y2tQF20DWAbIpq3
hImvjP4l3SNPYIucQYcwYS5kZTfx+E7GuNYrfdH3P5aMtWnP4Yr1hhe3X5ub3vAr5pOF6U/kyd+c
iQ0gP5rxZoJ9VT5T5jNoa43Ng2JVVOH3VDpFqsY1uIqyPaYxTX1NWIbmq9b/kJLpG0R2CqQ43Y0A
EQMaTC1G2l6x3TdAzHz/iOyi5F5roG7OYaLVK6SzI8avNfbvBE9RvoiCaRRus0URf5MnBs5K3oXn
LM3nrmGIgKITe0U5M/8wkKQkAPXw2aScN9usODv1hxi4yh+OuDb+fFos2Ta7X84rL2D40eMUhtYY
B0KIStYRmPLwibCswgjBq8d6h5pIbu6N+FIs/ytOfO4hFF1Lw9gg4WnxuY3bJiCVlmG2Ds5PCdJi
QaI5Fp4vPfhFIIGL0oLGPKIEFxe4gKzdLwuWRK6ei38IWrOvza+aONZK/dQSyPENdNfQX3kMutSf
7nl3a7KjjDR1KKi3JZIeDX/DwQkxRSoIeI8beFG0V106e55XQRxRC0aiEijzuaB1hCgU9i7UV18q
mZipq5pCiUOJaNVVfpNwOTKaxeUK+YuMEMIJNHRLIN3imGuo0oZWA+UU/mePl1kx1o79E8vbKL8E
7X2CbRfZr+I9oZmbkbGuSBNLv2mWgfxFbnwjuXc18T2uQCumBfoBjfqkcmnE59zFLjt7xDVTLaRm
MGviOJ1BgNpGCEPY2Kf2HsN4kEczbwXhXQRvJQ+ENKGeKuFV+d15bVDRLUdQHziEqNsSHFoVfFUe
NSe6dR5R9xj8TMNLh37EeeOFbcjODtaVdo3LF1AqbECWxAGWYkU95+OLytEXta+2/nhMQNWRq+tv
2LHdUPvrVgOoLL2g2jFcfFcsqQ1Fx9PQuDBIheE1lzQSWmRZAf3TIUdfw+7eIiUxRz5QxOcOv05K
fn4ZfEPjz/25zg4U5KXNX57/dAGxVyVy++7Ldkgr9XXmN6XR3faRcwZvNN6K9xjJPebQXwUSqiQ/
1rJBV3gdeLykD86cigz2bk3zBiVKVfv7HLZDcWSp1PbMCtytPxpFVsRZi9uP/ujTKN8E+x+v5SqE
ZQA1HC4QmLJTuaRL0QqRLYcakaGxTThJdP73JQ8V75AQawAyEc607swPI3xkEIMkf/M7Aijg/oVC
IcTnXhGbKkI1U20p9VvOPN08UqcHxn0S2gbCQbi83hyFjPklq3gPkcetMveYkvjzeSNWmU8lkrqK
WSbASmNKDWJhqABk1MBz1gyngD5KvTMcZA7B3Vb+5px9zEfDsZjDAyo0EJfM/W51f1y364FGuHmf
4LUe0mMfiQEkj1FFfjTVJpH8hCPJ9DCKs/ZXN5Gbml0E6yLlAJw2ki14n3dUAVV5rPAIVv0DwI0q
mSZ+B1Abnuyb+goxFW+zXcJ9Db445J9kNgvZvUYEoAZQnm/yyZPycz5vWtK1+Q7V37QN+FsTNIm5
aPNzLO+I7V6Yn6JHtG93TG3UtBaKF9V0IdJQWSPhD1ObVfXChzY+99WS23RaC9Qm6N7orkWyLgiT
FWKFiIbvCDsTZEKIXRCFE7dQaO0dknxZGOL3BInucDMnuD2PNaDpWZ4CdIsQdsLpd+RSnpFxSfUL
GcITq1jAXub107pGSqNeNMU3O2RTTB9MXWL2Q10+LKVwDx0qTn30rnVGPQEYUH8t552V7BuZ5Y7h
cDr25QH9igesLMPuAjdJ6RcJE7i23kUJhL3CkWUaJRLAG9phgH8Vm1DafZh/KnFc6aa1fRm+cSaB
0ePeU3CN5+snEnALjzNde65GFOdydofyQOp1Q+U5jxhXH+Ymw/oTLgmJ8mV+fraNBh48j9HnRFB2
9jlVvyL7wiM5qhsyG3wbakwn44MmB1CMd2tJZMdAIia+XsjR5CLOUy6uHrHC8BeVG5VjikWv9ySe
JHlxUCCHG7iZUvuRnIddv1G6x+5HQXSfr1sldo32ISKEgI8jNl6j+O1WBH0EnPejC/SBSj8ARsQW
0Ac2x7uNVe0b/6UPu8h6Mi2517q90MV1ma8hb+jj+tBQcIYsQllQEUQS/11A9t3zxeRPDXrU41eO
flHu1i4L8OkB7BOjgmAg5GtEP0im9quEQiq6nfgJZssFgcuPsoNiE3zNyDeGcaL+B28Q0h5bqOt+
4Bg5gy1jY/JvzIEM5bFEKcAla706iLkin1yiOt0949/QuajKtHiQTkGAsbM2513QHIJv9ovuO5R3
JN0VPqn2BmDezFmHnZ7EQmBUKjNpXi3pPdnUDHlMjEMieyJqAdMeIPc/2A8shV2r7bascAsCCcSy
2qAkdcqXpvid3mr1XFSrAfKSZ0FZmuSBzwcDrX/zUaPaVN8slx0vvYJi1AG6o0d2mIpH7kUrQ4PQ
TzysmWNyMRCQB98O8YUDZCicGC4PTu1fW9owKqt8Tc8UoYpksx1DiEqs9cxnye6JvJ2BmbnA/jdW
GfIZsdqp5gmTyGtC3tvzVLzaWn2228N0TnxUnfqm8QsfGIVrH6vLgZkhULDGRy4ET1/1fG9v5CAQ
JnHnd5PJLCRd314Z4IUFERYs29Ej6r5a5f4PnXZeW0RrpIssAjRzmEV4uKv4HK0cVx2cPbkWnF8X
k3c6V46ivNFj1BjLU4XglZmJIcFIT2MALFmjdExfuIsSoKGMstgIBJjwnEWtpQLwlrC5CUnXgOpE
MQ7ZPXZY5fFdAGAgnek94g05EVemT4QgBg727zXLwMpudoSCefGMm+DHKem++JyeW3ZlagwHZV1J
RwEo8VdOTeYcI2e7h1IuOqA/nYYQpqYD0w1m5T2ZvG3+WeS7Yi0jcvCjXzWG+uXMedjaug9Q3Dy/
4+4o5a9gHJWxmh5T/GEwplafxfg6sAELplroOuPhgVSD40ZDnAaYX70reuAS/isy+vrK1T3b+fm3
+4PIJ+SALYlMMaGwePhQqDNUgX03y3nVw6FgI4eoeJ14+aVLIl+k8jAlawY8E4Ea4bKfknFXsxFq
fVpEdkBe7s/TuEtZcXMGgrGhCFfSsq8FxzxIf2IyzOIfuT01vwy7UGq0gvKtvfYAUdJwI/V9MRtX
NMM6QSrmNoiPmnqS+12cfRJvgppm9PXoqJq0MECqBOxu8Rn2gHsgbQn4OA3apyBPmpwzgrHbtDxS
NRiMsg0mZddODpQ9/qGSbj/DlYFWH1mGfiAcdlFB7YS8fjWiIUqh4HmBd1nxhMButh+N/MI2Y5FU
K/sDiBOawNIjJyPEMaT1b1P0oypCE46/5r3Sj06+EcPPmF+ECAy5Ud9vp+hiok5upYcz7dJKXrTZ
a2wQYYQ57bWf3yTGe72ZPB2sprL2Tf/eSFvzeXXSYzobQKO8ecMVeBGHAJTwWpdW4ghgZHRgberK
H7+KBAvXthmBJKh5+ZOG89i8a6j79FOVnMOZm29d9qtnwViyT6cl3FDmICfoJzdHENdBIS01aqgA
MJp9PCC3CVZhe5plJty9ZV878xZHf/HzbYBK6JB3AV/yiNQGLBgrrs4/B7dMEjkmyyWvEL94WP30
7RLGngPj0SBQ7DJO5+o8S4QAUldyMbWzJNMHprkW4nihuE2bm8l0HkVHwcmJZchJXhsUjYl2CRXy
6tfWtKqWXCSw5LcEYoWNui1xHZjnVLu1E0NE8hX3P0mHuvwMC4DWibVtxPxm1Ars8J8prftmpyB6
BuetXDXZOMWnWNPl5hpYt5+P0TS8YAlcYdzrGLi5+0XLNqGzuGBjHNV9xvX+lB7J+CiOsPwiUZHZ
qzS/BYVkgeHM0F5WjjygjlGnTQthW+wIO4idnSakFlQTQb+trZomyo+6fO8wWRavPV+Npryey4h2
NgrXwNhVZu3urzMs8ZwrpEtFvsXeKbYnv2GWafdATPWKWg7E2mhaOZzCkKfbXjrhL8ETK+jtGl00
ymQMhZhb2j8yWhc6A0jrvLI7EdYuKV+4ZqwOSFtBaCGM8uVdtN8SkryosNhO6lGKL04Fc89ZIMDm
AUH4tm3OZXJoSPsvttGK6ZQLYPTBNsxkOWGfK7laBEZCCSheB0GQo9sUyIrGF6Ik+PlRJhE5GQAW
CJmGy+fV3GRSc+f6IZvLrvFgo/VzlaMsf02fzDYpLvcMEHwbji9TwZGHUUdQP13FQAc2qHpixIAq
RJFMaZ6Y2fRiLUVr8COjvtv1yCjxo7DcWl+9CfNrfWstJPVCKzdgeE+oqJAaRQNH2Bwdub0cMOYI
JQ3IW6yhillX5tdkfWmABWpSuqp06nlnjPIN2JXLETlt5TL7Vq9iue7hRsb8Hg4a3Bxd7vwDpsnX
KCrN9T3MbrPox3OrM6gvROOavtKrjfKkRwqDRBxjVmj+2BCQoiyUKvMskkJnfhCDTbihDKN+t/We
9Jbd/MXvL2AHhwuFXVuOB54DjtCatWJhnFTnTIRJ1/0U8mtff+TStmzXEckVwJjI++BHTZIZVk5n
LjTm7zE/mOEL9IGrQPN0HA11yUsFiSPXYO+IM2pcipL8NgVnM/8Na8adZG9I267CuoKkBm8hIcYs
I66AL8JbyD1BDnnY9P7EZfH0CGAZL2SYix2Y3GGiU/gNIYYDfue0+xmBjRLF64e7xHQJ46xoGwTb
obaKUtf2MYWDrAenfwqL+RwzlhI0Y4NPI0aStc8GfCd4gUolyxp1tQntZBWRa3NEP/N2SZy7WxMR
NiBOt2yAE/LNZtvYpjNq7xr9iapwLH/0bbdip/TIxKn5jRsi4P6NAQ4FOhTrQRyH5u0pEwzP154M
sJg5SvNToF2j6RRmd8Nxn/M2kSSGZQ4nF7IaGakbLWuS8BaYI9QtBXSTIDk8Ux4Wv981KetDQwqJ
TP2YC7bY0TOGYyG5tNMVZKwAUY2sS6fd4sVvz/SPixrZELjRqlpHm5EA8vK1CnaJc0SpyUdPHg7G
32TsBdAgpNxzQM9B+mFFL7H+3aovM7I93QUsiNu1ma7U75TNzkPIkmF38UwCQKhhh4wuUYYOV0vb
a71P+i46ccrciPGqtT1qfzTy2HdaC7qM61aL/ZSlKQZ4bZDUYjmBMMrD1leVGdMgmleO8W1VvvFV
RA63NudLPVKehSx2As4Z3yoUQHzR0A9LiCYGGFZBIP8BoE/prg636FCfBg/BSeQlFmSfN0Dj4c1i
l4IcWId+3/8O5WvM+mGbbpm9PC3k4cYFcTLeX+/JxhuK84mpupYXesGuvGTNJm0CEAukDZEhg/sA
L6vdR/0jgTjqW205VC/29G4S7CjHJLL8ZhENLiukB55W/ExthTCPp5UibokRW06ABxbvhK1UarFq
o3otni+bVTQui41tzxueNa9TjyoF5d0Fwp9Ba2N/oqwQB1pQ8cneBtYmdT6VhHxEgpuJStzE5UfS
n8T5GqD8I87R/ZXQU+jpI1B+kydnUoTyoznw6YHyouLb0/JiwAhRI4cIqnVHrYQK7lHb98vUsha9
ctUI8w3Hq1VsNPuCMaHG6hDqZC1e8xHeDxLEuiHBJV2Mo/+5JTKJSLaPqeXqwsPtpQ5JjwL/d5b/
PrlcW/OOU7WIpIi33a6P+ABhn7n6gDngCwQuqHPrVgfVn1fWdJZWMo6uZWZ9qukf7Lz5fCdOIESu
L+sXm0b5Yi+lKKio/6LJgwEw4PooM2U5NdUqmpgRkFOW8msQ/ERTvurxECKu1KUf3fmLi9eQSARu
fj5X7bki+G0xaVuaqHicODOHW8KGipl4Vt7E1KjF99RlZGnOP2jLipoVJHaT8UqXGNHqlJOPR8CL
DoFI+1PMPuoc8UW0FU49XSVEh3QY+tgygMNvKcCQzUPhoOfqDxPO6yTHsU90U45qOcU0Pe8KzsCI
kwWutV4S/SJmsDxZDydOGExNFAJ8Ui+A3mvxiFCucYl6Jbc3CWCA/bbncMJXtuP1UsYJkLqbUVi7
a7q/wOLDTwXVbjKSClhgfGCjUV/0YMtbLj142iKGc2f8ScFdHACvCCDXLpvvYAbWbogX4q2PyFkS
thFCtWr2ECSjn/ShoAFYj+VxBgnoW2sRDu8ouCWXywjqURhWoIyHtSAO2virtYTD1M7emlDkEzlA
GVhjeNWbWcjmoQ4RxmGH9M0g93vrouekG+JPI7D6m6A31DaCsDQvY/IxCrKEs1bAtzX+mHQ/8S0W
44NnnVcXsMPcwdSYsHo1V3gaictVq+AuHvlXaIHptX9cVjxE8bJ5Toz2qksBi5tg3pxGsA4mVLX5
MKfj7IebRn2XlrE/GwcBZFSpH/jcuvB7QiSkkOnTocigpo08D4QtXF22fYvFD8FdnxMFB2YarIL6
rkqwLBqaSxJ3aoxb5y5E52L/JS0BDdofvedj8mY9z3xpHoF+AZcFwg978VoHx94NuAceuvEFbE8x
Ny6uXeAhWaargjQpT1HmZTzw4/D9kX+Iv28tDo0IaSlEFsNGq/3yV3ju8ILBe2rW1o53owFUOYCK
qfdJO2cSkccUogxm4w9qhTRu10TIc87Ahh57savYHKUR6kQvofw33Wglynkejt7OKU7DmF296o/e
/BbOajN+zzH78cnIcPqpOCl4Pd9o0UaagEiI1QyMgxRXflIHoLe59OiJimInToLaIglpmSJ1sacv
deCTSLDFW/e8Jka7QbGkf9EW4Bjnp36Usn0p/1nFiybijKA7w4+k+hnrkEwZnt1o12Tnhr2e5ZOE
kmprJC95hvvXn2gA9GsA6lhmHeVzzNCiJ7zCQDm8769VeaiqS2d82/yLjzONbSgIUkWAXjW7SItw
gQl44bidxpDF7cgfIVxTFLE5KZbgXb4J/DC9zdGVIJ8nQuV2F/SXVBPgKnmy0Uw+AexhRcADsp5w
M2+tDkMQN0ATaaztKvRR4g3wYxWcwPNIWzzJIpRpN+nSsioOysm3ZWkt8r4MFPkmxwW/Ao0NnjE4
7BXM9qRcjXD8LcO8zHBVuN+2QMm522ISxMT7Aws2obVF0FWliw4KkRvPpfwFeR1ES/dpBQXZgYj2
UoqreUdmJ18iq62pvZ9ihV3kjVQ4o/4IlM9O2xb1GaJeL684ZiznM0kt/nxpNT1ZPPpoocmuA/fZ
rkK2yyDvMZ9Nrg3BFAzvuAkBjkHk7myypFmBMDIxnvAPV9ic+ZlDzM0xNLCqvhim9E/jbcxAckc6
udwCki5R+4Wz1zrKx9hYWIPMaic2oWDGKrQtaSiBM6Zl/mAibYPjadR1+dwn8saQViT9ym+zsSav
17TZfpGG8kzq891CCpqu8w1uDnVP8KBYjjAZT0SlIO5so5XVtxsnvuoNorEWJn1NNQhPUxzimoXr
Xg7iZ5E58hnu7B4EFFU8VR2Ye73e/mTdE9aDgm9ZzMO0wC1G6VMq10kWMTa/NNKN+KnhzQ6OODSH
mIjMyR0c9N7Oc+GYaP3VcqmlnYd2d2mBBAHxBwbjF5YHj9Z1vXp0Et1TL8DheXHu0XKEAOUGUkEF
JhbIgELvQ2AhLD8O6UO1mTiJ/2zAbLBrClWVxWBbT7/MpnyN7LsQu+ajzFm4tINk8Es0XO19DMRS
4fa7Bnwf6T16opQBie1XnbVP+7+yuqmoPcjH4tki65MmgTOXNyFNqNcJdmTUgoU1vQLJh0TzhDej
8uHbxxvEnEZ4yVoNSjfj2yeCQrfpKSxwjD5G/IKLryGnmhRApPqp+TdN/as13cTXUZtvQ3wo4WES
36l9XcVmts2nfQLoqwn9KVyjKdvUmLCIEfb77LkQi/ea5CSJOwpjJHLAPF5p7+RNiOOUjHo4Z4cc
F6KzwZHf6NKwi2MXwHSGeOLJta4wy5UbMk1L5SvWGCucnSQ/6v6700Af6VDRqQ4RkU4lhEFpISFF
ERlG3zZ5YlyTSFNuqbiOqbmtroF6qHI6p1sk3uO/Bz7kqh3YK/IlIYFo7QzzF6A1LK8AGTo3fbrU
nCMpsMi2RNajsZC/J/vBJknpwykLAPy+zenjqT4MufWM+l2DOSAgB1hy2vdOTFIBQBDiVQF7huWf
+E5j6Z3sSXfE5kHwECbqDcczX0RLtRnwJ46KjGXeWOvxilqxIP2wpY/S+TP1HadCIb0H6CqsUl5M
+TufjCQ62Fni0v5cPI9myTffstEkZJL4yfK5ehLEACWjoZ1HmROH1AVtLOOraB86s0sZXWcJwIE4
HA+AC1xcQpRIs2w6XxU2DW0C3HyifXxSt7fnPwkw0BM9Ys/EYGvv6pNKVEYazSNRyorAYTzLXivN
hgbPBlzGmo9Fr7HEJCjlf+IM5TiKDuaHlCZPBGcpFSvhluSfHNDxKfUIRp5uK/O3mNfU/iZkTBzw
NMUGw0FrX6z/SDqvHcmNLIh+EQF681ree9PdL0RVG3rv+fU6OQJ2AGl3pempIjOviThh/AVsHPz6
zJLF9cCCISW0T0G3892zV92xojHwnpOeSXKsxO9LZ+d+wrwTihQmiywmuAqi7OW2e9/ca82pZBCU
/EQwTYdVVVJW1vZMq0TQzq89A1nq/iDQnMa0m2GQo8wB8hOKkQByZ+OIXlJ0vG2lYqPC3JcizawR
PJ9U0FmF9KVV2qS0PohHHcdyTQoskspxntroQ+IbCG8MATNG5kmBfx0lHx0FmvDUuFS+iuGg2sUl
s2r49jmIHJ+XIRqJOK1+8+DPMW5qeZPdu/M3LAaSpzcUkcSkYtMV4z/H3VKrlzjIODYmlxYk7JsB
R7EJiaxpHIP9wF5gMIj0nrNYE/gw46dVZ6a2wSUR0ktPdHPHolpyP4R63Wof2nhRjafw842cWGr9
jTVLNOz0w2HyJflvf3h0A1atLYnBLS8HD6WKOriyifLgqE6x3jvXoMKZtO/7szWE06Trpne2dcFf
hUa0esTBOS0DuBkvPQH2NMkpsa/gwhGDYOpbgbd2/1AzQicFr2iyNBtuaX2Vyy8GC9Rhi1FjGLbs
kNhn8kfA5TzcjW1tnwuuaA3VnoiOX+lczNKxvqjy069+7Ii40Tka3V3XLYNWTA69uTmTyqvvnPm3
yKAtCn2C2GSiIgDA12iQzpWjNsJZ4naszUuuprWibjqI5Wh0oWJh1+A+myrc1S8Y2/5B7g7E8dHI
85zUJQKJhd19VHg2uajEvcy0AInWQk53cQx3l/MMwKf3o1o9w3OMebwbvXkGJOhNTjoCWGmrPSEF
lS5mrzepq3J+yHPeHQbr0rdVf4zOnelpza7FpgPrx0PJjMVl8v+Ik3PHILErsXWM96FYS8OqVW8J
ZrawnBgEFhAIDOH1Qs00qz7ReQHcBOaVLZ25UHmMymXAVMmYXa2dqaK2M4dlf2qwFt7b6hZzsx59
5+rbopkokD7yu6awx7D5qyBswjkIQjncJdUaJVObb0PpABx7UmKmVVZZjFad09IgjgExoPjetcCZ
avrCCNZu+lk1zmRwvJXFFEsIfmuXr0qa88GJsisDOSC85ogZpKeYWeF2mNisHnT3ID4JT/1MrG02
Aphk6z/ss6CcVd1nZcLfpPSyHEJjdny9g3/C+4BWuUSpFqL1rtlL2BIIu2iuIbeQ8oMUzZv+YaFu
gdFOotfnndV1eh5m+VSJ1kV+TFWaraP4A4TBk/QWtGAsepU7KzHgwWw2ODIQtlj9d78KGB/RzCON
PTFOnkaQGgvpVOHZQB1PFLMy5nPfZr8wIfeQBL6Ybc6JGZzmcWc7PCDJi7xKR6+mcvKZ6JcEZqwB
PcrTv9PqoOXXUf/ykbCpaOKaOwUVWhDpA9xb0M0ohIJ6ofOCF/t6Rv4yuaguQQkaaE0Cz6CEqTh9
GG8pv7l2qfH1h/OUabKLESmKbwoD3Crf2M2JzdUd1O7EMN6VvE/xE9fk8HFeeR9D8VDROgr5k8rD
mGoobA2k64yqW3braBNQxnGYFki9w3xtZUcDTXiwJJiCooElM1hAtjf+NkyI4r4mMrPa6cuxQ+BE
nOQDifOosCr3ywn3Em8uY1u0djNwB36x0fWrEK7IwYf4bJ0O81F5q4OXk+APZGRXgp2ZQXTlZv8a
8rdibRrAN/G7VFf9sA6C+9A9k+pDSn/D+p0a3ELsG4ZybXE7hS5yhyNqKtxH27p4ZsynyWP41y0q
KsRucoThFlMfc7dnxQnyoVf+2Hha0/o2MkuieR/0lAXO21OOWbE19IHp7BfhWS3aJrl5y9mWgQMX
eBp8lqa7b5GK+BuZeXxIKCfmjyj6Lez5GGAiXVjAEdWVL7r/U5Udpe5uG/PMBjiQneNkZU9oVvJj
pP81sjm1sRJ+m8j77tbcmMPzE8tf1//p+jNiz1F8pNamdW4FxhYSH5iuvHjOigJJsrV0A/pGPoZq
I4ZDBjoJEjtosjR/gZ5iEE87qoHiGaIsH+JDlW7MXGy82+EpXkSsHwNzTAzMCjQqOhCiCn3rHfJA
SMqjYNPa6j98M6N8aFDUeDaqPRWPxEIpxA22VbO9lizD8Shrj1wisH3kWfzykWOwXVoowBGNebIz
jI8s/YzHvaXtMRSW0UfCEZbbZ1Q3sFeXVAy6ujQtBEantl71/Sm3UC44iyi/E4GQooSgLa9gbv9v
xWJBwmGfxBsx/685nnRjIRJfItJH5k39ZZNhBi5KyCBRkjbmArFUR3AJSCfpiPdgwOpMxUROmnIt
O8BDn1XJYyd0omIXyfE1Hw3aFdqIKqxJJP3pzTfpYLOI4ducFO3m1GdEpGx7cyWcfOGXhvsYty8o
XXcpxMmRv+/bpdQunZZFIxQNlMW5d6qRQFH9fFsf0dbTtsLRT5qq+I3ram3LK09ddfokLZea/CYe
w6lPASRsVDsAdheyTQLJPWOvgrB8UqJ/YVQeqqtfav0ak5I4pNnjWe1v5l3h7jNyC2Q2ONwNQXa1
LQSpbCuqRfWwqnXIiM0jzPViGUecGvE7A0EiMxFnAFV4/yabjv2/7oA5pHyEcYtO8zGoS0OlSKFn
WDTlV4L8Fix3f2BR26obEgjYcKwR6CJlYO80zSlN7yT+TPVipWkUItu++aWEQ0jKZJcfNkgvcYjs
t2NgcQ8zLhruKtMLFsyaYGQcguSb68FPbhbkH+kfcyXqdmxb0VSFzHuV5QhH6+bJ+5yH2GQ5bPW4
ND8HphkWjGulPCOeSuRVKgucqhTtnAVNTG3tLRCNYWvTio9T3fsr24MQB0CEQK7N5/TvejqKGViY
flpkLwhP0wic18D2lnwaHZMoLNdYPsd9Ul/S/OYaAK6+61IArA45InWTqV2lw9552/lJQ1otbSzy
g/wDQ80kWuOw8QPoYsda31ErJRWHEMYkXLz5Un7JBAQh33AE8QH4D7EQTABv0ADi/id3tzaVOIEM
JVMkmWunZunTw/VgO01ll6JS2ZcBRCIxE+H1R6uIj5bPczGaxx68EMrT3Fxn7c7yAb2RAwnvsHvk
VHGOylXAsl8jt2+FuUftNgz4c/R7DbMxncGZaGfiXl8GRARGGe7IeDZWT1BibvIWD3RBokesMdia
Q0u041NTQYnzU0b8S0EbdBinCRZrOWASqXZewRjipJnE6L156ac+ZiV23RyQNeJQTfkqG0wBy6b5
8zBZUyyRW1yjWEbpgOtWbFNT76rx6fjOqVfWw0JfOB52+QztUD33rMfvt8z/n84w7n50odUobULQ
f1x2YKgkZy3KuU7eds4G+nRIklOCqNr56aw/8TOYMC3cwptW1bnKGDPOXUrEWzFD85h9i76zARrW
3kJmlZL6gqMs5zv86bCI1AFWjsMrpy0H/dxL9xGYs6U9hnjjeWc0ira81zThpGYk4m0DkXKx1Alz
zna9cq+bR+w8Kwfx6TWTD567zoO9xfBwWoKQW6Ngm9TZT8T1PVaXQp/r2q+V/qUaeAYyexZ1/RUW
dyd+q85NnvhzrzmT2DAdFto0yj5ltgpC52iia7D6lGorw7T6bJq9Brwm2FoixXaBu85N7y2zAaUk
jJvHiCBKNt3S1LNOmoERY935QDVniJZngF84ZbGyjN68YSbFzN+vNzo1gVYvjW9WrjBr0BhCAxKG
cXPOi2B9MwJimosqh7wAc2/Ztyq5xN13MJwy9acL1HVdXepSY6UMDogQHt16xd1uTA8Vm9qYW29k
RZArN/lqon9I1v+uTjZj3lWQrxLzaaA37FeApHmkD0DOtPJqZ7uW9qF08gXAGyBZjJFFn6I23zqG
jeEp2C91t6zaYx2fZUBg2U5mBMowy54ZWD9Cj5keZ6WbCviyQfHFS5ksua/D9tAOu7FCbxtDOOaV
Ym4mg8E6cASY1GAIK4KLb/xxKMBMsfQVETau98tpgKDud0Sk0TPUpVBxsUPqvy0188j0sGPxGKmf
0AYM1pBVRWXXbaNo04xrzAXT4C+uEBE9W5eV1ndfrRWWdfjgu3mOPE9/xvyL9dMQvKVkq3JYdCAG
+2vLBKWQqWZBLejIbp30R3JPubGoRuRILL92wuuqYtop1q3EfW1xZh/+yaikG9OjaVrA3lw08Vb1
1rb0UA1yYpZYNdYRri8DNUfDCxSfgfxpDYp5AaU9j8ExYwRMkyAYHvhMhROgk4H17cjRSnfBAFR0
iTxyDnEibZ8dVvcq3VrKDlRcme+t/NxMYBKiRQAPk9/U6sLWP8dybqE3n4XJgjsUnVTdHchvHbhf
5IaAHGpHFtXQ7j4aKsasuFXVx0A9X12s8uJwiWrqCnZgwpAuQqMjBlWFdDHUO/lAVnMI/HKa9J+t
zoE1frPmF9DuGrUM8ny7rXDCbaC3m2vG3137ScLCFJdCyqiPwQTuQFpCrTg7V3fAX7Ai2B2u3Nly
/2x9P6KPzjvEfZxYst9P/PyokpysIU6g7lrp4dZpTk6/g605sHiH3840M2qfkcd5Vx1sGnmVjIk2
OJpM6/O0Rj701LS1lG0S/SAc2GO5VOfJHNuz0Cx4BwmtQyhEBfQX0SJJl9DRhW9G658WY9YIBMUU
SUzG1BnWcbcdzRXB8mZ6Uop9iFRLOpl0cDli84dhfCnDJZHWqbM14HdVDEiVaiH5BTQoG8AGmj8s
gfWBknCaml8Kp4Dlfop9Gbhe1KlW+hF0RyAdEy3Zj8UmwlQSo92h9Z532tl+/fsAhyuW2jn5f6G7
l51r174gvXDFSO4eaXWqIO9DypwuRcukR1fhZw55cWSsnJX7VJxXgNSlAovMK8HJ2C0sA4/e1vN/
BHGuhAyQbVI8kI724VXyEj23s6lqlFGwzx1rms+b5OhXl7wSbiFz02DlGNSn7n5X9i+ymVmNINBC
7i1OFb0+sgaxQ9raGTUy9CowtlrPNB3HsgIQkRQmF8XxptdYlF9qXhhzl9iP/NnH0FMtHEP0FzKI
Pb5tH5aOTx5Jg4DF5bHsdWgZGE5S/tba2f3G7386u2A6jYOGnhWLGUuVEiansFAnZBsfRqLhEQtV
i4inyl2i/cGVxO+tUSGw3QjUq6dsdRpu2ziZhFsJPR9CGei4/LyZD9aAYKcp4ciKuUkYOKSMxxrm
ZnlHPhk4QnPhJesMt5u9E8do5cyVBeuZj3p4hs3apj3qb7AiYwmkvcFaSWMNMA4cj3vql4T5G1r/
uARZf2bRMOV8ka1dTtrDDOVxa326olGHAMX6ae5AQ5bhym61ixo8UvxBFrY7tozBCWrfEBzyZlHZ
DzQ0yO55HbG0OsNFCW7QpR3mpqrvHnL1JcJaOIEaShVYAg3DUuBPSX+WmoMcPdCrznzmzGCmoi2y
0sA8VVN/gWXcwGBOiLu78uoZkzp/Ua9s/eDTdq90ex5GR2r2BORGg9hYRgkjbokWuqaDh44rQm+A
J+JwRRxt2D4SYbCPnyzNtACkA9WY/USGzh3VxCfdeMYZr5KFHDg6xvENIQVMXxUEqAuUwNr5YnER
sYaHSkWRDEz4n17I55WODk29YGJFl5fEmAkWnvvoNaC8h6FZgYGKUDR15cra69nemt3pD+3JOCdl
nXrCwixDfM6yjZgFb4BqaBTr2ab1bzaSd8mZdS6pSl+IDMMpA8ngLHp5NGUqg1n1UBqMyh810gdv
xdIu73eiyseJKvG28cbzcI7tRhq2YGp5GDWYevDTDGv1+CIqEK6j3CHOPsXtMhOELahEzj1OFsL9
l1868py9NbfG+5dPYnRuTIZ4dUBmw7X9B+xDrgvUlkWkhXwmI/wdmHJ/greAldUz7GmKxT8DbC+T
+GxyMxpaTZTBhDp6Qiu5gJtH88wz2TrEzq3a6MzK5KnBB6d5RsQIL8IznhlviD9+RyHBesLnAOUT
N5w7y/r94G/iku5ZjGQhKbVHYu/Tdqn1gJFghxBVA3oebz3uaqVZ8seGSNMlzyHc2/EWCboL5sBe
2QidzAvOkWlVs3HbeWjkIYIn2iYAQGwQUnlgkcE8XlYPYcWkl50IwfMUb5CU+QMwIY5R+XcU98Os
Rg4jxpNIVLpoOSYfKcA7p9oGw0YYkJViLszMqr3Nq3OgkdgMyx9xJwgbHtfyXuHPJeGcIl0mvrKg
Xdg4Fn0a6oGBzorVPkeV2p7J4siHS9aE09FjFynAFCwjJIPzAtH8/9JohZKIb6+HMApIPZ9LD1zK
bbkcb5AiPVSmaX8tdXAl3j6o372zbIVjlv2j906ThZIfzWRDOAwWSfymSNRvYz4Tgxc3mUnU+Oo+
ip8dS01ABaqyVMjNpNmjVzRAUQkx/6DcGuNDeLHCrwzVtz2eRTdnBQdpFk6Vdu8hs/IIBXl4xXpU
VrZ77x8pQ1fpKLnXsthazk42lmGIzRk4Zj0guLjEQs3tM4MJnw/AAmz+e+07cE4mi+bI+gyX/hLS
4Rj8FBJHW2ZOe+kvhumXrYoGnCPC4CrHvedcUnmrd2QH0sWB2z3Iw9qRZzJQiEFo/ZR9U7/3fAw1
dWlVnsAeZsO5IMun149hvJeR2OonxC9xUU+YBIjrN9TWvLxF8UU+DV91xMLAI4RK4MV8ntZuLnyV
WfVKiB1UKfo5NcGhZQgMmPYWFIZetqxpYIV+UjpWCD2kq/gDNpAEEnk52E+PKNMA66WaIGGBihit
EKA3JdrGYWVEC0l96IwCCEERg5diZyEloxGy8Dn6a/LkJjVNIMqzNuAua5+6DxHePYbZUoPj2jtY
ILDtKcjdAAwyT2xjbij7aM4g5ZEdHkVTm0OUwaQAF4hJEvd5gp0yGJasxrhKmeAsm2BFbrBWnrE3
93T0dvmGwyeU8PZ1FLVKy5rUuAgdc+98ixa7WxfwO6ovvenmKXbNN2+Je26bbZvsFe0ubMNMbL1o
a/YbVQf/PCN3Zax/9eKjMd8eaocMsa1SQWBm9GEUi0GfG+bHwDIV9J2vLkXbFhgX4V7Si5nk7Uvn
wHp7WaE8Zq0DpkDUyYp97pQPhvcW2gAPGh9LYI7Q4pEZiy79Lbo7BVF8pdINa7inQtcbBH+1cgnc
R/I7hsc3ScTdAt1mOv5mLW2NkLNuQ8Ib0nXI5yUTR8XYTWs2eTKtHFxgMsvqDWAqiJBMIjL7NHJp
swYkarN90B0zszOTI6yRCIAmmh05PZJRsoh5SPvqIrt76H5C0wVjjTqafyxAvLJgAksWB48aX4Uo
5TSVV2wv6FCMoXPMMgaKdlbKz1T6rJ0bDmaDwYN6Tf3PCmireUNn0IgbOMBZjj56o9ukPNzlaN2I
0YCJmrY+x8UmRToDtlinqh7eWYUI1ZmxX/J+O/JWLFCO6HmENBxEHEWPxf9EzGgfcuSwo4aixX4c
npYXHES9IUdvFv6wP1CtdmuG/HMyHgZmWs0u0ZYFE2aVovO78jd6jlQWbVe8YvvjGHvgkpO62Ai/
IttrMdGmxTfPJQgOJQRarD20cl03gptsxIs24QciY+SvnNnQZ9V17L1MgR/x9hTr/Adiu9GQH7nO
AXN2bGXvqSKwmiwCrFutAtW9WZ7KDo1lHPexxxA5zLKpSkduwhDuHAHgQsW1iNa0Ci6qRRr64CRr
B7XmdUuhfO5sIBCMLnxjLwzTUfUlHvNozj9edHOaH9jIasYSA+Qi8+PyCMZdDDe14EJAAV1srZ0c
ILgZVYCGwAGSldgshNqvWl+SjkaHFTaiJX89y3dBejCsI8ZFomLvHls56plpW9BySXh+LZoV6Ndl
8JC0Q+2iTexYq3/p8TL1WE4FGKEIvAbRIOlIkZjIKbvBZOfC0KtIf1o4SOqOkZwW3H3jkkUrU90U
0rXK0FZsDJQukCPtjZ0g9NHmzJVxK3JmVOE2b38H6t8kPMQtSvCUdtR6lRGHdLHuiQkirUx0WJry
KpMUjMxnzNVnEaLVsjCFtqUHA/YS91GaxUtV2HUSh71GD8bapcMZGW5LE6RUXvIhzrLOu5WGfaik
8K8piy+SS7irvFSfGZJyGkfhOqJWTFL5T9Odk5+Mj0QGQFUqQBqY56sh+jFf2tZcxGW+Ju75oFir
Qc/e3fjVkSZp8+VqPblcnnQwYcmPmfmsEvBofru0mef4hbfNYNyHSbIvqSQDuWGlqtzRi08bXPxg
YrqLjZIU7CrSQvxvaUTuBibLAvqFO+46X+UyxQZS6CuHZUrT8sCVEYfmsKC1XqD/n6qBtt/7fXNo
5eZgOcrSy+1LpyYyC5eG83eeow3UfAndDIbQNrr4/biUFB3cqLOUI8pNqT+q7CKRZNiZA5nIWrS1
uejpswRrs+OsKeX6x9ZDVg3W2XLEbodeIib/HOGbg25sSLK1FeAXBfKHzNxn6mTml0KFFDvAojN7
4Iv9PMygyVjDMhvRuZA969pIr0BLul65zEc2wKyiavXNYSy13UpJyBzUhk0nS/vYT3d5GxAcNq5i
ZIINwgfF495kizAkHdlrDi8V0h81WTS5tmzoOQsAr4FOb5xFpzGx762D1aM1jVM+dns/zJeGB9gX
PbIVK7O+ELE5OQ3diNYwRvgo7c1goyc8EVRYCb43WjAn+Yhxn/Ref/AwBUHb3BkwBOSomNcWTFG4
j2KNkYXKuXLAsJFRRjzxIuI1Cvxi1/FoUJgA0FPJtCyWYWZhPANLBNoebvGitQFpsb4YFZLrhQio
JItG4aZU8Hzb7U7RX5L8HgGq5OLs+VEsADYWEQQVPK2KpScTU5eKQucCjKiUWNqCdPx0f0RZEiNb
Mdjr96fQZ1rOailEbegbtEkoAyObRbnB2g9qI3sLnbmxHh6c+COnrxocOmeCNvqDVKN/IBhyNKHT
gNaqMTobDFRN1sTDiE6shvmcRLOwocPpwbuyVs8TfaqSTWGDCxu4s1XKDefloF0qSAdTkBJ2CBTE
76PTYeXOp0ux3+TN3I+UiYHhihPYk+mN6TSDceGO2yH+LMZqwQ86J2ZzHhvI60YK3fZHr5kpMSYJ
j7a1c4NtiuuDYSqV8gxpklaxW+f8sPAr9KIb9W++sbIUMsDYXBJbT0X41Y4Xiu4keuR4fBsyyAIL
kR2zCWRogdTNPD9ZVqQ72HwiMV6PmAyAicugzJXtEI+dhRBhWOsA3LxkXqHt1BmESIl8Z6LYcCyK
j3cUXBuiECQY+BbqakvnY0M7L364gIY2zjgftGdLhlEn5Jf8C3OTUiWkDxWSlpi0QRZjJJoMHpJ3
7B4DNVUDb2/Afs113WYzr5PmaoDe1u0XKRK8Ea+Ala5yn/VjxXiNphJhdo5EIRioSkADqejZUwVg
KibKBAhUKyo1HqUSuRZ6AQgCaB5aPnM9XWlAvXI32umlMk/KgW6DBo7B4Lwwr2XOHiz4zQAfm8ww
VJ5wQfcy6mQ2ss7NRASkQx9d8QFyuIMvLIdLUNMZ04koFmM3ZKYZyRkOUocc7boFxc6CYOxTL6O/
qv/05GVjJRZ0ikplHsyyUlSs7O+V+Fm2IGe1LQyvG+T6ik4YIBAlYvotBUyKGZErHZcYE+28ojS0
0IH1QzX3wO3VrzrZWgDQeuZdFbs5mVs742fVAJFosrXqWnlihzXKinCKGQtXU8abUpeoaL9a5e17
sEQTPuZzZ5NiSitZzdUeW8hIOECnbuPyozZxhbFG6Op35z7b/uD499g55tojU/dV8KEUn0Ar7PIu
xXsefo32UumpUgwaFsb8SBNylXqwAjNA/1HTEvT8fdYvmkrnykBC0bsbp3VZT/3oHRjg7rdBtCYm
qGImIoePmHsmt3iA8FOeU76UJDr1BRt99ZXazB5i5Z6H4F1hjmC1mIWQFNwUs0FGKAGyjQyKeC9/
C6oFy0zD3CsQpQYL2PHALXpPc0R9Ad/de+xOlvmVoIaOR3cuzB+OHqAreRsQVf589dY0CmQLZm4+
w1iISTUuxyB4BRVTeyKhiDZI/7oG8aSJ2kH5rDAa5IBDlF8l+rOZSuVfKTLQkGbuJidvXApcAaRD
nqXoqJQwvT4DVNXChKdeghDsOuY9pcxmkQqYLZmsRxyhxavV72Z/45Po8IKwMgYtF0kEcgXT1Nj0
8tnLbwlBusCPwi0RsIpJjhBvIFtvEo+y9cB4SPaXCZvZ6KRExxai1qRRP2SF9l9a+CwEY74j4BcW
fZyGQ62olgZ6tkGbJoE7tdkE1FShfgE/WiZERMrhiGEglfkscFTWbAsM+4P/CqEf1ifzlXDK9BlV
i73UeOj/SbFjtH6YzDVu7Mb2F5pnblP6XcPKZz6jOBeSbRRX7JUgRvZfbivQgPGkZg+sMlSgKUQw
TCgiC21+eQNJBG626rNiFZUzkR9CI2KxcUdWcWRUJUWEqRx0YthoM5IVeW9Qo0EsT6yE/qHbk3Mz
IKHsFtkGn+OYLGAzi4pdvfNPStm8GE5muPOCiwReD017s5VxL+Lq0bN15sDtu8flzwjuVQL72TCm
MJSbeMiT/KvEluLxI2dOzy+JZF0IIuzDiZANmDrFdLlhMq5C1EHoKlS6p1gGpR+gUNfvWljMtPak
u9lCUy6SfpdIl9TUt+LezOSteJ+sykcz/Xf0VD5OcJOyHSlUju6p7l+58ZmWh8by4B8ZBG3QHv5q
nCDZOUiJevtT/YNOIql4LdPkV7buqvWu+q3qHnPgM9Y2RQijaEwXf+MyXwzqI4p2Urgu+Hwrb64F
9sLU0EQofy3Db/cJ6wwobOlu+SwDe8c0gbUdy5h6Kzs7onjw3Vf2tsRumVwLcc0GL52+b9BuSv6Z
JIhs//gzO8Mu06+8IcP4kXHNpsN3h5AvKb4A/cbRFYXhCBdTPuh2RUA3acnq2urvFXVAQvphpel7
m0UKM/9a4UT8lLl+QpztpXOSG2ZUe7e4mM13WqyK3sbgS98SYOIjND4dufbZTBX5XfUt3ph7mj2H
ARxUdzXqi6gQFBkt7iLDvqmc0iiZmf5OVS6tca2ZocRwiy+tSbrZxl6o3iFsLyrF+7ANC3q5Awnp
/LOFve5AW4wnn/mIq141+7PMlanBnRpHRwxt7BMdmV3gseT0Kq+D/50kLyVZsdNs9EuCvptm3RiP
ar3GgaepW5m0ECXcuvKAqXZZNM9ARuy4i6OTnW0s9+IzeINq17nbklVle8iLhV4BX9g0xkVrEFnK
99G8degXlPQABb2kZbQVhjfVMcOwwwfvKs863VT5PlY+g/Eg91edg6AJ7jwyCscA/ufC+VUdY6eM
iNm4McUfR6MXrdJ3y1rXim4MTcCwB96f1D4YyyvDPghZnE5ysAiUZJ62M1nWYV5kieJhOGR22WW3
XLkRL4QA9miGWJDwHY4nCSykWFrcTHtdMwzSdzFe33CRO6wrjB277aH5SNjIdzh+6GyF3pW6MVq6
xpG/KKOT7NxMRrG2wYgy5URHmhCfjPJumQe/hDl09ott4qPiX/cjksgVcD3bP/nIF4mMcLRjaNgz
V6YKX3LJsRa3UP320PK77mzGb8AOMd9o1qDLI8ulz6m1OD3bK0HYefobw9csfiKuv2Tve8G8QbFg
+9ZMcR+uvmpLNCiLAsuS85LK9+C9xvBp2nhTpZ2TnOgOZksqEB+2cclZmmk/OXeNjQerR01TZWh5
unAesN3KvJfRkw9NqUcaDtrOLD4MPjn1dKAR6wdfeUX+I2ufpnnPBxYw8zKdYwZyh23d7tT4S2c7
nx49/2Lw7yBlm4GC2uz19iZzr4TfHI6VMVM9PAnTgLUUGL36mOt7BiwVk2IMhMhMESS8EhSUtntx
WKBV7iVUqJ/gbqhX1f2R+QKyO09EkVz0hi/0L2dWhoiRr15DpAvmttnoCMs9ntqT3W8996VXm1xh
PpZ9Dd53LS+NjvF3vu/6Q0hcTLsOwyM8Yxp4u1uRUYe5mgM++hVvU3Oqmr2n7tTygx5bhugZhk8J
/iZllK59t80jlJcFqknWGs42ztgQrwP1wbMa599VuUaW19tkjiaTDAkSwRI4SUg1ZnjyCDDbKGDt
lHOBczLhLG5hQ4KzhdQ+NeE8J9DDGIXOKAtz25uGts2s6le8YGJ4kNfMCvehsU2VJUdboz9yMgDQ
LxrJX8kaPyBjkg5wihIFtA4/Wa5sCEP2pLVsMu1CkcppYnebqv3EB1GPzLg2rrJjeOjgqg69D5UZ
NxXwpOqwCvNr7PVZEyZTOmoyVdd2Q+Co9quLQAVqmg5tXwS/VraFyp4T1bLOdnoxGCzkGz+8iTaN
H7Yt33SpHjx3mzGsKIxaFKNWSV6Gi/pql8a/Go6klvFvgLHQCG7d8EF7l1H+hKcwORPUlrqLohCm
h8Rjq72zo6se/zYK6335s9e/c+O7yP4KBP3pVOlIFdz43Y8Z9VMMrqI/bKQfkXmY0Ie15VVXn3DB
KqoQiWG+f8Gwyhj9S5MRbuIlJUsqXrv2JqnXbgXKbKkQ6GMBr1r2I9nwlzq62jbD7g/fOcSPktwF
qIoyjDskdlTy6V/sXBuUvvk3tyh/+M67ZHBwANUIxiwk41POVCRgmbjjxzXNBVADQihN3jgKuwkv
jV88eQdi7ShhzMoeA3O9eKUaqyElHPUWeDsLJjQ1Srkp+YuCLN35XccaW+25jqk/SnDjiHDJRodM
xrdT4EhgQ8M+asIGD/qGSkpQsOQvQusWMiDinBgslCtrg3xJ1Gl1DuxDWmsDLgoOxtjLWaNUXAi8
MgNS+MD6WOn5MNeHED2I89Um49Mx1UculwyZWFaq48t2W8E6PNtcAioK5yZJDwO/4kP9iJi6BZa+
bzVso50NNijcVJrGK5sh5vh2S4MKYlgbEYw4p0/WiV1szZ7aIM92Lir6xGZLbAPTkxB9IwXoQVVm
cXkyLfe0y5tk1xiWcGPNfTk10O+Yp9DSUc6Rb8UvhX4vhBRQB6q6iqOVllTbvtN2nRThoZuMtrsY
h3whMaR0rBCEISpKH0KI/9G7tCgWZkC0BThal4ZRL5OWEIoyJ77aUGZ5e4FAthot/6C43rmym3Pd
Q+BwBlruXZ1cPaDS7at2xkNLcVT7gAQied5QmjZ5vymCLxnFQDJQ18J3atRlGsT7hEj2IkWbYiAc
JtTNbI8uZ71Csy63VwwCuXUcvH6VMNqrfSAiSK0GljoaDKCwfsnZWch3A1wwEalxaaROCpaIknqL
ygEO2PCMwhTnzrhr0HAo/3F0XkuOIlsU/SIiSCAxry1vSmVURlUvRFm8TyDh62cxDzMTd+Z2l1oS
kOfsvdfWhCbVOZhfkjxazyXVSBWNPPR5Zc60MmuFK3k6dNnXQCqMlU1GpwRRvz0f5bbKCaqESzSu
+o6AITOO1sRXsj/JMoROUKhWFva6aJfxg4qKkloG3QmIOkHitWNh7AJcbwzTNqC/zKXySzIaSg5j
NUZHzyK1jK2io29maIDyexu6mbkf8UGzi7U4N4Ya9ETYzGi4FBCpcbiaBvG/Pue+07njEyG3oXgy
2nlXJTSV9dHZFtPR7/or+cS50mfsmWczn7igxH1ZqkcG4J1DSx3JGlKjkCI0PfXwE6r0yaTbr/GN
t3war4b61X6yHz35Al5X+tOTFeWnoY72Dj1aimCvyu1z47TPRpP+Gjl1V+5i7+3Gc/Di6fqzGanp
dcevtCuvteC7w7mUmP/o9w+joS+jEJfSnS9xhsWYu6SKqdlDCQvcJSZsT98dfKeeZqPFg29uMD6U
tCDlTf7ZtTU3EWQLTSUDBxr/GkAG04zoWOaG4ElAE2skIjmsZa9MbqpBOroDdPbJhmAjjOKDplfC
/esxyZ6n2PzLbRvwVzZcuuBPi/E6+M5j5UhItMPadeb9SPN3Kcd1YOp7Ema4IkxoY7aDEY/jxcCL
LgaJpoALusICKpNsHfKdHl0D/Kz3juOBJE/xaYdn4DKoW3KxwDiQMbuA6iYBr8R4s5LmSqkNTGj7
XETNtQ8InxWOdaumbDhZ91D3eZo21S0a55YY9bc2ph89UoyCQfHQgJ0788gM2MoHrA/zvv/XNstx
A5NOXlHO1mR+cg7D+cVLCrobpuSRAkSMTYbzr6LVN1Yk4kbuoGVDwa6N3iqI5VBJs4NDc3Xafcrp
ZTXXSDWObI91erMpqQow1gMeoK8l2ftWvHfm8Gj77aGdIPdCW8Hyqer0ZDHS9jmuL/wnhY/c7hfH
OZa0G43Q+py9C50iMO8G2qZCm/QdDJIaeQR3Fe/Qzu+SQzWm67kmaa/aR3MiOJ7GgE+iFcmSg2eP
ZzeClW8a6zB23xOgXHlYrJKR64zuW3Psdq3bU5lJQrgbmMLSc8LANiXVEazOk6DAnS//ZvaIJDsC
G+pz4/T7qSf61JtHkb7pgS+3aMXT3Ot3M+7o+WDUTuN7U4jvBpNuefLDEGchEOFGb5q8PyxWANby
PW8ae0e61wDI6+zTjRDXHfSOtH2I6vY4JPP3TEMC1/hD4LgH3fOsXBBsLk9op16Xw0BciWw8bhhR
zHedwect57MTmycZWafeg+6RQNfngOCh7jvpxwjtKoexVGBTiSfO2C6kn/Hc1+mlSZPjCHJSCyy3
oBGIDob1dKdZNsZS7e2p3xoRtCZZ7VIIAYUKLkw15LMOkdFclv85AEod6pQW4RGJI7nIPrxXaPKt
nje5b7Dk04cu7fAIqeOMBOiz9WxA4VMZvwWqRBWpcFcK1H4eiQerBaxzH1fHPN6G9oX6ZP4eOwf4
D0P/YFWM0exZ1IUu0BbsUZJ81xp/HrjzKfjp7Ld2GSOLz8rYeeGtNl88+Ui2RsTPOhEsgQFahOeW
/XfbfCWso6JsYMnOYst9V627zlkeTA8x97EY1mQjjJUHqSOIBZxVBExIWcSATUGCInggP9sHx5Eb
e5R89PbDAq+XITsU8+iQ8hrK12WzGQVPAfOCDVpDdw+DWl6Qw2a0oXm1a8GfeZ8RN1vF7hyFnQE7
7uk5hGViJ4+K9BinIjXhb7+jPYtMPuegc0zxRNSw3m9AEGfbzvjgh9C9EL/65XPNg6cmb+tRs6tW
AQ9Jpwswk5+L6dFrNr25nxlnOfkqGrad9jUTez6OLj8a4b2IPlvnz7Kxlz97zmfjXF2b2RV6r4lz
175ayQ/f9yKCeP1RgLWMvDeYbuSO5g7P2HmbLCS5uwooYRMnaxD9vWZbxm7e3WIbJwRjIhFn2UXj
8pIx9HEWBSUBBsOjjaWv6f3jAg+Mf24Pl5A8ioLCoTxo60SzR1p15/yWumyQ/viDsAIKDNaxR+tl
AB1p8Rjz74z8uWJ37A8EQhJycSPI5m7JR986ykYtDkg8rJtl18ZWWM5fNiDMmo0alT0ONT6G/+Fl
mNHQi4oIi1PYrr7SWHNbztZx5W5yinha5DnXyOmoDjbhg7YR5LJgn0w9YTw84by5+EppXOAqQs/R
qtzJMN+maknOtluX/bU/MC9MB6wfNKIhENPNkZHgtcMbqGVaH0DClkCKoyPYZM2GPUxtvEhqFbkU
aBB7D55G/zcueCiaqGGQdxxWyTLSiE4vvP3pNsHc1lOfVe1F/mhYL2FaoFF8Fumvad1Ez0DxEOoD
3brBNuVW4buX1P+oJXCg6NuZHvzintwJEiIH+bmGSpx8LWg3i0hbf6f7hxINZkK++n/eZpLzi/co
+TeK1xLY38y0NMBByJvXMiL1feMYVfg/kfnmWvBEXjJu1eLaD6gwiky/WzAiYTUfX13v7PExxGF3
co2fXFEn/BpnjzNjM0UZs/3C1eH7p9h4TObnCDY1C5Tc+swQHaL5FlXEX+FUo+pzp1mlrlzxQGVn
jvJs3CiDwox+jQvSTQaUkJtGlPUx9nE5Bp99ZW7nTJDhem7xybT5r6adZRDcdJM/WUiEP6TvySDI
uTIciqrYkdb5Mz54heNFuh9pzkubIyCa9FmxlO1/Mw/CPdYO5EziLpjp14nK12h428oNniaV75av
Uh83m4VBpsQm4qyxrN46v97LCA+jhvAlBvpgIaFmuE8xxlqb2Yo3bJUIy8TEeIj/WeUmqK1DYNA6
iJ9XuzxSRb+eZHiM2TaFo3PSWb1x0VNrA6AZPahuwErSGbcpj+ARIq6TappA+HfdEsM/isa8G6Px
UaPG5ZKLhfBzQYOnjrMDMzPtRXQ5DT6S9TVKuV/OziVx6r3AvmGEuOY5Yngi3vpmseVV0zlebquW
s/LY7MrU3cx+jvFFvNcJrJNGUxwO+c7fTaO8RC1ZrSpGAVkMEEgy0UsE1cLPMOqx9h1xf3A8WNdR
ulHNVcYZrYy02sV4bpJtPKPyEVcOJQ47DL45A7RpGtAGs63FHyHVXOF2eGrK+8Qvz0SgQY40xtad
g1d+6Qjdk1JRMqfuajZxBVhwQSyIWE0G+5qaK0gh0oEKBwihAMg0W/iBNTdg7JE5glE1IrURwanz
DdyiVQcXTC6rZ9WsK444nM1iddY0wKTleFHJvClweZQp5LsI9X8Q61FNm3EMjwYbILy5ArhUy8/T
o7dPQHjKvN/5kwfUE4ndNu97dmlzWGyCVUt/iRM6G8OfNlNAvzpTtgukkgFnI+txP43EXnBkqCDZ
DqAjTayuiWdhXppJ4dy5Ls51tO8K1Fuk/F3DJoiVxeS/pCI9Fo2/Zy7pzWrt9VS/Gd6t64K1yWKS
czp/UVTB1yTd67k7xj79n6vZOLsMdC7HqgzxcWIHEgD+MTlLRhSn/45sghwcJ+MSUf4zsjezZuuU
6fVILjbz0IcIKgYJcbjhq4FJU99DpvXR4Gx3VS0SddZjLEbfpaItzm5eQ0HxR4K4P5EU9fp7p39z
UYmq8NC5T5n8doyPgZk/MznNiMc2u6Zkdwnnn6TItvZjHN1FVYZKOA+8pu5SS+M5SdsD+5lqk9FE
XXbJ3TIa1vW8DsjraEpSqicboMywzdP7AaRCnrxb+rkVX15+Zw+/stzr5M00tqn97NPgWe4y86Ft
vwv/sKzdp2o8mExytnFOxzUI81C8hhCDm0fZZ5uCZhXRfGdoZonCcOd/9uK8hI4icOk4QE3/qxxx
hD8FKBoSl2HoLJaTaKX6ahN4lK6/x7ZcjazyMrS5UX6bSzaTANPWKfpjYpCbSzhQvgbmS2eIFf8A
eA8rQu6cAM8SsQT52JRkEIuTK+hewB3HGOhCn+RI4goSgmZHeRFN4S0Vxqhgy48pCsIT3oQ8GTBg
LBvvfZLgP7cHetavdvAwpTD2OVwqYN8kEFEgsGKZbvHTo40LuzsobqFGJpHmk22OGjmQNTIuncDj
N6pj1NLCksI2iCIWuHD3YUVWkDFaS61b8nuORg5zX0qeh13Qo793O1HOOx3Ym1GbeFP1tq67q2F/
hNymPRavYMqTYFzZQYr7q9sFjb0d3HBth8lWKGc9ZP52qBs82R/2xFgCFycILl3yElrxvzl4yCsP
q74H5VNvW7IHph9yU7XJPeTfqifwlvHykfJ0xzkQtLozUuZDLXV+X2XOA6thc8p5w5ejBnEPOvbG
gOIUXMQNNlKUXHCTsOrpJmGwLvG5FPG0K0KW9tF7id0pxVYROW8WXmFcVg3tZ3NT7ScVgEeRG53B
Z8Jtkcz0O06awnbM94Rd64ZuMxo16OktLExbJYF1lKsKGT7g9jiYbKYVLpQ/zQl0pPVouZ+kcKs1
2i/5t0Vmb4eJp/CrQiEqfWQWOW+6KVzpuqP2jyAlL04RtujpmMxRnRMcLdbJyrmUOV4bq9jiX/Co
YxTdZclrneJ+I8jB8U4Zp2EAJ/RTo5BVFsGb4s9SHL3F+9z3lCdFa5xmy0K13g6t989hAp811XVG
sq+9ecMzi16gs4Lb7dI0Wkf9uR39k98RsbD6XUJxxlSADnVqgbiBDpOfhyymCaofeAjM9yDn3rGC
FGyd5WQdK1HeWV53n/DCmYjblFnPk91D7jifU9Hc1UDBZnHvCNgwHpfGP6shF7E86GVubOeex0zH
qqTVl3zsd3VPr1IuLlEQX5tBvC7JIzvB5GilycnPuSjMmlgIFfXWZbkCRGrth8n8ob/7LqwicGb+
vjUnLjQF48sFs5ZcXAH1rmqO4+w+zM5dGMRfc1ZdQxZThdG9sa9j81xB4lcgJcL+B2RjrLprXjk4
KADO8VMNMX0vi8Fe9ZcsgK+ULryA9hJRX52/BD2QrQDfcv5SBOnGIxaVpfq1rzowJ5xWxlsOtKUz
nEM+oZHjiMJWRbgwm7ZV1N1bcY1JPe9OXEDnQbj4TBzuaViSpXgXGDGWmIHRvpse2pUcId3OJ1Fn
BxapOLAwrQftQ+Iya0qeYFPb3rUMoklKl52b3wanxZwR2T+d32xlFL05kXwNxfgUosUF5jMFAE85
b9JkgNoK2Kf9S3aWy33FZ3ik4PV7xNOgHLZkuXuSEzmwNNuZLa+6ai9SLN8Djp2leK4CzDBiegkM
6ly0xdhUJ/mbN6c73+Fk7Dp/Y1QdzLzZijHZtmP4pCvvlR97zZzoYuOIihrMgiPeTSOHVVdw2Hfd
8T4IiOn1HOVRvB7bpOOug+s3InDY1pAXsXLH9nfc0RzW0hvkGec697d+/QjDf+3TB5FxsaXonF3T
nT2oWEzqi2pWP0W4xydUNLtvyBI/2bN+mFOiYsT5jBYX+YI3jSmTx0DEMj7NgZ0gUQ484YSV3FXD
fMMKx/l8uuObjzfxZhJ3zllvIltuJlrke8kwN3vXDAOFaaXgXLM7ctRbH6CiW16LqNiRLDei6aYw
KaSxs8XjitBLr3zYPs+s8fuI6kvLOk9ZcCcVm7ieLXF1CmcKw0cYptAVXbCirsb4Y3NbbOyvmWFO
EM4KR/OvNfONGOU+HezTlNkveWRuZS8PdY3qSUcroH+cB9siiZ6FUhd8EH9R5aztWB0U3Hhv3A58
3QYq1GG05yo+NDhFYrxZKe1imZVvZ6m+YuVvR+8Ji996aPJLy9kmqc5TUCIQIXiwlYVZfvCIck0y
Yh1aPFQD3QRN+DLp0lhzILkf3bMIBJXxCeAfwdDG9sp0e47MdEnji7Z1cfHT7lFXe2pk4Ujq0LgU
JZBQG0PKl+/rvc31OxckDYFvJKjGPtW4GQ/7csbiMotzMxKL602MvPJEDvtN9t6f/vMoNrV89lHO
HcqogH7Bhm/l+Pft6D5NS3xTyd9lu2Zl4clCX2ji5qGZvbMZmpfKnIhiTjulAXG5NGNXw8NiHmiY
qkZjhgldPvgldL0SJJXjG1vb7fai7h6iESgD4WwR5GrLMPKvAxggohBIoQeV0d4q0ARiGk7ghHtv
Xg+O/1a1REFD9Jsq61bsJHC+zRv/UpbYrn3OqxHhBHIrmYMvStXXAKdaUuA2wFto3+TQbjWdBzyt
kPtSd5X5/XFAg4ZhL6YMbE1A6TkpjixAEe/Dp75hikj7cd0U01kjCdH4/tkoeuK6k18Wexl0Z1sP
h9yGzszOcpDpuY2xZvaUuft3jSajdxYx/qQS/WqUFOTUB2VA9eWhYyS4flz2+Mpa0adekOureAjS
eVAjF6heXcLXHMNiOn33dbGtp2AFSs7Wal/M1TbDOzUlDlVXPmwBG8yEtRpad2uaw7YGv15JPvgC
rSvsdqaD+aXS6wICf6F3DJOHjtZdxY7fpea7YyInh3luKKYymcoaAgtV9u6BTuwIAIEx9T8aH4r7
zUgrJim8EQJHchSv+Yi3Se6y/SvW4RKcxPHXdArcwrummyFcUz0fkNdTUGonMOPLqbtmsUlz1Mgg
KtkqyIW4QKouYU9iL5Y1TNjNp2pxZWHfShhqbdpZy4TERg3bcWYNhjKfELAVDEcF/dVzTIJ6SLdv
ng1Xx+SBrQKYNw3RQeyrmCQ5M1CZ8j205xKh248/pvSrm2/DsiIqwBi6BH3g+fHH/CyNfl1xyOXR
RUqvQm+str5NrNM9mchQSeuzn2Hhbkrc2c9WEu8N8Wi5NPW1iYKmzQExtgUtO71F73OxlA1S0VD1
MzmEgAlMOLC+aqMeDmVHoi9IsAHJHoi1C2tfVzev9eO1Y3Nej9+K2f2yU/Weg4RZCzNZezOBX2U1
/Pw0+rCtlKNXKe6Tlo4fz89wlPrwT0aDVwv4yMowc3SO9eg2QM4Kn2VNBWiu4Y9QZZJjoIchuzQz
SDRFfRGNeuggQUZNgmm3L72tUmcj5BFmOdpfeQUuT4NC1WFeVJWcL1nswEuZE7/eltSP2Lmw9gm4
k6CpuasJTN9+hg8zdcoUvZhjp5Yi3rs8fGhD5TAJ4TeMMuoWsVZpd/RYbWfrzgu7c0W40PIcmjuJ
Mhue89WMHqhWTZFjmD8Lj84KI+u/gfath9zdZsLa+BZhZRZMK58BoUywDbg/7rDAQZLkzJW0UJBd
gLZ1uLdieFycf4k200nvB5hhkw/llfdZbTxnjgS0EzHzV+d4VOdUNvt8rDlFuxgJunk6++S34nw4
8MaKbVpw5nH0g6+8a1qGEDqscABFl16DOH70RLHJCrL6s2szqisTuQRzAJl/QJMYAUcDO4PwKYvT
C3qU4oHEhR8SJd4hItNsCRIbjfLvigwclgJlb1K4MVqsrS0Z4wpc/laWKZKpB6Ag0jxDTEy9MvWP
bY+sGtdXS8s/232kkQM4oyGp/okeZhPueOq+DdTYWi50f155elVWAY9Jf+qCygSU5GpXOpDR7Jgv
SdQ822lNDEXqnZNzcdndeDK8wd4F5SlRaXEq+nDne6yRC48ZK8rNca+L6NzUoFeSJMQ2vvZ5bq50
BOczNYHilzmFYHOeb8UUA/pIbMDv4bBRLTlFn031yp6cftdyFTVL45Fsv6LeyzZRPC8e9GKfyYVe
A/1RW/O8nmYymu7icqKXS/TJuFWloTd+rX/GpvhWFpUcrugY0dniW6zpzfSlpfX7kM8+hVy5/RuC
pWxcxOo+RLO1u+JoNpjEPPaHjd/ciaxBVO+h4SYZgK7MU9DCSFL4CAIr+5Uj9E+kKhIs2Yy9QXyW
IxbtsV6nJbu3NpLfXV2PmxYkpCl5m3r4WiOkEjHTuVhQT9EVuQX3JsM7GqC/u+k76eTn2estguoF
8xNFaOaMzD2J8F1iBKjm6LstcLRmNk11KebtoChu9ZC6ezsJz2WFkOYCz2omwIut5+5DJJb1UDLQ
2Y5zNSHMofXtBN2itQdYnzXavK+V+YtzY86fmxnj0BSBX9TJbHMeni/+yE6nG0bStYKzEJVCRfIp
cxitY/g8WDBzY+RNUWGyHES00TGlHgbXvaPcr9QaTmlLE0E5S6oUCU5Yzd8Yhn+TYB+gORckNea5
JmMsxTlQRgmsZO/SMWqtPRM7fmB+hGx7tMbSk1rW2pkWN7VFcDmxg2NjgzsXhvcewM0bINJ0zjXz
GSZsGf5yryl4YLGo6J4kWRMxTD/CbgzQJtQLQs2yPFARPMDy0JxRRHLOJMHL2HFllPojdYkZpzO9
sMLx7qr6OWM95aaDwPLNx+F4rP+MXcWp+J/vuSu7igDxm1QLGy0la8Iow3NETM2GKOcvLLa5KpB8
8vE2BM1GArMKC4OBDe90H1mcbCpF9nao8VR0DaeFpyCrTp4D6LqjhjvNElA2A+7ZsPLwIo1bXToI
mlMKeGK2z9qHbmHV8b103hMbHEAYghwNF1+3T20EhIQUFLVweDcaCBiep5+UXZ9txzLXzUyZKepW
50GxsZCAfYb+PG/ekGnvC78CChwaBwukdtA7p4p3nDsnO6cuD68DXx6Yn1BZDZsEh+ya9eytdcgJ
3jXQz8rkzjKcmUqVx+b/d6Jx0o3V2sesZ2/UtZSl9QqThzQeGmx1Occu9qdkFvqCeJdmtvF82eMH
fWrYMeSYZ4iw9RS9SLKHY0P2fTkJZUq+Bh3mzmA4iKgmd4r9vY3YeolWPeWCsE9ncVgp2hkmE7ge
TFfCqd6dOEJF0xGhuixhjGqhflE6NM3qYCedvS4N7uwNqTo5hTRis3oxSqw3o/+RdpgUtVki1Uun
wQNyN8wUglh+wFregDiHBTkaSCGa0LqX95ES+rWLC6xz26cOvw+cJZQlJ6huZdiigtks6OKH1jN/
EQeufttSsBhsqfbFvB+MBX5QUnSuy93dEzgHQy/aJyg5VUcPWVZQ7ZC0/ZHrkrBiTCCtW4g62oKC
ARdwSkvczUPgr3EAvOSmOgslwRZRCcK9+uhg/mVYu5Vcpqhj2SpO6PqoO7PdmCY1wyr5kQOtBZPV
MPOB40V9a1Yt++LGkHuuOJQyzVc91GDIB3T/PI2QHQg0WZWxqTKP/+4IPHz43pqJOqOg/cZWy2a1
g+OYQcqNq+x1sNjSGi4ZQ8n85EUhll52QwOXDzuaJycv8/VA+JUDeLUaR4JFQdpHqBHiCka08hJz
Jdsgp6CYvWJJNy2ORZzUKYv6xqqptxQBAIl52JAxnMLCXKv+R5Yhh0BnuEnuUk0Hx6ZH55Gtcy0x
+Q92Cah8GtzNpCpYCP5jpL2lYHyGNjCgVudYNuLOvKU2JyNHjBlGaJx5PY5azt3zxirVjeBc5qRQ
H9zo0a47hxsZ9qUs9k5uj/obIo31c9au+JISyh4uqclK25KS3LYlwWzlR2oYCBsiaA1Gd6ct+RPO
6A+D/DWmzkRv1Wz/c9Zkjiv3dX4oRgjyqvuuDQwqc7Aw9plUevOG+XVGB5RBvjNc/40DA9S4hG+i
U1CWayQvIpsClnvYmaY6uCTtY242SwcIYKi4Jzc0Dvq5hj3gZCjdpMipHbLSefU0qywn8xkSI3Sw
0cokfpG+He1dm51lMgTuLu1yRK2BDETQOIeQR+rZgBqXF+m7XcqHqTWpu25+4o5HppFZ/B7qK6lq
yTdthjqSvNSlmM5t+RBVIZ+GyZ6m17DVPB+iFCPrEFWEq6yIikxiEmaCIDKXCftAUJi6iqj1hSsg
pobbAbWZ/syCLetOo+W8dGEBiMch25uUZrmcFfneoMCnfVeTX9Rk0qfqw0uXEsYCncEiQwFxl3W6
GT3ZVv2G7jK5HOeMFA7P0EoWiuFj7tshqQHxbIXsO5tMX+LBp1YmtJ3NMGZ3WatYW/nJvZVpslic
u6IE3SFvO+AZfU8RDPvp2vygiyJZVa5Vc11qUlVj+0N4EXfsTNTIDO1N5sXqGObuY63UZzVkbNpw
7+06bA1D7zKVaffB87AQj1VFLIoxJMh9sQt7TnAm27aam7pT0eGr0mjZbRiUryp/eYwCvtNB8ir7
+Mez1bQ12/OcERHqOSj/cxGYmXAATSnJFckyoOgZJlt1Z8z1vTY80q125q+tlEK2ELpIx4SYhgU7
opFQk92xYcgCPLjT0bUVjT0iYN/im/eZyQHejuCtlgzQbY47knBgmJRIe1G/pw1nndkGJBfB3Ntb
1CqP6arGpr0S2v7Sdo9MStAgmBkzjdTe1N1wBNf+acUBQesWCSor4ayZPFCIDjk246darHAt3QNO
VJvAA93n0MHfncT+P7/ziQTWc7G2jE3pTbch/jKa4r00mneVsiwIA5IsVdLd/Dgi3Kb4+KPOeRHy
OS2he0N7pS7Q4340qo3IrL+ZoyuXMU+E1GhXMW2nSsMwzJQdYKUpdnlS7Yuug3RIyoDoZ2WQgTMD
sZ3okiby+K+LoW+Ed/XYwm2Fzbn897HimIjNkNKO87gU4ymHTXmGMW8NWjoMoPl2tXFIF6dFvHiT
45C0jlzO1zNb5XoJuPdd90Hl+reHh8mc/ZMY8vXYyxa/GocR1ivrfqDC0q84IU+juOoIgZwWd3YH
3470BXAtXl0RfLmFppZwopQyTrAAsZCEi0G1bbIcedkjIjLRO+CJ+863P3BSftVzc3XNfpuyX1rl
46NhD4s7sgMNWL2VGoRBjK7VRTO2gXyZAzUBaVvQ161gpiRq1wNuwF3SjeAmi5QkiTtugwiWx5QY
1Ib3CLAeqKXeOtPkNoKobFJGv3hghLZi5OIuVdDWBFYT52CltUcSpSw2pcHb66XkmjPf2QuDp8g4
Wpr22Wjv9z6Ga9MmJ+X727kmGYfp66aL8iuu2DfNLSIJlsk3v+qInDk7Q6eUffoBkgc7x6QM9///
/1QSbah5fqoK89mOrGcUjG8C6qdecrK2bMbCovx/StrHccnbjBY5LP3uFoxKM/2Leve+a64piwIA
NXzJpnm4Ncb8W9q4YkwiimH2okdmH6dVL5VNorvkWNbNaEHZo9U4tAPmHxXNjn5TrYMZJkDJhqAv
JJ6SQO4URNmC3/2fu/xk24AOZfI0mVBDKMeYWRYtpJUsW9fCYL61xp1vUDNg20Tw0gDPgWlyt+JX
sa/66mLnu8DNmiTxLS4CyLVXOZLjdNzcXQcS212VkJ6ssRny4EL8RezkVtD2frRu4u7DJV5WxuSH
GxtbZuwO32NtvHRBGu+qtz5MNd1rZ7IAn248M2J2QFoaZIO4YgUVxSNMxSD7pcXDWlwzVsLsww79
lZl1n2GAxOKUORz/Vn1PtBOAxskZhmgD4BUskOdQEG9WNPeeiRP+Dip+TBzzqLKecDcHmEpCK7D6
ziGJjGko00G0KVweLfFGubReeoQR6jDYNwGDSz36xUZKHtze8pVS8pnc7r0Vjt26GPjMAl+92AMG
stn7Ng1poW5BHOdeJacPFZEllcT1VpHiR/L0yUFBFRc7Y7icelGcmlHdiuCliJxjVparHJ/a5KY8
7XTOGpBQeIUGmpfVtJkbJvFc1399691EtG9D+4FXdMoiAoraxdgGoZj9dbKtJs3Ro2dFM2bi16aN
NFToe3NQHZNgWraQ4NCMwdvbHuaobISaPnMY7O1Ir72QQ7I9cNiOoxA9Sq8buKaO597a0YGmajvV
mieSRt630DF5dKHrcc/thmll85LYD0fRhir6Z2myxETrfImg+VCFMqFzLE4+md+Uz3Kk1dWIPt0G
q2JI+MaryVg3zOxzLULsC+OPZXCvayOGIT1Pe7cG+dh6fNv6msnfcZE4+/gkc84eOvGbf5GZ1/zp
lxOY2Nax8WoGnAPLuGaUEfZeyXGhdODqCKmnQZpJV2yWSS6L6m9uMXMUhWCYl92zm2EnwjCwr7R9
F3BTJzHJO9OEvHOunRP1KzYz9S0gREcInbXP4jwH41OwEW2axN/VMDB1TXIql1sNzcGOzYfSwShe
hwa8JE1ZZa/gpNSwZGsT7UXJaaNb2mI5C4qk3HhxHWIs/Mi7l1ly7M8ym8ScBfTAJrJKGpRrTaKh
lgVQ/Q6KRtlWGBa4pmunOgpNybOK8B4ZnXdgtF5HBV/H3GEXMqbwiuKIjdGoUItYxZGJWJBvkY+B
sZzGV9/yvGPNsO+l7KdZkaczTleXKH3Xl+ldNxhPivvYLtPNp90gtwmP31e6fXXSyPldavN5mRUn
VjFdI6+qDoH2Tk1fLQbr+7IyvWOCgLmSlThNMfeqOo7aPefDvdHSCR2VLHnN0GBUoAUqj6DTysnx
tnPH7cvO9Xtg4m11vSb+F1S+zwKfGBrG341MuTwSC9px1cPuGPlmInmZ9/AO0rUuCZy1ARUW1fgz
1xz1VNg89AahpgxZs/Lpeqyomykz/HhJr7qj08tHfxqqa4kZDRG/R8K6MOtA1jfBIYcxKQ+1444/
bcySUrG5fme3xTHL9tnZcESfZmKeZk6ekQc+1YXtPxw3fKL1lTWUzzzrv8tQXOTEr4qlYFBuvVWF
SWFFfGbPSpJE63aIKc3QZtNjK2FZNNcaH5ek1TJjQNdxvLfkf+ydWXPdyHmG/8qUrgMF3UCjgVTs
C/Lsh7tIiZwbFEVS2LfGjl+fBxpnxuNUUs69Xa7xyFx0tl6+d/UI6BP2Sxs7FsqC/rSE5qNctQvp
UadMmmVO1K9O1qDOkVuScxFWktvMHJJKUA/bkFXpZMfM48++JEucTA6zRc/P/kWXaJO53wRKzd5i
mdmJmuFr+x/gOQsaLmIf2WpLRNFBcdXRreuPYlfU1aErnPelWqgFLNjhA2sbZfrBLmhxcac1qjG2
38aOoKRqdK5HgdxXlB9hVI+X00Q+soPpUBL0qEQC8TMjho2ZiBtR5XTd1vta+UhjsxbSs0zOOTEg
xCjjqKm1flSqavaZO23IKYkOLTdkBCPBj4yVtl2iFyc15SEasvUhMyYzat3XkQM1Orrpvuoc+sEp
eEDaZclNGxf01DpWcXA8xG5NN+WXNQFsPrAxzb5clWf/DWNVOQhSc/z8jU8VEWHLwN5fLpdz5BI+
rzDBRUx7YhxR3LcFi75lczEtCn5WNlVAA36PiYHZUhNKW4YVMqzRuIUF0R0ZaMqFb7jDOOVMIUCc
tdi+612Ydb/aPbNRMsRfl3gwh4RaLgV20mpA2iSsrwt8dHGDTDZakBXM8zxejg2NOZn1mE+gN37b
OAfOHvhAUW4jqsNNkS7XiStwzUfLibyXLW4KelHL4C31v04NCdSejXajjrK7KBkei9knxaqS0C+o
eUvNvrSUqzwzL15rYa6HBEZGFHxsGpkSh1LexzmadhmsVvrYeeq8dD8589e+9N4KwbwUZigy3QnO
niymnrKaMeWDCQdSLMTWKcjcGMkA6qcfdkhSeuHQwKKRdATBtFrt+mSTQtTto+CFLbO7FIxeWGkA
p/oyuwx886Imzm9HsdW3wnuOO1ucG40eT7Yo5hP5ylm1m1wCPJVLhkAW12ipkMzlVvzSRNy8smHn
+G21qYLNqJBPeoyxleGiTTmuz0kWjNTfxKRvRYQrWga+IPYJb1/PFhwxOxcanybUc5L382FhCrvk
u4+qRIRZsJ+Q7aF+IEPMB4JYxhIl+NShX56fGi/s9ylr9cLvm2OmQrDAgOkXt+Rdqb0nkXvdVi0Z
nGPsbuOI3JjeonxVI1zvoiXdBuRzTHFI/KPnwu5F/UOWo0LFgjFVM6mY+n1ygGDboNoZhWljjsLH
KVY0LeUcNG4ff9SyVeCV1mmMQmroUwwy1BrGJuS0ngE/sonqTcnNmrR6RjnTAzsGD7JgLA27nFc/
RukzeHOzb6arMNAjJ7pNBL7rU8RW+Nu+WVk8k4f7eQE4m0s8FX5WNIfQ3g7VfD0HePqq0j16sh+P
BJ3cDvbXbilpQR9KhPgVBwhmLCAAXe2IClI1K8pQ1NlSTkXkwdtEgG2TNz8gGNOtE1kHNUoygAOw
VeYh98DsgDMbsDhJ1L1uSV6oMQHgr0dPOd/GbuOdUFEOx2U2HymqD7JMc2szj8x2sXgCgTUoLDt2
BO7CQ6foMrQ34ZzQeOHF23rs0K/TQ+xYOuR78rul6oZdgrJbE9zUBbyeiMeotBjLrROLb0Vcl1tY
R0t7AUV+7cNExVpLwgytGDRja1SoS959JNx6TkIP9xYtHRuTB89ZGH6PWpNeOR1dEZGOw2Ni1SSg
IJTLXQrR8NOh4qvY4WMJ9umJaLfkFdDQwIDe5m9oF4gnlZL4BndqDp4fvGejd0xZjuxL7e1IV01v
58R5WujooTj0pg/OhcvfIX11jn1STdScODCMmtAjyyb+bTHWNi6yR3+WhNXPRFJX8ZsZkPWV2UDs
GKs9t1VAiPh09Mw5dsfoblpwZy/cZhHi5ZxT9ARFGXxzhBOmqMpbd7SLzRQDXIb4AU5m6vAPcoJJ
kCysfDOhCajXRjIS9nog1Lur3YP2h2KjUHDlLvkPUoaEDpWA1GATnial1asNplIIURxR2YsnuES4
vRw3nm6nnVNUz+YtWYJ95OBhaXHpDkO9LeaHJUiSrY+wfCN5Nf2MTIUooS8uKpPNUiNf4kB+Zd2/
UhyWcauePmbXpb/Jwh+0wC8HwqqvYotLqkUiRAYBlMnlpjR6072ZXDk75bWPblpeLfg7lx5qHTsT
/CDNYu53gU1067cZqdzW9DAv137LvFg1C+F3OWKmCb21IICxioTzJWCqd2NKHVSqrrKeATNxx+vO
IhHXWSXZs0JGzVjZ0fHMXbFH0gaEqeXlmhtiyfdiRbYx6hGzk39PcYMjdiCOjoN/VR6jFI3RZgYd
KEyZIr9qPcc7MGnEAe6uoG2WE7v8IdVQquCjIGKqvG+lc90sDtfPESXGOsPkKDCxyDHKV41cNjFZ
qq6Y7vBevbhKV+yBMd5yVZN8Z9AMjmS7B7wwVTsci1DMrOm7vEfyvlgYaLrQJTc1RKbeEWa6ysTs
1ISEBU67JvM6BKTxCY0rcc5hBaAufFwDoyHuHQV3EFHW4yJ570Net0JkJU55Q2ZoKoheJEkwU2wP
KOYoo0mqdpcato9xaUEm/ILtIoT/xGe3cwz6qaYB8exiLqJk0yL8ZIyup5H+QFRiWphoP9fdU9aQ
0ITdc9gUhn8bW/lk4E3iti23gy5vLALjNibdNkjUNsiqE8QWHEdJULRXdryjfzi6GkiXZucyKBp7
UtIM0I6V7OuI3SfwivGQxt2tO2i2qdJDOen5j2FUIGLvgEb6htiW2UxXmdTLwbMhd3EiWxeffvn3
v/7nv79N/xF9VHdVDtFYtn/9T/78hpnQJBGywz//8a+PVcF/f/7M79/zD99ynbyZqq1+dP/nd+0/
qpvX4qP9x29aH83vv5m//W+PbvPavf7pD1tOkm6+7z+Ir/po+7z7+Sh4Hut3/rNf/OXj5295nOuP
v3x6W6eL9bdFSVV++tuXju9/+SSF/PlC/fY6rb//b19cn8BfPiHMHD/K5ON//szHa9v95ZPwPntM
2cBTjq9sO9D60y/jx8+vOJ8d37G9IAikjbLB+fQLB14X/+WT6332NXGCtidcWzie5hG0Vf/zS+oz
mgfPt12KSJ3AVc6n/37qf3oL/3hLfyl7RG5J2bU8GKWDT7/Uv73X65PTtnQkSgDX58GpQPsBj6J+
e31Iymj9/n8LEIxg+V0vNVqgSSCwIrVFuEvnyOwggkBO5wE2NF/L/2h5mVuSbkzamVuDWAQIHB6j
ALNKMsQFSdl+YZ3StRLgVO6Q9MXplduJnW9aAWwFnGR0v9dx+WroQgVkzI8BH0NuXQGq8MSCnRz6
bdJb1iE3MdUrBYBIW1YWKO6mjEgoaS1SK/pYzecyoSe9q+6KEHZT9wJoxIHmKeMJ4VJqu+dx4Uyh
OZ4OnqK/dNuaLkqlm2NZxoesBJ3wS5/5sOT+YRPT6JH4xwmoNokYOLHmjAkZqrAME/eEkgQApMed
0fg7XePccbmwE5PPwODla85U+RooZn1tC7r/Jvp83HwLQXdIYvUx1m2xnRTb+SqCn20Xhe9AwoZD
3mE7TpQGj84BX2iybSCugSMpQXE80FeTAU6XMeKqLj3GsvVRU2OzFjRdsNSB6TW2orJ5bofwBmwU
PIICm8u+xRlZ9811EJgHa6V2JqaQtZXe1JVzgV0Yxc4K7S0iPQSaPIEQRL3rmDnHDNg4R41ykUHf
7WTtka3s9QspAaifJiIzV7btYnE9CNLVj1IgNt9WET7j0VP8vOORwre01NziyvMm9dyAGgaCe1lD
BoEYzEtnJyhJ6uaRgx4wPAOCgmH8kFb0zerKj3IETizDjn4S+olkiR1wrFBMqax9NFWwG1N/YXjl
aQIq8lI0McdoLTb+tCaMVbSWtIoMdvC31uIYAnZ18PKEI1CchZBn1bSYFsdXQ15X18Ff1N1Qkefx
VSgLcwWdcRhxeMizQevKXW4NB/NIlE4430fBBaliFj3GBp+bz+UNYwXV3yXZ7bni2BnbF9J1ArGC
iRM3yDTx7K1AXaQFr9/ctVhge8lCCZ874MkTOZH6vORrUERKBUzjoo1AxlwW7eWU0IYQcDrD1xOc
QkGEGIL1inGddy2dIzFXp6BGeStxNg6x3pdEfz6U/Tzuir7C8QO7lrYokoja2lm8M9W8n1LvoZBR
wjogGZe8PVI1Y2oqOoGQoHHAHfNy/rUXROXHc73n4//VKrLb3h4hhgs3IkXQg4nEwLbyqLRNyq9d
RHjVhOaUkL/iFK58UjoViHKtrVDOr6AGfLT84ilhyPUX3tuuUj0jBcYdpDwHKVZaKKUNDRPWXpbs
JKIj5Bq53iWYor/FI/biDxHj6zLZu7gdUM8iZl3qwqEsEJKgQ35ILhlDj5zkJvWqmlq8erVXv5kZ
yaUMbOZGm1Ec1DonV9VGabgRmpJNF8XeGAX3Pr+WspSBhcJ1FwV0c5qyHp9Hukzgo9YpSRam6lUo
h3BYbqdKEo6JaC/0b6IBMUPbCIL7JJ9H16xKdDjMQ4SGJMRtohrgzzzal5jPRzZ5wsjNIS8kCnLF
GuznHnKkoTohZdWqoeRpG8pGgc640mCxnT3/vrYIiyMLkN1N2Gc79p6xWIFUlWC3+JISHJb7PqRo
IQtwLfZ8vFu47mo5Rq2vWc+8MJkuuIzMObUtXoAdEyjT7ohunLQ8SndV7aXAOXmxKu4nNAEzRrts
DThSFVGWfvE+2QUoEJGz+wazlF9AT5C1xsDgwxpGztjBVsyAV3y6W+17JDyxzZjQutdR8q2rrhXW
PUI32rdusZ6rJP06aByi6HLO8GP2Q1QKH8UH3pHCfkuD5bGKAur/+HjWSUqpLDJbmiivBgT0I+Xq
mT98WWjX3CYipnOeDmaqg0lY87/3g4eDx+t2o0eGXhR+88zc7XIgtxrAZRuS3tMhbG7Vr8SbatAk
IvxQHVpp8t0Z2vfIhwtyQpu0XAtRuUFqQfhyxIwAQboAkfYaUXGkZ1YyijZwj9jeJEtyZ4RN9sGK
lwNhUHCo/ZF0URpYqf/M2i8daRc1SppdlGbvAfs08xXIjDEocxPoTdsd9175VuIHuEAhcWVZIbsY
WWA5npFiRdC5dJG14JakstUvfR4Nh8kDx8sYk7qcM2/sQRQTbAsXxg5rVGZ71xldRMPYVfgdcn6A
Lz0GoiJ1z+7kbuys+qaAS4eAJXTGoUoz9jAyFH2K+WFOzqqfiHALxB0X3b12gNAWEQGOmKwgLSYi
u5EgxXRyeSpYADZtGECNyOoxKxyUIzTWLpgyrbrM9llhkf4OtsqhhoVKKjLJbaEuYYKu0V5+txPM
V/EmFX12ynH9sjLzWz+Bj6riorlqwq9cEvadJg6xGrHopzYxe2g098vqxUsX655VuiYW3/SivcfK
kFxa4yq37q5qURDmPiy/osGsoURSCtu9M0GbxFnFBtS6OjfZ4B3UhO0/x/cOQO98QXYxbCbPevDB
c6kw9G+g4Mml3CBJWdO0pFu95ulEGl8Ix7p4RPaGRT0hoI7IISNatayjmzkfD55wDC2E85c4T58L
hhk3BvcmT4hAEvyp2nPoUPIXmoJyfaNtQmLqPm5ZdB4YZlYRKm9myecRHlAw+W3s7NzNjNDzGGxb
EXn7ZPWtzGg/Q4jQ3gXqaub5uqwRgaw4QV4PZzrD6e+QVMZKqpbsWZ/bpe/OqyrIn8L5qif4NNf9
1k3dbJ/m7PWNj7VKOwszdFuhGmTMZ7GD3Bfe+NI5MTCtR2r9mIN9FBEZTB6NrBPb8cVYazTYXkEA
nFZr/FN1ybm0TWs/PXh9j0eexdwmWGiGiOtYlZDLJnxSS7r7n/GQun0UKKyI1+SaiSK4VuDZFGcT
HK5asR0Rpuf2tEpnalK4ADd6p6bSpc5TVLZk1aMJ203ekl/6bkEVU1ZBeqCWj1Z+OiVk9yWsIBeW
aIOIh6j8LG88ZK3TKiDvnNOMY+dygUmwhJsfZ2I+dtaEzG5aGFvVsrofroaQuIpEt/NlSODd2HfA
SLli9/ODX1WGbW+S5P0KZwI4dA3zL00HC9I90nYjdze18GApzSEG5SbboXZwBWLzlZ2gKsPLPmrH
j9EzM2eGstlk6Ho2/lr+vY5DF7WD1GdNbQkksXE6dO+dEptpILGW165Ul27kXkhz6FwfAcfo1tze
UeJTD112+mEOgwelIzJ0lomOG3TlVi+tTYbU5MK1sWgK+ixm+HCxWHyM1NqIkwLP+AfdZtYhnXGf
tCPkt0qwgamaMDfpLwd+skfXVPIQvOmJ4q3laFI6GGmGgi7ChmhiruZJDaLaNRM1I2KzZNx+0wRr
iB2Vb1WX+ohBQhwLiSXY4jGgdRmeU+J9aQhOyCP1OusHQw1YM+0WCyFXczRfASWJjdHoGAx3cXuh
Ggv1FxEAJDilYxld9TKCEUdVu0nRi8k+KQ8F3+kgBrgg/I5EVH6LiQRdhiOaK28EIonJ5YVfpF6G
2bsihoxbZYvWfpmdZiMGiTNU9FfSG4JNCWiXR3RfjEAMnY1AWlRfkgCTGhjsjus4kcCa7Twvw2Cz
kgEjoPaWiDuVcg9US/wsSack4z37yrZ9U9jzdVcvD4nummtFjgbkCSlZyOsF4MfOzLcR3u3cGpOH
dtPgwRc9/gXBZ4HUukp38WHBFkZYQbqmINCpEmR4yKveP/oRXg5pAvvGrPxdcOMsbntEZNxtmgGS
pYDjCn3zrfEWoiXqtdvqsbUsFDMJGHBvcDGkFU0+ZvLQzzTqbp91XPGCFaGcB1LrxpLw7xHF0hKN
rxgKrqjWxRG+zBFzEEkeTnTf9xyAlgWiRS901fDGBsFCTpScDC59pD9L+uj29td+BcogXR6iFF8U
OpE4R0gnFNfEsgfaCvqUDHa/PK15zAtz2X6J2l/7AAHpiC2a7ZUG3l4diphFLaqzNSFPbUOabsRE
Yr76lk/JdkQbdZ6tAmcfrE9bxAUGnoh9D+kfdtvq0NcuV5kIJKqqqH+cTRDjQKIyiU2uuNRusJ/z
8Bw6XBKl/7C0HtXFSbpFrwtHlBTXOVdwkuBiAHLNenKYfpua3x0bLgpT8NT3y3VAoIMc2N4KVAKk
YETRJirz4Xokeu5gd82N33p4qhrOhLmEoJ2IKb2slhWYa1ZnljO9h3EaE7aIIHoOV5mnf5C8w1e5
osKGnx3YRg5ZizqcXUeepEVqXBA1lOmgFbVMP2/bAZ1/MKFPXT0aFrTCFWIrrvcp5PY4peXBxAuf
2QnThxNgvF8NTJk1Hq0MT7oTU5iZqnsCJ/uwlI8ESZsGB+qARvNAItbdkClw0r6Rh9VJ7GdD+RAP
pTgJi7jDynqfyzI4FShS+nkSZExM/SZeYEjM5AfUJw8vYQMf0PkWzQ3LivHZ5bilFeqETNuc4IyJ
WaQ7OWwqsbVs+yrNA4SnlBnxyU0OoGkAYTa52hN585fVhDk/kciOI5rC4qalhhrHfQ2IS1qihhi4
mG35Go9ZdiQdpuC4XM+/8lrYFG5NGjIznDdpQJAvmzo+YdlRiyims9Jls4/9HABjyqllcQngCDGF
FnN84bQogQfNkCuDBf+JZT9m4JZgoN0xkll/lw1Eyyo7JvQwYBrV+1khTlAzgtK8Ee65DuZthQDz
yO0aISgtBHLdgdvhI1yE2Ft0iOIqxePOWs8lOVM6C9E/MceK/kFhpTiM8/BkjUt2LEcYplmRJDCR
9evrkxXbcoMzKNsn5OhgGkHmDSB8sOCsL0CuGOwKLFhDO78vfU1htIEud7jYuau4tpjC17AgtcKi
4hBpxmtDwAs76QOD0IUZK33mcAt0Ex49GweFh092yPE7ZOwnfVwl29yhLbKwMNSjscD4+9YnLg2P
TnwvBsIslPNgO3TJkI6/jDLYq5rtp3EYBcO+gv0mmmlciv2cGOL1AjKFRa373RLB2psMjgBbsncW
4bgtMi5/QEtp21MnnEZPaccJY0sa16Y5CM502q25xCnjk48N3gIm27bORABraB7U6m1H48notUr1
3VJx4SwgBIzpMeKnjO6KO4axSaOOolVvDXgPR7Wx/aE+O/n4Yyo7fGtTps5WzIwFR4UFc5zCXZY/
F65/0VRZedOY5gQNeFD4A5Dkb+vZ/8hRK+D1oxQrnHNE0T1vqrKJV7LMrY+a+sRj3jQz9xNLjugm
O6IsgunehB9hN7z5BTO1wRzai4CM04mKiZKd2n1GdvU0IsrH4TDehSNJOFTdEObC5lJkIdYSm1Lb
RhyCMMckLYi8YApOOwuKCxZng7XuSQXDYSzzd8MEyNGervcRssed7jSOQ4touL+RFnjMgtea8wY/
hqKmiaS0TVj0yd4KMgwlvX2sbBJ0tJC7trOeWypotvrIB4jWk/pyVLE594zg4IavZSyxphdYUwZU
4SLTfBI8gnLnUJEiX6s9Hr/XwsrvJpvSYCfOUYhGCf5fbmRXvlPs45AbWlEnW1eS+0H5Ha4HWMCL
YAy4m7sTtQMI+WZrIeZY1WoLfD5yfIwagoKiLmSHjJSbid5hZui7yAuandX09AipeZMRwkWE/+ze
fsv88NsS9SncwwCBZHcT7Oe6wNmzrDkcDgUW04A3+sp03i3dJcmJ0t2bLBMPjKuK3/ldInm8KKzw
mE7REWP7KRPTN6L1VU0yBGQnF/lX7lHQaRFNJrlbncnLuOaCcwfxx6W2bxHr2mcrsb/WnnPoS26B
Hpkc5LiFu27FOpPyVy1s9ibI2qxcpRr+c91g1Wncmf3AhIcp4iMYD3Rx9qO+jS3bQxoBAosXjuAp
tILBlJ7KafpqT+m1rvwbSCBcl/VXVy93jcUBEqbYba12QjbBxcfmJLpIGuj+QmNMsOX0sCBzx3B1
H7nj7ayLA8E2Mf4YtRwXIKMjr8ZPf3Yr8qsitVKaIaPnjKY8PztpZKhscetvM1jkyQYlcI/0IwPp
RyQUzx04tVzNUS43f2d88Izz7M/pjSycH76EMXOQGGN/bFVy4zbRF7nG/pM5QW6WIHqV8JoEKWU0
IHWtclqmhoT82jOWzG2vp+XO6zFFq7BEb4devWTDulKF+4OhX+1y8oqA+8kKCjxzgpN8tV0spagG
MYHBsaIO4fLmzt+F9s6eJ7meqndy718pDuIE9PqHgCW0jyPKu307RR3iEJkC033pyik8aogeZNv0
RZJAQTpbd227BRhNqXHFLoTGxwiwisp5HMvuKcagvImzfutPtQ3jKZEuGxx1VYXfrR6rH2bSz75F
kA+7+3UQlUczJ49VlryNCJ0us6H+WOTaVxLN1iEbmoKhvdgLjA2PuaW4eSsSPxr/XmUkBWU4BDck
RhLuyucbUSCLMpYSPR9WIdOlr57HjEag5WyhjJ918mVokHHOJ1hGVD0DdJUDadm5OSXlOupPE5rS
jesDvC1OekiDJ1DVaKPXLrs8bFDbG8ZLhdmERIN9aNUvc1+c+Yp12YXjuEl1DwKWTPEOXAgJcbXG
Bs3dvK+b9KG2INnGZZFbB6s0qsqeH+K3T+i76smAwQlL7OsqfRQDL5jbX1mNQ4QSBUWXFA47iqms
pvgFa/xd6dsvVd5/7zsQMadG3Niuw7CNYX7o2kcmIPT7k2tf/oS5KC3E1ecGl5ECkgyCmoSnaNkm
lbgfWvOew/2iPsRCFHi8GpMzvmf5ScfkX+O3j/dZTv20TpetsYo7TxbVjU/6Twa/tGkTr7tM2+xb
LbynlreVyENy10dkADAKlBUQ770ETO1kjxAPSs5fWzp76gExO3Yb0WPLjfPtMOEw7HX3SLDIZB2s
EYV402nwGmBOZryOjPZguAdoP0Vr6YJfICBOPVoS3b7e6MZlKhhHYgZgfNnOC9G/xFH0pkh7abzh
S6gVlqVKfCsm4CS9UN9RTBD3qgW4iAnc2wvJuo4th5SQ1WIDOjb6iH8GroaJnnjOrAkMuPMF14HH
0AYXsTwkuXWlfsWeCrjbtsfSzzEqrn6aGiuOzEnaiVImj744DU1vaLxywHxZnwbmis+xWZXEpAMT
Eb3thTQXM/PBBu6Kz0aFbkNh8Sh8R+0zjxcC5J1kpNnZpsZ9tnuXuCkLrwlZ5TyX6BUIG/anag/e
PBsCksEQGjv9ubmCFlrs4l51Y/dIKgjp2LayRTjWkKwfTTwzFVXXk7vw5iQd7WAXRQ+AHynjHS0U
c+ls0/xGgW8kJPtO+x4MVXYFnqsBYJtvPreXf3G+/yTn6/6fnO9r+cv1q0nK6s9EMT/0N9JXflbC
x2bgOhCsni+830lf+dlduVv+oz0ZOIH6g/V1PgeBGwjeJ0dC8vr+H6yv8xlm1pacTgEyXrzD/x/W
V/O3/z3nu9K9QaA84bnK1Y4OoKT/nvPtUlUibMNcFFQlQsw5Bj1XR+19XxS5qRqgrfDtiyKlbi7I
hqt0/rCQoeoS/hdWy94VXbSzBrWPOMwFXkFMMPXu0UQOsWsF6uv0qjAfuoGKCOpvBH2/NXoyh2yh
3ZV6qwK3mFbcXZGQI/Ct3orodfSatzhoAMSzL3Prg2JhMMA/Ya46FK7k+QBw+6TxrUrlRuFxX2uC
6ax3NrKQW7367xyc1R6kzGTrH5retGQIioOokzMjNA973jGMUlxtNE7tYqBvjCvuoxcV13hSf3gN
7pmcynSkHLu5vQnG/iwNikIPtVnhoJtT9b0XSnp27c2/dBX/jK5CKD76CFD+F13FNWEt7Ycxr93f
r7GfP/TbGrM8+Vm4rrBt1pm04UJZfr8pK9YvSVdIN6AD29XSU6yAv2kr0GOwvrS2laRVTOAS/n2V
rVINjU4Upl5zhitW7X8/vH9GW+Gt0ok/pBVK+ZirAkd66wpztB2g4vj7ZdaSa1UvZTZtBhKJMUBB
P+CjqhiAYvIByF/t6hi0OsAVjuqw/9rh9bR8d5+jxKKiqaxv4WSg33Zyng8aL3U9f3MDWpzG9rao
xhuXhOY2r89jQ313NG+chXu6/L4wtw26PVZpdT2UDmrQ5mZg6LZy/6gRPEISbBNsVeVM2fuOzKD3
XJk9+v+daKdvc6tOuRl2S1dwH33pfMZpv6VdBNZ7Kckk78+WjYh+segTIGukx0mQuyRFNBf2pK5l
Md7FkdzmsO2+pAs8emDk/lLr6Eetr2ML1ZWco+caP6Nahb+0MlpnqYbzHGHxH7AmIi1Q0Xk9O6vV
Z+WevHq5aSA1nfR2dlGgtoyzcjm1TXVcJDD3Kj28hoHYyDm9VHl8sq34KEYHcOg8AmcrOd4MhDk4
JPMz05yz5b0AUaqhWAymwcVB0omKjPnyKm7Hm6nVTxBW3xK6gtcLD7kJ9x5pY8FkPYJDPFH6QKPm
cpG4+hbAYttm9cHKnOtsGN8Qxtx3eN9Wx4YegytX//CLkaAenkWT3gOn/qpAHUPpUe8qnx0qNHuQ
sQnLAzPCLUbdB2Ol9w3aPr9AfVgW93M13QA9nDxiYBWAK7L4vTckD5MB3aqL5MXiLi6a9quOrUe3
aXCyzVeS+Mp/7VL/zC4lBYfj/75Lfalf/6f2i5/4bYtyPzsc48RFclrR6gEG9/sOJfzPgi1h1XHR
fyukEL/vUK7zWa/7k0Y3xv/Y+o97gNSfPdu1PR/yTNj/3x3Klf4/bFEeVwlH4KpjI5Ta567y5y2q
nu02gbT6kTRk4QgZh3vyswwYeN49lCQwk974JVG7uSvLJ1wjpnTNfZvQD1I5SbetWc43mXIXKJ2k
eGu9cD4xhpXHXgnCuSlxuolt+zYFO9gFPSsydr84vnBOQN+Dx626T2Ake+bQazUkzZMQBGlzm/7W
W4JAU2fKYMAwY2cwkK8yg7U3Y/mSDxYiWnqao65xtsb25ZMrVL0dUpXRiLTmyPTedDE0aHeiyc0e
Zwt3xOK+TaaZ78JWiduouukLC3VqV3zNfJ8MlWUJbpuILK0xr+mpSGVyypvywTh2dgXWn10Vtcno
mD75FclU7agpvjWkCnU6RdDsAtWRaQOF2PUvBNNn90PmLNfhpEIE5lH4jos8uPXY0W7jZHyzez0e
2xZiq0yG7lw0I006xMBuu0CT1q8hZobWJlGxIg8yTod0z42SnPL15/2yAvev++PPh0w84rmNzXSA
I/UPNuPssa+77MbOJLnBVnJbs0/fxGkkD8Ecrn2kfXCMkqnKyJmGtzM41k9FMFunn/+GFcc6TdKF
vnPaLlyZb4JPLIu6ltaCreGwuPHqeb7pHH++sTtPnaeoQFtnoWdpQLMpUcDQMT+jvcv3yHKoCx5L
+8GNrp2usAdYutm5i1BcfJlxa0G0Nd1BOX38pbBGKrAUIuC0E/sWJzgJYwKDmbW44fnnP7q0VCB+
LvWH9zZCCXhITE5+Onb7qp1pZPUfU6vw2Pyku09qepWSFzfkVDBkE+GtIwNjfZhO0F81aLfArb3q
ynZnoj9WZFuR1El8TeNRmUf6n0xwdKlEBnTNZhJLXuKD+/MuOkHp3/72bPygoJ1RtOVdZ/S09Zql
vfTaxCZqGxFk0PTgJuESnn/+o06VoL5ofQgu2n1S3Sz3lE5wZHMz9A+jeyw9sN0I3PIC8f+udC3x
HTL5SB9IdxtP7nWWutYpdD2b0xa1QiS5B+AFbm+1S9tkn/MZ9KkeQDqWzic+TnDigeIGATN2p5rr
HJvJu2nh7LsJUUCTPmEOpF+zJX1lpLglTpfizS3BPegOsI2OzwvO1jsuOeWmG1wKwJSLxhu1FE9Q
vCu7Sa4ih+JT03r96bdXxKKyZQgDc79Ujd4ZL06JIMheRpX7X60BY6o1+G+4H/2b3/7kpgLz2RLC
uK8iz5DG+LLq9aVOxFOmDMR33Ah1budgQU6J115Lg29HLfaXcRw1yUC//SFY/+/BJmPTKnqKndoL
vwnEo6jU439RdWbNbQJbF/1FVDE28Kp5lmzF8fBCOXHMDE0z8+vvQr71DS8qW0kUW4Lu0+fsvXYL
awMzbh3dWKrlu9eKD8Y7JaFQ2bc3EEjbzd85qZeutSTtdz+/qpeFv+uhra+PB1+6N1eNd4My71Ak
hXgKIIX5lC/LXHKm8WMXhIdEjAKQPtUsDjlVcSvrBG5eR/qipnxMU1NJpMX8NxH3IDMNKdnMtCov
HaANkdEMI/Xon1d8R6FDqGBqRxecYP0HQAIAjMIIEO1y34psICfKkK98RNnWDwBO6Xhs/7C0OEX3
J4tKh0ZMoVYQ7Sm2VGG9aI37FSUm4FGJo9nohPnSZsGXyOn8SHscbq5dHWEHQSLBrUcGNFMfjOP9
a9v0oD2jm4gNGhPG4NzTsP8eE0RGvdl1x5JkszWACKg91Of4aoEXmKFcY9sczrrsjcXPu9kwajvV
7A9LDoLRvqd3F+oRwa1AbXnXpiML5W8CR5K7FtLrKAfjoGpAWEE2RUhwlbiXGIJQSqRrFY3ALwuP
DPE2CqaFLr18FTqCFiFOzQJGCFrl8a2d0Eswk/UJ0TDr6ySn8TjhZ5ZNqA5Z2nzr802uHLxRP6s3
goF6ZxMiZ/eoV9oqKuCNh2DF0iut03g7tmOMoiOWr3RdqqVh6fXOdGxKLw+s5fxgisDb+vproa9a
W1zGOgRpABsrOZQgQFhA9nYm6yvitvqqBtZUt3TUphVk/6USMUqVkoTdwSe89C2y12EMzGVfh+Ke
K/ni5E13kAOjQ7cZK0QI/PT4WyO6cyTGIQfESchArSJhdHqiJ6kvvRKdo1eo6Nz4SIg6u7w+Lj6v
wATNkmyE9Z+0bV/DiiGD7Wskj/c28MZJ1dzWnFB8BJ+Ak5pni0rYS5XFysjSSCZjmROtUJyFXdrf
baNWPk5AFwjHYDK8l7U7bqSirE1tJksWytxN1UvrReKIXPaejkcwVrcGytLSQWhEdur4K4inkfg9
Rp9RHw875FclZBbnF4c7l0ofALCDpW6vGSAv5RPex/ZizZ/r0EF2cgKhtkXg8g6Uw/CE9Bq/iKvK
C0zV8uJMWnYarRGLZ2P9HqL40wCE8abb3VHix4O2wDAjla5xTAfEWswVyESfqvHeRzr0ZUgPyB9G
9aWbBz0ikSKi47CtU8e55BORcTAHXSt6dbwS4GLAnA28uMcyV3cnL5MBA1Hf2pVTUewCkVfk4Hbm
Key9v2Us88//90UYEhXiNqYi6wuiGXLhlamCbuNHJZqqeZ2P5gdoCcPJMMNNOjKuEeg5t4kVtaeZ
tLdqBrP/jMRHW5bHEOH0G6cWSiGztp7NhL8ZZ32ytzBxYTPsUEmZZkQBhwRdpap6d3z+JyhfC92C
QgZgycKkCKiL7sl+1JS55RiePD8e5qeS0av2mlRPviombJLizUP2IJnORBZG0zbvul/KE+yY2OCC
IDUxJrnyUBDL6TZaQ9zJ1FyHHGk9KN6YNjdaYZ0j822s8OageHo2C/uTe8sXh3AqOdGahcFMT/nU
PLa+s+m5k744jZs66OGykly5inrXPQP8RP7vyF8h7j1UO6x3kQpLhiHh9rEyG/Py3BBT3Z6TKC9e
NZ2wymk0pyffHOMtxmvbQwYQ0Yx7iZv6aGt4wYK2CPAY6OZpAgt1Csx6PcDu21E0KSRi1nSLde2D
XBTmLFogvlTVLXXLkwurH/Jz6hTiXDboDyhu5KtnJO+dzQ3h9JaxGZKxek8G/Qjo0zmKnElXmMt/
FfTH1xhKyNboA2ONwg1Tt0W+SBH02bF2nHUpoO7rYQQO0KuNZ9kkq97y0psVhx06mJGJ6QiqtK4o
OCBpRPepbw2O4eTYJ/Liponz2ytJ965aUK9gIJpnDtIpxCAz/Qxsay8jfdfXbv05DNXGQkfERMHE
GMLZeUDH8NXxdNl20VMf4AEIJiJAuwLdA6yl+ikOqmDbhEMHceqImBXVJl/ocTSe7UDCcS6PzuNZ
JNaP7QQQY47YZBLrvHVJFywA75O75YDyBCDJhY+fo6gnZAlFdx5qVQIcqolAKXkLK294z1xj3hFE
Gh8KgmceW4UGoPSU08vbBqZG5dQ23ZVtoVrVnVmsRFKZe1QjyP7Ad+5yGx9KgTH5NviVu9YoMC/2
2NoXVyC+7h7KYyIZ4Kl67RkwBb98PSVPLjvCKhva8qVt2DKqULXHBnHFsjFs5xBNcA/movnxMDYY
S5BRY1l2OsQssHzaHgGyW/rgspvCvtCekpvG8Fh4ypDGatjXp4nd4Gv+YmiT+k042l3ZADHR/uzt
IKuvVpIAaVQ6AoysaCg6kvTUcNDCmp18TXXzjSu6+SXY25BI1RgA80GcPVPCQfqfr+YPtp+86Ph4
/n//BhIXW3neXllISpiVk9hbDPJC0QfBQZ8hmdXIWHnEVGdEE1AaHfHho4Q2iXxC8FnQOraiVSln
OkY7ypKSoSM2AOlOWMf1ySFU7KdOqKCLfVBnYD+piBQE9fFTVjqT76ySRL3gQWLXnk+hyVB8G5OH
JiCy5hgUPBFVMpHgNGrdL1Mft7rIzBuaVgbfpnZ6fJSFl2ChKTB3s+73c4bh46HpTAby88P/ea4R
chen+VuEJ35pcykeek3RI6/K8zSfI2NbnLraSE/ZSKfaGfhAHwO5n6lcmERrvYdtlVVAx+b962cT
m/esOA9pyiVsYiDHkSXYA4lSfWCdg1qfXZWlzTifbyNusHUFHFQ3fXPrS5v6JPLDX2TN/C0i+LWC
/3XDgOmjNDjlKtnMRVBKnhx6m1dGE4cKxv0fRmLuwuyDT5lG8RUyYb2uo8xdI9nq7mOWTFcHyShl
aNvExi8tG3OCxHCFPwrH+Ts3hc5cM/ovZeMsnbZtbqAG4pOi0aTGWlTrDEPEGMm9In8E3rnmIvhU
O7R15VMadPEuIFhuie+lvqSDs/6pvObPEOzAz1OPbgJm+hJcXiqOTYgX3Gqt8DkM849uaD744PqT
1sTqHlh+s8Mxh30DLMB9MoS6e027TFpMRpRB5bOuSxwLNSFCg5/6KIH5MRo34+zlGr/QCBkcCXTk
S117AnKYLcRA5CDZY/kzc9ZwiRuTrCF/kO9ulo7Xqp7Epg+BdLQuXoWOGGAdb857bln7QDPFnTED
m7WTluFNK7OMPFumjTOGRl0yHGFI7Z2/QeZyJ6Ru81IUBWu79p34/vjWVeSyMSTagEAb9l5Q/C4n
PTySFMVlXTcR9tsO3GQEOfDN1sqLjV6rsPBu2wVWi0cFbWV4knxJoOCj5o6g6xLaCvOoQIGynTSh
H0ZT+zeGYbbVsZdsRqPm0Nyq1ej2yTXpGjjGA2hGAtLGVU0swSYcAPxbKADBlEZ+c6h6rDmtRfQW
WSWxCOsnaBTdVaO1muZCrh7N1PG5EN0n41lSwFrACAaFKt4yMFZ4CD3j7mnlvQ6NF90k9KShjF44
3y5wniQKXyM7uedJ8iIdXPAeQ3mBQ2uaEP77KLnjnOO+XT8jbXbA9y1N2z0mEXAcT8egG6nnOkos
xLsjccdr4kAuxDhZZLkRxQWuOJLVoSZ8e1TJCwQ7bxVbSoB2BysKUMdPvBe9dJ49pWtYlkxQroqg
OthIZGadSEMHrte3aOErDF3SBxSqj/VK92sE2UOyhcE1k5Wq9oiId42RLHgnp3AFF/ybk4QNcIJJ
FSkVf4JcAAevAb6mse+ep57TbGO5i7bBUWfhITpn1V8jzvOzrhDO2uOHi4jlJHQ4zH1yaiOwc5O8
+LD11pgWV9nomNvAmACWphaU98F8sgb3EguUJ1GGTFG2myKnHVXkBrTYgVwLOVPDQ4w+nkAHXaIv
FQk9e3yr9s6sxmwXt0TKJYHxTFuFqyMQr2Qyc+Y36mbvFr12r+30I57I0IvG6Xc4B3aYRboJQB4e
Wk8Ld6igqjzQrxDhjGun6Z+1A1gWKuamhfa/D0am3HqZtGcvJDK5IoK3LqMTZO/oVNFuGypD7ntu
QHK9IHSliFJpjq3tv5lWAqioEZYKdruG6ZwlftXKK44tLIiSVIUXbGnrqfWfcFT7X3V5zSCPuO0o
rkXOTeQogoW1WR5vtttBSwhGKWikqBDBhNF6y8QanjLoEKsEahaHVn2BvFGDF/PsGbP9A5LFspXD
nmlqi98yyFcWCeadX6F7LMFophm5enHnPWUxAi2vSOEYkwngxNMzHg50E0GAUE/tHTdS4A1hhVSD
+QpJ2vmVepOzsREeofS2cQWAWllUY+6fwRdj+z+ElSD2VFoG2SM4PRzFxIXeFQYoqwAfMXxzxvhO
EjTNk48Wz5Qjmow5PyNgDTJ6bP1aJY9IMI5VYhOREiDiw/pgGdgrYMhzEhnLC6KaQyeNdZIFnGll
sKUcjp+y9FAXfrHXdcTaAH/LZUQLBEGJhWax6e2tkh0VTqmX59E4YRMojlUup4Nn8I5MhE/BK8p2
GTnhCqcbcVQDqShzIN6YjOWekRhiDfcbGF+7jCEsbdGk2ag6ozfpNd9kI04l2Rp6+YxyC+1MjqQf
mRaRYMEqodHnWr/bXoVrqRAuspQfBkethZhAh7i0+kzd2tXIZ7O+OfqNtgKvCuYsoMpnXaCfXBh3
7MarwI/re2HGH2UEkdqvSdxy+bNXZis7v04PZlia57aTVz3Ub65rfulyFunll3FsCKlKtQw2fP4M
MqfdtFpVHKZQhWhakbvQdKOF7NLKsvLu4Lr9JWyyU2oFzl7zva0lzP6A93k7JehIQ6/7yxaFbqg3
r85Q370+No4ETK3tCG5e4X6gB+EEOZXG8jkux4NuRNpH3te8vwDiiIStoOHodCtG4R46vX+jY5+t
0Mm/a7pbHSVMxI68Mcsg76ayK5uiskx5ceZ45qVU0xvhIC8BsYrze4AmOH0dzfG70onzriIkl2PW
XJGBfVu5l5wLC/KcpLF17kLzyeHoQR9Ei5H0GlnhX0iUUKcUVhPNzmxPN3ZvlYANat82t5NFFH3Y
MBW0b2PNZCGOkTVJFEYLf3SuSMSTZV962taWTOsIwEC8OMG3GKarV8OCwTVzV1JOm8j/HRnmRU2c
E3IX5r1BDnibfyWgk6xydmCZXAbYzkmthTDPDYvscxgYSmZcmpBiKBcxmonIfCWi8FU1UBlcUtZC
C02SSvLvqbW9pSrpSjcVfBHbnPp1ixaW3lpnLurRC+hDZ9qh7CWexaBFADR+lyI80g/EzekSZ25p
l2QMjO0w9MkRn7RO4Ypq3VzjrQYQXE1y01fgrMxAflgKQoxBNDgCQZq5gYmkLuN02iMdL8tqfBuh
WkU26HDLn4PifHTQeaRuCArH7VTYp64XGHW19mA4e1O57JOtUVEWA+xoKjx6mkq/6NfjFoLOtJGT
R8lkCXmD93qh1v2Tg2mjQpuD2q7pXEvFGnyNqu7Co+70AzSUTm4ssJJs6zjAdVRVQvlEF5T2aSQ/
k7aIu1JGT2ozVKBr5/7qJ3g3Vma+8HKvBcDLvUGZw9FwMNZSh98UYxg651TOS7PBBzGSgonIq/jD
kvJZIeKn6gJ4NVrtUmNBwdzV/Zvs6l8P8hbEN7jQJnG5hputWZvlRzX5p4BDm+n66fWaqZRufppt
MvA/Cy3EX5YxashVzaXvfTBlm9OB7X/hUAgg3EbOPNi5hR7ItDE23/FJSHo7tck/9YoFrKPXBBjP
tpIvFVqz34TQ/7PojW1UUG0tW7XXUhb2hvfsXzXRxSmDN703/D03yYswqvJA/gWHGYI5lhTWeE6Z
b6Uix1takseJ3YRlgqAooFLpyu7mUe+UGjBZNoGYkgVkhnRlgaP2KprklvlPOMbf1hxoQNDKQddI
/p2wDsS5eIs6DUjgqrv3qISxm4cpzv9eneGU/GI4fPWx/5NJkI2rscW5k3dfnhviRxDpc10OiC1J
kK3iRRGCWkFBb60McEcvdQhzRYon8FYceHKNjivoBRjaxEPkywjlWtlA7Wq9zDs43oAUoM3pYLYy
3muMwjW/7J7j6B8hYZwcvF0khgaIOrmhgffeRXQO5EDDj2UZBaIkOHyqglUA6GQPg0gnRhRPSdNl
W85oVyPt/b1HiLanona2yBI9VzRIkiXOd36q4Ga79dbWRL2ds3/9SFDZBXr60ls3rMTtoZAEQUZG
zQAtCTZ1NLudiTkehWV/2DB1ia+w/iZuKrGn6hdijbD8QPyuk2CdM1PEjUWYQptXH4LCE4YCWedu
zK8sHXSmjlcTDDMMNoEpOurKch9H7sThhKa3PZt+8+KKk0Nb5h0MJNCEJNxzJ3Sa5ZONE96cEpdl
HcCBnOawWoKvCQDFuN06p2hk4xVdD+cwlSchq9OQZ3u8jjgau/CciIAcGxqYWdjkT3qcHSIHxoE0
R+6jvNsJmEowgZQ8B6iVuff694k4rnVpYP8LbUTqbhV+uonLUgIjLTBqgvgMa6GjqGAJzSM08SCF
lJyag0wQLhTKfx9IE7nyaZ58VQEX7UndjZ2tN+XVQRBMgAk83/t6ipPbxTIRlLfgB9RfoqEdqovt
6iuw/9bs2xyXOH/x4yZfZG9Vt3iQG5miUOkMhQRZS7Il/sNoDkV8DjTvL9Y+iI4FLbaMkscNqhZq
VfOkRR69zBxsRQLQexUo3+TfOeQ1OCQOK3fm4IGnZK4xvs21Ul5HKIj7RnJMrNDyhuRA+GOzmEwy
FXXojoLPEu+yv/ZNmnLSG1fUqfbe5UxN5KK3C9M/kZjUhukBHds0WOWxdcER6S61wZmoDqAstAL2
+sx/ThvuWI6IuUVYuceZEjWtrg42JMthzJODGYWcXEwSAB3oKvwQerKd8pQJoXhVuvUN7H+ZKvvW
ZWBCkiC5RLHGDJ3+hJT4pAAaLoVT3cHJguLMpr2h5KtGgYSBGBPsXhjadzRi6jZryCSOR0q76dRf
wNpr4ruC+KArwCNYaU7MkWnaDIF5BCk7nHpTaxfavDFOjsWey0Mxhv0xJE19slOMlCCwHk8PSWrv
06l7QX1n3azZeu8EwNq0grnv47nS2wopUHlHDgWDpjcOBgaBR2AEYGcm7plZP/XKFHFu5Tupo5vi
RdOVVmfl+fEwpe27XtreVg9NuS09qGBha+vPkIBrdDbgYB7fuiZifYsRVxn3tynzzFcxucWa/gUd
LHw0VF1ut05RAi8ys2SgXsRMn5HnSKrMQ+BxzgbTSp9OY8WxE+QHoIDy4wTpjp9e98IjWeTRspND
eprILtxLAyBAZCNalE5i8K23aUlmWhlORExNk0lwvaW1DuaJtiq74ChluP55Ob9BVZAOsSIQY+he
XYgvGCBhr0MG7BIvv9kpoWW+ZplLr/dC8tsIYCE/g22a7JV5Ah3N8zTCNz/MfHTxIECmZf4Hxzao
5Dvtbo1Dj9WfLVA0RWg/4kqf09wni6FHFF75TvJMe/NJKGWR952lz97UsF65vZ2e7S4Zb5lq3xHH
O3cfjMezGcAnhnreuGgM+lE9weYj7wiALzf+xu1l9a4wXTolvJ8wegx+2onSzqp3A9nDN4rqdYQ6
E3CV5h8FfsBOcl57PEStdwxL5J9zjyg0RXjQiSokHaB5C/Uw/9NDhSC6wX4JGiwPgxfMGo5FTErL
/qdtimyL7aoO1xTP7jmZHzyty45VKHfVIN2jOekzqNCx79qs1ejjYNfBHT+N8wTMD+05IiJZJj0M
lsdV+HgJcw40BGEzkvlLX7gvw5ZPz8PX21HTOb4CoBE4zhHnV46G3PEwblGzBBvQmcahrHFePh7S
cJISezSStrqKTBrTtAJWNi1qwu9QRKxAlmF5RcpA14UBOnliGJdRmFyKZgguY2UKTpMAhLNZWzCO
FfoI0X5ZsdZvPNoTTWFmp8wNrIshJlLAh23ujCzikUOoXVGPyO5c6a8er/h4wFLMHDhQFFqVkQUM
DX395EN+4ZJJjgOmx9x0znZjtqSkA3cIpZdhlDbUPYmbCajb/OqNz8kVj/6mTAPjHgYBvQHdnWxY
P1xHQvoB7gx+Xl8PYHg8ukuZDZDw8b7jVVenetOOFkHztjyWOkQYMetCJvqOkJmGQ+EiIuGgw9aV
BZt+LKqrrLG+2m4xt6YhrDJbideRs4uBpt4rbKaEuVTXwDc6cnnx3jdjMdTwXPJ0lff9Xz9hyj3q
grs1rP2jDVNu0XpVd0AK/DdsFaTN2WAx5HO7uBrFpnBq9URw1S5oCudMIg8spcevnsUSAC3n/qPU
xdvjbkjBhK4bpulLbJ3G0Uptg9WSr2Q0jJvWh5IL45m4Tfvv43+BbNifQ3dfzCqjahYdcahJT2Wn
nn9WywZ7a05QLj9s/9+HEG5yUhrJURsn/jBNKVXCBtxEi4ugVjSqf75KQuvQutn68Rk8LpfHB1Gi
mSAmTYwGVAnOcRWNuSKdL0cErTQe4SwJAgE3j7uwcZyJ/dhozKuKcuTS0r5480NXUUQJD4qI7VlP
eCf7XS7S9sh0jO62ab16PdLxwWrtc17b/0yddDMmBPGuTXKXgV6qnanXSbu3aCxNBDVuaeSO5OMU
+PZIa+1qT6xkUhKeTs+6zmY+IcqZ7ePioJvHdP+QcHwhkkxcs4ZGYMNEh/dIX0WNLhCAE2ZfJPmW
lar4LFyIXwPCLWJcaV+O2ZiSYVaUBw/i2E/jlnL01PTMaB7LLgc6AqEeHV1PDf9SLcq3cK8guzcZ
GibgC5Ff2reajQZX/1PXTYhBh8nn3iQpMCzzFgKJwA5WJfrOyAtC9LggSWXIBVUbl69E7rbviDjc
A0IpLu08/o+LdkYQ42RqarnFK+29ILt4Rh6REwpLNuRjNtQF1Vtv2BzDLH3AzT8LdH42kxpT28Go
fNCgtmmz1eD38h3UZgqJ2lcS3KM6aHa9kZJuqxuk5JacsJsuCim25s7zODe/B0eSaGuL6KncV6RG
nDX8LCe/iscfHdtDCyW7gUxuRRZrj1pMRAxzHiIC6eozTIzlmWnkvxDr/OvPLe8N0GyT5AuO2fih
i4K5G4Ca1c+UxzfBbzxUTdY80+os65ZG3UnnA02yVHs1HxIyERVfoFQ3jqtnz7gEkLfwXdhTmied
g/SGwdsLGGT8RD4gY30aaKUPZ0doYoOzyiPzwVh1dme+9MK9PnZLZCyYRvlnMk+GrY4hAJQtCpbH
jkl0wnCGZQxKQjOJfxj6GBq2ZX74wl1PHgCCR0HQW1R6jyXiccOQUAQlCY8ovBIc7Y9V7vEwhWO+
6lq2DRFjvCM6QW6nGUY7mPkzrNTub+iUz+FAJ85Eb+1ENg7eJsVzAbry8fqTD07HsomcNeo+3QZ2
SRDVXJONNU1w/BLjljfxj10z1dCRVhlZ4uxbZavfvRtt45Rh4dzbN1VyE07IPo7HD9Yp2U5x9vMr
wyLud2Y7fv6sZYYDwZb5NSQ+NmQyEptdC1EisQMYXJ7M3su4e5rGtv/LsXlj2e3w8lAV4dD2CDRk
ivZXxagKvJSmEZ9IN+5Zyvx9XwsCvsrg2wiz5rfjahQqOUNnRxFqUnScAjyfHNqkR/qOPgUNJ0wm
YqPrfGTJ6caDYXE4HipQo7HVbxsOzmvDOxQMrE9tQzhnkKm7ZhrI1UadtyvuWHsbYt62/UQ0MgFz
WrRxG0sdNIOIEhBA+D9UxgLs9AidQrKj58srHpASJa6/N2ZGfBsRhQd0rNwGKYqYKoR4G1oOKkrH
I96SKN5lmQfTxqt0fVvjcW6q8s9jnNT2EEId6KRDXHK2gtLHBoJTf+d1qXtXFnGpmqruMJ5h2Chr
0896K0K2P9NYWCfL6O6QPpgR6516SscoI/VTUxui4d+qBtRQQe+aydRbTkAApVWT7or5W6hh95Hu
y/nxM6RCvKWjSI+FJ94fg27b8OTZ6kbm62X8Wdr2iKmtGACkBp+PSZ2gRl910uMUQR/p1iss476g
yRBXboU0PVAQUCzmDaHhXDqkBgw7PXrmC8NFCeGUzn81dAaDSFpZ5k7Lxz+cxC00aC3hb1bPOqmG
s9dNHSpC3SfnWeBoHto/QgunnebQ71LVbM20gCqS2ssSFRDNQUwQJUHsZcPGxv+8bAgvQRgigd76
l5/FMkLi22e/6EjQRZur1BIULtN71jevz6NNL7vyEvzhpzYOYx1114fiMUlsVE5MerYJHauzn+QI
9Wz4NJobhVdR2n8NOh+v9EzsverJ/Ik8/9BqwsIlof/ube/ZmNrkS8vDFxmI7HcOxXDjejOkxnAh
RJj+Tk8K+d8qyDYbddPH16BP4jf8RpR/DGOhkkLgGM29C++OBlhvbx5jb1YTf+USFLvue0NDTJFd
HoO/xwNhXMOZlz+oIA5WcPdvomnjg90ErPnx+BJN+fSpo71ZtBq8nxGRw4bmY/Es2v5XPeny3ZDZ
pU4o7L2ebrwxz4BxajIzTx1AQnF8B6zL/DJqQuhi8XRMPNJnYZnKm+rfH0cNxM/tDbC2fiMmF285
2pRTalTGKdcID3gIpf0c3v4YEpqIVuxsNqZ7rlwKSdGaRB6RRnkY3Baz9XAtFGdhK5itYBWtwzaf
dZFh0i1qz7gGoKbcMfgOQwtVg+aZt5YIwV4HS6nKhskI0ptAxx4dudFvsKXmjuM1PWG/fbLmcZXL
jL5WGpGmWfePMbumV8WlC7GOdQFRDVq1t0I3uznhszB8GrPMdgKvvxnwMO9DtnE0DZU00Qgl9rNr
nbG0IqIBOwe5Pa9Lehm0X5K4rLf1CBEKyNcSyx2HbKblSD2zeJWJKl71gf+JMhq0jC+OeZ55O8FI
VJNnmAc+56/96Pcm/az0XMRE0InhjfpD36Sef+ZKs7ah22BdRSK8QF/HaijKnV3QfyHhMIsTGBAe
Ai7OqJ8NkTaryDb/1a36JgDS3+oJsZkDuX4o7ZZRgK6IycEfMWnbrnPdXVJ39Ggj772lfN0PcXo0
LVjn6EUBZWB6KawOar1LR7KR4bKRLVB5gc6DwdkqDuJ7hRWH6hl7v3no0CLqUzzQ0Pusc4iqSKe3
RubVWyh6CJLpPAM4y08ZpRniv392UHko5CcBP4+wiwpQd/LPMwBBh4Zxa/wRtixnf8fWum0f+/ES
Qp+yq3N9t01z2PNZvVeOESzsTiV7T/b7tgPTIbVw1me/5k6inRyJAbBowivSZy0hj5GZzt4N2s98
oNXe4Z6k0iT8S6G2p9Xtzcs0XRA5/QszNS51aAKwwpMdsxe1UhW9a7zumzHVjX3mVjAprftINAod
qoLsiL1m1cDTk3CXKHhNQUL/AZDmpewBClnzTB/nd98Tl4bak6oAm8JmcDV7jY4o2yC15r4WuMa5
C8aeGJpOd7Y2AhNYO/qxa4fPaY67grY69wdIOOXqXujeeFTKsNeJxwecSNp+rKN0G5E1J7zvWCXb
dh1YcqZ0Z3w0mCH0+aKdeIsiIGVmUp3GyL+Lwq7AL2lrTkVolqLpoxH4JntQV2BT76YmthaF7+BW
t1Hf0scaibmTDYPGMEOLSSKMd+HMEe3yHKRSaL/0mB+Wec3/VRK/iZmEkYLXiDPRulxASdp+IFoJ
ljWmhIWvnJVOiuK+ILsFKIdXBTtHxkzQ7PyJY/raLkzkgmkBssKnJd1nm7RPUc0ApEVY6PyOR/kZ
B7NagTFrU9dfWShODCoClOcpreqm6g9g9G5+468H8FwpbTcYlt03iuinpmBwGJKKvGBwe2OLZ+0p
kj+VU70dp068k1wAPyOeg74Tf20W8Xhs6ycbcF8txp1UxSbBOD52AhUxNE34aS/dHKGgI8UwJtY7
YjUmOpY+bjobVDAVE4aYDFCbE25716yWfd6+No790iYVd9m8baQ5UlsoEDtUppjHObsR3bWsrJYk
0MlC9uyITy+BHpf7TFuMfgFEAvYUIV/brvzs1QRHgM6uVxEml6aZDdpmXHMHpLvAwEW4SGSnr+gE
08TASb8NQw3ujbFtlNIOY+n8m6ZpY5bMlVl0JlC4a3vCkO87JCuVP0jl7JdPb3Bty/R3y4W0hrl/
dB3culzRv23J8pSWucssXed+sN0twrELjIxqrTnBsHEjhPRKB+k6f4cc+1pVTNjNskYnRXhYZZv0
3J12R6mxL8b6U9eZ9RUg3BhY4msB3mz9mupfImSAVUBspjONfZl8aphkYj8I298QY5j+6cPmHCBi
OBqiOfu9ei47vThQ4cLzZIx9B6dBTVVFJ8oZtQC890cn0iwxfGLre9CgyBrAEzc0J5Vnn6yCE7Rn
58O6F+Zv8m9WkHN6dGgeswEilsPoqtXpB6NpLva8r1ZKGwjayT4QvrJ01hFkobG9xxO5aKnp32xl
/AMamG58PwalVUDHkeVbFKH2Q6p1IKMjaQtOd+89NJgqzr+5dkZiS+gzJrhnnLaFpl9kB+7XW2nk
YjNV1zKrMX9yIFswFZ2YMjVHTaaQtTRGUIyyeJLwFDXCYAgMsfcgJtlxgmCB483SI2BmEdPLG8uA
aAgzf+fXmhOdmeSUfnEHQ1kignOWdQ9CKU/MYUHzXjuK4jcSTXdd5dyWZhJuBNF5AGcbl5SvY8fr
1C0CTi1dW136PMiYzHiTRk5tFhsJ42GB5AdPQ8B0q7kkqGcXAmEsLCiSDCoLTEQO/JOTooCsGNSL
KpLzoRjYJjfSC0qEhFIofM7Yl9gjISyXLBECvm1ZgXqsoB0SYWLf3AGBhE+7DhFYuyR8TBa1tsp9
BHwMMsHYZp9Dp39avTJWgX1yqlBb6UiO966vHf7D2Hktt81tW/pVus49TgNYAUBVn3MhZlJUDrZu
UHIQcs54+v5A/bvb9u7+965ysUwlWySw1ppzjvGN1twUyms3hgsTtSJunvYOcteoKiBmZG3EJDlC
GTeRRgOeC1HgrunZhd1oW45Vf6rdgSnpR6uYhY4Wo/+4JxKToGmCfpMjRSbZvdH8wyHD57YparZS
7OrWFFWEkEQ46Pybwg6e8OAmDNTdG9Pet6b6aIZw2GCZ3XgFoKzZsB+b3rleBG3g8UifIpOMQZ9L
xPQFuIR8XNRMOtyCekck48qBSXcqofQZ8m6Gdb5pSQBhihNyvbRYGnzDuOKsKrhMukWXJVnIhEXK
TUeXxroDUdxi8zG3OYC4nACpQzP032XgZzspN3BrtsKOfyauHWGsQlrN2n/j8BLlLtDq0QNyaiCw
zaN8WAGQOVAGGBye7GLdPkyhBfxjeG0z3IEmd/AadBE984GvkDNti/gpF81wyMBzJZ39yLzHWjfN
Qmw2iis9AHSxYZwZU/YFM9yPrIZB7yAOI38nBF+KfhA5IGxlP0Zz8ZpaBRXyovXKBDMdy3F3Wecf
2zJxtkYE5JYJnlUTgtVnxxZdRgvCdc1Uk5vRo9kT1HO0tm3rvVDZS52jWScBmpwHb+eq0TlkHWJk
D7+3WRAdhoi6EdMBbXO4naqzHtWe9xkBSelfoxWeOcNad3MDvb6M+vXQ5PMPH5MWCtBnYKEs0s11
ESsS14qFoomy6EpX4PyNRd+dvzQ+erM4eQ1qeev6mVrTRd/Dgn82JtpNuOLeevjlDcFJlkueDtFk
q1IR6tSF6z5NQfdaUc8+zH/DdbA9uka0Tz1EdnOAZJvjUxib7yzs5NcOz7AvMAeM4JeA+CIG4pfT
CYbAgdEj+VKZeGCMkkzGvTX6jJP9e8cBa9+DSwT6txFWysRnfG50E9y5Wtx2zb4dVfiCrWYFcd9d
mZGLroep/3YC3Rg3xY/Ovh5iuDskyAHFrqAf5T1eeDkbZ8xwLiuS2rIoRSczmK8b4ESZaRJ5GI/v
DuSU2nE132UgMyuSW2/6mnryNrWJXh5sk9gqZIE7J6reWO2YihpDeqwT843JRbcm7XahRdINmaJ5
W8DRafLqOcMI66q+vU47VjQ6uwQLUi/xatKUcTN9n/be9ciM2jblV2GW7i6YZ+ZXMBMVknsWpbDd
1F6jScfTcAOas++iz9DG8G5n4YmWtEUMvesuQtCNwM9ywNB4C6RtOiZTfz+YTFfRV3MUpb1xBSSR
OkEa1aZiCm9Wd2UKA1klRBwPUc/oIphX1ljZZ5IcCDuySEMoDHlT5tlwXTPxZVOawzhZj07xw3B5
v6HeNtskoOmcNPqY9R00GwnswGqcArpB8S5JvOJlY5IYlOJhNMPvvk+evZm08z4yZEbr51BKJHWz
inhPsdteDQa5nUVfvHlW1WFRSYilJnieJQvPrcRlKDNj79pBjfu+ZMq/6KJn4yanpNlPcCoN+3Us
Ry7tYbiSjRdRkolpDUHU3kSRz9zU24d+fx3N1aufkAfj9M62CyRn6qXHw+TuTkzuSVogFiND3ALO
ApkJ8W0VOR+j11eoh1it5kFHK/LMyF4NrW0/I3fOzYqzlgdX01bxsPfum6pE7Mh3FuQqEqN01aUj
UUULgwAAfwGlmdFAyO0vKdg8qCqQSnkYOCeBvMQJdoh+RHPLuNIa63Vj6hNyEbklUIs1O0Nmj2wG
OWAMNRzlwirMfFRFoCZnhhoYxMZ1y8pXdTgfJYIPMNns0CkHkW6d0p5DNHSgXouuDEbGTSdzcr2O
g+nWB8/uWBLZHTIWnDAfvltevCw6x7iFwZ7NTMppNBMERE1ELdBbDukD1gidwTFIx5ABvkbvYxy9
zTByp7rk12lPPJuChMKpjZ7UVDz5jYRwpvdpg4cy5wyZB4eKOKpxIDLQHuZhazD9FyghosG/DXR2
NdbB20zF3JXZuQr5gqhYjC4VyiX/CxtBskpLGJOhUR6tgnBY7fd3U1tyEh4bhD1sgVzPO1pX6bqw
Xb2vXzpqHDcnIjQme4vYgwW8jyx5k/sWqxF9Tsa+ncYkMnwjn5zT/zyRll3CnVwE9H4uwKYbj46F
j3gawwWWdWdQYy6IdPOoW07WbQOgwVZc7NriPOu8W5RnV5jS9anrji55DMQt6S+1Z9F6rLBmo1Jg
OnMlJq/cTgIrPJVDsIlzVkLymA+ZDkgjc9u3vG2fncxZ+ntkHvWi/+KXLcw63RJpC1VP9D7Tpffe
1h3KMAZmzgomOFCqyWYF73F9l/Qmt3nfIQghUXpLbLNrAu1EOPlhc3CAOSKz07IWn8Ys5IhZPoZL
cd5iRK9Ifr+Dbp2CXzb29tSZpw4R6+dDOdonBEfIKjLbhoj+7pMexfFPnnI9qCswlv6mD3MXFJC+
w+vxLYCdBKmRMJkhVOQ8pxrsIJd/Pe76mr6d5T54cj7TbiVwrw0SQhAkDl13SsBXZtOZM80mX/Uh
u2TfJ956ijnEFDkIVCLUtkVEJKkR0mBM4UZuqtrliNCg6aobkgSK5ruXoBWoaO9dNXa/Z8rzvV/O
0rVRfvG90jhFToFR1aO7JDuxshXJYmUarPuKnifzzpXVNPjJyZ3ftKSW0+mcz73LKFdQlaqieYn8
OQCm/BhP8r6J82cH6upVBinBSWyo4NP43McYP/vWJNgTMAi5DEuuie5wX4Q/BWzGDS2xgaxHcu4n
EvpU4dEndcSZwctEI2Dmn8i7p4YghDTIm9vcG78lfers3AL2YlH135mLjq6bb+EqmxtpKXoIVoHC
J8oOAY4lOIpzdQijH5bBCDeMzF2WFc5G53uYlPmmaNDVCCNJoAyvo4nWxuSl91GPAMyUFUr3+qlp
K/fWEyO7EBWNV/cbnJ0PFgN0RAXbjIEu2D16hNxntAQQjbc2yFw/4NrkrsD2H6E0iJA8WpJ6uXxK
xpp5a6o73ir503PAwfl6DG5TVJQc4WpMuEn6s7PnZlfE8XzoVb/Vrbz2yuixLsdoXZXWU9hu83a4
N+IbhuXQEo3qwUvS57i5gwSc3ZUd7ylXycaw8uSLMmgtSYfTdYYTwwOsCPOVyPgoBc7ns7awdVtM
z4vxSk7DqzE181ZlKe8BticmPMTARrnYkPQTbMNJf6jwsY3OpEX/lMAmEaUSYRS6ir5e/TwHqbnc
pWzBsQbxg72L03Z78Bv3C5ZsdhSkocQkbDtrqI+xuWtjo8EJanUojfJ3MRNNZE1edy6h1zaIfUhH
A4Thz909dUpUkavSVPyY3OL456v8Y05xcMcRgd198QX0BQLUwEAlyBfPNEO9Tu69tsA1NwTWS0nh
uvUnNa9aWRzqzH8zSE1ZpQm9y5zeuf/YD7l9HASjb7GqFFgismz1Slesl1734Pv+vKtVnm8sktO2
7Ai4k35GejPXFkZsUnivgHrYm04i9+rx2g/hSKrCIT1Opb6LyvQFLlO1T7z8Le3C+coQ+D2TIOo2
ThewYPUns6N6oD3/LQq7PWr4fF3MjF19RnFTVuF0Zb3bFEkokYwkP+aaFJZ8wLlLZjgJud5YP+AD
hegYxft5zKfnrBjx35njB4Rg60z+fL81YBYxpikk5x1KuDEeYBEn0DkB2L6PzOY4mtBRNf3kCggn
Vl+7Nm/TI3mGzn0/gjhIUQHFHR3IbvxplNYxHMDZmkbTrQPnazR23xvxRigw4NxhPWa0+dlEd0Pp
fW09IPnh82C5Exmi+M4z73ZkY7yKGolw4SXuiLJqrf3I8M1i/3Lm6YYox/cUikk7V+mqYcjlCrGD
qYgtb/TuwNOcGYVeaSS/xIpTKs90B6YMVSLw15qGEGLIb2P+aDW2f4f2cGn4IvUowUZFkakIoRMH
htjhbWm7J1/JD67H6iks2nanBLVXLOYzY9UCXmLoqPdaJS+EMtTDPG5ELtL9EKcbos+piacu35dD
6yAQgrDYVPQOzZqakpf2heLNwmpdX1UVOmDZIIxLJGcXpst3rY1XyBbiqPN8PnRkP2iF3c8tATX0
/CBnV3Xm0zymD6zBFU4dHW49ERCT008fI4JR20EuUDMCN2zW2nCmVzc0ht7EIqJ6XmICJFrgzF82
9Jl4IdT4kH03VleU9NVbtHNBeJS9cU3xu7O1fWUhs94T1Uh+SRQMa0857S6c+HU41B5ayRkm9eCt
AqgmMth5xgvgI6Jchz5O645P+Ny1ixj0xsY9tw3uQsPzDnapxRbMc7yt6vkQj42Lj+WKVtO3pqEK
dplnkaYD17Yq2Fsyh4uit7eVxO5XN1edmtxVo7BCqLQhqT6IAYbpCdJURFrJVCwUsIpcqdrbUb4Y
5KOha5XeEh9uDAWjpHBtejQCPaKxTYMeozGV91HugcrkLNGlzyYpJFY/P1Zxv5Pz1sBGtxLZ+GxP
5INgSMfKDxplCOko9JorEfEuhpzuFRX/olyu3iJGH3g/HXlQunqsjCfYDF8M6b+AhsAJAkq2KJLH
tKosltSAnomHWRiXIzwAqGaofe6lb7znwmggyrg3tsgsZB0Ep+RVQoaoWszslcu+X4ldU0bvPa+V
4TSooNO7MAdrXYU3bksgpvLnN+dQDu5tmdYDbiluZrcIaGppuRtE2qwMeMAgi4mN5CC1ctr+vQuI
gVDFsOR6FAVZWuFzkExvAyJjrlE+0lKKNYb70f6sM2r7UXhfmIN+xSWdCc7++azf0AhvXI8WBLl2
P/Z5cmMEvCqI8wAyVz+0B/VFFeUTZtoXpkG0LmjZclGOK4qZnd9MkrrN5Z0rkUtc7KHEf0Az9+Th
4hhlGwLIVnUjxP/YeWloFdAG9ONkHxK7brVOcwpqmOGfSCKDPTgrQgCtuIVxZkxM4C4PNdMID1vb
ni2B6nyY9KmCIv9C+/zMKg+aLF4qAxTjaElM7MIRgvGFsiBCTx0nfAgGVeOjUjHbxZjcLJg9No2B
OGDtCy40+qfFwPEiCGVyaPvKJWwZ4cXlqWQgRF8kMQDoqyuySbBMNEZ2tgpzPJGammwdZQes2VxK
NXpvYnUjbj1U5Zko5VtBPNM6sq3+zAw42JH8d/Jmu3mYW9ZynZe0kFwIjgpHOJ0XB72lL+NlyLTN
6266H5voG7K66K4j3XDl5ZlzPfqw0JW7MkjhObogHW4/R8eyjG98zlCnSLCtxPNAaJrd3jQi3ybE
Oj4QhZvvlnULXD3D6lbxLyZlhJannnA2LuPnIOpfwDIh857DWxFiU2E9KjesZfBgAhLCc7Vt0PFV
aT+9FbKUaxHB5we2DvJjzngqkg96e9nT5WxalI0NxCp0KSVUvzenPF7rbJYIAmkb6ey77TMOMAPG
fF5+rjpXHZYXiau7PlwASSE0ecK/psVenvvVmv0Pt/3yN6OYr52xodkLbA7H6nBk5IRgOJlvfdef
3nwEXms9fCidqWuSDPJD2I3ZoRoD5+w4EqdjQ6fKrtC0zm7MmlRYTXf4hK5wnjXXWjAMskIvuq0W
A1YfU9nOhl88TD03RY0Q7T01OQ/K2J3u5uDYL5N2muWqj7uz5RpM+Ra5abcE/zol4tfPn21QTdJL
vI4s+63rJ33nmb0++mFr0dnlF/gF+/YX/fHXJE37d6aq0o6QQkmllJbkaTr6D6ZqVUgYFML7aXmS
FXLSxyK0GNvm6jTEUh/6Of0aA+sCEC2eYiQ7G4WcCrhIwLHkU3VzURtleOGxHo7Xscv4zGlEfKiq
IrznTr+aIKWsXf8ev8OwcXUOur9T2eFf/CKA536lVvKLaBdCuSYxXJvOBV37K7XS1T2bczGjlavg
n5JssLOz6iFsjU0Jsm5DC6s6LHJ9swie3KoLFgzYBxz8COPMwjIk5rfqETzkiuOx33PIh1DAtqbt
WyMyTmMY/JVM+wkG/X+89g6gz9//y9rhxTdd05NoDRzzD4rdgJ05CCtA4ypdpLcyk9kuqbJ816T0
8xMsQF/r1j64kyFwlCfBIZ+t5FwMxP4xt7Tx2NKu2RW6HJFMpv4xcOh35Mp6bJz4mC2SGCR/qCEB
WnqL+vryUJbhWvvk/2Su7x/Z+vobXAN0RcGVXiUOPQHYEjXZcLNeu07yGJrwxj2pgVUvShQZM3sx
PVBDrTSvm+Xh8jfdijcB5AL2DvTIEXTYmVZ0tyLGZdxNPnCrnIPzTH/6jokqrgjXkbtAzegXpON+
ybuBvxnhbeUY9euyBoVNWTy2jXHy0wi9po4xFZkkj84YwW+ScBj348hZtizRgyGo4U60X+hqGycE
O/FDr+32ruAYlAhR/4t7xvune8Z1XMHFJsnBRUoo/7hnODGGdL0MmCJs8VFRHcg/Ch6nVtfnqJxu
MVpc2aGhs51tlBBTa0qc0mTIdgHIgYlQj4Hr08+W8PijudwNC7WpVTlaIEaCh8vTToPcHssF5mC2
D3BEk4MRGhhj6Ic+VBGZOrFjuzvp1mwN0ho2PZBmViLsddUYPjb1/KgnJznXkULZOlO/LhLNbMSs
LDyGeJGXq2sCsBneIQ66LNeTMwIMnq30JEHgwDruopOSMtiQwEXH122yE6KMfZKazosLD25fuymX
bdbjCwpTg65uCgMJxkkffj5XlbiOq46JALa3x1pH1X7u3dcx8+4vOtTLA/Lie/BrqHakT1BZxlHT
n8LumcwZTIPaHJ/b2rrzK3D7esxQbUibngwZlRikc4YdCW6K6yAmSTPMFfHgzFHK3FPf3UWl15PP
tNI9NrReG2wJONMxTaTeeY7ybxypk/1fHysCff77BUn/04LkLSRM5ZG8xdQbbgV3/y8JxUaoKYgI
ZEP453jbBo01REbdbA1Fl7eXoblvZ0Q7gWPSZhga70xuefcoJhajiSsM6rrlgmjsS9y3LoI/J7LW
liGe+y5q7ztjCm9n9cXRqnmoYppygR9x+qope2Lr3mzaDHCOkX6UQ/rhlfMZZaZxUh2l7FgzESnn
wTiUsWg2ZYjG+gJjmRuUnIMldnHUp5shSKdbFytRVLvkgy0PRdeBDEH99GSXnFmmcXRRkZpqRV4M
Cs5lLRhFjW5qjrPDoKyfURo1X40iRKFdtK8BgD8YDBmxmLGZvoCFnFaQPOXu7194ufCJf+EXa5yc
ruWZSngeWxqv/e8vvBBTp3BWkUoE6XhV67IkJSgrsj3BPmY2vMVmMsPSI/ojzgt97Zc+CI28ea9l
Ut/UJoquGIEdAq6CsQ1aC3qcTnAm6P4uIH79IY4JkpUZda2sMXsu1EAWV+fo+OPXi/j68kDYD20E
K/jmTjauId179jMkoC0DeHNlNt248qFD0sjIatRIiM0GOczXcMARXTn0Y8LiJhAkJv79a2OZf744
YEoV8wVXoTqS+gKf/vWqbCDTlX6VwMhwwnBnTIG5B0TDcTss9xfilItfUFNy0+pzVio3xTPvbZOw
53yeT0qL5Cp674+ZiAYkCqo+zd3oXwtneFU6YLgCAso6XQiBXat/UkBZUEubo51ZzbORm+1xxKQE
6Sw4xI0/baykEMAkBkLDkDLSPY6+4HwKIT2R/UiLMTvbg0v/XBbZOep8+pwz/XBv8sJDE+YBTXA3
2xicT16oOyCzT/56NJPh3KeipSb29D1zR9Q0vKKsova1W5HfjP6fc13vz2uFfnR9IZSlCjolVgFk
2zlYoqS06Hz2lrlaDgkCfNdtNGPsJnxx2FrL08vHXOY+e4MkXGexXQRVDAtWaRIZWu8KKaz8Bl93
Q7VaBFejpTZMngIUC6M1nSpN1lDuhsNxiikLVavlUy3qm6hsoGh2zhtalI/cj8t706CqKRKkwBdI
qYEBnmk2bXA93+GkTB7KxQeF9vEHcMbodHkWlEQW/YurRyw726+3FhcNC5nimGUrU9qm+futBQt0
Tr2wSq5wMMrdBW9aLY4wNJsEHpWNy0TJGU5kJTPWkAXx4kkvvwdF+NYrVd8z7vEhMbQQzrLZW4sW
rSQbx7ira7M7jW3vHGfgm4TAYjiwWnk/aEIyiroKrgmPy5jALGrqzi2Yqn29fMRhlT+pDBrV5ekU
xfWtUfjmNy/p1kMSl9tGlsN1NFrW0eVK3IlJNcvZhTmMhana1doD0dAeujDMvzeDfpClc8OOPcPR
R0Xaw2JH++FBYayGmXCpHnSvAYmRECS0Et2RIVT5LZI0ukK6aC84oYuryJxv8Vn415JA3U8fjIFm
8fOiGywkdB5QAiB8eTKtB1rcRzOv8kdTW9/Czgm/zVB7omncMTCcvjCqIcKqsfSeGR+5RA6T19Ac
QJXziVXYtQSkmBOAxbGJwbtUGFZTqGaMBQ335nOHjgrUnJVjVbceStHFljegCFtNFbiVy5V/Wf6H
pmtOFEwLtmW8Y07RkBzTye3lab9ghxFq3As3u74ofcUi9zXXBYzAs8hLj1dQYlOLvPYWNOu0xtJa
vHjKYpIHqRMnMXW9bozNpexsKr2aUmMCe5Wu+3jkFbUNdAds868xTe01ukR/By2TpbOLzWbH/G1e
Ik7nr2lK5r0Y5AfMrZXFHveZHfL/PZVbcrmIf7/IpcPeLE3P4ayq1R/HuzkYrcypLKqAOElgDVbp
OuaWehkBeRLyMwU/gNZgcO7IkHFARTJLb/Bq29W9ra3b0bbi5266bYH43ZZmvM/nEAgJQ1paz4EW
u6RAp9HCXgAGDYSEgS7iSAWdlYnFHG6c1LRPbRyvqtnEHug4PRSZKOKkybAitht11yuney4Jn2wW
Il9qeercDlx2AnVQnD+VjGYfnNH6vCNaAtfvPquF2jNWQTTgmDaFPHaVCB+1hfRzzOujNbR9e6Wj
OLvOvzptGJ4vDxcOp2o5JXFLmXTN8DKY3lWYd+XrRE99mzlcQ9IJytek1U/aww4WSnh9PcKMKyMi
ua8fGDhfTEL8v8o1IVbYTxal/OVhCBQpME4iPj8WWGOCVB7pnYJfd2Rqk67NSnjnBskqKh1itOhC
kLO7mAm8tEFZVfdweBQz1wUD7LT4zKe8d26MaGJeBD6Meez9Z3uCJKtzZryPUk17ZSYuin7bv60z
7axStwohYKCHKCwr3bkgKuEcxAvwFNGpkz9G3WCCXxLFbuC0zVmWgUazjLxZkOsjh3X5AKSEHLDW
fraFE9zUhAt5Sf3p/EQ698Udx/Tk+7DRzMn8GoGSu+kXvWc0WVBP88Hr9m6WUJsB7b9HT81sT1XE
o9uztbNp3vco3NHY3SAIN/Z/v67bkNl/ueId29Q2M0ktl6XdlABrfl/Ww8GaJpn4KItwgKS22pPG
eNcX80PInlOCat2X9IbpbmKRHd2DJYt43wZ3QjD99MOXEOV0DE9tsvKTM3TiyU/zGy9wN59bpYXe
ymqgM4xYTMEUgMcrOXN29HAPus23f//LeL+z4flluGu1Yn8SHgEanl5+2V/O3TNTVdpITXzlRQaS
UbQnr7JkMHaxgdgly2WwwMAiUc2QKrqdHCoMLUvRZJYVosZmOFqMfHEYUGEHRBOu24txDZ9udJiB
2yIxnF57B3ZCSjxyIfQP3ApMn+Pq7fMrdd8aDPiMEpBit00tv4ZAUtmQDft5c3EbTCN3TsdWEi1y
pyiyrkWVIgm72Bod1I6nWlk7ZXrxdRNB4C19VFx2BEMyYNr5REfF2bRjIq/d8TElFtSIc64co1WP
2FmGs3WBalfpB65N/FxDRgLtWOHA4Fbn6DDNR1Q0xY0x7PqQwLuhgF1hBevG9pLz1KANoN4kEW1Q
9iaUtMVb/0eY+AyGy6HfG546zKC/V2NcilcPFN0KNXd+HLJ8dTmfxM+B8of96DJZvUDSq9T8DnbN
O2EeiqCcJncXo1xt0zGP60DtL09L+Gn/4sJ2f6/UHTxSQhBIZDEgFuigxB9RJirUsPF1+6NY2JjT
vDjg7ctrU4qFNM3yclWagXEXL3Qo37XPDjbrB4nMeBX3xAZdKNrGRBd3oa7lzogMnNxxjKGGv8L1
mZwJk3VWQ9fuKvqB2zjnKIFJwV+lMWEkWS0nso6b/m7qFpEqUymLw9WB4x54Hb8TxyJBU3i5JBCP
/V8bXp2nwa6f8C3Yriy/LkI9xRpnD+aw4Qabj7ZHkjFIT1QzDkBX09EIJWyb8EalrxFT55T6ZAuX
Y7NLx6y5j2dgyslcwTm+GKZ1easZLcMvrYBCR0Sgc0JpSBG4J3N4VfjCvLr0atDqT9eRnT0NuF+O
Rl8w81z+FgxarnXXFQ+zy5aTX9u6ccE7BZBfgvnU+vPKjWB9pNZH2KiOY11MMx6Vl+e/R2n99Pf3
vCCQ4rcFjPfZNTmUOoCVLeW6f5xLQa05qSrSH6P9Mgin/6xkKL7LNXtqv4/SsL7NZgqLLglfHDvc
g3yc3qwerkIb331eEkOEtyRue86OE20pSZRj0Yvqa+XTJsjSGo/M5JRfkUbClr+vMyd9R3/zfdZu
8mikfXIsRyU2MDJWAYvUtyAYxlUiqIyo7IgbzdfGLILz5cFdNlig43//KlCA/dPL4ILGtwTCYgtm
nrPcDr8sfbT8Ikpj+pdDnaGaszg5xr09v6sUGrsfvOW5OW+zOH2dat4bzGBy69g4YOFEl3vUkgXs
Ao4upkAVFjELf6/yHSi+s3Cb+qsK2Z3SVAIlDcsvZciGPGXRdHd5cFGCHmVIvM3sf7GyAlMgfzEb
zt+tDr4sT+Z/fJTTXoNl+nXI6wRdDZgr3JPV6nIgiZbziZbGE8O54gZUScaEbka0Rb+QkNxgxx3l
MsKDg5wjp0TtA0wrjDsUi1CFi/cpQ2CCB7I+E3Z6JZcxTttHX7pRJRg/yu9DlXe3jjAeGNYn1/no
f+lnYkFS3t+zjIxul7bs7JhGm6tLdyrKvOLUJOKHsGcgJxrjNmpKevFxscd+K18rX0DK0ziW6rqG
cu936rkPJeC/GCo6DtO9rV9pOPyoFxNqKdqSPSTHWR3VMJVQFx57gTmEm9wrV5c+Wd8Kubvc9nJq
7X26tOwY/H9+kcIPfgy6xRQW53ft9BcemXgJhEtwO/fWiHhkHPyfI0FITYojta7BbeCKbk5ieaA6
b044cNRgJidar/b+s0Kx/cLZZbmeniOdrf243376bYM6GR4uns55VLfeKG78KMnPfR34Z1JE6EOm
DKk/f0YyOrdmFtcw8V9LtO6v6GXOyAWNLQLTcgNFI/wG8aL0GprMU4UiKsg5gHVPNv3a5ywMsdZ3
7r6UeJXJ1+zvykJPQNxSeSy17g62HJizUL8U5pzu8i4kxbl2nvJiKu6FSJeEdhQnWWE/ZlNh3KvW
QWxUtedlRgX9N/GOhjCZ3IyivSkcJInz3LUbUKRyrSb4rFB+0nVbdw7a76g4EizDgVA7AYxNDLyG
MsxzmVfmC3iKYa96J/2ucyTkl8mYTxA0cE0YiUm7z6p5bws1nf158m+CAf6nVIHY5Y2cj9I0ruag
L763LFsYE6YXyfn4poFttkfussuDCfNR5YnXFJb5pmoq5poaYsZEVUGq7jT5NYRFzh+iN2KQhHSg
KlF/5DYvh5EDBwmEhOdYbNGXfgvm+AYMbnvdKLPdJXh2t34XDPtGxe2+n0x0P1VzCHQynocINk1r
pQ8Cwh94Luehls6wvgBbY5VNx0/asXRNFgZ3OOe+Sd595P1FO7bJOMVOWjwVPrzJZEg3weDNLw2d
fdrRcA0tCiYcLX46wgwDQPho9rK9vyyC//O3+q255Jt9L8qpjjBt/vH0v8/R97poio/2fy3f9n++
7Pdv+u+nIuPP337Jv/eDdj+Lm/fsZ/Pnj/rtH+f/+NfvsH5v3397srkEOt13P+vpARdj2v4jvW35
yn/3k//j578VC2WzM/5dLBTgk28/6+Bn/mt6nb1812c0lDD/U3GSEpeutq3FMi8cfjbtf/2HZf6n
pIBwyIYC48ZyS9s1L+o2/K//cJdPmS6HcSGUJ5aGbFN0y2ccoqYcJbTmpHb5xD9+9bvPgvzznQ1+
Fn89/3WUSeLd7/uf9qTSSywVFQD//jIM/H3/ExkkrGlG7cpQExKNcM596JdLoBAR5E5NU3o0nmM7
i++Z3cb3sMdevZoiLpoCsB+UFGfgotOZxqINHSNJZ4WwNkmB7yYfVR6zMtm2f4NKYECxTMTQxb3s
t3LtaEHEbpGzhC8RHxeCuy7x94lOm/iq2m5b0kM9dop4n1gaW7eL+6NtuLS+cCZtVEgTzJfltSNs
++yXaXRMehRqpXAV1uL6iwtYpk0KdX8I2ar2aYDHphZR+DgSRr4zsD5emRIgQOK7eNSgCYypc7AB
Pd/GNLqvmaUQmpTF3ZaeBsELS86K+I6FKieTxPdOrlYrTRG4lS6QEMGasW6zDHtq6wT40XTzEIFg
T9X3rmz8m8oQ0Z03Zs+1UNZhiMVXPIjRl9FkOaNkUaua1vWVWWF7nyQ8HZvMhid7um2SML71QeJe
AXWTWwDz8V3AQdpXw8el3WA1I5m+dGYwJyHy6XIbDgMd+JUbqvissuHFoMF1Ys+1t2ZF8Zxnabdv
fP1su01LKLZsDgRxMVvTi0jX9DdzEkcnI+huEjuMT7mRj9eFhDhLZMCVUQBM1tq9u3T6oo4jvlEM
EFSmJNxicsC9pkVGPYwVUUPnWSuve7FjoqqcSl37VG3EfU7jxrJAnI9+kZJwbxyYZMbHKFP2apZF
elY1lq8mdynunCjZmUfTbMVT4A7WLiTFGGCw9okIGH70fh/epACqs5ye54B04k5mmbv2pxhFbzaZ
Rwzj0BAY7ARNkT9TfNxXrnFykir65kP1HhPzStujOueU3g+WAzQ3If2FPG5n87+5OrMlOY2ua18R
EZBAAqc1V1FDV4+STwjJsphnkunq/wfk73XEf5JRLdstd3WRuXPvtZ7lpIC0qKgCZCfp+6qM9boE
IvLU+YQKHFIxTOcam/qV/0ycIS3sdcs1uM3Phg9F8sjnjeEdvZ/LFC7+ODCtDLKM+BGCYlkSr8hs
gTVyrD0Mq6Y1pzd7WRDpJt3sHcNERxPKUOt9uXDT+N6o2RkvsJtpENlDu8fpOD8mJjWXwMH842Zv
TRmMb22Vowe1tHGXN52xt1vuZEQ0AlvONfs+jaazTfGWvwh3WHwe00jgBrdtbTK+UFB5ZwdW4t7K
CwY2GTVFutBv9Ll6jZoEU2bm3T3Tnd+bkuxswl3CowxgiMeRFz5yGpmHGr2aY1XlOYO9807fIlfN
eHdgF+WOVUKiXixg/ZecxPCX8magKQU+T6tus5caAltc2weH8fQI8P5XhpOpuQ5O59wAeHi3KZuH
TSW5L0odRGnQw2LVjBnVVZHmPj0A81jahXufSAvAyQb+V45kcpAFcI9FMRHIVninIBij7WDVzICN
WiBhztpdmI5IfsHzfofUrB0rGrm3tM1SUvBKmEQLpGmNh8vZQXQgXGbBX9BK/KdFqOJrOKfxdcZ/
uqmsETXcQL4AREHCF/KgAs5muLDk9BmNvdcRO0dhzqeOyYcIetKwtOoK+eiDu6245CIMMQvVZyRa
GjQ73Gj6kq/Q60g8CWybu5z+idk4Pwmo/qIWMn18PUBnmor/z3KebyW01jWSQyTxrZ6Q+7ah4m6Q
V5RlRApIcAz0Kmoy5Wf8pVrefGJdm7b24ILC0ZvxQJ0CFZRhFEYivf0gr+fe9tVvAZrp1DA/JON8
WjwTzN4Dj8aHCtLfKs9o/Ax55hMj8KSYiZ5VFxxtg8I5nM9NQ7Y6sZgQGuws9o5pnkGDKwVabj4H
qJymv5OOOXxR4bKSzoVJFRnuLrB3XZuYXg0BdFg5I6yeZ2BUnscbwXM1FJ+ipBEk6F/dxIThyugG
CbwnZt/K2p+I3J3DOl5VS7+ohybRp6gYuWOpXY2z6UKeynBIk/avUFRPDFraaa3SoIPzQXNRI6NT
6vx1aYfryEHyEgREXXSczEcDit5+NqgTIbh9GsBmIdMJExluKhmc0/5lD0FZZ0WPzvsJHk992JW+
r0m9+6Neqe0Re/Ly6eoOVWTZAH0H9zINmcTKt7xZVZafgkXh6g3m7E+5vCWBFVxypXq/7u0HgerO
tfT6Nxw7JOW0IwNqfkYvmy6VHYpLsyzoI7tNbZvl3poKcKJh3J1Ml3xX5VkXb9atS96AhSyhIPcI
BEucAjOTnU2eBWTKrBiPJOKZo7DxroWWYAXrueyCShYPlRvI/Zp/kD52JxLu6JythBcca9i0DWzi
aCCHrbY00npdVX5ArjojVuM2twS8wm23dxxp+7REBxUvS4ObgDiI6l7UlsXF2xFY6Ya/uOMiwxfg
0vvc++btjNnD5RNpkc9gatvr+QhNkghXAVPnMC6gvFY3XkDKomkfIuNWus6rhj16n+Vd+4JQAmzr
WHXbbMOTwxZOFhCNwYIwDM/KEBAP7XSOMtP11wVzPET6aHgUWAr7oSaNoHAvqOpkgZWMPtUoQ7zK
sNXOGfxs6OdpDvgF3timky11gsvwukpccV2XofDcgyXrF22hJSoJq87IK5zd6JIwsEwCpmfcFOzr
R/gTXr8bYb9wOTSOxZLfiLXic6LgPIWNvdH7rL/pvZE/imk6Br2NUBqX3caLKg2TL4rbYpLtTahP
2Q3tjRTJ9wlI1okewlFzXetsarSp64qMz74o4VpFlrZnph70WFxsq3Rumqt9VW1UnhS6uHEDfQIt
BOOqhfpFaMmCzbbwHBlGD3hwGRnri0oUQcqxYNK11eeSOZxm5m9F1V4brT4kXVdwl0yweaJlBIDF
ERuRUUjQ8YOGgObXzVDtRnia18lmv0SPdJ4hsOKDrO6MMiP4HH/raa7uEe6XWH6vo+8kIWDYGsJx
34dJ+CGnu11kd6dyiid6rfqGmPd7pumHtUNhYgp566Y9gBGuf7kquI5Cf4ogzm+TafqRCrfagk1C
dkxgeiBTPgb4MnHeup/crV4kpOoX/biWskZpjDexIPPjxr7IalYETeJvNCgdTo1hxM+IuLG8H87D
ylIf+uKt1Iz6pLuRIiU9POgMoM8woVvfdU3rZGH3sug/3PQkIyRi6n6mVT0d0xG3iC1ma4/1TfdN
eiPYnCC9xaWtWZuM3sC2S8CSeKL5ctMuOKwbHE2rmOtuuUP84V7tUpMnO+KwCvHxtVSB9HtK54Jm
GMhXTMZ703ZMHpJG3bMEDZbCVruXCymYIBRCLMZy+rNxrt+8LDIMuhHnXCWoBGnRwRwfqNL/DGiy
BigiWhfzHtGvCtFMaULSQCqsfNtR7aZxmN4WJ8SNsvyX2arh0Imup/Zc0BiCDR6CtCJc82f7P8Rh
QUWHPWmZ/7QyN7dxLo0XXYfKOXUmZO8uM08kFYZgX7GKbpIcSSuElNbHGbqRTdSftYQnF7fWraid
4WonNCUoC9fFIhDBDt35htA7p1VbNAcqPZB3WtqRCjvYu6YANm1V8WsvB823OpI24jG1/2xpQsgB
kF/a7APJj2iyCaBK0aN7CwNSMVR9y7QRfcbUREcURz/6cW7ZVe3+zh2tv2tBwe2B7bUyZq4aTE3p
EUEowVgfl5iIYE8Ytse8JMF5E8GBxlNQMsEIDJADJlvLsqyveq9P9jGwIn67gXXI0HDgL4BvVTjk
dauWf2C7Mn0Q/uCc3WKI6HvGdCx5Rt1+jB/Ys9MR41xTJs69TidiqWX80L9lSVZ/62Zd98Peo60k
3sOat7/rQ/3JvUnfaN2EM48+5dqVCyoRP9LeBhyMyqHS6/6s8rkCWMlo1vTKe0JV9tDh1j8oS/22
GS+NBbh27eljbRywqaFLnRz9xXMTomKn/KdCfPkP4cXVxZX133Gdn4SbeUdiGN5BphovoRG8aDlN
bE0Q/F0HuofFhXqRG+xlVd02WeceG1D1oB/EpdY1cSnI6DiH9s+pD7hBoYBEupLxlOZEfTVLSy5L
AUbYnEqbHlPPFjKPfQOfJTElOsOB2JuJa0EzXKcEd085N8++MdIXuB/MjEYD4Vk8nfgkEgLl5tpj
NKFVpN2NTkG1a0qPE8ob9INb8v3htmOn1FOo1tKxAaOqOgfBn6aRX0dTj2Ktggi0RFYyhIkR++Eh
Owh9Co+h1f+2aORfzYG5Rm4kkFwm4szwbVp36ZCrknIyMYv39jGg9gsFDxcyUU1+hftlTBJ5X5eM
NuZpdCK4UXhsijpq9vmqjeBolyVPTMS067rWbkgdgKbnxmkWhY4cISMZYeG+ZuILvCvnFNKSoz6U
n1lQlSBhWaCGOrihyBzg6DuuAMl1ITLwxYmahl+kKuXW1NU1zYr2j+Fh9UDwTJx0MTOA6/RDDAb5
Fs0W0fbkwx8GzZmvClXpMTFCZwOnQoMswyXS1Xtt2smSmJyQXiajdMJ/xrj7NnZAqQJP5Nel4F98
PliJgjh5IZUpP6R2aWycXkNmHLX0+omUrCGkEaKkD+5v8vn0i2pFs8/MedorrJ6v4IvO8NIrv5iT
8RLMwlcMxToif592MfQXN89g3JRR/N01fyy/bRCu7qenq78kz9TOCbGZum3a47sG01BgyJ5rwyR+
w/5HLH3eqWjMm5hf3Lod7a3RxFtItt1d6lF3z2r4rd4Cv6kWOgEHNyUo44ldnGT9cf1NRVJ8W4q/
k+GO5YF8ONJiK5Hdgj7hQu7Ruggye9za2izOIxKTScdzGC2iBHthRDOaOqsBiHvsiaXKIwk5h28C
Lu4v1V1CG3SsjuzlyA0o9cvqK4B6gvjsVgatdoO26x3xCXxVgpS6YlkS1RgHYYn3VQ2lTa67BxED
L5KC6cKF6BZHWn/XWwfRPzgBTLpXLlP1NXbL+lqIJvXB2G46nHXkFssGp2Hf7+UCZM4o8SNAOjdc
IvE9KO4p1OeXIF1ihlAX79cvu7YjQMn74jLWX4OwHK5ZZ1jIsFDO9CWpyJ1KP5h/hc/xYM8J6WzN
8EuDDUldN3ZHjYoWZ0Nav3exO7yKxZ3P9uUw5jnH8eRdsaMs5meck6HeyXu8LBqFABlXeC+a+jCV
vIXrbWnsPX6YcQFjxVV5UDagOnAlcAsa74n+fvCHGfq6q5XnVjOiB7KqLWjP/lKMMuMoZUHlnl/r
0aSSHaKS8Tw/1IBf6RDU5Ap43g8jNdOjMKLpagcVEXVjVR8aVZpPRgPATmbmmFmeM6MkY8TNsaez
C84fdjg8AOG8dSgWMBcCkEVWQWM7Ime3F/XfFtRylOelc54T/YMwp/DFbsIZaX2H61rTUWmYbEu0
XdStLPhN2sWobrNxrQOMElGk7Vd8ZBpFcAQATR65f4gDTTf3wIDd/NRwQLZ2eKmJhf9F9NkPoAjy
dSK7KAqtnNugND9NHAe50M/ULCNZVhVNPoPPMifWA6dV8upQ+m/MkW67vtR3CdF+59Y0f8y5Kz6w
fQFMTS0+2pOwcVt6P504r29thVRvoMuAJ7UG3zgRkjlWD9doobhMsN+Ebf3j1GNx1b3oYBdcc4H1
RN9GCUlUI6pEGhWmIy9lXgNA3GSCc05s4kMW0d9cxvO+dvmgMUswXuplyZzpkuXqqwSwfuZDXL7N
lhHseYL7bVkk5nGy65eay6a/LoXiaiXhhED4gz8fVxaYNzqLe2SbhFJLcibaxKwxHKT/t6BZyDGE
rYfdeuwVUnAv1C8wxpS/gqjHovexFhMBGmg/tbaESZr34VbkI3q1pccxWunA9k6sTillvqTxFg9Q
x+HV8sZjaBQfHObOj7PMwurq0mwBBS93Vqm0b5YzU/OTZYNykPv1kqlipOM9aGX6nGQDJ9zLfgO5
66+WQjRDIJzJR5zcRi/z6erCayHhLT6WjfNWuq66DmalrrYVoWsX3Fi1QWvvcbxEE6MokSrFLYyk
gAo8CDFzDNEF0Xr0agVdsDDBGkSjSUiItdPubJFpu55uCowW9N54Rk6uhUdnXbKekJeYaPTcSpob
/sDu1cKRsDW9aNg1FfuEFtrDPVe8QxFI7p0BJMivNY/PhOs+Ewgu5Cz2R54al7QyTLhRpxhnLSRT
RLvhzQmy3wmU1E1okyq4vqFRNuQPmp3Kh7l8qRH/HZtSUt07mYHZCWfFtqVftBNITFxckHayaVsd
3xXiMt/g6uu37JE+GZwENfK5W0INAKiE7EwiIZFc2rC/Grf7sqdcP3jM231QCIMflB1GNAOcmeLM
bCw/cnS2xmUrWV95yyaZxlDGhgrUor40X/qh8S5AKGgi2sCnVuLxJEfSUQmZ2K5fCtn8IFOnPK63
Xl16DjPUnjZNUCfxDtKTd4Uk616trPv3VRTLGgZ16sfJDpkj1sTwllleeOOt+6uDw+IX6DPPiuzK
7WiBU05r7dTyCQYoY9FGTWgjXVH0DUgpsAdEsfkPvsJxR//HeyN4/hFqffqXWY5+0HJUjKPUHwp1
/6kLkJRigshuhdb5zWS+IlK5Rloz+h09YAoxrg1r5BbmEuQfdvVmNEEGNt97T7JFQBJSeXCAy32K
EOVVTt+ctrJp8WEES7PurbFiSdtRSSB7dvtGgAzML8QBc2n/HIi4aSf6/JbbkRMP/SDh0dqvOQ+F
BHxRZgVaphCwmFZ6zhnQ7yajv3+bC8/aZy4tV3qy8c0WZ2o+3ecH0v31VSRNXhnl71bgWDTmwCbU
giWuDduHUfkwgCQc42o0L2NCrlBAQtZlfC3dTiOqRQIBmpGDA0ScSKHEYl4frdGBtmZAUUsi2vuz
R0vFcEqwXAalxRg5GsRoakJvkPaGq6b3pEaeTrUHro0ugHMre/ufLOrs4/qVQ8+VcB3Yj1XXneOM
QD1PTEi0i/nqOXVyxqhPovKyeE4Vnaw4+sZp3d6KZelaCArgIEiydqq9bk/2ewcE7JBYLez02E1u
VWPrV9rdb3Zks2v0vFP47b8LUC0o7b6VKXgIlAyfxMqnhHhS+Ud6cw3wbt3XP6Igf28RocttKYKA
EEA9gNdfaNfCiw8oiJpLFAeolvGJ4sVG0UjrCghEFSKAWhZU3TGNZQM+huJKdSTn+EVqqjpVpzAZ
qythIzVWHF516G0qPOundMlKdDMnuq6vcB9kx0mKn6Mmm7OyjHe3S0Y8xWw+9KERUUfEcBDA5920
hviSObGu61dkn6ut09kLfZbtvtMFeJ2o4fQoQ6JKGqNTvp4Ii5DO5aWVRqT9Lfv9f8EBa3qAXAId
ckPdLDzcw0ROHDhiON1DM3ByGx8CB5tvwLV8E2OPwZt7ww6Na7pVMWhoR3WwXok8xKFu5xILKpML
2blwYljsGRROGic/kxzEripiyzcJo/YHYprps2H+1BCjbxxmptusg6yYdCGdy6Vw1zKCgoOKwYa3
hlgsSzDN+jWdfk7IXv1131gX0iHUOVXNW+Qpar0CB/DYZp/gUrlT1VgJOpgWTioHePgePOZ60xVp
efwTYuFKOJzmHG1niR50UxWGIgG30ejchx3oUekcEzG0D7uqnCsymtE4xGQI7t0+9P50D9cWIjum
0/YCsoJd0VsY0fHFLkVCMAK4NKrKXxeqPfbwCnhO1Ke//wsSWV+1PRSXQPavtc4UrMwRmayL6Wrv
igwbcHWD8bS1fT9Z/TNrhxhtO95yb/Cqn0UwnmJMcLs2q8yDzTP57tgkMdEHfHWteOtquA8iORQ7
+HH9PtC6Fic1yhmzSTHqeJp5gDXxTedvvLsWipl1acb8qAztL51oYmtJTu8axqCkvX4UdjbshUgy
n5QjOE2wmHYpwrJ9V4HIqR0uPDLqtWfPcRbKER+wsnWMx5PYOm0YXRH+7f9oO0PgOBvUTvaFqymh
mY2T7ytV2edp7RAui4yb8qoxImtN+8wOqTO1LnUMBc1S0JAKwo+b72M9AP+tguod7U97sWLrGUOp
YOhtXDLMoZf11boM9QK/Irwn8C4YIdpbaLTJvRHMBr2epKNWY+Y9T9E9iobhFbsqLEmXKW7ldOJY
Dkw7vNqJn5lhxcexBH47dNO/zd8CSz0QLzffeYVenKeKZK//HS51ng+nbJj9+GMtlMKsAJ+UlqCp
mwqYlI1ZcBkRWfk/hVvLo4aw7RhOQ8SQqQsvfJ/GtyJ1XuNjQL39MeMMbkO8Gb7iR9qgfgkSgZak
CsXByWVxXAdMpb2YvRJGuXpPpp9BZbGGyANwZhwaFQzFiiY41RoGkDnBgEBExK9Y/exsTLRexsC/
oB+3zcPe9E1AZH5Zp18x7uD91E/xyzoarqrgHEK2CYPiDX8l/XX7DVa6Dihu6e4K5f6y69m9pzmJ
cjNXqafwvHandO+psDFcEjssNgQG/05G89ZLx/UbMKXNppkKfGmU5bs/Uz6ZvBmyby/0jLkIBA2B
vjougSlW9QXafnJB49S6gCU3brDcIHhQ8QzQs10NT/PSvU5TyQS9q6o/5Pm1aDNJ2aioluiAg19z
IzF1bKIB3dopeItzglR3wRDlBE1GIEInIl560f1ctVdWv4ytPS2+aEw8ba3G80tmI+SHNns2efBT
tp15MwZmUdC6Of25T1b10nRikv0j6Wu6XIV8qI7/Wix9iFRhvnSNr/8+Obzx0wUoawM5fEjyb3Qd
qEhHHy8ylV029V8q92jQk9l0hwxbHQNckKCzSGc2g5yDUMLX+rVODi1QIht6PrzZIQbWIrcZbURl
ex4RyO06MfVnHEdia3Vte3NqusaZowXHmAbPnpv28K5XJVYMCdG64q0YF/duO5U/J7ApJ5eR2zFK
YXOu578wpuBkMHTZ5Xr5vRnGfo8InNFy5LRXM8uJ6ArL8TFGIzhYlT4NS/0NnxyfQ5ykT0/VtKcK
w9inCvBOrLmv6NSKDw91LcW9Qc8L9ypyiPDhCUe750D0/RHAQAsAOqUgRWQ6gqWzcv23YQB4r2oS
sxjGC4zjXv/PoMSXGRP/pZZGvg2A2c8lE3Ay2y9rxOf6ylXovb1Q87aeOAfrObQsJJPlfhLbyMQh
abVQHzcW864vWh2ESaWDb1HWQwYGQRLaHQ4w5fR+73B/s/pkgEooqtvshjXgAxZHFQeCh4pznYaj
bwRi8En8+PT6QcIXYq/fB8tJuy6yaYhk1ajK9p5rBuSmNc2L3uskMVoV0BthvXZWMF0gvilcjHFq
L6AJ9leajdckHQ49IIm7XEKZWlVEyGTSGia0Xj0rDWejkZXtqU77xQwaYOfI8azuBskNgkQArjOp
pm9rms4fIP17f2br28wk8fWIGM5rCb1+aisstcAFsP0VKZ+LWWm4fUIXaAgthktopGfbDoIzSYOV
D7d7m44TiFfq+HbXpos7iCYie/nsy+X20ATCI7KGZ4QOzHHqcpMJcIbqvsh3zSLSkIbOdAJf3LBB
6AhKSPPYX7SDGRgpbFHwpsR0t5/FZ8/uUMTG9GwNiIJc6mL+HTJq5qBNj8lU0b1FabqNu87dZ0E/
vSB5Mg5hbUoezfKEYFRRTUb0xRxz3MO0qLaRY4DuzJmF680Siu4lnbYtUwKSq1o3r53ote0UVNzo
0rS5iIqL0t4FvXrp8gG8FaOeSzIzOW4DDPSJYIsVS5FUD7Fg8BO9KnznOwy86s3I0upVzcTTg6XA
FguJGHwNEgDXvZls0w8TURSpnpuVbpIQv3utjfmigqYiHDmfd2MW5NuMVLXXwHBARAIO7RoruhGA
oR+bCc/ajFSFZDKiCo3kb09Z3gv2cnDjlAhnfab47maOF+CsePxVYh8z5arXBmI430iedK3s2Mfi
7hWD6gaJTYaTIQDaohfdW9W3qIhMAVQVjNjNaGn3CpBbRWknB3RGRDoLj4DeFf2A/SR+2IH2pkLb
fWQlmBBDcHquI0inw2LB2WRS4TGR9NT7MA3Gt8CifSHYHd0OyHWgeV/M6rqXPNFSImaN8m3IAlBM
4zZDq/sr4EzEC63rL1BYhn2FyucPwYbIaPIsjeeApeOVeeTRJpgRV+HwHs1kHorGOKm+c+lmBfKl
UXm+A05ZwyIBkTIvl5SUsYHFZfjPT8IVvL6vrg8tsp521EMo1xwMvhhj8cSKmo+wKv6xRfeL9si/
yUOo1l9axBfK/jcj7L/IsLbVgJkx2zkOGSpsVRacRAFB7cuSQgXZAhwgAE6Pfs1TabzH2EheK6Nb
ftNkS86t/SaF1fE+VC7KZio1vTEuTVeLU5Pb7ZcBfU0Zc/vRlWxCzmzfNbPytbpskbkp5zXr6EzX
47iDSuruuFCJjzgne7VT7V+T1PMTLvHqQze81yHI5p+DpyFOdn+NObGu6/9jYyq+CfBCPRDob2c+
syG/mFcaoyd0tslD2Az8uGLUezkkCKvT5rH6MZXelzco+duKFMrtnBOfsArVkC5Bm1lsZyQqfPSF
iA6pbqm7g09vnFADrklkgaHeZto+O3M0uO/RY+AGW2TU0ydS1DHQLgYIjRmPE1nxgeYeUXpNjl5H
U+6ZYMsXOSL2mfLuy6zs4mx4Ub+rzUTSUi9LNkgqc7CZ3q7LUrmvM9shTWdwnkIH99gn9UEHFf9Z
u8UtG8Tw2jFDI6wMlCyJOzOPzUux/GVlv+eChSCZ7HTQcYnNzxtF6FTG+lmJ6ldPc7qxZPQGpZUY
kqBmugFCy4e+StGCJO1c04k9K5l/Nwan2dq5FhyQSLlPeD65n3Xajyq2oOfkXB+8oSjetTz/LVpz
YJ/CRF1Q8WylBr087qV1kVAYPukRfGaY4R5JM2lg3liSlmjLgLkxBrfyLeAKAnwDwFisEwDaT1H0
Php1/NRcAMTKKR+FZ5zGjDcealdjHYF2kcvjwGx2cJpsvThm+l26/4ux41OJ1lxldCUiY/gWFWSb
CU+qFxvQOy5OIiom1b3pZqcd170Smz1UGC06k65Z33SDgIA6wuNhBjEEpjTRDnbocEBXXgxyfH7S
KqneWk0d/hs9e1TRmwKTEj2sgHSUJSOwFLY86tCLNojohm3u2l8T0jU8SGXkXosppUso4l9kReS7
IpBIllIAOYT7nXFHtrs/36PSHsloO+c1wjKK1Nfy8JzsKYgp9qffRacHj7rRggdjKYxjKjMP659V
DAgRboibqFz5qCwIt6gLGCdk3rvD7Imitsw/GACRxkmk3vek/nTr56ReOJTmH5Gpip0OZOxKqumr
MWl/ecqTaK1y8alqGKDdTKBAj+MhTLQHYNH0JJJhuurL0kdtfppi842/bNIBMLgK6BR3P6giAO+X
aPa1fJCp4xwVZ+92HB37xSambYhS87IuNsyjC2hJKEpNcy3oqjCgZmHSqYGjSz89jvlynKrjGso5
5pW2SI9wEGdO6HvLonvjxUP3dDHpsx9CAdGWLpF+LyMzfc/DJXGbkQDZj3wghnlut5Zu4AbWs+8M
jvSL1tb2y7rAbb0Vma5OhEQa4Aa7DYFkWxw68Zcyca9NJJv7UlXiqGIR+R5OCGhgEfhNtgHKYytt
fJWPxzaNmyVBtr4mhYOhCMfzKcsaeZbeCH3V7a7k+6B6YARfB1N7dpZSsl6HYmldnIiUOGaZJ3yE
lsJfX2kDoVxtRjeNaEO70RvF7FyfruvCqRluxwy5zHptZWDy7y3WHOmPhy4Em4/WpaHbU7Tcxr6Y
ob9t9DlERxVYT5MWCww9+lQzcaxLG/gNT4c4t9aEp32Kzzjl5CMCr2LWlF1U1LdFCr4ZXPPvzOtG
f13SxPz3Vb68KgAfnzMSgxwNhR/M5L2lUEzBkTioKvdeOh60l84wkbDN7puX8rB0TI96lBxPh/jZ
YzPTY0Y8AsgwtK/8w+SxTptodlnUV/p3fGYMckrt0stxvqaLxmNd1i/1EiYBpp0q1t2OHN+mv5rW
9NRHrue0zX/JZhr8fnQG31DReHL66lRn4cxngQsUMfBtvlm/row3JAbtpXJ1fPhj2CfMdbMNGd3t
gmk146sci3wZeHCEOLhM47FMiUYjBqDLOsfvlwWVk+MnJlfQfIbgjE1bu2CLenhJKh4Bis9HSPMY
AzOCxDk0xDHzyBFcJ2NQTc27KU+d6U6M2VuBQOMhq2kiCnoz1oX1OSewO3iPu5Nt9584DOwTdj/7
qVl0eUBs2jLedVWXfsvJaDwSVPUja4yEGFWs54XH5LeryDIprE6d4yFE2gwx4Gi1DIfXOcQ652lx
YHH/NI9S1YwcYEjxJqbDpUVzAzBzDkDixzlXZyCwa6SuPpDvunb/4RU7x2mMn4EiWzbs/29p+gAR
3UQ0kjXqXGqWUcOAuRw1ApUyX4g3NCGaP63COFmU39IigmywqhA6EVaEzYTYZorxAuCC2TIV2mVd
SkSBFyWKI0pppoog1bNwYAgDZGddRkvp19U6LEaaOWZz+2OyN4xoKySxAeuXGaR68iUQhsLItMTG
Cu0j51/vez1JVdCNl4CjwF/bousrzG0Y6OBj7P+/R1eh2twyo0VFvcwwVtXRuiRT+jusQgJFFhIJ
RIXF+sQDNg8ed3VX/RgylAI0ld/QX32GMNKvMaHQVdrIV63V+lMFSnNj1x2MvUjnliQ8c7cWgP/V
gxEwd27txnk9ijKzrXdBXM37prF+BpEd31dhAYFOP13duvWDl15U4cyAnQuxGxaLhKuYaq11ac8t
bAPQvjrbQ1PtYiPP912Or2/Ukwhjq2ee0sAxkUcRbmHKzjqEQ4GCzQ24KI22vrMaMZ9piTzRFHR3
cOvJARECVBc4oXcJoXGjuWlzAuFhqF8ZveMKU8WrlgDlzt0m3eS8gS84i70rKXAlRNUN0pvoQ4T2
yDNCh58TeD1w4ipJjug9wl3kmB+zrsTP9UUa61BvgoIiawUTkna9GzFzbgXxINzyQgg4w4BXORuv
tJzlyIzOwg253PwsRpI459ONlkpCJMhD94PGaU6jnC5Mi1Mo/HBqR5d9OoNX/kcR4oZNtJvaIDvO
bu6+drmzpw1bniaHVGaZVuHxz9UdBALEtaXlXwRzccFiJ1AYqeGaLLKBdelw8vrIQg8m0xSjkP05
DwBJ7DrK28hjxizxal89sidI+OEZStHQyd7hTrn8NdlY60yLEu1mFNrwbkbNYYImQKjAqw5j9dUi
RHpf0QruMBxtXVtjGNnmpuM/YW6n5/XBWZ+ZomF2LZsYenxZhT4I0xDNPctQEx4TZnV2aGc08N7Q
hFs9d+LTXHv6UzeT6mYkjjwZZjRdyvLvVcA4sjknJLbTGZz+SmkUbFcfqgcvETeB9NCAsIyhGe7I
lvJ25Vi0h9LtS66vk3sHCeO+u2P6cTuvgebrgvMNrbGTci9v4FCWzJzpac/1xZytU7MoudeFQNrO
T0mO/OPrTnHv+4Ou9/fpf0sG0W0I1Y6QmL/RV+RcG/n/eQQgRLeuO2psQY39sMpcu3g93YuUTuo1
pY10xpxzijoSgROUGGiN6FKti4AhtVUG6uQsI5Ve1xNagBHUGFUb3q0u01/0r+WpJR/g6cax9iwt
6/Ss6wp1Jn6Y26Bs80a2dX7O0aCd1350fA0ML7iJmgCu2k0RvceQwsbYSjdybl0atfXwOuNzPZrD
OC4yevrfa/NiGViktTudQr0uDjZGEWZbUeFdWnOTUTKhBaD5HRtsf6puefd1jwiNDuX72n7AaMAt
hp/bWgTr66LToxx/Uajpb81cV4TTNtZ9qvoMvmyxcQfXufLn+q3paI1pxQes2eEcqPrKHCG6kuny
7/L/CDuTJUmRLdv+y5sjAigoMHgT63tvo8sJkhkNfQ9K8/W1FM/KuPe+J1UTFTOLyAx3Mww9es7e
a4f6acJJCMxTopAQuybpIcZ4Gssl31PX6duA+11E7nPtBBxRurx5r43q0YixfvWIZtuMyBeQ75Lg
KmJp7Vu6cgZgv0vFaWiTrl0/cFBsy7E41ab4c2wM98VHeH7PgvS2Psv4ya5Y83+VVit3Q04Eku32
4lOTkeY8eIE4egK7DKOHQs/zV3Flr9Pd4uFAAEPFmzhPf031Y+afqFt9FvTfGPdYZ2/gXgHd6eDM
YEM3ych2ZrbHieHQe2mGl5KQtKf1WdN02ivTYp6Deb5+lj3KtOd+gfhF3/QoCCjm0646iG1plFxy
skw/atdx6Uj98CMSC+mGhS2xtFlHcNsEsubg16iGxRjP1maWObdm9EOhfg2Ci39YK4y15qgSEhor
9OYgeqerzz5zyr2Au83MbXhpDRKRHCXJbyKejD+grT66gIz9xNvj62F+QicDoLQTvnAKgLk890+T
NeLcrgBHdKVKfsDXnEL9PShUcnJz8C+GU4utEeE/4cxAZgmP5iFGj29F7psBkd0bwvAbkTOMgeJ+
Y6lIPa8LbdkAK1L0afATIIu6uW8Er43hO3evdtpHqpsezS+QxcVpVZf1xh+F3RuvKEriTQcv+U0E
9tfSQ0I1KYwBTutyOA7KkeDnhclgbYiUvBoIEaZP5rZG6twXxE37uPq5pIO8Vr2IXsdKRRsnU0Rf
VjDi8+yzG+fOKZuX6bXkOMshSW+TWgpkC7sllZYqN+eadTn3v3CWJgPKSJ4AW5a41UNw9LUgpRd3
eSV+4Z+Q3xTeRwLSlXVKRXFxOmt56cuKrK2+PHOSWa7GYGbPpnbhFcXKYzAy8kp4zfOz60TRcarK
gLFH7Ir8MnVo/43I3A0ZvniSVcK3vArbW5V4P82lZx4KwHhg6M1UKVd01DiR220j7zbzlnsP3gnV
t02OX9PV5KSxLAse8ThQEzHbTAsqgsU44bfdvfDfsgbvxaDVwomgl1XPguo6AgwfJgD+/jHPNbaT
EB/M1rrn+m0gp2AKd7IZurdNGaK4LJG8ZpcGmidq6sU42RmJpr+H7n7sOxBo1LgNrI6YmGT+AHRZ
Msxu2PNuiM7hR3d9u19vwdmwxVZj3odMaCNqYZDuRH1AeRxuwTUY+Dfy8IosO99NHTmN6+dnFfgP
XZdpmh5KlpnFzjDMP9Hz3j8EEXmnpwhleK7pvvY7Q9LIyIBukEvzRWQSOTdeKGtPqgb3On0XyT4k
2jwynajeBl6Olk0fDddDYmGOr8ywrYMxBs+MH6ujVFVARgSI2W05o7va+jApDutoINEDhRiEBGOE
wjsAVsuOoFBTPGJdf5xoL54A4qB05SB0AOyZAzxl420Ghe5SwFB05pYUBf10UBrZOBAKFaf9jLcu
mXGG5oxwE2gpKW3XnmlbjMSOn8NumCzFTV4ci5g4GhxF/o3jj7wNW9uz6X/rZfU6VD1TnsVOX6KC
v0gfmGabSJC+5JoeTv/83TIadQeCYBHcnaY7d6TtBVUgg2JQ95+Lgc5LACLnIxBdjaZLwcrtCQRP
VvGGVPHOSG3njLPmXFT0yDZd8AlANXEYPbGM0pP5JzCK1PdFhWqVLtceoUO6U342X4n6mq9e3I9b
IWCIzVobE2uVTB6SaNt2+bcgA4q+nvEAVCGyqojEG/3jiM5hmizoV6ou39CMG1u7yKnVYCS+zZlQ
Oz81k303ND8JEXJelZmapymhOzpjeHmdTWZctvgDknVyjlV4qUSfHOG9/sAcJZOjxdbS1LieGrJM
b+kMhNriknB1w2FdCvmSRyq++KaNehlbkLUbPTITe12j5cNgXOyifHLXDnoJlueY5jqCfDY/k1L3
jLIlP1eaWew5wc8WHfPBZMp08fmS6VBWHE4G06aCPXHtq3sWZ3p0csacdA973VIQCiDIGtmi6hzX
woIXHMLCrVWWvROYCw6NkZOTTUwux9f5peCe9xxN6jzl3efBZ2orRh/BqV6c3FGXBtdcbVNVh5aN
EQpF7XMS0AyVdvMnN670UnbhJ8PBRTxrSSInVxbPPvfkwV3HEDRHYKtjkNboG0NjAHXcl9syxdWx
enWUFhMWYfpdxsNbxenjqkrv5lJeb21RP1YsJMImbty1QS73GH8vwBff0r5prxauadxuzlcG3uga
1bQTJX6zsbPCK8BHDyFDVx2tBfljFUuE51ieznbTynuLR6dvBunB+FZb21bBPkopZkRRMX+QDmGf
w1iJPVFlv8JqDt29kxThlg2f4/eypnQ61lFC9rkkWgeWZymaNKcrdoVE6tOauBpqvZRNzQmKJjQx
zZ1AH6dND9iIcwZTHGj62HUuLjkTqCVNheA4IDavYRJIq9u9cM4CzlNnED7XQ5OXusj+/J/Iee1L
jqDhsj6yOCCfZwYTbTrJV9WJ9sCw0wQKkqkdM19CiycU90sgX8BD/rRaLKyNEc7nSoI8igGavNao
AtxOPNsRe30YMMZeJT7rwmy02bopwXe02iCnzAT6JbWyEfwZ/tYLXQJ7jNi+94di8fqbcP9abdRU
rNld4c27kO37zEkHHStKP67nLnqEMuW8I4b8xEnvlDq99xKOs3umi9xSZRxU3Qjww/JTMOAQE03S
SJRTZnFtUFe2pJ527l+2FYGhjopGwWWdP5lEpxw15A/vN8vHo/DQC4DOph7gznoJghSLGZLQbTZM
tdyLfDrWkcXPwU9KmYyCB4wJZoQEfQaqkYrbiaH8z/QJTlbPyKkzDOuF5l62l9L9xZS1IcKc4V3g
jNlT47tnv46eG2McHoXezM0YB57TmnxDi2DPFI7b3+B3R6+lc/4hrxF1O51pkBbXiuajl1fOp8CD
0bYpaje9GUP11fO88TXQS5e6l2QZrnUkr43tJU9qXBy8L8whC45Xt99LLAfcsK1CouUVzvX3At9f
bpoIOY4RLMV9XRSm/VucNBPwZPkejUS294CWXxyfS8LAh9dNyNJa3YtUNMMvaKCepxiBeGCbxivK
QbogIbM6XCj3Fam82n27JLE4y+c/DETtZ/RH5WsrFXNoT077CBcWcJ+6ZeLuzOcBjfj6w9dhNjBM
ZkmXeTmYhfUzXgLMSQxqr9UUA+/TljiQzP6tQcxA0wJH/muvMoT5XVFy1TfVPcBUtR+bjji/zOte
hl7cst7NiGyXwemj9DYhsd96krzZs4B/6WC1OGYcNROlztiL3Vtv4QDO42tlS74sCYC8qhByB5Eb
l5J+iuO4vyzW4HHj6NxTZSfL00oFsBz1igHHGNMOkI/zWc6Ldfm99J1vXYpUjxK98m4g/0fzYI2f
4JSQQqfUZ9z1Mwoe8ytS3BHBu58TpJiGjxYuG7PR+iejIP+KiqpllueHB8Xw79vMYdEMBu+C3zLf
cfnRnyVgEnmfbD5ZhEdgYV4XOcz+GUv3doqTpUR+iUQBWf7GBM/6yJVqPjdNeYsDPvg8qZiyO0Oy
l4ja30bOqBQp6fyVHiRBfRGRxD1KeLcLMk30q5PHCAOeTugxTjyCFMcxAc2VI5jRj5gdErjVwkx3
Ess4ZtpMmxu1cbEIl0V+GA3F1kqZy6yqQasKmKVlcxnfHbkrEr9DKUgdAPb2VaAwPEBIRO5o+c8u
eHgKzgoDIpd3R/G0zLuA6S9mHJcwGr2sj6zqvesizARBcOf+yaFhdmHu83OcKBYjQubhVQy2QrRG
j3V9Vma2fWeGhKspNi5y9SnrBTc+KiYK+22ThT8++PeaiV/HrzJCOWTEsbgIoy/fVU8ukD+4n/Ok
fYZfyze7rB6zTEj8rdxll5hW/WQf16YzAVztoyqfV0IxnagzE5DsJEVDV6scsT5WzDRXvaWnJS70
sbyLw1imZRZEkIkaXjB3JztaPsGHyjNTaX3iHEQiD+7jdZmy5i1TecGMDDSf1zgD2soRjRwfwozz
bhGABwLxJehQ0vrJYtz/HpSRqhZzpyLVkO53+9LFpCUFRBNh/Qw+kUVTvZpOUT+axMNeht0zME16
WVEYnVTHddhGaPzdrmwuvYbIhLZDS4ToilORln/KlAxDpz3PY50dR5tQGg58CRuSF5xa6eBlpmWP
+IpP+tQ68yOfDRf8m3hUWecRyoR3FY+Fxp0VTX6a7KrgiAtMfcOk8i8145amdkBSpjs76WCHLwhu
cD27KL4ixGDIDZCwz4bXn3NCrNemawPA9DDL/tlv6u8fR1omMeq8WPbzKohWTlLePWMo7n072ZuZ
RtUmNYgtlhmMMF8vlWmKe1f8WHr0p2VVoNWrsb5XaVa8tJ5VXUER6JFCEbuQCkr8O5xDZ/QSwfSY
2i6iLMFXjHiBfSj3vHjXeDjZ/W6i+zBnX8opsuddlsTzlhLM2dXFIlB9JODNOfGl3GWMzJ/OY9b8
3f12I8u5zsEPS58DhF58bXyegkYzQOpo3xtjTdA6d4Lbf6sbxm81LG/2nDG7rT3uVd/w0SjtJLrr
vpq7CSNQ2NwNqC+4UJd3+JB8B3rXuRp6/1kXhlU9LQ/Ot3s/6WkT05q/xdo+BfX0UzGo4ShqOBaV
y8Dmye7JVkag1L0Ni51cuU2X7DcWiQBT/Q7Y6G8552ptWBQGROLfkHI5VpS8LwndyVT9CaVgAqLG
B5x7RfgoesR3/UIxq1KJXLdYNDw9tv4a+vKPX4tcboUGKq0LUZXBzQuuBP4V999L29nLTnI2ypCu
rdKQeOQg5cd4MwpktLfW0YGlfmC90RhAdcMVXUiIRpNEI4NdhIzZS6LK10FP4daF6zS/dW36oEyR
z64ekBLEkD1PDsNTOMsydAJy3xr1KOc2tGhWe+xyeXNeh8OTY3wW1Inl4FtPA9X6QyFk91eVs0cw
9kFE1Y8P/wAGc+sccXp3jDi/toaTXaVRwiEP4vyzjKg+Ym1KrQzDuclUImf15IHuNJn0aKt3JuNn
DN/VCAUxNT/OuXw+w5GL7jmxB5IB5mrC6D59IrrIPjijyq+pZpKgU0nwLpUtk9OQUDiV+/tokv5p
0ZaZ1Tcz0lE4A6IifB33IIkY2T1qkxEDKmU/JrEBhn0bvXGaPs++g65OTBjNlZrvRWP8IOSgvFgS
qkVN5SUjwse4/dYXyP7KUXiNQUkFcfGoDMXsEDU6tZE1Rs/ZsfcI6hA5vWckaAgnJ+yqKuhg1hbL
ZmCCSsDW1D8K0hScpNljlEvvmVGMOodzfFowaB96A//H+tqEDuZDzkcjCK3/P/yKVYuOgoYMSe2z
5OpvN+uZDUIt5im9tMsdjiP2S6HTmbNKfbM6d4DFw7S0wftOthHWZYWAyII9FGOPfIRtVh/NImnu
wyKfKifI3tn16WkuBNVnKWX+EtTFYxBtuKUSiQ4GMRKQw4YCAPgw99u2sZs3VSw/HHPIN3STkNrp
4aQ/JWQEMjsYOJ3toWnme5KXF1qwkC6zYDIIfcAgusoaRZ1S2PqkJNWCzyxR2dWKIBEnaDJdz2O+
gH6buqSA/DMGX0Z7ImeAY+nm9/EPbBHWnRSDmgowztVs8NscLRmnDqBDgXaEQUg5NFUjd4vZqweO
dQH31fG3SzJ5GEj0WahRmNYK0vv2mReKh1PkhzbG3SboC24Hu2j2kfbrrUteB+1NmuF32FPi2PRJ
+nBzbVglE2FZIiIPXCBFAcb/l3XJU/ecqmG6wr4CJsatSt09PyKNAd10y9TxylnSv1aUZvvUxnuZ
Tkj/mrFD/6cfrYuvKVSLGJedpcX0Qi8B1wn5r5mHMK3Mj9jL2XNdROjnjxeVmD6KobUMSqJ8uird
rtJT9dmK8YhBYvp4xMAn3ht8/NLD6pPqgedvB8YSdOAVUy9fPvslo+z11zCJ1J0VzP8VEYcDK9r4
KA9O686V+3kDvDfEGJpNKR+KuPZlOD7WxamVeUZB8JoEZbudrchh/DZGt3UxJ5rfKuPC0ZM69CLR
FYp6dHX00vrtcMnsU6SHxkHUmRffA1m08ZCO7Ogf4X9TwHinHsZ6gsRrR0opzVJbzagm0GrK2k/B
MrTc2Ljz4T4CzISBhkbcOW28XUBC9NXTC2gynPud0ZFMEibvovdNFO7dwturH6LksfRA2d5K9G0E
I3MuR4JtQyxj8Fy1/lsiTXsHMgsNwz9/uD7yelkATdVlbDzZJ/6rHokORs4J08Y16LKnrG/7Ix0P
2lzj5ORXOprexhnDYidwCFxcvYxVBpuroSXt1Kgl+nq6c0Eu5xUiC9qZtkEbg8OJmmUrRQzbocEI
K+mffWLs4G0lkqI3o43s3dIy+1+8YNh/jP2LkEApTpdaCBAL50/kSO3BxtrM789iDQn2PhUBfi3j
7ymY1BATMnJoIgwJkY+aiskd4ikJHhFTVIGYapmyL6NKOCVrD3FJQeymwAH61VucRvH1Y1Ofkvh5
1mbxdckx1NwIVGhuDbyzYzUnL8sReR+WMaMelmuV5gu0qujFI3HquLoZPU2WWh+tDkdjlNkJ09KJ
QZG8+Pnw9+JgWcYyFaIF4FcVwvx7QZtQHcPFetcmw4/9bd3k1u3OWNot1np5sbwEmkradpeKb+v6
LNFIhSWyCSClAMz03WRV8pTalCJRFrl1M55WdbbpSv3tMshhA7hxUgbp0hYQa4iH5fgMCkDRJe/n
pyh4QijWbG3oNXvHSuObcgd6NC68rAtEj81/CCKaWXCJMNja/Z6TNtViHIJY/qGAHp4Dd/4Sr12J
lr7jAbexc7QVjYhGpg5NRiGeyS10nuc4jBmhVHQ0Pdi6TADPPWUbPXdrOdR85I52O1WTqD4WpS1P
aAHqKxcsd1Bq2Z0DB/a2Lm27LKepbx/ct1J6Wj1bYOVdiyphZkJ3Zrc+HZvB2JucvDe+gw9SnDOL
TaIiKAi1d5ND4UYJFgqc2UQL1v0VdSjfFEBLFzsFqRUBXEJezpoGxV/U84ZwUcKMY0ZTk8XSpqfK
inW3soteu6TTkLTxHvnJBAdrrgn4RuDYBE12SBkFvyunldRJcXFRLg1/RPSC+C2+nTnHFHLa9LeV
e/Ww8xfKlt89/vWR2SIoW2Y8Rd+KXDIKE9l0ZXObrqNWLUm3tM6Yo7FfmDn7fveUAjtAZlFg88eM
+NJhEDkiTpyYpDWaHQVeqIUjiFsG+xnv12l9FnniZYpqwdg2de6DnjHHteiuEAp3qw2tcua/XWlp
WT5xt+3RSIs/oug1Smqk+AH9wFPWIFzw4Jbt2sy3j6pTuI/9C9p7+drofmCeV9/ZsptdU6d/ZBVv
/K5qmIEJn5srhdzw2lSIMuY3mAHqDld4eqsUaOiSltHJHOidGhbyNqz8zbNleT2TlqWDXhUWd1Io
duugYx15EDMwXoMUowSuFzsJK3CT6GZm7zMJhTk9QWsX9lskrCNwf2usjuAKnTPwp3Ole/qLPtrr
Qwys/8jcBuDpU/J7MQuQ5pvrXTf0IhJi5qQ5rBqe3oGo4Lf7yOPEtdgNIU6d3T+6Hh4U7EHjUA6z
dUMHE5/mL2CO+73Hofcp0ItFpw7TtpvuOy98Zr9MCezVyGIfqk6dxGSTu8vTGHYt+ESGb1HtxU90
aFhqUGS1XZCbEXRPlT4TtZaH6asCEeGxRT0CBru7peg+1a5h8f8eyBJZ8mlbQQHNZY2JPmqGfV07
yy1xevdq2V/GjFkwFGznQ2Ww6g2mbvgVJ0lzNkxpodhdAAP2NfqYMZH3bESY41kHtdLds/69m73y
NYgTQJ+xiTej6y9dag2XhFoQYJ+fMM0y3I/ZyjpgURVhnqXEN8wUAO6hvtOttLq1rCo49XMaxpcX
F+rvpRdiICCBXvoi4YHUDK/C0qFA51ljdd65NAKsMBaJGw8O2NaTazDRNNNPlWqdb2jpvc3IafGB
rrUnUBp5bJLnijkjYRRD8i3qnffF0j50dNDPsOJJraqQ+8zaLs3lZmCyQfQcNxin09n+jvbTPNZN
VMGnW8ynoHUqSIhdt107Tcj+ko+eU+5G9SbxXP8QTe0xjZ38sixBgiJGcnNy8LPuwlAj4lYxl2e6
JUq95d3Uv/z6htRa01kCFLrM87lbfHhBREH3+8q2ML2v3Dlwpc11yOpD5vVPH4UbAIv0ABeF7rQX
IVFiJoc0VqNJ18UZZg7c0VQy0GqaE9Eg8sDo4QX8xkRoogOML8rrM3LCP2Lm5k80cps9lZt5shza
Wm22UCdCOLG2E5P37Trni6oGpU3jH63e+JUkqNdXzLY7x95OFea0c6HqRtIavoSUIyvJLtcduPVR
odtwjQfismYmymlVnVZIhR0HxmYMRyBJujriy3FokjG/rgeX9QjD6NM9t3b2ko8enciYUMVF+MQ+
xgYN4szkyEm3qdwADyAOtmeMMic9wqBJQUaPXQ9VvEVDuoteCtgKz56k8KfP6lFRxu4lXhb3QiPX
09I0oGNLiKcZ1ooo3Pmde9vVB4Gy5bzsv82xk74YHfHoCc8i2gd4Hz0C4bR/egUjrUvifUuihMle
pr7AAfZPCv0ME1AuxocszlWlG/mZ863xcRWsg/uIE/5+9rt8E8kU8G0b7wdjSfYJYLrPtZTfSAJf
9qln8XuQGPpBE2Ny5d/0NEm0SMU6f0HMRvf4NFGvS0cZT+vi1F2wCdomPeDe9HajcLjEHWh+cBeR
1o82VAxmbkRz86jKGph/o7s1DYvdZPGWM9Yn6G+DWY400zs80fD4joMLjbZjzGX2Rf1kmsFzn1aY
PBksf+ybbV1ikI2W5SAd396bHhasgM7a8+dxDNHoVGN9mVbwZC3ab3rk8VhGy3qoXgW7mmBv6GRb
Tzcg8WF33FcRr654pnXxpwHS/MTA1xjiH2SVyMPHfh/L4vIvqO//Dz97DcapKAqxzPz4v//ng57t
2g72D9e2ODL8RwpQKtD7jrMV7OeSA3FSRvkTLv33Aob9gK0Zad8KQ1yHpWZUoD9BX8Khxb9QTrv7
wG5+gPBHRGbmPbtd/GojBnlMFszM0ZFcwxLFfMAt/N519mMmzBk1WFlfhgEDXl5us2C0tqtBbG5x
iTEdYWjkQYRGiFld18VI02jnVW28TfS9dOkKC9Yyj6zHWIbEOwmUD0yHSDJhJwNAx6bZUbYwjJqN
XVmBLhCV+bXT48QFbNDFgz15nBZU/3nrPZvOuZeGeYHqjNNySgzG/9wi7bH50+bUS0dNyluD//bC
R9Vvl4oMFMfP96WpivP6hbCst//5U/H/PUZUBkKHM8Nbh4cSWARz/Ue0iclMkCuf7imE5A3GRvOy
LpY70RXhY9DfppjNifK0K7ZUr9j+3Qen3uopK9BoyQCRPPoI55iLAYpLlH+xi+xU47+4D6H/NY4R
cq7vGw5jc95wMnDPw2ySmohYQJVAGUUTXiw9OmcYLw6+JxGIyvE9c9CVpJqTjZyBFvlCLmvh+zVW
24QRdmP84WkwsFXO3hU/5IFmXIB+Ot8bA2Qoq4i8g8pk+V5mXAjVMx3m/lQ5/T0ayvq4fqr0M8WW
t7qBIJiSGmR6HnIcdq4inoIzMegQihBuZHSRz3HVlEz9cAG1Nh89xby4SA9TxrpUkbUjZTY+W2HA
2S000+tgr2NeLSsRNWWy10eHhmDxK3DC9uopbOBmKsJdYDPU/Z8/VGHrT+3fvmuOBIjv8G1zhWXJ
9c//JanFx3u2KLc39+xRSFQnhrW+Z+49Go+fJhpmVG6h9L8ucpqOCLdoWzNIPoZThZhRbZpJxZ86
MlzvnW93m9e0KsyXyp3MFxdeMCMErOo+qE76xrT5Asmpt5ziixJYwXQJ6Ch3evXTzsBSOvFxdXxh
+khtcRlMz+a0LYRQf4V9jQGbZFkyii5+HY/O1hULxg1u5VHq1/WmHUY6dqb4/GFnDTuJPoiQVaM0
tkIhP6SYq2j3KXpARkhcdTmIl5Aafxig62O+tYuBnLEJzW5Q4LMagd9slEjKZ9caPvmydcgbYbKg
C8aFMLXThzIII8YfTZc/ocQHYzyg/ccvbr8NGST2sD6WPq5jE9PHkbC8AO+FMG8WHHqgtxE9zNHL
BxQnxXSQ46c+9oZL2IvyVAtrN3mDQ4eIAbrV5GiWOJ28NVHyV40Ykd5gZW3lXOHhczwGZ4sPkVuM
aN+A1Bp98sDjVx+SEaVdUGAjn8fJvIgybsAQu/ima+HQceCNXkk4XUOrDdlUuu/XcDF8o/Kupil+
bvGCAam6Df448g/UX0Xh04Gdsm+CrhDSh4HoSnOOt6k7xo87tEvwQw02YEx8mMHHoBuPq+1/ShmL
o8TAcOk134zams5Bx5Cxd0lq+uistjCIUYF5DMGJVM7n7uENqYFTPrb3k/ee695fY9j9bbYJTtcM
rt5JtAJL/dlqOdUEyYJfHupFOymYxZ4Hjh4GAT0hIKq/lsLwj4MJD2OcUOuGGHo55yZEm+tPx+z9
n/SsxcPScmpGfWsM1kLEJoCJkvKt9Pfc/NL9mlWG2BMak7F0oLQhIcRZuyGxRr3nbXhPsnjY455Y
brWx9/u0AM5hc7Jrhulkj4I+O0bqrx5nQFICmVZlgbdb/6e2aUF3wmt3zKDGnM0EYAc/6QtHlBru
XBLSzra+Mr/7LJE4nCwNXvNsBDQhhZds/KsDZu8+MfvYNApMnuZ0rIscRgovbKWbaQmrfUOv6I8k
9PBgZQ9vqTsmmzmHeCMeThkJsNuoza2jqoPkASvLoMnmtRsfWiWDiPEbRDiyVYPrKnN3MZ8eJaO3
By4RAK8ivHGs/4nOTLJZtsORkw+8gHJkAKsaYiQmfD7gf90vsO/e8BMwuY5fWq28WDqqfk85Ytgm
7KvETzLJ8GvJTlxpune8r2rQNLqADvSSMWnjSEJvcR2aosqHIDCEDBfPlH0D4ngU+EhxJL1te1ss
OCTDLq/QrGJknUA0bBdUQx8m5rWSIFTnMhXRbnSEfGobp3gNDDTeOSPjzB7edI/jZCeuQZJ1gtKw
hoGwutfL2pv2AU6VbZ9cXaN17xnlLdNDHjUnZLTjdRpLa6OmUb7ZAUQAkWQVFdy5b41fRuyxUVUd
4bvOxNvOe73sHGmHO5u08GdiD20Ql/1jlTHQCGDQ35okY3T5n2s1ACEhZZfMogNOh0xLypnc6vpt
Ygw8FGK89mJU/0uqofv/RJtQAHiCJr9juY5Hmfbv0SaLrxzDJitiL2o8a7mn9hj/eiR3LGUzuoco
RBgFl+nv1ywA4VTQY3hZ/0rQxcOT/q/yHF5tkUXJtu8M9z3vO7DmasoPSj/tOW2cUmVYH38qvNG/
RUUebUzt9HZmw7xzFbwmAhnWbjUYRWGK4BbZMiEp+sV1y19fxDn3z4s41De2C6FZhC11Ny13vFl1
97LK836/tp6xep1ntL4mWtUCoEHBt/7l339vfW39y+trsSnr/yUF1qYu/48t2g3cwBIWQ0rqLt9e
QzP/ZYt27GSgTSSiowG3/5i5kA3XxW/orcWuEe3X83w6Tehm4WbGPmgQgWN3dWmb4ZekG8dX/UIs
IjBLvs2uGNotFMwE3X3SZTtEw8uzhXKYaAFY1oOJV8vLm7uc4YqURfx90YVwi1jxPPrT3wMa2lU/
l4XewW+M6Mi4YtNK5oQd3eWphbMo3aU4l07+nZH0/GqbRNT6QAdufN7xrvfUaxCF/b0VjvEaYxIF
Kr22ziODr0ZjV5e1VVCa6JtEUlDmxSYAwzbDVwVS0kbFN23qelWtiq9V4VBKdQMM8IGAUUh3oFJB
XQU7c2auNIb99CAzcK1Jo5ktqOprn7vf/CWJ4vypHTzA4WwYe5oFxEhXVQN5E71TRsbGivw1oxIK
DZbpjamLdjpb5TmR9nbtyMC48/b+mCh+Unu5WHqJgOEASXU5KLDRlid/rIZjG4CFksUiL6kEmRZl
cthBp6hBu+7VYnpQODDhW4Z0nizfyh6KnsYUd+qJ2UNCZZvbJ/5R9bRIT5x90/q1AGo4Yn03cC4l
85PNEXu1QSaA5DYL05Rj0TCmYqo4Hmt82eitErJ/CyTntcuXIyjA3TeaJ+qViXEAa5lthA4mGJYc
aO5gBmdSEI4o8qNr38c7Ehq7h9CmsySzjj4kt+PUhNNhKVV7t4J2b1vW/Gi8pjiW8V+lQU63W7nd
ExSydBMyUXjq4jv16Fak3fATmPF3gpuTTQLE/CzcZHiCUIjyC9tH51gA6YXVPIcy3NLf/jITZXz0
9fgQliaTyNpqgq3K7D+rquqBuyGYqxsA93XGDX1oUSAJpzIvVd27r1G1rHKxELiycY/5vLCGNdUT
hNInl3CIsxSdcRt0YnYajDl9frpe8YSfLS1GNseRnLdmxBs29x3DWHx2yCFCOpWjWS7H0WphlGaM
4rsoQeXiDuc+6se3IdbCxND7jAyQwr6MbsxjFnJe+AIE9BHXpCYjcOYdrRJrZ+pokrYLh+NQVz+W
glGi/9+0vuzXxwkesjGpEvFMflQ5tejZE5QpqCJ8/JNXpHDTaZ66S6uxleuyqic5rn0LFkce5JSn
t0YQVNHachNqJ7x4svhsnkdu6xwBPrdN+AvV1LNs5YLsoGYoIXkb4il5lwHQDaP07a3bEyTn86tv
uO8XBGXk3zItcy3QBR8XK2i+M+EZtytTsZdsdQmohT3ehIrdmlAIXE7pBhmO85D07w+ctgwk+yjG
OtHc1oPgunhSTecKWQNEzPDye2mgjMVVNZ/WAVjuZepo4Q2ytfyQzRzneMrc2ZDfNNB2oHvf53bz
BHdp2kVJOx8t5qbbEOfdFmNefFB61hsOxC14seZcuB0lmV0kxNE4GF4v8fhjzCr71VHvlcJ3BF/U
vlux9eZQ3m6QLjdcPbB9IELnu2CkTugd8+FVoXpVFhC7qGjv7GIsFTb1sRA9p4TUIQfL+NW3VMK/
lya2PlWmmA9SWfjj/1lwfwkowH6JqzmsSar2/W+pCd/lFDhGsPNtuF/YrClmsnYUJxOx1YLWCS/a
5OeY78G4f07jbjjYiMov67K4bAZjSjtwqsGNJFpqm/heTKPZRNvVwRxpua3QygZxqp+qhWOiA3Vh
B5ynrKhcJkAU1YyuPvGf5kacsEw2t6qrgk1Hq/00yNB/Xci9mXXwblmkV+5K/8XZeSVJjmRZdisp
+Y9qEAUb6eoP49ycBf2BBEtwzrGw2cBsbI6qx2RERvVkjYxIiIrBzN3CHAai+t6959J2ltJPtGfW
WeJ9C6D2xxYMGLVIazj18lHtoR9mOXLQ0UxyCSYaA2zNLUqid7nw+/0guYZCInt6xEiUZc0PY++/
FTnExSqiS4shIb8kdB/30Lr0lz6uHq1k3tqz9pkAgXobzC+hH/b7kMUeOjpmcPZsHU2u34Sy2idN
JrmQGz5ynJ99g7ShJKoETYkl2BiY1qEGTl3MjS4rVwRGxbRFl3jXyKmY4RrEQCEpdXDpZ6QuVM18
cblGgApvrz9YoZkukKYaxX6J9lUwvjSxwKzaclsfdK05eo1pXIgKw0+QYustRuM9Gc5fZgQtOOSY
mWuFleBSoyGkZd7VS/N5HXQj0KVGdOeyBMtLPGWwLTSZTw4+e1lk8DAXXpbMDcTywr13TdI9OH2P
IM45ZDHJqxFRBLsY0cYDZRIscgivNxCNR9Q5JENrdWw/9gKUhCOMs6hJqOkMaB9h8YF12ZyuSRd7
qwRjjRiTndKP2X39roqQwy5p0Vw6dtaGnuN3JYbZxVyE0Q9V5Z2QX+NDWBof64JQHPryly6nz+an
yx7oB0ulPDqqAvJUdcRhhJyweug/BAvtQECSTOlJw8U5k+PGHbmIsDBbq+uNGoa0extYfhVsyvJF
2eo113F3ZWl8QZDtHp283UP+mO91kVuXOBPMT40UROxI9cqLAfXMwQT4dyQCq4bBunY7d9q4dN3X
6GKcE3OqeGNrTrYfW3OGzGVnZzFOV5/q132MBaktCGh2oYQejobsDOv4DbuWxVliWskrxLiSi60w
yY629CssSPvWo7xFq5gF2l4TaijvXVzg4FI26sw1+xU+asEcq/P2C5eT9RDWDaEKZXYM0HDYYZs/
zDMedN2EVTou2ee6w5avEJQ+DWMCPJlczZH94I3u17ZDiVKb80dft24JfBLodcOJWC5OhCGlSLIE
h2IgltPMlh2dmupQ0ghfJwRoPJY5wbtpV9zzaZmOi2mG50kOEeVnU1+Ki0KO6LX3RFy6sZelwyO2
980PfHY71F8IhoDS4eIibFLSNSZZl+rJ0GLuH6xcjdhqU9bOSsBFu3L0PjpOOl0CuTCszQLRnbFx
oUr4nXGlldXcFsxzmzLDNtcspKbk8GgPtPVlfste+PDAqj5NYBxjVeoL5pWvabMT+CxVGfYywJdp
Uq6UtMHS468NzdBd2CGe62ugAY2dUA+z7ceBpMmNTdbEDpNLtNY03PneUoYXT5/3Oak87zTLxUoV
l+mbNiq+gqomG5Csr6ZwAzyzbbHFhk7rX2pkKwdwAqrpdzlt0pXXhyfNnsejidIPHyHgG6bt7saZ
LP1xDgxtQzd5H7eRhHWy8lt5+BNzt8sftQxWYB5OCIpJj1a4SsqfIJJNkxxxM6aaMuo3oX/Af4ge
wCxthPK3BLKS9PCQHSwdjxPA9wWVhTZYpLKgmVpXgYGUh274IaWJsbPBf1OOige6U8ggWpuEQVBP
ko2EpCyrwi8a6t11w8ycGRIS2tQhSETUOk5Z0r+yxLPfxkbwFOXBsZXKq7hYlgbBlXX1izA9+GHx
HmuNRa45hpDKWp4BgxF/k0Q2efLAPWva061k+BWOtZt9FiuK1quXni5pfQsApDyl3MpxI0hNmFzb
3lWyfY92hyyXQvtkgbnD8zAfdCe1L7nTPNi5bR502VYcsVidXLz3wjSGaTVp7y3O2J3f2J9V7U/v
MBTEoK81GSuWyiihqEEEpM9tstKNIQNs2TwuNJkuFIUSZP+s+ad6svfDrO99e/KuSWlBgqf9sMW2
peo7LTgz8nohopJxuMlImeuH4g8oqCmI+MfIHeL3bd2f0M3EWy0Vw6FvtWld5AvIscnRuaUVMTkv
5qZ0e4MlM7YCu+23QWUY+7zPz1zB3Kso62/oDFiyoDtc5w0G0HwQfySFJS71kLJMN4dncCX0o2g6
b+uxst54yLJnVocXkfv6NrH6L/GkhWsD+ip3K3DZZknzELv4ri318hra3DBNDepaHPpkVfcZk5sQ
v9sEo9yHyYgOPl6Tax+ei3lMNlbWFxeL+Bg8EXCS1IAPf9NHhuAkQOeUpWQIziTagejD7Tv07Qo/
/gIBr7xbDlrjwKZsh7Rm3yFbeCISZjdYTb+r0a5uNa+tt33Ff+QvxrzOwfUhUcuHSyUx+ImFYUsP
wiMpivFVN94A7qBgS+OY/4xIkgUkp5EMy6HRC/1Eb3Q5EZuZDZ8sHAWHkXLbpi6n5BlF9/ANCU+y
qognPODiJLYQtcfZ9qc3A26X53zEzod9PS/s95F4AQ/wAIlro2SOFMRw7loJ8kvEOENRfbIRQmJK
iperRkd0IwaPxJFgWM6m22P3Cq2XGOLalQjCGWZeOhy63OnRggXZlj4mWlN8irkzPJMu3cKCjHSy
HvrPDWS3tdfAbBrjKHtOagzS+lwM6zXimuTayyFtKSslSdtiitPDFTcv7ZD5AzTCqbY/J4vgc9Gr
vwyt2e9Vd9kdSN5wNKjgQjooOxncFZF8vQu8BUOHXi7bdBH2bZDxOO7kkK5F5OWO9cOmqZyWfGiu
uPIwUfIUAleTMwLBu+V+qAcz4ngCI25LPzE+THyTIVCBTg4h1vO9pdufUbbRppfV/GVI23U4xyn5
25TqEJKa6AbSMOUuRQ8/RfG28bDUAe/O0V4kdnHSW0Ir7byun4UbfzGJwD3kw2Bd7H54k2qECPIZ
O37J9xGjOZ/H0jcf47DYNRmmHh3y/GOAAZHuzoNt+8lutNBs6TaZUlyhyxdrCb1NXJlPmqRXJh1B
qG0nrnhRjXMXJa6Mb933smWUSwUHc/e37GB/10p9FvqCZLN0y7RGDgUZQw0Rgvopq7tNzy9cqHM0
FzInBUb/TWnUXB7NA1HYlE+9vL0M+AokFEINJJDNuzoKURRLY4EaQouUzdBacwhrQ4eQZDHHh7Cj
MK7mHtytQhRAiL2XOidOgaFCAcDdk4gqzz9RhcanFZfVtfbQcQ5u7G8pKxGfF6dmcMxlUJBcZ4DE
YVrsiObT5HQSfKwZNJvgIJ10uTRRjzL/gT+wetAKekoA7g6hlo7rgokBui08+DkT+hX2VGvXm0j1
yIulHOnFSN2L7FEnLOfA4g4EUUO0K/Shr7XstaqZhiYx/PWynIWI6lOf62cb2NA9633yeXzzZXHx
Zk+owpQ+zBCEfyaVBY5JmseGGNSMZnkvuoenpEZRuxkcov/cNNGP5GRgOAFRsjiSq+KmH1K3+hiV
U3oprSZ+J7z49A0fVnervJrFQkPqhSeYaFlavFvyAPiS3b5T95SChPgzMyvvSaAPWrz2DNQ6PQnD
qJ5QNruwGMh1Ls5Dk3ZXz32Ly9Q+Rs3S5JyO0wO9WOKaMszO3ODomppDsR4NvN4/8OdmmXbI/J2H
SNgsDu1lfNU0pgnSck1GhKpJJ1Bp1DVqOS+SYNVLTVuQiOkI3PmuFmhdWX1IlwhmdDP1e7ITrx0T
i1zKsXW5+vTok83QpxVT1u5BSs8tlsHUGAYmrOEb1YhqUjwBA/EPpHQS9ja2rBAoSxXbhp7WzuhT
76EsCXJ2qHhvUCpmGwTOlMp8+D4xN4RAJk7bhtOT68ASYw+Eut0usp4IxNTnz2tpO3lvSMBGlpHR
5VeTASjNiEqb6tqj88VE6JUENDT6xvRDzDm4+fCvt4UdbyscQYQDc/jHliMVoNBuB0s010CjnNZV
Izu7mx48yM3biA/Gt/UxHqfPtdHNLAqh5GCq/dS1BO1xCCeE6/K7Lf3Y2+Th8w+9VNtGXYvFnkCE
SpveO3F+rKLJPcZ/ULQJzjbYbiDZ4LKBaX5JfLL0PI/CVj/q/EEwy1BaLlfXH77UVn+MpPi1MJwV
hJ/qlKRWtgvFH8CPmstUFoW2rXMteuz09HMzchEduSOtFtcIbzb+3hqGZOo58VksCdc2azhkxnwv
LORgtFYMuH3FzLnWQODS7eixLaQVHz3YLs3SoxNoxIdBjq8rultdPpSbzmG31cQzN8XS7Fn5D5tF
S079bJNDHU+f+SjmjrXp1hcTUWhj1F71pvRobeZ7gsTLp27uYJ3oHfFUcSdW0dGR56vQ/XZPz5Ap
lirGUh08pTA/USC3RECfk5oqRZzOxE/ocLOS9u5BRWV21GeXiTnPRW8oS8RBHrMU5nfHiP7WKBAX
sdoezkUpWNIdlJtTsBw+Mnle1rUNyBaH5bD1Xi0JqFWuRCy8sdtwvlrm+D7wI6o09WJuPdkHKvv+
mc5ldjCXPj7WYXBWiyD6l1/9ctSORqPrG3oe9PdpcWdzqn2IUIKTLMOeEhgkdN5uidCVxy31srbD
pF141YJDpfX2BHQ+1EQ27+sU2wiI0jetSW0EqMMfs6e17+yyf0dFlWKIbS+7RZYWA2u5l2hHj2bK
XMCSDH/81svJLw2wJRESPpRR/j5GQnhTQ8E3uAD5IjwqX0dJbd2nVjeh5kGmzHSEZaMxfwN1l5y0
rLZurMvXGITLKzQ7Y1tOnGo5GsJVWI0DpW+mFHqt72YJsB81rLE+4rB1E0mLmQOO2ZYq5dQMr56m
TwdyOspLFglrO84Cm4pURDSIAfee7r9NrW68aktxiE1mVuTAIdtohhxlgpE+5blgoRhGJNfpoE4y
jLQ7Kq0OK+knt4VZqlkzUVBTYz8fCPp9CgOYCex+UhlzKtwzKQpYX0nBdoDehHGCZJhHhXmmOT/e
VIcOwdsRBJCBZn7Q9ywU6D2YfNHpkL/g/EfQBy0hSQpn7UaVBJMghKyN6kgT8AXYa7htdpTTIhT8
Urxf3AI/R4Ze5NVD5pRXj1g6qSwmhdx0wTzqhrUJUpMVXpmMj6GXv/Hg4uyKhS92kg6Ppus/KQE6
cuh9oNOYkdl7ZKcQKKgRW0DJozuZGCjWfgIcSfr7tp7pv+hDJPYxsCq8onj3cN9gTA7w0JekntBy
x79xUlkCnSqRkpK512dWIDay3hnaOkr0cu36Qoh1qLmYRhw4U5iSuGPRCH4dEMY2hxTy2Y9yjHqk
Ow1JjAFWt8YlPXmkiXXImoXA4+Qp83X7/cyRk7C83Azjd1k6uRo0hHMaeThLYHh7Ho0HMv90MrNO
vkAzhNlyPZZMY/0ONKca6oRU8mrAg6TkjaafETsXukin9IQ5eqOl2IGbcZdNJ1XJsBdjOsCr6VZg
UiaofgOLXKfAbEiXhtIlwMMhJQmqTfZzQQuKC+t1ivP2TlXS3gthPAAEICbA826VNfk314s1vtEP
ukfKgU0JCVeeEFdbMz9rKX7VIs8DqJOaeCZldF2Q87BBfYnlsJacarmwTeUSd5iCF2vQZ3stMq/a
zfoY3nzShnZFQdBEHz7jOWJiZWuPqY3CNg+XtxIovLfClD9E+gWS5A3OQ6BVvpZeWub/O38OiosX
jDCZxPCYJtCqh5xTA6ELtK6U2X+Wlx8raXOFrB2c1KNpOOtKpShbJBMoK67tuIdBUB9bZiT30kXO
OVF3PS+JPjxTlGcvF7TpUBSNxL0ngAKDGMtZj8W/zUACWZ05XkbOvVOVuFsbH8wgfH3fu2bQEH8d
uHTm9PfNHOXn7s9hAfXAOZxVmLFTLNKv5AirQAmpzZpPwc56S9ik9UAGu/PUJNmqxeKwWGVz89qg
vqlHnWGv+hJIig+GuUaLLaIVmkh7FziiAuA1pe628SmAC+iWrOSDdk/iXMBJRQPlT7LBAkWGJPf8
wScN4GCSYzqZAkgbISr9sbSIoPYMBz3xTG0ujsZ0P8XjywgF4KSGdiT4KxXT2wJe2S6UJkM1RA51
2zrLkKnK53yZf5MwNY2ShLq2vHCoq4chTUC+nd+8gpoy0kobGbQIk50ICN4BVsNCgAkeUhAcUsor
NYNpZEULmwNsjI3wc/AQAYtnDbgwe1jvKSH2ebpJWY6Tchck8UHhGmpZuEeZHq1HKy03oPu/czm6
LvP2TFFvTDgF/3tU59co6z412djiPa5tSPuFf5t9ZPG9PZ463bI5oHEUI1qN1hwI41rRpkNRGjtn
BBemNnuOwKZdhlNReeSwq1XPsAa2Y59S4yKGND/FVYCoCex1t+liBJ6mnPb9GIwpBU04Z1Dk6FFN
cp8PCpJgAB0YbdPda8Kde750Ku/CZxZpZ4fR76IngTOUJt7isbzrPgmilvZTS/A33GGUOxr/qeLj
UKLKb03/ga96a3hjc0+Krn6ief5H0aZi33AfOdEw2JZhhxt54q/NCLLbJH5WQHnrPDLTWORsMGzO
J7+FmNvXI8E+sUYTQWX1NUYMYCbDvp1G02aiornl7jWcjKjN9spNGgG2YbKdHpWKyvbpGJexTtLT
4J8m1TjLEFSRs9SS5OjFl1IOTl9tHYDOR1v6d0JJcOwN0u6Z3mPbpdasJwJ5twWYMJIkhSBEqFOS
glwhcW0J/blSpV7rST+eX43iOeI1W0u5r8o0Lxb5/N9tf5x0jEN94fk7VKYNwbDT8uCOsXWOTf3e
erG3gWJOmqxOlkIjpdrL2DcbPDPeWiETFSks01w6KRnS5MjMbQ9VnFud4VBrx8kch/wg2zhqRdrL
ywOLW+7bEW9DvW88qSHJnfHkLONTDe3xpyYYE0d/jTMcMa+cX2hS+J9YVOaMMno/5k1HxJVpr1GB
LBA9NHEbfFR7Aa6vbWXDMwV5TDeFI28XVniSW5magdSCJrIcMtMdNgJ3KKd9tVfaoKUIHZKKqdWt
Kmt8C3sj2AHSPjlGFj54cgBXC4MrXPRDsVDCy8BgbAjT8+5J6rRrettIfSbLvfdW/2S5lAtIUYm2
cYfyQcmFPEjzdD0VBSV0x33qzE+OWYhLki/2jk8UrdwJhkOumU8hK7Kzn44M7uTSE36nEr+UlMgm
l4LA79rf2vhZDqwdVpEbJhcyKK19FlnPMzEzw2qWX/Aoh2BCXAOSKd8S0ETFmI6ZMucassrSjOZI
u8iIHxEJnNIl0Y5BRtqBROMPNB7ubR34dNTdYldYnIt0P4onNP/RocjHYh1EzrvBbB4JtWmIKrqY
9MvOCjBTOxoYrZ5wa68M3seaZ+yWGj+EGwKngVgQeMhFIebaspeqBkPwWYvSo72yYCMxJTVBcdRi
CwnJ6y2lQbK1rWrM/1xBvW47hzVK5yHG8j4uAYItY3xQ2NVAln19iWIR3vw1k90VCmY93FfSNeyQ
00ANCGa4fk0jgI6eO8WW1gIG2iwjJsPFeoa1Mls5mmXhX7T880g382wRNkkPezvNNUvAPz0PoZdQ
YguWeC21aZRBRtfZBCV13IgThBu4s0A7Etl7WIJ0ZGwkQ6yBpN2iI0QjQFaVBs3HgHvDrpI2dHiC
I0WZ8jC1FsmvXDWojnmAD8gL0/rM2Zombgq3rhBF474lpKsQW2cQSJM9LjUA6qgCuh4JzVSV3xAc
7e7yCsnnWvT48TqwhQUBy1n0JUPGAoErdm5jGZuvqvaoRtqetojW6tEKD4b0O2raPrbip8xdhvso
bApSo/nGZEl5GRwOjDIwwzuH7ZsuqN83oTCeHNssAOfpDgkEIHM6tBFrL4ytvb0UX+eZo3VIkLSt
jBpL0VxLS3cT7g2Na4MnISpZrxPGq3OWqolIHIXTJYw8+CmjKTaL30N4oTW9XSpMyQvUUpw6bgUn
Bm3f2tcLykOibJZD4Ma7SuDxU4Mjr1F2U7w1ehQOeYvYclXn/NgSt1u6cP6lhWN3DOLoqLb4kh4T
AXVUyQtjUwJlqZR0C87HLuOkz7S+ejC0Prh7JD9iVsBZRbm8IpB5zQRqoqyLM9VMqAvI4i1U9PxA
oPajAs515uwUK73cuhCsbnWPXyasEjJGCBtphv7ZAKocbVLMHZtFzicEqomzW1vnkPr/QZHwLFnR
nYzp/Pc6dGH/i8bNMh1hWQCjdLDahvNXVSESMD5uU2f7CibASC/g4JJEuO6JXOrnqn3IhP61CJsX
5tnDqhpD/o4FXuIm8rLowCT5jPppPrVl3qz6gYpyPcA9zfSUExtTZZSK9ThRb2cFE+xYYbJLBcuy
IOrO8lB3kCRbI/Mul1N05WBlgklDIgmCpI3mEcVA7QZMTThkpzQ5lNI1mvo6fdfI6cgFpHYwuawB
pN0WmlW79en5QGzmsvxvdpP/y25yAB9RwbZ9OKae4f8qvkw6ncQKm6WZThDhCiT4ZpAyPTXk9vD9
kdpkmjkTz3viskoksexWqMEpzY5L0vCYdLJe3UbV3R6EOFDY4equx1ie6Qlwg6hkt6/IiOUQFYcj
ohP69sQ0JYhq6pywkxbaX1ggHMu1sQEwyc2aRmZ/nXVEaj7BXFu1QmylD/SSGFryoWPONGintsXz
IEWexD0A4aDMzeHrU8BjgtKp0rfmBuu/33Om/quK0tEtQ7flzjMdrua/mooE60vTTvJhL9CjIjGc
b44cKhaLt8XhkuEmrr5TL5Su+8FvmS46mtue1NAZaff6SG2KP1/IvIX6BjXqjQHxhQlTll9RlRqn
jpA29ZRopu/P/9hUjxCb2ZupzNu12lTDIt+kTQ46rfGTTWyas47DKT6rIRP0T2C9c0uVaJxJ5jT8
GH48Z9xbE4qEeslIMvyBBtITS2+fOCu0O0Ard2NI+JvajEFR42ZxslNuYZVQz6nB73LvOBnVRyB8
KyehXp61Gkc9XTrj0reoYahbYYBEXV5vNT8OaStcgla3rnaDh9gCgFDjTLqqpxIiOa5qaBoCQdzU
ePfL89GfP2EaZB0D9EbP8edz6lfVbyxJwzySCvJWJRNEGMhOws8Q4fVzi4kAJ5Z6Tr36YxNXNj4l
tf368JfX1aYa8oXAA/Xo9X3qsTxmerZmHZhcPaLAZXUDqbaOLXBNg5FGmRxmkwLURj0MTakOyuid
D/J3fvyMKWNKfmwCZzgONmXVsJGhdRKT1NPiusD3pKcb6HDC5abL5a5l6puhPpSq96xcpgu1mOli
4IZbg7UlbE0+9+OFH5uJfCGyzWGN2y47JZoX3cysuZllwU23ie4FoiDu7RmTW6NjXWqLQXYJ9Po1
ojyU0z0tXg6kaMfHpSOi4zW6XD5SmyweCvjFHuG7zlcu8vXDTMEMHSOrx8IHHoR4uEVtOidQ0OQw
dxlLkaCLdvCqzyTLiEMoLRuqyWX7TNolqFhEm+Dg3GrUhNsgTKxNRgzyQy7jmgiLBjQnZdzqOWph
w/3vrxfOrzckx/AtD5m7bbhM4W3X/OsNyQDjaNg5izcjax5y+I1/aPcFvvAzE9zwVSMA4SRgxc/J
LRUDagDRDT86hzpDBCJCfrJlv79SDTW+aKKSkx29cGpaGM4OLGhRJsy68TC2lfFAMs9y181ntWGC
6bmOJf40WdxWQys7WKEsVf9fN0cAItjIOMHr9GXynOxbZCEKBNAjBXh0WaPOd27kdH4fqgilbwcS
WD2V/PmihayNqi89nbxy7o4E9yqHOeUhEw8oRbeQNYV9zoCz5aWN5mOR62K/zngYZGQH/f33Yf03
34cQCJQ8V1geU4Rfvo9ZdAndGdvex0w2b7nnmY/hCD8gBaeWobl5VE9FMALPhd28+/FUUgbGIZ5Q
Tqbyl1rdhT/FzJ+7O23KQSoUVNcy4Ig7Tkt7Mos8nVbqhToXU79JiL9YtYLp4k8vcYdudyQy4YrL
x2RbQ22kdw+jehXJSFi/8bd/vweENFb87NTjiHQguJmG5TvYMI1f9oCfcuPSvUbsC5jdTfZVH8BJ
qqEWWSqTk+fv2+pJN43IjEKbtfJYXezoAUSI4vTsDSJHd48uHYys2oxL7egJZEgJ82k9oNkuA4rL
MKaVmavRU0840wizJdzJFSGi6oYAY/XCTz+jnvzp9SD3Axi4+KdwtsX7GsXaXuTd+CHLU/yvkfUm
E6Z9dh/+za6Su+KXXQW21BAYtlzdFMpg/JNjIrDn1PAHx95zh0yOrPyyZ4hSwXnRs69h1BjlGgRp
QhUKkkVSNEgkCtqTYNaY88MB4hbnakx4XXDv2Go/MQ9kUlfQovUzTFy0KbKNNYWbaSIjiXPDvnly
sObEZlKR3MyJ9WY7IeTv7FKKoOSrxmMUe8tPPynfwV/AEjJlvxdZ8iaKEucY5WN2V0+pwUC2sPr7
vePJufTPe8c1DZ16g+n6OuHypKz/9dJWdeiUhzBAB94VyfbHjVndbGe215FGwZ3vLVwwTnE/Vz8T
RVFOt2H4oCc2snMX7kc4fyRDFrVLsgwvZNMDmI+T9qI2bYRhGxFV+V5tVkbjwcRCxas2jWpebvKN
YBUML+qpLvyk3gy/yH//Zlky/vxmkGS/vxnpoMuNruqjep8pLTLZrg26o0kPN/bi9iUmM2c/+qwm
pnpoX3S9RxxYG+/S2hkRS8y30naaZ/Wjfeulq7Sp44v60TCBJzKbIZJY+UZ4L31EfVIvLd9IDGSN
1KO5f32jwvQPjukXD+pnvQp1bpRNxlFtLtPssMLsg43aNLQBkhP+p9d3sjTXfKYDrl7T6Tnv//5b
93+9fHDlcF0D27Zr4ajXrV++dfnfudMU1qQyFsQjeAhO1JBI8XSrxR86lgbUqNAcI9ZMEffWKQGW
yGBvZYttgoMJzKLTlW+GKGBp3STvPTJGTzAwnHWhLQefeADHJN8F8bI9UO7DFKseDU5LV5egKjNB
jZcG2TN6ieGuBtB/4512plgXRkYQjnyBaedwb+TQtdWX2K03MXAKbNy9+9RwWN3GWpx8yn8kUfBU
ZZYxk2+csa58jrTE4hpr/rkr3PGS6nSUhRSI/tiskQ1u+qSq1rWkgLza9jXIIGrTkI/09kO31Hv2
WMIatK7ezoONPNpoq01XLc/ktpWXoazFDd0Rq4kuaN6xIGwQT1ETzCaSP2sxvENUvJeJLB8o9ni7
nvbQvm0INR0KZIsu+Q8XXw5eEVGk8mqyDuKRuOQYDc8qNqd8u/hFR8EAut6JkL/vQxEjcFcHx398
mf5H+K18eD352//6T7a/lNVMYg9Sgr9u/tc1/tKgyv+j+0/5a3/+2P/XT72UOf9+faO/vC///feP
t/nUffrLxragiz8/9t+a+elb22ed+gz8IfIn/19f/O2bepeXufr2z9+/lH3RyXcL47L4/ftLkjVh
Cm4d//Hz+39/8fYp5/fefmu+xUUcdt/a387/63/yiO0v0b+8w7dPbffP341/0OSEkIAPH58ol1fr
99/Gb/IVzfuHYyHC1g3HNS1Hrt1//41VYBf983dH/4cnPJdkWwHrgqsxn6gtkQr/83fh/8M3TBf0
Ajcy0/Ft6/f/81H/8p3++I5/I13goYyLruXj/NW5aYNvoMQCEweXv+sJ0/kV4ICh3XGwz6+zvvwD
7SuOkKl7FFaKXYuQ6c4lI05BmNQw6TCGETfnt8IksSEaovFUVaX9Vkviz1aw9P/mAvXLDI+P58Dp
pjGFq9TF7+j8aixdHKd39Txft4ttn6vKxNXSawiq/ejZrjIG/7GZvC1rbyK4h7IqzmZaU8fSmvS0
TC12/jDJv4gBBTA8Km3TiDrcDDXQfGUQNWwDgq7xxpsW72monbepDMmqCMnF18T5nOmgh6oke+Kc
3OFK2M6ZMMyVQS8rM4hkICsiPhuDPf+b2pfJF/zT/Vj94fLCzOXZtGxbd3+5MgcaqvN2LPJ1mnTY
J9uCxJJV42XUssJvKizWr+bxXoKI10sCgGkQ0mYKjDOxSeU7JjDFOVzKj4OXcC8qdPOJ7OaNkeNK
8mOzYj1Xulcl9u0d84+fTofvx9jPx5T4l2PK8Q0+O1+aYPJt/zqXGLWRAnhLeO04LZ+YpGvtKh1r
LMG7TtecUzSzXMXv523SNAgeCy7ylHhGIjnjrN4bcRusAgwjh3TQOwJJoug6t/WLOgCSwLMB9lO8
ykJYI+oRDYwZhV42BSjyRXqfUJHcfSd7Ei0gQmafb7XRLTZNS6PAC8HPVc1D1PpcvoMAjaLcu1os
mZM1VuyBbIJD7MsY3iW/F5OUGlRb1QhQWSqqG2BSJdv9/T4z1U75MQGTJ6LjeRbXB27IJlEn8oD4
aXqapvSzCtYb66gauqMzIM3LLf02uhaN6soRq8Bqg73aVENpkh9WF9r7ejR6wtob7aExPE3G1Nqb
CrfKSjl9mQjrK7/DXTOZS7VBgbF8zP30scrsfS5nG1yg8hduj2SnZ35x7Ab3HtrTF9ZR+rF0Whs7
qk7LEP/AxupyHVG4Rk57bY/7noyDz22QGGtwVeVOZOJzaYfdnZCqcTC1G6VRkCsmQTPUVaNjKLRk
3y5d/tb0NUyELYnqXWs4e3dmeTipCMqmSudjhfquXFBBeWlPWTKKoDTFqPW9wfiYJk78Oamocxe1
a0HY4nP7of2WZIz4GRPsRgPIf46dwpfFj/Rt7k/xykQ7tak6HYN+PREtRZfx0o5+TlJ5bK/t3kKF
9vq3NQ6Rt/bo0xnK+o9WLUiadt7PcRzSLGzmfdU7/iPt9gimFfWmOtY+a1QJ7brpvwnH+EMXHWgQ
o8JVNXbHyEXfXHnGA2jzah2SOruKyNF8yfUwfZm3/hCEJDqkAvOVFlF3KymlOE1OomP4BC9m5EsI
nyK/mw9GZEYHp3NeMm9YHmsEt0yNwuxicsHD7lJ4+9an6OxjzO5l0l2Xa9PDpDnEDuNkzcG8rH1o
Xy+W1pA0bFbaSm2moKDvdML8u0kH5Y2DOO7uNNrrVo+x/BLpORSi8JTMFXqeuaQdH069tq83ryjC
Lq6ic2oWSJ7SjeMty5uEQHm0LkwniSwnK2C5IZyjYyEHFgrQlrT4OrXYZnFhCWKpEIoe8t4FitpD
tp+zcX6fLZ250SocALaNyME13BdEgBjyxTw9UBGeV3ZSr6hheVfld5pbgBJlrNlHLSQxQTFLuqwY
124KnB5RR/wVit0RU6v3nhJ3vm0CUJGz7z4bpnhWV40K65jVXLAAthe+noVEB+ug4T3NayzlPBgL
lwdxutYGHamz0dMVGUxbO3eB9dJ7RIA2oNbM3Vg7j8w75y8zD7RkXD5oAKrEEIcEd3T6U8Nt6BQL
kGVtBQ33NcuWKnO7m9LYfayGreOk9WMsAL04eZJhxi6uYa11D2YAKvs1y24gTc4IzScKwmga5HeX
hclXJ36z6Hlw0eUT+MW+Jr6kifbtzasq92wVzhVd+feEVr+YtFXvBmSwG7l2DqiS7OOixRXlumQK
9k32KRkqzuT/Tdh59TaupFv0FxEgWWSRfBUVnRSc+4XoZObMYvr1d1EeYG77DE5jMILl7tOwJbH4
hb3XbuonHSxwQqgK8S+6/jwugdcusCvc1fUpxH/34y+H4XJz+/MspCqnNuLGL0DTf+UPBWlPhp0z
ND76M5jHyVCydoPZilXq3hqPqRMnx8A07eewv2iN0F5qt3qtYpz5xlnB/DvWluceQ4stpJUX5i5J
kHtP2pz9nBzkUF1pPxMzVu8sJz0EeAc3dYklz2EP9++/iGG5//hNXOaEdFbMZhyMQF9OdVgKKVpc
4rpmyn0cNsnNKJgiiNhgX8xmkVaAcQFuMeMkEsiAg8OUu+718H4mavQhjBRVluyT57By4xVEHnMT
tcEpFVN43+SixdrZGRvDw1MydBljjc5z901fun6bGmo9xIW4XL/CVbxiBrXulObtutw0n3HOGECu
Q0K/iOhBJzN9K+DbN9AYHltVAfFs3G8ZJ7DTGM35+sDdm+3zso6P2jy+t3rlnQdt+pkj9n1rOEvJ
2nwvoth4Bxnhrgl90Q52KZO3Mf7eqJjRB+61Y59yw/eIwHxRpYI6YSzq3azQVzPnKM6TWb0MFfKr
HAf+ne5kP/rEzU9OoeeH1mKNZBkvjWNCyJL2KzIiZu7u5N7HCowUs1BOZsmuisXXOkGfEQ2LYaEM
IpwqgQN+ZRyJT3LBkIsgGjaZtYDLesX6OkhJ8UygAHQZVjnFyei66a6pCDbT4sDEdZpNrBhUfobs
TbBs3IMYwIzgXxU6tgvbUHcKh5HQErAW9RuNbrlQ5o8pbpSfOJoF4k2Zm8kIYfgTD3Qalq80Dnnu
+WF2T3c4EyROlmSJteZYD+TWRQbBkxa+uFOkcucG4KuzJb+ietBbg6/wWova2/e5J/xeB14lsoqz
NjvqWtq8dI53IHxEQwwyJ4uIGZ9vTGOvdcJ4IpPT9d0gHPYDXeZTlQUeQ2hwNp4qb1FbWCcIYUS5
F6pbz4m7/vcrw/pz87aUO1Q6wmbqYHCJs+D9s9xRiDNA4I5c4lW7iwKbEI9Jcwm77BsiguZhNQ+Y
VqyKSRmq74Oum9ractt+77QBxtIC7DUHcfoWCftd2iJe6UHzLuPUek1i8ttVOD5buA6PEho6b9oK
8MaNY9rjN7NAFg+voNj0ufWIe7XZQfAEXNiWPvN39UMZXD3u1OUHSo8zTtUZ7ws6AmaH7wFzb7t3
kZ5U7OP//SUR/zgr6PSEx3EHCdNzeWn+fElGlFpirAkXzCEUlmYbvRfErkzVoBP1GAjUuCaJGYRe
nBMojuREi1t9cj0Mp7PcTkaR3OkKPjjbzr0Tm+5hIBXkNrUzcaC98M7aQCKAJG/tJ3fGXR2VFb7A
ur7LMn1aJ6W1BxXTQKsa+03Qt3KLKNVeAxfQ78yC27TdAcf1NHVAPsNIz0iJp0DsxkpTunf//koY
+pdNi21J18Iq7no67Ew0ul+rYd0YZaspK8LKEX6LHUCh9QK2uNItQBFOh0EfMxzSObCL1kvOpOKk
bDRZcl75F8u3qn50fZV47IMkq6VRJKTRjQle08Io8GQY4uANzs/rs8kI7ibktjtPwWjDZSoeaos0
kgPhVeIkmreB7KUzOnXtPHmYEOyj3RyruSAgIkYNETTJrb08XL+6PlRYMZG0WtbWYj7/FNN9OUVz
CE00LJoC3awmGhPG8RxzBhF+kLD2YkwnTGSa8+KZzq8EnfQH3pouxjwBq1L5CLHsbZul8iUhwYAI
IHfD32n3piyQtJSLjF2dmiEyD6jzvsOrIKyj98Qpb9E554AIDkU9d5QHXb2eZhz8MSfrGYncA+KQ
4skzwGVxO/bIvZkRoVHxrkNsTyct7t0zZBJ8ExC3i15itrIUELkAKh/vUnBosvhApS9e07R+Kszk
A6bZKWy84Cdax1OhMIxfGy1cd1RBaXAReinwuOobLWujrZZ51XsgGyTxhbqNjIZ4goHI2nmOOpbI
0ttZdkugsNdPP6pE+cR02W98uu110bMdTZvwyWy0cIWwKN7kqW0duHrSjV5xggrl9D6f/3fbTYfT
QDQukW3ppumaO1wr1KTuLl+oBVmqy1vGx8ZjpJPI2luL6tmnpYovqcS+D8Ia/Bqzgn0EivkAoDll
+mjTkdXB1gOYtCFVhtQLB9oyzpDa7yEo3hhYe49JFBS+Pob5hX4qIchwrG76Rc2vJa1NIKejns2K
OGgkzwlqlOhMZz8ehjZXHNp6+iy9JLwzcxcZy/LUDQgFM4jQM42EK3oMkM1K4z8PQlf6oSJ+Rk+L
4tTSQ1OXltXnU3gJxSkwkxKAA6rlGrs19V1zDBlvwlrLxnWg2dZdXw3WHceMHi8jXiTcD6HXIY6e
4vbzq0L3Gt+IcAJf/9RZ/kojobd0iltYrYOtDizrLSHEd93rIn0IJ2HsNW+Kb3u2H9tWz61zrMGQ
DswofSWmEDtDUtkvOMpOrtbDhIPUtLMUYtKgP+CNb1+cRN15QlU/JBBav449BXY/kUzLI6iB+Vj+
oLYFshGwOEcZCUQnwggbc4TIyNVeiio4J2PzK9Bx9JPaRHJAlF5astXMYWgQxYOhnBbEHY3nRVX1
TjYZFCjQECujJLMDzMsddibnCQpO8iQrN7oYqd1cMl7r/djQHF2fBl7aXozEA2uB+m2vgDRU4XxR
bmo8Xh+SJnuh7cFbtnzLo53bwnSy1zHeUgVA5AZo6gjq0qg3VlcNDwmyu8+Hqca8ALxbESxlOfso
buddnlj1E3Lpm1jr4KXkYfFp0f/8Upncyp2WljaqqkNZawcgyLcT582z3tj6oe4bkwth+LAZIUEl
xKEOLkK/JRAHROIIToIy3+YxwEcIx9ShnJqDbQl+GPwSQJCyRqdC2+LeXx8CkqySOiMUOvvuEYeK
hLX+EIk66UUdvge5RrGnp2Cmxj2LDWuNyBDcsMyMBzWP8wNkjcW2ZnSwtvolYM2qZXnXmAhNgj52
4H3Dgeuq6RELQP4kB9msKhR0ZLF4MQzAIAPRQpXQWLLbxVU4PYuiaTlgVLAd8S09z2q2N4ml91uI
qh/17Hy3GNlT70B6KDrYLPMYUs1xSZoRVygImudpOtWIe08IilG0hIeuTpN3m5FDQgOZB+kRxiiU
wNTNfD3zNqU2g07zQOqbQHst7ANrs4pjPkHExIU1iGi9ou534motogT3PO+c5waXJj24YfvC7cxZ
t0rcJKEcNsVoI7kwGzLd9EckxD91L9knnQvYR8hpJUoA3a3bEd1dspxsxfc5BBPROPM6t+TKNEqs
c/Mhnwj8nOOBRKCQTlpYa3IFnaS6L1AA7pj0fLcn8mIjmkMoW4KZL675HdtyuJQmu7SyWRPHwTld
43oga+J3lnSSIJMU56hbv3qJmW1UGx2tcvyuZzFxcGl42zN5xzJhfGQMo/hCu4xN9ixCJ9sFnnMu
+Ldu40k79XjXt0Zd/iKQSL/R0Y2TOSDazaRgrnWYeTwLpFdYs1nziAbdefeCbe3aTUW8YQqAQ1vD
Cl8B3vHFhakOt0jsBCuDZMdNoMFrrvBYPGSc8ave0/WV1Flme3RNmIjm7QBuf22C7CTUYA9SnYD1
LmN/Od6OVv89r+kgpGO/yonoGMZK5yTqfnMN/rChKljHQchzD47JGgGZDQy/VtB5DADq5MxI+Ky5
PmNdBNKApyLdjCk9VqUV3Vq4wU2E4l+FdXKPKzkjDN55wTaygh1lQXLK2nVr9/eKFTqqQ9nflbfI
tWy/F3a17Yp2YwDCrBoGLG2lZYTN2Kz5R9sGjH3byeDRiWf30M/cH6ffskWU2AA3td1410XNhxGy
ycVtcoewLiAwdGHOWe6mCjxyGTxmdxHpkHAFXwYgO2vdUmdeeG5tRqevMMZTZQ+3DKNITiU+1TBH
Re43wDVEwGRYU8nHY6eIyxAzHkKyW8gk/Ia9dVOzqKJLDSpfi44BpuzbqXgeTFzdsObxF9hm4hPr
zO+G7W8wYCgr5nN+GHjfvO4DpjO80ky/FG4S+1kiv3fKrQHcRKbPcU8u1Q2p9lJ2CBAYqNAauOCx
z6L8HddztdFmmklQ9oZPRcvx4xqxXzRdd6O1ERWErv0ek+qpDIvvBfI3wC8fjSdQ4wYnV9l7rrBi
n4VAB0XqHKRevomwt/xEmlubwoDzgslXKbo9G3S4cJcEO+7KqhR/vRuwovc/aK2h2XMtKltNO/YY
OzKRYxzhKG/CvhLbjoxozEZjuWqIIbvLWtEfyuLNdQmKTx1OTKITh8eUBPgoV9o+DMw1byna7rko
/LbCJMkmUfTdsQ/Sj8ED2943eGONMT7IiSFaS+ngO6qGI87ApoQUSAXEp0xNAxrugh8OKb+cBI7x
CPaKPt8MTUGND2zEbxg/u41xQGbic7/dyBHYYedA5ibMhHxd5waMxNFEzo+Qv+qJoxl24H6nbS49
HO/4qTBh1YfRNpglBYjy6urbDNYol+bGMKHhG+Zj6pkftrIUxs7qDeQNlZ5BjEuW6LehvtQuVWNs
QClvUyw2G48UalzNa49bFYJCKFYZXLApq2/6ClDOhNCe1KyVCvJtxICNDctOEE5J8ha1tSofQsYD
zI2h14TUu47+kWjb2SIrBgu0X4LC25NWjIzDmsiQmV7dRKTkzQxbq6zCvVmbzSZI31qAq6t05rwO
YFMWxrArnQqQNHEuvvDAZcJ8xsXbPMARlb4mgsmPsxm6JsLWSNce4bljM2zYQABCViuCtxq/DsmQ
sSIJI62qPwKn9naKFgn3t/trBFNyb9TyUCcodhLjMbziGEXxkaLEKyBGxBKkRNGMB1W5azUE+9By
XwZgK5iumNqmUa1tgrmDShtmjyBK5NpgNLPJCfcmhTEDVT7UvgVvu3QBpeYtOzfI0gFnkV6TnEvR
ZrbgeFii2L22HgfM3uGUhrtszFijROUZexLsTXcX5rKmDot/zyOw9bEx0LXlIREkGlF6UfXRlckR
IwTgUaxXRoIi2zMJjnFh2oNm4q2jpli83+kQcKbkot6OmprWjUp9b/AIaQrHXVKGP+Ipu2fwdI6C
aQnpPFFDPDnQBzfaYD/bnIGqE7kv2/BmKOaRAyV8DQqPoMgs9z3xZoTJxiD+uHeD1wphoz/EzrNW
hj9LwY2HRt1b/H/IH23508YivE+c6Fdcdxu7TtUB7/YKlkB2cL3gppD2I8AdhqKjk/kqNDlmOQZj
HHIhjq9SPBJmSYJCAOSHgXXK6Ao2f2E01mrgQJva7qwcQnCGD+K2byREj3vOe/uCroIEWVCKg8mA
Q6IawDOIZ8+JX/Ek7KYwYbpb7fI+KlZOm9w3cXA7MHczuh2lmilJI0D8Pvjo75ihR7mf58a3iO0L
kLpNrGNG7voQ55XIyScbgFdaNdjMuGYurMe/qS/tjdDKo0khjNc7Ba/94ThUpwr33WnqQ3M9MWFo
8oYPmz39MFu5gnUx7glxJW5Oqw3O415sI1pB/niqs+1sZtOeA2tXz9FrPbv481rHY/pgk4mSYsJE
/kXuCVdAkTs7btdUXNx5zJHms1rX0nxpMOs5I7GNwwjHPdHZSiXte47obGWrrlobUEULV/ihGBSR
lIrjgpTbtIi4UecNpH6xB74zgh6Hpk3B/+5YqM9dNW8cd2I2kBvfNXh6azd0fQrd0A9kzD0hDzYm
6uIV+FcOxjL86Lv0ohO8BfnP73EDbTijBdMZtp56tkTWZfKBalSQQhje0Xqu66KtNjF4Y0Y2mT8M
NB6SI00V9pK6wu1LAJaqjbpejbFJA5QPn69LpDhnxdi3t4atf0AO+8YlG21au1nYmdUKLJQNU4fR
HtvFXQ8gcWvtgxgcRWNy4qfFNPmFuDXi3zgrW4QzvnSbG09RspJ1KnaBlBtVEQgYBkV0M4j6lZ08
7i7JfxwBCNmo2YPsNTFGcbnn6OXPaAa7hsgON1BPTKeerJj23Zp6/xu/CMDJ0MUUtSr7INmEtcQh
W9tv3kxZ4+jj6xyQF6MRaH6ooBdkTa4/Yqte9y76O7a7OUFa5FaKolpHNTgho8QZxOqIIB569JDE
2nXuwEN1Elbb/CfCM80NQP1hxsRrQJ5UfQMzBatRAgQhZBDOSL0lCVRWh6LNbTBd5c/AkX4Ichrz
kYhWegIcS+bGfm5tQo0i6p4o7T6URuiPnLUdu1RjZblPHVEqR45gZyXlt2XhJJgib3BbM5tKs+4R
G4Z+cJk+r65Py+V7Qc0RRuxVrJNohsrjCbJNxWxD/kWZ/AUHzbzMQ9NoMlC1XMvw/iEX0Jrey4LQ
gZsNiTte9RXxqotZTgH8upnYvF4yHNgXcCVkNUWbqu2SO5JUSYB00XlYBDw0sYyBOZO1BgBxrXnG
A7pba8sZWD5mbYc9V2OtGYweGRuR3d40gl8cIgror+UppN9V4oQhewjvDpW7cRtr41NVat5DNBOC
UHpGvLLJEcctIrExFoNDZJe1Kqt6Zv2Mm1G44aMN337V6VV6E2FpeCRL+1zODaNe0qUOWtXJU8rN
BxtktYsaTMLZmLfnB3ao8OyWxeHUWO/NdXeBkgv0hYqQ73YJ5vu0MUkV0d5rfKYPSlXvUW3bd7U1
vDlVX2JHgE3xyYMvpvu4E3L/7zNNlDmMb/9Yai1mk6tq3LKkNNwv490e8/ggk6L0Wfpporu96hLr
PKo2rLIJUClT+0E15bubdq7f5URI6K5YuNDTCVd4uL6u84uelOzrU9esp9tYaOPaY+7JZ6qoDlVd
drRa4b0ZkiA5dob2IoOsWzVElt1fnwZVtbUsk5h65jy47Uqf5EOPxACrhxFOX8jpk3PyySbaEuv6
X+UPWV3f805nho5ZyrkmicvcuoQAeh4EzrfnBeiFK3aLDopZHvAPZUgYNniokczBtaxm8EyjCqO7
aUpBZXeB9eBqu+v+FvD9L6GCaX/dMtVTHm7HwaP47YPfdYWWh76gig+aFAG+Rx4KbSRClgX3ai7U
uHWLQW5TuL+vqbsxg+gxzwHbLLOGSbbGr6qS5xLKXVIkOL1p2FblEhg3R1TcpNGnB8WxybwuLm5z
PYPnIbz8klsEwcOGucyE+MR6cqm4VDbdQLczLtdTkijGERqnZGhEzLVqDhVW5hH99XIFTqEK7xjj
wtYcIusFWwB4RWfMznlGbWPlTuFX5EtsY0eckjbsnyan7Z8UjlU4ju1R79U+bJNsn0lDbJxOh5Ky
qMmvrEYzjgAE6lxV16cGObtppRtH4lC0XdfIrSGG+s6T08FxtPA8dh8lecCbz6svjwx2Ldef0ckb
3mK3r06lOySQLW39fULQuw6JZb9FDe0i4x9+pczgIaoA/f5cIUl2/1Z4f33gMvuJYU4BOfQ6Tr+8
fzBY3SI7cBl+kiy4WRZ9p14FbyKdXnQ7aV70MDrmVRK+26n20KMK1brq2NRd+RTbvAVM2sJV1bY/
Ndse3uKwPuthJh9V0X4zIqfYQHkL1t31w3V93rfukf0S7rzr6eLao4bfng+hUVmXvOpSMmRL5+zg
A/pMBWPC8RkSxn6vJwmCrr31NGfrwmkCK0vjNAG21WRbvtojnE3RAPGx+zIEBFL3ftXE5iak+dhf
x9YaOJgOTsyqhlD1aod7oWvh72R2bsw6QMlc6UdNcxYLOwctQKnVJ6xb8Tk+oEg3V32oWeAqWiiE
rK9oIeNhI7NlOT/ZBR+nktBaPaTdsLoOWGdaajuaokNtm0esKOm2RC96+nxn0hiDn1gqzCS0HABn
DaVNBzVdM8jz1rDKniJT0zGaxi+TU1+0cgGYu/rwUrR1xrXEtoR8l3m4bYLCOccplxPsKYrv5ams
XUYeqYL0HdMdUNMisS0T7aZLYS60iaCJLIxkS1AJKySSw+6NbmS+oD0b71AJHdqygr43+YuL75+r
RJDJaCTZr6OHtPWvLhBifHv+H1X+3BvjReP0tDTlPmDYctZYqH4kNvZlaZQekweWHiaqnY1BUMXG
QY+xIW8SUQYG4IsFU8RiBPfLZpW+MhpCxMe8vm/5lx1pt5dAQBe9xsDYujzEra7ORLTtr/KLGPfI
vtO62ifB4ltm491tU2iNWKgGeD5UxtmNXPboyRiDaE7I2b5K8Fpvcu5htaZ/e1H+IaHgRTHQIxjs
Vh3H+SqcbNO6I82BVpcgptE3FvbFlXsGZxtAT3C61gRjEPVwRUtwm2aR+q3H6siQ0LsWr06ddNZj
o5NfSyrH2ZI91kNdPF//nNdwP+RMUDrh7mTap3cTG0bHbk9DWof3cY5C2dilmsRZ2TrMxlqn0R7U
Ou1gn7aBIEhI14P7aiZ9hpnq6irSjAN5shM9fxEG6UWJEA9dble3cjTyW7OK5l2ru+nh32/L4n/c
lR32rbaFho/N69dFo6FHuimW1ynCHvpjikBBToq1B4Kk+JLpfevLED2CN1qYUo2Ke69CpDRk46mK
q42nFXLlGXl5K/h3nmOJJXuwhXuoTdSaddMe+974GN0EnTgHzYZsdm/LjTjcWgUma4zb8sGq2Tcr
i0sVy1q0J4V6EHn7PC+llUaxSImwyXLYXohB+kc4yC63L/ZDTEX+Ilcx0SJ/LVEcV5hsXPnUIC/+
orbtiUlNDYddhr3oZctuJNm1I9iAET1vMA+IPnGB19pr71a/dJdMZj4AzEkMprqf4lTX2wUQyWw3
lBtPjUDPvIBxgrSBBIiYdMMqOAD0gTqpkZ3372+m8SWHZlHN6p5HH7SsjBFJ/8Ogl5kW78GiYmkY
v/43kL1eSO7/fXr9yu6bwmf8Zlv7yEOx0cErShSmnIZ11rkl6Xzb9BNNc6JBOIs5KoAMEPnBu3rT
J8UJw7v9KMQvKevmcn3S00b6Fhmj++tThrfNjWgI9EaiWR5qEVIDIHi6JWkAjlSbGUc3G0qYToBM
ETobd6D9gEK1ZEF08bJGJILJt933ntXt/lokFFEX7AikxOMutOgyphzJuM8HnJOOesm0oYLAusLA
zdKHROPnlpnlm3LYbQkzns5089526AD04qiPoTEAY7TG0B9CU9z0k/H2yYJ3wYP2moJLPB5rFWKe
43a3I4zi+7XyoVHUzvHhWhSJ2iEQUmhojwe3BY2T0+cn0y1pL5u8iSHvuen06RL8TLwPzPFcj7p+
R3+rSF93sk0rFGg0M3wAr7nTWNl5e5WWDLyrpvJZTZUrbrQGtFjYc4kGbRV2YLvT2Hh9iufciBAK
k3k4mbypvssjbvkFE72VjYzwOR+a+BDqyvOvsjhQ5TEZzZXnX89t5rntToK+MiFYbDVL18BVeRDz
MUC/1XL6JlCL7k2V0V8nUTzdYBFr7q8Pw9CxWMpZebR12YKEisgFIAyRubiiNJ8z66cohzn3URX1
fpGA3iW10ofF1Yh130fQTZL8QOU5HnKbjcXachaEv12vEabot9T9zn0s6mgbzlm/bhKW6F7GtBOK
lrvOwRswANfai5l3m2AY1TEvQ/m3A+EfKh3HMkGEIud2PRPAyBf5GooUBOd6mfmfFIhrWaXjNr4N
nOWMlNaP2tHh2iyq1qLRXsH0OXuwhRPx4A2WVDvbXFHNpS5dCqdR3FuKLc009eXpemgUNaNvlnXm
Xxriq0Twj27LcTzPvSqqdXbFX51Nlcb+AAsYc80CFn6l9PIBIKKoCyqsRZWrmMbAY5/MxLlnTLOI
4SfvPwL7ou36Pbl474HTigNjkWRaE05XHPRM29IIce3nf5UK/tOJ4XDu8iI7VDOutL6yCJpOMEqB
/OGXvWM9eybrTaoR83z9ymSgiFJkfujqRn+Ng0FnhR/Pt1patQ8kW3O3SdL4tkVT9VAvDxPEEpwc
julfEpxXL+iGkB/o+n5q0oekzqlyXWbLU1Oz4tQzEvjM6ibUsW0tojJmk/YtNHXmQGZK4OGYA99Z
vjd3iFUM4bpra+pd4EUdVL0ufeJHaO7aOjIlDDsqTOLZ6nFAqCDrB5bP7nnZgbjhOF/iAIiEFXWv
k9eE69JzC1j7pPWFMam83IqpInJxuD67fr93SEHIHLKSqizhbDNS9+bqf3B6rKd6zW4ixn+BSiyu
XxEzLMElLROtOtqNiwCqsuFlakmJNDy0AblmJdkQZpWsP6X/cXgRNHWgYAO4aEjQltyj4a4d5XFE
/HLDHZ4xkKNV71nQk3Kck8G2HPwt+/11N2JgnbyxejcfrjH1qWbYGwajHi3BiAsFvtEDLBli0Fgf
LxwVW7J9vN5HwtyD1ivVQCyFSdqz3ifST+Zh+uYU2ZvS9UX4ltAf5DULHmDS/ZJGtE5pES86vt1L
lkx/U6B9vdyli29D2jhBLc+xbG8pKv+fB6FgPDHmw4jpJFNHrR/qd+pqRUogYDvHfKmMcLxpCADH
synJ+Qjtk1n1pNVIOW8zvKXPThi8TEnrHkiiSjfB0s/ojSlJZLkZrHZ7PXKjLEwvy7PMdpFJFtX7
XDdby9aG+zTVirVlq2YjZOptqFrjv9TF1+v+j3MBb4rA52raS3aa/Nos9Bah6pOZZov2DeJ3HAFr
xx/5mmphu9dlItdlkwfn61ehJ+xtAsRsa2TTJnAG+0XQcT04DNpwIwwfrjG8F90YkCJKFPpUdUSF
VrQYWZfZj5kGOaRt5ZMUMFHpibqtlk8t4/Zma8wq+UUs8YIPiqytGQG05H7YnAxJIlBVFiDCE+Wh
sBLpX8R1/6PII5fG05HYIeXizf7yJg/ER4Z236cMeRhslqnpJz2bUKwJhp+UaMrmQqTbUdninhWf
RXSXl+28JRPbG2ETTXHydlWZ9pFj3XclFS/gQrWDwf/wRQN3FcdpU/Dy72XelyhoqjxH18WikuRj
6pIX/OU3SFyGVblFFBe8P/xQhFm9jaRQnUfDfucT/k0A09oPQhSXtujLS1Lp5MiM3anpk/JSWiY7
rjxu93DL8ZYW+Z3b6nJnOwy00Zmk2FsNuZZTb20CT9f2U5SRN7/o5oe0SneJEbDRzYGdOF15k7El
TGwveSTq7LuNcGlkc3mJRtHeOUW0a12Rr4ehhT5iyvYyefpTG2a+ZKVseq3zLl0WPYFqm2Ped5hv
rOoymljO4nxmfn91e8EmWIepbj/ilmd1jx1h/aml62b5E3Vmend9gIyExrFtuk1rmNr+6pa6nkzg
it40YHysXPPoFruf4U+Zi6QU5tj2398YcykH/ri4HKSclrXIWIXucR/78/wANO4Fscno0eySd2tk
tJn1PcxKiTJIt7nneGnIgq3Y9T0+cKzErOsXyL1WObiMU3b5w7igK+0XcsaatTOVzhHJrSIpAvWJ
NmR3IvSKW5c0tL/47Yx/9IF8plyhc02gFtYpGf780THzp5Elq9y388DdoH21nlMRHsZp+Nk3M/Ji
QzZMusVPZxi/DXoUb7PYQNzl9IK1IjLIIFqXlR2CoqRLm5JagAqgTDXj7i8/qv31lObjb9GeMWHG
JGE7Xy/gQCJqKNDQs6vgwBj4dF5Hw+FsVDfXp5YLs37gzuK3cQwN0/F+2a3Vba8IiOtDFy2Lj8J5
FrbH/KaKQbKmtbFjzNEe5zqEYMmeAOBLk5yGPnYZWiFqAt94D4jMQSCbflyfuZoBmq+YOsyVZnsE
TeY9AHk1zkNoHIa51DCVraiYhqOdDNZRliVZ4FCF8AM2zX0zguFODRBczfIyViXqLSDsBopFng7S
eo5p+O51t+sOBOf8hZ1hLsfEn59W3TYszF14M/jf11tBwSIEHiIF12dnNnTabQMlQMHVvi3xClE6
ZnB3MZYesnTWyKfg5swL42c52IYs3jQiClZNNWs3YtTtd7ss+Wh23dp2FElIiwknsrdEmj/+55yi
tbSC+bWdrfe/XHj/41exXJfpBeMeisivv4rZ0seampVxaS/21Gy2ltVvteYYiO5VaeZ7LZS93zcB
CNBhrC6JE2Cl1SsarqJ9KlWgweli9+N49b7NLe1wHfomNiTC5Yidl8RE07EuQB+cw39Mk6FjnRYo
MWTiSfxtXXJNjv/z3TEMWnlhAvvgcvzqAcIWM4QMjZDL5q7Cd2Gld9dBk3zhl8hee9ROaqz3WpdH
u3z02NrGFproQq6HoCUafslpBdT6yBx+ddU5Z1qWnZgrlyuvtYvb2APN2WM6v1SFFe6CzKbrW5Th
QWaMa4PDwOeYac8TCLkqFcW9TPYCxhmtZgDwNfFYWnZ9fGD4RVjg0sIKlm2nEaL4MsKa2pxgjbrZ
jbN+NBtCNU3sKOB/+3Dv5V1wpyVze+8YTFdKTLk2HIjbwIjzp0b164AxOpjQ8a5Ie7mBMD+TSgt5
tajzuyE2xENeyPSswmDbL8i0bnnw0hqRU4ITu/mBrKI9tzKbiG6Oyp1bMk9DKgrrfNlc2JGFatMF
lJdNMeMnPbqIech2JBtNi4jsCmceE73nc4vqJxdMx+bBmfcR1/cxWR4KM3DX0Wjdu3lg0/8y6Jpy
oW0LjXC1QUT9ESfurvnVh1K7c8oi9nFrMlDu631QgtXGHAx5m6Tdp3woZ5QgGClJxYI7goZk7uo7
LQBRG7A6+Hwg5E3ba6CqkSkCnq+t5lRVQ7tzrBh1XAAsH+5HdZwnka1JZ/EIHpz3FgicY5yEL51X
qDsG8zYby7ZIk7eJzMZ1bCO3i9JMXw1lsoaUSljdOEFqxyO2tT1VvLPWv4BnOaLcId3DQtOdNu7v
qxupnCAhNz3LNKOp97OaWL/P6JPw7dhl4j3OS1PgBqZ8UVnQ+Ho1lQ/D9mrL7IpJ7jIXdGZkGibZ
LvWyjLRQmlnJOUtVRARvuR77GswoNcnekJn9Su7K/xF2XstxK1kW/SJEwJvX8pZFT0kvCFEG3mXC
Jb5+FlCauN2aiLkPjSiQvGoaVGaec/Ze+13HIAkXxCOpaD6N0NPELQAULF4FWpRvxRxkFtmpe07A
IcaEuB2NhOiaebMPTH9TNu7D0jH40zZAewJGM/LtZwqB/qGt5wDyZPyCwDO/tJDuzqlrvIKqqTZa
6gsGOV1zKPFlrEXeq2/VPM+L/IlaLUuSNVPH9khkyGfWy+pG5hsKAJKD0FHI7LA8IMSrhWtiEZnA
lmBIGe9qUTI8WagKh2B4KitZZ9vWrj5HAorQs6r0VevoY2E3+NY3xIN3VtVcI/TVDr+NrZS+Z20h
o5QbR+8FQ6KoAUOOkmy+w97B4EYfnf+AW0+BnHPLI/vEuR0JVhzg9A7UlwqFx/+/Hjtzo/S/F6+5
n0yl4THonSH3/32aKAOTxrABHi7qYW53Wjls+skFkja0v6I4weGVOSaeRl5FEWpg0XRyM5B4utHa
KfjainxH/9nCeZGLFaE0BZEogibEUJavncOvotKpv5LuOE9FLhFanCsCgD2up7no9Eu6lH6zMdDU
AxkmAagYphkAr2IAybNa0hJfra5CnYyUY7MAvqZCtYAztegIYOGlj1rnS0xo5pqUoqMX+NU7zGfc
FeqbLQxwcO7jfdOs9XzcFRTVZwLgqvPyKp9faag///9fKtOLv36rlKeWOTMRbNO1QdnNBqr/KE+x
AipyOSage1WNBtnSN3Hk8IQ4LXG4WV980lgpV3KZ/2tdSToEhO3Z8lBNuj93zUnqFWQdkIqMguWu
VtCHPsbkhoilCxvrg7Yag2X9uQ49gqsM33u2mbdpZbpbkBNFM4KckCiP4twW+8BEbdTN9vE4R54s
0LyQM0EuC5Dr4WC34AzTGkWYMYQXYdT6a2Bh1rNVR3ME3YrdDAPIAefsehFlBo7xZdcdi4Dzpm1A
5U3G4tFIu3h3zx+saYCY09Rdi86kH5lnzVfHxqHp15VcaX31ncFwyfSWL2uAsj64rfeZj0PyAOND
PDgy/dnK7qbQhD1n0AC2UBack9sAmGs7lkE7f/K16aUgoes4zAJ8MBj+vsyNZDOxnI+cJl+c2eFh
xehdDb989bqkucUBLW5NusUTIQLlKjcRcZF2PZFqmRDgHDZetktI7PpSo6BPK+F/zw3d3EWyJO5z
Q7Jw+KuvNPrVovzmq4YogrelwGQJnina/MjzUSrpvJiZhx2sB5euPLnW9deia54xZW2HJclWxWP8
L2fEv7BYsw+NhgimPI4iHo+d8VdZEFVIUCoPJcQQ5Lzzqq9NGI7kXndYLemDr30KKn6D0Q4sq/2b
WMqTbhXtOWiMijdXBqwWLMuNSI7yhPXU33kyk69OEV0Ha7ZZGfVHJQJ3TZ/IeNLmFnQe+y6yFPoQ
ved9d8cCnViql3uDgItHQk541KTjvYZxhepLNM6ugUpyqGyjQDwmzuFIu/4+sK9xNIgyUKeOHl1W
GMVrTIfhxSjR0iJsfh8N9iHATr/JCctWeV5p79OYgiBwyA0bZu0IMb5XFHt0vaaY3Ks0BYwvgnjl
A1j/Xugk7OEpfBNOgnXXT+fWRqfEcdaPXulLekdmttDXZ+dcSmLPUyeYoeiG8SBkkm0SWBJvVcoD
EoixuS61Khd5YtbGxaiAG5Ox9gqhPn4cH/WJ6ArBFrnO41qw3XObhrb6l3ng/ylh+YOzcbomDkzD
tf5PcRWIIYocXFbrVBPtlQxtuY+knm6zsbWfED7+bF3yAq0yC5YTl/QK7XiH200VKlyd3gNu4644
RhbfoZuZ34opz/YL7nzSyu9F3XiP7B3Z2gjDf+N5Gf8NRASSw6JJEx5freubAIL+elxV1ArmJ7q9
mpnc5B8wxAXj2tIAXg2tQxKDU9IbsMSDZmo5wRiOnHs8kHImQuGmXsvRebsHjl3/0nQy/p4sUlZT
SiIKNAMP0snf5XXGrhOAr8ftliXdoaNSKrHjfTie4BwFIOsUjSECATB7J5ue6r1gSkk8dHodo0xG
af5v28nfzQq+JZ9RJ1YPMAMgV/7qIrHau17MAJ8WN6cSFmUQ/gCjtmWIudabhld9kD90wztlwD5H
1okrOa/WesqHfzVDm/rf3l/PZphpBwjDbMNloflra+vDMI7U2KBUZdiY6WJ86Pk7DF21a+ezXieI
uhBR9BD1Ogk6IrPPkZG7oAdj+8nPgWHoKCZzMAibItHDbdIF8tqUzGLmlcosXAn2zvjmtAPnY2I6
tk7lyNt9GbMZ/NOZzspIh6HBeFKGvfXmTQiyl9tcM959b5j56khgkB4iNJrmCXZY+7vecj/+AJc4
XDgujdGFUt70DWO7knRZCaQH2mSEa9NHxaTnMY+m0WtbSar78rWYFQYU3wAh5dDXRLvhzSZFdB2x
4n8GHUGpkon4fsqDYlc5WrlNnW7udRVqWzcAYRvFmfDOb2Hu6l9V1gU3fb4UXWZRraPjcZonp9Ce
zLRA8dKG/F7v/fjI9F9ctL2itN5QIKWYK8koqBUar8UtbxJYRDfGOKuZKa7LhLj2CbMoYiVnskDh
p4bxSmrms8256EGpynhFX01LQRVniAr+BtBQuIl1X985IXtoEbK3h4OjtpreVqsQvwHGF6gmk1FS
v83BUwkD6TYX9q3QV2UXiTejQrGFYyO4pFlqkAlMEp+wWnZfh/ggGcc3gVV0d1d+Tj6x9QOxGI9x
EAB+J09DxDage6TQpdf+ygUxHqFp+I/gypITHUmeORS964xYiH4lW5xutjVA84+A4LQR6SJ+TfSq
IKh5eRVfWg0YMaHANRlNBcUHJ+9L6NbTdaxoI0PoxxzdOUfePmhq5rCG3XKlJ1E9BxmQliGFCAVm
cjh48Vjs66D9plBT3OxeaSS6OvYJJodzasq4QURlHe2IJ2sar9QEzqGPnZIVjSQew0xM0E3MGLSw
Fjs/KP2jRcQh2l4732tqICkpcaJtavqo53TffBPQ2HEFN8WePim5dM3XIe2eYS9Mz5yCBPZo3PRz
y+z+pptfabZ6Uo1eHZYPGVrLCd0b3scg/TLVlb2rgx6SywyMbUVDzGWLjoauP3PPBNO10+glPVuy
P1Yag+N1Ek/oKpTTPjbzZSj8052BFJLKtY6GbLiOftE+5TnRx82Lk6kIfXuD+TIgHxTdiQWXXBEw
7hbsIFkdnFGdGcCCuCjNtjaV22TwHWwdHRSXDuYwEx31uNzpDhLzcB4nxTB25pEFXvPwYXnFzuEe
q1B/8SVo3yoMXjP25s3odPFhctyv5qJvES9KYjIAe+Ftdb3QLnpGEsBQuvkZGVt41Sxpr02vMj4Z
nats0yvShUDjPxZgJJ6lVWrI8Anl9WUHEZKwwGN4ZbOVZ+R1Qb1q2x6oTkE4nA1f5Ig3eN/MY3AC
AqB0FAqfX4WpZmM3LaeNNI160utMyfnEGR8ds9fhS7Hfwa6ObmH/zYsmdUocGji4lpCVL/dw0qrV
oLqfi6ClCGqGnFbmXAVZy6vc7uG22haS0hybiesJdytt/RHFhjotcKte290LDKcJPZgbefusHMwk
In8iHvnt/jkq4m/R0ich12fjClNtcvQOK55YZzfYuBHn/06MdvE0KmIM0Fd6WFl2CTIZvgduM5J2
rlRaAMAzZWyzQm+vORZL1FTGay9g1zblL+UULEyzl7odf4owUYS2VnLXSan9CEucNqoPbjUdvAc0
KQS/jYB90tnCL5JRXaza/mX4Hb5a3vJaeGCu1zxWgyKwy8vrm+bz5Krnfz6q+eTs1izFzSceJXvl
lghNU4LuykVGQlbHJgTtuq/h9R2sagzWNOq+BvzlvzBHW3m0SL9x/owh4rxkTgELPCWHWVdjsk2M
toOCqtKtyKaazayHYizbagtbWduXhIOFZP6ReNiNPuK1fgh3bhh09/ddOMKjsOoRg+P8Dqx6ZLq4
OUn3XCas5PHlJwrbS9F4FMeNz0AmrEpk+bQ77UFxxPA1/LhlMV4Bq4zV3nD4RY6q+1Yi1VgviTfL
xSsDOinLxSbkKZI9FKyoNK8pOdx7eA7lysE8REevFfRSxiQzL6p+CUMzOoxa+ljw/gaTziUzgfKZ
ZLWlosXkyk7+Wgca7C2GJWDLGCegwXZT4AWYkH8ji1mPve8/Ks39HbQQkcKoGi5M3LstU1edBCZu
l0/IsH31GQAdcg9T7KqPjQySKBnrsdKudBbEOi444jiqYvaMByXea7StiEHkIajj7k2SQLWuDUve
7vsfaD398J8/VJOBNu1LQI8uB+jryKKjVstLs3vHtbHNp9S66LkTvSdV8NPvI+t4L7RbxqMrHzFo
1NXG5/xCz6z8FpKYtCl9+uiR2721oqMWdep9pxFmNcsyhsbpCFjCarnWBpeTGfxhAD4FUzS9rj7B
LyI10XUMfmkq6lv1W9g/44HJNVl8xiEVvHn6KcD0g41gi3b02pfB9OrZpBtGRVpnO7vJpysCQHOr
t2a0lR0cWaULvFHzwSvuUqK1Uok7z0N824X5hxliQc6U458Lu/PpD6i30Gw2ndaUJ0IOA3Qx/7xU
Aba7Rve+3Edcy7QLsr5zijj9s1JL2R2ot1jNpE7U1CT9YBtpjtgrSpTVUv8v/UapWepm19+btDDe
K1NMR9Wyo49nGWny0TEQX0OySbe5Y+OmMSqTKD1Ht6dNST4qrVzgGDmc/Q/fjXfSxv9rzOejRT6e
MWskkiCBUeuqrl2RMgFeNqYdrtUifqFjnK4o+IOLuxzFOcgbZ8JZ1+4cPIRyYeXX0XDKZ1U1Wc0m
a2LDaRJc5V0h/o9WvPW+hv6H6jMf6YCPqVJnKV9uc7elzM1s2tRTbmhA2Ukwc0M82jQfvE2aE8Ed
GdmvRUxG2+uPoqwyvfGsJ/l71pvGxfAwuNgBDoT5MCeVlT273MlgvCkFUMtze6Rn5JMda4loa7lN
hDc+BcbUH2qGXEaeF18aQ/+djHNs1/J4YI7DAuTkowNdABSD4T8g8nzBi+2FwJCJBZ84qBuJcE6i
xnXX+9qVDMMUFUilvpFpwIYbGBxvB3+3SI2rXIJcK+LsfjvYgyCq1MYdRVLMi6r6z2AU/ocB5Qjq
t3ZaLtn8SiX9Rydi6wqlKH0MwuhXE1vqS8QGylPcmXunrtUXL0Elpycm1BK+Cgn4Z2Ve47RKro2R
be9Ks54m+DeqBlTJIRsX3hz7GCBv2JE0479Fqn2LJ/ypjLcAlbhRc0ub4VgxGcXWXmTvFL1r24T9
1aJaPUxmP+1rglZfQ6BILAbuRTCef4iMIKZdGz8RVFgfhRJbGkvGtXZb45oz87kut2nJ32LIm+80
/spbmXQlsMea07KFN3a5XT6hyadmMYIovz+owSUaMlLFj6lbS6MwP6dx/CXAtS7sMZRA7z6l03Na
jM0DBzSy/+ok3f1ZhyzQGo10LSSXlTjULgmyrXJ1iEjS4jtX07bJBgu6Cggp7aEq3XLHKQ74gYAP
WHqwWKfKPPFGvddPnArkVreVsQ61rHqgE0POqmdyypdVf4yGCm0RQVpE/tbtvor04cq5qt3H2ujt
MmP8MfEuu3IsntZZa4rvVRDfDN5Rb32SG9imTTyYOZUBSMHXuNaKTQHBk1HG7Lgp3GLTlTq38+Fs
+azTyukAQ1LbdUwKtygS+vlkD3GQRPZ3LXF/lpA7HoxQmO/48Td2IcYXUY3dQTBqWs2C8rM/Vzj0
p6Aeyuy03C0f98bMIglr/hJ8Ef/70gcSE22Wr2r175FLTIqrWn9DC1mtgjnMbLl486sqZXC1Xl4m
uvP3v7/8G00gf2kDWb5LG3tpaNcZOchjRRjBOCsmmwzFJvi+e6dVzcndru/eCo8wcAPn0EIHaSes
x1obbf3EE0/hfHGKkbQ46v2iqJrnNE5x+sr4M6ycepV31lahzNzps1A+Kuo/l+WWo+OwbitzpC0Q
Wg/CzJ9aQuuPNnG967SttTPy52jrGA3pzHPtzHQpooIlUksLiivHsuohtd1hneIr2pZTk6Jl7Zwt
9rpoG9mW+pZ57pH3jnpzivrADLpDSmBYeIqLmglV6P70W+hAXtt+OHgXokI1h9H29TXlrvPi6MVb
pjfBGQPtE/SC+LIImHkX7EEB8OwbhnoQaTQ9AJ9WD0QtYI1ugsf5f2XuPrqZNZLsEGrvnSHf7STQ
bj663KuIiu8hhCYYGu5P205/iyyL37LIZY7VuMbJ6neB541vXv9o20n9UQIGe4j75JVf7Van6/ur
lpQLsxR58s2b62T6LqwZMHhOQz5kpku4ZEPw6nT5sC3yDCzL3FWzjCA/KGPUoemNeHWpiOOmpmCK
MHZmdQEhcKYnDGb9xYbmum/n0WsuJS6pLPa3y4hkgiVNxDDOaVz/DGaLcVxFpcJVVqA+TUan+NEO
FBD4DN5azflRx+IjzjOKIubMFJJDRAeqaF4isHPPbAj0vhvSeZGbJt/gMy6M6OXDjL906lccHaHT
v1lZ9IVEMe2Gf9V+u4uTCY+1jnjo7aNfJc8lfo9boO0XESnqvo2Rh/LRA0B1wtgIETJCPIIRM3x2
46B6p3Xfs9eSoWwmZfyVt0W40iavYj1vg5VbYZ0Ww5hBqa7JJAsy+T1Ww8EfGv1db2kVmBw/1lFd
/44cTb9hegM4Mb/CtRftCFjWbxTbfKzWqcIzAHgYUVhZEcZ9l1oACTT3fuL+BqwVNCZG2Kw9pJV2
NUjpuFnpCITH6ykElFz3QccBk6HhKev4x/wi0oBZNNHBmXV9aYuJS7AikwwT7xnwDIfOMdJ9JsCf
OLNypDU2XW+nl5ZQ271d1d95ViF/GiRWTcTUp2N7mhU671mR0Rcep/7M8hy/mx522sSCQLd8tm71
z6FyyL/DNO7PJ/VwvkSjUWM+BiCQBdRHQTy2+4x/mq4CQeUL1ExTz3AEkhfFHGyTulVxZEo0o8BL
9Kr72Kr7vT9k/JLLNtyqWpHw7DvdoYQB/jbSrTMo+T4BEqJSLVVx03VF8nPk7ACKTceqGlwieji0
Vb65KxWjJXOy62vtjfaW5Fn9hXh4f1U72pc0i+sHf34e8vl50ObnAQlm/4LnczUi9Q58m0pwhsOa
mac9tmgEVNKm1HByBEjMf+MGxeGf091yxCvN+twvxFqZQRFr0hHp7hAl5drssgStKna/pO/tZzPU
mD5U2avnG4jZk0CQgovxfZWXFXnswqkOzUh6rwzEaxB0+cFmTdtT5R9iLPi3Lig4Dxll/SvmT5YC
8yf2dWUWYbS3Sa/YjVWM1VpL85+Fs/ELAH6JXXyXwJ02QRAUlwlHwkOGI3HtBFnx8WfD1v0rfDXt
5qqS4r5pqPeTzH0pJyt8iQLjtWC7vnaR1l+rytZWvn+BGT5+aKUoLq6Le6sJhf5OxvGmNbr3BTAs
w2LYuCUAA6swXlTcPnfS8V+9tL8khZe/h9JgBZDGc9x0T84Mm8+LsSVXU20bJCOvvUeOZ9BXZ0Jf
KT0oW/xt1Wohge1mfo6IeN5rTupcDTdu10mmIzKZrbk66dOVGPYDxvGGVhF9LtCbrZMoRB5lvVtu
rQXC2Q/25rNy6/HKkDGCzm+5INmqCj5q5fOsTsEWkWtzHZu227C24rHIsfDyNxn2miCNbCrphDng
uXeLar/Psh8euEwnxZSbKiI1HaiWKxTtCBc6decoF7n1s/D7nubZpF9qo+2PUyJex+4hrYF5IZJ+
oIkrj9GoNydu4uWjU/cQZbX7RkMghQlJIG8U2PEVcHD9PrH8ajnrhlt3CS7VCCaEks4HQVvzodXv
N5E/MmFJp0vTk3bcmZmxye0s2JFWRQJ1hA5kk0+m9cFYDVUPGTy71BXwN3p+WmOAyZeayU8YSxDU
smvU0fRaLrwLdDQbdrULO9U/Bw9AskJmqe522RJ6ty6fpNChf9vaJrHZydWIVQUfDf/60MgfAtj1
Tgq3PSC6GpmW9YSY+9N3cmk3hCCiGOVkiO2as9JyqXor4yDZudvlFi3PaZSYYzprQFUzq2nG0Ywe
SfbcdQjEXgznzxBT6qA7Fql0pZODxoghL63hOgkMLqqJg80i/Uncwjm1C9naGXqC6QV6H40T+rEJ
nPQ5Gsp8zmbk2wKSY/MWJxu490Wyju1JXGoey40vaiRgCwCXii2jtTm/swtVkPkO9lYfQEBNiP44
mhJm53XZ9f7SnvPpcgPmfTiw3DYJjI4oKcz7bJ2lttvUqvbt45NBXy9eW5Ogn2IKbdvOIiwUBN0V
SfGxm6HkyyVIDW3r8M2v//lYiwvnmtfxThCht6a5zhCgxyW8cZLR3piFEjuHfZXwOL3lYJM252I0
xYZO+WfdWvFlIcD3tqxPTB0A4s8Ck9LoBmRKcbOvfPg+c7VkpWSxoZNqNpYVlxcRBCltRyr90RIY
sOz4N3OQkFNFCEp4MsJXW2pmt84UqPxFSzCZPlC5OKo2y21rTNkBFnq4cuNQ7Kxu6JHtdMZrJmpx
AkfDuq768qke0vBUpaYCpxz1n1TVW7JK3S8IDeSuncdg5L+wGc7F7TB7pv65SLN/LEiguUxS/5G3
dvhLT38Myfgs2aFOncg2NYvyOTE4weD5XU1I+9nJkRHsiBdifyb0+4DkNX6SSXfXpvswMl9aiVoi
h4qHhg12UKbpEGRcIEE0U5cLJvonXc5y6Vy9ZZJv+d7edDM7eVwOmZ3zxcm9/LF1RHsb4E2w+0Xn
JcLYc4cUeft8/+dlje0/AzxwjfzqKielP3SV0a0yJYNT0umMDnCcIO6I8BUzs6a7iCb/VjaSyG3h
npDS06ubS9xG6cCkBi27MOx6iYUKeGNf0LPIG4pOIgqm3v7N+AH8VtnFl7EjtykT4adfCirSTqqt
8Ax7lR2Awpu/msB/8TR9ekN9va/07tfy55Mcj559FGLu3HGdn+unoGaVjTfWmAKPqjX37AWy/TRA
Ca9klOYf2GRNHhQvOw3A8jepx+hlnjpk0N4fcfKce2lSHADbWge9Qmfvtz3gMh9tT0FdJf3qvPR+
AdQziNH4aXPgnhdZ4oJwsij+OiG0WBeNZZ9DbPEvbUB96UbySa/D+FL00YfBz/HOcZ2hLlqO5U6f
1iSSFe85IVMYD7H2+vmP2A/SnyEZoKbKtI/ESqetPbotOD2nIbIegJ1M7vlbQ2N/Jt6ogE4DU8pQ
OJ+nBiuub7ThQxn6/dZWTv9c5rUDTHrq31OdjmZblkwzcivfggJrzp6HJnY+By77mXDemtYY3gxd
/6EVwXxqSChm+ysuIQIM1E+AHSNLe2O+gI2kE98M5V7a5V7M0ch23jIH8wJmVe2I0bOfBqRA8weX
T0eG4xNjD8DGnlpsXuEUXf+5VGCAPL/Dn9k4Wv4TJVSh1dppMNmwqSjmK4IJei7zR90h9neT7N4z
M2yupa0jUhjZVFxyj9fL7fIJpZvNuJJug1O8cYJT5efb5bP/fEk2MMwVo/Y2YA59VHiqj1oJia5M
Gu1x+Zhvjd2VP+MeJTbZGDpCv1SPCIavp+4yWHV3WV4V7VemPy0s/oBBQeX73UXmSGk0VaMG0YcC
PhTgt4hh/FsOEJrQbtrw9aj9ZL4CIiypSTKmSgEo58ZnLTCLyz8XBENiz1f8XBqOUUEgueYCmm6G
s6os8zx4rrV2lNtlH2ZsdbeBY8Om9cGBLKuJU0msCBVgTX3sjr1MSGuNeEgIsPu5iEtKmVrHJINk
gssSlzU2n/2yD+G5zS5DbgLz667wl/Ota3XxCz2yYwmz+rL4qGPVEnBsmQPUNVaFABKR/Gjj0T/0
5qm1C3PtsKh/HTX7sRrLiR/igzXlRMw9Y1nqlZckYKEeFL31Ue++R5XTHjISw49e1x8Hx/TWgsrh
JDOsrHHAiEInkHRtyVZ89aMc/aXubiZ39n9oU/3kd8iMZ4UU6irgzQOgDo+014EE++8I53kvNEZ0
Tdl7Hx1SgSHUWeHRIiVlu6isJ6qfleUywfjT+6WG33YWc74kgS+EfnkCvdLIcxogmSHBHvS2xCVf
W8PNUPA5Aw/D8rJ3Lg1wc/BB+lrVD60n46x2/XOHk3lFB9U5M13+zGWjmJhwV5OTApHWbm5G8j1M
xPiosiBYo3A56XPbVKiw3kKSZmzYMRQwgBR8ahU/YjNUv+hu/+5Qgb6xNqa7xkEURPu/u2r2tonK
VWLiub4D9SeXJi9qAE4/8z6q2ph5cPyjVrcxEMc7PkbqFTE+RCpZOeltcydjsU0NUJ86C29M5JTd
pq+QPAuN4sNQ9rh2quRtHIdufx92dzlRsQShdoVw31uFHhJaUEDwzRw5HzlHsHXMwOmOnVnZ6K4X
8CykCQpn/n8LKzZoVdDAzma71vKx1PnBPjmieiziB4kuZT2oHht1Fc/ulGYr+Gd3Ueo4r3O3+Qhf
CA3sfJuoMLs6KWc+EkBVi+gBxVgN7GOGo9HxtJ8H0pdv82d9L4/OluSMwuzdeKmQ+AZtkHwJoHQf
0xGEFiMIEugQmm0cHE2Z62VvwUDMod0U9ZHhpPvkT5DpyhC3nRvZB4T/xjrvB3+bCF/Ltpbf34Ze
c7ZDZ31osx4xmC/Lq963UsiKZnZhiPeOdGN6kp6bPTaOFSEhDKOvWhmX2zJ3LiGNo2tphBAboAJ8
DVD3rQddM89tHyRvOoB8JEzGaZE53PWJumeqA9uaxdEtVY99rD0y7dHeTaG+jkUWvokwZRwREZvu
gvIOXN48eV3+KfSSAGT6Pwfqpeeolcm4B7r7RhQtIyvk7sOxdMcnhOu+0JMV494Br1rEgWIe/i2v
erf51hHQzhCMdt3kGdGDq59HV3tYtNZMVlbpFE8rjgXOpc7GIwBZsenmNKMYT2vsGeVTa+jGsZ1n
z/SHIXRM5VvngtZFJvBtaEgJEqEx7Rf3cOq1GLWNCW1xWeJxHHXw6nY6Gojvk2pO2HjsDDHxJmC9
jLSmQioeTc0lKfWz34QYyx2M3weRBqzLtcguZNidq7o1D25fhCdJId7MNq/lcwWSpUvdyIc6FFZH
PRROrAg6CilELSdfwjFq/S7e55pN+sRQvvoGsaP3rn/iW9Pau8/KPNzBlVdEW83vv6SxwYrof2oq
fwZoDCzFco4k54Crl9CbCjP6ZeGO3iGPGFfOHJCuNy1yhDQjAxfFoX20GpKSlMkfSCviU1BmGJEq
TqNCM8xjpsd/qlPPn4b9/VG5E4iANyX0Fih3VD7KnTVZ0aZNa29tMxtiTGryDu0YnAPF3S2ssQhG
/vN8Z4Fkerz/XB39iyc30p/kCATJiUE5LHUSTfhxv/ClBjci88fU481iYbDo611CizxyG8H/Ogw5
nzCQTy4IJHH3zHOTsH7VKlV+ZIGUiBySgu2htrbxFGnHsEtf84HH2pHDLmoN67wM1f2INkyEPvlY
19lrmYtvCnH9zchTWiC1Xj1qjAspHaU8QD8tzm7tQs4U1pNWmvEX6WqU9lQLU85QcYaVLjKsUATJ
um5byLpx81mbtE9tKsFX5kcvuRFXx4Az1d4qQlRRNEf3C/JAJ1T6/ltuD/U80K8nTCh8Hxubh+PL
kAzP909POFlyzYc1XXvaypo8ecSWcj8wtZ72DhM03MdQFW3M76403Z/5m4VS5xgFhPY2xuwAmFnk
wFIa0lvktNW8NngfRtJbyRryWxMqpyEfK524TQQ8VrUspHip7qAJZAnBvR53ByfeN/wmNhM4/02a
6dHBKLP3PE60B9o9zlqrpnCr2UAPh54x05DO8wN4ob2JDMtH7PRAH+Ndz2XxWPvao18O6kRTB7HI
UDdfTSgrq+USV523veOjoL0r2mJ30QOaLJJCOPus4hlCpxrHOC7YnyFgQhQymyT0I6R/IfzKuNra
nh2gepCueXRoAB4XSwazX+FE1V4LOxuctX5apg+LIYHxahahnV3GGn3Rj+Qr+GqfIczYJm3TbMQ4
khVRoQiykng7zFG8PgP1eyumQUJ0jIX30CL++RJ6ijDbuP+DGsNRlKZ2DOS8tj7iio5srfnw0LDz
vIC32dtiIqYjB1O8jCJ0qKVJFWEFGGheaoXzMWhF+jPOUaL0pGR5NXPCBeMTIjfdtTzzoCVbeSYa
Qp6lUzubqOEU4Ui3vSyXWNe/mYxEOJIjeGVxzdpjYiG9S0J4kRWuMiwBLIAFGWWLfJIcdWVsUsHS
Z1CgNDOdwVH1julbzrutsG9BoANZEO7T8tYKSeFOx3K4yXDjOfiVvC6cK7P5gfzld+nwMypJDXQM
bcBj5E+wWrFS3J+xSNfSVWHBIWX3tNbd3JKIzCI/yBysZMNyvWqhHZ4nq7YOiYAdMIwT6EBqsqOj
e/JJi1GvLLdGDaV7SUSJo9i4JC2Kdzy6KykG9x1twJFmPF3gRm0WNbOkDtlqjAef6F+Z6+V3Uwt+
pqzo9vxqpAhunkEC9V2VmLv9c9cEwX/c8gfQ7nyBoahymkScdYecrKeqd9PzJJrfyxNaIb1iqjHQ
GitTMFgiGoCZ+aiwq6dG+Mz0B6sNj6nSt/ms1VnEyPS8ukORPLMBEBvGOszE2qLR5yPS901wYcEY
B49aLX/QlNkPEboWL4i9c1p3n6YbolSfT01DxP6V5+QrEiJWXdI+j54Zru60xvrZOoByU9v6X+Ea
Qc+XLmGgWQqTUXOO5Y3vOk3OSWPBnEgTlOZ2URC9Jsjh7vv8tS5pyJIU5BxHt+x3RWh0Hz0RuIwc
s9dYlvkL6S3YNFE/xLT57tKp/2HvvJZbx9Is/SoVeY9qmA1soKOrLui9KG9uEDo6OvDe4+nnA5jd
WZkdM9NzPxEZTJIyR6JAYO/1r/WtMGq84+3ygtl6fGo6yl0MG7KeP12pf1+gZugNRawYe6OjWlCb
OkNLjdCSl/chWn382Lm1/0PxJshka0xkZLs9BIZJ+8Kov8iSxVnqOJTsSaMnLcty94+b2c4wP0w7
8axMzV+aV1CuMMUhaBfynhqqKbdB0XLFF4218XUuszKk54QsrXEd9WxRVRRQze0tTo0npLQ5Y0B7
pHcqTvXLUNLc0OFBrFEYdmGTBZtWJ9M9nZIcPzGXaRD6a5+WImCrZQ51hu4YfJ95saK3amRrMA2V
OVcc88jNthX5uveoeCrdLNtkWR8zbAkeNZkp3wY9KhU77YWWCowVGK3Q8ieRSnGNUGECGWIiEOBc
ldazYd0bvGsmjcanpdXONS4bOSUgHsHgHQ216VaPhfLcts59WAsN70SascH3HZCTlUcIWaZiyzbi
DiIjtu9WELCFxjeuTb/Nto7li6fCfc+rVv0mWfiz549+UbAOs3KtimUK3+R5vkcdbYmageF6b+pF
t5jRWY3FOagUw32cWO2jrDlFmHF05VBVMEQypPV6663MHX03wzt8PbnH5DDsbz6yApcF73jvSDuQ
SbZNHz7GCIup2isOWNhGXhorNVEBlzrJNK4HvrqH/6isoix892lKy5euXbzZsrRPEpJyaQ2UAFg5
oUfWI5tZdBJylLtOBcRgebwhBanQDQb2/Ap+DL81+wbZlvrSz7UYHAsuLQ9UoteG9Xr2bCkZz8/3
PEPGm47h6dIrxo/WavpzYcfB1vUjiltCn5FoWz66OX6zoSLegxoiDwAm9e0QGwAdUgYVRDm1+ywJ
tftIp6mIk53h1vq2gqS/rLha7AOH3s75BBT08rMpLTKCzPcfEkec5Zh9qXSN3YVQBzH8RrxdUkzf
kZDurm7EYz2GyjH224QaCb6hGjvZG5DWr0ww7gY3tfQj6T8EsJi3DOjhv0l1B6CvYIcXXPXYbGnJ
jH/OmcfWEp+Qc8xdzzYWEyA1bQrrYoqTouQrau0dcN/ozXUbLDd9mR1y2lAXlWl6TH8QBmpz/GxU
N8BzB+cn6nsC9YUvFnoECfgWS7FhAqZheSUrdG5FS9uiEoWrinr2PcPzBNZTIpY9bTbU7jU5o3AM
IKvRcMyd1ZTDIwr0JopwVelERE6dGdfXICdDpkJhW+NMMZ6VgErVxH+zUW+GrMsv896eEzybqO5R
Sb+7yU2UaNOPJhN02kYiKRvKlsDeoxdX0RMtXrwxJ07v7dRnNfrzLIkXcQgQ0cVRMUviFIkuqQbZ
amrR7Jugtl+saFjjEB8+LA+LJeY2Za80BvTN1GYCrIqr5dnlSqeO7cgiyn8SvBD04V1VT49ekzh4
yZOwfx/rMqQKJhwfhR1X63YINm7bHGRrCnAXxoeJMwURuvYvnDH9S+NqNRtYK9umakY6GGI4Lu6k
ffIjDA50Z731DaYvlYvdSnXGC9eJh6IvkBJIut8nno07WMp22xhm8BirdDwY3lmHcbYcHGhZXqq8
z7b6m04w5LkK17zFGtwkycYe+guCYrLBAU6lZ2MTJwgryG9jXyx7p5ZXC3jFMh5AuRQJJPcE9//Z
UEpxH5fjz/lvkf3X8x2jOrjbARMAj17aGWWIH/EYhF3x2mrdybDcT1EDnopd27ioOvBiVasKdmWY
GFOrReHj6Fix6sTXCsSrRd7FrwIpwGBWGODRfQtpoF2GCShmEmvuuie8vha+/qr4GiOcoLT8E7U9
dj+8mdBC2zbrdm1dh9tc14HT4Du7NChBYZ5cij6o150gIT9MFwsjQSrFlw0WLtD1fd/qn34M+UEv
eHviDEzfyLmPAExeNbMWRLnpfuzMOn3xnBGsH/IVyZ00e9CwLy+iWO8PbUasz8jT6hS6yX3oVuV1
qIriJJukWikYcVdKEdvryOnNg8HGe9kHLrwPxPNtKYVc506Fv8GyXrXCLk+IJdWp1/N4w3SeOlfn
e06uGFN8JSGQuODwcY/Q8V1I4lsgwfE6Mw2QVqHxggc2v1djkKi67nyZBuRk18N3OOsgf8gira5s
clU5jWaOPtkb21grNPRIBCOlhbpEJ8I0x4hxqksvf3XgCYQIXcAojWd2rcCQbMFujVKwZZIl426W
5L0Q020IdstjOxBMq8U4K8V+cPtuaWdWv8nGltPoFJwH/tMsdTsjtRPEV8WX/jutZ6KLoOcp1e93
onQN+cp7CZW6ufNrtQQ83rD7w/RGv+xCQ0C6D4f63bEnecvBsum5oX26rcpxu7rUbMtsERTCWJaq
2W0sxhib3s/ix4pVqmN4l3zqcYe6k5/KcdQX80MNBORuZLq9knu61IqUHHBMw2Tv6hgi6VZttnBk
yifm+Aw/E5F9G8rDwMV+ecvj3M5FIuA8FxquemrjJFnlAAaeDDd7khGjBqwlH9L2WdRFqDRFgWmi
jfLH+aXBArfGkLfn3Fndt2hyJ0PEL0zvjOfRmPog2oYDTgkmH03dbDlZ4XmmWfyp4q+zloplb8Df
UCIAieQU0EstHOBtc2SCLYm7i0Y6ByIjwFscpi2Go9R8VGpzH1dtfwcy2Xy0LCmZP6uYpCuam2rC
C9csFXhsUIdV5vn7IQmGK8t6aGCt6RBVqim24nq3ldJm0m9RGlJ2zXB/G525wP9XXlb25zpG/ML1
UG5Ze1gb1t3Deg5Z0En1+8OmHpvn8TozYrUY51w4Mn/wA0eeQy+NpvoKskIJPggybF11Rw33CbJc
Am4rZm2Qe+wj+cAymX29WJuKpR0ELEYnpRezlbEICNodQ4PWDUp2b/iCCjnw0s3pJ1Xv+L1dUOCu
LnHjxAzAKk8CRhHhh2H7QJEH4ycX3TPN7SshM+M0A9ndApx5OdoXoyRzmKYDzSzkUwdo1BvaRe0H
RWX7lpucHRtvn9x21R7OIxs4Gf9gdhCdH96r5G8w2KvtOk0ExieGTy+3eyH2pfn0rulltMi9DPNk
XFoPEQv+Gw1g/jliKDQrNK4RsjeuF60zj8zWyn3tFU9Zpq47vKpwMq1xxdku+JmPLVUGRdsdJI3D
iJ4OJ4w2e9OB1K2TmsHurFKzglzdXp/GFnAopyuPFnrYhriaHHrN3ZRaUb2MGEH3dtlXLMNNfRl0
NC+GerG2TM/9Lgv9IVflk5cPxZNw4p+QKqNPIlE/u77YkPLt3hUrOXB1E6/hQKkno0Zm8r0fLn0Z
rqh3ie9bw0fEHhxCOnWvbtPMMqmYg2E7oSfcqI/vWtyAIP0pwdG4Zm2gVv3qppJYxy/FzqkcCsLC
5Kr3I0Z+dtg31Uz10oaDPRALqbrtq8duHHvkw42qbzfX3LDjhW+N8QvbaV65NC3vGqLHOz2sKXJq
ypXCwvuxcNzy4NG5vCgmC9/8nNd+ywxSKAHmF7WIBSTc8MUjckYirzBeHZ1ibVVXwpM28zaLKMEG
GlCQFGDbg5zKUIiE/7C7nVto+w3PM8DFZv+9BZdw9DK7X0wX66+ue3cbj4XdMAKaWrJDGelXyfG+
JHqLUqtF+mMvUe+jmG74qEaED2ghhPtBxkCd8CnsbDAuTq8lfYZ3Nl6VY5tX/lrNOv2jDeWiaeJs
y24Yp/3EZpEWJVW9a7Q7Y75MECczMs94GJJMXRpuG+09wtcOUF/XC0ymWK1YEUGS29IL2dUHQ3QS
Nr+rlsrmXpQdMySRn8c4VVZuDqZoodnxcLjddRkWr5HrSP5D2C+D8iduNDrSinRbAyag2IJZ7XTO
VPWhITZykU2uXgpG+dsOvtLp9gJ2ElO/DDFeZviEb8kgk/rz0jLEOp9uZtBHR0mWauwclJj9Xwz4
ka6m65vPcfSHS6JE2OYdKDJ/zJJqJh6aaTLJmSJPSdNTUMAiFbM/g7umekiMkJ1TbjeLGMbc8faT
gUlYuJMFaU7bVP4IFdBX25U9i9exSj0YCOBd58dy4UEVPQkRe7uIWebt3rwRIu1SsSLOq3vf9rWj
zuISBhQ0w/nc5qRYtHx/mGTL/DAjb1yVDjzPo6ov1BLcFkWLlGtRCTj6rgdzc0wW7JjMHy5GPoer
6XObd290dkLuSD25nmW++bzTunq1Knr5YzSJirRmYz4YWRwv7SjjWieMSxCq6lK1mCBlBqEFDZtQ
RQoDHMKYPxiJAdJDm/pv3EHxlqlj/KSAvT4kXlSvwqQKtrFRVuiHUXWK6Rlgnw04INA1d8k3Vy4V
0WDW1uzyEReOSmYl39OdFOrR9xDVR65J6fzMnz+kdOXtc+ZPRv5i7EsddKZZvCBjal09P0bRZCq+
xsZZcXoIza2RKf2JbAvWLESodw4pYr80Pd45dijv0MRyZhpSeQewy2Lsj5aNW9VGTvNGKNd2dmcr
nbIKkRnvzAnsQJFIdTIgTDzjBvQhkLf+mayUe6zT7MNlv3ycb8JAdxkv1FsI6mLf+jnhrcIVe5Iw
aJE1K/cSy8JzJOmpqy3O9YrvxOf5YSTVN7cHWLguLZZvcPrTdxG6+LOwTw6q4u7jyTZCQrNZDJCH
n0XXGadcx+wRlqLbxg19W87k+K+S9iVuEueh7IJylaiVvZNt8xqOeX+INDtELlHVB3Chi1hDNNf7
tVUCgkeBjQ8ckBHFkCUsHBP/BULtuqkh+MxqspS0vTdkxjkeaV4F/mnAmTQ4gPMlOEmG8XorEvRo
92MwWhu5IE6MZYG4sW3L/JdDQu5jUDoi25Qb3GKmjaV5DHsR1HCryRUNccU7vqtfbszP0sXdg1rC
K/E7Qh7EMEHREh8rguS5nx4oLU/Pn+B1Zni798enqnnT3xlV2q+IWxWvhIlXM83UqXVrHZd9vG/y
uES+61aeho5LUqCj5gnUNhQdNHCLcqEkhYsMXvYvjxuRrx+rRNefm+hOaZxmJY3auJZygFngj1/Z
oHK+yBX1KqOsOijUvm1CDZMOHIZy16tdvACxGHACboAfasjSTX6OVX+ckPzeOmtY5NJ4HL6qhSwW
wNSGc1Ak4asfUL9gMAqy9brAG5sdCseLXnP417Qq0lI1f5ZbpD8a1063eUcdnHCgimvTBWS+qV3v
KefIOXpwkW5P5Ub9UPuM9GNnZJfpC++eJEZ0mj8/ksB7btmw2udw1JA8H6kTWOKrgWylj5j7o+5i
WWaLUQdsbmIzlWTdE63E9BwLwo+ujOlLKntaTYn2Mh9HtosQfRhx4jvsirJbthapI+rW2seswsOj
mxVvlb7czNaP+aYO7eRqGyQGwyQaNmnzeZs4dn7rL4a8tn9SdydQkr+LEJ8XL1X3VODBXXSqHuyU
Hn+JM90onQEy3vSQY0hORSlLhnzQ7oLEkHsdTfIQe3g5uqaVH9EIk1Pzk5dS73sE3VZbJ6SxD2oB
3hjr2uSRk6HE92dZR7opUI3qzlnOD4nuAXdKBp2uNqfcZGE8HvsYURD3ccYQw6ogHDcjf4ZwxRr4
PrPD7uqEKVPuACWGnjvKSDgTlXpKKBMA4ry8rITur0MfEJuo9e403/PnhxaXBr1N7lHPzQcNQpXw
4m3tPFSFarCJ4aY18vFoFQebYc+yMDL2NsYEgCcxfR+Rd92Wvtdh/cq096G96qNlf4TmyOTFuq9p
TTtLpvsEaAj+LLoy8jfzk4pf+ttBwdQb5QVFKpjOizIcF6oTpxvdiPtFV1fZIREDkeTYYbcvzkHe
aiv8+0x1hDG1l01Jsa5nVFQtdExg75Fiy11Gbc4yyK0IEl4jxnVLlL8QnDLrJLEeMvpINn5ZGIfK
dYezpZekBUNjfKHC8FMXivJdCf5GEuEXytCXjgo6ZCnRYhL3r04GcKJLnLu+sXqym9Mw23Ngf/Ry
XxPXXWgT36eHhbfPJxRCWJtMW5mkDGXObpkx/0WBQYfGC4ZYl6DbjS6sDoOkyRepaFhabR0fgkpC
IeridYRQ8WiIKt16OWgddms/tCAij9AgsNXJYBzGXFTXmzKU69aiHUdQEdR1EX+DmVlPD5UO462M
M2NbexS86HpbHEk38+rVeOCJkIK4rgD8VplGr0+AVu1aIr3S9xxQrgVQTERt+Rmk5t7syPs1TLC2
WZqn26Hz+j3eLOuqDlWwbDWr+BmCqi9TnGVO7JwomAOw1AfZnuyevVXTwTxq9cMUkP8sB9VdjXgG
jr2KmWrQx30FtP2oRoznQHUGTU7YQvb1o+55d0Zq9O9cpYbSxtc8bZoxFpYHsoRk6W3PuSsMnV98
uldL8ZW0oJ5G6zQFAV9gOB39xrfvAT2Yz0hUXkZiiSRZiSbn6su4A5KcNm268TQrOEeaPux1uBwL
4rDDVmva7Ebfxx9lnDqMNDeIEzjCTdd72V0PCS7wH+Y+AeZkrL7ddqWYQUHooPWe5hsVwyzJy8f5
gSQJR4ZHExuvmKaLCSWVMmu1jRfpw0LMgWakb0YKuEjX/5q21dmvNWyqIaQb71YZGK9lrmU7hbk2
V2IeGojwy8h01GNYuCe4WBJnLdZZro3Qn4q9pwzIMuLHfFGmZFw9FeqQLgZlaG4Gw6adIoXElRfW
lImdo7DDUFBTxSlAnQjndEe/RIUj7vp2LHatrCn78aS7nKf3SiTNowxxpMzTe90C5C4qf+WIHg4Z
BkZS6sWpHO7mxgXyO8Y564vj/IiNES3Qc5vTbV0rjVJAL+WrBupKCPRF2WYOrlstATyYqu+Jon/M
U0l/8o7GCuELqqEJSuaG2DZpgxo7XZVjYoVWnDyW1CNWo5q/B3S9b9zEuTSDcE5DG4a7wbarfaop
xarQW0bVqEhFkXuvrQWeLhB0oYKMtR9iVV3PiafA8DZNW+fnKg6uytjLXaioVJy4Vb0Sc3uTr1lc
BKzs1+0hjJdp4A4+Lc2cC22y2FsbA1um35jb25Im09rHWeimjNVewn5vb0L3OFr8ImOAyo6q0xnU
+TAJ2oYiuM/JybAv5pdEJiyv2MBDHF4nRSkS9Nvpro3+e3KnGybr9taIq5fWcZlcyJDksCM8qhzB
NlZax74zje5qvWKvEZfeEZmNPJYxKivoDMvYBqXaT9uMJAa/mQHJRE1C07bpdb8rzbDYDbXSbCuZ
UbcdpdegFukil4PYERx6tuxpMK3UPryvzQ01UxJGSwPGs0MT52Jh1BAlcAdME+pmdFeQjPKSqVdS
2a83M9gQ+PHaL3pr4XXefp4BaDWuQpJbGIi0MdPWqRJjJ+zEedoCKJmafwW28uBZtfupuS9sZM7Y
esKfpl5/kg8On2MZeFsGS8HqdklzxgQrUsUyq2Kj+sWb6uqT0nzh+x7qscuWbSHL53jo4DSopfUt
SExK8nQj881VyrWQDFc9lMf5pu3k7/dA1D4iMY7bjH2Cebb9oDo5mYlw7gQTHH5KgORd+9JwgOzm
7a4Z5YIeODqkeVl+kTnQriJrQrJftjwOlvEa6p55EjrIATHqBX6jzr0HIKcAKMP4L1mC3l4WXA7I
+RqVUfMNRh93S1iwWyS9+/tz8wcGGROaxZixbPzugzMP/nVZpMco7b3LvNnNJA5WzSRk2wWreXbU
65F5H8QEjidzeBF3L5WvCXzUDrKiYxnH+Z7amE8DHJZyDenNPkZZIJfkarVXPfa/a3pqv9m9LkmU
rFJz7EkvEk0KTRyNOPc7WqOnJkY3MKPl/G8aDRTCKgYDxL++blrGJ2kaSLwFVKPfpJ1mgOLnx8lH
NqVi2QsQr0kr/VgkPWwLPwE0MiZH8kVA6+e7nMmYfKkHSrONcwsrBi2mOs32sMJOB/ZFol8D06Zt
V0YWPa3+MBVzS8JdVb/u2coIiic7/26+qXT/WJHlPzJghJW+ret0QwwIfbAxFP5ScR3hA4P8Jzed
qrYX6Tf1gbJ7dPWivQzTU75PPt/jrLmqRwOYbwlIRClPRdAOp2q6aZt4ujHpaqOQZN2bQ8nVjgFD
KsxPoSnZIlO52noBJbEqaMljVo1cdBTeVFFiZa+BiuGXbd1VT0R7ZATHrHcSdIKocZdqiTcrQs54
hJmzCKazCIEw74RN4tMD6reZH/3xvKL14D01ucCiQxout6ft1mDQ1p1HNn5fhg4KuvlXH/bXKC/l
V8sdP+QZEuUml7KEOtVrrSfJgyK9+9kYVLptBaCelQzehATUX/mmlvcBsvFXD6hkaaOSX9R0BGrD
u91oRaYvsPjl697xsOFMf7U6pAYFXB+43Cwx76iyZ2g6jUR1XJLLqqUux5/ZrSF1lcB+6BCHHJl2
7CgLGK2+NAYcG9prhkdokVs5IV/yX+u0L2yG1NgLvIYNhzWixhTM646dwzbQ0dJVnxjZeS4RCjUG
mxz/e2TbqdVeY/yPPvqcOZzr3CDHZdZwwoP4olxS2Z4ZI7gvPXtfwMtuj2U/2MwecXsoH7wYkWU2
GFpduk/jHfP9/q0yLXelmdlPz1aKQzQBd+oiQtIbUuBVNsRbR1OSs6Uop5wBxWMh/c9C0+zbI03F
kGETTUck44ORH/RnrF0v86P5psUiZ44Az+dHMtFoJU9pwjMDuFpx3N/nffFLQ7oOQyoqZd5ShoLQ
qCbo3a10zr6CIaxgxf/BeniZa3bwkCgdNyAYsSMo2qJw8aIvO1+BjZ+iW4rIZfAbB3tBtcQhkGaz
0aGd6eOWVVnMcW2KYyHfO4MwzCp0+Idqs7PQJRkUtCHzB05YTPaSFEeXat6Po63uhXBeiZbGxOMq
vK6q251rO3nDt24fyF8lm6lTatH3rbe1ADrjeU/K61j35bVp1f9boY/8b2hDYet0ewkphApZ96/w
16DXdIQMDha9GCC6+vm+glN2LvFtXmP5HEwzFQo1y6Pexsswjd4CqcBgG2zrnCausUg0Z9dNLMr5
pJ/b0toR1jOAP/Nco8RbzywvmUtLh2eimM73MtEzX8EHewtj9QCIbwktTEQjqD7svU0vE0JUBBRF
p4RbXWmvNx09drtVLmi+K/T8R5slTKaHnnlvmjVo+BiRwulm0EN5lnYkDwCy/sVP7FqoOGZIlQKR
HEZZdhhy7cb+1MB8QK7NWSFOubTaY4yF6mZckxpwVSXx9YfiOqaMh9hIiBu+KOpda2HhtF7neMAq
6BHvulXkFJy7wxPuiFXdJca68nN1W0OKmbm9//bV/7v3nV1v2OPqn//B468sH0qmmfVfHv7zKUv4
7z+mr/mvz/nzV/zzHHyVWZX9qv+Pn7X9zi6fyXf110/603fmX//9p1t91p9/erDGPF0P9ySPh4fv
qonr+afg95g+83/6wb99z9/laci///HbV9ZAheS7kb5Nf/v9Q/uf//hNN4Fg/tu/fv/fPzj9Av/4
7eUT/8knVVKfP+v/9mXfn1X9j980/e/CtAVDQNUWQuoWiMru+z8/Qg0KoH/TtKSly9/+RiC+9v/x
m9D+7qhS2KAXLEvTjIkkWWW4jX7/kKpzZOvUQhrAL3/7z5/uT3/FP/6qf0ub5Jrhy6r46qnM4w/G
tdQ10yGpb9qGZhnSUuVf+JlwL3QPGUEjxkD7VHMfiHu3/nTdYoGdukoRUbeyf1RRL53dHV1zD05w
pxve2vV1ZjnMtpN8Y1BZpjgFZWFPafFi5C/m8Ox3z+p48Ytrg48+3KKAMPhCC18O9r2VfdkSnxbw
qwdTe/z/B+r/6ECV/Gn/9wfqGcPGd/rtldmfDtPpi26Hqa7+3bA1fGhMAsiST6WMvx+lNsevTiWr
KinZoO30j6PU+LspVIuKNo4e7uic7f84SvFLUOAo2a0bgqP4/+UoBXn7Z/Qsx6ltGAJ8M0I5fl19
7uX+F2q4W7ddPGVjl00UPipAgvI+Oqppu8pV1GhzoUvrrClyhwD9wuhjZ/v5vRNjOE+YqZCQJSp+
LoygWli6epfzpiAMpbJdEwwP1fQZnOTWtIx0geVj59k+9Krm2QZzuQ5oiVywv361/XbdCKVeeABG
64ZlcFf7OUH49DIqQJiKUTw2Wpui9mlYQRyIhDiZj1mSsz0w9olVkF2W+sJPMHwmVLtzfV11ZnS1
0v6+rZJvx8H40LmQ0Tva+KKRiEkS4Duxss/Yi4E7IyLadnJgDgITwKEkMrCz97R6h1H3gFQaInpj
dIV1cbC9pFsUkf2OX+5TlNURHevNatPHKt6FQUIh2PCU6U69JPhWIHUQ0LaTsH1nuVximifhUrTB
CYJGhMUu9o9xkLx6deoy8HWJ3hH4uNP8ftqz1tW5dmW+c/P0EanCRTd78oPoQynT58LBlR2V757D
+K1RSJiLjhfTwnY/MjAfAtQ8RrWAH7HQVlgUxaA/D32uUXlHXomMRXgXex3WMfr7Gk4wJLnxwyZ9
AwWfsHOTYfrVW/t9qJ180zjug5aPoCuMF8P6IS2Yb1LExqow84k1D1ahgJI7+pW90nBM81naVH7X
m8AWo4zV/qgy3TEyAi/xBgStgmOME9QoP4OacbJZnX279xcebc2p7bi0yPX9JjDTlTtYtFm6JHLH
VwsiNnbNa0COY2V3Wr6so/6nwaCACTlLxdjcVta0rguYzbeV5jBfvgtLS4WX8D0qWkIjoPvaV/WZ
cfQGIiyaG+ZdYYxvjgU/TeBYGeJXzHoLvmm2z7zI2/vil6lFzoHRZArJy1r6dJhRA1jDj3I+pZWc
mVFjwmCBXWEdVa36JyrbnTP1+HZqj6HG/dlaSUk2cSLyRfVz0UNeCtijtHHuIRCkb2MFDcvvn7Io
WkoLwEdfvJZcIGw4kf4wnp3e/TRi4zIUKB7MvKEDFAcjzMJFKNRdyOiySRUgxYMO9M4gwgj+YUTe
pIVi6VraVztS466lOCaY3sQkZtdMXMDLe+eyJvFYxG823E2qzJNPYZ0Lh/VhQh3SyqukYIc4LqYf
po3Hx9wPoU/b1K7RHkhZNVPNwfpQff1aRryagSAhUOf2j47jf103+mtYs3uG9Zo73VGLNsAkf/aa
Q7kFqaYoAHyUZv23TXWS9J/Hwj65BdbeyURPCAU3+JJYGBbjYOPw3ukT/dWIaHmM3PdSV3550zeh
hXTR+/EWceU5pJ08Q/+lSaleBbQ1rVLLumpWRqhC58DGx/UzGr4wNhbLoK4eFUpk7KF9jNhCoBR/
ai0v1dA/YkUkO8zuWcQs2oNXXrw60ZY1xZLLLG73GoNryuXXcQqtPKXZTyn1z8r34pXDJGHZUbGo
d/Iph96gdRzVkcMx7icaZZ8Zvx37iV6+WhnCZ0ZPwcnRiiWmjoOpEuVuPVgH6UGa7lqyliYktutx
vduOd6FXL8MFT8R1F8dToBSS11iubAlqh1WDgh3BbBmrO+1CwWZZMY2vmSpFzsojdNjlV90aVlXo
PSOOYaptTxW+F0EwQlf6feum+1ayXX9xbXeT9PWJt/UOEtqhH83V9JWgRNY2ih2G1ZVZUt8E4qcb
g6Ol3TP8XgqiibVyp0XPlvEuxLCL0nIrKe3g3xd0DoX5W6+mBzSUK/Xi29Tc6k1WLky6FxrYJH4K
iTEgHO6SV2ZvpLZ7YdMBHA4HSnDozrDIQ6Q7kXN+Q2WtI389vSZN3mBdR5TSY7a79aXpKjLS0J+1
EhHQOUjHWHtNiswLS2Y0MAyG4o5R57FRzFM8DmDjMMQlydlpf7nhsbBCquSuky9MDN4Db/NVSE9F
o2f7IcswAco9fXZsFuVCtgc4yxwDKsHEbl1GXEBymFE+/HBeLXcqraUvbPp/q/ifTdZdFG9dV28t
OQevZyLleQA+BaZqYuQQ3XvLfexzYPqNtbXD1y4NT1HRbabXNcTR0NNRML3OA6YknL8rPEIrtjNL
B9a16pc44+4y5GK3lbs8y++sGhIQQ4djoQIVHfIvjIzegunvFWbQxU+1o4BLVIYFHrmfY48Nzz0X
JqauQYlhEr6pqNt+WZ4LzkQ6F0jbzKGdZ81zZsRvRtdRQFF/TI/xD7yBxbwiut+5CIh5pjzyV1ma
dPiWdXKm4P4q+uhKXu2hJnpWxsXRqZZcIU+kqC9e4z+NDMMqJ92p+fCMEn/J6VrGb8lJJr6WrXpI
8A352BLZSD8PZEMiTqKx0a+yGs4JaQcdVyj492dF6ldt9E8enPzKygB0h5xlAOJB1S8D7VXVXLgP
P0qLQ6wGVhZUH8Spfjhuveph13mad9+TEgnfUvROgijYpx/wAxwVoFWD0T/QDEjM3X00ClqSIuVi
fgUD3rkG/EY/MNJWD2FVrXIEQwO5shH3DFrXIVS+BhlIRMPeydVdMXYs6mGFxkQ6k4PA/qBXzUNr
BMUSL+ymNNaqiCGpYVjLsazmDt6b9mH0cBw53ovjTZWM+NK8cONq6prpxTEpu/XgMSrziabksOfT
b/XdzqMHjO0XzCV7qxg+hege4voS5PWnEvmvurDeyyrKF12gXhP1zc9XNc4XAoZnic3GM1cZ/QgD
/CXlIZH962CHaADmydKqlZWJb5fDLvGyo69qFN30WGDHY7TEx/5Yw1OtLO1sS/1HXPTAeZuVC70o
z0dSQT6B0Zjxa/NBDxsBtoXjKfAb0nOQwdkyTINO1EnERlvl4Pa7YSurAU0KXGChrMq2uoSj+pZ1
tJN96vW2Hs8uRfIRQTWL7GBCvr3owFNmx3rAZ5sPZ2rOD1jTtvGUBDGVngBqhtCTnhvJYY1OD8i3
eZGQ+wiI97+i2P0o4h827L5S+1/snUd249q2ZbuSHcAb8KYK0IuURHmpgiEL74ED0/qcgOJexY2f
75tKjixkIRQkAIISCXPO3mvN5QFyHJDAydgpR727BfByDuSJmBYi2tVYph1l7SUrRWe1w1ThdbX2
Rlr4NonVuzaU+Js45+AzMTKOoelxc5z07iYKQTJVNjKVAKZlgN5YrxkNQHNoXclK3qryfm5AKgW0
XLO/4jI+IUFXDYYdlrqO/OQpCJ1d0JRIiKhJlA1wohsoYTDpyT5Ru3uljm6iLoGjYe5iii9ByKcX
Onu5oVeSaBeJQ7wFmNZxSq77wtxL7S23MVAxw31Y2RRJ+LolFzXULTfA+7SR7gtT3OsDJ0WOX7b4
akLptleU1Qi8tQ6toxNb91xAbiGCn4U14GgKPFP1b+PJviUr/FG14+tOpQYXTpD1GbIhqhx6rh2U
XwC4X6Z9Ens58uF1Wb4zWZH3UaW+gvazXaMtkZdVKUOOZKs0d6pvYVaEl+YWs4A8CI/pbFpK7DOq
U5s4AOuItvjUdOe+2yVF+BGOVb4mQI5SnlnaSFD1DTENigeKZNMOJEDHw3gBzGgPx/tEU51Patob
qXny5XqXB8ZZ9tmqKEwiC/xpM9kEkBo1Vb2QQE7OwMENkcxgHHAZc8scAtS8nWgCUlmphAcw1pEG
AnCsmoPUwjEB2dEKLTRNTUdkGjQC12mJWpKq4yBSBFNmLVHwrq0NoAmSjyqibpL+COYDsU4JKx0T
prKSOZSQuRAAnx/hQx8VOsCrohe6NxlXZVA9d0ZwQ2tQow7e+q5a3w+EtLpMQZHkBNrawp7sIb3b
kcJ035j5CVmwvaUCCwETwWSM1mJjhPGuoPoKUHJNXWpcIfmqj61glqVFlwMkuo2tp9lGJ1QnV6zc
Y+K1FhY3ZJovCXoXoj4nRbz6ZrWJNMboZKWjR6HorTgAZUO780qE9YVK5E3evGM32mpCR+8R55dt
wsmKJey5ntDWTdCcsbZNuArQtpLVl7qTXL06PUH3hKbANLBtoMyQu2FcDtzUU4IRdrJVbAZL2F7U
VcKbONvSN1WL1DVcJWUjupKT0RNq9RD72pciwk9i22mEmZJL9E3Hha9nOmRY15OVEPshgT5dSDDJ
nPgQ17VCphJXKZIHp1UxwA1r268IVDYk8Wq66h3QmvwlyE2EpWzLEoOTZQUF32+/1q2+wa1rgjQY
ctL8Mj/a0Rb0N6qCDAAzKbdbVE1ehrxk0xidp1GUXtVDqV7pY7orayNbWz7JXZrV0ygg10QvhLOG
JxghoVHvUmEmnsbfuqqLai2j1z5Gyo1ZVsl90cSMn81B7LDB6GsAm0DDsjHZjJKGaAzjgDv6HXT1
fJQ9rtqtlzlvUsmhqGnmp990F6g5GzAKZkZ5SrM51OOSWSfHIhFu5tpgOOCmtOo99N4zJh8ZmxbC
00ADu5L7tnf7ZM+X4G9m+tQ64rRRrCQ9lgS2r7Ui+QjAg69w9SFAntp9MtrVrkvsfaUmNP+Vs5PJ
MD9s0pECx2G+BKRKJMH9NLM8NEFEFmVa6gMOk0dSRly7RbMz49BkM2g9ZoTadUxTMMQmumsNvdn7
9Z6cL2ZVXIDQ3yQDnlI6LzEc9px+tbXNM3jvXRardG7zV1QbBwtTo0sNHrU5rrZVJcoT48ovhDRI
0UhzsoFQ4z57MEvtU9A5eCWAJbV9B71WPXjtQNxM7DNBhX8TbKyhMDA3ReM2daJPrqnjFd9GztTH
2WA/A7RgH+rRxHpYN78elUCN9gr9IKWxI75+Od0sOrVRJzKk61Uvj/HQCfwarhNL40VGMwCSm8ZB
MmSeNtdV/CAUD0ZeA/osVQ6SQNmETSJu4/TazGyVOno1etTy33C9GreWc2nIvlc59P5NM3mXCsLu
ggZgrFpfhRybBzFgbglG2bihyUCtMgvkq8TBFV8hdHTLGb9HRWva2aPpRiOQ6CYkUHLs5PdgysyV
RAhfWxDBmhW4ELIwdi7GKWwxUeibCSbdCchSf8OM6zCSPL7HLzltnLx6Ghw928VBhTmwK8+2+jlZ
k3Rm16CAuWbs2qGvKPowszHxJ/Ox3oThY6+WIB2s8D1HS/RsGMqD1sLGrtSJ3t30YGrxfkQTARYz
gNmahsxQ/ENeJTvQShcRPlxGAhjaiwY3oHEuIolROo3q9CUss0/GOi7u/JcmSx9KPTpwem9okW4L
tQWK6yjnXtfxX6LoaFDZCnEawxp2fG3skIGsrRIQEtmLZha4mA/uGml0vApgc0YDjLGRDXC+nwV7
hQEkkx1g5jSwlzFjgGQ05uDNibWwpENkUkuOm09lSslo1Qveu0tXZQb0cggoKPuQwFxXIDEGaQG5
Y8Zzd2uRjUfD4ayZuKTQrrc3/eTszJcKMDtapC/JKV5sVHHNdEKAVaXiw0mjj7qsn7hxrHWUXIFu
7as6vU2HnRjR3PqAnBWKSUi1QTGOAXtVgzt/wjrk58dwSo9BjIPQKPo7ifKCN6AOcNNRdgVcnWzI
3ghc3arGtCYpYb6qbE2oJieKUWs/9w/gIx5B36US4GVsg7pVI3tTDlLefXR6fJLjfG9JSu0qfnDD
1WQHVfUliKEZ+A0miICaiFOTHZGi1Oameo4s/27+X/NVF2DKTZqe9SJ6MzWGb4x7TrUPqbWtFDKH
OMe9JDIvfSs9NkbDaGlLG1zDiwxCk/sqtc7yrSzZyqLBTJCHrdT3wJaPbWfdUYi5ddAb92DQ69Y5
2cZV1nPWODFt96wOvnybWXMMfBvXZGoSeqRPE2X/ljM74ugp0pe0gLmZAZ8K8TQkuNrWyMbe1MnY
Rw0T4cBPXgJUxLB0LwlxilD4WWiWfah+IdhemVhLR75PKwo7MFDXzcRnkmdpScCxuJNkO8ZjUmqM
jUOyZhoa4MMIMmmqkT9WFR5Ey/NlhVGxnt5OnbMXcnQbRtb9CPqvqjsGNXwZfWRCIEnftNTHFKRv
LSe/TqL6ts7qpz6td1LgfBCv95zx5cMnkA6dpTNjp9Cp2ndDLR0EH1WHdNPFDLixCkp7gP+VULoQ
mb6LFXFGWTepHHO40U0iJExoY26TZUdKBO9OwZ80lqg0emOdquOXxRai57PJDXMTNeG+UKDL8die
htnW7FlX4xBsqvGQg5+Q7YwLj0lNrkUjHRnGDpUNMzn7dWU3gEdtnNMyws+SkWIX3/R488Dxrhuz
O+WddvYN87LN0RHiCqwD3Y1kVHsDv2uuBpexZEWUj8+Jre2UFmMh9G3OZ5swsU4HXssvmuv+QWi8
M2GmgCP5rX3qHfgNxU5Kg7vY4GrZY1eHSIMCYR9HwAcqJSSVjlhbi3qwk5n7JudITblKath35OSx
bbNbX08pdw9XU109BaQTrnIpuyV96JwUOoPZdq71285tF/Dh+AohXS0OrDpmcjIAsKDGS0dYAYiU
xzS1Z8TjYO4TgodORXmQ7OHNihg/tDTfsUYKN8KE7wn9PTCtTTnxsRNLVY32RtJJy1J6t0V/4sGZ
uWwR7pNShd2ZqdQYqlSFBpLAy/ZpbJIvE27CWtPyh0FOr6inbWPwUPiBlORLtbpVL4lTxQeP4f6L
yC9yNU1nJfvxvq35lceO64xk7EjS0FeK86l1ES2AKr/GUPnWvOE8orMhMWF0DqEUvRFACV42Xevt
9KCoYHrJYKrVZzm2NgU3h5Yo+EByDlWXv0SBeoaZsQ6o1FUGx+loJm8wKUyiQMTpomi5CPSRdkgJ
tSqBucb5/IUa4w3lBg8e2VEIE5N3flur+pn74a0T2Puuw1lGxkc+cU2Ti1e7h6PFMT3M8eIwwp9g
VEZbON1vXyTHa+3EpEAn9yJRzxkHcypLJOzkfPZBo55t3YQSWUIlnrpny36oHpXc2WcFU46eUOkV
w5WUHkL0kXbDVhigKmyMnX5wUY/lE86EBx2czgD+uPGZpw+2xTRFK641ZpJm1D9YFBSqyHHnD6Ol
EDpIKb8rMOkhrkvGcsYaafPt1OS3egc3psBhUXCK58THFdK7gJ7k0u4/alXvdQMCcCs6tXF2iIQE
QgvSGFXeTGO+Ymn9gwjfza5OCAflYqz15h10asLAm70gkorCGYmbCEJcQ+O+ZijiKN2No35Z9MWt
QLlRNRJhY+b2NcCBj/trV1GKsJPpoSgIqvTN/XzIkkjwNk4KvVhul4MhPJtkrrKyLkttjh6w76Ja
386378hvcXMaROKqZ67xjAdQ/CG93mfYLmAbXSukJ7gEADLTyq/HUAOE3p7MniA4veY6T/7oI8Nh
zkmzcfuueSLU8COXA9pppBtqRIvCcL6J1OlagBujOGlDfM2NTd6S9hqs/IEjIK+MHRTFxjMwxDEY
ndlJ1BFdnfoOlSwmWAhqCAqRApmIMQF2MjbvzDggaXnyLQZPIfxUQsSC2d6rExS4a2IyiwtQ+wKl
cQDoPiE+HCM4omsiAgnpo6ojODfXcdqHq17N1TWjss//31/+7/SXFcdUUCH8+w7zZVF/ZK/J5wdB
8J//0FD8eumvPrP2L5lGs+ZouqaaiqU4fzWa6UDrpk472VJsWbEMi7f7Sw+h/gsu1awccnSNCFLt
Nz2E/C8bIbKDVkI36QQiOfof6CEUdZEg/UMRQdS3YsqmTL+Z8FXlD0VEp8SaACLLJNkZ1sIMRiS3
relaNjmFGQ08hFE+XZQ+vpZ1+wKx5v0o2VsaiJ3bxTR6ZOcA3QCYTdszRy66q04KXwz1ko7lvdFO
T8IC3dpL0sEKiO4jP4ZiUT0Ow4qTt6Icbj7ZU3Wky9cCBARx1bv5GF4Ymb9NM4BNSZie5jGv09OC
LJLYWQt6VrI5rTuL4lLqDJe+XBAkRUG/jpq7HkrkWvaVYqMSRMh8qOxX0pQ9tAO2EENuSY2LZdXL
qFf7pvNKYDt0opBOgcIVsdQMy8VyA6JxcO4sXFfhqLzLVXmSDfWrdKwz3bbhkA3HqMAzWPs3vma1
DAYL9KIGAR860mawPCN7wVVBMn1uudjAaSE+g1ceOdXJmiZTInKxPQ/4SmgjPkdULdyxYGJURrTW
arfHlOXi5aBY844klgGEOZyIq+/Nmf80pO2s21RAUuz6Vn3QUiy1CkyGhHRcZhHnXBkKHKb2tWbQ
NC8m+8Jikp8wJsgjcR3DpAPaUM5KTfJM9YLra87sR9O6F9MSr3JfByTOTKFXdJs+QVaocEvw9eou
7ioomslVKr0oAPOMNODKzY8owpxQv1VRcJTDnipNjvCvCGkH57cGaQXGhNWcsdlQB1ei6Y4S3AqV
KX8Wp186bOYetIpQSBO3bco63F/ujIrsycl8N3zxEFlJ4xp6xvV8uJCZuiDdAapKGrU0f5syrpgs
VXahrj9IeX4GcXBuwZa6xghyTO5pB1dUahtzpaASYHqBpLGldsY4LLsvRXJrWuleNxSsXs02G/pr
5pOUiUria2Ua2DSwbkvoM6BzIrckNZ0q2ToLMyZsvX0r51SJPJS0Cz+ObmbL8AokMzWPIb7IZBom
qixuc1Jtskh5QdttemVzqAtgu1ocRpB6bhXAWV7uQyWKMsHwhpxoSfSPTJseK1VfUbw79Zq59Zts
C4LtriP8Q67yI6JBHJvPTQAZNTGDV4BveyKe4lWs2m95rtxnpPtIVLRcORJ3BrEZCKD7g0FOAqF1
qxRdllsFY82kSyloG181IYoDs9LfJTqrbivyehVCwcEJ50VNeV04QCaD/n5Za7SwkBvmp2rjwBsG
GrvyNW3bDdkBM1NIfrj80Y0UHNEEh2hOXL3pD6Vse6WavvVW8yzb4svWx7eI05/SEw1Jbno9Ivq9
WhyIKMAgnmTXAZIIbuXDleFCDzzEFrQ8iGhT3W5w1nAfNvkj9I5JhpZwtsmi24xGiix1XGfCP/YQ
wlWjP+tWc4Lbv1FAeoa9fCgpzBsCbcxDMVkcw2pyhDhPayo4idDe6yk8naafx2IPdBh6JpFAUuYG
dS7C0FUZxsBCjTAZBzqGBnXl99oj9I+Gemf6aBPu0OU+gIv57C7xLPgSDX4dokPNtBhQfHOFU9BL
EdBxm0eIQjOsHq0tpFoGOHGGoLcQa/IRGlze/X1phCSqTAirfYIIJlHfxFZouvXsTkrbQ5HiwBGd
/JAENlMR/jq0JNIW+FBDh3Q9xSm1bYSawVjew0/3/Cj9UgdTZrLQj26Dpj3DeJAUc22XVFRm1fnO
mvRDbMZfdHcGLtDVEac7U4MMm8AkUzlIFMkjgo4TZvwspp7xh1bf0GxTq8tM0DecJmOk6xVf5WpL
212AZBpzDMQN7nWBWhOACUGRWvCYl+XLpNPVUwGWAuwxtgm1Dz4iX/LK5y6T+TWrZ7hUn0OuOG59
Kw0p2PpGvDKWLjmoNOAmxRUAlcucpGMS+Mg2CQwVvGv82RrQsZwSlwb3AEInOMGUSH6IYxouk5p7
pB/IXh87BOUSuznUqroeTHpmdBZS7KVckKFS6C9ohSiQymNMJz2+0Dsh7e2SyiPdSu4kKTGsmdd2
CEvMvmG2JA2XNAK48ufyJ9HJ97lIb61JgDqA/TQyca/BihFeUhVey9+iWFxbbLV5yCZT2RjAipJm
uE/54TYDIGcpkrELRzdO2TDylYct7Uv+9QfdZLgoHI53v1iPflZ7AkiUy1d2ZxOaRoU3flbIL+IO
4JXODD+znuIM5goIKHTYzIBVKEcM5MtbWye8VKNT2hjKFTc/6rwOrRlHe0OKmq9MLForUgwoTiSk
LAsI+lUCmpAjBmXPuurjY+3bR5scNcCD71140OXo06quWk17mhLrupv9oXamurpevQBk4lsxsker
6+8MFTSL+QzL7KEus2cFEBsCnMjn9LMpsiWrRCrvSj/9UB2k8+Ec1GypNaKYIaLOUJMsTbKNAg6+
Rs4ftHNlUZT7sszvrQDmusM0DU/D8BCH3U40dBMLq/kwh6r0zEJGzokgDhmOSl+M1rhpu4GsWXOV
+RKnMYkUCjdsy6Efm0pU0Uv7NWym+xkNSbWvvTN1QbdXYRam65dl0CSQT5kWiFQ/daSTuBUo/lXc
tExtid6eKNQSBgOqwbc/AOIyOcI0mF4YtL2oqPVe1UDbtJ0iJ92mGylY0XkETJ+4CqnPXO2urAYN
lLD4nR1jeGnBDoHAM8PpLldjvi3irf0WS4t0FUzOOSgQoCoGR1gnhgeHwIgcirXn2NkNdWYSUPXt
EKCOQqnUGA8aAeAm6U09WBApaJFqe6UV3mUQEt06VLaO1Jx9Xb+PH5GdY18qqVL1Zm268Fm3umwd
bCw9WKWZGSZ2l5OR217R6+AQzjnEIsaWIzYs1FSOx5F6YirzqCeVurWSHLKJPBNIpIu+6fDp6nv0
+HvCLQlrKPaB+rQMyjKvwtpLJjbRiX4ub4oSDFpsHYuUMbombgaZKAETmqyfD++Nnd5WMtKWKvmw
owcjwgDVxV9tY1SeGEKmYmV91U4j5dsIhVVtnLSsgdbMGNYx0y/cDdyFbXO+5tvegNlu5fvCd6nA
GG6uwgRTq5uqSxhDKpJYQ13iKluBOKcJXPf5VdFJ/rrL6x6GZYQxF/GiHtxGXXDdywZZMbRNWwSF
XiCwthtU+Wz9WdLjK6UNvuZwnrim7zGp5ZvvKHf9WF7Nw8QsMuH9m3cIgGiPGg5Xj6qAilnZLhfp
t7jgRs5cAccPlVr+vjWMr3vcQJQqrLkGgKjeBV25nkLzo0XcKHQ68O0smwmnT7umHsFMdJ2H9ouq
EcS+9YfihpohvryM6bGPaQjxlQEPQt9LZZh7dgr1xi/jR4sbu5If4lakW9Xpdk1C4VWaqk9CdqN1
aPZEvJs+ZgM9OBa9xkVsAn4qM/alLqlGnhr46drW/GcpzohUrkGriVC2dnpToLv+wHGHl59YNyJ6
na2lKBwDYjfAKl13jObIxgZ2IGkA2AyN8QDROZRZKgLOKQVMsjchpUvSDOeJbqauTPzcGMMkrokC
tRBarKp+NFZSOkxrooXuCBlCJuKreMLI7IZCyqB+KG9GWp3u0FHKbpTxQxqIMFLS4ZIuzzYHgLVD
HnVyGHKvcqvuV5Gf7UxGIihC4vsg9D8te/BQ/pXg5ULOXeU5mzjSkp4Y5qHjRsoIhTZEvBvKwAH2
r9/OPDiX+WSCmAYDeEy4oiqGveMwCDxaiaSuNfUsg0H1ABVdwfHLdnbHyAJd/aMIuJajIeFco9eU
lJTAdZFF3jQWH6ZFIHBnZKsaJhHDGH3c0FSYVjMVu5atjvy1gxpJwN81rsMGiSJCI3FIBgKAqX9w
u3qEkTedBn8eAGXIKKey9KTBDtdbGaHDRoeC5DLwum/gknERuY7h/dNvrKjdb4faVtGmKR9NR0Fw
ApjtdSN6ThocpHOcgar5I+0GYOsytOSw34LBfjawvVC75pxtwwJjSqVQ/gvldTyp9+pMNJW6/oCX
bEQHDA7JZIJYcLp1+hNq4jOly3MUBgDD4M7qY85spX5pwV+sOKwYdDS3czWK3qo70VXw9IrvRUW+
j20Ualmm1fOfRdunIIJP6rr1VINNVsBBugFx4J4NKZiWqEOtLCFIpoJ744XSOKyJ9uO6GQctEQnc
END+VWMEhoiUOg3iatUhXCwiWexsrpq0S0/gjR78LqU13l0YOVxXs68pkTvyOkqrfdJz5RZgb7xS
k+61CD5qUvNVwpJ2OKjD1FzLWvIk2aR4OUImO5PSxnYsofBNaGwrQQHXiCZEsj5jS9FHezlJmKGs
57rTKezjwFONodwjilljVoM5JlvTXm5rfYNiGL0ueeypbVzkbRxftKGzJSQ03EbgINaRbq4jDrTc
6VDAoeWDNFB3rp9H9zkpUUTfrSaCBcOczFAdH/VVzaQpp3d9gbRBN8U6ZAi/zXJmKSXQEZAgUB9K
Wz4Pc64AwYy4oUfUcZQPm9VQJ/doL6kXNuhKNoRcb+2cqUqgNDG5vfyYQJW5FtCQHczXdeI7LVqV
MeSeTA03z/onTSgBakGZ5nb+WAVxjxZjTiqQeg91O7e2zImLTacgBUwz9aSnifmSFSehckaVcMz9
dC8Q4+F3O6pamz40Wv/GV1tvtWAoN3mQSgh+q5PdVsB5AkJeZYDogaAwieacmZYDz6sZx3PQBfWB
aXGuAUirMVR/+NVZNfPyXu2ry5jYAmi7xmfYOZMrqRHiUSJM47tI5gZda76GyETZaAAsqqq5i+t5
4JOgEFO6ql91ESfdHISL47RCi0YKH/rctGNI16m5DHjusSF3wDU66Jx11d0MY7SKhHEfpwo2ueKm
lTNSPiIS06vg3FTZh5ZHH3pv3WS2dWw14zTEzRkiuTgjGYPfMXTgFIpbI8DsyKWXUtgukZnTzspy
vYrogKpkh9oS1VKJnGuqlIE9nmtceSvLyow1ZxTAGno1DN5oiYkSZpOJVm4ksYzwtfWoWzd5BRq5
bGPZi1Nzl9sMk+quNqiDELPpF5oncRuPoCgSIWBHrjyoT0PI9TvQqjltKX61k1475GeVMCTPlrUv
ieQfXNwGMSE66ciKRcg008sqSPGdF4ArW9RmwqovNXk8WaoBFQqHASJIjrwgiLgQGsWzbpXc5VNC
3no7eIMfD7ZzQuXhvLc0nOmEQL7X30epelaElLh63n2RxND6wJ2YM8MUeQ17ZLfqNkEY7DmQ4xAp
M/oo56sh8vd9M/YIENJmx+SEzOmrQnDlty3XzMA2+HFx51TlUZvyD8EUB4XFLD2d+wJy9BxMYk3K
1wq1g8J0NZ/WOYUBRgO4+nUmKoJURiOiKq7RYHUBYs9xsBupuzJygYg0YDDaJ9aGCppMMyZGABKG
1q6pEy/DrECRJ6SAJNd89e3tkMq3sQ7+vOp66ojY1puYdrRV0QtROiadrZNjIx+bFVnK1Y7oinuj
ieUNdJp6sj8wmoCZlbRVWFKGGYsYPE7DMAkCKD2IMFI3WQMSJaI0SXosQHDDfPVxFhwyWT+qRabT
aLSZ5rTjhyCS+kKmMWh3MzQkcO5wOTwOqAqb3AT9GhMygTOFxOf6a1Kta93WNoo/6Ssn4ZrdwDr3
ws6f+zBocmgcd6vWGt3YYCaFMJS5dGqThyIZLRlI5za03guEizbzPZ9CJgHJlJyivrypGf31SGO6
Wf0EsOjO7KwXpZk6RGs+amgYBoEgXTepb5OmKm+SONnntT2tphbpBpRZPgajNrYWbK6OIGNrcsp1
7tcPQg/XtYbuKbHNrd4XmJsj+s3GkBGRNhobS6jv/kjab240d1E4vAijzzZKi3OtGbDlDwQxpDT4
1/93mwT/DxohNer0/774f/Gav368/m4tm7f/rvhLhvovU3UMS8ZCpqm6+lPylxRd+bvIb2v/UnTZ
thF1U4Gf/WS/28kwSCKqNJh2seJ/VOPH1/gP06Nu2YYt26Yydxso8s8Wyv9V/mYmm+w+QtPRWPem
438amUFCqmwO1kVVUnqlsVn0boklYw3TxbogUcy6WFZ3aFnBC/1sKaMyaMf+AiBtV7vLinFe+/18
eeGyi+/ndmmrRKvUhfv9PsuqiEgEQeTEX++RJvoXvJpyM1WyGq5+foN6lP96j5+t5VBTDyQegOcT
bQ3MMoowAZjw30GR1TOiKZuziJZHfyzzpbGdC78TUyM2XrbLRVRtJkFpmlP4F51vQfSpopHKzfJQ
qEG0GeZtfgh+yyNdUqd5wFfKF1ZZC8Q0ac+N+PtxWFSn0PD97fdCh7iGb/jfsn3YT+lB9+ETa4l+
SocSTe1sR6NeAei+qOVjVsvaXatG+yHPu2dAjxBmtbTbLk/jnLgPRAH3dShpF3kdHSulvx5m0gXA
h+tC64ptN3MuGPtkC8uscM0FgbEsLcZet5j/MOilH8Fmv61bnjfzQu7ajJ4CogBUhxnpZtnX8h72
squf5z9vtTxatlnWLk9/22OT257h45f4z7f7edkf77GsWJZ9/wnLOy0LgzKx1qnVfC3PvtcuD7//
tN8WfG+AUtPLROdviN1YdWZrvcaiLFeC6gQoJUO+1lX6UIOwrVfdn17VUkUEk+XVAY0lA5JOz45V
EBIzPSRvZpfZ+1DGCyFN8w+pKCA9ARZblv2soJb2Foe+9b1tpjT5tY36dJ/KjD/8Uc2ul22XFfN+
gcakzNJs8Dh6a53HJLLO/Dn7oIyl0/Isjsv2mlqei06XFKeMuI0LO3Kelu3j+UWOQ5hUn5sNSjte
vqyAiEeKtEbQ7c9+NYG7qgvyfi9E1l4pcc5sVU0ZyKKJU9pOA+g+vSjzop/lchpkvz2tZA0KIrSw
9c92y8a9ZVOMW3YFbNjjGlNfLCt+tltWFnQMEARhpglX9VcSRczYwJCuRzFaV6Hd2DdV1wSk3VDN
zJa1UVBf507cn+BH2zdElRn7OfuCtgMbLz/QfeFns7v6YnmKzI0oUNG+Ly8okHfcqJoMNBhYxH7Z
wrFs6URHFO/jX/toJgc0TxIpW0IR7ZsIUee1BgbrZws9J0VEbokXpOolnwPlmIVqe0iJnjg0EScu
Asq/ni+Pfn78F9ssq5etv/fz8/yPXfw8XR792+0UrEIKCbz0sP7jb1TW7a/fekJ4I9UWunxJ0o/L
D0kpjeMAMVC4y/NBah9JEtS2f2wS1C2ivFBl62aSEFWL+PCzyc+u/lgmJyN5NWMnr35WLG/58/Tn
tXr11Ksgw5Z3+Vn8/dbLc85fex3W2q9f9mdDZvINM4CCDAcJE+QoJeVWFaZ6T5vq19NK75RTbVaM
lGM/vaq7Kb3Sic04dnWxWp4ty6uKIehvg4hfuILf8QSKzqjhNz4Bt2p6+gpGcorPDAAse+YX/Har
NhAEVK2B6SovYnsv6clVTXn4mSbm6IksL85+BfJOzhpywiwtPkEYlueTZrizk0qQ2jxo76HWemWs
6196quOTeYfiBV1dWxlNah78KMsuwkRkF7g84BMuD5eFy2Z/PJUAD/3aZln98+plQylmP+yZDgNS
3S5guG5KjCvmHyLJnHBlgcK9KMmxZJKI4BMB9fCmWRAL8b2x5mfz721+Fo76dMbYCXBq3tmUgWVr
FRT+UlHfhkabHbB+0vKeY1Xr+dG8XK3V7LAsWn6QNfG9fNn+Z9Hy6J/7WXbx9/Kf/eRGigBvbNvb
eH7PZYtl2+Xd5+VjliKQigVFPlOamxSAtJYfUv7Xoz+WxVGL2SJJ0e66YxayOSNEeI5qsfpemBAB
wCoqpd97+j8//9522feyl2V72xHOXmek8/vu//6Vlk2+33Je5mRlufYH2t1KUEQXcHnC7x9djrMS
AQLPcUj/9fBnfe7kr63o0WH8/ZI2AoX1x26WtX8s65adRvTf/oszxzHnUeyPkIVTB22NrTHytnWo
Ogy8/3nqZLWidyFc+3uTeJDRvwOinpFUkjbdqink4tTOWZtCiPvOH8udpOQ0L5ZlSUvOTFE771NT
Vb829pM4HBjyDfdSWZe7ZQeEXNgbPabCKhrf0PDOKxjUdIUIuL8TS8r5UalE6S4M5wzSgsK0uyxc
Ak0sJohiIjN+efbnbpbtvl9CjyfdtSGbKzg1DxVQt7j3tZPfwC1T5BwTsaS9J4kyHn9btGxiTxM0
QUGNt5oK/bQs+3ntsoxulUVhmUvkz4rvnS7Ps/wDy9F4/F5UdBNFA/C1v/bKGJQGmp+VF9QosEHL
Pi5K0I9XvaRjGqjS6WkgMboaev9T6atNWenjay6Hlaf6bX2um8jfTjXoTTONfr0oiabpSfXt61ZT
3pNUw4+i1uYx0be4uYpj0CmUTucl/YKCWh7aM2A9CySFggtrlm16KTSP0jAizRegI7DMhPVK2ANi
XJ160oVPx/DXQ3V+viyUyAb5fvSzzC+CNUWyfL+snFqruVgefe9ref4fHv6x6bJvq6suGw2ozG8v
WVYsb1WNNGiGQFTbVE7Ly7Iwy8u4c1DU4OeHQifKS4agRNa0ISFCOlmFmwp/l+Iumy/r/zdr57Uc
N7J06ydCBLy5JdmGTTadDCXeIEbSHnjv8fT/hwSHoLhnZseJODcVSFeARDSAyspci38bNVjtGB36
wHlkvwDYp6GljCZ37OAO4ED7ylN6g+R6MULL4yrqtZ9U96sYRGkIGWR6NWWTA4Ic0hqstLTPVRn9
ogsG3tAtG2FQEF7VeTmC0EH73hFOYWhPqLMIAOXrAcD22pZtpxqA7lWGYYdO2wUge2UK3GTKhGtu
m0a9CvrxJR7T+ilSOv1WbXTtckXvb5uXDAqGJzKC+i31BmwZOcH0kvvdO39WJ+/81WXTKQBrGFpU
vznaRsWnieV8T3UzOk9O9zrkPt2owJchD8rg0Magk2xZxA+Om6g7kIk2dU61x+9+SamRABTHsaXs
RSvLbLcq351G7OpYRyTfW3+/Xcp2hk3npd0dvGlf/FnNgN2o64dA0Wu+8hN4c0rgER0AJVedWKM0
vfO9yLzp7LnzSJkDglEnbM6In6J67HnREFuC53C/urRewh98gu9AZvZ9pm/VinIq2CYCLXaObEFo
u7RjT6PsyunFa4xvwVioTz5brbdQZFpLg+yqpzNhfgpy9Ju/g38Il+3q3/E7hdv9VJVmc5crtv+1
SI4eTUjP9Gxxh4EpeVE5vfEMAny5566i95oqpOeSrx02W6L2LUi8YDZ4Dcqtlr1hRW+PFhWFdM7B
fAHOz31pRO73mbIwdvs9/xGuaGAK1HridQc4Iitufd/FSvYEWgtgJb4PaEw1Xlsw6FB2DxsJPckv
A0+PW1EB0Nfuk1oPIObBg7Rtfl/R05eGtnJltyVMMWpRnzPdr6D1IGcMCioFfJFC86coSe5TnkQN
wBGs6h+z27nX2bSUKMviL14Wf9tCcV0tsvgTv21RKL7VSE315ivWZVFpvi1A13DDzK/FV9ajW8Db
YpVnIOcHm+LVr1cV5Lf5ZJEqy9AP84lHXdEk2pakWBMn4xG9DKAppxxRxjS8akwb+NOLOaFkEEpg
eMwU/q8A+PwrIi9d7Jv8TzPIjLZPIoX/eT61WOpmP31j+ALHxHgjtKjCFbypNJtn0SI6ljHchFb8
Kg5LwCZKPNvur9Z1ut9jNW2gD2yF8CwK9xjBvnQeVI1FkBI/CZCxBtfYIQw90Plhdn4SQ6X0ySXE
wclRdDLEqQt+R0Ip+OL2NtEW9I8TjSWtzG1s/IcGZfVUwC94Z/rUVipe7NLvMO5UrbN/eU37Z94N
wRfDG2izdGJtdQ3D5J2rEsNSuLg2FogjmyuUcc5dAz3RVUcvyO+ziqs/GeNeLiCKovrIO2CA6ZBP
f1kOzFkYXcBID/D9stBIcstyoKbC/G718G6x8feHMl9RcotvU63LElmmyHzZdtg01O8ZJQ86iojM
O79gX1obrU8y8F3+tSua5pwsbK+Za8d7sFUBDF08aKs37qwQ9qA3/zmuv3olMJfxNeV/CxFOUsdf
VENtH3Rdc1kaPuuL1jad5M53C+qsFtFt0gxwZTOBLKkrn+sBHnALmNrrcZiLZ+qIvqQqGZrQKtwv
c/pNYuZhfJ2iU7TuuoFLDrB2SmGMwfyz9dojqcbxjxBkDtp4U/OJDqtpr2cLglBZuzegUHV7NS+U
J6WBO3juHOuPmnDvr3A/jKeP4YY7a3Ah0EWokL9IAponNa2iazJv3OJY+9THzgltTavyzYc+1+zB
TmlVFb+mpuJ7KYJt2WAOjC85dy+0iNo3kah1ne+G0vxmhKq+2hZp9cza1SaSoRflbQA0SkrZlXA7
a+SI7xp3YqNqDNwM9AD9UnTCDLu56H2a37p8C1SpXtxtejkSo6pC3+wY5pnCeTgtLh14oC8bXTEM
tjoH6l80/bs79uXXju9M4bRK659q6MW/0oL3UDn29afeAPOa/4TwBvSz4px6Uw7xt/supmwB0WiS
X/ESQ/txcyyrTuXhNETh/FAHSbbzzDDfr1zDdp+defw/u4llfhIVOVAKpVvvbljuwCinAgZG2Vd/
9phX/4g6vivg0Sj3UAewXKrk87DcVypVA6euKv1LOK9g9qO+cmdNDoXIi9XitrvwElM5i7UbfllV
rn95m0K0Fkv1E18a/qXEaHRl7UJ4CY/cWZ964EWuh84yWDD1xjnPdZguoMikI8hjHSBKMWtjbJ4b
YMod4F+PoheVGGXINN89VcDdf9BvvpE+ACWm5/Pldsb1PCIvs7Mf6RzZPFSPwjsGUw3VGEkZXixH
Ab3tH48UVX3VhSweVivtn8XnbuheaLtowPFmYG+juXHylgWByOuhaAe6fAB4XxwUOm6sQtWuRZJh
m+LvQ8SJTdMGGLm03FcVW56UIzb3/GOb+8ruvEPhJTWVRguMLUuLeznaDOInEZuhzwBmEnGbCnQO
7yCGzfnDOTbnbSo5+XZeQ6N1UI/N5oY+Qn359VIrEH8Z3gv9wrbSGl9amgkXi7Y8ANj9j78QMy9C
sQi/WZaYBbYNPIVw5ou7ZQNeqIfS2SrufABcAUabHjpg0u82vRyNvfcrb8r+OmGNHgAr0Gk3Mhh9
CXSf6ZvqrigbeJ0T89Xy0Wd1/908dfUT7Q6aGf4sRju+Dqt2PsVvwzQm88kamhNknuMh1QdqS8Qq
fqus0wO2hoj3Zv4wjfj9/RSQMXYAkywnkyBxFTGBj3VXUqty8KwguwRYR6ErPlEem8zy6aUHa6yE
PU6kcNSaB0qpaMHGAfh+5dEqq19BMpfpH7Ee3fHgaMjCcsfR2wO8wXJUgCTPQ2o0jmIQnVg3QyGo
+qJ0fPPVexwGsmCbsvRNA15jppVB5jGS6EHVdB56dXUwXDpQL1pvAr5lGYzAzK59e360zcI5i95N
+26mZhO5VO3kQi3p2Rfnd+bG69c40ZXtn5abDy8aWCFWXHrfMsgRd73aGSf4QPQHtU4oSV3A/F2b
moHScd95gGL9PzxkDiMtwEMY+cqsTTI85RyeYuDmT4CyuKdet16P5s4HMXCTxSyOH3R+Pkz5hZhl
oNrvdYqgWCwir4din32oh902zCCFeDttGM3UhW7y22W804mPTPHulO8u893ptquRI7li2C+rfZqW
z6vqwxk3v3czqvVOaRsK77quoDKZCqRzW0bleOEpdg/plLMXHWiRJZB6XXUmF+BQwZxPlwOtVWfL
c7VzSQE01pgC39S7ET19XRpr806fLqLBD058T57CJDagg1mc18Mgc62dpYNE/2EuEWXIisKjvnUy
dptOZpATGxAoVaqSAXneUSvtUmt2kqGjMng3ZjR3a6Fh8zfPgPCRw80nMRNLO4oSFA8bMPY3uXDd
kunKcODvuEy6zt9HrA0nylvTRwfO8VMjRB7L4C8QD1ri3IqKuo36sfUgWQeX4FYk0S9ezX+rJHDW
KMgS18VrCxRGlE0VgzrWFzWpERgQ7xJfBx8npEqonAPtTnUG6HPtsNbuynhn0slyN5upql/ki9VN
wMoJJgqTR1FKiEzj1ktFuWVeS+g6C4XzwzW1R58ldp1GnFUW3oDEQu7y7nQd3Onnjk82uQIJkem7
ri930Gmrl5U2d7d9YVhHg9TjqVWWb622n1L2R52+PKnLsMqgFf11KCaRJUpEGaiVyC5nbZgu5W/n
yN+/jqeFcMygFMiZqPCUv+1UByhX03u398cyhwz0zeG9xqj8BtbbabOL7t0pRR49bboyGuDVqWsd
H2SwAda7pTPjVqRAqUDGNamR1cG9uXEhUvIv8rhKdpluqaBGQNt9oU1GdusRQlEK4mjQstenfK6p
BdiEaegoD1mdBY9dQpGXnQztpehkMHs7OmlV/KdIxeIGyrUD11y/l6DNVTdfcqcy7zfPNg+eDCvT
AbwjTvSVEtCB4+blUUQxqPweqCTmWmR+McxhpvzjtdT0nNOMXs/rdQChEQTrNXMNpgaYtp+B1kCn
QQ6whxvYp65QCiD9AtM62csw2z4mOfRsqzTpt+mt07sAMa1yboQlrTTZs+hgTiRytXycarWJdhve
nUrOv16KXJU4vTupXERdU0Y3Oslz44dgBi2cTe0U18DS6dl9oBa88Vvvi+hT+Dwp1PWMo9AZ5fmf
tK/Mz0FV2ydwB/MrYXzql2jLrl+jNV35Iu6gz9ECFz5pkw8WmK2AecFe2HBTy6Hq60uGBLlMSI5k
UKFUQE2h3CweDEAHmgru3oW0kQKrxubzMXqdKPXC//CCTvdiltOshk22p6jmWbCccTvt2xnfXWk1
hc3O74BymkqDfYeuhOez5xaDV4HFPJt0B9HlTYDhzUXEbdhcyqoidpM/+FSxN14Udkwqe5lQBvCt
C2osZZQzbKZtHosa2l0chM2hrvsOgrSMTaSQppFD5jWhcgUxln81GkZ8tdoN6BPvbdqzji5RF2FI
Av9qIPV51vkA1AEiuge3L7lvYrsF6bqfQDvmi3cNppWEHEFkQBDS0s1rZg47dWavRbDfQF1rK8qy
Z7Ao3VjBoXerNNyX4ryGrKNqdVm4Xz3boYkgZht+GZkO3f2CXibDOsPq899R6wyrXmbo7aukd7XT
+9O/D14vYr0gueKE5cXVrCQzUAstT7i9N1t0OypgQkYzmwXRuNwATfK9j/3uJEYZ/Hg0d2Ndw01l
KTz4auCqzqPTHOjBjtYIZ2gj/k/TygbULmnY1wHSYhdAunQxD2Z9K4PQNNkLV1NVu13Li5DD1bJ4
K3W69PRG0AttMXKktQuh0xq+eIYNnn8/0duU6+SwH65XUWiFAad10CufIiBKyIr63NPky++cZRAx
HJy9zQ4EhXnzq0r0um5k+24A223zFYP4NSXgTOpg3oCw+B/Pnf2DtXxvhwsXuxzZNh0VpTsW+82g
y7e7XpXDSYe4haQn3+nC5r4eSszU8MMVZbV8349udqyUaFA+NWMcn2stPmpLTcWsgkScByFbCqrx
pR/BPNer6KjXULn7Ua89Uh9+VBeJLvfVtsW9eb7FuZl1k5XpLlPKiM0YoADBLmaw3O71aMw8852u
DNUEYO9FKT6dk2i7hk2qS90xupE6caM+5/5g3bB+YE2GJKp6bl+PNh3PvGdXc+Oj0ofNWTw+uHXA
S15lXTVeiuHdKeay+EYzH4/ji7o1n0w4OS+sqqY6WVMmkk0Z3Vi16d2NoNfwnjKUF0Mt19Tu5pvW
2cxOhjetvrkGn1oGsWjUNw9VG9OuU3Z0G/t5+d0FTTqMIVCicdCjeexfPAoX6qQytf95js0jam0+
wpvBqH4McZmyJFF0/ucidnDISn0RMWCNetGbPbS3aWl8tLYqKbPNuV7EzVmsmygz10NpfLFVXb/Z
YpNfMy2Ne7nRt7vdasyGV3+2/mI+/ICsiH7ZqCpyYAd/+wU1UdiejCy5i90xvqPi0taz4i7I4h9G
krVHdVYT9bCImdO2x5CWG/VgTcEPbbH27IvRCJaCq7y4VDBmftRJmCVMj0PWjxd2ThNEUMD7M5Gd
3Bs+oDShFtXWqZvscK+WAz1OizlO46vRbTxYQXUXOMvEPsoOGNVDnz3dcR+aOA4Anmr2oq4BUbwx
ZsqERPynoFEJrB2JMNoyTPgRHBLoksyp9Bi2hABsemOgl7LoqeHSaLYHc8LmlWZGyjmbTPCoE9uh
v0Qb26OmDt9FJ8Pmki7O49Tvk95KbtaAzc8qPapAq2y+2nRbrAoFwbU6Ordr2Gwo6XUDCKRBU88t
RK/BbRe1IVBViKsOJLFda6rNBa/S9waxbs5/F0styWOh5ObhH0MlajuZTOcD5HIYje7hb6dcLkLc
/i40sRxS6Dx5ANnkn/LhEhX4fq9sFa6yuIJ91bBj+6AuT1HTGiFj7Vzg2RdRrCJqy5NzE8W6Of8/
xaZ5ZJ8yJf1PboC38Z/c1nVgTmoXSNG0pnJsto7vdJBx65Q38ioArq4rjFMPL6PZUm1DWBjRcz4B
j3GZAoo3f5/IE8xRfPaBSqaRz+AzKqNSfZ+rvXqObYrXLoYpVc8iu0l3yk2yLqJyBocmqcVPxMxL
yTFA+ri4dx4oweuhyHPqDDSr2avrh0gR62hq9yGMHhCJpNFlaLSA1PuWdQMaBWQQ1nJIJfX7YdOV
zRRew3RymCF4o0fuzW9zWacJx1G/ziuyDvo4n9UgZ/+dUuOrpKnD+9gZnyjKDU/5PGSkThbdnCzw
cDbsnIC6hPeik6HoLWDnUxj+3nkrBv8lYU8GMfXt4JiY/VPQ1eFpC5NZ3MaxAHQH/rfJ6anrSaRQ
7Oxkn8vJ+cReWHQnUmWF/VVYUcosYgGM+DU/OujWjS77bI5G+5j1PdApHbTILujTH0LLqa8P4tvD
GPAuVKPJRELF+HbmqVbCO3Bh8s/kwbqrD+EqL7v1zMYSXoOwu53Z6ypnnyjZS+8m040MZtS9HolY
6M4ISutvOhG1EYZtgCb2/xga+OVS1vU28zZ97QMC/++1as7v5D4mXwm6qqs0wqmOqlvex0q1KuXu
MfMifFrfpTlVbrvA0/4s69F8WQ5cJTJfYsP8E7ph63OijtOVNVn0g+mB8RSOgJ1KmrOt6/uAjvav
M3B9e3hQDxDZlpe5YwZnGWodkPOLJuxfZTuq2W4JgZVMtChcfTbvTbf5+cFU7KC3XfpYeXixLnX3
VQvd+0peLIdgnfUXJuQyqwWOweJuNSyv0qhW4JqB31LuNbkTQFkFtX60frKdnX1e7zw4DTzdexJB
h2nmQg8q5yRiNnjdvqiddFdoIHEXfREc06V+viqdhsaEqb+MpaRB6HpLkPd13WzPle/W53//y9m/
8/ktfzm+mCwQVz3IymzjI59fFTlF3NdK/6gUuns7KGl04n1ZkicxnOcyU66NYMp+Ggt+BzcBEL5q
YSdn3hiAFzTO01p/kPtUvk6F9URZG/UHNIe7N73VPIaJHjx4YRM+yBFt5xNgpWoCfWQYPrjLIAYL
3Fgzmu+93o2p20g5z+DUtDcv8XYL8PpFUEXPFk3fp1U07FA5scH0KDM5HUglxcwbXtZQquK1B6fv
gWaWNVTJTv993F+vCyw4Eh4CkLQeVAj8aCKL2uPqJmHNwB8kTnQyVCxv7HtHWcO2WIBxYf7Mqxa0
onJZobVkZf/9rwJW2u+lny678Kpuq+wvAGPm8tv6vfTTG2lZjUwjhP8Z7K6u6QAwa5I8hr/F/FIm
MbVPoiP1Fx7GqnAAhqcufdeGCd3msQ0rjRYN124SWlUMEw68AZbSRA+Q4dr3dOMHua/lNFdTMKko
o7UaxaNQjOjB8ElguL1/IyoZDL/yjylZOhCLmGgOF6iGSV2gHKaoOm6OAJ8Ytwt4Emk9zmFzd9PF
rl/CHJmA9l3kX2k35UgAnseRNg+1qr9ScwJOjjM2X8GB/eUZ9ZWUwQwU6T2OfQZ+bzApOxHFIDoq
6JTdWvMCSQ0I5TpNIOs9ONSQTUiMuFswGDxuug/zBLWpwFY0QbcN1uklTEoVG9jZeK4K27vsHL+i
UNAdzu+GYhhXUVxC3aogoCFCXCQWxmXg2tpWe51hpd/dppDAYZn7XWCvwmFfL5P7DS8txdMyaFlA
EHHujGRW96ZHkcRgFPk9LGHZvdLM4C82o3c0m+qX6GUQfVgW001aq9eprrgAHNDEfqsBTxqyXwiA
ahkfzSVv3uu1elcUoXrnFpFBRekMjelvehF9k3+iq9T9lQTI0C6hchTo2q5qVP9GHcCpBNU2unC6
0J8vqnBSzjkFI/vQhUUpd3LEZciAK2IZvphXrRy+M9VLIWgbOc5elMDgAe4xgDyn8HX81CwEV53V
jCx1Bu2pd/v0rp+6G1Bx6DyuW80CTrKK9qtsg4DVmkH/ILEDeOjHapqVi6pKNDCY9fp/tD18bFDk
96urNr04YBqyNedadEK+73poKpXVV55ZDxZ0o41+2QeueVuPtfUJZNbmStfC/BCUivmpAC7jZrDZ
sRar6Hoz2LOoSk4jVYkEx+NCB1U311LDJkVrQBEZ10k7/pSKtq22jRcZGHuqH16BZW8b4cU0LM/R
nvSipgT5voqHH4G2JP5EBzoieFLFkhN0x6mCaZkjGZIALIzVsinFh6xYdmKrdK9FSvwge+WRorDQ
rJIHWXkFSGKTHXbFDu91isRW2yI1pmkdIJSawaCzPZ5RynBUG/Cc7ayOd7Vtjp8h/QKrkWXHHxCN
385d6pBeiB8Afev/dPzx2cgND5hasv5tlXRPZDKS/TyWyi3rzvj47w/jjx0sy9/Sdl3bZuNhaYB1
PvwtAwAQ2qL1+8fc7vh6AYnEv6ewRtv5btydTSt1rrPAq+HKyOt7UgQznMZAs3sWODWe15S/+OQD
opjdlAtjyE/FGFHQRGUmjBmj/SnQwIDRJvWHA1vwJbjY/Q4yZgBFkphSQykX5OfTVFdJHnJXBAVI
WUspopQark4ppYewxSW3wD54fxSRuUuTtPgedIa6S6HmOHm60jz0AE5ehAo4NWUy9ldjlPMlVS9f
Um41j7dVuF9V2fKxZThf//1/kav+r6ZdU6MRRrNNywCvg0bi338TGZy1ZW66wbMCHCCA1/w2o+iL
pM70+p3wl0USZwgJXQlfJKdWT69uY6LvGieEBaBLi4cW4u5GjzKoWvQ2vQKlLD5k1Rh+alsbbGus
IlmVF34iN/neI2n61UOM4jYYU3qV2ToIh8sccoYig7m425c2nTtjP7k3pU9Zw96VXiA5DKvgEBkG
yOcQGdXQPI7OZQ8y7vXU++ax92b3oo91+N9hNI4vrX6COUDkXrmLK695TL2BLkKrMEAZALxSypqG
0vcOE3m1nbGU50VB6VxqgZWexJo21hOYRNoujwGOAMrP/eQUHmgQsHBBT605n8oqyK69rqFrZLEO
IFc9Kd1ZbKLxCnbUygKMy8Fs3U9uxPl0WraARHDS+ymGGraGmrsjf3NS6mqB8hdZc/7mUEw1nVAn
OZpAXgGoaZHXw2GZxZNZ5FBmhWSdDspm8ljRKdlRrWb1otEL86FahilRB7oIjMu4X1g1liED4pgG
DLpj0wIS0Sj1ri34Pq+LNCrOXjHx/Wz48SOYfgVLjHyEr5wEFOfqXoa6+wxHivcfF7ikpK2B8irN
4KB1/X1kBw372Fr9CLp2c6vW471I4GqyE+0AzbaogjcvA/w6sG/6j6q3QFNvjdtqnto7WGv6nQrs
yC1f2PF5MjXvqpmH/pvWJWe70aELtJWnGAqz5821WlzzdPBYy/r9twBGAsB/nF/1sqLI3eTO0OcH
tlUaMJ9ZFOhWZh/qtP1DpE3fQCoLwypY3PYcra7qXA4jOy+Eip+Zjn+OCwjfOFBqCxnQpFyNfZfs
e7YfL+2cJK5dDhF9sV58xZZ6/6OFsrqJapjZ2AOnUs8mwZFlQPrBHMduXN7/YOv8G9ClxeeUtlK4
dDpnb7at91yU2kEctrl7YCrOdmn+j7mpQeZ1n0bA8cNevW9jqIB6M0vvOyC2b1lJduQrFe2HDZy0
ZqY/Mo914RwP3o2b2VCuADl00al+dAcu6bSrgXY5ZXOp0//GIEeik6GfKisDxOa/fYDd6K7nerh3
M1/fqQ7FfGk4hXfVYD0OoLJ/EhWYqY81GFV34PJan1Qt1XdtZIIcsIgVUKD0QzisjZCKcphPkFrd
uQ1QOBd8HAIPlOq0lwYepOZRRG22UWu3TtQDtbGYswzAgFUUs5Yanb1/s4huNa9zDDkZXHBxye8W
bEhxbS+Wp/IR12rtGaam+bbmY/gq6bThe6kVh6ZWol+KD1yvVYwdZC2Wf4jUcD7y2dE9dW7Gkmlx
+X02tVHacwNr2W2QJLDxdBZArl55oIMTAjr2og9p3xxnJvpBnTccZpSCUtIaT3e2pUMJMYzRj5gC
VXq8xq9RWUN1kVkjoJ/6LRyD2rkx2vZ2MtQ7+Gr5LO7rWTsnEBrR1VQ8xq6aP7ZzFtybmXbpaPWr
Kjby5oHFqthZ5vE864ZjnFmkxsJKg5PUy+0bOZJBYSECVGcIaQxFS+8MIlqe81MPI1qOFsL4pMvy
qzg3QN4if3U2lqEMUzaWRD7PC6G8eIppc5JAP5kyEM8j9zVGHK08v2mq9nmyQOUz+/JHbBXTJRsZ
7n0IWtX1MEX5QZlU81Ok0OYa2Ln9CxKm1TdgrfHON7K1hRO3us/DAn6YcDzLsKbhWWBNFxTAU4iE
VXRihVZnPIdi7XM7OE1DtsZG9CnQOgxq1wQiHRZ/LFeLFdUnUx30g8VH0qkKnerkU/4yA3LDYaoo
pbYTkwxqolTpxeoKROfqv5nfua+esCBUu6ZjX5Nla/vUw4f7pGagczkWQLEigtodP0S2eimSDHXa
5Ae3IgUJvlsEp2IIiUEY2fd6w3s1BUyEDio+Pil9b2/dJI8+92lL7XyWfDfY1h6BH+VJSxokzRvY
XssbQ1PsFwhphys/HIqbWYN/EFS1T6LXKEK6TItuuG2DPn5qK/WntfirpQIiq6tA8eZS7FyMy9Y+
VBYvwxAZF+Gc5fdj7Mb3GU9YyrSdpzIvrt2+8unSCcprddJvYiPwb/1F5UA4e7uJciQ6+gltGJNW
L4kWfxk2r8qeKJKHaU70XlEbN3Y27zwF1Om4qaMfvtIfIVUpnqPOnthHGf0DXd3TVyf0T1FWH4bA
ONhG1mU/42e/8vybLrfjkbdOuEt6Pl8Vxbb2ged2Lzp0aJ6V/qGrY7KPIzO+5isu+5pU4CA3MP/a
bvhJaauzkww/qfblQlrNfBqHIr31xv57X4fWU7sMwcSSbSq7cF+XyhWVoMA56QrMLMps+usAQeGC
8bTIodLEu4wNcRJAf5k/OgKDjTtt5/UhNaufcQjXW6/T1eJKhVEOjym/bRfQI6lPqnL6BHramJfN
7Z14d6CXvnrPfaYfFC1wLooyLCEuu7fW+n0uwoPWgM+4rZx/7QTo1OG/LNIPIJ0BtT9FfCHW9xLr
sCms8v3521x56QcauXd6C8qebzTxXJU89o0LXt/etd+0e7t30p+qEjkX1jjB8FBrIEvlirEzQIX5
zlNxL8lW8fAdiw4Xv7ilObF9Knu2yiiNCK41Q2meVGCxH2nXMXJo/C55K3THrBogTF6MfxcwLQEx
vIe1op5H0hKZDclv3jjt7TwbbOx5gHuLKAYZ6ATsbjc/OUqXCC21ocjKHVCu3mYRwyYOrm2AcbeY
Nau40bTIO27zbX4S1uodiGxTea4t9QEsn+FmrS1jxySESiQwrqQ8zXUmC2YNnik1fcc7SNviowcU
ybMFHmpYhP2DpmTR58AdQMv1nOfMTFSykgB6OYuXW1nkrlxPuxYrm7E3fpiYT/Uc6I+KNz+YjaF+
1SwXRJrf92dAAPqlaQmc30Vsr/s27/ZxoIslNyy7NLLFM5jVr9AZgTOa/E+Z3lWHsJvjjh0d9nvm
uYRpwAuLVxd32Q6CXK8/xtV8E0xLP7FjvJQRBRjh0osczmbugXdJ3/FMlffVOIQd78IMBIbQ7X7E
ES9zsVKIx7J0KF8K2k/W2HW61SoRXeECu2zEB7MbAVON9OCaIh5QLJFkGEBxWY/izP4XXbhYxWVm
7QIhGs+gK00H+1+UBb960BKjCtN6nBQOvDkLI2nvzLdmnKq3rhZ+tfXAPIi06fXF+EEHjjytjZRx
0BSPVZx7s3s9+qCzpxoOGScGifN/OxcJeKaOblhX4vzh5FNLwzY9mXs67OGm69L4hRROdWnpc0ot
sao+DZr3he2G5GWq7P4qsXrnlAW6+VCCMErKIr02UvOH1vD9xGfpq1gK1EO9YEnof+nMahgofF9w
JCxzXsP+Tie4ECsgRQo6DcC/5d6m3GOXFGm7/k6mGiTLSuf/SQ2j01rF2WZAujfl8NkBS+dGfk4y
SCiQUq+hovMVU70d+QqRoAKQkEMS9vNlwaJ0F1OzcyiXLtrZBAOxKE33zqUs7WvXfKsXtauQZY4M
G5TkOjKetyARyc59CCJO9yoNBL23vJar5WF03Vfmr7GkUGFNi0my60MujDTjAk3ajlcfDJvzGqws
ZXySWFtzZiYgd20W92Ar0mtdmgmUekNjfc412Dy8NlepabGsz0YE4IBpmED1LWIZwUboBO538dXo
IX+qU3DOl8jVYbJ2fhYNj+tkAxwatsl/h4j/P07VGZeB22prolayr2saV5K3fXhXJB6w1pLZfcvn
ipuhVAA0am0MdPBfid4t3kr43qQp4WYzWpIkFjkq43XizbqF/oShYrws8wwY4py9+gsDzKq7YC7A
Fa0jntSWcddB2GtcyCHtbePlUATdTvzWkCRxvVsFMALRiZ8MAcVkdzYbepdJ1nS7D4a+XrBL/zqH
+PoRAR/OI4agbV8CvY3vyAs7F01pjbfrzar/6atJ9FWpwvje6UGClbu0Vt3xYEK4shMvXiZ/FxSQ
s70uguE/9ciXbNQE/WdtMs2zA4MyVTb9Z6oD+8+OcdEZdbwK9dD86DIjXQoH+898vBdXMTmYg4g6
STE4YZlrtVLWKXOJJBMyVwrw42c5V5b0P3oXgsNQ9w7+XFbWSeOyVYNH84qmYF2ldCR+hluPB0UI
62zZdsmXoYMQWoPR9pAZYfKlN2t7b1n0rKahFn8BVE459gOU5SKqoFveUGkCq+5iVUKnvOvy7llC
K1PvH8kq7kVyA1p9x734yYlIyu7Hsi4AOIpOszMED2YHyUarao+hW2iPsQNMMZDHd+BZaY+i97s8
PNEAuyBo/+XGwwC2dtMtoA9Gl1iw3+Wzfyqmwr2a2UHclcsXkrp8+kwUb5Vl5p1F1bX0f1Ie8FVs
MkiQCx3ZTkQ2QpqnEHinKHHd89QN3jkC6o98bOwW82Wfa6zpbcjVyyimqnARuZLwvegm0WWT6foX
P9bu/j01Sz77991GxzVhSdIBUjRNzTJp9/s9M1snrWWn8VB/BX9s2pnsb/L6777VZjQei3ys90Wl
Ty8la3/HcLpvvmIPR0ur6n2sJvOLjX/35r/pf/evlnn6oJheWt7fH/xl/rfzyvyeabz6L/M7pZNc
sVE6gq9dw7ZHsR7bdEHxrcyT+WqANOk6oXX922iVh3h008+ZHY33tQfKoeh9LZn2cZaAKrJE6XP5
hzPo1UNf2sWnsB1PkCkVC4uhfzQnblwRFUtxLsah9FgmFt0zKX4JDsOJLZtgQa1eTglCVX1Fq69K
vb3mnvjwUs4yVGVh3yQNe9tvKvBl2fQSeZiSF6CqabVdrO8MOn+I3ay18JgmxutU1A/8H2fX1eQ2
zmx/EasYwPSqnDXJ8YU13rXBTICZ/PX3oDkeyrJ396v7giIajQY1I5FAh3OMpZ3jTMB1HZtVewSx
dGtln2wdnpoyaKILnHH5Jxx2cQIaQbjhVM5Da4gnEpttXB0GuCsQcRnyTxmqwNaRx0ek/sAG3L/d
gmdhcqbRMgFNBfs7KVvjeJMTMeVILFytyMD3qXIIkQ2uOi7lRFjglVuBhRJVmReX8gf/NEGofEJZ
sh856EbAvZHYQO7rdOBuo3gX4TgLx7EiYCAsMSL3AZmwLjbqAT+bJaCIlShugAwPRPwB+HWZAWwZ
1R2aAqXKpY4D9xCi69fuA2mTfQFE7vUsm9cg86THgz48R63czyKaoNaJxs64TLc3rQNAmeleSNl1
wW2R1+UlhhMqFX554ghFn3J11aAkENDqqp86A5KwUZIT7UIozjrzFJJNyu9mmjBBOrEupgk39ma9
HLGmg9fWKysEMdbSrACGqKPmbuEAvOXIdQb45RZo/Udqcja8XbVthpGbvtKZ1GkmqQMKShx78FMA
coft7uSkMeIIsvr355HBfgO+sl38VGxshz3bsT3/7nkU2WFt+n0P3H0dgEzl0ivib/ZYutjWIwJA
kYFo0PS1AHLEag4N+MLwD4MGepT3aAFdCfO7j28QUkB+BhGQo4f0OLJo+3BlvcVm47Fqtgxg2SuK
wyLz2XuIfH/ljGCTXUYOcBKQBdgeEeGyn/+kjGSiFSPlFFwtN8p5vmcNQvFwICJ8oTINqIlAOX7A
O/NNRmkJJUPkt0lBBEVoIHcy6tIAzSU9MvUn2TyX1uiKUK7B3BmuGtTAA3oBKefKT1mQ4zJWfk3q
I6kkXzoIkKypOw4pG1e9X01TbrRT1qEqltR9BD/X8KYh+hkqQ7+uQLaniXcrTCZICFSDt3kws6Qp
baB/NYPmmxVr4Oyp8+pUtyG89qqgYM6TLkZH27g+6ilJBiyF8K3ooOnlNMMZkOW6Yk3Bt7GD/Ez8
qCNvqwxmQpoHm+wDp5NvZzuTsbJrLlGF8jrUGabSx6HMasJnagpdnpCVXV6oRxqmxt40JHPC5xaO
lTuNrKme/+P3YjKFBPcrUpyDsBFzkXQAZjdTv0OKC51Ar7DnrT8aLapeuzbxjjgafQLWId+GKTCQ
AxP+im+D0TtbHiH1qjIBNV9oJQgP9PAZYa3k4rag5FM9cLLjzuu0WAaoWdmRzFMaQEuaNAzGIzC2
41viImtjFyAp7Pj2UwWlexp7l0C6P0CWIz7VrLZ2WYX0X+qisKNaaWA42+MED0iRpPsKcC/jaiSe
/VF6S5I6Zu1dBtOYLCTIO9y5LjKGaZAseGMm96nAxrgC0M6UXt4GqLiRoBtbTtnn1M+M1gWxKRzg
jQk0jq7hFjIMEEupVFV1DL6izNK6T1YkEc0NG3dvxbH7CPy8N43MALakZUaPVqUfGnW6ZcNo7U0h
f5gijqu1yKqV4Njya4GqarTBXrq0fYXCrI7HvWpEXlp7Edf3M8ys27z91cbal1stN7Rr62viBHb3
fVlqwZUaktfwSMH/rOkrkg1CatNoENooayn4aZZ7KJc/5Hn9WVdaTdsC+j7OMuBVyhQcvOACyU1X
PllJIp/0xAbdY6vbe5SmgwYoAmVlUBiXIdWyB4CruXBOx802yA3AqWTgNMavFE5YJzyRxiyvk95d
cEs2W1ID3a+FKIDtrGugYYA2ysRuuRDpKa/DHLFb3/lc4kXa+l789wAf62IY6+gF4cVxWzN1Nohi
/xGktaimUCrgk1nywKleyRpoyf2zYw7pCY/JfJ0rawLWwOAR/21VPh6nRRi9pDZI/dJM/m1Y1ddW
y9NrP47GxwhfkSzKtOeisvjLaLBl0WTGR+6fTLDHjXCeroZowDdQNZ1q8k45SCM8D6nX595FG703
jcRMYsSXG5CS0CiQuawF5yhIEBGi62SARiItfEHtuHeg95CJwjq9RwhofiuJqEVKXVJaiEI4IMqB
0xX4ojZy94woUX1wPJyGLDhN3XczfsXc8yQL0tJbNI5tbWezZR6gRMXRtiZCI488AEoYyrv11yjJ
N67Gte9jCIrNVg6fqw70OLKt+bX2rRG8DomvHpf3k7KiD747IWgp2QAkttIxnG085D8qYZV7CtXw
Fkc2zT/PUZnexdaur/BQiRrUvSxdfOcWCTJA8YVMwRWcsiv+QewKSr30GID/DttgdpWVY03yHkG+
TW3yejkP0CjOSageTgPtxggN1LW9G7C/Pc3GUdFvn1AouSGF2VAn4W3SWhDlzbqkYhTMgAu6d9d3
A4FRP3k43eKn9/M28TzrL7b3emdbD/H4iiPFliJqxAtoOCybfoWNuoIS/DmfPv4ove+lVab7O7ke
71AnGV9nsdCi9GBU2cdZRBZk6nRr7nr+zR+KBloHqPgtk852njF9SK9dRWknz/NnRAjWPBYx0GLU
/2SWWyXXAbzE0xvjZAMO3XQpi2q8/y+MmX70RGYcZyMZsjvPwJhbzX8pxA3ijUy9ZAk0VfPsBf4r
+Mf5LitDUHqRLOwMXJafAVHTnUnShZV5njTsEpCmQCb9TDLU1po4MnjZsBqFXqxMcGOupvk0kcb/
caHZRPCBFiPBdA/q5uiKFkSK9OfZYC/AZZP4IR57vkjOMsImc5EbH0NfZWYpkQWsl2g7tPC7Cqc+
Jyjbq1dxxJNz1oZ9B+gMEFoYyNVe3AzRODUufueLMrH1tY3j79vMebh1+RHAWP1+WtlgNY51NGwZ
mYW3WDX10sBfom7su+OzdEsPfXoRjL23NlBOdm3Ue0CxqRyRhFOO8iCk+BInWv0A1vK3RrfHh9wT
Neowf8r71koABeli50ZqaiD1NeuaIeigJB0H+tigmkAgI8mPULg/D9BKhV1+mRehCWqlho9Y6X1x
7vsA6lUrkTUaCEsX3vMCZyzsZRETLcanNPKHJ2Au9GBf50j5t/U3GQ/BPdbb3YU0cmcYDyB1AKOb
mkBNz+0M26NG7miWZwbdowDa/LsC6tf5Fuj/fDXLWGt+MpqoOJFIK4H/mRXJC/XohkQEP5wH+KnN
PCn2ALCQA8yARK1tmzvgsAAYQC1FszoJnCRwqYOsRcmSwOXX3uy2s435M86f222HfZS2t58x04DS
M88KbNAUWr4hdzQLvPD9Ix7a88LCMPlWS8Lw5jP2sX7zGc2QmSfZ7pHCId3mWBZ/2e6zY6LEGgQ0
wREQDnaJZGakkVPf8dIASuiWST9Gq6x4MZDHf0TqNwKzkzYpNrC3M63KRqGBMb5UKPAbylY8hGHT
Ptf4ncEHDJwc6vpgrQN/c7TLALf5HLhh+4y3IYoVQBV9oK4fuvY+rR0GHmyEsZZ65q4NkYgHjcMc
eFAbQIOa8KiruWTOE8mOBmkFMte0bzdUdShhougIdxAndMOUbylOMgFrR+/CbmjbcG3w9k1pisYk
jS0XxQSuZrQD8L8vncfCLdWsuHnn72u93s31LSSfy1hmNQ8gbXfy9L1KhtQkHH577Ctv1JBBgpxP
mkZLJA2qpgENBkbgIWoWuefFB0pDLmJ93DFHtEvqgvDWeMKXj07FJIFjA3xNyHI+wAWKs7Dv/qYf
5U+kSk3EwMkEkM4/6wcSKdzQp3P1ZD9ExiXdj+eE8cmL46cmZsHBlqlhLx0mAAoH8FkXeBg316jn
Dg7UdEo5sZthIaNmXN0q/X6dhygmoWm3Y7OxaaFQdxWZJbU4cX7DaxAwg64DQGtdmkc7AY6BWYXm
1OjvVySjUdK761o+GKtiywC2mJrxJz0a+Pc1wCwDysCk3tKyFZjCJdgAYe9/uA3SExUAgVNh7ueP
8acV/ySjJWodMAt1fPgfPsSsUooUv4bpI8fWuEv9Yv+PK9A0ajgvNqZey/2oqHoM1VSKfoergy6q
qw91YA07EtHgnRoNVIMi45nnRoEntwAOfplG383NVuiKlphVZvNBDGq+vDSr9TRK5v99MtliOtAt
9Ow638nd3c5L0BUDchzS0ypvExnh1q694EIxCAAmy6NpiL9vYhBmC6hasBttZplV823Cc+1PkwqZ
aUvNjt1F6oj+nKuG2Vp3Lmo4vg2GTC/VAxAsMn+6kXUri1W7zhw/AJ89foj1In4AtY/IOvkIr6N8
TPxcf4gAaaM6JBZDlz7KY/muQtK6W/qF5T+QniVGubFbvJsYEhvXTcjGBWWkU5OoRxw3ZV6t/jQs
qTqQctrd2Io3iPUi1OZE3sarsv7TGFZ7wy2Mb3U8BKiAGb3rOMTasQoLe1VXufhWpwtS6HQ4pnPf
q5FgbJVXoBgAYEGzwZ/tiG1hyOyzwPsSLEp2ve+zIHsWg/xBM6Mk+5aagf3sIb60p7VzjXW0tmNZ
v62d95G9AvznvDZ4o97WRmC7vFYedttGXUVX1wWoEi8RmxXSetWkAbSEsm6vKapYDszIgcRd5cWL
05nJgidAxjU6c9IFxrQF33j0pqu5Nkhp9eCJ6quDFpRZY5S4O+qmwLcGEXwF1OyxRrhJjc7doQqj
G+V5LpIm2kvdgynYAfc6am9y/rXXAZPvWSa81056qYzUW5Dcgu8X9HV6efE8r31stewvqfTxOEdu
PoKwR5z7sw8gDIBTAnLp194atH/2LmVa8SVrAdQBMUPe9DZhTo+8fECGgm9CLuOR2RcfKOMrVuCI
5UWNfanyDgStALoozwUKX6YujaRKG1V2yAbXdA2FxUqRRlBdhzC1bxzIIOlNowEDyVRgWMYWGTzC
QyqE6+3gW3qdbJU5ooWDU77I2hz3DsexrxcGP4qlZ8Dl0tRR/WTUkQ32buEvqEsNWAGCRcsTc+fr
koHWzzVXtR+a+6oNBzDOo0q+QJBs36gu1cHPXfo/Ubfm2a1yHyim3ve5NDorkykaLdVC/8Pciqer
rg3Zo1nIctfZXgwWTFl9bvtglSF17hVJpYpWsddPY1jAfYQQzYIGNFt8cnvHf+7tlO0FKCXWZlq4
X6MBaB+YCHrPaB2kHT+6fp49xb21BjviBTwiw1fdRra+PlQWOKLM5NHNK6R2KBj3IgfbNo52bwNm
2r4N1Jzn0wyPwwtlAW0NOYRghQwRyNQtZGoGSJZQV9SYdYmamLqolvNAqsvf9CblpP8RScOfLJHa
n2xOuv4x8vvwRFpBVaBsmORzA+YCbYukuBcW+TWSQVC9wVBt7wJpsoNrOjB2eQ38goWeNP41KoZs
bXeocywj279Sk+CHfh0167EbhXuY5VUAjvZWb08koul0leY6vl1Gay4ieBPqssODzZVSX2hhWOxB
2OonS7s5S3DvwAsa509Ao0WGugng8KmrZA4qi1ZOPPrrWdZhF+h2sjnZSZs/2SKLroDk2swKXIsA
Ch23zbJLpb1v7JIvUVLYH3H3ARI4YvNL7YTI7eXI168Ks3lwqloRnxrGl0gYGepB6/gYG4b4mAfa
iuT6yOLtEIp8K9T8EgdwFLl1H7Mo1w5pa4HcSMld4M+hvhy5dwizsmspQfVdxCjAskqkBYDJvlwW
2VBcjSb3j9xw+RpuGOurjURscyizv/5/GoayYf1io+4faznUU2p5YpeAXUhR2BROCeeMj19QrW1v
dJV+rnvpj/+IEzjur2ECT8eZ3nJ1cMlYluPqFEa44WISGbPAw2Enz01lbTLAIizNPu8/OhpnmzAt
wo1t6P3HohL9KkDMZ0ejLUMUvEwNbE7VaBDIzwVYSK40WIzmKhh491yMXfDiZHwxibsKx/ZYPNCU
Ea/TU671qGBA1uWTh3PP0lbFWIlk8DT3xoEqraiRTLbLQNgJMk1RfeWzyASY7jhp0CQX+A1LDU+a
3cD9HtlGAuULvxb/Nwbg7vosHzbzAB144CgHS+48XNKGgY5L3ciz9chxrNH9RB5r3shjqxrqCl+g
HLId7AdmGWI7q9DVrEfTSNY1TrTTBvMw696plWSThr3BesCL5M3wrPe2rLoN5sqN5zbuDnxfAJyZ
F6J7TnQn2ggTNfQJQnLX0MC7EAGoYuPoUROvQ634jhBmjEcvVGa9sQcWOyuHk5kG7rLu9GCNogMQ
XoMwIzsNCDaMTWdvJKgKTtSw0HvCwUcFtri9jBSCK87O3kHzbX1rJTlQABqNId8NoLDwOGUBIvvQ
6QhdlqS5gUDQ4l5h4Cix25GUJvTwrldt5jyXVhWdYz1+zYFe9MIkS198pAn1OhdPJCoa/MQs5mWH
FlikL1x6yIYDVL/VeeGDoRqU/9dwHZf1suv78IEa3uXRgxZ5j8UYoT4yNXIPVQVteHBZ+eVODYgg
GmKxzfXff47WPb+TpwN0wfcc39dN3/y9IHKMhGlHQAz8MMpQ8Yq71j7kAeLtP+s1jMJ4q9yYyjdy
hJ6UxlSQMetRDQcYka094LeOU6HGXV1H60prr/htxrboABzXhIAHIQs36pGqAPEBRrpW/BzL2QQp
0ijJJPakayuGM/9uYLI1W7j/AMo+TSEVgAu+WfjTSqQyL0LTaqIN4MCbGgrzsa2HACCz1tmPdfPR
VY0FzLy9gSKbhWjAFywdlYySgBrFBksFMggLJDBdqVcYfnNCBcYzSvPAb9GENqJxdgoK7/cJKZZD
2bEV7GgGDfyDEVKQpebtgIbUbUHF1G77Ci98W6EdmgoVkRrQcXtHIFZt3V/lpIaqZhQ6grhm1o8C
mVxzZLYtxpiVu3mAJiB7Ml+FTLir2RwNzOtbAonHMSvEhgZIzzVwUFY30QIyg6GeSyE7ZgCgS9Xi
pDcvNC+ONNhIA24XKp9ozVmHrhw2tlsgfDdI1sJnRu58fBiBLrlFeXyFowpvzENXFG62mHCXVB/E
COaBur1hD/4R+MXmoffGfI/8kEUNiAxkN1FLSrO6Aa/tMhxQ7jcMMjjiSGtvS914oF4GrElgE6uB
KMdGY0GX1CA5w9qhuHJ/MxADw/I4q8R5GBxJltDkLgrM/YASgU4ZnPXSAJzbk+n7KXHTsUMM4A6a
MpmhiWQ27fCQeZv4vnTZme7RvVkj5zlo7EeT96uoGoDvS/Xg7QCnU2/lHFhxP6lnEM4ofCSfDd1+
iMd9qNVt/Ix882bB65Bv2iRFaj+pUzU5UhkBZoxMOqt3LHHpUaTreRo/jhZKD9wUycQIHWjVQrhe
ftIs1H6t6HKSGlp7qRpH7JxyzBGMbHFku7nEwaDeADL7FyOlskRKZIiuZhkIly8WEkN3N6LZLLM4
B0bl+73R5MyRD97o8L0fom5moVWgkMsjHZhA9vFGFBG/HA7LZ8QZs03KhbHIe26C71zNoKYznXQx
yDTdBkrRwHlyzWtUE7llY6F4ILFOMWC+pisUOD4FcKPvZlESgNRsJfK8Pknvi+dZa11LPJQS2+5j
NyAjNTPSbEHdcew8eEbAwzyMoI8nGTV+5/TLAB7u7Szz8uqrTMLyCP8sCsYHnG10b6geSMNJUVcm
4Nae9ZvahvNsRBRpltldbQK/U7DVfE8tE8myTEK+Iz3udMkp4OwkUXFzzEat2cWOt6NeoUR231sC
uAVJg1ggtq40Qo1FI3Q5ODETiGxCn5S8wgJnB3DG1zRxHpi79yaoT83NsvhW1DuFtH+zlivy8D/g
qwx2B03gGaYNeAfXs3zPdwG7c5c/g2AQUvdNaT43qHZZA//xoW2H4G+gEu4iyQGp0Y5AYkZKWgQ+
zD03sSFZ9M0FMagiWiQyXwEeIvjhxPo+80rzb5Gbj6jS7r5ZZfvNYKa4oNbge9HV+UVHiQ4QmQBj
Upkt3xYBcvY8dWQCwwAc5oEYF76Ucq/rWfFEA02/DZGm9zh14AA5mAgiLeZJjgdYsUikxSZB/c7C
boS1SxozeCyZfE1tTxxN1EnFS8RTOfYcj9OY6VSnWBueDDwDUOscoaQVU4xW77ZFkTVL4YxuvETs
RFu2QW1ualsGj0Dn1R5lVrw6biqPXVnmG70T5SpSc3+3D7zup2lteMPe7DrmszRH94GmzOZpdVpD
3XXeeRFiqY4B8KI8iG3sXQJbwXg7VgC0TdYizc8NPxQNq1ZVVAfb0CgAJcGHfFNawNGnbpL2za7z
gIUySCP6gGQSFBgHjgl0SijzBsBt+qh91nTV69P2UR+Ab6XGqPEuNaCZXug6kM81K7JD0wtsvrp+
ixJFdqhVY8sCFaljirJku8Q/s8nw7KeRohwDawkkb4wnXVvqOxqDfw0ZO8gb8oDWBAPTZTK2ryAu
9NeTvUnz52rzvJslgRoV5QBdVcuT2G1k+l+/DPM3ZDcTmWWGYxsWoE+QXqZSNW+OjGOJ4sFulN2z
63xwo9SNV4Gp3hOgUV2IxItO1MC1AzSF+0sHqWAnxI6K4+A/MOr0SA8BfvYf5llcPA8F0oprrYkn
q3/Um5ZiscQZEraXpETGOwcI16tp3NQkbgh57ahBd/qPcIMHu86A24fSJLVGL0+1PVwpc5KyJP2f
ognRjLqV110JOIrUSAR4hCuZINGvdkjV8+Vk2i4LhmoTwm8CCO6lTvAbBnORdwBC4TfqOWM1PMZR
Hu7loIFQvIxRZtLbSbX1oxreKJpR9MW+rDoUvyU6AyyMYSNJTcueHQbAg22BuFsTo5Sxr8AnB2KZ
lK+A3aEBizQMLrFWDXvdifGK9rh+Da1Sv0oLWWt5yPkkmwcKs8+WwkrbDcmiaOjxtR7Uzg3viHTI
bptZVtTpK2+xw5hFs+4sQwFLcqq4wnRqTDxQUQDTbGZFFEdkx38/X8HneufuMHCssm0HX1pmM/bb
Uz1BBBQ7BSmeBSH8YnN5DIeKnXB2YCe6Qsn5bZcGwLr+2jSoEp56SjeKRwACznMLDdWb8GLdiO7M
xahVBlKC4WRrvXOQ1aXM6LwFFCovGDbfaXAOZf65rjT7pdFM/8mOuoUOTMQXbKHtF9BDb5yoKh5J
5DP43yJD9ifqpuCPX5Zgt9xRF9Cf9QbZxd260krnRc97tucSrkSy1NpWtKkDvdeytWtGCF5LAExH
qqErauBSYAcQldqHclAA03Q5j9AVyUhxnkdm8GBM88VsYp53ZwYVyXINrO5osj/bMskCzTNqFzVR
WV+dfRWPT3PgtfbYS029wdNXTtiYG+rWXZJdLCmu1OOUHcDqGACvYX9MVT5AjUc6iJGB60CjvpBI
bHXgmFdMLUZrvVYZoBf7QUNqkcfbdFgln8wclT+kQI3guXnGZhyJP0ZX7FilfSb5UJeYpFPLurxY
RTneWfM8uqJ5dAX43/96Nv/mzsMzGY4NkwEjw7bZlBV882yOkwal8o5VPQ/26C6cGAl3tRDBOe/S
8Zi3YDEPdORJvsvpihq9N3FC9ux8O8tmPV+EzVbXENmeR8nw3HVDfT1maXm8k9OKIzxbKuSOx45a
ezZMV4HZjAjYmtPgPH++WQH8rEXiDP9ydz1gRG4+8TyXllB354imPM7rzzfRRqNYaXbzdnc0db4L
pH+Px7E3ViTqpYa9DXZ8aei/7sGF4L66iIuuwZMHeAvHTZ7bov02AhHqVU8zuM0AEAXwRBadPAZI
Gnes2pXjlv3adXndb8CszlZg/0GCFyuK6C9/RL26hpStjt6LvjlEp0lTqldkI8K15NzdOzoz0k8k
06KqWwBus1q7nS+jv4YI1TMumJMXICQptUdAoZVrfRAODjW23FW8/NarKp2qGLNLoxrqDuBm2WNX
9DiLSF73fnZB3qd7qCp7RyIgGwNXgS791M9PRtAuqXdnsqpwfuLVmsZms7MW7z6FwI9E0ZzLNnlZ
dhteseHsy2Y4B/gxnSOhAT+llelGFoBz3NJIz+vvem+P20Dr5ADgoQze6cQcrl4NuldSSetoBLOz
yPtV2gxrrQNzO7LTxU9thpgtqL/OSPcuUSNg5u76v141dxUrnoEfInDKXabj/IDXzV3FCoBJwdsH
MKFnEbPmhGz2nQ7P5d7HuQDHq6I7OcDHbhbUd+MclwVDFW/IQFU5K9EV/jPdadLx1MxpuuXs8DSt
9tSb5fPcaQGyWgc4+9+vSmZndbp6v0/RgXqG2+DCCz3vh1sE/kuqG8Mms+V4AC6qd7GQgbxCrV3w
tUpRRKJgq2KoMr0H5r/0hg2OEG+qulZgE2IlwVcjKwHZmTl/wwcV2ZmuMhfc1czim7RB/OCvJ1be
Mcwf6Cq3YzZpzuCGaYsUgzfNlth9Z61A8y9vaUwtMHjWWh4LwL6giIEa2wzPBQoGLtRz7LEF54hT
TBqhKniQmna60yi0oFAYvMCU+8MorYAUtKRAif5v1mluwcB5gjd/AlLqDwxVqcmSowbx4FscJ3kt
5E+uXvOnJOPuOi6tcRH6YOXEg+SYjp0CyM3h8lNdwpgrej6WU//mEmG9KFqVdbwEqEBxIPUe3MLG
I11OTdRXSz8BYwh1m8W/f/Mt0/1tl2X7yII0fdfEKdpACemvJ4Qu9YoqyXzxzIzCOwR2wcBZNxir
JKxzeGYT80pNYxTjKfedTYjX2XVSM4QWbItsrBdW3BbJunfjbtXa8GfSlCBo3iaDGSBfdG7V7GaD
NKoWgmfst4V4gpyP9+k0iRZDZVy9oG7pfIubsj2RX5n8z3jcFscELyYSUXPjaDdyltPo7KsGXDuQ
lKj/PnozwxpjlE1ZJuD+FH2TBZQbnNfUJfznzqFQDV15jg02JxrJ9EHf6qF3MzoSeROosJxDTYxQ
NHGS0vSBeKFmm8lYgH0EWPuodinO1Ay9r+rdWL0J9FCLpxFs+DnKm/0dqTSk3Ls4iFBf6Px7xwog
AWnttovsFNEwwGDXqplYIlTdpxqs4yhDvAxyoCYjK6gG82uXg+XJDfxxS2U/VoqYUtdX1Zm6mRcv
kfrlv/S1XzxaSBxCaS9qhRB4OWQdAGdIi2xoXaVPNuIqubUxjgkw/Cz/RbggZ+BaWKIEsgckR2kh
35oaAMonJ5GG5Rqgc8gdVwMky0SZnBxZD6gTVzrUp2HDDtgyCCowwgMUfz1IvDD6xsGphYbFu+07
Y9SlKbFa6s4qo6VI56YpGYCmUOACVMlyT59YDMGXqE2tK7c18yMelfRnAZGOfeFlxQFWjYqqUUda
gF4xe4UkfUAA1yFgcjXvKx/b/IsdpIC6F6J+0VFeiaSmLnkIY03b6G5cneD1tPeh4SX7DtSS5xQx
0Y0oa/5otYVcpWNef2CiMREXSsqvieG+1ECi+c5rVGCmyGxf9H4AEtkm+uHDVQbHwykCt9eRKj6y
mCMhtYTLaKrvaDPwO+EHFu+pBsR2pffYZGvq0ISoBSIckhviG+iu3HX+QiaOBcy23i22bTEMKyp6
D5kXIQhTDSuqkBdmfdvNzdLdmH6Ubdugq14Ckb/WyMP6K8i9zwjxsxe7kMHW6L1k96tCJ76AINk6
lkTVrCtkJWzOorMVf7sRAeGvuPQD6LlZA+etHX9rOYejYtBzwDkO32g8NrHd8CxgHNHzAM8Fv5LF
FOyiwNkErEZPlZ+Dt7hqP2eBWv5tFknmRxFyl9ke7MaH1ky0cRMhwwb55UAjWIC1OD8Bia04OaA7
k0giPiQ0kCgdGs11na+ByONgs4FCDOToZP0qH+Evonlj3Xr6mS69GggIgc42LkN1YKg5+occf9pF
Vnj5j7XvVNmPthcxCt3y8UPcWvAlWFl2Tm3hAQMm1jZGxuBUxB98MVYWyB/KSm4shStklnB52u2J
jwpqiDdAHSJ5iQfSqjSkvTR6ZHWuWtGtjYwXe0SuANhmuqA2nptR0RBTF3ly4yKqUmclrX58U/zj
nJvxm0sy4jTlj8pyu4V00x8IHo7FQmosOeppBVgJSwvToxa0IH1RQmpIVoV16S7pUtJlPYRXjxmA
Smt8UJLJ5gdVgA+aH5mbHAjHoNQCAsipzpdaUdUZtlJKNimFFS6rXnA44OsFwjlqhMan+Z4XafsM
p4jBAdbb7YhfCGTn5KBNU+jNMWHbpNT+fl2NHvIGuIKC9kvroBlmBDAzF25cAoH20hS4njScxvm2
iqP24AFPC9/qwsuQYWEkK3jCrbOnYieomHLx6lN9vQHKgB6FyNWr+nKbF1Z7THmzSrvGGxALxKlg
ugyFayEdAKefqR+TAs7kCOACLW8ROEa+QNJHCICWsLs28Hpd6Uq3E30x2khvpq6PV5MDf0P+g3tw
65EemHw0wCbawwOQdY3DpELaCEpsQCHcn2Z7JNcAytcMw2UW1xleYVL8FTlme7O6WeLQg/K1rXR6
vjDqRC4oRT1OQ3FhUfFAWeuUGt+E2bMRl855ynnvDGed6yHwRlWOfOGC470M5QOp0qR3fRKlluus
g8HtgcBhvekr+1P1uZUWz4PG32wn77ZJF4nHBXbazJHfTC02l4MBConQ13oklyHyTU3H28OILKjz
1BOluDglgqFKgULbWpE7W010EgVMPyf9kyFZZP6ZZsH9PxnCdtZZWUj0WDcB3xl9byMcV5UTj6sS
BXVun4nClQhglUhIn521gf2Nhx3uTtG+xrq29ZQmKZGFX+1Zg1w3Fs6MhHqeigT72xRJoHRYoAZA
9BlqyOQkIrx0kisqomUF0oCN1o6utzCKIDsDJ3gz46eTHtmUSi8bULOAwBbsIYVxUzuWVqw9ZYaW
nOeRijJFBqYTynxrd3rK1BjwD13BLn4s2qObNGvZ5GCGLob26KWmJxZ2W/hgdES48WjFgQiwK8Hl
JKVJ1Fcz+x6c0tPAzaQ3K4a311Eec7QV5Be+mkh6D1Jv27G2A4PHe183O1SzVHCaXxMDe0VUeLrb
SRjazanP2HgMRPIhNe3mMKiy4qzWUZ88ACSk8wAiq6qVgenzVrKcetjI4/esTdXK80BslDteGe1p
Fnk2GB+txn0lG2xAcgJcxGa99DVPbmgZM1ecIQJcu42ON0iNKpYTXTVO1eHmgGjotXqyoAHb7HC8
puHpkhV4sLEYblASVk13TmpHB147zMy26OpONrC62gT/x9iXLbetM90+Eao4g7yl5sGWHDuxkxtW
drLDeQRHPP1ZaDqmoj/7q3ODAnqinEgk2OheS4WOwQ+K2sVkAEeYBZKxjYmzkJNbePmVcx0fDBS3
P+Ih3WR/Wjhl0O7lVEdnDQy9vmnk/GcVPgdJIMCqYharsEhM3IkqHHKGuQVmUpd/ahJ78MvSdD5M
cTJaoJR323oongeMe1vztbC3ySTaf8aai3XQ6uGDF2fxo1eV7opYW/4wsIEd/2A4+uW9+wjgdgbu
Fql8Q4k9UEua6GeJSpJtZbLRfK2i9GflxXzr2qjlXJvcFOsJeAcrMg4CC8AmH35kSKtcIZcAfue3
tl+mKmKe8Wk7JBuZ8AlsY7m80iwPf4IuurrQggaU7YJxizcCJAmwmk29Pt0PUYJHgXKX3Sivk+OJ
q/1pCUXmetwN6AOUQBz+sHRjnu4KZLbw4pGBQ0OLiwCFDGDOUheou75B/TUSST6gEfpDH4Ovx0QJ
34YrBBQakFp5n0nPzSp/0dype6lf1U59dyen5b3vEnWJR7LAQzbaSEt9xQr+gPsLjtKwJwNxsqFr
q2iowWXcoofS10fJd55dOP68xklI9IhmNrxNK/ORm+ZVRLjtqxC0omEJM4cFk+h7mM5kDiAbQEum
eaH5uQeHXqPI9Ay1av9YuSipchTtnhlpxmekbGdLWik/3ovnUfT9PlKZPnw+MH2pWaByfkmTVfhx
oVmPFCQjLQ1MZQRTnOat27buVkuAO7siBGOLNfJhvfguAXq3ujJZvDqpwCFMUBh7YZf5J3vQ8k/o
c1+hLCC7kijpQe6YdCBwj2y/SpxNZljupUER5bNqTNnlElktR2F/NGYcPWO/u3GAmX8h0WJBDiT7
iLFYFEP7HuPDgmL87Spk8T+vUnUoTzPKoUKtm1Y+gm/lq4WOzD2tepT3g5tTKVAlNisanesHtzPc
bSk7bQXgJX1981oyv46INtNWbWDr67mYz056v3TjBHjmskncXRi1u8hA8RGgwYDajlLlYMNyO/yK
+v5tCoDZzyBBxuO3sJj6kUVfAWRprsYiGE/95BSvZZL4OLiOvg5hUh1YFiazuy4lzoWawbuAstx5
4m73mcLmQ5Zu7awLduT1cRVuWNkDyjaZT2a9CdBC+cdVSE5XwcvzxvC8A5oSvsq8Sz8FfZyC5d0D
WxBeYde0nBUyQtmUNmoHkgFi4moNkXdu3R8GkDauJB271DipWBFaJ5HX+4gzr8cw6/yorrSDM7TO
hnnoEEnBgZUzrr8UbRcfHRc4hri7Ft8TfcSNJAi/TqPWo4A2kLsuMK03VM76ZKC1Q70B+VRxBMh0
92J7+ZOdBPl3UIPLVd5V1QML9RHfcWDekWJife1LV7OAXATmWqtPgW2LLEMtRfH9z48BFgfsO5Rc
fQyV4z7nwzBswdFxTLJBXjj+255tb2jXBUoId/Ny0CLg2NkgT1Bal8sA+9LniCf2J5I0gA4EMlrd
Hmgp0Be5R4pnWNGySmPrCW+M84pEE0BUfU3j6BCyfXsYQG6gBpqx7ufkAQabFtjfvotxYJg+shFk
0tNgHRY5mdEgeg3U386Q7Mj2zp+BQA9Qir23XhSLHcuxZ59wxrtaIqNBf0SXhN55O+4Yv5YLLSYM
v8fjJIDdQJ8uciZt/nNYVkeP8W6xjMHp8CCC47zFnQpxAD997YOIvotWwJ1+X1vWjyIoW9QAlxXD
bo1lXN/2rGuw3VKcznY/Ritdb6w1CWmwEuHqWw/v3GmZAO44Ra87tq1fWBhswLoxfQu4hRdJJed/
yEMXcrIXJtL144TMjnICBfD0jTvTiMMKMR7cop2DkXxx+rhIgXe3U2ZP9S5WHfuWWR2E7ejnXnX+
k2gMRL3BG2O7jhVIAMmGqK4fxxD3+USC4JdkcTXpaNEA7OS8VMY8H7BLnuLUB5KiDnRuFVVdI0pH
/bzYibioN+gnwzXUp6DBa7T6EczeKFuHyA6lxNcHnX8RTujfzKj/F2WPOIKwe++pc5xnkFg5b1XE
5daseLVjElZ52T1Eg6WjywEMBOAUePDSMX2k+7fI83HfjUW50icd5wYohXyIW54+0p38XhsBh/pO
26NkZIXzFFUU/TtyLbwziBWzszd07UYHbPy6T9wcxCgF0MnVLC6+tkEYXbp4fBfXPY4EF1OyCrMp
3GSS81XntdrgZ1OcPZjAJhl83OufLGyr9k4rsgevzWW8G3UkI1wLOUFld2PMY/m1Bfr7NsN+4aRz
5GbKkI9ojUBeAUQs+tou2qlCJqwVp5tpz5Kf/YhvJhJK/TniGLS61Lea04XY6SIPT4pxagMw+am1
G+RtsU4d60uS19OOXMYYJObhoeIdwLxy6wfqs0HKJoH9SpCuOp/Eacgy3C2M0k+F5+6xFxuurRpG
fMN2keaEK1qSAkdZBTaX/iKhmYeMr6+nkbFbFAg77D0dTwcHN9cdanMAKTJma73gPPKLOPHxaxKJ
H6XrNnaj1AfMgy5FBgl6nNE+g7raBvlLtxwyhUnJd43TGv82aXUePa/8mVXWU90z9x8wBbxZhTZ+
Bz/kvxbYu745Ohom2h6MVziXR347nMQqYGmwHbw2eXFRa0tJUVpJdDoJdGV+/tBR/nRZfeiU5f+f
XwMyN0cUQKjuYhBlywh9IQIpKRTb5z9wKDl9i/CitapzJ3yQhRmQPO29dzmKwaP/lLtTM9tTHNti
93FIrode74M0fces+EIti/YE3ofIji/UC8nV6k9d6IUXYhMmS7Va/FI9vVAfpDGBVEzpsnEwz4C1
7VYSVeSrienpa5MOhQ94s+Yf3K5PaRanQOSLNl0BVmtfAkitL3P9R+4B98iS9RueetWKMXt4xhE9
UmOZuJpD/MnUW/ctbUZvxQC7eTWtptibxTQd2sztHgccra2TNpFfyqD418Fz5xcAkoKo/2W3+S+8
qXdf+sDja6PJ8sfwCV93bL5G27xqKMRc5aXhvApn+q5u1r/EhIdPhFMCkNQ8Sbszv/LBrlecxfUn
2Tf9NrG8/NygYRD7D/M2jm0l/NUrho84ej8iTo1sjM5RbCPjVu6jDs3RsuX8azgMmT+qWaJk4Vi5
XxftMvvfdnfa/4xHdmiMBZBY7wBi0HLBOF16GfqRwKMeBvrtctE2ir+9aex3LS0XLasnYD2Bewrw
nknmHpC3b451g0p3evtFe/HGaVN87XHsv8usFtgvakDC/zN6hNmJVlMa8ycHdFpjynBDVgvH6B54
K0/zStWA5zWLDyJGqdCNDzjfNmHDcMqtvEhRajxb0eUc5UaKvs8+dygwvwkX8zNdjnwaJ+zRoo9a
J/XhWs+xDzpKKH1z1K2L9jXE9+zi6rV1IYHrZP2hGex/GhCF8tmoK/D9w2H+tM4jwVKAwpa/wIuY
Hsa2CdLNewwuE3BJfPjPpovrwNAN6sj2gL8oPdFgqcS5Q+n0kCF9TutFLUMHifZgLHGLLM09KRa7
ohXuUQDJW4WbTe8slkg0W6JTkDtZP1gN0iNtf3Wiek0JGHypYz9pwvElHri99fqkPoaWW1xwtgI2
Fzm23yNWrykDk7c2Sry5HF7KNAbAU1KsqJYRx2Nlis7437WRdRHi5BAo17OaShtJ23Z2eqYZeIQV
peXHOor1Y4EjDmCw6W9FjfohmoVm9T6L1WwoR/2NZot2UrI7uyVKEVfHoXd/clBtr/LcMLAdZ3j2
UnYGnBNI6Fgh8L+7gRlzQmfO8uDwBI2xIQ5cuV56lwkcoX6Zo+3IVkuSWZXlPMbxZ5LU6G6bxVrd
oABUZtGKFANO5WtbFw/k44GfECwS7D0OeY1OzFUcWsR98YJKgPGFPTl2GKBTkWc+iArCz3HNnE2P
DoRznrTspOV6hDYOa3qpCtWO6en6v+ypGodbn2bM+Aa4hOJYDBI8R6gDqZpe+jx2+IGWEg/hs3Rx
z55UgUfzpxbNCyi9Bf0d1QWbef+C57l+wnkVqI27Ft8ZtaT6XxoKTd6IyEnAStcs7bRUDyuruu1v
RX/G4iJF3VOk66hhSh6JFVFmYX2tkc2hFTbc84p4Ed2imVd2oZmf/7T8WJHuwxInPu46McrwUTTV
VZNd/MJbuzlFATAsvSiX35S8LeP4xSviL5EbZbsRnRyP4NZ4H6YOh9LIxoKJfQiZplg33jWO7QCI
0TP61SJbnMEYDLRDO8lnLSmAZOHhjapCXjYTqecv1rgnvEdF5+Wwnbw/rlSmiTgA0vA5R9nbY2Ho
YhWPib2Zl+0YPNLMigd7H4Tix52clhWexxHyXufQDisgNHjjXmGdXhOrxR4+Zq1PS9yApivNshjk
1ECaIkmk2KMnE18HMSEztJhOLBv3aJJDblSZ3CiwQw3TbKN5pgU846rNPifGIC7jMIzAh9Krx9Iu
vGOkZJJkNmSNG6AQhGXIzFsgXL18yJwmd4EoCio3A/WVcTieuGOLTzS0nge0wqFHT+CHzLTKL25W
lEiag0LrTycSGWDunJ0EvgcnUTgoWViXOIxeFRWqBPCfg/rlecoTBpzVvEAV4CJEG6u5Aas5Nj6q
wjr+GJhMnwwwae3JWOfxu/Juqes9O4SVtyU5uc9Xuwu3XDymCmuyvPkcdAEc1zx5eFvcZpU9otc1
1FwXDeS2vWamo1hukuKl1LXyWIFCE/lULA3dTj+lnos/tOBiVYvmrWNe96AnQ/ECuHV7PXF56zoF
APYi17Tr5DXtxM/eQlfBxEX/AgohY52OWb6jZaf1qAe0ACZOSxN4uY9tZDzRigat+B6wIH5GiVP/
YmJfC6DG38EK8B/MwRLF/fC3YDqorPSRMbzeSRTkoEcAVQr4ZmhdhMqyWlUB0zqzcIJpu4G+86wa
GeEPBc1K5rHtVOOmf+Ms0RmCeydYiGMeeqc5Iuk7HcU2A2/zbcCbECme6tWaJqE/VnbsrjJW5Cji
c4EthsZQYB+6JaaWmlqx9Sk24mEvBtTgoFAYslbhI+JBbYEUqQb6BVbhoJs9iJXQUMgjo/YrdMo/
kHEV5U28szQDKd0EHB/zZeYroFVFDkCEt7bNCLpRmadGf2zQG3DoQvuwXGu+NrZC+Sbu9MBPFE+i
3tgXo1Lt8EAz6nzd06azrUfvA2k0peb5zw5H3Ke+KfCAJhEpyXZZopQj8sMGr7m1RDmyv4TquPwU
lrw8AqMi3yUDGDqtkCPXqIYkHLJr0LnnChTTp0XEcBa5G9D46pPF4hAI9xPq3r3jIirTXtsn4L/w
+yjPb+JyN/xWJVkMBmfHdAGkAtjcwZh+GerKYa5kzdRFvmW7xaEvBsv1M2x5jx3ghCk8xaMP4IYh
iG5H1FPSkhQ5sAXAHD89yTRFKJK5LUceB+fUuyVAHgp28hL7BIreeAWE8X5HR73V0OBOi1bkORcW
AMn40uGBjNsNbrekVUuypeNi9KrMDrMFLSfPmi3IjGIsIT9i2MP0khqB9mUwkTvthRV94X0KGDQQ
Pl1FMbIt0t3huQRVwTHW+mJvA6r1Ec1PxWYQLn/GWTxyCRqzvtpgJGGaN3xL87T0HVeM4MZOrOug
jl6iCsQrejjhUJPOY7oSR/DgK900dWS26A6pHjif8vOs1d1CrigCmoRxesNKeFesAi5VgLcucxrN
LQ5exeVmAIQ7vvBZAAY+iePbaXxz3HoAYnnUo0IIqRR8lu5MS5qRrHG8hxINcwBdA9UPyntgN0/J
cFTOfRlHYOQtPi1uNyY5eJ5OJepDBM5pkShCfZkmtPKqpa3uA0o7+kdr7JcEXeEvXerlh6Rpu23f
1v1XPYxWwGBZ13XsPfV1VLyALObMXRw+W+j6f4lzy0EKTC/3pMwnQIhPLYCPkrEEBsQURVczR0Ba
KYcPd7I3W+msvDqt9hFS70jCowi3TvjJBd7DJ5wQuNckMb8YUgedW5vou6ZL2IaWsYFaurSoC5Da
g30APFO+pcxKVHGcTI6sNW3XASICGEUjwhVMoLicueWcetxpr31T96h7St2HkDnhmWQlGpOv6LdF
JlIg609LUkwM9yeAkn/LlcUIbqBDA+Ivpgo9qZgzrMCX7dtUNmrIyTni9t9YK6oEJaswA4tBzZAL
K2QFKh0Sknp2mlAL4m3mMBRxMaAZDTUF/ftVislE3iIEzsbDSMVNzMavWw1JOMan4WOZ9Rzo5EbR
49YERcLi5FQnZV36s3Xs/J6myDrvmrF65W7i7kGoiEJhhQRvhE637sAwfYjVEic531spuktVeuFr
8YU5onwN+wgoaHryL3mAXJvfBCgq1q2FCkDaSeNzgNACj0EAxM6VVLguCbqO3BUbjWwnPf4EDMf6
JNRAWhruZLMHafAFwmvHYjkLVawGBd2LfHbhqXUEZoK7i0w0Ha1c3AxL35vG6GSbyHrKatQ3s7Au
cW6Gbrg+eze49Zjn5DdbuCNAUzWQAezQF3t6ly3BSX0rnaOjUjM6UZR5zdUHWT6NaE3kJJTNjT+p
aU2a2ZGE5B3QRec/oXM0MCDmSIRFCbKfvYLKJ5o3dwLVxBSMjzPZIskCGxi2wHN+J2AUE+BPYmDN
r4kKjnz/y20ohHUiC7IdGXeRh3X4zElH0T2XOSd0jDzSigayVVcld+C8aKe0iuZ7It36KOVMd74W
QJCmxtDJrW6Ji5yUlKSmGSnsypZbm8fRnLJeFOS7LBffBM2FSBSmO1kUQIy8u8YSPsWd7IDyZtRE
/b6Lzx503Tu31OlcnIIiObkEWD74ncwCmN6pc/Z3ny4QILi7+TPoEg0HnVuFE8L5YRJU41agnOrc
qoMHGYJhyXX28/kC6oWAoOMF3RpFwOmmkthzA9nYHPA0BwV9CS2dWSwm5Afib7ayhW2t6OEVAY7K
z9103NGSBnrSBdzs/NRLkZJXT7+S2/zUFzUHhOdwcbxQAkXEyS/L4LIEJRqRFuwWGc0mR4yo3prM
zaIY+qy46DIpNmOcBgBbwJK0pKhApLzzFGvInUeGqhWUUxef7+RSs+yzLKb1EoMNeL6jYe3JAs3O
I4WV8cmshuxihVXzAOKpdRZ0wSUHM/aFZkHXThscFLLVpA0y3+RMe8ZfLI+LXSXA5tnU3jkyX62s
lSM/1gJZQCdqo9EPgLb/sAx6ZwOqVs8YTumxO9uRBiA47j5EkUSQ2+/GUWmHOJSu+vc1sPzf/cjD
ld2PagCviK6j897XSnNTRehRAwBVde5xG7cPltOXZ1o7oOtegQ9HX6G+tzwvik5ncF7WpPaE0R4t
U1tVoUR7HmqiirXtVGhk7T3kEAMx4VQHxVinTgK9Z09TGrzY1A6JwHGgMmxZAEOaLiY0Q33a7xBm
n9Z8tegXc2tg0CSxhteQxjqQyWx9405SiecGIO7UJyL32WpUn4GEk9SuU+TgSUOGyyUYykm9Pa3n
vyrElkZHvdwu59ioMK0e8PI6Os6JBqYl7jEzXkmJvukGrUD4UQI8TpkII/w9nXWZFpTb0DR+kdru
JwkIb2UpXWszFPgPMpMUzDVqUC8m89Bhy+jG1QAunD/kNWqyb8xmByUbUUbrh47b0dvN+S6m42YP
XReAL5nn1kkAbBEMADre7SLpgfUZ7acjcqJHUtCw2NEyR71ajYJE+N2praxEM9PU1CtSULw59J3h
4kw2y7LB9zlD0gQIhn98qpso5EF6cstRMLCWena2QhRb99kwvcUGwAbiAtRxcRdPb0b9KliZvSag
djh7WZOhDwJipKferTh+tmcJKNiVcLFfthsRfQ3TCsxrJpBTg5w3z7zEmaySWx3AXAFvGe/ILM/B
IsSr6TkNh/oxQ1LKDwfUjGRTVq5TkNAdedRpb6kxiwFDFR97OxjXZAXgr8aPXbCLjkFfr3TPFudp
Gj7LoEBnTZ8AuEYNJKchi9rbJcm0ADty9T6+mP2nrVOj/7JpBd6fcSka6Ap0rb/J+mJM9iAvfvrP
kHcfqRw1fYOkYQ+6yN+fVbOSYp1n2P7KZ1DGOUeAEiQnGpo+wL22G5ITzdBcbu6dDIyvygJckO9m
tOyCui1RBg/hnRvJ/uay2IFFSrw7j0AO2ttVPF/kLt6yTCYUtrJ+2oN00juClcw70gw0le+zBndF
cASo9Ty905MPr71bbw1pJD/Rwch3pyBjw8ROHZ3rvy9INnfL+VL/bX6j5yNAdTW0yW9Q3w/wJBwD
+0R/C7JE7JbBZIMR8Dr1iaQLPe6s/+u6UJHa2gTwDrnPrL2h3uFS5EDxvBKABYOzzxhHBpujo7kT
gDB3hA186CqQ4UPrDnhT+9DMhqQxSg+ACwbwssiHZDRopMiKIN0BAiPxkxYYiSGeqj46L8EZprPy
UKP1+NR6vYlmViv4P2peZ5/aKEAdUzqhN7MR/TZWr+bLngbVBPFqStxxfmdfFIU2hCu02WqzImsF
kr+x5Qa409bmtgxLgaZ2cDIkUfiGBu/gCfku1KtkOR7oNdNXtCQFRxELkDQdd2unzJvt8AT4FtSy
OZEZycV4Dto6fqJFkk7W2aiDy9gwdGbJImG7rJKgdlFXIRNNM9u1EXjJHDbuqxIV3VMBkDntEgBF
F2Be6F7Af0K/GVLH3YAn3n4GWAlgek3vmZXMeibRh32pDGzBbu2RxAbgwsSfKdiHPY+D5pFWZG+Y
+M/OhvkSJR8NusSUVkB05d5wSexJINPaBegoacHMN6YmqqwGqZ9oAOKncUIidli1LAd9+4fixlA0
ZhKuSXUjXZw09IWfzN5D91I8gQ6kqcD5pKPp6qFtevOhB92Wb2VehcYgG/BiHwpa4pTXOQfVMy3I
frGiWRCN0RbfExBKmcEP2Ui2pePDBThlhlRZjiEJcYUH47HymLVfTiFnu8WvVBAPfOL7zmjRgFAz
nNE5KD5CMcyY9qeb6WiO9TpKPeZje9aftHjK7DN5aZUcV0j8p8i4AtMZ2ykFZ2dXXnBCAgAMHzTV
oytPQbRGSitjkC92NEPvUjCrfztUAv9sbZHmW2RYx3JXA0zrIdWqx7xoBHD/c8CzI6eE/syp3Qym
CVoxw2n3rOxuZ3Ebd7Ms/Jjd2U1/+g56h1eKov9eSw0gEbkZYAeuIfPodUB50wbvj3XjqMRRVqBo
j+zj3lyh447QSCqOFGuDU0RasXrEKVcS5Zt5yW1kByUofIDYi6qROES1Z5l1B0IpKcAydOycENSh
CtKEPEAVdMxMvC0EirQkZth3UjiyGLRuDkeYJ6UcgVXI8a9Ti4QdUFT01qCrm/tRkXhg92m8VZ7V
2mZSmNKaGkgx1toWfSsOEO/td9GHPxks8iUGKVqJncc7rKg31v1xaafNilACF6rMv0SD3eyo+fWu
N5aWpFjcSKa8Ji0Uuzv5TTsu2XGuPfQostpTEI/XX4xGofeoxt7ZlqZLFAN0r+tcjEj63zTMZZmh
anvCA7XA0XDTVEdr975bbu6cW3Q0U4GKog4Pc0fdbMNVf16GVlMP3bzs+X834Xuad4905HqO5Wqa
5rncs23jrgffxes2KwEy8Fy0Sb+P1RsJ7xoMwgLZ3TxV60VjJ2pfmpYHUi5yWloeUKf8xS0LHKzB
E4Rxni+6+RKljnbsxNRQUPNx8VsvsrfVR/h7FNP1snhLBhXqZHcxa+a/AGXU1sFt7GMujeAicF7z
lMb99zRL66/dMOQbo0H1Jy0jnHwFYLEbzLA4agMDmI+yAq5fio69iF3CxsoW76Q2AM6kvBuO2oLA
w+sITiB1X0ahtyNqqZmBqg2LA5tcbAVU3eiiANceMhuFfl7kpWmhtLX1xJpkNLBGguigw6GinqNi
lWTzdTwUEy92GY4eD7nEjW8h1SJtoYmDa3vaeZHX6jpVDvS7hVWrN4KargNcDlyHPueI4zt/AjrX
fJ22fgY2av0Y6sicKDyI77HBn1XV+oubpuKQ491qq+lu/k0kP0jf2uiY0YPpqbPxvVJgGaEaRJMb
K8PV7B3J0tDILsqCiEFJVCsLfGXfLZgWguSk7fajTKWf2i7waghg0Oz+xSWm6wwviLzCQ+hNjxYB
FrrZxHboP0B7q8IdJIhAKw/BalKwcjtjDirgwZYZv5KJmUeyIPnvsLPE7BX4y/i4hEHd03voBddw
Cb3E+TM0yfEukegAtnPjXqIalEaw004dqCbb6NzGhzaO9fMsmtVda2lnGvBci85DfaBFZQOMAntX
Y8PdODsP6OSIYsD449Gf4jhEidTM/pjdyQK87pw8AbyG31aLAcmsrtfe1bSemqo95oCWA0SOtxdy
0L41gFyIg6n5VnU9mOhzZl6zOs73goHaxEVb7yUEbcoa5drZG7LDL/pUoTGwAOIYCD6z3YDCbXSJ
a85nKUpni94KbZO7Ef88MaPbotUnmLXCBh1Ly6ZqywIY42DC3jSVpW3JN2A4ZpzsYVzbQMcwsjB/
MCsje2gTy0LPnJqSULaWuxLY7K7NqM5nGWnrJoUh2XRusANHbnrUVJgl1jxTbgMHqqiZ28+LksK1
cjDfg6B0GORozar7MQG5cdPiZe6iJSIA1Wyhv5ayYDhW6s0LDelkdBcc/M0GZNuhgPcgufXdFIbn
+GQmMyvbAN2iWN8I2w5HOCwS6Z5sEN17yEwUeae5uy6LcDxmvCg+mz07UvV+PoXuGqVmI4A7tOJz
jtc+E1vQE9otyrUnhFxPZu6dyihwrgJH374YxvifcJRvmqxwZtlp2gFNQslW9l3+zetRLawMyFPi
r5492WT3PureYtQKjm/Al3Nnzwj7121s4P6gPMmAPKsu6bYWWChcgaJKPxcMDRJVdeimPLrSYFao
muSAZW9EJoqNidJzMLSAm28xoRn2Uiohoj/ixopIQkTFbgK8MUBRJehjZptS+6eRmXHoFZw7ibI6
G06tEzyQaP4UWWLbK6AdcBSQ/bYLQp6ikMdqQmPvlCBxaUAdzVZO62qnRs9AeM/x2uwDoh7dI5US
kJT0TpVsUmPoDototr5fz94kpRBZkX3qFDkXiSQAjTc4ewdFnaqeN9VQO5W7mkAWvFpkKNEVJxr+
JtMUDAKO/E9NyIMd+hxQc0925LEElRwpn0X2v+ORdjG+i0fLNJFvKZ5K56pKcPeTTqYDUsXVzlHK
k2OeextakdwcJm1WkkxTZjTr9CQ9AjJoE9ijH0dbNwN1ZYW912lM02iekcxRCpoZXhCX/p36by53
Mo4OoNKvbLdexZOur0hNESmW5FqCtxQgCuNQpj3R4CmYYzAW6appGEJaE6zxslyskQ9McWCfpGuy
Q6eLeazA4vFNN70fZhQNz8IM8EtAexsou+r8DdjLqBiz8AruWYAazjIU0cST88lB2eoukWkG6N/A
vFouCk2Tcuh/jOyq653zk0xbHG7emHJeWbNpmkX3pkYKxJIEELS5YWY+3mVi3NX1CJgKKJmgWQVu
vQ0bS7a6UwBn0To4NX8hW3B75ICJV76G94qWzOBhFk3x8Ag4RnkcQfB0cwUyXa6QdzgFWGQ0oytk
k/eyyJfPhasYIEF5IB23swLw9H/+DbmIwlVQAP93W1cgHgUAzoPqDzwSGAshuUwKzoVmQcZn5SJa
zIDZPyvJdJGT7Z9hSVmBXv6RZh/KGStmcf0IuYgWV+UlpyA89hoq/nDukZ/x0ENnMUOJQKl4jQaL
X9CLk74IHtfowkF3N8mBw3KpxnZ8wJmCtyLekDBRB9I0vV8TQcgNxQit3YBrGwukOGic+k1tsjCJ
kGymHHGdLj1YdrIJ097QPpNfgy5gH1SdSXywzOgfnMaPabxqY7xN0XZmROHMOdTZKkO153He/9BW
aNFyEWud73rebDNvocTH7ogipG7LdmZfuaAlj8R2TCrztUBLNAA64/ohlob5KpEqwnHda+wK/F+g
zMonKxxfhLu/OZEWKeO/OQXKyVBXkhb27Z07DCglBVogDQKVYEcnKDcjUWeSLNAV/xxpbDQKJIp7
JgUQYbjjyFACtgY8ZcLBRitOuiPNaBApw89wWdMsUYaN1UITJnJXegnfkd8su5mS+V3I3Bjb433c
eT2Pc5TFVQjXyIAk/JdPQqHTyEVeMiq8dZ6K4LExjSurDFCriMA2fZKBUQUtA5WZzyYkmxVorD+N
5XhcRKM4shxEnDgPbYOV5EZ/KisjQI4JqFzoXk0AExqGw6kmIelHZZRVgQhWpNKjwl4bU9Q/mvmw
K6IyCn1Dr/CSxQK0ulRyhV8KoKksdL0agcFjVPNe3ahES6kN5ujUBIppFTrBIYiD/Cht+3b4m0yg
dRCV4/q7HS0XN1LcyTzsfnBmLLLVnYLc7q6xmMzXKI1zwGy2BY9ac0yMpDmaSJmAkkGt56mIeH0s
sYHIfDJYTGm5yDhrU21Fai3SkvfpHISs7oPcWBm9txtKZuNslYdX4MyVhxbctn5HeyclI0VqJngS
1ACJb2hvpxQuq9BXGeu+Q3u2Vily0wYyVAuoKQqA5tnE9Qcpj2EEcNQwYzhhxjHYBRX4F7zZ61/t
xphQwMTyp7Yd+12TZ+NRm9LsAWiKcqMDCewl4Q7uHUVh/wABIh5qaECytOHZ6MNfAsWGe7QQofyt
48iYo2njh8z65DAvSQM84O9JMdW3sgRsP41djIfEGyQS7ar+2nPFq9uUFnpgEI9EMd7sLm0mPku7
Ye/+JPP67lmgb/5ItjSAlFaAkNh8anLezvKyLo7/O+NjGf8HcNRzTN3gtmeBo9lzDO1P1MXEyQcb
nHHNJ95bqjKCpY8jdsGPgjNwYwKZZ92rpT1WrbG26yLb8hHs8xYqYAHmqlSkr+2k2rNe/4ciWHXZ
GWsv162jdFB/gkYHbY49FBbO83IPPeWbYbD/tVBh+6gZ1pWLJjoaasXi1HokeVvm4y5zpxplQEFo
+qQhm8pwroYbR8dZQbKgb8edI/H7Lf8fZV+2JSfOdPtErMWMuM15qKysLJdrumG5yzYIBBLz8PT/
JrCL7Gx3f+fcaEkRIYHLJGjYsbdXA8v2OXQtn5Fw6MfpySiGVesayVvvK3cti2I4FKAkuMgEKdaD
boUfIY8PHucmsvZS8MragbEHKi9/DENPThGyDx/wbpHPhWtlyMUWMRZjZoXjDXvfe1gvEq/EXBD/
hKaS/qSZHMjDzj2Sk+xg0gLdG8T0mpO/tu0CbGpkp4gm9nHA4G3cQStPBrc6f+V2Dpjz+rLeYJ8c
vCOQqrcWXuxr28YPwcQ8GufXJtV8/l42wj1Ro/gMoJGydKg3N/H5AP0FGm26JLld/W0eBMqVX3Uj
eGK5su+FF1j3XnTO246d3NEym0G2ClCVBFfFlW2Mp7i+nDrRCFQAfm7f92COW8VjJ7LZVvJa9ZnY
k5NM6AjBCHaihgordki4PFKLrhgWYNig8NoKNHNBnsK6vRrdE11NIql5uhqFkuP3LUZR0CL9I00S
QBBC7IF+qjolGfsrrRuJCThYrvywVpfUmBpkAXsQ6A86cAZRkwpVIQnTMAbs1PzLOBxo7nPBsQgf
U8U9IEAhv37vGG59j52V5j4v9GpvVt6XGqISxoK8VBiFytaJDdgvxeED/Ntt6D7ed5ETbeexoqrE
DiVjYg1tFHZMpvStyo+LlRGCCYtYeCYCHsr2orahkLpaOgIcWSPVz0TKI0eqnqlKVipckV1HXg1k
6A2S/+1yOwfTBWjspgbkGYgTAeYu651mcVhSgbmjmHa9yHIzFaRJIdkKvK8/Q8k8zwgliFzlKvUX
lvgRDbGBCWcnK/3OE6C1EOrXmSqdrkI/zbkDsh08aCaSanxV1BtmpQnQ5XAgE3vd5AqkV32ZIzNu
0I8EQMv1LDtI13ul1gRUs3zzTQLPgWWInRdISwPm6UksqW6OBi6jF0P07GS4QfsUlGCgcUrR77I8
2SmsOM92DkyXHqcPJljfwHUB8U8I2yb2xkmhdF7GkFPv5cGCNsqFLD0I2begMBiW1MzHAGEbb2Yj
+B2ZTCMr78w0evGiwYJOg13by8Yc6i15AZY21tYA+ZGUadHWAk3JBP/yRxjXjOWagGGVjlenljm7
W6gXAbzmEeZ+5KBiGsHWxcXgobPLfP7NYjivSsAU+Oi1ab8yFOjNqMlHW+H0yzZN1EOXdv1j3UCm
CJwJ1oKcZEtzaDxXsez2YOrRkDndRQtRCxCsj0XL6181p+ykwGL5d3uOiT+j5y61AUmcaZwb9xwz
j8Acpg5DF5vr3gOtOJMBML29Xi1D7D9HyyhHLs9VuyzKdFuLtkLG5+if27Lti4tdqvIyj4EU7uJS
Wnmy0QG+XGsCDNS1O3wF8yE2Cxo2gEXHzt75kD5C37D6kgqjuLPTkdBmtOO2fmrQ5L6EmR/fFz7S
AsheudjzFNg2OoO1WTt7eQ3AFLK83nv8PwBu7LcnXbjQ6zHDb3bUZnf/PQcxsPF/c+xk4sAJ5O8+
g7Ko5dm31M+GOyZpuqJ+7IoS+7mepx3UWHSmHUBEgto1cgyAMtykfq8dyGQjxyhb3LanPpNvqvdO
AkbMz25UEw1D38lPl6oNu5vHv+kyjUYXpd63bfJQn39enUaHoO03sP9WGw1kzpswKMKFxmoDVHgg
T/tVTTMVnshKRe1LbePb9jMvTGwl2qC/ORqgyApPVK1ciZ5RGvvbIY3vqYtQdVhcpt4K5yG922ym
k8sm37PU6o5Vmvbpx+8WHXRiJf/u1Dw9N15qrJH1J3dWWPSvXV0cVCH1L+CjkOcmwo+A7BRWfIb1
WnkwAQT9gunQdZhlJktIqWCPgt6iiQ2gp5+rO3t82cYjiiUaC60F0+tohwx5uTMBJUNGKJ58mUTp
wYJ65KKifFlqg5wzXEw/lLlN4fTLMKCANPWhJjnIxiMnXNBvaR6bxqImOfIUssl9+8M0+wYKhyL6
wotaXqCmtGgsF8m9UVvpKwdUPxvSk01Gr5G2wDJweOPRS31DD9u+SQ7BMzMPv1hWwnd9B2V6agam
GeKYDFwnlYuP+hjR9VG981pTLclJNq/h96ljaScyATzq7PD1Av03Ddnayw7gTiM1sqXysu6F2525
DmtkoITK6F480WAPTcT1ve2WxSMenrUcwr0F7sNXZA6IjRl32cEveHEBR8uA/1U8Ev9vESJ0o11f
avpdhtO/BHKCrzFIjtamaoAdjll5B0RysUYeT/PCpX6xR5ZCJuQUyo0yWmeduA7FO3sKVSNL4Rha
g52vt+oXAIeMjesWbbTkWW9Dp+bv7aiTyLGJ1EHD5GwJOlDzYvahuw1Nb0AGKEuQ75WmK3DQJm/Y
ITsp17N/NODky806fzd7214qR/KHWLP8XV069c7gIyFGyJpliWy6b4KxTVFU6c4FyHMVFgBPRqYT
gfY9M9TeFemObM4IUqaaNdaoqROkmYxUuE34lwUO3g2FkAmid6DBcEBpBy1aIJhBbLMnQShK/O4C
/beNHv+5TW4KJBuIrxJIrjN24l6NVe+6cXSwyrTB+AhU4syS3PoCPti9Of6mw9jLd1JTA87M/O4V
p1uAz7b8KswewwLo61yFgSI6BRM/X4f4cO56HVnb3PK8r54tnZ1rYm0+6JJ95a0+/km6boWUWPa1
0oSxxdwwWOW9wb7qFejiayXLNfXVk0TfOGXjrqlvFhbAL4Kxf0PeVGIaUuYpFIPHvo6Lqa0PhMuW
vIC+u6u+Bc0gNQuIXK1cPa+QgtaotaWgNFfFFfb/bT6epo1HAaah/64qyM0gO2Y8EZCasSpFoO0o
nAKnPrfdqR2PkPQYcFTswYP+dJLgHIFKYiy4ZWUbbPxFkyAn2awSaNyrNhkBaC0XpB5BHAJW1m4a
0zHO1IIccr3Nwf28TLoO/E2jt/r0dqMXwuX+leaE5M0m7yCOMPe3xoiJkuBzdGGx8EuZtNf9/359
UrDgNnc2CqB7JvVtVEb1S9RkOE1Goi420YfqJRcnMCuUz2k+9Oe0076RtbKRI2/Grr2iJtJeYjCg
xO5+6sOHx66pg4chK90nG3SONHLie8uoCkuZ7FPIsuQjJX6mQKhPhSxjbAd7ED2YHVgHgveC2lpT
gTWDIjtT/opMvSi5m8OpSSGzLcwdaIoITIn6wn4jaHVqgvQ3ToNsS03G6kdZj2xCTus8jFEE0/ZB
5ncVFbnlFNVHzHkA3/w0FkWxGBsD3Pf718+oz7G6EfJNV6Qoav4zijpnLDp3fbt1RxwcPTpUkP7r
n2xNGjUrq0ggifD5VNJDOj2vZCzp0Z39zPfqVVDj20LDTpFcWAJgwcRdtED2fQH06hGAMOskI334
grQ7LP+i1F2Rsxo856HJhlVUI4kECRe1DtI1fIfJ20aAnGC5FS7baDyVtJIc4AYBtexxKAdcrasB
ILwtBeeJ49ylbvs2DTVetlSJfXLc7N8vOznHiBq7iVeX9jIGkZte06Z/BF1hvHwjwc3qqKQ+UNc/
3UOjhjeK98ZxP//5rFX8Xobmvh6BjV3p1UeqlWPzv21thMxgTDCRFzR2+//q+6drqBK/A5Wk2frm
4i7hL6lLzjoggLQKiR1ejGmTV/EH7JNFj9gE+JLazH0d9EzHfvGgtp1kyHPPswRLW9+Cxi9eoToW
p49UBAJzOdPm8a7iMU4pyzw6WGDMPSl7iB6LCKo+tsY3xdgiE3aBsCZMAhvEnRhE8EYDTl7xlR/u
stgF7ZXT5Fto0Xkfqql+yMitXvu0lNi3Zf0Xzcd9ZCLLz1blQLMUaNVjayA/ohsAzaxwgHvPXHw4
alGlj6WDNXOdFt5z3OmguTbC+K+h8+8KkFOHi/91PRnI4QtPebKueA71UacGpeGY3RmUA157VAUF
9QeIrcTGdz11pILsVLOy6Hfc7Kaa9xk9jVVavFsrJPOakBhcGjISD64ZOTtIARs7gE7UQ51Z5rLO
ZfkOyaQ9vnb+D5kPd3lhd2/Q/tKWESSHz/gXJnt9aCFGqkfhtmizDU6U/DMVECz3z42jmWtIunmY
N/3NMST8HYw6HjSrf9uLNgju/j5GMG5CRn6lVu2oHy+QenfqxxoTUGFRtf0dRzh2uyIbhUS+MWx1
4X0XbRBDs+SzWwk544NTjghGdB0jyFc3OcLm0X2AfWhgutZs512PDJV59PFOKCTzDOB2P++HemR0
7XmEz25JUICIAsveHiA7XGi8Db9vlXP4HGAaL9FZtiwwpViGDNIXumu/qAqMXHrsBA9e06pz6IGk
YWyRHU9t8GBC7d03wKYPAhVPW2DFwgE2Mc09xVHh4r22tHRwi1dlhhhIEeYbLBi85RzD237Yd4MW
g4gC45PD7IBD9wN/M7VofNPLFkbcVWe6ON1GLqIXJx7C4xTGyn5n62BeT1ro9CwaLxD3mf1oIJcA
z0h4XWhdtq8ZRPRu7CwBhlvFFuZXY4fMqXWkHHqQ4ZONjwTbz1FoUMAN3E0RcncxO8B8026rNLBP
gwH43pDZ8b3Q7fYUyURbxlVi/aXb3327CN4L15BrrwjSIzJwzQeWxOaibw3zL2DJ7uKycZ5FZ6Xb
AGQju1pm8km3mrdoHEFqBagQOwES9C5u90hWA+Ns1YhXUM5uVZ//xKLk0QLlwAPPgWuOG4hjD6U5
bMKxSbauM/qtGLAR0nSO/UDBmpE3pzxOttSyHCDKjNYCj5toggOwxL+K3recbEQkgwVv9Nifbmqa
RR9ueW8/3HQDEu1fRhk4UtUA8cdYV9VpsEy3wdz4967k6agTVdMuvMTAd20oTrfkDzaIbh0GfXOA
ZHVz8MYC0lFYGlAVvNSokj+mKkVRm/xUm7tPMbN7jr7yTGNeXWm+MvW8vdA8HNVca/gBQTk3AJkd
h4D6nE0zJeC0lbAXjjT7yZONqTlXWTiJ7YenOWZKzSFjZChk6fy7f74Q1WgM6/M6s9cYQH9mg5l4
mVdAA6seT59pF9FeSCPeWrGePkMwEMwrcfrxnxG9NogpolfFVxufoF2e+MjC68vm3fD8R5M1zZc4
rIKjD2LJFc4sm3drKJ9LW2ePYY6ltucUzpLsKhHvfRnnj5BfYnelq3VLGmdwy+/S8axLEoBDNoOK
3mQ3pAMKyjQTl94Y3jTB0wWosYoDFd5n7U82L7NrPD9jTJKoj/+xE2jc6qebuu0y00auC2gVcWc3
8odx2XE/6Gv/gtlAdQct6PgE8v74RDUwQvyqpQAvCUi97cj+r2Gm/BB9AX6YcQihWyW0kVMzBtEi
BpKiKA9VjvOGsTXbb0YzkLW0laXxcwqDylW7oJC5mwG99lWWgcjqxjE3qWaMT28aDfr66l6gFpEt
gdZQK9aZamshV201cffK0FnH3fhBN6vuUUAQKzecIxVGqLX7VFNrA7Tpk0k4RYb0zDEkSZ0Umb2f
LsnD6siNlQVpbOzsqrA/igrK6HdUpSKSdbTNDO1paFR/nO15YG8jx+CHAvMSZNRbTn6qNOgf20DD
UYuKTkO6wEphVofkmuIHvvL1VkDA5kTestbB8ERtC8z9UCeEMsc0YCeTYhvHyGgNevXRV6k6NyKV
LzvLC9VLgs/dOQ7Mj7Yd5ItdZeEeWsY9VCTgzC0T2RcNRK+pWVj/IxnC9v6xKe3p2Ix2bcdzkRGh
3+RCyNwdwh7w2QuLPTE8NxXTDq4JrTpSrSs0TCuwDJPb2RamPrjyIXb3yzPJ2w0Qz0tqZp5KaRrY
WAfPLTY724VjB8O501Nx/pMDAtrFLi4KhUUTdn5DH7vFVFCzpd1fZ/TcuM0QK3gwfb3OdmhVhcjh
UdG+xSnOfT0WCkcpSCHo9C01wR9bbP77x+xY//z7WY5pIMPO821H929+y45qXd7ag31xQ/+S4Jk4
FSAHPLpFjUOuMbNSjK9rKmoDfzcwJohlkVh8DXFI47n1apDTh9qPALMRZoQ2VG7BoxPZKvqilQHb
mI3uHhqHdycvBVMQs5GndoVjm/BnBEWzLZCKLQifNsPVCOfmeVG145m1u40bbDMEvtpylpElO8DX
gAEIwjg7skjh3aE0aJeaIn7Oav6DV3bwQ1Nfo9guv1cgmQYJWNJD3kENGxZjcfHff1gsCG7/sobl
Gf74aPoQ7mPueJxypdcsIp51BUAwFzd/buI4ucf0ID/wCOziXGHLNyn6YOEViv2FjGAQ9+KPKMLg
ucxV/cI67Pl5egLEMlAHi6QL2J3NdexzBxnosRNHvJONiquYqZrrb7UzfAmQeIHzNWgZIycSywnN
eEaaRrSTrltucZDEXuomBTR8lDNGBugS05LgLgO57JlBbmGRpdZPCJvIbZJAz3wZO15/YOHQHyyZ
95j9KLPZuWObjFRg4cqg+FnhlMLKfnUBpVWeAs2HwDoNCrwtx4G8Erm7S78NxRqPn7VgdV0es6K6
zy1XOxvImwL8u7I41g9ZswbCNkjXRWrgiCxwTx72YcEMJIBS8lu5AyiyXEwhbZ9D3C1EIgmNQzFG
HuyyShtw+cpCLj3y7U560DRrFfd8aTAL2uBjQY4pRoLea2HnQbmZ3XMM1Yo8xJ0zebyxU9PvqvRQ
tO6exiQTFaKIRhVxN9TXKu+0xZ/6kg2TmmGB1BtQ5o63VjStsa/a5DvzdBtKHZWDZIkiPFoDZKZx
iC+fojCQi7iL6x8gsfB4Wn8HuaW1cCCUeZRgFNfEctABX8Rxot4tQGeHHFPZMihVB1YDLRVgV4Jc
VaeRLG6NXEW59NVQncLE0tOtj7/EDmyCX4O2qsyD1jfWXWQcptaQyO+cR2+5zxNk8pgtjj3j/lwq
UDEGTccvXId6kW9p+mPUlQn2sRz1BF24ZimghPFsuzUEjgp/OGlO4256Lai2dWZad4Vl9LsOx7pH
iJa6e9vr/L0SMj3GbjwuMsSP0GzqBQQp5GEucL4PNtwo7XRgN3578PjHcje3qYYEFhzAU5U63bhn
mw1KY0ymxtEyO4jFYnbdDnQVelW96jVVb7vNA17d+VSdXVf3O9/q1VWuqjH9e6nr1QWvAq6qNNZ8
laQY+K8/1Wy8uvRVz6t/1h9vaB4Z5Jxs/9+vV8t0bl+vpu3ZFr79IP/RkfVy8+H3ww4iyYXNLyXU
kEEFBjq52useA5kCPumE1dlv6+5YiuGjd6sPx7Wtn+CTlPZPmcYfFQvjFxVgfyKwy+Tc5rq/c1M9
2HWsjM86g+i4Cx26lxZdDYYn1HNzaxfo7ENzzPrNiHx3VVWRv88Lz3xt/E3tyvpNtDLa+01erykq
Ed3XqjUFZoUmpN9MzCbSzu3uQzvCgYfUB6CXuVplvsqeUgiH3StVX8rWT5+suEufcqavq04LL9Ry
hS6wG27V+3qM8LVy2HrY/lpRB22QoJeX5YUGow6eMwIpwQwB1nZMJUdAl+7I4j5FCoQ54PdPJgJg
GZHKVq1k+hW8ihwa+DHGDoxv+z4EpbbjJJeex8klEfqqg7IrVFxYFy7zJHmIBbCe5BR1nVzSEKzb
uomNLKxlEaL5cbAwkfqyjUc3xbheg8SgwE82Vjn0IbZ0Bpw8BWxkRUYMXc5kSINnvlUvp3EYJqa7
IJJgAxlj6IK9XgQHZFe/TncTDZU6lWmBlKG6e/hFlZokbGerHGdChWyCY22CxRT6v/dqbJFpLv5k
m/p+dkNSR3B0mQiOFtf1jXQ1bxEL0//KZbO0lQJHTMesvQ52h1XVe90r74F8ksh5PVGYisBDMNqj
VLf2IMjGI5F2hxknRSiqCRBle/gKm1r7jbwg76vcjRfwBHmq6kVy8zumxtYlq6HMatiyXlLu2Gi3
AFP8kz2twj/aAw+c0QY0cpdEoUZkarrFwc4dJueJ0Q0cD8hUadSIYQ4gW9Qnhb8bIiaBYR7bRNam
pQAk2dBdmGxeFEmcLRR8hSS175C80F6z1rqDmpP8oWnDPWgl29c0FiAHdCogBksWYSXkVJuM5/pT
2JnJAoSJWFWb5nvNW++rL2q5KILG/2gZX3VlNOoXlBEUSbj/LfTx4RvSPnkS2LFdF4E0T5VeguKt
Cbqd7zN+joHYXTFMz/epV7ymGdCekP10j/HIm0Q1srFQIv2u1S18WX873NRU2LYbu0xViqT21Tg9
tHbd3lWrq8AiB2oVgJ9lTCu/aFwEFmWA9SBVqagyyA4l0kXOmF5k0arU7Rew01UQAB6cQ1cz58Bz
4R6omUjIwmAx+bsdawbazRg0RX72ichDxtlNzcqpsFdZvpVG5u+MccUWDM5HUqTZmRZs37kI0heO
fcWz76cfZDNbC/KvvOxWtOKzEtavMNnQpuUgQ3/wD6S/+veunWHns1PnQCY4SDjZLpQcwPRrcnCx
h8hQpcLWHQNf1jz81U7GXIdMSRjJr24i55437tlBQ1BzHnaQQb/87y8RVkm3XyKLAXLl6JZvMFM3
b5dQPihKARGIm0vEwxzTwtxtsEMo8r+ECWL8ka6+s7KnKvX8lyFP+lU8OBrkmMwtPmAhEm5R2Cx/
l2BW2HvC/GUiu1MiH6I022x14xC1Cg/YWXu8sTNQ/Z8h5rDqfBBz0xgV19dWZO6AEtKBtgDKP8gC
9QrV0XrTAii2pWbidS++UfoPthXXj5mn30d+kb82EaAVg0iHNTVz6K4vGKYI92YdNl/x6oTuLMJK
6Bkc+joBJ1Pv5K95h2zaRCn3SF4nXirL916qOqpBXhdtmxgPcLbirLvEPI63ndmDEh6JyPoxTpt7
EGqqhxSyp1NRQ0Zl4Rp1u8tdKfxFarT+HqR9f1HIZIs8+50Vih+mZgJhrB3SEKqFGMeaBxROffJy
mewMpj/xxgWWLdIeuWsXpypRAhAh4b1pHNvbykNmOg4E+ksSO98sM2JvIVIuVh7yPA7tgNcRAx9B
PgzeG6g6nA0Lqg0wOu1y3mmoQkgM0/ZCKLAGco2h2VJzdlAweRscl23JcTMA1pHpIo059uqx4t5z
c7ivxhwq/I2Nu3pMPqfmVGuUCwi/LtezjRzlGEc1KjrRdTsTPPHlOgGl4WMbD/mj1vpyH4ybI6zu
QWnW1W2zLPTU3E5tJ22WLIP2DkUDGdzsZPoA3iEoqQC8DMI/zwLwpoqyoxEWzm5qNpUt7wqWwENB
1KaaHwis/lgO7Q8vH8kFxzGmyMioh12uomHhW4a2DiLRvnaOtyUUVDIY5iKPmuiS53FzGGK9WDQ+
qA0wucD/YKx59yDaNbCtlZiQRk34X6wT20ggXwCHw8W2BOJo53eZeJbFcEcBQxOmSBmFKt3ck+th
/AWZKfFChuBvbazop1GWr1kjgtdANAUYnRzrsfBAegRkR3OyKlbsdRaKPTZf7ZOdDta6Qib9l8YD
X5LT5vkb78rnvOHNT8t/agez38ooZnsgOVdOPWSvRQhU0KCKfoucp/I1wfmuw/T6W4MF30qXRnrU
o8IAVgyb0kVaf+vkYC10oGqXqR42S3x/MU8boW1VrCJzxewuvvcLkPwBdH7gjfCzIzYfqqLFMeHo
42UemqvK7h48Bry3EyFhHEIpmo+jHp7isE87D5Bz/NZA9mjZWmZ9X5qgdi1TQJKxTWB+8yCrnQWm
9iSQ5rVvBpltHM3X3734TnNK81vMgJMJqmUGLCW4RPC7msiCvSYO14UpykWEhP76gTyigbThuxsU
8TGJSsQ3WeburMHAQh2f32VbBYcWMiNbo0M+OHa3vfLQQxO1/K5H4OvSwIG3rI2kQg59Ldwv5HcZ
jlcWtZs+lEMaLlIcH7sdx+l67DhPejZ8V4IJ6JYI9wnoyG6pQpbsJyeOw9eA4vhrUNm7T4bF0n1W
Fu3SH4MdrsnT0Bn40qHl2UXy6CIpmHqSCSCa/74S8/G2p7H0f7sSjcbBp/ZvV5oCBHBVn/8myEl8
d5C8IyxX35gKCmn2WGjAc061AKRfIGgb21RM7TloQELTVbjsl3Vf8isL9bqKAjXZMtKlm0Dh1Xly
ATxdy1FEEEsbpGIk4TPEi8PD3+2CW9rXDjO2P9lLMJ4dLBVla6MIP/CIaovIzcF3zQKMGmivssI6
zy95dxePdvBRQeew5G9gVOn/ZI/6pnssAYub4mssXwycLAODqEd2uEwxJ19wHSjcGlJ3oOgwQ7Ex
bKjTT22jreu7us3wcaNqSPzqVSeQASfVhmxWlohfbjG4GMQpOHgw+XW/yUHhVBRWUKxzSCggFxSM
7WSbYoiAfbpiOkTfoBOabKd7ocjCyUF+aCClZpuVweOEp8KXqYSq86Eg9BXZqBAjVmtuXtkE34at
Vu5TUL6DYeq9lHGBtZpfvjKIMAxYJCJ3KLfv8eaTC7LbVWqtmZnHu1Qvqle/8LCiRoZDVZUNlAnj
bzhWqF6lCXBKYNjBhjrlzfAqut6F8p6pHo3ePau65EiSqLKNjMVwpAIK4v2uxU+CWlGO8+6kTgFx
7yD5COy1goGs4CdBm7XWr45kzHIfrDGNlqymTmRkVgk2XRoPX3G1dbBrCFGKjIl3YzDU2SlbA3us
UGRAgq8Vrhtw2y2FnqWQqYJ7LrCE87FWKxVI/Es7XIeyMVZxpRokQpdOuG6xm7uUYKFbBePhbQKo
6zZn2R0DmMde+1CWO1jge7fX5EbGHnLAtFtrI1T4RAHUgXWeBnDoUK2Dyne2I8XjRffsn+Ag7t6F
CIul3mvViTLF66yQqxbwoZUbseLcd9577tTaM2CO/MBKEHVTs0IO7RqYDCSMQJ7pubaQ/BtIG/m4
Y7AziHPjZ+mlH7j/FcJ7zhhEA2ah804tGtDRM3dJTRMgiGlAamoKFExQxFzQoGQaB5VIK7pAtN7/
mtn3dOW/32XrY9ZGg97cJTUhehZf3aVuIdsG2NBpQBvbxbkKX/5+lzwagmXC0wbaDFiex1n10SZi
2NCKndb4ZKfa/7B1+W3XuT/euWDndxxtrfmyR+Y34P+1kQMOWnfIXupD+yjyDqcgn15NtKPUUBpr
q6WdNeqt9Vx7n5eBt8qTIoe+nvoJzBC+xrzvH2KF4wpQCb6pWkAVGxrpkE9Gc4dX46+uTRBjfTp2
xXLgp1OL7gEkMu0eBHNqhz+AcZiLAcDsg8obx12TET9JsPJSNap0WUCG4Xe8YQBHFVTdi6U33EKa
c7n0NbBfQdcOcJxsIQ0NPB0joXxS4mdwh7c/GGBB0hpuQoGcnbz3s22XecUZaZfZLuwiPBMR5Akn
XSOVp/muFchMj8YE3G4Q8MjOqXZIKUh+Gan3qIKkYmT24WUcL6ZAkkbqWm9AAnAEqbYWm1sqMS8i
U/lLW7eACuPojruGu451W+zBLH9ljwdA0oBxEXt3tA9Yw2LR27+L0U7xtcvzA/BCbJGMmf4VQOTc
1Kw9ZJHCE5mykS6gx+sOUIW/hZDDSkBRa4kKMwcQNkfgl12BLtPYAnbvrlhssBXmQtVDFVnVA3JF
y9NIbhX4HDK45GAV6J1x0qHvhFWC2Isbolh5JaSzeKfuqlSm+EKN1UZVYJVw4/Vks/sM7hx/1tVV
ZBT0d9jIH3bkloOLFI6x8210w0S9tF2ZrcIM53QL8l9VqRN1NySOhnrzL1urHIDy+n5pD329o+bg
9Qp78Y6+oGYmXedLyN5dz6keb+Ixm3a+6I33Kx4b9nyJjIi85NsBIrF74ffDOUxsDTyI0Vla/nAm
ExXMBhKZIUlmMdsoZDAhIM9BpbMix9wNb8dggcfW38y2dBy0y4yvdcPiwzxS1Un9bCL5HLqg4f08
UMFddsdVs55NVAs9S0Df0/o+D012iM0nm8EoqiU1Bw44JGRE8DruO6efRiEPXdBqRnxHZdc7stFY
dIeq53svMSFN8/lHYHqq3UdYfX1aKFK4oBjhdn/1l6KhNTD5b3FyMiCdHomtehH6hzgVQHAhC+Ob
Oxj7puWQigLvy7Iuw+E7VxpfWBrOCw0PwogeUFIPEUPWRltqoKhq7PauNKt8E5kJUNiszaF+DKVg
vbYe87JvwwXytJEmxcHY4OLMMVbuK9I4exwpGc6liaW5cVsP+n6qgSZFp6qtBuzOQ1ckfJVhqWUo
u9umDZjzbbONjQVVyy7duhBLPl7ZkjGmB/WlrjL7SGHFyNdCdmx7q40OFmisKoelz6Lu2XSqfpGq
UnszhPMedJXxMcTlQXr9EC6wEYH9p9yGVGT4s8LBF5gnmugQgH30I2iydx8Lt/cKnFhIFYjM+wIJ
mvqYCe1pmQL0hNeLivKYyZjQdruh32vJkB+8HAnXzljUUnf+BzmAZ9xuP9lIx7NtAz8j07T+cRDi
OlE42F5SXViufSU6V6JrLUf6VqoJHsZQue8dHCeMmGjkxR/nuD/Z5r6+nRTHIAXGX34nVdWOFcHp
s9WMLS1Jv5M8K/nGVgrtY6h/VbisAgGwCWjiqmeNtSlG8l8/0+s7QPk+BqLuRcLuTtaGdbZBj72s
jFRfu1AQYXdhn3vrcrz5K0zMjHqZjNwI9WViKG0dB24N0nMtgWa351wGW34Hv7JxgcRbssBsR931
2GNZQ1U3+tqY+PxUJT6x0XudaPoPlf4fZV+yJSmubPsvb85agASIwZvgfRfh0WfkhJVNFX0jevj6
u2VEJZF+6lTdO2FJJpOIxh0ks217t6UXS/BO6LyKtnVs+qcgy8S/BAvtW+pOJK2Qr4KUmGVYrmGL
m6wVSByiWKu78qFGrSW0AQHu1p/qzvgKJfTsRyz096ntjWcLv8euz7t4b2Rh//xPDjg7xHejzuQ5
7wH7Rs68xRcTL1aSHKTXJeMNaq8S0WwXm0Qq+VDK9prZKCHIswIV8lHMXnIc5bwM1J+oQjTNubuM
gnzH9pCYVeG45qpp54Fr8WMU6fGjEKZ/yEKrRK0vujTg88le67rDNotN64vvrJHyRCa/qQLASVdI
ESAQ7uaWdeqHyAYNF1q+PsHY/uovw1XdPIZ5iLILMMKf/jmgy9l/IDcsQDZs23LAtuRCufPmnxQ2
PI6NSXbXREeU1lR0F2ULMIBfSFDTtXoikKKO9mHD8EWSLeRolmE/nULmNVFtnBG6WENFTGyB6unX
Q6x3T2Fvp4+j8Y6YVffU+nmHuk0DSJsq6fbUNYzBOpm1CyoWNWqD6vkJrJxgaQzdC81KilJs41p/
RaIp9shU5Fn2aFpfqEP3GWuIWy+rhni1rlNoU6/DFB+Uomlk49U4WJ0B2anO1IrViJslj7GV+Dvq
zX40hfrk5/Tl1yLsKjxltXFbpuAxKxG5eTcZB1wsrd+QTWyPdaaPyHsJ4z3Qxh+WUaUPTIbyfpwQ
nOB9a7zHQ89WFYi9TyhiTl8Slu9pHVpWB3h953cvTn7szUSbtvEEquUx5vlZ05ALg074oQY5kHEh
G11yHPDwJlBV0sp5nkcjNDkvmFZ7anaeuC1U8NSyZZw7+8mBWt+YDlAqQ6xwLJrWQ3hNu2pVa0Hv
Hv9FGhDZ92AC7t+M6nDLcosdXB6zp7+ZWBvMOlljg+h/yfqvbv/DjVzPklN0R6B+qTiXgXRw970D
JPoC9KcB0HyCxC/Ft/Vm4PdFaNB2W/92kYpZyakQyVeGg9qA+r63dkJpBzbTCGipzbGyd8reK7v4
zb74A5T0yd/suf5WTkjyaE6qbVKl9/4369sZD/FjZ8irWxaEhwOe7/BMgP55iKfillgoZvVhNRLy
fjwQw0TSdODFbBlC6cGZh6J8q4dw3A4pMw95WIaPWcBqLxqs7McvD9dBjRN5+AjkPOYGuKfJA6RL
Z0QV/2GNgsXrYEjPMdTWD/SIBNAfcnTqwJEN+Sug7c6hN7Qu3KhuqtwGEmr95fLJRg/VX9NmBVeB
k/jGxz4KZOmWFSbrWSIJen/lOgYifxOQhFKqyexe8keioyDFpDYasquv3ELlljaDdQFHUQBqkNgd
gXNqxruxcBvtSeZ2sEeBsIvT1VRqR/H7hQvnAohUvVvsPAcECKxSAQr3UYR7tGUKPsD6GFYoP/aI
r5LAi74qereJG5OM1KeWKC792NkXKHj4zEjuqslidzH2eqD9cQO+dswqWZORLgB8YQQyClZXJXdB
DMogsiN3DQYhNSFl3b5rI9z9VxqezuTGyCwkRoGzqLy5TebM0jIAF3pn889n+LEEy2HVofI7NFJV
njJW7Xpiuo3UdSQt8AaiL7UOOm2mr3nAYYPhVVQXVE53gzcJTWzMpIDCCvVpqBvH6kItPAvbk3CH
VUSjNAAK449R6qJ45rGyfeAQE1CoRuqLry4561T5m9/rKxRP+GsyMruI7rrSxSX2emwT8fy3Ui+K
sfVaAVUFUj5Ez0gGwZh4jpLNotlRV6/lcDLxlfVCSAc8+uzi+2lTgVkJlefLBcF5uc59K1kF2q/h
Jm1QnS6VrhB5Un9uTdDQ8/BOeda6oNq5YF07jgCvGAVi7A6Y+wN21sfGxH4jqkCTr5oI5hXrQhrT
yoTEJ+pvlvGqYOZZAqDtlX6nbz6NAwH31/wijR6dcMz3n4Zp4qc+spBeD0rjU2pRiY+6BerRzfmH
oTtCwqc9Bi5H1vXX0vNP2YG/dOf09vvNDOqW9IsgoRlszLwKVmMNwn3GbNMD37RxTxemtz4i3ByC
CaU5m8ieOGZwkBnOOstApVzspi42U4EaW6FP3EYNDIxO7gJCO3bAuKmVUVojvX/evTj/AYi2BXSl
IbBq2jbXjVtw/pDaiVkDSXQF+wPKvKDMds+sot73luhxkLShqJFP7jrhdfyauQB3pICY/hFAhwqI
/z/Hrn3DUSP4YhpBuu5bPAEDFiarNEFqiI9NeokVJePAwCddu6/6IJq7dnDwpVRmq+cx6mnGYktd
mhT98UEdWR8kygleRkeemih1rhVwAEuPxsIONLdqrBCQfsemCnB4ZCru6QJlnHdsC7pDxAr76DfZ
cEK4GaTU4DFAzqYFVbwN2rnEaOKfRfEHCkPK78bA3ZWTl+NdNLkjSqjYuGkdX3vD5/ncuSL+qQXV
j1DX7OeWjc+jHebDAyqc+oNljGB9jES78kVmAPg+6Wc3d/XzTRdkZdP+n/+F5u0hgduOwNlAMBt4
G24SG9wn5LBvDPiIY1/xPKASGOzJxjnse1Dbs37Ytu6E6rghku96wzZBrhsvdjumZ4iS9Cutg5uj
oEgpMGeX0dUZyC2Ms1VOB2fITPldDyrsZQcUjTkDW3e8M18yfgb1aP0OjMMRaZTyxR2i/pjmNiRU
JkP8y+fTMG/PqzgBARMNzQtQyRgu02+47CAjageF3wbPTlltGGTpW8EisHTkzVOgsz2CpM5bCzaf
o9lyIIagnvYWgIt03UDt4EijkYgOUTXKp6FGdYyO6lDyqqZm2o8+qJ+eW9BBXWs2ZZB8z9u1Hunh
d+ZMXpFx/u4UgdyirqQ+DAGgs1okX8mh0BEiYRAKuoK2PVs3KSjOyyHBASYrHpmw88c6DYO9U+jF
arEhsBCvbL2DOqxyoYGxi1cuN9KrmYbVLnRqAypiQOKCP/0HORRpPoJ2oTA8N4zqsytkZG4BeBi2
IL4NPTyQ+sYD384b2GEBqsqF/Q7qtg22vUiB6WBdd0zoh1jVKF5tHTwRyp53fNoIt2kPQ2alRxkO
qNsejon6Yo5TEePjgGAKdR2jyrfuWKY74kqVQQ1WOhtkJ9CTsV8BdLXwgn4bAcU+mfhl/SH5juqB
oNyEjIeer+giI9v/0btJjmNYfY0MEIFZoCnyyjLRn+tJE+uuGKv7CmViOy103GM7RdMpQJhg52RR
djUS7RSYwAEFlYzP/bhudas7t3bdQ7UeLRTcfLTIhlJPhM65CU5nN2tQogwa7H/+0kEw9SaOwkFB
KZiqbNLx4HRo/NO3rh7SZiyKLHwGzCM75allXiBDuS9JEYa6YwySudCHAIyfx+yS1c0+G7L6IQG8
/D4IilUQRN21yMSwKQreXYME/zNqke3TaG1D06nqxKoxM/cpLZoNV9gr8LiP5wkCyJ6pujWITHZ1
VMVbGm3rsVxJB1x2NDrq7SnLePaI2icACEZu7fzMONaRadxV3A6f0qRP9mXRdiubteFTWOXj2Zbi
uy9zL+307MVvK/shNYIzEijaKwR3wnMCfWGPuqlVtzsTZF0b6lZIFwEnHk0H6oZR/4fMNQ5CaExV
K0KSQRznIpweku3DAxR6/eZQ+IpErmw39EYA/jVZCWsSJ5s+YX296u08e+nHyLlvKvsbedlDjdO1
mmQZjTdBrqg51E7PkwvAK085B01l4IM7FHpb8ohzFNRxDLP4YuDrz8YKNDm6CZAToplMCKf8UkwA
Zel+X2910aHmysLZ5ITaHutkdBECDPVUlGBDAaOrb7hZuF7Gi9z4YcZljL2x21WnJrB2XG38EvVf
dyOnenAS8c3IHAiW/DL5g/UNlYLYXhMtTq6Zc5cmkdsv0zhw1EtQ8nzMBWhVy248lJD9QsUH7kDO
U5CjJnpUYsLqhgXn1rYF8w20kgrQ+Yvup6tZ0hvrJHjRgXbaADNXXdogbI/IoA07CCjkD5Wv9LR5
JN6TNr0TWWn8iTpWALDC/EeS+ZPnZJoP1n+E0TjOOcAWDekpx2N6OwE48Wg5EvAYfH6/pdI6JDF3
3kI7P+K/zC9hk1qXtnTQUt1Bzx0P52h3QzY7qCWOWr2BDbPY2BMzvthDLBEXj5miYe0fhz9LH7l0
iHxYP0FltppYb3+rpGWC+IcP9yzMoiN+OOiYIsf+TL55GEtPOiZIm3penXV1KSvRNl6ntQhn4GFU
xXq8o97sMgHV0OdBMjz4Ajpu4IE0t0PG2jV9U+j7YTbZSq+kuIIUQD409HmDpMn0cVRDrfLGn9Lu
spzVNOZWW1SF9is6tcnxLu4ttmmBKngLJVQt1IeRJzhbma5WQBWgHA5aXYq1iY9rvhOBrLbzfSwr
0g/Qo4fAS4Dq9wZcf+tAptNjhtwe1+QzvalT/l6KbOmA3kU+08YJbjQCJb36bGeZ+sJErvPV1R5B
wQPC5DqEGsUwyT85xwF7AqeD6+SvVta236wKQG0/idP31H9tzfMiqG77YHcZssrfGhI+fRtPr4UR
tevCMsz7fhoRnoRa+BEqb9EFuQCxiTq/eWqL2vcgtxN9qxEaV5+uskuTh1KFF8M0AwfeX71RT45F
5uqQzJjwdlBRSxPUZxvhB+E6Ul2mjuTLwCTScI33CTKGnTqxL97kSFNSVF1GsRw2PbKAx7wIwfiq
WoHsqvWkyDEpDJEpRsyF3nKOSrT6yU4gE0d2kZr5Cr8g97Qej/Su7YNDHzj6+5+u6Kf3Qe+jgymz
fqOFpfGepPJhYkX0VItIv4B2FJwmyjmtgnBljcVwQWAsfcKD4eoqfyhUDhuRlonnJIEFwDtSIKEZ
lqtpQkVsPbxqVm7/DGuoehgyCJ4AwTZ3XTcWBxtnrbzQm5MW8xR6GYFzCWIg3KhFtl7ZImWjFtki
YUHYKCge/he+/7ym1svPd6T1tFh7zbJwWJeKZtWOxv4+guLZ3FMkqjyU5j7JIbhGNrqA8ylcG4rL
ZLEhbnxlSpcQtRTT2sijEjyqyL4MfHj2cUzcA2gc7M2ETc9Z477Xvcx+/KtDCsAqiAI8Ozfjn4jY
HkKJnBSItYAxMpzkbBaZf9EDma/HOG6+adBx7LQs/ulUyGVO2GU95EUPdpQeRRdDVkTPboba7JqF
/L7xdcszqsbCwQPZyijLi5c8DBgelzyBuj26OuR415Cx7XZIVpQvWerHeHinwZZGeWZPO8tyzTWN
2j6UVDoEcVd5BPqQIrN9ZFPxKiyxp8Z3bhiRkB+K7+BO9jo/s39C8BClA35iPxXA6u4GkDceyNdN
wLHtAKt741sCu/4klW+nfF1XOv9SVGrfnkERPmcWZKcsQwjbtfSb0se2MSLdDVvzaX63IZu9K+PE
2epWGz5LwA08cLcnf4zxDxn31Q9Q8eMPnvPiYUgA0QdYpN/rcpAPsWzildM6zQ9RfZ2noOTFE1ai
PVlZg+rSwaqPDK+OOw6V63XUVPFX0dV78tXG/H7El/b7EEG/RlSiejIGw9qjLnSfGAZkDcAvq4OM
+BuEOJ47w8if/RI1PS6OiRuymxDlS438W9+OId6EeXdoXecMqt/w1PsD34BfL75qvPpoIWsFyeVA
i655wvlmVK3Afy9MBjhGY8Yboq7CZ7f1KhR+InVo8WczqyFuBfHgqEd0ldymUG//ZXvLDHWsUpTI
kBH7+f//H6IBLohsTW4xG8W+EI5TRf2ftre6j99IkxM/V6x3DpT1m2UfKUcYJUayiUXcIuSBvCEl
AGeZSOp/Eog0DICit0sSkWaKIkf+U2UXZ0839aEVYWj52meBDmEbXFyF2aKuVVbg/6YmGWk4MdNo
bec2Kg+Vo81QSOVRc5l4s84y2cU7EhlrMADa3fhckBz9hOqIKyjFkVaKkF6h7qBsQzIyAA/HZ8g4
QrbeTscPvx57iP1sJB/D1J9DitNCkxWhwh5lYYM//hnryfR1YEB9IUrSgHY1HR70pJ/tYzR82Cfw
3zwof8JDGo3x2a78zUb7GvoZ1KDK3Lho1WBcqIUokX4J2407jNkns9E50+iZkdsdwqy6I9cA9ZLn
hDnXwKoeUEU0OF5RN+I+C0YD0ViLr6lLF+DuQP2njSduxvnzYHfTuijadGfEPbogF8GGzEcxpmSo
QPMle2hiC2h2+NIE1P+8ZGFhX5bpiRQAViv/MQ01cB3YH9MNAE82ArvtQ1t17DIoNVTkOhSnW33S
68EY16YSR40qwH7whn0jt25wIaeqJVCg85g5QtWV1cmGJtPlk1Ms7HkxstFaix+tKqT5RnZDd2q8
+PhZ7wqo/JhKS2m5sBgRxaULgnx09UEeSt9cL3Zqke/soRa5mUout/cgH5QniY2VY+fR5Sb4r5aJ
DfVrLYaVFqahMQqLPfRtrnj7tY8oXGOHIkUZOCoC28daXaBXihiEMyV76tIACr9QaIlEiJqUYYO7
Lxl46Ccz6Gbb5IfcSzlAluSvWXH9YNXzmJCAiMQOu2O1Dt2Aqa6/JSY7+hbEszyhQxUwd9ufgS6Q
Skes4zUwLUCnzKi7j6RboAAsKnb4sfeB3bh3EDMADxYvtK/6mG8mJWdUlP6frumL56zKpm0OUtIj
ufZMQJBL2v7XaSrwMoariMCiA0QOxQezUhvv9Ep8oQ2wnejTHZTYvixjg2t9oS2wZpbT4vk385Qn
dqruFTDGXeDw4cIAtLvE2KVvW19JsyvbMmCpUeoi5zJuAOnwUaIwFCghV45tgCSBrCoQqRqZ2CKE
7BxlLvuLiZfQRi/86bVujG8EMkA4C+IkHOQIPEKmRGKX6DP7Pu/6FzDAA6E+ai3A7OoSGqw+RsMw
Iqh/06RxDQQpR9BOYnyeJFEydTP9kw81o8b/lyiedfs2QZ05t02b265tOAg036TIu9G2KgeYtnMD
1mxmivCYG23kgV4F/NjUhzDtX32Z6eGxVOOjgc+cri4sjYa9U5teZbJgTwcwoY3OXVc5BwOC2cWK
j6CCyiSSoVrUuyz0NFDkrRocf2McOZ/Am2qBnDAOvSTRtJNILP6U+XG0AytUv6bRgE/FVQx8mzb2
hQHdfEtsTn0oZYzbMWOl54Bz4yLCJhxmOnXqz3MijsRzVB9q6Fj/C97A+T3ca5mODg4dC3FY20FE
1CG6nU9vZjOV0mhjKENNWQXyYEVMbHrzO0wE+OrlboYTGPbJUE2cUMYjICD/6dUVRdYReKpjxe8p
qOKL0D8nePHNMfnATJLtWNagQFEhl9pliZeNoQHgVDe9/uekDIWmigiy2BOJrW9G0JTEueFQAp75
QDYk7avZZinqcxoI2G9+xH272JrSrDaIqhYVxA45UtsOys0ciGE8ctcM7nI5gKkCf5/3LE98bKzB
lMvcRj72cnole5ulFjKitWKqA/OM25arvvXtd1TkKG6XHicd1dX1adUWVvTmhjq4NtqYrWm6up2e
GeljhyPHfDvyr9Li43aZb1v/sg12b/6xhosKdUjA6QjnMx1hbxVx/PyPBXQPUloFSpBRMAmYpH1E
7bJ9pBZe5h+txdZg2wfa4Xz/d76L2zL//2RDQRugGhDaId3iWQwZOwx5oj5JFrdx+jzmjb+9sZMH
2eZp1J8Fj6m5jNMyswiyWqxLdB9SNH/dJCUF5lkduQ2+W27c4NGE/FOwzgFIPJa/XxK8xI59LQBc
VgNNPVmIU//yoREGoo/D0Lws5ptZNEA2aqGSjGfe0v+v8xYXAa4gL26GcUvJ60Qk9SYGJ/eqGALk
tm1peaED4py8yv6FdN80iSXm87ZdtyGlbjt4OAjTsPVbFhk+TKYoeOVcc4MhhT6s887Kfsa5HyCO
GkjQ/afWnrl6sh98q3g0bcNEFMzHuRAHykxmP8epA8s5v9AmNGhiRGqrVr9mGLuL/DAEdhPVOuDw
AbA7jT8GUg2KXTQQlhgITb+/Ap4x1QDJZYl+AMllDf7NrNYBcSmcqzVMzpXXudiHFchYFpusGu0S
jdMGFYet5pEfpF+33EzZhXp0caBn6JmjNFDi6TtXmp+CsW0zha1YkwtTt2Ct5sy3IBv5dU73ECj1
hyk1tolmiKcgCLWrW4UoSxvYW5cYzr7XQEJC3VgLp1XuDP6Ruv85CYwCjZen4sfCOw+d5NFJrGuK
N8+5cLovULTKrjU4SZESR8pNIh62lhx1SygMdb4kUj2c5PsIkkLw7gzRhhJ22FP/AM7bvRZ+ll2B
RAI/gkrk0WzFpuhxnfF15crxUlgaioPyMn5hCPJ5mY0ytx4SnCC143+Kyn2wmyR+nwwNlOuZwa/Q
tOa7TmbZsRXBx3Tkmj+mT071GCfZJcyBitHd6sHQ3eBhiJz0JU4MSMXDHDXdeAHmp/LmZAOLrJ2c
QL5Do5UTcEi8mNWRRhu/eWBqje6vNXD+9Pz5PW3ZIK1irb7ujA4HMkXGhfgXykoz6RR3vSzxoeEy
WFtAtO5mhXTUp4NzGEI8iZM9Q1w0ex5Q5OINI2vONWtxHgHhBUpV03xLLingCacMjyqoZ8MZJHnN
k4mAsuqQvwwKZOTNSj/4JMFec9Fv23hI5typ07WQkahRryZT52xqeb6if4VjBekKcq3auZ/66Rm/
yYH+weDyCbA/lsmOMrFqOtc7fhcWw5Fqdme2sVihewBbXS9VvqEf5VCcfKM/Q6UcmBRy/quQbaYj
Ezn/mNpXIAayp7o7aFYygBUHF5OH+VFOOE3Z7YeJ7L3qJmGEv7fdgDuLA0+BEvNpR38II886AK9Q
yUt/kqrSwgcO7lzqkQf3cXAVQ3NHPZqeRe44T8+6tjtUCOF6rug2k3CPWVt0T25bN/eJhOKeDNn4
pdSA7kQFXrq3FOkFNFBPeSnapwKlwPeh9KEhyZPpSwal1P/qFsgw8Wh6pVZDiDcdfR87vpAF2bYA
DcPJaqUUq9gvQbik90EJYXo0b/s1j8LSowlzE+Gcl6Qd2bzIbKOZSdlBhJeanyZR385B7mmDl3e0
7MtkQ9cMFFxi6zTAPVnqQi2zhFqX3RTiOBjJbrFDoQSyzM0YNKus9uMN+QEnCPwLzUNlLg4eCgSC
1Qcngp1cqM9BubZugaMBHhZh+HWUhAVE5YZh5/vZz0WMSkZIy4HEH6z9KtxKA32r556szeRINrrU
w45lafcwd3w/Pv23ddrgZzP51ZtjTviea7pxSkRZvdZ+uAbgU74rWP8+cYdsa6kucvv3vNGiJ5Ax
5Xd9Dsq8fnTK92W6QGTuCWqCu6DN/8gSZ0R1JXTLy6BHOeKYJVBMNwFnW/rUIh81A1q105b8yJ4Y
tu1BeGBc9yYQHYnm+0/UaspKm1vVr1YZJuFh8m0wNgdJDnq+Wu6wQ2Fv+ODsSADbRqRshUpj/TKU
k7hrpykFkzYwApbkZ9bWCWrnRDbPhDIKewuT52EAk6j66W9+j6VLo+ZoR/sBdFbpVJpHlAeaRzcC
afQKW19sPNIEaK2p8yPkQzE+Gy2fY4h8DVWmNfc/JvxaRrAY9N1D85OITolVtQJS0jPjod4u5KdE
n3rTbcP4yh0ItmuoCh5aUB3SpQa949yibmvWxcEZu8uN/caXq1ruEGQSW1S3f54vqprvLdk1174e
i1Vi9QxqVon/zGp/R4/RpvWznahaf0tPWzc3UYdlt89QS4svGYRq56fwMj1yev8ZBea70P+WC2N4
pDoDB/sCrUxfaoUg+qtD1QnoJID2v/zlBuT7l6EUG8B1QZ/ExWvqjNmDASTwI1IvI4SawYZGXbog
2FCtRJP6Cl/XPJINkwYbKSWUsgEL1XN/1ZUR0BZx+FroffiESvDkHJHdMQFPSFmzDrCLh+wJEMrn
KuMoc3f5gNy6H5TrwAzKlaa6+hgpjL+4L8mFbOTH6xRTln5mvvlIOpzIQovOy6nlb2zz3UAVC+YZ
8J97E3iJ9ojXjCe6VMkEbtGlj6P3b33NGD88R5TPbCN7+oOcF/u8gusXK0ABvsUVh9503jaPXRM1
jyOqaT03toojdVvdKa4cNC/UowsUHOXuZhaz669JiLpH3evxIgc8NokSHFYdsLwPyHLIPEqsO4P1
20gb+qPWVM14BOpxA0LX8iG2c/GkCoUBaWEvv3pmZ5tzD3JI+I0/95ax/9u8opU6kD6au2p1M/ri
QEw7ZN1bExvZJQ0doAWVuUY94wY1m9m+Vl1rch8hr9w+4OTUPdpJcyEvbFrFXrcaDcAXeIE0NQI6
M6yAfpmX5nrZvXHN/1gaFBLpk6mNw2m0s+auV5d2YIhIAcu8TQOpG9iZqzd5J+q7ArqP0sCZXSkp
mzu3AaQI4ZoLeczOfpC2p9F1t/mEir71PFdODgAORgT97VA3UTM2QDXI0MxV2k4GbqDWpvvnvfNx
6/kOv25ILllfoYZEMm2Hbd8uCAIbSdEsepBh/2SBeglEM8Ldu4ZvrUej5m896/RVCRnKIySO2VsJ
xnyaVOZj9JB3JvQTvtg4F+yNxtk7AtRI+I+O4tTh4D1f8I1xge6bJjCBKGNATVuaZ4CMi485i/vt
GnM/90N3xRF7W5EnrUktlmYoTVumLyO/fqr5hosLteZlqTmPV53TnJA9sdz0zvW5tlvofyNFB0VE
wTc2Grix/ZovFWsVedAFJXePgYghwuAwhshXWa5AXhfsqGsCUXwtArsAIA31QGSjixGP+cV1oz2Q
VSBZJ1sgzINpZuI8OPgQem6RfixFq0gDVbcjOMQst2DbNgSRYheE8UMnZQRGH6KHEqjcMQzQ86mL
m9n8BHTm7EF2pTN3x1P8sdUkupA9in7IKbDuF3MXaWfeu8N5MZU6xMlRvMEOtDwNjG2O3FEclrvl
vnoprTVUi4sNaL9ksGLq57Um4JSXtejnxbeu9hZb0sfWKY7sh+XX6goH9AgNKCvi5g3h4vTdbEGH
YIYMoDDVtRGT0sN+ejXKgp8aYOpXQtnLphEekDjDxcI547nEEmRPpibZIbzpb2l6WPYQtCidJxRv
OziI2dwjO7hR7BUPeH8oO9/T2NDfa0jh3oP/plqFQmZbvxew/RpoTNAlGZ3UdjQg1Ci1yp69WHke
Hhdfskc2sChQujzf2CHrC45M924xB1PUXlqupJvxY8z3VT8LHinByZXNnTmY7cVk4EsEnRdEMerP
F7I5IvqwCbZu856f/s61+JuZYgSKtRVyuyy7uIEdx6hv79oDg7Krwun95hY33ZHm0qoZYEhrqF7b
qADCzz5MtTiGKHgeONgEUUUVe8SJRxeiyJvAGVWnxXi32PUKtEkgN5nwxdCHKxHiJYDa3c7PONA1
yNjkUOUx7HMIbD/Kk8ck2PZG2nrBOJaIiZiVfea/LkOQyQ51isZhAB/WgQZo9uw99zuJovum/07K
UdrkskfEKagTglL2qa6samOiSntDtnoo+WOKbAIrwie65O2EpIap6Rvy53gmP0rQ9yhxqlJvbBzU
k8YrmgEqxsJP9tEgYo/rVYrnGQqHpVFj9wvYKlSHccmUn5wqgCZ7rdySrbZRN4JzGiYHajLkMdFH
NDWCkIiJU75Xo+KFIzV6Wi7m710acP0uOcna/tK2Qb1dTMssw3dRAqzcFhu1/utyNGNxprlhA7FV
p0WtTq3n2PGoLAeYQ7td64AOEacGYEI7DfReUPPIV7lVVw91zqsH0A5/2KhLA2Rrqi1oS/dV5Fwm
ffKPhroUPoNqGzXpwoYESiIRk/5xbi5Ds2vuBDYOfaP4WOCT1zi11U4tT3PwFDf3rV5vM4uDIADv
VHxqLXYGuB6BN2qWUQS+QhlpD9iHl+ACRMqjFjwA/Iiayj0YQSpnA5x2jKHmZnUpRmOcQbZmj/AD
8R/QpQkFFKJbsa9MGzQJZCOuBGJR+N2F7GRyIGu5MyL70dVCHILGyQCCURoQPECXWoXqUuvvuv+L
aWzIjAz8d/1b6xdPXc6MfYPD2p0QvbauDL18QWUFniOQ9fxhsgpvjQIfxC7OQMs1Dt81gVqi0eqM
595ykK5soZjitlkJBdla7Ect1+eVQIBRvkDauYa8X2HhD4WXCyT4+Llsho8L6MHMTVQ7o0c2GnVQ
YFCuqZ8rxwbMgl41ptZW1wz8n+zY4cBIS1Guh1bJjYHylno0QEsMdRnB8ffFZ6OmO9UeCGzJdOBZ
TX3dlIF+DrOgO2n1n3mOqkyPTHTRmyKGYky4NTQ8sCO/1M9kn/0S1QdvK6aEQC264OI9ks2CmHN0
JM8EYRQfo4dkZfOqPUZNiLMvyIT6Iw7j4G2z8qbZ10HQH4EI9hm0A0floMb+w0qGdmod40QOyzKL
f9/x1liRJ3AMyWoUQBG2PK/Bl+dW86XrzbtmAnPGjZ26KcJQOfTqL4s/2S0rbs6Ct6sbO3UjtwEs
KGKPc6+GknjRcYi3rbDFzy+hNjUDiMCBnj9oxdidwIZwj3qTfufHZXcS6kItVoF7aAuga/u5T+OQ
t7uvW5A4WHpU+ityJ0daMADGzF8tC9EIRC5dSGP9NdFNQffokc/cpJnkKQwHRKtO2sxvAL/BmVUw
7PPV+2Bqw2o/2T3I7lSX3gcW1041G7NV71v1xg/a7ikos2SnjVICmB92T2lYTo8jPp+ZjXghWVJs
ESMO/Mn/kPZlW3LiwLZfxFqMAl6TnIeay2X7hWV32wjEPIuvv1tBuihnu8/pe++LlhQREllVWYAU
O/amYRiHyRkViH/TCFBlhJUVII54SZpHqJuaF6Qhzv7HE8gnPvchVFORx+TgbPKGi5NnOExTDQ2p
GSLk0z0VMoK6YVjPngKcd+QZBd6H5VDgH3lZYpm4rL14lwssK4yjuhXMa6tPQjFSXXpZQejG57G1
jB0xNXpjDHppvGUtLIw3pIztO6sjH8FZr2IXE82iIfVoSRq+x5KdlhT4tztej1BZlwyHIm5ecOqD
2pHJ4wA/h/5ptMPy2XXLl5zI2t7thSHLZxUP8BDY+EYOTg4GECSbiqAt7V3dYAuDpVpw16JnD6LD
Vxrgi9Uypt5sJP8yh4aTtCrQ8Ovg03pfjBxsHJGFJ2OpPNSbjcuYjBQurNHYe5o5f6bFfvtx6NPO
yzgj/it037JBvZAYlYE+dORIVoKEJ2hIDWoXglCv9MNiot4H7QoaN4lVnWbpimW8zFnkLNSCTTew
QNM/a7ixf/Klv8n03Pni9qG1rbTM2NEwhtBsVtjWW6Nl0dFpwf5Edmmmnya8hz41ehLd4ffjrcie
5wVI7KCSevFcw3ziRfRiOgn74noApTbqWTEYxp0H5si7coqMu7jV/y6dvN9HuA+6qHHLjSPQGCgC
QcRs65jdgq0ll9j9M92E+uyvFZLACPl0DbOBXtpMTMOZmZqLo0PksKjbojazTozxmA04j1vRdVHh
IKHS2/01IS1z1+ktWNaRJ3PPvebEpxhKPScpzBK8j+9jMuZJgbdP6lJD7jmSxthRVEESSwW5/a9r
LAtZEU7WLB0Fi3kKOrUJADSBU7ENig2KAIjcEMo3Q2hdGDO/DDle2cJGty5C+JYEnRPXTzEUEymi
mgr7Qj0KoV4vs+tSNKQmLx9j8xOxX7R9c1dymV6ILaNsTH6Peu8N+aip8PTa5xL06YutkR0LWs75
brH9vhCkjoaLkbMdqgzA6iqQukLR2GnofXFiPXI3AXU7LZTFirrk97panCYf5QqOzPy1zBwdB3nD
x+b/yoaExHUuTQNMSYZ49r+v+B8WK6HrmQHqjw9Bq+kAGrE67y+t23bbgsco0xche2zDrlvFikKl
agQ4Rp3hLQMkdctC3QQvqoHzLzOH8F828GPcRP2LCMN8G3U4qgNYEMMiisH3Uo0r8uqgfHz0/WQz
gnfvhZq4tQ/IOiQPFK8bNeD9JvbS5HTwmjCv1gi/PURZCLbfvAXRpgsyqtOk0ILUW4YAEHQQ9Y7j
DdlM1wQwUjV5B97yKr400knvqGHQGEYO/an0WuTmyFQn6Qq7Vnaebb2oDygvto6+VeLtzstR/O4a
8Yn0fD4I+IzaTvEMHskOhNpV2IcieO5BWqTxjSAGJXvUufx7IyQPeNTk9146VpccxAUB7pfxd7CL
bvKmTz93eY7nNBNQgvFw/MqFvKMAN8aGiGaGqJ6Kfb26lIqZqeghpd0M6Te8ixZ3XPLiTqqeaxXy
cE0FA3HtaKu2A1xMEJem+muc8eoP0kuumDL9VPq7yRbPNNJimFpi7vwQOEivDCJr6tcfXGE7Vvuk
SJ4KlYimJolQHDM2DttRcnpxUK836h+eV4v9PFJ0zvMsPS2BlHS/tZroZmeiTE4lDGiQI3XfMCnx
0Ez8Y+64zUvvWK7SWmEbWfXNC8ocQ6SFuFyRN4V60CNuNYHk6dQGqHu580ozuQ/zon2xWTUG1uh6
e4rVnbTfVajzWiMpiTOXih+iygVqbGq4ebKV1tTtmNduesDB/5a8S9zktHgQk3Fu/BLMXEzwc1jo
As/Vti9eTFGpKt2cB4pG4LI0GUgD52GHw9YT+NzniMV+G9uDSbgX9i6z8XX4U9h/uJbdIiMJhkc9
KCZnBFC1ijeLhtYf9bcWPa4bd6VWMNUK5NBK+jWCxhM1HSNE2mO9fhNIZ4DNnbn+uWl6yCPlDjL+
TbYZ68HuV/2Uhue5C3rC8ExjYUCXV4v9o+/hzXlNk6/h3vTDRsnPbh7SirNbTaae4XErqKKqWNOC
bmiUZx18ib45FCtUS4tTi21XAe5Z3KzNzklOZAS4UuA4XwWRkdypM/0wCuGqKmvc/v+4xIfV5i7F
xhFuBuCQSbeV2X2i8uKKmz5oaarszNtceyqb5pNQLDB9Nv7R/od4Wqd4Xye1pvpQgRUduibjWmUc
XlHe7SCXNKwnP7KWkaFGmZxmH2jcrqPf5wE5cbPKMk/50p1WR9Oy6nJF5V1i1fWX0buPPpsLoEhv
5nm04mW1toTWrZKmckPQIVTZqVON4eRJsm0lVNRGfcpO1PO61EG55nuQm48S5FXThZHDbUBXtlrC
ddBIgppkLNZeOzSXwuq7rQCmAJV0WXMhG/XGhjUX6jUyqk9ajY2gmsBUQz23SuU4T9Or6WRBJPEw
25ZVqFdHoOnPcpBW3DiWa9DHcDMfaXv1MRYHzaBrvn+MGvBN7OU7lItPun00GqfS99S1qOt3vn0E
W0l5tZKL9RrA39yp7aObjoCqUdeZAADfjKCrCsbCGwOa6tWaA81Itcq8oO4ZYgUWEwdUdzx/6D2R
7bNaQiZGlqjyICOYVkCXrIF1EOSnD2TC7fgaR0NqyMtrUGF5Jj8tdlrT9zqsCSTqPJ+8KjZDlu0U
Trg0mbA//HV9FRv2k+tB5+oat8xnpZ/uDcfoV3TVxfEeu9iXNQVu2BtTaRZrK1MAWzsQOxE0U/AF
yN1y08/kRaE6GfgwliptMqbhGrCRDX4c1ILEnTxRbx6OE7R/F49mgAnVqBrcjpSuiKiU2IhqaPgn
G4UMtnyddUveY2+m0pDm03IiYt0OvLV+lxxEGaUrDfSu2Huxi5fXHJAb/rH5YBv86MAtb46wkwmy
mBByxr0Z/52O5TwXWaE/QG1iQ4w51HhmIVZ1nJun2Tb0UPTEKwpYY8BOqHG9OXBwYVSelinOoPqC
xKIJjWSU46EoJftLPAPsG35f/GUJTfAroZ8MNXs98Ly4zyGsvWNj3Z09E9jzWNThwes162Qkrb2T
BoQueqhKbAq/GB7N3gQ2IM/cFx57IFT3hv5zYQsg6LOk+y57cdfKwfzZavh7uyOQ9drwiWlKPV2P
sqMx6ONflTZ+1z13+BJHOEzPwSUGGmfXDzg+wxMvZbtZPhZQf4qC0a3mjwXVILCV2+n1Y0GUBqUN
uYm6cfBjHjJRsyfbUPxFg3mGFih7amOLPVVKBdUowSKRZrhtO0lkPmbJC/koKsH5yEaAKHhDAeSw
q3ENpv7kgSIiVKfvNbtoAroI2bgzvJoNCpEpHu+y3nFygWWgNSiiAyvBio3Q76Zh25WKWM0+L1dx
ci9ah0UMUVj1caVRm4+++YxkuESJp5SHFkIN/M2UIfbhif7IFbOYzqH10IdItOOZD1o1rcl27xF2
16cBqv397eClPeoC7anG8TlqiKlXQAYcsI5KC2iI/HwzO5a4DlQI/wudpAE8OTDkv+GDXRRagrHC
suFkAC79jjHHtw4SEdggPNROspc6SH1MLx1WPU/Tb5D0fJgkAKOsgojFlHgcOMFpbfpZ/CN09c99
lepfkG30VpXfWS9ujYqwbrLrhwzskChKBBGA4BK5pjEsDqYXiCrhewJAAqe6Sso0fnPjJDulnEVr
stc1ypQMwew7WfP+KY3TZ0L6oBzG3RioKtzHOEzKWMbALZPJLz5IM1ocF37voDu31gCoxv+7LO7H
xImDWjkyczoBLjZ9ysHCjL2SfjRSECwCSMKQSm3ze1ez7hMtZy/eWLUvfRakakCW3uZnHOeG90Xj
Oi9+3Dx1w7QaKp6/MD1K79KifKZRp0ymNNfI7daPuBdkL4OIgchg3DzUVpu/TGna7nRwC61pgitq
uU1kHZ/SySnuUtsagCl2sg3Dy7+19jVR3EE8aghSZbSy6Vvh5T8bYfOsW2UgTV31stdWelvre5Ow
Sc6hAv3IU6lwRzaKg/ZJVXorXSGVqKF4J5/0fatzYJmqU2lkxVM24VBFIgXoZG4ApgdUHo0Cx3JK
9IEaGkZCiT4APYG9aG2im/fyZ1d0YHtQgZNykPdm3r8O56VoGq0H/pmfvv6jMxSDb+sGplO4R8PX
2IdmsSFnzsCx/T+F0Nz/EPcfQjyw5e2wgT3/h9jlss2Ex/ZqHv/+SW+WqYaz0Y7W0TXARAp5ivZE
PWoEM6HprBrqka2Utr9Nm+x1Md1MXRw3UykOj3scti4rOxEo9lzj7z5OuBIgqE6KOA4MBmio9/9j
q0t/bUHM61C57T+Wc7KUQSIlGTaGqw9B3XH/a9/jracYwx8d49B1q4svHvh+1v3Yjff2aGQH3F7L
farH7CGX3V02NGfh9FuoKILyNC6BfK40RYnJ9/6kMfAHc3zfO2WBb46ywmFbVlDjsVJ2AgdsDkU5
5ymNeP+9cuQ3iRveVz/nEA7rQvGEt5Zxu9R9zRVfVOclovgyfllcrrIuQ+p1WqoFA25j67ksjGI4
5CXHlTfPBwEtysVsqAwEom0MhsTEwNkGZOF8DZIjHUVIqO3u8yeGDcMbuLOrs47304DMFOXZ3k+8
4bK5/t9wIy8ILVRSCEUWAIKYcN3jL75zmrZ81UYQNwk78zfIWhavhusauw6VZfPcpmBX7gCaC8mS
5AQxVntFcw0fp0qh7eK8Q80F+ViMGyP7mk+5/5dtOPcQu4/fhMPT7QTiiiNOuzzcXe0SfHi295eB
IrkoF391/WgHZds7d2WjQ4UchPko224DPDhHPFbB4O/reO7g4NR/QH4wu+Me3yym0IddmepcZHcU
Rc5Q74R6+I6HxaZ1gAP6KV4i0txC3aZaN6vwVEZlYh5QHC2n9IlOfsFelqlewsoHnuwc4UHsEyee
Jo5bsG0Zp0vv2zZe+Kah2eD9CNJkykhNp+XDuG4rB6IHEIpbyyrDPcrrB7zwu2m3vY0Ep/0LZ76x
nwNRHrGuUZNzojgbGgUXs9Ttfe84TB2tt0Oxdviagx3ns530+PKabQeBqlp+zkxoWKdxJ040ZNna
ZwX/rFvcPcmi7IC2LKG5VjMwu8W9ODYDSFnwPC/AiREK0FSCKsTGx45aaX3LoTUSMMfv7pfYquyu
sSBaNt4abqDAWQeKATp1ybpJB/CBKXohE2j44wgAsrjosjyP3vAtFngZFqpx8/ba9JH2cUheiqOQ
Pw3JQSFME84hBu/J2IHoCcS7oTj3DBtlL/+UKbWaFIe+yJyrbm3p4kwRaT5C7QYw4dH1OzADaJ6f
PPLQTdb+4EUXapgAP+/asPRya3s98GeNbKNdWYnwwPvGA6KqyBzAJkFT0Jptf6rdugpBwYWuV2lI
kC6ueVwWnrnRXXxW8sxGiv8wBiFOh9TqhCSZYdao0kb9yrnjqA+zMlR6fDD6duueya31JoQOcUTC
dp4bmgfD9J8JbYwtSPtUuah8qsPO2HT0rAcS/9KB8eRCIZE/yLOaYNGLwxJMXqnhDTWvjeOCAx9E
hYNeAWLTxCjCzYINpx7FmQVo7wCoK8ZV1QNPWoPuAPn84lSq4oulIZtJBRh/cqO+7xoduh1UM1ED
vKbJSzCyHacBr9e7G/vtopm6+odpsZ5t02EQD3kL3aIeOr4lOtoAWV8bVE/4y88dPsLyHqNcg8uM
twxcpm619VB8upoRlX39MxE2mCqdGhxgC4byBlJ5g7x8nxvpYbGlEYE2P6yC5D7gd9hyGHf2pFVH
HAyMJ2pKS4ynNLGuQ1kAFCZKvrmx05AmUOzNcFmphg5btSK3A1j62GvQOFUXQw7iegka/sm2hLBS
BpHJimOj/teSDjSviQvIPA1z9U8o+xisvjSeu2Nl/DSrtt+STR/NvdfEw573JXKpDIJl4KDAbZDG
1AOxWHX6V5sJHsGT+/qnyGVibfndZmROi9sG6heWEgUBYa9N27vurYPilmCQH26aJLJwcvHbfA0l
5Ej7qFUqlB/NqyxzkTKqoQqdtZAz94bUCABla86uMJqzBEXE1grDH2RaGlC7NudlSD1HTWhKjW9Q
LgBMu1pkcSzDm7kT0BogSY9QLKcWoMsuwWSj4eKIsJNagRK42+R5pa2TbkJlOOpKUVQv+q3Jqx4v
IfXJ6d30rzrDbgSM1t5jl0NiPfT8bouNYP9muuWpUcxKFAFg/bC//gMZObQM3wHDBBWeUcP/Chju
CUB8gzsmFDHBkBvB6w0o5r1T2Ef+ycd52ImGLoQowQD97glx/ncAA8t2CaEZ1ADQnO8K37ZWOK5l
oGWBblmb+HjvloaxQU2O84Yf5WLZZvx344/fW0iTvXAUp+xsKx8OEjvox9ROgdNVEbb2owMI8TuO
HsKAtTioiYcmPIJIo18XOc9eZelqe9M37ICGCaiwT03imJBQ0dNXU8TjRZbR3+Ss5ZA+NB4yWGqm
H7Xxc2cx0GW32SuZCihopBaYmzTo1ggWvjg4r7zEqpTRLke8hQxptmtVEaSX+dqBGwKqQMo7ZKBv
ZFMf4DEItUyFTCyxr932SFOvZ4zi0HfXMUEPwbrXIPnsfb0yk/sewF9UPYZk4riXSATiKOBXRZnW
oNRBc0N3SzZq2GjfAzoSnmkU86y6LzztQxnazUIUBqHi8MNCA97+nFmMDcx/OcDl+bSKTZE/QJgJ
JAc6C++HPqlP8xCnSCFwltU1pjZ7HOeqGMfPIJ1UEsd63fdvMh3k5wFcS8CZpi9FrTt3kxiBglL2
ptCbjSabCdJTGMpfYdwtnTvejV9xmt2fyk7Ha5aoirvYDrGvzxLrmI7Ogew2FzHE+oT/1kBz/tSx
XIDYugDljaqfTRzX3GZ9385knboSLhOQbDmZisqzTsShdF37yR9F9Zwb2Y7qaHuUCILws/Hnolta
g8dmux2HqXizfJEEiW/zo4HiM7zlFtl6oa1jRjPs8rr7FIY2DqSIsm6m2aeuUYJDUAJfz1PI7UHV
eXygZswLyB5BvMMW8oE7aMhsOxWEpVqcJnwIRTXlDgU8MU62fsWZyEHf2/Y8icyOA72B2h/u3HLq
zg3EYLVYtkdwDndnMuFPgm+/h3+BxPNxA6cxTiSmnd7mn2h0E7fYyEFLCa2Pg7wFoxF57WiEzCK5
5+4yx+/E/BH+EbNchi6vJeknWnv+XPQRl2W4+5InfsVDYJ3LXN8aIOSJ9UpcIHvfPrWJ5Bfp2A+9
nqL8STVhNFSbIq6bDQ0ZA7lOxssHx46uk0zg3S6cmfOkOoEqB/N7fzWok3hqHHUcT70S57wnA1q2
1qCZO7JHmpVAEpZCRquo5nkcjHG/dd8nLSuGXsNXcgjx9qeW/TCFYpbAgdalSwjBgDLKrN0H29yl
cBTo4sMsMzsk0pHxD5G0F+0B23lUY1nCCgxsPuehbEoLap3wWirXR8PFS8H/j3PNTLqodQNpEqA6
m5FyIYmij0RpAyjplXGWZSD5hrRpUP+B0rXNovqwOCiaq8lk+1dHqSopmglEtDFSdTUq0AYAMTdU
RppdTBS7gCyVNZtaE/rR6fL+ycLRIYpY4/h75GnJCmhnHE80eD47NX+fOKaG+y0uonaeWKBY/MFq
vBdd2yVF013sAiUYQ+JGw5rGveQ72WbyOOkR0tkoxe2AKFdds+F/xyzSUWOobKmv9WuulkjGDLWQ
cQ9qJgqcje+LGxOUCfrGrQO61nLVJS4HmhWV+/hxiknHpdQZz44N/o8OKronaiw/BNo/EX25EQky
hjW4m5BYgqzbySEXdU0OvsNtC1EWcBT5+3lI81FwNGnBsh4bdOz69KIsNwxw3BV5ZuMS1ANDe/qw
iB/HmIQzqV2Bw6A9BX64LoWTUYeQ9HYYwerGkR00FSaMel2MBOBiAxcaqolMcSDTYl+GvZq/DP8U
Qrb/EEefQl2xcLp/XDErowIJY3U1UHTFQefwZIM6Uv3Csi81qilmoQ1LaRfR0ABbStBBWGhDw8VB
k3z782Jhua6ZUGxsAqjiopaTt2BySOwDUSZTQwzJ7juN8mK7CaEhSlzWZula8/wOsPKZfHmJFaXT
rVO79/eo+IYquzE91UgYXHQdD8bU0swvUO/lARi65cWrJu2p6eInsk+ZU23EUNcHmUUaBJB2ZPaq
od+7LSg2M2AFvoD49hRjx/AiIrc/45uIc3late6GFU7UonsPZ0SPU2IB2YSr4XAVlTnMHVCJXcdv
KHqa470xbHcN9G23hVoWZEMbZL+ST2IKU9TLN+l6KvDvrDklKLdFnYF2KdbWnnTz59CugRC358Fo
5MWz3fJhXWuVvaUAjldEcKlF+wakVc9kAiMiyJ86zdvT0ACv1dm12BcaUZMriTUP5TonWnKaLO9Q
OGB5J28xDtVDWeANMvW/5B5kPCYiYeENBICggFdu57EboxAtM2swypk5shJtibcWHD09EsdKC80L
Mbr8nshWIiX8AGL7haZFLc50OR3JT3YhIHKogMRbss0ML+oiJlA/wWKjC+H2uE5xWOqUqGgQ4RSe
QBcUnmjYGhP0X2pqyTX7mS82Wq1P4Iz4NedmIg1Nq5U73Yle+lYim6gaaP46OKwBjAV0Gs2GQSTi
aovsBLols99SoO1Oa99oos59G+VY5IfmnFz5Wuevm2ywjx6eLHMzobr/mGEvkoMvFl3yUIxfgKp8
Nn7wf+jG0AS0QC75aymvRE0fGHzeuG57a8YBS62ze7seU2A63fQyqYZ6y1DHNUEyDOwSxZU9s4YV
dTnYZT09zI6zQwv3fQWhtmW5ZRHqAegHjadO3OtJms2Xib1nM/Lz803kzTUpflmWeglUDca8xtbJ
Y+20anzpAjUy2HvkfV9p5NiFexkc3UbmMRt/hgzvOm7ad9dgcnvgPKcZc3At5AVvgaBpaJ8AJQGz
nkreprpz6arU+5Rzx97qvOsOFFFGEPajvex7hJ1Le+sW5scI2g/jdeCSJLZ7u4auIX/qjDs6s09d
k63dGiABGkJ7dm2AL/G1ihLnwpRMCtmhuclQg+9BZELtN/QUKmK/h/XK7ts4+P+3MFutRtNptd8v
OoxRO18UfMzXiy6fjRZXF6WwWkNSwfKgRSWaFOR2RiEfE2lwEAeW+Cd1KvfNdfxDG4sMp+U4BBxT
f/wQwVJwN1VZ5K0JqFybOZgoGA73FgTyaOKUvGgncG8r+T9qQqjL6Lk1PdAsOULabtCTz0tAhl/V
/7LQaKaoDW9Bt+yY3nTIdF3xIUN7lqmmEwHv3eaZLP2Y5YGmgZWblGeXeBKbpRCjmOP71jjxKJ32
YupaJSlnrRv8BN/64ht9VxiQJEFcQufzXwK0TJOguKyvAQwb7gI8MH41ADiAlMCT5YA4pwUl/l+F
Nx1ZU2tvXjRpG+EUxlHPi/phyiA+TxGQewpkJ8KnQo8fUitJzqUF9iP6xPSjaEmx6/GC/EAmIHDl
OgHCZ8tDyFhGyP9vXIFK2tDN7BPvIGkDTvFfYzJSYzlDCNWJzlgtNupprZpC3T/NgxSbg7dJiHmD
UEAvMiBQzJ/+2NR7kjmdtU7ZZN/5mZYcMjZ8JhPwvipR74bWnWs4P7FTqPckjjrrpEZlLijYTCG/
h1ecaEt3bUiG4Z6/3Nk/jIua56jKvqMHxHyLbzL3nw+IwYREqTP4x9KwAqi98LsF1sWk4ChCdS2Q
OGi/cGEqDhxZEaoSlK0uoB6NlFuFp3/Q4Ump3zUhtMQSNsRbo+YlZEvcTlxyf9xGQ98cZ1vSovK+
gQr2IMC1MNuAx063GrbCgIxZD/+zZAlyoIpI+zf0h295hq5bru+auu7faunYvAWB1dhG930PYGLu
av1KFMCEZSbLNq0698+sSNO2DAzyeHD4ZuBqEhRUkFjGcf9oaue5S37HtgGD5E4fzEbfxGv7qHl5
QWXJO4IJECRgwQr8K3SgG5x4jVyuCJYZNwvMUISbtfxaaw62xy8RavfxpJ6yLzc92+rzL7zB0XcO
uaZbb1Plz2Ocp1tT49pJm+wQ8JGy7reVEpgjY6mVgB+IaEXexU5DamxjvG+qzHwwJVTBQfY8VD7f
2S2zdo7me19ce4PTH2cleYNtmF2illlBxwg/xvMnkLoYT2SxGF4FIcSA4zkVkHngtRU8s1aETRuU
2JvddT8cGcWgKk9LSA2MuhtoSABvyFhldXwPnvX4HulDY8cBmcWNGLY5Oq3T+KI3XUC20fdxGJUK
0AEBRXNHDWqq7WCCdNIG8JjSXOG4/+pB4SWOTN3uNJGDonW/kQdR1M+zDX86CZ5pNDhDCwMUgrnr
22U80CKkQgAJwyuot2tls4eERXTX++W1qbGxC7sGiVdY4ghbUmSg0VX70pU62FuXJT9wAaw8Xoxf
k7YajmDD8NbIhcuv9uge9UYvXsFrNhzjAXyAqcIdK3vv4w25Qfp/V6tfr2ej2BgnqPoRuVCok+sF
WBEHEFqRt4zq8LEwh5XuhNqTiYINPR/MQ9i6cu1GehywElUI2yQGYQjDCxBlx7hRIjFm5bUFwowW
xbmqaKL1BlyojENnpUVas0+nLgu0NHMOPHGcl7GLB/BCNO2WhtKIpj1IYN2gGBrnxdTlcEYtMBBZ
agg6xfxx1PQ5VosxP5XdqkFe94kCBjP53Jd6eKHF6FJZ2UJrVXcvpNhLjfSjKVl3SPgyZy1Qfxs0
YDC4B1KhvfdMZJzAsXIkk24OEp8bLIEniB7PNoebkNpQTZFU8oRUw5FMeYc73NjG2T709YAkijMB
iJUuU+O+jAyJSsAp34C1nz1CxZVtmWvrq5m+F7C6t7C3pjNT4kNuDuGYKTfgBfKxCDxr/OB1lJfm
6iM0vgMGL37d05nUWZa53mAOeOra5koz8lTsUGUL4rHedzdOaCKL0ypCK2pw3FtcikIWQB7j9Iy8
UWnHuxjExfhJ+LRz8xi0VKDe/hRmztFVdS06ivkCblbDnR6OqLGL6zGgShjZGHs2yvyta7MMKPh+
2s57k1htWOhRRI2dasCxNZDa21itun3S1sWy5J1bKXIsJNIOgBlelsIcyUzkrKkCR4dA5gHvsrN3
Kc8pByEgamv70aVSGdqJ48vTdSBiaFAWfm+pmwf1yipGKj3qt66T5vbsJUeHCuTQA9JriSV7aNQg
gmGoO6bh0vAit0HYhkuoU+cDL8DjF059axaBZoK8rCF5LtUMhb4FbxE79ChqOfek4qXspVEPOQg+
0M3crN84mTatlhifBL2WMXBv0942tTbIcQC2HiGD/Gw5MY6aTR1cFxhRYzvt96bxpjOQwngFDB1w
icf137zLXt24x1OWNbGODR61VAsLm2YhH6c3AhxvXR6ePQ3fgMTKx1cDZVw4VdDHV+SVrr1J2VqA
Vo+tML3tUhi31Mml0TiBDkOV1C3u3uqgAzJq+Fsqx4faOicEG9o1fJmJYnd8FWwT9Ogx1AkTyLpO
Me83SQ7JwXRqQAE9G5W7msRXcGGyPZmEbeFGjmrq9MxDe72EUS9ElYCR4ILq+0JNk9XP5VDU+0SZ
Orp5kWP5Fr6HzN+15btHcQPqXequh3JG7ppHyKSZx0z1uk5jGZRC0W2WLvlbLizkHds/+CeIFIAI
T63yoTuv9WHZZZkiy++jmGnb2yt9mE7R0FM59lhoH/4u2Ui6jUpU4dy58hXQf7ZbTNSjhjQeaers
lcNtLJegAXE4GOxLDVTEGmjr7poxR/JHfG1AEPRqDkP3gN/ZC1mRUPWhsZ5FoNdixRvEN9JN7FXp
nry6a0LQFAXqOM0FtNz3n0woAK84Xhewv8W2mDbI82YYajEPo5tA1Ultocm7xJnOhJ0HilJWCQBa
G57UuAVldDYb3s+M7NXvQ0gAq5Pb8N5MUBEZqODWZekKivWOuJQJUNIsjAvvAHURG5kllm6uqs2Q
FuOTYmgLBumLLfF2EKkH0XiYzoAiB5s3GzMpcFsj95UDBIyKs4uM1CzUH4tNV0sMRt5sJBSuBwhX
9dGFAucxSo4/rjMbyY/3XJS4Och8S0dEQFxI7Vi7rgYABnpkq5P4TSvtFnhD2JGPu0aMEL/IQezx
z2m2rLQcwENEfuguay9r9G3N8V+eVk2snkuonFIvnADRbRJDDoc8b3UgnNX76NLMRlOwJz0S9c7i
XbOyuCw3C0XfDf/e4lg4+f4UMjSAVgmcLcYdCAsbzXnRjD4/j0Jmq1YNs4T7D2Xs7koob/ZB2v8A
gr581h0JpLQdfYpraCZRZCPtGHluLTrSOhA7rDYgK57wzKjZi5WIZu/YSbROk0neC8YP8SjBjQDI
3nCJdTGu3DgutzIH7+mgGqC3EolEBbq1wOOM3BRNDWv6BGXjxmtka8nJ1XGMCnI94zV0rW/QCwBn
hDPstNFJvppJU64BtC/v/AIHAZXXvlUeZK1RBMtQvYHe0nywWdIPBuFEgRPZzm3wh7j3BcAn+3Gp
P11DshD/fsvl/hSzLA0d4r+u5SJ1gXpd/D6iFe0zkOEvg2TohkvmtdljfJz1DMsIFAAT/xp2ZrkZ
wfBy6ovWubcNKQLLqlERqYkyaDsQrKaKWxWlKuZeNhnU6xXdqmqoR83kJbJZLWOaZhoOYIy/Zvxp
2o2tTKIHAb6p+ygb8lPVsi4wWWW/geco2oRuru81CHu91TL7ZA3CwLGGVrxA1RYfv+H3HSSbdkIR
WHqpC2ZM1aOmAbPSerTMfubInKkwie5yYbpc5s3uTtuZowsM3/tSHxg19ZTFOBNBnQwf5IMXn0iZ
gCQLfllo4CglgxZ5WBVDFpI6kNdZNCCzn7lLzG/r+In36vcQTDHVrgNPdtH597iJ+UAzTOVJuvLO
UKbFLqzcXId5aa877LJRPRD5l8KMWkgVTgxM97Z18PG2DAg5CBUpaUpDHxUO2EGiCrKVej57KeFK
XpaKqzdBnVfpg7YmM0GGOZbpgRncC+YNAxAuh6qRIKlL3HT6pIHAew1CCOfeHA17bmyTP6LSGLIF
73Yfis8Xu+QBRS32sc39nZACjGX/h7TvapLb1rr9RaxiDq/sHCZIo+gXli3bzJkECf76b2Gj1aDa
43PPqfsgFLAT2T0tEmHvtYS7UmRj4mx42lu73q/co1lr34bIMpO9F3XZxS9rp/w8u2a3AZQi7oXG
TVFUG+5FVZ4fQQ7QothVH8+zb3tFaKQANZyKqN7NsYu0MSeKQ8BvAbR41pJT1DlIOHYAKRblc/J1
Gph2tGKLbX0xNPGo2dWViZIjL0u+Zg3gi/w6KZ9oqM14VCPd681qe9SFJID7B21YanxKDNT8AwaO
mds6Q1onGGz0DWNeAqYqbNp3sxEsx0GcB4gtccxAuszfURc35lrSivTSlFQZ7fpT144xH/JtO91x
4T9iL8zfUWhSJ0CrQUZXk+0id8LErq14fEnAyOFuHrs+GQSFF19kt0Vi18nD2f/7lqatfQ146tXW
Ry2eK+A+JEhdqmJsfi460zaYitf5dvBMa4NSTevS6B95DzajcAF7jQv21N8mTKmxd9ku2PTQ2z04
8IarGVg4FcmL5RBhPfqql6BxLuNl+qrl7IeOBK+/EMctW6S4etshBV1oCgpnQ2QMiNGE5Ek14maO
8jdAlOiiFCbFqc0R9wigYDGkahmwu9khatHSE8lsZE998EFw3jfGy4L9pwIzQpyOJ3iP172lnamR
Y1KtxqONDPRQ6mzTNTcsx6+NrAbsoF2UvZKRu1LUsV2d/DwBXMG+ioB6WejGvhf8zCbY1XZWYpmn
RXPYl3fkU8SiFy/O20NOSamJwATlS+RcgA7nXGi40tB4qfZDCQgaMkuj6o3bMSqV7vYkf9fzp/uI
jZHVBRxj+tgbRex6pypJ9BDI3+41tmr6Dwwqz0B3GuBSQOg4ywFMhcFJ0GyBDTZ347OhVXuqgm4a
Nh54az27hn8rjAbQXXmhpl4atw7JjtQkpCH1SJbMoK3H3wI+VBdNPWp85iQbb26rZNvNFZCDw6Dj
2Tabs/RCTTv1t96DLJrd5AK6Xhydt3WD9sGc9IWpI/vciQCuLuKsDKVn0GXfalTECvIB7gfgcCgx
o0d5HD3qqUHtZfBi5HOxT/x5kgr16J+a7O80m8GhLd4NZFuWi/EkYpTaeB6yDjMggbaA3fbuqe+j
bsaOLsYAwtvaPV5oKxnZkNaa/HqzpCzeDTXvsRsytXAkPdP84uhZxVcy5GYMVJtu/F2l186UtruM
1QxwkNfYGGucq4l8XmVC+bk+9t5lJi8NlUy64P/LfhjK9ARs4of8JBLIxKOuifzzHDxmPFEukRl5
fwBc5wdKXv0LNYU73HqPslRzAN2AinFlV/1q/O++FF5nZzzBUUAnRg+2Dg+KXRzVo3xq0P9w+WSQ
Twn6f1+KB4pBzxYy6PaTxoKzehyQAZmuny2y//BI8WJwgHYFzkmBAIu9byrCll3XNlGLWNknkgV5
maHCgQq36Vv1GdJxKtf8AT52fvBLMH4rQtVM19uNgU2Pg7uAh5UUSeEeLXAQP5MoWdzgqYq6M3Yd
WL6hICCo3zQW+G8tkb2IAuh2F+d+dJhEXiIQ58WpqwFSLaEF9hmoYwb22ddG+7W0tI+xSIg0bHAR
8NxHXaLfZrs6s+J4fNEcEIPQRiRLph8tyLqQDYaNxwCULA7Qd4aVjMxoI1LIhx6bZ0pEvbucrEhE
jYit7JVTZWKDLO3OlsucPZ1nPxxq07F1zb3lGniHh5N20qlj7tYdkj3WdgCQ//VYXtmRIkCNc0gX
jI00Pdm99wX/jE9ZXts7TCXSvSuGMUq3ARE7NRvS9ondPxsceMHeaHxioIr+xEHNIixJMrvuawyk
3WdyLkeebjio0E+JP+ivvQEOqTbBG2jUpx0VsGZID776WQwaZ6xZ+83QA28x0t+onLUfM5yitS04
skUlLDbHsr1TdufMbfSdzCmVnMkucOHDMnE4AA1R3I77c55URmpiT1JBCahB6zSnQrfEeX4EYtyk
1XZDMaEsxx+iLQkT3QN+KXXHzI4A+gDLFmS8srfgyFDbKc0qEAmBDj+fps6XvAyKnEHxRjzIajfo
to0PSHpSVGJhRD1qdFoYqTExOyAJY+1CWm8s3K0PQIetl3WVf7KjEaluIFpD/rfdXSuR3N+kZuk8
4ZS22WMykIct8ZOT3nVcbK0wPGKlSgfAGZAGhOtU88DYk1et8TyUYzdJ+6sd47iB50jqxTonvng0
1QNEG6Z6amwG2LYJpY7EZDCDaPmi/4a0O/cc08RR+bnCWbqRA2h0/0ISRrqPoxYPc3rgMHrKpNkH
o3Tsc0CJnyuFrUfNpmu8cp8FFrskQww44Hns3qgJ8vRz4bDyiUY99/1D30XWhoamMGPYjTKsxftA
IstFkUTfogpRG1IcRFm++wIChj0pF8PFXiZyC8MxMZsTyeiiOraJTcb3MXYcseOb2POVR4Fr7x3m
ot7Uxq7ckPs2tqqhqZIKzLTxkIHmQQesl5CtFO04oljYSPi1aqIRxB1JtyVZV8Q4Lcv80EPa+res
yV4D1E19HOaOfSht9obal/ob3ifuYdCA95SXS4WZgoX/WhFrn7V50D/XyYSpC7zrNuBnPwPYBg2x
wsNCIVmSixwmKElK/eZLXnDnKZpRu0XRYpvjrD+OqyMNxS0gUz7DBhVf9rHtospQNFUzofiIodQe
nG+uVGjYPMC5Cbhqr72Lszxhkrm2ZYbS2soa0MFGM5aiGYQqztIboaPPyZNXFqYMTcoyrtgeNFRe
OA5e5oHpF1cetfKNL5OB54MYUSin76vTUqdf6UKkoFAmuM65Ob7U9rhrozR7shr8rQ3RRCg5Pc+F
9oFE09h04A33keI44F2yVXbUs8f6D9YZ/JQCafVlxB7yC2C82bOJHAoyUHJtCJbDlPTIlxG2KlAG
svSNHyXGXhmT9n5zSTQ/z6gEPlqR2V0Av3hrsIcvMozuY+opG2PG5p8PYgElUrYkw+HUOt6DHWkf
ZBQgbn386VACuFUB3rOzHYed6g6M1qL4Q+sdZ5czkZJJW79qLDeKAYDo7BIrH7dYinYfyAc8Wf+Q
kd2A2dZWy1j/gYwplvIlrs8H2X+OlyEncoMTTJR5bQ3dNVc0WkSo5TpWc4nnaE/EWQTYJonFSJHZ
2l6aCcYxxcDFfNSi3b2UK/V+VVJIw4+Pcxc0Z3WaWFcTiMMqHdvkv54wYsbUjsAjAx9bY5hHpZUn
jjRGQfja2WwYyo5II/yQf2QecazXjVuSubH3twX8VdBZl1nwNKVeC4IyFgHHRwAMZAJMgHppo4N7
EA8pgH6v5aSkpvQzIAU8uCk1hSJnkkUoYAqjaEBq0f0aytgVF1dDi0AIaPyvl0eZkjbhKExZrbxU
qIfbeO/igz8HqJw2kWj+620oY2+ZDXAT/nrnD0N1p0aQvy55PR5UPLJV3wYpSFbTt/iv6lz8GWz8
GchjAQIGlm59aDPALw5i/WilM+BLaayZgw3oTiGlZjU2yEraat2ob0pu9RvTxqEfCtSjm4McuyJ2
lGmASpVuJPBmt0n21FUXx7SunQXRqHCR0aULt1usS/ns7aISP16vWp7bbGGfLMPnGwANevhNYshz
FKaZZgt2QzHMC7O/gqMlBViVxj7ZaZC9YSOedNSIYB0bQGYF6CZg7E5cwDaMtfWBmsWNvupIOr4o
UYYJTezE2YvGNevD5Lbta2b+rfQe5kGYtxavStQNWndahmAA9pF+i2wCe3aPZRcK1kQcMgYWGNuW
kx/g8BJ3QArb990Q0APsSDKQH7SgdqSdxgCMpBwlMi32/FJwzfl4VcvxWKX2xYpsbIABYa0N1ZiE
qcmsS5DMoKAfi21TN/1lJSITagwRgXrSmIwWHtuH236REQRWGNdfnG4JMMGrMe9APgU4WGZnRnJl
PRmhC262HZbv/tXO3bo5+8DF2ANSI0ZVlWmUb4UhvfUF+JcaiC62gKsDqDwHyc81wVv16g+mvytH
gWmgaTeZ0lZTmbGQDON4AZaDZyElBmlTLCSjDLkNzdYOWH1F5jpFkNoOZfGhZc/ubqQ5LPPxWfSY
lTtfzF5pdgsAhFbkyLpWiELFcmcMKJeTc2bSR0OanDDTeG5Ay/tqDDh17JpSjuxxiV55j0dwq5so
yBMW1Fjgd98YAebZSpYHJupEW9vYkJvv+cGrp8352Zyyv0hEtjbDz94xtY0ciStQLx7ynctK8+ev
GLxLfqjec+UMPN5xwESWXnv0nvNmI94YGp4F6r3p3GUpB+ECywMHx6qOA+LK3gUhV4q6cxpbqYHu
7GjXoBITDBqSholqCa0zrTBADuHeLXj1ysDcijKqwdvjCBfZinbDAOO/rzLT+O5YU7txU6P/6E5G
v1943V8DZ7TOTdPoB73r9RMycPnGnfUD5eXI5Jy2dDZLaemohkWuDhgn+xejXlYWKXbAN7OwIIe7
Rdy7+WZYgGStUjlcc4qR1yUyPygdJNCjFFk/+bQnm1vmh0gUWVlmVgRgWJs/qzhYxcyHW+U1gCPM
jQFqqos/LbfGmXPAl6ox98zxgkRtMrPutisvC6ftNy7xGdm6u1EArg8pKLUHB+SaejmfSUQNiAyQ
LyAazfaQkUV2DQgFT43BziuZ7ALLszxMDRJ+P2DR9jutgMsaZGdlzE8efsfOE8l+VcRFnA4fZ4EW
JoyB6gGOyxF/s15HcZozJTuQCICg1euGE3nKxbiB7E0WgDFkVe+J5BysItMBGaAe+EBktegYgO+z
KoMZ9caLhiJRT2fXADWOl8kAofpKFtfTlbTREDE8JNBQbwFFJaqL7GlLQ9A94o+rDNvkM6+7+trM
XjNuA8yOwiwFD68GUpynAotJUBxNICIzYv0pqhwxWWr0PVDVXFBRG+mz6Vke3nV+8aPpDvi/0f2B
MugBHJjcOdTmkCIQ4LYbTDc56JBaIG8bzSFDLhUyAYHKTdq4BpB1yFESfATP1MeUhvgGb2qyQV22
AYSu2N6SIgABxvGWyIAlC9KNBQyWhxSLE3Unf8YWFzam5jAxgYUtx6TKkbRZYuE+gACuH/cxqzIw
aKOJ8JMH9LTd1yGNx7GNXJyNlPpp1N2Q1FFU4OirEy902VWe/CVyAA9CCYZV603XItrdEg1FzqHb
OxUSKoSC53jwemW/Tkb8qSB3CekxR0UP/MLWOiTIUHH9IroYAFDZm3GZhUkSIMuahJ3IU3gcRwsS
FUiTx9gMIh8aKoVyfpDJWJNl823imF2zvKHkSrDIdPVbkJh7x8vLc5ry4OoYQ9uhiABdkL8LiF1B
NdCY5m6lAUmLycLRcJedrg8muBStFNzuwim2MN0awQBPI2pKbESHnjfWO9rMl7v3cuOeNvtl9x86
zYiiA76d8z+MxGzNKGaO0zbRXTrrLPKJjyqLIxDflRpiKWoDYB1btqTAJB/fNCUeO02LLlnSWGaI
CO86dW2wzi3m5kGhjEsPyAjOLcGNuB4ABvmHnWNxoZkGkt7WCXCkz/X0x5wDbXitJ00FWl/sJeHY
kZ7QnocjI4sb3+QDWT61HxL06HneOv1XrKCng3pKq+f8gyzIjc3kMRyGFThB7s0J2Ayt0WynLu6q
kITU/K9jXaDKKff/VwxDYM2REd1CPjVH7P9haRJp40WxoDxwqpD2v5CNZc83TZ4ZkpSFCFaUG/X+
Jxne37d4kptFsMOURYl938E50fan2izlEeAqG98ZdkoBZKufG6rvbp7S3uqjxp5b0E51I9/7FStO
Qd74F080rat5q+Y9WZoiNxBVeMAN+jfj/xyP+emedV4PIOifF5tBTDKXZvsHAMw+toIIqRYN9TwT
OJ/UawIT5OK26W2UDCXlYD96MNQLZH+yKD6RnBqKZxCnEo1Bc9KewGJ4VqGoVwCLft+NxYgCc0C1
9+Y2FUeylSMgg1bIQD7eP1OXZ7uCNGQkuwQOlJfYTF/biyDp3UkFWgWWPkiRR/VlglwuN10KvBaB
w94DzuQXVrBUEIQ1RbDcuMNoTKRgrP5azSXgIwS7mPRbdd/1Iz05O0vFnY0iFwNG1HgGwxIK2Pk2
DZDFT6DjBDcuocO7QCCTk4CaiRDHkbLIQDNBfRKTGyDbtN00uz9IRKDjJJfWyk5GRvlgku6V9B8x
3SJ79mscOat7opjKZRYv3VdNnABjiYazX+rGrVXdujSmBvkFICQhTQT02guN41nXdtWc/niwq2oT
iDNKWAJr9HBDJTEs+9UDQsjLOKT+cw/2UzFo7QDAetTzy2g/MSwdSGEEru6FWYHDP68A8RIJywhc
QMawOD3+n7h2A9T3Grg+ccO2dHNZ48XJXn6koEMWfki3q25IfSTqrT6x/IhknpezifRRBCWjEmmL
t6m3V2IDWWP5hYFjAVTwaY+qZTvHOxFV2FKjz/08XElKlraWFBeeAnV1Q0IQ1iCRHOxyS4eCZ9Aj
T5fSjjhYkzGFC5IO/3tokubG0XioCxC/S6Ga4tHUry1nF/B3WbB7dKRx6/8+9PVy1eqi3Swocdym
qPO6zOJsN/cdhh31+5h61FhjB+6dAEDIQqkacluE74NMDSt3rnYgCEW55N0OXNw44fIGpPa6OmO7
ItPdEmm+LZJOvcL/CsCIir3SBBCFRAPyEBpB0oN1OZXlZ61tgxAO3NqYswHXk4R+GuWXPDMBIDM6
2GdPc8Dr4uBCGmZkSEJsGwKJhVs3wxG02ruIg6DQB0DsEQzKr6vylUlUhymQuF9NlJw8dIKHQw1w
f8jy7dIO5felYue6ttw/kZv5xayM6QszcmfHbNe8AMRcf0oY17c8AMA1akkrudaqcYZco2CKY4+s
K09q/TXbo341sLWiF1V3TWLT3NqomvtSJMXfJhJI/m5aYNMD2Q3f42+9NrGv5Vh123wc2MswVwYm
/sAW7ZYyAdFRvY1nBta9d8jBAEg9PbU4v96wxBDEfFgMo7rnJ4EYubSmO0n1o+JO9NWU2rShi1DA
d68kLqLuQ174HoCGFIXug4aSlEzegjCsxEWUWkYQPGYqlroPulXlSyYkUyZK+/C56EKp+MqU4vFq
9+9ERVbxpPH9A9NQaSlohLqK0+JioXj/VOpi8s/Q0me7X2j1t1Gx1K2uvi0VSH1YIEODxqgTYKd3
RI4YuSWoREMGrRDlCkFDgmkQ3obsSp3sM+BR35A2yO8BHARILTjRc5EhB9iUp4WB0hTZ3yg6FCAG
LTNbtqexQ5VBv9r8Q02WceA/GSKOdCEZ6j9Rwkgxf7VBNl108UBoBAqTQJaHyHqQCTVHBf84m1h4
qwqRRYj7qDEPpTuiCOOhzqToSgDg5R52jsjfAk+0rnNgWFhtMAM0oCkwxQGGtryf1QejLjVk1JZI
Y6F7i7MMFVHUJfVY5h918NfsIwMFfI6AVjbFjJ56DzItcwYkJQobAMuOh8EZkHSGkbKjIRLFbqFo
+P8js0HJue2w84Rl5nzLSQY0rXZO+B8kkSnHmlAqiw4gKv3KIy6QOZP3oBSI465EIv49vxln7Ml1
FcPKwFAxNfheLUH+1KVdewjm5IPPIkGrItijZJfUK+nEUMiL92Sk7QJAFYcp29lI+35JGkB1xHFZ
2qFXN98b1JufSEZaaqLIrLcuik23D4psGeZjiT2pUBlTT7NEjdLtCgbgjTPfbZvkw1ymy47wULUY
dG5hUQc/dOxm7Uk29954GQXaKvUeZAB6hof08xtQIc/cxpFEwLH/3k3INOJIBd/R2HOs6LD0bEx2
SwGqo0f945j1Y7VfejP+HC19tPOMsT3aU9N+B4IwKEQ4QCJqvblUKAzbVMxqv4MhZEIdk6U/dyCZ
/giY1I84WPSfPb+dJ77XphoZ0tgF9A5VYZeXzAm2OjbKTzSqgB2ETBuh4CUK1CfH9OpQqoRwEkLS
kAyHHRHmRa4+H8d4PMghabSqrS6amf/0JsdVdA1QsR7q4xBzsRvwmrceAJ8eohcatnjoajIy6VO6
pjSlu1tqPB6XPi538iIi5iq8dFX3TEbyzuRHFBdVn1B8Hxmm1ycZIrFSnK/3mKBobED+sAQRJbDf
QuCJBnmQIqU7qfekoYYUILbDSqf0EuDqCTBSpe5LNw0b8GHtpQ1puiz61naWt1d7wNSjHV8kmeMx
FfV4dt13jNVW8GrvuE45flJKRebK+0GhLvBe2Ah8ZWGjx/NWD8Arqcgfge3/V2tZ2o7kjxySyo7U
D75qSD0iq6SeCLqIB8CDXDFZKluS4VAb2KxKrfxIFujZWzfV8dXPHfsNDActUgu65jBR+WXpGBer
rACF3OVFJ3JVdvhvGpxZZHwwkC3+pCftDhXyWr3rRyAsBXGCFQvhKbhLK9WJYOahphSkOMpOY8im
CpGrzEAp1m0MnixG93sO/MkAIF1n+SzI/OVtNQSR1Bs4KnCYpaWvhBTMbAAWhgo0WGIKg5AY0kd8
YTkGv9DJr4LqqCCOqWeX9W8MFW6oy0M96ogKg59LNsCkRdvUz6btw1rOsfXXwly0s5IDDcS6RAnm
AcK9TdtubzJk08QljggN2m22xMazWU7zucveSK4ToQJK190McKfIri5jcFpMkaiZMnNtW4CNZ0OV
UkndzU/UkyVVSScAX4Waiq1WdVay+OpXbyrAIm/SJl5Rbm7LVq1jzV6zwC/aLvMzAAqGV1c0plY3
W9bwcWfYKHoIYxPUewC6QqZENrxSQ8ZRCizA3mD9SSlyj9lISy9scUgIXzKMUx8QDzqQZ1xsiNCu
iGhm2wYaegaUPpJpM++xArb+CFKjPftAkD4mLXKlkZTEkaA2gJ+0KZcQ+x+AuHSH+jUFPYsAtvQd
rYoAwpLpIQMsFigFYFFEDJCX42we0gw4rCSbYyPeWTqSyC0kbj2l3uA9+eAh2HkCW4EDF3UB74cD
VKIOf74+y5prkxQY6oNbbybghDxpWR5yoICnIQrxbz0hm8AV9oq/dYZFImCOB+LcjKeywMIUY9UE
s9t5AHGGkNQLilxCM/bLrZK9a+2neJwCUrY788LUtsgCnQ4mMHs/0xCzt+lgMBd4i0KLstV5NSSt
xZfuc/NDBc9FBTPdROlF5WbpK1/eWIKvEnNhcY9k83BnJZU3k+O7n3MaQKwK6otZLrnUtJ5WDJOP
NyoAnl/fWz+QrIrADgX289f32Zd/+suVgwccoGUKTmM5eM/MsrxnmzDyQK2wGcSQZKQN/Kx7Qr5F
SHLlQMMASGNi113bkyJ2emYBrqY0jo6T/vlgTDGnGIcS+QSEWHFpXmPrJwDW94HxtMVzCMRvdokU
SWxXJc842y30MBJdPUB1dlN/SdIieXaswJ6QgIzsyGbJTyQLUPdwc8C82N7YLXe2JPSCZTC2KnSJ
6dkGs5tqQ98xLZDktzLFDdAtWPD14cuXyynS+tDS163WVcrY6JMacNiatCCzRoAGJ415BUuQdwFH
DqjadEAmJ0jBi0VDPWYM+r4yU/xnFVpjaKZnZacDMWdTDE2AnAAoyENpg6Q+W5hynkmuAo95v+yN
rGQoj7JQXAwyRKLEJnJseUQizm8lJgCN73Yr2aorvX/GojDZUqMag5z79naROp9wQsX53JubofLy
Y9dowOfN/PJ1EA31AM/1PYqz4kwjVHZXrzYyro9mm4Lk/m5Gimluv2scL7oxnctXEjVBCohpYbsY
zaeIu/FJPsVVCe3cIfeyrz1rp94E9ECnhp7vZGIMiS0YNCb5siBFJV8oU4zqq6W6qW9CcQUyVxeg
IV0Fb/WXpfFfck3DBMv0AcIfTUEdynECOoynvLHMJaw1cEI1tXvJ9A6WKEsFhIlQ+2abAKbOGrY0
JIV0scYpvzjVsF8Ho+ukFo6redIth1U07jHULQR/p81vNJNZTasamunQ9Me2LNSyrOY/ZEvj2Ivw
w2I/ViZOhk2oFnmgqE8qBh07uXPjhrmPvd+anviZeDckoplmcGBkQ30AqR5w4+5y6pFMt+IXHcfl
OpJD/WuQDeYmFcCysWhGBpyZ3O5KQF9jaOG0dqXoPCzPSUYNA9XSS+dN9VEpKAr5KkWlIV9Y+j3E
J2tAMn6bohwEsoCFj7fD1NnIREMDbnobuKxWden1fyhHwPNdetGQLVaPyE6mMWl0nAWEQLvJ96RW
hmro1R5c1Jh61GheN+4WO+5lQKVQxtI5Dvif4MJxdpMXLWdq8N1P2FoVYwB+sxKQOCCcnjwTXSs1
F/HH+WlwU8HU1ts+ZB2KOVdq6TTK0MKfoionCqeGq8uTRro/Xv7BfqQbI1dqvGgPtPPmHAkOS08y
XyIR5xwIvszV2DGL+QD6vouU+Q/m5E4+1CM19ZTCzkGShtNoxMWkBhgT1JVS5YQ8d1Qq2uYnldSW
1UG8qWpkA3NKjPv3NDapp8S4aXG6c9VO+F0jL45cVMLcuwl0EwWvHW8EuGhxAfDEV97ghYkcFXbV
BfszMT1TQ3TP1CNFBFiZc9fyzYP8PVsKxxLT34ICRwv/NeaD7/12QApRXVFFOmgjEPpyP71iZ3ua
99S15yK79qV1BWvScHTTakpFrWu60fuFbxckQ4I1VfhwY+pxnCfMPZwlZNvJiAsAdgUZgKmsRfug
wjkBfs/gEQnT0miNkz1ZRog01wjYLhP215DEZ229BoUDcvzwCEqMT4VpedfVc4ueSuSGMjVrox5c
1APBnvcke8nnlasyI9deLy2kKcBWXpYehvLatyuqG5EWOHnERgVeHBoepps24dpT5VXrZpoy++wu
3VHJnTGJlpDGnTN9wCqhOb3n2g2ase3SxUV6zy8xyRiIJpYKXNwteIo8htDy9A8aSnROylVedhBB
03ZcB712qH/ARqQJTJvCNc0zKu7M82ygUBC1g+hKVRmPwMhxrN7bcSw1jl5b7kzf6S3Ap8GI1NRb
+fjzqAcXpZL2qKAN47ZPghYM1IaFOosYBOQxFkyX1mE7wMfUyF5E0w5+9UzDu5JMlZx6pASi1+5B
TjFIiReJVD64a2AzC2d/7JBl6oW5FaSvyeDHHysw0l9dh7/oaZ18lKKlHg5c68E7ICyo0dJ5wQIC
iIo4FLzZpa7xyhPDAps0zPo8b14DYwqVU27w6DRlORb0VpfnG+C0NTuz5yWAYX4GMUe8rVHm45zI
jxRG4oWeWWevjDEdz5K8mhhou0XSI1Ior0yQEWjYyzpWevWBRrwvGmtPWotYBVq77zdTkvXYt/7p
4miM+U+WP+8tFCqepKH0Gfy02vLOafd9FIOlonS8VwM1/K/1gHIaUGj1O5JJRTuVR83BPFjJatvM
AKqQnZRoDgYP+BoOCjnn5ZnkJDIB0QrqOas7xeIyHhCvjAk4e+KXoU9zgYfCMB/iEuQpoSp1MIUG
h2XzgQxXaofrv/jo2hKj3OcuHUTgh6oK0qpodBkZkjRGiSXmqvxCRCAbFfWndY27pLt2DH0Gq9uv
dRvCcR2xGUJfi3tkKt0Bz7BFA1JvPJMJukwpgHxtPVUmdiF+RUijIYqq31B4FJ1oVC8T9soBYYc8
RCD470iYa9Vy7GUOu1mMDmBgY8x77fo5GFz/bIuKVWTQTyCbXlopqxwQhYTIZ5N2dpsFZ/Ki5h05
ie5xyZ5EKi7J5JCuCLhEoChdsDtWX8C7qL9QEyCb/GXcU9+IhpvUAgfWxQ/mZ2VISpMl4wF429jG
uEdYhJc7jQveJoa5fVD0qFTDcyjjBxWdPDRs+jUAHr3ghLt96gZ/y606eVu0Bvlu9TidadjrgP0t
2fRnYuvJG4mARok0OM1cWxTl8icpQfgTv/UmEmYoBnklXe1c7hZk1tXJ64Bq0QYgIAwYcCenwLOI
mjYybz0lS1mXALMDKTok6+8mD8Z1G1X7Jq2BQHuPp4Iugy2IulMgWnvI7SRfFUrZKV8cla9ub5nn
r7dc/yKNxxOA5vGuoBeGaDLRgBEC0GIkBA823jVRgyRH8MrLESkcpLHhrX93VHFq8Y4iBclWwXoV
F+eIrbV5MCWnlZG8UOm9pB0o5UDNa511lFGck+ZnT8kMQIxsO2MEL48wUYrOHYNSCknzoP6fZCoq
ueUsjv6r0AaYBCYtQRJxAxCOFPnQSRp9sUt3ONVM13el0z8PTdtcwZtyJWwcz5/m1/sIYI5yRDA6
SYzndFEiT85Mp7o+yTpY4AZdXGampwAkcyRalc82vfV7DorINr+kWBkjyQzPuVgH+FSj1ScaqTcy
vYwNmzlIRW+Rsvbzza5e9HcliR7c/zWsHi0n/D/VhlMUB/3BXjiqgkRjMNQHLaKhYRbPf81JYexo
pGOLQcppSGbkQMP/QhbbRQtEFRH+diELY3JUcdTVTQfTkwXIQCB4mpG7A8qQoCgi4PrYRrLlQjbo
FviRcE7hXajh7lgfgr78rETIZzSTrYxAXaXKKxQkLfHIt0q2Mp86bgx7ug7S1ret5WNvWgfEe54i
MUfClhAGicIuWeGUPECdKBvlQj0WRMfK8uojWZDowZVkBHvSPkClKJd3be6hSftwB93oomLXsn8n
+BbPYphYUpeaCthTHk+vNKgbv2GonnXdq+yOVtdt5wrVYcqDeo9hUtBU1ljnKLNHC2MGT8F7oehy
rbO81YJ0rw+a/ImPDIeuS/y9QbFOerDsJQf8IRoz4cnWZHq8rbGh8xQUxgxkX7/mgAwUjqU3f+9M
pOKRtfIjpZJ9SyvMvUi4ikPjaBk5GLwwk9jUnt2epy7V3K8F6HTrPFiuaYJnB3eG8fNi4XASB8XR
X0D9w0qk+KtI/T50kqD41Cx+ve8B4IwMe304xHO6ADtRK1DCA3CoXeyA1SHWSxOwRwO4xoGB+7tb
24ACQ7o8GB3iztvJsbCOnAx5unadbcu8j56RJx89Uy/VMhRbIYFtT7K+bhywbzaYh1U1IAWVodSM
ALoqu/G5EwGkiCJoOI/ZyzGF5RNmjBRBClWclO/ArAf+ZnEfdKGUAyx923TBwdX79AqqtB4U5ihW
M4A4cp3Tr4/LUFpB5igtxKnTbAMBd8KSVi1BR5NXWDMmPPS6GGUUYmZBc4Gx7g85JjEvJMJm1nLI
dc/ZqOlFAnSboupBfyumEmShYpCXiJEJCxp1fgU0YHEVwxL8ggtO0B4S4LIxNc4mUExITqlzlBhH
jbL91UxZYMWcAwwJBRxjwICtBVbnPVI3RlQ7p86Cyt7Z3+ua1QKsypmnYwHckEPVOEeXL8aZmn5e
glmOdatBduHQ+wYAWNMUSAp3K2VP6pWl7JKeVMqSeoE1Nf5FCa0W7xVgJMXeITbdI7lYi+2GbgtU
X3X24/OKD1c1VgdbADRC+idp5KlRz5t8VxhI75DHRKwEzzXroi1ABLGj4ZXRs2oaHCU8ZfwbSXhV
of6Xz8iDN4dWO5Cwd0FyFI4ZKCuBHheFUVw+j1F1dgWoIzU4yHVXwwfZUOAV+59NyINnA5AdVdSH
MDS079dkUdGdtMaTDv8avohRWNTNNViGxI4f+GTscyduiIYmZmZVqDTUIzUZ0pCaVDirIWmR1AJn
ZfjgpzPsZDNH/01ZPITquI4dQnU3Tv+7Y2ELjjJ0VVWVa5hhwZHNIauvZNFVP7fuwfTaPylfV8qk
vu+Q5NwtIxiTqJZrAGwCKIJwntwQMArTxg5bfXUCmKEaWwwTCj+3JLQz/NL3OJ8Ci7igTs20wjP2
nigqlVbkBZw6L1zZy3hjy/e5ien01AD3AYjU5f9x9mXdbetKl3/lrvvcXA1OIPGt/vpB1GDJkizb
SezkhSvT4TzP+PW9UXRMHd2cdK9+QVADQMWiSABVtTfKxBB9SouqP4cqNkWibjBQZ2ONuCEdWRc/
k7VPUWNIsIT+Gkq9KQOoSacH85SLkeZYLtjVPEAmYpHtwATKj32S5mJbx44LRtZpJ5O4q9aoxOHH
ucvLRK6qKTI3+sjN8jwogDUG8ms/nEbkZ+BZtdJb0FLTGJqyjlqUoE/909VX18VSdzfLl3x1T12Z
bBF95lIie6nCe82jL32e5OamuBoz32CFDQhqPZjEulZoKVaaA3aFT/VP2+XOdhbJwnkyHqnnK5gV
EtMgw8usSEFE8q4jlzrD9mueMYgAJVNFX8hDB55uhzpyXGkZUbWos2p9NmoZXmcs3zOFoBPiqdPG
WnuY7xO6DwCHjdLIGJYGSWiHq9tkUkNITvBxNiGItn3wNqKQkbWBh1yYaDdNfuMhBgxZQzhhD8wj
sI+TbES1riL4T4MumsDr9aE75769DkwzfjTrJn4cgjB+rGP8l0r9MkR1FwANku0Ahs5OZCNX5g6v
/sj8w+zR9WzCO5tNdzQHNUhqR8BXNON2vlaNPcSmRrLEfDEN38TZD8XKKA0wRKHWASenTo10uQBc
hErntA0MSqQe6coKBx+TOd3fuJGRqVFtao27IWHf/nEOMiSD9FcRY2c7zjr8HTRk7pljVKy1ZASX
4I08pckPN+rkceRVd2lkeTIUlqlU0ljXWNqBHbLx9dnG65AdE/xFQV2pd7skxc+5E7hhd44ra/GQ
NjpS2QKQBWiTVOW81hEJ4+4d1rnAfvcV6jc1SPNhR+nH6dYfwBMMSoh6ZValeScoSwTQ0OnOBJyN
p5EM2O72ITNfnGgEnDXnOPvsQ+tDVrj1ZqHDHasRNUhj/0Aq24j4McXBJknEq5sbo7U1uxZ7CcWr
Sw23bQdPBI4MAkPHomNKy22HvLpLq1KmooG1WGNDJB0So4JL1jvPWTjgha/0pOoscD4GXP9ArrNK
GQvkK3im1uO12IjEXUnX9h8Sjxz6cQwvmhalpziqN61pFAenK0+sxH1rivS68eOg3vYAhV3dGHTl
pwsA9EbA8tosVjKQCPqbF9M0/Dua2B2d9mr21jrVNmOnW7X6MKB+OZkcFI4pis+nJHLAydw6j0BJ
2vao/T2TxDIpH3zw2gKVpo29yA8Qhe20H+TPa9t57PQ+2GGjp+IiGE6GtgUpbJkM3TbH0X+MnzaY
k6aUxQcaAr4E7Bu4Y2/8uMf70zIr+0DN6IbAfpXSBv4seqSrS/cvZHmNG2NxQ50SsNuV3zKMejdj
b0RyWaZZxv7jVC5LXezhswTguKIC1CKV2CzNMPQeSBO6fZQUqJ8mg8htS9xRWQ7HyWaxIq1F3aJB
MrbR5Z+CAfnKeROhmEkVb8/V2tSlpsYRY+wjvkVV3KTCFrE4YYNfrTtUoawqFB+JaWcGKFzG2yuq
PjvdCCQoBhziRrLys8jKn0CE0S8ST8rLkPl/kVpnNl8H3cD3dmGmn/uNcFm2RzYLcidAKrMu6lzR
tFjmC4DpT3YvkydRTfqT2Rb3rV+ZL0lSR6BYBcys7RTVRwFSRMlT/TilLjuiopLNPdI5iTHcM/F9
sRl+XW2E0HVQNDX5xShfkBYNvh2Vq+hLNIZpN5tR4nFGOmqwv/lpysHelQDj2odTD5YLK8CuEw0K
SABcv8hjPswu4CWCIXl3/I3LoqJerEfhqQ4BgU8izTSgzFyWADEBwEKrmk5hKdiEukDy3OVD/Vdd
K3pJquTtFD0HeS5jSJcjVqk4ny/z2ADA00gpKTamUQP3VVpYrTQC5Q0GfjHAeJ94eU4E8AqAwEwu
uvLjiL9ssFM0NprKWQRYRqY/51XL+k1WHGjBDliYEYeqMttl7Xi91g9BNLiTAxtX80L/anlPXXLv
y3zFxPioAaEC3JTA/tUcAX5iY9gRCDCpIlSNb8tYNmsSydCkyfcOB1+bqZnCTW8WzbZLcv0FGHcH
Y6pBHDj0CK9Jx3zMwtjf/989ADJTeBbT5c5KLP2eGtmExtz7s66T0TOC/tXVUN3XvluaywCHG71V
Tf29wArb+E9G34+fpt63NuCSNu8DV/85l8gK344OQ6WqkA0AFWIvxY9Lg7IvfIfThKOcEVUFR9mA
6hyqGw8gZ1/rzCFCvk7Q5LsuZCPwRrTxMgEOZdcENl+1SiQD6DbyC9ApSAi0qvCRgYGoah6K+A5o
4x8QFXw23tHEe7vgSPXQUOP+rqNeOFgI/BmaDRj3X9Dj1Ovy1itA5XQCuROAoZ1KAEcyjS49idIP
V2aNxPVIhsVxBATxMbfbAhGBcJ0oFemRhpSn66sutlnOioGUci1aARO5xmWiAbSJ6zXYGnokAoYA
OuwUpPfcU4/+K1EZqtQP105jubNzUUuAGpK3XRUxsgT+PkWtRNK5zABkbaem7LklQESnulfaiqZa
BrAMqBpvIEXcB3Ynne3N547/CJ+8nBPeHC0uZ4JagQV0ovmV9zvnoTY8t0ur1yZGZEI0+otILT6s
iygKt1ngD0AWKqf7GxqKOpGoXs1BWYyaIVusZpk8ZYVK8C1iPxLcumw6GDz9IbLJf0YCfnvHJkvf
NW6Yfez94lMcxNl31NX/iEb/nx1QYgC04dTe5X6/6+0ONTiWHofHpjdQZKN6QeAmSC16l0nJavC5
Jo7ZbW4MY9SGgIdFQ34jzUhyn2B/gczhXd803V0fugd3YDibq8CUPIf0Z5kC+3P0nqL5WsVa06Mu
ggXAW6DunB0wd1UEqGUqp2Ae1rfI7xh05mOJ8j5g7nZ6q991mY/lT9D1z8BDBC4HSOlBKg/syUb2
IDlPrA0Z+ViZD8K0d2QMQvjniQXuWtzzB9LlQnf2ReOaODqBlWPJZZTh5mpP7cfYiUuOjJMjHrg6
iG/c8GPYb4l5gISu2BLvwC8LUxjuvwSycAmshTwC56KTtyhYQnYf2tLRTcCEIwoTCICpUJkTFTil
ODqO933fJJtCmv5KRw0QiOBA4luupPPcS8TBbJTNrGyFz03ipBDCuylEnE1ZqWnfe4uB/ESXAlT8
z0No/sgK93Ve9MjwDKbX2E1wIFsX5wih13PjInEBMCW5da8MAAlFyLwC3eVsHrCpvE9hSMDssCtF
kKwcIM3em+lPKnNdql5n5KAFbeiX2xW4EBlpGOEPkYjDgV7NZjpeiaXT6TZZo5PTSZv2vwsPacpW
OVdBp2VwgPjYyYkPFHMCOeB32cYATFU4GQukRR63G5uZ2X5RLSgXIjVUSVcx9eC9+dsw0tXCZh4T
pgVguGoYQ4WoUD9KBUtpduXXoUOGr4Nz7tDjQXMtxrL7qk+Sg3UK94P37lzlgKgE4Ui9jC+NJHr0
U1R5Rca+FwBXntqu+GKYP8POCb9NEmzTRlQ59x0SXi4dQ+5wYTbht8EPPofAXHi2cFa/F49V3XfI
zALvWNbG8cXAgXGKJ80zqTSp/2UXDchWlKpFWdZ2QLAACYUQNYApL/7kEXXWlX+jMX9r+8gKc8Gj
dD9UU7NxxuBl6J362CQ6e5JOkx+jLHktbDFlXmeWtucjKWWnB6H+FAJ/4QkxCbINVgTYKFVpTyOp
AST6i8nF6BVudeeo6icQSev31FtENgWoGrR0e3NjWMTFeYjS4hCCwYkywXEOMiFS+iE2HBBj/JLq
vBwLpJ6on0VQeoSlSSkdS15HHFgrbgJce8koWdyC2lz1TcoU2cAEkgcgeEspHnrVGABSAPSxduAK
NoH0I85/731DuyfVoq8C5oODrRvWpBMTZzsJotDxMWHCOKBezNlEesoOLvDYLqPhW6tW8uy7z8Nd
zYrm5HZ4ZM80C+A5btc+BwsskSUQl8LvqBXIurhMuS69NkH22IIKFBAMEMmthW8ah+sKdsnQnHXX
GODXfacrXVCBFt2MHLTIbszfxi0AQdQDRq7KI+zZ3q7t+BKIditj1j/jaLx/loBjUsjM/n5UOu4i
49xOuFzNVqWLxnZngUj2gVSZgUR3rIfGDYlpW9t4DNflXRvigLrx2RM1vajbLTjjhnUbFizzcr06
l6hwPPVFpT91lgmEaauOrkZUwsg8HYhWdzQBNlLho5pzsqXuNS77HLiDsXZCU7uP/CG52GPGVwPK
JL5pfohwndV80rIYCwZZRneApNc/xkV7IQfQAMpVyCrrkluiu29SGWxy5obfGhTaqhlo6mmMxHps
Oom/0zctjaLL/GwJxNd/lCLxtUrb6DJ1IZ5RGKeb7TcXaA3bpgSbJiBcC5xEqUURydTwyR/dI0BV
zjKzzR3pqq6lFM560/hW/pIOH4jjOzBDeQi5GQFcRUyvjuOkXpc7zXEEo/yL5V55RbYLry6aXo0Q
1WGLV1t+JDWybqdDaYXx7CXz5M0rE2Avcli2HXXZgwI5Qrl6NYbPvmEa57KbDswJ0nBdKWR7bD3n
XSdtW3uWTTvWpV9JR83tRpdcZFBcudDeFWTaWN9pwTFUhBeIz+AMI30goSSmjBJErQixAp9OOSwG
VjaoMsNZxy5xUt1Z+XG1ilH2OBVIndH7zZIbfJP+K1HHixL38fNNCjENSFCliUvFKF4j2ckyAUDK
MQC6NBCNVzdzXblrMvRwyMYPNG6ZG4GYfI1iOCxH03JY2UEXXQAm5iJ83VXexK34K+iOXhqZlc9+
BpatXOc60hmgT6ZiF/eu/clFqsWdAUyebQpm7K+y81zZsy9A3rO3LXPKO9AQmS84JVmTHYyA0UbD
IfGhz+vkw+C2TzSfFWQAj+2z7JTXFr9og4b1jrqQwRrUOAd2dEHx7CHPeoA8SQSu7bKcXrO24Rsg
jkZ3wkrkq1Oxe0P65XPVWuMD6qIR3w7NN7epHqI7Ev/uxlL70aqzNdYAWxxK2h+6MSzPODDoZg77
yEf8NBjyYE+3qAU30IrqSMLti7UVmdozz+tPYS7tr6UDcmVhpebD0AzZaRJ4lJLBDtO7tm7jF7eS
YpcB03w3AWj2JRitDTnEZZSgBrKURwCrNBerQAB5mhL7K7J8v0YosH42zLg5NBzhdNJzlCIiOedr
kGl8U9qls2+tSnu2x/aTj0B7mONtPoKJ7qm15OiVLtLSo3eC+ylJ7tkADgRStXnYnUs8kOLYAI9G
XiMY3uP79RLQHycI3GOCDATGVxPglOz/ZQKa3m/b5hxZ6bZRGNRRi3V15k73yEovTp1SkZ5EauIK
5aCtMxbeoqPe4jfJtD6ODNy99dr1/eGwLDJBte4Ua1pvUvPu4hC3Kie21WV1+u6Dc7zxUFjhX0HC
cWz7vhCnJXlEnD60Jqc1OJkXkXqzz7KCD1I/8npnDNeLI42zuA/arTn+Y2iANHBy1AsHblNtQlVR
Y6mKmlj1bGVwNDBOkYF0ZF0MgyqwId1iQBLH24ggclSqZ5xgV9ZYBRL/qEDIMBPHi0F3eEi02r3U
TYLqVnWmZIw44Rk0/TUpQrH5nUfI612JQthXU+OoYI60eu37lrEDB8x+aBIJkuHe19aJGzqbEDia
GdbE5Tpz3PBSV4n+1Bd5tJ+aCnkj5I1UyAq5PF1xCDqLPQVaPJ7VXMGUI45V5s3WVYe1y3HufKYb
G+ZWH3Fy7b9bnbAFotHiONn5mXfIdyOVaw2xl484EOUWQvSRIiulnoWbp0XEaFGDuAEZHU2WTesO
q21vRAWRRLTk1zCMQAUdYkyK0hSUyiinJWM/1m8jamUhMxl4Jl/ftg9Yt+trfB/WmRCSkHNjrkNb
S9bYHv+CTSJIJERf6ggYwuQ2Yyolytm1k3RNyqsRcJ5sP52d9SGKz28F0Vm1bxuj22EHjoVbLC9u
Zom/2uGr4wa2SjLuN6i2Hn8A7emr7eraa43CZy9rh+BDgGUe6MW5fLDTCJuIrrRR7500BwYqhztp
lCiDyGp30ydFv7WrDMHTRAd9iOIQAZCVuy81f7OoSE/NaDlju7qS217iJZqdFhUhL9PYkKEsDBlv
I0rKkWUfpCw645OnHzstAVuUPbyOWtzsHavm626sh1cGtGfAQMfyxMA79NEdEWpVbpljg4UodkET
oWXja+EKlCBqVo3zO1S67X1e+F4B1IVTXCBJlkV42HWNDlQq5P66aZ7sfVajrINcqNHiAIf/VWJ6
DW+sfkfjgK+pHu6crcPBOBeW+FSFeN67Hd6ahqplTiWerSTqqtJ5EclaKGdfOTPlfDOWrGGSrIHZ
gkhu6QD+YW5DZL386g+8eO9nYO/gzEAujOj0e2pMdfS7iIvuehxp3wfP1/gPOznFNbY8U5jch3lg
nvSxx/khC8Kd0AGAglURlNS4CgI3RXJkq8+KRUspF0kJUpMUwXtQ+f5mZDs4OPtEpTlelr+mpJSO
DJvvCdn1hSdsQJ7RZRYXVBNHm8BC2c9g+4XnAD0PUQUwd6Rl2D/Eqhk6RPNFAAxjMlCDip/+IU+A
Ih6Wbnd3MyKa4tcYr/39zYAAoXE3x8Z4mYN62lBv/WgajiQ1MQKbq8hJVhxHAufFNzd0ZAghA6eN
FGq+anBGBoherGdnkXR+mimcXqUk85U3FnCtAzr6d7asgIkcBJKIHRJ5Fhk6Qzx3fVgfSYXq63gt
ogD4NDV3NqaFYBJAeYoT4iJ4mFJ3afSO7fRUKw6LinqOegbPuphdz0IGoaxJfhfhDOdJ+D1++1qN
iLDa2GH/0u+zDGsZ0GmCjEeIfq2jnPNCez+Gw/sNDx2wA4DE9dnSg/whk2If9h3YZm+mYmXV7/vC
EKt2xM8jSwy+yxr/DjlA4TNIFsNnq+U4xgFfz66yONL9myx6SDV39piCz6iE4ymwp3wfQH4lOMNA
fuMDt4lxpM4XzD+SnKf4/joR9BsSDTCkalsyT1gEr3G0W3kkunmIgY4auIx2ivG7ZWn13ZKSSMmM
wjDw7SVFscPLFMkpWcvi3eCgKmcqQm1OV2wCsGYVQ/oatSneFX1qWmfs+ayzLbK/kFDW3JG06LN+
jPb4NXxmemOdDdX44IU9BZWTfSqc7lOCoBfSgFYjcWMWrvmxxsrg1W816RlGND0COEPgP+fL+y62
B3AF5Nq2xshHlBljvzsV5ms+Np/GMKzUPH098s9SM57pSAH5CC+VNfhbkpZmYXYkXSlyPlNE3rhU
rbgdz5Gd2gFSlXZxHIGnYTVv9+pYW+U1UkvIsmwBcUjneD6IYBQNR/NgWEiHtHEutjCroThVP4Ka
eJcZgKzQ6szdzbQQE+rjA7C0rgGx3n/gU6Kf4mx6ZUXktx7eICnPPxCbBLI7gPhSlCcaJ6T5+2l6
V3FJ1SLdO0kz3EV6KHeIPdUfja4Gf2iCuIEW/9QTiz/PDrzHa4TjiI+Z8U4X9XfieXcoPYRI4Ynt
nRqyvPuRqkFy2FpmtY23QVVUISg3YutiqibXp58WAHj2g2OaF9L7XeGuy0hq60U3FXhlChPfLA4P
NH/FMp9dXNQxY9DgWNBYrX41kWsDZ3PECgLM0IZ0Nq2MxGEwbPdAvfo34uJCfoCgfBuxDCviZlWH
Jtsvvs5QvyBuW22xHWdItv37JRY/uuIiUu/mU9DYG78RBHArs68LjyuAxbZBFCvLXb61lAjetGFu
yEq6xQXfGfBuaoUIuDhGE/AyaQYa0rSy2eOLBRnJ6Mq7SSunPatt5JeItt80goHIzsIqxjTT8JsT
G3edE4C61hLIt3N1+zuok8HbNDrmxwqfdC1SoZ1pJkCHTvu0j0FVIfJ+YyD57SzCNLujJz/3RYzk
b/mRnvzUFNZUbu3Cr9czg6KjUplBU46UNDscEm8MzZWpRcWFvM0mT5YJ9Bhwaxpwhm0NAFe8Bf0d
/tNhPg2nNcFrUHMFeBKUzhejS51zogX6E6jbu8oMn6kpsQ3c2LFlbGKkMz1jDdo8lPnXIk85VqNY
96xbH6jyszzZAGUfAdd0AG8o7MBOXE0J9x/cKNIeJwefwm0l6v4r/zHuDP/RLcC9m5uIypBIBiEz
uU4bW2xolFU78QNqJBlS8hB3DY++cNJ7bIePZmE3D83YvTWFa6cbkSXboCv0o1O507oXsft1HB6b
ocq+CwC94xPn3VlYPmgYDHz2LERuoO6k1XZ0XDzmucAG1Xdq7i3pa4AXQyyZctKoyZGYIeRU7ys5
mG8GcNtmcyacMUz6Fl/HJ1YZWEcYzj3qPVSiV9o69xwfqt/nHKjUJFvgHllPnd54RYNM5L5HWafj
fynNBGceUuUREk0f9WrQrO6BY3YK0vgHiJXrj1Xv11tNTi6Oy0tg6Q1VuuZOMHzJ036rxT7/oVxt
i1eza9QXEjlisX1AZKs/DzEwCTiAX1/KkSU7kUz5NpWG+SIFTlCkLOITWfFtZrngn5ZBCbOLi5Rl
iEJkBbgH3DlRrjqj7e9xDnTMgKiJjP13Xavg+mb52n/uj0AwuA8zcOKZbm0fB/zGvCiW2fcq+ehM
rvHVkFiyF1E+HodYH88pMLG8CjD1W5aEgCtWMSGhIM3tvsCHINlX0SLqgV4UBOCjPnqLwaWI0iJT
73aKsgqmrS6r7/irhChKB4zO0pBOKBDcoEndNd7Bb1YyxCx6DPs2vNPdeELYv7MR1AEiybGbSlBO
Vcg6IB3WTW8G6knypm4x4a2S2QkYx/sIQGFVjvilL+pHxEjqR5WJOussxS+/6LA0jvetzhHOWnzI
XLiZdrbzAFlN/vgMzKZpWw4+AptJEp+0yq3A2KRFn2Ie/6xVzYlmfOgtrflRogZthVys6RmEPNPW
GPP8PkkQV0Zu/0dDG5rThMDf8tHSMJ9VyycjVcndvcCy7fzvf/3P//2/vo//FfwsLkU6BUX+r7zL
Lvh62+a//60z99//Kmf9/sd//xupjODlsYTj4l8TFOCWsn//+hTlgXL/H2Fa13neFuY5Q+brjqB2
CFZHN9Mt01HjuKgIeWcRZ/SdCDwteJZvnaSNZkAe8rgB++mFAMCrbhnI7vOTo82BcxAhsujhdZoc
ccaMr5m6IHFIkBcGHxKpAdVF4nUJe4wmy/IKxCu/gqPcw5+f/5jAH7TKSq38oCEGtWWNnR6MbGof
TCvBM8EA/BtR/2g2Tvex1wvuZkY9krGzDO5Sil4u8szAh5WMvwp4FN4ROd7kb6RYz++/OEjibakx
Bs6IEgmJJNdKnnhmD2skS2vHBA83FF0+5q5rPEYhqNDryXkgycyi8aFvO88JEDDwekC63aNs/MPi
bw6JfQeeRZR8k0vWhNk2436xpgmoAcdQvDbGsdk279dhIDRfGaET7Oepo9x6AshZeqSpmW5F50FE
QKgS4TPFF/qqOKdYyZ5Iikumg+0HoQvHHwrvz3eaw/7jRkN2qYt8AS4sRzdM/vcbrU7tYEoCIc/M
MYJ74lHi9ViGM/nSzK5UoLovinC8MpvBPHMPJN28m+Ww14tw/XcfJku/2aImE083gjBkeL3u26kN
Vv5kZBdCNCRD0o7fAR1m7hEuAF3TFOmbCTfVVgtWWTw533L1IjNaqzyFoK4/Cd3EZ0HiJdIb7e2M
8W2HXXTm1b4YUZK1C0wg0wWNa61boIdvTeAaodqrijWPok1ABUVKOoWWaisFo+iUPfAUYZZZAp6w
3NVBWh1BHFqdWwPJgrSZU7u3wswrDySj7bx9e/dgk54VXho2sFrRmzWwv/z5q8JP//a7AsEPHgYm
Ej4EkEcdZb96KPS9NhaZ5Y5npGX63ijdoyMM7dmoGvcoXav0yj7QP2MTaq5QulueOzMpn7ihfSS9
H2rxRham3OOU0HgNtYM1dPpnlPQNd1Nk+Bvy4th+8ip1NkHXtHdWWjYPOfJONirQ6pEYC9k8hKrp
EvPaUKIy79RJRJBrPfZi9cb1wXy3yYMyuJvi0nwZIuASCiTb5A0vP7IOWI3Ka6pHDVwxGOR38lUP
mhalwQnSpxieO2vNrIVHS95CuDiBDUW2bnT36Ots+Nx1mu81zmA+RG4d7sE4hz8/drMXXa9QO1ZJ
+aUIo32pHv5Fbh+tKd/EWgj74DZPgofJqnBb/UCiLibrYcx6HIwiH92r3SzYoZjFB6VTqe212MGJ
eWS8TqUff1Md4PEm3yJ0BqVRHdK8m3ImFx+YdnqeVve0W1wa2jfiJMJZg7mn8Mhg4lGz/fPdYznW
7d1jco4MBdAomAbeKvTKubp7JiNxkiC047OGjDuv4q51so0JPykB7uXW1H+MqiCJVGQkPYl5zLJ7
M2SbGz2J1IRD366drtDmeX/n1+rJfmSoKCnUlZehdIVpBEmQk+gvN3r6DE7u9oe4DHZ2F7sHUzUs
Q2wMlT/cOYzaiC6Z5i5pSaYeMCbcw6K79aHpFjP1UGx4F6C69y4dwmf8nIzt2/X+caqrD7HMdTP1
7ZXJkT7dPDu5L587A8Bspq696K/8lqss0yy6UYs+8r5ttj6+uoNIEhDCUZeaGNxJB2zv2GHRUe9G
h+j6CEQFNQU1VzJNMctOFQGhqcUx1O/m+J2OLoNkQKzSb8whQOpWlVbnW10gv0Ev/J/IuUM4UshP
bVoDj8IqhxMfpXNAOiY4/RwtekYYADiJyBj4rqhT0tbyf+ql/hW4qfITd4dfg9QipSrHftuWzglr
+BRYpHqae07eSNS/4MBOy7XwnAz2Safn+aSsRZe8WbO+jMiKSHH4TANkF16PJ48I4xkCctvBTaLt
iLSKo2OYqVf0gM6uI7zFRyMRx0jvjA9dZyLlqKw+Y30Y7RITNdvD5JSfjZzf8VHXP9DwyUVug63c
luEC/2cajihWCJJl7OvmRDtdY2INUnH8X99z7OacO7K4urGtnLxb91aRvrKmPzuNwX8g0Pqoa8nw
YgGYZzPkVgtM6dw9ZqYZbrLGSF/F2C6uVQzKijZ0P7pVaZ1F4wCQpwXup5JSxzcBtCRxWMgnnXlI
iq825EcWalA+hpp0jLjRS3CNe2yq5cYYkIuvTUE7R7mWyNkS4Bq4jRVphkWJCpLN8TPy601k4nV+
/DaWRtwEx9RYvGFAwKGFO6IKTDINhZPU7RFea1e6HWyaNooPpCtKgdI3MpSO1PZ4b3Bws0hRIvFG
VRRXdqUfqGcrkXqLoVP1xz3VH1OXvC0qGyYnlFKjgngZ2VVpuZpEgwRrIfutk7XfbbXqqvThrZF9
BFYlkhnO+OpVp8gvF/tYpMhsyJAfk6sKCmoaVRpRU70FySNS1laGz/gmUekriyMqCLV9gIP3+X9M
//nIxeKG48ExcyVm6g8y/9H0+M1Cfynko+he3KqssL4r7vM2fWsqXwBZepHJPBkqWZWUJIPcxdhg
IRitZsv/zxzzbLypt7HGzOTkZmWKY2MA0WpCiAvOSoeDjvXpZtKRzIFMjR0lUJNHhd/KxXABx0Me
DACaq7LOszUyA+wjIFf3g+i7PUnUCKVfRBQTdocqqJHnikrB0goK1IewcTOZXVWtCOuER910P8vU
DSs7L7fUpSZDnJtVhbkFeGxX7ElHs1Ev8kuVMq5mtwHui2NW3h7zBpvyuEGuzCNZluvQGBxT10jw
G7TYqwe92FOa5QQIgX3lgEOcsjRJN2wb22fP1LcZdnfk7iqAc9RAXbsHTd943E9LD7DRghurru9/
SN3ElbBe31GJYiQBP0airjKdzcbKNq2ySiWS1YjTYkcVjFPmZ8AmN/4wdnGmsa5tHIogdVc1ynzv
E3WfWTiRB3s0ovio+FFaVsocoTHUIXokp6iuRD2XMlETG1m/GQIbQULlSbohj4JkSzJNunjPQ/yh
X/95aaYz/XZpZrmoAjQMDt5GXZhcLd2ulmYOCzWOYwnjhPStuN27n1n8ajqVt2SX3iSlLsmm/+iC
2LC2V5OEBn61rQ/uYL9/wNlScepZ2qL+2RXHRAyPWTe2T6TqjLLY2F3TbUgkw28G5f70SA7UNGqQ
owYtE70PGqy+WmHBns7bvtIC+lyRut9o/5eBSQKw6TIMV3gOV3tS6gYe+vHY9yiOy1wt2PwHjQfe
NgLPy8NApB6UDp9TJjx1DfCqbR0rLvFCyxGvS9wfVulgRVBML0UAGAUDmCCPJkC+t0nQBccGmITg
x2ytXSxN+6HH3h1JrDr/GIxTjRDc4H7rOMClcYgcIMPeXYlhJ7DDuEeZIAhal1hkGidibTXYIYaF
HYyrJUA5y62BmK8aGIF8+883kPiPjaHlcou7jDPdQe2LcXNaFPtFW+Gn258CAdCfwESF76qSFWpe
i9QzzQCiVmVgoXbcHLBfqDgB0ncJIrU0s9akpEbDL5PheEn6axC3Np5f6ObGsU2JRRJw/FYUwIo7
YCh3uZQeiaB9Rc6Qash7MeCP0D6Qy2IgPxqxTBUq6i5W2vkXvykQ9EQlyvMQaaBXdiMQjXGOAioU
ZXk+s1F/lr0CEaG8sxG28xp1/Nq9U6ZQj3SoM0l2XCueiUpl0f/O98ol9Y1tP/RyFU9T5E1Nxo4l
t9xPjfmTq7y/FNykh9xBxK6dnPGVvOpwYEcU4ohPdv7TUl7VhJS5wEZAjrywFVOwppiLvDAXqRcv
GkRz6cDaOv75ztAt+/bRglAx103dsRwXfPT6zZmBAcDILhRWd7Jk43pSIWtTE8Y6KAU5MHIWHfWy
afQAwRKfw9EHzQT56XjLXflhB5ZdnHrCgVQTnzs3CvZDZzWrokyzZ/zWKcxO4XMXO2kvMmK+Ix1y
89nR6eMvc+Rd8vpFq03t+H8Yu67mxnFm+4tYBRIEwyuVJUuy5ewX1oRdZhLM4dffg6bH8nj3m70v
LAJowJ6xRALdJ1Bso0OCJ8Wff0mxVV6W9/nNHNmHgbtoq4rP67TY4t3UcfPqJABQLsYoe3FsqEbT
Oqw1pk1pNBpUbuxqWYxmvashlw5gs+7uRltLnpBn2RSlMb71bfi5X4IeRf2uzD/3q/iYJdObn46v
mqjvG2GeQD1vLjiH+reOXjxHSBe9WLVdbJT64DrVm/KFB+bxHRQVcxOwseBnAdGGI+FuVGsKAv9I
oJyPMTE1xuNHiyA5H62PeZAQ/LQKrfkxD2oL/pFaeRDPPyFLAOwMAoBY1VL/a3KK8D/9evTLfvwK
FPnx601OvRjyFoSw1BbKdt6QNgxjHe2sdX0GJ2Yh7wOcqpC6a+R9zqz3vuvo9Y7itK7m//FdcL+m
OlVS3RG2reNRifSH+PJVaHuA84OsT4/SBmNMbzps86kCNZelIF22McxmghHCr/oUd0tUycVwo00V
KhBgnywgmmU9aFqQHPHN+iuIhXgwR8e/a6xhaeup9eCqC2jd8OQYswsFuHb5I2ZWeZxbA0jnXdsU
OwpF6ROYxlAP1tTUjWRcGWb/Cp2S1IOaIb9r85bfVXWdbYZQA6xW9dGlCUt3mVR2u7r2aa2fLMbQ
tjdCiPc4QHx/Gq0r9i23kWgGpHWT+oE80ayszrO7Atsg9VOoB5m48gjQ5uG6Au/SYH/9jRIhQkAU
gnw/MVBBi7oWt6Da9SpXGiMbnk/fxhb4vdpPn904irZVFxWbUjLjJfXZggLgkm0sBwHWwYBUy4U7
+NjQAC1pOwtNC5GI9nI/tXf/8VTkX5+Khm5YjBkmN00T3ACmPiqfNlxlFwUDTJi0m1BATf1KIhGo
8gnUembD6mv/lUzypQ/23M3ScQJQWMBi88IsmD7JuV7JPGEBcwLmmuM8eh0gzVgjgyUCzb0OcIBw
dI9GRJQ2oIHWtw0hlwsG5FMSAytVq1sT6Na1awajR8MakozJhm5hN73zjSDY43fr9szFfiArNPki
oQG1KCKRr4u2OxV4dP8MRPXlRg0Nsax/TlPzZWhAz6SGfotBTST1uBjKbbWy3FKeSa7VoZ1DuaSe
uUH91UrHNv38Ww8Qa7FXMwVcKNxmkSvqe6a0ruiST5Z+E0PpqCE1K+RloUyS2Mb3stDs7ac4Nc0G
yHnV6WG7mBygkfWq0ld9BBIUH3dXHZtIyrbxSB6JdG2uF8XunHq57hRewJdVeC96+OlheweYq2rB
sWLrI8+Db3JrgY4KZ+Y0hZVhDwx/5dEtXXLVSXeOM0H0Im6t1deBbrz/8wfc4l/e+oZu4wEnLDDX
dM7F10qBVU9Q87MBBsiDAhkiENof+8J8kbFh1YsLXKjShwiaSA9troNLK2JxaHibPSSxBNoxLgX0
TtBkGhwpgMHMAHiyQKxoXaWI2SCpEKfMBRwkKTdUxKELbNmTm7CMD7SPpzIP9TNZ7EBkSIY7lsb+
RkSt1kglpbMKtZ9Dg8cSnn7fAhGjvAv0MYiLH00axYH9W/NRJE5+Rcz1YIqACvFdhDPfXIeBLpAO
dCZKSlS5cXiu3/Ru+jxQzq/jrQ7Xse59NG4G/abFaOmCcvPnvwIy6//4M7j4TruGrrs69I//UVyz
uHCw5UempEvMCTREKJNPiyDp6hC6iKwEQycQw49yZPGpwpH63kizFbRaYesDCNK9JkOOo1jbofpS
YusS6dOqcAPnEufgzA+5zWFRUDuXRGrdTYLNFOQvu3wxuWUMN0TX2FJwziA7CKWfbZeUQ76oujFb
yjzw15PP7ItMuVgDqm2zb1OUsztz6po1BPDa7RT52M1CPKNG/fItDGWDVPSAzHjVjy/gknkpzmhz
/zU+RY7n2v97PK2Tt8nP3oGBBvFZGbyGNyYyQwtBXNZrm4bzDIp9ojN8+PgO8iaIcRFjDkOpycIl
1vpdUaQb6qLBa5iR4qEJxDfijAjkbad1kkPRCwY0Iy4cZJpTW7AHWRXdrk9juRE5xzE1CKbGc1NW
3zh0OzRpvGnH6tvchMfTXTGVwXpMIe3vacgo7PPJZXscF3Bnuuik9qfbT6Hz7aeAeZpa4LrUPJVG
wrqFwUsJ1KQs9UMUta/dGPJ1EzfQcTJGDVcaARhSP3xqz+FqDt1VHDINPR5cq7lJ0+dFYFAKWS7p
/fmjb319wULRzhQOyhM2tlwmM768YAFt6HSRgu9QDXk4ATEJDh5c0yRcfnXzMf64K8bwve969z/j
CtPE3ybyu7vcf8C5IX2dMnDy3Kgz1snUj29O+VhYQ/qqq+4I5e61FvLy2CU5FN2LwIfPmoPThjSb
J7NjgGaBFOh3YbTXcUhYxopJaFTOdycSRnJMWTmexYTH5yLwYXlpa0F1DDIYVLt6y299aNCfOmgK
oNKJH+0WEkLUEKe/bUHU+jRAM+DF9T5jNCFpSjOAqs68oMPABNWfeYYPn/u3NI6xFMobf/6buK6q
5X8GlVgG113m2MgTCN1yrC9pgkawrudWMR7HFOgeA0bcyJNFTnGgy5ikEo5UuKQNUEMe3Y56uxpy
+ClRiJa18mDB4+l93qf2HK1mU+S1Wft+szZ9LfQypb8Zoa67KuyyOMeDXpzprrFh1VeEfrr8MjBB
+24dSpygaSBROwa6g4AhgLI4iiO9+mupVK0Xjn60j/lwf12dIlz43N7kfFp/WkPNtHB4PrXZ5hpO
y9Ccqs8XGaTT4ZCd6Ic4H4ZTKbMIVacCbyorA2ZL9aVGnRoeTi0lANyApGU6ylBFNvKfg4i8KjZN
mC7l96zvrBcpgJCBPclwO/SgXdSwAlzpgX9Avbfmy6oq3uK+B5/bwhNo8y9NVFjGLdxWsTME8GSh
jXCfCjOpbwbXYNhfWgxqmor1bTU9ROthsbhpuQFBH3zSADo7zxFQDtE3rZyYlw0+YmnCx6zJaadN
Azmy0zTLD3D+wyYGGwwbkAoa9XxJYCLoTyOLRngjal+HZ6hSyltrreFU1nrQxJwgYAo5VEjMuMXS
IV7cPMuxy4NEcfS1zjp3YQDje7QNwLdQgaqWXTQN31tjSVjlVgUwFQDHXn+nx4FzIMQnbCbtNZga
eCkOCtl1xYLOANEJvqcAsqNirIC0dPkUGH4MX03coJOJdWIzBT0epmmLXNU7giB81sIJlgDUMid0
qUtLhaE5BGTMrRGkZ3fg9iWt8ggWNSA1jDlezMOYlquh7KfV2MfOhUKM6Znj9e1FwtxywcW975ja
si5AoCih5HMfoth508v6DQJacBLNO5Q+86hdxqVlIbMCwl6UQnwPkgzTfrC6W+oKXfgKeTKzm73p
6nd49E2o49lQjYtb93KdRXdj68TQDksevvS3NTxFQP97/LQkxAZA9micJ/qhkgy0Kjxwdm2av1Df
vIj6vWBU1O1YYr6KMICaVF0DomPq5bdOsQevYUASpzvH9L+7pRtsUhgXeEJV9GrFZ4ObAnhzmg/A
kWYtvvRTBPUl0ZgvOhcajjZR46gzVHS7TodFpppLwZ9G58lW8z6PgmkaoFL2AgJ7ObjCESQU6vw7
DwTMJLKWPTZhNyxR1tHO/dAOm6GL4WNc4AwLabFyE6MCejsEQ700Gz94Kp0e1l+51L+nlrGFCFAU
em0Ze0naa3+5OX9J+sh9GfOhWlhJVp5AhIRsI1SmC9+odu3In0kxmi5X6sboZmuGMsEN9Xe1D2Xf
CqJjCy1vqtWVuTEPm221s33xPMdd11Or5G33vopI1rLcUE2b4Q0EBqntz01bOO5pAraXBk0qk5fW
5wiryv1TkLS7a11c+4igvt/XqBQtRhryp4CTCHIXyQH4X6ThgXZmCQfzLrPTuY9g0HY3wC0eBi+e
2Y0ORDKVbmXPjRUYM+leczL9xm1SiFfOw74SrlTD2QDtrBQK4czOjnqt7LCTzIgOPEb+h9xHsgr+
n3Ft3RCdtfDhZNhrUYztKKiwdKGB2ICIeRigQD/1PZLg76zYX50FfQeMHBr5Skh1Vk+9niN75j/z
egR/9arc+0ukF1kmN3eeo0FUm0/zZi3WERN1NXGOBrQ382A8B7mXLgovTQJVxjLMH1p1sUv9OYyN
4cix/XxoTCT1NdaDNcOb/KHS02zP9AaSECq2SdvwUjYRIJ4YpAm/T9ciUCmiAPB8o09XPkSHtq0z
jC9QS1qn7cAe/JbVJ7wFGshyoV9XYY4K61WzrsQ6chP2AEb1IuNpfwPtTQgIMG18QQ4gVapy7jZM
k3nFWK0oLf99ReqnH0xhWga0VQoNWKTHuoc4ChXFXD7rmgiOCbIFnmkH8tkI/Gpjt521oqZd8m7h
x8CIUNNJ3CNUc4w7WqPIgiV1jyKGYoNaw/hYIypw/K00a1mmhQa+DzIPlINoCyh24KU/d137kYjj
C90HVZr65rzEkAG+JkT6PDcnGMCXVg/9ZWQez5LvMl90p7yyGeyHg+HkJJOxD1iL/LBmWel5bPBZ
Brlz2Bg1kAbLtOhjkLW7YIV9BVxZwhaafJ0dnOligOO8lbWWemUWFv7SyUb8TxrbzunfI9w6A9E6
T6xvUH8LdnOT5sJaTV8CG4SXrIruoiycF421tt91eMhT2LWfmlPzd2LGJjAy8LGswN3YwHgJ25EA
RuQ7cFkfOlDvTr6WFKd5wI07uegMB0VrYIg/WZcLgFT8VkLxkMDFX+zMZ+tyGqKJH9HUMuryUDm+
s3dXHIqwn+jr9PV878XLqz4P9K11IaHcy/PMTafvtbWE6xy0XSPxGNSFtqwaC2B3QNfH0ItqswWA
ZuBbR4/a45iriqiGYiUlNHjcdgsL1O91QhXMXK/nmGviA8KD0wYJGNgJKAx9omD2X4TwC6c/QAyp
2l2V7+muAWRJ8TX2kMu9A4tsfCjAP7zEbQLzLrS6VowPvYiPfpr0Z+qyGiNYsKEKgDHBoA906Apb
NWtFo1NcoU7Z5D+lSArI3STda92N2GsLFhyKonWfOlEsGjF2r3GhuZsGleM1hcVOcINncvCQWG16
RGE8mcM0t44WQ9NJnO586z7JoWmZ4wMsmW3vkzRuL0GpP3Yjg0QTuFkXhgTV0Wb2TYqHziVXF60s
2aroRLS69hlGfTECIW4oInXAHsnhfwzs56E3mHgcbNY8OPorNTpICt6HIAxQS+Bvcg9MKVTTQ+sx
CnX/AlzXco506u6CJxK+2b71gFNgmUDbIwIHQWoRjqZOkUPk3ADTm86QCUOhNsAj7NzY2nQeM5hk
+AV3HnGqeLxKPBRBgrcRiY31NlS7/S3JQcCRoMGmVy/5BsCIyYMK5S1q7vlTXOgxygvAqMKIWLuI
pkk8wp0kvnXLAbB8CqDmNkfIMQ3uy6b8f0eon+ILuOIZCZOrEdQ1D8rPDKbdNWyGugYyQOHQr0Uy
BGAr4iW+RAFpXHXhEN+aYQZqYujEt+1uqBvtTL10KXKXr5iBTff7Qip+jOGIGpUQZ1etOS72xUaD
FrHX4ttTrMbYek3bNNzTsnOcFRf7Xree5wgZpdzLeg1WEmDjvv+KfdVBblQtAGmR919xbmv7oo20
83U54Bb4qhoYioI0QbOaTaF+KSMdgmXQ2eVGK7o3W8erSsK6/FG1WFl+aiWhVp/qzDAeTTHMY7Xf
8cfCrP9t3scYVJsKL4q1XStsfOaa/nvsdjgDqBYM64Ot44P7Tc1BFE+Zg1JRNa5yH4m6UalGdXUB
fXW/kptO0ZFHMeJ75GoPLtUyq3D6ntRZddOowThI3xecR3tzFbkmFpKsX+QQhdxYEs+RxBpnldGr
3qhTx9g4y+iGFEmpv+TQcmAFC1ckQkp9U5cOB83qbyns2v8xPfU1kBAz2a+doU/gRD9pr/1kvN9d
+77cySkM3iYoyM0znKo+21l9aCZpwgt4NJ7A1YE3hTZcwGlF1mZ4tqvUeFKv/lsZsvtWxUBgiB9S
aH54lhXnxzTU6xWw3dWlMIYbSGibz7Cjs3djGOBEqrSNtclJl7oPmBY10bqx4qG9ZFUHGi70uU0W
SX9BnKgB/3L/MegaQAtCx1/M7KmK58l2tCGqiRQV2CGsOVrqF+uZCyiWFV4sU2qPcbuh3jisBJRM
tDO1amh834Qc3H5qpqxjW4kH8pKaTZDpK/znF/PUXEhUOCLJ9raonK1m4ZAJLR2DeyAwYENRQ+Rh
gJC3C3b3NECgB+aI1Kz44J5Cw/0rStxhi2ceuFcwNdl3LmS1+qruzxx863MM+uZGMlhWt6rvOjDi
TwjTcaiZXvvoLi37eqlDBHT5ZcBhfbUYnSZd08B1lJudUmhGMoF+JA3QT0Pl7rubtOWO+iPLno6O
O00rMb76AGrhs23nN3RXw+Gt8eg2aDESuiiseKafJQt9ckcoXaOThukS0zDddplAYi7vtCVnBeCk
EMmunVJsqRX0YwJNJ/XspjYfbPcQTIEXqQEaTaGe9h9ALsN2v2bYuIvTrsOEcIUL3tSXDJvtuKHZ
yzE6sqoYvBlF1cPXEhu8fH3FTDUFJPdL1p8IMjWCbqmcut6uAdn/mAQokbVuUByHgUCQLf0U5N2r
zjZyJah8hT+uPXR3DfWhbO94FOaGP+xaLmIBDarRCM9BYwcP0oEU7TRAEQDu1uEDalUMsvkjwANq
dDJd/x6gDzVEHRB/RWpDq809hTOnTvFMi/HPVeFw2nBPZWMdqUWz4AV87NwpBYqD614fxAGMDPCR
F33u7yso0T/W8DBd4oAcbRvVhBUpGNcmhPUoWIev/Zbno1hQc2BAGUTWAC6iCpa1UZ6nPL6dY2vg
R2BS6eEBEvSLNsVbDDXUC/2YSc8eheb3JwrtdHxn8dpPDrSOFVpeDcUWwHYmWNArzRS8UoPl+HuT
RoEjM+ZRrbI/B4OS/rn5b3PLAuoFSQebcp9haw/7n/ugL8XBjezqDgmx+k51iSwUhwSnijvql8yY
u9ymXuYyAZfJsKH2BtkO99wHME131O48ad3zpC5hVMCGY3D+poBrP85qHWTK/WxNA/MiH/OvwWEN
dY1hYu1yhoU6gNkkffxG8p3UBWbZXqur4kxA0aQeAZxORbO+xgMu8Uatsor1O96AVKjycBbx1onZ
Qxx1vwNePIVcLBjCKvtGQXmju+sOZ59FW4TZWbRSfXCK8a2G1iH++9rxDEXF7Nykke7lCtPTICk6
D9CMCOL2n2bAu30EVC2zkIML2YZ0d5HewGbLfQDFxXhs8k+NXyMUVmpbCvs1Z6ijCzAGLvx1AAUf
Rc+f9Xgs9mWCBBAZ8eBAUGwNXovkGE/shV7/tDMAG3itWcw/UysH3WhFF2rSgIqgLQBtEsBM0JHl
YeGemnQHgj0QhbRp+FiOfgJkBN+Xo+AIH/Sz4+O5IfBNtsIO38pQd3ZtY6ULvDmcBzsup2PGh2/U
4l0GDUmTTVDttf1dpI3RQ6d1DBssBeBRTTPJ5DnE5iKXLXCCyRQdUw4bAI56zIMWGHI5Zlm/6Uot
epgq+EbEINd6NJUnWX4zjsMSUnTFIQgBGSplDwcULZbUHH0DWRYtz7PNn+sfOlW9f6t/2Jatu6iK
Q1LGAN72S1GKy1jqyF7gJR1ocs8NHF0cqf10fW2t9R0EWKCZOrTAHSoeMwjlJtQGJg7GFg7EP/B4
+GZqbvBmmvh8obYlnmoWI9OQa+J+7LRpmQNndSfLLlhLp25P8eBPkO+3Yry8y3YXlFOw112zO8AZ
It52AzNx+szb9ahpxS0AsMGKV2GzACQZyAJsNxd2NXTPDuDLwMUY8rtIgyN0UcfAK9oLa2QEncE+
WJVuBncFC9wNrrZcuq/If3b9iJJ3sUz8sbgbmy5fR6Wcjlqh6dtw0GuUK3voq0yDvjGDWIMkEAoR
RoJdd9rwYGcJYRzA8XY93a+MJ3Owo63NGw17KzQHBmB30g4CHrdowvIedFkkzQ7UdF3+ZMrSOFMr
dloPaqPmg1V1yX0VxmvqDnglTxO4p/MP6At9D49Rs/wuhAn5E68xoGmIkjPqTG0CmQYFimvdWHiF
NZUHAqHVH80+RNoVScZ738/u2iEbntOhB42lnUBjsSPnxoA10QqIzOQFxYGTrrfWTyS47gB76J99
nApWHaRfb6BhYd9YUaovuYJ/9lW/MbIyvx0Tlt1y0GFArxhhiW0hDwAWcHarudBZ5fBJ2VCTgj/i
Yl62G6b5EYy/4mGl5ajnGQLOPdQ0IaUBjhNw8NdRgsU7rIJ+jxYlN/TeCU1twQMZ3lOrxTb12rKm
YCnhonNwEmYCnZnM0ryJibcdDsAOpLf7/GaoubUchiz/xvT/d0QsnQ7EWOn+2xoxm8z/Qkow+8vG
CTVJSCy5ji44wJT/4LsnXWmZNkhON27Ve5NrLt7537ERnQc0iS1OnG/3f3T5sICcSeIUodYYkfe7
o5kGD+KziqBWXwKjJOvigD9tsYcuZrI2UH18gbTo1sJ38gdn0Pm1nKC8i4cKEUWt9CXyFytkd1NY
1ne9jCD/a4Rb4q+CBcT2Up/wE2MJ2VFIGsPMyUx21ISix6dJehBvC65pHphbzTr2FTro90utAxfr
USeMDLOtaPrjv8Vd+0qWHwEUMK03JER6L1K667Fl8m2ZTy/UupLBdBvK7KEa1KFQB33i4kRd1zCa
OWFw7vf53YCChee0J5J+dqZWYTK06oRMD79hkg/LEuzM71MyB9SA3ixCq6xOoQ0Q558CLL+Uu8l1
lxFgeizb/vmB/496t811UNsFcV5NkwtVD/+E8suxl2hGRw8PEIFHbsfro26ftYn+1Ji258SsfbCT
Yrr3Y2MZSs6e+hHGYEaZf/fjkj011eAicZ6Dk6vmuBkYCY6dVDA+Q+xYZv4SPyHezisKsGyYmAbI
v2Oueggy32fnjx/HfHvJBxhvXQFTUTFMSxeafqtrX+oa1hlKIdRzxVClzPgcSgMUWvcLyjp2PQSD
hAlKBL4+EjLduQmnoU6yGhwQ5Mit0nxtuso8xz3+LUgSUS8Yj+Yp6HAu6qEL/QxYkb6ddGgM0mj6
+xLS1uclWn2gJXS1cGSy9yVoDqttNi8RqEz99bdInOrvifnB7lqbA3T71nAsFKioaHct54WukUIQ
y4Sppqr/XQeMMPmPTYHzFRNhWy6QENzirm4ZDLCV3z8jVhma1iSneo+9DzCJajvfqpcPuOZ40ai9
f/17E9iI91GRM/4puK7M7y4DMT2WZr5qGEvXge+Ke1fzITdrJs+gE4l7SLaIe7B8j7ZoIEukumD5
9B5PgwmgJMe4iZ6p9RGfm6Z1mhcsqx5y9SO0Iwur1aGV60dbAlUaqYbC4cDfGvCKz5W6UD+v8pr6
qdWLVJ7cLlpwGGav7d5I7svJd70kNoDbRfUAABn/72wEh5VBAtzvlBB6ltj3hpY4q8Tq8JpsbbZH
srDdZFDlVY9DEIytMX7l2XjJYW7zd52+hUWc/TXgIewJXsdPKbgcy9SF1ARsRoJdaNnaLWSXXxqp
2WC8+fGaRczeFN1gv6RAR2v5kDwEsaX9x5+cfwVHOjrYEKZtCsCT3H9ik5KhN/UpR7bE6RxsSUbt
2OpAzKVhA4/i3NHgIYW+68Vvld6IGf28dtGdhuPn0gCIb9kX41MPjf2/4CgNDzgkoT1X1ssmtvyf
Y6W/+UETvhoQIwJI3jLvpwiGF3VbJ+dKc8Sma4f0EDYyPowhh0u7gfJ98R/PQmxxv7xhQf3gzMYH
kIMKAruSLx/0RPAO2/OiOphAsN8ANmhvWyAsdk1QBKfBEdVK0/XmQXNxqgBfPP7OYKBSlrLFHk3G
S+RvtB95BgirUaO2bXCNLVlbl+fcktV2HB0H4vB2eQS+20SmvZ3uBzwxvSgzsG2esHeilcIWeqpw
ivxrKrIQrHHhPI2BkEuO/+JbZvT2xujibo+NoQEcdpStrboVFz+BSYUPcMabY+tnkQnIiBjabef4
4d9umn2HW7R4huWFv6AlImjEVmd8EztIDQ/jpgDzZnG1v9CM8g995JBBwRQnowzgDwHrDVDOnEVZ
hcjuD311Qb1cTJVx55tJdbHwKN8lDJ5dNBYOo3NKB+zI8KeUTyFO3YDrjN03/B+cyw41SE93H309
svE5GZHSrZ3uJ5TvvvklPifSB97JQc7iBN3WeBFm0ZuooYcklUZSUXdIhhvJG7VagsX+1pUnqIMW
kJbdBGG1KEqGz+LvdzFPALUfihJAVB13n0ZXENxDXcao+vrSmZ3xqFoQn/zUorGql/wxL6aVqSJL
5syRNFarlhqjeTQm0fr/zfv46R/zaBXA6tyd2/JhVUXjeLB1bTjInKXe1Epj7gtAzIDV168LxV2b
dEd9XQpxSZwxtj3E3kvA37BekQ4paKOdsZrjxvKnw+xxx+whv9gAQW+iMKwX1OwmN78kULxZhM4E
JyYV0qg+fAU818jkLXXFri8PkVn/oFYbxEClMZ1toLZSH3gAaWcAFY50MTp7wrlctWukuzYtzixg
D+b6UUsndmQ0TO1WDwGdGusIur4fc64LwQw48yAWEG1MQKB3OOYdHA5cytEC4PYAvU2xF1U4Y9OL
LgnGXdNKtpYjuHSJy+EYYDdyRy7fSeCkxzaX96EJLWKyBr9GUF+mIgBuuad4uuC5869rxHZxGtPw
sRVR9J3zemnHg/kCK0qx7h1TbGWlJ4/Sz+8oIIRbhzfoOEDm8P29mbQmWsLsLfxe6s0SkGnzJYsM
awHpmmKHzQfQ+UHrr0HxKLCLRFM3g+g+Qx3AqTLAoVQXnorvETRIfb9H0BqjKYolgFDVqWLWPfAL
YHrqUbcL46a6jVHbWZgDd77DKcILUbX76dTgvgAzKmEEMrzHyjGEgXuTbaO0GhajjT25mTZbrQi0
v6RpArXgl6+N24TLIRfjuQZOcoeMVLk1XAnXFjUJMpfWWwOgNTyJmosF8A3+MEnyUGgZvI0t8dJZ
qb9JxBCuq7CwIOQzvY2TZkNn05J3jmY+Uzdg2hrq65AhhsnB2U37RQqj8jsj1qy7phD2XhbiZwUV
nBhEygrYMeha+U7s7EKgoV8TqHYbUKLIzGmn60DKpBBKfmWV8bNIJb/VZFffOkMXeBQGKVCx5JAh
2gHlHmFyPiXd859387r5lb/lgCAt8N10bWGAJv1VwMYXPjxzDD0+NG7HQTOEJTRUkcN0BaMNkHOR
Qlk54eD8sBI/8SqzNp5YA/JZoCfDLXdDILy5WR/8qcMl43KjTCFvGzOFhO2ElI+R1Y9mi2QVVEzz
BQCP9aPdTd0BuVDmJapZ2oCFVKKPPTcPmseGtcMJ++5nmurkTX5bOMGRZmqm0O78xgWaHxNbFjr3
ef+zQWZhWYehvZQDL4B6xKWdAnnooj6C09dH28giYGyvbU00N8xK+grkyrDTF51iYLaQZ7ltLCPb
AJWmedR3vRhJtedNLJHXQCxdPsXCAPRUptornBxcL64iwE2zxgjXYRL7HjJobMS2ctSWswsnRCr5
ocTz9uqueZW7vUoZTZbLD3DMBYTrl70nTfgSS2ECTl9LMaRM8/xKd25HnR/rQi9uHOwdNBiXQK0f
0DgHPF7VtpDuXuG5Mb7Psf1W25ZaAi31Fr+nFxRSP7q+u6bF5jk4HC4Cm48nlwXuLQ1AcTDyWJRz
FAgvZgNsG6NMeW/wfWP1l9k5hfpyIDuXIoN+zKfOtu9BT7E0ZA5Ubl3l3AEjm+deu6i/9JXFZGwb
/6HYRieSz1lMB/s4bGChUGcgnfkPsYAe6OyAN2N8sLMMfBzYn+NdZGY4p4YldLny6NIq0lKhKevB
HDImoTstZwIOrD0x48/fS/PrCQoofx1aZMxFdpXBj+zLxjKOhJBuBy/fyGbpzai8ZBkZyn5cqJkV
pTJdkMmaQvCkadeuIyukekdo+4LQdKpg10it68Wx2rssCmGdqKLoEoM+sahipBKjjPvw/9Msuc2B
f/WiDireSekimZgqTZSqGYytm4A0IEEaWBPulzy56O4K9jVN9itE6cnS6KeL6utDfvnz/5v6z/my
JXdtsPUtGxkKR2A7+vV/rq79AZjXptznFva/As9SWCpbrD/WCrKA00ngUbPJgFLgFSTxuFX2x0bB
FHLY/HkJeAnLCmwvD0Ie4bGIGySNeXZw8iqEdTm6wFoGmojaVqZdWDI4d6H03c1odPmqEq32ZLAR
7ELYmu6oqdks8RJzBCNJjabQ3JauUz2UtZwu0HbcWqGjPVUmA86ywJORmk70g8FWZmuGVbqIa4D1
LMgWnguUCEa7BnSvEt0DvmSLKGy1OwoIOllDaLzsDjQISgqU2dJmWNPopCc60MIZOI655gEsX0DM
VfPXFRLNawLw2b6VL9oYD3MaxdlhH8m0ugRJbt6bub0iXB8eZzAuUgkRONPxQwiw/gLcSc38AaXG
n3EvobrswqBjJHJY9RynlXUhrCsHoXXV+RCcK1u+tJo0VJiWp8DiBupyeXgbFj02UyMPXgsYrK9G
FGR3KJKHrxqoaEaXxc91F+kHWRn6gqYjcxAuiqyKsCFr00fgIdbw3lEHQy3Ydr2Pr2uP4ojZQ5V3
0jJ/20Z9CjVL6CLOUhl6nbw6o8z2M+4M8lORF1tODIdqV24AlByR4DbvGOzDLmwMjFutGd6oG/YZ
3f9Rdh5NbiNNmP5FiIA3V3rTbG+kuSBkZuC9x6/fB8n+RI12DrsXBCqrALLZJKoq8zU7M0rBKC+c
lz6zn4woiFi0Mirsxr+G5WInM3s8sLlXF0573wuYN4Co7e0mNdfKYnwZLt6YersxTb5M0kCxMd2Y
Q1/vpak0U34BcvGWqDZ6+WOnfBsGo73zF9vNTlO3lo3C4zzF7I4XimFVRsW9HWvPiO7w6/ddZdPb
Zf6ULOxE1Stk/zMfvSEHutqU/X4aUN+O3OleEed5JRpNFOWGd0yZRxyoOShYFD0WiX1A49+9uw7L
IgOwVhtO23REi78wIisKWPxX7w773V3uY1qA1Zv9daijvwsvTp4Q+UbhGhzmyhwb56uponIUmLCH
WiNtX9yoecTVxvka+RpCAbXfHbMx6pEGfJPbRHHh7RXDHnfSDAw+fU9z31oKm+fEMdFmnkBRhzwZ
VyQPPI1McOXtBi//cW0GbRnifwSNuVi1QasdtS4EHZ6GE1O0pr0aXe8dIt+f1/h7aa9uE6oXvfC+
SsscvfYlLN+UmJES4Wd3hzqz/iAXW2ZqrdK8mk/X4ZlVY++CE3qb61vVwC9a3KA1AJE1CqoXCal2
MN7lavFKOkxFHDHRgq1c4NlYmreO+R5MVr8ia8CrBHn0UOqzvqpTuIPS4RSB8TBBPXlQG+P3Dn25
QlEwRvjjiltHvdwqWeiGTVxuda8OuyOmBPswcdxdUMbFfVGo/9dZ/Kt3tNOeD7uwk8sEBGjNEp4c
v9+8g4LD7aHSoeYndXAmZw/ImbQm/+AEi3MsO346yt8Qi/y/Q+oCfZ98XmMUkMGMNApYxNUm3lwN
11iuin2FebsmaZMf/dT4p8EnPdy6bruD4eUcFbe2wSNj9tUsAt6tG0Les8eP2wizDOwnNfL/HFFb
ONeC1fqnHtHIB+yKoLRlOu2ua0iKONr0QvVYe0gAYF46u0alvLPUr03Q8OTpyuEysSt6Mfz5Uelz
tD/9fNra6JofwoGmt0HlffyqK0Z8dDWgJXIxm68nNDuDlwEv60FvlV3aGB3YV89+CTT+5ZVjGT/t
9CIfU9pQNGWtYL1lXohfxTCyhwvV9txkxWYap0PNt4f9HVnQfjk02G1gImY9SsjrqmIDJKTZS6aT
guh0nhx4mdag/XA8J96aVLJXVy5MYRxGezHaGOHJqBrpDofc5OFKm/HhfEJ3O1geyjSAxlAp+CVL
fW1j5rogRxYVa5yVQNcaQ4pD8tzwfoZ4fgf335ylZKf4zxqGX6+iVJUbL3o3fTai+sUf6sWlQ9Wr
72UzGBXq+U46v0ddUb7nGVhSqzPCCyhv46MukDMJzPc+t8Z7u0d2SsIOrF8EGZJsNxjDyLsO0bk2
eMTZ5TTdZ7mmb4BcxxtpmktMzuTQmtPjkHjeUU2jRZd96Q3dzD/VQXS6xmrg1UcLvspB8y2N1S97
6SjUX1tqBa+dMmRUCLxup7YxAGAbsZplQIMt5caBqXNXgNx87OGXjGPMbKxU3cuQDdhBF5SA6s4f
D5ruRIvS0HAHEFLFN6UtnqpGQVoXjf53pOwy5nlMQ+cFLB43OUYnlCJdM4v/CVLlXUFA8quZxuk6
SwtWX9PoI1rPoiFKyoH1oKIcomX5oDZwMAYlsTbSi3ZRjvtplKykN1Eq7znoSWwtl/bLIXSMxz6g
woFewYDXGVncjsfWJUmtc9rXyfO0WNWZCiSLqoHZJs1rh4vjplwgMTnoM9oN1IDupTWmOOK42hCt
qFui7Na0Gsn8oHpNNRNOPGQHv5z1g5MXuKItZAdTa/8urA8ttPwXN7e9bQZb/Y5ElH9i44BnY61Z
T9T+67VZFM1fcd7doUVu/qOB2ezqLPwxABhbKWZgnrTI/mEprfXifC9Y4r7IuRcM6Rr4WXZ0lq4+
Godj1BZoPC3NclC7tdopIyxn/CQGR+/XZck+9LYIlgWvWXe4hLioqgU5XJughLKED+DnWURsAP4Q
rgBrbBDU5Ow27t+9kVmbKzPsm71TNeahTZWHm868nImmvEjMo6xjHGvHOgQZFh5RjYUsvmbglxMj
+1e79xtn2xi8tof11+xdXGgPF29g1w11KLjYyVw0mwg29LG2nQu61j80P64/Rmt+NVq1eCn4vM8J
CzdMbxfyOt8SdeBxP7caddhMCzfYk8XHwXKMtRNNgcfXoAj/MjvIG29jpX+bHb9tXxBtxGHA6zJI
1R6p4WBqD3OJOzjyuiC5OsNqD6iiGygh0X1N1d5iImQv18gYuYUbYcgRLKaYVWwDC1sQTl5FFdqw
ALUZrhUebBxRNrWfmees3WSL7n65PNG65QH2R1M6brFyBFKRa/2xwVcUbcpBefMAJgkf32oQ3usj
IzgNo/db3J+Q67vF3TA/yEd2G+9Z0HIbHs3oHT2IqFfgQ+J0q+EoIZH4+hUfKcAeJaRDzN+pS04J
FYuY5EMbIAavJ0+apX/r46n6ioFMuq3ToD4mknVqdkOKlDJr4uzkKuq8GZdRbJLj1QgCta7RgLVq
rSTdrSWPXRp/IxOGqFjN5kJc1tOxNVZaFvZnwW5JrzT5pyBFuAy+9crgabnWWPBg0hz8usVV2p7X
sjCNmwZhtCSkGrasU2fqLWdZmEoTV9/o1T5exTYQMUtXRZ555zQgGVcXkHGjClIiKmvWeV4O0pRD
mVflqp28eZsCN6hXtx4ZKJekAVNunBUmK0OjVGv2XJiffVjR4F0UT1k5Xo/aSsaSUbAJsA0uZhTH
UDIC49m2KYYvGIU+auJT5sfRRkbB5K02ZVw9ovyejU/XpVKiuotVxJxfStLkW3D0+quWue1KVXrv
Rxema5vZ7B/DsB/U0hy/th0WTmNjxU+U3cc9EMoO08LiG759Foly9HfF79Gb7mx1ir5X+JNtqFYs
+plRif78/wY05V0UD/H32Wz+NUBPnsfZ5qnieTmEyyJ/DZP+Qb6VqoGm7X/EtR6qLN+b4tzo/KOW
8fKt1zAe34QuM03huzO+9dSvortBGc5kn5FCXQo+UglaQkZaQBUTP4JfzXmBliRW491fVVG6rMsv
I3a1fEtm/zsSlCt1wRlBkmlXrtoVL52iDHtYTd3RK4P8MAWZDZPLqm3sX1rNtE6lm/8+s+vpsMsb
VT/fJnuZ+xM2QEglFu8SNwLjf9M+tA59zVSebuVOuZNWPIDNaSXPH/xxWd7hnrW9VY7+iMmDyP41
Tpoy+M8YS0w4znBvinAsjnOlfGMh2jxc+ZHZEpsM9z9jw8L9vREs46pQ977x0ud8c3rXi7+3LFRF
ktiaRuja4+y9BHab7M1kAfXbuvmAXu28ttzyaPWW8ZiB49nkU9U+wsdhFrUT6L7orp2A8ChsSafk
QUlByRXgFF8hpDuoYE7tX22hP9XRsoTWrM81Sd4E587s4+/dxF8WhoPzNs7p++ibCEWMabcXuFbY
oojcoDK/l5WhNKVX1oa3poC5mtj7HPz/de3tzvJCt2vDf78NeV0+Qvf+uvBsSBoCYmxgji+wCaAV
OCuZ+phfgDH/gaS4Qi5GMjvraKzHjaAyPLAv58lsD02jWK+zRsqs6sqn2ZqsV9jbMThEb7zrls54
hn7et7N6kCa6kjykx3LcymCvD8yj6Zdo0SzXakPmXdKWJ/jSauPcfU79cSVXykstdoEDXJFPHzzb
efWWnXxgsZOXMze1v5W9mZ6cvsxJUKu1sk0qjGp9yQLYRjJdMHrZNb1qncAtWevMasChLyuvzDFs
CCQ5hq52E73j78pXDaYqKTn7mCb25vrpMdk/NdNgg0cNeBgajmOfQp9XSPQ5fsmLFmtY14m2RYk5
LIlMRqbexbSh+JXBuEd6OXlEiLvZYGOVv1OlKxbWZfUD5cHdAAgFUGMXbZwqaH8W3oj+T6gnH3Gl
4PWGd9rj6PThfilanAfNiM5yT7fHY7JRPOcu9xP4PjZZp9Ht9KNWkcmh0j6/JBoIcHvR8NawbAr1
YnjKvNlfW612dqCN3psVriK6XpbooZD7EkcROWjY7woyWQnL6s1L7GPdB/mTMKIGFcEc0L5Pwnoa
NPPah5hjtYta8IWoJgXb1Lay8xyY+pNtG/lKinS15/4ES+s/G01QnhxnoJrstuU3RUNbmPKf2gAW
heH9ZBStdv1JwW5kHbo05YsvzWlSaS7T760pPynUeNyNGrbVrogxcFxK4uLSU0X2k28g4XTz7GFu
Ag06hXdXp6Bl6BLSQLlCQPE+L1xCciEpw/Kh1qK3TgFsbtv1EK71poj37Mn+1Y54SqyUnuqZEu/z
ZiL/lk+fJ78iv58oherFLJmhpJlYxCYjqug6SDBFDe7l7cq7kRB5YKxmlzWkrzFiad7+RnRlMMtx
A4+6H4oYc4VWHZlMZ4OZkr1tA0RS50HDAkVP5w0pGWu4Xmwu6IEmrrdz0A/XV5SbLqEaftR11K+Q
XHj7gMKo2kooXP5NlaIeBr8a12y38PPwwe4t2cGDNBFMeCOLZz/6uA5BJkl3Ekb6ODpvUjfuHlps
Znm3yfMMMO554tl6AAzkLnZQybMcUkTG1h3iQrtbzK3GxyjMnTu5Kg/j4gHXV+Td4GmvkdtU1iOF
hH1WjeGLh1XbA1peS5rMg6+75Hy6In2C7cMXfi6bQ7ZwKYRQ0TnjZ+xGuTDimuTUVbSoYaljKAjR
zyRoKXHUX9v4UdJQ9ZhZ13A2pvVXuEcSltEk81xJAahQayJN+9ksnJuuxE5PrZuzEijZN8QAPFJl
04jcB2byLbvwS+l54ckrouxgRjggV47ab0yUyt6bBULVK5Z9r6vJP2CDzfsJgRgSYr6zl2YvRs6B
oqhHfXBfzInqnnTIYfbNdJMm6qtbePOTVydr1FQTNppoF8KMqLzTdQepDViwW5Z73TIigRRsrpkQ
9jM7Ac5qieMdbOzh4GaY9RVaa6fzZ0zgtoLRDfP6MyZNct7orSZdeKhV0wKfSNG/8qz4WQ6+Gm8Q
qlEfri0FAYcmNJ+khQ1L8twOpGjHAQWpW8zI4TJX/AxSqqK7KG6xiVsOUKk+z3oIYEGE27wJcgfC
Jp06AO69i/HutSljUy+iuy8pBOTLrSwzHtfpkC4r2UVaI8/T8S6etI0ocEyNMWCU2pTfYrMKjqKn
0RQl47IwV7dOBDJPgkky2bveqrSD50TxwSxZtGizWr+4fVG/jHiIGiX87pTt0osRsQXzSdZtpbNy
fFi2qrKVTrkIAHK0thojOsoIBIQMdPmW1cuvW2au/66PIeY9ywsoy4vyP7orqhx+ih6pKwfi2qYK
29pZV6TIz04TdO2doYTp2c3xIqOaSlQOEpSLjKIECO74eZIcQJKoxxTt0gxEfhphFZ6128jE1GvG
5T1MLP/vMrM+LFMFSWqN9kYp4+C+DVRUMXqHDJer9M9uFgI0bMln2EO57prS/9ucnA+9zYuPqgKq
Lhfl5sEmOToZlrlpcOl4jEdqEXJQO353hYp6FBHpM9lVbrMUNrZL0uC3oRqyZn5Ra/e3W4Rp4G1D
Z7DxzmOsH1iApLUM/XrAzC9FjzjTggAd0/G31q8+gYNOuvmTZRCr+o6fT5P0+iu8mhnJyym+jFjv
nGalQLbDVIYnq4i6tZbV+V+Zpt8VaqD9o4JSgCRgfVfDyljBgQEoF6Xpbq7iAmnkvjsH3WDs4g4g
5Vi74doz9eFbY5UH37HnN9TRP5ze7dZFzdqL3LP1YhZxfEJBDhmYpSmHNnlyPUV/lsZtfFAq5ou+
jI80shPSOxveS6Or2QU09XZuEv/BXFRerALAhJaGGIEtTRFyqajfDJgzPkjITwGZNXEWUstY/K/+
o7daeq9eK8vdm7mnkl8031LStrs6ARSa1dMXL5v1n+i+n0qy2V8LgC0rFwjNyqDseaidHh2cvH5L
Mt94DJQqea0DvKqWcIMV51nx+2Ft15Hx4Ya2vyHXZzEdwLuh1lSxVAGC/AGxgKyCVg88aXP3ICYr
VvqlKAfno1Zy7cSPCRTn4r1SDRidZq3bPPC0NJ/AQH/YVvkFP9APz0zmL4UNIQHt6+fOB1YBRehn
hYXEF290MjzLYPz0Rdis0sxod3N/n+mh/SxPV4q98H3NWj9IM3OCEPHc2VwNRmi9FIVtvTA+H3bU
tKtLorOGPTV9mm2SpolXegoGV/5ItYStoAAE28tHUJIQXVVdrt5b1qC+R/O9hKli+nDhuQhj7Z3D
BDpMO2++Y0f9WOk9DBZEUvJH06ymlcM26JCi0eCuWMuU52XMwolYI+5tXcU8IyW2UZBXh/0Nks6H
4Z678BPQHuhjebwWZmq75hsBzgJ1h+j7HCuYeQRK8Vx6lOoykzKWZJgxcvXz4Huq8OtFC1M/kcqs
n+XCQKfe6OR5dGxqt35+JqPfPmtLXQogjXGAKgbKVqpQZjXgvc266mBbs/VkhTtLoJJmSTLN7y/X
fFxJszAxiZXd7Gx35qac52nj6FmBVw0HOWOznKwjIzK2t1gFRPq3XsspSPwsV9w6ZLBc6yy90iEH
Cgyf4269tzurdng0epIoUTF8cfWOX5AfY8gSmMCoxJK28avhLinNtVlr3UrJzPoKSM9m01wh/EN1
YsGnO7WLdszSK88uad56ZfD/w7VIQYEvu1VRQx7uXQpizZUdVwiLFqeQKt5JeVXGda6rHAf8+6SF
gn+C40nzFOeLon+ZZygHzu64vtryuSoM1wTLiXq2jPu8oOyTdgruBE3m/I/tIsSXsaPE5xZU/pXR
8sfjWDg1tJ2iJ0szxsm7IJmabG4xEgWzKE2vK/j2lq171tA6uyKeGj3DhC5tp4Ou1WhAtuXXUs/R
KUdrf2W7WvksRWXkTo0VWJ3mJLk7tFntnTew1JVefjbHqKGUIrJTjqF3mxwJ87XoTknMXwSn5OAu
Z5FtxofGMZ6mqfJJ3Xho+5X2Q+dnHhs2yD63eNXrVb+ToK+OxS7xtWR+H/XiocsrH1lAxHKNgOdj
6Wt3OluBF7fGnw4LERiApklJIVAsOC1+dBG2iF7O2d5ZwFLCCLkxSMqmOi2/zzvLqfKD6fbR6o8E
seSQJVa47heqW/H+llu+jR1bC0ghycsN2O7+YQidz4S3z3L8oea/cf29OSyRrJ0ddw45AYRmrRJf
hLpU36ak7J7aWi2fmqF9l3BJQnsDF+IQdxPSLWprZC+NG/SPXpHubNG8i0N0FIvJsZdaK/MdT8V9
bUftRuvYJSJY5ljO8UsGWf2tLmLWODyPo8wbcezLDHQlabYZj8Jx9KeLRtkDlTW0ZZKiii6lWqxL
bQxNLCiy4MHTHeW+9Kc3FzjP8RZClCd48B2n3/BDHTYyTHqlwxhmFt7a8GYC2QFpsgyWIQMMe3kZ
GQtyIyBTyoFNg7Xq7NTaSex6WbO0i6Xnt+CvNyk3xRJ23UH2tpPSPZeL2/K8uC8/yektKM3/iv0x
xLRsnR8lShO3DvfXrW+xP+7HCn08sKu/i3rHX6FyZ37K7l0zTqlqZmen8raSU7rGrukmGR9Ghnnt
ugaF3SPXUK/fig7f9Zpbxur2OqS6px1ikuqq6UeNVcwQ7CEc2M88ImHllHX3A7QamSXWlTZ0WLWa
8e/w0dFqi9y4RI2WgZ1kXVhXZfABNeygaLMF7K9MXzM93gjkac5S/2LyCFpJs54M7xBn5KKlOVZt
sq16j83Mgo/K+2wi0RPbeMuGzinAW28bINRxloOrIm4ZOFmC0Csdgx1AaZXg9fQ6KE1J+8upM07V
2VsOv93D7bSdPhbBhskXx9pfGyen7ZINRKF5J9sk6ej05rlRydJJKEwCE+ivvb5d1A4sgORGsxk+
RUBR7mRWDGKSGCh4ZGvFXPIPt3Yn9Sppl2lBQQzh9Xs2LxtJEId1N+0lfssXy1iUkLK13PqP+0tN
zK1jcuCU6/dkZjV2D1W9CxWIQysKvNpxVrx/xrqaHq+xxkHWJVRSlFrBIMhhsuZ7bOaXqbJU8HKW
o2WNyTrJvHY7dJZxuQZ5uBkXaetZuw5JQZ+ldb3wOlDHQKvX3G/SCiJAIUbWB+s2Jz1yabB5W9WB
a20z24nCbdTbo21tTBV1vH8DCwRMkDODnwa1RsqAGt1vQ3JdKQ6Fpf0DzHnaY5Hh72se2u+a552C
zgm/q5CG16FeDfeqPwb3xtSPay+pou/UxQ+Gq+QfRVbE5Gy8R1vzQ9ZAiBYgKe49GkpEhWXwXiU0
9Ye28JJXiThJdg9AYHqQLsDg3QpLDvUsnZbKrjpLcNSR3say6x2iu/NWerUG6fYKTZ619FY8oO6w
XQxX1xsbRyATpe88zeOobEc7a+5guSCoH5iPZV+OZwjEcO0XhdTRXTz1pN1X3K5eCpdMh/tESYCt
4NCmoglC21XZ1VqFURpI05G7M2Cdr2pS+8fJ7az3HJ3MlcKXHCALzbjvDnmgjs8K/5g3/lmsYAnX
UTw9OGPxhWSh9Z54jXfqYtBo0hmGWbovq9baSjPqunITRGpydENkTZI4ZruoJrsEJXOssUGotDh1
36PtCL6FVrBQ+vxweq/bbpGDrrqzGTV4F6XFxUH67iJncmCXiB/wVJ9vcTsUyZRlcJWFyXYGec06
+3/XZr1VHg11PPcgwaneRN30eSqWblE1tgdgZEdptTCVi+N1DKvU8zWNbczduAvsoHny3STet2XP
Br4JSGbe2qAjjHvfM9bKUjmX8rkcMiONT5h+7m9ldYl3qeWvcQf2NzMJh4cWTLM5sPdaRzhonQIT
3d2k0/0nObi6b2yLpjQ30a9YmJKC75taPcgQ6Wir8BT3M1X6ZVgcF/ahy9q/0U/AethUn+WgBOys
MY3LAFG4c7aeFH8/Ura7l16/sryjoyX96nZFmwIuUxoHXb0q0Z6HCRLuUHTbONDjcxRrb7Imu1Gu
f2NbS5Dn0p2Txc3hj3FWZ7lb8B7VSi080je6O1abWkn19U3hDwAePZ3ufLkCrQuMt46V6bkPzqKu
XEch+/zZHNbW0pSY9Lpu+A8UweJ4i5O4g/8Te2sZwGRLeUMd71HV0Nin5uV9rjTpaajVli14mzzb
CRKAY9nN39Up3OTF6P/tZdObp+XWw9BPxlo2brIw1IGWbWKztza3JaJ0HMOJnMhUeXcagBMSVJ51
MNvBvMcBxNtMbt6/pRScVyMaIj80NDsA7tYBGAdjT5W9+d4pOn6SXTa+Kl2EBWINsdCMLXy/h3BG
z4dlV4yKjiBtrZJPE22GayrBVSbkZ5EQWYPgGakQgDIfjrpfqvnJVY1u7WosvTp0AfMTdgrMtQMV
dHX8Io2QGepuaCJnVWWkclBS0ltA5jih5WXfsrnI/W6dtTiAS3CsYFhu1KX/eloPhXOWgwThWRz8
KlIOErreTU5/Gz0GJMT0aL7YiB7Vq99uZmVYZXVjWG/0JQuLmEi/DpjJtpKKlZicRRkWVvo4rlvJ
3V5TtnX6Q491dAutbtg6YzN9dbsAtbYw/8H8EKzL1E0fQf8l5/8YMTppsNaTMX1cSJdnX5/ttV61
+f2I4MJjXacKkxru6dKUgzp2DTsm41mPYpMKFMPkMPf+Stc88s2/4iTdxxUMie4gI6oiudeTxbpj
EUkdk4ulDslVLFUicnDT2V7cfLWdzXfR2yBmZuwp3ZSrOc9Hb9Nm41/XTU+MYCWsmJIVlsmZFECU
4D/adj/52+uCpGMLt0la/21iOrhOLVikltnmOstkHip7Y/czVDGG7BE8WGkq60ugRkd+usaJ9VFt
bGSfzjPtqC4xTZkDbXXLCugM5sllnG6b/VmGLFfIXSIjq4xrHuHXnW/b/n/f6foShgKLVOel8QvA
Y5VZXweZg+pLmN4bAy48yMY111kfjtNJrXrrPUTre6/2nb73+jT66J3k2E3uWW306snwbf0+SrIv
1+RkP+j3sRH/1sqZByeqegfDC3o4vhW6mLEZNlsV46lVLXawSWlUd1P+cMU9jI619qOZZaV4cqQ8
L65trBAwQ+h+9V8xEWjFfI4XxASEp+LR1+9dw1yUbOUo+2PZLpth7u2RlXyVUNfh9Ut5BDtyHRmw
CNApmhVUFuSN3GLSFMiFxNAwbg/X97oMtloM7yUmb+B2rdN0HVXXxbVmxm3h1OJmsk/SaNjJHhFk
/F/Z7AKA5w97DkrvKZtSMMpXZEahs82ugR4IH6Ei7XmACLhw+gCNabOm34MqfhqWloQm5Wfg+sqz
NHjIg02ai/JKf0jDxNyEdZbslSaHhKn1d+4ck75Hw+m3CQLBH+sS478n88Bt4gg8Nd/ZA0+xPzra
5jlG3mtg3nkuzNR+Gl3zMXT66AstnFr8iVRK60Vf7MJiAs4b925RZfvIsE2Joi+V0mh3UatTJ1uu
6aMWGkMUqAfppaTPzMmd/fL1WkdrncFMLk7zBXszZY8LoPZqGf1XoGzZD34mfw0ARV5nKK4HTDVm
1J+7b/myAtP8tFiNLbtvWZB1VGESRzOfAYE5r91Eon9ZtVk+rO0kcr/KNRHPmdPgzM111aZXYbg3
Ws+9rtrIrCFFVerlkcdvwPKvg2uFEh1fahAG3cC6YAxIYbYLViGL8uQeLcn3fmn5KUJEepKiWKzk
y9qo2kdmET5JZ4pM2aoo6vpOmgnp8PWA5ddBbmQ4yrBYWcBEywus4FJQIfI41Flur4LRwYfh10MU
8pq6U1yqSbenqFGF9V3Efx9Elvl4izuFS421sS4Skqd00xvOhjm+uIRz9S2Lc2MP7qC4sAxKEva8
6D6PuvkhI3xZd4of6chGccOqylmHffrNZ3Ow96VDBsqhT9j2BrHzgWwZSlbXO8iYICy+hU7akBLO
gDMHGWR/HTvdY+UDVgfvumzafDN/GqBJYp227BNHM32qQe6wnKek7noUpb3KPaO4iQdqs/iVXU8B
DJRbZRy5oguKixw6sTO7jZl0bAGdiLnL7dNz7arzA5rl3t7LsuxQNGn96jnTNwRAsx+hMX+ppxan
PVD3C3DgtwEiU4Ng5hc/TfPnwcuSrXhbowb/6YQ9welEuXJxvYZRGE9Zfwe5KkAJ9yf1AzLR+fhF
y5Vq6/rgRU2N70/hlMlG0VL9mwczoCy1+CcuoSA8vVJ7IjmQHO1CRRY0V0oyCco/utf5j7g1U+Nx
gvcAVa0XIMfpndUiQKrGOop47FoTrJka5Jt4fg3WeKIQeC+xbApxPft1cLrhLuoqrLF+hWRY6ynN
xisQmJQOA5keyBR72+wqDA/y5EcafetRPf6pVcuvbPTjFwVz732AxPNRo/zxiAJyRTYTnHVl9xcc
H8oXGPdHb3lo5IiNH3UUBDbSJO1er93Bx/p26a36b3HcT+85GgcXn1M4aIQhGaC+jXD7XkY5vv9h
G732iGE6Cwhn/vDjsqdoo3Qo5XBGxaG/niH88DGorrGTuCVKrbchHgr45Uoppv6chUNy7iJ8eIKs
PFQinqiohrWCIf6vdk5aYRP1QI+7wYTm33vaSjCdoRHOZ8ta0PBwKd9uTYGHymDprbLAYJ0TvQm/
PUakN2a5xpYWUnkyIA7oF+TepVMO4f9GSMtUogHfBPVzRJi23SEZY+BHwfzdTarh7NhW86yEvXmv
Rta+W2yZJQQUoN5Vpd1ubrHlorKzN33zoS/St73ZfSWFkz5C7LdfsybHNhUJ3FTJ1bOHOPtaaU3j
w4Q5t9XDEYZkqDn7uBibHb/MAiWZNtxpaguYSuxkAuga6F4v0SUzAQKZQWJOKGcxPAMbWep9HeMs
Mraa8o78z7zHXW7YSrNYHskV2hxHadoVeAcHz8H762B3WoVkw19hPUTPU6ecNL8PPmo1RAi27K2V
588Hrep/+EaioC8N/7GbPHWjFJ6/F8Jjr0SoaklzoUNKc8RyfDXrKq4k57JKn28LLjlDXBMF7sGa
d7KAM+UPvfVEpA6ojVPMSesw33VFrp2rbDPPwfDN9v1xy1OlPRUxCiReGv0jizXTQI5PjQL3CeO0
6IwxRbzNexbqNerXLlkHLOPfOyvT7hUMx6iZecaHTUl+P7g5dTsBzZQJ8tzT4N9Jk4vsvnR3kd9A
FeDzeFRCxbiPUT+S1m2T5i/Oe4XFkukaWwprsTbCGqGC6CPtd7QDi7lcwB1DsjEREr6SA2wPL2zd
DsJjV30rDa/dl0j1XxS19mcU6jklX96u+7pPt11iKBeJ6YWBgnlJ3e+AxsDHZ3MZfRujOMnWzrrh
jH1TsHOdoIeu1iHO75VkOuVUJYUFDJtDv/T8V2zoqDik5vT8x9hS7iJBP7srq9oFmo93JaLHlEUm
lex6Fid3to6LTqyfsMuDAWlVuH/0jnUX60n+WObDqsqH6V5aqYSUQt/aVhlsJNZ605JF6pkKO/K2
RRNU51EStbe2BJNg5m+S0+ugqDbWPF1aYPBcE2hQflYgCz/vIcEq2VU4Kj+UnaOsygIP11sFVdeT
6o6SzEl23xInkTYgDOp4K5nsMaDK8S26u03eEr41u6DLNwFaVetbx3W+DxFe+h+42TPzaNtV6vgn
oDxagOi3wxV0fkWZC/48qUu+EMuFYH3NnLpZH8bblA22U6ycwZqQ6kui7e8LVlm19gk4yDp1o600
bwcHDRLF6f2ziuKAs8qS3DqpZfw8h0l9QRyfva46Ljvc8dHT2p/a5LjHm6Z5q6BBnTp4VsswMPrT
Y9KYDhLdn1fOg90fTWBe3l4r3ORrYONTDDKx2CYByxjHDz/yzNX2QAjsvT845rvipydBLmYswNaA
HhCFt8fkfhoxeRBBEjVJjix8560Sxsnejfv23Bnz/6HsPJbjVpZ1/USIgDfTtmxHL1HSBCGzBO89
nv58yOZSc+uYuHeCQFVlgWwSDVRl/kZdi4932LDQhZQ3nAZF778gHGwpxSv60PtSj4ZHb4T/ulBr
E4XMaj6AGxY+7uxpj0ORF8+LRwSv6nTmeaj77mfFa38gSNbuUT2o9yJ0ezbtbvhmL5161dR7Ebn9
Kp3ZiAx85cOv1QarvcCIVmDKgXVAGqlh8QvAJxzb+pPdqrsr6AFh0v2gRsa1WeXFyenq+AX+zbWG
kLHrQXPLPErFILYr/8m5v5UXxsbsjywxYnDTvIXXMA/wFivceivxjWGO+KOKrUJEBQhhZfs4k/C9
FUjl7LYflEKqNKslxRPWzkEwYrcfqXPLYUfvq6CagYzJwIIP8xegmHSR5tcerCDc3CYJxEwu1KPy
u9EF6Jq47ImqcGiSz9g8Bs9QPq7v7nCedjF4wQd5bdeV0e2dAMPx6zt9ednH/0uErASqsUjPLBrO
V7hxjldk6U2P3aSnz1OSPUm3TQVp32KYshsKNC8W9vpGBDymxZIdqovRIdPex4BKpGdehE2UBt1l
6ct4eeeupl6SYPwcLGRN14+ibV5l+kEFuvml6y9zB9WzVsLurjTrYCfNwurPVZJHr/qEsYaXWbCY
l9kdaGA4L2p937GKel6uWoZf87rNsOfkEb0rlbq8awOH9SVsv714B3VOrx7KAXkqaZpjUT7pLXrx
pQN3G5jRs4ug9L04C7VWexqETJL5toG8OHratueOhyJmk2jpvHpTfUq31dJEn2M66V1cr2RUq9T4
uWRzJoNyqGNkddi5P0iLGwE8LcJZ+mxg39qm0yl1fOPerUpSbmEF+6qIf0uXpc+gEWwZsLKvOHGF
hwmNebSGldcgiIrqEzzuau3vy66cvgG+rvZDZ3Z7IzG6b/4+4C36jVpWtZ9V5O6kl4RW0P8zKw0F
fsdrdkUbOU+weddD6NfBY5wW5Z0VFcAKVf78uDAPZ5SdWMKPSbBrGhW+4DLQ281wljMAB3AOpH09
rez6mDp6fLD1IehWconbHFQtjGxRyx3C2HlSO+OXIGqcxM9XrhsgSubW+YnnbLAVDI7l7gx3KL4D
nta2sWUUxwYA6bG3ErK8DSaQwrjoYnYhUVX/GFt9hKiU+g+TOZoY/vr5HtaM8SKxZXfvd/gZ+aqF
sm6SuWcts7GLyoY1MtLj2UK34mwsB3tWC3/XuH67AtoHNKe1wuY+9XAi0UKWN73Vjz0aFhDTVA//
FGVO9TNrdhvJBQUkgNOcWOBjGiEDRjk1J2s5+LVxjMhP7iOf7Nfa9ev4VCiz5mK9wanlhzhIW3VS
3zU9Cq14ep3IUSNuI6eWl3a8vOa6PVAK/ZC9NzSnO02avrqm8ZPFsyfUSjL6cvpn+ObXQ02ebaS0
UziLeH8jQeaZ4R1wiC+ZYVWIav97YJfbjCtpTx5l27SnYmP1H0MwGqyvM6p2ytZuzNryw7TbteBg
ZbuMOkLnpDAwYwDB6MIBBDcqzLHMpDgIyKaTzHLqZfmdBEqnv8CHrxCdJVpV3fxgLJlqGZXDMHT5
XY18zEoG9NA61AC9j5Oq9vfDcnADIyajXnrbFAGP+9uAnPlhcUwadqsyGIYK9jpLWKsq9slS0GBY
WtIv8dLEglil9IgIlTRlwK1CvpYhNL8axNsDHP/PaB2jtNfU4YMcpD+3IEeXaNmDlfvPAVUt7qyk
xHJvGZBgOTOwEb+38vsc/xDzOij9zpTfwffEKCc17v7K48oWIu3ULykViTtpyeG25+gC7GPt1N2P
JRmEV9OLsvU1k4JX2ZPbOMkmmK3oXknK4Jy4frklJTZ/4Wt+dBs/+qV1bJkAixavFFEx2Ymb+NDV
k/7UeaO+khBEQMnCaPN3uRqJ2Hrdzn6xLwJHw2LdUD5p82IN3XTxryq01lCjqdC0wKjwXjO+mxkg
+Mo2lBc0J6atW9TTJUe35qCMHq/G0sgeUrWYF/jiIQhZ78W55p6EEtJOAhWMPjY7twaGsuzVJBga
38fmXGvjqkqt/og0lrYOLHhiWJisha0C8JD9jdWFr7YfRPsAVMyRx0N01AOqi9OYUQ7qupNlY5Zm
LAc5c7U+O6Uzm/w8Ge6rrn/vl8G6M9JdrVK7kOZtVOYHGroBDbXo3W30dpU/P7Bmu9mxLn+xbeTO
G6ftDski8VLXqFgkw1vGa/zkd429lm6LZwVrCK++wAi2XoGb7K1FAsYbUUcHCA6qa5ntpsjit2r4
3FRoXZgOXl7OEmYViCW4U/gg+RBJbtwyI/8PfRKS67NycEobRWNSKdc8ydA9hXOsUUmDRmI13NDF
eKSis9jDxqwZWQOku7+SyXrhrpO00y63/jxFZG+pTsoKPrCUHcW76jgncVdt3KR27orQvfRJCsgc
Piq8qHrhReUdeopWWo67a6Ru2WjYjUhgoJY5PVZ2+0Qypz0JtUsOeZ4nWx0fuc2N80UNOTubPtox
y6Qr0atgqrlMlb7bVK1x1U2c8Axgf/Y+TUZvcctPbdXyrkRy5iScutIPkaaNk/IizfpPU4hHiZe8
j0rzw+jCGRZl99tcCVYzu7gIS+kWnGhlt53ViU+3+NS5LImVPtx6ixmdtfnQCPd4CGBS6caU6Eg8
sH1PTO10O8xNqH9s8luAEPgTkxWkjLAi/TnLgDr30SZvKgdCoEqN4inUR/9owmDeoAMyfYuD4aJ2
CE03cV3vZav6185VNr/hgmSSUTnYTZZu29ZDde3PQC9b5VtbAmVyWxtIxIC2RdwS0YF68fzAQsW/
YxMBd4SW9IsBiDRvEb3RPk0jav2r24DEKbPu3/XW+PTBPERCqgnzsDB1DmSDXgWtbi+4dV53fDGa
pCURR5OMLVZoTvUqLTkgzUhpZMa0UWa1RRtelmvcIuQa6IK8X0MilmvcfsrtGrefslwDcopzmkrz
HzXXglcvdT/ZgCAuOJSEr1EFwX7q52ongxFY2ZOmI2cho9KngNQsqG08S5fHLnc9p9F8wAM+fK1R
vyNjBixXRquwaB6rxYBnGZTpcEP2jQU9cGFp4zzsW3n4G5kI6k7YaX5WY82kSN2q94UylWy7vAmQ
UTk/8GWkEutl2ls8z189UoZHEymQ6kcTQDJMqXYbzptbmKS3FrvyyqCKP08Jjp9onrZzjJrY4oje
0O8oPv1pg7E4siDc0mgGaIaf7wQTlsbwPg1Nw8VNMGbkwf6jLeOuPXhrwZaZefAcmk68Ac2CRYhf
ZeNxKoMn0y/44vRRzyOu9B/5DOqnwUnZKde2sU6bOvphexbP/d5+U7D12qdDV9xlsRV+Zid7kYAW
cP+anTBWGKM2XUw9ODgtDBWXf9OlCzHLQBzL2aauV3924/ltmFrnV2fYh9gsmq+O0k0bfwnV7Gw+
TdhR30JFK/Q/Q3llRseO3EfBTXl2i7bcqn6pfRkgQSRaG/9yHSOAddzlr4jPDXvXn6MDLCPzCYQO
SkhLSJm4qzR0xu/5bKUsf4bwnoVgSK7oS2Pm+Zo6DmA9qy++KU3onRDrHp8z1S0vYaU8WLz5n6VL
wY5hUzp2tPt3Qr4Fgqc+yCjIRaRlCuDnRa/m7OBGS1lRfTXuZNg07Jz9x/frVMXTQpBVrrKWwaBF
U6WhRr1DZT+662Y9A1WgxQ9N3fNMSNJePbcNCtpLH+YPvXkdVrEmJnmQY6nXRArPQm7h0OjNfY+o
6HtMlKkqq72KW+o2UX6M0iPNoXjFXYgw3dlVVejCZJgO9pQgWz5o7MuX7FLSmuWmyvGiV/wFdZir
rFdd4OV+FeQPfomZTewV7SOKTyFfF687SHOCzfSISI6+R9UV8LU0lzgZSPBdVODS4Cq1hC39gRqh
S5vBPIldF0Kiyg10zh3rKBOucX0DurHJXcD1feelu2py/aOmzv6xQxUKFvzSRjf9MqR1w+rkT19k
VO+BEi1xH4YrKofKVoZuh8I3VGvtNUm+fIFSODkRK/sycVRcGHXLPdqB3ifnECaZz02+52GPDSop
DBIRvOjXkx5DLVcM5yJnkWb7qDDNL7f+1MQVlopy61xaHPNWWZqNezvJjXkTL52aNl2nSOvDwKC4
4cry/GEvI3LFoWMnZBfUsUmexQijrLNi7PAixfj+2pPmxnBtA/HInQ63VsZSiZYxOfRAGBmTebde
d+5K9ovetnVTBE8ViyIrtqXPrVIFCAPtjAJGEsA55IP9QIlgKS9tRe1fynq0zxKrojB0KkbnexMi
/LFmozGBG23afTxsJJMj+Ru8q9y9YSdYZC6qreWM/OAKRZCHqe3ak4S0S+7H6lp3n+Wh+kHOVa6y
xLZl+h4Lif3EZ/EuY5s0K0O3k6P8Mro1aPdUcg5x46vP0jVYMM5465iwC/loAxopz6Y1bhK7xBZq
6QocACUukNbVbRZl2J+N+StvZwo4euo/1U34xWsn9SvJDX9jDTYqZlNXfMniT0UfaF/7RuOZ2kBO
wgBJ+0qSA7HFtHrNx3I+Y5TcrmW2bxTUSeDK3edp9zC6qDFgdiuypORquTEDxz2yhVZW2sJtgUb5
3hTPn1tTRm/BYhDkRPjxpPUMGbOcjX2Wtiql6Q7EN9yx74rZbHkT+v8o8YS4+Zx/KYMA0ZAhpfqW
9NZhRCVlXcwAJWb2KsceW+5LlMAzDnrLebXTolkluhf/QjJg5ZiF+TuOtUdnUKqvueZp66oLFAhV
jrp3PLTxHauBj+8E3ZE3n3IIUrP9+ywBr3fs60A5/N9xLJeK3YDMFM6RWv2ECjLsvh+jgDpbXIBp
hGU5XljvG6z4g8YyEK9CqRjM1/Fa9Loem9Y9d9jvfcAz3fhIWuKfy2XGbUN7xUMtAylvnJ2Xest/
yy/DT/AWdyFevb/TEHMvKtzfLbSJ173VVc9tEdk7NbSaE2TZ/JxXSrbTyG29zL5rrVSTDNMy3QH7
vKXilO9UG9LHLxw+n238KIrZsw527k8Q+mimCFyuUgoB96zuamS1F3zxUiW7HbShewlarIelq0xN
f5d5prt2AlAeFlC+66L81pTlvjSrJIwuIjtwa34YpQh9kdW/jPaF+vudC9s4CvVuJ/P8be6a3tFJ
obHcyWm6tIdpRINCTv0sdt+jAnRzjknJZik25qcBM5J8JX2DFfpHQBv2rhiGF2eYEW9YDuaYsMiX
U9V03ztvw9I3KMZXvWx1jDz+ndbaESx9M0jHp5pVyREdEDy0vLk9jUlrP1RKCgV8tLKfkcMmQa3M
e8/RfwDD1R5cU0EC0oV0ZkNOtAGz0jkMbN2CxHZ39VjqD9InB2sO7l2bPblVlXxv6lHR7237SaLa
P6EoEUMcNudvt9ky2FoO5cXKfi46jKL/wL6SFg+VPGnPV7iZNJeIDIvBtkD8BsklEKDLQXab142n
n+YU0vp4J323kLykMra6tZGGhu8Fk2crgRUi2JSIJw9JMB/8o5sW5lFXYRq6eZFth8SvkZVP4u3N
ORHsiPfQz/MxL3PlhK4QhJzYY1tiaoEJzZLH7z8ZDk6DYLhDvyyr1cBW5iSHD+0PpzLkFHpxHBfZ
pxHYjjcMm8L04x+Lj0SvAE2xXPCUWB9UsFKT5oA5X74fNV17Nfv+l0Q4DowgxOK/5CBStnlZ6GQ+
8+7e0TRlreks9RVLAZjmpPkajlt5htxev9nJ4vAEQ8sYtGOc8ZeQ5n+PiqARfEEq9T0qWqRkJYq6
XHUGcyzXkm5/sLQjbiMhgvpc+hZVdY8pNLZDEg3xswLACqsDLfzh5gBwbKrrrFGj+YiCSLvtk9b6
Xn9SgyT6YRgJ8sC64R7NeVNH7Pah30KLc+IOvt7CvJNDpLQQs1PF2976yLHB0FuipQ+JXnCJEhj3
qY8vfOLsx8L/9L9qm+e9CtTbh3940zWXM4Rcg8tVIT2q0IyRmHhBFXVDUJ8MZNMRd0qNAZgQ+elw
h917vNh9kZ82JUstHaGksaMSHLsVsyBWUUQ4tZKxTpbk9XWCo2tQamNdB0Zd5foZEcG90nfqnVbr
E5DaJV2OQBQ58g7UGVpJNRqNtWXfwS5jfTNOX3gRxYcZdUksYxEo9BYf9KjN03v0YMf7sfHIURj9
PhyQvxfNEJEEufXdtEpay3+PkxAJvsVJnwRL38QmgezfAha7xdyuf7tWPNjjusxanWIi+kU326c5
0eJNm0PRFkqZDFzJY5Wuqpfoxy3UrPxsNVpBtusmtrvQvmL75GLEgU+t1W5tIMIn6ZMzOaj4ZTU7
OTUija/fLTzQ86JeyZDmhWm3SKr9wzKl2oVL5VwOiVTK5RQROqZPi6YbiM9XXhrV/u+YuvGJuU2X
M5kiZ3/mXS/LJuD9xzjZ+LMYeXWwC+T+lVsZUSznuOAP5BaXruuoc0XdLjc+DArnmEF8ut7313G+
WA1ZePxqHKNtTn1PAuDj6WgbT2Xk5XsdzaCTxBhhVuhnOdVCOzsGYzSz2Jic2uOvEmZ4uvZ6eB6i
FnWdP2cu62AFKt3hr/5YZtzibnNjj/u2GpZU4p+r3OKUgJwjciz/IVaRz0iBLOIVatp00S5WHG+n
N8pz8UfQ4oPWBXpRhLMRHNe9vCFDvhGbvxk6HQZRJ3LfV26OEHQSAV52Gn4ZA4DXrXS62FFs39Xb
oa6X60aBZtAGfX4nhUrUCq19iAU1FnnUOYdiSi8kIn9Yc9a/BqUfv7InlCE5KJX25g2zeZGWXCvy
lVfV1Yxt18fKm10V6xik+TdY0/FuxHN2k4LHxIhC30M2tVbRsukM4xlMb8xulIeWei99/bIlVUBC
bMJlNxrJbnRedqMZu9EEwV4cM5fNbtlpHeBZomXe9OfSHm9wLAmsgz5q5oMc+AD2qux7bpSlz9Eq
82FuA+vB882t6VVoEPyJTZHZOLXmeLp1yZmRkgJz+q5eSxOITIlxltVvYOEBkQTxpa/RgZs2aPKM
Fzm0cWBhPav17Ij1aCVy8FSp+zsDYDIZAWzp+gyv2tgep4M0Y9N7G7sseIycuPmsFMdwcaer3awD
eedU0Tfbjcg1ZmgzTwnF3N7owbR7HSs1s3V433KY6vj3EKXGUVrSX07eOslddnHLJNQAnXsyDtvG
slr8xHTYK6FWIGu2TJcJ1IzHXaQjuygz3LanaJmEFlv/tA+rQ52jD7YaY1iZcri2DfjklgKDHEhl
nm5k5HqazGHBCrsyd1YV/kowlmSTsvRFBO3MMtd5a6EtAQhgybeK2mugW9WmiRFPu/Xd3A5EH1ZC
qiVktjPuMXd8DsmeHWMXFqpIeoNL/AROJX0Jijk8Z5gYIuWIouqf/tRBZut/6EdlKzyHbXJfjgGq
ag5k3c7VtyIGexOIbaSyKm1Mx7E5LnnvKSDgg/0tUmb7LMI3kAdcckEqe2nhZHrgJvV2beZ8b5gJ
xlY0emAbULFIzR/SJzo9vYj81D7YXnPSz3Zd6Zu4nMwjNgI/i8Arv4dWeT2J/z35M7Sc4AVWfZce
3cq/Wc630h8u7YJQTOu6fVxagmbM/6P1ZyyDnrn2+TsdrkAFIx9/K6jj40O6KHsVMWq0U2x+ESxD
5Np4bOZ3orYY60guAq3pagjlIqk4/BFX/LdbYiRaAkj3S/Q4DORP//sFJLIZwSc4Rf67TmZWriYU
RNcs0zu1L6eTok3TSc5MjGixz5IY3CZSZS3dTZ6Yd8WgQFchXGcymZIUt1Xs9t4v+GGiBN0Ot6tL
HwQ7xEizL5Pf1scINdCNFNPaSAdkWCGh3eHR+KKr5UX6wzFTwAglIbcINTfTcM6NjxA+u//+vrZH
6vhLfxL09caYq/aIULLy5Zd0GiG/MUXuPcrwMcRFFraspbGysNiHLKCWt0L/JN35BCUkgf58/bzy
i14/mJxe/yy3D3L902gI968dgw8kQT3KTFutavJVNkRDu5oHsz4bceNqO8OrPilTre7dMGrOacnu
xEY5n3X+DhUU68WwDLTODc9ZgZ6xDhg6my9TDUE9d+xyLaNtBMGhK7ck9G2vXiNIhQD4eUJg/KxZ
vrn2/cZa14aKavCfgVszzYO5WeGsMt85gXYMlKCw12U+Baf/69RFNB808xAXK3D+83HuttJlL/1y
JpeQs0pH+BSNTqSBZjS53/kvTbQDQaecpdIoFcjI6O0DWuIYbg9ssWSgN1xkJ4PS2F47iyR+NMsW
Q1vQuNUGhd5VHmPEjU/TjBSGuQoRbn6I5/EHHz04NGOaPlTLweKr9KCpNXoKVuBupem0FljtAh+T
bQKYj0KFQw14ig1cgU3/51+TKSvYoHfQe0wA8K9kVC5Tjd5afgPpImVzQM9CPRueHp6Mwl5sLLTH
fiw0f+X65qZT/PC+lWaaz+m6TMp0X2S++mgigviIhBQ+2wU7v36ZJ5PT3PXvkdN575K5Zdl+T52h
PEqYHFzyH1t4JNrm1kc99fpbgJJZOFPe57Gp0er1jHwfL1WbGt2EtPwmvRiu/Ok1bL34lqjo+kpv
V0ZL7Kz3ylOe9/WqKRB4acZB/1b29aV1ArAMBcL9uMlm//QRKARQqP7nvMMcPo5d5SGyew+vu64+
hrXqnB29BneB88CLXMlsWFGmfVo1EYhZkNThUjJJsKnZmYqbvrK9SRdrGOtXW8zrvJut74PCSsHL
4vGhWUR3o7j/0Y5sFGtbRxHVtEHxGVH5lBYd4kcRCldLQRDXFaTdlghp/omQlkwaEkPdNHn02GCK
cn00lIr/2Wzn7Imv3/AUJeH10aC3eCPUkWrtZKM8lvZnEwPxpwh46F9RKFdZuB/hvpDFKaux5Vke
ZsGzluQNWi20pMvAVf2B4slz1/v1h/6sRwGrGTAbGBZTwWkK7GEz2N14QV94vHgZGq55ZJPwRHFy
i8vQGGKw5zx1gVFc9ye3DciHDUmcWbgmyWbkepoli1kLZe2Vl2BZPcF9f6xd8nYqBLqtyIiaSU8G
mXftojNq4taOSEI473FQHbe5oVl3w6LVHY/ftXE03iJ3No52rxUAoPCTC23eIW7SlhQQNecpMgH4
LLZzbWKBEhiUV8MGX2GQJ3pK9EXJxyUFqGWB/6Tyka+6pykKRf78C9GF98jYS98jURYCvmqSdRTM
CQ4Vbqv+auaNTrrhcuU9XCkO2ufBbvILXmowI4QJceU/aJ9DP8pxQcEhD9G9i2AKVPNbXDjVg8te
wl+VbsV7gvXW/gpRULrAAm+15O2uWrVxrOyR+wSF4dnpWdhL4PFxpyJ58RyZqXbI7GHewSjL3kjW
nO3SYs8pKXFUDcgLFsVbBqH4DKFDfeZGKM594bwFQojHjMVaI4/Q7GXUttT5+ZecyoGEbQWCKnHW
fZNQukjU6o00DUzIWjnHJoCLVTLM+RrXnnnrKUlx33udsx7UfhHWoNabk8h5hO0Y3muGGa1l7Ze0
8/uATrXjfmDtvDZrM8IUtrGSS1Ghvp/72guVmnKFDLXzqx1I+hdp+0OBQbfuo4wKZBCah0Kbi33E
Wm8DK3PeaPkwnEx1LDfyeDGT6kkPDOdF+lv2NyR9KDj/6QdjeUFZrP7pmmn+Vha9kh9ahyKVo7b5
BbA0wmmLnB+ZuPwy1uDApGzQTysL4Zh7gCL+SWF5Kziuv+Fey2DgwjpfiDA3pFc0eOURRYkMhavt
sHCr1IaSrJF7JUaoeXw3lql91xgNvGCk59CQodbzUvsl8l7DqN07rm1fSoPSqNJC/sWIcW91RfeG
nUW/r9FAWu6d5rNjAGkt5vwR3MGw6qe02MBtN4Gq29qbVv1sZhWtOq+x7rJgnKji0TTQVCJh7D4V
i4hU7ffVShsjwODL7CZCmMiCCvNO2o0goUBR6e6uWVbVyt/bV9Ivj+/39od43VC7Oz0bjPXYlhOC
kDFYDCDpm15He87pimCXOLW9mzDc/GzEGmUI3sQHGSXHkKDcnlsXGXVi887ok/I5Gxwboe07CYJ0
5TxqVfUgLcOOJjDVIVW/5fpZX5NjTdHezeFFdJbTYdvgZS/qTwCq/Uu/HMwceUsdnaq9NPvanUFm
F9+kJVPcJnpzTDXARY14IEz9PkZmcRMVnnGH+xdV0KUOVxkF9IkkrNZSr5M+qcMNng1kAY34W7+i
hNpuSYFebRklVkbzBODtEitdeeqDua0mNv/8zdcg5z9V+ThhzAqeAY/h+Nq0IzyhqByMIPJz/94q
m89SgqBC6d+7SvlZyhVu6HkyJtUKa4l0iBT00f8wb7mKRPoFxFWL+tguUrO9LB9l0egrKNY7dhif
ZZkZ+mGw9/Jx3Mgoq9L0cTbeBh1LYbEhXg4lstYXXxv2t4SfjR6fdF3zfXhBeFiZ93u/9lCwSYr0
LtWLN39hpqWhOdz17RiDgoS3ZoVAyJtQq8l80oQguzWbqH/Nzah/tLCUqKKvLH78f9zhnwToxq9M
wW0pnK3yBTs8YxeBYz+xAULpLbAW54q0+ezb5U8vnuaNG9jNGlnwAvgq7q2xrtl7R0RnwI//R1vG
02W8S3W+whV0kX/pr3PdFysh5FVh1zzjocLTp5wu0lUrBfKKsf4iBD45BEvllTQkurALz+96+P+c
VIYUG0dh46rhg1fM/DpZ7GzjpnMPrugd6J3bbt4Zuj0g7p0Te+zuirYCuDIpnyw41JL/tV3bPKCq
M22aiTULZgzR/LkOQQemJIY2In8i8nRX4b1+2lCjxW3ZNqw9TPoX2yycSxR58G2WM3hTHCoe/mHZ
Ttu/BiRkoM6Cf5OzkVae4SyXjoiEpJNpb0Pk2bZCoBB/Yc/cITjSgPCBb6GV2l1DufCoYZg2rW4Q
sTH3D15QRkcBfc0yKqcCJSMNALh//I/R6xWWEZknlxqcWN2a2L6y2nd4SakKWH6n6jP9bPQ/R17u
iMiT+WRlwWLekNMlUdpqBVKAbDIaQJvaqgmgh2f9pG+uN5O0R8/QNwUAbnV/G7/eTEPS318FL7LR
g3uiIeQR9K1yimdN3XWJGTyreI/CxTWar4PhPseiGs3fLyks9bfv9F9VpIm/pGEOv7uOgqcU+7z9
ODjD3WjpP+exe2kFSdXYDeYiNK/fQyvWrVOnDy9RqaznVr/qCFzxoCN/rxX/S56tss9ylTi6x7n2
uuG69qUJli2sdmoExg3Al0HzOoyj+tZteH4abxTrdDwz8g5IiWe8YYKr7iKjMXYyWrvYbJmhBWzE
6sBomyWaCp0XoRxnYjdgFKwbtSk82S3OsfLfl76+juOVYQOTl6ahOu8h0pSDXGUPlHi402Y1Ufd1
aH+bvbF4R73ySTTyX8m6SrJxU6UIWaFR3QZ7oYPL4TZy65OzQSjicqp1GCQgdgyNKdKO+uAc4hAu
luMa/+iKek4qO/iVJ0BgYHCCNEt+9Kmif7OrHI2BPk++1gFU+LkFNaY1QI1gjMWfAx8pv5HE9utQ
6t7a7lKomjrLjTRlRzWHPBazcrzXPCu7pwBG+bUOzO9p7+7TbEHzQcSPulr93nusy/WssZ8BLo27
il/4VEw84+2akrBYnrVKlxwUfbwTPTLpkkO2uAfdTNGusYuZkMQNppEd+jS5E00z6aqU6XM4uD3U
ma5/maDKdgm2095i7QjhKdn6oQ9KYGnCKI8f0rA/+pQREN4CNU0pWSF3mtn9C3p+9cHXlqLycqWS
LAj7RGNx+QDyqv0But4gr0Hl6NUqBoO3M9386w32Kmcf4hLuqxbxjfkzGRNj2eF5qFTWuRI+yZYu
6ZHLg6/G7bDsCKVPR7hSd+fwSbq4UZEYzHj1yeCEoPoZgu1nJFXz18jJZ9JO8Ob7iPeVq+NmO7Fm
ET5UjjPLGoxEdTA8NXuNwL/ux9nINoo6KDu9sot1oQReAe8r0s5I7O78OQiO1z4/rV/yfjAenFVp
mAXCP5mFhYZNOXBZw9mG9juvigF0ozE/Dpb1j3RTLfN4Sjv6wciL8LWvqv1fNsRWpMG0CWY4vEvd
Wg7I4fT3Y5hgi2u9d0l/Vgb6rquNdM0/vweitljUOOSMziIDdnXXctUahxnSbGtRCQusiKe4neer
DnEH6ucw68uivnSzEzzyFAwf6+VgFpG3Ni3ABTIgfTIaga1XF3THEi+XsAOVB4QBjv+vaySF+mMs
PO0gE2XQ0IdPSPIZd1oPE6dwcfCTusz1kFkf5dgSu3EAljiHDxF/lNdufYOl/679ZyjD+d11h6eF
ybzPg9FdXRHm2jhFj7m5sTEaa7ZoxCAAuUT3TrN/t+w02MCAu86tl6EJ7Jco/NI2/vAsPWk+jKAr
muFOxoJyyo9K6ZIID0BYXvdQYJ/n3Q3ykUcTt/+tLVCPD+CQtsk/U3QK9rcQfcRuGeub9CCGeOhA
WkDRXxCzRa8mKAIs+UL1LGO574ybqZybvYxGLqr1UTghtwtw/FWx1Op+irTr1HrS6lXWLFjoMTDX
6EjkFG8WTxabnMYhc5N/QnQxmi2pHAD5sXK5/g0xztymM9qmdaHZ1J8B8KRgHh/LoKzvY1jrNziP
9Kt8EjhoxHqognyIJRPyIdZfzHFvsVM5/gbiDfwYiSmjuIeLPe6VSSlYHpLS1fzsZxOM1WNtxt0z
OMoH6Y7q+D1KcA/6XH6MMvQH6Q6pUviI3m3CqjGQ9Rm9o+7jQcry1gA/UTZrMt7lt6Axz1mCcV/b
DxtDV+KfYeHOfDmi8DVLOneLF2GxrifUJVGzbZ9tVBsPYec1i9VE8yyHkZcrq45e3cMZwWs1diFG
onz9GC9o9s62zWu9zY7ZiMfmPN9J0U3qZ1KD6wCujuh33bpn0w/wR+7fJOjWX0ROutUwr9rcBnqs
tv8talaNDyGuLNyND6pijQISBogDHgvXMy2a7nGIfU4t5HJv/TKosw85+dzmobk4MEifHGIXzmjn
6L/Z23YPuQNSsbRhdZFnehvVfj6RnknWeHCUb9WILqitRJht2E3xBkPOXTmpmZ1lNJjNnadN8VOX
oslpbdLCT7aSopmH8JcVVv5B+B/CKZlhX+4sx7PW1zvSDRT7Am/jOkFC0hHnZQXZYsyOMZPKbd+5
yFmkFO5lCDT0m+LZvUzLGYkH9+NobH4m3xSsMak3v6BEshG/G5+16iaoR/c8apX+4Ppk7oVuPips
oGot+TS4uGH8F2XnseQ206XpW+n414MYeDMxPQt6U2SR5UsbhFSS4L3H1c+DhFosqf/5ImYDITNP
glSRBDLPeY1b1cbGA6K9NNva2oOj05eeVLlb1+MByWOhvuuwUhbPVvHMDILxGVG69CRa2uS/rPTw
CsXzVZvcmXkHYkwcbAyvgGelPr+MLiL9Xhr+tk0b7VpPB9N2UgyyZXPvjTxBl1Wi31XAfU9z05H2
lAHdi4g1Mh4ertFtxPQMaOd1zH3vaCj9t1/hweRnTdpyqTQ12wNyUsNaKZGNdofp6rHkykvxDsRs
s2hfB03FgGIqUSYkyJZWnXvrW3VS1CRvzVuIbUUkPsUIUBsqAaLeaSuVshrGQp2SbK1WvPpxd2WN
QEa6HA6YaOc/R6X+Wuc9GkiF7iLLH+mIgOUTVgE/zsAsEsqvEErSVMsfoPgWy7yxQEk52Z0ydiVO
g6R5TRZVxnYcrL8r2kOXBavI4yYoflO3A9yVJ7aJxUF0iV+q5fHX1NzvoocCDyKGXompnzo62UJ0
lpa06hwXMSyth3WVjq6za+PypE06iMi5Fu1iPp2HNUwpW74PqIJM4TDIqdKFKGZ7ueXfa6NfLiQp
V7caAo73HTp9+mIcULQKNQn3uKlzDpzONKq/B0lNr5+CxWllIPQ4RvXpFmvZkrGrbOtZQJoEhClM
PHvZUXNepgLyhMBXeBTD4jDDmgTC6TbnEyzqFj53imuK8KRCvpv/2FcchL+bYh8fkPVFwbf/Lk+7
/BCNS0SayDWce+xDxMAcF/1XnF2MwU6T++/db3ngmi/LSaFwfpIC7bsOpHErBkOhLSxOh0CN7+pa
Xtxi/5pv+VheGXmKW9jvCw+hv1fMiQVutdI9DibiHnXjpzV+0S9yw813t4GK1cU2B7ewEH2N5Yz3
RXQS3/UMNgl2XsODS4XWOGilRFNpHkrcm7Ot6afK3b/+43/+n//90f8v70d2yWIe+Ol/pE1yyRCv
r/7zX6bxr//I5+799//8l6E6NtsZy1BV1LRsXVdlxj++PqCQQ7TyPwBF91ngpfEBbHeyNoIICp3N
j3zKjYoMusicazB0SVerjz1OL5Ua908qT+89rmH2Gpv18as4UK6016QolH2YlsOTY5TI60yUVkWJ
UfjPh7Pigg8vux5pXD2Uv6J++tD3jbpTo9GEz9ZBazign6cfELQ75hZ5PezLJ1cBfMIXWNO7GzOV
JRWrv9S7Qx1yQ0mbMhLuuHOGzutd7AIKGOBKGrRgJaZmECO3JOMUYWVGuCQVEeJYwSEa0EcHVhZv
gTtEc18wBCdT4vsvIrJiNM89zse3SSBIk524UBzjPP/Pn4at/vlpaLLsIM1OtsawDU3h8/jz04gj
jbQLuItDHIHzGQyvvMR2WVIwVKoVbrv5WvSJA/4RyimvwrkLHTlYWw3wa1WvwhUVV/Rd4qK7h0/T
zgcMOVKwohnPXYDViLvEfgdKuVG2Q9BVwbquiu/o9q5+yXzkdmWfpbr3lr5MdhlRLOiNtzaFBipY
o1fdl9OZGFAL8gOiz04tgAhNjbee6Jxn50atohiwjQ3NhYrMhnHeYqYoZozZrw2nVPOsjxXt14YT
ucAQ1FF5EKFi0qBXbDr9RjuIRyCcimp/u+TcxyXj0jEvoiUu2WR9uBFN9PzCexSL5j2ruK64JFhp
bX4ZcUlHlVw03tj0qvyAdv/8UWuy9tdnrTiWxU+ONLFmgByX//rlSZKtYTaW+rsgl5VDH9vk7Svc
IdQYDWAcDOxV7Q/gedyMdJ1oD01swo15VIfQODd6jmFehX/uEkmrcj23nUCq7hyE3ayg+a+YsuJT
6EP0crU0t84+6O9dqSQdmfTIeRqc6As2eeOHNiZPmCg5zwMiZRtNatr9WHjmlXs99zC7kT+8uoYb
4Ffvrk+lcCQjecRKx0X4ocK4c+zGD+Tm6m4IPkzXdJZJ2aRn1e1xGuf7DsXGKKEUQvLTebXIq8yF
Y3TSZYzSGFF6pD10J35EGtU7aJDh7sVBLkk3+GlUIU462nBooW+JPjHaq0GzaRrNW5ZtW0+2h8zz
M7IR+Nqd5r60n5iXraruva5vV1EXBTz9YzSuXbUmD8VXH346ajjioJJTqEy2taI1Wl1/Mo3+eBO8
NpDOw1+Zu/d8kd6mzFyxiFjfLmJkaGAAQQjnC8dFUezJgSW4CYYKyUGcDri9K5SRQiU/JzG+RF2k
5tieFPk5n/pq2Og85mzzh18H4W6OFiN6Hb66VgMsRMydZohpogkj917qAPKJrvki4lTJrL3S1hpE
FY0Liz5xFUfVXjIz2BptGB7bEcBC//ugmhmSBijKgyWmjP7XgGj6Xg2LpgBWLJpixi1ONyVtn6Bb
+1f/rdmgdGY5uJn9u+mdOcAaSwBAiglWo44r30ey9kbzkktrZUt+cvSQo6VQLghiE21sGnCngVvX
TCozTonNFlL+ImVJ/7UJCmNRVXl/r+ixfioLu12KgTEZz4jTp8+WMRb7sI4j9OTy5CvCmWIcg/hm
oeTaTkZ05EwSsj5bvcUB8PtaB5W/NKamDSBCR4SekrYMcGJjeCDLV2KOXKT3Gl7Ze922VWUhwo2A
HTkop+lyomMec4vS3OtmfZmDxDXwIkg3sDnthYhu4W/v2BiT/SejGz7m7c5SMd7LG/WuIseMkr+t
XyMNASElmBshWfuT1sR7MdRMQWbLj49CX4L7GU3Rp7P/orQIG1k0xYA+KTrjpRGT2iZO9KlkP3Cx
79L5euKiueKxTJsgO9Ori9guBKnm1ddSGw2QyNp4yj2Ep0wgIANZS19SUXNooNrhNztiYRsW2n3r
ytq9OCsSfVyYqj1sA2TpTKAgDDtytqkGS7+b+ywprO9iFvBicO7rKgoUkG6BDYkXEEOV0auQiHF/
EM1PrxKTHOmj8tBPLyz6k7GDN9pOvmwOgJ2pP88G8oGt/33uA955+udHhGo7fz0iVLiCDn5tluFw
qhvTcuHT4oz7vWoBYNa2GH9MiK/YVOJNX+lN/ubuw77oDshwuRddQoy07orkQ5flbYG10Vup8ygp
svFzBKme/i1PMDFLS8XhfkABvWh7NNjtCi7wxMob/bpZilEhOi1GxwamsJHK2qdgx0LRl5/WxR6l
elMFXcCTyIYCHg35dI+10Y8pevUaTodeAxAV4tW9E31+UL4EXakee9v8FkHnPCBprF7ngyxtcWAP
z6IlwsWZuI4S1QwQgeCOeWGVmx+VSetdc/ymXIwhWtGFpEzPRFTfq0Gmcz6d2l4Mg+bfjqDS6Izq
54ApXlx5nC4vJommOBN9otmw9ly7rodlze9XQCmD5+ynF/t/XctQuyslBHl7u9787qYJn9/87f+R
+Wm1qzXleHtb85RbiHhfcRLu1QSIX+iY7oltkrboFSt5t/GiW8K26Y4gEq2XwQFJzsIedZmh3ygT
NUWoLH3SXppVl7jDoRA8bfFuB2T9tOVg2AV7fogsYuB2id5BnWLz14jRVvhvNp61bOD3X8xW+0DV
wt0Pao7rGySYEqMsVV5a0uQCN+ox+aikXiD712a1/UZOJN8NodxvUKxCuKv9ETWSNXfbXZSuzMJ0
t4nSae1iTCKcfP1ecu6Crsg27UT+EM1w6hNnc6SZ5+5drVAvbMxSP4onS2UViMv7ynZ+zgi+sdGo
wMgDVf3hDnL/a2R60IiYwNCqZdkYSPax7tpqtYXfqhbGr6ZtbZsh07+ajmUvsT30TljpepciJCuc
40L61YVl2qF+81gbPZYIWOWtRT+/Uq/pyq8GJlhrv0iNfazp0VMkJfgljt56LCkPsQ2eiOkRVnmy
11RgNJBKmzttflnHFs0b0Yezun6uNZet0xDIzoJbYQU7k04xXIQOGBMHWP5Cn//pgyba5qXkHm2t
Cg9RkZGbaOWSSl9aboCYRldu+PkK3Ef1nDWJhj2EGn0xk+IFzBJmH328wuavP/Y+/qiNJClnM1Wp
l/cZSzlHVs9zX8KWdBF07T7k7n+sm+LXQDmd6Skm8pAb+faJONEp5lFJ+vACXEeKxvfOYXgnHGo9
lMRl1/DP6sR1AzMrbUQTGCMUpTILtiP367NwrvV5Uu/d0Gulxzkxrzh6DaSnugiwZB9J5SoK0+qo
MeVp6hfIJdEfVtnln2/1iu1MW7tPG3HSYIopW4D6FIPNgGH+tfWTuyxmk96qm76hUOwC99srdeVR
EQJRZFK0/oqQ1apqw/iHaYQ/Ir1unkPdh5VdJAjyZbFyskHLryR76N7GOD3zRPw+jixH0BOsVwPl
nFd8OYI16qrJTjR1i32UT3GDvCejmq+vUpz/HnOlUx50EPWi26/04k7vTB0ZOz7VvE/GfTV88ZTG
fFbsvr00gYZYt5y/Yrzq7rUOmYhwyvj6Uo7bUixHOzGat8GrKj02CMY9ChdERbqv+85/ED11kaNa
3PPNRkAuzSijzINyXyQ73wPj7ahxBJj0vw593r8W/LC3doSqgZfb4Tyood3Gb+d3WwyLabiOIFyr
eda6MDJjoSvOeE6dSl9Wtp89d0OSLJPRsF/IKahoJ8cjJiTgQnIsd75IdfchAyT8liXyY4OZ6ndu
HEdfdoOfoNc2qtyH6CFYgOFYl4WLEEBeLycvtRyXC/w6ulcbCTooqQ2c/Ex6QNBqL7qxVPABL0sv
slHdtW3bZVvDHFE5cBNlP/WlY0siVEUAamFEWcRuZyvlivuBfjn513gMrxDLnF2IgvNOtkkV2YUm
o2vRIA2uIAee/LdQu0/Chano4NyneNgJf8VbPnR5cWkVMtFO9etfl/4jFDUj48lr7I9gLOU7P2mG
tQzA7VlKtZ+ZU5g/jO4Fx4v0e9aQsQtjOX6EMtUu8jF47n2N7JelOnuWgtFTZqDKGIwacDM9jp9a
vGjOIMbvZR0TLuxC/V0lefklB063VEHebau+wcFA6u6m1NVRtCzFH4xFnrd3ZlJrW2qb73EsyS+A
U78aOHP/MLH6sktf/0jLjI122QSPeljYm0ZOrIOf4QZmmECT0mkStldfrWkS0MJF3ne/JnVea67i
Gj1hAVKIkMVEBj49zS1YdXvHH/FanYAPf0aoEcZWgVRcBk1SWJy2pxl897s5Y/P8OoepAs5XRtgb
/HmuSu05C5T8qlOMUraN1CbwgQqL34Zs3rtIxx5bK7kTXbHWlpQg4mpYgxFxlkEjmWQ5OIjg1OIb
GicxIpldXFmLTiq9g9rAoIbwfRUb3M7ODrLhUTyZuiQJgrjPzee2+dU9dNwqm5LwbZIyOPq69Bpt
JfrkOl5FvYaEe9WcZN017tXpIM4KtTb57VXakjyVsusVGBLiThDUHpvo3sIBOi/9R1v1i6sWoI45
3SvEITZjZeU4ZFjFBM8u8quLeM0tQlwjyTJj3Saw2RzlyUa77lD0JpY3olnXyX3bV/cVX9Fm6fjr
pjCiJzGmm9Fzg7bMWbSsEul8nMD2tasUlybM3bXsFcoq7WqUcdEZ4kFBpn0/t+v03Rgj+zLoUgiu
Rx+PYWu8z2O3uWI0xijg4TZf9AHQGu7R91nIkHiGgTVxl/GWQ3jGD3UUFNsaE7fDOGqTCw+16RSr
0texMF7EFxQl9aX8e1KiycWDG4O+RxPsvlCT5GzmEurcrv4gDokdZqtRSlmeG015Vpo4evFttmRY
EDxWfeG/gL1uhugl8SX5sVPqJRvE6CX1hvo6Yn4nJsjgBO5NnhMQ+BAYRkQLr/scScERkSPRzMk1
H8s8+i5a/RTRGVmCCknhHUODuhleypvaBmXaoxp/JesYLjFUtD6McC/uXX2K6rpWGu1DOqrSVoSa
jenPoVmW2x/OuGtqGPS6az1Wk1QhrH0farzdbAVLKwV6BAhfaWbReTF6ayZoJ30OnuaiL3WK2asf
y5YNe0Ld5F3T3GjJLTg72UFePrJnvoh+Sem7dWmn0LHB6r5j3IpeariWswxJTtSmlsXgl1/7TNph
zK3+LLAFxA3C+FpFhbRI+8J66J1y2Bh9qB6tCSjW9Pj/BV68C1wj3ontlm677YpqTbITmzEIRt2q
L4dfozG16FVKSQBWuRqthhTfRti12nOfJtFO6tvPTWdqlrKtPmdG/Wv01hRzc3xlHrOch2Pn26x6
Eiompg9DEGOK96Attl7RDd/Bp/8Y3Nh6ch3f3ARZRuGgLMG2NFQ4E8QSvoXdDxGpxshKjhn1ghRl
oq1Tsfov9bw4kLTDUrwJ6mU+NUWfBx53Pvvnvpyy+OixZWWVYeK/DgJXRi/W247TqW2YxbJLe6zl
q96ngBoHJ3EmDgmwnbU11OpK7iYZCBVFCznN3roCk0S8Qtt1nSvZmwXWZBEWlICTpAxeNA2N4SnM
QxftEFetvWyH6J2dSy09dkWubAy05dm+GP2XOqDaIIEJOqu5nKH4w4AQ+pbBQaJVJ/0agAJQLITY
txi4zRADjkFOZ9STq08C/gEC6Z7FmX0WLReu0c712nApmuIgVfULS8eXgdv8ovSTn0ISmRukfhbc
QnHobB9QeRPsb/1VEF0yCwSFLOnSWpIt9QmlqmwRyyZpx9WgZO4Pw3CTRdDq9pMstf1aCzZ6kpkX
p3V0pJB86Q0/ngel6ayfTv+9wFrtu2na8aLkb/Us9RYOZzY54Ewz+r2KjR10w+ZgJGlyCjzfZk2a
jG9w4+5mtH2Xgy7LolccqoqlEpgHzc8Rkcjy9GNss109gMrhCXbK9Q6Uix51lyGP3S+tosgLFzvd
5wwH5NXAeuSS9DAc1Fp9rdDzuYhD2RZ4QsRFubz1ibMRQ4UxAc586++NRlmnwFVXxe/5YlQPjjjM
dPeYXIfOAvaEM/HIF6z21aUi5SgSOU78LZE77YgW6PjgBtDCJZ2Mm2aOD6JL7lH+NlSv3YimGCgC
ddHg5XdRprAyrMydoZM0qTS/RS6Y+1DSADnMQ/kisz87Oi5wyxDI2jf/yTfS9lvQB8ZK0mzr6PdF
ful01GQ7KFzf5M489a4pH8q4KjZ66OJRI7RF51P4beGuHJDK+suURdiz3BRL52EhYzrLkGqxF+08
KT02yECuU6B4J8kvrOUQo8UwRvlUKvrdBn0KbMgC818A8VgkDjWKJjPDV7SVsSeNnYfUGeTHCnsH
nn3hK2qZ3slqsTASTStSqNdWcbVOhzR6xVecIjx0XtyxCFY17QuGme29GLQMauS9xOom9K8pDK+F
jBHqc1rJPTxgKbtELM62Q6/i35oq8QExDnkXtznOF6FprBV5qB+S0ZdxZ0z611YGqSoPVf4h6eku
7C0S0nFMiSjvJqnF5F4dlPyrmcT9ovcD/TmopGzVZa11GQ0H5kDXyXfjiApv59n+nk+uOYUZi3io
8OY19E1r2WvOvmiKCnl0v7rzEpliyXR2O1iuVWzQbCwWldPiLofBW011J0xXLfsteduy3p3beSNn
QBinINFZxFm6KqdOdgz1XVXGT56c87dxZetB9h3zoUXcLEg6NjKU+x9GS2uPkRH9FC1xqKvSgKUF
8FHEh2lQn10tnuMlKbMeOoxVodn1wRbSNloUdt4fqrAYVnIhZ4dU1ts3o9pFEyesMtRs7/R1um4F
cywLviJBmV6tMMmWdW8MGxc/pgV7h+xd6VnvNSbMwB7W5VuAc9XUPSKEj18sOmVzU65/eq3bXtpR
0rgrld/JceXvZpNQ3azCdu/VVfbeGmtA2fJbqpXIV8NCWonu0q2Thd5aCnV7ebhmUfcWNTLu4b3d
3dkIZK9Hv1V2CVvxN9fFC4ci/DM/Lww7I3LAZjEab51lJyvVQoIXgQXzbUC0wfYyHJTk7GhDZEOg
jO7KhbnU6DBWggh6UZ9K8drFZOOl52H/kqMvdjXHAhdyukith3cqe6uFaNqjG+5SP/PmCUEVoPzO
o38nRkWcSXVoS86qBqM9vgW+3x/DXuX7NR2iIl2kXpNdKHtZV7PBNNJHX/0WkJegkqwc9uCtzyWH
uRnsNlnFEVWspQL3CCFPUIjiKiIQdvvPDOXHg2iJfl8vV6mKX1ut6/FK880uXble1sF7M5G6h8us
rIc47ha6qfYp1lNue6ekZB02qCjvFGPscaeib1TcQZpPxRw3hCglRsTVxFkH6DRM2MEEdt9cvAR6
8iD53RfNSEhCF6l/9jrFvaSKjnPwNGAFfMksRYLUUfntlazSTw1Jri92kjdL1ZWiU2nn0rUM1G/z
hSYJXTl5xKUz9u3x3KYQG6wQr4Nk7KkNgbhTF+I0zOuXCSC8/9TnSYlxUG0PtRjmolfTmys8oP2V
Yan6SkzztNbeOCXcRiGBqmDsplSJfy/0U393yYbl3RtVXsHJgZgjkz0VUaJrNCqF8jpEJ8RvMpbj
lbJQqxE+hB3nj6VsxEdNRbDZtpQQYJORvSiSgfqjCLZIJsPir5eW30Q5UrMqUpVJexGjSW55aCQW
0drX6uwx8cP4Qdcf5lDw8t+CoXtFmzCfXznRyuasB9hQTC8srlBm+a83M19QCZL5zYimOGRh+ekN
lbFX7SBkYOQ9vaS40p9vqrGaO6/2TqPvRBek6ONLKOssHkhngf2GxvS7v6kUCtGJm29uAzbF9HOQ
UfybwkR/HMshfHl7wpNwSyxUFasGOMhsYmiCzklOZL0fMthKACdKlp3kg4KdGIVp5t5jPQtdvT5m
aVceqONiWYUX6dpAW0zfJ0XZr/3QJwMMlnXlZn6wEVpo4tBTPVsV2GF86osdBf8A/EI3mW8CKcRE
o9T7clNrZfVi1upjYXnBdz1QwPkGKdkV3DwSljsHxw6DC2Bp1tVTRMd/KM/kD6UiI22odXPvqCQ5
KOcGm8BUpZcs1C5l2CFMb9ivBlnJ5xbrn42ZlOVGDbRLgVQyJNgc/2z8eN7SwLigQuv+KLVyI6V1
/7Uz4c+pLCmuSly42yFOhr2YFLqYbsfqOL7FTBJuxW2db2BvDZ8mJVrgbrtpUoqm1n0XyFDHp0m/
X8kaUA1Y1YMevyMBpaxVKUKLT+W3XkCfwc0iSj46D3nPf4wYiECS7N9fA354/IGE73wN+Oer0fTi
k1u897GUXMRBheV9KSAKrzJoyutEiRD31NvGvycsHBvW+yIu8RNnaSEwFYVUbpveXulZHb9IcRIs
UklRfoTxIUl17aeh2K+1kbmvxiij96KDVFYA6e0UqWj3Yrb1e7YzzZblWP0927Gh0w2kPbj94bvc
mNZC8GbTPAC7PWrxRfGM8SwGRBo772W+s7iaCCid1ITG2rcowdaCAqc+VAGKmpG68Y0q2slKHb3b
9rPYspQ9C5gsnWgigxW9m5+7/4gW+xgRHXaKueiq4r3xakPfcz9N7+rpoGeTUKljsSatsonm7bBh
8rh9sL6L4gclrLQt1Q9jW0w71FHJPiyZO3irt+ozopKfWiqtCD4gGDJ2ulOkaPll03+k0qPDVgTc
iJI/O6gOjewhXj0vUjFzG7K52XRxtKZY0O/EKDpS1Ms7kEdoNj+qTbptVcd8DTRlOCDGRs07Dslb
9qay7Kb3Kwj8grsvDnId1Lta0ZDxUybx91wzqdBN7RvTX83TCo0eVq+G14SkD2ODBJcTQnTPUNo3
9EfRZQ5DtiizJD8CNjAe5aTFcODPCbAfV51wqjf8Esm8KloVGbLvui+Pd57rtzC5kSsV3+s6eey0
2PgKeHZc1djjoiVUtWe+ADwx/OQdh68Jvg0hj7QFtEHN6TciZamis3DFhWkRDjlPzNuoLavB2oT8
tVUo/7CTavptU2v5W9F0T8DaymufyNLVttxLr+f5G5hjimCSZKxFlMr2aNHCujtXegRPEC2JYzdo
KzFopoa0ly0btNN0xSiWKABQ6DmKUevqcLFDoUzhZAkPOTXS+VCweEoXt7aSmb9GSpjjC3ieyZrN
v3W4zUsr3yYj1J/VFMFRlJXNPQrh5UPLDujqJA8uuj8PoieGTbRLrSxciqYYGH0PYYA0UHeiTxzS
bAMZH2OaCP55YjfDskuKzFuOqJzuMUTJF6DKg6s4dDZiLV1a3Ie2l3tkiaruXlVZfIkmatTZBuhf
tpT1ylhpgYFWiRro/SLMnfokDkWWNqdxKkKC1fouutx8rE+f4iw3DI5ZAdB6ihUhMbmcfQg5OswU
+8BOcUQlOnLtgzjYv8/+HhHhvjnES1RGEc6aAkWfOJujh6DRth7qvpqXBUcoccFRnP275v9XnxO2
SFNYRri6XQ+GOFRTiAVSMnQncSAl0Z2yCWKeg6nkPmuvb4PO7zDRN8jYjMaAWUS8mAm7BvlpcSp3
RXiXIAwoYsXUzvB+4+upqWvrXisVgMK6fOdpo7sCqoJxdgDty6wCuVlYQYuIn6QqnIsA8oPeHKAX
lKZ/CVqlbn1iY5M8BLIUXfXqwUNFPELKT072rmzKC1VH1TzkuZ9jArgNhkpb243lvyFWTa26dFDG
JpH6ioltxQ/zrfSU8C5Tp2SlnwdvbQY2UAagsRdNt+nvYgmNiQZI6LWLlEcjqZOXSgf51wMRTanL
mCVAK9E0sMA1F24jvaHGqexFn9XZ3T1cMYK1fC9R5jiKluiHcJacNXxAhe1lEBT+cewRyxbNprTt
VS7bxo6FqkYJUn5ygCRfMjwOMkteKUNsn5s2Q0oT4yMXgYnqocSxhPQQ1JpVgPirOinkfiJFJaYm
H69R2b42rWTAIu28h1F2oQLUwOJt7yENYu8Be08fCfDkuxjvpqCiieJNa8OqFhFiwA/PjnLNQ+uZ
jGV+sdXOe8n6R8FZUbHaPVdyFpPdpaA5yHW2G7DFWYumMyUiwEEYM8FluoRlynALIP6s8V7MVnqj
K29S1M+rJ/QegFUO7de+0oqlEYzZ1e09iTJ73e8DVQvuo9+T8LKeJ2VgM8QkjbROyspregCIJ0aC
uqHq+MlVtLQYDE4NSY16KM8Uw4ZeK+sxyMJpguhLy+DThAFscY37YXRq9OS59sKPZJIfLCO3XZog
I0+e3hhXUlnf80IdviB9jY2ohPpGW+nytfG1HyJerZVy6WmUt0acNq+Fjfm5GPBlTDzzvupPSpDn
k4maDz/G1U9+ajsbRdiLTYe09xApbqgzTs5it37RrIysaxHJSOsVXmQYbv8ZE4DQRRuqg9VtJjZK
vlwvwaFy/4sq1tvKt2GsX+ReT96azpzyRqyUCwVFc7vt5H0SSMnZs3w2eUroPicN1El7tKsftcwC
Wdd//jnbKnV/nu2b+ufZbe2VC3Ydw0okYbAZys4B7hVnWHXqUsIsctU2LcRykY4pat9cA+T5qNEh
XA6Fa90jnwNNO4HuzYKJkrrm85xWq/zJ6Y3zgLkeqC7SsWN5F/uO8l5OE8d6pBBoWb8m+s3QXpyQ
bWtvO9kxw0d6WQo2uz/4vBOkdjpS0Pt57SfYFFNfM/XN60P+wnNTDOI37Ow9PezWZroGjmxdTLME
VhHi/XlrNfYKWLl9ifqkuqLpVl3pGbTmteqC/B4obnjP3iJZaF45vJGaQ9HE7NjoTc3GxXSQzPuj
CHMzqoaZriNEjJvI0kMQU0DUjIS/ra8N3Z0og2h/NsUo/kjdXR+l3lrVGp4Aif4yyHn0TL2XlSVo
8V2Uhv5TnmofwkI86ccXrVB/BaiSCXkv0NaS4VXXglrWZagfzRJF9ltP6z/Och5inJYYqpTG3Wrd
IC3swCLcJDEUtH66i6e/hCG3v/ryIE93oun+jhN9aiCTvSrOCHHbD0ETH7qc4rdoYZIj7co+4BFY
I7e+NDr7fXST5E6MqlaVI5Olks412wHODCvnVh6UvWiKhbRo+hajt6YYTc3NjHnRNPVi+Co4fl7m
aJUgmycsv+gSZ75TSsfEq3dkautJnqXgVh36u5yHzC4w3f7JUbIvje8jqRjb72ntjE8iQO78AAUZ
WCBs8+aAWHHfC7v7FSCu4HdqtJhcCO/+e1QvFf6OXeevy1i8joY668fvy9wCxBupkvKLqiX5Izsr
c1NWklGSqx3dI94M7MxUA7yGyfLrKDqjXt3kqVHs/+oXg6Jvnibarq1uxxSF1G2TKMpVSQCXQ7SW
FlpfWe+5A7UrUXGWdVqMwFhavnWk5P8ZIKTKjv0XVUe3HEexYOhoBiQR2VTtP9Gg4LZS01RyY8+z
btz5mDOMS0dJ0kPF7mOYT2M+BmomUy+J03afw6pR1Mbb6Jg7rJW+cJ4q351qIyMIAdnUSe7R59dp
dlf1ebqgIuU8JbgjkjE0Do2FJcYyWYDtsp9EZDAGR0vB2FSdAqvaTlHagLYpBhHXM6hM2fpONKmd
SGuSUtJaBAc91i62Z79baPouoTWYT4Y5sHWpybKLpmZQ9oLztCnakhLjFKHwZuvMj7HBphWk0Qse
UdlZtLBH95eBqoeHphngJJIqP+ie0+97ElsrHzndXdOBUnLCrFjxJ0JLo0aTKCl5bmdj6MyjqueY
sP6afC+Cx1xbKjamaxl6ZfumHuvnFtH1lRnkCQVnmo6MNTbvK4bEm9TP4DO8jd81CFNPo2rcuJss
6Qr2PTQlTXK3vRf1q1CRAxh5aGaS9QtP1nRgrRyeRlN2DoPTrEQLmbRf/SLs1sfmEJhfxHbCtrIf
TSZnJ3Ewgyyfz259iqJe+sCydrcuEk54mE2H/0vXmS1HimxZ9IswYx5egZhHjSnlC5aZlcnozPPX
9wKprupWdz8UFjgQKakiwP2cvddex0BF4unhHkQB478OrEelKYghW8T1kTKGcfgYC4CPOiHy1tlI
n2I83pc8CwNE3ziJt1qCNH4d/MeRr/0Bo7xjmSFuNq772ny8gyYW+LPe3ZVR/Tw6FzY4o5DUEXUW
8uMER6nSi8d1J+Vmt5siffLWXXk5ITOrXwrhH6d1aO27FUb6YCwxKOtQDqnCxyRJ030Za9souhd9
6Zd8wKh23kzsEucwGoZHylGI4gV+knV33aS6irqotuID9NDh0TRZ0AlBovJywboBqwV2iWc5/CfG
MP8Mj3Fc/jbGmQTxZUglFvpakZq47q3vMwJ+2FhWUmzWMeAylIhLw9mKYr5YAI4uIi67x6g26jPw
iJd1r7RlZF7EY+OPBcy1jq0bYFGHHgzAdd1rMeeenLT+uZ6/DhFngm6/tl61dKBpJNvN917/Sxo6
7W2UwpnMPwS3Anc1n3YVn3Nlyy+ZNWr+qKiR39niu1EX0pEs2XxnFeno5aIrAdBFnafMyj0emClI
2ky1rK3l916JL4otnKeYzCvSfeYfaMCbXY0Djn9kmDeQTPr9ODYR4Iac+MexPVJDIPlmTPZyHpqX
0AiS3cikmoyl3rrWjvZS1LAY7JYlhsMP4ShNdmjIrto4A47BoRa7ytSbs5RfSC0Ry3LL6Qk9UPiJ
BnOvZMk21cp0n1RGgow8g8YRTm45zdhQ8sh8kANSrzVZGo95FNORtJXXyhrbHyCaub+UunwtpcpA
VBMyD7LLcKdbtbJpx0y/ocr1ykkNH9cNkAT5MCNy4M3/HkNpmW7q0qiRYP49Njgky0dSFhxIco8+
rg0bjRJDlt3X02SkbGe627evi+RKGrj3BB0c5L8vSjFfeopiJbt1bII6dg4i59TraDRcrZmqIy1R
wm/W/WJRXqz768aUkMqGE6nbEOUy92OrEhZ3VEBAHFOpV+TNuq/2enlcX2E559R5Od6sV62jn5fK
5egGgv7P+iRaH1JhEsCWXzbr2Nfu19i/zkvWZ9l6+OPl1/Gvt+DLan0+8D5eCtEDpsNQQ3rqcWza
z00cEsGRLpvEMqLMXffXw+vg+upr7OtAGtfAi74O//stvq7+PBPe+a7C2ecFVewOoWE/SOBDn+Ks
P0CJ+Av54HyTe/Jh9D5U/QaRD/J0ETzNmShdiSrOb0P/XYYjooeBmFnu4tED90F9XzpNiRMs0h/6
QZCGGbfpX7m9TzQl+V2JsYd1FYgnqS2bXaFk+kGTMhWDJqw+G6Hvj2Sy/FkmPs1wkKiHAA18Azbk
SZvL7IV0oYNBusR7lPXx1g5rVH8DEWpcQL84TMIXpeOb2TXJz5Y+4Ivai42lC412Z9a+p3O6GTtd
ehmaudrHkuG2ozWcTHJYTkD4s1Otb1TRTgcny5eWKxUPCpW5r5m1szfU/BDPiXboQkAPaMiqU2lq
b4voYb2xJ0vd0WYh6AcvPD2nnTBbyGmSEr8nNQ07/qCPSVzuI8hjV8qmhKDoGYlM87TLyyHZ2WL2
J6ltNpVYGuNlC9wIcdlOC0OZBhiKaT436WGSAPJY2GKBGtgZWejJo1Qr3V6fmOEECYV+NNjmT2D7
+6SgGR+N0XDuUqSYPFc8IREJpkzW7zlMHnRH0ukhJJ4+pC8ZwIofLLE2SWg3LmXp7FqU4XANwEp6
sPOkH4UtnYK4y19N2ML7HI7fbrZYwvcI2Zyavrodd79KNAnuaNf9A1ZN+5BNybhNAkV6RXFwRf9f
nTFl574Ict0jsaQ+IYDP3uRpw11Q8WbBBwZunOMbEQbfSi12TTXmp8ymmW1VxY21IlHMbZh5jarp
vkIr6dYruuOPMEgds/SHxtR2Xaw7V1OV39D9waBoQSpWhJUcEtplXhSqf1nmmB4BjGFB059sbmNW
WuTHPkFPLZXyoqkLy0OhaTYs0LiixFTKe1MSR32oFK8xS9eJs9Z31LzyC5DJV8uMs6PJhA7bhyu1
levIJrqx0Q6+dRXQz1Y41lNyiJlXggmjzl87TE4MQbk3Rvop29puSqYXravyp/xgDPFD35oEbIO1
IVsAfU5E3WlrpjVT+VmyN7VgFjapNwKKpWOgNXR3xIi0bzH+CeBJiZNQ/pTrc5eMD6qZ4KR+kEjF
cicxxdzu0+6MgSUMkkPwu0smZduQJnpcN5VTZ/5EfN5U2IkLHKc9ViWM90o44LvydG9I+rbWM9Xc
mGnVeWVvvsucYKlEAQ3REzOhdlupY3FcN6oTlx+v1l2pNIujs2zW3ZCEW27j/zn7X4czKnT0/AdX
Y015rJecQJZ2U/6x3+TFz8j4aVUGn4PI8sinU4+FyNTjrEcGS3Tmtxk2w7YMXATL30mTIuqduwii
YCKEMRM5s7e+RPX8YqpRuY3KUTsOiakdrQmbJqaREf3bIUhjxy2ingrJQABYIqRdbNBidx2bdyjq
0kuSjqd+jYa4sgFRk8AxWWBzHLDQHvd4hEbc3rWENvUoHsxB5vMtu7I6pYe6NnPFGzPxagmLSLPl
J8CVZjpyeZjal6rMx6MTDuNRWjaO7GdVBHex6PNjsGzWZ836CgpOhImHEqZrhpLiDwP0MzkZuiNF
IELglle90f8q6+KZBA7TreSUv0C1PGKpyhm7iScCwXE1H/Mh2M5xegVdLh3rJfxx3QQxWBEp0yn7
p9D9mulgxPxi6/8/Ra9eDdS8m5Yyy3GY5vzIBKiTsv7YqLl+0A0EHqYiWKNZdPN6rcs3utxBQwEr
eiwc8V0rGmOTy8lEM6NoSVGp8tdQceoj31J8dvxh9VE6mQlBnt2EXcixdusvFkEm8/JSoP+I1fkY
V+18NFqIUZTPYYfZ5ZF6RXVkLm/vrCRmQpLLx3TJkRN12X38mT7fiD/T+irLq/7jVQrv+dBqrPsC
MB7I8VXhhYWNhlSu521jGg9aIWDmhQ4QfSlqjuvGlqvm2KVYs4jsQFuJScMti8LFmN4cRRx8J+3p
oa7QA5Zh1XqJqvio0E523blyYJ8UYzyGsXhMKlRoGjqQQx/WxyqnLK9YxnttSsElGfvZa5P8oUjE
SKqJ8hNqPLDzZjgJ2rXQ4EOwmGZu4/YALmsiSUjl9rFKm9A3TWZEdZk12xistIdPl85rpQPTQjeJ
ePF1UgOxBfGS+MAB6k1okEkhxUPIyg+XsFTyhdOzbR7YP1KJArhhtk9TUY7+WIY2lziBV6tq5Jpz
m20jVvYYuIanyKK7Ok49KvSlALY0V1PDJDDdAi6Fro4cVGvx7SeWOy18iNZQNwrRCVtwOaitWFb5
fKnwAtq1sUeLLG8bp2VyYNj1JnIiHhLiAdEnGZnygDs6HI09BqSbE/pSXYa4W/hOKEE+7uANafzT
owo1jt8niWbqnaPihtzxCQ5W+S075jJUmURwz9IQPGvmSLswzu5jYrR722zPZiCZpzQqDwnPrGMc
xLtOJC1/yt4Cc0CEakaUmEscl9jUczFvsImQdSaF1zQWpZfWtbzh3mpuiKVG5mVlr+RCyhszwVyU
SBWpRiNEgzjKNoOjElgPcnGT2uGr0HHPDTR+QqsdrzzsbnyH6lMeET1t9eflsepiun+XIeH5MS0d
L7c1tCPMun1btuhWKsr33sYq37Z1dES47Rm1ORGL3MCo6eN0Y3Vt5zthda2j+JBHGgoBR78REItZ
qHB0XDaZ6tkNUvIua3Z8P+ETN8WDWpQ4FOpmw/+seW/awthlZr8ZB7XBBaPXLk0kPtTCPBlRzP9X
KUkeZ42PnKodZoqHWxYT12X2f25iCFHZNBYHRetZGvQyvUpm4+k8Id3veNDT2fCGErShAS3rlMnx
n2TqBFr9hZzUQ6imLkuooE6ymgw+CKkumacpDz9nuIXpZLmGNEOKQP1+zrp7MxPtJZf8/u2U/mWU
Vb5RbEm7SAapv1Rg/jh6Ajsrq19YTJ3mRoXdbWBaHmz5liTAEkpn3qmSc9GzqPBSpXWOhoLkvVTg
yKSJvU2hml9b5zKGSghHOoqfrHwMWP5kxt6WesunhmRg+WnviW7D9GN9ppqOc1RiaOfRUsh2guCC
pZogDkpk16qqpdtskJeFtFctqukoZd28w1z9vSgU1bWZFt+H4aXIMrIcBtKmmfApG+ZRg1fXxtnM
ImMP0B7Kq1L/GiemK8A4ghNPo2uSGdV+Gm9g8wzXwKq9qw0rOZmZTHs8ulhO3/g5neG6L+1bNJI6
odVtsmsHFEkaNXg3CVLrUs0yd/25M3FY6woxX8yohl7YfugI1Ws7rXQVBHDbsXRcGGnWI44jBZV8
4feOsJYHt4GJ36q8qid/KawIsqS0BeIWzR7GK3CjnbH8UMk16vM7DRc4g2HQgCSB+Jo6fE6ESWtS
SuOQVp9lbrr5CCuNXx9j8VzZkSfN+PMBReaualOWU/Ten0vndUpVHtEA4HbhXG6Jx/yuYvfyg5l2
baygCi3KOLsVI1pD9NBeKI8t/16OzD83Sm+IkCOA/ky9gdKNNw3WeByEclfDrt4KHs834eS4Kgwc
QzwEonsYFi+EWp7B3V07ystXyLET4WI0+sphG9i986Ab/S6beP5UotI2piyDEq1icZukSXOdsVt+
H6aieWVO21ounhD+Nxtbqzq/kLofaS7arWmXJD4JFBdaSLZfGoGI0/QRVSArJ/5HsNgPZnlAq1TA
vCvjAZs4XsPUfpkLXXp2EumOTvqkQpW/UProt6qcsAAym+GqRO3WTkvlFC17XRsPV1Now1WWQuNo
ksKC35kz4gi1M3cIL8PxOQsJg5KjXuNoVq8C95rfgBvy1l1u2sdxShpCR5oR3fpcvYU6+uq2rJq3
shwGt9O67m3Eye86pta/UdPtEU6G41vIM9vFx4gbkhWJGwOCeVPyqUPuQHPTmdMOQWuvvTWdiVmb
D/SbTigdyJDaekMu1bgABO03ph+sfnA2+2OrAEDXqc2UqP3fWO/wiapb5VvSzIheNT36tsQIuFog
+tcyimD+wxN4qWMJYSfhp3VXvZg4i71Wbo3nqMs1UBth+RwL7sqTSd/McoJ8PzYNBCBYKI9Y4FgB
6nqIAuOCMziGWIdC21CQlc21pd4cc6i2oYobFDcigTxxPV2cJNZ3SdZO58Kqh71OPPSJKnt1aK1G
OXbI8iF7Ei1sIx7AX2UHe2nKyMczk2w/DZV2bBFTboQwvSoxrAM+QssnZ4EfCfcxnJIm27SxzDI2
7h6ySd4VYSPuKLTrfQsSbvF/GLCX8uc6JdQxmctvBXZnH5GQ7BU6uWO5fjJj/UyymMIqSPnVN9or
qt0/uSlReGHyL6vVIWX+gAhY+GOFm2JkId5FfMHnaPjc9Kl0zPlZXG2yHZ/O6dlwonFXW9MrxMLB
NwJzue+N+jYeAL2UmahOrE7cJMdeoVjKuM8BjHkjHEDX1tTRm4j99axlKZEY2nDQB/GoO++2Jasv
uTT9jnpW5jqf10jad1KY3OosZzHhWG8B9kS3NIzuxQ5xfuGKRzxUV9skpKQr1Sqyc0ljMd601z4e
7G3o5KprmROxqdRve/WMtR4G0QJjSOz0TUE/7leOOBgOtXWt54YaiyjaCtChIDnjx4l2u6tk0Wtp
NRgPXG2Y0dt0xzKWlH0kxQ88uPxBT0ZPmaAEqXL9B/SyYtYF2pD2DwXZgad5i8pNjmPXCHXjKGal
38x5l5PBXp8i1Up3RaC8MXrHNd6AzmqfDEk6Z1a2NUr0kxKTwI+uzbCsGrPihQIAS0qQkBQEbUqg
+bbus3in6u9qIbQt98fnqs9zTxXJcOn4wNN21EIfUPnO6ur0JDSEqkM54JI0h5cxq8xdGAQt0TX9
d7kpKCnoYjObEfe+MegvMaUBM2gg7uF63dClfxdGix9I617CYIpReLjZjM+vq6E0SDFPJqksN0Wr
WJvM4sFfdTAYInJhMOxsMHREz429rTLCIwu5d4i3Aezk6Ne57OjrQnhJIme+F8ykzaT/JakgyBQ7
hUwZgNIxrSeh/hwtimb0wplxjt37gxVl9l8OnrSEEAOUrBgn8vAYNEqK0Wkk03uYnQeYjuaxVaff
9ZRru3RY/iCxXd8mC9qf18QUPeH63kInVrdDPjfHhqxCRHPgboelViCqZqBURIlC1F6bmmN9k1WZ
D3jssO4oJ5YceUkqOILq7sBEuN9N6+H1SI3pidzWJuH8deDjDf5xbH0XVchHPRbTzrT+pFVQH/pO
om9S256MDeWokWxPOg/WNKWUzT0BOV6JO90rQbsqUWLutGmT0sR6hHlzzWCIenHbIePKYdOOtB9f
sK6SkdPjWcrTzdBiDZfSnJslaiHqNzspN61fYULvn4hSHgTF7JtzQQ0/IGkjBvMsU4Ry00ZjnV8O
pzJq/a7v7rTXSpdQSzyoCgJTU+seulloyENKHSNZu4nCQxTCydEyUmOnVK/AUCz5kCIVmwlNEBi1
6LHIeF7BNJPIBp4cswVBZGjw+OrAD4LouRPQZ1Xr2Pa98tJlzzKqHMgLYX3tiuG3Ts93189Vsq/k
iPaZwvNtRtpEvtkGq6bmFSMyB0maroED4qesm5c4qOnMBX+CIc+f5aD/wfquA0DebKcwWIjWfBfL
Mr2aRLkcCMkNPcc0NyB93lmHw74W3bzprIDFbmN/Jy00288S2TZa0tM60oLZFZUVukTv8LmqX1Pd
DFk/Nb/rgfgpK5mfjTLdpvlbVUT6j6BqL2ZdEWcB91ZM30IhChfmONGWU/FIYla3tWLrURuzb0VO
CnzcvKej8hJ07e88Y57ahT/kePpjx3XOjMLp6ByEIX25WD7ZCuQjIz40VbeTzW7+UcVw2QICftWs
JwG1couWUoqUK9VWqbR2kxg5Pvz4r5aUNRpXRXsZeuiUQs4SxIIVLE9n2Chx0/iSeqSPIFKSmoUR
/GkWbZZhYSQA+yzf+47KG5/c2CIMOUODCvUXDzKzjx7JhjNbFmvr4LvcDppfGpPtdmL+nvGHIW6e
9Uh3LyrN2Y6ijO7BqBso5q6FY/oxC+c3qxkPhjkEro5xbgf/+EWyRXxbbKS7JJB4RLXOnnK0s+PB
+0MCalPIWnjIg6B4DOv0F7zH0bUVsu5VTTr9tLhBMH2wimNIq88FzU+cstNnnj1yg98z604Paapf
B5uZV0FJzSuIrKSkkCOOlTW+EoREVFqZ+zEcNG7/LKhi9DfbmZKLL6s6CLdCH6/rK62l3GrhSJOH
Al9JUPdYeOr4gfzyQ9iU1t40TckrklK6agW/qkXejEEsDR/hTLtW8WRcaEvlLhMk6dWZEMwZWTov
8yXpVZtl7Oqhme1Vo4nuUlIkGE0jE0yxkyk3ZNENdRWHsnaYzPXGnFr+JaLK2yeUBLC8s+7chgE9
nnRuQVsUKJE+Y7BEirS9jy5yz11Yn7PsbCcmFh6srF5hzcEFz77fmhHM22pIfssYxZitR9T+FNCj
JJ3FOobCivSDaKIhRf1CInMiMdxVrFOHoj5NKW6m1dFcOHZ16ki2cldlj5xQqP46eT267jKh9IyE
+LeMQu7SGO6JHgpr4cdyNGzFGDg3Uyk+N0MA7wDVytewqimEPs4ox9p5XhPdP0+tJYLvkwnbCsR0
uNydSquQSiE3SPzo+B2mtwYcP601+zbV+BLrCSzEMryeZdpMIchH+zjLZpl1mxvDflSN/rIOA5K6
Wg6dvxSPHFGQ9cPKmukG+K5Zmp6YfbLutGqZLC1UsuvBlVyzDi1nUC4iQWjdXd5DS9UDlv2IR7Vh
3deNKn5XhJLdII7zDJH5f4JiID5+nSAsGIszy64NUy5EKnpmj7toVEJADsslNFbJGQMysV6Sl3Pp
m0lKI8lM3phVTU9lO9VHmbLLB9pVCS41VPPvVjQ12wrO8EExwomM2P7CZ2/+EU3yQFlI1i+50rQ3
qx0sdz2AieTNLptLNyLomBxSJbImpT+JwHknOcm3vnei3ZzINIlGFJNBHuWvWly/reF/SYyKb9b7
90JlqoWDuDtnwTdufPhxoAp4ptnhyEzUPqUd0G6zTLeu69Gw6OqLkTWXVA26FDNRkO4URybZauEz
6CD/r6h4nnvZ9CXkmY/VopwqQFive6uvYNmb6lR9XB0I/znzU2Nl+rqdTn7Sajfo0tC4llSLjxiL
2WhJhxMguiZVyfefg8vxf0VfJKMZH5Y8wTWBHLWuefpIKCfPrNlRQn9aD+A/LKgx4pY6fQSWF3OM
HfwjoLsabOv8wclWrNyLmlo7fWKD/96FV03Gjmltm3pvWbZzD0go2GrqrHjOsrtusKmlx6kQv7+G
whhML75xDxKHLkFq4VySfTdWXQrEmn9fOTZy5Np5ZxzopAd3mcr/fbap1JEvXW7X89YDkP1s1sKU
YX4kGiaQMhLjQypi9TLMfesLKqi+GtXJTVGU5La+GmMNFL49Ve6/DkzmnJ9TI9uu48Oc9vrHKQ1r
8CpHTrS+SVv3ne4G/Qx0Uw5jymu8/ddGMuXWL/GPuF03/l4J9Pk4G5vS7hvwiwuuflJHt8KBc1mP
VlHgmZbUPxdzIz/YXXKNl7NS6v3HsK8RxqDYZRXnTJsCf/62GsDbr+FmbU7pNDYk5nxL1hlBESTW
60Z8WXf5+5zVTu4e1r2Jx6M5vCpZrzxUyEbWwaati0vSwBJY89VYEA0HrYlCvxsT+TWa8p4iHx02
3TZ/qQ7xJKLpK/6Hol8BNCWe02gS6GeggaslYVlDpL0VBXrd9VzZnqkmdbG9Xc81NPF5ab+EoqyX
srT8vLTvjY9Lk7EQz1ZrmLSQLWv7cS5VE4zwNU3IpWlcWZ3yTDRBenPs8VYse04ZK8+z2ECcjz92
RC6/cIvKrushNo0HQK8+rBerHZKqaWjlzXo0zqP0iKdRcqMOJ15IifBmac11qIbsTQglQv7b2nwh
wvaMnLHeTPPYfyv5pNkgPf7671NNW/08tZft6l+nDlN3hcFapfs4KpHPdWF1R0dnIhcq/pKXzBZj
nsINa+DpMHQYwbo/wOTC97IHf5Uzp/HXk9aLA0Kk73hczbuhZ/+4GJ/pdFhPq1mHGmSlfF29vqeK
A9xdrzZqKnZ9lUpeMCJSa6Ca7pU4cO52JHXeENBfrmZ1Z1Lp/j2q2tWZi/i9hu6weGuam0zYnkt2
PH2UJbVE7geKI/OgeuvuJKT40SAGdN3jPmI89ekwEoA14+MOJVq4iZXNr2l2w3LWgErUqr0eyhmu
VRXC8zqIzQRXF5EZrkZaxseJU60T3Ta0PMMxObphl8fnenDEszRk8qZNWmmz7uaNgl85RAWjJqN4
BkZjP9nYH5ad9QS9pEpHv+885U1zNGSSeHDdzG9tyMS7qXX1uD6gTSzOTdt+40lSIcRr1bvM6j5X
ZumKYF97SfrklaeVhHOXveUYobXSNSbX8lARGO6HqeHyX/C7mud3dVQCpvZaQHW/13mCZfJxauZo
Rzad/mhMhHVkUtf80rjJKHlzL5s1sjUZ77rlh9x1UzdX/WigNUmjmXKt+HghQQUknIdWyP86Rya6
bFu2DolO1iDv+4bSe7O43AiHlPdyVQp/cvLy9PFP6ebCRSTPRqNItGYUzXr4E9dceFmHcqi4G8ol
aPyWL7Jqrohpc8aFzQWLgekRWg9hpNECDW+/x8piixdNfnbSNrxDkyU5qYian2NnA1KJstfC6Owd
DXZjZ7ZO+ZqL/EJNs/nZWMgAcl2yb01WV+eWBbJf6U53ynusAKtRhgitft8o2WPfCSrkVvlnMPJ9
odbVH5l62X+/WM5ZR0ZeDBZ2cSkEg2eRUOsLAOIHkIcT3JHJr0oQeK1MTyFFIuauH4OpT0w/GaLu
sO7+92nYzz5PG5s3NXa+Da0xRBt5TAmokmaoYONArURiBbxQE1YV//rKakPL1xUZ5AxIB5/uQX0A
HO8QbpqrD/96xY/3OablQ3mynSi7h1K4nVl3PTZCVV+WvUaTi0esJSr2cpVs1Q6BTcQ8RyKsWbee
mfQY4MlR2BSL+yKqp7OI0N1ofF4vrR1I+zVMR1HJuY4BQG551KFR6TDbXigJbdfQnViGqJtKspZe
cjkiKgfA4+S2+Mt2zcR9B/IDzqe8bGNEFmj6kGu08l4aRpY6kU2LHSqzOAOOSlza0mY5TTAk7Qn5
G6/WDeuacWuW0Eb0/4x9HR0bPI0yS7LdOlaSivzxBtrYmxctPhNhrUImGaBCxGH8KOZyOrXmXq9a
qsX1QLMavXPv8vUkFVtVAxIJcuOIvAaXB0Prpm/AaCIvSa61Pk/Hr3PXV/I8j/60PO3XXaRMzr6z
CqIGCjt4yLVmqwwsALtlL6bjfSVykUYge+sGw0p50EwKYV9jaKtysIZs1qvWAzYlG1fORQWThGtB
P2Q3q8839lBQ4+q1Gz+u/DiD2Tq08HypXhWy8JquY81VDxKE00p5zHQwPwB59u16NMIhvhGqRJ4h
y1jhLe+XqlF/S5FvZ5IFCquzzmhqb9I4W/gWcushUyR8wWmMCGHZXQ+MRNRyYZBsjKxrE0+KAofU
Ptz2ITHhNDH1AFyJPp7Xs53lvcyHjAXux1vGeax5uCbSLRZRqWit66D3fGuM9P/fY+6DeIFayvrs
iKUpPhcF6X27VLIivymAZjTMCX1rhNTgW0Bq6CsSLSbUoPrYjKL1eMr2p6/xgQ5A75flEkvpaAV/
Gk5ui4mGxtd1gV5bu1Ko37+G1lcfb5NsTH0b1XV4b9XfX+uzdYQw84/lWdeE4V2IP9lKDZ1z4iwM
MyTkGfWG1G5UBdaPEQ2SvyZjQE88UHMM9oT6zdTtVRJO07baNvoEyHvZTeOACJ5Yqa6loobfJntL
FIb2TcM1cwboXe+mFqjHiu7igf38cSP4iJUOjbGFD2+/iEI1zx+5doYxHfpshHW8RJ2jOOC7T7XK
V/QwfpopXftJOIhdvHh741qP7yR5bOLVzGsurBZcSZ9HtSpJ7gGf0PXcLIN60zta9w+HI3KrfquE
mDRWh2Oz2BzXV+tmvbfX4l2Ek7WRqHUfR0VTL21mS/isAGkKEX1ffUstWh3maf2vdOipDMSB+ZhQ
N9uBiDu1TRL4IXf3Jx1Q5GEMkaqliwV6XIxrreblyASf1hHq+Llnsvo9QMA9xkWovVLQG8Jp/Jlo
I3BUfr9LkwPzqWnW05Zb7CLMC61w+scJfTtLFz2kWyTXU/vYwJ3wckOnbhqGfXoQ1w478m22dRaP
qBB+pRSU8X5E36EqlhtqTv0JM0XkSyNBvQGwIGYnSv0UManfO7NJa3dSzJepMx7LeUzPdssaPFGH
5qZaXb+QxeSdvqS/r5v/68A6Jgwoi3TIza2dO/A1Nbl1I3lalsnsrmPrq3UjTbN8zkJdRmiec7en
mfWaLHp0y/w7njaVFU8q4/i+ZtqOfdceYws113rGOmYR9uAZi6xcsoL3UNem70GfXesmGp6lUMQn
XGujj+Fw/g6P+GPcXgQiaSN9jtuc3y7nm8u4WMYT6KkHYbWgLJwwcRGBWdcSuO6rnn3DNKN9i4bY
gBAAkNXKJPyhak/WNHS+nbHsyqPzIJdhPr9S8zB94rmxo63hj2oVPhGV6GSwg2oq522HQ/GAmsZB
GCONbUhX1zbPmOJmqnolwFpD/VGQIf5YN8L6x3gr5I/xWOb6oUeXbuYmgSaO45ENJb/bEtHty+xa
HVq0juHwXWgVcBi1GO56J/f7yaylPYH2hI5ZBv+6BiUmNZPmhsLLPArbuEI5HkjIG8GWaoAP1jEa
b0ygtaaEdCGnRDDopfSXxierfba01nhUByZpXdd+uEsRZsinSZYSb12eZiKot/Xc6fytWIfS+oM8
l2fivO5awt4qRu1ciIp/UvgunpvSSfw1lxykAzMnWrJ5SksJgCKNpmIIX+TCerDTKv4pq+OSVjAa
NyUr4k+nGA6vaR+qrbZhEUQoj0WGmCdneunChJEOimwnj+umds6GrCGfqov0sXOC8mQq/c/10Dpk
WO3S6sByskZnRyrgHJJOI+4wo7ivY2saN6aan4pS2XhPQK44KSDeeJyoZkBZGS42rYhSJtn2Y2wu
8ApEcXwsZHzPYaoYD1+vZlHafjSWxkPIFNYnVmA+JpO4xoohgKY4ALdVK/ExZ+f3RE0/Nw6WgFIK
zes6viBpPdWpA4BdzEjjJFUeph5oQZRp1TbQHe2bswjjlzvO1xlZOH6eoRW1/i0tio8zVJosbtHI
p17kqK1Xx7j5jy0r6WGrOCJFytzJZ0J/GkumahWQ3D5r0/9wdl5bbivJmn4irAVvbuk9Wb5KN1iq
LQneezz9+ZCoFrV395zpmRsIGZlJkSwCyIz4jbf3mvajHA3tgrKmfgnTnA6cnn8iHdPsiqDG5sFu
f6IP054r7BlrU5OydSxJ7dJmF4VagYqM5WTSWCsYkigJ2odhCWPM0rQb/tz6TZ0Og4t5YpjzWK4D
nHDQKwI406gljAzGiUNQF+4mtXXEYKYZIuZKvQ5zPT3EugsMEjkKtpcuqd6tPWkSkn3i3UqWtEgG
2T2JmJAoFLKFedXXa1LTw1LEVHxW9MTUi8+orb/bAa56UsD3EWNx4KEdhsBX4q5EU6JiTTJK595u
+AjUjlJ2qFTMzkuE4ZYQHHCyrLDLuQYufujC4JOCBUWBorV3c3fZI/GOFF8CPxsuteqsxRpBCtvq
4R67Z22zaVzVTrBSkbbF5eKrfV9biHltXuLmIyv2Tdy7FEe6GMNonfXpTpY5nQ6XMud6EnezwfCv
oleM9f1c39Vuje4sMAXwKRRgc6c8+TpcYHFIpmYEAm+JEGa3unf0ZlLNQ5S2H9dtgzpAp3YN0ljD
unGd8sGPJEoI8y3TLwJqxxVraQ1TpwPw9PR5zDRzA4fSWmnTfpyyQnEeyuqjmTby1XRIinFhVFWO
gh/jfQWvAVBJ21BtJNg74P59hAlu4xh/nYlYOMX6KRZ2RrbpgSD+VVRggiun9w9G4fhP2IgWJwDo
H0nR+0+WUV86Q8bhuuu4Z+JIPJxlCg1tJ3n81FwQoLCKN8W0tVcs20Rqxccn4O9NIQoLxd9aDz11
TaeGb9FK0YLqRPvQTErD7KYQW0JkZyWaIVzxJyQDqHTECKxNVPkvZ3Ud1IVTx2ODoy8XlQHmbUWh
Cuvf6UEsHsn40dBN3f8nS09rQZ7te6CM9rWQ/OgFgNMsjmCYOSaDA/ZozuSv3VD4WxuSQrVz0krA
/2KeVCvN/9OkwUuVY1tOH7BA8EWsLT2gRHvRFMKv+Jt8NUWvP/ytGWGEMw+OVAlklBe+JqVerHIb
zUS0+Id3M6sWcVCOr7JkWPCTwJ1IfZBsdGX09onE7tLJtfIx60nQKA7KqzqOyJ8ZW0weMfhv5nBC
JR3ZPCN7dAZWBs7U4UBelfDEEW9xRO/5gg/Du3iHWTvKF2uERA5F4QU98H/2DYz0yx4/xMCimGlU
VF9ySIl6nkLVF4v5zvcAuY+tvBcaXGJMi+P2f4zZUyFHDPFbs962HThHfzUGCmrMSXElx2FfjakK
Jc6igCR2GoLN+0cHDuvnBnGS4z2egTQ76kO4S9DMELlUkUE1tOqA4i5lhSltG0Ygy1D57nYiURuq
drMDx6MtxYRBapRrMmiHMY3yA4re3VKJI+TRTc/fG1JtPKWuquzZt6AvR8H5KctM4wml01xOCqSB
iPDc/gwB7nnoEnwGJsZdGMj4HQKhcpA6Zwrc8TkOu2JlpdRRavH7r1W+42kta+ZFcKayiWwXLbGU
FfE6kue4CPXicv17TAwTs36/hhjbgayaXwgZnTU4nBvoWpC7QfpXxzZ80Rt1SeGz8478Nsd1omOc
MY1obe0658RKpV7DSuvP4hBkZX/2poNokvvehgbw8x4M6EIHRI4I4iGvEhApk7JeO90PXVByfjfc
9ElwT4SJ2Ik13Oqp+18RrbC3iDOQJobmxAoJQ6PlnH+R81zbWdAyFyI9I7Iw4tAbLlSdsDm4g/Om
dIN/zHUSemngzHYUogqoWvHKpTh+EY8PcQigScVG9RUSj57fE+ft6tSs1OpQqyXAtETqb31ZDDe1
yqAHgqnYiJjZKcMN2gH0m6hmOzeNm8u2FsgaDQm4i1p+9gPeEYHPgr2QFXxGguzAvipYixzUFFea
9CseWXGwhmE9fvv7eBFPWOXfwMiFi8iXT3Xs60+91ypnaQA3L7LepqSj0OdY8QkBOPVFZmE5J81L
atiI3fQbkQUfC/JeEhZ3dQqcsi5QPFu11QGwln+ZW0Y95QVNNMWlaS1kF/HjfKuu5PoF1WP5AclM
fFbvZ2TCETYv1j2ulGQkh2459or8HsTphxKq4S+z/ZCbeIJ4AJNL41D73qkgOOLeMJ+rJpNWGbYq
F0kCq9ePTjghDTTqqV4BNr0FSGLDdP3Fh4nYr2VmdK7GEahaqxivvhO6G2wsIMWLJi4qK6exq73o
1TsLreXEVs9FnhmvE/Y9T0rnsbV99bnFOFFMAqmaXBPP+CbmwH8aD3LeNksD3sbF8dFqtBL3wla2
WLUdbrmV6gKYF0G5RsE9jMqraIkDWn6k0aYZttYfi7CVDve43icqBWlwEiVYeQPY+CaYnOaLwHCu
4szDfSYY2PTd40atWTu8QcOFiAEPda7KdBAvUtgltQwvuJGeHgqWgRP2RIrj3V1qOJGP0WDLx95W
ii16/u9laSPUNXR6eQqlGEpFKzXlqfGcuTvqKEquREwPIexuPNAcq2Foc+RDVp0q64dGcklEhq0c
HefTeDrtWic6ijNxMDogzcu57fUjV/A0aI7iTqBYpX5wR5O3OzrHYqrti2cIMDjMlIKHf4/Mj5z8
VxsM4cOAXaW/ZLBoiafK/2W6RLF+F0Q1Bg1V6V+dGEHacKRyK5qlpPgkFemARJMfQh1cjj4a3o6y
yGJMELJPxw4H4HluFlWAhtRxe58mOmIZXUrTT5bYqfYA0eX+Jg6aT/a5QyGqnu4T97jReHuKH9bJ
kybEh+ehEHmfKgaLqVYYvYpZw3QrEme/p1pUcJBQi9CJFFPtWhn2GVccyzpHIyUuWVQNwnA/NyUl
u7o494iWUSv6I+8cQSlH9iiy5vpjNh1wTWhyVulilA10DgcEX12KPjEKBN8TFAH7JFoyGvRHWW2A
ME6zxazIGH4lMCRJPej7TsjslRbcvBoZIyGfREoyfkI/SvSJCGYV0ID+f8bHbefCsA36nQVgZ212
nbFRJz8207UHSC35n817rxgseuVpsD0Nvvfe5yqTl5tkq+CRCs3YGGOtvvxj7r15/399D6R0oVrb
cMpWF7HMHrBWFpVIR1uDlW7qGqpl1ulDAjTfPVVOZZ/tSU5BDw3jgLVYtNBEsjp3inCJ/M6w61Df
fdCtT01L051iU5ESipHK8A2NI+m9ibw/w4H/vcFs8P0+WqhRev73f4wW4b79DvPCnUfrvq2t0TDk
Fz3pPId29gZH57HInUmdKChePPgBImw2kXpG9rVY1E2ev4ENt7aD61RYDzXZm5T45nJ+jeSbVeLw
rCNqFSKlwa+91mFaGLUeXrDrwDGiU4wXfWTVith99tOIn4TKZ6qoL63nl+9FEJHvzrvoJpGB3ZUk
hPfW79nK79lm3qc/7f4pjTP91zQ7RIzsPfRIM465Fd0SaGu7rrW+ZnsKNEe3zp8Uo8Mvx/XBMFpu
/2EpmDDpqvyzgrXHrRa9/B7TqFEpnR/cyb5J6Ia+1z1GR50M0KczKGJUJLouip5KW1TQnUOtg8my
Qm3c+rpWX2W2WauqjuLnaHhzgJktQqUOf6AisAD0Kn23AslbTVnPS9qq+hETw2Yd5X72rtv10a5c
4IaYVaFR1T8jaZNvC7ywYS9jJxKCJgAKGYV7E5g1NbvcP4YRdiQT0ilWAusGJli99YcA/zk0kJya
sJo/+9aYHecYsrztcqy4WETvPFNH1yTrEA+JxLyih11keuhZSmdbCvRvnqP8Eif4qc0nYFJ+KbKs
fZtO/usx0/RxmvW31/n36b/HyEOybjXfezRcq0VdzX9Xwo49MxqVzxW7LCS8w0fRMiNYQqFlpgdd
DdNnMsgsG6CLrWy3b88AzqOVFmHRNHkyZnbbPLkWJM3pjhBStnv63Uexee4TWDzRpzBPtH7PQ34D
fEofZEcjKaJt6pJCAk2hv5hjdRGbsjF3/WWOs8Q1orxyzpApW3poEX7KqI+Qm6lekSxbjBP7MM56
8BYZyddwOgM9+3UmYqJXjEP24H/pvb8KSR3IS/5Q7wdI42hyKB+tY5EwVYNypwed8lFpD0Uo1+++
L+l7d+B/FqOKoXnDqz0gL6G2Fy+GhijiFG4qVCxL9aTimP1cw8/qHCdAKapUHp0O020za6qboZYS
soOpjLWBnH94uYIqCP5OVdZKa2R6x7XT5OVO1Jipd+y7kkRri6vAtWiLZC5F+0Dr5mGiYj0NY5mt
PY0m9jklgifzsNFBHDqyk6Us+doEw8y2GVrP/+ez/32cHSvyUXfdpVVp2ZZcxn//SpWMfbuPSBGy
gdW1wldkWaG2tsnqCmutGIbiohrwsxAQC89P2q34/Kpf36RWKh7jLm5uiCt+2opdn7SCOqcmV8oJ
ru6nKPCIIo4nm3tf0aAMTjWffGK2aiBMNqLcg3hjs/ABW22hKgDV1OV0I8psAq0qzkBfZxdoPiZ+
GM2fvcKtXoxTKn09tKgLT1ZajmKQNZaMqD+LtiWRA5DhiW1iKyMhin/VDjtn7ywOmTt6Z1IlS9lz
UKT5He9IcO8UraSyEVSncVqMFmJdmoW7VlLMowiJg1K3bY31ueytrAw7R8sCaopJW/mkK3xnpDHQ
2yvU/KY0fg29pLQ+JcgvreSaP9rhSU3VR/G9wh4mN+aEw/w1B4ZyZTvXPGYtkCLIAn8VqjouUrOZ
aGDgpZ3NvQZfherkQ6T8EoV3UbSXYf2rC1cuo2VhZmBm838V8e9jMBXGozpzTqJUj5FftXLlyNwa
bvuiNpb2OpalugbjiJ9qzq2oCyqNwroqvQNDO+JsmXxXbKRDc5g7yDwmSyMzqqvdBdbwXD8bRYcq
iu+yENZN2dtWSI4uhWSgEA8UsbhI+2U7+Bto/s1JHsbMOEdtAYlUlHdQRYDyxo5gp41JyZLe0W7i
0Lllcx31v5Iejv4cRxf1NVV7Gx59ps+j5GnVqWVAyu6xqg7tXUaxOyt+Cc07We34uWuR4e98v8ph
UiKQp00H0S06gglOLsOxWuZIZW6Fr1fVqMpO1YC/DxPSVMRyp+XxGCiUaQRUFfzxLbEc4ySGBFi2
XTsL6ZBpAo5CQM8FkAh1uvo6b++HsQSyoXfh+FoE+7KOnGqDb+ywH6t0jctQi2TjyEalVk4JpIhT
iTjzaYjhkiqN84xjVreFzdhXCxETQ0wBr0hKN9j1jfU0iCSNKlnqwdYGZD8mJWvHiLSDYXbXdkrL
FCpWOKESIROz7C3HX4pvYvrGXIRmZ9FAERLf1RR3CsTH7qHf4/8ZD0AvmqSDl3hi8K27bTVeInei
2vEmfrem99D3UrjAB6hDDQoojnITGZswoD7bY9eumFh8/qtFFaBaB9mUnWfJcjVN9AikJsEXamom
SVwfAZYc508uuwOEC9/dC81uzNFuM2whUduzyME0CpwAn1TYbjYSdVw8S5PaandfgIGpv1bAOIn8
DH8qpPTb0p+sgbKz6dcQLcVpH47RytZakHxTj5W32Vmc3Q8iBvBYdkijTYNkOM+br4u88p0PEZxf
E0UV1K1tPAxE8B8vJ5rO9F/Ijb70SZge78OGpij3AfSHYKtMnrChIh86U+3V/WRQsU4zlUr3LUX7
inzs7387HgRTe/j693e/jf4b4ji8H3VHqtqekeptAkoySFJnNQPRSQpYu9ZTKrIcrPHEQGT3nbNT
6+sZzu5NHR4QnIGyxzkUKzhn1CcpZQXjK9R1l7hgmisgNWr33VTjb4FqdZtGrdtj3UftEbZm4SIV
l+TQg3JcY7pRQQcX/WBxdj9ILoVV0xp299B/GiZiAIBacGFDOCORBJJIzVxu7QBkl6J5P6TpUPNs
CNb3kIAuodzgXuIqgwpThkhBgV9qPN3cI2kBysHlrxDqjrHUCwh15uAa1kqtqd/Vzq/Z0NcfS39t
J5K8SpoekyKk62StN6+tHNePo5bJBzkdo4XoFDEn0iGv2La/Fc1ikN/xsLKpT49O080YVdVz14YL
zcbQ5BTTIXQLRBqu8QGTJaiEn1MNZ0DPzk9+1xUkxiQwyhpudq43uAvDtIyteCB7KELvijF6uz+o
78/jv3fe40VXblwKX4cWcubMENEQbTureGV88UdIqZ1Fr7AnJ839Z28zNe9zRS8aRk+jl9ffVSwy
oE/CORfLL1bfpM284bGXEK/0gvBHOGBUW7Zdf/R6tg6ntguji4Gb4JKV4t7JsP+UKxdiadB/NBP8
1lYtDd9DCBBe5dY7OazHG+ZbI+lTX/42TXK79qgoZKBFfrVzrfHc+xIs4ykL8js169vxZ++ilCRC
4uCF01I6GTG10fLuEjndKsjxV6VC+UVL6SirGAZ+I2Jt0KsSJhCVnV00q5qHiU/pdaGHVPD4b8Ok
vFcuxQS4dNGltPoH8cgJ+2gyNHN/iJY4RKRc100+KSJPZpUiVuKyurBkNTl8OV7q61zHPsaFoj6n
ksWHCP30LQkT9eCL7FCCwNJ6tElg3z9nGGjSKdNR/Zu+Er0cnJUrWfZKPMNhwF2BSGA+yCU/P7BT
B3qRTf51I0aIp3amB/4OFI42P+ZFrFNYFJYIPN5XBGpt52gjKirV51KJxm2LXMkFfAb1rMlA3A2B
ZUVD62zjwv4pHgxNO+xKyuxH0ZrXAXXY/xETywDYn+Wy09lUPJQQCyFALDS9tPEU6sz9YPJE41nb
vtkZ5tETIOA/jcDDrn2DuPLHiKqadESNGqWuaVkThJJ9yhR5rwURSxrxMdMx3FUxGtz3j5kn4JSc
BkjnPQY3xt8alosdzLT0iXjW7Uc7hDcs1Z9dl5Yv6kCGHaY55ZCmKq/UbsH4Yf1AFm1YwM/qfwyV
zS/MrGE3YeBK+s02d3yl/UPNH2weMjlmyqnzl3jpTlWnooMNN0EzvUUWBe+JiqAjXnb1oeSCPJiF
V20sHESR5kva59Zv+2OCJ9eiCMf2uUR7+3H0sEDNArdeunF9qpR6uFZG5EDOl4eVqfNr80I9fijh
uB0aBXBKGsoFTMt6J+pEyNB/jainEdV/NyJqkgIdg+aP13DGvF7LOMUtwVxEW1sJ42VqwnEBLOuW
Vyn8aAYLRlw0QIt1/VDfzb0NbOqVXkSbRM1I49W69iahFLoMPTM4qU6sv+kUn5Iha14GoOlXsml/
iVGZlztbQ2uYxEfgow1HHBJZ0mUePgLi1GwlfvbYPMFxmbwF0M7YtMHETZ/ExuVMclaNlyP8MjXv
+GWhQh4rhoPAVaQv7x1lA8TZIGm2ci0nWTkdDOE41vaW0TkAukGRQHZOPdaNmOFAUp4EQTDDwXIR
ycFUf9GUpt2jkYHKveXlb10K8iYb4mHnp03+Jofg4pRAky+i1zegb47dK7xF+9rq5ntjB/jUYH6w
kAt8Qk3Jd74brnrQjQQv1aT7GJw4/lUp4zsmc8b7WAcNK0+9fvTZwGwA0vpnO1XMvZ3K8i5ouw4K
iRavZFgGIT6XG+GWJUyy1DjlrjrF0D5gjZh61Ve7m2p6YqCImdhNzPNEzDU79CRUtdkIqEQdg0lR
a4OFtGW7pzEY3dNQqN4KOq20RCjCbNntJtJJdCcqauJIjy4H2f6GEpx1vR9Ko4xWZoeFi4jZDTsr
8Av+CWN45Xgfh4r5eEzDGrE55sex6S8y1x4rdemGqJJ4chueGzNfF2RlrogeGVdx1nVltGUXa08i
c18xJ1fbQxkaP4bAWKpISL+QzcBFZAx09Kqc/r0ZkEjVW0Pe65Mwu4OKIMJfT1/gnalSLOrHorCs
heqWS8G7iZahBPIKrxhnI4rKZQ9iPJHCX6IkjYXjd6pj1lmZDuJMruV3N3HqnU/+r96yQ/d3cuV8
Blb9NaKWi2GDVBd7T6fqdhFbSBaMHSQLMxuoZnfKNgCTeZ6baMuTt82yciXGpLlV3cyyxlknwTo7
dS2ewAjU9b6ZfKRDYiB4MPbHMurM17xHRTOqkg9ItMNu7BDz0VUMNSg/9QvoOtVu1Jg6VB6kTWRI
y7lNppKfkatqT7qrfAy6ob726fhiVSqW62145AL0PqLIVVcR4JCz0cfWcXRTleoNKluyo+kOHqRm
IYEl65ti1ftYMme1dmjSUgOEBa33xG0iWnuNRtlbjNHV0jzBnOm23ApHaAIyckiqHkD0zp5ZN35l
L+75ClLOEfp+gKVPrvw8GCiHWeEaha12b8ZcR9vRkgOQEhG2NXpmnecgdAhMxRmziaAILXKsfc7C
xKPjEtW18g3YQXCJGjLnIpzLEMeU1mo3oikm+UpVLo22t5di85RahWQ7i56/yYZsW7MfY+Up5hb/
FJd8MZmOHMoE0P1mFtrTgDvkH/Fqek7/ffzITngVt84cH1ArCtOtGrmQ+8UuN572wOnvA+rf09ZX
HGFuQHjBbGMDPw25XbN9aaCsHFw0x1biv1Jqd99ZY/eCQmXxR3wa71MTmbDT1Tkt2bRrrv5gWLb/
lOvDXtzZa92BOtdYgEap4b+hH92y52SXYeZx9PAFskIrHhSRYsRws3CQqQMA1ZJuoaYTVxS0OsCy
M+ZPdIuDGacGQPlELT7d3HL3BdoHKytJuq0zCRyMPj7lQ2mAC40s+FO5HT9E+EvWWgP1bwrFSkGR
jLWPGC+j1ayW+SEmUXD65zNGtBFmU0gAlahtulK4kdVKWnZBqV7QD0VyUQlJSxsaABOp6XbQabF1
7kvjKTbq/tG1uapojBDnD5Gs/pVauncOmqxaDiUOg6J5P0QU/8+iib8tmh5gG7coO3UQBWy+CYOt
+aagkrSnJvNm9UHMhVKEW3OCzaWSn95kx2IjM2GAM0n9bMxGRhcfyIcAid4PZVyD2Cit7/eQOMMg
pz+jvdGfTS1GxVDX5xEogTz5uomfW57sa6UaPnpYcSugxfa5alq2mQpq+kEqJ6+uLr9jImf+oGJF
YcM/qVL1pmhS9Vj0ZU1p0fuVeWF8FKEMS7dr3aebcRogQqbhypswkpJV6jcaknVdtfb6PMJVwvCW
Ag+bjzKuc+Fg7vGoqk4BIgf2Qkt/SIiFK6ViPbD1sPZFYDWbsa/wZYzzo0CuAydrFuZUHEDCjTus
51+itIIk6mkvpawimkdLo2I/t5B3+kvzkerp3QHBLQH4qdjNLno5PPq+qj4OATBfO1UnXDFoNdQw
9yUCWgCLaQZ9E6yU2A4O4gKYJhmDgVqFbqM33PkA90bHzI5sqE6zQzBZL96p75+Q5UmujcjwdcoG
qchJ145vT3xDquUOS82R+u39azXyHoiyPd5ECLEf7+BFyB0OVViQugW1k+I8AnLaKNbdYOUfUjV+
OJJWP/ilol4tngQLEUc7EX1w168PdWim71V7trq8+LDs51bF49qPo+E91njrEiSRM3Rf9wV5rDlu
RIW+p8aARkNorfpMLi9pDz72VdxWPMQpBPpBCjKLbRryF6AgREQgI0JFcTbjEPrLf3SkOQpLbSmX
O9GhOq63cw1XP6joq/Ve8SLqN0a89AcaYl9MD3qXxQuSlONFUYC7TJlvU39QPBufKi69bNtpuJRU
SqHcqqKIJzXd5GeJ1UPi6b9kqXsx+eW99+itIDupxjcHraZdrenaHo+A8NLF2L5g0iFd+xRNKgNl
jDOF1eqUd8UL20NEWSXdd1djVRrrFlu8R3FQyCqYUWiek7RBJNN2/Z0dGGp0BsmhbPXEfoCuIV/F
LzKMzQd+fjK5Vn6DU59oAXlzHkdlXHtdsikN7vyDJWE53LO2VKLUPKSoQ21U3U9fIC396NzE/DEN
7fQqWWZ+ZBafGPxE+5ZU2CVTwlejyL25hetrdhHxfuo0Sv/VpV64F/EIGLGyMKMfpaa/lc5gkYrh
oPEMhUU5nXaAFgdP5nvmASo67bhtRgBOcrFS8UxdZWjVbGY40kzDs6LyFTf1YhU4LIHEH9Kqhz+b
915R0NOw41u2vXdS04iP+7dfECrd2grwLqpBf+9I1fzSOl55vMer1C6P02s4Q5ltihFTu7YxtHM/
HZIyl1A2DSlYxHBI/ojNYyor2XmD9CE6xCESM8QpshDpMg2tfN2U7dcLBlvMyUEF+ZoxflqNoe/c
SeHIbysUJqfLMfAtzKEcGdZKZfsvsj9sRZz0PUUrPLw2oolS1yFMo/IZD4L4LKaXlvc6Cwg4uXeW
O9W3PgbfeXKAKOV4Lx8jN8+ObNE9pItsGaBv2wBFYKUegF6lvyZ9kC/E6R/tecIffY4tqwtNy7Md
kpr21ZLqm/hdRn5jX4G83RRMGE992CWI9yFmlyR5fq76lJ1QWS7twjCecdasHnJrRCEcisZQePLB
JKW21Gw5f3NRBF7XWDxsxaTml9oALhiPAsMcqo5xKyLIkG5LibcZjNvvPs/NzLnFK7AjUfxLl0Md
rUspOiCfrpF4UA6gwA10bnvvMUySSyx4aIU17jUXqLLTjNXNLlB20Ec87d4lNE8rFAUv7mj0t9BM
Wm7h/oekR8NNhOZ41GwrtoRnn4LaHOejhivu9uSDEAA5zzUav0sPSuvuMPaS3o0xitdhGmYnB0HU
Mwr1+Uqn2Pzd0BHI9ROgBDW8OUfjnbIbsXc8DpWtZki4RiQ2ymq6GvywbWnH6srdz8ug2tKcNYs5
91Cn/lM9oP63VlvUlzS9znd/bFUDcrO9fhxrNkaHvFdhghqpcdJCxKgVObyIWxQ1uvAkZ8ObuEWJ
UCYrkKDItc53MsUMi3PXVKcyVHck2LSPegwaEleVd7EzpzwyG4MdCI+vmB9+iI3A76EF6FlU1IOv
oZXreptei/xXtObvQ522sE6jFv0UKyIMqr15WWTp0gUWvrW7r5TEcmkwFegpQwS7/jdjJZeeC8+N
roLDIlgrpaWVa2twMlC68FryVLlIUm3vSlcFMmd5BVLNGDKt/coCN5d3UntA+ujb0PFX9f2mfRpc
NXyygQ8mZgvIwG+fpmfrMh4DeyuaTiTjLDh430VLzKmy6nUIh/AsJjmJWyM2l4Qrypky9jGjvCYv
7Z3rEY4LWQvcO6eSqziIDnFG2s4/mUkCo2twhoVrhOqPdu1N6yw9LBD9azX7IdfhsNoOIKpRxpIu
jlkW6V0ar6MSlDquQs8whLy//naCmYcvIuw05hM7L6w3I062eYM3O3cb4yGya+CBeK2vO7f2P0t4
vE2Ng4JB3d9gSXFQDcRVG73/KfrFRBN9rGVeqfEVod69xdrw0fK65kmZpFPF9T/yLMyxhVlIZpW9
NeME+WoQKxC9WYy8qVkn3AD6IHjJZH1dp+CRIOHBPPO3ZYtHrtbVzofqz2EZGdatHMVfYUaPkotR
m6t0yKC9VNOdg71C80xDKCCIRqCjpAlLog1V0SP46P9qeG6JNCVeRQ8zz9xoMoB0JoQcbFK/2TGC
CxE7nIulcisDAAhIF63NZ7uqfyGQPHw3FJcMTP9WYaa0G6kenrMOtPp2INbwOIpInj8PYJNgTPrZ
WaDURBPd5uwsUGpjibiY6GVvqm6aMEpWuoF9U6fKzdHCU/YpCaVbwf8pPQdlMzeVyOq/iWGZ8ymP
YGDGHI3ZKfnKn+qDCq/yHAQtVotqE+78Uka80a37nakr/UMHH0jsKMQhdiJjpRZGviknfi3C0QNZ
3q8RpW6y8ZhGpOaQo9TIPsS3imf0ntMHTUebpNKC6sx6K3w2baSGJ7EQHFb0TdXE9bYawZL4prGx
WfVAVGmbU5iUyNe1ZoXW0JRQzlTlAobNf4p09gCuizzXbMQ7VNLKKzGFEb3B1OtJ9AoP31izvaex
8tZjYUa3wazSfeSS836lUh/t/BixGE3GrWCGpGaI/VGzoG0J2pJoI5/6r/bY6qtmRKUZLrgNABIu
rpdLaJ0mKDuJpoBAGtgd4TPwJCKJkyNoOY0Pp/GGgi3EfbwYYtf/cbyWpNEi8LEDLScL19bS1JWU
ViMJC2doNzOGOou6gLToVONVAuk0xulwwi1Q7G9T2Yl3OZWtZTBtd7XaSuFlWCexAxZ7XisdcSUp
4psYb2AWyIJFN3cm0rZHCsofCCxNGGK5eA4LvGydDAQtEo0VHoxDVK5TWRmXZsVabn4LamKO0DBY
pYgMIzpOMOYQAOCOt/LYwj9gClQ+2IiQXNrYmqBtvG/JDeam6BTDxAgpMVYlTOltqZVw96eFZV9i
SOEkurYOAofczO/1pTjjKkqPrqPDZWfdOS8552lDtVej0aTCVwXIj/Ft1oMHbXis+o2OIjrlbGJ/
HLIOFbDUqeYh946hR+Fqwe9fO+mx/ukm1LpFTSQzvHqGQTSBgnj/1CFq/lYKYRQOJ0HLDbp5tKiW
iG5nKp6KDkfBZOtnZscFTsdY3lxRANG3nQH1QfzBaux1L2EW3OC7WKhbWvkGJUFj/tNJIDuXiT/k
+y7qvdvgYyLSDcMPX5aQWZ/W8AGK/tpKTRPEmt+CEKzUJ5jEAaYFm3yfH8gqlCki/yMPMLNIRXdF
TXHuvicHxOgiGeWljczYvD0YfKk8tjw2xX/7x44BVxZWBAHiN+Kt2PoC65QQW3lEge20kDa6ibAc
uqrTFtvq/wL3xGYXc0/FgKPsFeYrijPeuo+rcN8hQrgOJ90dAcmKY9s7g7lddUWOAoNoSlK5EiNi
wP62nUzasYF+EYeuaH+lpC9295AMNuriDX64h1r5LuJposAhMMvJ0Nc720Xin8UZ4l7jWk8QjrrH
RIeuGsEyz/NhE6declSD9v3+m64SZOsQgnsPpgshQKcckqrgZEOY4eqVWvuIsmVEPT2jCOSivduz
m/9pIi6e9e7PwICSJ3d29NJpqbFWM606yQpQ0Up3RmzW0QRQtAFBC9sMZ8yYg2zUeQzLVwEoEzAy
F/e0JEXNA6Jsv4ib3NykTwjg+2B9s+aadMGnrgfTUt2P9yhltCvRrEHqrFIvt3eiabnSD8segqto
pU+jY+BFKNIiY4swVG0izJNoKuZnk27SmGUa+nI3TeuicllM2kmJ0gYHoaxEGTFdNr66kSfomGAr
CEaDOJsPhYGLthQ8i/h9mKS65VpLixKCV1Zd8LRfz4WMfzRjr9x1upMs2+R/WDuv5bZ5bg1fEWfY
y6m6LMm23J0TTip777z6/RByTMdf/jazTzgEsEAqjkQCa72l8u55oIRLSgbDF6TzTkPlV5BeO39h
AZv6OWr9r5ifxjPG6RlEVymgwFNbW8RN6ystcnT803BKU3Mp2Zhd+TNuUifemwmp08gov7bq0Hdf
R4DxKETBjpzQFSwj3w5zMwsGEsWinboDriLsMP4WJ/rUZo2CgncSzylzelhBOVd5AOb2QjyY5geY
GBVNz/HUNWYQbyHzQGWgHqLoN14xZGsXquwKJdr0wnkWZ2FwIwVWfjN38xj6GCqNxP8ObYy4+BBa
x8EtGNBrTFGHc9RK8qazjfQojd1w5cu1y3sbS4SmztQVJd72sW27ZjGyIvtW84i/kItcQ1loZpqj
cNt/t/GXey67Ql82pY1bAElBPB0Kc+mDL/gmIcwRdyQhS8CHGzdo3b2aqfodm2L21FMEfKbvqOR3
95GTN3vHHRGAVhvtpdGpjUwBQwjjFI+O/BodPPVkmTzLgJNLR5uH5kmagEbzoalfm2pIjnOPOPsQ
Cqtrhe9Yv5z7yFKtLGqCt0FZ5ZvGAaximOl43+LteOug0QmcebzvZGu4zyujZeep9FeiaeaSv1dZ
24AK9OtiqbVPitqVd2JQn/YifUy2WzRZtfGAG41vl1C3RqdTgn8kBkuLNVmdeAcAvZhXkvC6RsIL
YecgrNEHxr8abipJ76k1KgGHKSQcu2Y3RtEP0X85iFkY5mTLcYx0VlVyepWBmVqYGVtAW3Wam4Zf
5AqGTfuMmDUoJM/4FUdLQ5LTX6iQIx7jjk+Oo6skgkr9Gpgevu6h3K4v6a+RdGTqrqLJycrpChth
dtC2oeMMLxTkEY3HmfMQNsHwYofrZIoaLCzXL1FTt06m5M8oKSikj9d6jxpbpLzFtX7fsQz8lZvA
c5SGlZ0gnTv2oX7XZGG4RS8ZysHUHAEL3bUw1XGEHU9B29KyBozVFDNf4FkDW1zCwxwPXFXde9Ow
73XttdLWV2L+ZUZWYeIDx24To2TJjGHVtXjgXHjUfQbqJW8xzYn6nhx+SL5nkn7PsHQXS2Cg++jT
oMQthuNp2Hf9t2EyPrAop9n2gNFNqBbnFitXBaG7GlplR0nyUy0AvO/BNGtj/+nVPtcCsBk55Klq
7MV6QYQVodRd9Sjq/K1sESna7dia8q7EDaxbiBBgL7goiA37+7AYUMMsw+ZjqoiIUYQqL5MHEsK/
Z+C7ihI7O3O0aqPD6KHTfTkV7XzqFGfNK66T0pU41yU/vvSaUkr8HCWGP8WIpie1kNvi6DVJnPLy
T+va9KcWogpOffAt/fC3f/KUpZDjNr1MEv+QOV8hJnRJig60NaAEmXuTO5Nsg0rwsn0TqP4BQNTb
AXsORpF98PzN3FvahYJv7RR6CRBDk2JMYmH4qeXGtpqAUMtmTJ9kPTNBadfWeYgCDi5q4ywWL42A
721oG1eXcLf30j0y1WjaT/HhdJArjdRVHagrMUMMeJ6ULq3pNm0htTs3lybjHHALk+OBWh2stMYi
xm5dpKFtrQbjM/UmZuTh1CI5688jhoiHZEENqFu5UZXf1JFWgAkJk+8lpf80zNUvHZCr9RgmNnQE
SqcO0OJ9pqmLQnbCM5amGiAj7KU2b+t7qfuKfEH07EZtvm8nCxMhcSPjM295fbIoKHNs0s5ywdSU
ibVTh/hqzFtqoYptrIcgwn2ux9YsL7G3y0yTL6wlFn51wzexs5F94IWuLSYTkSmRwMI1wiQSWja5
g9BVWZ0Va5E7ECM05pHfYb/nwAEkBRKlGuWrduKG1v1CYHcFnboY4It2AULkrj7BM/r3GDEsmNim
mv5jHhIkWIdr1b1LSu/B9KwXdSiT786QofdeVA9JS/0CDJWzzarMWxgZiD3qXsEVGD3s4OrBfh5S
g/cOOYIUfYyFbRrd+T9HNEbyWJVhjcVlU91cNHx6+EttCyrEVnxAzEL6Z+pDVFc6foqTp74Uo/at
L1ds7kHvb1Il946+1GdHFtXWuo1K6UHT4JFgf+7+NHDyVrSfWm+j0qkU8kM8zRn80TuixZMd3U63
gEq77gNsibc5zfHTHHEfp8NzMrSDJ4UH/AmMqrJGvwODz6kI0PQORQB0czVynbTHLv3p9xF7s6nl
IjAyLMQ8NvPpccgwj3mPFf2XEN3trlEB3Tt2u1OUxvwRqcZrhhAQmpuKv6kKuTg0WufjDQBKg1qt
/jqFFuk4Ltw4+UVlzqlwXrbaeouy67DmbY3dhIKSDk/F8j4sja+pYvvfctzlF12v5GesdruDhzrj
SqTjAuWW0oDxJay01yBsdXBLyrCTXYRlgumliOtZThoDJwUkmsKH1CF/KIXV3pMtHUoq5TfeWEjB
V4pVrEy/YClqDvpT3YCFBvmNMmHmoasYDwniiuAOo1WkkjUfAwn9XwbqxoiOk2PbcrRz4+Ar+n2l
ucFdB93vhjQ+7i2o+L92PoY9hTs0e9E081dXJU/mFSma6DFSkzxR/Fe/I6lpG1p1CkJbe8AnZyv6
0ajjORg5bKKni003sUFBLRBNN3dl1roHcTDt2EUUWn9rFkMIw6dRMdd6DylBbQQru+8XHZ98PeRu
c1/x6Liqe5zkRFMd1ZaFHF4xXiRdg1lp75UsT7Cgw0xHDGIXRFLOMJdiUEyKWtXDUkzK9q7esIPR
i56v0ohBntVad1LRRXvoFf7WL6LqySzZghRp9djaandVTe51k35hPh1s0w2ueGDEvCps8ywGUlkC
I+6gZ6G4ahUu/UmkENEXf3tpJ7byI8oa68oVcobTPMSbl3odyjfiKiieqdddmG06qck2LTTZK9yk
ftRBlHzHceDJd7P0UW8LZVubPDnCcHTvSy37W0DRJ80ubclMKla0iXVsYaH5/QxcF/ykAxZSb12Y
/LH2LejAvjdeoD52FTasXsIXIuS9tc3rVEX6ow+PyKvDFdG66jxCNgespqrP6KT8QKygu86nio94
Hvtts9ZCp7noiRpDh3pC15zD/hFN/QCrHzUDWR3bz61p7sU/CiYKO+EYOeQ2xVmE1Vl6lCcUgg07
KZN97Va00sJw9nZgIo4/DQLmqO8QaOiXfe7L27kPs8DPswxNrRZigggzehM/INYv/3JWm1LSgRBc
TXBSCsjzjEt7ukc5NAeeFu4RcKR/32XOuDEcGDNyF7NgxPOKH5PFV4/9AIiQUN745FJYwE6QkJ5R
MnneuVLWHQnJZ6Nl3+HLHU5JjXP0bUSt2klJaoxlimJaHOFoyQNCI0yL/f5DmOgXYU2C5APV2+Gl
ACArwjwlerta/341a7qaaE5hOXjzxQi8+OTq7OFjUYHkhfFsUjDa9BYiWuDx2ApI/mTDa3s3CvYF
j64aL0W/EbXVYUBQaBn5rPLrelBW6pBnezHa848pUKu8M4deP5tuDyyGi6khdVdIX95aNPORerhk
l+5BNL32F561BfgVPpDrGStE0MxFGaLGPHpJ+IKaGtIOevk0IKx2jSh3jVRgEbyUPeK1aZsNW+Qk
ghfVjl4VSW9vrdSmXpRHe9FdK8WwT3qcXMSkwuvhEuZufxCjf15bDjOW7NM9q8T4eG1k9l8bq25v
ozrr/nZtdfoE7TjxFN+v3aQvckeOTdOOo6X5KLRwkOX67UzLeY5YmiREzPzrpE/xbBSBiGC4q1iL
EPabohFYZUTM7u242gdNc4Z5G1zrSt0oKzEFTtBC6nz92OmFsUPI9SlA9ROZTymmfIhcUiuXBt5C
dZ7upCxn9+/WykrEGI5hn9RjgxF7ctAU+xXPLOQepuniEL2f6aMZr8i8pIneb9JJesm3Wbu0ln+2
9E4567F0z+4ZXSS/QiYhxyVJQDqprX2KEpNFlIy6PTqolr6MeWZd2UX5I+2M8Ot0kv8+0UkViB5x
MvrND3Gi/D6Zgv+nmP90C3FB0KUn/qYsESW0sKQuH3YsAPqXLO13cVoHD00yVaCUIF+IfhHmaggN
mCyeXni57Hw3Dh/Aqf0jzJmuJsLktvkQVrQSmyYfWen5au83HQbU6vs/r2Y7cr0WNzUoc61yCfti
P8CILBrgN4hClmgaei0dRZkr5vFyGRVyC/OoEHIYJPP/da74GOJG4srUxaXjfN/5Q873FaPd+8cY
grrdwiu0lpFhg5lwnJMRdvqNLJn6jTgLK7xQ3EjvMWqZBtomsBaFo8qLdKz7rQhURWdVFqvYLKvT
PPm/veh0Ny+L9Zv5wnUaYWQr7vl+4Uvf/3JRMT8GWHf5tB8uqoAkli3/46f1NRQHPE26/AkusZ//
+e9/F3FR25T7rfjg87/53134w/1T10zWWrMSAvitHz03eShjW4j8nmTjoUu209+KJmQ4AB9JiXNl
N8nx5bV7zgPqI5MSn4jIVP/DdOw+/zHdLtKP0yszW4qLvU/HgWRc5GEln7yGJKY5gZwj7WsyDsF3
qqRsY1GkRjPShk6IgeM2d9vo3qPs/JfQyKzeQnsTPo4IHZTiZ9R1S90K4kct0/V1PEL9wIvVPgD8
A36KW93DOOXeynLo2JEsah72PzP0oOhJkm3N8mihTGWNcTpoeesu1U7HXGyqgxhli0YRaoA6Tq/3
Ikz0W56BzY6kUjJtsWtpUGU9iLP5oOGBQM3RfguZBz4Fi6Zra/kyscACUgXuTpFbwnjwnG8oDFcI
o/xuhsC5M/CrFn5/rTSuMyoKaIjEIIaCdJjsILsrFo/GvYuSGFA5HLj1ScwNAcn4jqQ8ZORfaCSG
D1CA64dSehLbbtHIpSexIc9Qqf1zJBo+hH2eI9AAfP/+OUcsNHVdqx7k6llc2kw9e+NIFrr3w9P/
MvGvnwl/MHXp9zh5ynKTLcXbCcMCaYmsv34l3mGIebIga5+BoSVHxx74dk5sBT/XP0YpyglObfvM
9uUtSh7Lb3E9pqDg5AABy17ZO7Jr3Ied+0JByf/WyEC2Rq2zUTqFzD6MiPcJ8dsw+9nLdvalnybC
x1T2FeIH97Zvv4hxkCwfJ4ZegR7OdMU2/SUmdqBgN4H2VI1Ge1VFLmbmaCuBm1EgVhm8Mnv3SXyD
pcD5Uede9ESJoFirdhed2C1h0fmXOUX/JKwp3ue005zaT6NTX2TJwaq1caNmu0qX1A2LjgI3Ids4
tEmrT/IJyLmX/MZ8qmqvsYyUCxQUb+GUizzP3On79JKjJ/CCzby+bOUmOWtjGG3HCB9kLZnEV8Hy
+veYfDrrUZ98Ifs+uqmsXqEI3oXfc30vkFxSEIfLIOyHW5b9zr5BV3aTYO/0aObOi4hQDPUm00Bq
5s1XKR2022hiuo05hmxYAVC8pSX6Mz/DmGDktZrLNct0CZ/JjR4r7lIMi4Mpa1TvE+lcipAwfO5N
jL0BRYQnrcrMfdF68o5Sx3BtOHq8tq2weqgGbHF8UHtfER46ZeW0P4vYx+u6/CvPhierjcLXYVDK
ZQyy/87T+N+sExuzkqYtN+K3LQ6pmfcIzfJTt7JvRpDWxxwFtr3MAmLhkZSo74cB1X/nRmpJ5X1D
njRDpR6O5kLo2oZhsw0UezxYgumLGl6+sZpQwgdz1K8pKysotQbeISwBRw5N/Vh6QCQjS+13IYpm
95qt/EQgI7v1omhYZmq7hNpKee/Ps0wfUADyogbP2Onsz1GWi/SxiXwb/TMukyseTzZ+qdOsz7E+
s0Ix/89rfr7jv4rz8mNieXLxDYB1DNFFl+94myOyV3U96sY0TSNpbvoMn/sYO9ClW4ztOmBNve6q
iDZeaduKTeCNCO4KD80umcRiWUTKHUJdyVZDaHWdU2NBGPEryT1nnUVau/cTP39UR+MEw6b6atgR
AvPIVp1M+Ii3+D01CzEQJzxsh95szim+qMfcxPpcXEmy8j0o8Ao98tzY1YXebqrY0r7o+qouAPGh
GVNse5N3DiS+RzKwSCjExQ8BiU99xdpmiTGuBWPErDx/2t/FR4GfnyZVIKYyn6oeslEjq7HLmZeX
8KND+nrR54Fl/TAaWRV1G1sBZ6f2a7m0KyA/4NZxJNiPo2veGwZFbNjIKM5UbnGPNxnGOMXP1IzM
74onnYqi4glf6PzEWg2UwgDENYwdlhKejKdUeOi1HBSIazpL/CDLa2P0wOyTwFo3pla85rq/TZPQ
+j6qEpQJKx/vrBHVYvZRyjZUyuIBL++fxhi6t5afIHMcwupQVeNb5ZXknZ3SfnA9NV53RZVfq7IX
71Vb8vad2TfsTM1gbaRq8GjkGjay/Em+S6OLXWdHRXu6UhWn45v4e4ABB6pqVbRUtdYkUdX715k/
oIOp9+ZXg62vzSPziSp5szPGHjtEr7JefMpR+s5JTgJ62/W59uCYJ6EWLBrA2MTIiKDaNPIhLDkJ
gG7/NvLHHBUyJgwxnohRjzZKbjRrSi3qK2n1lWBndGXhLwssPG//c8QYZOkBZH3p1whHLfCHxSwk
xTDawyqz42+CIMbG5tIvA1yITdTBa1JSvQbKmPSXiLjoDnLh588FZvYbUmwNK7ZeuZM0KX6LyMxz
neb2I/bjzTaqyZoqpe7e2176/XKTZnyt/bF7UCjm7ipAiluE0a2lMbEHAfndJprl33lWXJ1rrXug
dpu/yApSYiQneJtOTQW+3qJLI+c6sX3joSTBK/oztbD2naTUMEiM/AXVAkpIrNGOYtR5ydDze2kU
wCCFjEu8bzvZS2MIubq634s50Mk2aicVD2wT8xvJRlMYW+vkMVN6HdJkhmz2mbfoOsPDEv9Tzka1
48xPzQ99YVRhx54jFTcX6vC9zldJNvCoeC+NicKXaJp95h+b5kGBmnQs1JEkXpo8NH0OYWXqAsxc
U3eZTueQuSnObAkn6wZe2+rTQCxnHdrqmGxjdAsvJC3y/oCIdX+oIq8/GDZsw0tnUCbLQlHtvRiY
Q8SMS5wYscSUeXwOBzlqI+ngdasP1xanThw5CxQXh1VQKMaBh4pxEGfzYe6L/PCRxC11RKNMy8Xf
Qua+qnJ/x9SGd5k39P2PGv7mS4klV4Gv4ZcsTuSbXD+HUg++Jtf0fYoU5gWmNTYJBvRRgj8YEK+5
lCvORN8UYYK6Oop6rugXhzfvgN+j88DnsrFz+8baNFwt3pMT0i5K97hcYslT2/Jq7mvgD0F6l76q
74L4YrBSNk4vRRdlfdEDXyjigVzV+7GdBITJ3G4qGxVraFJtvKWkVSwu7WDws2vFKrPr/n1E9MFG
9xRcCtXsWswJdewnL50+LN912KCxjrvMjVs1/ottdeFarpG66Jumw40tgjwMhunZcI1bgVqH73uD
gNJbaB11OHP4JLQtOKJ/CS0VyVyy14U3OxmahGpX3Ri+YSytELf4Wej5ou9MyotcAQNz8KcBcYE4
C8dl1Q4R4vugFQXOpwMathw7cLdwA0Emis4ZrmioVb80vQIg5V8AjqJvvsJ8VQEX6qyhP7BHXOl5
3GzTHuCpYpvpHTyf9C6Cdot/m2TyLkuyOztq07ty/FaZnnMrGkXnGFdFgqWFZajI66sU14HO+/a6
yxspWlLJvzcTrTuKywWAO6+hw21ES1xgvmsM3H1dtJDOZwV/Ie0/N51swvg5ericpf3FaIUKZZK4
zZXvlA5sW8FYL1vjO94b8b72NHPhpLGyEdq+DfYuF81fw6v0LbJK+WIW/RVnl7jmZMhddAmdu3Ww
rQvKU+Jl1wNSXUaDgpH2ZGwmmk5ZV3vxktS78W10bgZTcJXKxt5Sp6WfW2KB4vc/wT19i7U6egkS
S1kOY6KfHaWecKukA9zSrq9UFy9gH6tBNKlMHV+0Jn/E5bBbjEOffRtKDDYVmMSLvKRsEAf4+Qgo
ewsswKrah3jMm7XaJEiJVF4LaJ3iAzR9alTTqAIP7raRSn66DF4mkBRv3Gq4TFcKr6NACZMz8f3k
VpXg0hRpgZKz2UPjy3C2LFN3By5nXIom8DjlpBrKq2g1WH3f1zaZDCK9SFEeMq1Fz1hWby7REfDZ
1G2Hq2AaVBu/WJdVr68DKgJCQsHAJWGZW3V5JZpYQpw12fHOGAUlj6E18h5Dd6Fow/HUZFRO+m7M
nlMcpbfO6LfrlvfHUevKX6kPhEoctMyu933CtrFFZWDuj98jRJ8YRbgUW03ZddflWPBcep8hBj41
52mA6EjOw+hffYoTIfONLBPkzSLplVcXKsB2/izzzeeLiktdmhXokrRCpnv6yP/+Fsb0r21gsiFp
2uBnBxqkkkrzIRlSc9log7JrK8kgsSKXGxX7m7UMe/XBCyR1n/IsWIomXH37JKnmi2jhzmjeRa28
EDPrabrsgaL37OIsAiTXBbGkm8MxGA30A3P+GoU0lCcg62sM+zBaHBL/tpkOEYCr1aj7yko0xYAI
Ucd2o9tg9eYJvgL1mlIr5LbpIpdDjwxaWac1JihhuhN94krZ7xuqlr9uLy4GfVQfEZkKlpdyqWNj
xkZVqV9f2rnDW4h1tbOb66eVrBxBhCNoNlVTySwkZ2QELvGphN5cEar3ojgrArwK/TzS9MiUGqp0
DcVoyd64PApgK7rJk6Q32Y+rurAv4t1iVK1btBPF6SVGnL4HCmhsKSZfBiYwrRfhr2GNnr5qez3M
N6AOUG6ovStN8zDNrXJvODT6GOQbcQp0dzj4kgKJHvExEmoIkm6gem4z24beNUg8E1BcMUws5jOE
TIpwkUGrDRAqAcLe1uhjzn09wo3z6Hz238S1f5k7Xa/zQGAIi2QvUlFbZdvm5Zny+uksqyL1tZf1
ZDEW6j9G+6lvnEb/fZwYJWHxFvfpHvN9P8cFaLBlCPFPuUqhA9Ib9Qpbg4A6O/lKvNejFaxutCun
ZpVWsH8aC3N7v0nK5RRspap/Fqoic7C4HBTlt2AxqtZfWHA1t7mi71V8vZ/CsuuvYW58z+2hegrw
vjvI5oAm0TQY4IK3lxU7huzJaGxGFiV5xVqL0dQxsO1LTMQApuCmHydMgJ9fsaQsn9JQAuEp9x6P
7Wk0rO90NHlvRaurUijeRn/vO1b9CF5H9GZpbZ5dVHOawXbg0SJlI2llsJHSoDlSoE0OGJvhkESh
8k4OMvY0Wq19QWfnYGmd/ktr2nWKNu03SPRYO5F3uteNJlhX3t0kloeFuZceUwUNkqmlSoiogC+A
fyza4aDWVHSHcH1pTgoq4qzrJeuqCrTtJbvkSd2wqocOwbhOgbmHdjSees21HozIdI7oOgZL29fu
HSsyQagphb8hfcAyVKy1XGn8lciKc8Vap16wz4wOwoHEkLNsU3ZjuRZNr5ZarEK7XyNOG1CajIOS
uPm98C4ZhxsTgvZX02HpEBS5+RgmWr+qHM248fNah++pGFdS1nhHwwerX6t6Bi2rsJd1ZvXPRez+
7JDP/VF52dJ2JmsGxeq2bl6bD13Hktq2B3g3Q7YXeRQnVm8RsO3PKJfm92Oq7vwGeYLRtjtoDsBm
RS5GTEpxJo5KYLfl0i9inNvzCoZ3rVqnZvDs09zM7GLhRmZ9HAtJH8E1EleEnreODK1bln7araNM
thcYlpVH15N/aIGHc18/Ynrvsh8+muJ0MNUc4+S4WMcWn6PsrRMAH+42nWWl147TH5h3jeNV0Knp
NOWYF45fQSt3+OIinmAtXdv8YtZFf+VXo3vOqJxcd5UO2qqQzqLLbx1rN0KdWOie5J7FgBU3zkr1
KvbbU5845IVZLCIXGFxPXSecDBNXSRGWNx7S28tE5lteDiQyvfxnhUftojFb81GJsNouijq61tCK
3IeVwQbOJz+78u2xeLFz69Gw7fRXWwJ+30shlE1UBkf0K+SefCpaYrmBXZ5ihP65ckMsqcgmID0F
sBi02BxqxZ7EzzSUdknU+niR/g7lqppkxw+BPg6LKHO7TZDhx9T2ZSJDsQuWKJHcm1i0YWAil2u1
UIZTTY0FqbPG2AKa1XjrRsbSdUn1Qno9w6PSf0kID7uBVP+IJ0pKlObFtiqUZoU/WcE+Hldaq7RL
SLBY3ov0TaKYd7LFv3aO8JBZ+RBh6PZdzX/WY9qpLN3wBdl+4AlRFYDvwS4R3Ud8G0gLP6eKpSFB
VEir2o/xhOoT46FpA35Xk8YjMqnaia/HMZn0H0VXpUnKCgn1pa843hpKZH+nZeVw50sSaQfLOIku
0JXNwdbqH3wRswRNK9SdTNuptiJWhKDCrtS81kXDC4dip6lo/IumOEjgVlFoxFheTHLaMryxsGWY
I9ISzqpehP7lc6iN/RxOAAlgpS1oYDO+NhSpuK5gJy5bIwi+ea60l9GGeIIGYW6z1lC3vPq859gG
0joFiJmdCzi4lvuFwy/+36qmoltkLEfTLVYiThw+iK+SVtWOar51a1PagNvEmTgNPjiN5njZIBSY
NVdCprpCoGsHAVJeCkZRhZ/OXQjfIvEoALXA+FByQkYFaRcA+jiTb9WpmeNOunZ5nvBIQ1ZlHhXa
AWIUFRvSte/BohklVbYlGYolr52dbHlUf0wnKWhbceJ5iXefRia5t0XAhsM0Vlkz2k+ablJbx+zh
NNpBeQSlE67boApfK/AQnQS7vg9xT7cUap+16mpbUCjmLi/T6M5sMbsTIexK8WgfrYdUZW2jaaq9
Cqg9PGuOpa0Gzxh2ojnUkHkaiJgn0XT0es1zV77PVLW4d/SK/yVFehrxfjyF+L4vRNPV22onLllq
/HnfdGwDze6OJoQFsIByczbjpD4knY1zY4OqvKSChVWlLwYyI+uwkwIymUV6r2vOtxxBhpcYvwa0
rZuXEFd7Sk1yfdtNh8YokWC088Pcr6dlyto5VKFWECsObR/YN1G2mXvEWR+HyCUWcDzngZiSyJU6
5i9pow4r/tj1UvUUa0wXcalgf1J6wPnxaMfKw9eDbYaUdzdswKUaC6EEjFDKcPCs7FG0BiWszn92
lZONjNSNlyjR+nOiGpJmX75PkiYnwiHv5eskfHO0RlbvLh1Udy9EZmfNWdsZ3VWRIBEkBqosx9kv
NoHTxZb/OThPTPU6Gb+GPgl3TT5cBAHEywyAXJmsWJJGSNVsIrv7haeaeVBtxziU01lVglhdfDgV
Q0HXmQeX6uAu06uT6PIkIKNGx2rGj2TsfYMm2aMOgHBMSNMzedXIT2T1zXvRMdaNhyYltnRdn7Dw
wLut91d6mWcLHZvVQ8TmHVWIP86wtn7rA2Dzj9F5hufGSDbKA+jcv8R1+W1b6gGlRwL+fai44Rz3
6eOIG3qa8YKwQX+VuZV0EofCQb5IkeoB+1VgJfPApen3rBijDIDl+4xPcbxO8bhUT3M3RuPWssTp
jCdEUYYS8IK8oFA7FAdxFnpjjufh1L6czuOYIdRLLTS0yxwxYMckiBfiVBwGNbB3Qabs6nF0bvJW
L69hMix8OJrJOsb1cDMEHd7Mkx2eCBFnfo/YJxKs2m4eqKLmMredrjT3i4vkVpkuPw0kbQk2arqI
GBBXL9qYrAWK1tYovxYWVolhUuW7qPTztTBSHCMpW1ZhIB+EMJ1jJCtfis0HTYdB/5dJIsq1gL/w
6/2Xkzyj1M+5af+kjoJNge2gXkI1p8eC/EsIu2LlmFZxUuVeO5bo2vDL85VXrXc28tiEP/ySB0cb
4AOgIA6+i2QLQXH4HHe5FoEkVawKnZBk3Dcdli3d9Igsq0S/SdFxX/TqOMkYtafGM+MnWc1dYOCO
ujXqdngyHPMgAmov8ZdxEjQ3hT+YR1nNEhbZUfENuaJFyk2/UGaX1gMUl73S9d49j8ufYqYxUQmN
YpTv6jbDubWvDfSro/aLjmyPiCDZVaJ1ySBMb3SCMv8h7I2LA0aqBP1OUbF+KSYQ3ajitqXacLDM
TvYfmkjfiX4RNmj4WBkTVE+2FVB3De4zrml54mqfwoSksTJd7c8wNU5eWJxiCs3u5SYaEJaTi75d
4SQG/UIkledOkVQWueh5QAPQjpgfOes5Se2EmEgnBWR4XUb1lp/KsM2MUtsWsW8+B422Jt0/fpVc
1JsaCFtHWZLys+En2cKvBvkrVSAECTIUchtVR8MYRNxKzBga3N35Tb5QnCxQt7kKLMNFwcRUHyFV
OJemkPGamxdlKI1dl2M47kULu6/C6qrt7ivcvRZNaCe3Zjykt2OEnjWY7scoLoeruV/DJXEnYvlv
RT+u/yPu0teo2ltMlxQDFDItWLu9Ae5ehoqT8e45zs0Q0z3RdAKLN+10iPqkOvPlXupxmdxApLbO
LNiNfT5AkTLiBpZWTOZ4YzhpsfLquAmXYwZkEOeHfHtpS4X6Verww0Q8wjqz4LLOCRa8feH7t+KC
sM2La2STtmJM4Um0zrzC3WZKvZWzfPw1nfSxcTlpf5/8c0j0yK22Hvsu+OC+nvh9tmdf91V8IUbh
hvDeJ749GIri3s09PsSJ4K62+Ao52X/RDzQFyIdjlZfihag9BKo7vYqVW1GTuGy/RWkjhlixd9Xx
1mwpcS/KSadhlPpu47WZsmy7ZFjIFoZGseHHj36Yo8wGjF0YIpfIxVwMkU1VXve+e2Veif1KgVXl
qjUt+eQ2Sn3CkIStadD438s98nf14u3lkcFC2IUAeLKFEyTJAejPVJkManRIpk4vapODOGDp/HYm
mh+GP0yfw03FHzd6BSTOH6QTCtW8xLCDlE6jQ9rFS3NpI0ZsE0uDlTWJwHoJnAURcwkX45mrKScq
56Jx6dHshYcgyq2LQhWSOta1ICD4AFEPptF8nzkJJerNK/5WzUZEjF6fX9lNcq3maCShl49uxVTG
QAXtd3MivyXB+NYUaLu5KRByH4Lf56aT4ZSc6ilqp0FMphPqUFzAaMyzcYhXSuBmWATwG9zghacu
ooLSTw0mzdzrQ5ofKQRHQOJHz9kgYfHt0lSnEfSdYnOP7huaA266tezC2gReYDxao0sFCAxGojaP
bWlbj6HjmxvQRNoe7nd8DvjfW4QTniOF3+iAIvjq1RU6OLWSnBToiygy9f3KQ9f4S91XS3rM7/lQ
/x9l77UcNxKs6z4RIuDNbXtHL5KSbhAajQbeezz9/pDNpebSUcTZ+waBqspCNyU0UJX5G1zrfS1/
qoZMP7rG6Ozm0hqPQwslpOry7zaJg3/ttjgMtm9/qxXEKRzITmiNquW56UiFIZzpvf4OBeh0De1M
8++hhl9erxpaH6HNEtoN6sdVS3v8dNWUVBV7EJAOxTxeHMR8DqwAnhFV9fJNtPTJgBxGtRwvqLaO
l8w2tlozwpRZuvQggV755+mULK6XUTZuZPLfrnWd6LJrPWCHs0bdDtv5fjW5QboYDRqvKf4mbBm7
5NIvrsW3UTE4ltGyM5ILm4iP4NEv403voHa3/NAUkI8Ax1IzO/vLr1E6c3MYV07JJvDWl8iPU4bl
ICN/zPsUA16+X+FnH3ZHt9SNfbnAphIINHs3q1k8dqb6fD2YgPXsdr5ICy8I5dwYyfcrKGvqgQB2
ujbtZRTl/OIZkUm5mPSkeYaQaZUpa8Q71AwEYvpa/++rVVztCum6XU0uUHYTxPR4HQv+q2BjvWvd
JzcZ6n1dVO1jWqNdEUXu+DYZcHO9sDJ+xlW7baUIaIf2xraq4F/Nx4i1LnXrTQ2LFHF2VX3Mcyfb
W4nan0vDK8+UCep969gwP8YCA0O2Gg9yqNLJwXm2z7e3vqB0wofCU9y9HSOe/McAd5PO85Vt9O+L
yARpal76Etq2f5SW9LdTeCiA1JyyxH4KoaU0664KDnoEuGesEAOZ29RkF+RVB9jI0RdPV+Lj7Njl
WkY736me9Lllw17HXyJlir74k/I1i+wCYCjx8cSXx+is3slgZ7njWS/53klnNhihhQA0u/7lOgh6
GY6Pr8I3ZWpn6sFet6k4S9PpURBGoe9JWnUYfUsW4faIitXOT9P5aSLvsEEcF21xUsYrG5GE76yV
v6DBM/9yNG8NTAlOURZGKy0d/P/Srn4oy0z/MVdmtSoQxHnDMU0Hf+5Pz6w9x62n1sY9Fhw2cuao
7NXuPJ8G1tmHwfOdu2D55NiA49QnIftDhSKn0ZfOPZLp5r4yzA5DO1K+Zg9o0mwt8y4rzHiH7Xv/
1IdxunGbTnttkwS9fbervjvF/Bo0c/fLL3NkeAO+azv+m3hKFKwU1byftNL+gT4qCxs9Cd9jcA/r
Mtb0Z/nkIgPxqmiZvunIjRmbkpU5Eh68INWmO9etFz5aPcVjZUh8CuZG8M2MCpvMDBz1vGx74Pvz
wcIp+VumFCo6MAVaK0tYjjSYqlrVc1/n3QP0YBaZSz8YLWeT6bF6dJZZo8Vdrdnv7UJqM7QQvFLa
GWvhrU0FgleTNujnIrTzrzYuwwvNzfH64qz1pbEWEpxE9RARoSPlxVcLA9/fUdTMjLWw2W5Rci03
uzLowBYW4OeJQo9S3YfdmHJPAgfJK9VaF7HF/82y3JZDv6ya7Ils3W1AgoNlxm1gkqWYdJZ/uUwM
O/gMn/9RdhO2lTirwcEbAyhh8lYgJyL9fmc7x8b2B1TDsQxB1LHFsDfov5ge+1XPyJ5hFPdfhiyE
7Kqq2lkGHR3waOBa2k6gACi19Ue0LpGoWKbWZtY+mHZ+J4NBoSgHFHK0Ncs755r3yk2/2/u1M28l
DTamPNRTX5uO0qwV/VfVJ9a9tIy0WClNmLGQU52nGcKuJNiGqgsvZWgiuVbYVPcrx2L5lbdh9arF
rz7Vt2A1hNNDi2Lddw3v6HXb1NqzBnFg15jlcNGQAjyhzKvu+QPbR6Od403N8uDd6IN/nSzLvzqk
t3DIIZOEhvuaZM7c9CtXV9tNH8OIsoMpWimF16GCF2U7ykvFxUEA6EzC1tnVeFE8z7jvUEErFUR5
y5Onm+Z/jh4jaei2/3BRa+V1pbJ1ZluFG126u6wkrS07FooS2EyMRXaomti8yO5EBiTOQXHnGlfI
5mWa80OoW3D6ll2M7HvqEePvPHSPbY8hiaiMOSJCVvNS2P21s6tjd3UNkvhb5FBzg3hK3p5yCIEP
HZqF/9v2Qi8Qb0A8lezuYoVhICl3iuPhW4R96sHt2dp1lYFcYB1HL/M8XfrIK++lq9aMj4jQXIQx
okq9NOb0MWqEXnDodds8O2Fk4d6UaG9ZV/SH2jJI7ZeG+pZPlbqNcKvZy2gXkk93DLM/yWgWlf+h
DtHey2CJ500QG8GLkSCrGym/rlcomow9RvFybWm8xNGS4NNU6nFOjUU7ciD9SfGydC1p7FtT0tiO
xqfJqKSxPzUlyf2XuVnM70+S3J+CQ5Wl9XKpZBmVD8qx8d6HfBUnC+1zrlCekOpchovAFvxucpCS
nhZnP5LG8R5UtYpenZpVx6Kx73olW78wDnaAisz3PnbOAGIHii5j+ayOi3fTaLz7UYnLVuDmG4va
z7vjOgnC/KZ/bOvohK0pVEPVODq21TzDCm+f0zyMd/6caHBX6ZODbQbf1Ej1ztJSLRuBZSalOT/C
vOgeFdefvn9p9XT8HioDQoeGUe+nLD3PdoF/Oo4hqFu11hcbL6BVZY3eL95GqJ1N6ZCvrDJwvkRw
7LZJPqcX1K2Ty6Jm6E7zw5Q63TYrgagMYokn7TJEIui6KS1jP90naViubTt/wom8uxeRw6HACHlq
eRZL04q99ph7SroWkb0cW88n39a3ZcwbHqXF8inxFuqxiemm+9vh8uZ1OS9AC03AGcFsaFvXclC0
unXKKXksUsVymrMyvAbdruGo+AiYGGgj3llsx7g03nUejGu/UOezNKO02CApZH0ZShTI1b78ZkWJ
+e6qRnnwAu8wTe4LVclTvPBExNpIzqJ52odxV9/d+jMV4Iln1PUnV6TSVP2dXytw1pb5coBRYV76
uDi5GVZsYbykcBb9Sio65sYJbWMnonJmh1RnM3k/M9eFq4X2HFYg0BKlNHSLlanqTMFuiZVB6QpR
lAtc23jwjGp6vGI7kqn1LpJEMDPP3s9z06yu/8WhrX20ZbgzgPChyvSvqMZDM0u3VGeqq+Z36kDg
XdV2/FLz+j81ukMzzNLoomGrJjOqyPIe6qKGcNeY9aH/Wnu5AsNn8J8osGhn3jxfh8L1n0CN+U89
8po7uK/WWvokFnAQapyFne+lTw7o7b0GXhsiWMCFplA1nvzvYYD47lVyHU2ZZB12Ff8ptTawIOCs
mNxhHy9nqNN8nEnfbRQsT4wYZeKc/ZaNVzPX7ZaMv/NYY2Pw6OASQV2711nQ00dNnYFKje6CqjhK
FyIgrcKLC4/uTlfvrxFLrFHCtHOtuTne+kqzHjEL52mMsR/OqpCh4/ouM6wKkwe1Ri5haVM80089
G9lPfRJTSUwVxF9cHcVL6aurohlX18igcM3N7bqWget2hRSS2rE1NpVUefBGdoztUGU/fQz5kk61
vpV5hvPUXyKUATuRIbKvEY3KHRCy6HzquvibF+nKW2Xj2ebFOTLcsJpOkx4Ah9e74qUyoLl6BYYR
HvIi2eT8qiqdfdpwXGml6V4tCUQp3qhZeiq1Cw9H7ivp9NRYW1mWNUMIQ35e7ikZuM6+3nK3mTIu
kbfZje72CA/59ZseZJsKWaX3VHOjY+NjONx58SIPJbKlbGNK6HohojYtgNXNFJv5BXw1GWM0IldN
XiFnKp2fxiUeuylSKlWwN219OErINbqxgMQnVgia0mnPcjBH+Cyr2Y7NciUdmYqosm0sJtbSaUvA
Nex6HhRTezaHpDt/HpPJEduQstCD4+f4qOhQOQMl0p6Hmo3vonK0Ech2AiwHhXSkvRzw3ALqln4B
cTe9us+AtJz/6JcIzUQzaJkpg7fp7Yg1hmJ5/wZep52NBBMpOftbU/qU0qGUK6dl4nmbOOQGkXlK
OuAwNPmPvHn788jb5NwCybueSV+zDNxG/9an6Q5WG8W4+yNWRedEJ4c1VjYZYrU9JDOoataW+UNn
DsZBZ9V4sdzevaBOWPi7sgWxlOHytbZaK0T50h6mI46bFpmAfIp+Za4aI76nfxU6Je+6NVZ22U9r
XrBg/JieAXTDYjTn4VTXs3sHF83dYGuR8zsy803pWfHz3GI/5M+VupsbVuTrsgielcaY+Qop5ocY
nDxUJVzTJVYOWjDYB/DK1kqaODC7m7AH3I/CJc/gsX4AiWG8Vtbwwua8ftCXRc8yJi0Zg2H5qfV7
TCKXeWbl3PX9mALANIa7G2fhxm9AFOZXMKsjvBoi5HDTq5PmEtHW8PBJKvq7RHeDY+o09zx+9Nda
VTHOCer7ekk6RXOZP/4eKxMnvmAPAO2CJK2l40jcqU5Bda9FfVU6cydX7vQ6KfcjeUtYMjRvA5bk
dVVc2KwmR8OewWuXnDZRwI76KPpNg74pI6v90c3jtA1tpz55WHc8K4P6S8a9bBF4DnL7KYC5ecaT
MNqWA2QfXCzMtYMK4Xl0XTTF4+ZBDlhHNg/Sz/bkfFXmkoHffRJxm1ApcLKQOMEgBcHWHOPTr5WG
Lo9X2S03KE3HsY9JpAJjCzLtsUR3YwgxNmzVQN878eihDE0Uat/LtqnjFtNjiNHqdzJpCJPkrX6W
S9vIcx+6sZs31lIgLXrjDAjEPFemh7PE0uWh33VydR8hG7rk0C310TpQezyPFEr5v2PJIKtrk232
ChRrsY0DBQhmFC2WZK31bc6ML1lqTf/V1RsbOsp31WwdWKda/wxhRk23ndq3cQiWVJjrPhomr4mh
6LNL0YT1qXSA/lCE1e7l2mUfRevJDvPxaXTC9gGZTf8QYDCzHXgifidjvqaqqr1zj/iHUnHY6unW
+F2hPy7q5A5ptq9di9FVsxzkTA5Or6y61FVOYoAlXaPZqSiOUhmbajXdyV8fIkTusYq7kz9e/u1K
vxqOUTT8lC78hFRUJ6xUW5dJpGylUw6mNY0rO8peDaCAD3UTbFwnTe+iRUtZurBKAIg2+QcUKk1n
01vDI8RPNgRsPR2gwdGwVzRQf6Rsa9wVd9E4WJgUq2Rpsnb45lGrwl/yK7og0akxfTSnM6X/1hjh
v9o4KI+qWqNaUXes7pdwlDLTjTMF0RlFdvPNtqc12tnDN/I35n5Gv2kn04uwOem12n0xK8W4QKKq
1jIdGVueadh/3RWdEr3oPsazy2XlSym5O6OdbuvcYliDLVrLa1zR8OZaFJzkALN0xj7yWUyVxjhX
DkmU4KLwO+Bvk2bnOkmi/FjB0cPNPybJhRxnptzcs6LXvfhdwdHx3MR99cwi7ldaZM2PrnNwNO80
9QHHDvfO46ZfN+yMfsRJ/5yqTfUFjnhyKquo38oEa/6p+ACXgYAF+6jXsgPg+eY979KdzLPCaNyo
6Eycwxau+YyG40FcKdGwtikRxBalr/9lV1mtHHRZHqe4qS7XkjF+nPg6Li9fdTnEjn/2AMKepBWo
rnNpUMQK85i1jpc722kI8IFamrWsrrPU/tF5qnaUPh5h3oOr6+mdmbZb6ZqWZRLbWTbZs4Gjl4IA
lHxJOUj6wO6mZydRlJN82+tfEATFIUE00EAoIA3NV6HMFIEfPPxu1XMRPkSV/SpkG2nhLXBtDdkc
SuQM+gO/uCpH41VvFCq/hT6hJ1KYXyVd1dUVCHYKTBfJZfmxp208E9lPGbWo4R5aLMyvma4SW4d7
uwSOvJBk5EDusc2c5CXr5uBsF2G/akEFkXpT2EX1BQp9JWklGZAmQIjqJXG6O9OYeInPav1ij3VI
LRRWiAxKWLIvEcpGxI4r2EHRbmYPfywJd4p4uvea8XK7nnxkEVO+U9CbHaIwezQSstxDbs6IZSfe
Fy2x8mMc404nzUWO+4KONZn5ZdQcK/ex0cuDtOTgmXvHwjNPGtRK75Glnh+kZdlOi2FWzepqmWzp
U7Tx2w6Q5NKUD57GvWV+7d0cme5ZTdR9X+CbseDeAVHWsbp3oJZvzTGu11j/miy3ChtBnEY58dOm
egExqUAALcPxpmuQb2hhiSlVAzO1rzKMQbziPCz4Ol7gj77quI+O1uZvNZzvtFDeismCHzlaX6XV
Z3NxMqxeX0uz68LFMZXs2zV2uWA01hdk9fr7PpzL+1zBFhNxr2bb2jEQxzjHUjA0RgT2OXhl2O0s
rKyQW4umR6uNpjudIh/1I1Y6EADIbQBe4SFAE/rfR1NSRV2t/H+aZqR9BP8xV4JltM9jC0M3s96y
tc3u0NNN7xrfSu/cujYvk7qRbum5jXVLgPRx3yc7DdP2lYz+cY1bHAC3DL3hXt/9ETeoDWh8Zdhn
oeL0rJXteIbCNzX7VqNIImX/a/7l1vkJfKKHdrOnwj8vD9AuZEuMbIEwOsrO8fEO2Q6WH94Nc9Zi
VPfRyke1llalegnCGuO2RLr1DkKXu3Eca/465PPFWsqtaa69dFUTveeuN2zdWosvhZJNm8Y1f/WL
9Zqrm8MWe3M4RktTjI3iuH5ucse6SJcB1e0uCI17GfPcEDsgcdtpiu69UcC6dvigzY6nvhVQ+e8o
OKerTh/Ut7LKyJwpmrmW0a4xrOW+Cnd2UGtvlWpgaNo4ykFGy3DmLTy782VcLjVryUPgZd6jDGbJ
wUt79/X3x/WwCnmknzLXC9BFHMr37penD8pbOvn9AxmlH+Yi2j9bmDLGatttpKlMpgZrugTx3mrF
u9MNvxxLcY6Us5VtOab2xikGSo+zmSMI3Wk2y72p7Fch8rZsOvEjxFmRbGwQ2Bu9Oxrk9YD6ZxCJ
BkwwzlbUQRcK4pG9yXLqeC2mKy2ZNM/TKJCV+ruYs17NW8G01lvY7jZJjOXzZGhEyp0FolLiv2ov
6tidddlLbsGdcHu0izRYf8oeyKkcJrIHZ1beK2kZKnoXezlNlOqfCXTh9SrS9Sk7QXELGM9Vt9jm
4bNp8dB9UkfXfOoyzJAzXdV3ZdqAG7ebnDy/lzjHaztz0lPXztqdRPdd2cAoWAc1KOe1U06ImRXO
3TU0b4HDlC11ZImVA5JXxc6z8gJTTj7Nztx/UC/5MXotiZoQX3SUe+5iL+1Y/oW8FtUg0w9al7iP
EhK4RrCN+Ip4+VrOY7AcFkLLYahNfFGXq8hA587+YkG5vXVJvxayMN36VKbe2ymudnAGQv6can7C
oXNYaQFav2GeniQii6tqx+8xOAFwmJ8SFQMXcuv5/0tEmMFOiDI23Jarce+qziZ1NIAt1+NkRtHR
UrSXT2iX6ym/hH2RG8H5inYRGEtq90hImfDJlGLHYz/9Yhug0Sykn361ESnuwv/VFhYK6U3evbI2
Bd7jk7tHrEw717VV7IIizr7wzP6YZCMO25r+L6+GvVZmKqbj7K62QWXOl6HUPibpipWdLZgkV6Y+
clrlLiNBfePo/8nj1xb6v/D98dfM6lWCPD+/QOXCU63e+GFpvXU9lGjTUIJfOlLJ/COTJwdAcanK
2v3ueoqymrygfMl73haAcFCnS30k9t0hOGCD6jzIleAD4T0StOopBqB8KkPtRzlM9ZOwm9OlC0GV
a5dYeUvU0iUtCZUuvcOaquFWlq4py//JR9wnYYjsJFGVS7KrtxR9m3N/U3diAXftnJPoe5y2zvGW
+xpK/tI2T3eBV58K29cHAIB2BOTzqs2Bt1pywMx4r6X9/IP3boTzej9foszUH50BmqsMREkUQvT3
k2e3icgt1aqB9AUzUh+nc4ilX7MBdbMcIvOhnuzovWWnoKFBtWqbIsb83Ogf67k/Cuu0X6inBc48
pLFfpMeuqpeUUt698FCnBJ0Q6NT1SQarASGAKjOdnUyMOic64LcOWHQhxPL0dc9mhuKazEWOI986
XoytWuz+bCIlOl7T1r8p/2lrfeq/vgcbQ7/2XfF0ArPkifGzneYvuQKRyWnD8E4OUaR8rarC2t+6
WEaFd1OiIXiSFyBn0AMAU6EWHjrlN7u4wlB2Vtdmp2QxlJP+3il+2T6Ps2F21e1caN4GhZX4WQ5Z
y8MuSeL45CzZHelLjYPVBO2TNKZAS8/hYP28zZnM4dWB3hH+l6CSsBrEpEsptXcNouFLpKdUCKDX
IIhWsoAzrRLAY8djylTDF3ioBma2SUfmbxlNpwoyiWGjJkHZsxW7W9ZyGZDLwkVlZUSd1umtf1Pj
Ui2GQGPVB6vW6sxX1YmGLSgB56K6cHn0Iuh2WdgCtoz8ezTj9E0a19NOHzv4R12dPNgzULKlJYci
TYxV11HhkKZjxN4JhmO5kqbM0mz9UWkS5066eivs9m7lgrdfLqK0UY3t2nHyu/l51uz6xVUr0jel
vu0CfdqL62TuWo9+pgxP6ZxUVBrng7hO+m0ynrSWgpU0qxSuXr1I1/7/TnJTuHrTUia6TcqpOvOq
0rV1hc4+LrngH8R9GgW06DjoaQ4Ivsab2muaF0jb9owSzp+xQ9NHxxmVxHWAU8JLF1oSG8cmaSDP
5kmIeKuyUUHtVfkjEEV3G6O/uINN0fPwxSslcTEM2TuLd0pq4CWe1vbxT76RtKk/ZjsFmufKDlsq
jX8G8a1PRUM+1M+s/7ns7bPUGrNOwx1VJdvWCjABh3364Yp3N7LXfg7tx3JAntQ3kp10W24RnzM/
HNcCg0+n2N/YDWSH35PUWsdMNMegTpvjPydJlJuimiWTIrPS1qnaj+fQAUCvjQi+YntCKr9MXuqF
n5flmXEwKLU+9TCOWVMRguzCSqOw+Y+nDsa6wUz4odAjnt96ke8MGFZvfe+9DkrQ/Mu7mdxdN717
Iwa/Sd3o5zIyMKkF/7SJ8Sv6sXwwVbnu4JS80J0sgcPkldnW0tTxbeoTjAcqgNr6mCORZ2PxkjVq
f5LRuUcByIwC/05GKzU4NZ7uPsmgvS+nsUXmu06eWYsfJcSsmuQ+jNHacpbLz1mjnXKfLZtMkQ8P
O1VfV2Z+MN3U+F76yKkvppSu1f1KKCy/Fm6OiovvGKdOwX8qhnC7+R06TK3zr0+oQ9bkr6FOrn66
6u/QeOg+rqr0w6KTZ3+6ao72r64n5TNGFsVOb3NlT1YSD2tQq3oYlW9gqYwztuoGRoND9S1LOrK6
YZjeo4mTvXATP0j8bXo4EIYa/V+n1/b4Md0wrVSmy2V9z4FrlUAJb4pN3o4fGiMiHOIZnYuRZ/oi
rUb3TQMkCyFRZcDa6IazDLT2DElpLFo8qCd+gb20PwJx5EM14eXTZJnz+wp/fKSOK+kmAA13/S5m
BvVvpuK/iseZanpktqjr/XmajMWwworW3Mh4pinBWc5mXf84u/V9mi3DnoumwMf7CtzspnLz6T7x
Aw8bZm0rrdvBAiJ/Dxu33Ka2MfGEIhasML8hOXUq2JPWFB65n6b7T9NiH2EPdyDTDFRK3sP+iEaN
h9LETpoyIKh1DOk/D1zfy3nD3sRLYRh92q9KpxuZ/u52WbmEu1z7/2JAgiOecqOXKedM96s7JWWF
VIb6SVpyyNWC8uoyKIdmCnps0lRz88dAbqrVnfQlXPiApPILMlHUY9sCps1KJvcFViuTG6O2uFS9
bodb/WuwC8pct/YtBuYp0tJhXF8nK3XV7GBqIx2zWNHKagL5pMXEZ1lYZDn/S7URkvCQBYh05oqT
wdepG2yvtdS/zuz9IjmZQ7+DbNtQpsMXRsxhrhYwPtSsUM3Ck1P1mX6R4auZzHW8LqP7Doo17mGp
HgL1z2M2nhGmGQaZzTNALc9e+x29MlQhUVLGuD10XeUDB1nCJVAnV3ksxnpljUNr7yS7bioNap9I
Hewk4w46eupWThOpwJ6XxPstKO1tgsLcKXDsrX+klZIgU2NgVhZ77IbnVn+9NUXaWpqZB4lRXzgt
t1GRtr41r/6uUQhqPSePgqRmkbvPUFvTN/fZtofmTcuc7jluq31pxs0befgY62zv63VMtZcvYqr8
GQzO6CccU2oiJK6Y2QQG6IRxZJW0jJYjGRdFH/q9jJaJy7PPmVg6LKO5gQlQGPrdRUZhk7whn9gj
MMbgIkEvXyw2Cu8418rwIcolNdioa5DbjPxke20uwlwfGl3LiFOaHyNlpIEC5S/96PxTyOs2IoVf
udpfLyQjM1nO9dUzS4lh3uNqbeo/PNV9mmwbKEztlhtjQldSmnCSzMessdxDjBLNyliaMqCmage3
/6c0bqFYob4BX3VO0jXOFuaJNh4zFhm+A9Be/2wPrn/WrRIBRSMegEeQBIOYPmKEvPSh+nlUrfJf
1F/WAuRRlVw5s7lD/GUB8KQz4p1Oz+YOiR7jPbfHf0pLMx5atS1fl0lD1TZre2zLF6tUN747Fj8q
sMprDWG3ZfEALI8K8U5nT/pFjd1whW2PuyhwEDLZHTlT3Fzw/22eYeqwq0SUMoJZvi2qoT/0E4bz
DQJJXVim73WvxOc4tsON9Mv0BAZN7sQ64s3NorgcjgEy1BZya9jeImbmpPOb79n2fV/pp1gtNE4A
+/mDlhy0KIHeLunb36M+qLIXtHqTw7yMSnBgjQ1Lj5EWL+QwjqE4vSn1AP+fk2sPQ2Gz9HyOGQBK
b/tUwYkkU8ZHkjUpJRBfAx4NeYR9PayvZI6/dqE6PrqVn/mrGnR6bOjxnfRZFaUL4C/nnrzc1vEN
lQXM/1QZr8UyE5VPFrfHW3/ME+MOoiRGwJQhb/2O320msEQzluxBh1xXlpjJrg3Yvaf5WKH+os6r
ZoG0/CVisVF88vGxuEVoJkrgehpqCPtm1V1fo33wmxgqhM/EL/wt2kb6lV16Y4dacfBTjdrpKCRS
6adyPwGLycP72Cz+jXp9/sHGFQJVWRWPRtArlyBWnDV1rPmHPwzHMSlH9JcxeDGM1NvVllN/c/Vx
JQFKiJ11GdXhmVSL+qwF8UMnezaQNiC0q6p70fzqh0gVQGZvWOIr2VMZUwbzTbTo2kXDYFCeEyfU
v+tm4G3LfvSOSJnvrz72qUH9nLLTsEZyIv2WdUD4RZmZbKFZmt5/Vp197TOz+dq0CEhkZHeekNhI
wLRZsNz1zj7HKnYxnefZV4XnckzQeC1mtBcpOb/ko15vFCuxd+GyHzWRFnusVFFtru7SeGi3nWUd
4DB34dob/fnOQUYEiiLcP+g2f226rb4beM28JoBFEST25z0AmOR7jpRUggk36dGUpTWan9LNzRhS
9/n+R/Ryj1JhfVEgoK6HrH5QrRD/89HvPKAdPNSvbdNkL4YZVn+4ATDioNjqOME9SFczWsHdcoFM
jZVVoujq3pv07DFY3D6BrH1xO36yqdbk165E7/uDO6AQ5485FUl+nQnQCVR1lhd9TAoQJxplK83b
gDQjFODQyPK03VA24UPM4maFbRHUY51CgZEBZZKmW+GSrST6dMGLwnjPzH9nsg1vXq5tbTuwGsSA
Ig25d+iT45QAOcFeZy9NS+0/+vKlz19Cokbd6uT6NsPifNsOig/3Cn0BN7HMF+lDVrRWGvdZeurB
5UFasEu0ivBR6/vwAhesPtnAzZCMKKfvlh2f2ngI941Jle+tGVCQ0FV8XwExTHuEbCM0YHV1PRtx
/y2sk8c0C8z/xjha66Hn//THDn2uJjS/VEo5bn0bponhmNE6b1o8Os3yPlZtXMYoTSSrwDeas+eE
/UvQmtZhqNRi7Zcgo9cD8NEBtP1Tmtn9C9RPY+NZDoy/EDbKEKITslzKx0t8NfhwIW/kgcgO3C1u
NMNaiAEycGUaTLazDZyRXxPv8LvMG9coqfPaajJIlxDf/fOndq36lBXsZC99crBKD6+shBtEL/0H
b7Z4nHZWeQqt+XtgJdOj05c8cN1B24Wkne4k4hpWs2OJ09zFapa4wY70fWyqeBbrQX92elSql/tR
bkO5PWOTdUyiJw4J/P+5NcGcdeesyR8k4tbvxpq6ikH2Xu9sGRhMKzlP+sGLtBN59eCu0hf7yWxR
px1B4FGO1bvhSJ7/JH1ySJbRv4UM1AovINJZKsaU69Xi/sph0ZCPuoDTW/Vd+A8EHW1XRnq5KOIE
r8jOe/gbkaCNEWv+0k8LOyi338KlRTUyfXahJcmYxOvjTxMt7JcmHJQvzpQ+5Oj6P8iQ0yB1kOuo
M0u4alJvt4fcA/DPtVQNGqu9iPLJ6GRn4cHNnHKjjGQiPwRF5qkOUU7KMWxQ8GLZxGofbCqoxnco
/hvXA4Ip+NspbnaPD8V0lAG/UY27W5wbApo1KvV0jb3NDdpi3+bWWQqoaqmSBnJ8HjxLRdYZ432d
taAyVMfhkWsCu6Z7jFr9bu77YiXNGW3mQ9RhMyDNdASsqYx5Dkgj0+4tG2yNX7XFStb3LHORp0nJ
A042xOdr87bA/9T+tD+4nsINwjVYt85YRiUXOZhpNDUrd6woBLUtgmfSlqGZNxKVzt41t1XsmHtP
SyHL4fp3FrutMIKxBNonXklzcOABIlruHPuTO48zxt6JeR/nZWCsChxVACrxvpHOIGakZjd/D7Si
uLuaZo+kdtgDlb6DiZvzFC5SwtNSS5CzWGoJ0r6eSm8t+sDg9sf9MkenVLf5YCrHYQjCguddjsnn
W41yyN7xS2+bLk1cmNONP2XVceJH/IZBfL7UqeY7afYNXnSgpZ5LF1EIr8ETdJk02XX1EEThdwmC
Zo8W+vIBIaJwxwKk884DDoTtSJXf6Q3KseuoqS2YAN27IOuUwSo3feR3hx7WGaov/kfzNlrUencA
HBqs86TiZTB5tX2QhV2kX9BU0R+uy7ph0II1P8B6L2u4j4Wc0x+suutWMqFfloMywNTYSgx+Tsvq
DxxAsC7npIZFVhXI1LD6PvgkcleOrBhdnkoP03TO7ZoHWd9QjcW9HKfAbmNlU7IXM3NTH1zyI+AR
DLEzp/6B/0IRbB01DZjaR4eFv/x/SDvT5cZxZVs/ESM4D381WZIleSjX+IdRXd3NeZ759OcD6Cq6
fbp27HtPOIIBJBKgLIkikblyLQRCxSnkq8j/rimhfVxOYhREyx0LSXP5MuULXmctLxRhUH4sf3Bd
lsv/Ib2C3rZIwIbm8p/L6aTGoqNnNU+p2Z1iCpG4YQsaPMmIJynv0GPYJJS8XQrq7H/y4wlHNvfK
LlLcYWuAZTlGTmcQTS0VSMGiNKAEzVDKUyNwkWtXflx555jLqMRJrl05ujrb3EI/u777rfMqB46O
5uBbJvIahpUcymH2/wDHyPMcMCIKyakfqm2zucFMG530yo1PRTdUNz100SqITe8laB2g0qjXnXQ/
BQttUzluJm58ldBR31YTfuHS5CrRonJUdmeBvQgcRldnK1CfKJxE9ruxHiBsr5/YJn6Tu56WSAWg
jSA72UNZfR3sM3k87m0wgA47aSrR3twYdmyfdCV191rn9MUd9V2I4Gakvdm0T8zxqR2canRr5BdL
fgvSYQdlbfz6NUDZxiXxlM9vvsYKKGA2ZUzT6mAfqgW156Dvs3BnVU5yTCaw8NzGdWi1eH6BOmwe
+NGsdNA0sCVBiNddalO/gnZoDxEI/WU3o0YpUEBi6ZSY+pV/XPpx3kU3sOIEdEFZLjY5kdqk+2j6
ngkCC0llMRnd56kDVCp7QKqbpyyoPudjXN0vdBhODRJNdH1FS0+Qw6kAdiCaAdzdurtMKdWNRAy8
Bw+APIKPx+2Mee8OsJBGdXVswwJUuF8jS5LpirrvYbB7ThpffXYo2NXcHu0Q0RtKfsEUQ4fJrwAu
sm3DutvwS62cApIgz1FuOjexXo4U/c4ZBhQ9dmgnAHBLHPWRzQE1Y1r/Ig+UwB76WPUeZc8xLX2j
xK56lt1gUq292Vb+XnbzuurOszFzDXvh8KI3TXOIh8Y864jCPfD8G2zHkEg30LAEjDM2eQCwqO+L
SB22mqbFD01so7bCY+Zw6qPus7StzoGidLes5m5u2dzTh+QBWPV4XiYRH9AuCbJ3ElXUj6N5Liwl
WKrGJDxIdheQUWO/HW3+2e1Et4QzeZsbTnlJfC2ZP5HP1PYw3HGvV3xiK/DuCDYj3zmUgnNpPXSC
oCkBY3MAUNZz72JUUWtS/LJpDqp9tW5vLNIsZ8k11Yl6HW0guUExM3igLPGvUWh7VySqdBRMKvLi
ckQaU0XBqU6gwqAo7N4o51blcsK9jcJhB4RIAXbTe9d1HTlqqjy6ckeGhwzfN0vJZuW31SZ0iBDL
rpw7lc3RVozmzpw8KuqcBlpI8gi22WanxrL9XS2ElvwB/M4Aw8JZN1v2bNMYLb/1yw942nZbPqju
Jq98eVATb+CyKMfDch+LvKDj55XsbRTmn19p9NkGWdfS1LItmNz82AmQkjxQVEnwZ35K8659Tiqn
gGxfpz5bOCRk7C5V17ukROfwVE2W8my1bSJiQdmPQNEfZ/B9n6wij+8KiLPT3HPvlKhtrjH74P2U
2iY4DMsWzCn9d7vpzsvvtB6jiZyFzZ8NSixU77JG2KpCp95oHrqUi2tIVHIPtoLsvQMrVpXESBWr
SAenXgc+1HIpIatT95yRkLjrBl99ohavRbvVy74NRnSVO6gWDovCJC5i6eDCwAx+VYe22StJwP/m
ZNPV1b3hGJhzfZmB58xdfZjazOCZGLS4SJgsLdmVA+9spW8rcF/xAa0DlVL7fPJiBTmPpDL9ddl1
7aHktL6ZHtdBuYymDurZaf4uA4SNM6F43Al147n32rtsGuDB/Ye9D0aeJ6VL4WeCbjB7ceIgupp9
2p9mItQ8EpJikTZ5KNgPXmUrjT0DycHhq+y98VtdlIFsaqJWcKO8W2Zdywo8Z2frfUHcjhOvA++6
2tQa285Ryt06oAZDtDWTzNyRlfBBAkTwqKMjBOeFDmuB7plnOSAPKlUKEOHLozRYwlG2+IUp7ivo
st3J3lKn3W8tlQ10gfw4QAHBorNydMjW74k65DC0f6/UH+u8dQqh72hbhmBS7arcmgXf9aCBM1SU
8wUEf59M5xQrCZyvM6V6kWXm91rsf5c9aQ91VT3o0PvtpE0e5ixtt8BEJoCsrCNtGXWDcmkk+YKN
4wJSmA6W5btnqgjqe78kFazPbAbY1pk3qXPlAeZBUiQZDpYcIWwfXWZdBbB631nInVTxzSwJASz4
4lz9exw7nmZFlX2q6wMV0H67IJM135mPmY4IixwllVvcdE9ZZsaihj/qr1pkGbu+LNwdel39zbat
/gbb5XAzY/Mvx7XyozSZwr4MCre03Je2Fiye68SeB5yjOpZf5Aqaz99GTvJJ/e3sbE526xpK9wnp
FJ7oxR5qOyklBCEGksW5BV9I3vhHbdLAgBRqQ/jVcLeG8SQfJPvC3LIBTj7ILYPPl1L2/F5xN6YW
mLzFo95W2wDOYYpdhtFbmuTx4diS1qXZxLq+V70aRuPVizRjc8+j53Q0eqPYrjD0Ltf7Q46swtbI
ADmsA3qOuFJYVtc27D70GvV2Mq04tA5lNhM1q2qoL9Rpq12rDO+iRNpil8lAmUj8ZZemth5heC2B
tK2p2p7nXodSHdTAMv+22qeebApQnXG/2qSLDkcN4B7l62r3XAJEKJdoXFcCHwvPvA5tWp58tT10
krPaHa+l5pj35qwYez8dZ1hK008mUcQ/hasA+7xxHfzEugei+eoKB9mnsjBs6RqArD5wZZT9JwT3
4korLhJrJhFp1NPcjU5lX/9pMhUeESTyTNot1Vu8VtOviStITZjkxDlFTiWs+3I/jcBRN5MyVqdR
VW+rBApA4/EqGcSkzUvs6tRZE99m8sTLLNmUh6qK6tPoD7dacIqt9gR5jHvqAHdKrafqxi/68Daz
69q1Rtm9NbpixFXM8Bj16Z+LN0Q7QkVZEHP5LfXceHhAiG5hlEIoKieIQ+ulXzQeg4+rPfaz/lCK
qMDYBcV1bkvQTUqxnRrC6ztp85JYiH4CVdg2VhXBCoDjYsxqbjibYoLUVGVSoOdpcifH5WEIQLpT
eAOfOnW513XgdbZZecd88Cm9CbZJFCRX4s3JtezDkczvr37sIjJGgUSxab0yucqB0QqpUJDNvssF
nRYVWsvEWjhNeZK3O11cRVAXnPyUmqBlSVc2lUb8n/84LbwPdVbU555E9P2kztl9N4XZvezKlrTx
iAIf1L/5oJ1B/NxowT2zQDQa+MnmuoLuai707mZOssuGsHwetHu1b7pbkVLjOGRp8kcDvNRt/OhP
K/dsOHzU8ok8SXMikJvf2Xqhv0RO+qf0sHP/vtSz5AtU5DDR8AwkYx6j4KuCFgedLvbU+j+7quiC
wngd9Qz31dmw6/4EU6jONRy5erzXQJ2fXciw7sq8HIDnpWTZIiP4pg7O1bIISUetsrXhG/vRJtqI
fnhevlQIlu+nLvUu+lQBFFjWa4y63PYqQFU3FbupGA5dSbUrbWyoKngcxE5zFD5KRX/h5RWOTQ1K
QNpy6SPnED5CKn0hW7VIT25TrwmVHTlJfQMiUDnoYvcT+RV7I9Ga4D/cJ37kvjoa0I0eVX36wUP+
q4v0U4tGv0Z9BgzQ6s2NtMlDzG41a/v8XvaiWaf8tEntfdtSVjeCqbp0UcTzRtGekINB1OWXSXrI
QYRJMtLizxnPPIfMs8zdPBJn2JodzJ+mNj6VoupmbDohmACmktLxb5Qf6dvICarHqkVLc1AhPvC7
BtmSKHK2QRq5XwmhQrIX+H+B1tsFyXTJZ6VGqZvC1LCox2vXVzAYyirWGK6uqMwbcdH9tElHeVAG
/ZOcu1a8LnOXZTKIUMTK6lzybaO6bCtxGBKxMSTVK/5T2tgxODy9Uz8HmmOFdKxd2VLfer1Bdqxu
cN+t68hzRAk0qdGgz3tPJs1G8Pwndiw2uw3+4U4NtwlBwHvZW/8PULbzmZrmH5F5iXS9+NRUffRo
5s3nLHaLzwnx8lMAYGYHwrb4bDejAhI3p0BadDuriTc6+5Kb7DrhlYejmPSao2zgZIUKz4qsO8nV
pE0WkhG1/cxvuPLgl9nf0txTzXgYf3lBS/TGSxviN152SxQ48rzpCzfAK5jk17U6I/hb8j8ta+mj
eigNH7GiysheCoRZd2YWxnetV2UwkPnhOcoKF0A5o31XOU8eIoxyMBCm1G0/uQ4xnLL6qwVmcVck
+XDXUQn+0phzsOkFc/k0hnDOxNoXitXL/TxX4aXQggjIWMsbZY/Td8oWFleoAmAMTXLzaepNYKBd
4/OgJh7G3LhPN5XIe1GtCZg6hDx3StFpdXOYgou/A3gWUVbtn4okDPfj4L225l+tdXRtQVE0PI2g
2vf/hV8xgYLgNnznZ2apf3bHeEtWaALLCPZbhQJiG8Nn9LXXsucFJ+9Vd7Mz9n/nQ/OtVhBj00Pf
BVcRuI8lfO/oZlNGijRABG8h6xSKWm3MTMj0tohzbOoeGO9DZ39Yksw9O2TL7FpYQ5Pm0nld8xF6
oQNP9gh3DmZ315u1fnCBx30VoKW28oKXCG7qq137JLuEXU1n7upTVQGnLYaTgWzK0zzlF72orE+G
G6kXGNkFwbBB3H0qhiO8pqCDRReZT6pelMK4k85TNZCltVFskaNBOT7nfdg9ykFTP3R88J+avkCu
yg1foJVWL2Y/uQVPAv1p7B1uRLmnXmzDnDtS5KB957pWqnZXULw0/RkkY70PVPVY1Ll+aA2q+VIP
SS0KwLRNlDjZi61Z43OVZxs5KKlxKIP5bgVEWKVJ88Ad1nPADtwMDn3ZVF8ytm5u3U/fwOHyKOHr
1j2xkeahGSe2W64fHAwKTfZLAc6YEmQmmPph5RKR5Tml1ZNy/8UvQmDskEOEeH5LGCIdrT4btkmf
GsjnWCDlxEHO81OfZxgSqxa7dGRMd8XQWC+GrSn3g5WWiFJY1kteN/MjdIFH2VMiTIhPF1E3f5AW
NYtfVJRAAY0zpGuQpTh2WJzlWlpPOLJGN/Agu/JMbRhR7oSUHRnFOLfV/US6eBVpStD0zNhwgZ0r
snQ+UO5WX4BRuRCnCXYgtHNFvliMj24NS7gwSqdYoUbmoIq+NOpd/OqzzFk989Qm0DMnd2jrJfdp
r/ctGW+ac8D3EVCgdtL7Mj6aSk5XjsiDl1umd9RM3TmqJOfDqpvvqfFAYFw2KUmmsk/r0dGOs/r0
fviN59IcIkfh9jhNm6XvD8Z8D1fDpGxl06+Qv0DE65Rbv2QvjSEvwl2R1oDdGh1GPZHyIstahouQ
puzLw+Ipm3VP4ZrZzPFGFtpIG5ynbnOAuuBnQURAFfeCQeuUeD66U/JNIsXeEYfojTrJwQVbto7+
GljhZ+tgmLnTMY3zb4uUpFxY+nmKjqhL1vI9gM0KfBCP/WoH/yfxMyXZu03KtdN0V2PUzAe1DawH
KtVygk/lbfHQnSQ4IPk+bVcXV6vMh3Up2A62wCx21pyxpR/16GwSY9h4k9K/OIOTPsbFfJKD0tSN
xd717Oapiuf+xQtsaGI8Cqvk4DRk476Av+DQjepw63UKz0xb0Id5SbiXqW70U4sb0FeCCaJlpZdg
jCj72QZj7jxIlZXeAxYzlJMHURj8YFJ+JfBKeBZ1Tz8uLnJg42XdcH6VgZicUDv1iBlL1rE4IaBe
BIm7lV3DTsZdXAT1Mqr26aNvD9pTESn6k1mK2hvnJ7+zH0LyIKgYzT6E5kjwO8tuP7cTQnwUhg4U
+8OzDRV0mO8lFfTiOlH+AhB/+uKGUHUamuUTi8Tt3YrCDQ2k6ctKLF1qkAAZsc31Bst6NijV1bQM
6wOyXglF1mSPZJlF30GMCUvMMhiIagrbHT6VXVlfpYP0BwMIgFaUZUBhYN68ebhCyWx9kCZtInDi
aeGmKVg6FDgLru3pkVJCE049WHR8gcSQB1PVnFOXRH+tJtmC72jXmJ1/lT25RsmZtpYjqi/EanIA
9T3nZDXKn9Ik3X5NNyYC88uJIUUutLJeYMwQP9nwF1ITKgHJCw55RTOrZVJdJv3zG2TyCnBOBNQZ
QhsY9P06u1vmrljnJCMBW/LFACJF1DfJL5E2a/dF6cFIkoqwsObdJ8Ikx6UWqFfM4OBln0HVrQ5W
/Qe3DO1+SZb5bv3yrtsZFJEuo9WQv3SGk5zS0dCfmo4qnFKA4WVusaz4djVO9I9uTd2OTDVKZzkq
U421cJZzYSP0n1UNCWTAbQAsSKjB2hBF30QIhcqL2LyqzahNu8luc56Og4odPCMKZPfTZpmTNf4W
FlxNhl2WORlPVtswqyEBPpVR8UFGkJK+o0AnTeLDUle99mUsSvrIVm5P9ZZdV/TqKPtyohxeI1eU
UQN4k6EjOyU6W7okgxb6IUlH5KuWe/E1Nz9DFnVIJGHR4KnPoqT3aEhaItNCXW2ZBxfbCeDeWYZ2
ZDAnbVqD+siyO67hnioeX22hFbPt1Gzx7erC7qiYot/8Gu80m/66xvv+UueYQSJmh55xKC0ekMrW
/eR36MzKQ0g0/KYornOb9PChMbX6jDQdPKgZ8LfbhNDK3tWIT0tnaZOtpiC4Go1363TZWtZtIG9h
q1gfkoqgIogVTiZPDTvZp97rHrJBNYdw15SlgVCdFZQE/NLink+ruJet9VD5Xvg6/M6ntmtGgl5L
zr0gWRQrrC5GhEia3qQXeW9ab1Bd63xQ1aA4vVFGlqNiwCCIc3oFWQvg9q8BlOF+zliXUgBFyBny
vgjvQHGsdYCDQ6H5qJInEbrLXfpxruCIIo52czq4+OdU1Z+RottqfaghDJefRIT2RXpWDfHBZM6e
ZA8kzudsLOtlHoIi8IRDI3MvBxGAGmDWgbNRrtpZobNze0gF5KhSQWDvCVyU7Oom7NCJCeNuIV9Q
VEF4pdfsDkVXvtx6hnU5dGc4n6L8Qr0TSCPo2OL7zjcoNcj8+afBbcY/fMoKD2+cNF+N75f+4un5
3HG3SKHFxLjUauvouXmp2tG8mCnCfBFJnEL0NEXj3wI//bMpfXTw9/BGt9FedtfJU1NG/WY1enG1
BWwQ3EvTMrp6KypQP8XT+PrfORNBSg/5tUvoqD3kcX6/tFab2dTUMzkpQtFxjtbbbx3lZLO/J8GH
gpFYaYBo5DQpzQRbfwexlGWdQoL8E7QQCboMlj0sh1+jvsZtjBwVA7F0BAl6T0X6hR8IozlAFtpQ
1VKEH1z7D72ItScJzy21Lj+oVG7u5Jg8eOUPVTjIDtywrw7SP9D6j3ZItLfdiRrxzfpft2ix7Mwu
QxdOvB2gbCE9Xt8K6eiK/0y2Zt3d6PAbnFf7MmPta0Owq4MseR5sV5uO3tRXpzafn3pF1L4ZzS2d
6uxLmqEMGGmBd3GcoL24bVHvixktyxIish5unK2B7vi1dC3ruZ/sDxA4O19JtQZgYmb3NFDv/xmB
qk0zz87XrOjGu4xMCbgD3GxwdV6O2E2XadqZGmlE6oVbVGjfCgv2SfhuCWTqMB1Jf0o5Y5gWk+GK
fM5ussCA9350v5TWvGl2oxduSwWyHGlcoHXgm+O3rouVB6BxnwyqcjRMhAQH6hAOhkiaK2r7t6vq
/oMW1s4zMaKr63X1U+PAdnoN3MinkiazL3MGugG4FxXy0xh/aKLc3RieWuwRRpzzs4q28GFBJ/T+
RPZrND6r+maisPJz7CQxTEWo2RJwNT4bbeUeOpCqhK7pBoMxbGwNdaAhtkipcXPfT7Eh6u4J6Yad
i/RUDBEY8nIuQu7BJil5vyaP8AKEXpumqmtOZwb7vjPiB89Jg2NM6uasha51D34vufPBiosqk3oH
+abzEYKOFsZlW6E2LLd2FEZbPIv0RE8rjegXFC4ogsmmPMSNXrFH8qPdapNzIsczNlXldlsfoejH
IdH0W88v0YqWla1B9cPdgIYke/ufMNpeq/TbAEm1NK2QWWWKoze+cAObpwr8wVHyzwUFisleOF1W
wropEsx2ZofKzgTVPKr1va3u5HhU+UAiQ+fvdxx3spvOcbbPphoF1hUOIsEfHox6WzDe3V525WHx
mbqwENDA763dmD2BHMAkoa1vfQHfSCvA0jF7aElQKg/55zT31cfVYAFdmapeIaIBHapkPIXgYd6G
vjot80zBiQrQ0T7oYd9RU0NX2jIzre4TR/kgTXIq9YbfMjOGligLQI2HrvJpgIb+ME9dc5DdTgdn
XfUwMMiu22gfjcyPHmXPe4Zw2fyU+FX3mGndh9rqlE9xM3pnuR5kKbCVhZDqJ8PT3PTqD9EoimBp
jP/L8h98gqFpv0TE0GY3gIM/rj7ZAAD3BuXyl9Qa8oubRODDAGN9bNzwx+BB429QuwwTePVHl5MW
nw0/QNaop5wwmPWj33QwABdKszXhZv5e8s0Oq6T7K6r9b7WbdzejA3U9uWzCY1fPvvtUfCPuZFgP
is0uSo0cQCMIAX5XA/ujD34ehqsePgpXiO/Uaf59iszdCJTss0128WiBkb2rYHv4alqPcsFaUZ29
OefDCbbu8WMcUtwmTlSqRgD7Sd2hgViNT7YHJNuDIuolCcZTaxv2MQztZjOlI1vZpgPt0ynmXn6c
8jshP1023Yc87szr8lmL74oVDR1EeaN+XG11mAR7cyILr8rl6l/LW/NMosePTov+0JprjAeqvNxZ
u5OZw9W+pBnF6DARaJWjQWc+ALsqdk2gltcpDcd9nBbmi1Mg56fqcfBnRoSRHyTz77lJH4PS674a
uqlucx6enshVgHzmEjl3tplsE0PTH0zLzzZhb7ovAeiefezN2SWrsugC2Y2yd1VHfynciixwVTl/
BTtojLKPsJ3cPBE09EU0cW7hrYoILu7dNiWG6LuZtozAqE7fkZ6dIEMRTutE4kQ9tZSVeSdofdbU
3OTZyakdVaqWSLutubZyLkllrX5yZPWRXQRgfybz1gyfHMlJyG0APHwdxjbYSvCFhGFkXEK7yc1D
rlGL6rq8KNELh3nuLH0kmqNKVDCadvIoTWPUNNeJoByKeQ5iKtxvjtx+AvQgyuROMbXqlhdq3v+p
xIr+zcj0fo+kYkg11mQ8ykNJ3eZVz/K7Ggq5xSTtqTOdK57wLpFg05Ym20RIGe0JqMvEdDlQeUl7
J5fkpwzxEOrQgtF33E3pDnsi4u0VgqvscRK8/sPkN4eeWOu2i8bscR34p68cVA3AgT7iLFvppvU5
5YpKMl8gWRQ1I/afhWDPGRSzhFRO6e/ysO9PRjNWj4lL0D2FefBZdbQP/VB759pr9HzjVB5FDc3o
+Hu1VX82pcNilQ6Lb0swlARp3O+kUTpVvl9bW6TAi1MK7UsbJsD3tMryL6X7gboq74o6mncdA7Ry
d4YgV500bvq5U6IWUY/VcJyN6ot09EhOA8EQC4y1ex/UbYTwnvBLpyHaWwZvkvSZKaTk/pWPZ8XK
1UNNSat4SBm+5n0EN2ic/Rihw4ITPM8eHfgg0CMN5GPM4iHBc7ajvfUowQRvDGDwodNHXyLH7ASj
tndFunf45HpwMmDmRg93uAa/ndt60Re/t6Zd5Y3dSY5aunHiu1V96NJOfezM+EtRRNEXVLq0u9Jx
Kd22EGJ8JWTUovvBaYKHutKTi1uP7s5kJ/y9B2snCZkUSt3YFYfUefL7sZfaeHUXAdeNnRv/NLpK
cfC5G8DCaqICWbWSd2Ot0jq3/zQPbY7hoPEsjgKgU9xCM3hog8glfjcWN1vPipu0y9Y/B4PMC4EF
CRcxAG2Oe2rFrHXq0GTacRzTr04OE82gldC5g47wBCYiNGJkrUQL0lQq85rQ270bkM7RUHR3SCEl
m3XGuor4/y5J9tdq4QvRawSZ0+e5bssTDGrFrqz94oRyIySZSTI/hE2u381NGd+XU9/eJ2rZ3Y3o
gsN5CAmuyn/yUY2R2HanfvhexvkVGRJBJ/upQlwj2NRW8lDmavAdYTp9Y4OAf+lN6lvAJrMnrje9
7msPy6FR9Qd05aadonfm7t1AAgKckgriKZHiGTbFZcLbjffGAH5vsQW9b1xcWFhhONUfHHVGpiBR
6ugozySNk5H9AI9TbgFPA0FToqS7+byuNjdviyn1XQg5mrTcxVEwI8dCF0L4CbJoeOB4PE4n4GEC
TKPp/g+g4Dq/9aI3FOzm1hseUhI/jAQskzTJCeuNMDbTz26QVHcybB8a+t+Rhtiw7BEA5LlYNtfD
e3KtOG9eM3dO+1wLGiAL6ckijezvma0S9VCs4cl0Xetugl31ZM+dcwMA27AHdOsvQ6s8oQ7lI5Xt
m6cAMFTeDP0PBe5ssQGqXnQPAcQeEaqL6vX6GXkpKkxSv30iyA4bA6SJX4MshxbQNP6OUQGAfPs5
rUf9Okj5iT7SNu+6TRXmd56qZ0QUIFSPCc8fW/GTLn+XYyFK2WjmR/kDv/6sr75yYPWF7emj7K12
6ZtE6Ei6EdpLV82HPgl2AHRpsnDeOhVlVLLraHN0aZzgL9mbqAL7QPX6cxur07X38/6DYWXxnUN5
OMzyDPZ2Pj7HwTLmUgu1nYF83impYT8gDLZb+XH9xqJicrK9LTl+NaUuRCj61Yl6rsa6fZ77T5MV
trdkDiAbNv3oSNgWneJQBzQnbOuAzQPPpq7qV1srWlVuRMcQxe/N6szNwvWT8SKhS11h2aj4BN8W
xNM7OJMENjVzwCcX+gv+aZL4KQIQe54n843Muit2olCNOSebqcgdmHhfSoAJHyzyei/BgIypN8fq
vXQdzcSjWEHRRLmPvkcq1trLD8VW+0+OPfdn2ZMHADDa0bf5r9aPeFIOXjMFMAhY3D1ObwCJ4FCp
otUAcy2oxTCBOWtjCJiixDJqzujEJyKUDkIcw3yuzEzdupBB3sELgXaQA6NwptXjIxXd7bNamtG5
dQKuqkSl603mQ+nDhhG1AK5WYJy8Umd5HVttUx3IbgzIl/y6rpfHVzkkZ1oalNWJRamgSBqrc/f3
aLXDRWaIoa2t97FrFkuCuU6K5J7yWoqyRL65LiC/0vz7IrWTJ1JAuw41NFBBTurvsjwEsvQLG7ui
ZNPpeSx06yohswSWwrte8ozxKGtoFHOlQpJEFvtmF91v5w/SoKRqsu3cBppbMe5HEc83wl2H3YmS
d5GIFrclRxyq1s3huNynyWhdzangniVN8pCi4SzsshOg47xAB2qPq6kMpvv1MPclhWOxMd4XdVdU
lA7St4ca0u6yOEs/aVpnyJY3qmSSytvQGNF954QVOFDIxzsQU0jC5OGXMM++AQ4beJ9fy6dMp34e
zWz4GrqiAs8PkuexnqZDr4WQy7dddN96/bGtTHODyDlkQ+KQUjRzU3rHP9RRqS0D0iZHC8udbh3K
QxGazDtpaj2LyBiZ+LvC9PIjpUFIbFlN/VT4JkrHA3nrJXUi+0ld/uzH9ZCfZd+pQFBtM+Ev+42o
UqrMHqWRJqgOk0oKxbR6/2vjlpB5wscYp/3ZI4PwbWwELwl02Y9jMWvo2CGorJhz9PjPSaNgfhST
MmJ632YxyfuXSSPs3EglxC3MpETAa13Rb0TqtlWJ/omq54TtYzaRkDAEVwqX2BOKQ+elALbtIDmu
tgB4IoRF9bCTNrmARYnWqbeo6q7EflLatFxIjDokERokFCik5SBb8hBkBpKNdsUdQ1NfB7QxUIEz
/OwSUxTMw4NQemGuHJAu6yqllaWb1gTYudrerVI2A8QiZUud/8+F10WcYHApo72sFrnO+lqrWklO
kTE/vrMnA5v/uYzjUyU+UdMWoBRqXZbP2/XHt12Dzcww1N1N+nb6X5MxpE+AEvtzSQHsZtHL9G04
6yKzd6idRG/T1sf60VDG7aJ/OVBTeBjMxtmtApqUcp0hSixvbKbVZ/YyJ6NIrdMCkZDgiQWBUe0K
qIgWZEU91IQKPO04axEcU5mnbWKt1ZGSbafbepgHY7oVzr7yiugmXeWYNM9ghe7iimKR1T9C+lAH
cM5ykZeBjxHz12G5whge5HKrWbYKrX673LuTrUuCyn/kmojPS2Ypdj3npETG87vslMxFAQZ9TqWD
yG6t6akuMZV9EHrZdk1nraNLtmrty9RYJLyNzlf28kRy1Km3kH77j4rt/2Gng3Zecm2CfpQU+A9p
kik9eRCmtkGAacnQQaCxdFdAN2XDiqM9ZkEePMyKE340B3anZPqd+0groo9JjbCzQYXMSY468Vzt
g7g2D7KLMju5n1GzdtJZm0lkK05dbOXoQAEZECy+roFYqq8HBdyFRTqZXhWm2ofS+iaHlsVQVPFm
7jmyV5nNs3xVqQaanQDl55FvF0U8VfinaQwqaA3RRcM2uixN5Jlowlx4kS24KKMLZCAtcWwAk4X1
hxYa9ply4teDIbrW3FU5AFyMqqfYUL265Wt/qIP6fzel6zJLLvCv/fVM0kcDmrKF9rknCPHzJTjy
xLLvOJOKFGS9aRU/uCQNOWvPHMPL2o2ErZynhGJAfXzstcG9e+dC0jFtNouPXELOcUYjRo0FaRCx
tJwiB98tLW3rgPQjUvRHYrjGYbWXBGub5VWWWT8fXC2DQxQkzTlGCPEsW//W/b/Y3q38n5cKf/cy
0ib0k836Av/zMkk2cD/5N5/fvhpPL6k6naZHOWs53bIMZQD/OPXbsX9b7v1Lfev/ZkxOXc7wxirP
vpwRFTEqe6Xhf72m//68b88ul5FTm6RDz2Bdex1Zbe9f1duV/g/nz1JAD+8/oDf9N6d905Qv69/7
tT7ze+X4FVvSKD+X4iBbg2Vl77v/5iL9BJ7sLFu/nbu6rH7vzvbbpf6Lue+WWl/perbfLv9u7n9x
tv/3pX77vnSK8gRBN6Tn4q3/7atdB/7Pr1ZBTSWhUuEfn/R/8U//9j1F3Y8I2H/7nqzLrO/Jv839
/3w/frvUb8/2r+/H+irXd/63S//WZR1493avS9lwkkVJAKlLh+ydu5l4gLhN7J631tCgPQquXAN2
iDEU6Ji+o9w+KTJvLx2lbR0d+phaBzG6DiwrgGRlxLBA3IplIGt+XVB2A5h6tlDtoSYxlyhWNPWu
Mkb1qgT5eEmKQIF+wpm+uiS42zzSP3oIDAOfU42HXhy8yHYvcerAfE9PHiLK2Nn0Z9NdHsSCValR
7GVGMAFmS8xOW7ylo5xCDIKsZFGe1wVsZQgeoHJ+t65nzDCopeiA+qMXfGoazd7kw9zdV4MRfiIF
XJFPzu1LPFbhJ9udfsDWjKaQ6OXx/zD2ZUuOwtqyX0QEIDG9Gs9VLts1dvcLUT2BmAQIxPD1J1nu
3dSu0+fGfSE0gTFIQlorVybIHBB2eKYccPBgDkRAEeUqNsECBc4gumqcP5l9IFYS/ATbqqlnoSmQ
YR0/JHkUN3Y4AD70p1QvSWoL84cCmVwKwhgBXCHA4Q54msEysfbdyNhFX2K/Y68FxJzhF6qetJnF
b0Pr+8ckSaED3zAQGUXYXrOhaLdUq6pBhyIzrCPV2oN4GeBQu7iRC/wFnJrW7A6VoHhdFUC3vyOw
7QfIl6zHxEzBop6IWQuh7N+9cgjhmhC7ooEGVsSG/uyBwfYMEYaj0CW/C8zKFhtmgFoAVDMPS4sK
xDAPynqnEhcNXNA56+CubSGIOl+n0jOPMEzde0h6BCcYJl8jwCCgKmX2zxGIgQwpnj1YHiBydw9j
g7flED0/uwEHdq8Fj94Eg4yXSPcFQmc2yBr7AgKByLouzNGgiQKoaM7WiR/tADu316CWd15cBzKZ
EGiJ/tSCV3I3xVmJoCA0ZgN4dAugcDfUuBwRKwMKJedP7TjV21QPYkuNywnhAxYYWrbUmHPONmAx
sG+1gKF2GyvQMShhTVzZtPJNDgqQHTWWsg7WfDStHf0FBqMW9JSMeE9Xzu1ArbFtVns6lzNgs6V2
2N41oNrl1Aks/rhd6Dbp8r6CPeEtcKHa4mObOZWZ8RQYDiQS5+KEV6eUD/DZTlP6xnol9k5W5xuq
TUxIzRtgnz9QLSj0fiLaJnrgsupPQRs9mHpI155vRRAAN5rnDsGae5/1IN6Zs5K11kNZ+BdjGJtn
1jXqWY9FGKcye0wb45UDanaHMLVpx2UmQ93yAUp0PWTJddkfs8AtITlW/AAXYPbYAia+K2bwfG5X
iNoTY59ugfEHz0rgWG86AzfSZBfNPWU7xiHbgE8inzV0olE+S8SSVh4A3pUy5LNjZmAMBQnCMc8Q
mYXxEm1rObiA/rGHMW84uIhsfmXA+B60C3IlKksQYnz1zFhv6xgc3VRGB1mAj6rNAhiE5nOpnV3D
Kg/neA4iW1yKKuwmOCutzXsRpMmscPY4sR7UFhaiLjLvaHcC3TlyBxiXA4mjB7b/OzpQlcDQvWVb
s3gfFWTJEgCTxATxRCetkydAtLH781T3mg8Srg+IXn6TnfwKmiUQ9YwOFHiUbDdtzMctPAs1omaO
y8HOlIJ+9VzYRupPTQQ79SrrwB83MNk8xPpnl+jsBFX3r0MTFDu3AXPaJCIOBKi9TkDDY/n2PQQf
p0vqDGvRufk+H1Wz82QbX7H1d0LbqPhF5uZDibjTdQJc9k7n7rHhCmG2wEmELFPTvvPlMeetd3Ub
x7saGeDM9gS7L5VZkoMKE1POSiVjerUsb5eCZ/BU4AEPfR4dwCFpgA4Ph4bH9c7w4mIFFgXj5Dmu
3g5pp1ZAXbUt+LYRo3JLSgkvc6V1tmnBDHLfzdEulKI2PmzEm9Yss1AnsCdZAD2UPT8XpTAvVAIT
wyxoknhAw6EBVTSBOYCEEOzSVMY9K4N7roR4xewRH/iPErKQD4vsvdtCV0wA87KmMjqUZVBemPcC
XfXs7MONdSlZWEIk/NnP+HMKOoSHOm+bl36GgToISDsZKm5ewKWHSG/EAIEyCJvzSMbyGliNvGLb
sRtTwz35oDQAFgB0ihh0jzMB5GPlTfbaq0xjnczewKkaykMWA4PBE9HNdL8rQAmbTdT4bujHcX/n
t+kxrwf/2vnBgGiJxN5ESuRftZF9aWujvyZjg0cJ4lJ4QZtiZRkGPEYlG8FIOb7zPup2DsAyj/AB
J9xc63hyf/mGe4F8D+g3itlj2DDQ2Nt8OOQ+TBC8TcsnKgO266TtGmyIFb6BeSbLPRP1dG+OBt/B
LZIGCbAchcMuXSPlGtyI4tVTvVpBqU4BuaNO2uvZqvHtHo6Q0bung6mgEbhkKcWlV+xhlX4q6w40
6FSmndnx57JhnTPH245QJQsRUD3ejz60vuPAhiKkZ+VfoMkUBplRhiC09fZZ7Vov0B5L1z0DoUbM
Deca5UYIkajpqN35CTVQg9vURl6sjC59GZPZSg33rt0Mw29nbN+Z29lvMg6At2tzsQdtS7l1ARh2
hzOkUIdzgvXXgbftAEH1xFrLKmOhC/b6Eyua6DgqENZP9j2IfEGG4ldPwuQbbSjgFkb3G9csv3cm
WCqjGLJDnqzK04AgxU2v++nNaCHnYO3wJbGNVVmy4OKtM2dwL5RGVGxwqR3rIo3BBY4WuThq0Cbl
wQqIYr5bysbGqzaxpaw1nUUVVjqZ+8ECu+VSBoa8ao2wx6+ViZ1yBWDWS5Tnv3LRWb+coFlNslNw
f/bBCqEo5WMnQHI6BCa03m1Y4qQ2EMKXBVBSLcuvJcQ7qyDlFw1vyMXPvV+jb5Vf286KNzbX/YE3
Gt6DqsV0FkkE9OrysfUc/tx0PrBVQL952m8fWiwrQLoNNJ3TC8SbZ61cU20ZQc08mWp7Z/RtfrLr
wVlpQDcVB8Wmq4+W1apLDgKh50kiatMVzgBskufvk76ONz4QIevBbN3zAB7JnTmlEirFgQuVNgQZ
tYPaW72SO6+WxTVBaCHI3Mr4RxG7x7rU3VuWN7DlFbw/mGUxPvo9pkdqYYrx6sR98GImLURfEFS0
F1YVP4Ma+HsegFbPK/T4AMn5dJOrLr2zHOVeW9/DahMkdt8L1f8KeO89amjCYDUJEvLGdOv3stp6
UEhbWVAyfGb9eIqD3vpiOaW1HifmnNDr5R2ok8qtXwoA5xNQ5sUSUleVHMJCedn3EiE9M7OCuvgp
2Di8obmr8lbCmJ9220pb6tFNWAWyqdb7OibuZVIJAgUK92S5Rfp7ctR3RH7Zb5Pnx+serp9LakN/
3lOGuQNjGwg0BHgaEzhfjC5DMDuzAD9jzQNYy6vfms309CYo1EYHLFVV8WSZjfvLyZyN5zHrXQZ9
HUIxqriabpruTcerD5W0801XdVnYRuiodufw/RyBdBFNx8LWKhWkpAaAIwBOw5IPDLV58xXvUqxF
HLTQwG6aQ6dxNWANESTQODUG/TUDxdgzoh890B8IEMLVrdxY4II423KMwOYv/fu4RJxjgTd3LBEY
jwm3Bsq0jy/grgZc3cJuKYW69bnOnHEbCNDHx5Hb7OqoiU+eXRV7CLwHd4HM0oObJP6xrsRv1wVt
jDkY9zPWFWwKNojfq/pAOSqnQz+3WJp1ifueZUzvlqKlWRLrbhNkAz6yynOeC7sM66noH8s5B+3J
d5bY46l3OghZJXYTMsDADpT1R/MO7rzvk82LB2i7VRdooMRhJ1Wxo2xudNUlt4FvdTlM7HMLKqJK
ePSBGTS6CKCEvAbGGIREpYj1uh77dpUp5t/3Qvcvmj8NXap+IwAvxAcJYBLx1ZI+sXCBPgIevMuU
tt/L3gI2KmA/O7Bne0ULruvUORdqvMg+CY5x/+AgMD80U/dR+jHEBeEX9EMNcfkZ9ga8cjGX3pL4
VIxhEU/VFlqn3cFhgBfIwa9fbS8A7wUDMpeywVDqzaCwZ05sb1h5WFVcbQRZXH0E1q205YyHpUxO
2fdu8LzjNEb9lcoznlwdt5GIzsBHOuwHb5+DYfBEldDe/Qm63gLQ2hLE873SrzmIQY4DmA5DKBwr
7ODTl17nUGmPxpfIk+XaT9Q3gkaC4cwCWZMBGQnK0wEANRRWSbyrEgZRejShcsJaQrbRP1hBd6rN
LrljBtDaRoS5F6uaYeXYun/wqtJ4jEb3jDFdfJUdmH8hdwO4y5wNumATYVUq+b3hFgKrqXQYD5OI
HyFlUd4nwS9ZpOmdTnl5PzjNxUordSpjy4PGqYVYdct8MZsgP3eyea5cUIb0fnWZ+uqL9kbrJB1p
nRD86mxSw2jCLk7Sa5Sxx6o2rbt+ztEhHXP8P18fCW7lQ84MUtwzjqvKu6Nj2RCkdSTiFnIP7xOS
xJ6DEd9m/aWBbP13q/LFKobwx7mMui+dYO52LLsBfSDnb2OuoKc4BneRI8pNXUdHzrNhn2HncCcd
x9upFgJyQwZbgAf/UVX43jrWxT5og2sqZfAbEB9tOgg5jHvEXCC48sfgM+ysAQN6cxEJGGr4mHYu
fgfIEHDiWhHvvvPSfTMaUHSBan9VVhJUuTH0Qmyrm969yDwrTJCPfhCBWsrBF3YFdl9APMc6DrWc
ELsrYVScmSY2hu8qQDRGKNExs7mLZQS3qKiDLxODIq69LaXQvw3db0rsP+OVId95fkactnNHh34Q
7h10qjERpfV16EFhPrV9EtqILvmRFWydRaP9NXarkwueeey9QHSPmP9oN+W++wYYDAKwdfPuVh52
6hYkc+tuZI9j3XxH4Gi0x1rO2idSrfJIi59QuOhXWlTxVtgCz7Or9dMwNN9y0QBECqTlUzTZBvin
IP2LueaAmJhoD60p+QAh1moDXAwoxFR6YWYNfgA7Gd9YAYhiwFTwtaubny1wP9+LVF/F5CGOqS7s
B1NAviaohfGg3bYAFVv+U2at85UJ0WCzHQXHDDoCFy9Jnn1wEkOhz3ptEtc6A973Srm6rxUWH3m7
qmw5exSb84IlEibIUIUq0+1YYNVsjlCnKhLzueKDvzJF0N51EO9Yt2XkQKVGRttSIYRDQshuDcav
YTu7aQ9ydnEGPwdIJ1/Behk5zHuQsRusMtiytkHpYdGCqVqdl0JnzkZJ567hFq1WLij9ID8GFj0E
TkF9ugN1rwZ8zaz7b0COuu/AXNwSc8nfKulNzn+3MbPBfffQGHw0QwjNhvJhsIdkhfEmgR1xvUtR
8x99F9VfTTNNNrGthgNJWSFI323AZLbiOuFr/AVYeBjQURC61tEhgTTBuRkQIATyvuR7gl2hHOvg
xQ3cGmHvvNjVwg/eigAR96oR32FA4yF0tfSpQeRG06yJcZhoiClFLMQG6937Ur5+Kl6aYvEUgiMN
FPdarIJk1vOwY5ho9Kg2wyxa7heeQNfM88OYmcXFLurykgkHartZ/U4tsMOdQ98TH2hFhCeW25jF
iM+AcNAlqm0Lxsup3iVlMD5FdQPp+pm2bICqoF2M8jsWmggShfW8n+TbGMDAFXgCdjcvrt4yu0jX
UVzxA9Vys3s1VIvtp8jT17y/Umlk1/VD5oNjOOokcB+g3GgPQQvUGqJoy7UuGIJTZg5NhGHwH0B1
YiGIVzoa+HAZkZHvcKPykQ4N47tRp9YD5UpbqC0kpPd5AjmwwHHRFSG+982O94aRtO+TYwN+xizr
4CRR8Fxl+gyy8/Yd6LUhRHBLf/LH2LufxkKsY7/Nvnoy3hKw2bYQY2UBKAQVP+ZhdIGe9r9bTA66
aC+kc0Tw4YttCPsOsZNsLZlKvufGGwIC+m+MC2ODAFT3AHrHctOIzlk1CJ/EZq10Qg0Z6ycJGsTr
CFpYbrTOU+e1WNIz9c6kA0Cg3dSbwigR5Ix/uRoZAn2q3KywFvDB10VBvipT21olRwsMCQ9TEKjX
yk3uAEkZrtiqt68FP5dxWb94MHI+YYQhqAKlrp1F5ykan6oSTyF2c72246GG6LxZVKvWMuRO+7Vz
B23mEvGfkIBCNMojHawAVBUqBU0W1oY6C32Eaq7jesi37gRxTGpT9z5wjSZ4vubT+tHqLvNFEg35
dmhYQoLhbzyWYwIQOfldjEeEGC06AFWXHqMs+HqT5OjcsyFTiXDkBI/ccMSbyCJIZYCw9Y3KShua
1p9SVFtK92M7QyLOR/rlyh6NL4JUG1nD74ygT8+AYzqwXWbpJkEkxZbNpAVTnyanuS0QGmlY2X22
dSjaY1mzUHCIl2MBJhT3Q6owTBumAizljGENdJ5+pJQHy+4tFfxN/asWjMknj4aIjk0sHb2VC27C
n0UJo50ZZe4TeLuL3VhhA1e5HIq3E0gxvEnI73NbRJxz7AtnhQ4DITCs48CYMwbEdedOZ9AP95hX
wWrUO6Cx4nNF898VdIYtzHOq09fEawEqEil7EeAO21FWFbb9gv2OvaslvOmIF1xPUK8+GsDQXow2
qUJZWenP/JdTMf7DQfQE1OSx7WgnYR8FkHlb32Pma5RNj0YMuiYW9S/lhOlCtVyD16VTm6jwX0Rt
ehUiJBNImhsmy05lmSYPLK/UGe+mOxhN/E2bEXJUNB9ibBUOwhffqKhI6mqfcKgLoF9iYMbVD8gV
iFNmCX5nl7KDrfLSu91wEhRqi5C04QTNG+SBHjmCyNctMNh2CYSzQOQGW3qDiNrQarFB3GLymI4j
0JJ6DhgRNkigeRXUT54l9M6OoRBUIHj/ks6gOn9EeFFvjCVICzB5I0zQfqls7a37kls7UkIbQVm8
Nj3ocpPWGdUOc2NzbtzMjZUCRN7OBnEOZKQuKrb3g6dAdDIznhZDBC3YPL+KBnSm6LGzZlXtHakS
qGfAcRU8B1Tb9kF5nFQFlq351EDDiwOG2lBFmr0U2si3ba5yKHbgrYN4sdhOcVNtpJOvoJKJ+Sro
nDvEWkIhc87SHGYa8RZc3P2FiopYq3WW+Oik3sw9IxEaZFqpupqar/Gxsx8WJr25KI5z9lB5QX/J
4iw0XUSWwlRTPg9Yq11TBulbQh2zPHo1Wt888Rl3zNEB15ViyY6ygyuyI51qDGCeKxFdu0oQQQRr
8ZTdm4yDXXjJF6yd1sDjgP5grl4qBCsqBIyARtv0oNWh0nS8c2BAe3EsTMLgRIbtghUQQIXDs/Kq
5OcU/7Y8afzKETzISgMScW0LTCyLmxMbRXyXe0BiOSqpngqZwUk6ufFP1f9uVQXeu/+cw4up2EDT
uzmZjWQHkV11FDRXbOuqELowaneb6SlvBUDEtXN1wL0By5JpWDM1FmuTu2JLCFQ6wGkHeiVl/ikj
bCm164G62k7z66B2kcTW0mbKwQCD7zQ0DGBBy6iVzzEH/pRS4m9qqTV6eCV4asK0ili6tu/8c+XI
AKunWH/PuQdjgrJf0xbxU1MnJJbQbvPSNRFM7mgweBDSA0dgfB2yXsIyBF280REMn70tNeCRPYIZ
rjSO3HseZ1ltRIHDwcEO0DIsbhkqhm8i3TPJ4WSaWy1NW879VSqqfEcV4MmHal8OXcyKeRAPMR5p
vUoPGq/Tv2MaYanzc6VyKhLKe7w9eso6aEGVfJYED6LWu4sQ1ZAx757WQiLgyTEKrCCkrO0puVEg
MtjTIogN0JDmI2JAqdbvfhc8tl6sOpguY+c8FbmhD2UgEPmd92AdQ1SBhLUdmsHR31TRmnC8NOyO
yumwNKNskWYgQFJlHS4VoITMd0xM+YqIcOMu0ic4OFc3QVQqI05cfCsF/N+gOqaypcJPYGxzgZgP
lzIYbc1Dn6bvEryeVrAyW//MW1hXCIpOCHUCrAsE6h2hF/lARVRJ5ZTqEVoB+h6EgXygf/57BjUp
bJmw1dK6nlvTtZgut80cvka8i0OU10cGuuiF0pHKM9LnAvca8N+IZgPuE0BZGHd/gl9g2g3QaN11
PB7eeDftbmZJQM7DWGTOqewa/uCxDqj2yoKOkRffT0CRvZrJlO6DCYGBXAdbLJDMO9FJf1+OvXln
6Ph/pbCF9vf/ahc78X1L3+oRVFPDFYtvcPbIe0OCD4kWJN7sl4icMTrQgsQVFd/HkaVCqu0ND+xz
wXCG+JYPLjN8K7CcRFD8nKVPB0IIO+wxkaUPy1CmOlQKMgssT8QcggL4vwHZZXC5pff0E44wjW0e
YG6hWhbU+UWYxY5XMT87cIbdGFBHfkpaZd3/IUBF1gDG4Z4q7RwU4CM41nawFKjHLmgRXJUHCdjU
kAWDU/sosysce82VSrK2nb/nYLenOqMoQFQbuKCay6EKnPOvCj58udH2vAnxi/hAQf+lOxlbS5Qd
IlLhIPGyCEziLWdvUiRgQRP6uTYZAswd/dZGNXvz+plgMGfpJu7QqmnaDhbFntXfb590mNZNUByI
LrreikvGzkVtj99qbFPXURHUd1MH+eukTi+mdO7qPzyu+cxf4ExB+WBFnbGrvdHdpnACf/OhA9lD
Y9odKrYtxvubumGqoQ7TgdgsbQrnPkCE6lqmafAiOViPOtwAFMKfiVgJSlHwhfD0lpvrKGc7LXv5
25JIlpbcf+psy+GQiAGJECkwsdEdwqGAkGbNXQhQdtJ76BqQWs1M43TosVr90wIRnJCoBP9Pp/it
BZ20XINO8AzQ9/y9xphxdhlseA8thAsgYCg7GqllPTdCTZvIGMotDCAW2CLG+gBoiAqp1q2G7EHr
6CXJ0NaEPuKz5W2oipq3TXU2tZefb60tcNMwcDUfzSiMk5mXCHqLq9Yb8r1H9oXaQWis1Zlq68wB
eGw+1DObdZ/4wx0WVCHl6pnC+paaK6kZ7HjDHYLo/7SYy7NadCtRQgp3FJUf1kkNNnoTUnvaA2Bg
9Jt30MpNJycuzf3YB8/dmJsnKvIQrTCsnSQNQLWXOphvRoSu1Ho2GFRXqMOMCFWsTLM40QCYRmnc
Y4V1pf5PRWB8A3epDb/PMmj+cRLcIrcxRK0CSF5uInNoN3YJ02z4/zohiSb1uPzK8st/T/Iyqfeq
xgSki7I6ckSCHpWrqyNlmWlDcroUKoQ7gUOsecACUY3lxkXPWztQT9tUCZhEYKgNJcIri02PEbjy
FNN7exhsD8ZIMT0Ywa9bjvGxuPd7fTBhhNvGdoHbn7/o9PWmj78jrGJVFw0e9t+Koe+7B40Jg1rw
HARKwg3SbQff1mUYhniLzmaFkwmvRjMWyYUqRuZcoNIq7qwxEA+ygN9dj+Liq9Q4BCYIEQXD8niY
yxS8+VZQBKEGA09Y20r6R3ArwPdWyHYbm+CTXacsMk/FHEIiZHrnYREBKgdWrpwYe/V1btbsXpmg
/UW0WqQhxtd/lZia7jmCj9dunMN/XIHABz4EDxbcrH6ggwEByluqbe2dFyPG0B79IUQkdvMwlg4s
KkmEEBlRgSjSw3ZujeCt5qGNoZmDYCSQWGtjWidDUz/ZqobMc2RWL4bN0jDmvHmTDnaCWOi2pywX
SZi0EGZIAXsD9KNDR+YjJN990HvCcARnUvRthGDQuudW9WpUUFOo1Y/IiaYLa7m580GUsQWkzV/5
E+9OWeA9ZS4CiNVQVbsSJqJ1qbIwieWImEkcssIatqaA6DmVQXhqeCyi4TmXqQmfFGRWawTiCiMF
1tBsG3XG2r6KU6/cQP6h2wjfyNa1wbDbjER6OyRNsB08Hd2PEbTPnQD6XCZY1I90yAEgBl9nIU8x
4v7WZlcMYOJxgtcappCVlTXFyY7L6DW1ih2IVmNENmIKjoJkTa1iDsuKRrTjikmIP8bWIA9ajvJW
yxGwAxWmdMDyAddoMstfef1Qrwo7t0PPKspjDLL6I/im/qSWMqpI5RycTdWeDSgdMExoTgdquZy4
lC1NKAVq/RKQRG/cdLb+NrLBhalN4Cqydv87CS8UbsUXQNdOM3qa8tSUUlRmjC0CfV8Qctzu7EBU
x6Ae9MFtq2cWBfZ2uX2RJUPYjOClaiVAiINxx+1Z4gvwhWM/A/3ZDAV3J+entNwK4I3EWQVObISY
LNp5xmiPtfJh5FvyqXJBSVGWxaEH1AFmXigINiZ82BQeQBftJztVX6z50vDEwWvcAoNyrKzxQcGj
D3hpvWl40oF0rUv3Xop1XSqB/QidqUTMgBtXiPyFtEB5eyP06OgR0+HWKGptvJJbmoqp/dIU+0J3
PxhQDct0WezVjFMeLaco9vQAJabWFmGVeAF9B6cvRE3nxw6OiBKqViWrLyM79aKDj2AuXx4/vUwq
u72ipXqpWcootRzovSzZT+06YeKdt4kb7TloGaBhAXc+XvDSzKBeQfkOqKLxdtM5kJ9jCM9ODVaa
XAPDijteDsu9U1ncdf6fEylPT2ZpTalPp3zKfvjjy3mWbnDzkCPEzjUbnlPO/GlDPaD17HwKNeL6
16DVgBWqdYZ8Q68Lxu7yuLzoJUtlyxtdsoZRAZC2vHCq+Xxe4AfrskLIlIhtCVyNWZlwsbYS9B84
NPDRoT8XhppCKsBM1P5J8gLQZiizPI8aZsFBHh3M3ccG7nt0zjlJByjP1h/zhQAldNeCjpTez/K4
PgzzW/L2dMvG3egg2nj2j9HHYl/H+GrPh3R+Hmz+nX9l/1VGZ1AFnbZkqQwWsT+XMns4h02j/62z
4P42UmlM0qGbJwJKeRS0Q3kayP9q868yUEngtSw1n3+Bauiyt18YC2ADmzoNgbSDFWj+28s7pUFM
L/ZT2ZKl1KfT/lX2f15qufyn05LAq2GyifVKzHOkMKE5+Sc55/Xcg2jO/FBTYVOdg9sCVWNRIEmn
Uv52EbrS39NHwC2g5va3kFK2rqed6vI9XbwGY+h6YhsDdJe38UzDlKau5aPwqWwZyUu7f5VJa47c
oK5IDZfLUNmSXS5DXXrJUuo24pfCTz+1XOZfv6QtG4yB8UvOWrAxz1/T2+z3OUnnfii8fYk/l1KD
D60ouTRKRK2n20Te0xz74beo1eerYuVVHnT0Y5k0nBkUtmSzeWKh2YXKKEup/992dC6dlvF8PaW2
2t+m1eXWb9M63d//StL7EDSTUzIG1AkAnvflQdCnhvp2Z0H5h2kEv5txjM5MU1gOh1p7R5ME5QvA
FmcA5d8probSSNe+LFMrXeuf0+38oV4GGjX51G4ZY1SRxoEB//Zo3j7yn8bxp3OjwoAVyzzebt4t
f4yVKQ/z4n0KQR4CRrsejgt7yrcchhakoWL/n8Xah+VBQgsMupHlQHftxSlUxdnGhXNjSw9jmfkp
+6nMpqcI9BotzlSSmBsasyUlfcCj9xzWr50x8G8jgO1TSKstqAgZCPebRz01j4LuuU/AqiqU/2EN
ert7eo9KW8afpWZOC9DbO6UFKCVvnXl50wqyvEbUuXvqNCDry9fGVI4gD/37ROgf314lFX7I/32N
wPOxZhoOS2e69bG/a166PP3s0lspRWVU+68slf3rUrmtOGhT1nze29PNUdM2k19ioGGxZ6jXt+mW
1djhgVggAIoXW7hMjyvQp/zq5tUdzUSUgmrEx6xMimLjFtbvmNn1MetghQQyrz5GYNTcRwKWhpOu
fbDvJPDBWMYEzgRd7z980rAqxtdt+UrSp3GQaTaFvZQIcoUfYQX0wY/lwVCKDsoB+p+V7VbZ5y5F
9P7yjTYAZN4CqfhADY3BsdbQ7cU+COHUuPT8Vc6BKtwrhDqBkQtYYwglCOE+1ipAKPlQ72jOmZoc
SxmJCPKNxiOj3ksjO3A6fIwm18U+v4u/GmCtgwRnVaw6pZw1NbEUuP1Bg4gP8O3AG/x+O1hrepJ0
wFoI3Bnege6S3sxtqhohkAvWPP+JyupUBCuYWC6uM/5MEFVzwHmfXkzeGwV84j9piOcy2VipbnEj
QWgO9pGGSRN0+6yDiWiahjsslApY5Wyob8rv+GJkG5gbwSY/v+7l/gzgnjcguXiHHtILwB3GRkEy
YgpbyFAcUhPmOmiC5StQ2X4dgoBtHDXWRyz0+AYd4Avd/Idd3W1h/aH0NtRoub3071759QyVgGXh
75pteYqWl8Ez0rZ7Gl63RzbvLalv00U+zUG38U2Fn06pDLhtkwr0iNiLjxB7guQNLUyjcis52KGh
jgXfIcSlMMkj+mtV9H63HYfqyjWHHQgoUYTt752+uMJxtrLAZVPE0b2bZmExtVe3uEgReBv61QyU
nrPHcQW69G1cYd+NHoTOMg8u0EqtHKeCcJ+9N6TC9iTnB5407LZJve1ibysLGog0zpfFwacyRrsF
anNLfqqn7P+9wLidQ90A7tutmclop0S/RRSZd9su/Z+rD5c14N0u1e420TI8xvxL0ybObumrpctD
YIb6PRXBo47vCc0ptySVUp5SdHBjA41iKFhg/dhvuT2BfAN6Plw5m2XiuC2Dqff+XXLb0m0OWTNI
6NPC+vHXDkHdZEjdeNVB2htRM/mHAbjMojQob+uZYDLTPeYUmBedMCiSYU89EgCYEaEGdgiiiWhn
WfmWhh+9cXjaVrYW/p66XjvpWwP67RxGt3Upm+m2VKQ7+/S7/ypLumB2zYr7VuPLHFaDa26B4jrf
prOm11twV17otulqrorlrmj/mFPoit6gTJiQkm92UlrTxjMmePPz3QSeZKr/8IWn+759KG+jh75q
t+FE/9CxlDhOT27D121jyP1i+Sg0s9fdZJWrDwti04YCZsV5eevWH7rghyTdPM9KuY5b1rkrBRa4
vSw8fCSAOdjmKXohfeNp/6ts2NQMeLPjSmwRd9keUv1UT8Ld5YpvWelhbUq9yVN5gsCbFtTp7feo
mTVI6toG2/y8s6YRQT8MmcoJjh+A8ZbuRx3rcxdVffdYyGgNedr91CRz5N1/rFYfnuDtic4ff0rR
UzQB9F6poYV+7t9pi3dyXMtaYNr7u1IAGumoefGGmR62IDCszUsip3TFfgCgAPqRmIVpD3pL0kJv
4IkLd8N8jQ/JKapgJKgjASE/sedgtFxTa+rBSVzj0VK+BYn8HPV2W+LQ732YdJZR32C5ty6G2L49
JHo0KhHtuipt0FvTrt6BIWGss4NGtNwU8tQetjYc2DRcWdE+OTwFEOb27e9hQoA2xbcPS64R8LVN
1oH9Czbn0Q0DOIJh6rUVHoYLRbD5H/55VN17OzVgyKU1KHVLesy4q2MC7v1ZUSDodsvzDyw4ktL5
e7eU3day7fy/QI5o32wgpVX/dMDnvclhZzuUxfl/GDuz5ba1LNv+ygk/X2QBG31FZT0AYCuJkijJ
sv2CsGUZfbfR4+vvAHQynSdvRcWNcCCIhjRFgsDea8055nZKbGeD4s4LP+vRHxdMQkfyW1ADcUXa
/mdrspNdbEN6/JdfzfbwY1GZXi4a+1isZwwVOXfXkH5zqsEXrwNYRaoHXcMMNM2U3YmdNz7m/qZd
4KaMVUZl60Vu+zq2R0JCZQRY/88r6ceb2vZ9nDRapi677eG2cVts39r2SKeX7YfvTlfYj3VfBXTA
v5KSJD4mdU5ilMjVlHpEFGqEpG+N/6jZ2X2nHFq77oU/gqLcPpmPkd12PTIahOvH7eFHoXL78j8e
Tk4bnU3jRxfm4+n3XI/EAwZihtV4/zYJnLsQKOuSQ9HUlif8n8Uuymcvtwpkd5SUYvWXET9PNDyP
88Fcv0fQPogItvNku2x9fMU2Olwvu+mNtfywjQHXOmq+Lsp1sQDB2yVR/nnbtC2M5mYgDeC0HV7G
D67LW87XUfC0/iKtThI2Ubyoy/chvp3kvcACGqTlfqiN+6HTUbYotFVtG21Eq02+ZmFzYbAQ5c3R
QA8OdjP2DMnJY9Ho2zHZ6j1FamRnoia81x0ru+8XXT/BWX2I1iSuJC2XQ6gkPxGzWUGpDErgNtCA
I4RJFPPtllZ7VD3DTjX9zpB/rtY1zSxYRLqfRGaALz8/p70TH3VdVw5WmBTYa2lUVIujP/a1rLlf
JjRQ11WSdl4TYcq9WBKPkNDwYZmfF52svBLd30ORI3dS3cImjYf226DMvCDCPHefYFl8yuZfLbrp
h3qorQez41xRctlj3U4gNTuJ+7nFwhqgulW5wineRx5oE4WcUjM+VCXCitnNt+RU35RMHloVuIqA
ApAoqoFOwbw46eLyRoPEneLd0utHJZLpt9p4XfRYPRD7awXZqFy1LIIRp+Cb0dugLGv91Yq/DjiH
2nU8TIISUQFrU5NYWxr/v9qxOIC/xOs9yF86sXKKn2oMbVFaBgg+lwCkWeQ3edoEy7zXMrGcVSf9
nPQTpqaCSCR47qon02rcW4aR3g4aydVrpk+pWPxWK+tSRpFXz1wce8sB5m+m3UEjGjHI01onuDgq
T+WiPfN+9POErODshrQe+f1V4YADs9iWSOEUfEGmS8Ca5P/bzIjbYswRJjeLGHxrfYXtZeztaKf7
uZQ4FYhsz1/c6vtUY8yZ3dF+Sdrmsyk6/KNdWtx344RCMl6cizXOpW8kZrv7fYP/mEYBwc+CBfeD
3wNXtfu6vMBy88eID4Hk3xuxfqX6CqyI7DgPtvt2b4SuX1j67Fu9O13yWAv9EFxk4Kyrqq4+4E6o
kfiIk1KQBU/qIe2uRMw7Qn6E32bYsrAu9KiJa20vShiSC7ENzaF0cy93eo28zKw/FvUAgj6ZsiDq
MyuwF4nNVE08Enyjy+9Fj/fq7JYFIjW+3cagZ8b8dPWc3c2hqRHDA8ttUOQjQRD4+OSkE1PmQ+9O
fOGasdc51qPbl+kN3ZXQQ5aLkloZ8CPYbUZt+zHstBR3x5SCQ7x0I2rbj8VsWKTFVg9pLkyStpLP
3ZATnN3Vptc4xSmzM0IAIptcVBJKkNUr8cWpo+5xMWT32KZyNwxA6bY1vZy022LUT0Uts9tsXeQ2
WHw5PywVdh7DndDiRu9oQ8rHZcmOsrKn85Rpu3cTpiiCMueUikG/AYjfHIHte9PUVD6W4JgAZpN7
EJ2b/exwQjnAMQIjrCdPaRbzYsrhYNlFe5JjhaiMG9/N9uj3og4TnEJ6trN6slPHafIcYJUPIWtd
qBqBtM0KHq/zXBEWhJIhv7hmJX3pQNc1l8w9ao3aBiAIsTaaRXSO9cGPakd5yyr37JA8OoPs6NQu
fANwnyFBkHhmqrkzDmmaHvSqwqVr9s6XNEuetIoMTWWJBlLrWpp6NqyBkQgLAMu16nVNDEp8heAr
ZW0eyeCjVQXJz++qMqJZNwMgTGrSKi0lOud95Jfl8k12WujlOeaCeARd2hhPhinrZ/ywmNJdTKg1
X2PRW9HODkPdq/v+2xBWpBnl2TdFpjvVmhoQHAllgaxP+LPd2zrtvxtJlUDMCEmWCTmXLIuee1Ja
p6kBLMwpWp2yQrTEFLnXuOju537ujj0mP38k4uAWl9u1GWhCK4rrpfT5L5amKl7Ro4rF1btiAbhO
UzVRfZMg2C5TbD+z2JzoND4ljtzuvdMKX2PChzsNuVgaOoduHQe0oIRpLawWCUQQR6fBAueid4GK
R5in0REJmal6UEex56YgP7XexjS0nozoQHtPAO31kd673tJE10b088EtOulZFVoWQRZuVtomTXE+
Pq0sXtDUF6DlSb4zg67IOlKhpkdKrZNhW3etEUIqbDH0wNROPCHMyTcNxGdtcWfraf05Vro3DTvb
Tci68cLwl/dKBl/Dn9uEXMxkp8CebZURlTheqUhE4S4rPdoCXqkY5m7Lgl70f2REDzgVezFBUJCt
P2QGs8CsDvpxoGBaVFyys8r2ewXbt4IhYMgb4RmqZj5okfXquoZ5VtrGfCBt/Negpu3etgxyDTNf
bxLjKAuqCWnyc4TITDxG8Wo1ozya80NhONreIIHEp/3FzxTFs4fjSD/XYhF+pz7kdd35XA6d27zX
fiTDDA2iTxGvhW2+q2SVvlhLyHyD9j91DI2GmKbXt5pFfnWuOSdkrNQs9Dk627ixblVNaYiQh3Ss
DdiVFmwtBWUhoV3nFWfT9/IyVY12LadInpHm/soARFSmP2G/OvSWctGK74201BfAuvMpLqomsDRl
PGQaxUezG6w7e12URv8o++amCmNxamWMqyMTM5o+9UddRzY2Hk3f9SXNdqCdniozGuWI5G7MFgyE
qaRIN2XiN2Te+7kOqFWvStfnt4wj17S+x6b1owqjfJ+5pbZzNWfc62l3XKy68s3BiPHijRNij64J
nGJyT4WsD61kVCYx8TETOypg3W8ZrIZ+KuaH3Jo6ErGznrxwzd2pKYQUbNbdrc0v8dgo1ks3NM2j
FSuUhSYR5NhsdspIutfSideM8FbubDPaSQOlmy6zdsd5IM9jZ2XHqNR3gsqoEpli5+biqZqG5UYQ
CuXl5qQ+5hF91rASt6Uk4MFclJEzjNC7vB7jsy1+giNWLp2Zh8wbVdgbmTpxFxhesc3i6U2cM9Jy
MhD+uUidepEMPdk4uzCTeB1M5ctzmXwOx3nw9DZV90UY6bfmTCprO4+F72R3aty6D8vwWBtoclts
DohrqdoQOhEMDd/QMun9niFFXs4dQHudjDSyhfdYr+jZmaRODbHz5DB2rRQKokkLXkboL/lAYHs/
jM5pjb0M0BMonMT5qdLViyJtGeSNUnsmSTl8O9ExUf1J8rNbCEALtFq/MdXY3CHr8fH3E/sp7eRQ
0fXq22rCmqD9Gt3R2Od9r5wJh5oDLXFAibbrZTYVhVe43xBI+K1R0ikh7z4oBvKD1YYr4lTJE1kh
uJvI6GJ0dMxIEvNzs3rS2nQOCiqzttv8SDUDjBAmFc+thzuFvDCph3iFreY1N1Sa0GV+K+vWuSPy
ziHZKuv2cQsbh9wu5JTqWKN72jURMrc5Ku6cSWKwlsZYn+dRfzFlPPBOjAmrv1VfFjTGp3i2kdCb
RfukaZZ8yhj3qoVI77dNA+M18NzEH287hzobr6EJ5CceIDW4qeJHrTNRouKZZjEvd4omr8bUyye0
T/rOnSNGVC4mjUgrs31VK2SaEEPRTH144orGf4xSftXjKzf9OKmXNg0R9TsNeCq+vmA7eNuma4E1
6S5iUFxogJIf9U6RJ8es6fp2OR+52XYAOJo0DrpI/pisEr725BYXqxls1ZvUiCiMKr3+y7btoZ3n
y1mPq/O2tj2NHzkZTdZ8S6wWrYthHA4YHdSrpXbT1Q62x9vCjFo4uiOlu9/bGs360kdheuui4bo2
iTqBHx1ffh8wDl0U5BIA1+9tVr//SVQ64vEBDbyjquFZuNk7IIboihAquvakYu8z/NjB7226bDCv
tQj3SpEnKMGkcxhDp71sz1gqfbkw1jpsa9uia0eqyrMwOF+d6Go5TiDsMnkYJDgOYenZSeBxuVZh
rt/11ny/rW2L1oRt2+A6OG6rapnOl2nhTa7HC9FET12PaYEEZvuwbcNN0N9jYTgwil+P4LC5IUkJ
D271cUSjFfKhNUgw+3gNjkCA3QfGSNb3ti0vlSYoCyXcNf2vWuntK4ZQ++r2w7RziqQl7J28GRT5
E/k6Svy4HZIUkHlLbti+2gk05uhvb9uSYa6F0u0q2pFmDvln3nbwx2IcV4h4GR7rCM911etPoyBv
mUHA4Nvr6mQXyVOdHtTR0p8yxjNP6iIjnyiM/rQdMDKJOqWLQnj3evx2CPSULHSZ8EaTcSoskVyV
2i3P2gz+IM9kck3XRb1KS6VRVFSqWN0WTswMtUFWeaYiVmfEyoDSwHA/qEblIyg0nmvCW/xCF4wY
Zak/M5gbd6ZGAui2lw/IPa7Wer9yF/05yqzqrprqt+1YIo6ma9jEH/uy8afKxzIvcUOkt5Xdll36
K4PYgEFaxmcZ2u09LS7xNKVxsYsxsuYEn/jpXPdPrTlm94rNhH9d2xZutaZmhvX4sS2MDB0DK3OP
UJBH5qyLTlR7vN/pw8ezCEfacYGed9tOlVjeh4ac998v2bul5aEn1U7bNlK95nO80v23J2zbwgGD
f4yD6+MIh/ZASUzlbludjKR+nELcbuu7LInOvC+U5Ch6N/Ut8HmnXjPUp7pDEq/qTMykk2lPlLy0
p8nl3Br07nHbZCUWQeuLVRy2J4STNdwO+vSDQZH2tG3KU/fOqPlhbGuOsC0ETMqw21YTiw9LbYZd
U6XHRkjtzjXa8WqME6SPWnzl5jhet8XipCTDmJ223jD/3Fa7jr9UWvLwccRcOfQV0Nnr9AIOqQ2A
Lu6JqNa0MH7Xh7uNmFLN6g+M2fpnPgAnUIwyuxiNCeIv1rQDNuzuUelImas64X6bm/hkLEv9i+Tq
81Qqyd3opm/hymJ2GWbf2uvCauzQa3AV3+s6fZOmqdqnvk6/zrXCxxbpC2d5CYqjsQLFTeKgxJp8
ybytRBBLKB6TVjR7VTGkZ5iFcnSkX07i0gwaMDmZuEf7qe+Lnat8Q6do3BO3KGnQYjSfLK363Bru
id9mtLdDpfFswA5DqV1tB0BF99bmRDqNULqAQ9uUP2LnsRyAvxiuXoOGjtyj+lq2CIcjNZgJTX7i
T99LzUoeKq6PSyauCDznAPOty9TRne7MpdF22WxCCllS34n17NuQjdZ+lCnlhqqk/WraO1KVNUIc
qbl2U2zc6HhFdZm8j71Qz1FtvzltdrNUbrITy4KDRjT5a2QdVEcwtiMsq6IK7Ltpo35Wc1vZx2li
0/MtsvsuUX7ieIQm0ySQ/mw0lvEbvw3xuQqnB6NvXgytmJ+rNlfIUmx+1FOhnrI1BIL5JCmbpEie
NLsDWQYajcFoL7w0y9KHEssYmm01/O6O59CyQD0MefGx0AgObpQJrlhSL942nM51WRKPQbswmZbn
0YBraBP+mk1leiFzJ2WEaJU7rdPa/RHIaPLTBu7hq3Vi3ZdAMtYGsMWwrf6pz/H0uZ3ta2aa0U+t
SD+XpkO8VAH/C2sJnQejiW+0ZgrP9iDzozSm+gKqvaKDAoaTcWj0pBVm6ScIgL+6tvJiD/XySwM8
Y6/JR2WY03aGTUC6++yNaZ2/OM1sBEsSt0dIAppnMjUgkLVp5Rn0IEOzSCWUJKvJFIzD4aEf+u65
C63ueV4tYlYxXLe1XJRMSWN1udlWJ6HVu1rU/X5bHQkPO+U4BLy+K/vnzFpvaPhHf79aUyr7TNjm
w3a8ltgWEbVmDauP/8o0smIfj+m021Zd/KM35Gswd1z3xpJbv2nOsItY2xbkjF0cY6SEtm7i+A6P
AID6bdXqRix5aNqDbZUonOU2ooL/56vZhbHewbZ92/sza/t1sUpxt733cLTSYKD5/nHEXEhm4e5M
lWL9ryruF5fcLF+2tW6YoyA2styL5jC+H0hWu0e0kHlF2pVUHdi2LdIh1AJtjpB8SEsJZtz05Bqq
0T3hwDD3IajeK6pSnu3GePi37dtqjBPVHJb5dugoEnjbtmjoGKkgbN9vzx/p/aCxd9NdPzTuZZ4a
9SAn6o6tbnNCbxu3Bdly3qDyw/69iQKhe6kQ1PvdlNofL7Dt3XboGONPeT58IZX+osp6YGIlKp0O
emxdunh+nh11Of3LthmP0p4ZLcCB9ZBSSOuitTFPsRE32Iy7bz9WmZ2QVFSM8XG9/dAEak0fWUfD
7Gt9jt5Ww4V6/rayLYD/sBMkCQFzc0fDZVvfdol5Lm4SHEmiENbFWBcfL4W4uPBGodmHbWMPnw9/
ejvs0yZfLpBuxRm3GhGnrG2bhBTHaDCXhymeT1gsGzg7o/GCZZ9xUK9+rBHnd2DUFz52sWu8ZGa6
bxarum5HSq3YLfm0fKwlcxO0yeJ+rNUocUmrqp62I0kC9+Qi56ckrM2XXjBxNHr3Y18uf4qQyeni
ms4NOKD6pS60vR1P2mM+OtWLghe7z9L2ftsHghRGGdnZdzKvi72R0W4wHHmtyPodTC8R6BR1y0Hb
qWQtbQAa1HlkB8lQP6ULqXZtvOhXNO3MGFJ1LX3O8giqovTh/XP+c+rlTO6OYqCuMg9a5OkOQUd6
XTUnt5+5Beqq9YADSbs1p/ZOX/3T2exE53GC3bmtalUlwMpYDNZMZB4p4YIToBofsqITxEhHDxkY
s4Myf5OpTN4ixn8+nLL2wYUs6OHnz4AQ2vWBH9Bnp4UpWClpuau1pffLYjW3lOVNjV8c2hJskPSp
0XrzjfPjxKTKfBkMagoR/tg4z5RXBP74/MgqXaa+TKgpz156cYRjRN5AQqR0hPqeKcqdG+ryrXDT
L82GIZvJzWoL4voorOpHgrHeCC+5mpFIoA43GRoBLbuP9FC/c2tO7HVTui62R46a6geMIKkX4vSC
qhQ+4eDylKl1D6RZL89T1T0MblN9T+kl4ogpNE8HruTbudJB09O6WyGkHSy6DbTYbmZUg0pCdV6+
2pZ7X4QHq8gkihgWCaFSeJOCqlQUQrf00o+H4imfMbtUNfHjudHve82pdwXXPj8axvGolpHt11Yq
AIdUci8nQmvHMoxfyiHTjpbAvm/NQ0ZYRnPIiz7ZWfqprkf5DFiKe0wPtBLE6uO21rnh516Zuotl
W/nLnICFwo2EYXtdzZS49w1tmk/TTAWyi7h6jrn6GmaDfiiXon8RwDx2rW6ZaCNH6ykDqUuxY50x
SzTqw2ORiPxZTFFyiOwh31l5u//0x3/893+9Tf8ZvVewWeeoKv8o+1UbVHbt3z/pxqc/6o/Np59/
/2Qyijdwoto64ZK2ptpi3f/2/ZqUEUdr/4c+M16LNE6OvT2/5qp13lCmzaI6fIJiCj1uLhWhuev6
FMXl7XqMSKqvkblwX6sb7THiwh9UxaJ+PNq2VUYRIqNgb0zeHt8kqaPbccAKYQLjdf6g7cwrY6eG
f8vUzCyOG19nWzB4YNBRtNftiNaxvO0P/4+//OXt9km8VfXMPQ8H7V9X//vwXl2+F+/tf63P+udR
/3bQc1Xw73895C55k1Vb/er+/ai/vC7/+5/vLvjeff/LCviqpJsf+3c5X9/5/Xf/+AbXI/9/d/7x
vr3K81y///3TG6X3bn21KKnKT3/uWr9xYf3LCbK+/J/71g/i7588EgyH5P3/ecb797b7+yfFtP9m
mI6K9M4iOtTQbfPTH+P7tsty/2YZKphNy3VteA669ukPJEddzNPYZQOaUIWm65rt2Br7Wuyy6z4h
/uaqhkEDTwVj6+q69ekff/yfp+/Ht/Y/n850H8VfTmjLEKZmomhw17fp2lzJ/npC8x7iSe0ddefo
kA5zEd2Hs7ns8XM5yGvxqHtc++L7Jknm2zUHcztkW2zbt0e5C6KwLJrztmavL/Jx2FSBgNVIfv39
BCMe64uLXc/tsxvieJqXHijCNcnRcyha/bItQJt2uBfrXK0eMnf5LjFTPKRTml+p/THVJIAZEcBJ
Gq6gvGZWQSzlDz1CAZZb8moWGYOiMpu8PlfoNy/Ci78oZTKjGnbsd0NPU690nYvR69pu7mTCmHe8
7bm40rRScFRCqOF2QeJaFp3aPlJOPeqH2zpS75PS6W7BaO6GUtCqS9JmjxCZwaXo+dxm/nszBK1y
M7qi3QG7Sh/yiCTA2dWvQtWprRsaAdBNdVCcsg3SuOkI07UOmdORYx/V6b6kzPq0qFMbONOcIF8Q
gAbGVZMhL24WK3eRIsI7iM7anR2ecW069ApnMxiqzjjW01OSYLyErKkc0FPWldHTNl6Ipo3dDsYR
zZ8Mm7BIQO2lKH6+AavmPkz/jXRdEae1P8rOOTCVoy/U1YQ42zp9AGE9KNRYDpaOvVAyrMz0ddLC
b5Q7jfBwJEcHvo4RCpJnEoK4m+dlwgFjkxE75jcFl0rgvibWyLrZkWW66zM8okkYt3TdksKPhfGi
DlSu+5I3l43fsjmp/VmBJNkscSAVRmgRZYe6lC/ttKAgSteeEcnYZJy5+858q3vnOHCvLouu5rSd
X8dCe1RitQW0j17W0W8sYQOfduo7culib17c3cj13YOTAigvg+vFvSQc7oRTHWKaR4JSdEnE06oN
iD10Ew6aaOykt/piLV6zEEnbdn5cxK9druyTGcDjMLzLjqFJPkZ3LpjIqFzetAYB+GR3v3QNB2cc
01Nxv0FUiH1t3jsKFmQNLnaiN176pdDLN8OMYZmX2ZdGMFIo3jNMFJ4czdtOIgtJWt300At19JSs
9qLlOlkEBR7Y2oUm0ZAEZhuhb5dfOP1yjyjlxNPspAyATbE1W/ZKLFPmYeQR2sAAkY3kviX5rvvU
/A4uNb9FHKo+Nl3zriyheu6yHw7JZnukpZVP6J1+rBFbIPxxYJxqD26tJCdNG+yjHWlG0BTN5xnn
xjnL22jvkMs7KzdFq42HsCivTsa53gn9a7l07kGPnk3HoRGUTnkgKTrrSpbdbYs4Eu6hTKpXpzFI
5sqty8xg1q/w+O8s0OaBrKGzdRNz1GE/tKOkf1RcKMkx8KAP8dlOKBRJ23pXKNC7XGZGNwCtk9zq
oWN6pWqvMRz8r3pRnAcKsoCo+rNg3g4gm7Yc2QzgPFDdguzjov5z5KfCma75lUFhd0zp74f690gv
bsKxfRr7HhGZ7f6UFnYEu25rz7AbEbQzXniipt0UMZE+E0PQDfKmL+IXeBh3sCSZoDkrVRYtq5WE
tyQQcKG1mfRAQnxKuhF64UioRP4KZvkNMc13Lt87N6yWnUOXzm+QMVohecDhCiGQ+YJuyHzE0++X
65weojSpE6bqeIJmmJ+UOTkZiurdxN3IZVytfDu0wpNUaM6rrrydULaOucXIuWmzD9MHhTM7yfqg
ECGxaj0t6pY7FmKd6dxTPj+ogsppJrVdsSyXeO2n5mUznLdHK0oRhm6xK9rhCW0cAxoNqYwcwyc1
fnUAAe9yY7nGLWR9LU0AaPPMKJwHCDYsMoIPuXmKIFtYaRcTkW/I5CDsztm6qOfshJdhPCQ6toc6
yKzc9Ot+JN7CmhAH5aTeovkYqElntks+qH5d0K2YQDR86TYwyhdMjv2Y7kzL+bIWnEENGS+Ro50b
ndJGHiZVgJf6JuvK6DS55K7j1//RulG7F7BouRa/TuY07PU1B8OynX2Bumi/OHzNZRrp/vBVNbr5
kK0MjYkWctENgYyJeindL1Kd6DvrV92KWk9mGbOBpXjRMuW+d6r4Jktdj6k64tioIo16Hq5M2lI8
dYnP/UHbDY77LrnBPpd3pa2EeH5FciDU45tNgAlnIq28MVs/LBjknAlEwTYPsgYEZq46krBqiFNH
0kPj2gYtr4dkNMuv5MqiH23Qfyzz0ZTGT/hCP3o1OeAh0W8arcX+YA3EpjJFBfDMnNS6F3OSUTok
6sNNHvRRJYeeCROtFdgDsMGIJlzs2pfaF1ssr4iD072hqjcZ+ueyyb9MUfMtnFEY9Or4EDflIRWm
tdcUl34pkZxq+UVE9HsnMDFuVXmDIS6W4R6GWd9pdeN4i831dH0h10gDscKsFSbyMOa7GN1hdF+3
fe2Bpv0yVMDCpNO9QE/+Vohd3BZDgOPqfimvskGNR9F8lwJ54y47Ixo9T0q87ISLykuTQ+8BtLiz
s+yzIhcUZU13nHPtsroZtRyPQXQYmUuu/FY62EQOVQXkdwoBc19+GwygFErKPUYk9k2ugEEM62VP
SkquCLTvLtZmIcLDmK/aHLSHVKp01+6DDrXVUkXP2qiQZN3z549tnmJwqC8WhaF+eErsBIN0+5IJ
51dhfsszyrp1yt/bHsDNQZ7KCSoqTGq8qOFQZ00XtCvzI9f2n0s8fLcyA5RTId/71N1LftE7aBO9
Tyfo2ZFD6tPk1gPHjQCygniQ07fBKV5qab0C5NvrYGH7ML0PxXzq66jxhG1MnqjbhQpFvlMFGLVx
omxN3s2vObpZhpg/AEqFl2sj1TDqlx53kouksIQtKDIs1TNa5xdk+B8ZZU7oO9WtHqdfDIAlzHXN
5JCZCyAZ8yWz8xut/AZoA8+SGdtHoRX7qm0aD80LAdZqwaAGlIQI069E9HhpbBD9OdfUCEpqDRjG
LnFe3qVm5zDSaJBkqLfT4Dq8cU41V9unBjd8riGBkXHTHzv7BVVN7StI5/kow6OWxLe6wr1Mxwuu
OLfOoFFmIHJGpbzkJXy0vSVgwoSmCTdQfJushUKwcontsb5ZBaPxgFrgxujD74j82n3fLpzWVUZw
/E079e29ayiPlWAYZrRx5tnCMekwoQErq336LERVM25VvldRO+8sYz6KgnLAIBSozXX4PM7GD81p
vs6tfjG4N7mmemfl02O58WPC9ExOEPC7iRtofwzz+IXZyIxMmi1xc0+Flis4946uRXXWh+JukihI
1rdfTM3g00n50U3loVRX6pP+TSVmmRmKsl9q8yAz9AFL+247jAuz+aumG/4wDY8oKmsbVAGZzK9I
XDJ/ys1AjPXjAhz5nIKA9UBjTRcZMVJrSou+66AcKiW/oTN3q+f9zWAp32kQTNqDpovDLKrPZgvR
2dUx2sv+aiuW6QlEy4E0ccKl3MXzVyQ+nhmjcNHhksAAD1I1qEf1LlqQRuoLNXWR/ppkyF1UO0Sa
rgJxmisfAcGJ+/EBccwpH+QZqZ1XO4/GPEOQcjU7qBIGyQqzUlCJ2Cu4e4vuXA3pE5KnvUj6fVHd
JGozHW0jo+00WPu+r1DGjX0aTGU+70S2UHnPtSGYcL+Mdu+Czgfy24svNc+BHjN/7bsJbJLdH3rM
T3XiPDJIu+nrmxLpE3KQUcNYoT6nvXuGmUhNTH8KTQYuyFC9uFC8dpZPvSkRfqnpbrDoo4Gnexss
pJw5BdIMkjASW9sXGuMG0NkK/L1HtRzqIMxfQxfksglliqsIMqOCttw/3TyFrlfH1WySMGrwzTxH
SM/AnqALwhbQaO90e86OIarKKgYt01rj5U8j+dQ8E2WV7GVdQsK3df3G4JkwAhYz6Gc7/2yo+bwX
TX1KjOnzPOPsc0JsEa6J3opBXhtYQ/KmjM2404pbfSq10zLJ+ry5/nLbemxFKlFSdieFCdXZejGw
TQVxVyPWL1N6EUX/yyJVwqOgkzMKWNM7K0XLA9fJF+SW4WcErg79Bf1q6WPvV0VxnTSHKY2uUI6W
sVdndf7BWdis71liIPmFWA2lp4RQS7IRKJ2YRDoUkFTKXkzTIaUNDkIz4KObwvSZ0HbExhglGecx
+MkLcPXKfJDadCTwiSmLXSNe6mgl0eWKkA3z61+N2dtCRTF9HrL5u04vH8nQV93io0ZWsatIxTsX
66Lpi0NWj4PXqcv7MvQ/FkVOfoZ/h8vXQKUv7x8TPmG36wMrLJ6ZU+1nHXawRdm1Vu8XMy9PbQPp
ezG4/iQNnAAbi0RRW749EmkxZOo3m9vIbft/mTqP5UiVNg1fERGQ+C2UNyp5tyEkdTeJ95Bw9fOg
+ccsToXcUZeqIPPL15KMP2U686Bs/nCLtjvdr+/MvniZrQYbMG0NmfbEFeRvCak072yNnD1LsGYn
dJNA9mLbjRc3LPR5Cseueo0pNqIXAQHglHh1oKdMZ3o0UVjgzncjwiJ3amb6jLJ71IEpCLL5NNAG
su379qgS5VCbW8ShPlI+4tqJy+Cxa/uuvqfaxNs1etHQQRHl95/FhPkjnvtLVCAlpQyWjWxpM/Ck
apc17XSxqNtBTIBtn8s7ZDtBcb9GXCOvKe+1mAC4OdbSg1M4jC3d1eLEesyibjsnCNQb0USUoKVT
qMAB90vxWdK7gsDT9w9+4rYPdPWM16rujlFMkqKR5tR/1y55efA24AaEJAHpXmHeU86LOIa/R9ns
BzxRYQ7vca/mRdx73jJsRa5PwVz699SzrQYd/Tp0HC5ZlVYZFfrsrqeeMKZyR6XeV4WDto5948FP
dfHgm964WzgZhpUdI+y2002W6PhKrN7gqGQfm5qSic6dd1oOID/Wjdxm7nyIVnZCEdS578pkfODP
yANjWbDOOuTRF04/HuruObJaeR5t9WUX+sq/PbF9W3unnt5zTdN2pZG8kD484dfEG6AvMTjQok7C
df91LIjo0iuoNedv28VX0QL7K1m/i8aoD8L2nQCPAIyy0deHTKD9XJ9HUrfDg9X+0Y1IHQ2t35oF
+nIvafaVo9ow0nyMqvN4JbN7sku1LRCSB0vkUcsEWTI1LAKGh6mAIRPpd9MgvTm6ROMdE1GEGtLo
QKQO+W1TwQvukP/csRsv8q6JE3lirzBPU6xiqgbvfIVfCEONv46NOFA5fIW+xyLa1ceiejNm0LU0
NX5cKMdT687zyYV839j12sHWwKCRwLXDab0ZYNY2nhu/NzWatdhNX6dZe/ZNYt0na45Jv5oPtCT5
p9+HdJzak5F/ontU386oG2Hs0hllkQwOI9Dc2QMFVGOTzG+ZC42MsJt+Ssznbrct9MLb6B5ATFS6
VpjTQP404FQzyUYgpvq70rUu6Oqleshqh9vVllyJDXNUls8315/d44hIeps8NvGDIwbv0ZXTq+3M
dOSxFUZlWp1r1xvuZ8X9MhEv/EprBEOFOhCEn1IMlNuHol++y/V39giPgmKVEvbCSQLSzPLFraju
5lZA1mt8Aw7R7xf/0OGYbzIxuWHXtWSrOVO8sYdFYd2V34OfGZdxcS2OmZ3Y2XZlb3Bb73M2/Mes
V+7aORhv0dz5IWrCaE1n7W7NXU4vWJOODuaH3L3vW8e5p9nqkCfbqTXNa9nY8WOhOy7RZ+WuL0AK
QzYWazdznwD6AhdpmXz0kK0/tk47YLKP0RLBSA2jB+VNoHxIUd093q2bA2IQFIb4kILOt774SjQq
L0RNgPackWq7FCasywA04uWUKUTQcDvYc3K4I0xhS99EKrCKcbwuZEtea4jnsJgnD78mDgkE8VUo
inS6aguCvI3RyBJJLGK/wcReiKC+2y0tkmHYQyNM8NBtBlaTsLVyYxtFvhnOhSvJpe/TTSwIsWlH
9OS9h3nCXx4r3pJD1GrdtUTN8N8PuDvGo9EhgLbyb3Marf2vHer3QbJkMulUz6VoHsYxyQ+y9vtr
uj5IxxEqaKpyuBaj93R1rHI5dOunZqmGK/fqcP399PeB5Jl73XAu7SjjXVO6//mB//4oXdtppvhu
omFpZ9FjEtZRdchUVlwq+mZuWWMtt0QVAGMNMst86pebWQz2naqvbZbq2LxyvOYmz+/30znqUT+t
/5M5mqdswfBlCe9eZgoCJ+fvv3OdQ+/kMwhLJVhp4gzieaRYpZqixwSJO1xNpgS+JIQkMIwLjvnY
3LhpJm7lMBg34JFNgvLpmHLfnL1Io++IFtgwK+OC8MIMY7uBACL4/bAz+uGczMTWV5Yjwgbx8xn3
lqgDmaEzNtC28BUtNyN6GpC+sXv3Zx8t8Pn3o/978F3OllpnE3Ctad05n7nSVUljjzXXZ72UZR00
focEAQl1QGMAJT1L7OAbKJh2TKvJgbaKfOE4SVteBaN3zsehOlMYUp9/P/19yGQ/B5ZBZ14zZ9iT
sCRsx7wlUY3QSS+lSFbNj1OMX99c9BccY81z6nO6du6itEruk2b1kTR7+kOWl8pt02ez/MrDX+7Q
cst5VyukIDUxaxwv48eRUe9FkilqwWfeOYPMXyaMAcS2Nf3JwGMBGpacyEDXEEwX80bZi72jEYaU
rMVv6UzsxRZ9ohWmGQhKn8sPqu5wN9x6C5wM6Eti7UI4tsi0PeamO4bLYM3npeHFqpvYXye5FlNI
9GCvnXgIdLLDkET4GJzlU1ulrdYqiZX9jbY+EQ/7NtKbuySO5OtQkNiISvLSd5R1Ul/3alGcKVX7
1vixuGvJc8ZT44bJgIZIm981rsajr7Xc745HQWiZP428fE8E/6Fpr+M3Q5vvaCebdxaEIwG7e1+O
/qXXqRitvWFrKxyJcnE5f9RB5lC7i83tOBAwz9kh8wnxcE6EutiBtOfDUonTYnXdNm0xI3lFfdDK
Jd71JjfbFLvbKu6dsG1xvoK7BlXCaNTTzxYWQF6b9T60C+btyVjOmssl5OuRxlyMR67JnxtP+1qy
8epSB7k1Mhh+2Q4U5NFCwboZNLPLgrTY86npZeg5w2tq429V8L/Yg51/jbRehmH0A41ASmABPC4L
OWwYtxBPp+N1jfSz/fShnMAVyu4ft7+xC1H2bfxs7oLRh9FaRqPE+Jp84ag6ZDT/hKtzza+rnWtz
cnPtcgytiUpL3dkIufwRjhmTvV4eehGJA/fHAyJjvFievOpYivYemg+cSH63taJSBSME/tImFutq
+2ZG6i7jUCxTBC5DOuyXbryfU1cP5ln7zOhL3WYx2jO7T7d16e8c+tWO5Afgy8Ey0S1kJvd1nm19
xAOklo9in9e52IzjahHIxLB1M/OH6JfXZGxkQJgH63yPuHemNqarnQ3pruUlbpY3gYkT+cL8VE/a
JqNmB9bLZevqy/wAs8QtQe1yG2neqwUFVFstXq9cux+K/nmysZVWJiW9iOZ0YGNiWxqpH/VuaT9m
frpdu+La3kULYlnTmdk/cCgJ3lZFiYOWMY6jT3Sijav6XLqzy5UGK/kjzBKPn2be5/Rw4J3Dx5Bo
YufRMLgtJbGXHcfTgUy7W9fgI/JGZo+ya8653slXTMl0eqiIPdI35+0vk+hNHqtbQ9Vz7UXVmeJf
ESSVZoZZnKdHXDT1S9zgRxR+Ou3tVThjtmOyGwvhbjoG3GpVz6iJ8X0oLeoCcFy8CGTHRxEzzv1+
1xLysW5I/i/zNRq8ESU2zqm9wpT++/3MtErrFi3uXVGT4Umm+nwwIhc4NJbaXiq5G6mceqllK59K
tt7fz6hYpNfGof7UAqyCz1QvUUHwPwPa7ydDZDATssRva/svLWyXmjkBb5zhUkpuob5CXed8thli
5KaqDhLxAa6tAqMVfjoDLNtIXiXIxKaYyYN0W/ul6hWl0UsDlYWmrVwXGlgKDSGHIFKybCgpdJ3N
yDAZ4oV4KSNxwhB7zByHNkcoSpgv5pgFspFoEDAOElQDahCuvsu+VfmElpcPXCaS1l/VrZGo8I3+
nDzY3pBui7qJNr+fwrDW6DcBnJwuy/ZDXkOfrT/3+11lW8uR8B2m/vVrfjdywh79VWOzXLpouiRy
quKQCrKUJqF7zvTZTkVOvDEcqTB34DXuknq87/PpYzQSbD/OPNy35FPdCyPbCgOIBEKkC3+/Tkxw
HlSpj1/XAXHuxNPoLztpw7BaRPlvTesijdq54aNod+WoyHKAthvSHKAqKp/pfgY+zjGVDbJ9H5Z+
b9v4QUbVsycbcr740acoaEq3cCsPPkunXtsaoL4Kk4pev4w0YjZSlOLUZl2SHNi3E6UWZOZTWsAh
60jLVY0tytDE85CjL3dt+6x9Ufn1qLhZO0+WL5kZEzblc55PGxod9RV7bf3KuHD8D/0FRU/3CSTh
334f2ogKsDo2dhODV+j55XjsZ+BQ+On0Vhm4DDhhR4i1WeH94tbmzcO8Cm3hSIEde/0amXW/t3Qq
nZC4ueArIdYoeWk6GIZo8pZjVVBzmvTqCb9z+9JnN6MTD1Q0HbQZPJIRmmG3zV5tvRX8G+XFQ3wa
RAWxSCIpg4HFPaTZo+GwR6dNhyEhmiL3arAABDmUXFdMzrmb0wtuOrXrVXRoy3ThlJ6eGtIuqb7b
JJZ1q4mG4rWT/zyVPTO8kGyhoLxzikWYXu6lmK6LeYDE3nlG9MpN/xVnfGHqYT5brwDipdlRA4Ks
UjOYM3UELnxBklCEThpt3Dz7YwwMZdrTlA6PtqPfeZHgulW7gQuL4xLoyFTv+5ZK4GWTOt0Eo11g
9iwQTpt+TETspZ0Kd2en3TPH67ukAdlxjVdn6pNd76hXx5i/OiO196ulGv8bDrrCL79bTU68zvVN
uLP7U3TouemmZBijOhQR92euuD37HKpbK3r+07XjWJtbS/PuAJlzeLzmB4WJ9Z5Wpre1exT/Qypk
iMCc8FjC22gVevTE+OFTKsSupoFgOfqWafbdlJ0MkSGDN2WED7jAp/WMhYpoBLrtWdYJpsq2w6Bp
m3HRf7Cb/LQFts9BJ4Q2wQRTx461zXTaGouSemQ7m7ZSxBeaDb71AvH77ODsh86eYQ0JwKMIymjN
R69Y3mkPTskVdE6mju+tKj9ouCrCxqGf0DAceiAqbVup/M8s4JomzPmjQtfYt+Ldz00ZjpORYCZe
SU1f/DBcE25UfBnlBAlIE9OYWLDMrgwk0hI5W6HrdR80Qxd19OHUuOVn0ncnOdMdvvpsJ6p3LADQ
urMBY7HvowKMgLNBtFr7KCNrV5s1r8/ISkieDptxIA11D0TUhGUSPczS7gMhURgsN1vraU1JF4tf
+2cxuBkjsbB1Wbj9Ih2Bfe++gUQdMnkc27VWXlfqmhbW1sywmJjec1l1O7VI/0iU2L86tnZlmv4Y
vnUiDJgWIfZYbHShnPSMjQj9uuDgYrwtPSJgP+9/+phyv6h5Kk3bCfD5HbMV/K2LDKdJ7hnc3loV
lsKugtnyHvzZKngnOaybNSnincCBb2nme6YslKv6D+Wc7gZd1FM7ww/RWI2wZItM760qmrdMj95J
fhgjflmlJ2HWSbK5PPVhZFACHiDYOFJo5baoh6o3OWoPNI1P7Y9p+fnWH8GqonyJz4pUL2L5L0JG
1DmSFR9V7XuUssPDRukz+pn1CSy198oJtHCw/8W1PzJmdk96Xt2ZSBUUuCvkFMdpEGCn7MPeTh4J
BNoBt9l76RePfuVQ+trE9zYt3we313YKHX7mZS/OiCw3QWThj+a/1uzvGpk/cBtuRqtlNM0Msc6U
uNgUnFCWHEmquUPcGp/8cd+b7oNT4/Wl4nwfZQWgAWNHbuKf5txdJqvESX74XSY32PxupeqzbRT7
X6p/EmVJmpKPNtZksx67EqsIFk4LQ2cqy3zrGdAQZvfSFKzqedxSMeg6a9vIsEE1+0cfpvsJyA99
g3j1ELhxgiwPs+VHrPU513YnOPnEvMzx1Sq5aInUm0PF0La47aGQ8Rc8vggTA+kHI+mU/l01NAPU
1a4tsQfrQOh+RIdTiVHD5GTbvCdFhI7b+6jaVwlxvvUXnyZcyncYY8lDKXxIWzVd5tboX1Iwin46
z3ltYFnwS5Qh4i/xUURnI25NOlIf6PAMm3ghAH8wIDxDay6fitRdez5rTnJVtnE068ciwiqEoWMZ
e0B9oIUeGU9nRybnHu4/mHtH23poIqQBGkp6HGIn1cabAT+m2yhGDcsJNQQA2479DnMHXjIP/bNr
NnYw05+7nZgPkWZmgU7u3LnKB6RYMvu0bRAg9FtOjUYLPvVLt1maqPp6Flm36b0pnYicmUwyo8dm
Y1BMmPYrEl7Y58mwxFZpbBq5J7KzZE3Yq8qw97T2XVPOS6wGHitO5sYHk6j3xm6Mk1b1wSI17wjZ
M+7oV/7qdXtkPjow9ecnzFhMWHI5akbcXqyef90H6gPfUe6pnR33lPLaUBULH5f/izSs1tUU4HKv
zk5UnvXGj07lMB8h3OWe+DG8gnlPoqHcRCaxNHrlPxo6Jke7WrvtUDwSqqMMGZRDeisnTMgZuwCh
3Xz0+9DNXnQa6HiDWyP4UeiSPteyg32kUEs7MVZqFNGCnMd912ztqo7Pv9/QQXVDeHUvlNolNdcE
STJGfFPArfsF6e/eX9MV3VlTOUk0kVkQD/lQ5hjYGFD6DTy6edI1jWo/lFkmFbWIrv7z4C1QS63P
EqTcAdKeZWlLPHl+SLy1uCgxzO60aEN38ry2PXQYj8UaV2StD8Dy//lI68zi6HtdSF3lrsC+u6lb
H3B3DU+e1offj9I1ZSqyCtLydfGNq8A5wXeQT1Bn30LXD3j1SUYlwXFIhDx368PvR1O3FIcIukhJ
TZ5FTH8E1fPaHrv8MdLIc4rxP7bYmkHOHgANabHw/Xc5xaQ5WvHCYzlJbdc02dtIxEuIlQ9e9Pfb
0+iJs23m5hmXfInpz7kQvEUZ8v8+VLTdnBO8Wz2L3cKitPPrXmHJWx8M7X8+Wj9N2ovDm3TiHAyq
9vsTHivbuVYi22eV9/T7payyvZMcz7/fQgPz/3/D79f0BrTT73uD8RFpWeQs6ja0TECjlkYnFut6
K6OSHMemh/fy2+G+KshZtfMeqUZjIafTO/Pb7BZesyx7GKB+QdbY1TWT0rSue89zqb2ribbydumc
x9qrkIXVznydmiHQa1oyPVeVxPPGBpLLyaY5t9IeR4bpkKbn/APK59VaHJ6kqK3LAIeo1e9Yr53N
VLuovdaIqt+HXwYVSp4Eqq8+85j7x7buD0WUkVWPQPGKCmFRAUeI/uppfncd2nk/iI5a9PW7aetw
Hsmd46y6GVB4/Ykoz/SAhnkJuzWJo+c1n5qDt5uWHXuQ5XV0S7n1up5Gj7oLqmHRT55o3z2BbMD1
C+QScOhXKegUBopizHc8NAlFtRmy+ltalcdR3l7FwIngj03vVYSnAkvWrutMtSMU48X1HLR7KCC0
TM8PWYYwoXYYVrQEmkJMjX+Mp/q1ac4Tgp0K+UwinXNq2SiUVrcVtLYGa0dYj7nPl/6Ia3MBrVdb
NyFV0uiMGVXJPXiQyegQR5W5QbPBUaCO7yIjOdSO+S8eRgbJwSAZqom/POBRO9IezDSjBGxmwoM/
Oma5fxUcTGlpU/tiLpfNYqt3YYEPlh71oCn8Gmgk2uz44MkeY7bbsH2109ZJB5Q3NXiHlYcqBQeO
cuJY/AaehNIHXSw/VH9rG6sTI/LR/spMNYdUEo9BKxeSs5zF2o01K3MhOmDl+lMZptjSQiyIFfhH
KMgRkc1LOhQzai9Cjti9HvtsuemFcXbGbZuiJqxMfw0O9C/sMY9axK0VvYDYfGfIIuu+/KRFEkQI
1+UmNap1pRb/rMrYzanaII8iaaEsYGy6BxlPx36NjXEGNM2tuhVGlPPuTSHOtlBX4WTEMoTV+FMW
BM+smuqoz+tQKf3mucPWK3tOvyODu1WPVAJRm2lJIkC6thmf3OY5EsVNzebJMiLapNZAIg0+1mA7
BLv8WP8AnoEdJjqvFclytyLlOp7mw5ijglyi4TRhAF+8bL845o3Lg7/cyp4LnwZvfXrEr8Jp3M3h
okyMhMjYglY0b5VazHCdGnMjS0Jlk9YaYwpkcq1bJJw9Z2oUSEzm0PRnqaytmy83qnY/UK3RgXdZ
ZDKDzix/qeargrTIkWkaJlN7JQjqcftDAnbWCJvEKdY8vcOy5qfuJhq9ewtKjzV57bFoblZNwk/n
Ep5D2CFdTlSREDrBk9uLyblTw53VGi6eefGtee0ze9oVQbNfwjeVw5HRu9yaurjKJv1bD8tLy4yy
SerpLjVU4OgLwSoEtTFBHxujfcgTED7ahu8Ktxk2NL4fmhp20iERx26OlqORqUQcX2z9dEvdhIQ6
IXWL/tat/l0ZvcInPD8CZ5bBjDOZ9WwnR8c8cbrOOWIMJBEYza0r+0ueLQBHundtK4500xSWbslZ
12OWhXSieMQoOMcOxZ0pkX8wfjYcfpx4RrAjqT0fjZdF9se68vrQNRCHAspZPXrSokFx2fVBN9Ho
rk/pI4jiPce6TWTNUzDRBxcOH4nN9Kd5+f0yGHjpKR/FMcDB0tlqdXI3Lvm01RqgB2ApTs/TKY7x
AcvlJzOKjxygFkGT+1Et5h8PWlElyFQmUR118LI45Z3G59/uqI7O7N2IuTIYRiiAOE3+1foVKwd0
x9I6tEO5KShShvJfLO+zJLFpxp9kyJuZoYc2DYT0os6e0evlW2223EMCCDbE8XNt96u6EusYq0FI
oovaeaXro/yKD9lsGLekw7lujiSd1XiVBgpnC2ZwqJfqK6k6a0tGqEriTTbEz/3auosdSIJ+I3fs
ImhAQ7e+amV/T2b1zCRKcvLcffe2+DDs5FY19Ds2NC1guaTu/jzG4410w0umDPBKSJe8XMagmo3P
pGg32JcJnkk/4EoDAs2Ae+dil7KdIzEH88F4P9XprY/rKbD/sOB0uzYFJsd48dZ2yGRTwkgIQgqI
H9tSOF1u+iaFebK4U4bqVXI4Cdb3sGGBWpIE+2VCZtfsEfCpCG3ooCXeJvI7UA/oXshs/GfGbYwz
pto7dnnHob5lCUShUoCgzeoJ0GYz6DgkZP2NqFyjOtF5cwzvokf9UXm0TpYeW3dhnTsxPJAnkSLE
iy5krn1Ext9sjQUrltllbfb3SWcyRKxaNfcISsn5tKS8y209Zk3I/wYQetAOhaVOXi05DKf2vXDG
kqNVfHVTjO3AGyXtbN6j59r/sFO0oVrz1bQkqe/wFUBv0flqusMjQtS/nRLGbiBDtXfmx3F9U+U4
fY2dLcBS6XbmQMtY1bN6pmzABhAuqLh1rcsnP1JxYNvvujnohy53H1ytu2+qogqagkG7EtizrepT
04t8LSEDXDALG1VQ8tKC27EnV1V4h/jjYldptxE1S7GxStc2carsG6lUwoBRnSOB6N03znYiFySr
SxxGA6WmIFfONncINCjZhNn+yPAZ60EP2GHLbTzKQ+NEqHOiTZmPb9WcQ3yq5m12GcANhjNOnaXO
+F5V1gaWk+djEgvagxitaW7TLu/mY1wCSUS2+86Sw89EofKSH0l/GyF8TtDQxEtrOz/v9QzM8z90
bEz0lSeYYMeU56nQXPsGSvrYk1++ZODWyvSWgR4KL3rKop7BN03ukZ0Q6BMLbeOU7Dp6p65ZeUtt
5D9REnR6/09P+zeq8A5zVftBXjNCGj7RWOoyq+HgDLNgki/fUvgGUaafjYPQQ6tfhaUfihbFUV6N
b05RvsDIw7YDdzBKozJxTrHHH95y3tVBT3Dd22Hmqr0JNbHvSYyuLsSrbLyS/CA7atuA6I07MXr7
1HPlc01SRKw3OAmyu7i4Jx9Esf7X1dUS7xgR5UkVy42u4D+26cEndRDHwqUdrkQFr1GwqNo18s2c
+80ycAJP8HwPlGBOEHMHxiXF3Wb2e+3OjIheS72Yturs2+/AbDjKJbDh+2Rc1uVZv+kJN2nsaO7B
MijKtnPK7MUe/ZkWQM7iRkTL7QxEwwhW1ixn/dBsTqjZSAoH6D2M8jIid64/SwIWdZc6V8qJsmPE
qBpUyEK55gaT3qdiH+utfpkanlcLaDPbE6ruFAhKc7b9XEfnIfs7OM5wri35stQ64XtarqO00/45
7m2eG6QqC11cNdX0NcI9NIAMiRPZRVx0UHpds+sz+43wzE0jK5xlKZZjt916cQ3m0WMoNsYsRfDO
9tLr4znxKWbQ7PpbgxHZtiMyUx05ZuRwypdKsZxWqRUWymn3c/0JCXi2c1hSzRShmaL5nzEyR+50
1NBKwupFtf6oERxuxDiAqwpR6WhSqm22G4zlBO+lP8v6WghbI6ldjgf/rWvI2rOHPtSABMsFylFM
b4JktwD279L52LdJcUKyq7X3M8XiMuZ1T+01UGI95znq0ZYY2X2I0hnmJsBUku0SKKaxk28sk9qV
SoOnUYBU2/m/MnKJtjuRXmgHasg+OGURo6YAT7xvFOU3EtjgYR3y6ey2eG4W699MH9XG19StE3Ji
/e0ubTITvNs25OzSLG4sckJsFN9Guz4ayIjJ10xJ2/dr95oPCpTaD6eoNcDvfQKwku6PaAGwp34c
gfuXpxZrl7NkHic5xvkkfkbWN7JNkxI3XHuTelcrJQu0FdZlaZp657qE4RJKXqxZdbq3cAUUPTEx
wz9XalypkmXBJURqNPRxI1R1o+CbPAiHawOBReAiYuzdhpAsi0iMBiskLxpWyFk+sXF7AB9YdKrn
MZ4R27rlXWySyFKCvfVl/VV79SP0CtLzenoAd0bW79vvtjtts4Uy6BbpX5Cbug/qFy3nCZwzwQEe
aq3HOaCPSNREPw+r6KNNbp1D5xPQY3S8I/U0gVsSW04oudoaU9WjLiMiye9KVhsxrwkGRoCwf5O2
mH1I2/xK28wCmE91lBU5/eG98WQwqGGo+ZwjOglFDxLEeN/jQgMZm/GtUZAAcffJCMOhQLADVBmi
9aGoL7XvXvy4uWvHCmFclH+WNXLLThmXyj0uIt7p1kQNV6n8oBTeyxg59BK7THd5mh3c4mqvMCm+
nmSbJaZ7jHBxOWsiXDNMgFd2coGreJMTEyNhzOJY28NOrtEL2MLv0B+GCckCwIHkfvi+WvDbLXWY
DR45WhwDAdj+VFoSpKJdDqONAnlokEFiTwyTDFJqrJDfFETTBa6myxO16zuFOBNgx34pMYzU02Zy
iGil9DJkoIh3VcvF3/i32qoeSJOrtjhPn/U26QOJXS4ouKk4oOrk4erdXhhIysTQHy09nTbunNxG
aZ/NeC5306DvC0wD15J7DR8S/2RExl9ncC5Z7IWeJTP+duEHCN9tQrvytovnTMTimfder4jFacbv
pQIEyV2Q6UobMFkNeReibQNNR2FkRx0xieyDfuQBTCz6NyxvsyOQIRxnfULUr+9x1f9JWUKxsy5P
VCr6HLlXfTSSV7bPWWCE83P+8Y1vVAkShOJ+VL44EcqhNrNMbomr0j2X3jUqNbrjKVZeFUY03QNq
x8PBQ2TOK8l1kk7NZfGG70Yt3IpLQ+AY/D01n/AemjSxOxob5WrQjR2Xlung2+ed37Qdm3Zvy2db
kXmREhuLO3MBRum+OegVO6eSGYcPMDwkaRSQ4Y3S4hptNRF3feZ89jBYFylR7DL5I6lzMQsuVqGd
mtz6V+rWvdsu3/SH46CZCQRb0MVZIFJhHBcy7Hz9GVsgtcxNPjzNyfQ6ug15GGyTrBQ5vZ7gmMBP
MKWEzVchYbLdhNqFNiwGiw70YfbP5cSf6GTiWaGIDKpIJAiN+j8ejWmbUec5kXr/iKsAf7Qbv0YR
AVC5sj7yUlqhYxNMWeokS0SK5YZI6q3X6h/O1Oa7lBoT13EI8gNP0Qi2dGZAe2mIT9PJPjxAMfQC
u6g3f3KNsh4O5/vZFiX67kBOglQEVX5lutyWcB4WviWkToTVRLhf/vJ9Z2f5nDf0zBX7rKdTEEcP
ppcIEJmIt0OCZwajFKl9duqfB0LLd/5s3pmqf6H7Nf5BD3Qc5+afa9Ezkc7gpI0D7xdn8x69tIUr
rPuu8473iSjIwMYSc/a8FENVuSYD+WT294iecMAlNPIU8GimQyyPlc7yxoSIETbVA+oWWzc1z4Tn
4NW084M3RO3eGaLVFsOG7qvKonbbeU4mBFmEYTw0koidgaDdQJEkHE5bnu8Rz0b7kHoyJDSChA6y
pIPMWgjTLV24GsmpaqxbVFR9lW0VvnvwFO2sC8T4veZXe7v5FgDumZk5SFu9TVIQZZwZ7tmhdmNH
yqsRlr33r7Gdbu/3y8fifnCEw3kco93MMoJmiTIOtaZNdjkmjk1JYtgOg8M7YCweQh/an1FrN4CS
bD2HEXRyPbL7XEsL/Zzn2lHliwTxmhRWsinIlDcj44FYuyGo3HHYxMl34nvmuU3AGE0ItT4XlJdy
cZt4ilAJzAnpXs0pJwIggP0MU192pMMR6gEHm2wmxEXCNxNMQBz9KlxXm4gNaMO1Eix60nFOJgi7
L80NOeHiNcmYzOYFmp5TD4dckR9Amw7KjBVmVDGF0H0HJ0ZNaVucn/o8Rzpryt0Aroo45Oe/ODqP
7dZxLYh+EdciAcapsixZznHCZfvajCBBgvnre6uH3e373rVEAidU7SqDrttkyUQ44oKORAlcSnJg
6p63otqLHA/mwpi7H5d3AbJF2CVbuKq8xG6zzxnVrcshyTcYUs0xjfKTF3HwNzVOOdlPeuV79sG1
XApPn0156lvTjcnnEx7/9BwmzWHpQ3GIq5SQKC9h6mq1EcHC4G/DqJ7Zc5Tfs5cWJxetM4pFKoIw
uTUJ9oNwmOodQ9bwBmAtFJJz7rK3TIoGyxKoNTv2/KM7N+3Kbj1MVZrTseqW52SJy60YaKGLoH5X
I659k1d3NQp1YHCKPLUODW4R3NM3g2EcnsPWCx68hgBzj3V9NiExnKr3DqrxaSzoqNk7lojSCe3I
J1AFuQGVNlmkGAXFDjzAleeI8cbPzlWEpKvv2XHamSSZpqc75TFYBwSmUAjC+uNL/mny+dUfRrQW
Cd9h5a18t2HDkswPpQ1qpdBDv/WtOD36pbXywnjcLkFogWYcPvDF75RzlI43Ei7+CFxowCHAkjGm
xqMCyyqWt8rDVyy/+St+yIaKx8WHZA8PKBs+wyH5qDwS/JR/oMuVFpPapu3/YnBT7HpLhEaZC0G/
2JaJ5T/FbdE92x7lUeTX/t63wlNYaUKvhbvpW/uzXWJmyNWQrkegCfvJiz9abfN9OMmnc+VNTB6k
gUAvDlMhrsg+QMVa5RTFYXwE+oI2Ynj1p55iLkTsV8u94xlKaxPiERhchrApCV8dQ276YJrxBi8i
udCbgWgFErfzo0KytmqzmkAf8ld4AfFiJw6e1AjxAjRuFXZghvB5pDEth5Cj3EkVv6Xc9nwVVr31
m+7Radg5qKunHCk+N9RzFCHJxNc0bZlAl7vM27lMbJnmBa+g/w7NVMw8lhV8yME7UHpCm3eZRnTw
EZoEXdGCbWWtO+8N1A8e7yJQm6DKD46HsH5ITLYNCQEhP1G+WmrKz8MmimLnEMV2dZ4I1nZRtY6E
b51NYFAGN7ymLqe27WbcPdH74ItkrQsstaNNGEHrEzeLGg0lXKOOpMbse3uqbyeoupoKeTAy2Uet
WrZjUwv22ookCrQsWZl9I+IjY4hV2HFs/GfY9m+hKt9bZSxuDKaPUxS6mwAzvVNCWneFJtWNAV/m
ed4GM0q/7vVY3QZVf5rQbx9ClrYnpw4/k9Gl9WYBvXU5mAk2smInAGmCbJVJPRWQRgNpx+aVQI5j
BfI+Uu2FKTeMD6h4Spxw1wE+RRbhU7Ac2Le0TERrcWLNgwQ2x8yt0XautOpSuMX5l4kpVLEooqr1
qGYjxhWLWffJfBir8T1R4k/VIOfLMna2xgtJf7CZh3R2MKxC4t+Pbp8PLCH6t750rMOgGRCnhX2O
Br0HmVYRhBd4kCQoGlVuw4qoowEr3Zw/TRbE8pYQcgwVz8EovggAoa5z0R56pCXsg6G+Ka6+Hdzx
ZBb/SUNOeYFhjsmPfnBEmB7FOl9AjQQ4pdPox0oRWwiHY9er5vtopsTtvfYzR85/RhfjDsHdNNr+
KZuO4TxuwHEw4FLFM9Kd4pGdvL0XQXoP5hWshIqRtthziXiZE5pi4FZOc7qlvY93mhI9tgVvV44g
B9dR3It65U19fpt647cvAXcEfW0fB9tDOIbCOBUUXG7d4LR3fHcDFLegTmJWzlM1uWbZh1L+A3rx
r42QnRJ6Y8F0AEwh434FHOYckfq3XxpLraSJqVVdfTupwlkNWZsjKMg3dLGUTcN0DmHGL+rcWDRM
ahzsfRB6X1lDFlAiYnQfjbfDGLQw8U36tZVm4shRGgNR73wDOoFZyNT5Pap9GFwCwMNyNRm0RGU4
kAtaWJV+yYQqZsG66pr+K7FxUWTa26Xdd9LgQZ9Sc/Td9tmqunIt0uwrqaxj0A8ktMjseZnEs3J/
bd+/cYfpp+xlstMUVNSoDNSvNNGoiDKsPeu2DNH6kJXBJRGf1OLfpMrFHlx/53HwYmpxbAWszCZ8
mIY/qA8t8wwEpKq+i+mCMS1cnN7hVPficjPT2vPIEV+po7VbY9yZyum9z+tLVyIdsBOg67kWLlus
Ntgq3zyAUN2Ohmk7ouFPBsXedfOfW7D6qH6ueSLVQfeU3UM0nybHfUoyPly/D04EO6Q7O8bbMCqX
r+LDntzy0C+saSMoBwzR2Cq01hZbNxW4ZvYzqpSsdz5TpzCs4kOyMTsVrzDXx6tAEBsWPzqKqwmh
NBHv0lCmRGQsNAAys6U4omxhZzYzHFJJDgt2YqTJRLgjWYIRNdd473IwV0BVVvI7JgZhlRXMzuKs
+E7lLDd1ycHEV9tM1UPcgJILbEJYOMosrsVhZJHVnZe6Rdac+pJMmvlncaznRFZkSvGXLrL8IZ6t
EckqVBYd0LR5WYVhyr8ZAwkfkKmt5cKaK9PuPA4DKcP0sU5ybtxO7/jg623Ek+2FO2cJzC6vvJ/S
Lzfhki9cYpqWBYN32Wm1kV407uqlnFYQCKsVpOsL2t8/0yZnyk36FrX8K6hvV3mCDSnKQcQ6XfOY
85fbWURaFgU8aKdjQunZhrkYoTt1WVIgy+hVkV5yYyf686rF5Btc17nNesGev9y6RGRRgV0sY0Mc
jBd8yIjIaB2ODyJTGUzBPt2VbV7sczgtBL7gIsjH8sgcI1kXFv0DMsordjn5B60/wZ0BeXboHiOU
D33J+RKqXm042YZ1b6OZdsqEN4UV7oPJg7eClnBlqRxv1XpCw3OoGyfdURaESfoTGHGawvp7Fn27
mrTLq8nHBNcREMDyK5DwoS1qt1ZJtxzSOfGhPLEVAorQ6jXuJI+l/8Tvip84TYPfkSnvxCcLunSm
Hp5+sw7xoEPv51HA7uYR8LHV+YxhKvYj5MCtKndnCbrfMFbzPluAc8OudZEkL/dosm4cb1qDLcJI
oQVb5CxFSyxRsfvMP4p10fk8MK5g45cyroGCsATLKvTUl2rfW099TkP6UEum4EMAAT/S+XcPrBTd
FSsVIs71frQS4L+y27EGfY+TlpV/lbn7rnwqBhdFN4ysQ+VEB1ARKyAOwRpeS4XgVn6EOkSYwf2f
yPC3IDv0M/ODr9yDdRVVsToN8XJpQ+AuRZMdjJbvZRoDozS859U1xolBnxTWMwK+18G8hgmfEV6f
EJNRi4g/QuMavQCQ9g4Troq9X/S3S9P/M0nxucwC+EpKFlxlf/psNYFawbC0OEuo5911xT5cyewN
/AM7BDYwsSoifhYajPZOiNU7JD/2ez28exNuFwhGp7ZxmrVJrmGbzk2BwzbhpEA8W7FqdKJoldTB
V18Lcg6nr1QosrF4HT2L4Zsckp0aC/eGyC5gNDfd3LxrCx9MN6AidEfUSOljDhRIdSxOg6C4rzW8
Zbg394UZJVrF2F0NKqPFJ2BVNMWEXl9vXW5DZBgeQveeCjOq/uImro9LE7waSjTOLuD1aXATMM7N
s+KnG65rBCq6rR2oj2GycfiehU6Lu0WbC5v9j0V3l6mS8YZUrt1yFW8FqexwzOO+bnwUnUwusXm5
O2d2AU1SW0n9UZWkGGjN+DlkbMFo+Q2d9hN/rWNo2vuMfVV5zXAo0DfD/iGbovZveZO+bfgUKFwD
Chd6SbcjkCJdPuKBt1L6uQunICVyKNX4D4cMD8r0a9r3hb1VwrexkmGW7oye3z2/fL5qdWGe3pJf
N6/9rPwe8d2sXfWskT44Mo8PXqi4ZGR49jmUgSCmhyrIMfGiN2NZ9ucLTrayYvV55Xv0SfUwLsga
oFfVR3/aibAcTqliSo9Wd28zsUV+4b6aFNSDsSPyxaz4rpxedKB4lumlBERNFn8WSb/hnmhNxsSs
DnvsrUy2zCW0Yv6n2mqXNr21dqknNkMjX/u4R9zZSQqXBjXftGRnXkI+5DnnqEERn/QTkknGG156
60VecymuyWRSBevUwSFbuw4z1cyEK418b126TbwfAlzxfty1CCmWpyWNv/CoFLs2Km8zzX+xSspI
uyOUca4Z1E1/tqPZU4ML2xapPGaj2kXdSGev45zlAGXAZGP3cH1kO8DLIpEfyzw+k1UT7J00fRsc
qCszFrzruWC4WSdUH+U74oKA6XRDPZxqjq6QObvfGOJ6rlQHxYR5NQegYDoRnAtezI1imulHKDOk
vzWVB4c7Hx3Ob6SsNEfXz4zha/QW9Ym/nmOX3q6v2ckTzJW74qYx4omn70WU/YbNgmZA1ton3gb4
R8GX25E12QL73Jq7rm8pmJOSyZ28stgJEAuPdRGNj76JLpUlM17sENNzl/0Jtfz5i1pu6pYLPBbi
4InhqebcirPpKhClOJlJDd6VwXWyEKDV80JYOkON3Ncp1tdfdbK7kCsm/x6s3t1N0byxLH9c1WIm
x61e7hdmMJsx2idUftBm6GT6urwJxzbbwsUJLYAsOr6MIaJqSJqrBI0YM9IwWk/SenHrAL2Zr9mu
io0PiGKlY9TSPI1cJ464VB5qmSIkmygX/rFiO5CgFZO4BbZu4LICmZs7z7E+g5n11dLQjeLHs9cO
MEq+MsRTeYODG42PPKX2FfMWcVWj1F0NDGRXDW0oBBr3OKEhMOFMymyfKlqqFFGamPDIzg1doM8v
KMWA+LivQH+JNCH1CsJSjYqWzDWqloq6Ycg14YEwNu4yAEQhbCXrSpuEDTJuygRdeQse4SJMFKIn
JgyLUwXJcd+FG32dxraImGpX/MwaGJ8KCc5Br9XEFDr/Vy7lndPTHvXwoSCWIE7y2ICaHjx0hRb1
kCHSxLFgsU8szEU06XOvU+uYY8DtaWkHSs3JcXaIIdLjlGvAKxKmipxQVLb6nWuBc9sivz2/EJnE
WsCNXnXdv0b90MLXJbrUjOeyhtUU59nLpCsm1LN7cOqt25g7OKSkSSFrT7V4dcPwzPxCcQTdVpJS
PxnsQ5+ya7L6gqc5Suk6MZ6xENqJwdoWV+FyZnkctcbeTQL9gE8romL57kaOTxasfJxyDzSOEGdL
9x+9N/zECQo7WCXnAnZvXRYesI7xtc4ZqRDKdJ13E9+U9w+LQbzt9no98PgXoPY3hcVulEf1taZQ
2WLIeLVIFUvweK6LsibfDWOlI244qx6ExUZqFs6t8U2185V6Mkm4wa2QD2oPMH1vwU1cJdNwDtlk
MwZJfyprvnPi2RwWrDPDEDzWNK5bpwtPla/uinr8NtjQ+y5m1CCCbVQYf51pxr88IDkig+4cLpwc
yIHvrC8YHrwyEpGP7Tq3hfq6Wv2KcXhwtP0k647xkdQsL/Nl73fE+TJFuKSEGW3qflPFTKB9X92K
aTyyxudnMo9gGlFcetPeSHFwvfpvbKAm8TJB4/HFQ4lE5dqqOGBgAFMW87APmcqt2qW7xFULDyh7
c+3mmI/dxQb/1li/dTABWHGXkK/yMILxIsJRUvXV9M/O9OLP1q1sMWZC0ZGa3wg1S8qeLjZM5+am
WWdh8ot/y90lbvNQW+L+utDyFfV4iS6Zig4mzYiqYYF1slWWfaoG2JmuOzwseb2stPOgI5+oYIzM
fRs9RzQwIBR9YO0UvKRroiJtIpLFuo9ZWSxENROUYY6zD4VyeG0DwERx7YtX3VgUk2NOpkvEAn7p
521SVVvcZ/eZKfCCydp8mqJid5FOV+7hcjMP4SViIIuGoma3XOSsWZ3wO8zC5tjPTvQw2AabmCg+
TNvFDOML9MjXH/Uae+MI3EBK9MnZZraywqGdbrVxoHBavnly2+ky9AxzEPYdBkBpJxtT/lOUJTfV
NLvvcdi/2JP3NIvs0Rc2yaxdhtlwSjTECHlIBy98bpBBnTMV9YgmSEvRukdjBTVptorq4nS+/Rjk
2RM/OX4E5DBdEyMFMXgeebGzrj5C5zvHEfkG7tm68XGqb0bnWoJVNOOZ03YnlFL7ktyYR0ac9/0o
qw89W2iuwJfsWezVHzQpG9+NzaWJsvcmFekDimuE3lHwIphecaMICqXAg4vNJghoi/rIZvjb3Dv6
FNRR8WYz4piv/69OT7SdIFdjnTb6LFsvehQsm9gd4hl2ZoaTEs4QY8ivhIW5MD3p4OCKd5MKl5d0
CogMsOtjG6AJw4GZvnD7ZAd7rjRZr9d/XDrvJrSRUP3/j2VbR7eFjD46lhs3U1CodR60zv3iBjdl
EbYYTq35UXI2uGGNNQWA5x5sR7exzVuWSxhYKU6diNdIJ0XwEpVe/qQzdhJtU93O2fJnYOUPFoZ+
66qbJlNsNTrU+zKOoesWGOOv+z0JU4LekUQUuPIbQHVTYOSewdSHt+9I99tYCdKMmmoCbJyzsq30
xrX6GWLktfKNyw9FIQEAZW2GtnqsnINI2/AuaT8wSMbX8fnTQqRkUqYl2DwU4iMDxNrukacFP41b
48zxcUI28xZRMwoHhf53jJyfCaG1iBihRfMNM6QX0aGP7f3y13emT2sqLnE6MG1G6QnmgU6BoMDW
H3ckDeWrRqSkrQj3y25mVHuBpFqQD0L5b2lTD/sCbxIkKWxLQXL9Pezvzl/OYW7dJ4P1Y1lTtquI
oZWyf7PT5a8O3NexQA/kDM1bbNd/RaYP/Wy/OHMxkEMp3yUi0fWEyLOzXJdN2gQgDRl41DPU0UMb
r4CDHLWI/vVWM68x8o2Nm115AM2qdYsvy2FGSGWcZj7Zs1PRbEUDZ1/V76affkhp3VFIrxzP+Ksw
9Nutg1iZCYBZl/ZUbSrp3PQeKXMwQUDj5LA1kCH3LUpvC/MkgddLV/2L7ADWphvv4gjtf40EQ/D3
jUV4brvsR7Nzs6yWvhrHFLT3I1NB+G02u3fpP5QsZdfFgjpaThkzc4A5GSML9KkOiCnlLjsg2Q9h
hOJliX+WyKe9wA1Tpg8DpWyxtME6H0eIvXCqkuZOpp9OyGTbDlkGTRTYq2D0DzWFjfCpja1CfbqJ
i3eRXBZo1sMmUPhJCcoDuctkHhm0dXRd+KzWrb6OxK8qCwcqz2iCNe6HwzIu8hpWTcqdl4RY8HG5
unCUu+mLjVa/HZzoxjoI1Mrwvxht1tWGD57Plsx0ZdpzBbgwx7kDfqO/N6WzlhRAfXzPYuQxYl47
armx25h9QR1LvOTpw1IAklusX9sM3B3lxvT1TxL6YPUQ83dkn80d5dhVLj77DJHahzGiosTKddek
WPfoVp4iYX3iZQZO7xNIvKI/QrUR8js40t5FJnmo5/y5UebOZYYBYeiZsKXbDI/1KnYs8meU+3z9
Zl2JBld65TOJXrj5KnBVNkL2HG0DbPC18TjpGBA9TaE4Mj97I0r34kUhwpbqo0QItVaZ/ZilzdFX
Ezb66OJ6Ffid/NmFNCya4EmZ5C40/hfi9KeY9PWG24hhrr0DGbWgpDQfYThfwFRhGrXEZum5UiEZ
cxc6J8iLa86EdR4u1Rak0rKSBGeAAnqDFhAu/D7ighEWha1YCHyYBb9dgtbF8e1jXmH7lvqVPNO9
a41qbS8g0fgGV2GRJ4iKnC87yBik+t5RhKS2iHQ74iYkjOLZNk9lUf+qoSeXQksWNeWdnUreOzHf
RiUJA170QgArEAqD45C6JqRcW4eeH+3CudcgHnmee/NArf+njADY5izz2ljs6IWXX8xYnHj6gZfa
v96QXncX0zEL7voA/0DCkMDCXp+qWV6hixwt+ToIkPUvIr0kRmxdAREJgRNpVBvifD9rIe9TGDA0
99lN7uUsruDzmKRC0kJkcjpIbs5674jup4AQhLKKGVTOy9dUDEL76VCnUfCowuy9nbjafV4hMqQp
AxKj2S4gOsitat/V/iGYI2x/dfWJv86wE+/Po4RE6xPttGhhHih+iTh+ERKhXBcs+6ngOxuXk+dg
/OVQYK0Xw9iNiak+LPGEa6ypEE3HiNNCWhbA4liZseLJzVJYpyBIYDXYEdi1kDFMGjmQa46QwZlg
kl238yQ7DUozHLBF/6JLXR1yICZ2WT06iwMhqxqTbWaXr5jjTzmmgm8BFnUsUkVWN2/YYlW/SdsO
u9BDg54YNncyu+CEbC5B0GWPQxDemXq4IyYA03ru/NBVV2R9RZRfgA5oBgBd4vS5T1j+T5m/J0KV
ZD2yvwv0WwOkhg2BOyfEmZCswux8JZDcaFUKsjuDdztjzWjVjNZsm2VxXybqzqTljT1O5bqas3UV
ecWjLBLykhvW3h47KhxZ+9TNzl7UFBur8GIwigRaZxU9OAwF/RCgfMh8BRK4QnimmL0x4UE56QQF
5Ue2oN8Ik5g61tvb0lqjDLxCVOQOO29wW6mUd4/qph7wT8GbuYWRdTNNlrrYktn64mO5c6ZfO9YV
8lZ3Cz0DP6OLKJatdOcuiGLD6SvwBpqTJBhYkCDrbvQCQgT4Bi0N7Ku09O7B+e0YEH9Pcjb7Au3n
bU906YZsJob8CXsRaForPEwsJOUS8mvEzd6KL43toauYN0uNnzLgLhgplbexC1+SPhUe09hRUA+C
XYfz5LU62tdlcFd4gEa4/7duPXLMJ5wcjH3WgUCQFqiIyK4mqC/NUP5jA5jtIFcfLZ3nt6qs3pTk
4usSPDt0QmsfM+0m7tR3gEnNDJzQihw+Pm782vq+g62+ttFIbESOTaH0KO7iCanS7LPhDufyt8ki
DDoTBDXcdrcB7/epMz/KwWjtZBFHbExbDex37X+7CCcQyJk/q8ET04flSy6K/jEv9blWaXkfqBa4
cJTpfVOh+ZOWfTe1ln3GmdUypAkfRDv2D5OFBGwWTX2Y5r1tknHdQX2KlPlnjbCjk6D9Cwej7ruA
8MAeMJTVfBJ6JpFFZIggsNREDAyETdCc616DA/BYbRf+1WjkX0Z+1pogvgZV5DVth7UsGoxXzrB6
h7bmbypp1n37e4LZcdWLcVxx31XBKh8WvJ1p+pv0kcVgtr2b8vapWoLgpq+uIKuoJtWdE79cFpCd
Fgo9mTD3H52tB29obVkDYAl20wM2UNloKP9L/IgmfzstE29E3L6l+p9wWAa3Qj8SAkxeKD5MfBWP
SwGZogrITOeNeFZsT1Q85NuWWaGd4QQXbDtN94asCW1ciioiamP/ep2+NPnyDtYZ8ZfTXwvNq8/J
o8wrxqOUnliXOnmRg5c8GLNBt4ZdhznWxrX8GyAnyIVEhGg2dgStmJCHeh5rDG6IGsJpbI9Vp8Z3
pLBbHY3ZC1d8eZk77xWq1SYw0FqrITmrti4emyDU9zEKMO35mpEt+8MgtYtH4enyOHQzDwWUvMf/
fzbBWcyygA6vKy///2v7+t9koh9zo5bz/3+w9fUIgm3e4MafuTC9YGe1BgjHLJ17rSgOA6YKFkWo
09nUJW5536OjP9E0kikmPoY8hUmUjiTJh+FP7FsG2AnqD+Cech03tt4B5/0KSsUJesnsymeM7sAW
E2Z6W0Y2by3mQ6KOn4pIJPt6spx14RXlzmMO0vvixvZrxGRDsnc4TG5aa6BDgDg2l3C3q4FlTxzZ
nwDrgDIN3etYlzZsvHzaTXVwV5WPI37vwIouReZv69qOOCCTjavtbzX9iPq+6cn1rYMkohdp7sKw
9zccUTCUrW1iOlQU+XXfNDNEJ+B9Dao3+lHhA8qSbZmHxXtmwB6MbKgnLKrEGZQH8p44IVIiF2vn
iz9ug5djChPJ/lTYPnl8Y2XdJFDjQjluDHQghpIWFQwD5wqMUj82Nvr9PrgZXJZyXQJKMgtAiS2d
/whavrrvp9x+lfW/Br3QXokRr3vdvw1poc8TCeDollGdaHvjtoSmNEkTbXVtn1vBKII9BhN1VbwP
KjenTjnzg5SB5hvmuNfobEOHWimaCWTtBRsEP9Cg/ev1YsPh4JL4npORez38JyJK06jAq1+3zpdf
5qzIuCmL+K1LqwKYX5u8ODL8EZV50zDyt60J+DzVlywwMkh5xSGpTewZWuRqwICaj+/+zB6e9NEV
YCkwXYu8NbZ6aKOncijU0RXYJUtPtS9Su8z++bPrJCZpFctPIzL4UwoxcY3/bOVOkrIi914IwrUh
dUH3BO256xNONGK7+/OQvYeZ92eJRWLkQw3Ftn0LU+QcQJeDYzhgqCTxObd5HUzuPSwjn8x11WfV
1gRGT69CR+Kprqv7ocpSrqjgWUdz8Kucq4lDlfcKZRlViHUveM8ICMvfZZ0+D1RoqCdHTihWadtO
smtyfOcGDdcpc/zvCb3ZikwY+pUhf4ZF8p5rliQFvvUV26NkW9pcVo42p7HCmGIJZtdkvKS8CPgY
/omeLQ0PEhOcL+Rp08UZ7K8MHcjZicRt51OqL6C5ODSB9ngL7udgTJi8Zu+kdjSE5CCIyVjmRkt6
JYGxzXdBNa1bxQatXe405dnGWgJrK/NwB6KBzxXw6NoRFRDuPts1QzNSmzgx7pao3dB6DVTDwY1T
oPOpnObTNvMfPkCE5KnaFYZuvQf/0IiTTVLL2cEzxkzhz2W0ifGFdWnYuo8FkCFalYpvm6nwyouC
7+FnQdp/dAcJ2G/Q246QHkx7id7HKF9XaWgedWPMWwAhZhr953gxT34zRDh47H0NC36zuJc5GYZj
61XpvW8j0E7wJIKnr6Od14o7RFI1ZSXfP/gIdnZwPipcxz5N7BU62we+x0dJppvfP8WspXBKdv8s
1493lUXy4RU9i3HuFJRU2HZLWiuBOnuhyzP4REpZ13ACOT620Oif20V4ncumPzAcL7ezpFIgoirc
ubLzeMyB/mRI7XfaU8SyRGzn8zZ8IEqv3fqmQ9jIY5mHhB0ELcaEflA+KKYSijTa29DYBxHcNg5m
7ZpsFHRjT6Ox3O1iFxfQg68qY/jLPp50w2kky21MXwvslgy8BC1mjqOmnDQwIYUjFbMMoj8O89z5
BuJJnIvW/p7UaaYyC1bqgk6BPdeviBsPUoDPnqNGHIciCSKgK78UxqrJZxrUSfsZHMOjSd3nBIsl
+pnwUOrgzSsmpMglU+NpAsrYgkfjhxEExb65tT9f8dyWOxFnOzIYTg6ji4NwXdwqoDKatHuJ0+q4
EE/X+MNX1IOLJFIC7Hif3CdJcU5DjmVqCCdcHsch3xNDC7tZHJrGP7VOe4u5DmYxlrucNqk1tJjq
PXQ2qHQjFGbmpoNMs86z9i+1UXEO194jSR+8qNwMZoJAWCGz8BvgJrARj24s7+aUzeLYbryrk5qA
+hKVgZm2Q4tkhB052Oht6qCfboKKtI74OfDMj+c4zWa2q3e3NM1XPcfHJbSJBGuA1oJ37Axquiof
n4lNrI2+5mXct0p5iGWSc6vrr1liQ4twksTmxND+PSTzmCXkMXaIbOgj78MZKDBbbziRePYYxsFj
D1q6dXhyIrv9bPv0OfCLr9iNdtzF27Efv1SeyzM13iOU7G38JSPvNZmv9pBx+gCUBKJlTn6ICb3W
vU9xDUBtkhCxIOJFvX5RuvqNrQ6XCz5cyeOQT4hLHQgjEeYWelv5hcaQIRiR49r2LGjEPHk1kgRC
PY+tdt0tU3w64sbswpBnWw+evEZEQNHrzU3h54TuZg27r/gVI2p2Zj27HRmKnezZCw9B0eGtISso
ZlO7tpPsSLLPg7za2Q0P0abxrDvFUKyKph/HTNDh3mzjIXpvGqYNpbcF2uvy9V8kuuN1q2FfVqoC
2zkNXyLvt1d6Ghj0+rdpl5eGkjJP6lsHRe4qAWxh8PpOerx1ZvDk6TGgj+FyxHTRqScKuOww1SWu
Ihra3E6jbcW6es0id3whsxXRKWeOxkWUtD01ISb8wlfFWsgQibNCFdy3yIcdhA9UCYlkMYjQoF21
aPiyhSFIr6dDWUI5/H9ANqMV5Gxnf21c1JZxct+3OTnCoOtbWOpEyrDXi1gUskrk+kskSnSUheK4
kLCwTUMua6Yof66/3Kiwbf6V10goNleN8sxbnenqWAwGl9fAwrtV6JQTOgPXS75U5HUfXpyyQxeR
9YwIgto41Xqfod1cDVdzAWVOvGnd4RxfxQRUR8T98OhQSDJcjIsUBEGAV6fp9JOH7307oxS9g/lw
//+To7lp4Xv8RfX0WpbYXeCtYO+gghhsFuDoGfN7myLlkgyobmBuOsIngR0ybWzp4CxFDXUT6nMW
F8+Fl5pd2SjWkhQ6TKY6xjYz2/o4yIDNhTRC+cJr23bJRZcRaCfHHMZak20n1yUvyprVbrJh5A29
13iXVNjOjZ09MrHp4ThVZHMiudzPVp8BqalBKaP23vhBVx2jhbFsE9gfM6TdXzsEQt41Dpk1YDPZ
GZKrnrh7F2f6NSyN6WdXPppyeEjcV6cKnLdxfuPNPg3eABWytZzDmHh/VR4Czlg2xq3QuQUhp1b8
D2050MRoh4BnY0d3TTQ8khTrboQYFIE5T0nNFDdeUNsqWJjDf8ydyXLdSpZlf6WsxoU0AA44gEFN
bt+yu2w1gZGUhL7v8fW1oAyLIK9ukhaZk7J4wTCF9ITO4XA/Z++1BwFeR+kfQxrJNInwraRghMyQ
xaQ2t0FBZQVOXX/iSdZBYUwZHFdVNRBGVEXoIDWk8WWvzDpjRZA3aAndwALoMJflKJ8pWNCq9yhF
qQVwCUX03opswVd4LvMqsx/8Gmt/M7Cv0TC21lE65cLagt5EeVtIqk40RU9GEzxnKilQ7H5N0q7H
PT5z5HTueNtFxSNgurvBRgkd9sfaBRthdlD7nSAly9oEXiSE85yszAamQz2Er2WGqEupHmgt0wMP
EKszyjYpyorRfx60Ij4ixcUVoQM3UKzHOr8Zm0LszGRgrgO52WAaXVkhrmXcz3Hl1TsnDdVd1PLm
uGWNg8tSjVVIixWqk7atoppB5aH0ssLR3nhO7yFN4maKNqD554McifhGNCa8DSslHMdVfujJlGkv
QIqYFhZ+JvLBw5theXfsy7tdJvMbTJ5tkjRUoX1sRYN6nyANJ+CYLVJjXJE/+2728qFBKTezsjqZ
jxGxgjRTewezTau+D1gD1Ux7TMt3ED2PcV5Q9RDGMpfuqzf0BOQFHLFpyusS1VIfR09+vO7Yrgov
2XsWyiaS5JC2TCK70LxCI4WH3mgeI7r8CHaweAsK5jRFy20FXrIohJyrVXIESfwjMbO912SIfsaa
SL7AxOLa4bTRkGmVfn3l9y094OKQu+ZdQRKhoapo/6sAbp5HoxQaIaxblGd0JyiJ1Y1/Y4/62i+J
DfEDDyPYAdPJrg1tMNu6322dctR2Ia8Y4vDS24kizZY2naRDXBlsQvO+OGkw4NDeRoQ8mM7a8lws
/gK5C/5ebBwoNdwkXOBhxoTXq2xek71fDrugJnyDno+21ruBw/A8tNA5BlrIiilin5OOmAbtRKVM
XHYL+g6k4uR0snz2w0EGVjQuh0Wm3Iuuh5uXxTM5slIVoFgX1qgsBysbFtBcC8xGyTzxgEC7YRhT
JkNaoVusMZqR++Fzg2v7xq2jAy5QedWW2oYvoL9uquCpQ9LU9/k+GEtstDSwZNm+ZD5yh1bYtOgd
Licpb4qWj2U32gfkALys0UjaaBefRptoJL99+cNoRxrczQOuBvnfgSUnjtvWmTU98Zv2mG1kEr/h
WC3hNnrMPBZhf9hojg5lbrtoStJwXG1VBZ4yFzq2jtr3uFQoS7zjytZ1q3Julc277YVoBFUHER3t
cQq5br3sRQ6MhMoieZTFzuRdOVUZBDiKTOHR5q4g7kTUwy3Orew3gl5qbZr7FMj4qU+ws6EcxCc8
snMYNUyyJXOON0LPaFNkGZ7HzpIEpo4bvejKCLZFA2TBkg9t0JQbnLLRtoSfuzK8xnxy8hZxRaS+
DdZU8LPd/rqw7fwQVYLyij6qb+qT9IlQrURnLmqUjNss8OG2O/2jlh+QoPRPwMAgYdV+zTvEL7Ey
kQdqGtHqzy/NnmIDoO7koLvS2Haw6hmZqLza8lXWnXL81w9flf/4Jf1o5gch+/W//r9//TnZJ2hz
VcpyJhzAcfbnd7BLKceq5pHXw8uf/8ckJ2FbdgGRe7TrZYR0THoUpZS4sBEEpNOgAs2vE1D44UdI
4OCHX06/++fPeZE+8VgAy6GVgNutg2YtxHps64njaCDvhWYzL8pouDd6dgTA8zuk9BpK16qnDmuk
1p552t1qETb5yEC200+89O65JANpQlWLmdSD+9KL70asRWBwNGr+3bQjyL3nSjQ1TRDxexxzAE5h
MezGERcdAqlhNyRTEKDVTVo3OzkaVYQLo6PsmNMNonQDSgVjAGs8n61SkuM6Kn3YA8QcWOIKSemv
3PTfY+h77I7TpVIq62ES2g0pWg3b7uCnUGaeu20zHn0/WDbZJHYOTnw0rJVOHkOdAcFuiMpQq+bY
Zzk10ZlVPgR52CxixaM7Vjivbr4pqavTngt00gbqX2rQn3hbTn6S33eFdko656SOkIlyXFpuFzzj
OEHjQZCcr7N8FqAvguEtySnNmfmvJAPIm0PVyrPbQLLLHPgr3MaiHeteqRELhAQCTAXooEQdy5ra
3taa1rOMgFZWK0/S6I8wi9kGdP1rHWorJRSPoe0cIGFXm8Y27zXRzDQ/wNNmkkQH/3kpfbJZY8Qh
hkSE0aGAEXSB6lz+aiMg9EQgoFhcuWrg7Kczsav4jQolqoSG3WcZevUSjzlKmXIAKuzHd6o/+YO0
YkM2+g6g3w77A1+G9ofwGR9DqINryCUcCcxROW1B7UaD0COo2rau+1oFmMVjYgyWQFigCj+38Xii
S1XMElsHYCNz7oPuLKImfynwXA8sCheFw9/ciikLx8feoZTmtar0t5goBCMTw4MS9Pnhzw/WuyJe
pL7cCFtJttko80Mx/bBB1O3+/RBxwsH55zz5+1Og+H+ZD/7pT/1XaeT/P4aIkxL/z5T5v0PEf/Hq
//oUOs6f/0eEuE2EuKMKm+2xjv9L6v+KELed/9B10+JjR5FRAhr6Z4K4ZvMv8a85ui0Nx1F18c8A
cc38D5tEcQPni2o5mqr9W/nhHCLP4mGSTZCNbpr85ZgdHZ3tnWOhuzgLD0dW7WlSAEHAoLp1EUbI
vNmBHV19uB//iC3/Xwhxb2B819X//d/OpcPQGndM2yA7TeNy8vfXO9wB/GHt/5DU5Tj6SEcOnjRW
9GgSm65SLdkV4GhQL4BsGxJj+/VB9YtHNVWOaNrIXpyzo0ZcmgaBuVpbmIxnyAsJD22emef3Jm+7
4gQ7KdETeljoGgJ4MGM4tsl+jpWdTbxDgj7GCZsH9JrXeqK/BgQRak7wA8ApUeHqXZu/a1r05NTe
fSaKrYJl0LIo6FTK49cXIhg9fz8lGy6jKXhSmjX9/ofbp3XC1acU23VnhxhZmoXpcEFUYlc1VsCE
1Ta704m/zI+MLHG3EbeAmClZssIwmnSOunY1NvKettxdMZwKHay1tYJ7sx8z+uAKvqZg3+QDhh0U
oHDd4tV0G3SWvzPIAtT32BBE1HqgoSy+ubjpKZwPQWeKXzRVqUrbtD5fnI8kc4zQmK8lceN11l0T
/KARSoe54D6Pxa2dhT8j27oS3GMcSsspHakl/LZlq9gahHPZclVazjJQ8g068pUNPZqhdQB9fBzz
fNvZO02yPEXPwyeieAl6Y21HPWRL8yrou2tM6C+U3q6+vixewwuXBT6Ol1gVliq1z5elmJawYotn
prO9GtiYzcwJ9BzhrUQl2lxBJFrqwB6ocANticVRT8RNLXah618JA1lTDRUciEu7/PrELo0liqSG
Ki1DWrqcXpoPY0lt7FxGbl6tY6w4KRnStq+8fH2IadL4+ERNdkaqPr11UkiSQs8PMYROFomwohYD
N8im6FFt9Py+wpgeExQZsa/6+oDifBr7c0SByRtSDKQs++wFkbWWDGHqV2uz45D6/Yhi0DKjU5mE
d50/4oNRXzzttqlBwssS2+GtgPMkRrFVsvhBBgHu9BrZF9siL7mjAXNdB/GNid7KymgnueGdk5hb
JztEgwFOAuIlkBnHc/Zk9jxGNVhUw4yA4Dc4DIr3ry9Os8+H0nR1GjMOnwRVGvzn8yMjiseK40gp
162Ny7FCqTFL9fHHIIynlObGtmvcQ+CCvsahHi87A3683dkrX1Karsvs0CUnEL9ZoKLlmcr67BaX
JCP5c38stoMKz7KNjB8ujL9DGIcUNsMSkyj9kU0KTctXiTVJNdrY+OSsWaqVP2sP4L3G+4jTHjVF
2tzZvf0iW7zJaUmkXFmmVzAlDn6MhsN17n3H7Bba5F1j+3XVE3eVSTy05EWtRw2t0mD/ion8cnv4
CKVZrHxhP+RkijhtcJfRvZ+YI4QOV6/hKCZ8lzUS3DBgvGYBq9rykazYBcaNhSGTQydXKR4Qqpil
bxFLydZ1TvPiBxQbPE0QXxbqQLpj2L5GiU9gc33XWUkFoIfOfyFQpHq9Yq7SMvmhKusoiY6p1Bcm
61KU/P2N3dGfrALr3UTgqLqoCPSMOpViYzgdl0gJM8ycPVl0/I5f0a+3reBn2ITPdXBQW8rbMW09
w2HPXWiPfaj8YL2K0j7bpY5hzMppTqMz8tD56A+7nwAJZe6eJCqaKgYlKuKHhn3oMrSQ1d9Inwoh
1a8RhWBZzaM8V9lCE98y6QzCZK0pJ6OY3Clqz2CIumPR0wfWWpRPetDsk6ZGg411zx9CekeVf+vG
6SNYhoVLQ26OLQWC97XeIb4zlBDpcgc8YFTrdRjm+9p1gH5Z2bbPEbRHgkSrNn9IlScnLPWVPi3C
y+aoQLqHVgKcnnbHLFGjN88DrF64AMC5A425Qa1E6G722tP+jhLnSMGNUjrNW+g3QBevSRHzKAcu
sQCyzbwbUWAgaMkgwTC8hrKlrqsXd5qiHb9+6Zxpej6fw0wEYNjrCZ1gnfT5ncsShDEtCsx1XED1
yrr0V9TJnQjY8GZUg7PYuEHskPdkKBWmOrOG4A534BR8S7agZeVLQDabLNUr4CB0cYbsWbMgwo0T
vVWBsRWmqICY4NMMlW1Kjq6tnsa+uXGnfVhj2C8VmHKqTOHBY30G6MLGnxi/9GGzMinJLEa1xd/Z
8lzUwN2ntf7QNchgK8N/pfhEQbTis0K2Vc4uHlca0b9WEL6kSr2SSvGuK5iE0qw7Wh4wPijilPVR
ZSr6S9lxTwd2KFowboIo+O2M5vXQ9USdog++A9y3yVOoXO41jBfOdaM4SCBkeyRT4MXE50JhCJ4F
Ebh4P4dZXrIvdOL4fQwIcAx48QLvrjGhNw1580B/QMGaZ8T6uuMzPVajPc/pK2MJbx6+fqDatIz4
64FaptAMkjtZUKufH+jg4R3AGFOuCyOn+DHcIRiYFzAmKmw8MK4mOcW4UYAMVNxr3Tl20ZRLGMQo
gs2dF8IDKmxzUzTxr6/P7M+R/zoz9KtwgvkvqtjPZ4YM3oHTW5frxq7vSwyFWQkXYms2ET1iB9Uj
5fkVDmGU57ieR0IpLGcblMD8CzS1WHLgFo/hLjWoIaf1phXJtRPJZ5fmGc84Wmipnc9Hj4hbtX1u
DFKNK2KgmDijnRpCQ4sraP9fX5N26YOM98DQ+BgLi0/y52tSBZ2RvM5pToNeXfi5uskmVWjToe2H
KLRWCIepPUBFLJJmsZXR8c4iRMfPhUsJGxkQw6i9/vqkLowAQ1dVAWiEVclf50S33qxjBIZrPI43
ZgOKOY9BFbD5MUbjhir2z6+Pp00XefZgMaKga9J01UYKMd2kD0strJ7E9jhjCREze88MfEaVsHZq
pdw2utyBknpwc+1oUL1xRLr++uAXLpZjIzywNFufBtbnYytZFcZ90DGolIGwy/ZB4Rk4MjwYZN+g
5OrT/8Yjl7rOE7fQSuos+z4f0ewUG+lowSO38l+V388Iebspw4mcWMulYzb0aK0rFgwx4RTj1Riv
K4FiQpi/ao1/IYm+WTddvAPCmPbRlk57dvr9D3dfFnZrlQ5DsK12anqFAXzJQmpuYBcF67n6+nZr
On/bX8/aMGyVTb7BwD+7ege+GrBi1Bi5qb5EDlnBXXYQzCSjrfwczeSOeMmnrkug4vhvdQ8D33Pt
+dcnIaaH+tdJoCXSJUYgtCLnA06jXUy3qlhHJVoCr6fl3Tbtz8jfILjBOyBpCkWxvi2kcQotOBxV
+AgN+TVV2mhhI6lHLxUi1Uc9bQ3qFk+Ssyha7RTZ8ZOhIU00nRBQSYfDGa9bORwldcDZGNc3Ihis
dY+Mog4EE2UMiEwofFZsHvvXF3lpapFosiilmLr1965eNkpupx6Znl5unCyfDxlw7ROdnkXVHrqG
Lm3WBbRvcv/dUJsb1gb3cmDII3MiPvMqg9D0zSlNa4G/brsjhQHqTCM5YRobH0aa5Qo4xJ1TsPsg
BMAhmdCpbtCaYUTNXmi3grLjJGVQf3PcaUydH1dYaC142FOBaRoOH447SMVTNWQg8CCdHVLcp4Ks
ya/v9oWtnMQczvqHMpWune8WPRk2gE67gqBl5crOaEIbdUuakg99qpIpGH1e5zgR268Pa1yaOj8c
1zr7fniOn/Z82Iq1l0avnoFn2LOzJ7t167k5Hup2gAOsqv4skADZw+a9lOYVrTpzCpBn56wLqJNd
Myk2rltROTQJ6dJnRVwuTRuleS4IdmiU25KaFB3dYlElMaFNRrwl+eBHZYXvgUeMgWHUxAC5142Z
POrkSs1yvATDbQRidA4f/FgkfNfcKbHVj1++vgMXPqDSoKsvTalN1bmz8sFQaamatkiqYaY8WnF/
7ERxBbHt9uvDXBq6Hw9zNnSjBoyNbNpiTWnmLgFzSIrfqR8fmzZeBn26lBBfZx0Glm++FpfG1cfj
ng3dLC6dgOUur0zb3qQUnnp3iYpgZeXhluSZlW+X39zQi/PGn++/ZVIe0/58rT+8LR24V3+SP60z
ROM6yiukQPdkThNdtdb2KSTUVKbXVdkePZk9951YR1G+ae1IMKi8u6/vu35hfyElCxEVS6Yp+Ofz
u9v1QdCp+PjXiZXPm9ar2XCzGu6OJXU+VPmIKBN3r8icyHb62OhvUDmoEBBpcff9fJrZ6ojtbz2m
v/KwXEV6sp9e/7yqHr4+1UuzzMczPfuyAVTo8f6rQEps9KuetgSPcPj6EH9ValmRcwiHG8Hn09TU
aZh+eDapRAREuGW+bg1zgzppVtUqFYOIZPc6vcUQd1eX7sYK3b3oxC8gVjlcIiIzI3YY9rEIvWVe
9IvMBzTvwt91+in7tTiZ5XiiRUYEoW9cjYXxlBQoUfF6Ti9SoYb70rj5+kr+Kvv9uRKLaVfFrMpu
46xWAyuIKkaf8Fxz7QcTzpOpgPnRQYh42iEZC2Dn/jstG3SyJR394cfg/DFmUdhBpXMQQIBgBX1z
f/+zQnz2qaAGiRxSSk5NyrP5FOqpIaOcsHAj52Z1iYT+Tr26n3yKSmVdl8lwsC0MjJ4z3igCdTa+
MdTIbEbpLP4Oy0Bdlqh7TBBYOvAEcrkxZvk0y9G0rYBPsAUm7XfmI1tAn0mluLfyR6+S4VwNC3SN
JYJcN/uhNNUpDUETdfiC0cWq20BXF2pL3aSvUWk6eJrryHi18uDV1oz3UMeapLubjrh0HN1FqRHP
Bv8pzfjDuZXgJmOCIpgIuU+8jGGL4FwmAEzBDow0Oysl2GW1Q9FmbmU7UkQK8ysZUvKKyhVh6MfY
G/RVAouSjtwSwwqGSVC8oPzBLGrpPg0SfdG5TgYYtl0pTfLiNvU6b9J7P0Q8DXYBFb/kTpK42m2S
Qr0ZadeqhIcPbbzt226jt8UpJ3FsGEoWRwaBK32dsPMgLolOsasfhEL8ssUtzcj7+4Odj/Pqt2ea
SxLZZvinf6J4itLwSm+iqzCVb5aWr1S/5Vk1m1jx78gFYwfBJI0w4xkyHGQOnwvEPATKbkCyPhLU
w81qtsxDcyTr+gpNGUkQnU3cBrxgnFn0M8l8knjRVwJ19QITVpz9dkdxzUdhUZT6m2UqHrybduUi
pH2wsUKm1aM2Ojrw/eIFEBSPUyaPrUsOrmrtSeUlqNhAftj1+mwU1l5USJCAk14ldBcIhn7zWpTp
XYyS3vBmw8SryuzmBcLh76hMf3uVd6UnmJqq6Eq09MNBi4f6c4yjikqIoS6TqH0Bh+7MA0l6JboP
y/+pGWExt/3wSpsQ89+82hcmQluFhjp15RxK+mffyh6rmFsVAokheFpIhcshVFjuJXg0xjutQg6Y
tEcBPsRzThCpb0gLS+jU8Ap9cyLTgc5eZltlo6VZukYStHo2IyMnxhqoDtgrtIBQQ8vasw3cZ+Vt
Xpp0tP2dhtYmQ2vTZLscUZXSP39zBheWZ7x9hk1CHWt+5o7P87VlWz1I0wILZ2fe+nb4IwM/l9fG
vdYWSwx5qyiw7+Ag/uzq9JudlnFhX2frto7zSbD8N+XZsY3SjwcIItk6GwtokRHbZ4pMkylAvVGb
/sUT+W9YP7NSr34HON+1wtnD0APD/PqH1DkUc+OFeDbUL20Endc3AfMb+Jwzw7sDC/Q7VONo0Zvl
XWYmoEVFtnIr7SHWC5wE9OnNuPltKzkaCAL3XCnuXLUtd0aFXyoN5UKXSKYLSquaMrl/iapRCY3Q
cUq1+bDGMHkUCkgGM6QJOlVFv3kyl+6OQP4p+IjS1vqzT/3wJR3sJBocB8tClScHpMg/S3UyK5sU
iavshyzKZywkJ92kFzjgOvPkDhY70o0E7AcgUBHMg9h/i7lp3+wkLp2YqbKUtagP0M84244bXSGs
ukFYmOjwTCdoZt6gIScaSb3uPDF8cyMurJ9tqU4fYIe7Qev58wgVVZ43XdZnawX526jFy7KQK8sR
37X5pnXa+bvIJ1Xqho2zQj/f+6EmL5qQUIW1KnA9NsE+06KHKAxPUUQWJua+cWyPjQDUF43GMSm3
2Cn2RvTtF/7SGymn9ZNqkhWDTeXz9aZRGDuiV7N1XqKNdQMUrX15Exg7ExPm4KckiwzLtsS5m4bt
N8XyS4Uum40KJnS25FJaZ88WPIhNY0DL1mGlkmPk9Xtd4ntFYdkSmJUZsOEdkkmU5GS43TcHv7CD
sdEuCLqZKCz+qp42A52j3naA65ryBr4kPLkGQoSQe1R5e8WwTqKQpxBu6Tdv2qU7jmJCItLRLFbx
ZyPM7Oi/gPLM0W1iizfUR5JAliEaJhmItZFl7SwvsJUOOmLTKHr6+uh/Wv5n445uIMAw29ZpU6hn
pR5U8WBrSNJaO535SBFMzoJ8uKb8edOW9Asw+b4h63iAq+N4z57egG1sV3jfZoNJJ69X8Oorze2Q
9xbkkfdKquDE40pftCJ+7NwiXvbFeOPIDiz7JidKe1UJQghCzQTHoZOu1VYvlsGCzPCxF5rWm0/F
fUaBCYhFCNdVki+ca09Jn7Iy+ZmX42PvOpu89lYial+1qjxZkfnmRPUL7owQHenwm3wwhcmJgLbG
JJUXWBIe0WyxIK6UtRHZVDO9JRFAiexd2zx4lrFV1UXer2u0TrOiRV1Od9iku8cJEWOyEA3mxRph
uioQ20vQfUFx+vopiAuDb6r2oZuh+qJbxvSl/jDbmrEhc6d3mdRAEFJaqx+rghhlstVRb4GdNiAH
LJQwWY2Ru866EkRPbG7DPGnnmlK91BTsIG7YezWvoVGVCmAQtNSaar6VY7oGC5MddTq5Xs33REUW
PfM75zowy420omv2S699Pi1lc71eYUDcBMabN2AQVwjWBZMyYJyetylDQqtRDFuwT76+/ku7HYd6
F9p4Kp4Cbc/n6689AscipH1rESRYz6HKGnj9ivKBzhM0B+wMfRFcqcbwI7cjlRqYvMNjc/BLervi
Si/JbKsS0ou/Pq0LHRUNLQmCGUciJWY39vm04piYznI0mY+SiVJQiaumZ6DjGb4ZKgqhnma8FZ2X
zjUTLoHOaEw74iZtGkQQrd3fYySOsFge246O9nDv88fHvjqFhraSk2Ula7iVamSv9ap7GVUj3rVt
/ULcIClsj8WAf8WIG2fx9VVdKGBMqz0hJBVe4TCjfL4qNDykMTVGSnW3XicmRMogy0rCsqx5VAbh
KurCJxlnyLa55xo0f1LqGE2ITZ7qWDwGBowMigrf3OwLk7+mgbdTHe42Op7zL0/WgL137C5F9+3M
Y91dawELCvj089rXGPzqFi5Cag9zFuvflZH+LrsLFTSPZdDVIdaUkfj5nqDl8k2zDbK1TbAO+Jpq
GJaauutUVA44AcZabqvCPCSmeKinwoDdfdNU+quQdXYCZ9/dgqKjnxDFucawsAs0wtT8Bjs0kz82
V+mbIDjdf3dp8/mQ551Mu9Vj3yoiFsBOewxRM0UpH9ys+mahrf01uU3H0XDJ8ZVhepNn2wxPTWQj
Qu5t7RZbmyQHrYduo6nNzlT6ZWIAGHD7J7sz78N6wPIZvtatQSCGtYBo6ygkTcTZgxlDGyF32Uhe
vnkdLt553VY1NFY6G4KzfYBOUpG08TyssUPvbEUeqhInI+EelZ/MY1dZqljtW8e5GUvgbeGGqWBR
4u0ZYm/vR6Q8VAfcvwAY3r45sb+WntN9Yw2mW5bGFuWPWOnDRwHETY3awsvWRU5keiNu8xreVSAX
fk/IqyBpudwNqTnXquC+qIstPL2XrLrtZfRQUhH95mz+2rWenc3ZbQoV4jF9+jVrkDorbKXLUmJY
agfit3fZhICS4oFKwQ2yxV1OjcIPsk0xwT/2X5/IxdFkaBaSMFpT9Lo/v6leavVjFzkpIqY3f8Ck
U4lNrQEeu4o1zOmg7i0ED18fc7q2T4uk6do/HFN8PmatpYnVEaa9xo02JyQdmlCz6Ex9VkG0+p8d
6uxlcVUid4RnA2LEfpbhm/FcnGx44L5tgE3a3wtXZcKqZn9nUEX+fFUCsmchEcGsRwwWs96uiYzr
dwSELf3iVQTatZGNR5dvUAJO2z8oSfEeFMOeGDHIYZKqV/Kitt7P3jIxRILIAg0eevdKO+yruvhu
Q6pPa/+/ngFaQArdtu5Y9tm3OClZ6CE6TNcISTa9nsNUJ7J1ynas1P00iXSFOW9Jm/MVEi4srEru
EgQHxDVC82rQ+by24MZvwrR9IqIBoOaOSEmLrqOyizuE+aQEruA0L0VDoa1pvvnqXpxlPpz+2bC1
uqht9IQhJE16h5SbwR1H2r6FnJ6q8Onq8Zv35MIBuVlwnwyKO0Kcr138EMdMRcAIbetmh5xrSVYc
UaqzgB3z0FcrrNzfDN2LbyZzvCFw+6HNPhu6BKDppPy56ToblN2kgM5t46p0q10uxAFN8iKhI5ER
cPX1G6P91QKZ3k4a1bQoVWpJ5+O4Qh2GioxbGwzsEMG2Ln1CDrwGkC5sNoFfZ1rgm8+U1OFm+Ntv
Dn9hmp4OjA5Em7bu1nRbPkzTRgZKrra40Z3XrJy+m7kuTlYSphWvWPuVJI1Prlo9ubF9VGZtdwdV
+2CRCFmS6SeG5TenMw2ks/fk4+mcK2Yykl/SoOZzxqp9nxfsuoqJkQIjyiWtXAes6UxVBtVatI46
A9YFdHHz9TlcHnr/vCPnr2ql9Aoea5870kFGdK/98IXgCT77JSQU6s99/Z92Elwe3i9CGv/4DD7a
Ai7Mz1wzcwIVFBtlzlndoB8hM+Qp3yYlBbkJTcjlPfaIbaMQ/M067eKhNA1FNaUxm53z56ft6ZlG
LgzXVuBFn0z3RgMztoqWkWJ91225OLKoTP4R7erqeV/eoOSm1i5T3tAAb4U4wYI9nuyHC5RYW1Gw
oiqSZaOQQ5ISs2sQT+MX4AXjYZnWFlia8psq1XcndPaGN0ZudCrhrOsigLwcSxZp+NHt7u7r8XNp
Nc5USSmMfjW6BP1shxKjNpVBzxvdRhUOPLA4amaGALajq8Ayt/TU8e3SQ7H17HlMAHaT2Ucr7Juz
uDCvTG4bkmdswnwIqfj8qNFZysQd2JR6rUuULaJzwlkz+6UcIOoU9S7CazCgvvcM8jCc8LvDU/v7
+1Wml2mzBWVXrFEc/HwCLUWVVAmpCpA8wwXrSJ3T7LpX6PHVZsMmBQEVMm5tLRIDbyg/oP9vKhZj
eWFuPKO4V8TJbYkb7Ib2SctNm4xN2lw5cCDsLMZkVSEfWpMxSKNtJ/XrurCv9dFdqODvSNYl8AUQ
CpbSAb1GI7at5T8oUyZMbx4NB2ZbpJqrzHEIIkUQWQ+nNLKWcPjSVSamnJLyGtXag+/3rK1tQI/h
VQ5ewKqNfSDcW/xh1Nn58ObaDppPACQjPtouGbsp2RmUH2lXlawzyuAefJs683P/iqyi10TXH3s/
89e6ZlB98sRW9uobyJWejtZ6yLDwCjK8VEIuskZ/dAfk+c1gnwbEwEA80kPXDQA/LAERuD/GYToc
I1JZx67O9z7I/qaJ/R13/GfZhYjz/ROIPdLQBxFsiINQQYD0v+Ra08MfQjHhwRa35LyVGBJ/gSB3
Vnxi8E8H5dpX4nfbDKY9rD9JQFgyp8CwXIFXqDXAaeBsjKAsKRTSrJ6oiLIUN7lv2AsRl29FrwGA
8UUxbwp7Z5b11qw0aCBK9hS4Pa885l+7Qkgje3I383LRZy4ZVNFT0RlvGDdOAhrNphDhS993c4RZ
2rxidz1zhur3yG6+SsmRXoSaM8za2OjnLr9JsA5gALY8dQjorW+cX3Vj/i6aO0uxl9h7qYj1dQvl
vAe30xtLIPyI3bMAq7BLUuPYb1pDvtXao1tw3nUUr13SZlAhOFfk3ZLZOrYDCcag92NEjIyBNyzZ
WN1+u0rfHyuhvjmJfAjZfxFPtGuU7FceuaDVwlfCkd+UDZSFm7KGtJ/JH1YQvPjdvU87EF8wh/MC
vmcW2NEhAr3owh+2IsYKhzUqfoR9dR9K8z7I+IWKT5okrVMAshGOoLHI8/ZFy+nHNQGe9qFBUT1E
5o4JGFk5cgiR0/7KeUaOO0HfRckMa0RoKwgyGCI0Bgn5jjxV9gRjNyXmGP4dwSnkzh9qEOTkCmkd
XAltC52hItykNnYqVTgEujMzq2+iMnpnhxzCrmS8FABKTLUF5hQHL66pHdQqQKRbktYTxWiv4SBY
NW+LP1KcQHVMEMt7PnkI2tgkXtS4lgkaFA+aMHgffi1mJl1n/Ozi1LhA4tpyKaa0TMQz6I+U9Ekq
IZlBUfdYp83NoA1LcGr3aaDKpYWhdugZ/p1TQYonuGNbBO4hq+1TJ/o7OM2nwZAvzlXT9mRsMKBM
B4hOhkOps8zrLk/fU4sKkmK5bw5U5NqO3tM028mCBJuB8spiTKsHshzWtfnexMkSkA2TUULfv+mO
f5SHAg4KeYnUgppqcnBE736ZkqRmovjV6u4Z+S+C4CLR5hJGgPecI7KHx9NvABbsqLs/BNWdAVzA
hzAy91NAcaQFoKVLopPitMD/UTdScLliT4NuICZBEBf9dabZO8uyNnmrpkcRpHuN9cRCH8hchIMD
neaqlMC7UWQQ2GKpC2bxTZ4MDEskZXYi7NUYd9zq0J5xlcOxUCjqOapLPRvBiWpbhD8bcEdKCGxG
PW/vxUYC6gCnXO09G7xTdGiS+DXuO7KtbAJwonGN9V/Fo5FoKytObmFF9Wi+FxTVNPJEtr4dHbKO
l1hz2hs11KEPZMpVZzKEil8wKY68feTIFXwA8FESMjhNHroXvWZMoC7QcHJunvjfJ4Xpc6boZYvy
k8ROTWy0gLlYlC/tIpXaG733a7IJltLIna3uao+i7iNy2JZWod5nuKBXMCm2liPfS8e+SyhssdsR
zDADDwbflhXgk4mkw/bdWFqoxhZ6ZSeLHEHorKra/8fcmSzHraRZ+lXKao8yzA6YdeciIhBzkAyO
ojYwiRQxOub56fsDszolxWWKnVmbNrsmuxydABw+/ed856aIanedjOCHCtipjYAqEjXzaAWtIUye
ExFyKmbBxO1gxxStzUYOHzepQggX5lEGOFe5gAA80O3ZBFoU2cNo0wjnoSYBcOVoOnNbJ1YchpNn
ADSvjMNlkPN9EMIPk2jHbdEPV5Eml7oBsd8wkpcgCKxVXFceUpZ+08s56skl4pRQFx1XhKw8PSfs
pq3ZL5PTrXEo46p7JTL7BVZH6KeS5Vs9NslplAmxHalwGTcC57p1CfzqJ15wH5XEApyQPrvpyjUh
bCnMnmjwSgO8XyNiOE1RtXfgc4MDeJu0qt/UEt0I2YnT1tHRbTSGeCV9Z8bQ82Zx1k4Bp3uMffNr
rqRPeYJY27DIaZE95WW99hq6X8D9C4PsRQbwiW2+I2Us0iUvn1H8EC7wz9kCpQ7XeW+T0jecikyz
F3VQPUDIQd+bRcTKjZG7rs35dVu1g31K4vqm1sZTnMdHPUEIrGVn1xql57sMVxU8LTUfT0KzHc9W
Qs/BWgoGSqwCvCC4JEh/amssV/W33DWJX6T4RunrForCY0FhYBsboZd0xQ/VZUbqNAZkEmoLrSU4
Rtd3KZNT5+vnqKWTB8yVLJ2jN6EgswmNghEm95noJHX6JvmGOSecUY7amtiok92ZbI8I1t1ii1j0
hRJvwfZ/HYzBOURNTZ9+QaUf4jZyFVachOu0bj1u0NB878TQLft0xhlMvrHrI7AetTke7dFhclQ5
3Sfthqo2SuqKDGqYj8RUETsBfW7pJOLY80Nszx9GoKpLrXJ+ED+1M4hqolQzc4rmGdYLlHGVWY+5
o9zYPRRTpxwXzUjDiW7zRlEyqQz1WWb+hBdGGVaw0q4hQDNypsVZrQlmGw11Iv26fqqa6rEx5TYK
smPny0clYhSpc3nQ+vqelKCNngylN47+Ku2trZQRb9ME66nyiUxyRXwPuOqt52VZqtZYHTsqphup
FvCDJgAFEwMrQqajr6QwK6W6n9qDloGuqBxzl1HvXFqZ+8NOQ4jbJFWFUw6SFGFONXb3YSBd5Jwb
fKxM1Ka012oKf5Wl8CyaNYmCAmpuGMqwFGH+5srhLp0gwMuR1MCB+dwsJOBuFYwzW7Vl0g7reiq0
TYQN1qtEcZy0eRoB5un5U/VDcl6w7A1yhIY3UTTNFSY+5Gd+kmzNiPdOlOkev9YU8qzbaKeMM9pf
m2zUboSDTOlzRZJ1nShLPyK7RdeHg5YCgJ2LKXmX3pgOjnDG3C96nzasMkBcT0F9IO619lyikWBd
dKwy7LMdSXK1p/TVLUFkMU2/WWQYEyF2gIfM4BiMN1ZMwBPZvzpEVuWA9CICTDG0e9+K38hb7uEJ
vlmFHV6Bdj+RI0vEarNUsTnvINZT2uTgBzgzeRmNDWHecVdd/F71NFdoPHB+dw3LrvaK4iKRFM2S
iINpMWWpthrcB8E7h3QKVko8FFeRRPE1AQVaIuK6aXO/2ToseJspcRm8skOE/m3hJtnJJtZIr8Wb
4fp3RReiA45fyTSwwcZyuB6Ew4jubu9Wyb6X3V63YOQEgfKAuCXGdoack4OUH0F0U21V86bo3hQB
2fZAENE0wSNaYBHQCXgHklvcZ/7TyJhqvBq8lr4LaC1/HN1r2d8F9vcpIZpMzqT8F32oFkK3MHQS
e0aKF8HDiyCm5tx/9SO4QI+2MayyCd/4RIJZIE9Om+3GrAF+H+4Cm9wWwP11fcIcujIoz2a1c2CW
v4JPucAcsc9BVNU6YUtDdj3oD8lUXKd6s7eBHoVRskntdubxXAcpQ12DWgYVy3Aekp7ibLiOzZii
iH7SjPCkpdq2jvOjoikbg86GGIRaob7TlJuWNC3OBDaCXRcni2yMCVfRxx2Y0QmYV6G5h5oU89xU
cOS+MZ2ybVXWZiVWIGU90DmsCgfPjBKytAhCtiavyvF3+sFBGvGWBR0aJvsu6jB3Z81Kss7hSGnr
OwS7G+a67eZhb62Tw5iM4dEP6vvGvRNt+Qb6GGOYcR1YwV3TTSctd9n5AXMR3cGZ0r1ZhneJiK+E
KudtD6Q8UuLnHA5pndxxvKUYcmx0Ri+FAMFJ0R8Mozu0lf5KBMZz5nZ3LG1OuISLrj4ZoU9uQIqI
LlmCAL817fKAjmEdmvpVZBGUGOwaXjIrCc6dVW8dgx2x7dwmRnmKdesLOOsdoOp9YPrPQDm/pLys
mgweFMd4UrE86w+yJseGkg/OI9ikez9Utilzpq+rj3iw9qra3yNDIkyOVYxLKt4k3sD5gmw1NmUy
nf1c2TY1McPMOzYRZWHuLBMIfQZ1ET/SXwqV6LLY8FrduRrdaTVGwWlsw8MUhWfOrZnKfCR51wMw
rQ60j62AHZTDAgrbhqC+pW8WXiexCc2oYsbCwUZUnYpDKSlWAZV0hEBKBA0Hi6QO514lrLQiOJTx
jGDwH5a+zy0y4G17h5yB2m+8JT0GsCjfxerTbMy1ayoPars0HUjS0yw/m/10DNYOAEsY4b5eHpKC
uddNs7vQMW+6QlwBHyyRJ7WEp/U92MFYrNN02gMuWQ0jpCSXgtWw8d3Cky0ccIHaDrOpL8aFY38P
ymyjDsO+5E+HfurVSrIL8fA2qOeS3ESMhEFRKKuMgyFK2ytL4Y/swTh2NsNouyQ1cJPmwb4SYu07
9a5hQqgoRJjhnLI7I/XWWiWuNC3eE5TO2i7bxeR3V8kO0+TeDcF7KdWWih84xezWMMT9xM66slxC
U5StM9Iiq7EmCJjt0NqbsddjlzYykNrReG3P/GUmW3QmFqnOKuftmE0YxXzmyLIgtTBqdkSWbu2K
SHAt21q1sYZ6SX4dJx9aSJzgvnW3bdssHexePuVfR/mmTj9ayREAmwpsDcsKmhHCYS8GOusKiUBd
X6ElXfUcSTmVvrUhaqtJ7KlHJ5y3scrK6M0VVcSNRNm0tMJpX1VsbMxiT1EI47Oywjm76LqXkMUB
/ML5RntkAKzgsK8bhX1t8Vz3nBU7gTc1gWdFE/Gkzg2/Za0b7WbwCUqL4xXpJcfYfK552X0eeqTq
LLGDrRDG0pnD4/zJy/mLZLRSwlOYEtPK5K4HzyMIWym2orY3VdGvC5bPhDwvnEZZSri5uX5LHBZH
MrVCJILwRl0++p2/aaHEdg1qim7cy3RE09LwQBg3OGI3E4tMR2WpOAOwXHzTLFCn0lgnwFFj0iPh
u3FWEK2gH4TxvZUH62lpxNO+w8ip2OSXkbCGV6jJNnHirrSJOx8lqwweniJICZS6p/icHI36N6Rs
Xua0XiXBcLpig3zvWUKjU9fxSEkHtK1uceYD1lhOyIgsrwVYyi8GS5KsMHWy3IG4AmW6R2zRkrHC
dLPBuGKQ/KqAUc3I2K7hXeNAXLVuBtA79cjygEzP/qy0KeOQ5503LA1rttzaNirytaOka8jB/kTs
Q5mTPqcvwVkb4FH9l5HYFvoD0x3nenjM/fFWy745Ayh80A0BBmFfAepw6AyXP9UlQHgGYdziKE/Z
qnYAOZPXOZY5Gq0tPGGSKjl1MZKVGsl1OBQrgjyXqmADyqWhrV1kYY/c3VyVQA9SYhnoBRuVoGiM
fp5A0j6ZDfD/aK1DlHcGc1/Uiper7cIfqtu0zlgqdybeDJWcGbAByG+JDSahZDpHpb7Roei0Zrex
kuhek9PW0LVdY7NrKIbnybGve2SzETzLoo/nbrBWEO3XAJ3rCK2vuik1da2C/sdOveBUj81ATIpb
tKmIvuxHEpZIJ9dG1khcn51Px5TAdtvQFiWgClF67SSXGiL/1ExYWAFrcP05fmteZR61joxXjdHS
TQA++LgTEOsjI/eT41QGXjaO60EYIHfWHcw41f8xOO0tvZOVhbOGMrgCKOexVFyB1mP9E606YXkB
47pXOHNUlX22lGfMaHtNxttCF7u6mo6E/BwkRSgiY5dA7OBDjMu2w4umRCviF2NOMqZyrYcl4vdk
31X5XT+w60oIsyiYEqbReUsFB8bxcMUh8qHMgbS77BSVYWuYEYL9r0XokD/br0JO2gMfApmabVOI
p36EPpmklVQ/hxOMBVJS88lz+/RUquGhmPQDe5ybuNZ2AJK3XfMmkR4VnbwmHObMQncXcRxN5o9X
QDAkmH4LvbJJC0K9agqW5SFNxl0Rq1f2S1z2Vyq3LWAu7At0IRSUfBFes8lW3YHF0rgOrwGykLPg
xcGJs/3vddnfT+CdG0x8Wd1vWpP827r0TGfaVKmJjrpb+sxUWkz4g3GrADrt2dG3bb3pjMjTm3zd
EKgeYxM18v4qHtm3x317W1dFta77qtj//KdK1IIkvOSu0/Jyjemw3keku6KG4P9+fhiGcuAg/599
+f0LFz/y/mvGbPrvXzjqao+e7B8fv3/558998uX3bxSAFXJztHcckHUHN0j6w/v//fzn4nOFH+EZ
e/9y1XDooMXkwP38HoJ1OKX7+fE//T0X32Lq087BRLe9+PwvzV38qr+39P7J95+JCEXbjQgUf37q
/f/+/n2cgzdk0iGhSZnt7PBYmtaj1luEyKVKc9Tb6lwbeM3LIhmA1zY/RqW713tO6P9cTPqocjZj
d4TOwQrzwvz1X4vEalgCF6Iq21v2ztEgWCdQpQji+XMzH1XOHNBXMyAOLR31s9/bUSFmgPFv8o0P
vh0F/sJWO7BV6VNsgf3NJqKrqVlOFXq+UGBuqB1eclt8ZuL/QApA6xgrHBPgunDmytYvl5uxDsoy
eCwbVY8gDTfs+EqYkGqVHuM2u2vJrTSc6QuR3/knN/qvhkhDdXAsIAzS8bao7kU5fizqLhoqaqPp
QPSE1Wx0hUyKICSP2bG1gAGDEFpsZkZqbWvSKROjJ5AucaihzDvkbizuJuIo/ZrtvDTjmzYzcVll
qGglkQV+E36i05hrphf1+l/+Xk29qHWSC49+Q3CrBMjKWXLuO+Yn2q0PatazKoNe4bqQBS47RTDZ
ZQo3Jd9YY0OULnuhK0MxVxan7n/ufh9odLBdYgvUUDOb4l1s/stjl7ZbhZA8UVEmFefwMKQSk2Ba
xyvrgBgH+xPpxYfNAQO00Q5D47jUGUys8KrERDMJXAvI82kk9dAdH1hFB6gZ/3xpH9xDl0w4HQqJ
aSLWv3iBqyidRgKhZrcQU/fks8dLF1b7o7LM859b+qBDuFDGBXpEEF5IzX9/d4YU7HLBi7EZIsAI
kqN/vXHu/2dtXFSWA32AyOUimIhxxqWcCGMx8/7cxPxnXvRrLgNBBomCOiKkiyEAwxdTdDeH8rnq
o5NHr11hbkN1VD954T98MJTJZ5eSDcjh4nZ1FEcG1aadTEyPHYltyGuuZr4fIJF/65J+NnVx14QZ
dKVVIH8oUkeZo9JXvePclzL414cEbtnPduZ+/8trpPSjMYiSS1JN66wK46zI8DNJ44e9zIIBZ8Cw
cS394rYR2lnZrj9LZoTvtT45I5X+7zwZXH0uGgbB4HOhmiyc0aFMz2WU/cSB0rjyM2utjS+s6j8R
HH0w3SDaxi8E2NLiki7GULVzs5QBAuXZlL6FI0mPGLjN8AClUwr7rqzlcXI/M2182PGAUpsGOhXt
L7JmrfJTm/6QwSAq7sBzr6fZnGWkXtx1n3iTPmoKS5YBr4T7KfT5Yf7SIcZUB8JDwu+mmNwrV2G3
GGgoHKE7xbn9icbnA/GWO2vZgC4KwD/i8r3tiRVxczUj2uFRttph4QS3YgpuCHn81wcI2PfMEtbs
hf2LUE2rcjsghxG5oDxmg/KSs0GSIvrEX/XROIS7CfgtLlee1UXf4LxcEifJnESKLHlRJIpWZAKS
Q/Pnq/lI5Q4NAguXarH4wlT7+zMqs4HBLqOdGhS8U3HGRFu2f5enPSmMFYiw9BAQ3ujPkYQ16VuJ
/YO9W2caG72VW4f0nkYTh34OsJfGJ6/iu3/hcjR2TYEcFHEm0N+LIWWaSel+SmdtOV6cYC0GhadA
1hQFAZ+c36CfBPFooTGxOfQGo1Y/JxSKldiiQouUJF0mjbMwS0nCq0vWMpF0stq3sbkYDHLV2fAp
ItlWFI7nYy/HLNaf3N75Mf3pAi4WtnVYW049462CDqsKC1uqV/rG1F8HA6OQoc80Ac/Uq0+m/fm+
/KVZC/+nauCxRWX6+1NVdNnaecmbZ5Cw4Eycu4DXUCg7DvmbQJ3956v8qK+yfvpHaxcTjByBOxUx
rZmtzquNnbYVC+7/n1v5+JoMDvhYJGOAvuipwN2b2hm4lYNFfi70qEENN4F5hOuwJLb0k6730dgF
kOMfrV2MJx26kLjIac2y3kYKfsIYN5byGOqfXNXH9w4Hjz5bR8HM/P6k/I6TbVlwtOAoo6dkZ9XN
YTOU/9bV/Gzl4j1Ku0mtha1naM+ecUAuTHJfcIl5mvk/vJyL/l5g9yfbhoY6BMyOfEn1Z6vUP+lv
H/YEDG4GW2wVb+fFXolJ2+kY4+cFTb1R+jfDhmqjUCXSBnRE7icD/oc94WdrlywmzCNRW/e0Fpi1
NwQu0h/Yq45OL3c+eUwfXxjrAVw9SEgvO4NdqoWh2iPDnfFMZlgYP4WP87skyWz488v0YbebVx7/
3dJFh4CO6ZCrMqDRFfoq6vdO3hL98W91OwCirKeZlAGw/N6568yI/KylNzT5eZ5fYKF4RvkY1vKT
G/fhM2JGdpgrYaxfKqkDcxSZLZj904A4EnLOXBJ5SYpbmPKTLchfHxFsZ40zgtn2SbH6YmStYzZ0
0B2yja+I9czkrmGLN1glydoS2b+8QKQx6GMqw907IPP3+9fpRai1OgPr3BiqiccuJaVaC6+UJNxI
46jXhwxg8b/aNWiUQx9bVS0dlMXFiJRMboohCv9tnkyeKp6g9V7Juv+kA35w5EMzFrOTrbIGZqv1
+7W5GjpAIXlkYjFYDaElyGwAUEdfVdJwqITvBpYYCZUGkdaf6O7/2vnnpm0DUISq0jf135suYYpZ
Qclr1igzHhTvPG492Q/ev3EjbRrBnOngK7kYC3szV4KAMvwm8NHYUPyYqAco0JX/3MyHd9ICReIa
HBxBUL24k0mi+67fpUz2ZNNTo10oChb36TavTpmxUbuQBHnwMG/qU17+65eo4SFhqMKygzv3oulY
z9MkjEfJYhi0eK4cedKAjbNPhuB35fzv6xl05BRHTYs5Gb/jxVunTqZSR2Q6bcpAkoQISTido5OU
Ib9WVKrRmJ9OJpkzWxwcHVgiTsTMqCZPpUAirMc6qk985E00vUQGHv3EuTbc5imtuS+1+ZmF6a+D
EX8sK08XoSWUxksLU5B1adS4pty0sX5rnk2rWHF0e0PC5id7nvnuXt4VRPY6NV1zdhBdDK/U+FIj
FYYESY2Q27G44EixPpnR/7pJ1SwNmQGuEVALLCd/f1kaJ0bQ30xyo7sjb+nTWFpU8L9KFe3iWHo6
Bf3MzL7/uU/Pv/Tiyn5r9OLKOG5BWIbcgj04wHzYB4bVoxWkfM82xC2jVZXXz39u8oOBHU8h7yr9
GX7/JTEFdZeqd3ZHk3NMHOAa35o2YUaZLaIAO9WfjX/zcvXyEnWTecSGz8KpycVydiTpua9UKTc9
saW1JtYoDUgjDgA8lh6m1aUgn2Ect+0oAE1/tu/76Gp/bf1iCGztIpk4d4SSbvTLgmQnrRu8iOJ9
gLA+kfbfx4k5quan1an+2//6NeDm4sO//bO8m19/5m//b9E5BPDw32UGz/+HwTkWr+w/D84hmbb5
9h+30cu3X8Nz5p/5v+E5+n9ZHKUiq8borQvsNP/5H/2Puvnf/6mQqwOIy7Y4weG89dfsHO2/AJXC
W8ZlPL+3Lj9Tw88OybshVYdFMzzgGY4kmJDen9jlE/z58a/mtXeD+a8dmHMWjq0sQFRwljkLuVhC
KnJq1XR0k7VS5+5RIbOvk9qB+fZoIPm30SB7HDj2i4gMp2NkEBJRV/Z9qNQIUcb+5BPJuNNFeaMr
IJqNqGVkmRAMOYVDRf48WA6iUQCRGXL7Q6Y619QDlC/i9ZcbfvP3P/fXq9BQ5168iDZGqXkxwGmf
zu25BDiwT07rsGx0r+hVz/KDZKkiAl5BOve3Q6/fZDoYoSDQNiGmtlNTSNMj3BwVTZ1+idXO2jRd
tUgLFDzw3/cIbWFuDZq7qnG0L3U9fUt0hXKwby9sSq3LiCOBFV7vg+tGX5Q40lZExHkTudknGU7H
OK+TrWFbBzWAQS9ZybKKWMSsyK4JxrOWZYfoQFRYm9vUWaIi1xFut8nGQSSP1Ox7RNJ3aTUvIT4a
OFPBKyicLy3UYC/s0QDkQ1LcjuF47aTaWRiBco38CCqOk383ARV9gRv3YH1xQU5+UyZlG81WpTiA
XBfo+Kd1s0dn4pRHTkqWlf3dSGwDxzxay1PJ2oTo5hGNpDYFxFAkD1FpPOYhsvEwRlrSTvE6sM3D
6LsVMqqcsEnULm6CQEooWMWYXRKzB1XYi40bRZs8sxJSpKf7wQbzbmaEHjhdtyXBzLNrF+tEgE7E
rWGVsfCnsi+nBTrbaN3FxPkabfjUOFO0Kgi5WGiD/a1SUbPneoh4MnkxlU5sHfRTnAPx55xE72he
2TdPOCKXjjsmt6ytGyZwH9lHpFsHPD3TUigBywb/xh8szB7UupeDO1arIA5SQhzdXV6gUnUUnDA6
8njU+8W1NbXobueo2zYkHbVqj7WfPNRCHllb+0LvjnavqKhbnihEt9xfkIeqNE3UeUaMSQCdXifh
evSgExcp5QgC+8LYc7VyXPtGiPRZ4xLMJlgqpEIu/Tm0u2uMsz/lz0mDItEqnPRkx+ZWSbIbNhPu
0lDwJjpIhsnhKFeabNtdJJFDBT12r7BT5d6yyL50M0TIfrSvY3Mi576EkEg0+HVENRo/DY6qtIhu
6kEiPksqZo6i2eSdUZJpqK4BdMcrQg8FStPOWOkSrEIiszUrtJiunP/odfmQcB782LxZYYi+zrgx
cm1JujCaKRnEaxQw9LZRzT2RpYSSOJEv95oms/0Ulh3bkrzL9m0784d1slp6l+SafPAXVjO4BNel
fe0ZlfUWaX54KEkKtYQG37N3VqO2HwH6nerCqK+qKhC7rPbwqVxT/0s242gc8yl6Zr4m3d1+jADf
4Xv7auvw05Vl3EnEZsY94S2n0Z6PhHZ9d6imkDRdC9FviAAY7wfp6gNmgGF016KtHv3M/FaY6kNd
ZK8so+esiXMdd9uo0b7oenFTt/VD0MCBpACeQe7YUbXVlrFak2iX0rDgbldh/9CX/bZvJ14Dt+sh
2TjeaM8C/FWXVvQB96ymPCQ4G2WLv9JMmhPz+HmIknLJdLARerRr8vHYaAp+cjM/qK5MGan0J07v
LcCb9W09teNSy7IXATO2yZddmT1WUjn3w1fKLHAdLGPtJpCDBeq3zF+2Bie+KRsgjuJisdS0/DZH
2iombWsGvIVDhp0tR4Oijq21VNnvLX35JcABjPDReQnk17DoNxX5uah7njkqWGA56gk/UXFXwj6Y
XHFjSxvNY4U3ui23Q6odZEkCOHk9XV9cywqqSF00nl/Fm9mpNPlA1+skbrbCru8HRaD5XcI+2uSt
Srol4w+i1v6Yoa4vGDHWeVp8n+UVoV5BYB3FdyJhE4rp/RILGLlsjvldrfqvQtgvuYwPosJQVOc6
rCuCOr3MqgiVUHX04taN4rdXGK6KdV4KgnyN+rlUCYstQQ55QTjBRmMUAjFgHIKkK7dVjXbfjjeT
WQT3ep3dKtJxvQnDC4mXzIyapRs7DI6gBxw7Wcd4iUBHkKBiNsM+jYhl6vA6LUjMGbYhaEG+jXyp
IFGCdV6khzxvJlrsuzuKzA5DUO0eoY+QaTOEzKlBuCxGAns6KeZIXIFuq5C7IKTMqSC/+Iow6kuj
aNVdjhEBUxIDSaVMr0k8MpriM7uLBt/eqFmvbCdh5mc96ZU5shrueB0E6AG0vYzT5Jzo6S6oi2Hn
qKlcC66Gw87wOpuI0hsHXsciCraaa4AMbO4LR7vhZTKOCO52kzUaNzIIt7IstHPhtNWqZWTH/tgZ
+6CylFnOaDwJcJNQ/6O9gTxqtugeQ19p8F06hAGxOiF7KZsFsAD+O5jbqzop+muzaFr2gCRuECef
LpVJjqe2K4xVZGYu1qqo8zDujdcWBIg1fbg7peis0b3jjtFazuJQWMYLDc/vbZAEjE6FRqgBKnEK
NWp3W6Qqce5qjddRQMuaklwhJFq/ajGN3GZaxSFvSmS7W++m3p8eR39CyIaI7mowSR+qgxKGT3qj
4J29iXqDWCS89lsNjSxl9ei66fLgJsbWLXyp3QqNUXboiS3249fJydVzNJX6rWqyGKhib1BCf2UC
1L2W5TgtS85cvL4MQwwt0a0ekJFrqFG/EpVWnZGVI+3OiPsR8mymk3nIpoTYc8fJr+UkiRM11E1X
mdWjWgQrheAtsygRSJtOQ35tiJPYj+3Z54fsuT6nyC6hmB+q8iEr+mgnS15vDgSZAKLa8ZqhX+eJ
4zO7Jj4HI4mH2vte6TFrVsUVHdUhu5Xypw9Fbsph3qpkly7jBpde4+BvKbpjEypYyho4YOq8B22d
EI+cf1eN2Tac3G0s42ohUUstxJVd1kc7UD3FTrZha/DLECGPZiRXjnPSnGhWJrPsGPNnVBvrHn+X
W6KrttpxwzURqm64O4tID54ZGV6BdWMN8a4U9aJycwTcekdsKSYq5l/xvdbbY1xMp0DXvjsFq0m3
eM2ykv0cSfKrpMz32oA+P7aaNWnarK46FTeJjvsjbF8bk5pzh2N85TvY20Ml4jQDA/PSLqEJsM5R
Iesu7UY/NWb62JJeNfnxnZZkeJB0liJt02O4MNkj+5OJ/Fh4QRR4rVZdaYUJl3VAKdRhOi+NNzMh
z6oQAkwX3H/66H0ZdiwdnX5VDd19E8VbcyI+qRoI5CHvDHXvxolrlJnESI8KZ6sJWMaFqhCv3ri3
jRndySLWMSxH+EsVbDK9sddDZ6eYmYRNqL76Xf2aUBsgf45sITOLT6MmvhV2oWDbbMgWgGV7KOuv
k0HQVnw9ZD+k356rFhE62vgH7OxHJ062eVCRVhmM69YqmGPs+EWg08FQh/Adh0Sbj9pyaCqvLfLH
1PTlQqrxE6FmZ63ut9VYPsHAk1ilrL02Bt/EbanlULEiG69A43/LuuFuIIWrrB71ghwETli40OGe
7c415pRr3tomCtBYmyerbm/inikwCeJmGU3ErdkRA0SwdROlRuSOW3sYOhKviyes0JEX5gahVH58
LuLrTi0fJ+Fu2pQ/Nys1YNiRri1QdG81BSNERHYfHEnqNHnAuJI2G3aJLL0SFstJrJ6LmhPuLJSP
FN5YH3QgpfpmvLWRXsScLew6d11W1tpSKhKHtGlvmPWeFV604nAb6oLPX4IyxdgXrutZInkjCtxc
6pSyoQrqS0wmfYUvbJLfciVSFxmgxigbix0DoKbb62HuTqbDJ7AXvYxlSlk/ICVBc+6NcZhuooRZ
XypsTqounpZqmZxYOTK1tZqyHuqjStXr3HeBirXBIbnE941D0zFF+7JynhqjC7zaj6OVmRvbqZee
Jop86WZueUxUtT1reXoil4+s4ML8kga5vRtB/K7aujW+JMq0kTJ7QvlUnPqsa24Ky3jKQdfk/lOa
aMEJJRiZBvOHfu9rHhFNayHDXYjRa9lkcIqXcmhXozCHK+liRbFK/+zjnt67somwoyvu2Z3QrrdJ
Nm5UandrTpPKVcUe4AwCi39YDrP3j6xNr48/bNtH7j0Gx0Do7UnpzSsijvGe9uVd1f1IWywfrkZN
NmxvehHUd8TqZffuLRqxV+JWkqsxcZUH4ZT3ushhryfOU1CSmIdDhn9k/CNLMwDxfRTfBhAlebS5
ubVkG9++f64LjZWTks6dUuSOTDNeG1Gjrlzf3LqxUVxReGdAQSlupNO2G90nO7eabeBPOMhy55rY
BaKq3ZdaorPB4P9cZCpT5GRvggkfKPZU9dlOHG1BubS90lnyVmNP5S8kZgv2KxvUKDsWdt0txaCl
u3Lq+pVRQ5yvvuR9aZ/6CkOd3itPZdISGtQVbDYM7CRgiGz1iAlhWGudKAjbjrXl++oICjEDsUzM
Q6LHzM7WcDWaKcUejGWZX98qdCMEALziSSOMO1a8tt1HG1MTBn10mUmz29UgLT0CM+/jwstlEpHF
Ja9E2gw3ow9rHY6+vyrHuF+9/2iWFdkqbt90Mu2Yx27zWkYbVSjGTtWzE3TYdv2+WovMttvx0IWv
v/DekSdepPa6bsNuHWAqdHDrjUkGilgHSa0lw5mxkywZTH7rMTXxJomJsME4EfLeiB6TYNh0WSxP
fqaxeISPtPRxqb+WBYnySg0KhDj3+pB02iKj92RSPXMznJVSc5RhhEOyTuwRkz8Ip02n2FBQesda
GIFmXFWmeq1q+rU7LzSbIZ/TLisshyI4acAMfIQJib6pTcXGwl5k25aMFza2hvDsFF9/F2tfqI3x
HZlezagAd+NA/MB/IL9nRfWalxY0M17Feb8qhQNmpXOnq4a7OBRQGOoouJ5lkfgfJK3E69Ywp/3Y
BsD1x5s0cG86vesOvukP66nkyZIN9/7o+zGTi84qxpVTVq/ZFBVrGeLdHBIy6KOGxEHNJ9U1YgSY
EImv22b28BRc+9+fo8FiQA4iOaAqDhHrt8sICz9OpgkqhUKsk4NTOKjEzfuniaYmVXJSzhp5GvBa
6V+Oi3hO6xJJaE4xrKLU6jfFiKlHq6DMS31pxSJe20b2RuJjuswmu14GA2FQvhyu9Ckltj0rX2rs
9StVua+se4sV+DIg7Xzxf5g7jy3Hte3KfhHegDddEiQI2giGzeyckRbeH9iv1wRT0n3vShpVqlZ1
mHTJoAGO2XutuewcbIURNfGfY64zXQsnmLOBeS2IcJD4HBU339W9O+3sepGHMYdBw1KB2lMzxS9j
mzCxztSlinh4J8KCJUKTf5pQZ+5qbvlJagq/zBJ5SmcTO5/WOJehmY+xsjS0myWclmUQT866NZiK
8gflSAAeaCsCnCSDKrqbhxwXurG5rL9X6AwVwQk5W2rAf+91FTvHUcsPA4t02H/6sYQS8Dnn7aGT
lvY6e9W41fDNVaOFT62AOa/1qnF1HqemQyJNEUPQKNrUDB9DQhHrxJMIjDpS5i928bsRnnt+nORI
N8+tUWTnlMKYRSPgqTG9j7qlbKbU/Qthe/iHLHgh7VRAlhnj4TItxGUkBiEJnikhoqSaHSpK+evx
/i2hdc9KYu2K4rOa2PMkTtJvNLN/cWJPOffruVOgogXCwbBUTZ65nUTM+7TarVJpbJ2VSTlhASN1
ss20TeIt0ARH5dhW1q7SDfWSGuo+UWR6nuyXqPHdwTDCtneJSG0XgzIQXyLtlO95Nx2zibxA3Wq9
G0M47ua0N0+V8pJhTd05ajccG5yFg2N2h9HN2W3XzwaWu5Mq5p9Smuq5jnZsPIiRzDMX8HBVB5KI
3K3eRXfZqElgLfYL6cjFYVoHXnfxCyXXQvAPPx7fPcfZRzfrxnO+NOvuDHQ/SKsnvRnZfAJVEGAB
8mlKSN2er5Gn/Qb7U2F05xOgATcOqlISI+J0TthgmiEQr7rkSh6oLKKfjWXZlSXsbCbana7RYLby
RV7FlL1CJytIXpp7LN11uksa+hL9SvqJZERE7oSJv9WX7ZCDQ0ml98QGmp0ImZ6Y5HATM26bcXVy
3ZjtmiUhj4jI3CZevyoOVt9A5Ii73qkbsryI0CH8wE8LEWYua1E5NsWP2gxXcXks0rOnttqG4ICO
cgwjvNFgN7VSimRN/h3Jbn0DxQ2jLsJ2MY3zqallTPHXGEgytajwraMEC6z6SzaYxKxbRITZiYcN
63feGuo5s6LPJpfEokRJeqoHUnSduaq2KjFD2zgnWqwcx2o7yowsqMn4Zoi8u0XYzWWrR2djVg8k
z7bPOslytTI9Pcb1XDq7Vs2XgEmmBrGWDNi5Rrl9/KCPM0ZhXZ2O2V1thRfMQ5oHhpq+GSr1Segw
yPvg42vMQ369nmRW750jz8zw7LEgpe5qhksy3ays4zgY+udytR80KX4pr2QeFLbla7FSUgLLnGAU
gAYMsAphUUYEAydGiwwo7ndWbrcbO046MuqsXSzVuKZ4abDzTVSE9m4KUmc9jIp+WHO5pxl0cnmg
RgjEKC1pCWjFdxfn4E7Le2yL2Vh/6M5RqDP2P9mlL+N3w4Sv0ZdO/CqMb5qEizKlWgcfzPzijDXB
9EykmymeD4J6FwM7BziBD4xfkMGDIaq/Z8ugXdx1eTzklGI96i/reKQvDiE37P3/fKNKP9IXWI1Z
jyUFAIkRV6XrQSJFa1dPJGs9Poib53HAyXnTbGDxsZyop3p6u2NminzSZbQjqUIUXmganBqFwlti
qvFLw/HP4VfVRwg6ZajwTeJeaqurVPJmT5i0SaVOCSf81KfCyXH95a2NnnZkeygs/bdVFtOlKd3x
UmFl2y/F0EMXNftDFvUG8HgjyCGS3hTGirtSt5eMUiPE/PHcRusOn+39Nm1V/cBhxO+TdB8i66ZX
LxTrmBWZ2lMDpSR2xTV2GEwoyNwS3XGOc7TcAVXsH4uXCbISG/X+RM3f8NU6HggQnttnhoRQRHr/
BP8qqg31nZIZQDJaVxsrH8Umxwn3Ixt/LS1BTElTq09gewClecp7VpPLuCXEtrrHM0ZbDYr/IVfr
r9GKEVCGCRwRlukBxuGmK5bl+Jjw8bMFqZbEl+S7gUPvunQuSx1HyTcKktBjqVKd8fo6xZWulPuc
UvzRM1gZAHLFziKgtk/qVlhkaMaC+r+tzfleS7zVlzuWV+A5mdZoZ4AXP3NMEVh0SKxNYjCasuO9
rPOGQZBT4MT5PscDn7cd+fZta2+JYqp8klzeW6gVmXKpEq1+lkr9WoCihRkzEqs8EzZeZxp/ZLRg
DdSSIJaOyZp6XXwqzaRdbfq3x8KTwPnuRAOFlQDMuMFWvnayvFbUlEFzcJiXceSdvXXxqJhpGxKb
SAdAqd9Td6HpAqk3TLL0oExz8yPNmdZxg52p8Yu3qi6ItYmLu1KxeTOQ2M1GJj4pvlPRB+hhDK19
VbrxuaQmVVDePy3L9CMePSVMVue+DUnhxqjKeiMC9RI3mnVi3m03zVLEh84y15gAewkTUzrPaZ1R
TEQYPhgfg9dKUATZz2ikPdNhc9w+lhiaFxlvVsMfowDw9KihSqUMvQRwizKWHvtjzQFvVvtOBgIM
ac6wc0R5L7zxrJCctS/66aZhvLdEE308hmbZ1NRMjKg4I/RbCU3darbaNbrTXRS9hlOEkbsdpuRm
Nub0NE1QzjA5oIVInY1u5OaFfsJAXTxV/XTWKkzz6fHxzmorMt+9sXuJxugpoqh5SlL8/262M3v8
/4+lUubhnzW96CL35nqsmF/pvZ2nbiG0B3abBqnglHk0Qxanrp+KITvmtlE8jRl9LxkTYt2YeYBJ
YXqSCWzezqLzUjSNRcyMmjCR1gFl5UuxyJ+ZvayiXLZCYwUgTQGSXxY0/6uErWtXntjpGftc4bgk
yAxxWZ9tRnHqs5awHpPqvjWqC13AWdmYGuTEJY/rgzu+2yrolg2SnV3Vd9V+zD38aQ4B76B7oxn8
m9aeH4t3h0b3fnIJbx8jRLXz4uuiOLVdbLAr7H7DKtQPvencE7NtwgY0gW8m1oCbCIC6aMXJ0dXd
mPTuXqMoSMZl99YplDMYPmiDrueaolWxT5dSUG6wo+CxhqeJp1JBqfvlPNsShEkaE8Sm5Dt70Kx3
g/2yPxWyPfTWV6o51lu19ibajLoapK0mHNgMBTlAwtBlsde70RR6BQ5IU21MUECcBF02vLDbN0Kt
GZ9NwjGV3Ku/jBbb+AGr+tjgK05A5O2Y6+MDUTk1ISKfjyVuLCnIDvPVqIdmW+kWp8v661QjMX/l
lsMGWev/Sdv3X4RUWE1Ix0MUgJIHo+Hf/WBLhI4sG0iU11Yc9aRNTy1tA8tOnmN7tvzHWjQyvFuG
AQIjN1ypcp2Qh3UR83iP6rpN05U2Cib6V1QjjaO9nOZaFncgwX9EMv8r2ch/r/X4fxCN/E/6k/8P
ZSOr+/N/lo0E/Tf5q/iW/4tqZP0v/6EacVGAoPQgidpFHY154j9VI57+D5y8FsI01A6r2xbdT1m1
qzhEc/4BiBirjqkiXYNGzAv+u25EM/5BwC7Pt9DWIo0i5+R/IxxxVONfJReEUiE2h4zGmzNNdLR/
k/NlI+F1xlJmgdlMYLdqDXikKg9GPN4V73chwDCt0QwHqKGUb4GGMHGHrAffRrS9oWisaxr1N9tu
r8nXUvFobHrLTeTXSTiH1ZajZMV3M3dfXKWs6MAlX4abiNyPUqM+LWhkFpl8x+l7TTO4bpUDIETB
Iev36Mdj2PCbVemxY/19rHBFb0yWpct0Etl7Hum/8kK7zLrYx73JVpsuRzUxbQw54K4GcEFL921D
eq/cTuYbwN9DHvGCXjLF9HFEvDUQjORl9crZ9rRoL2nvwUdGX74BbE57VC4/4YQh+Hoz7fIH7Lqv
WSKoFgRSJ4BaoTuoS3GnrwC1SabNZizyDxUyV2OPJBrQTaX/bDFMV9+paMO6iugmerQ5zPlu1dB4
SWuh9N44G9Npki36Hr+PjArvzNwBElBOzdT/Qi0SCtYb/mxph8Y1fyolMZk5YdebNrXuLMI3jtZ8
SarhQ6QxwZ3efO/JyybSgM5NbN0o7YujlsjNkjBUoyn4jV30BOjUY7ulvppXCtwskLIEEmbv/uyN
PTqgmeV6PIYumT+lqm/c3J5gKGF6dw+Fmmln1oIka6d5SmuEuNhoSLRNvRjNU0Oa2jZ1oVmbzm/w
tvscyiis1yzoYAoeNICn29rONL8H7LBx1S9VX0MVpbzl9zplCQQGDYzEMt7LWmvBUI4yVFxwoAQQ
L5saFJ6hbOt0OiljvBM0dv0Rh1RGn1gpPe8tHrvRh82HZkOfL1Ou02Tsmk/5yspmYovjfeYmYPfY
Hj6mITopwB/TBFDoUHTKnjmypaI2UkJKUzg7LRhF0Uz1fizqe6LWV3YeOGGCsfxpuluvH2FnsoyP
sXVXcXwm+H4nIDqMaeIdxgZi3IrJc9KvWu4gwRrGswf9K6bx4reedc5MdkveBE6VhujOpJq9TWkN
TSVy2PhpUXytq6iGdbeW1k1nUr1omaJgNlgGGsXFZT4jcuEaqdLyl33zbgmV9rQCS0RGerID7wuE
1PQRfnB0qjLbJob3syCtp2vju+hTyFZCOxoCDTvrV1RU6Re6IfArRXZpq+wJxuf1hbno3FttupG9
G2CgXqHD00EQZnE0a2XfC/XFpfCiy5No5ZeoSC6D2a4b/VE9NsUhK+FZonG4JS49KIu6Vkrwjd1h
GMvSAQCEkRGZGcX5eUjvAOeJHGWRQOcsSQ4ECX8Ra3YorskLbikt0GfZ+Ga9fBS19GMOXnBMa0ap
PNgRNIRKre+FBvPRbldEVtulz60WETqVm8l2TKwT640ZN50VnWzAL/tRYc2YdlGxT0Y73Uzwwjjo
OK/AYJLvRUbIYclAAVlr6LI7ifMlk8SFLdVLl08h/gZWpnhq6oU4hqE+6E5yxBH1c0D4waEuKS/H
/dY1ovIEWmyHCunbMkugHZmZhNow4vtJKR/q9PeCiNQRsibSbSzn5oYsjgUTW3IxCeF3rdPTPx0C
twcQFUXvwvYmmkFGg2KhFjQPtHGvej3+ePhvc3y3LKVCc6WELaC1I+sn0LQElQJJi86VxxpcxJUV
GOYckpcebfIcU17pZb+QANC8SwjZjUD5lJKR3s203gdVbnCG9vcUQr4/5TH7f7hrprmUu8KDAbsI
BjkkGqxO1GPCR+wrl5Yr+DnZqdnFirXhGpN/o9nm+FwnlK9nEnupxagm8DfaADMdJyAK+UYynPdU
mr8MLSjeGozfU62yTUaZAHfLjV761CMmtwCrEE32nWWz9Z5kC4OuUv+S47RPdARcAAzg1oKSay2R
nVqPPSAKM4G84FNU3nyqwDICQd4qk86uIsosfpNEbB1pG6fRHcVr07aAa+ZNoSzmr9LRrqje7Jua
jXhmY9bclpWXH8yTOsZFNaN6l7OT7YWPS9reKb1FUOekQ9a0+/1S2+2Z7/nA2UkmZ69nZ7sAtEVk
XnKPDBXEJSoHK7Xaw6C2816nFUCH25rhmErvo5vy1y6ZvF8T/CxPr77Oo1vf6eetyK7MPCud5VyS
xGQwUKCUW2pyJtLy3CJGP9Zu+ZrUv2OX6N1KoX85UUmZoFz5gH1X3CCHKTTFqfZ2M9lDfTI/L0Md
bXSboRVY71GUY2AXzRHKMbWa3NyNCsFZ6qW0s9AQyKN0na7+WDQlG22DuSv2q5bvCAQGpEjNuiWF
9xLRwqFeWFDUN94hqC/+jcxYKt3FszIP927QTb9I6WjGBvCoxUULkIn6WGfWCzam7kQug7uvqW0A
SdONE73u6EDteDo3JT+EELGf0vJ6B0uLjqFQPxo7Tn0NzdRXiB1QdKuvlWCv1KlTBzzY7X193bXq
LsKEqTF6ZH36V3MxvPsQZy9Sk8uVgtE3w+2MXeZhEljYyh9IGR+3OY7nTdG480vuRu/E+VDxy6uL
1RjuIaei45senCavJfOJaR3BpjhOypjs4yW6JhQM63mQl1S2l9mZ04M304GCnAidy/PmgDmLqCpl
Lcq3rtgOiQtnCJ5iE4tgqNZtWVW8TwaWrTzmCFHs6Us7jCzX+oVxsb4tphFddW/UDrbVfYtpW53c
hKBVV0tUkqcZWZooe4XYDbm6GzqizPV607btEMoI+h8mD9YRlbKcaBX9UJJ6emIhxoegGGk783Va
kt+LrX047YJC0W33yuCSLyxpC8ww7QYQLZ8tDWtaaaXc0MasV8h5+qxLtd5YVPy/lTO8FnVQxmfR
YAPXmFUY5617q6CNo2ZtPfXJu+zmcW+PWryldUV5uWPCydsoOXGCvnLudGFUzNUhSpuvrBrNcxV5
xsFdtJ9enoZRRhqjTOEWayRGpSdrYILlu6a9gm52nBUROHN8LaH/J6QAtD3Mlox6NzU7ONpoyVQv
fWLDBipXxJd2DRPIaYU5CUzTuZCBaQ1bmdgnL9OC2os5TlA+EEuARuZNJaagXuMKHrkFBBiUnrVP
o0/WJN22LllTTbzvkciDGq7ZbDffq2blVgt6A+zYe4RQsCAE0FEK+z1s7IkghYQSZpqa3wuNs4bq
h7FTKeHpA+JZSiGuXzX0gKReoBFqgbJ3r2i3kOTCmB60QzEvgFvnK5sL3649TmCHJqiWclZ0Vecv
VfUlL9Nqo2sNimapviY9UlAL4LVcWUb9IJ8z0gPP+so58qR4X1Zpni2K80RbPkjiV3cFPj0uvEqL
oNrJHk3BDAPwn+58XI0rcxTg63n+P13987/ahfeoG3rwXx75+/OrBz0K+nF/XNyfj0f/3FUX8l9e
+J/ufTyrBSEZagy61crLataLdGVqPW4+ri0rBuuv+/72lCReYVuPh//2nMcrLA+S1t/+z18v+3/1
8LjSvsgpIcmRwthx6JLymFGpmbdyvfq4/dcjj/tA/SlLJMIWQwI6SKUpj38943HtcV9PQYvy/9az
mPM2ulfKnWelPx6v+Lio9IFq+uOqXYw8hyGZDHOg8aCLRLpu/vSfTVs3u8w1yqMcouroWj0ZF4pO
xTeqw2Fe/v0t9uu7eLyU8OyPoRkavO6cfNWoFQg2puL4uKasAuJKRBT+q7V+rBja8XGB4o+ckaH9
ePwpuuy02ckMoeLHH1VWmfHjAeJDOhSX6AbVCXpa3JXr2sGpqQ1aXgKPdZVkPK49HtcXk8cfdz5u
Oz3+JfIktn895c9LPG7/0+v89XjVLVPYpYTqNvbA7NQDv4SC0FBBHo/6EmHdtYkl2GTrFyBdMu+3
OXIu8jxQZY3rT9pGCo+X66/5uP241irR4HsLcrPHfY8Lc0UBGozyMHPXn8OswFsa0EmQoevDgSLZ
4zt4XCTrL/LXzcfXhNZCpwm36dss9x+/1uPi8dhfNx//yQT2+OcHhQnCzPC4/Xjk8cQUduFWaFdh
G76IoOCDA7e3FCP3XmuR9e5uiO1GMzcaL55E05cVl7ERN1P7lnjaoVyGc4NcTy01nCVuEHUzKWX6
gbyjXZUpe8IK/ZL5dYbwTHs0HgeGAO1OqxEuZPWEHfZUJu8O5MZM9QJHIT4exUdtVt9StBogV5P5
gAsysF2xi1t5kFa7lyYcJw0MqDru6WM02b4FF5PVw45h8Naaje/ov6Pyd7ck+8KMwtnSfcvi043j
tY5cGk+0E20Z0KjbNxkRCaznyj7d5d4NB42/CgRhFLbzFgy0SOVOmYI1qivaxX30NJfKp2ybL9jL
nofpE3PcPmHLm+Xl2eidfVl1AQUGv6TAaJvFqSLjHNaqPE2A7mXPQtBog0ylmV+kfAh2MOXHGJlH
hzCHEfAwIqcjJaRDZbpnu5sO6A4PItV+TMX82gvzy5jE56X9ZvRTmEXxWdOzKxParS8WdgTTaejM
o1045P2aG6Mcd6VjnvtZHoiRP7QV2o56QqIBQ5sIjjy/DgNTibKdNBqVo7K6ilgHOHexuG9DUT27
BeqHuDn07B83MhleWAejcF8oVZqhOb3LbFfZ+WHBl9hPTlgV468s114w/ry1nnojFgQHJno0UOZp
JkkGlPe+hCtmGD8nJMsqqK886/m3vKE2vtQJnHTUlMLRnig6q1UcTrIJ8CXu8sTiZ9rRkdtWO6Nw
D6m+7N3LhDDZkvkZyWmYK3pQOw2RuxGSiHENzzk6sn6P+ulULemOWrhvakmgQ+eYp2tjp/QG9INZ
2FtJzbXxpmeh19cMIbHm5sdFKS/exF/Hq+p+uDILKlYBON6PivVBNsg+VXTYkOKioHiQqnMyOuMl
s7uwQgCQIbxVovnEjucyG29E6hwSVz/JSH0C+HzrU2TC8GX5cXcy0fbltzgZg3QGAauSvteDPV58
e+KHUdE0zoHnofk2xbG3nLPllpfWyM+lq4d2n1wy1zpVzutszvgpVlqLg3qEckOXfPZ5/IFgxVEZ
auSch72pnzJTP9ZVe25cY+86JMTQLbT0dFOazbihX3FsR2oBylYK5zQAW4Rkda+Az2T9uzl912cj
TDp5dpBjxpO+j2sGn673oxm6q9g2TfeklhFjZvKjSozrUDLduXYoxRs9jVAdXU4DlprTfLLW6t4g
j6NBhcI8qaNzp+O/y+whXNLo66QPpO0YV8oHR175izXld3bUG2MiKYAqIIuXbRYvz0rnrgHQoPjJ
TkjhdzfqHgfcoW7B5YB8h7dhac3VbSUKakKvG+e+1OYxxZZVV+ZROu2z4sYvfdSjeSxZa0FJTRD7
MFqVUcAIxaaU5umcXbNy/ObEvxdJX7+pkEN2R4Lf+WoPCgefvUTPcT98abLupDu5D9fWr6XOKxDS
bupfcn06qIl6GResMqCxW3wbuSremnh+rlLrwyvKL2ku2fCLA46RD6TXAWXL7UA3tJZV2DrTKSsj
+q9U6CZKjkQSuPKmYKHI6Pk74kc8De9uId/YNxy0WgQAE46ldsZQSNxLdZbjfBmc6C6kFXbUQsz2
XEbsscZsDxArzCzQ2zWje2q+Zop80pFbpct5EnzFavlWsznIqMB41vKk8BVXOkeSoj05aRoILTqU
tU2bUh5zIz7khXdBefPcJ+UuA5dr4KqKm+yKN+9mD86d5euT0Nz3QYhXE5aiE5WHCnFVpGgHoYjL
kCmvVpZtqqa4oEAC3IOZvl+h90qYFd6OLvYe0Tfq6DK7ALq2744aHyoZHyvkGQiqKYxqYVxGd1yQ
V7vUD0ue+D2A4gJgbm8diMvYqXQ3m2UCuzyQ3uKS6JNckGscchcBqddju0ku45ieZtO+0T19M+KU
qnhu4rM6VRaMZ73247vRvCdj43c2Gz3D2qlqvjf16CBEflCX6lAaqFCmL0o7HMbiuRHLsdbdQAwL
85O6fxziRvY+J/Etx//c5QMGO0Js2lCvekaZjo5Z6uea3C/qfNE4CsQwh2pKnkH3RbjxK/Ln3WxN
IYX0Tb6U9yoZQqNSV3AoxHNE0y8p5MoUKbiK3aGqAGVH5U4gv5Qnel1FD8nVQowdmxfaYHCM5SGr
SN0iC1MiqdBy9uVDcc7LaJ9lydEcy10qxSedrp9mlH3a6M9EV4aA2FddBMc0RG6nuC9J9ZZSUcxc
c6+6zaXMAw9McPqqWkECWtkbn93vTvs2ZrdGQKGmzbmzCNuIjJ0mvzY4uFB3lJxGV1PNN7ah30rv
buXwojTtRvb3nebsc9Plr8kUheTesiXRfS290lj1jPoAQ5ll/FpxHeK32q0+qloAYI63IqbFnixH
yyUSY04vLuPJPPfdWha+mJW1rTCFOhjgRyXGEW5s0EtRZV72sVVxJAPNT/Qd79gx66/uUt6iJtlr
OcqZjBKistftKRSsJkRgyeqcWNZOhqVj75rognxmY9r9XaPBJwyWmOZwtI3kZpn3Vie+wO0AqGS7
PDMDc9J3o57vUPf4UzeF7McOtkpnwfIbk8plzKgvi7MqnvLMCubsmEx2WA313UCgFBVrjMiLRyZM
6t1Mad2UTj2aarZ30e839Vavp53IP2dse2pMhBWpAG48+l0xnShMzwXSBHvZjvZxImtGCj0s+/lS
t+axGYG7i+Ybu+bcPE7kNFlI1N2gWTXZzTqGz7uZGY00DTzJ0TEuy9PcMMU3yjd2k7vEec7ybt8g
vO7rkjr4tCfVIteIfUtM6umUK91pW4FYaXIvoPm9L02WX1HYAwbHk+lren3wIAKU5Xc3QhqsJbuC
6rlNwiWhSxdVtKTAjL7nCgxmy5O+N6CU1dazTeSvQ4+mskRYlrxRwcY5qvbg04XTPaFZPE0VzYd5
+tGny91WqnDR3mE7HOdYC7J+fk3s5Wy7FGapY9opwUbpGhycHVsiCjTDCvMIwM7i7EfyMqiAUWa+
YgQ5m/KjlPUZvy/jUcZeYtwBa9uabJFmqtzE2IW4zBjYGVMwApWr4J8qNpLjKLHo4sjNJG/jQtqQ
We0VJFR0MXZkPgeJyAIdFY2pMHxnLxOhjpEiQjUqL3nD4hvTKwWnt95sA4uE3RLPHjFPVRW/LZW8
TWb9CcTrxRUO9c54T3fPB8m4qfuvnT74A25jyYanYV5sR0KO5yNJALthpYmrrJQZOTQNPLelvbXp
vMU7iIK65g+LQ/Wp6X1IMsgB3mtgG7+p5vmGWpznND4Z6XyPoWMv0XTmBWmlREc14lRZowQyps81
oIqWYIuijk7D0O3jina3U/mjRxreRM/MtvZxjM87z8iGkv4C4qPzFiQhnj+79b7pn3Jq+QXWy9JW
fMuYTqqLVtsd931m+ZZU8MGBpa/VnaGhhuuL3WAmdOGat4rJaFp2SYegJcIyDs9/KgkvSCe/djKO
JPuMw+akwxPnoWFcCXfdflDBwi8Oq9f4ZcJa1Y7MUR1snTENkqpGsmE/KW95yh7F1Y5ugR5V74Pe
ogNlsMbvQoZvir0C1qUBVeUoK2UjhyFYDJWoALJ3poaELAJcl3k/4m3VsRfr9c6YjJ3jnqyOUD5F
3aE/3AnLC+iFDbEFzqc8UqlE9EEPBY4+ApQwzuujNlZh5Moj+XeeJ/ZGToKFoZ0TlMXrx86B4Lp9
FeaqPBa/krHYIz4WHsGMuhF0OCCUJjCd9hArwwsspM+qosxaq7fGZdnA4raqGcXZNdY4z5sZfe3A
Wr2b8KzIXW4RrDCh4ppfJ+I2GoReSYcIqaOPlqL1LdjgtHwIYtbQnvq9k+8wtwTYgedWhibrRY3x
WZjLzVFTYl7Bq+fOWcwkzlivUTl9Jw3tPeu9o9q2H3Xx1K/bI9V4yVnA95K6tkfukTrfRgzsE4JI
azJvlZneosR+smMyQhoFzS8nUJpeqkHyOWq/6GKG9u5kGsZXMt9CmNTUz1vN+EMomXC+ekZAxxkv
+4D2kkVUbAfZuA5jZP228yF11cuakNmSPWArrJIkYzsjYJnafgoufp7jPWuUc2ueoFvuhia5WDUd
X23YzJpGW8DeocMMOq8juTeIE/0wQCysTXmouwwXVRtMnu4vc+0TcRtEeRS4+sTGxb5TRDmYyC4H
Mk1KhmYjJk2lMfcasAACMvY9mqCSnJ+CFCMH3JMe9Jm96Vf9pW1cERMFpXLpF9NP868wssKRCWvp
zb3U0UuWzba1qcroxsHMkQKU1WqTZbM87dYfr5CKjwhyaw0EdAD68XhlZy3vDP0xIdDTUJ6iWg/N
2GNClSjr4RdAfdVY6eMLEsGj+JO3DbEnHS3EShoUoGhIVcekLFJ197j6uIjXOwmQcn23NTIYixlq
wYX8IZQA60NIEdb2g1CWHXbmmrlbJRsFrz+tuSjRgxnv4aP88bdqyF/3/XdVlGSIv3U9b0QhT3iT
0az3xdQRBNJlX1tdz0JrpDr0nwW0hrr8FqfazBdCKUnDu8WSZoL7ae4HpXeCPxU2s8PQ/6f65fUx
UXiVy7bpP2o+j5LOYLF5B77e+mpF5qpVT7SVrKucC87rdjVUyGL8jBxVI/YLJ+Q4pPYbIuatpzTD
Z1x5bjhW+eC3+VA8G5Z8LyoCPOgj6mejVruPtCZNqBLnZXQINoWncKpErBILNrSfSaFwYEalc3zc
jGkeZbGtvTf9VFxW2iYngNd+xmDafKvJ8/DxNBmZgT2JwERYu53ivt+36o2NtXZbRvkFVBO2mVzL
0MG7aVCwhtpPdKE+HWxOc+uGMbvBmwMh4E0xIt+pyS10Or3a5Zgowm5YQq9mb9EainHPupz1ip34
MhpFOBCrgAiSgK46HcKZSsCLWpY5Hpf6Oymn9G8Wj5OC0PE1C3liirtaVgVRJY+yQKNKkSfkijR8
wmetKV5Qgho75KNSt7V9Nk3KqzHLX/o4d5dYQzNbWAVBIEJ8ITJ08NM2fR9zF0RCri2nqRgQNWqZ
Hwm2q1KrfamLc2+uzhbh1zjRCwY+iwJnrFEazX5k0ObaaRv9G3vnsRw5k2bZd5k92iAcajGbQGhF
RpBMig2MTCahlUM6nn4Ocqxsaqraum32s2Exs5g/yQjA8Yl7z/XZVZ0JONSiY6WTI3LGI54QM5Ec
BqLrx11Jv7NMSoOh2oQGy9MHz0OLsOlwRkwa/ouzXZLZQo9TJSWcjHRToyqoyMKwBQeGb+4iTCZj
ZT7hdtyCmiF2qWN/ye892Ae9mh8xoTAqUwclLwOKDETZp5n0yXKR5aQzYkr0q0UF3XzJUmLr54pg
Oa7qpjnm6S0PKxbHKS7o8dDn5TofuBZ8bVsNbeDk/cEAKW8CjfDaeKNjV6nNzUxeloLbVhp7f6Jd
K8tNzv4/muNt5lrHsY33GpObxPU2sy63AzsVhrWMAtW+IHzM/ePQjbNbuVbjL3hs1ODto4fWtZzh
WRAcGLK8rTJ/6yByLGW0TnX8qFpywDAa9HW7rqIPga0fLSLOz1buM8MP2pJNMLSNmBMyKD8g2iJb
rMlyth4ZctjvRfiesZ43sAokR8VTVT845LL26hQZTAGxOo9ms9bqF8M81dYFFwFv7RHm6MQ+NuF0
ireiYMi2rbx0qz+nap3Gz9J55GfhZWizl8l/M+UzD0T4XzBaVilhUqp/6kpOduMtTRYFi73xiDjP
HXfbqYqcnm82rEGuIcsUn3xmvFBLY5POyXcVL6Z9dBF6yejV5r46Imsm66U9Kd07l6ZaW7BPjN7R
ViZ5Y8T6+S6VuiA8qDtMtfiaPEUuW/dDQ2XhUTfOUPBf8utoeWdbYJGtH0a8UK3RvVEjMV9hxNhg
0EFd0YYvnfFQ84zpfMgI8lEhC+o8ZFHFxxKnke9tLBiieqt4MZcyP84SXlRr62omXaCA6ZBZQSeN
fZcSBsT2CqWZdPkuFaNaLRdrL+1vmTGzYbWw7L9FZsmdrT0K90OnVqmGU9a2dAYjQv8s6OlC8Vav
ysR99pR5KCJJ6Nx09JzmpjBYzLG7H1IkZrHqNxVTWU8cKrbvOtS93rYuvlM9Y5Ol4YYdrze7fNZv
kTnu9fZUCX83Z/ph5vLvmwztqv+aSoOh63RKpu4SV2q/QC66tRP5W38aVu5YrRw643rNMZOJPWYk
ODAy3idoZNihFzPdNQnu89PQf9XmbjZ3BHIOHKbRbbm1DXOXWyWi7hHT80+sP6P2iAjAra+udg3F
Yty85mhus1XyGzrS+FRDbB03ot7bxCBZJxyHBMf1+UvivXvp+5D9Sbk/Wh04E6wyaFQPpbdgoQpA
d9Fe5YxmRj874AmE7DI8K2r0tCN/tn+xhvGYtNy4erhFyLUdOpMtiVjF0YOc5gvxdecceyMVxqCF
W9zZu2XUoAn7rSgJusU4WGZI0et+Y0OwXRly5gxDmKQFlulg7u8u4egRQ1M9+EnzeRyF/oK/7QM1
JvvR9lq789XK9HMl9BPTmpKnxdDLJylJEBk1UFL1ZbLKNc69Lcm8SGZsrub02qNlGNAjsPdf14mx
d7E49t49Ty9/WTft8EjKjza4L7XCOGD5z72D3YnD8TtU0r971tgeXReUG054/RNyuENE8V5gL6HJ
M8d1Lgv7TEhdfS0cYCL24Oa/ffdceEny5ddY/9PlC0aD6mmqxEkrnHjNMcywNb/4s2P+NjRKF/T9
BqtiGZ3CKnUQLbjxm5f5x79f4TTIcaQv6qdq4l7xyIQIRkHEX9EjxnLNqD7mg+tuOrZ0tOhgsdCb
u8+NZ+pXy1dPaKCvuWk5d1+21a4htY31fN28V114wOggnxmW55dI1zl3FuBQlvcYtsvKOM+tGb24
M5AK5dY4bponz3F6/GHeb9J+o3vU2dqNwa2zKcpDpWL0+qWWP8m0zJ+S9qRDRrn//Rtbt7rNZHj6
5u//lw+Od67z6FHniRIabnNU7uBfYDbQFiyf0aj5l9bRhkBp9icbqK8+ntJum88p9szy70cdydKp
VbhmUi959jREYKsQp8fRWz78/SzSsqtlN/6+18px4mk+/EgVsZ1M8ek7RtwGovYRnVnky5cM4ZRO
FFtlmWc41eb572eqCs1VHuXVFmOkQ+9vIwrspMYxJ9GGJP6F64LJgiCAjiKXo2zucKB6YUuVi0eF
zQDLgnZSd7fHG5yx+A+GYpTElEYDDxptR2knn//+FQXgYUgn+ZDiZEtrcDsWBAS870vuFX80Sb7e
FhOE9r9/BGDz/Ff1/P/V4c+q/vM//8fviv2TVHeCYqvynwGBKLD/K3n4viq/e/nZ/ts/+Yc83PoP
YLSuZZPPI6A9LOzAf0AF/f+wbH1JP4IsYLvegpr9P/Jw/GwOvGjHEzaSbniV/5CHm/8BN88HjQLh
GY4eevP/B3m4QGf+f4MxTUaPDukrtmcJ8Kn/knxAagW7osxxtiR07tgPbgS8T5MU7JFmZfL3ZeRT
pSWbtHC3A0GzYShPgx+yPDuR/vfQ6fA1+uyhN5KHJFG/4qINlD9cBrK8G+wn+sqGM2F66WORqU00
J6/9OLyjqLlbTklp1m+8IvyojZmt6rQpMvlVeRwict7MfbltCWE3yl8JChVSRFlpgtgo8hvAuk1B
GncX/5HTf5Oi4f3bC2Jh8l4U+0IQFmL5/wJaTNx2NDsxYGlREpW5dPPzzBNvhTw4iXTzOwopJexR
3FWnRxcEpCWrbNpWZOVXrM7u2hBR8oQzCqbyUD3Epfw14eN5T3X7PZ+ZNfNfBL6mdTHh42j0lM2y
SI8HbB26Qd8z5XtpR+4qE428G9kW8ex4tOLqbBk/VqGGg2cYj3nKBN9MRKAM1r6wz+D2sSWUGevN
skrMuzgSnxjHtXYInSEJcBulO4nvb1UO5bKeH9nN+0rj4UBSZIq0k4CueK1EKJYJVx9EwBBOuuyp
xXrHuBcOslE71Xz2Mrp/sUqQYTUh0vwsZ6CAi+Os84+Nbs3sBSTA2IYn6Szk1SVy9kA7EiPUGsir
hywR9HlUPMzGzOqz9c6mo+oNsKiM+d9gPNBzfNuT9mE5oQHAq3uL3vwSPbvWnDUh5OGf7tX/BEgp
Fu7rP2M10dzjwsBdupCDzX9z6LSxtIo4mkK6g5ZmNfuo4oS2IGRvXesgyyZYB6pqpoAO9N0zR7nK
0uLDh2jW5WN996k4Diz+g1kfo5Nfak9F7r7gxmwfEcgjje7AR0DM+jMsn1SJ110N5LrKbP0nb9TF
xihgF7qR6SDbc+5JyJnfK0iBrcmMJMbKWMPhXDVemQYtAZpVIbFx6JW97pbYWadEp/BfvyL/SQgI
6GcYuRwLy/8sJ88/x8jEXoMAzQc/pOH62HgjSpzSaqMdW6mt5nkKDGNCGecr2sbWcFAcid+W7iZX
7BHbNHUxyPWQEnExMHFViAcmO94Mttm+irgz6IHRmxTyRWpwNsKiIDfX++0pPTzaLBuY0tXr/+YX
Aijzr28ywzqykjDZkO+Ct+ZfzriyrRAMy8jaFhGuaybnXRYXuyRpHhwuw90MGfKE7Jtswr+fYoGp
uVyniVYtFKciRRMQ1zbCza47atMUbUY7JRe21NoNa7ZyaxoKMwFEkah70LtxYLoCx8jT3U1S+Teh
mYsvRd/3saoANT5QlT2NToHxBVQYiTPDPQ1/cInSfOX5sz4PO99ASC8TmvdqQFKk37thpVfmCxqV
bdm00THNX0IF5WoyFt/JRJo3CopdM6ZeICP4M5ZsyPBMSUxMzbdo9r50x32qQzreeqocok6npzgd
X2RCQCxirefB+a4L3A9G+4a3Yh336gwEknMif05d99JjeWBkO720f2bWi4HTYBl2bWBpnRU0BTaI
tBjLfbLYwpuAbfWZVy9dxbOYg3qIvyKvqYIWoufa50KZ9OErxr0IoC1l82bf2rHNSAjvHvs4vHiJ
MPZelwArS2jeNfGpk4c6Dcl4QHxJaiukpsapk6CbsBulULDYRa9UOr01SW9+MVjGM5BZX4wSf4bK
ZQflb6BdJCx9HxiVIXMg8Fi51vCQtQ0uU/2T1cq6rNxohaUkwX8U4YfBgRpYmXe27Iqu0u/0QLem
53oI4avm7UcNkWQRXAaeBsJMQzmwFt2XLbryUHhzx0QPBTsihHQJrUZzvBEyeRIYZQdu8dM4Swb8
JumpOkqBFUNh+pU08s6N3rIWjZEhWXEUmPNQrHIObdg78iRm/bNj4VCGszxiJLceZxl1W2QCF5jw
Nz1iAkTPcAwJbh/MmKXzOAeTqb21g3FH8Qez0BJINuydEFpxVw7W91B/KOIbyul26+Nh9hqMrQVy
UdHpGb9nkx9Ub1287DCWEDH4W5poeBSrwibcM+P60CMMSV733SUNUFy92UypDi3TDlkIOJp7sh2/
2PYM5sgY1vjHXZeuB+yPDZ45gvHAiqVJ+kIT+V1aDJeBvRmHsGt+wiLaqrq1gvpQSfbO+mityukN
biLoB3wYjsnWyCoLuFWWviYF2F7Z+dcgEc0qxfBLTzu1miMFytxr3KCk8cEThP+ckSWAymhbKGBg
fvalBm0rLcJk587/nLLxBp7zhPQd+Zj7bizSrrpTGwGsdxWWlb4nVjxo4ooHHJLLOdZvWWJOpBps
yU2oaCZj/2IvB6Wd0wVhvW4l3aRtp1uvxUE1tlJtEoO2ExBuzGRjGQT7dWC11VnL55voYes5PuiH
on40MLcGji2eBhdlmZp0THk9b72r+uPIhJ0LKNrqo3xqjNbHE2qwSpDHKNsXRpeclFkw2s8bWDem
+E5Y/GHNM94G+myCbwqmuukrPcWjMTJbi02ykrIqc9cylo/O+KKHJq5fpT5kqG5ZRQdcxA+ei82D
EW7gyvrdDvPPaYyPeeMD4nB1d5u2HbYlouFLFW3kYPT7xNfCtVWwjfBt7aKF4oDBud7pGX46GUUX
l0psG9YJEM8Rw69tNlt3oRhZU/SOMvUps5KPyNTMFU7sQ2N1NWoR/aUzU+2addajKB1nRUQ8kyoV
CG8EiIYOyLVa9HduUcFAYzwQllH/KHyotLkVHuu5sDZ+GBZbva67rUmltRpKOAWe1ep7nwFH49Ej
l7CZGgfrQdnXHS4K8QGGxGGva/b86E3af8c2qjtTi4JRjz6McXoqLB1Bvz2Vq9gFtpwwhqD47zgb
SoLnh5karjbXagE+TkjGTMRYJuJKpo/1ypvQ1COkIRtXg76MRYVZhdrMIrlpsfvd4XhYNQW6XrJ0
W2YwOH9pJ8sVk0x/1ba80YQcH0MrHTehVvRUHfolTJyDVQ5yPUhIUH2X/vge8kO7+p2TQhb0fUeJ
OetP2dQ9atBxdgj/weUNIJFFpQO8TvvNGCKKN32IeamLtyWMf+mj/RZbDHYMBaRG6u5nVBKQW/lf
80TAcqyxxMqKGKJjPgxrK2+f84mb0OcVHA0cOJbzzcj3lOnhOfWHe1SadmAsY1RORHclw+RmC/Yo
0ZwemPtvw9ywLlr2UeLzWGXUr5tpTVT1SDAlS1HcclhIwwgdHtNmsot+tH5inp2vBwPKxMxxiz7x
E2cXRKjuAvLpiz0dgEDbPAwJX2Fy0EZ2LQI5ZjbbUJYYCLlkshmiyDw6cXyLKrxnbrxr7XLEOGq9
TM55tLj5KkEUWzTIAUeZ9SWs/HmJYCqWeCS3fYa6fB5sDX9eOT4QAMgDgWlc6JYZd60OcOsbgTT5
33Z0dsz+U0YKvnn0I5NTMyrWv+uW2zKwHQ+kYeY0K6vreaOTbt+wR6InmpT+0riE5hIn95SzOmbx
PXynRZXeBjx2ovADOH4Aqwz9xQctEcy9yVyo+sEwOYJ3Zu4II4izd3HdEIUtkPZCPyhr3HMoAJzs
e9kiIHx6QtNruc2Xi4bHKJJjafZUx1Ys1tiiNNd5DX/8mThs1XmgVz2MC75e/uiaPKiKSWvHl24c
YCNaFZ+nnFUxIT9kzFTpBiRbB1WPa85KorvGVmbdEUHuOtRlThy0U8uCQ981NErboZVoPTJ58aPf
lp+/T3gicKbB6ZC66I4l6/LGTMcdGd0/Tpl+0oZjh8FlY4PANets6zeuWHEcoLSIynvrpQgf+BFc
9btS21rzNx3zfrgm9apwxndvrl5bSANZASlLqPCCyuy1kSUl36vPhDTgQVitxlp/RDNFBYGVmtjv
DfwEnsAmjwHTJkXXzXA2ItBdR07/mhjql9sYjGcTBS60OxoC+OqCS3g0+uSog2lfk/o7Qgl3RCBa
56Pz+JM3aHKrJ/MzfJK1GdEJEFkBXZOZH5jAE3vZeCObo6Zf2YD7VIoV8c2cl33KMmLUmKTbwggq
tmE8hu6OM/9JsyTZpk2/HzV0dEKe0KLBuO5yvNRkHyERGj817GwBOYnPTSa1ddRGh9ZGR9UDVaml
/oJcWPHI7V9ja+b4YmVda675oPLXHmywGTWIWJG+uCM7GKUmLvXq7rFYM8oeITjeW8enuOl8bII0
VXify32WqC/ftR/9Zq5gdIJGt033YjL4Vj7uGbPE/Vk2EcAR114PLkeL9HiqNFq9X96wySsfnMr8
aR39wBwRH1shjSCUvy3ET/u0g4xUTdPW1tN7GY6nqc/mVTIj4R+TEWpJt4uBAxvSRaKj0MZmWGgM
D02KXUIKEcnzXCA3ms17m9qPVddau1RY67HuQXnggN6zQ0A/a16wVuZUdO4vJ5pRiwXZEG60DGkP
D4ulDyo3CB1PVhnTdzQhpVj34UXtdm7TMhgQW3MnWF+FKWDS5GGHJKr8qMkqwNSdJvOwxYOK90l3
Pm0dK5znir0lUiIccjzO8GTDUTsX2vCqj9zq3sSuI3SnJ7D0pxCPbZzIIDGaY+LmL1rVftMuvTSR
g8q9w2OGrRxHlSxeszim/lScb5OB4YKHndmYj3VrXsZK1Dx5Wj/A01uuRYHUrp+6K/HKX2bNL15M
AOKKRP5B5TrAPE3cDzyuR+QmXt38GVp7jwCC5+GIHq/zs34lW/lot9pP7hgfc5weDaDG0Vi+9bMC
COI0dP+EoxjNWyayHwCeSGez9txRNyUtD78uTP6Efv0rp+3jbh9JjYm/EQHQFdcbzVpwbrl3Sd29
V8ZvZdoeRRqLRaW4zbrudyYhFWvFVQHJWqGak6uo72GPiRne6x6CCRxXn3Ane/A+LVed0zJ5KIvu
xozrqUo/otxKg6JXTzBojmK4FiL5cHvrY/Z71p39txMbHy2CycSjw8m1beGhQSJYZ2rFZ+6WfyZ+
xaKRD4qJy6bQKdqgRxzLxp6CTMG3HyJ7NRAdsGvDhdaQ2zevFjrOt/maxWaGBKoTAaFKJ+VF4bYr
hmhrxA7qpOLYeiRzIpK96PDTV6ilH4uiPRjUKiuQ31/gS+Uu935RrblBFEeonCNvNY78YxIMvqYM
PEHG/mICzzrwVA60zryqhOcD9EPsN5wnIy1w4FEDzxVe6irj+ja6wIiLM0YqNqUxb/9Q9hs/hTUV
MtgRgCA8Y3ZQimNOmGrc8lqX/ND+fZZd0XJuZefGII2C3cbVhfDKqDJGA5g9ZlAA1pCqKC7TbefS
VGHVf0Hte7BMqkzTVM92oQHhz8afyp1+9UX8St99HoyGR7uh33EwrjrHrIg1Yg+QVU+TZe+8AlFV
ZY3HtIo9OKfCX3n9tBG2EhTsDdOvFAFgTs3fNJMCJtis2l4q3KgR0gXnq0igWhhD9dao7OZH5bBZ
D7AAVnbM9rTHsNq561IfP/++6IMrYSe2FCXZQ212/dr2OmiiufM7EQ6G2YGksiVGns4MXrV3St2e
wE2Tw9NwcpAYIO7N/NdUSVTImn01nW6lszegC0luRQo62igE4g4TloN4ij007FKPTxUxMKui5i4o
CvGSELRhRdYVHhODDfOoGM3R5LE7NIr0eXacR9/MHkJTe9FdbjpwQLTjKXxQ1gntgEWDMJPAN34h
JbwXM3zaShgbSKH7FoUUt+kDQ+yvTLNh+c131wOiJ4qDx1sAOOxU4N7b9v6EmwjqttlcOuMpY3US
WKHxxRJ3P6dgxx2djg13WA4wqLwRJsJhP9UblWW38sltnGA2RkafAphrxbqW7zdwGbH2v49l9CXj
ZF9HNtYKpBE5TZ4WJT+DmZZrFfbMHrv+VZn4VVhtGUFTfreSQFizllWQecnep5kuPPj5CQQsqKVd
WByGuhyOnLTnIp2/hrxKAh5LT5VtgH9zihuMp199A/zAYM9vGc6T6dpfhmjXhJ5lM7BoHJVa4Krk
R5u9TT8DHEim6neaxe/mOD+n41TtC5vHBbzmvsC8HmKUSE1CHIqrbXgvpHtf8+KzsyaQ5l7800Tx
zvOwhMbZwcXUYUc0GIkSr/GME2l6IQJ+XOGRuc19S82zxIIUZJvY2xHPxuQ5x2yMeAR7cI/0P5XJ
trhns9z045kJ9jsPfFwRqXC5b5e0kbCjZOt2jsLxnVf8NWnVZxPNZDVyzcSAN1dxFv4Z7Az6GmRl
VvO3tDCfrCmZ1n2LkNm0t60jvpykikiqM89xwqO2cdubmhmtKloWnJuIyqyvqqzReEAfFsMvwzR/
kyXAsV8ib379+621fDrmqkabZKmjn47vmQTciIG4mb6G0uBGLmNCc4bHyoCNGPbqV+dZTKWocft8
eOsIcEBxN2zmrt2nLYkc1oAiHlXtBC91YaqtItD3o3SioB8Fulb3j6fzJYWV3WKvb9dYQCrq1rfU
1d9l531Zg7cTrcGhCZpJjT/My5NVz7SEAQlU/Byj+NhZV1XUY1DkpJeaC1vU9Yeb/64qjE6ZiSao
lIy9y8phKmrZKzU4iEFRRSgE/mhfz1FKYVCrswXYlQeZC7sF4Mxaj26VNG541DxmRiGbrQG2P9Mv
5ZIFYWxVwosnI73d2FF8Ca2KRs9hUtNjFBlxaqOtg/BvTVuZJC2zEbH1VXlQOIJQxHprMzwNlRFR
c6ir10GGTnVFAM9q6CG815HxKhMILeH0KerOX5PX8ZJbxblBSNiW2AdGw9jJXleB6z+UFEZthow7
Gj903XL2ZPL+KicqL8PVtsQs6fvGARlS5qgEUj9bmy4bJ0skv5KWK1jCiN70eeZTWQFo6WaALKUw
HunfrOMssbfY5BHrkyduvevASp3dk+9WbB7sXkOIZdBqzO4Tx6G1lVHVP8+opTJDfXqd552TqO/u
BUrbafpBlBA/FSBnuSkfc9IbNmVITFLbxvF+8C2GOpORvlZCKCa+BFH0vZFi9efXDbMSrBqH7N7q
/XzveNbSYyX0nnmvfc/lMguo0NgPOnPzVbxwP6MlOIV+nIKfOqSxmueGNffa62J9V3pN81xXpbb3
4xoeUlUEOLW1T567UCmK9Jt4y7WBhuzg5m50cskf5IS8yAilRJ5ABSpCzTkPXvrkrcOcbVNh2/5m
YsvI2ASKb7rg7V0Yg1E44dZTwy40U6wDGdzq1OvUfoyM9Khkv4HOX3/5NOlMGDr9zoQBWTFn2Ynw
qSWHEIKzyMf4BaIrOS5zYp0tUNWb+KFJ2d6MxujT4o3zrRkMNFp+36BWT7Vbjt5j5bam8x3yvNHU
//5KQ9rjozHfcdoXB+ZU2nYOtf5X4ukPHC3Fb93T9vrUhEdHAmSF/IjmtalAZOg5IN6R47xxjMBW
ZX0Wme0fW2bljFryi7F8+PtZ3LCTpwd0aPlY3UX1dfR0Bq8t+JmrQPa01S0XhERxt6q+uGbFmD/8
/eCKoaAl70+oI4o9ETD9yilG4153szy1bfqTRJV5zyztvY/s8jxMsA69OW0PEo3RU8H5eDFi4+nv
n/5+UHb84A/RjzUySJ55JblP+ubEZIFlm46Es4mWD239JCMv2+uj1z6XKvs0x7re2oY2H9KuQzDq
5uEt71W8d7Pl0uZ3CZEyPjGDZF2lL5lVhYnNRVWg2ksfdb1Xzqu+I6iJ+Dsk2Lnin4zpTISIkNw9
aWY+yAyjgoagHumgNxyz6O5oO4SCsszGawElc4MSSwZxRJFGNQdpdnTR/opkHflm8ah5dEizrt1x
XCLEL0x/m6O5fXNT5zuRsdoKjYpztrmM2qYFFkMWTji390aT1smV5ge7l4DdhXHh2YiskXG2pbfz
dYinGUbmlO49pQZ4SwC0nLzzz2GCyMJgyO1m+PtsOJiHzEfuz/x8x0QKcw85IFeikFyva86qZfxa
+8zZEG2svYoBNTf2XUOZlQReoVCrJ8A4FUdmp3XhkQzOAFQEUvOKszluGEQDm33k2gzXOYIaYcTZ
0Y9774o+1a/0t9qLnKMTCfvYA3zjYor9teVwXtJWe3vZKDCLCjKRb3lkqtfPJNNYL1QdONrbBVeu
uStwOGGQu6Z2HWx1SslDJ2kgNHG82lwsurefPcjuQN5+MDgpZiRxsnUhU+0GBEg4yKbqCkj0J+Yd
I+nFBTtkapR4aaN2lp+c9TpLTlNWoOvuGM030KCzqLnmpVas3Qj8S0GdXGOLvkf2499brpmm/tJI
xWGKzBbdWl4cOaWAwxXlJmGNsbKK/E75j0696eeTGzcd+dYp6TRlPF1yv9kBhFH7yhP+MVpE83LU
6q1mkkYysbpUTDBPkeyPHvLYd4ZZRz+hJ621EXtb6WowcOqOnlcfrn7V/fJkrD23o/zDa12d5rH6
1TmOjR15dh8tniQHy+OpX0/nCHXZl5/37/MC853I7lnj6MLf1lrasUXpxFXCDJwAn/AcLh/MLFeg
K+SqVwLtulZoe5Wk2e3vh8wufkPMRuuErhxP482vuQUAyIG69CXhe+kmmgS86wxZMuvOIwZwUHsD
2UbeezHOZLW5LymifTb82gNCYUK3Euy84Wid29Tsod968T6VbEkGa6E6t7XxGOvpQzHJK3cFh/pY
eRcTpW5QFwDRU4cjd2LmgqGV7LjE6h+5OnzqPYxejnDo6NM5e2gBDY+Ih5ACGOKUEDV1rKUfjDPc
fXvqzlrB1lU3tM1gCnVLFPNccSUsLvnBrimw92UYPTe0a1Uw2REs9DI8+hIkP/3XzjGM51jM2IlB
0SDWC7G7jUu6hFkTAKfjzRvQQ+21zvjpjeZ3zdBoK6xxCOikHagK4sn0V8SumHe9GVCQGs2hzTXc
XOZDRgLOWgtTkgyR5xqYfbfVgQWus/OrtAaYsaimpto6Cr5fn7MBFVxu+DOL6ioSc9u0fnKveBgL
ZXELYnaxFqAozhx0kuwU6B4sSV4DZu0ayt2oNf3RqriJfKhfEeMdV9qcVC1BFWMenWbHeOS+k2yn
enM7xVZ+qdvko2JesYuH1NxV+PtDG6Wxro14J8buboTZrZ/z47FbeEhjavzKFbkqPKlXKnIXl/yD
XBhKJNmgQKTITsErTQtnyewYJomFvcRY6NA0lwFEyLigmRZGU9fXx0Lrd4R9Ha2F4oTJigVGAtgJ
wJPCqJK2bkGp6wL50E/jwoKyhhY2RkX/Btl71dh/cpNhdexlRzPKyTSXyZlG+Zej4biU1cDYDTMI
gYkAh0lOqO9TUXzkE1AKGft/Wpk+izTyX32pq3UfTiy9w0xt836S+6j1gnHs8DGZTnxvckbFadRl
5wKA8boR6X4Qozy3td5vcSAFs4BzBDnQ2ThQE6DU4J3Ou2zfaQWqukEUr2Pca8Ao2waUvGc/pJF+
LepM/JlqtUqYvlVVFj6X+WSdUoJ1grRiaiLnFkuniHI2QruecphtHtGfM3ErEQYHTRgZGu3ypyaV
YJXUjo5xYSQ2ZKj/8Ou+zpkhfo2duNdcKSvqg/lii5DRKXMjo0Y+b5gYMF0rZr5ojROj6PnCmLXJ
SwBn3pRHQUG0zz4Bbnzwx4yZQdONNzDyKPQb1mcT2Tyjpp1D8D0XB67LvCirJQQvNFg2LekAB7gr
N63fbboZ06hGVAZ47vZuQf0F1TLAays55UDJRGtyqkg+BOtWgHfLFs5bvBDfuJ0PhRktfuZp2GD5
PEF4wzJQ0KgM6SCOLoHvOW0G8zbt5hQDPADkJg3WHQ7vcN33qlmHNUBFhczbm8aHwe92UsKp8xdi
XWxSkrqWvosWml21cO00mgtjId1ZC/NOX+h3hMYkB7UQ8QzQeHXcbXTTopyyPHLTF35eD0gP7Oe3
wULXZrq5z0Dt+SD3HNB7EgQfTmpEpe3nRksxqETcJNBmOGz6edq7C8OvXWh+48L1ixfCX7Kw/mC4
U1nUdb5toik6DQp3aUR9xU2UBO3CCxQLOdBdGILhQIEkpvKeKE4mGQ/dnlEot6C+NknVFf74anYV
Y16RGEjDEfKnjHeY/r+PzKX3qUG5ldQRTnbr5kxWdv5f7J3HjtzYmm5fpXHHzQN6M+hJBBk+MyN9
piaE0ojebrrNp++1BRx0lw7uKeCO70QQUFVSVhhy8/+/tb420Pyt3/YO82W8FRaDgIFlSGeQMl6U
6LchOeXG+1X5E0cbk+I8JjcwcvUu96PWBy8zpiA9sO+J+pUacHDZhYd9Zt1J2xw7vf+FNxaz2Vj8
MJU9LdXJLZAf4GTfd4+unWH5ctTdOhpJyr0UjjjCPw4EsZnpzy0PxgnjSG7YCaa4+Xksh9vKq1mH
AOUUlbHjitw+1NbYbOuRhZ3fjeZDpcvdVJrpPls09OYieNOmQtLXkYNzkboWzEyO6hw8fxlBc+oK
VaRCv0sr6x2vzllr6jjsK0YNtj0ifrfJEKX5nWQch3ujEbeWkl0WM2q2PItDL61JBvm1i5kLFdi4
dvxph7arPxebgSueF5tBsT+1vDi0VTLlrU9I/4dQuv4vaDr2BWiSu4AYbptcWTFRp+tkQwjGc21M
YG698eVmUhtd3YZXrpaXX0NJi1trgxTbbQAymwYYJVv+NSNghWwWXIbwfRfvzSQRzOM/HGJuM2yX
VlLxsAIauy5ZpSTSSDt69joeHB4Wt42TYoMts3uh6AbRjpAozgJINzg1X2PnR95l705G/IDRYXyx
vPpFoxSEB3NuJuRxGsHzJx1cR5vV2k6vNODMVWzG2fvVmxmLeN25nanoHRkWxEy+h+Sb69B05ATq
hbYXD6GXXXWfsfXEMMKK6+dE4E2xmHnj+GU2aHRQENyrLbP6Ehxo8oEAI4TTvRfragLN7GoggR96
eXCIGVRE3sQSqjE5HOdu+4Dr9IC11GGQw4gj8NWMD7Jso6fN0efyj1/f4NxPaj1Nmiks7Ik9cUME
41mmfHP9YAf6GhoLayusjAmJUGhcOnX5Rodq/1t05hB2ZehMZRJ2GM38fEEMd2Nl/XsbdyZOwcmi
PwnFZDPmd66174v4BzPM10wfgBS8R4M6IaIczrnSW4ScnIofOyhD1p/b0eBQYCwjefBqfFoWi3jI
0uEbgUbIY/Sh4OqU11joirJp3S8jdKPaJbFlTQ9WwNQ14fGpRBr/HA9Qydbin2fTnHZj1X75ZCoZ
5uEI4fV7633gsml56uqy2BpVbHMfzhB7UpaQZshIVqIRDJCrczZV6OzRfxKPsMkFUN/Doa7Hk5C0
l77lQ+oY6DxcE3PJWs/3bvyu6Sn1EyA7Zc4FYiKZhSM1ipGZl3p35APGZiQOtp6rJlEad7Em+Vow
bWpAJseM7jtzjI8zJRMEF8p3e2KFZtg128j0y68PQwmOPyx3k/0V6NU9zci0KlKK1sWvZgluZwsA
JTpu75GhMt9VJSR56sHrBBePxf5WSLY6tr5ci9W4stvMo7okDKpjFauF9dhMk33N1BuCpRnGwjBq
nlWN99ERGOk9+72gfzBac5YgHAZ/6U6CdC84Wgmlr4nIibONlBgToQU4CuyYxdkSuo7jnkmVJSPh
Nq6f6IQyy9qkyqrKUZ4VB+gNl53T5KyEAZhJpFryYGEOUx1zkG7dGUvzNWtz6uc8qsqSXK3vTPqd
mTBxg6cb88wH5JgrFVPaTqgOfCATeVgzcRQje02n97rbbSJ7Vjbu9BAwzmTSTnewn3K/GjkGWhxh
vHb8KAUxTsiZhY4XFDKzv7Xc4Zm4LVP+qjt66/jWVfaT59NfpFmfFBpD59dFxGrthpDmd2bhZsWy
RMAs0dlhGbuy88gMOjV4x0NJ6TBXIv2tcUkg5ZYkGDgMkcg7MrmUjwSGbu3g01wiOTjB81tBvQTn
BPvo1pyI09U81cn0ALyym1v5JgU9lLn3Jpvks1t5ebzG+MUI6cc8GmbkybI8B1edMJqDyftt8bU8
nL2yI3ll6hv8b5hMdfx8wkm2/JFipxcjO8sa81LBPlRQvFukOXMRi1IDHp8vhr0+ixn8tRxh9rKS
/XMhqLDMwc89jS+JvzA9R9rL011MSKOtvvxWD+6FSufxdSTPzDCIiGa81y3tc9Q5nrseNKJJXUPI
DJews2F8ebNJi6zLVMNuGKQ0lNgtHLRCs+Nmket0Ww0Ult6khXY39bFzlNnI6RaQwwuIOhsGpDvt
uAzQV9yfycjIKw3uufxbh0yVzDjBFDpILo/sJvixbNJ0ma7xGgnaCYYlv2v74btB8V1YBqod8iz6
Ykc6pUhXTdifhnQhSNEYhdm7ZcbLExv0mOervV9nARh4h0FEd6gYEcYSBSwmT/WsWyG3eJxUtIaP
tfkm3Hk+WlNHGigrvLs1KB56p+nuygyTUZlt9cptEJoL6uTRwoR9O3xQJA1SNwev0tONS2u26242
KTQNyCKt+tBFo41ooMZpkQ/WR5ayI0u03qbpkeHJNDZnquygt2TwBgW97ohgP+JINXcrVSE7Vrmz
7yOwBQ/wJ/lKmmubms3+3yd/jX+J8tuYP3nwBWN1AlPX/xDfu83ilhypOIc107YscIqbvA2QZGtU
kIWsAknfpaWOBhqrl3HBn4PQZSl5yEzywo/MnDuTDOQb037jYrAIDfSRLrWOwPfvH/X/wzV/B9f4
MC//9+6F2+zzZ/8zGf/SvWCo/+afdI1JV4IFPKMbgU4UzeUj8E+6xvuH63ukvl3eeN9hrPY/dI3z
D910QGhs0/JNuBs+GP+ka/R/kFV0rP/H8gV+sr/iBWS02NwTPOcHMF3vD5jEK3HG26CwxA1deHi+
f0Ef0ZtAdIUcVcbDafVBEU6YEuSbiu5qGMtl9jmv676Pxnt+z7z6OK0OMk3zjBb7lgeyhsxj9RRj
L/pfLy0nT5k09X9wDrtCfg/iv/7Pv3xbCOPq7O9tJkTEsPQ/gv+Na7UOZnv89h4HCbIOeYuJrL52
dnI303Fjr9fB0w7//i81eBf+eIV47yAvTNfWA7p7/viOImXhAJqhdjQxnFMqE5bE5hrrkuCMYKDG
OB+1uviBkD5sGVmMN0VpPfpH12IvumbRoLsNi/K6/psXw1BMwF/AEPWZ4gOFcdELoLD++LmmXji9
xGG8Qyiwk9i5qkS7rdEMC0LOQDMrD/gaCfjZt/+GQPr9ofjzrzapF3ZBxqBTDNXn8fkTZ1nCu2b8
p4Okjw422e8EqVxiqkeMmhsonrvR15nnx6nNI3AVyTaOXPrxEPqjzc/sfO/QF4BjK/3Gcuhg7cnJ
TIp7n2f0fJ4fjEVicVzfGzL84/PkipscL4qVZNeKyRuPsOYTA/dNL33E6XFUu/o2EIwSdQOdPp/g
POc+AaALaKAHzxklnIWfbt2RhzU2k9PqPfvS2Q9IUf2JIhuXcD0CRdCQfSVd5ZEJReM8858/tD7p
zO4seh4RnMb5ckR7xLkE0u3PByBdhvwNf4I+UyPUAzuPD/xwLzZAq2vGPM9KtNeu/EwE3bRT2xEu
kNTCTzx2tpgZNsOPv/mMuv/yYXCBhPQAgI+vsOLu/vqO5KZuGiX31t3kPsjiWKahkTz005lQPFpJ
rQ+9OCQ4U5pEJzY45MRzmm7li4skM4iQ4xHdSQZ0fRv5bKyEFp6U4YQ1/c8+2PCsAhfPsho2mzYk
I0oyilWjvAnNMQzsu+BUKLPefYX2c92XOSIpTl4Tj4FJ11GrW0Zmu1uqt9i+zTISvHNE65Er75Qm
y91q1IOb2WOR3ZTmdnLu9OoTaeOA6LpVfyOip0GDbdqV9bFFi9DvcGzY3jEGLx52sr6YeSR1+tT2
Bm6mfDtUezeJ6jlkHZM219GnG+9oo9DQ7/ts26bHsbmra2K3e2i+uI8CsYvxB7WhzfOyznF6Y/pP
bYYtcG/2J73Fty7PPZaDgAz4qUWjwVrDBzAYIy870G2+aQHPbfoUt1qMRA1n2P1CZk/QOrXvsjs+
dFl7izRtCR769Y1H+SV9TLLjyqtEEUxmUJbBSGFtL0tjbjUCTBMnSeZNxnyvB7tiupX92Z12ls2Q
ZSu+aJIevb+7lCiO86/XEvXxCThUMlDgFqWrf/6/vtBLkpLVL/1ipzvUi71682NAehiRHL0rm8zS
Nu668mUiOi1vmNoAf5nbzGTymIgHZgt3q1nsJ7SSruS6Q/aqsy2Wec8uxydteay1KVw6c8cxlNgM
8qVpa8yvrmFSIvMNTr41Lfam47WrkhB/LkpmPZTCOjQ8rZPJB0rWIovP61J+68Sz5MD2sPz2eICs
eGxdiyKMDY59817yFDaVNYAgkaydVrA32Ff9k4OQToa6fdAIYtTJfT58kOLU9Vuzvl+qR827BiVW
qgPbWDoL0VeOPcxQ6KNy4ElwLO+YwDAHDJHO2CqtSjGWSXHpTLrUCq5WcEtRri8OjXMA/Vy7Z314
tOWrXdz16Ogd8sye82plnwOQ3kLcdvYQq9QrySkcVuwsM7SPmtg7/dtCNL6Nk795ey36nf58d73A
NzljgsxxcPjjHp/5aZ46XlXtOm39uVSij7zWBP2qLQP6AHQxbrvyZGcan7+KKmgue1SmquApNkpD
youZNvf6sNwEY/DhxSi1e9JssWOOB9caT46IP8spvjhm01N6Uim44XPOJj9CXp/vh1QQBsXJNJNZ
qXOZ7Mfa+NB8DZOVlt7++yshh6Q/79ecqegy43gEL2xx2/7js5xzabazDIs3meGOG0Q1IQ0KWB0A
tIbCnmmtG78qE+N1Nuk84y7wHFM8kh9wGfi47WlacqLiDZf+1vlCrlugj7E/tNS40QUNOrH3scxY
S7xqXTZaN4zbbiSRpRXHNPGumj3jKTHQhtTaMcixTwfWuqdyxNglzNhF4e+k+V4naOgctxlwpGH7
rSu+UdTTlDmPJ2V16HIjcjqMp7cl9mCIWFY3ZaKR9mgOjFOfVkHTne90Ef3oiHitnAdl+9IufKPI
+qAzYwDAEJFrtk45Ep6Y6pLOkvej6um4GjcQfU96VUS5WcQ8sarJCombuuNfGWqeE2s2aawO5+wo
OtQbPY5iNp90BdDH4PRxSCW7Rmv4ocjT9qMx6enVROuHVdkGm4B1GFaj+d7UdPPktxXwQqCV50EN
GP3McJ4kbkzeA42OQfOjUsVXpu7nD8C7YSP79OIH/pYol3mNS8e8Oqb/7CZucegIneD7nGhwrGpG
jCR80OoSzhFaz+3aJsiaaw4vqzMfB11zT1yEdjzF+/c5yMl1Jnc1GtalXmey/05vbWiwYqdOaDtC
23qXWNCK+OGZLPbi1aoEWVhrvB1mq2Xl3AwP3toNWzMdgn3XpYg18+IuNfXnxCqND4xvzoV3aJN4
yXiykc4ZVk9wXJ+2v1eEv3+3jKYGMjinFy0XnEuG7Lte8nGnUQ/yMRS5PJbxqDg0J9uZbHkuuf97
7JR8T/kIvt1mFAwmRJI8c+4uVCe9sDSMd/kouGE06U/pS4zOTJyZRqQyGhxX26E46bZ+UGyBEfBe
ez6rnDlH7N1X+7oPvuJu8o5B38A6FjvR5sHeoFCJdqyTXfHcXqWCBIN4VCXHPYwf33GLyPGSnhJX
ICaSJXdf52MtbfLUVX6whvTZ1qUMU6Smm1rWD85ERTqxJzJeXh/srZlBV+MkR6d2lu3vyUSFMbWk
aRhvToDvIvkgnDBECYPKDSHEgXBSFey1rGbHylFySql6KTl41DEwxBLf2wusD86aTWaPr4K1Ua2T
WkSM8TIDdUbU1Nfb3iFYow1nZIeXueT+STBqmxdE2FPJyCF27rTGa7ccb8kIrUGwGxvC41r+7fnj
jHM2Z44wW9jkvruxYjRrkSoyi/6QGZRlmqXxS+qTsc+n8TJW6lhRYmwkMWtEJR82TEZOfyoX84oU
P+MeNVZnQ+2ZHGHx3fBtLjZtkdwtHnhPims1jE2Hk7xeffS8T+eAAOWpLCZBSk6rHpsGOdY43AYT
lx9Wnnwl7crZ4o76Wuy8OFJoT2vpqp0a9quI54yoGAJtq0uPAlXtpTJn8DXWI5BE9nbKuXnWLJn2
cTw9tL2kCLIKO49jj8tgwcoQuK0rBe2B3CUjtwzUZIfUUqVqsRh2GfrMDb1YnMn7gmxcYUf9SDq9
qQgYVEn36jtU0JCVPnO9NiLD91XAvArrpOS2aT3lEDhMyV8n6iU5R2GX+7YLTJEmzrK+gndrZvvM
2hL3SEXVxMhUrrdeYkrjFf+qJGlC7pxizPestIuscPdkKCy+WQ0D3hWZncev1M8XdNYsXCRnIQWj
T06AeduGBmumdWhPHcaBnRmXYa5hE2iH1tmW8TxRyrzRKlqMUhiG3jfy3dKil7N5pgjzjqEAuNam
7SS4iMnfMvN5Zs6/kryEUEvBXaheGPDYjgMpY3FeY2gvs5NTqPuMd2VgQuv0NtowVzCM5wabDE8B
fT7EDwdqKQZOo7nbH8F+D3agvVPdU4RLzRG9nwWnZCCDrD3m2e8/YUXPTPx6mon/cR9/rtPnpYV1
0uaF4kJvfuWyDXyI6iHMLMMKebTbmROJOg0ZMeawbg8Td8wYke+TZXzmSEJzy4L0mfAUEO6AiNWl
oBHz8BglTYf728YVNdfe2SJum5ikP9dVkPCR5n0AvKQRWcdzzCUZe8CRDT6XNZNdsWubj+wz3kop
nQNzzqidRXzUiiTS+S5w9a+PwmrZbtRCbKvBeIonc6drU8pn88uRiRYKb73X3TiOeBaqEAn175JU
xG7obEwOD1qafhKCwYTJ0TF1Z54oNB4h2azyslMx3A+ut80npB7UXvPkmFWMpAtvCqsGyFRUFAiQ
MIWH2xF2I27rUZrbJiDPHjeNgKST0sUpKp7VybqpLLprELAS80qizu9uHfAiTcvEtuT7ShKmcKLR
fKZDYzgysu53lt/u62SoNzBj8TGdJpftyiYWunVjJ7G1XXLDCb1FjJs5seA0uP/y4Emcwb0YVbOi
yGQDlmq+vvft+EdPFkcNWoODleE7S791o9QeaXDi6YWXFXOWdip4XrwrncmjHTNwz7LMzrlv0fbc
LcelxP0a96txIkFuKGcSDVOTkZ4H/yuQdnFJijU+D18uZ5CLRvDw8vt3nLMBWbSrcOCFU33wuOpH
MHoQnRDbJ6clgzPpbTRJF0I00B5Ijvdn0OSntDD1Y9n03u3vXwqOq7dJN/XoP4W2kSVzdK4T6qMy
VDeD+uX3737/0uUoWnUStdb60tkCcyl53l8ERg1dNZS70QBhcJ77ZA3RulBIX6C7HnQAZ85BB72N
6QmVeXapezbji31rZsIM7Vri6Gw8fH0t1nNiulzOZF2d0oWH32JaYxZf3RqZXYUtzbYjNysanNNe
sHNS1qpVjQVyk3PLvUnVL6Uu9maRNJe0QrYwdcm0d+eObb/bnht94ok0aPxtkuT9Hf+jtJAFE6GP
Idhq6EW2NCwikpSaUizhKbTHHjuDFzzWQ6LdeG16zjVKMfWm+DkGqrZJpN5mYTB1yGeDWDFfTyq7
yqe6oG18Drrp3U/ae8NqI+hdE3FfzfYvKM9067G50ztSz+Ch90nqoLBpZ+OGyftwy9WIdX2L8kwi
zmk48+AUwLNH7QCA8Oh9lLwGVEgFcbRoXKqDmbpu9CmnqpbE2ibnaxHpTN6wX++8aiR9DwS+MUWG
H6LwCJJSxRDIpOC0VHL/dojrYtnkSquxl168Og8d1oZ0smgXnujWi9faxDlKOoOKfr2tpA1AnprL
eRkKUlBGf0+i9gJBz/Fr1j4qjCiHUSb+TdUK76bw9PqQ59aPUb47K8oGHi35kLTtmRcJv7mWOw+1
sQh4GG6RAqtn4dj90zhIPuPI1TOnG8NKttMjHvEngfbbLUnRewMTkzFO7F3OrSCjwY4sRXBbW/2D
7NbkWDMS49iPYiBXSXGbyLilsuOZSpEHE9MxmZG2GHnqXdDReXGy0iigv7DrIoWe/mDZlCBXzw6a
vNPYPiDRMPaDyq9zBts7oPgmDpckkEHYLfpPQYSz1OXrutR9NI4bTZ+vgcrG64TkZ5WWt+LzrNLz
KzH6tKyOvWmxNI17Hs7nnTFTcYbqpSXDRAp/Io7Pl33rEs8XKqe/qsS+R3R/VRn+WaX5Y7f6Bktp
IoDBbr0XhAEDRih9jofQa3wPx9l8SQEEEPBdZNe9m2jqN93sEIiijpaH1Nd1Ei3jKDbHqyIO4ncf
/CBuF9x4ikgAjWYAJek9ZPkxTxZlvKXWRmJquV7aw68F2lARDjaog1DIQy/fPUQiioRIFBMRm9l9
oCgJA1xiApuwOzPZakV1MSc2nIqsqFmICsVaWMZ80YEvVkVhpCSLB7CMVkWYFKdhFvNLq8iNOh2u
Ca9V3yLhILXxwQFVkR5A9O8c+U58UHw2T9MJ6y5BhdcSRIRrNUttoJF6HF4SU15qYJIUqITt2TZb
4CrsBNrE7e55N5l5LTo1AKxwuQ/xULGrmh5SRTErWqI/jkAsIzDLajQcG8BbMsW5tIp4AUuIChCY
33+1p6gYr6KxqI03K8JcyFb1EymGRlcwjT1eDHAKNITtr/U7tQyYm5zk8dA5p5lT/gqW48JbA+lI
RetQnHtPJwDJgvI5AefJwXpcxffQzstEk2sj4E/mcJ7Kte9REUFV9ZPzL9F1QCGAoZztFVKDZ9PB
V9lKdFu41UlR0/GxPlmGwhDLz0ExSNT7RJajfQP4aNtScUr5+mmCLbFj+ehn+5Fkcjj2hJSqtn+x
nOK+VcRTBfo0KwaqmuYPW68vRCOmkwCT0jj4b/LsixLa+xiMCi7lYCmuioX1xEPDp21gu6LCEz4i
Fa9QJ+lmVlwWnPK3Y9p8kd2GcBPdNyBcCyiXrpAu0K4AxCu3+FscHsI1Qi0uEFj1uACEoTSPfDP2
Ny6oWKOYMU/RY7riyJhYHNZu/SgVYTYaj0HQ0PAAzMmRpVQkWuD4ZwFUnCpEDVRtXR9KRa6pv69V
KJvPUc3sD3ohDSBz97Op1LL2pVMM3AAMpykqTgOP8/r54rcTn8AheKZI905z7SvczZOjyLpVMXak
d0810J0NfJcD4dXAeKPga9gqPk8A6pUlndy4fR5r7t5pBVlfA/XBs90bivIjDQALS9q4J2AD0PDS
AgSaLsdmRQhOPFPQjeGe28EOLYPE4lhyvEkBCzsAQ1uRho1iDjG0ZYpBXMuOGmMF6oInWoMbDpIU
IdjirPjFTaxYxkwyY82qN6bqKCbEhyE4Wvo+lw1JElPqnSQ7y6KA++mes+24dRQ3iRKL/w0bXkcx
lS1wZaAoSwluGYBdluCX3NYacko58gTzYVaEJpvbywSymdBgw3H+FxZjOKhp5v+flvCZpTXWxOeF
lQ8ZiVz159G9pIhQ0FBPMaIusKieurdA0MBWYKSV4klxFv/0dO3byEwRJug7NtTnQp+yltDAUSn2
4kMIoDoqUjVPYVZNBa8qijUAZxWKaw2aMFkGLLp4Sj2N4jlXSyrmKiaBK0XFKj7WBJTlkhgt0mRO
w16eMJi/AZLcF4qurfyX6jdt26wfv1/02CKQI9qr7+AiH4vkRqARZ5lCTQ/XCIdwyS5L3AA+X5x5
hlIw2lKEMpG3urlCeufWvY94A3C5zPcm+BVP/SxLHH3ZOplzqhVHvCqiuP6NFoMYgxpLkOOKS1MN
gtyS/XMLhh2a9+bO8ocHqkzgDDpA/1GDMDvTLZ96vLP6o914OaTvj6zWH/N6ui8AoG1AaBcg2qk1
Y2MUENksdwwicUmBbipWFPWqeGqLfrECeta3us/RKrluQV6TksZdE7/W66EXOF1tBcUBWyliuwDd
HkwerB0K6TSgbkp5vnNFeY+cGUUhSA0PjA/j9JdfN298TTcWgPikSPF0rt9MQkZQL8Tb7R8uSLk1
tFeH9PDGm7C59UTw0QlbhwAQnYxjDpaurcEP4fP272qQ9Vqx65ai2JNg+ZjA2h3Ft5uKdF8mmHf0
rDTegsFbHTMztYBJCCnrMVadEmS+B53v9g3TApoiIjKTsGI8miSt+EKI9kx86YTMirgpLRRZAlur
P3qK0Bfg51vm968a8H6rPSERWkP02WzewPuJwSrltfuTRkLeM+UAYOAIRRm1qAGEcgTUyhZgow1A
CIQ/oGTKGaAUcLzuRwbX0y9mqxRX54X0OW2xhKZKfASMkyPaRmS8RH5sv8ACEupiAGuSRtdyDtJz
0TKToTtvztjUEBy6yll/kGgQBDqEYY4vC86AqGihCSnEtXj0qrxtkB8rIfYNjqYuDVjf+py8+g63
GqXVzPeW3eRMGy4A/iH2P2xJA3Rq0egl+pU+s/XXjMahROfQonWoEQ5uCbdMBHY41yj3Q8yIeyvp
+NkYiCFsBBGDMkX4yhmBdvOaZ0gkkEn0SCVSUcqNS3ka5mKQ13YSNzofhxQVxYKSwuXJljtP8oA7
ftxXyh9ivxAQMe9sHnlCw2af4VFSWboyNDL5bCr3hU/E3I7jgzuVWuibxlPCLX+rIcwQID5RoBwa
Utk0HKwayq4xxYLIu5fuumz5rvP0wdaHo7qeTMrMMShHh6tsHWuN6RKZ5mbtbrvuJJTVY0TvQawW
8XQTv8RwPBud3bjvzU9FzKOuI+Z5O3vWDww69hZDJOy8ZgfsFZJTm7UTYgWSfW154kuQbKdJAlh3
80szildPx09dxrjYzKXea3OLg1ojsEwQZo4aDf95T94buYmlLCe+8p0kr62yn7hoUBrHv/F5/mZH
MT16iFLUGxZPDAuVMj2gBDyhF3cxPj0EKz2zCnqn0BrSxMtTBKNEZCw2sdlE2VkMNC0OupYAbYuk
bnif6+yRY6rhKosTfIDCJuLT+B4nnzbyF+RZNCFpNtqmYT8oP0yXoLpgYcvKY8cMaw5tVDK11ydc
IT3yfQ2nNtsgmks5ydZbtTMpU/hNnDSrstOIpTsuXvFrihcS/D35T6eCxq++1sl+LYJ91fjMcnSl
2TOTk1akT/QzfOjdAbnTo4sgp0eU4yHMAcYmMQSNgsAPqEVZdTL0OkWAC2ZWxh3b/tZIQm595eLx
hHy2ljzfzAzWPc4CmuuD8iPwIck2bYGLHruYw03Qymfigl1BlpbzSD93jP89k+NmwMdeZ/vNDjns
EQYJsC70QbhN4OXFTwetUK78Qnn9VVnyanp4rSZc6+0oBp6bxzsV5d8WSIpsZEVjOVL9jNJjyZ9G
ZEbphNWIl5NMrcccTLqXcrSeSSyzaUOFNPs9Rznt6mFgPVkQqZp4l8ILLZIu9GVx1xodqISeffCM
aKmcJ0bamvWhVQOtirRPoWTSlJtpVpImZE1rMJ2Iiv7KeRg7VtbF9dBbjTyWLVieErq+t4VcS+Lw
LbiA+Q72Z90MqhmnzI6lDQ2JLfleV/4oBxUBVPbioEMaHsDlL4Whn12kUxNZdhIvP5xlyllVtU9p
wLK5VKaqTDmrSNxx/Nbdj2TpL7Tp/HSgtPZDzOCd8Ogbh4nnPDB6roeOsU1MChnAGZIGs/qqjFmd
cmfFyqIlZH+lOuqxWltmSW6Gz6OoPn3UW6jvfo3KxWUqKxec21EM+g2o2biJrWCKrISvvmSSr5m4
DzTl91omXgll/FLx+SEalQds7eyvyU5oQcNX0ddhrIxhDafCTaAsYm1CxFDiFbMQjElEY6syjtmo
x8gwI7woemRhwmO4zId4k6Eqwzdeb2plL3P66XEu4neXAyLR0OVBiv5rXLgDO/bwupR7EjM/1qyC
4lNuNEanN1SZu4z7Cy6mzJNnZVKzepxqBs/oVPUBOXcrxrUK9Rp5LGPPDztec+Vl85ShzbdwtZlI
2xxlb3PQuJmzEc0Zf6gunKvTjNpt4pvPbm9wS0AClyobXIkWzkEP1+fxG0px4Ptm7nZcurjDlvhr
lFWOrc9F1PzoY1q0+3Wyjm0SY+vlruI2Lr5HexgPGt+aiAu2RuEg+386XNPC5k1Ga2ejt8NF+p6s
yneH+G7okM5p9nNNh92SMt0pyMlkxbOVtVfdBI4MnIyHCl36GwYU19RIXnvqokbl25PJ+tYhPGcw
aXyNg+pV8HmjYwMec/b3q9NScsOqussDygrax7jPkh1rnI1fgKYRZj25oyiPnpniAdTNx7ZMg23V
1FfMJNeEJqDIK5b7HBRfL1uamLAKDik3IFdwQ0/6UkbCjkngGjAEs0fdoZP3xGLzT4M+DaYV/k0N
XYJmaVcqm6GO1lAov2GP6LBBeBjTXsqUnDN/hwwRVrK+1N57lYGfsg8/y4IwBfpE8dujiFBxCoqP
WrLsqoxkt5CtGIIyBKpTHAHnhBpqDipVGRqVq3HusTa65QfSRQykyufI41MVsYaDm8xOXct5olne
XB0HJOzxW7DP9NraViSFR2RjBOKNYz8bPMOa2VeBTtJVXklJ3JjPaYJkuclDoeyT00RggkEtH0rl
ppyUpTJY+Y7paxu14J575hZfthP88q2oVopLubKyaCgP3lCEnES+f5CGccMZCtRUKTKXvuZN6rnd
ruWtrpGKwDJQdXeSit9Nk+rVg5PZ+wZbFAEQvjaYOGeMnK1Sc2Jkuw9wdUqcnauSd1IWdE8G9YbI
gNgB5lrXvu3709KAVKfyZ44DtFAyUENpQU0UWp4ShbZKGToqeWimNKJrO5hqKKgTyFKSUaUbtbjY
Wn326CkRqbmQAscMZ/OwWEHrATCQ/Um0n3lP+YqndKYzXtNGRagTTKeNUp7CNjw5ARJUzGbWjYkX
ldaDjPsDCoXKRmi8Cs6hlRGEjb38RCJ4l+XDdDeNcUgKU55kcwdCCMSkOlwM+yfamF8klT80JWvt
M7StK/5W1leF0rmOSuya2eSSJwdNX9rm7wZ+O2L2hBoG86ckIuFPrDQLysYPaDNu0E5dBW/gxS6t
ez1HljxwpprxzPr4Zv3ATcJErzDD+PFPI0FX6yo9bSHjc590HFY/LNmgr9WndatJcyszBhMOJIVU
stv+O8B8OygFboYLl/L5J6H5kQFdG+DKFYZ4a2B18v5r9bynusFtYpDhL3DsNkq22yjt7up6j7D1
H35uvllWd/BSghxEJtYNkTZva+TesNc0eTI8sn4mOT52QIh5mPzGmMt8bX1OxSZv5QMJ5A1YThYt
NdIyXMGmlj0BC2vsL3959vAwJPQF2cibYeViCAAAerTDXJgONlbaQ1d59zrMJaBHyeRJTIhYhjv4
+42FxbhQOuNMiY0XpThe/Z7HcGXqM1ZCh/NangY8i2dieUvEJandTOYwndvW5NPy+7dZP658jZq7
NndLDnQF4y1RDO+tfjNV8VcypRmFz5P4b/bOLDly5Nq2U7kTQBkAd0fzG32wiWAw2f/AyCSJvu8x
sDeBN7G3QOlKmWTd5NP/NZVkqsrKJCIAuB8/Z++1t1lUvRdDRVBQ6G5N30fFibUvsDHYuHzSCeB5
lNlP0VTV+w9D9FhTNKMBpHech1fI5CE6iOHgTo2191of+h8m8nVTpu+caodDG0tSf4puh17FIGmQ
ZoHnDPXFyB764SNv2OQ4SPvnTubdYW8zVljxwCQ5oX/W4KdcSvT+rp/3kCrdZwcy2c4PUCu4sGr6
irkkdIc7KSLz+jZMse5Axc7Wdp6UWxANb/WMrmiN5HYaCuu8LWIonyFh38SsMwG2MHtYfToSeDOE
8KUcBx1c7N7USFbGLCN4izYEua6YUxOVXjskEk1m1qysVk1rF1nzSsldpwdnZOpwK/NyInNQwR7u
omhXStJicwqOXrHmhe+RhdzPSa5da6Wp8cxP9XMPdhP4Yn0HUXlvBPpCNKgqekJCNkWIfVyOvAWW
qoxdm6r7JiLCOHdn2nFhQJB3SuNKI7JQ98tNmRbydqobIErDDbmFw9piW54JJQVTn+pq1HyxGHrx
qlKqBDMN4B0wzCJhUcfqgg1o15EkSFmfJHddOiAySZsbXN5qB8rJvkEQ+iOv6nJLnJ1zNlIkZCja
bhkJUlnn5oOjIv3AAn0JdSNekodNPx85nZdzks/KlywZKcAY+qyVtGd5Y/nEoPUaBlFBE52socK+
J1aWIL6W0WCdFXxr1nQoPMJqzJBmlpzJ+DT7L/DTr4pO9uc8XPR6GS4u9fjcVBRQFpZnlKvdnROm
5j6uFGM/i3QslD5Dtxs53d3QOIvQT2f2aurwaKf6sBF6FWxtJzYvUh/wF7LI0ei0J1nQtXYiJzpq
qOyUQRUzT7aNCSILAjrG8sNdVceX3ST6td+Y1tafiu6+0VxK/Lp1VgkD3tVUY/6pSWI2IAI+tuWc
r6u5/rb27RU+CfN27HDIO5zCO2DGi5YEminvR/QhQ38oNYhkXR2tzEBLdgE72E3keQqpnbpOCidb
l7ZR3mZtSygk04SV8JEKSe76uROWp1rg+vRGk/QkLdQvkghZqAAIIsRQHSVe3dXYi3fb6iQ0IE6R
kb+1S0GXK8D9Z/e8i5GWYZxs2yebGpU2qoVtzklutRDPV2qVxlErw3ipae0PXbjVsaTdqFFuH/NO
Um/l6QH1x3zcG3Ny5TDGlDIz17VT5LvJZoWg2RHuOAiTwY5t7GKI7oIBwEMMBUZM4nXE/vcUhtOx
HnnWpwEqc5ghIx20OrwWPMO1Qv4wsZtc20P7DnInPOsw5zVJqPZTnjdsCEm1a6EJ8GKuYj2sH6xg
eOjLVqzciAUp8BK6YdXAE5xl+rmWfshp1ZoEGmgHNZ9tzHlXO7auhT8E4mJCq9bT2VjCIA33xdCu
Ok2oo0Xg3qbm0rQ0J1/Gd6icqYEXoSp+FgZslPe+cdZj2Ew7EGzTLvTRiuIV1ySqI72lvOxsBHRO
Wx1jqYvz0dOjJZIOb91LdowUKd6BJwo9GB/K7UR31erRsNDJy8qJl+oQ4SL/8VdVo9uHzN+HoYdU
XTneNktnAXiJeooQYX+jSU1HApS9utJ5gVXY3RSwC/bMxxdxbxkLvSNfNglm1yKCOJvInEWKu/tW
V+QFA6lga4DbviAp2/sxkvp8PrWPFeNDV+9nwmqyd3NgG2ZRZxcJRiK9ojLUDNolsGY3Td20aABp
WGZBaDz2HvoBlFpbbpdLesb4WDstLZjWfxV6e2K8dtTcKb1Elt4w6nRxOU47lU8XJLFESzphxYGW
2Q7zrb4K6NRxChW0GUHutyAcuj6MrmXaRtejlyOINThtffwzOGDeLvOSN62wSKh0w+IMvcO9YedQ
1pzyZohd7XYy7PjQV/Grcz15U3ZDaHv9g/OSY/Qp8SIEKJfdmz0yosJBsvJ6edAsDBFy9C+U5XXb
zhzfsjpUW3QaxVKzM/dU9pN7miy9RARFq7yJs3HrTF69VLHmnpwU8Yybee1ZqUqAQi66C1sOh4RH
rM6ajqYGgrClhXjFE/HG02MTza/h3Tdg12mmYVX7+Fv/YCTWvV9ZzdUYusWlORT3OJ4huTriwYq0
aRU0vYVnQ8gHNwEZRWBxDbIN2HOK6C3Cbd5BRxW52FVeFK4YG/oQjCrnHopFvqw8T4BHIl41TzOS
d4mCOiXmhdsiMQrGKllOQBXKDpJeomkmAXIBidDjMOF8vslpES2GMiEL1w5+Cgd+cm8U8gLvh7UB
+ZLxDzDYLjIWK7o3xbNGzNXCPPPHkCMGEcatMchlAjDC9dHTGJEkepSuZwvwaUGThJK5aM9qYzqT
87uH83/Tuii3XG6WEKe+7K8zxQNmWDRu0iC9y/HIksygn2Rsa9sJGwht2wbdytxpoZ1dtmTJ6Brd
OzOadqS/UmGXBsPDZCQ1xoZar5d3eXSkjXoyopnmRpraui3u+4FGizNgw3Viqla99XcqPA8mUqIi
OCPLsEdQI+v2KozlZWF7KLuQDvVHL52OGEFugoTMCk/H2endJhBD0274EVr2c6lzkiuMHK7qtT76
z76nGMFiFijH8h7JLiRhdUr06D6WJFyhZbrrgcU1TJfnAIUH23FvtAQtPoCGn42i6a1pw0aOxEna
UbxLRH5BGMBtlzKgAZ99SsTbCBuAaynqJxpXxrlnNsXSUA0altx7hmp8OUaQAyJhZku3q1/Z0F49
Cc6HVsXeZw5CJt4yG+hf0X8wF4MT/9Bq93rSnF2EAWpRhjjfK58NU3fqJQZppJoBA6FqWAg65Jwj
dsB7bgp6Eqsi6N4j4LpKJkjFbLID4xKbSine205/KUsMkTpPU2NUB42GeFPbdNQplaMIqzY3Eeah
SXBrnEExomNBf29Ry+RONeblRO2ytHSUyGH6D0n6/7oJv3ETun9M6tpUz9n0f/9PHdY/A1J0nl/f
yKp7+zW3a/79/zQWWsZfuq47FtRpfD+WstC5/9NYyC85OEpNeq3SMA1chP82Flp/kZljguBwcZnb
loEX4L+NheovR5hAWoTk31DScf6j2K7PkTauYXJVti2VSbv3q21u6jtLn8ER1eDedE156RX5NINb
D8McSKVXeGhSTB0aRwhCtbQWdX5s0nyxTXE05aTtlGAu6g1PI8pN5VZgSYwgQeeVEkcxKsKyc0Fz
keNDle5dn242o023Qb5USk4piHkLcL3OWoOvflaUd8Hk0Hk0FaMDu6GVVwP4yvFbhNlFXyYfQyjL
tl+rpCBbZ2YzpRw980Lt20B941LAOPjJksG341qGazmAECgC7U8OukkYXcJMs4Geg9hZy5kdDh4i
YXFu+51Ld5kG1BDIkzCMl7gW60TAScvJZWSgpnOwLML7uAYXAIrn2pm0RToouJvq1IZmt0yfObIL
DDrqGARVf15H6XaUzrBNe9IDE2xyvlPcO5lfLekPHHMj3au+eaBHuE/tnC483TktdJdJ/5AlmH6U
mV1UAl2asKelCK0fRidOQcEdAewFvZj5lQAzF0ntYc5SCDrz1MVgjT3BgNeiBRSN+UVRd5s0/ekD
hwj14NgFRwVXn6YEUQx6qK9SajsW/3zhemwDmmXNkFgiYSsNkarJJWv5ynUZ04I4WE4YDRJCSqxh
QucpwvdBykMs1AnIIEhI+ZhPybvHmXZJq+exTqpt17kXgWtfNRWrPSmegds/gqm9iIP6wa1Lwcwi
eq+BdapBbQXoJqi818GUXUQBRWBY/qg7xDeqvkAUiCtq7tIb+QAH1nbvQ5eLrWkQqJKyRtlipq70
7mrsMBbRyI66+1SHxOsVqPwCuxALwE05EhT6sPx/Mu4NH3hnXuMAo7XxFMItTkYGLDogxtYKX5lY
t5BWaEBY8Sq1sO3UmnWbNoxoJgP5AQ+K5mUs8nINz2XWySOy1ztzafTmzoriWw2UVwKUlFYKbO6U
YhooJUcuO2C7p9XaWhPJs9khGrkgNdoQr3VsMejbZ3d/jPjKeyVZ9yJC17BWvXynLIs1dDEG4BMi
kHiPGkP7MY7eCxAWf+VY0cUQA+nQh5hrlMFGmcVDa+GqAue+sRp1QujSzQd8O+MpGcpZgza14wbB
+p0FhSZLWxKyEzZ1beIkpA2oCOO8wz0GHGNnsbsX9pNhCJaJrIQPCddob9OVXnR+tUsbLKG6qq6C
EngGH15H8czKMqR0612MXmZer2MnM1aVIPbCHOeDANo1AUVtZ5MMSKRdjK8GQb6sDrHHi0IuO0Ob
MltDwio21EoEeTNEyhsamcCrD7AhoLFxiNHc6IiDaOa6mXNNeMz8iZCklGajo59yAlRhFD3mSJDj
UuMdD96tuLzWKrRiqfYQ9CDAMtu8RQN+qlMQYRWmgDCG5aEI5ku6gBJgQoDX0nDJCEjiQ8hFZY84
PXkvcqx1yNq6S2ZvJ6UOBfKOVRUXLe3rY5Kmw5me0eeyh/sQSi/quYGFkjmh0UKbJwUbn2fgv3u+
eJZlcKQHGSN4tg9ympjqa+6ylT8Twl5oVHHOLNPgjUb9nYjeRekSjdFZ7WoynHNDx6wb+e+a05tr
XUGyyORwlI4EqZ94INpJo1+7ebqvmSr1QXxQWXMOHicHg9Q+hDQregE9skpBZldwtbvuOtDUjgkQ
jB1e3i3fBxKB6RxJwe1oBO/JuOSMxPtCBtFizNqSUTzKONvUhmVBi3RZp89OTHLxlNpv02CD8byl
Ka6fK884WWPF5CoVGD3yfFXMpJagsklmKcaAEGCUCXzNaRjO0dLzYlOfFRa2j6hN92WN1DazBIBt
5pY6s7vlISg53LHsunSXuk2SqNeya3CU+A5Q+4rGIUzHlWET8BE0HgyzUmwSiLGxZG13JsizEzoM
e+o3wvQB3NfAjefS0Rpf3dgistl+BKqJwUALXwIuZmHtVDvqa29gOTYsCjsDTIw/siIR5QNOL2Tj
oMZ2FkguiKhCPsIT1NGGqVi6jfDHJLy3SslTVRmnYSgfoJrAqmBkP2Lz1LJq07TOSUtwtBlxy/pk
wC7nCRySkBNcU7OAhvEaFwRSm0RDP0bEIFMNKkZmsv3S7pqb2nIdHhaTVTHEf9D4R5rgqInQlv3Z
/Cdna9+vvvR5V6UcMpUwHXbXz0bHpiDPkkK4wer8alr5IaEP3+HtNIvxOKbixhDtLqRN7fv2Lkym
Y5Nm20mPSON+mTedsux2jZf9KIvbgoxR4LvrHFwPIopVjb+XkAqtpzc6WI9wRJDg0RhgfQqU3Bf1
lZ4ZNwR8H2v1Rn//ErDKjc/GpIBHUnXox5RDgPS0A7yHn3/+2F8IBR8fe0Y42FA+FJAJvpZf3LsQ
oso4DPjY1DKLKO82tXUTRxhYdGb5WKxtQvki1LgmQ/CSwA6bLpzDVNHBGlE47gxOXMZVtRYYo/98
aR91zJc74kgQAboplSU+WU+tAXVG0kRc2tCQE23tMFRtVP/Qlldx9ergm2nqbNUQuTMqQXJ0z0Un
gCDBxsJZLKuXMh6OIjUPKU2MzEoeU/Ce0STXUTSc8xcH4ssOG7cXQeveJ+DxOiTLUvDmBfpxoEqs
yvzMRNw8ShQoUb4V/p3DeJwu4EWkJ1cVJpoAGltHm9pDZkp1RFBFdoZgYpeHW86WaOZQUg5oNwq5
NlEZlQYKGufAwU/noNicg7VZ2CRqk+HuWbjM8TdNMGdtZ1sCzXa0cN1TwWXYielOr+SovbZ1990X
/Tkm1OUbtuhdGbptG1hfPz0DCKZc2ILILcp5rGF707Kqx35XaUMLf16dJ2VLYhxNmAVemMdaV+u4
Rddp+DFbshE8NC0+NIJDce+F65KNJPtJ36BZcfgmb6OcNtKvm3Uq7weMGXxDNEmk6pAHsSVPBmpS
rzsJy09XyZSw1ojomNMELj3Kx6xjaWuN4CUHpxl1yJELv0Sx5iIwAI+pl1BP84xMyoISqhUG6weZ
iqK+k6nxqEV4KENFlg7Dnt57sPPijbEZg1YxPpQ2Ux2noTzw1CVDcQa7FpGMQZW3K7NoL3R+cJJ4
m1hj6pzg+UV8Sw+klcUh66sI51ukr2Oj+GYdMj/TGD5eSFdC9HGlpdvyE6gkkvRCmCxT3Xfqotbw
6cViP4Ar6lxW5A5XOwiGVOEYOMur8Cwg67NR6Gp96j6IumkrV11q7QQjpNJMYEI230FNvp4/sEaD
UYHNa/Bf+9N7aSaoyBQYthVQmBMZpxT9InuPdaK52EdMExzYkHj3aALw13sLbvptMEK1jXFWIYYc
XhNUPSNp9Qn6+WA0L0SRw8gBpPMf9Qguw58VZe978/HbfubFSAkXNB9x0v/+u5s85a8//iv/4x80
X86//qT6X5e3em6ef/ubddaEDePttzmBu4Y6+d+R1vO/+f/7i//19vGnfNMkMFz2tf8ZOXT1nD2n
fJf/+LP2rxBX5t/wz7aAbf/FDUVv78CE0VEj/7st4Ii/KLYER0ZD2aZJy+BfbQH3L0vaSqJs4qlw
5mfiX20B/jz6CEgHpbAwX5H2/R+1Bb64890PBgH/Q6K3sNS8hf+yV2XKdmuJAWst54MhTh1ODlSI
C1NixHRtmnW+9S61Wt8yVwHIosZgRQ1DMA9Zm2XrHF1sg0urt966VkTn1UwZiIDuuS7aMgy1Z5oq
Hi2BC9Swu2Qda57JdhhAJIZGsxi9Ll5Yfn5fTs1lGxQM0doaXDXpoCQykYDVmnv54sxTwhDj8CJL
GfDgddSwzqAUSxi4BV0fLHOJ1swLApMTMDIWg8BS3M7WDTOE/puV3dDp1vxW1Vgu27ppSwSjAkqY
mDstv3xlmPoUn84Va1/kDJjc4hroN3LpRj0y4WZWrDauaA6Eoq0xE2PsHLk04mx92uhbVh+Prkg/
7QYTeQpCTHRgPrgXhrFR1hicciAnGRN2m9LDvgu+uQUlPkITXQSOc1WiTcl98ebrlDdOOuxGYdwZ
uflmOgjybLWNratc6/LzNtVXkVPQhcCcn6Y4iCj/CyQMmBI8xITb0mp+logMjEghE502Y7Ihmy2h
7do+STUzlRjTbUwnXAErfKjL4TClQbaNAHtGaSeRyDo6Vav15hrTSx1q0TakdtGdizoun8yi0+CF
tOfCgVzThGh0xsi89+IhWoU+unjhRveN68VrUhI9CFW6nWLC1cRZqL2ou2zZ6gjf7KYuFpUrL+Pa
2bS6xt5E1KavSSxI5bXecSBBv6XQQd0gv2s29eAgvRybN0u/iggbz+29XyfrIEVIJP3gOTY4Bijj
xy+v+9U/qqdfMVgz/OvTA2EKunqWLm3XNZ3PD4SqmO2RPMIDkVNQa6FFqecHJyfwQcRmJZnrSXxv
BRNkk+LcdU9D1jvkuc9QIA1tPYYhMD4W7ZbGKVYDGoRl7oAVHCAHg8/UViXpmiTLNesuupKx0V4w
V1l88xnm9/zXwhC3KeuTheEH9AyO/nmd+OWhZiybzj4tA4M+WtGxRsvRWXJXOeWzm4trlBC7cJ47
N8k0Qiz3T0U/boakfA8H6a8GCI4FQgySQXAJcabGxQG3I6vXefaGd/u+hzb+5yv+wsih00oyt01I
iuRbN8Snll0eFE3cDQ76h5FJk6U/adH0XtvI0lTIa6lnL9ZcbGXgMoWO9DcnddINaHP++Tq+3nzb
UUjZID0pCr55pf71iyOGz2ubEho2lj1raVrOA9Oha4jz3/2gjz/p91vET7JM26FTDNHjc0mZFZ2f
qclqID2BJdIyx1+Ci8VaWz0xc7/s8ekR8zZr283yACSWqyHXF1ZTsB9Fz7IBiDsGM4tHFGgSUFBr
+eevwvi6MjKcYccwBacei0nq79+FxwPkF1Sp6yngUagfg1wMy7Qoi3UcVjRPYn3poChYJzoQoGp6
DxqyNY3pLhPjmxZ+U/UZn6s+HhCHv0DzQeu3vtyZWoNS4nU0EyxK6JY8Dt3Ln4fSepialK3O8nZs
SI3jLovon7UStYn/lv/NkvB1V2Ul0AEFWkLanIA/vU2h1vd61oaYZMWEvrvJ8yWPMM1a35w4AQPD
nMCC0jn8hgRnfD52cHQ3MMBR8AIwNNjPf78D7SDrOoMyitsNAFJfbru2vPOz/GgbxcYL8mOw9q3+
DML/kfjsm2/u/+cZw8dPtyR1iyVdhzXx959uAw2NgbVWayPKj23f3hQ9EeVIZkfXuXKkpHE6XXtu
dmdo5EMiZLG8K5A1d/B1MFRXmykvv7mkj7P27y+NY4IKVQ4FFeRG9elO1JKBKY8rDEVDvyazCHGZ
WAusRvpQPWECfBJ+uwsabKjhcLS09lIbo8sWagL8//kp7vEEYpbsuuJGhJf5aO5pIfMb2pexZlIr
aeNpA/gq+jJ84xlk68Ypv1nqvi4xv3+GT69VA9q283w+g01akZm5V65sXrjTu29u37xUffmumFPp
QGPm4+unWtDSUtin5gSEza/unHy8dpLpzFw2stn1RnanSveMauNVYodHCbLS0YXGILIbgExG95JM
gOd8/bsn+m8viv2ImsuSwrQ/nd2QhTZRTljEGrY+8VvtdtKg6kDhj3m9GnO4BqC0S4LsYYztK9lZ
yzpob4BzrBu0WSX+nyG70rri4c/f1d886TCtqJlnFCVzv/nXf9ku9TxKUo69M2lav26m/IFz8mWN
jLUa6vWff9TfvdMUmTPpktWfacWnjQ4Tt6uXoCzWYVzg5ahqJs2ZM1vzMBOAXV/0ob1Lyo68aHRb
RDMHwSp0qDq/uY6v66nDOJJWnqGEJQ390+PhVoZB/whamXC9KwMATbDzhxvXutSc8doKqpdG2mdd
IF7//HO/nN756PxcyzZsxQ+V9qdVpdRI0vVG+mH+qF7tIntKoWWgZdYv07Z80PL0OA7FsffoAa8m
Gwq4jJ5YlY1FYnqcLkpUQ3qAbhYF7ztiF8xg1Z05YCz783V+gQd/XKfDGU/QOtcd8ek1bUno0kt6
ZGvPd68M2b34RvFABgPpjt4CyhvmNd18bQ3rytfJbMHidFvpuKrwia6npv6JkGyVCQiqjMXo7b6E
XaV9d43zPfr8isuP7ZApJxv0p2eJoOK8NMHOrJEb3UKfEUK/Hg3zcjTgShjFnSl5blotf6rSceWF
9mpOrfjz9yT+bjmTjLM5Flu6w9vz+7vD6pG2gN95o/X8Z9XTMgIVjmUFTapV1qe+M8i3EyVq8aw+
x0W0IZj96GOoAk4eLuXUnSDCq0WhdwQORMamNIDqyzpZDpqB2xNgYRedKISs5cjxG0Wmh5asgnwY
01wutnCbbSYIOirNVeXbywpP3mDSVUPeL1Z//qxfFy/XIatQURvyOQ3x6ZXRncwOcNsacHXkrWWo
YZ/7iOldByHniFiw0/rvarD5Dv5+h9l5aSDxlNBOMuSnb7fuTasFw2YgqLFoBRXoF9X0THduo2Wi
pxbB2WdO/Sk11bAy09rdOGZwMRUMv2y4Q3/+/OrrvWbd4oJ0TJemQiL1+72OIiwrDB71dRJ0FzYG
ey8OD0zKkevfE252GLOakxqam64HvQ8AIBuGQ3xIJZIqs6Z00sOH0XdPQPmPqnsLCPNZ5FGP0ylR
IA+o5jGmXcRA6Qd0oU1dvSQlI+ceuwddBnPZC9ANwc+0m/ZO2DwE7XDVuQ64ERSyNo3poUP+ztqg
Tx4+H9e9DfxjUfMV4Wmk5dY7tFTL+C7oiXgomnGlYSuc/HjR2oDQ4mofpdEdyLqrP39txuebaCOp
FRRxVK3zufLzpjdFpinyANJNkGB6TjLkTIN+57cW/Erpb1INQktZOAzcY/8Viava4SU5FS15YjCn
/tMN6B9X4xgCYiWtp4+GyC+bXcBgG4BQNc1wESScDtk8BeTOMG9avIvRWW80JhKA2cUlVL6aevgF
ndO8/flLmSu1Xx/s+SpQwjiO7vI+cQz6/VEijMdIQ3gy0MgmPIBF8GLLFDxWuSVz8y5Hk1KV0zfv
75dRDj9U0OixbIpZwcF4fsF/+ehDQc6FIt56jefl1q46HhIms2Kgy4FZ38NbYBnhbgSwqaUjYZAB
L9FPo3FuxODCOknUiD0Tm7YvTrFB9/vPX4n5N8/JfNQS8zlDIhT69J0oUjijxiE/KU3hUMTeOnT9
62T4YVfetohpKfSQHGk1VNGyQp2D/IaQbHx2mtxWDKNg0x+jUcWLpHyxpvQZZ/99k0cEHRtmtIhk
TYKI2P/5mudd8NNt5ATLsm9LXUlg1Z++UfoYNUoXHGaxBmErTlbe4Ms9oX8PhuvcO+ExrodVNgbu
N1X0lzqCe+ko/eOg7hpS2J8W43hE05QQ37huFGFf8JlwkpnpQ/GKD+40pqzHKP+wqk7Gc0MOoYP9
HLnrC2rrB0mIFqbbDC03M1xaHpyvnQOWPdph4zf745dz/sd1mjDE2aipwz+eyV+eubaUgerplK3n
WYBbd0dQDpuoD09+ywE6F+coTzGAYV8rYfaQhQ1MT1zWiAoSzdpz7of9OJv7M/bZb+oHU365e8bc
xOY/bGzzyfb3u0dHusqBZGIbruP3YdSNQ2sxvG6kfkc6sjzr2wgDoRdvgKA/sx/2IA+qcJvXabhl
mYp2BcN+SBr5eSW2Xe3zYqWFsdRAuJ0k3c/IiPxzZRVHr/Du0yJIvvtyZ4j/p+ePItJwJEuRzsb0
+SlokxKtcKt16xo/UmeQj6Q0juS4v6RdhFsIDu+MKknV9KpoS4AocpKpujSqEvgdo6sOMyPuNjhE
YJ5gvvj44bS4P8+DdiXNaFwBRO13yg0wAcSACopp2VVpu9KNIygXse9E8UrSpbsvm+Teikd7O6Wp
RhIkwYmB31MolME6HIztIJMBdxoI3yEutCXu6L2eD/YqTOmb6+VIsP38NUZJ7qz0Ur8ixNVd5G7f
rl3YnEvbd/VtiMERgQO6e0/mCIEDaFSw8y9KspZXkB2bpeOHazzWO5qrZySpIl+o1LWupmhhj2iK
Chk/6o0BSA3ruBa8Ky2/m1zy0VWSvSp1hZ+PRCQz3dhm9GIY6whI4aaQ0w3chBMm2IcUK6aICFRs
0AYtJ/RKuJ5BwGOQrAXPRBO6V8UAtRKThMaIAKAfLgqoM6h9Mc2SgFi4B9fT4Dk2clqpjuF0jCMG
AgNZIWCkNEEkpYs7nopWfxH6cD1IksmGhC1JyeG8JTcYHXlwlprOocDQubKg3i1M9F5HBQ6yoJBY
mD5dVk8nDkVqAZcXW906l03JhD7Y+6VP6jRmSjQTKt3Q/CAj24IUYJjjczvx9XujzM8/np6mJXAW
7bKLjarKNm1QY0k0ANrUqt/YftY+/Hkx/XI2hL1A59Oh1UQP0v6yAWhjOUaqdXH2ZOJG+fJ2qOwX
2KlPM+JlsOQrqIxrO9JXHCX8Ufv5zY//fJzgx1s2hHIQz2ySTFh/Xw6mMnJknFTdWktaWE8D0rFs
VJgV/VVqX6URRM4K1Ng54qAYTnhhbAqDLDYOrMc/X8lHH+f3bYUrcXSLYZo+D9M+Le5pOMFHspJu
rdwxJD9gPQdGeR2au49KG3KaA8mOWXSXRSeyp5/0cZ0JR+zhaYfQNnmstL3yqvgaG+wimR+vtq/q
Y448rizq/BBWcUn4HBSycgjnPGCDh8fVcCgr6HyhiBVsAu2ttuZR0Mcf7ECFMdvHQA7m9uNd7dOG
pVkEgHYxSs/Ae7J02os+QMlWTbiJ+uAKM0F7sNotGR8lnNVuG/Y6pDqiXhkKJNZas9r9NOji5OJG
NHrnvMxLgMmAara+zfsr6zb8poj/mw1JsrCbqGbnrqZlfVr0KWJGt+r7bu0ZpbeWBAtltjrkVs7j
ryBumM67GwXxThAqFvXmO4Igey1bC5rCVDorbG2JI4c98FPY2X3bf9PoxfTxtaig+nGoxLhKV1Ck
/v4cBgaGc8+jIVRqpdh6dQ84wEvMuQrLCOzpl5VmnQoSyA+iIhHcN/FBWv2WOO2efIl4EzatfkSj
OxxtiilZDcnlMGEHj4x4a7ZlvRzmrDWM8QsO0JQI1IDGULo3PdGjqGOqeoufGskwPSew883Gctti
o1NNLGAuid2Yxs/hbL2l+Yj1uc0Vst1ZKjruzVpU8IpAfTRdtC4aw13DtWNNcSH4cKZ5GaczTjkj
wdGHuqDjg8KYhLUZLYXTdZe2GbOyeQvu2iglhIgYyGh0IPETjIl1g7TFLTK6EocNZR2IonFD88jb
ePHEQxNrK1sv+oMFDALxWnAFnhvMvFZAvXWkiQUk6zfJfA8NRBO6mdtrAKLRKsipj2BXbhXkhUMZ
y51vi23puc6FKeCkjJjOEz5OWuHezKOhvMyhHy8L9EGNXkA1QlbeFs7djLsAbJnDG6xTc1kUXXOu
QvN1qle6lRgXWeq8whwSm24CylxmfF4zomnys6zc9EaZSfYDfCMbpLuyxsg41K66HIpQHlVbhGvk
N7fgzsUefe3arkDjtAGiH5ctbl8rXEAgL5O1b2J1qbMEvKH00/0IeHkT91CH5h8XVZw3M1d/DVRF
YBsy1u3oh49T8NjEajxppvoJGXeEEYv/rW1wsOTcZnSpobNmd6l3DMc4c/s11r75kJSX0XTwZXQP
qPqFRl12m3RkySc16c1j8xQX8VVHnBRLUQrmjSdBJ3MFQ+gSy3sCFNfGQTSNF8H4WoygonofNw/R
H47PS+VM5k+7i0CqBEQQO7K/Ss2hXkqtP5rWxFl3zrzBIpjvQ+lnp2bWN9oOnkY9uTPOFbncFwwU
qlVdudOK9fR5nMvNuhfqOTFtNKB2BFc2LoAkTIF5Ycz8xqjxzuvaJ7oPlH9oRWcT6AjC3Z1lBM74
nEMTT2AQnE/KvesZyk5KavsAIytFU2kvg9Bz79IFwigLlq11HcF528Zevo7cmTwcWmgAGVes06ZB
LG+vDIFkVcUqvEl7pz2vMv06Ku1TrsbmMSMfhsiVg2OF/BxswNc0s6kvimXUWuIGprE8xXlyGfik
wuki9S4IFRd4hYiC9EpS0qoiWjXI21ZwXK1L8nKG82peWx1fgcuorP9H03ksWW5DSfSLGEFvts/b
8n7DqFZVA/QgAdqvn/N6ZjYKtaIk1TMErsk8CQ2yKsdNHWP7YZlQndELUy/ti7mwPpc4fYDXygcV
asAjGPMocuZPZ/HiVddb+LJQe2DAtE5+v4QnG1AeZZG8tKSgjknmf/KMu2PCMCslbl16xOnSvskj
FIPPylLzAc1/DbNH78kawFsXEj2JCKyqh10iiuCxnSdyGnnE+ZTko4WzYoqkdReM7PmtgiA11AAA
LYHoNssHi3v3qYewlPv+Szs1ww2ad09ATLa1RhcUFkcc7exFlvl4kLZz8SHvrDQvY0N8UHLrn7pj
gDH3358cXb3rHAicp5m8NLhLUwxrdcR4JRnZ/5mU+5EHZF0sc/kwOujfOI2fkAQcY2hBaCjHM4AX
oi9Y0x9tlxOq6o8SXf46Uhyq2a3CVRoySyMnbOTRQ121zT5E4nowHp8AcLe7cg7XrREavUFz+FeK
zTS+Y04pCHE/3kK8RnPgD87BrfFeuHQjaIIPwpNfnQWGqTSniKBidNpAbooUB6lZYA3IVrb3kVe9
+rU5LAMvxF7K5mAk+JjMTgXBx98J1veLseeeqxhzHz3ZJbj9xc/Sy5BM9UG2TnDG57PDYDyBj4mr
g1OL8EoDGl7d3A2uPxQayGiXq4jMdJeG/EWwEjilhX3VhohBUTvOseXAuEUBeJe5Wt66lPRYP0FA
AZfhSagY/GA59rt/f8TEQnQQVvsdCF/Y/IVQn10zrUE6wkZI+jvqSTTM0El3PvfbTjhxtNbmbMar
ERRoOWXlflGUGGb0bWalE9dKIcFq8h8ZU+RCvSIQ2O2tYJOnZPHw6Xglw9Winh6qZUFAONz80ol6
bCNBLoLI9jAW/aNlgVUREIVXVD5E58Q5CJ0F7QikM70Z3I4QGGV9c4/tJzrMJWyC7RibNfqK9Drl
5yikF4qzBOzcODQ7+vLPNMbs6uf9pXUZa6ipwGhI8PcqDva2C5jKghx8rquSoo4NWtd+BkaRddvW
p8Z5rWYgBYiWynV2K/PnIHnmhgIEwaIy9/Jpy+yeJE6vBs+dAYEUffuD1Pn4r0FxhwEf462l6ZLh
voLd0BBndWtPyrx97Wf8DMxjUCMbppLVsDdQsNDCYGDRdvhYtjhrPaq1TGt/NSlBG2whbZkl8G3h
eAO8rbY7QG7fZGmBM0ajfTdke/vMVPd6oaDp9YWBW3FJhuziJu2TicACj0Ha4j/9Ib3n7NwobGTC
HsJ4dp4z3LPkQPVmX46uR0c1sTLKEdpyRY3Ge0qG4jAP/PqdSv3bCb0O0sjZJ1lPJmZQyA3LnX4b
F9B55fjX1RC7BXEifhucVRoGK91B+8pZeHuuPppmOYCG+FGe4WKGvb5yk87ajS0sXDujc1v0QsRT
NBdr7F/pTTiMO+LNiPmbyJUFMSOueT/CIl3UEfk8OIwm0Gz7PEgC1DBMO1Q6OHCR4FFrB1bO5CyX
skMaZFUJj6mdXUhd2+Br8+H42O2l87v3ErgNsWFbZsKPJAhYBM0yzyFoVTMCgLBjabJAkBkXZVzv
VOPukk5JMtOcfdFRE3XEpub+exBX+v5fLxnvYHRTFIEX37FqXnax/9NXoGHtMDmmUfvr4qFhEk1g
OvUHC6z+Ww5Cnt2IUtKeHA5NYrV0oOdzFKRHLY2/ZRxN/EyF06NG7YTQrN8XGV7gfvbyY54vl6GM
8N9F+ZOM3ffOxg9MaAhe/7aJD5VVJKvRFh9Ca+dBBfCpnTSctp0znUcNWaoowL2P6WdTtJjS6cr3
oNrIbq3Pz5C2ICcU8zrr4c8YNVd8cxcYDMAWkspYW9/9o8kwRrJ2oPzg+tbAeEgCARTNmnaXl/a1
j6zmeY6dF2lBaG4KGO0omudDM/u/2s2qIzEdpBiA1VoHY0+G5wDD5V+3FSWYhTA9I0S+xRk7IYTy
+FZsV+0tPGfyAVgjLPfrRwgSOPnfxgAA9RxC9lWUgzgDU2ufgG5hIX0ogCxf/j2J7hzgKSSDTTdn
GBZ7Od4mxV6Oj2nMc17gTRoiSVTx38FIwJ1rJABhZhGR4WeaajQA8/qnSSzPjSS3rHbK+zbNak5+
d+e6DgYLBRVdtNOqjzvrOMlwPse4ZArEJ5B8y70ZZmxvPUtZFRcEh5nkg7yEWyi9zi+9FXpHtyQ0
wu5CeWH9xoazH++nRtEvAQZqPBk+kOjDzY2RaDWO87xn9pdcUVYnl7ZT90GceWcnsn5VR5wJlCBC
TDJ0AorodD0Du48TqQ8eG+NOFNkhR9CQFvfCTr0D928MYmLuDnXwqaKSpXpBgOEoyVrIxuTTGgsy
0Dq/eojDr9aHY9LY4D2XRJAC25/dNsEEOsmZQ695m2xfXBZrhqonFnSIcW9DUwXlxAO5lTeQIjUh
o4DWSg9J3H3WGYYXnja6DgVJ3PVxPoIPASO25b0LL+hD4yt5gp9TK2E64Ybc51HwJNlwAZFm00Er
yTVgMSjuGJKvOBHn3bIQgkCxxsVV9E//vgHQPA7pbN5Cy/xxxPBVZ4TWebdZX+mHz1721A8cEQ0+
NvBUIAGIqZlJdwrQUIcP9H5EfvhA4hJyNz0RPmLcxCNI3+Io8p3NVLx5Wd6cK3WQkKuepZ+7q2bs
70M0G7tFu0dnSl9bOJAbMmUBm92uh0SRnMEi9qdYeAfrzCG3OfAObyrTwVV6Jl1nM1MT8DqwHnMl
kFlyd8Z16Ry9hVTovt0vnSWOc1i367HtxDmDcGE13rIbasYZdl29Cyzsq3BI8zXwU7GLJIDMMifc
gbyHvYI8pynn0G0ESITyZ8vhvZTCA9tj16doHsazlRKoRwCc9LqT6que4BvGcbY/7Fh3cE5a0t1O
EMnTeVQfIBXmtLuMbGg2IGEaEM/OW1lFZ5nHySOB8ccW4+Y2yOqMGBYJemmMSJMEHF139XWxaBvG
tuWk1hlleuh6j7pG5lHO9Wb0sKgljTzwVNmPwhbBKbbSj1nl+CAl8TO38WG05N2xbRh9D7ubB/pk
KfEfyFJqFDCd1D25YPU6bdshac9otr5T6EKI/Mdv327j1QQhZxfFEa8+YCBp5fGeya9HptfdEJj8
ovGAFaFTv1jucn6BttPtVAJya8Em0VXi6qN1Ii4JWHWtvoaus4Ee3bInwHBtwiR7ZvDzJx+MBLoO
e0y7QIXubb8BpVQRkVf1gGD7sfgvRB18mhRfvTqbXstmxgQoxuhRAz/hOzjtoGgwBJ2m6Gl6Zarq
nmpJvYqtfCXr8C+7RHNiVal3A+kE20JMZO5la1zpyzUKoJ1axux671vnfEo5nM+hhwWbZvZdmpin
bumoOHMoYzG5Siz91r746AsnPyaZfoo7qKZ9KKJdW5qHJVR7bHhgOJsFRwKTjlVoug+hfA3SwEu2
hX6rXUV6TcqO0CcixhcnrgabSEtydnK7kducOJtcwiSdlmcPSOLKi1Bozg2MlnYeFPhamOsG1VPc
6nnvEW7npEiZDcv/9STdY0RCxebmxlWV+fYl5kCXtcnaccwznauGThbcgEiCy9b+iusiYvAS3CXx
YENgTlDVDsNX6VBFhaFzcuwCoTVQNkj0FqYo/3FIgvCUJRRCvWruJnsaj2L6U+X6WQ9EmeSf2dwE
K0RJ1PxhBMy6NI9Dxi3jzJjHm9bZR7l14EP6U5qYd6WqDjnzAwpnSF4SgMgUVR7QTIcrNHUJLuLV
cI3CnJ8fGLuOGGAZRALAAU1hEmDnt+CCMu7XXRvgm4fSsep0s2NnBmVVWf0xJrixccW0aqMy3C1l
/1HP0HeawWs2OKte3bivVwYZTR9+mh54XtPXD/kOowj+ddH3+6jvvnXrzNuChhpLaZ8ci0G8VmRS
KIKXQGdkyyaenNNClBHZXZK8Fa/ZsjXX5HdGX4KB56pxwV30QeeQ4dF9RqmF6NHgPw3TojxnHZGk
uf40DQ2O0NnBU/Awxg5+zzC50cplaAc3qdu6Q8kZ2JGM18Vqi9O8hFxy6RoBCtmnHu+8cN2M2zxj
gDP4B+7cetcxkNyFcEu5EJ+8wQFSLhhj5UF0SuX8Ui6/aMWzR4PhekLUzvPZ7BCjchalXNQxwiA0
t+AeqdKJmiLZHIRVj77cYliRJ5vamGuReWqfEmgGK2d+Wvpun0n/iXb4qw6XS0D71xl5RwbIwb5p
BUL6FrsBhVLcB118pc+/L934Ao301R3ERF3IgA3n9OzpcQeRKN6QQsN5PoxvtZ8/CZe1LRJanqLW
MHDOxAOL00/LkN0RZeorLD334ADNbIBDRkUpNoDOco8EHNs3P2CPYblwErbUhCv6nLeuoE7Iyatz
EWMwgBwZ3zLfSGdCNrusfRilSbbNiNhAE0PFpir8Tf1Znbszcbv6san8j7Lgu4QF9pTGS/SQUpiH
SYFeEKTWluz0dDeZdl1nhkKVjdkKCiiYdRGka9Yhl0Z68CBNiAQDWF1N7piH6uTdTGG7D8cXolqc
Q9dSNVjkE28zrnjC09ACNf48PRSsdri6lotlJ3JbMWY/tI57Z5HUtlVLsnZni0IbbN5GhwIQ5XSK
nPRsV4QL5yybnb0OW3mEEpWum7JjgLqcgrSx1+BbXWxg2WaM7B4KorXxByh6nWP9EAH16zv1sOkX
O1mbMvpRNelceVQ8z8O8mcSrHYuPsqRTKzVbQadr/vrS+dLpw0Tq0dAmFxEVkOsmAzWmCb8YzQCl
6otXMMEHPzHMiiuyoXXr8TfYe2OvmeEQFXAXuRWkGaoXV3j/RTo5O4F2H01ID1LdCtmwsP8c84l/
3pCR0zKRlTo/hGyT8VCM+2WkuokK9VZ6nKG8zmvfO3RzBVqFxiFPzyvyXd2gVCub8W1J4Rmw8X5n
xpXcS1X+TmEPVtpwGYEw4AhJ427LzRiD7e9JciMAay3Iq7z3p2pHm6jIcEvk61DMRAm3429AjXOO
InveSR/c6RIyP85YgrCiec8hLOLcBAWXgAqBpr7v1Xwl28OD9d/8tQZkFIQWD3RaxicT1CrdcsP0
cwT0GpwZ1sm7nOg6PxLqnTb1sYzxQtTWzDqlXvZNGw53AX6cOts7s/2n90BAakkFFZWNfx7GHybz
zVk0a9ePKYy4gQcX9ttgwBAmvXXIeliSLdu/G3coNaCQIF/HW1aUIMYai5wvZU7gtT7/bbSthBkU
eYDLWkAa/VeRK6bue+ZW2JGK9C6hUT3BWIRBFY5fhMIsWBDeU5fpvaxmzJARUBRCcgo8kgGRMwtQ
dGvbAR5bEVlSbaaq3wfl8GeygE7VnHxDSxizYhARSnrkBrEukAR2EPIpiXYhy2jVgOb3Fb7orLAJ
HAiAlQq2Tuig2ebCe8hGvR6ZRJE5e7sdvmIlus2SuaeoYxOhKkUqtRSvDn792qdLbTBqrzu+MEyB
ivVSTruuf847Y22Q9IOszwgbavwfwczaRc7tBdKjjvZRaAF48EC4AgwES1e0av0v7TsFlb3w0uxu
/HSTA89gt3Kga6xtUHNUzjBACV8Ebr4pJTJty/a7lTGQXmWoXn1W/SfPRrtZ9cULt8VDl9sZ6zQ8
kbNnbTmxpy1KPDpJQ6ZlOoX7obMvmvbWlBAthPlbazKkVEf0t8ga+LgD4pmRVQ8yrF1fkM3hMO9j
wY7d06XhcSogNrGvuVr9FIcOnAn0QBjlwDZ3PaNkAMh0VObLgmoHNBWHM8lsFhdX9MfxoDsJAYC/
rnZBMozE2QZnv9HtrgwoeOweo4rXQZcvIaCgT7uE9r6FaHED7jaF3tU6wNFWlge94MuTPVTCktAL
qGCIFfkFXOFTTg+A3OAFhpmeIEWWT1UEqhba1431h14YOdtRR/I1RDy3t1y/PPfNi8aGfUVGFZnv
OXCtS5MVZ38chpPrP5TBbsgJmjT6tYP0bfpMnto02Ixp0j0OXY0Oc6DRKGO23BGfDv2tIj+bTPPS
MP2rKVZjzjXSVXe3/fBm8JzzVFpfTmYHB6Se3/kiKjYFrNY9+RxluX30gn5tPDEfu76zt2PDvw0F
wyjvEmdIb8QY/8DKmeksU0l0QxN8wxyAP7oICUH1oy1GnyuOwY6VAT5ImvSGWnFWrQN/o1vEW1qp
+6JOw91EwesIdbatEc4Nbni20ol3DJcHK0LbJpqy3CQkpB0CubxOHpsN3AXOuh/MMRt79yAaAqML
7HQbbnBMtx2VKUfcSGfK7JyIydrcyaZqtrehwex48WVxPnoG6juiIThCnD66uKlZaZKazsNfe+Ta
QAP5XDU8S4kiO7VwPfcaaGQ0rS9+fH7vvGvOoW0dXG6wfTG04JqzykN+zX/Hb6BMO433opKe1cmI
BtrjLWp7EC9dlJa7TH8VSXEWAbC0jLiGCXtlL8pnx4ztWk+TA6u8P3p8K2I0Gd2Mas0yTLNUmL+6
RNcSO3sHR9MC1fHTZ1NMMYou6iLsRB0WA9JBtofZin78qvk72VjADB1vpZZNT2Tfmjxc2hPiCDiH
N3M71jtPNk9NmdOpi9v0PP1jOh6noUjHjdAzM2k2SMfkscpvW5qsGa6um7nUEDarKJLhtnZNk2CV
NWNhOKf7YqL0ZgKhqYFrxEjs+5gcZqD5s74+TiF9AB4BLlqHD7bGWrdRzS2VAzPsWhHEecwRMR6k
GgkpT759HO2P0i12vSJjx1gR5aqU941twTrPjMcsmdFUEjcY2yss2Tpw/JOxHNiw0Hm8pLlzCFk+
8AWzb3KSHrKgKx5u+WmR9uJzaKVbNWTWDZx5BXWyHaz5vWz5BboJW20Ad3dbd1FL5hlq5ra3sj1A
mJCzbl2nzfQwoXNUibROE+oAyMdpv63yAhG0FR7sxbVfXHd4o8PXooc8xbc9rRy+gA3j+LQdQbzI
mXxXUmAOCXiBrV0B8nJtr9vlASUi55dD0Ag7N7ZwCVQ7iI1Ggk8kRjbfpILcE2IaID0opCx4Ms6K
ajkeJwnWg7Ldd/xd4/TNK6QlNjy6XuN55azJymf28fklnrORkh4Gpi2f20B8/jstSjekfwJfsybr
9WBH+F1F9al11D2LKrhYTnIsOzU9ZBId3BSTnBAWsl0Pc0dgjhfsxki67C4Fy3FWQYyysi05t3uh
o2ZnO9V35sPZUBZeRV7yd6Li8pTp/hDko3/fd3Jr1Q3G2gS75n4J+Ub+02mUoE7XC1+dGmAqOiXC
D+w5fxzs7wHcMWAMpoiChWs0HdygTvaykSCPlzeZNM2R0u3bd0ZwWp1zVDMZTwyceXzs7EqurTxG
XU4UktOZ2+wR1EwWPcxz9conSsQRuJ2+IHlhtItPlZPDV6fEZTWuA1sXD/U2XG642NmyCW4v83P6
vyO0pdrWpBjeI0i7UW9MQKjXVB6t8EtxBd57QtBkB21wZ4msvul3V/Q48w9MhL/FTMfjtfa9mVR8
BWfBY1WQY9Qn6eZfPwCvDE6TkWe79r/jG6OQfOu1U1P4aIL+MLoSf1PriGU6dVTIiH99X7hje/DD
5UNP3PmRS6yhdu5whwFONNGjmflywPSwyOaZ9+nMiyMyBT5j518K1XB+5zG0YIa1IHFgK2nGf17q
KcodKpk+JCjLgpOIj4AydCJ5zslnAmQLsrA8Qlrb2WaCzbUkmmVj9nZYw8fo4j3bCaLYVM63t1Z3
fTqkNN7hxrOK37pFpxWP2TtRIU+RHJ5nA2iBzflnqbOHgrx3doIWKr2O4XHa5++tKt6NT5BBHbub
yYXIPUxYuMN5HZLZSyp462zDjP0sVIYlK17wJbUbnLd/JxVaq7GvT16Xvwq//WoDTVGVvdtMAblA
8a1XgoVryMvV4HedxqeyETdvi/C/B+V/+G10nVrvjynL86LQp+c9+Wa5Zt2RO/R2Sh6htQc7TnLw
QqX3rKIl2MlK/8c9jSwE3CcaSHtfB8CPQoh+tO7nNImeqir4SwgvSKWAMMNAXhA/3/UDi9kSsYih
J9laqrtvIipDZtkOUGTu3WRDXumxqAmv9piYrSz3OFbOkxLFcz1yo9p19GNYe9cDMks3qqDYFcgI
DCKLBZSSF9I9KcTl8ENYVPquPLRdv/WituEtr18ECDUzRX/bUL7bHT87eJPkx0ColsDZSXKZ7m0+
qzHUe/AcEyDr6p7sVxJ0gvJPrPQlcTEbSH22XdOf9MilxACKrVd5xRX2lPUOjzowgX3YfXh9GV5N
TRdqpLOZCoTRYVL2O1sl9gZZ1H6itPHYxa3QBbdbbPEjoRjDvYUkBwZ9RxxpJhCXEW9GFIGn3Ikm
Lr/XbvIEIipEUgOa1eOzrPK+RpVN8CXZZl5m2o0DDnClVH7v43/a/HPP29aiGAt5ZsOig50F635G
XzB0XqUJFhgHKBICzz5nZONsSox4LczbOqC+Ic8tW+bskNTzxXE2cZsf+7JGBQIYh7SBzZhj/fU6
1DwSGIEztCc1YPX/Rz0UjLgd1vmgVSlG7LGaNhFRc9iLbxSCaiTPuuMU9zT7H8VIqhQREydFonfa
l+99R52auMyY+P/RAG+StE+3PWkTaztFDSVm/TFSeekwslaBxGIBL1hynKT2BgYiS8E43PU2i18I
fCuqGGfTp/zWbBrgCHo4MmBdey/MkiJGWex/cn+0OY2TS0bDbklFD81sx5+gqU+CMbRcOsM0tGTK
NFiMbUbytNz6qXN8xF21GHgCAF5GGaQbDEfR3TCaeVvWDnKUt8BzOOkEkobwb9ZZTy1WDSSdM/Pj
1uzqrvxNPA8Y79Nk6oiVRvlhYcpd0V8gNRDmToTUWsIIbzdfCtqundU1n8TbrmXgPVvhuqzzfSH6
rc4WQrUTTLnq7LBVV6X9m7kYLNBgQzpriR+Fj/2ULeEvAHHmDvVhcKJuFcb6v5A8q7E7KjpxplQc
qVPAybEgKvJLsMAyzKFBhOsblZ7WGrXL+Iox6zmQ7V2N+WwlbrmnZs6uXRhShs31aakbdwsB9IEY
FLQ81ciU+DapWZaHiLaciL5N7Phfs8nXSGhVbu66Xt3lGLA2YUWLlNKGObDvbY9k+kpdSbNfVQMf
VTw30OwbeY2DpT9ODCPz1qG1DljlRDWHWfzR9CizmqDY+yVtl8vIo1foilhjNPe5DG8INUl0fEEs
0Vxe88WbVgASvws9iCOh86rwEOQrDPIhSzAnr20ON7dYq2BmGagP5DryyNR81ct6+NHqNa7Yb0Ey
yQ5RZvsoBmbIzUTErN1FzkdZ4A5HIpeQtYd1YoEwZaWbjEpvBmrIQ4xcGxXWFq7CHfrI4mAByeAh
DmiN++zZpcrbaiKi1mWLE8vP6l3hUqTjH4wYsc7Ev1OrdryGLuf0ZIO6phb7KjUERw4cLuqx+6ja
4ftf/aBY15ILct/aqLaTEpNPAzuGh7eM9p4J3UOg6HwKJ1qOrmEHl0Xz+BNzd89D8YgejVLCa3+h
mnsfkYaSERg5vGDuWzZlNC8PCkugpylPoMPmax21mKqa9rNuI3VTgqtdRxZ1IIOHIFuutaZtSVFJ
rdGmoFoIKPvdEYR66f8Xh+YL9f0f2vpuTdD52p/JRRxnuuEImCjn+MWk+Z+yEcuN2niX2+Q3C/Y2
qkdXzV74wFnyZI/TIQ71iylyilWHt3UIN/FCghaxjtuILfQ4qntT+F91mx/MtJyTvj248XQSaQRh
MgkeIr85KHThtw5e75LepvpUjMay78yN/5MeF0yClMrWBOnoSAVrpL17chbNee5GWKcaUaOq9rXf
Mloh90fxNmzj3ry70G9U5GzSQp8ETy5iHBbF+ddQJI9jW7+1k4LS/EHI6kt32/4LXz8ReoTKPOIA
s92KWwG9OB5+Ys4b8jFZLROge5vmo9uowkdi665dT8BsJVglq/SPL4ptFGWboeLk7CnI1Mwpwr22
8cfuNbfpFZfWvrPcIjxMLECR6qPHYfV7IsEV9Y7bv1Z+/dBa84ce+l0odznvI6Hz6qfxbdq88Nti
WDjOxKjDBrvhaVisKveaVmm/YjFl47umnlfTEVk0mMTvqTKHbCCZQT07rY0I33xJ7bxmInlTs3Wt
F7a2MzkEJNge4kQcKo01gMaFjl7ftcbvL7xb6zz2CBYs7YuynX3taXSCk/u3LUe99UYvXkD+ksU3
jQmuCqaABqTNYTAuy6YoS6sTgXr//7eU+vX//ZmxH1m/YylX7lzluwllycptHGg6DuKz6jSHioLL
qV5sAQWCSLtfAJ5EvMWJ2XiJ++7KwSOIHl6+9G6V6fiDJLv9JEfjBvG3aM7kIUG68URnDK8xok93
gInWDATZj1nxKWbXEmRoVwIE40PcVSeoYwzKKOzJxwqrs5e0m0gZs14EEFrhgA7t7OaPB6sjMZxr
ydxDyGTcTVDlY5Jy+3YdfLbSR6kY0cnEkMK4zsDUBjcXUCYJF63HwGWbVj5WvmAB76GDcSSiEcen
Zfr3z/gXvQC0eKXMQDjJtoZitcK5MTP9nPi4jDJ7VL4EpRf1PXEmt9BY0HAznF8+KKbmWVQgwDTc
/eTykK+FFNPFCN40yZ2xmoUNfXAGDIycxlR7VsZd7z1M4u88aYadxnW29Vyoa7kn3Gq1mCEFD1T8
F1UoRwNewBIPlxT02FrHZNG5vXxHzwwDV5K1LXIamCCyt7TFxSYNK9yjCMpJoq62Nogqr26oIdCP
wBiaXlpn4kuXZXugEHu70cRe6mTeeqXz4KlfF5UpJhLSUTRmpfCc9Uu+K5N5h/6rPfk7dDMvEm3b
xcCXX7VysHcuQujFJExKugUpcvdHduE+UJE811qccMl9FoJqRSFGww5pb5SFGabG+INZ/ug1PiVP
gKvadadfj3yW+44c0ZWncOimRfvCzvq1HxtriyYFI96UPjGwoM3qm/9k0f3Np/kPBFzoUn2xt2/k
virplo2OewypaKoHjblcG2keMQKyyHP93yEPGcUG5wLi38EP1E7Uc3xXLx+hTpdtnGQfssA3ME2k
yATs57IlACHntnhlsr/04sON3ZJuCYd2eQKTU+CPLG8xm45IYTFtlR9tRlAdm7nhYNV2fG0UtxoC
htM4ug/tkCQHLcd5g20kJx6Z37Yjd2s3+M4P30BIp//MFYzO9z6bCSZbJ3eZkXgmEqFjymrKIkNp
5Q7AG6IAYqwNUmQDM2nFnhC7NnYjBBDiNLPt2UucZoYxzTDlIX0VFN9lIPXALZ2T7RwDuNBbyV5i
79nsqRMzVXuUu8wnxLVqQuKNuuCOgEaX2IT4d3brZcUplG0qBuA+v3zuOP9RCoy88RvbjYL7ILlm
jU7vBuUyo67BXVJOB7Lhm0dpddYeGwsPHBRVUPnIfObG0XRK9wgy/UWxoFPjUD/nGB4fJ8MPjdSq
VOXhLtf5X1fVxTHoIbX6Mp1PreR9NW8oAueNytH2V0H5t2Q6Gsz2srNBXwWrsuGL6zdk0XXzf2lE
4I+Ow3XtSOQARKVKqg9CeVGNxxpVZJn0VMXtxCeAuVANwbdGMJJlwbxB0xyj68SAt9jzlYhbuM2o
dFcAzr89UX+VKn1yHVxriQVOtki7/LlLOB3hEH47EQX93PqI5XxCrvJI/qLZdrfVIh8dG8hVT9nb
a30g4MawbTSGRT6LrEx0ckcGxi7A1IM+ZbhAXd9EkJTqSRxYfl9bYv3WlcPhvfjJOjLtnzngZVlF
sHPQkW1vUnsvfFJj90OiU8k4mWI2Y+LWsf6YhrOgDl3nBa7+huXyGMRvxUAqZteRJNWF/aUn4w71
DQNHQ+GZTdywOTHGnm3qvT19swpnKg0HeT87DIPy8L+Rd9kBpz2PgbNnBWLYIWBDL/oeldsCV0bI
m379BeVssW0i068Ta3qSwQ43JJ3OQjoEM6Z8Jm4kcvlEgrLJGb1jmxl1yD3jw/M1xKGhpMdRhD5W
+fzoLOV4mhdn3suB/T/jEBx/pMhswHUzlEILu9z6oSxwl93UvqOEQL3n7TQGCnup7wKh/ovsFhmG
fzbhmG97h6QhIoeuxUJeKpFC63GKLI658Voy2t7AasfoGvMKEvHKno9sCkk4IR/IJNpjU98GZnCb
Y8337Ka1NFzoTFQLg+q0vRsat1hlbc6YXHTfUNtPmOjKrV/y/2H4S70JomFr62Q/UTQpse129gKT
tTTW/dwjHhCN2LZViWgngOI7ljgWg3NVUAPa0Okox3tmRdONJ80CdFtM4sdOEtqumORnO/sbOuoY
8LZGlM4YaxazGvXIUsZPvg3zNWbkmBOYV7UjLgTRs4mzw+K3j0O1qSvybMpxQULYPsxFwLa6EiWp
8tO9Tuf/VBNYxzZpSEDtEaLkge3vunzQ60HGqwjxUsSOdC3S+ZVssvYaj222Y9xbnrsx4u4V42kM
poe8wWDii+7SLz9SNCTJktvJna+pb4LiMhYzKoJqoeNIHRtrPS2gU0PiZwOfCjDYDqTU7cK0FPY0
595MW86od9mTxwPQX2aa4qf7GwzR2UyDc0KJvJ07YT9bXo9NpWAHZccpM55keurC7H/YO4/eyrE0
2/6VQs8ZoD/koAd9L693MqGQmRByQe89f/1bVGZlha6ipM738IAeNKoqgKxUiP6Y79t77WhWJ7J9
2VQ4db1R87bpkFXLCiTgm1AtcN3uugAGu0UAkTBqBHnqHTpG0NGg8zyU+MddwHR6QJoA8uL7EA/+
UiMmHK3/S4usfE7gvIrEw8dD2dSXqoGOpETdU5cUPFQZab/SqsfWsy5HCZRpryMBdtOXoL2mVQO4
ELROTeEOZDYqr6a3lZnFYrIa4iet6jcxbRBpX+n9vSqu0aHdUtVrHT9RbiVClQj1rVCCgZwXk21h
0ki+6baJ7EZv2e8UIr5mVBZLcHU08RC7wGjEuzCoerSRssk9VFQzYomRG+QzM9QuSRtjfRNX+7ah
6ML+ZV55kjzLKgOpDN99GP2spGJtlLSdfRclhd97zw3NTVEk9xBotyMrVrd7sYV86sgwTg6RSe5A
U7SXvU2uTcBCJ5CCpyAkS9f2d7glf5iWdEuU+yNoJU82cQG0uygxlpKnfC+l8tXJC4xFXTG+ZMyW
82oHYrFcSklB9a+vnnq2Snr007PGakYHyXuSFIpjRofEBaVcJX1v7PvAL56EUj8PXvks9/JWB6is
az3vhpKBb4MZ0GaM1626MlRsWm+sjARp3DhS+2kDHqSZSTcR/NDUUmZoylZtLO9IkSRiwY2eddVF
7Nq8wrlYRCF+CpWmlxdvvW78rur1HRBUWjr0jzI9X1qqnszlyf7LOoIt3eAPjmFcWMZLQDFIJPmN
rOaEG3X6peIJboz89Ba8QQnxrg+MK53SQz0SEOgzFzq+ggeoohx4tCmqs90JzGTla2E3axIC9gSv
PXWifpwbfXs1xjDqprsvtUwsHk8aV0o4T7PQWKUu9l/QPpAwakctKRfjeAuWqcl0xJplzVrCK1mf
e6gSV0E6/IAZcSzCoFxrJuI+E9U/e1+U5cR9nEa50XdG2V1FQGOPfZVuWxX9QyCkTVuqLyC1yWfo
cnppWsZCvevVWWHQxDLQKiXe6Gg9b6tlmVdMPPiTUuu6GNJk7cOtZ6VdnVTyMmi1kJxOZOHqzbxB
biovQmZcV6llbjBwUfsridOL2lE4UgKSr+7ra93T5usQ8j0Fpjqngn2luBQx3wQ4vWS/KoXUrmhM
u9iykF7glVv0XeoxX1FkmVodIQnqK4sGZKZUyjolz3xO71sC4yL7qxsl8K11PSn50z7ghwcROyoy
v6VtefpCsoMnlXrdvArdkMEkJnFlpISiZ+i/e5fGh6UGVwMBS+uU5Bq9lO2F1AL3t6ldOTliU6fA
JP821HS5Na5NnuWsMdjoB2ybdqwXVVZ2gbrcGipNibCsxFI0Es4Vqat4F6xlIQkSmtkPDcVz1MZL
K0weXaICF7XHSkLuR2lRUVafWwpTdqMH3UaJ0bd1ZT/XS3vgK4+oy0QeE6Rvh4si1dVF3WnfY5p2
M6sJyBfkg1jkUk/PCpubKhptJaR0YeMxZHSublyNGl5AN3RBithu9JDOfG6U1j8SHCaEGPIWU5jy
BIF6b5XtJA0jj6wWC+K1iKRM1a3WZdcx0/OsE96DS6JFYIi9q1jXSZL6TmIGr32iY0stcTFSIbwJ
4+hI2WQ5/Y80w44kk9tcKs1DSdpm7bXs2gL3ipLTpvSpmyN4X7SVPNUpg6emzLH5ZJGE+4RtXG16
5oL6hzn1hnQ9aPn+L9BQGCRtpTdKF2bbig43gS+pv2oYvPlNxhwGQ/QFHOQNzvXeP24IHd8bFVsN
q5Vydlt0VNpup01attaS1uSclOjmc/Y/2apC9pDk8s/R6DzHQA1A3N+Rojfr36ROlq2Ib8no483I
KPVnYHrNaGKEED2TdBsSly9LoT50UgarGNEdNUwYX0gvAPqB10LXraUkhWil+TPK9WfdIFvVCmP2
Zy/WxD1IsVlK4N93bg4gty2/MHdPAJvz64agihLB1rnsN6jZL7ARTU4Lb8S+sGh086iMGT1fy3sk
hw9zFQqmWVFxDp+/gjjyPx4UmhAI68mvb1rmxOj45aDCGCXVmlooXnOVlPkrGQH5eihuGNW7OTFs
AaSFGUnDV6WrphSG1V1MEPOsTxN12SeYDCgKSECIZzohIwUwenJqAzqfybaVyTmSZScr1VepMCtH
pOEBghPOBr102UG2e1aLIzV27RTE3iJ2RbushdaTmD2u6pEhWC7QEHrRk0cMPDFX/oLVcbUUwx2e
qXs1oZtIoCJHE1OaHLGLC7muEwq6hGdLAV53t1QwEPVK7xi1+8ON831v2cneK26AmolZYWnX8AQx
U9lLaFbjzGj9hhZ+fkWvyYZMv49S7bKwxK6BUzYvb9HHkHNpo2kaeooeLEEI6cpeQnq4uFGwXeO2
YkVae47fSw9UA0I1p0GZURsx3VORaDtCRN0Z5ZR2gfnrJDrpOEmtQLVGm0wlPbYOTLE/uqOwf5jl
gZZCg6+m8pZVFq6TQGEHk6X3koErO21kayfpt31csb+meGlbvTn3Y248CaC7cqgfEZBWN2W5//yd
+cBYFgYMV6oXtkKbFHfi2StjDxkQyK7ImCaQ0fepfvCy6NbqqowOn1/PLBUzWCBaR9WHS2o50YbV
sgoDh0Sa0AlN0igbt8fQjVonqfAXxVV9LyLtuQ2Sxdj1+sakgzz3JSIwhrFfyLmffcHR+kCeAZqj
qoQQaAgxoZGeXULLv8kDqtwLY9qmyCgZC73YdURhzzBoXxtSAb3Dz/7gLf1/wPavXrPjY/JafQru
B+zPf89/5H8itf+XF2zKBPiTzz9d4X/+x3+VzdN7ZP9fwH7T/oYKjygGnpIm6+b0mP7M8RPyN5nZ
QTBT6LyDmPj+AvYr6jeTZwv9EZL+BB2GQFFlZOSRBqB+0xXFQLqtv7GTeLX/mVVw8cdITMzBvyUL
n5MuTHOCz1uWIpsqNNBzyKTbDX2S5BhYq8q7grLIcGneVHK+jtFSCP/FNezbTrVvf7k7f57FP9Im
uciCtK7+8z/OFw1nR9XPCCBFZ1RCE6RR+0KsFShOWbv9fzvCGRYs6fyqDE06hGGIxb/YUaiZfX6E
DyjC6c5pyPXo1MuyLZ/N8AM7a7miU+uMKN8GKsJ9X2LA/QoZNxENf51Q327VL4eZbuUvcxs5pTVJ
CBxmyr4q+xtl/iODbvn5tZzP2n8cxDCtiQdrAxV/f5Bp1KUHyEHyZq1gLBmfac3PqI2HX+B3NfH7
Q+FDgTBESMT5o5cJ9iGMIiYGnMyAOAGdRKc0oZgDeYQoYGT9zMEhBlpXX1amPMdo3Q40sqRnyXuW
aYFMDa+kOyBH88kuqItq2al3EizyRoOmNNbf697bFWJfp4d4uEYovpL6V6EMsxYIl0BOwMIJdt5M
QOFLE3GXSsVeKtngSMHGH2GhhMgngGYYTpkbcFN+DiV90aZyJKTrTdNd6Fb22OUMsDHQqcRd+pHh
+BWyDvOlpaIUjXddLM3cfYE7KgJ3agztQiaxSIPeWrFslakfIM+TExK3k4RJRpvX9kWfXOrWzzZh
y0jpR6sOpSvvOwoLUabNW+5HpvjrBPdO7s5hedHGilYR/B+jS7fpqLNjR0CMaV8nMo8o8zmqao1e
RRCH2wmI6VYvWfpDM4g9BoIRUMVCHYGXhSuyZ/JQsn15VhVUCIfGvKiHBy/ajXAMJOTMsiShFkPc
o6BQvo7ibUt7JXca4xqe8YqFBJoFVHdBZGGVNbhNLb0LZVeDAMAkXtvEach3rRbNNeL1+BQ749nI
aVqynQ/TZuUa80HP17140LPL2LjpwztZN1Z5JVimExdCGh0shARJoFWfpvSaqCg3ikJHhXCMurtD
k7mIy+d8rbXjAn0kD/LZDJHEjmRWh8RUKDZeZvyxOGOqYnDKOEXWfIfkgeBgcZGF7tGIy8euvzTB
+EWobYTQblKAB6Kddhmh6dSqRvK6ufXRoeJvItRz5KVSlgGaeexfMm3HngSL6YQYZ3ZmV+1HpGCJ
+loqNzSLGFS3/bqVg6MXtdsKRpomfS9DQquwJNW0f/Gw6+leIg8hT4jBlMklkwkX1F6BOznUuhah
1uwknhz6sGXT5iu600TmrRTUskqPNig1ltg2lmU67FSQaUZYUriOtoTAOx3xnXlVXymluqvl5js2
9B3wgLb8oSKKiM32WvaaXQDutOx0vLMQDoKGUkB16pVsxdu5lWqiLC0JFxUdLatbwhBcW2Biwhak
EB+HjsV2qG8Do4QM8eKRg2RQ/VOejBAxFYY3lbKUjtAnQEAqzYH6xDh4vJg+nsb6NtLjdVbrTpnR
Ko46ae8HkKGIMfEa1I288EpzyNHBSDmUW1E5Br11aL732oQMV4JjGdO/aSSgIkQkSGScJLxcEm1A
kzIfiWNbs0znwslIjpZHouzSDAEir+godvqInHhE1KAFG0XHKCEQHQgM7+lw2Us/hd9sFJRrcBzd
nWt6P8SGzTsOWvVQWP2D2jf1nq3ncoBUVzXsydJ0D9vAsXDsS/F1Fu7wJ+c+SgNzN0aXls533e5A
+54SdK9u5690jWIftUBlHJ22iBdoxh08PMTq5fO+auYd1SGua9tZAgsBH21yGaGo013soiMCbB1p
LwaG/np6DGl4NKKnhnjZiGYhNL6dqL0ru5eXuAdnIbIYeel1eDggKoUBsWpf0Yl/O6uDmf3n0H42
59LO0zxIOAI117qF+2L9sWj/W0vP368XWe48/xUe9W+zoN791L9bnf4PXHqy9vv3cVH/ReSU1zz+
o0lf/jF7LJ+al3cLUf7uvwKlWYcKJndNKAbAVBYs/wyUVr/hUVYB0moAumVh8eSwa72tNsU3ocsK
CS4sdyzbnJCw/1yImt9sIGk4QlmesnJk+Xq28Px0IXr+9lBAktmLGQZnJlNAOFtPNaFvkd/AAD2s
hhWKrP2wjffpXpzyvX2STtHRv0iOyTHjP8XR3Y57b9dvgp1YJ+tsm22NXXNgmeBUB4AKh+KAzP4g
HRl5DvUOORquQ8Apa0hlS3ftbfptsGHjv8327Jr21T480r7bp8dur83pse6lbbfpNvG6X+Vbc51u
9V28rQ/qLjqBFTkEp/TgndxjswsP/sHYYAHf4KJb/fIc/xuLZG4IYVE6S32qakK1ppXULyu/uJca
GjoqGtRudCI1XHbpV4vL39zzd4c4W/cpWj/g2+YQQoL/adDitbIvlpbK+Tp5uoy3ixCsLxVZPTuG
q6lpoAXoPo2gOsnpS1QnW/azBrLFeGZ2h8IIHpOIRZ1dLFu1u6jtxsGQsjHqZ99Oedn/+jb+O/cU
LaFuseVS+QR4o882HhltdSrW0YgFCGluTIN8NL7AB364Xg5hkqk2heqwnj5ntEt0zzrqTIND/Dk6
jxSThzcVlr6oMH4Ix7GA+eqQ2aktT/tKfTqPX14PtfaDJrG1zsnCdGlJxSmt21u/9taxEr2WKA+l
vJ63YDvbhJjtzjuaoXtdVvKNFqX3n99V5UMsyjQMEANANdECz46L/P3JuIVlanHEx4uR/IU22bVV
F9eGll7oSCxG+YjjCrVuoB8BguCZrFcDZRdUbqwkoYHUVIpiEdzQzF/VqYaTdnJvLvUeFapEH4SA
cf5IU32Z+t5T0VXxchI+xeixtEqqSKmEsmhjnHRyqEIRiZJqqCKhqJoZ3NofJtUnloIW1iGbDrzS
P3A6oEdGOjz8XqWoruG+bPgUqaC4O9u6LHWMamGPmkRFG1W6rCxEpAPWE5gnKNZJpfbTtQRkKGl8
QML7VJvY54TP+YZ6zxMwZoXcbaJ6q5vevRRX174oryHbtDOAbCcvpBxMO7m32+umUTE7TpKrTEWk
sfOSNAaZaDfQH0++VN6PmcBINkQaKcuzYSSP0Ri1F3jmCsEQGSJwjNFd1LPLbQfMqaI5KgPKocJC
zd7oqLGUYBmG/D+dy1H6ZkL4CmhUrMhijL1Yz/m7Uq8ljoW8AH5CbuGGELj5Zxop4bR05GfWjQ6R
1qAWTf0SL4Js1fk8KhA/QKO1ED0bE/4gp+qcrqpOv0795ppwhZuszfhVpb6DoXtMRgA96th8MUx+
/N4oM/MpA+pU0fucZyOpvS+yIsp6crdhcZHd5WfxMhL5F++4ysz5biM+fW+/HmeqpPzyvQG7ST2r
mo6TTr3y8DGp7bmvmxcZTqMGTXxllbuq8deNP+6r2pq3DDN2nDkRyXO9cW9kKwWHQOYaF0MyqWCj
R9tk8WYEm8+/xvOKwduJCgY4QBwEUpzfkCxmE1nLgAexsk5sn4U7yje0g2eekL8oo36YP7gnhgVa
nEUDFMbzpLpe9q2czWdHC5M87LrYAQL76hDK766HRGrilmQVbqw4WxjQrwmDSqLFPE0gmlWearu8
QhyA39W+7hHY0lw8ePhQ+rxHq84Fd12IvRIhMNJfr4wnUvLryD1nFLvpXXRIuTAuqvbBEM2yjt3r
6ezdAvhAX609X7oakwfTjR+NXtlzg+mw5+A4W92x7G7a947ZHOrioq0zdu8Y/0w9/q6mxSkpyp08
jvuExFmRVSezjZZ1mW3HRrkRcHnU7rZH/uvZ4TbBleG78WtuQPoY/HUaR4+U9rfgkGYlTA1jQPld
2sTzVruMj7SvvI0M7kdq4iWV3jkfptPEqlP2rTOmDdq8a0vz52qK7XP6WQ1CbA7pIR3Y4YjbcWCw
VaxVH2X3dY5OZZBQ+wTPLgQOTDTLqGWzTQMAoXFOp9e/QtAWD8EG4dBquuOyVuDTU27GGmq410F3
LZBUqdLKg2DIbtEme6adFP+KVKuzEokZE9BFGZkXWP8xMiprtFo7z/DXtWkfEjtYGW5+FXXJNhjK
E/nEjFWJvVJpNheetyzowMDduwvIGZs0L73TWsU9IpXJLQIrsEAS1JLzgncTP7ORPFBAcEjxwQA5
vYbyPhjUm8QuHuLhmEtsn2SsN5KV3o8DkKNwZo/cmao49SyoprwFhsjn6e2tsPWOEXHD3d7UeJZo
ihlxkKTmy7DobivCgLxKvTE9Si6q8txV4yFwWTRRFgjCHxielnkvXasZHerWaG7dnmKHZWHmtw59
U+3iPr+C77fMO/8KS7Yky3srlQ624m0iuLB+zHPP42UDqTkove/M04/TmCY31gUU90N1iXTCbuxT
1dQ7Ka92aR3eW6AerUkiFcJBoMMZbNKxBIuLRJ0cmmIY9q0h733ojLIGDDehhqQEG03Jr8LAX7WY
ukM/QxffERvEs22971XKb8vSeJvm3jHSeFQYZlpV25pta5AtWmA9aG6LMt90j/Xgb1SGdAgqEg1O
I3TaxttJcMPQzV+YmXYT6yPY3btAyrF4ADaL9BvUt3SPxEsUpYZTsT910BS7MukquWKU85FzkFpt
UfsUksgRgq+R8UCjrU7Fg5tjrJXYBBCDv2agbBd33a0ijdkMitgstngHhrXeetfTGCtX4kG12leL
YK0sqN9G54gZv0yya6L8LuUcKURSlzvTCjYkpV+P3bBqo245PX0pipeeG28TEmdmkYheg5xxv5f3
TSvfhEq77YpN0bUXYws/l8FoMhKbTbzVk3Lhd9WuVMJtbSXPXp+9iOpO1+PHyK2vpNaGh8m3NBTX
dkOZpnanTuQCe9iFWTF78B7mnCuok9uybm6zDMt8y06Er9oYkEObmMY6P7vX7HRraevaQ+o6KnvN
1y/GvtpBe9uHV3EDAzHL71ELSzO4F6RUDfmVV6WoKR4L/abOr6xAP6S+hsogpoIUsiq3g/rWZOHa
SjGVo7aYubAooeYHSD2Tez1Kl9NPCAAIbhxtWRQ5Qm0u3DpcTX/D7CC8EkYFSnpbZtkWofbODkYq
IvFysAoUCryXyONGM11LUboC5vCk0JkH83ejSeUJhOGz3da7rnyi2bgmWfRtZu2DZGsF5UkX7qFN
61uJiCXTnmw8HSaOleurP3BM703Xpzobk2XHKULz+I71flnYlFhCf13qk0oofG0z5EzEoSL8W0LL
Ww0dvxdKa8fNnYHeZ/1CjZgvtGYKN/ge8qE42bw8sffnkvl/axnfh5yG2DPLw3qK0gZ6kb7LsmZn
8NeG7UMfbSpgPL5k1fnf+LOEYdjfdGgb+OKIE6SKMQWC/lnC4F9BljbZg1gy3RI8Jv8qYWjfNM2Y
Chtvce0E2/yrhEFkNv9MyCh/j2YE+ZZ/o4TBbz1bI9oqUc0qCTqCrgWt5bMtuymZuT/KyObazHZi
77EFodlo5roptb3MmBZPa228DajT8IwWqIYTeKQypLHwKVOUdt4nynOaC9B6Ql0zMjk9HACkh0v0
gchWMmuZM/H0/a7F8jBDJnLKjR9eYr4iByFGl4QZ/DIzv/ZfI0O+M3sE6L7jSQJzXSM/6pF3YxUk
d4G/dpGrjrG0GLxoHlQUEwvtIHnEYYwTQgLVbt+umgrbDxqBAUGy7dWgOuVNwvwcGbd2TUyMlCwL
PNlyUpK4wi7Ex1TzBmfaKEixJLu/GHGy6ka27KB1Jaa6kBFgjSiVpcZyRCHPoCAtFcLFyl5gQ0IO
rMhXLeKJbmbOBpK4BrhdwJAWQcPPqdG9VO26UNoZWXIUeu3UqOOMnJPF5qkrYpnrNnJr2ylYiuAG
dKTWJVU7WrVMqbg6rvnnGcGeyzo0FziZssA/ED+C+QTlX9muFNt9AjLA45BPFcSgco3b55Rryutg
NXd6Il+i9p2lwI46P7os2ocMsHsM5k/Y4SmIooXJv4Y0Ec6KpGLARFyt90jII8I++ljXSG9WZgjA
EY8DsxI/cVlvTJR8Wmjts1y5qjJvi56saZN5BX/HyuQL5L9LtdS3UCTmWHnpSWTX05Va+jPSgnWC
l4p4mZkr+QuFla6uuVtldOESJ0d2gI5bw8O1IQPMjEisJt0KRNP7EHgmKuub6Zqb1LyFwAWZNtlA
5L4iy3RhlRvTbHAp9MsmE0sZ8Touxz1KYQcIAST2Zm7V/a5waQkpabhNUw1cSrQr2vFUWckqHsIf
WTNQyrHYL7vrSiRXo4SzkXeHndNpGIMfUgeAXl4m8jDHdAhXrV/2ZbIy5R9GcVHQXUARej0W1Ra1
zMIwrw1etFw66u5N5aFv8dH1NclRr40VXRzQLtkhHt2Hoqf7ZV3pjbWhhUIHAwqW2q37pGOijFng
2U6jsDK38Ii6YOZ4Padj6DJqwNhmDVkvsoqPIlPY0OJNI+WDVLbp2Kr/lOOWLmWE1LzuhQqHCShd
U4OyIJUeRUzZQPxMIxQ1PaW67zn5DCEX7UKNo0p/Imd0jrVq55Nt7WcHbXqbemsRKK2jhwmQcfga
nkstg+c0VlvWKAdgFzthAZ0MalRfagxUI3AfUrx/w2ivhvqnHGfXmS3vPfqnOYgKdvfb0s+XtXFP
sqrT4CgA/oRODMOPlM75tiSfhSCVA3M4ASe6Jhh+7Up3+LMO7GIcqoAlThjhX+ppT/+jXdvcNUX0
O01zdxG+tgS1TGSbULZirBTteoyttQmEppUBVXovhh5eBiJeY3NY5NGwK2ukjLbKDC5h5R/xkcS7
Ab3iH0XG/51Nv5hNpyLFZ7Op/5g8vptMp7/w52QqkJgYtqYIFLGmjAyKf/XnZGrJ36bIUag1milr
pKD8azJVxTc24bps0xIwLcEE+Gc3QJW/0fmR+XnUoIZiG9rfmUo/ZMTICCvQEApZtf+YTd9XW/Tc
bCvwZtlK1dqHEP3e1k9b3BaJUh2jpBq3nq/pM89ol36D/bjwMJWbViZtCH20Zl02UiuLlZlXy8EC
eS70ogQX5C938zfF5A+Viekk6VQIlAxQwokLen+SNSTQcjDw+ZYGtVbQcWIZFwVqAN0Ojmwsd3UR
uguiu6OFVTPjparZL1EpL/IUlHjg5TQb6uwqGQMZMICiflEIehOZ/qod4fwM7PeAZg3NIGONJ/xr
ySoLk4EjKumK4ambc4uaGXkECzW0tXspUtNF6cfQ20zfoKI3gJ4N6UDX4F2PAE+KTZA2XxRzpvXP
2QmhgqIqzgCLIflcska8fDPg5UlXfqlmcyscnpJYvnAnN5GlFlvf1e3Z58/ovHjELTA1CvG6pZJf
rlpTBeuXqh3pKoAnMshOI02ulTA2cexiX/MXqpV9FUX422OxklR4GRRVPlfRwNbJizLFEdBUsbGo
/AoOLm0ic1B5zK744so+FCT5NNgjcVmYHGmynN/MTgVwWVPxWVlT9muluZNRWr6R80RehW0rr/PW
RxDcUBGVTTCaigS7NscsO0ATyXP+CCqvprQkmt04oiCWxZAvIlIN2YNBbDJCfV0GXnpENzx8oQNS
pl7w+zeBk6dlQNuQFglCtvfPpWfT2RimR+CmYV1UoCGhePlUdehNjyqTRm3mh4EkjUs1uDEotJHA
RjTU5+/G1JR4dw6aTJ9JoUyqGBMH5axpwU3NLCnteDf8IXdkZPb9kBAwU68z0W76Fv9rDSfzi+f2
4S2Zjkq1FG00B//wUep6HjUYnBMAk0hJKPZoxB2yzIkz2VHi2v/iIn9zOPZDaPyQ91nsnM4+gLTW
vVCxvHglSJ+dydkN8hExq9xVUYmvHuo0npzdUFK1Tdq4UyOXCeL9Q9UMy04jluurxhxgxuSogiV3
N4bFBXRvhBwTT0epX43aPCZ19VDaAWVHl9zkz5/rh9YYRW82YORnMxlNAW5nD1YL6rqy9DhaJZm2
VIpwQYF3YSaPXaCBKvB/DCb6xhr91BDcswd40YruQhp1EruCu89P5ePdZ3I1VJrrJHjrdNLf35G0
wdtDqlKMMJB6VU3qGS0jLbnoC2gKauy9fn44drJnD4CNL3XyKSSah33eQ4c2BlQfXOOKCA3fpRSV
LDptF+jlrg/CZRTa38lp+GKW+fgVcUybUV3Yhs30f/bQ9a7EujtSBAqD6FQGwSQOW4OMfo4a7z6I
zCct0Z7+/mUKSgDTRfJav3lSfhnUm6FPzbLCcNWJ9EePUM3+WUTJCbzqlSJP4HlkVd4offEsP0xe
2pTbKytTHDad4/OphJAqSnkhkJ0QKwarakUnYQJg2DxSqwe7uPnb10gPh4fIUgpdxvmbI+WaEdo2
9idbzheEhfDyehHoAm2TtkRlDAH1SBRU8cga//Mjvz2x958xYgOTlvR0rYxSZy+tgjWSFF/hrQTq
07mmjfEs3elqae4pwNddSls0G6RdrzyRUhcD4VfsS6t80ILIc0pTKo5VtLMrt1lKWAnvhrpZ9O0F
GjOrTg56X1RHMQyuk2Q5hY/UfHH1KZi789RTGJt7yZjw2UjTltyClV0M5kM9mMcmc9dKlIAftND2
fX7BH74aYbM6MG3kiqiqeY/ff6RGO3ojwMRyBTKqnFFkBanWxSesH9Kqz9M9+SGo7eLigt/xxaE/
vFPvD32+gszVSkp8yS1W1EWRgcwLMmQKXFbzC6G5XyxXP4xFHEtTppER0+PHcOeg6qqcNnWxokqx
jeiUlGR/hEG7DdwvBmDtw+zOoUxDJ2uYg5nKuRxACoYBLV1X8Hzlu8wa7zDdgXIiiCLRk2XiCvI+
8msJ3iqtOMQCEhyugDZXOMBn6Mb0KUlVJ6vumJ5B31cl7LwI93VMvAjZbC9F3UNvqLq1IuUgS0My
eDpUb0b7qEC7I3owk5wqxCymGOPl5+/KxzX/dGnTekvY7I+sczlLCEI5qesMJuRAPFpWIFTMe3tF
BOFVj+YhzEyc6r4bztocNEff4veWtu5EuB1C5VFzSWqDzUb2ecxn9fm5TVP5u++WU7N0xihV6Oi5
pl3bu7Vu5RN8EUn5qkojGVZussSrrP7d9QQHmbaFpkW1VcX49/4gjUVrcoSeiIU1fxEuYlMzBTwU
h0C0+6+a7h93MFNCKHpCDakLf5wXVNvSGCo5yDmahRzSpHVro+42zcRdAAmla2gJ8p29NF5LPWkK
nbc36AyzulUBjn61aP3NOIFjCAYebBi0LufTjqHl3aDQ1FtVAr5wN2lUTQA7TqWMp6aqH1KVDu0Y
2BvFbq4/f7Rvt/Xs2dpobEg11hDo2/LZmJwYuSJLppqv5GnmaSHG4CEvHTcWJZEqFmF91qG2DHlR
uNK9rtJ1DXOoXIF+72mKtxiLwncMN6DuB9Vx5rbNjwypUBWpNqEjWr6NvFhfQ2zaaMTkzOv+i8/m
Q1g6SxIWoexUVFZD9oeloZ/4aR4Lka56uyf+kOZcF430y9a9R2SbUoPGrjPrxnRLY5vECt0iQnF1
lDwK7LiJj3ildyDhRoDeOAYSeZcFqpiJyQzQaeUXI+WHUXk6WV5t9qq2ruDcef+Oa24rSyAr05Ux
2PpcS/RjNqbLLok3eqHtXR+K1eeP9+09fvd4WbFRV2G/ziNGTnG2YhVjU7HbxiFIp35ZREZ82eHz
lTM5cWydHZAnQcwgGXmp4JovcvIYfZz/ek4MMrg5dR7V+S2VREAXiM2qBqh4jCLfLB7Z169lu50B
/IeO2Q8bmP8nXhSYYibM7ey7MOojuahLQ0nXaqccdCJolMGk7EkSFs7ZehMpcHxVt3fsHvO2ZOBd
oGurzmwK/MRnXPI1onXJoQA00u3EEdJ896c26LuOmoxCBlwjyTfjKGOSLwhSpgZ/AM4G/LjBMJ4Y
7hcD1MfJh3ULpaOp5WNRgRFnTy8pja6qDT1b6bmyylR1bwP6hHnDZMOQsY9jiPZ2FEUOcDLuqlKR
LT0wVXVaDU9gvAshlC/s0L7x7eEYJnKOVMs84ezG92dA/zIoyGZQP5rE3VbNjxa4SjmJn3pCUIJc
FtCno+8JSBdQ66W8/PxN+bhxnt5N8bb6JeKTdtj7dxMfUpj0A0SZwb2Lu/xAyEMI505zkpbtltVI
DpUdee4KfR1aAs6gm/9ffB2IfVj0YxtCmHO2dTeIzvJLhTOQMk8DFcSn63XSBUC251SQfp5awVcu
84/zAFdtmxp/YPO1zfOr7uUK1SU9x5VPetusISMV3mm4U00eknIHBRL6MQ2yqVVUKmLLIIPtvk1/
kOK2/uIBqNzgs09VY2/J+E9tzeaM3j8AtNU6wfdDuvJS2mqSLFa+ShAlOXeW+3OwSIfP6scUTSbQ
17Uen/TavfjiFD5MRGxscZwBgmSJxdZrGr9+2f8QydAwX3bpKmedoRftq9oHJHV4sH3VptzFQX3d
WAT0IbvFXtB6jv3gGsNdNPCoCjGKWe8NrWPbP22f5ZKWkvkUF+MXY9pvBtGpsKOzf1EwqJ4/shYe
4f/h7LyW40ayLfpFiIBNAK8FV4akikYUxReE2JTgPRLu62dBTy2qQ4p7X2a6e6ZVVTCZec7Ze69x
K5Y60mPyxngOP5cpHZ7UMu72W6Q04u7Pl2V/rz/emH9/4IfnMpu2hdhCPtBu77t0PIreOO4JPOa6
Rf+fT2LWbJnsxLTKf73+pZl3i5XySTICcwxwi9xCIZIf5V9qQO2/njV6zGxBu+WT9smvH4Smtrd7
hVfNIn1z6t2LKHGJPODfAgCdqRGAzysZBJrfO843CNOHpRF/+w6/nSp52OggU4NyDzn0flxwdD23
eyzpwFpEFqSo3UlN2EvfwoYTpDoOvMxuaCKlhhzQcvCU0/e8yPKbnhx1j0JR+8v6819fiPIbhSsr
Aq/9h70ylZbVNlpGlqZeGXsE8LeiY23/8y3+LVOAAwvtYgYjiAbwxv68Nf96xxI722pTU0ACxDo8
2DSN1LxHjazfrbxopNJc3MnKYMMHSr++//nDjf2afnyUKZ84ZuL95Tfuz8W/PnxCpl7ULX1yJN3Q
j4sodxHcoj24ulVDoEsaAMd6l5o4FyijPJJhX9rsk6MPSJCMA641Y6FyWkb3i0ooKdIWLb4Z5vuZ
9NktUT4nrv15bpDz9hopfsn2oqfEBcMp9EWdfmEyK/+Pmvj9YlrYnDn/4ev9rQs/NqlGb9zlYraK
crTMlMqp7x/dVln/dt/+65XBbr0nkqCPVz8uO5vT8nrGdhVNGjtFVdwuJTptMSf8zWSNR32Ivdl0
P0tiOPCpbS8O1tG1RO/953v4+4ndYe0jpnCfrrnab57aXkUApYi02oHZpGCoA2syQY1WEZOHbv7T
Ozb8EfROTIcOQDaJY4idc+Zs7xbJULhIt5dV02HMNBMMSZ1oaVWpSubu8XGifnb3+HHbhXVj0e3v
qr8cM/5jhzG1fQLHGkelp35Y4UAimT1RnaRrKljvWtLlvLYoTsJYn9fy5K6Lp+jTba7l9l9Ob//1
3tGO11hwKGHN35wEoBVWottEyemCur+BENDaNRy42njrsviqjvZLhSpue9hA8P1lZdH2pePDe4ep
HtOyzgGLed6HtS62wFomjMgiCue7pVZCRdM/NTGqfDoPg7u9L9OLMKldpIOEN31kMEJev0uYz+Km
xlEYXextwHrc6Z4U2L9VCf99bf719T7scHFqoIOF1gNo8kH02+3PdU8p8SZ3832ru8FKlr9+SyTc
3+6K8R8XBl8Wd4Zk4X0w/OuC1JN0x7nfLtnvxkeDmNbYHIEZNVZ6JiqK6YynEKFK3G+Fr7HUQi1R
w36bT0re/+34+ZvISsV2j02MBgwNfvU30fmcEWRXzG0ZDYQ+zbEeWumEzGKZvk3rAO4XVsy8LB5W
AEyjs4b5xRpDUIBw/5prLT/Vyzens//RZIX29QEgxRMWiHe2Lwoq4gxJPMkI68TyjQMCPW+QgBz3
HJEYZIgO3xSze1w0dIKmm96rNGUPoHY+z9OPvywfvx+f+JW0mbjdpENou2jt31vAtsrJFnbMLCXn
i5U4Vw5KyqtX9k9LoV/j3kapghFmKsqv6ma9cheMw6A5Z6PilFfr9mdbVxRC/KGfcfjbSeOHRU3Y
kXteZoaHYHH5l827cdBbUhICOLpEcznzy59/yO/DGG4Xv8LhRvEXdKh+/SGCTy9lI4rIzXG7g/9C
4uvyFZJCf1oconPa9hxP0yep1UEzMhEnLHRblidQT2xlOvHhf/5Cpvh9d2XyjMyLYxWLM47IX7+R
Y8WlO09VG5njDQUW3r2M9Huz94GlVX6rwa/oiD+eeI/OSG3qtKcz0huHcrYsyCiYtK2mDsukmMGN
SSBI+RfNIZAQ3MYcZRRnIaHqnZ86sYkF13nQyLHxVGGVR9io6RN815yc05GB/2XNIXcAVRQE089t
pl6VzO9yV56q2MEKFc93EAe/lqNr+ehnn9KcqGvpqK+7wQP2kX2f9zJBnL4MnjnZMQMv9x8iCwkr
yBSTroAag9ump0zm2xq049AdyOZxTpMZmKa+d86U3EM7NgQr3h8KBRhvDtVspd7xbfzYfNmMu1R3
a7Aq7luTzD+0JnmfY3K8ZqQHZ2itbrhZzjcWJaan1YM27oD3ZJnCJu0rPy8HMIED0EVUVuTo42dC
ljZHY4xlmk03373SKweWcXwepuoKCrwNu1ROWDcsTM6L88Z67ABs6+PT7JAImPSZdW+7o3VPthTR
rSEbQ9SBEvsmZpSCtxKHO6yD+pwRKO2Nc3zaEGncLcYyB6NKnvF8uzjTVxOApG/PYEPsaoyjGNGw
lqdXjFEFfeQliWpG74DRxsNmT9/jWPkywT4kVJx9eBPrDeQMzD+ZgJu3okRUHgbSrQCabzicnPnB
HndYMoxgVe/7u0o6pKfmBsTO5tB24NwJhsMeaCBKE/oFgfVyHIDA8pRteDO0lZGdbf+oVEmOrU14
6uoQezvG/Qngo3FwM6gZbt89CUXtPCxcMcy2r/NaAWOi4RcUFsPXarrNwCUEdUbYnTYRwKi1ZKkO
wLYblFtWh2yzsZNAHNeYjrFh1o9ZkjFRG9YkqMXyFUEXJ/judYAcR8a2DYJTvU2hDzbfhh3Z0pM0
pnZOf2NbODN4IIhvPXYsIbmijWEyWY7vJroIFcS6xxxFvTkdcdrBbXAYJ/UO2TGAqgiB7IJKtT9J
lRmInBU2epPnbnreSjqTaoZUPLs1C1Dcgk5woEglmi2EHDy9d0uiKIGtp5GSjcdWN99HMtedbXuM
neVYdON30ZiYOXLjS5Jqb1qq6QSsJytGQromOgrTrHb7Z3vStPNcE7LAi175yZJaR66lP+mAxBZp
RkVhV09MjxbS/lgqjWJ5WQ0buTzjVS83KzqELqa6sdZxFY/YrgQUPTJaAEQslX0eNx2jQukEyzO6
vjkkjCqSqJF4FsWrY88FUR3LDYwsspPnJQuNafLrlN21ifNXaAtJ2FIB3CSMHLhpU4LZyBZaepIZ
5rzZLuOgaCtOjnX5Wo6br+4ZJLXb4apIc9cXepKc8g4DYwNsGQAxQmAJnQ5682bF+FQ6x4mIIrC9
OAfQZYztN/Ke5zCmwRZMbU885/iQxY11GTJFI90Y22BGyKKfWfFrnEoGg0WWfZqL9ML8G3/mAXyA
CMikB8UUL/15M8yXZcQZpOpEwCEqzlLJAtBr/XFxTWyFKgLYQYNzN9NXOihCetKxdYj1Jf1ItXoY
ys8EgpWHskyBG0yWeTfRbQvHYj1UNmj1tCnga66srn1lJEFVw+iTqClINnV5Ror5MSVeIgCkRhy4
kGE7xqNfwAWP8Gptd7PU7N1V4way0m2EygRtqMrnOStIXUscglQ2HfGuoyLHlgH9hwlagC29lvg3
ZJf27dR/V5zSJ16icVtxSHSclPFOTcDa9KLRTj8kQ3Jbk3d5mgjMhlA8BW33T9yGpTRj1KMboUsS
Rn1C+24gpWFs6WxvO6slIYosyN+cmAg54i7mYCi6OCRW9MFsSSNlB3Go51CRCOXZ5biJnetHT5gF
w+/FitLMbWCVjMbXuUXFwolK3mXCnLkVIEUwYbWXwWlFIDWj+1Ik2icISNV706j32DAOWSuJr7aU
sO5Y1IxpDDtVm6MCqRmwMJP3mpezh71B7tFAlUKPOTeb+bWsiFUlDkYpiILvNwgnOU6uSWgN6GiE
n7lt06omVRWKz8U16uHVKTeUz0NI9GfzoPSc6s0ue1qMobtlRN2HLj0/AvhYrIbenOCXwsxEMQZZ
NzYT0CtdIPItPi2lkj9vkiA6ehK3qiQqyLFhWNdZo4ABJzhlNfU8AAGcHjUjfhrm6mKNUx2Vzkrq
jTKh9i1BbOmr7f/5xPH7zNDRcQQI26JpR7vu42DOdfrc6JKljKwFAKcpa1JidaP7tCpARBdj3uD5
iDudMssHDkeGtlHy+pIk0vRLd3BtxQfvCY+hb8Ef95r42/fbq7lfyx4GebjWGT7szY6P7YZMzS2n
a2kzZMxSDlV51idaO4U9PCjsl5u2QKSUlOruPL+Qqvwi9A2kT/xdDqTwjPgO/3y9zN87eShmSJTY
hZXoPz928OtOoDKQVh7Vivhmj7Nya6m59OtYmY5J155aXqJwa2oRiEa7TubwJbWrI2mpwIPyPX/Q
JV8mb3JsZsszWEe4ek6uws1Jjro6qF7ijEWojhyYTQuf5UjjzCns5NaUcb3jrSKIbjGxNlaUL+ab
VWHmdVfmY5o7++NcPeI/PM86eBVrZuLn1k4d0gciuwCMilY2oNaafj2Pqfue613/vO2w2j9fov84
VSOyZdNhTrVP9FXr1zOsnk0DlJMmj/A/o7qYbZKxm/Z7b+D0qw2M1mS4Q4keOIym2mk1O0BjSekD
F7WYC/EeplRNf2l5/AxN/PU5oi2NEIgvhSeYEv7XL0VlPNvDSlyl4pBxBBgyqAguOGcqidIT3upI
iWkSull8JqDXCeYpJTk8JV0oi1f0+yki/tWgrqviH0umAIISbTRWSOyL3mJpHqzXvLbVYzrL0CpH
AZksNSJuiPskxhFTwDKdHLkOd5NgPTV7+WwriScswreBuBAFYLlX6KC6x6z4OwgEPDjuApBx2Z6l
mPSbfiJMlmDr/NEe2h+jdUdC7PK6WoDdm667ksHpHqTtoKnX5b6PzFGuKqU/wUkkGR5mherkD/rI
33RpG2k65elf7vp+Vz9cYF7UXXtAcxIdwocGQJEqxWCqtB0HtX8sU4aCUNDQENpPmpPdN/oa7XKK
bd2RfB2jUzgT+UAQ70LA1+owLBht5frn7/T72rELvn8Ko5BAoxr69Z5zRJOpSix9NI4A4HHiVVZ6
/+eP+L0U/vUjjF8/ou1qkOIdib65Gzm2RkNmeE+sveWOxMj8y0P8+9rz64ftv/dfrVfOxGtm13Lf
/Nt71p8rS2HEYoTcSfn+59/1Xx9FBJ6DwJ1QHuKffv2ohYNYarWYoTux3aIsO1tF+4z3imZh9/jn
j/r5Z318cnbdhkDfRCn+UUixDjTMY23/WUsSJFZOsyr7MVgDhJqmKa4JpxnVKYGhWRoBZDqlsDHd
kF8+DoRZuUp/nKolv2lH98dkvAGQmQ4pewkjLx6qruiZM6d877uxw+g+mTQ8Zfu1sCowcSZPqhrf
Obv1xkjVUMzYhzKzuyXc9s5coYzt+ZMHc3eXjNsCnbveJn/l7JITsRG4qQbUOk8zzMxi+ktf6+es
8sNlQSpDY4sNh1PzR8VqX/YM20fqHrdSg1zH0NPj0iGUUqkIR4tt6KGDgrO0MtxPmHuhig8ZNlFB
qsNCW0ZX5Dc5sbo35OsyF3gwqmVnfO/n4z6LsNjTgqp0zqcDE68lCQmmC3PNJqxFTSltyJUn3OUl
B5udw0BZlg6wIVPVg6EjJeqoNtamfBxsxdtHTPZErz/fg/Zjxqx/fkD+Y66M0QPrz8/BLuPzD+/x
7hWAO1PxMEpOt804jVBp+q+1WcLY7VuwK9Mef25CzlsNfpA5AkbAWP2XJQ69ME/9h1uya/HU3STA
eWT3eP77Bezg9WHaqNIIZXQwGQwN9ConmRBf4mjnrzCqeGLiNA2Qt7+taj5fNm6H2y/abcdTDMHC
ekjna2XI+GwLVIM2aoa8dZ8mgnku9M1RtpvJfHQbO1LF2H3SVEYC/B92Yee6BsRZQA9OzYua040a
rRt7GGUEtnrJMVGMhAy2TAbpATFlabrRWzmkebCzdR+hWpgsxgjpGVvipkvUbu6NFKTBr0iQ+xdc
GmtYO/wAvdBWXy0lQfPKfDEK6CiY5JKLJld5ovEFrIso5mpVRJh0cRqkwnypJZOLFlSAnRQm4W/x
XnPWrueo7Ei0NyZ+sTeiIIfF0L8W1faWGNXZmNqKEMMuPthD4nhMJN5MsLT+qJETnM39EsbzN80E
3Qz6Ej5XxbhhA5mJSd5+HQyTHKHZaf1XqQGGwUSUBUuX3TDom8J+LE9lJh+ThTlFk881YLSYvwJb
7m4Y6HL+sdvbMBCt5D5d/iEEk9zoelVDS90yRtUyiHv5rrvJvVOl93ayvIyF/V18pSP6tdhmv1pt
zD6zfUG7MkLcDmvdJEKgxMFfY8qnvwdIsBRfzQzLQ8Uwi+YDB2bSc8DpLWIImwLZoJOwqKwVhr2W
TBCCE6K2U/JoXEkGT3Bteg49xq2hSdRPLFfJP6MA0qWcHXMhiad2zyaPCkEfSDxq2by5q/Hl5/k4
M5d3WFf5YRcG9Wp+4p0BAmj1YGGTdyUbTvPgPGAKQiAwHmEec7825R05DSRiA9DN92Ih72/geh60
gdMuZPbzipb/AFzyMSOtx9eK8Rbh6QaZad7CxMy/MDILEVbiiuWUEDa02w6iBotoLCWawnXiAVVc
prQ9GSG0NA/GXkWggYk3qJQaGKHWie3TuJrR1u55X2zolIJUiwMQgbmExVXGyIwt+64rSFNRmCke
SFHPgq1Un0ds+046YCvNuw3+MP+YGfAZWSaQ747yv+rcW2vVcO8iOyp19WKbZJ3j4JToMR1aDguu
QjmCDrd4jKvEvu02urwjM+TWycEkd49FP34rqKOArVcPlqksZ9nZIMVb5WYp7zEvpO8KqY82M77D
7Ij8YW72oHBzuAxE+3MfMXxJHTKcdBkCLCMACLVvjGgxiekFYGVGHWmjmBjuqqEyggXkVbQuNrVP
XGBn3l40kb0R4aDI4R7941tX0CRJ4CRRpi1+zM3E+3Oc8+GdK54FfcZvB/liR1ojP1t5y0APexHI
1L6LVouACnhi1Mii/dzybFFU4A9TrUkcE2X+1kviay2F2STNB/egQSCvAbkT9H8mOdc+tcuDHWut
52pPilWjM6IHaGR5QboN/EQtpgKHxg1+TH8E0OAcc2OmHlF6+0DY39nBqzmSZwoMmzcj7t51od6r
zK1uM7GRW18Yx8k9TEY73oo+AzRRk13fO9NBKr30havAmMTGgkMI6VNtM/dYKg//eXXQkonteaOd
oUtG7wtg0KR1vtLfRSOlmgQotMohFzvs1tYKWHr6nTOJi1pmOqZzGioMYIi+aEB261pznBLL04t3
qyM9whnP4/BSOu6Zs+qEWVzXUUT3nqVgz3XjwostEOYZUClSMyevz+kMa8Ym6G9M16x7VOBiHa2a
+U9VWMGW9Xpgzk3+Ug8NmET3ULnqqzbBWypYPXzEU0S35O8F/pRDC1eqpATQ+HdGXDJc0/sEdHHW
l/JM9tN21N2vNhxaYj3kpas5/8TDSBwKngd91RgQ5PLTgpXJMOaXLh9rxDbcCrVujlo20xN0RhDX
/FkaFnbgkxar47UeCge+K75cq+loQq92RJC0l1cF5aszkULL6DHTLDYaUrSIaLb3jp6hFs+t1vrF
CA557StGU8XJmFVxmGZkCjpAKdJ0LHlQ26ecPB/XnanHFrJ0U4XIWWljplZzrxzlKTdX89RZJ00J
pjl+dzPjtm7G76W+jPQRDTzli3t16tSz5T4hEyQUFb3rRPmYhhVMymA2x51aSihaZqHxxhisSvyW
DQLzybzEJs4fl3XgYOflaR0V9JMLrFY06KQqtR46RbxLDHrm3htHUHj6wDiqZCLTQY5hXmSBNaNN
YtXGo4sechcwObyRJKhNJhIGDtA6UQsA7qomv0s1e/LKKSMoJg4sV2G8ssl7OGFauFUU/W2lf5GJ
/LpptMIrMry9rWWDgtoYTl1ztxWD6nPZCEUbr7YGeFCPpbcvSYrBj2/id3VtX5MkuSfX3ToP5ZtM
rdeGlopvKtbdUOk3Xa7y/Z1s9rXc8ZztrlvJde3yNhwkG39m73QgYX82dAKOZW3KS+/aaAdLx5dq
+wgXd/McYlGamI2Ah7kGYMZbRZr/N4lTSqjyXgj9ZqmJY1G17FwQku0zXdgQ4SX3mEZ8mdJWVROF
/hfVWZBkuvAWeGS4yNHrkbyQ+KViuFcV8EIzA2qH4R62A6CtSrHRT2ufNruog1KsPHx5dyNkTKiy
KPDUIBwlcKdPwIm2L3HDMMSu3OuqdeHKwPIAG5D+NRPTRLkqM+eBtctQT2YcPlphfh4cVBY2km0f
FHk4muc4T+XRNvrAKcbrvKGcr4TdR7WGfNkeOT2sLXmUxSxoqJ52bBExYBW20SRmeJQNdOahL8Rp
dmtl6it5OKAjgNYeRNzmdAGHR/JojzO5Rocln1o4dDAvYsg4XmckVM7N7VSJPGzY/g9bzRrc6OMe
zuRWnkgZj7KQaOFYg+BDKdsjpVML+9Zk7OcVqmy8tZi/mymB3m6v/sgbjnJYvPx01U32su19qEiB
MnjueA0Zy6nJja3cSbt8JJ58PNgOuEaVXvLYlaUnTdKmi5n8Qq1OOl9V9U/Ym4jS5hDoacZ8VUVD
/rbF+xzXDPh1Dr0Kqyv4KOsSM+hiKaQJiytiuq02Ajtwlt1x6mn8rG5J5TMke+BcBFO1jah4aQMl
HdEOKShWpq+hZW2AclaZ+obzYqfkFSh0laLGia9VRQCX02er16UJxwFrcz2wzAiHTMl6s1PAi/as
dGo4MDQKcYZHKfaow2Q1X512n485M2dfwCitmEkdIOqoF1eTLnYigXWTT5UwZQDRpZutGZZtRurJ
EB8xGWSPuTE8aBBUmJoW77U2cvJ08snb9DSJREyIlFqayWW0iHMGY26k+h6kLcyQQMAdYTqBtoyR
RQ7kbI8KwMBw6xAsu5yz6USbhb84yhQh0+FsxzNEboe+HpOyni+lRoVV6JpXkM6VwdM6ygyI358L
Ln3vWvxa55g6nRPCOiA9oOX80MHjT6wbjtxxqBf5e6wR85HvZYMETQl8JdDkJP111ZqAi3KiNNfD
DiobV39kI9y3E8DW3uSuOYWxPh1XcOh0fwjAk9nwkNZYlcpXTPyjr/Cw/aVuhujz8dujr8bDuvdn
d4f5RxFeAx1yrGJDhCV8F4qhbSL+Zbxfu8I5Dvkk7hgTzJMrmJ9un1h6CVfZGPU5bfJFTbLEw8r1
T7+5TCvF6jJQKLdLidr5kKqMqJAzrDsgr+hurK1901qFSRectptiNCyOs3XNqLT9glP9tuRZuiJ4
bs4xAQBxqzFg7ZghM6r3mRO5dw7va9Unk0/+Oj78ueN/AJpNHlw9IpdlyuDNWv0ek8cYxqZCered
ZV7JHuKxBPeHUiWyJzaN0CDH8aCbqTjoo3lfS7hdjcM7KKou0JXucTIS/bJlUiWQjwW4YGuFDqfd
Ogsp4a1sbqzSnq/G/h9NrB7nutVpztF/Jmqz9LO9nhxBqekzXzxT0AoodQtXKPm0FkkRKZtDhmDV
P9lt/00IcyVSNu18MQxQ9LoVdaL5nsSG9sgMiI7M5CrH/FgP+qdBa25aHVBlmRJP3/SudbuCClKX
lTMXF+/TsrQ4Jgvgm1hx7Es1CodcOLLXko2cGaEWxI5vRhykjSTFxlFnUsqnhtzEKSwSwvHNvrpx
FnLacjtf6Hy3N0xHBSk5+LnGlqZdO4tjPDdq6KT3uuQMDN7bJObNaL2hn6+6If2uaC8U1avPy9md
myH7qui0LNthhhtM+Ct7MoPxrr1RF/uqDMStodzMz1lCj589BhXcWikBpTdpC8xtA3iBT6qVvKzb
aAd0oT6hNfinMX7Y9rTcaEUnvK3qugO656Qz6DGZ1C1ZYuNi1OswJxCBHaMjKaXQniyAVt6IFfXo
khi25fyBY12wqzHBiaxaROkmwCIX2Y2A2BAqAwV6Sj/Uo0We3Tnm7bL14kiE7FVKc73tSh6PgVYY
J4RgkHTLUPNQFReuFs6ToYRpVs4QL02GeBad2wn3C6/8S5xozYm9CWxAo53iivvT6VFZwNUe2M4u
q/ws7aH0iTebfLJ01Zs+dp5XDCKXbK1jX8+oE8B+k+DSLeljvc5GpGf1m5oWV21Y4qfiie0CYISI
ZyvaOuoLh2VU74b84GBZuXQKB0cnre8zhN0eeDdiex2PcZGSlSahg9viZSkhnXaSmr5aZ9EEP5IQ
nqq6teb+JnMZXmcMn87MACAR5qT8psZ3/kl8q2gzi4XjtXNd4e8q3QjxBycg4ob9dgIyULWNvB1B
q5TG9DlbKHum2vlOcq79gGYmUqR6gUM8H9P6SdOV9kIAp/fzRXJgfQZkcGiHVXfHsDE2JWpyg3JL
AldEQ/VEmqcgrUZhAihW1TeyZmFeS2FS5mPpC0sKAAX0j6qJorVMoWF2y51pgl+gNcUfwya26koT
LPtssSHTpxGwVm2rKG+zajijVFWfFWG/2huhBg1zDN9YdmBGjzTCrVLtcyqidj8XAUoVuOUt7dxU
Zoycjo83cPcGI9jioBuTa6tOIkAJ+lCuyXxyFDyQXLGXLFvUYK1I/aHwJu0ozX1yvW4KI58IfMJq
hXM2JUM1qC3tlA1M2+Ms0SIIhEdd2sqh1xBnAGXL1PKhsFAC5XF9qScio1IXZiX82jFYM2QkhnmK
c830k0ptCO2C66HCOPashcxRJbcjPWEGXGiSYa8pzisnRoZMmRoYBdiF3jRvm71ZhdMmngWg3Ubo
UTtD6tWn7cUmbtCjzz/ByyMMRCbiwarB/9mVBV9rZc3WO7KJOAa3MMrzhbPMvJahjgqRVBXALBM4
bX/OVvMl62tfQ8xD6VlhcthIHRJu4XeZ9YRa2AGeMjwyD+e8TGpG7ZCQzIGj4nB+6rusjvb3C98c
2r8xt7uDufAEZYB6jUUzCW42IuQtSP6K5Qo8+jCIbrrELHz8Hq/tpXntuia9X5sCFsOLluv6aVuq
qFmIkV4G10CgPzEBxgVNF0+GaqitTOXozLGxt+t73CJoUPohB2ruVIfHus6bZ+rwLsAciICZQ2wa
PzZmr3yzxGEwW8xidBr8oe0D07CyZ1VjJBITNZDMZljZgx2gcvXLTIVbzhCHf2xw/63kcXGVlbNE
N/gY5t+3WYeMQeMzyLv8Zpp5brKlxDSlrN/YmdTnMl69smhVAI3p6s2raVNaL/XFSSG0ZluZHsq+
5zOy7sbQFJiF3KfQ2bTPohy+DgXdxP666lsH5gQmZtqNkTUyNSOArLoZtvRmaq17ZovsPLSmGFWB
aMmFylqVvFW6Wof6AivREV3lpfK1MY3u2COoOmwqwottfHGqCXsev6jQulMqeSpTcsFp+rERtQ5g
mnXKKf6QCWnm+K53FuK6ikda2Av+egLtCjfUMUSGlPrEXiqF1yk0vvICzZNp1y6hczCy97XfWbmA
K2kK5OESIjbEHH23UntQZvIk4qImbyxWwQYRoBpgHujKJ8FGHq4pB6QSZ61XrwHyUuvYKs7mkX35
aBblo7kR0ZBpu3cP2+Ehy7eF/Z0Ft6nK5bD9KL/PaZLddbZ4WUXxttLf+odt5dmtm+ozvu4DbXpY
sLn7Jc8aLRIb5xu36tWDCc8ZXmRH8aCrPOAt2wZzd1/Ivj8RDtzTY/2n2TUiTT28UDLE99Tr8g4R
JnY9J0yYZdyDEzr3SmsC2iSilrg5DpkG/VLJdASk6RQ57mb5VYFijmPu5LlpJa9m3o9gBWTGoqYQ
kdr1N0VCriB2Fr9E0h2JyaCWmwZO3pscP9Fudi/5QkNXsYZTmmlQANoO5/cLz7R1GvplDRpdPM4m
wsa0Mdbr3N+74xvEVCLvbPtOpsmnvGrFt/tlXtPXOrv27agHrtisi7rm75PlvnQUH402T7RrW09b
JMmgc35Dn/REeznDCUurnvehIDsqng+mvW1oMYQSIc+4CnW2bsak/eI45x6rss8zOzKJIK59mbje
w1wYl6GTNwM8R49WRRMiwHvIY6ZmjbjW8XSjC6yHSW3lrwipJUnGzoxBECY1LZWuy5GdaqjwyJoe
pYppIz2zjulHq6NisXa3cT8VV8OeL0RfLahfxnCql8InEHhhIpPRM7usWUGTBSeckqZ1wEIw+gb+
xLrIlIe8d88EJS40SThw1l17ZA3VD4zFfDk/SWkkj7KvDz/Xc3q3ddiSKFQVIJ5ayevOccqR9oPu
dE82r13f24Tqk11w0BfDsw0lcs0NU1y3TEGtEoPY57aP/i3zXSy7DjmGBwqqtcpuIcZ+NSoOozzO
hIUQaqhvY3WjguImIZ9YSHa+cZvZS4RDych6oc2lfjBKFHpg5G9KHq9DjsXzsAjtuWCEAVOnZtF2
d/VhbRPtmNcvNA6p6BN3Jvc+RYS0GDiM4/i4ZEN7N+hTfyyG5s2syie2+8etrme/L9iE+oKFg07g
5xWGaCK4lchdWUYL45H/Xj1iyQ61kNqhzExUTjqxXnk3z540jPOwftmP3HnNKa+Z46cYW29gL/Tp
CDP+3rTuszm30azhUkwRd18rSWOnoJKF2ZiT+EtSr9d2ZR1pVXUZ9eF2ms232uZZG42u9EpMZ/C9
ZOYVW5V5Dkq3Pe3SgUDNpTGbr1Dvvi+bZXt5Oq1hAfjKNWYmErrFscx4cksyqCWPajmvZ33mjMqZ
42JqRDpa7nRCmlw6hDRWw8luXcS0MiU+fvsCTIpTvNDEIZfJi9Y8zkOC9bCkMjcM7OdGnE/hlpQJ
pAuNaUKNOB4vGqctRsf9qI0o8eiNlund2uKdWMu1pp+S8mpbjX3eUvFUSKuLmk20N8m87vK6r6Ie
UoAVaXaepEEZ1HC0tYbuRyLEdY2lFYzkORH4XgiO5d/3TnO0DjOfIhOVimScTls+KYef9zmbR2zP
DLiK/UiXVPzb8n+UnUlznEq3RX8REXRJM62GalVqLcmeEHKX9JD08Ovfwm9il25I8Q2uJ75hqijI
PHnO3mt3xyZcrDd1fBY1IUuxaO6sEJ1yj5Pi44P++8kqY3cBpgazpmfrqHb+HWg6fcIJLhIOcdDx
I3HPr04tisBO4GyGAx13X74ql+42CrQ8Iu+KTIpPjuto1t8d14UO6c+m3iRd753UoMlNWRL+owcc
rylq7AhqzkwzeRDWsAUQ0O9bk2Dr3oZeZhh0Q4ZJqNeQx0vpWx3g/mnMyB2XUW7RUTWfczOzNqEV
yX3SIaWto2/4dm6wmsKpzKb7qCILjHZGFHTJRdWl96CHAO9CDIGakVj3gAh+Ga4MbLWQ6R0Zr2IU
nrU3mL8nVcCZzZNnJx+f9aJj1mdawwPw7fLgikruqOkPept1D6LRfmSW3xySvnmtCMJ+sMzuayHP
SV/3L2bI0CfDRrVlSmsFtp6lgTIBvoNbz/ZYdvwv9EPTzZOMlHORImOLGltYqYW+mltw7KEtbmov
6k/pQMRF6VV77Bb+Zkhgew+ZHNdhiptCjkyUpAgRoodogmnLnqNGuRfTWzQqsHncsmRz08dq0w+k
hpf2Khtn7ZwVyRwU/lPj2uqU0zMV9L12g59y653kt9Xw/MfadDHNIt2YDVVAWznPWVO+IHy6NJyV
79N5Osx+cq/bc3PXFdHBtyKWDq97NCNzCtqB84yptRdDkKYDtEOudBd0beaGRPGOjMH7Kp93DU16
Uqg3PcUB4kiHFolTHcBfWNtidgMtTRvI9uNlCOW2zvtiA15uBJCar3mUoyCstNeOI8J6pJW1m23n
iQhqKry6IbhksA59aHzFAoquup/s7VAS+GYWAxJRvWJqHu8tOwt3OKrbtVAkASadfzY4QNqjHmO6
dKZ7x8y1A03XbfYl5k19EpNrrM3vZS3jl5Fu/G2kjT86gubpVtGDmKGt0P4vSRcyXyBGZmcDY39A
t1ydnGUyKWZKuZqNgdBRUrBnw5kOaIahmi5ramwKjkxyuJ9m5xbQqnp1QpbTgSbhbDcNp4OFp6tp
YsegHAQAz5PVFv2WcOniIsZ7Y7ipi37Y9Z6TB36rTfuEQJe149Ezr0pLnovJPAO2Mm6VZ7wqiAnP
Rj1WR8Y95totivQTT/Q7Hx/dOezyjg4FDfvlNf2tdO2CQ3mE6qDfmfWIPmAmjQQ/L4VfuHNo8Ns6
XIjPYpbeO9UwfUMDo2fjWEAtrpub0saKioJ/DhJPD2HcJxhIyjdhzSi1sakBSaiBrwfGbNwmJcfD
j5fcd8KqxXIOU9Bka2OSe+2P93QqrjgTc1DqXnca8vZnqrti3Q7lEp85PX18tffaqgWEgFESMIzN
Gnotnan0JmmczLSCjBido4VJL6iWiM2wuNRayZBxYERVWw8Oyt+TMYUvra9ra7Sp42oUVbWdaz3a
pgOjEj3vk1VlMOQrG7pOmo51X/aEoELhpjXM/t1O8a0l0uGYecZuHqN+69h2sqX9woCAQUswxvKU
ehP1lD9D8XW3TsVZNvMr3CNjhzKmO2RzTVWgKUH/wnkDY1ExzOO55v7EPNzD14/vD9lX73YfpDw+
EmgCdEgzvvayZUBzpMeYJBBjqJ+80V0XZczQCxbJpd8YMSZ9vDT+Ora0t8JuGSnqOVqXDswJqm6C
NMNuM0zeuEaCv05Ks7lV+a9QxrBLc7QpXRfjpqjzoLN4rKvwoU2ZotiT+bPpvN+g0qaVQ9MPSRY5
CZx0n6BXjE+2iOrAQ3iywVB+Y47C/tpgVF4XVc8/n5jHqWIwWjDTXWQv35oy6V6aGzdG1h75ojyE
ejFuGs091Wp+lozI78ZljINIclpZuRaeJ5253WDz8ol0SZt3K/ViDgAXcI8RCs6MZT8Sp3ms7bcZ
DxUmkdR4tUVo05LpuhvZNw5VemHsmr68G0Y/vWBYoNWiVHxsk2gzpeRmFD5rWtcb3UG0+cNUyXpT
pbbcZQO4cSNT9a4HQb4SdTofIV4TgUoqrTl46m4uWwP0dvNNZH11nxf5o+2M3YUZS7hShYh2C3h6
diMax+ZJKPboIXOhn8SzRVgtNTJHvbNpMhUyEPCySa6RXrwauT0cfEbCW2v0dkysNrEmZGBGTn20
Y3GK6f7v8M/xW3bpEcybuEsq46hZY3noEVMnblgcLWRO4FUE0wBvvHPhayHAM/3D1JGVkWDI37R4
PbBSJCjVLFvbUFdiLOKHS7y0OTiR623TTYHwYk+/X9v4bfkWJj5pp4U+HNuMxwCuKZ7ILHru6cOf
Iq0NjxMWKs6i6pFHeXrmeEV/Ibd+FFh5TvjFaFRb+lHM6R1yhVvZVt6eDTJfDcKAjm9qgddn09op
S3eNFXYzOaJ8msm8oHov2zY5u173ivoevVUh2k059T0k7lbsR9V6UO/QKnXiUjgxM0FxSpFpBCrW
8emNuAKglCIIK8RNqaWPMisthmO9AeJLPg50fkkk8lemE90P5TQhHbB+xgu4yC0NkqlPE9RGLGc0
MDXmMnmBi+OTF/xddQlXDo8Ta63PWm+L5e//0sym6FYB1YbRbuh4eEyv8xH/dA/0+eaDjz2WYcf8
u4q8u3ZmDNchOmL5H7Vd7esPYUXd8/Hn+Q+HMLwwqJTIXR1bB/v77+exmrrSa8SmnFri8iH1+3KJ
kcshOWUISRppnJrM0snptff2VCF0VEgUaLvdQzVnMtMv6oi4mrD4kqdTUSA9uXacbvPkrFTIKa1J
5XrWNH09s6rtCz/xHrH/4X7yuxMpeAQxM0R+Ct0mvmfyux7FVJ/NxSs3pul3f6jVuY5iO7AGnNMf
f/X3UGB+CnuhA0FAQMV5fdjwnDDhZMnbm5vld579YVdwuF4pn3GHWWnrtFmEiglzZTNvTo4dVc+9
nO/x1YmbdnbPuH1w83hajCVFW9H/wt5q2gWCfeMh0qPijoLuPqu95JNN9I/H5N9x6IINF5yQcAvD
9ri2CduohRujA8q6yF5Zf+4B7WGNwxXsIUIZGYeuw2p8TWr32PjY73PvCzbKLx/fP3G9U2H8ExaP
sGPy2EAa+vfJaVNhau6Q08rD8200jEsaPz14DN8+vs6fEuT667IfchbDw44260rlas8SpNYi+uOS
nD4Uh3jdefVK44smhtdZZN7aNTRYZxiaEEF4CKJB+YEQQycwDpuUaDEHe65rUdZXQmD0ZqJfGO5W
d/snbcmUMMTKHjoQcTZ+8DJB+2D42p1dIo/DDLXqDMAsiL0f1B9XF+hEizv8R+pVZf1eLYdANfmf
uAX+6/66JmUScuvlCb26vzkB7DO/YAJggcgxY/S/SOUep8VP//ENfn/q5pd0ef9ZARYorbhaA1hk
Wj8p5mQnq6l9LEc0f+UWGsqtkAe368iLssrAmumqxWqJVJc0Mz/+CO9qbz4B9S/FPD12gxn/v8+S
1osuNkxKX7+s38SszpiLv1fgrquZ+Y6kKvMSH8IFxLSPL/xfEmoThzuLMZQqBw7av1fOFcmX3pyS
yzTYGEc5pirG28iOkIaS+rAVSXqusX9ui1DfGRbOLpNPlOSP/hB+ixr/zdBAWDGm3zkuYpX/+dOh
tocGwHMP4OadFSGunTTKMBwEZte9tar8ZtJ5Km0/XVUwrw5MgV7H4UeROgRJJz2jHUSNAP5rFlI/
GzdO3G69DOwjuMlTGtHM/vjz2ddLAN4aJA3eAvcC73kNdwqnERnNotH1lXU71LxKo0VL8OOLWO8e
Dn+hw/BUYN7C/XENWFkMop1bRXgERDSt4q6sHltEO+yK1RMQtDdpYEg2Ox8jU07fVpu0NVU0eZvl
lOz9nBkZrlbrlk5QsR5hQm4Jbfjm9YPY+3S5EIYPFRSCjrSdLCvuXa+GMu6PBxlVDMyakqaLyIgk
xAC96tpBgDQxOJo3XtY++j1ncARPz2IgrlNkF6o0lDGh/mb6WXdxo/ITOtA76gr3AikJVDWb+/Gu
OTW7GU0Or8FCVPnRKk1jykCWvj/Sg0RDddHK18ZgDvzxb/Afl8Vj6ICl5LIQg5ZTy19VSzNWbu8V
SCfmrIxXdtUJOJOIHwazinZR70LjLeWtFTND+vjC76U/QO9tMjSghy08TPPKxjW6zHfaUEW7P3KH
qGaDLtpsPFv9xE5sJ6dpSaOsIlZwZDJhkzwjNe7W0qIN5HeFua69GM1GOB3/jLkcUmG3fsM4arbu
cwuHtu4ye6+BbiL++XRZWz7dP1sXn5pOIsIlcpA847qnwACg1PiCYWBxhOU4Ik+4/bS9hweTUCVo
JJWPmq2fou2UOkfbkqhQke311ZNjIF129YHKF3nrpk48Z2+hMgDa8MsuwvDQKL0/NvlEH7fODhzV
7oE1IH8242FlhV8oKHV0vrwwozEei9ZctbYWPah2QO4faWsb3NJNxKibbs83bSwI3rHrt8YJufoc
upso1966TqRnRQrfimAIIm6dGYVIXMOjHjEL0kfJ9iC5+r1Tzcgv5rE79MlrS4ooyXGNu4l7Ap1k
H50ts9RuZKbd9h1ygsQuTtL1tN0sfEQw+cDYwTR5yxDSrZBi/ogR76/L3P3JOPWCdbLfV52h0/h3
8u2sd4cq5P9WnfrBxIG6Mu1fyxG3FsZF0pTMl3z2Ieu4U3+cXTxcTjzujFhT+yS7pPFTooMllQlT
vqIeP1kO36EXlz6KzhqFP8rSPfpB/74mCrhYgiNfBVlSTqu0q1muyNjeSF07xHaaIO1LjLWDTF4o
k45Yux5kNB8TmTz7k77/+NX5s23//fD9+TTCtECJoUaCJ/bvp4mUqIlV6FVAU1at+phbOJu//ND4
6SbxUSsQeTsK+5lVGREuC0fi5PJuZQ8+pxqat96jryiRX2ivxDj9SKfwsa0GHtBIPCBthspcR5Cd
w7sir17G0GXqa2g07VXK11e/vGh+bSMTZYZbntKW39a1EDS59hL/lL7qcfmWRoW11l8cFdnrKYFz
ozfxq3D78DapEJIpbV3kHVDC9pCb7U8o8z+jJnny5qgBoiqPqYHg4eN7dt0Nu75lV6Vm3octveNO
BeMiyGRY1wxIWeUdQoWvH1/pXdvvz6UWaJEAzMNjs5R/fy2puJAbpOeFCiLp/kCtvyb2hNsTj/Wm
J2NzbcYmf6TatuuxOwzo4T/+ANe76nJ9aguQk8ChCD++elYbTDr+HEsVMJY2iZQlVG40nbdcs+4R
4fC8MCdqQ/nk4A3++MrXhS1XRmBB1WC5RMLydP77zeEDKtOt6zLAqUpecKMfgGYgaqrKw8cXMv7j
O9rslUDg6Tl6hne1eThDXsMHUGWQ5+pW1dMXs0y+loJCSY8due6tdq0q1RGc5GhErt+3IytsOJcU
Bf5FM/SNmvDIZ/guTkUj7ijTSag1yumT3dX8jzvC9gBiCX63RxF+9aZWVDg8d24ROG5zZwKvsJHW
kEdT771iBH1n6/UZ/+vKQALUyAgOUcZMSeRORvBd/3XUvOkAH2Gr0/Piq3xnijEj9kgHir4gox90
X0vEm00ix8OCgbeN7f94pwVHM/7DFcl+ST149TTXRVbJ1p9gGdWNsW2d7KcsYIe4pXMcyRXacIyi
4RPlBK/Si7jzkujS+QuRK9qZ4i1PqSpkrpw98VPmLQNY45bY9N0w9p8+E9cN1uWTLqQwVEDU1TDC
/336wGsp3U6w72QGLapGlCt9EnZgNCxCi2w6He7GtH6YZfdCH+iA1sHZYYdE0AcodQE563BTCPOD
RzI64fHj+3hdUP//h3NZs2FpgiC/eimpq3CpjHGP03gqNhlV8QaRwMvHF3l33vvzQ+lEkACFQ458
/WOhxE1S0NIdQCizXXtj93MKIRxEeXjXpNGvVmi7it651LpgsJf2pRofPvkIyxf5e29aPgKIest2
yGBZzjb//gpGjKyeNbELHI6j934nvcD3sKhUoQ4bqskI2HLv4pbOfuFlZMKToPvJS/eui7J8BKY9
NvAt3wW4uSwefy3ASe7Iqh7mLnAn696eGghqJRcXgzzVDeqCmQMDUVFzvCGjkRiguhc7kb+41vTZ
DOZdJ+rPRyFzy2Y6AhbnD4Xtr4+iDwC9zKrugiJm3kdsAyCcFHVlGur5bmy176bPAbyBvkUcL8Lv
2KrPVmEwiJb3iQ1q1qjKXxxKdkUEeanMUHOEHb5yuDW7WqktXso+IKrlUwLlslRf/4zEBvkOpEO8
fNetmSQc81iJhCcJ4tEhmmnWzwNo9QiFSjGXN8rwkUT7I5ih6JQwphAWyamf0jT+47Xhl6TQFsTw
wYK6epqYuWt4Nu02AL5IIFW80rF+fvzE/vcl/rQJ/5R3V92Yzp1BauvgupKs/55Cj24b+/bjSyyf
8upm8igy/dEBNtL4ufoWZHMqYTReHQg7v/HipEEuZJ6LMD/UY7Ptnf4MSPmTvXj52FfX5LSrYxJ1
bFaD6704dV3J1kMV0KXYh8ryZwIHw4p93JsICD/+fv9xC9kbsKlj5iAN5BqdU9VaigIAq3EyFr81
NX8Z3Dz5Hws4dnn6JTwES0XjvAseEoMWxTk1aOBA66NFkgQ5tqQVlbhEvTn5n8R4vf/JuBy7CeEt
jqCvf/VUREbWND1QuCBLvbdmZGZTowbSLHSLYJuwnizJn8BvPr6R5jv4Kl9TMDB2KaTQgYs/U8S/
FgylJ34+N3lFyviA9SVMpvNQ2GozAmQynAwhxjyccyLZg8HFXtr73tZC4LFPCo7FY+5Ee8yT+m5O
5c0iej6WCItXfeci0VfDQ1jOVP5xlp5qGM5I5R2Mm9LYNgzF9ljsgtE2tScDSiYheu4aHIe/0cNW
v639bD70sv6JrKS+7dxwXbdiZibpl5eEFhlqgJsYZRMw4U6uc0Zj96U0sMBrX7Q0dO7nsUSKq4UP
I2aejT5qw6Z0Kj6LTB7Hrow4RlePHJenoDNa2kFFcRq7xDtoeo2TXZKCIbXwPnSj7thOCNyF/pRJ
c1vyC260wUrw0IfRuUOo4ue2fuOVsXHjdwSgzNHofJ+F9tNCSrYefArD0Mt2dSQBroUuzkClWUHf
cp3YiF7RZuSrafBu01yna+zXyN8aj4mBHklkyuj7ZVOtpBxgvfL5mHHoiJdaTHtmpqlNNkeLkUrc
au0i5mo5fDeLRtlE+5P3wzHxtSWNgYFlTxVYzhYRxliyStVfsM1ZTvjW2/bGoWZNc3i/bs1v40Ts
DnkD5sFCjpklPZpEhI1glzR9W5Mm2/jaH8QQUtHeQFvd4SvxJFKblBscg2laU7rh5mlUeyyGBGMV
CNs6UQjwzeh5tOPiZrZ8/JlpT0q8GaSFW3LzQDmaXnvPWSaosQQFYVnhiUNbvBJ9TP/M4b5NQz8/
WovjZcFCaEwN9q3uH3SZpfsJJcpgeMXFgDRw22k2JgLHfCXig9vmobm2ih5HGv6BqdsBxc/WxrMR
j5to7NCwaot7Eb/X1jXz8pJ54SWVEEkakVlnja1QL3b0qcZtnZgb18byr7deCeKJf5xh5t3Yhe1e
+jb4BPo3N5iC6r3l0dFvxNM8t9qDhX1nVfvpC+pjYw3CwtwYorgvI2EFFefRAifTnZ4FCgn/ukVf
ceey7zoDZlnoA+O2GMJ6O3KoZDZJhjlvM2FMyMcO0ky7OwTC31IfEZYd5Yc5ToxV2y18Ldkmhw4/
1dyBJxpm8+TG9q+Pl5D3675Jv5ajEY1vE5zd1RkM/qyvJJmSgeGhEfan8HvVXDoM5fVU3v3Pl6IJ
QR1HrU1v5HqLGcK8IOXEzQIWmld3AiDRW3sb7ykP3evHlyIp8N1+xumJdZ3hGOdqsPf8/V8LY+U6
VcOiFAfN4kyKy+pLAvV+64pcLiQGhCJGvSqkW+11Z9hEotXJnx5oNOB+rEPnu030eUALDk34kCHr
qr6VKGf3kV7g6x2mnqda1SffTr+JIWuP2PqHTdZmyHV1G9lt7JFq66Ppd4oZSmRODR9LTN690siw
Nb5VZnT2rEbHABiWSzMV8GXe/kbt+HOagBGmTks8U3SH8WaNhBXQiOQzMTnZGHhNEMaor2bqROsh
qubNMJgbeklwPQtND0ivXOm1+J5WpQwQWd/JCt8/smEvcPSvtMF+ThS6LBbGEOR6c9QQjuCFCe8J
w07ovKwyx2mDdkzMVYp+GAF89KtLnNtcgnYZaTefZ0vsFUOFoY8C0ZOJUw0oU7w0dwJdYdeXUQeQ
NrG3UYWR0I/Ser341GBup4fWG5AeZNUeu3B1M8QF2QjSPWM2B4fAOX1LwAyUFJ5GZG7PZsooRXcy
CFlRrlN65y5A0cw5Zu3wVVWOGTS6DReAfvMhrwmKZzF6cUfSK7MU6Iwnt4ua/kvVRAlHzOrnZEhz
X0RhtnYSDtL5xvVK/SEZZLJHUWYAYEIs46dlcmTLBDlJDwaTX7HXDPtHy2JwthXSwq9Gq7Qnt2Rp
IVroIpwKabje3xSWwyukLO1C1smTJxGJhxhZN5G7mUwhN1aO6kE8ILxvDnFp/fQ6QgMqxyWcCmbj
3oIFnElUL0kzemeznlBaGx5vi/lkVnYKxhc7Dxx2YtSkPOJ0w1YcoWXvp8TeuGGJJvQ7fI0WPG91
37Ihn8xmODTalK+VF8Zss2m/keWtV+TQSLxs2pipsoPUxEJhuE19H0/EzGWETMlNgWjrYBXag1FH
Ky9Mz+loR+fBxsbWzBRrqUv7gCUUnhHnEG6gsy3ymVfD6PJVHGODsWZ/V2Lm3Opd8RS3MHDwqrJD
Wx2xuoPBW9gb7Eqx+q0SWON9ZuyRc6lAwkLZRHFxoLzvdk1t7mdDKhQfzP40jYEXyA02lkTRwSDa
LOWnuVHD/DvsjBe/VPmlrHXq/lh2OLBgAojsV5qreRt7FVvOYO0LtvLCzMWZ91NbtUiA1o0aFXb5
ClSDp/m7btJ+NJP6kjWWuHWA7RFfhJfy4yXq/xsM/5TcAJsMg7YvNZzPKOWqARFajFJQNKdBy0EP
gjJvMjGGaIlnBxQuoffYyPZjrXfBKOWlTu2GiZ7P2EMv+SMXD00koFCk0UEvmxxXNjg/FjMtMFQE
E8SLV1NtWDeOWAGN+MYbzl1utCCevR90a9cqa+q9rRmbJbP8DKqhWiW6ow6VlRLRwy2jFkGlaeb+
zTj16uSW8avber+BGf52ErWlzkGJb+E76ZzyptRt/ExmiwuoZj6cTA2SiOgZ3JF7koq1dqhkflPl
h36Ist3YJ+5pHh3MJ/1PwUH1MFvzk+bh88q9ot/3jYou0v+tt81as7LyNIZluW9GtCEJ9B5rmpu9
bx0iS4suZfeV4++zaKrmfnA1zLwaHOcmcde68Gl1jzpiYE0G+dghewa2MBqpfxlHSA0OuRubeMIl
Y2sNw6EsLm5j//vovxZW/S2hTHD9aj440nwQ8LYvemJ6a95yNHB55t2b2LrIFtTXJSCe25BKcDbz
HeKadoN+4JKFUXpbTP6EJIpzW5nUDcVAdttVmrebHPk2tCutdCE01HmLadPDhNihanSarIVzW0Mv
8UVzxm/m4/CLPPRcPYwIPV26tD0ZAt18I/F37QpT301urY657oU7YhxLVx1swMufCGPFu4MbySrG
kt/kIIfxjXdPLIF0YnbrGHKFasCiqJ7JMiyGoeerWXn93W7hvimEzGu7SgSlo4ObyzfWYa69Wrxf
O2bnmZ2iWiwa+AaYZKEfV2KtIljCNftZG/FKl3F3zHQVMcPs5KYbywfm7fjzm+LoDhbxdvboH1U8
+5dk0VQX8dNkpK8RKYfr5akvM/t27n1mlI7XrOcujzeNBeGrn0YSCFNbPwxagTnRtFeRaxsrIH1w
UsvxNmwih6H6jBGpOrc2VaubKpoVsmB1mDiofLwCXJ8ZSThxiaJCZYzoysJB9m+J4gIRn/Q4DhcJ
Jto3YL+2Ufs3DbYxllCPvBwG3Ig6893H1/0jGPl74VkuTLfLoeFF0cdh/98La6lvhWXchoFtzHFg
d/NbWLUewEYAArlRcwjhBLBtkrq/IJV5rHxV0YXFIDX7N6Ezqj3rorXzO+1RC2e5d6N0M6Aq37lk
jOGeA62Rdkay5wDyqIHquWAol+d+QkJR/TC0yQrmrgaL5+Bb8lz296xDvAO0BeTZNrGGYduiPNsl
pvWZyOO65bt8cU8nUnsB5CI0WZ7vv4pCqvzOIp7QpxXeHjCyvMa6NW1brz0LLfk1t0X3STv8+oXh
gtSfDmNfgnIt3Cz/XrD1VcdGZHtBROG4mtq42MRe/Umxu/xcVz8n/zo2XL4aQ45rJKasjRi01RL+
24ePiy7EarxuNaXd5uPn5j++DO+/Q3fDE4iSr7U5cK9VarSZF4Sj0PFzMuvtq+6TL/MnCu7fb8Pk
lI43aXG0YlmB/71lodsJ34JfR1u+RR1e6vQWevcypRCsBxeijJ/CmXF1yeazqBL99AEsYnJTKJ/3
2SPWizYzGbp9vs4tTp95DJsmlfkPaETjDmJj/eyP7KIiBsgdk6+x19tor4+2f8xZqaQw8L1M5W2d
+p9pPv9/S7/6cpZr6DoiNuJy3sF+wVupsNJNO0iSDqusih6daow2dRx2bPBf/bwRBx6nr1PTHzXN
i5h/5m9hNu0nt7/PexOoD8HomJTrG17ZbC8jaMBYd8MV8gIQY56xpv9JtgG9T7xu+htTRGvNQqZX
hb2n/suoECDwq8ybt+0IzdeodOuh9sOF/JE9js2EY62EVCrwnmwdN31IEpGio7VrRqADcsIC975H
D3TjZtDudS/LDmCdqqVIlIeYswYJAf2vvqvEMU6YXdgRGtde+uXXvkJ3DogLCpoJHza1blLDnXYE
Cpibrk6e2xI8COKZnx0S5VzHGzcazrxTjANrW5YUmFbNdqK2I6bsKbKnYxyzDGWajSmk4iTpPwyJ
VV7MOr1IR5P7SirqbXdG1WtDcXLTaqtmJ6cx7jJg6I3wGDfND0cewU8XT4MyTppPa0ZIkG2YoLhx
de0+5jGu8qiuV6GuaQ9m15/dsFpRsrU7u/ZFYPvqu8dMaGd0U7koRycwSVF/56r4G42t13lOqXWA
c279urG2tOuTNa5PauUx45yCje0kID5zaIRHBdpNLbnd3/pR/wntTlvc4szeWRAQDrwkdV3foJt4
7UQLL88vtT2eYdyinrzp0hrcoZ5F+zhGh8OqXSL1WMJ9m27ngiK66G70VdWzjpBOZKsxbOQmqWdc
2UNOIjQFRtcCpTU5gcA0aAAXhU95ChkgKSA6yNzRDoCgvNtBFRd4hCdMzyHU5xn5pNOfZJgErVeI
rVl6eVAmhnyr3VPkeSuOENm9U+XfnZwlX6vG/kaYQ3dOO4tDQY+R2HQaTt40UIGXa/l6liWHgbwv
v5Bzexd2XbiyWqde+ZbQN3Fpe2vCLoj2wanscgq7GwtgW33tN0/DnL5ZPP+WP+VM7gQnJLlj/3aP
dkkbCHXIly7G1eAId2v6CEr46Pa2Y+y8c0MsIeHMPuj6TKFDWd0pmnBHA9Ri78pbt0J/b4x2thnc
cD7SOqNpNj/WNOOoOjhbl215yZ2UyO0XENjRS49w+tgP5QG6JSzawi32s9vkW7JlbgE75S+y9rZQ
CMEGFHGD8V2L7i08zKXhvxh6lexDuyK8w55LCmk/O9HI6wthPvvg+XHoKDStz30st4wKLVCuoAFr
ipWsMZpgdsTOSIdp3dZMW7W5uOk06yuIPgNjr7D2sE6TLU6LGcOA6wWulN8aAiqOVJ/ByBEEjZtL
a0L3ynWPoXtVJRYAcC0rA9hJVGQKS2HS4DwgX4SWcO1bu3yIURE5vAUuh4a40M2tM4aYeCv+pWRO
8qcqnS+9V097bQ4HDg0wQJswO1fEHOH9MMV+qDxvnSCLgjDUL/xog0Aph/XL7gYV9KTJL+EKxjbB
ltFgJFmXPpJrMiyYPU13TWFyC5idbRWkD2VY2dkvB5/UWmtB2YIoMFGBk6+h/3IAOSAKnKnefVaj
eo7tPczHp3Do7suMXKzIXiisXhj4VkX7lj7+CpFvsyek1dqYSv+SV160x/KwmVrJ2ju1r1YTGgdK
AawEAwkn+G020oSYJjK/v+vUTWLez3FffoXeT7O2phWU2lHAmjPtwXRhthGxezsNmNmsnpqWx88+
RgWtAUz3ZZKVWGFymEhUtVUUJYe6YEHGg1QY+XRECU0HOYluylZZF91WZ2UffExB53BKFwIwmVbT
RA+ptIqvo0kbqPlm9cuI0wHx7jlt/uhGv8dMTSuslTAwcW7xdqWIR8fyzdOHvVm7+rpC0LSKCp5q
ZFNfPq4tnPelGd1HdA8chnUHHczVtj8imzYmL3KwO8E4mqapoR1UffMT+NXoKp8ycGJHwysHsMGK
mWKDQUcztemBqmgLPIA8oqwzIUUY6Q5MfhvbR10rv7bkpayc/qnQMRNihY03IkFETTU+7Uk9XGEy
3XD7/ZM1jtwpg5V/HC3r3ENCM0wrP83K6JHADC0uZ9c7ZJ2HDdyQ004bMB35KXIct5ByY6MuQzlw
0ksT7adVnOu0sA8WXQpHSXNtKPIUZ43nfoDiaseEhcAUBI3hxV/qQXxrid/ZWl3b7GsLS2c9oy5A
md4FsTO+jVpT4/DcS6r0J8X5eaVCdwkuazHqDWEYfPxb/NGDXVUp5FmgseX3d1BaXvWEh7YC04mR
NFDaRAO6nqebhib+/3F3Xs1xHOma/isTui+d8mbjaC662jsADRIEeVPRIIny3mXVr98nMdKMAFLk
KjY24sRqpGGA6C6TlZn1mdcsHVnfdGgTHiIwYOiTOeA+62mvsa3DkLEOblNYh7n3HlSz2o+I504Z
RU/mM3j7wC7Yl4RziCN9rQ9Ku2s11FdRfN6JuIuOtFrs5YDeGQiwxD5XLaP94/t6CwKixG1jJGLa
OtnPtxhqGlC1Ole1vY46syC9mZ8QukV43G38JqL2ow4ejtYqDhdjOKk/Sfa+nd+GLM8adPU9KSkv
k8E/pR6GPZpwmDHLmTKypWzc9Cl5aFybS01UR/l+/0m0/t0TgiTyyAggsb9NPYIa8dkp44R9Bp5I
KeLqDLcLwQconjYB/v5nxrvfPSFALloJfB8Y0+s7TAvXMLuRwB1blJ1rUJ3MBxNaX6jf1ENt4qyA
hu2Pn+i3GQn660AO0OcHsw/c6PUpa34zGhan7KVqng2KewHe7GfQ4++dhccm8c4SWfC2ReKKULEG
C26ZqYWPTY5KEg2TnyH8v52cQOAMXA2wvdHMbwx6cRDDgC0puRXVwFHdA1yuRhSbNO0mTLuYViRl
S5GcM2V8+PEgfue5WZJVglAy6HoM/l4Poiv0Qg1gjK7Nsj7CxBKLYDRNJD5Db9Op6qqascz48Snf
Np0wPLFgs9AKIhcH9fhmgxGGiCbaivZ6JK4ZzWnjsFn4zkiRO2ian+Tg36CcAFDx+AAg03ZiMbxd
CSZAubirQqg+1XRsh67CsIGGMW+3yIxvwAStoqkkUMzCBzXFIsoJgvwnaH1mC6P4ek+l1gLmgUyd
ThvovtejnFiJbQR5jkmYSYkrzvRwGXti06MF7rt6gbhubqKq3JQ+ho/IBc3I88HeLAyBThGyA1qB
QES9GbGmKa1nRIGsbY6X4hwY4kTYpwskxYnJU1wH0KwVKdrVdJ47V7T4E4P5zlxrYSt4iQv007Hj
K+tVqTribKBgV/bxkZZC6Os2glkBJT2KuLdhTHk21NTdgF5ak444O7g4XiZ1RSZk3pWedbGK7ELq
NaG3OjiUbtwbEkhzZyrGaZgdlB/DGvFX651wpn3blBd41kjUjfQbiu4ZAfx5b0DdoLFUYCOgXHBU
i7Yz0J2F3oxfAa6vpzpCKQh32Gm2aDj1LXVknAEXGDQnvqbV98EAaCws9GNmuh/wDG6WWtNPO+bU
ETGLG8qKaJuG0Z0q5egdNqaIAtQS8lKDPrj16IoRESJq6b6t02JHIoJUI9HvR41meRSqSG2PqHMP
WE1Qj9xjJJ6vI+Wn6+E7zBY8GyAegeCgLPWNMxFVsF5thSLWeYI6bx7QhcHLbQn10VpTFdtmKcK4
fc11pl3yVSnIgOJ5iaATMrjo2Awf6hBdb81C2avE7gEfMZqYGXdFcxuctrKxBlRfE1JLL3/fIJ8u
gJX2prkdg+GrqqfWIgzCexdJ8bTS133bksX3sbUAefE0tkxJSYI2svfovYY/WZ5M/m+WBn1aMH46
GTobrPsG66gWA4JWuS7W5VyBMeyo8M5FQLZjzgsdi2B0ZVH7d/qgXhk10vsFpF0X8a61iZfjEmHT
ZTyaSOfYKP3UoukuONnd9JYD3KHMIZh7G1erUXcvEcrVvIHuQgLGOe4gr3UV8bFAdHqht2JTKhHw
+7JY6g2Iv1CfDdSgOxaga+37sSt3M9yXhWXggYR72jYVaQYFpkCzoCvOtl2ud4ZCN6CQOXPZ4Qw+
pSLfIVVZrpwGlJNpDDszK+EUp+RtzXVqxJa68qMANI/eT3Z0NL06g6UbUXJTnF3SlzDtdOA1SkbJ
wbXbEncd0ovWLsUubJJ4ZUXDxdPmu6EGX4dGKNoHdH4whLSNdZu39sKBsoPWvuK8w2nt2FQOsag9
VesU7ngGHeoG/8Otqht7gvKR4E5aCUYtmb7T3ZUWHWynK/KVx9z0UVMjFk8UxGQN4yYrI4S+VAAU
iYs6SIFWer7Ps2Cf4THCFJYyHpS0ay3N9zWdFCTo1ZMx4sI5VdYmxI8ABRxzNYxmshuNmN5U1FyH
dvgSGVm2gM90UoKm2wYXt+jgrehRBV/lGKlhfmt0an0e0sEfZeBoVVQFtIjgv6m5YZqq9FPDCqcR
4nsP8PMqLGT/vazbRTNpYoGA01OSFsEmCcfjKBkvXlzSQYfF0pqoCdfSYYS237puH5sUWxqiVnOD
6qg2Az7tEv5Pp4G2oBoLRzT6FAUuJW0gz0l822c0rjxrYtedvW4FZ7+7b7V5D6x+RdlTHLoCqUTR
p9HJK688CBMlHmGBxxI74mxmaUVBgOdoHkdjlkgD4AiV069me3ywQeMFhrnXK6oEun1vYs6x1npv
8Ctzio8GXKw0EWumTurHgx3v6I2vBfnHUlGqFE5ycDvqWrZWvBq1mSBRsRnEsSvu9YcUmMluwh8X
roex0zP7FAVptikC86EMNNhkfQdkAibCwnHjDZKwZL0u0oe1A7TM60gqJ6y3fORAcReU1IUXHZfA
NqVHi3ZbegxLO4M8t5x4l2FYtm6n8qnvtcz3Rq/ewshLQ5ofYGUWQH5sSFoUCPI8eh5V9dZzxWNo
zR+m0dmN/aRv6nz+AgENaQk9vG+866THp45G/XvL6O+dRM/3ZpZgedM0+n5EPF5DswABkaOgAtIq
Bozs0QepxFsJeY8fxzbfhlNwbGD+QC2We/nbQD9TLaHqLZ6l0aDDGcl52xc2/me1EdGqytx9MyPc
8+NzyuDhdXDB64OalQMU0JRJ9OvgArX2tMFQROB7g04IWdsGqQa/9hQqradwdHBWUsXxx+f8TsaO
eoFBKRszWlpJb/HzDfCzoPGacT27nb7Nwgq/78ldhAfqZwlCtOl7RUHsEke3VUsftutQYo+cKQFG
RQaLotCG9tMHjgFUuGDNTnOC+h6UNnJFc9l64Ue1fVQ1ZRsF9qZruxMxRreo8s7PZ7StIecignef
2/k1VTwfCJNfiuJaZ466nkRwizjW7Lc5n0Rd+L0FdMJtUJYABXIV87RuUwdoOdYGlAAQb6+QPc0t
6lV9Ed7oSXDbUQXYFHnqUs808eYbNZ9cWSx0G+OIKe06dPrwUK3QClojWUQFuy2XdX+P0oa6DuOZ
rcFQZrzUn1yUFX8SP39njiEe4SCbI/uHmKG9ft5gMdSCisK4TvJ2O3vZKRBevAbD8WWA0bBsxPCT
h/2dE5ogqmkVkmahkfBmgmXqrKINV7G36PnSHIca6dbpA2a7AEqwNtX7Dz+eXNpb+BZJMlmrY5nk
ysTNb4HwWhGpCMDkYj3iu7pwO3epx9NH8KjGmnYjQtFTDNxpAJQnfVdJrH6yir9NxzzT5X/EJBKJ
/ZYTUHtNyv7XCfxPq35nDmqwLKJppQT2UrTxRY+IteMSpxEKeHc/vvfvLGagxB7lAkl4JeR+/XBr
tW4QqenFWk3yeEFPXOtLZcftf/D0Ud0BOFhNlfH445N+m+Nyj1Jr6OW8/1Ij+lN5Igy1xqISL9YU
q2X8Q2RT2bW2/PFZvnXg5LHCseAfCiGUQ2Qr80+nMfUm7KkNibVDa3QJLrGmvIS4XseExhZa83Yh
SQE2MkBuQCefpOJhmAPEE7l+M0wjwn/29JPF9J1bJ/OWEhao86PI+OaaeA20rdlGYi0s9K6ESNA0
ZSX9+M6/YXYwoVHXgmmjgtXWvmlrKjTvUFPOxNquxqPZBJ/h9SJoqLepL2qtvdfrcz4X91oYWEji
Jjez3YUbLTOMdWoSoQTVGLKtjQtq7P4wBNFJm/2qK8S7oLE0v6fVxeQMrj++6u8seynSBRkN1j1M
JP3N4xJBPXaNMoLHm+4EDckFYJmCjRBbJKSoaTrmP7OS/M7Cs9Eo5/Up9SeAX7w+ZTSkSuwmYlwr
2BNhCfPJzOPKt3v7Ps7WavHoJqC0UfD9GTRAd97eLG1ZSAcSDgHDnVfamzSEUAU0wAixQ3L/MBlA
OVpB3Dx3y3Uj3eVnOo+9Ttw3DGgewhO/1n0772rbe0T4FlbrIKpNa0XjKSFSXk8GwShtyOIA/PKh
nYVMJtTx/ZSR2NGqI0Z2xhR7azPetYkHOrgNDwGP9hYVCnyLSTQgHj4yOWAatqzJ2FJXHa4klBHS
AxQ0x1dUTazMWgCCtpNwWbl6ssCwqPyYARcmd9wphTbdVJCqL9N7MGDOsg0DSNuBC6Q4SNlHkOZb
07PARNKcLWjpkbUOAhBJiuqizdSrWC2hCLIoYTRQJDFrmoau/i7In4CLJbzzYWvhvTP4mHKUBwXb
t7Jt9S9Fr36oJ2ObOcl4q4SVs0VrFFlT27h0Sege1UZ3jqbhrYC+Z2utMZ69SC9WXZmE5ypNZvoo
0bZIEXpAxXvcVyaW1UExn0Pyx52o52BjmF8qjfQQ3URtmfZj6auJBlhupHir9beo95eXAmrNCpEI
ZVcie6vQvUPDIVh4dvreHOh8F5IZlVjDHVpH1U5V862XNtPKQyrWqtxbDwcGVODSFWYOYCKj7q5O
pwuwbO2sWuOd0BOEez0wpk2lnjMIigsvaMetpNMjSUvqaNd0e6J89hHJ/qi7pCBepZLOt/ZDp/Z+
i+T2qnEPOVZfWjivFKzXlnXe6nsnwpieukk1XEIt2IWIJK+Slm3Jodq50Mn4NDTbdxWq1+uUqnoK
/8NPBYE9wC1IczNsUJ2EaVE7vdgWo7qOAUttA5BdrF9nh9o/RiiNsYmbHMUcSym3TmD7hhuYZzWd
VlqkGKh89+WODQtNfxU3gwoTmdao9hYqef6gRyWrY1Le50O0IxxI9y4UHr6D5wZEElz7JIWYqlR0
bGUCFU1esDOy8TmxAv3gJn18i9ajh/AwctZpjlHI/F5JgDKkLZLf+pxh4NREDxGqY3eKfhpSWOYV
Nb6VEtfKB/2+JvE5BAm60ynZXavMt/i6DcvR1moI/wg1U2x6TLJaobAIjNocpx2eU+txtIOdfQ+T
k9gBcuVmnGYfK1fziME5MLqE0TUrHMY08VkQ1O6nUItPBrTDwJYu1Y6LX/sAyrjOQd3hedms9Nhk
dgcVkWu46NQo+AhSYKeP3nDTewEGa1A3V64D+7Yd0tZvrMxap0jFU+uI6GLlrbkFjH5hDaOuTjzh
iyw9SXk6cOjRQSvDWw905W2c+n2JyGtP/r7tGnWJokWwGTrJCY69HlWIhBcFRKAFeuHzXd7YAc0s
jIsKJW/wr7Q9rsk8AmWNT2BizMSKdnGWaKsAkI2ULDI3zc9Cim9gZpCYqbqaxHF0izzwVq+38iab
B+GNTr1O+n5LDx6lCxf9uKRI7vsk8nurWSv0UT8HCC86sB5W0UgxE9TMRlVWcdwq95NqtedUs/Hq
zMZyjX+2hmrekz229qatrAKfGOzBnBA5gXke5n2Ac9PaoNvEa6R7qCmc6E6jgIfoGzBlnb1q4kds
Cc9mQnGILPVah92nH78y30Zv8qY9oHU20CUbZvGbm46NFANOC+GA4t3U87KIcjiPLeUvcMseNuKj
UvnxbDU/i6wM+WL8cw7IiRExs/jDpj8Lsvj1aKc5qK/MqCC8TcPj2JDYgB/K2W6mR80F+pAFqI0L
u9gMMxjdVq83GVVUqrED7geze/GC4D7kzYVAONpXalsQC+bxJQ7TgLpwR4oeorKQFriUoLbhrruq
hUn6ycPIYU8BGW9AdTqavdHBOYroqI2juSokrXiyQm9RROCADQ2pdHtEYC9VoIEQYCLb3znRsTLe
Y/YCHgo3dgyDv6aGfvSwOXnAt3fvDPYVNbPhXNqeOFqjueka9o8e+a+sN7Rl6ITTGi6R47fCu1S5
bZycIb/0gSq26NtuWrSLJVkfufEiSPdxNW/UpsYtEB+NXRvgCMubJGWLG1eKiHqYx95TopLJIniV
AI6eQSiaiBx7lMULg/pnrOe3ehN8GOzyMlk5Stu1Ti6JRlTDA7iYA4ytAcmFRSIrMszLYyAVNJJo
X8TU85yu3fUWlOqyikp0t/el5MdXzsKbG8qZFCSTCPE4tO4EclubCT0n3zIr5PFFNW4iaJUrbeo/
oA1u+4HXoQprjjdGjgeuh8gz7pC9hbS4+zwhQ08dDRNDpZxInqs7kXJ7DcjiEz4huGaqkc6r7lTg
KblLEQBcDor5ftYCdfVCRRtxRQ8Kd/fjBSLD6T/PU5oggF3pwrzQhb9RwikistpisKq1a1fBau4t
baHWw5PbQ4X78ZneLsWXM1myPIFgnFSMe70iIPA1ZepypjCrn3vXUMga2ZLtohoXH1XgU73yszbP
21xCnlKGjyj9mNa3vbTUCQbYDNAxjS7Lllk4XupOEvNaiiMemvVE2ssGSoqPQiXeOBQnsCMhcp8Q
okNmZVfovyce//VZ/K/wa3n7r5Ft//nf/Py5rKYmDqPuzY//3Hwtz9f8a/vf8lv//tTr7/zzXZnz
7w8/coo/N2VbPndvP/XquJz996tbXrvrqx9WRRd3013/tZkuX9s+616ugfuQn/w//eU/vr4c5d1U
ff3tl8+QrTt5tDAui19+/9Xuy2+/yP3xv/58+N9/Jwfit1/O1+Hatte3X/h6bbvfflEc61dyASnK
yX5KIiIBEOPXf/9Kd/DaRjKC3jMb/S//KMqmi377RXN/NTUcc8DIgmIxXihnbdn//isI4/I96EAP
pqDxyx9X9uoB/ueB/qPo89syLrqW437T0MREjlyS9WMaNDVRLng9sdtShx8+asFKGbFa754qe1tW
Z4/mQLUoLLTUb3LokIOy7ycUfVczegUaTpQ9DhQD8tUq+kfDE2Q2Lz3i/GnwkirRNlZRkCruQD7Q
MPrSjeeIZhvfVIMC6Bd2bc5VSe5MhDq78JS2nxxzP0xLN8V8d49fcEO4/1zlJ0CPnQkD9CYLT5W6
MTRa8sZG7VE4fXBAlsm/684zVlVQ8RalOLiEreVNaG9HcVC0x9Ha4gS9KJr3tnkDGhaurpvfDd2N
qiGk5PopijhO88mdP4fuPoDeZxuLYty2Np2Vk9G8b/TDKFZq+GnMT4DtSvHVKJ5aFNi07aA+GtX7
2b6tTVDEy9beO9ZtrW8x7V1gzVvgcRfDZ7ufoQBW3t5Kn16m2N9ain+5hF6tzL/81P/AhWaSR//1
QvOvU36FTFG0X7NX61N+7Y/l5v1K5ck2qWQCmUPHi1fG78vN1VhTcu8GmyDVe1SQBH8sN74FGMNh
LeAbC6KHlfjHcvN+fbGOcDksdVJkM//OetOdt3AFykPI/VJrhS1BFedtpXsch2RWBU0eTyKTpzEQ
hKo0jnti+cA+1t38xTCrZlurDagsBLgxLFYX2D1jmz0sDC+/9uoEMkwEi0KjNR9202Eu1Qe2i43n
oaYVFdesRuvDSaXAbrzIPWCkddrUwFkGSGl6dddrWP0aYjuhtp0Zo29EzV5NnHM9VF/M6r5L8Tvn
r/VJEjrhMmVgg33lRhaKD4ZVn7KMKnQqxU2wbODSYYKjQsd6nOaHGneEKZsOaSwuc4mtGZJUOMKO
NHka1Lm1hkBCy6aHivwY/ml30d0ROlhVAwydD0VBP1kblkPxxaqzC7o5KX1VBDqJfI9ervhj53VQ
fTkuRJBtCWgNfOdDbEdXLILIOJUbz8F2NsfJEEq03+GiMyrZHnsANCvFpXeaFKe3+RC07FQiuxpE
uajHtWv22rM8e5v1WDLNh9FqjlPwfko+tVRuo2I+hDN8cae/6EZ1tLSHHAi1W07v9TEgPZ8fVO/j
1HmHwRYPGCRCl4yvSm1uB224lIyLNasPNBaxhhvdJRT0dT2wR+npFSnJNcH21jYrwGJRfG2QlnD0
YisHppvMLV35bVLy9md80hKxWmO8lDoCd05Bry0isB3wNyuuCSIfL1OplpbzHB2Zp4Oui0MPTL12
d/JHu+2XobDPUYoC9myda+oBCzMtjYU1fomj+Wwb8dVRjG3IHcovzEwLwfuv8M69aZ8hjz8USo8S
cX9pClbrPF6wwMTcNdlDjgYM6UDZTCNfKb1PaZxdhz6BO5Gpn3Qr3vUtL4SmrTYpqHTa8cnzVGHW
HVpndNVXaTvxWpkOzdSu+34+mKl7VhLat8X8EbmMFSo3R/KljxE1BEvNrlMoHhwGXj5GyPdn2322
bFycVZyqF9iDvpuiSxGIf92GMh0c7aTa4iQfzqSZ5yRSD+o47ye8zeXpRIVnap886yVTI6C0IQbc
tKX0Z1Udc42WkOIm1yJnyfQVQKP4uR3ja8Y9qjl41nbcCKOTYAh+Hi6OYp+RQ3rIUOsbB96IYj7J
hysfkjJNDLpgXhhPs+It5JmL5LYnhlhM9sEJkYkWUQE8y173nr1VZ+P8sg4ji3VtqgIiLbelZFdR
sTrVeB42SpI8aMMuaZJnN6bWU5Z+6Kp3wmVStbX5E/LeC4ziVeAN8oKdElynByn+m8w0GjOrzOJI
0lvEJS3Ta9j27yMiU3hWz16qPhC6PQAHfagVZOW9chsp1nbKs+cAd3a7Sa/KCCwzdZ9CZEBAFzJW
6XPuDbrftizIBNpAFjE1vWx6tALwrcM8LuLRu1Fjfa9mpFiUrZ/lyYGn7xqv2cNBfm5a9QHltwfc
6GCgjBenyZ8NSWr28l0pN0u5RwjfCVDqzDXt2CHsv5wEWJ2ZSlQHJoqCX/dFKTF2lpuOJbeusrbv
XUAyid3h6jsf5ObVZMrXZgC810z2cpIswfhapB3bVBw/y3U7WvNNrT90A38nN6hO6UEcsWY1Cgot
joNtOl7y2NhKEjE17O2f3ou/h3l/DutcSfd9+3zQz0W1BqghYd2bPoQT4czaSldo+XroKCP6njtc
Alu9c+1mh4piuhjZqEqE/zPvfekaO3dy/FEb8Cxn5soXyqhMT1lvrhK5+VsxPlb4yQD5ah7rOLhm
5qrRmw+jKS74LYjF2MXrTAikMZkMCbprtvJOPn97oFSjat5n+CyraoeBTw6bm+M4Je8pitaLLs2f
LaVZI/zoZ5P2VT4jCgkPCQcCMLWe1fRDWQgQataD3C9xVL3aHgVzj2Ue5c9IpA+LlzVvhhbWGsNJ
6d7P/XD/8oHAouyI2gXILPymFMfDZ7PFZ6ZLx82/joLZUGfjl0jBDgI17jisdLWKn90sfg747+W5
lqq+CQsYTg5eufVw+X8VzP1/lljZzNu/jveWZQ5b5fOrzEp+4/dQz9Z+RaqDxipQU/zRQID+O9Tj
VyYClBIUiuGX7hhkNX+EetavNlJO4DgR6tfAVvCtP0I961dw6gDHEK9DMJFW8d8J9WgzvVmEgP40
KRzC4WDkQ0F8nVoVqaci2YDn5kRVVZTqocoAafKGYz86eVa9CMdknym0vVmkYTgdDNwC1EiDowLh
O1I+FDtdmzahmj7LyEFLropo9lIww5bWB2GLsytyI0m3Rl18Iw9mWcQV+HfX5mOUpyd1GjdW3gGn
MbcWFfGuVg9OLTYwIg46Rm/9i4G52Lgi2ZMk3tomlmitc5Z/yms28yWGc4HeInWj4Md1J/pqAR1t
qXrOmUgZb2+oNUV/wAQM8xvt1rJTZH4agA1SHcVEHuHz4HFJDhx0q1m1oGfkOMRlS/fpNnYx1snb
FRxOWNJUqaFhaWKDshtOmpovv9W23VqOiLyaUu1xk0UriW8blkCWrlun3kRaeB4NMtIcpTv+qgyx
Pok6Ge6KTeSOGyBtB+lyNivx0tOfUHVGKpkBn7p1YBDsWdlzX0wHzLwNVxzxtt3oNO7cHG9Nbk+d
stOoq6B+ehBO2T4x0r3C5WbrohjeAURbTMW4CTEcl9en99y04p5tRrvUicx77sVOTyma6fX8bgRF
ZuO/CVhsoybic6eYkse1znRe49xmDs6oQmd9nhsyVcxz024dYz80QY6XE0TeboPuT+I8Y6pNrgqR
0ENAAJcXEYlNrukYaqq+ytTQekqqjEDWE+bIEXTbVeglexpeAeA1FJS2lTcsm6xda4Xqh6hsyCcr
LzSaGCFuXz5BOQQ6m558bDJmlgGkvFH5gFrVOVcmA0w0q9bqrWgyMLjjRj40x2AYw44+z761PWRg
xo28WUolvvzYy2H6bj1CVpNfF2OLbqS5lRN6hDQV8wpxlQd4WiQVDCEfkw9Fa5plaH8eiNctEJfy
fuWbtaCk4FB6zhzzLIdsnByMn7h/cJggPddx1ixqW12GyllFjgUFzlNJ/yoHk9umT8UI4wSoZeRI
6aurvDSIPlutbugUtGs53V7uPJ82aSAOiAydRgytJa41c7vlWE+boqXlajWLiDq2TCBSoNWUhVcy
lRmVbcELxmlxTUPixBra5Sf52RLJYjlN5LNtxBP9haDrX1aNDPor/DTlTMkT9bbgk2nVL5GTX7pG
vG9TVldmnewZ26asu7Xado140J748eV5yEEG6gNXplnFdU3pHbpjjEFxlZ6SJkDbiit0B3QgAGN6
/TvDMbcyXev0cQNi+gAv0Q+wC+08DOT74bDKcDHVlegqhyWOVV8+TXlRI17Q7UTHiMZkzUXJ5yCf
nmPtMwh0c3jMMqxuGTh7Ijlz4r0cGHnDKOmv8yjZy9vU8mY16fZZDnKhpXvEe1cl6EZAmu0Qf5V3
knBCVDWx5BwBdzeQuLJrP823ikcE5UwP+LusnZFlqMf7CBtHNbzIkEzmX1mbPXuzdVeF72TGRTPt
3QxIJOehDyxr+c2cp6eUykL+iaXuSrM+QGf2ER0610w+xZooJtXUgdqXkZATBK2jtTz6y2NhpTWM
Qh6kJ6LPQ0bZSSCgl6Hn2HLBDpsN5tGHfVXB8vWga4c7GUfIVIA8D4TatJzd9CpTtjw85xYsyDbe
50ZyClmJgMXR+eKqIsxywic5U+eqo1GtUu7CAXa6n8CTxSW6ednnChPdUIx+wRI1mRYo5NCtmQ45
49qqXA+7m8EEVrnmyvadNDtorCuTfZsG+951GQk2FPmy8HgMNXNYWvuhdO937JF6m58yHlskN3DS
0npO91JGUmS9r5vzqrrLcEBDyGyrsw8oCjkoixs74r28mFnOSxlAGawWDPAi4w609kp+TCbQVcQb
iD/lCfTS2s5du8qtm8nMNwMKZ45M37P8iiv9WR4FvB1YYFJFFrqeqX4fpid526o1H6IBGnc2vCuz
/KQVxqYD2yW/l8sNM7AfBywLNQ4vh8MMSSQK9lQExMBaHMhOeXChOh8m4TxiziK9oE5yhFIsCzFi
gEWKnnj9MpaasLcdebG8TXIlH6vlpYDLKmi7p8ZWddN9zfXJmSZ/lo+j0rA+a4d3Q0IZoNzOQrxr
m+lWG7RDIQjJiRHCpjjRBZpjeuF2cpIjjEbVphHdO5MdRd59psJZSMDh2vRl+2kjL6CR+26VrpE8
9kHDbLtgvLwMLvwOL98PSeeHiBvIeYsx8T7UeWPwVh5SDNXcj1o6o2jdruQOITMSxaWG2Qcr4c23
upKdXI3SBwHF3w99/2+C2lelzr/qTfwPrHTKjOxnkW96hav9Ofr6j8vXqn/K4vTPLQZ5gD8CYfdX
OFfEq5CfpL7Sf0qejk7zAfAfVU34SjTQaWT8EQd7vwIppgpKWRPGBAoZ/4mDnV9ly8mjW4HhAECz
v9disB3O8iobhQCKw4qGhCrxNXIVsib6J6SeYrRWPAAxXTlaX6OVkj54cbCPzG444ldYY/rZQpHG
t3jRYqa4SWE6wBpXWXFWqa7MVKysiB2mSFvzMgMoLHXJ0F6oaCD4UzDbLL16i7dEeVfnBeCIOFmL
3LhNqypYWr3p+VObPlveFG8aTUKTgh5JHqExzXF7tDuss8uh67d9Zt31gkKDQqoOKb8JMTE2F/it
dhuUMsZTa4xHF9W6FdAq4oUsxPDBi5zDOAEkzCfo3djOYybd0R7vZ44dD62zCDWiub4byKKTutlq
YfSkesEge/jcg6pyvkAJMNODwFpDgYA9REm2r4p9p84UJxv3o1MpFd5J7gdbKD36j8CdbOnjCVth
IB42/SymSJJMaPOFFUbaL0ethwEqhSxc2UL2YaBA4fmZIc9XvW8184kXpbil9PvB67wYe9gbqy0U
P2qd29yLaOKq21QFd+2E7SdwIDgnaJ9wvuMFQdd7JR/irKnk+1pwA3Rpr2ek1gXWWFQISvonTrV0
q/mjNqFX4Lo6OJ+C902rNEuAp6fKLnGbUfUP42zDfI5RBDAx8nZscNapjoF20dHPzFLwU6YSJvDU
2OnreYyX83xuYs/YeTHNchcfkWWJaquRmcqxtedwE5TJDj6PhkekrK87Zrzp+ws8jGaVK+Heq5xb
qiO5bzmp4zve5IfeByJ06kCUDGba4h/1okcvQav2U+5q7xBmL+t3KJ7oK+zR5APvD7PT4DoHGswH
A0NdEHCQ36cDylrIm/oOVffNXLjg2sby1CIrUBpltaBOLPYa2ssphQ484Ud8eC1j91IPxhnIJSyj
hD421GqQxJWi8eDS3YnZkRJV1tNDHoFcDiGUBZboWSnTY5NVAKSS8tATZ0C3x6XMNMdu04Q05kR4
jGWUng5mu8wbLHKHMbgpQtCOllcQYSHpoLWdh3VpSqMfS6JVP0WufIu4yxSyGJK+xsdp1pEhLOyG
aJSZ+jJAQgOgB/V3I2oTer3Djbt6+qynbr/FwmQBZ7k4jVmFVEFwLE0rORYe3kYWz3Rh2ny6n/xY
Yk+B5JAc9w8vI9bq1aH3rODmZSRx7sIdqdOUhfC8fBM5sgKXyDbEem5bjdmpfClsvfAHTRBeut5q
rDvyMlzEtoDhYEIDk1j22uwhMNxdhI7wtFfEz2mfmTs0X27qufqq1BNsRqspD1FMZqYMMc3FCOE7
uShD9ip/7MvPZVYykYZmjWWzsQP1+Fl1q25Xebu8nSOyoWRYTG6YHQfkT4wWmyRrbuJlLEZvFVqI
gcSiBiiTrDTI1QugCXgg97q3yubaReYXHeBg1C3fmJVoJUJqU0nQ31GjREgu0rAkL8x259ZBtnRj
ZCOCyEbClkKbhWkAGWo5Hh9Mp4o3mNXdq2HprF5GEwHKehWhT4BNTIs4auOAeWV+APB9l0cIbdRN
W66QP/RDHQ1mzAm2IZrKU+fuOzmTbbdi81DTixKOykJhCnUOa1uV3YtChaMl5ETF1Bivxgkf9Ym/
CfAz7RoN2iDtGTAiyLDI/aCIcImwWUDweFgeyHzsusn9onh4xLZz+2nkvpZKUrW39PNcRBidGpOd
mf4Cpbu0EC5g1Ol/k3dmyZEja3ZeEWSYh9cAYg6SwTFJvsCYmSRGxww44AvTBrQxfYhqk93uVreZ
nvVYdW9WkhGA+z+c851rqRcPWp5U4AoA/Jtl/nF7HJquom9J2rM1kelCgisCtTkhzJdvcf1ZcdD+
0E1/335cVRivQw0/MCMk6AnWibeZTc/g1eTbcUkO3XSwTOwCXCX95zwnzvb2wBMVyrtdMqKnvqaU
5Zjk2E+3Wi+GjWuLgBr2R5t6IPqBm51F9hCI6X5KebmqChti181ldHusjQHJk+0uT4E2Wsfb99Zm
tKLVgGswx1qzAIMIUqadtfs0qiw9pq6409e/36rTS+YMkmwlkKPc+RdVrl3y5L3dPomKxCqWVti8
HLD+6C8jRfrn7Yfw6OpZIXZFVAweQRoju33DNtVOm1lPo/bZ3c4OTZJRpxGOkYsgiaAVHvpSKzl7
834jZbO6JcpzLYI6KmZz3vaws4+ZNBHVz8spmU0Veh7k6saqp20XTDueChT3+HEeWlf7QrgXbG/P
lkZAFmpEhMK9YWwyLTFAvoHyd7DzcKKzd2zsMNHy/p833hdttndrzoMk0Ugg8W2+HhQxM2mwccao
imqV+EUDj1c5r388XvaDb6TbVF+6KIfcsxfCzqOR0IkOM7oOHg5/umoPDhyPVPBHkgyAieXz4za6
6A4iMUGZ9AVgr7Vo4Jig98ZjZEk426NtPiwEX+4GFrhbep0uAnZibZ1gnDbx1Je8KcFnWU7VNqCg
j+DxnYem86NApz5Xjg3alXn7ADYhxE6HHF+07R4iENQr3qLBJjxkTvdVoIk9ojbgEsqwD4m3Elb7
9iHoUVjnVXxm1uVHbDE+46r8ZSr+KDrwH4lueANB98ADQi4xetjj3B9R3Oq7QW9W9ZlXRQZMrtrh
IExyI45sQF5ji68N/8yRbPq/qm3JTTaXOTIBxm8QiMV037ta6I9J0Y5MrGa15RytdkaJllbSP5RO
/GcWZYPboRV4aVmJaOxgR7Vy5IcOWYR1VY7Io7pN3hPezm1Sx+QNIvrcj07WnHMz2TFFpH6R6Jdr
v3rzW/s7g64ZJQ6VQdJ4PGjOr0TidpQ2GzVixg7NEpcwbPgK3ArqKAJEz7/kcUVj7XT7YXFJO1iv
uGm9B4rl1ATkVAdLeu08OjEfl60FzjfsYhsEiaw3BXgLRmMuOypO3lirHgUC5wOLDO8o/EsFSf41
N4Fzpm3xp7cml3pCvRWAgB8rN3he5zxFQQ5a6pjuPoYaBMuf0mAFdNl+mm9u/2j1yUG03XGcRXu+
/RviBLN9nllQjWtxzJGmh7rWhjB8rTfbzd3jbZHepA3nWjwxz9H6jT7kT9XEzsZLd6qb570xM48a
a7WxUOFC1tfCeq1Q7DEPO2/6TpaGz6HhYpsT3p8EvutMuF1kzhZGe86NvOtSUnwkICIy+2CRclIF
HYqB3nLv8TtInFN8Ee1auenptzbpuIlsywXtVflMavSeqW35O6m51ZxmSUOil05kf736yuZvyJ56
E/Zo3gCvoSn9aLoh21ONaGG2wC0qs+nP7V8RBBAo2wzNZgAQwM8A1za7ZN2a6pQy/ez4E8b6Mibo
B/r1uJiCvInU/JlWoma+I4+JZX8SDHDuTG1iPFQ+BjEX0u1SL3cEsSf7WictZEYlsGlHFtZVg0r1
9k0UGq4a0yze3bWI86uc39W+Jg66UhX3QOA0iGKj526DAnNp3lZit+BjJZmKBsSzUEPDZjlrCCd8
gQGI7QSsH8dHGrH+ur0l+J0N1uMpNY1oL3WiYGK7R2Na/7ZEe3dFM+0q8zpz828sjYFgOjAPqrlt
mI0X8ZuHsv8pH1jOBwmecOnKsDP4mZMY3bIMRj9k5mDA/yNTVKrmr8Pe88CKk1oXelecpFVoIGbc
qNYTp8YkQKCw9OOSE5o3Du1AL7aWLa0LEq0shyzSC4h3C7xtmAlPC/aRDOj9MK1v+LQearyKGbsL
6tZ7S8/tfeDIF+kHbti0lFWw85mkDB/F0L2DZcvOanCfF1S+OyNhZz3SDum2bFEMsG3NAN8ddJSz
MYvEMCj5OeIAZtU8rWhtCd4tpaRksPyE6ZamIlmIqIEkF6Zyrec7tqvxsDZdSatDBV9LdCoaEAHR
7aHxc6DUKk6J51bsNdYfXki0KHHakUxLM5Vo5pVNzHzIteZSrnkQNsEQYNLcLVm+Vdg1HE9sCraS
0v+sN6QcGIOCwM5jTXhcOxvjsSgpeCwgaiEKPonOoT+IgBdvcdH3d4jJaB/qs1vDH9tcLc/skejM
f5sgp7A1MaoZA2fkTJz3KbaXT55GaBVDEZysJh+2InP8y6isnr6lsHayacA7DFq1gUVhM/1DB5fS
1N2Lpb1HW9wdsG0HF5wd3WOhmo2aQT6Q4zHcuVL1zKjjcCRa5TK083tVj1fHE4rQeOq+uMKyV0y8
cjxy3gWm6lfd6/XOr0oZsvd5HrQ1nafuJVUJ7Dmy48/Srwc/nLMH2+OuaNyKX3o2TuDvtbAn/vSf
u9lyFm2nNW2ySUZUcm7jRp3sXxKf1xal0Wc/u6yjgHUjmkMt5A3sdx2KRp2ue1MuotsB+s72ZjMf
FQBWenOKgckcHpeyQvEgEMLaS/L7dtTIbr5jQD/gI+K1G4Rm8BE4wCzqjv4McNcwxV+tAQmbECOJ
AQlfPh6UrUjV9XZaws7nKdfG7lJN7tEXfI+m799NFO9cCdMKU2aIXAxaZCtFe2JOTtSZOpmfFpP6
0mAj0emUsLr8WPKhQ14IusCsZXkkiK2OkP/S4U3kRws/Hc70ACvLMf9xcPyeCk2LKjJHD7WVeVt7
Qi+TecabbkGv0HNVPKWBcZ0WjVrW579aNpQtI+bWmHwBskVmjqTxZzLIRXDb1t4F9VZ0PKe3h7XJ
Gx9bscZBiel0HsmfuzWat3drhObJKs50oTt104EAzs3teSfrYHjyj3rOa2auVeyia3e15tlMFpbf
abYWioFzIiMDEoAxQz5cql3r47m83R0T3pGDwTnSUXO1wfKtoExEuYk308/Lu2HwMQYFbrvpmjzY
eoux4xLAtM9yrhrpy5Syxc4nwNGLIRuqMrhYBK1E5nSsDO09BlsLBdtn1b++mymjTAY29Q6AB8Y/
a9wiH9P3OYgXLfuxoM4d7IEgSYVePUW9FDMFbQMJntScw7xPrL3o1kQVXG3xnIC/Y5xQ+90V3LOG
2YmTvJv8IixG+6cp5X3eOsgp4jV8tDFfp4DyvOiMfgOWaNo3atxka+Oau8SDEAJwWMtluII8glT1
U+rVzFzIe+lM3GGK7mxCaQvwDepOq7hvve4R4QjfU2W/9DZDlBxULZhvHPCNBuoy9h8yT7ISPRWi
pn5fb+Pb6TZCdCGryMOVRPvhIX8xS+4Ax6F+cRQ3ou/VDususao3SFa9nZJ43DYmOP9zpTl/FR1N
VfH1YMU4GJnONb/e4eDA8CKBPZGU03xepLxYVhJHRg9YNIdjXsVk9HGiGhNGW36B8J8qx8uDS9nH
0RhAo7j9K6+/1yzD2yiq0l1hFA+sDtc6lrcU1RUNAnMRZhGTGxaWEaIdOVpEUSuv+T0qqsqx5/Ar
BqD0elcPlDry6/aR1D1TPhYjRsybntSBHbEPX6ix9Cg1XDdKG/s5QVkQrY8D5ps/kiOJPz4SYMRJ
HJTp3vJpCW8nReeNX+ayW7hIr7c5C9cAZxsTRZh/lHpT9Us2HSw7d9iOHE5MPJb5Ovd5TeZGHbaO
+5W5JgRCOZSRNli/b+8aLZkd8f7zWv0EUovxDNLCN9afIGh/1NK/8pDu7DZhUjLrf8bKg2Y9AURo
8M2UBA5spm76sk0CYUu9ieak+JgZB2TcTqOof8ZUJ3pXFPhAtY0n4K86gOpJ/9zaUhHpUKtIK9oi
QrkThE6LDrsqaPKqqiM1U74XLD3jHEYjbjW8NK+pPAz9/DIE1RugZhF6Q/MDu2CfpJw/XD04Nk/a
bDzOYgJ84zEbEUw7qxVpAz7nQLblquQamvtU619pqe7MdtTu3ZyYDn1wZnoRxphlD6yTHw9QpomT
E4ArsZMF6mqygUH4GgqFdyvw6fAeqTLrIo6ajwEgO68u9JEGxahhaNHS+sy1mAdpvnbUM3aKtaVn
937TbaXID4aDl9Trhr8mzBhHsXtJkXBhhHli4se4N3/1lPZGbMHBs4C0ueAQYtKUhYovvhy/ukU8
u3pyyLODPfHLW3iYQ6ugzWEywTq6wKGEysCr+5Cdvty2U/CcL6UdkvwK+ohs3sFGemmW/trAZDtN
vgzpYJ3bWP8jS1AWRADxwEb5kKqQBDpv04wNMWqvuvXaWsMptbpHh3SEMFbmBqMUk17/OxdpEHKm
f9ht9uOVHYqN0WSTrw61wxwRdw5/x2NONJFkeTsDyiDPhIpbmwBzJkwMKPO6lrTzxfjTDdal0+xl
m+n5J5Hg7qae2vu6CzBeOtkhMVjxp9p9lfB72bgXqyTnDXNPZpqRDD3KaSNb7zeN7DYNOPud5cXD
+xr71VOylCPixeE4DerepnjYOIVL1TKaG5ehTk4ql8xOozd94ErZq9Z95O18M9rmleA/iXZUvt3T
sayZVN+4qR9F6tfbqa3mDVkzd62LA4CkKt6S17miUPNG/pd2JrPLCA5TKr/RyzDG61qmG1kaqvhX
15JKR3WNJblymDtl7g8TsrOZWu9G5qOlzD2SQngox65+CPzaxNbQPFJmPiaZfHUJ2G3gsNOmn6iG
7ww+M9kcjGpLdOGT1Y4pYDH6Uo0ZBKE+90PQM7vCpIWYEuK0R9EdWABgbftqevM17/u/Y2Lus7p8
adDgdrp8iGvHoA7iaagmrNpiaLdLmZ/F4lxJuiS4p0J9UhL3IWMexQm0dUVxCFDEVix9Ry+yrB7T
mW4/uM7gEaNNXtq6BIQxGqmkDY4DvjbkGMgYhTT3fireYqP9bcke+rJZ7u28pHChuejxkqLUkpcw
4H54gJK1HKtB/eF+m3ZN3Lw4Ooz//N6eNdQlppfvcRAOfBak1RUVDWQ+R0OaqGM5deois3SX94S9
e23hb5yuOWqUXJsus2dAYyujyHknlmwlkA866xmaAZsIjdDmMghlQ8kSwN1MXP/LxgKYEbfyuJjl
A80+PDjHokT0m4vGpGIjx8Eg7hUd+DwFGF4r8lbRtTM/BkiRfOqz4Vw6y1zV7tUhKfVhW92b5Sii
zubvm+2CGqyZ7oOkv85ogyLsgFCKsQnGlfOLoeOOUzOP4tHbNyZIvNiaggddIC6I4c9snktVMrRK
GzzcVmq/AQc9+2P83AAg3zZTjnMyTzP4cSlYXFVcVKLt2Qs8Jnxbrw0NJqgi51jNrbdLfZGedbP6
zPKEdrUMqvMw8wX1GowqX3snvLw4Ob1k2JIVzx3P7uh3T7d/MGYPCwuW122wjM9GYbKg0PgB0qzU
fnUTgRt64ubkFjQGvVAT//LXiHY1oA0dD5YCDStaqvRYc681K2shFnvfBwNlnZ2VD3mffQBkfvW8
romSOPhlN3DRE6B8cd/ZmwH3pZ9yB8Y9/5n0IZ0FebjIXjmk/TDQvJnbB/PAaP1J6X95AGw/ufSt
/x5bfoKoujwHC/R5Ri7G1jTZBVAt1eA5Pejgu9ZyIoCnV02sgGkISnu5lH6ojOGrNNAg1BNibqrQ
yWZPICFog8P2CX6a6RlcX/VwylkKLZaC0MVQg8o00vQKH8Y6mNeIDd+bGRMPoobKzeK81SlLFnmb
PqKy7tN0ixQYOYqjtretzW2DxQsSINdQT01RsTMZC7gbLMYWuvOBKKN/CnBoHUy0fHcLBzo4JOsO
aQkIK5ZWOLlwzhzJ5NpY/24JHDqyjtIYnUuz3HcTz6jfkdyVLnkVCh2wUMgwHaxY7oajyWxk1ntj
h5TiGDMaCdbqNTYED7Y/vmc73YNMrYz6S7n0EZOjiDoIKgacMaoB/xOks6T0nYz7eh2DEjJWrIC8
PyQcxdt/2Wf/XxTK1n/eCeOmAdeJVQcH5z8+mX/ZCQdt1coko4O8jenJpqKurLRvBWpia7naTnTe
SxUU7j8DCeGgzS5lI5ls8UjeiscuYQNxGw4ubEmb3t56lty5CpaIns3VcUBZnccAyAxw74Yt2fe2
JfOXkk4z+KwB2oZS17gcx+RVT5ko/Pe/4X+K03QNx4TZhfHPAMT9nyLq+gWptZytdnubSrfdeBxI
wok6w2IjIb/HdZ9ia+sMpX/0CeYDvrxSDOgeEsw0WIqLJzE5z71ZrhITddSQ1//3P6LzHy2mLs97
wFwXrztIPpJM/v1iXkzsoBbXrLe39UjaWOa+7q66GvWTWUGkW2/ihL48jJFv7yYXmEkGdiDMRyt4
u/UCNYcHc3kixJLMR6MzcJUZgk82039q9lf3/ovOVOqQ+821iP/SqvMNaO2nq7snZ3HBBlJMV2ab
bEWBR1CfgZ/41ogvvARm4TnLlz3b3lnIOI2MInfOnstg33GOweTVDyr7c9uiEcNCO9P6PokoSo/O
juSIt635irIgR9vI3X3bvPAxh3Za5P9Ydf+fzHj/P4pYVu30fy1i2XXYf/7X/+xXDQt6h6/lq/p3
Uu71T/+bgsUxVlE2OCPfcnkegZ/9Hym3YyNGISfTWx3QyFEcntF/k7A4mPZ8DLSrHZvUVSvgjPk3
Kbf5P3DP6j4ScEyy9moQ/3+Rcv9H1JSL889d7bEOADGmTzfI+b8cVjHBEIXvE0k3s4AjCsD+mMt6
oUGar8mY7mp6q6Lrv1KZFoAztSv7psuoQZFkRYYDz1TGP7Ip1Ez/hW/X8dHn/KuoBiyDxSdlw5qy
HYu48/V//5efKdfxM7rEOW5arTvbJXOStd6qBivdm0OyM7PQTatqb+UdbKXUD/aT3qRbffrqxvFe
EY20aRJmX4IAS/wr6DtxiwQ+MddmUL4XxklMipuhHpIDg/K3AmKamyzpwWWzaghnQl5IJCQU0b9V
MnRh25IVGEhFFy4sdOG00Yy9000+ygfXsiMMGzJg5Y+hGSlfDmDUADvaNoNFCu4J48V7my6vpDyB
vkmmy6Ab8a6DULivMRklq6q2A7C46JdMuPKUKhiRRD9EvctA3l/sbIPPCSzPwKLOf/EKk9wHbMey
rmTouk3AiOUE1ht5IkpCmjnFzr0FpBl/U/pojNMkTj0abHZC5tmdLecO5BKEm0DuMkOce6kZDz0x
lUzf9Y2wyGOe7OlqF+kTRN3lkE1CYyHRPlmlX50SACTkBTGxTko/22LPEviJGO/oyYikeHEi5clz
NxOjmDPtiYire2BatjyWMvtVFxhmRl9eRQPJpOSW17A7RQXiQrp2VdsjAWdFT0gHtYW3iJ2boK5h
GRIAp3xrTMageUatWoxjwdZM4Y8cQ9eQ1NzOeCUGkL3WXBU7lZcIwhPU08NyL5hEb5dl+ZNV8RcJ
GvyNB23WH+zU569bJ9l28dgsPv0p8tAoWYrf9YAqqxfOjtMa259dPC21/caGTF1l07HgtWoN/foC
5Ydm2OPsZn49bCfX73EeBjxmibjmlvosGvThdQ2aisAvlekwhoNEbdzGYkUTGM9zx1w09adgo1O2
+iznQ7dwT7Uwq5OjFvA1HykZa3s3df+upNZg9iRpToxAdVfu2tIkF2dmmzJa7VPHJtf002IrXYsa
XPINZDo9a5X530y2jvHI89ev+smkAFQKgh+oydA/237AlH0m0sxMDJYHHndhdZXSe/Od+s/sFmnU
OEAziE/1373RYtu2phV5LgRutFJW8QU2hpmkN/wWhY4IZOieGTV/1oG86K4DE2hSdyoln8qhm+Fv
r5onOsgXe/C8jTMN70YyH5rae7BbMW6nYVqIyRwPFDUIxbwv1xTNcbKKixa3VzmCuCER8HNw9Rfl
d9821/nDTMAsgwABexL+9+iGCsKKgZ1ksSaGSTEEYn2VuShYFu1oNxEg11CYrK80XTzGQY/QYeJ0
G3BRydgjBCo7wKdY95A0cUmQ8R1XU4CKpfxeLPv3MLHGnhaXJVngIkNG79HoML7n775cgs2yCp8n
13rS9K95Sfdlbf2Mprpb8DruymlKQz3lC3d5F+Br01nFgG9ifdp3BcA7ukXdKNsXGbDznYP5rtcB
EBDEsBlt54LJZQqG04SCBuDxAcTFrzZA0F4LFqVrYnvroEO2GW3o9F6btucXgLP30swtxObib88o
ycgGsvpYwLEoI7KjHSOrSKC4uMW1sKplL2vkFZj8SenoOPHFdyoYxbFdzcGoJCwF0m+IhXd+5+qP
qMUuuSJ/LPPMItKNOzuI24voxOfi8jOZybsXV+a+0p2G9wjomLANsWumE0cZk/8J/rPjDdvaUn+B
6LDEQ663Nd0avq6TN7u0cIo9pNCTM7Sg5BZ/+DVO8qdV9T636C8NlXxnzIHxKjqvllU+g5y7q3ye
5c6vyIOBW08eTI7NeLlLVHHNyv4CA/8+K6dDZtdHJw/QoAmX9CtCnVOP6PU81nbTzAdo2WMagb0F
EmHEalM4PvwRDR1x4R1a5gpzHJsh2OEWu0ZzyDSa+sn0s+Ps559DL1lVLODBAGBu8UVOYZbI7Igx
wTDskF7mxUrqz65TLQ1k95wQ0Jrp9bHROETndiSSDLLrQm/GkO2hGYOXxqO5nNKrGPUfW75onX0h
qPWp4sPhca7YlZesNZu4YPxe/YieyWW7dNxJs3Px7PgYwwXZdMyJ4JWbDa5wxkR6Vr3Fk88crmj5
Odq0ecgW/2xXxOYkT1WRfbjrWk032eOuFNgBEaiE1t1ZQxBN+BXhcFdAXmdA8oGRMmWGEB2D99Fs
JqwMgfd55V2JlH4M8qx9sEcGm6YaXxIToafuJEfEWI/eMIz3aef3nJNF1BB7djFIufwF7AqNpPjA
x9U84qCp2HJEqdTRRDhc7f34W/lsUOUiqmNMEkxvOU2Eb93fBtkrtTDaDlN823I8soiuQzTC77Dw
69fSn3SYt+rk6rAH0nl417zePRBe/o6KHlhzPP0ibfJgz0uxZ4/ICM5hB5C66aWycCLRRphTUYQd
/OdTFhACyZjyrMwJbKEfAxckhXnTmOgzHSgAu0DTSF5anp0Alxp8J0cpWup5o3VzA5603joF0uFY
vhRI0+MCAUvWldURWV4doo7lULYq6GldfhRizJ59ASqp8opgvyhkPwUpz1pwJ2eNACAW6ozORtCz
8mWi4tiI0mMGJWjDfffcZIXGJj29bwaCslz0gLgjqr2fL+12oghj3DtuXI+QsSnTH4bRezQZJerd
ZL3wafIg+gWZT+wchIj/eg3xz46F6DfJthapoCy82t3IJGtF+vmHeubwCtDAMpTEweJ5A/9XGcXl
5GPae2VgzZ1jGEsRpbGZhGqup3OdzxdVwaJqDIgNuDVOOJE/+nIC9+4NyMdyMq0JAX8oUwMY8Tqv
Mp02u3ebGQVuarPBxYPCdh9V82y5ezfLGE+PRZjrrGkdD9Ibsh8wB/7c7ISxtHeUk2Iz5PPZGPHQ
qnhKdqRaDElNzeE8ibl+t4PqsbdTfe85d7aP4lVzyi+/yzgALW2Ti1EcZeADbGyPBmDUvPS1s2Fz
RelN/dxrPgB6OwkdzS/xDsXIKyaStt0m6+56WHK0mhoupbpJHjOpLsiw6qM5D18QZvFRtrwAENGL
rfK95dK45aGjRt3alkxPAau/zOghuRvmHMHSB1SR1Nm9x5z9VLh5/+AgC4raGPLM7R89rcCo4dlV
1BLSdQx8lSHIyTLqQahbo1zuWRm9mwxGZ27RbdwtWDBKN76Sr3Q59mlSrwYOjbKbFYDfivSuwo90
UImukSVZsrUQBRuGJLsfAf1spgo8PA9z2MHuehIa2wpm8TFSTmwq9rntE/+Qpaa79XPjLKYufq5a
prx5+oohXgNoz55+9NRxnqcXtupEcKQn1+4hVGluEU6xp+3qJbnO6wRpXpKfxAXBoU958NAG5sHw
XSSqitC8xWlNJBTpqdb11YwHEYxcnmPLCCXEfopWpcuHKClKOIO2fkgkSjMID9UxFc3enF0VVoLi
m0FbsC+HgYsbafSgQrbuapfbYK5rz7kUwqRE8/2DRi2S6yDMEatpajovqZWFfENhvf5XgH7stG6U
zEFGa+VGNOdUkTi02C+I2vQnuOu/63gudklqOGGWE2dYlEqtLlf5oZO2MKLl2pg86sfE19Z7S70i
empfwXpHhP2tg3H0iAizianls1Leoz62sL87r78jr6BgaybMo0i0c6zLlAWZaYE84TUCVpERjIKo
vdB37br6kEQSrY8nHy/Lyh1ik5RkBirlPt1ziTY0Cxmp97b52OZvpF+z7ysE7KJECBDqU3DAzdlQ
6pFOlsMjynW/ej7ycfSbxEuDnYpzEwImRY0qh3MnqgYfr/dskCX8nut/aqs8NqNsr9pcaWfR1Mil
keEPMjdfpMXIJslaSomir869Pe3KktAFR8gCkOqMPQK5lVK9cY/nrdk1uWz2liJrcmngGualR7Yp
IrrK6Jwzw1Xm6kRm6uasoziiLjQ0nnBWQR9SF8EqaCLTSzHxHlZ2ZcVQmamu1MJuxETlfxAyBoBG
rQAXPbtra2e+RymF2E433ioZGGfPJ6cEDaV77qT2Nzf9n5jYZZwFTnBUA6TLucLY4JfMQ/Nh0n/H
aPi7Of9jVEOzy+dWHiqxyuX8ykO/YtgPEyq+uTTlExw9/GDpM8+OsWeyv9WbODlNLaKpZRashqYv
t2rZS7SoMPRYd87jMjWHUvcuxeTc5cbQnQbK+K3FfG83NcUfbu3+OHWozVo3fdFlqILmN7tiNHoL
sQGYYK4QR8OAD2bL2YAGuyN72rS6+OSNdsE2hhds1pu7mFDB/UAxtK+F5201lVJXtcEHCaXOm9Li
P3kGvEF59wG4kbsi9f+UmWyxUsBk7xGJDTMNPvCHMyeWuW+myd2YY9DtTWd5jolUPSAhgxhvofQt
SWMcZvehYFfFzUUfQgG6NzLXux81+6fwntiQSgqs7E2gaX0QMQbCcc44Y9w7ofhUCiuICviWfBMW
Xs2rm/b1wTKrP+xDzW2HLHcDXglBNO4T8rnnv21LBy5qZhEexe3WcSsSGUGnWIthsUDtNuiKxC7L
e+uOtwpcf7XNpTDfU42AbQG1X1+Se5ii7qHjaOinWdt1m3xOY3zZhBxZWjIS6ccOUTTZVzAm4ONX
9Ex71FAeRt4IupJ44efFbfYOoZpoZ8BPtiMFQ51N14DN2XZubHFgmBDGpgWqxiAExbU+ByPXUGe+
oHnlpY+7Xwk6B62x2kfuAw61TCGppBreWpYxcVTx0hQWpT8XOSWI26UHpI781j9V3cZk3nqC3VM7
7ovKfGZ8ei1ketFMACB6l1Vbo3L6DTQSdz8FBJWw5wbZWhyTCXF0NouDW61xC6Mz4sI0qFqqytqB
cvrQzPpPUevqTm+Ic6JKbGd1dInCiNgBGBtPLwmBVIQQtuhipchmdt/igyh0tJcpU9WgPE2rbSE1
Vi+u6L+HkUIPte057UGm1yP2n4D8EG9Bbh4Lqg+dhBTMQzNOI1GemyTZ1aTen1vWWBt6mz6akvg4
Y+i4s3WMOX3SZztvMjmLdf9amfEvft8n3J6vDoiaQ8/JqObgDoLva1ZUr2pmhCD84DguI+O1lFja
ibtuNp/ivHjvwa7y2vgn/lrmCjmSEMPEvB/PmPz1/pXrtDpMy53iZKWyJTW47GeD9ZDh8YqUWwf5
M2i77re2JN7OHPsZMTyzqTT1+hNhR6vtgqlxsRjZQUO/uyGE9K3X6aYKJ64RxwQN3Dvd3BRB8FF5
ZEy42sgEptDpgBImJ9TjcLsy+ACQuK00eRdjwjRKGdGYrcRaLT4NXfLoWuV3hrEUVZ3F4tJB2JnV
WHk65NBqqMVDp8fhq6vP43nkgJPp1lXjqfYo4XPViv04sEFvYonwhAGQJyDZdBKWdlDdG0hFNshM
8G5rOSYhJKYz90eYdOYnRyhtbEHMdp8sDDWKjopafXp64z36wSu031ej7s1LAxC66SY3ojCvjj1j
AVcLXghzec7YV4TmHD/CHJBiuY42l4NepDWDKhZVwv72ipHoItRco+rbfYwNY+nGi7U0eTgyesym
wsF/rJkQhhP3JCqqB3TVMyzhbY16Kor16hO0kjiWsK/VQCGSWf5LoMZuN05aESbs/XKydRvj5LK+
3LHCfu9ta5M1tYJX+jS5ZRc2cl1qaahbmRlt9d78TpIRAzX5GvE8ZZsyUR6qVo6KPmFLiYsIDP1j
LS0UrWRf0LcY+8LHYgMnIYwnDx+Z/SDZ0RGa2lZHLi39QSumH86mA0rB8o4QqP2Qy/IV0TStZAIT
fWHa2mUQ5w1SX1lie9B3LAKmW5CGafKS6SVSLx9dut07VuTo8m3UjSthPfpdX+d/fdKoxx56Ymdr
lMPkzOWD4ewS7NqFp7bdBAiHZ/9XBiyc66DZed7axXbe40KUgxK6G1bI67eePcfo0/KYNErvyfjf
7J3ZkttWlkW/CBWYh1cSnMlkzsrUC0KZljDPM76+16HLFbLKbUe/94PDsiUlQeDiDufsvTZ5rrs6
Yj800p33y4C0dZVMhN1QDd9zcPGNHSq+65i7uVlGDGGQuCJ2MbYX16dKQ1Nu6fTfAm/yNZ3qjQoj
a2/EDxpwKytGDabGqJfYGK6NstgWTY58VVOjSx+PG7NCXmKgYtjMcXwok3hc2Xl7rczmLffM1yEo
CWVuu2syShURr78ZY34rDc5KOmoi6hQdlu1vYVdr2xySPEZFSteuOX5aJUHJcXHpkMqudVV5sG3t
juDZad0bEMob5dp17QmQNUe0idcdFZ3ms1e3oHzz6tll85FAvLBa970t6ocWrkAWDnuLrSE0I6ow
vbf2hpfRoghIOMILl701c/N5dlFg94S+dXiLuhA+Qwdmz5i9N9i4OCwAO+zL4AG9f7Kh/YcFpTHx
XeXsEJEH4OLcAMm6xmNzHDHA2gsrFyqRFZEJWKsSVu20qEp/4Oi9aerqvBjU84oA5LsasNAUTuIX
eoGSUlLJEfi+Nz1Uh/k469ZT6kwXr0523mjeO7jvVkvrVGwCg2c0LNs6IALMAp8G7F/ebuCU6Stm
RH1RrsSqtuAsvlS9iLnNMxXaUwtG5awUZBBUw4GAGoSfuO5a3hLNKs9tSRCRWmUEIErZlg58yAGD
dfSbiqAajw2nSHidgfswK8GTTgOdSVlssggX4/SxV3kuhbacCYqa/MKZuT36o0OYT8kpH2L7d2wQ
L2nmfcXBQcfWvarN+EiP5nFxF1Sa6d5c+KjSvRTZUxU52clR4mGlteEmm4PfbF3fUV0T5g3eRSto
eKMRix0sDHk08u8IoEPjlFPTc7OYUq1evqGNoPacTMYdwuret9z1nKm8EeE1UGOe9iWJq9ehcl4I
/lJ9xaOkFmA3PBmz/ZX29V7Ryo8RM9gqLIbz2BkTSgQTA8linUKcvBdbTx7x7/q2a70HltmcWhVY
KHsCm5pqWZfHJaeYuOQBG++Rc1eg1xejF2exZmuHOGJfGsfmynLepxLNcW+DXzWxc+IHNr+gcbCP
fTV/Z2l0Nt1QPjizpZ+78kEpA1Zi+wdcoO8i2KGjT6G3NGxcNv1OxWPLdOjQFYiHbaOUJz0jAD03
IkAHRJePVNNPVJ2b1ZxfVW/+SqAGqjO7+Jp4xd7tdURQpPlO1C5xqlHsYXGf4x9KV3+FHGet2LDf
cQZCpqzB5ejppaTNFzKgleyQKb0Jw5A2gW41uxSAAfDqYLfYbno17ou8S3dVXnpIdaKPjrMxqu9d
rECdcL3kNWnzYMtDfg7H0cRQ0hbHSgs5vtnxGQFfAuMimAwPoIyUMxyrXuusTnqDGiXrBmc/uhQN
srY/Gl3xSiaEhtvGvk+Xvalq1j06TvYxgbMbA/XBqHrt0kYgT4bi0eVd3yDOYskEsh8kD3hwQFfG
2ijF3nWZ0vpQzMbcQh9DLjupd1rghL4Ww5Qw25z+ALL2W1f1/7vP/0Bllnbv/9593jXfi2+//anh
LH/hD2SC9i/DoXNs03NmHHouyoh/Y2Jhh7mq7oCVQROhQWoFBf4HM0H/lwVGwfJcDT6CIFz/03DW
tH/RHLUgHHia4YI6sP9PDWeu7OfmrkCZWewsi+a1Z3E1vxATXIZnxuk78dUkQH/Y0DHcT0CDBF4l
IBjy9tYCM7G9Z4ca50836i+0ORpMtf/6dEu1yFg2NZu65i/pNVpJjOZiFYlPPenGNRoB/QQKZhkD
P3GKMNniZQVU4g6smYxsAWTF2sffX8avyHW5BzZAagkU9jTP/OUq5kKz8mWYEl/QVYiAVzkqR4I/
KG4nN8pYCTzo7z/ylqjwMzdRPtPBZWybDjkT/xVdVVWaHXNeS3yB+AiuTBhl2PE3QlzDQUYRFRAa
ZBzIZsGo0hA410mJLJLDXw+TBvhWXsRHJT0yp+0H5d4YvlkUwyYx4nOj3GWgushm7smwqZO53iqH
OSu3EDzA7/PC/64R+G8AHd/G4ykaeHLQCv7KGqZB0pWT1yFRNJY7gYVR29C06Nh2nzZhIfJ0Q0PI
WvNO8GypBtWn84T0gE/oo1G1tbBYiXpcCX9NGEczrWAd/IyHeTXFXC6YsJYvrZUQa3g05pwfHQhz
WJEWHXEdsCL5XPmi8o8giORHUt9gN6lSKoXCq0M3gDNkT/ctoBtN6uPNx5hC7Rjy258eM25cjJtr
fMwqnBhAfgKgT272GfY1/DWGR6jAkwKeJtckd/MGP4Y5lYB9MKCgmXG/lUcovy8X5Kh8TZ5fZ9wL
SMyBd3OD//IVBVFl5gDxgKpRSPom1yoYt4ZrVIb7FjybINki5ITyWsSAo7LMWxk8v4mMDkEuNEn/
OPBKMAzg0K4EGKV1H6rDFxdyE9cnFC0AFUfhMMm7LH9a7rPcCAHwDE3nW8QLoGwri9+JSUIri51m
4zXAtnoUbfCLhNM0OaCp+NH2TOkfvwhwpcycT3GK7w8iB60LQUYJvOrGuoLwI1wx+bWHBzby7g3E
hkSWBgYUN3xLwjzTSfJsFbhrfEG4ClshpsklysiQy+8DfR+C1mP7wwWyiZZxIfcd2eBGEFoyNwGq
87sKLC6PD8CZ3LQpIaKmMvc6FisMAX5v/Y55UiHQyfe83TRT9Zfqji3mP7wP+q85gPJyIzIyaBvr
DlOrTDg/KWZ6NGdZaVe8Dgw9YeLJjCovc4sCQXCADbdVwTEwc9u5MTiHV0LekgcjnXChXZnmh0x2
rQBG+EJ/P/1o+l9MvNAxqNiRuWIw/f35CufUDfB9M/2oHiBW+lQ3ch8PQGMZmLV7qq+ovgUtyFDh
OVVe80836S9mXZOJzNZMlh7VcGRt+OkmVXNREUrBTZJLkBlC5rYWI1L+2AQfFhiv3riXxzvHH/I2
/rEsoPuoZrwmv2PVkB2iYt2XmUWZ5FWGkYNeIKnhuiDRU9dARrZ/f+9ueqdfpm7TdpCOeagtde7e
ny+cyjXpcg4pK0JstKm2cCnCxZRpSbfbTRQ0fh1iiu62Nmp1oc3JzKExEpHRy2Qnk4PFu7rwGgsj
7zZwYWnLHQijvaANBY0t76ygzHQYZfIe02tdhYa9lvdYG4mTNN6xeJ0oX99NlbFvAOPJ1BlSFCFj
YGpSUlTvhVT29zfgv/SmDO8/3YBfcKORQzaD5rFqCzhTZi0Z3g3TgSwt8iRTHQgxkyBRIruJCV0g
4KOMKPB98uCYgQUjlhb55R8u7S/GNclNGgNHmKumKTrUnwbVgjbbdsP096VcpnPh/rUBqYMMZHlQ
QmgU0J1cRghhU/Blf38N/wVj5e44qkn+JlJ8olXkEn+6hDAaTYWaduLLWJCPlZdd5vzei49C/mvB
U5rG8g8pLpb9F7OO7ODw+4py0FR/0enFAVk/lQthScmyo8ckG5mYxaZ77naC4Hc2IH7M2VH4ncTN
nuqy38pmp2TStmFGyqCUycdiORIaoZMmR8YsedTHMdfu83nD8X0nj1q2LMJWrEzGKcg31rZ8+RAQ
n4A+BecnSzCSLMoDjF5uQ9OwCjEoAvQtsqTIoCTifCXMVsv8CKfpnHvA6iBpwuVMmbhv8EtWOJnM
dd3Dt0MurlqvBD8p6NA2yS8KG8WZViUKK5JNRNwLp4k1PtXvzWE8Cb1OGH1yv4WPJxfnBslRvoJM
rY7HSSv8FOxnnMw7oUPKO0sjbi+7X2H1C9TO7PirbEETQW0yfw8DdW8L11n4Sed9rRpPDa+uMxOH
NI4o3IFt8NbLvkVgdlkBP5ZJrFIee1qOQ2vthZov+MZUZy/AjZCvLTO+8PnNUr2XrY4CPmvwk11P
iKBrvoc1qAq6uzJa+3lcVyCGPmRfbPMdhHhu8rbNDHeFTYLwPpHktQu1f2aP2+6K+39bKZkNC12j
CQ7wswKqyveUbYi8KZkg+fi15bGrYWclV62DGHJqn7b87rZ0OesuSzYqTJAQ99wCH5h9QYu0TyY4
bsgfT0u2ObIzMjmyyriqWNazjnHG2MIUvPau8gBkZMjF0jzHbAV6lE8XyqfATmWvB24F8QKaFrp2
JaamMHySDxAqqTkzuyjwTPli8jwXyJQpi4RazjvZblUI7qLxzvxaExcnT022nQnYFbfwiDHCwSXb
E65G1j6bHyaztNytyRifYyCgMjr7KT0i0tnIHZHrk83JxJ5DmKIJ+z1oIgj+MICxjWJ/IUNAXgvh
uMq/M5UXja8yjBM9T4CxjE0pX5kpokXqjzNRAb01I4TnGYaASgSay/6vXNrNAIdWgMoWoJzlc6kt
WoVoU4F8unByIwjM8ilmhmqtBaAANzLGQbjE1p3RL7J1PA/YJ40euDFhDpXDqOPf8iUVWnry5WTY
yyIrO095E+QZAxJ+7LhaGcCyEUBbg1BhfRuY5rCzNL5cApQTTNjCLCL7Xfnis6avi+hDvg8vs+yA
b1Bfbou8scKjZWjIS2zZDzmdHQEMC3q2CIadbHsq+l03VCebttjpdzMIrvJNNrNyzOn40jJjS30F
KcnbMA7Psh+oOmQIEF+t8VNvXdyDHHGYAWQ32fMdNLWhMdNsSPPczVNykZOk/HowkmOjHri5+wkT
SsWeEl3gRb5ubjs7SEyOM58IAz8KO7m0eibL5GgGzNvBB1hUORPKz50bpoYhuSxmv+mmrwljWD7S
NfV9zEGjMZttx3HOdSjF+PI7wraNQWjLHChTkvxY2Wab0cYzrI0QUWVnKvtouX7ZodYQmF0Amrfd
eGq/dbQdoqBC2xwe5c/ILZKNb21tsDOvbeCkKQOOUiiEjnabM+ZJiOEsP7DR5Y3njZazgHyUZIzI
NbLNnNj2yb5BflteUvlkWR5lmy2HD9mrC37WDa11U93NKIwEBipHAp3fMjjC8FMk5EM+UH6K3B85
RbAZZ63aY5c42+5efq4sCDKu5TB621vC2o1M9n81vFduiBBzB6DKtZZcEo++cvOC53cnU/nMiNOs
ehMTpzGyb+YzZYrCzP2N/WJkM7TTwZftlBweWPSoE1BfB2a2HzF88D/k9srLynolc4icC1BIruSc
QyyHakR+300neT4yLZM3i5iaAaM3SLXm+4hYhrQ55OSUyn0fPcYZ+VEyLNWId5MT541qO1912OFt
iPC4PFP4LGAkSTHBWJKjbNe6zGSr9lQijlCj+ChYaRk0txMQD02evzy81tn9sXbQqb3IhCAPR3i/
sie8ZZek6XEiHFDmN7kV8mfkJsulEE+wW9O1xQLMvZO1Xus59gztRnWbNf+LAOuNyrB04tE/9BQ7
ZQKRU4DMdPIJQsWF5rR2m/Qo97/oPut5XicdBzD+kaF82zj9f3nxH8qLhKL9tMOUULk/pb7tv8Vd
/DOQ9fbn/11edPCzaNhFWFAlv49K4X/Ki45JNAE7YMIBHFTFRJr+p7yoq//C32LgasDhLixXdvD/
9rOQB6dquMNUfiisLMLF/y/lxZuv6+ezkuUZ7HQMl56STXXIlvLjT5thFdt6oKiRwwYtBvIy6+HV
KnWcEKkf66q1v2HPaHNunQUqG/p9GIABBKD7PLVfS8Bcjm0MO9s2OGSM0SKyQuhPlk6GU1xsl6y/
gkHEGjAMV3dGzFmr7GaxaRvs9IzfHX80Ao3DTw/gr+qWjjyiP1UuLVIWpIWmUdHlAWi/HAKb1GU/
li8WMsbhUsArQuCRnCYIgKs6HPXNYDxqKoSQhcluSmbvnuTRnYaaE8iJ/aaXldSoaiKam5CNhwfD
DZCdTdM7W/Y1QKKkzxESUQMWaveyofbyPY7d4NyYIt5WBzrSkCrOoWkf8spC++yVzkNqdr+Rx77y
QFmj5WUxW4wDbFpSkghDQrYFqskaqq2qswcz0/AFx+g26BUs9655GRyU/PY1KiuV+p1xrVzIqCRp
Gln7LY5Av06ouIzye0xrB/DQTg+0jdMV9LW+suU6JRF9bEe/K9unNg63Q9g+WqF1iefkQyuVK1CB
R4u5cpn7OySsDy62h8GqodE4d0mmXO2ChgZKoUNr56+DVj16Gv6fYdy6CsSDstQP4/SU1O5zZfN7
xfjkhfhStehsni0z3uMlPcVt/bikAWk9DwifJ9pZTFlOtZ4UWk9mZT2wxcUp1f5WJQYoNu9d7apX
emxrhJ0TC0T5QeMu4eCOEDUUi86IZ1L83KFWMZsv0okNuCq9gI0Rp/oDbaRzaQcXTl0/2qqDYZph
00mJdojeo/6YJdYlL3QaaPHBqbVzoDn7ZHC+hC5gFLyqRy1VjgN+fR9UJbbdCEO4PXba9kpr2QgV
Ue2SN5EO6UMToZkIw+CbGVsnr5stgg6iD8eeTnHtshdhwXVtnlE+oXkD1rNWHEBMWUhnOdaCN8v9
SNG4FapBNMF0JMBKT1CQAEz7DFr7goLrQuP82QzNL0GgPnVz9l7Q1GsRmRqRFq67uLHZlsWIoq1l
G+TGloXfUZ1tEyM/tM1y2uRFsK9Da14DP0wdxzhCPVjXgWGwLcIqZC7qb17ZfiZ1D+0knDeVS6e0
i5BGhHgLZhsndFmWBfsb+63M6hKNCxGydeo8gJONV3CgMKrqBgfbZN503oBX2+juC0ct/Vqb8ZoE
+Z2nhOoGimQOT7AGlhQYlm/V3aFWhW2RVDugPQ4oisnah1X2glSRkmoIPrBhCfXbDmQpTFD1MpTm
cVRb6zRE2JoHY/4ODAxVL5ItIIrkyikKqRPuLH+imjp8Wu60j9Tu5CRFu/da+6maFGflLGl1MU0e
BhqTgwugRKfvx6O09mOBNL4w+32VlN/coCTVO0IdnSmNsumj5XHoumkVZ9PXCRzC7ubwM4HccBur
s5PmLV8exqq32LSW3ci/fUHChWMsW1QacwLzXKsHNRxhcG1loxnMz8NYHNtIA4CQa6/jXPkGkd6Q
EUH5pIm3S7NwT15fvit69X0xobomMymaeuAmiPSwMpgROv5FQ6FnjfUd7qeG8A7nK+5olOuevVNr
xTgq7vc0WAKEW5jkZa4xGp7saD5NbgoLQF9KX6krKkX6M4y46po4nM1KyIkWHIkNuBBlNaL12VX0
hOHP40JAswCSJvConHYSYJBUqS+8EEKAw2ljI1qEVzlgGxoQV6xkXUNZYb4lQZ1s9WbhTIhRqGet
GTw+vK4xVKh2g5y7x+1nC/kimsxkAywi2g4zg91QvWlbCVvH1attg1pwCzHgs+tIjCwHNPtWhrOs
be/qwHPPGj8gT+aHUMujjatDhFA9/dS4GhLPsLrP9eHSjzyF3AQJGVYN53kvxgJhWto+DSoWuZ3a
1cadOUdf8hHkmKcUr0VnBlvFBcihsW9tXUJnAHcRXp/s0xoyBxrqNqXZixTjNJShb0cUBzKJU0/y
xvQVNBE3SEA2PVh45PZmrX46dckBpGfpzFFMtWmlr42k3Lgmm8DGCdRVNTb3s277Bde3vSmY8rBa
9ySYxZ1GwojC6IKTgMUqXKumTCrh2QtBKYA+GoxPG75CIKCFWofzNfec5QTCkOfJNe4dNB8CaOi/
K4JraATcYEFwiCA5uA5IhxS2Qwrjoeq67OrmE7WHyTJ3IyhZXXHvc6cH4NYoTIIwgvop7F/V/gMh
WfCFF5CMFNRomwGRyNpbZuXLoAW47mqbeBFhUTRAKXTBUyxCrUgFWdEOh9t/2LAsaoFaeNAtLMFc
ABLalQK+ID4DNIiwMASKUQoeI4CTUQswIxJ0BsTMBxWWhidQjQa6BvFnsd8tRbr2Qi7Ag8Ghw+JA
12O+xtA58hun47m4UTs0+B2KgDxqQXoovbMrBfJhQPtQoH44gv8obIO6HSbLIGzvSwghWargRRVo
iF4AF0zuxwQaVBVX+6G2MauVigVmL/maRvqqhWfSQSIZZQkbBE4yCKYkEGBJMzfnsEEAMgnMZIJq
QsBm/WDAOVEs95sL98RMZ2Qfho7WSqAoluBRVAGlGE0n1Px3NqPGqr7BVCyCPCluw1cp4du0PT8S
9gq9yOVs1eVyUKOK78CKH6XQpd2g2wd6nJKIUSg71FOztOPS9rmP4EQ6sf6pj8N8IDqgvG5j2AaI
+iPIFs20tSDF9EKMEXQMWSkfHiwZA2HdzgNc2QtmRhXgDEJvPx1A0IywaByB0gTQaUzB1EAHcvxF
0DWlQGxGaDaTYG0qCz4fWBowbiBvCtg3YI9PpsBwUsHi1PBxFJkuBqO/almI0zJ5HiDppBB1DOqs
uaXfzz3S2LldDrrAdxooPJFViUa8u7MzE2Rx3dJXmSJ8idnj1KEN3uvwfCy4PtNYHrMcN5DufY71
/NLC/3HhALluqa+Cor5qVQ6tbHBhBaXjQR+st8jzTgk0oUKwQpXlEZ+8WPQd27dC4iNtqznMAiPq
oRJNsbKf4/HoCq6oq0DxKs5LjwIuDlz2O0t9GQVx1LvAX/MmerSgH3VWsfmq6/PrXLnjgU7eiwcp
aa7tByXsdno9v48haUBEk/vzunEmGOc2HKel4bbCXiqT4aDAB1r1SvXoQmey5+dYYE0K1KZQ8T4y
bxnYpYn1C7IToGYSUfA7OJnytHjhVVGzYwgLqhAolFm1d26eQ3BK86+1gKOK1Dr3pfmZZmO+QVq1
mCkAuAndXwZ1Sov0LyMNICNr7qt4eJgxpVZQqjJoVYpgqwpMZphNfuCPex/CHBJup3znCO0rC6Ao
QV/FMLCw1x014yWfXrIFc6EJzVEJyA6IYGfZxnYSlFYDU4v52TiF03MMawtvNp73SWn9Ag5XLUCu
VNBcDYwuSlRwRwXbtWBtKATkFRWUBAF7mYL4sgT2lcZ7B/ZXCwNMDZpvAezMPHGYMTmiU+mmrpXu
XcRHKhQxBZpYDFWsE7wYUuznKIDVLdwxCwDZBInMg0hWIby/0wRSFnrKAbrspqaQuNZqR0Fp+Ztd
Vfj5AKNtOs16L5qCkQqy1DQ6d6eber6qrRiipEDSGsGlBQJOswShVjUMSrMwEcQJYG1erHGN3BLo
mjdfwMi/BIJjg45DkCYboFJQbQD+0LYj9QPJRbt7MR7oJBxrU6CiVPPtZufCfdOsJl/3XvHaQ4SL
CcuGD1cLKC4RZFy2TeDHlXDkmDVJGRO0nCuQuTADN+cKeI7r2/blptOxDA7TAK8KRl2MjG0QaF2g
1D9q8iVIgmS85O+YctmAokd1vOlbLuC7SBB46QBM8QbFm9RPSzB5+O626ty+TEb3Q4ejl7rJrjXA
m3czR6Qkx1Qa9etudFDGY4tASNIX56TJn9sBviiLDhWuhgOx2lNEdQ6JGr7B/X5BcjqvwnT6ymbo
0I17LP++DhsnaTRKcGmCyzzN4Ki1Bb7DsaOsOm+7KrpTs6GjK4KYYUkzBMDh7CKpLfdB3H0Jh3fb
wopUlFSjasmcrFgXene2V8gCcbo4KYeS5dp0Hm9RPWNxaz+SesTA6U00riy2z0b2YGveq7NcdKd5
54c8lXn2OjE7hApKdRUTGtVsTDEGWwinfu417HB1qf7WewMKjUKODdPK0xp8OCg/jUh4qGRIUYRY
t2NuiNOBVXs8z471o4JUzckA319TuOyoh29jQkhxOqPAVhXPZKsRdavyzFqcrAw49F1bn9owpWPu
PTVGCBe2qs8jNFBM5LW+mUwSrUvtC5F9+bbne+AwTFxpGgFJ6LqBDAD7M8SCdNYZMdvYar5rwZRd
QixpN2+eGRlImXnz6LpsB5SLp1DSETtRqXM2T4jr3IQpdblSV2nEBKC2GOu0ZeZl3zbesyENqYxs
FnXg51cZ0c0NZE3oM7yJJIUVpZv6jY7t0k2VxyXGv9jabDuWEjcqrAQGejqRvwf9Huthvq6GHAly
hrMkCReQyhqOsrLGUSEY8jlQL3U1VQe1a9d9pVj+pDlgxMcCViOYojp76yEN0wvlEktE0mMUZevK
W77MofthJyUkwCB5asO62qlTx/GbGX0eQufOkFenbdpgm7jzISoC3kIEoxvTrGEMeIW+zToXiDLs
CbtUftgka/llni6XYsGAgYGLxjVY0ZX1aAAt2LWtCV+VGBTYS92xaGH9ZlrxkHvO5Ncv88RiV4dP
RmgAhs879S4qqFDQEtvpEJgPeokZeViCY0FD8qDY7wGetXOk149DaPlR2PBXa5tJKZ8uBpzeWNGj
CycAXot1yBaBKTSkGJKY2WHOcfhlEKLWte3aO6vIHosK53/EiTXHBnbitFz7mmV1ZMVvPc/8jRkq
PffbIKI+AN/LD2Prm+ou32xAsUGc5yfDfg6NbrxkJtVy0wrO0dzeOaDtNwvxFDu8d7vRyC3sIPBL
rZpGIgnFlX/jMzWI79LSHfwc7YaPKTE7UVgZdZMcNdTzu9B233RPsY9ENGi+2y8zBpF0xswS1Tim
gpKuxwUob4gsfHKf5yB4GkbeprQEZwlVo9rGKIx9zxiOOJSUDUQ9OgI4YM7j2D0pbKwe5lTFXdcc
Isf84tlWvZWHYDdLcc7pZFoNp078e/F6YsF0DRzy48K7FHFm8wMEuusYGbJfdSVnRsMOjkldXa1Q
KQjcJRhGz3idmDu/ednEeDbswp8tSvmJVuyRVOC2qOL97TMsWK9+Q1hRRujpwTKSZDV1wXKGnoD1
L167ag2daTD3UWs6h9hhCjOS82RAsCyjK2cOG4VE5ucqtbNlJqF06dM74gQCX5+XeNMC87mWhXOx
3MDZc7O9E1jKJS2K+34krCNPFBVKWKrS9uw/G9ZYf1JBV+jhrNP2My5loXaYJbQfXUaQkmskCxph
O/GTlzCPn83BiB/Bv7iVcZd01uV2Z8gMMVaDSmPSDElEwFYPZ8TVThVVi82okKWX9HrwkBk9TILu
fpAjYFfF9SENXEaj1qj7JU31dYXJhhlj2kM8m+hfVXRjFqz7irtXAyW9B1M8rsp5mkjNGe7iPp7f
Bk3d27Y++8lIloIc2F8SPDUUSR4h0ygvhQ32N87mB91s3efEifbDSKKzlscwMEygXUFwMpzlHtfm
I7QxCOZAivwo4i1XI/OsOnRwIoPSLXvd4uwOxTkmT3vXzPzKhe1MvPXkN1F+lwcosXUt20RKa5BQ
y3SXY2sNjFIQNlVwdFkPQnVet7mdU0bC9Gka0UdPAO85DjS/Sk2cZxRkCL1prgvejf3S0BSr40E/
W5jDTCelS27Somo43zpRzcUN+Rm/lkzKHD6ScX4u2Sz4maK/snyTZuTWdNygmG/o4WF4q5ftqGBF
KOnoeXFobsIZ/nfjuPnVaNm9FMbAdi5PH7GZPA9J8q2qYULHS/1FK1gH9coGd9syO3OSex4DilGd
hhpzpZD+SnN2HRIBoatedTS77mubu9l9VJAXgsfEmAbzWEGJLPSkhIAMyzdQTOA2Okd8ZVEgDOFU
2+VzIMgFMNWEibyXZCksS1y8ZLl+iXt7PFne2cLJ5NrJfFcMHfhLxcWYOFbWqlONcK1QrKKmbV+D
enm3CI/YMj/8GLUqWMf10PjkIINv70j3srru+6j3Ly65DbTijEtCztH+NpqXEC0A7a/RcC6tNVWs
6QzoyQFZYuFhKGbwxIuiPhSxoh0M5mQ2d2yQ4vwtjAijyqbi1Rga6wgz+0KWSXhGCFZWQFyoO55c
5jAKGFTG66l8wobUPZY2XfOURjGJMOFRVeor/L7o1E3LV0tx0rsUyTsAe27MMAXYpu3oCVJMojnO
rjajimBH090qxHPOae8clZoQM8tc9swj+E0db9sHWrJOjDzfLfPAchCCb7qtsZqrHKeBuqYHMp0c
IwQ9qPYI4BmZ6Oqub9aNh56A+e1HF3kOxdCerSdl0HNVDcGxf0c/gppP0wiOSQOWPggKY2Aca5Rl
xy4u1laf2k8FEZu9fey0wjykTMGRlsYPSVQ1Rx3gSp3XQC/LpN+hdZ3WFSWb3ZC6zr1SDN9nrXkx
S0a6ORAASRhVeHU/g141EZM27SXLgjcla2oW/Lr2E7IT1uqcUuBJSjLZvOMydLjxiJ/b2rnV7XmN
75GDV8eycVBg02iOxu4Yzxw7b1R5LXN54fvMzxL3rmMnifSs1o/lYIfX0ou9I8LSs7awuVgI5dlw
04iH5XQQIF06qR3s8GEwd1krsM4hUVdFld+xjtYnTS+BE/CdRry38xhOJ8VmM2grQYDYZYHY0VMM
idz1UFXuCVQ98zsOwoIBHUMvOJLissqcwLibZw437BYeyiW7LnAdEy/nbxeGsy+q6t0Msvaq2mm4
xRxdrG2n9xjEwatCLdN3EtH50trkjNrDVPJEAly6uO+dzrkY2QBjwG6q/Twu9SnIu7c5apg9u/xo
UxdQwuXo5uF9R7MO2FVR4i6N7+LoOXWn5qQel+Tc11Q8IEcgNvBm5Zhb4wYnZHTs7OZYZor1dIvm
aWK804sxPWZjEZ7L3o4oUdTVe6NVmT9EwQRdG7rZECpfg8iiCGr9xgiYaBCfk3ZpdplXBv6slPui
BILiRfRCOsK6g7mstnYQ4+0ir0Jj5YjdyNjnWXdVlcw6SxZusUQjaTrm7Nve5O1+/9ixKUCMA2eo
TaGvztGnGdvuk34w2I6eqbjOZzdLgUiMpHkGSn/qsE6rTvHAPtA+W0QtbEcbctY4PrcI8DZlAtUB
kyaWfhuXyrhwBJ4gxN7ZdrSNzci5ar0Rby1AS+xIO6DahQlGZ6i3bpNDBZuKbl/F6l0D87JytWbX
c/qyjNSfIBQHth9rnA69bBfb9HU44PgkA9HOaZIAsamB3ThELkYI1ae7GAlwU9ymyQ2tr0UEAlpJ
BMItiphqTp7ChJc1w49Ij0lwnPIK6Fn9TdFNykteuU046Wy9GLBTN87NfmFB82QbNFG33Xd692Jk
9rKPU4xOCQM5adxX2q4VBXXjmU4DQYXUCjaTQjVh0Qd762GlHXNqCpqXWifLUSocXFqznbsvkEn2
eQvYAHTgYeSUenQIYyAd2oo50kE3Cz1f7UrlVBUDGROtjShrdLa25kpd2nHWpIX0GFG1J0tsUCV2
SewEIGOKOR32E6/DXFPlMxaEEcFLVVNn6AnKHKZwF1Nfko5DQVXA+mG2aX+clOaoJPPgE9sWrgeM
LwgFQo5FZCLtmPKiLTsz/LdUQjh3OM9F9jH3RXhQ1Ir6dIfcICiMN3Ys2YMGhe0FGf4xdPGjoufI
zoiTjxMkWWK8ONyhUIz8OPfeYTu1GxHFqPXsnlVO+7nG+tgrDt73uNiBKaQMBNfLpG5HloOuznin
PO1V8QA4NNEPtRoQItnAxIhd2ee6Hq2cMGAyLVz9UvD9/r5PLA6eX7vEnkV2FYdZzVYhKP65/a2X
dlgblW1ugrn2dhpHD3wLfmBnCMcQVGo16Rxp3LN6JjTvxr63twjyj26i8A06x88aCLwJyQ+egtF+
MqYH3hQvaJd9ZefZylT7rySW02RR9WPiqk+GgXs2cbsSDd30pQ8CMq3G3f+wd2ZLciPXlv0VWb+j
DI4ZZrf7ISIQc+Q8MV9gySQTg2Oega/v5SmViaRKYt9+vmYySaxiZiAAhw/n7L22PVP7dXlNTz5j
IYuoXyhYXeFpxX2Y76e5Dk9+LI7/+cs7vwphHXJgDfocOJksF4fRL1rc1qOM7zICghHx5qaaEbSM
FQTImMzuQu5jjjjCxe89NRbXEn/04VVd2cMNS6DRNNnWczSszLV7TlPRoUQavvr0zne1br51NPmu
/JIXovD4KZ9pWfoweg2mdXjLSJXQ+IRNA+5+5OBLZ9sIvxdlEh8rD1t4lX9bqFm8p1l8Y1yTAmFe
dZLs1Cjyx7UkKXRji5QiCG6WE6o+e4VL0gucHLNu2mBAich6GfjjVZL3X1y2kxtP6l/7RnaXOre1
3WzkyyWxSA3pl/QmjHTryuk+mD3ZlViS+KwiXaatSMLybFrx1pEzXCriA+3l5j8/g0+j2E8j0NF5
9YCGcBgw/kKAEfv4a4eEO6zX1tfWLx+FSThDZLLLjeKe/VamQqLKg4NArarDayOEi5jG0VcLPNKm
8fKPwRzkBlxCuWF3H1iDl+FYLeVBn49SbQdbKL54/ZEPjiTYgAlzbkmtSx78aaAFIslOqSqXaodw
79EvpihBPGSeus1+Ta+ms6zHTVY5jJLRBnBTyncR1RbChu6Nps49HvX4KhvGo0aK4iYavXEDAPld
o08eaELMW5P9rz7VIQ8k044i91DP8UbEFbmwknaCUxbeXRTZr/lsjOshT02S+kAv2OGS7jLT+JIT
fLVrHNpmlQ3/iFbtqqeZch/SU6e9bRITO8BTn5xxo1kPbAiO7G6CIoQ2CIS4p3RO6JqvUxXtFvDf
VqmJkxfa78KBzkYHbDkbcf01Sh3rYM7La8v4PWkg9FaxS46TQYALAlcYegZRwKTycvJINwIVwGNE
cqtpE7QxprDFnR4eJRUPisqlUQVaKue1LMf52KXDURai/5JYBzAb4cmTFV/IXG67xIhPmlFcNXF/
CAfhbKe+ZSOrL15Q59MYRGmCXaC1y8PniO1juLN999xN8ubzGOPF4g2cXRZ8jsr/EXr9TuilpsB/
byQ9vuVvifzJSCrUT/wp9XL+EGRk4/pEu8UuhbXkH0ZSl1huBwSx7TiOohPriJH+NJJ6fzDx+qiV
eP/VVMDv+1Pp5f6BQkNHwKTbPjJMJE7/579+8vy1v/z5b0Wf35RJ0bX/+399Cp5+Vnrpum36DgRl
x3agIf+81AGkapOmpSsnh5yTuU0Ux5WVll9quUAfV9KBw1x0d4Pb34UWYgpHx+Zf59YdotwrYyDD
da7Y9/xwA/9CqPW5wP5yVSQ74r3FrMP3tNQa9YP+TCOK05k8YuDGaWDq3acokHIUR8oAMVfTnWlF
b06ffqROcvGz26nNthEocALFnoxpfAqTbOHQ3NP/iD6MSL5ZIaclKm0AiijFOMi7V4XNuTr+nYnE
USaaX6/cstHfKemcAVHi5yuXsy7AjJnpFnz/Elhe/Zo58jCB+9rDVvUxv41HKjnvUkc80eRw3DO7
ukqxhjfDFbkhZxNcacypWla0XloTfFN1LXv/ZRTmDTqMdVqUFOrc85zIkzuaWyPWnil0nfuKcKfc
jgEoFObKTZM5yDmtW1b4FMtw2oylXlK1qdftEj0soDyA5W+7MUKOgtYwGM3+zi8xksExs1NulC6g
52Tk+lLLuM3CY9hnFw21sjXmiNMr1OTxvdEDWEAFlJCl6ThEvG6cTNnbEQcV+mrSv1KE3ujW4qwi
L3rRiY5V3Dby56D0016lw/IkO+sAsmzrsjsWKeDAo2G5q4LPVboosx7WGodHutxyRaALFX0DMlhj
tfMmWuZHO8NT1meh2H7+DWvKPur6aS7DjNMgCCinby+FVzyEbZcFGjzFOdZo7amxjVzslQPsgSwO
Aq/19AqtzHWKSBkgyQvclU+5DX6Pp9Kl/eYv1XpA+hXp/R0ZRJKO2V53qocU6A9c4UpQ7iVcoVeG
RdO56QhMWOkLO1arTmmHLYgG5pasZjf61hrFW29xJkqvRePs2244YQCCO9xAyfIbYg+bDomON49Q
QXGa5SlynLxZHuOccgxWj7c2DauV4xBonPjPYonPdMpfY+nZe99csw0C3Ae1mOid5BCW4rUai7fR
hIFCkUDpB/F1aMAkm5Qrcx34kgPyZiqHj8XkF2sqP3v4Q5hN3HfXp5T7+bu42XCcEnvdte0Cf26s
tqM+f0HJCl9PsIbqPoaiLv/uR+O14fg3Ls2Viv15wLQ0XFz/yYRfRd823lFZrJFLwH+ksUpt+TvR
PPQsG57JaEyI5yRwK0/mCjDJ6xGK6ayTB9Y4Bscrj3HgleyWvST7aKzwNMXRXa6HcJ16DsaD+qa0
wCQ7+CBxbkWE98n3Y7aDBHhE43wo4TNuiHpkmMYEGAwlU18TTg+AqemxhtWuzvhlwL3oxI208VQy
G7miJWa/6C4mlhNwEXBk9qRQOhmF3oIsm7rCehjoWfQFWZdE8k6a9WQ13VMlqP1knE6JvSWavkGh
pWiKZcVQrEDTbuKJfxmVNxXI890U4bvBRahvh47sB7PotkOJ/GVyVKpbScmpuu6Gdl/OyxNVh46I
Syw2DdDs/MtYps027HIqXJAr44yMuKVBNJ/VnPAsaiKfcfST09z6hfvsFUW4XhBNLik7GjL3YHo7
/tWoAzj0C37MGeen0ZTPNOmvhopTOKZM5v2v7kKm8RCpv6HJN7nMT/kARnC20HDJgu4YWL2b2IN0
Z6fIIeWd5s70u4mEGFr30uidOg6pR2te8BH3yCmLN2WE8qP4jb8+Bbw4p0aU66YA6+lp4mkZ6aYa
EGfJC3tK5TWYX0UxY4bKTeeS1oISJYYXEBuJykDCad1IaxvaGvQ1+7op8rco9r9FYPbnnFeqTnpy
P4UKng6SyQOMHOdMLww0oi4TdJwEcyrEss3fBVfMycEny4gLgi8PecfPiBJRwRxtLD8WsrJj4hWx
fZkk4/rhU2JBpqacsh5KFpzGTSlw+DXZclSiWYrcenkqZMd8o2ZbAXudLnzTIexxEprMiRif4mJv
tjxaSfgk8Wb9Wc+5CNwKL2VtsCpEfPHabh+GRdxoEfjrdLS/i6Z6g3LJmX3GGZg2+gUB4U1l8TQF
v16FaJEHyQOcEjzBFqOZx5kHoThhbkd1qRmwf7Cifc6r2lS9U14hUOOD2lq37mu+7qTDvx/4hM8A
0yZNHmQ2I5U0cawZ3TX1dKDkwxjMao0tKO7j+ib3tqTw/nnbqzC7cOKOMcKOdyIf7sxxPilrRpkP
x5IeT8s7bcmSvrsBOtbOu8uS1XCvuju1zpdTe6cIm4YWBtEUfSVY58nLnCvkqU++mbwXibUuR64z
JRBni07HbzUrGEKJk7R7XqKOJGtZcPJYnj5VltZgHDvKX33KkO38cYELAwyN/i4r1Tjsyn64Kr9H
lX+ZfO4oxdzimLYnXdLkm0CGkh5EBy43z2No7ULC8FZxw4tU8WIWWf1uLzA6gbqLiUaF3edv7PU6
2C/Tk6ijN0s3tqnpHJqcFMuYJ9hQ7ctauZoWnXBwY37QTb7ClBBDJJuIvHd8UqnktlRgyagUE1rN
JosDOHrjwUMaRiFodF0co1xI6HjIp1DCAvcWnJl4/AB8mbMpP34Oj8Ucyk2eF7tIRcMuhY8K52AU
14Vl2Fx1W25KhBAFwJzFGSvIS2W082Oyp10iIbOIfUWE1C5r9QtHGLlyS3qLMJI+UFbTo6q+a2q2
TOjArHp+YVcxCD8HhFmyjlZad+7SJtAVjw5wJkzjvgbQzDuN0b7aagNaXX3SiDC3bG87Vv1LPPK5
ZZa8DbSx+LC9VvNIMp2X5DOtNLUHA+eLdvf5wXrNkE2NN1GW+ecYdrPszWzNqzwJX8du3Bi1I7aZ
PfIuJZgOa+qx8LJXYUmSArsUAIh5sq8tDsdmH153rUCK7X+EqJn//gymtH7M5vlArhi0e5mH6yL7
3lZQeSP/u8vfRx3NWHb9EMaTvvuM26y9/Aavws4huC2JGeTq/5QLCuYScSRNWfMsC/UwOvpE5Kf2
UKBXg6CmnVb9U97ySZ9K61SrNnVrfstdLVq3KSxW8CfA76ERfwZjWhWtPQulkpXO7nGeoqtpStv9
IJp1ZDZf4MrN27KhkJwXY4kwv7UDM6K8ZPSHSGMBEgk5OKmh7RILfXY8imzdZxArF5LuRQkyUaj8
c6O/0oRVbpyI3X/DPJiyuckqd12yUebJZvfRQtT95/eb/eU29uuY4+qIvgd++jBgHbVKUEzStO/g
jH2QJf1aaF23bwYQ8Zl1J3lDduQCn+e0HXaGeeen8Lv9zqUJhhSQnQtyXF26dBkA6SLL/hzz7jiI
7SijIih5ihEdJLX2QHRCKyFVqoci2eIzIO+rbZWqCOnsG40zfJgo38jqwqTZpzNNfEaQmT2j/FRl
Lx1VR0/mUq7E7frkfrPeUSB/Z9Jgfp5YJQyVeMtxgqeFw7ncsJktpUfg60TEa+PRk+MAEka8lZ8v
I7D1N3xwJ1l0H2YvaFcZ4aG0GqbHjNXC8A9+Nn6YHlIHdV6wp/TNtSAfa5LcEgHVXo68dAxqq2PR
AtDw3pXjeg55FtjfjHWHS4/wmQAzH/Po5D2XcUh3DWCcdO4mNc1iS0SRzuS7ljU+lSE7FS1Fr3Fg
1ob5c5MOywuv7g3MZyRu7D1YP7x3lkyC1TuuhGl1XRco4D73qH4intm5Pk5VizB2YQYFxovyMzqZ
8A/8xbudbBQbJi9/QikI5QkpxKhrAK8m9WtTpB9SvcphQzK37uTrPOFb07HFm01aYzYX2ZbMh8OU
VPeeLwZiOyNAlZq82CZgltrmzkAIBTrrT4Efwbe3x2dDraBZLypkg0/TVM/ETty0iY8iqZlgbgp4
Wygflijk/IS02sgK+MozrYK0YGB7YPoCx+vXFajeIKQqTo8TEgKmjqrmiU+KwBIZS+DMvH1d/Pz5
23QNJL3rSgxRrIF+SvHW02WJhfnZCw2wKHS2015dalvA+E+HV5dctVVTMWlX8B8x5NCttRPv1Jeo
fZA3PaPB/twIe6kXrr3hfaSZu8pHDgumzdTbXWITBWniRx+0EyhJ+9WNL5EVjRM8jiqNHuJIe6D5
fJ4KFmPHwgxs+IxWS0OYMtIiQ4WyiQfjEuXpCww6sfUz7c6JCuJkkreI0Jq1aZVbu6esPfMHh5mC
Xc18Pyg0f8bBrB2TN4sFLrS7I2shfY2K2R841ffZ0uUuIptP05RpQs/OMSxnnCgMBM1lc9NiSWdN
Uywa7hwbgfYFeaU2qmGk/mtBOYLA9MGqWUY+/8nQC7HVHHfZuNMLykCWsc5k+sRsnSMoD5EHWH3J
ydBMkSvMxDNwfluPOvyaxvg+QHbC4goR5TNRbjLFqsvJgM7YD+uUIlckT00Yf1Fxlq6kv9QvANax
ZOS4vq47DaWpzABnWGwYs5KtlsTyjgNoQ09nKzNUJKJHt2bQJVu3k6rwaWSFu3px9LPmUKVy2yeF
u5mdTGybzjpR+/HOcUb9spc304hw1cX2h3RpeYh8KPqJW+9sizUxygG4JyNjJqOmLVoynekEg+ms
BDYnuvceXpNkwA+geR1Hp2p68UVbkzQ7ZEFqzCZHftaVthgerCQ65bU2sj82fsemUU2RXysf8NJw
C/qWbgtPNVV+qNlkGn0t35DpNqetp4vqeQ7HTUMl9OinjJ0y0p5bJApBHHXTdm7IoFjkW44pBh07
+dPK2VwODIj/KVoWXdLNvyta2nBG/n3R8qfstctbg2IhqfvvP/lV1W/4RxHT0f9wVQigR5Ca7xuf
D/efODyDVHs4YlCJcKC6PPc/q5jWHx7Za7hVLcNAfmIyZP6sYlp/mB7FS4YLJT6IEP+9Kua/MFRo
0zH2FKnPMPnAX9A2vt0Bi8yQNxqIVl9dupSCSV1pl19L8h58XWdszb+pUqrL/2nE+3wqNUrXthxT
kfh+MZPKKs2FpnkFPffnfn50jTvBMdiSuP3la8yeHPd2lOHDeKyY/cCMltq3S0oqgp4GtMBD1hsj
lqvE+t7mj4KTd3LvE9oNHRZplLuf24fec4k8eKwnkq+a7178xRHJb95b5Sf+128hhKD+TJVaF8oy
+8N725j6zMxMaEpRxkFRvcy+FsQeE61+lpjaAfVu+za68UiXrEYPMvQTihIEu8wvnJ3oE9UxAmX/
i4s9xPFKXDBAljEwGhY+ofwYy2KLbrh2vhrpm00LBuLmoXbtU0a2RF1pW62LNzEyY1JBZoIA4vBO
fk3LcuWFzxBkNxB1A7Mfgx9GO4efOSqLH+vevzY5Px8dsGRVPzdtyvM/f+mkJZaNGC/yIDinJ8h5
Sp9gXfyNufsxskvNQ3etRfbfrfI/Vd9//FTj1+owH8sd1qHQelT80ab+/LGIPpIw6c0CpRH+OUoS
JE1V/t4Ky4MPUSPqSPzuj3nu7nEDbYs6Ovi1CDRDKbs1VvR47fnfxv6h6JO9dXYRO+REEDtXhquY
5m/2onQMxf/HOOeqebtJAKUdYf/SI2jGYV74XsWGAJQIfm4nSmJoCGmi3ON8tCxBHXx3N75tJ6QD
+coJLbyTzybZL3BtGv1tAEkmHCgwNwkQhR4afvvYRRtMpgimVB4v4R6s+hrnCCfftM2Daz4krAda
BT23CX8z4sVfPHyhG+Suuq4KX/2V8zZ08TS5KJc3cWKQE41MoybAhLSocabHW9orPzZ2npQoQZxD
kg7nniAp7dtUPAtO3B3HXBtRZ0UkyTT+poEg/mIm++nafhmYY0l+ot4uDEzjYYmHrY+zdGFjhhSY
THc2FM2FQLWNPsS/ecriX5Ciamz+86646sp+mAda/mVMz7vAuZlvBFKoZkmo6yJfXlkcZxrujZmP
1BxNQmiczX9+H4UaQz/uHj7fjB8+/Ze+iZ4OTda1fLqsksAnWrHOb4ziXm9MmtFvqM9WLZu6JgkD
KqkBKqjfXIChXr1/uQASMy1f8RM8/5dpkLp2nOsVNx4V+GrEcI76ksRqxTjB2eMHVplvZEPfqM02
VZhvTA0kIlXFzn0tNXR1kpS8a8HboSq9LtAYM3lh041nB4tVhzxq2RjIdX9z2/5iCRK6aXmExTku
EphfHtrQa76uwdJGbULzJPW30EZ3Fw15ZNEO27Rb9sTVBLGLasbDuNK+utJdsTE7aswnv7kWdYd+
vYOm6Ro2IlQLQqq61h8GUD/4lGnnjvSt2tw63IV+fCyGldvoK3oS6wlHRfqiAfiryL0Pr8Mp/t2L
/VfTKzgNS3jIYnzX++VumD7q12guGES8saEkNaMcN0nYXMVDfKgWUvbSGwoW975dXiCmn7X4uDSE
L4kRdnq8AyW2rbz4/Tf35a+GNj00gwXWA5f7OR39cF9qrZA4XpE45Tb81Hg8NF18MCrkPK59cZp6
C0H/ZGDuCXnhRkjzVur8hjL3ly/3D9dg/HJnKM22jTtwZ/CsHCuLxBnuipTyuY1UNEZ/bTpo3fL6
1MsH1Km/m9X+DiT+ZXCwQwJawjpieGwGfx4cIaTFyB84WVaTvynAMpHrZuU05JB5a5N5cmKBhipf
l1aHUprjgCQEaYm20WSe67nb9XQMfDf7koxiGzb3yWQd0Lhv+DDw9BSbbilKbvpIxcZy0vW/E0hN
uopyO0ZbE0CD+ld22pBohrAbDoNcxLlIh92AHZd82I3PtC9MDX/e3YQDwZbRoRIatcZ830f5Bi02
QVxWvtGhqfaDJB8r2w9uAsDHZofmHQqYXY1nHq0lviGS/lC6Fi0jY6s+S6mzG7RwdQTmvAzPU5/v
ERnvpalv6YNuTCsMGiMMdBpfZatvFZir0/N9SygBek18+cEMKM0NoWep7hynwDzL4SdYkOK63dBi
ZWbPZXF89+u7xOFIOWhB5xonNN0UMiSi0u8DQAN+4ihEvk+pEVjiIDxSWkgkAFu9Ufcqjs+ie9bl
t4qgtHxMb7E0rS1+vbY4h4i2lE4JQ2JnMgjVJR83CI3XqTMxiSQrsfBcjFeIWYHEvZdrZ+jzgrhL
g5s/xHVAr2rdRs/zdGniV1VQzCVyzznfu8ZjHzVrHRF2mL7WAoCvhadL1wIUrhTnffR2Yj123QoX
x7o1czrCLNsS4f9UBK2en6Il2njxuI294eDY6Q7Z6SYvewTf+ZdwvPg6G4l8Mw0uVZnneTygVLqS
BHR2I0FMzNEhJS6nqqkwGgRGwMOkXTOG+bpR18Lc3jvgq7ir1NqBeSarnNLOBMyGIznBvutB4jrj
44r8m0xJsTy4T4ouERvlhRInnbn2QRgup1y0y2hTLwQ4nUOdrrBo1z6e1EknDoOdyJJxpp+5d87L
pEckpTh4lJu1+W7f9ZkbxPGL6BO+9F2IBNSi+hCa8FJ1VPsw2jKEXLaI9qEYjnlPJHKfILmmWItO
1fOuREPu0szwJk1rcPeEgcH62Lo5XD/BwNambV1SO7pxHJIK6yCq4LSYG6OlHlewFCZkAEi5gS6G
yBonyAkjzYaqM7Xsz8XQReNdzjfFsmDMbrlxD3VNsBFDpWGPrYpbws0PnhHvMVdUeJC0foEUQK6q
c9eML7ZrrGs/pgYLbI4Ommw4M8A2xKEcxHi/J5+CpTEGXVEFJrvELk4DG+AKMYOrFEthDc5mMBfC
Al7q+TZZgDH0q3iuAtn668Y2Ai1+oxBDpQjtBJQD13tsvWHroWvPsB0s5bhSudcmKGZtWtGeNQKr
8YA/s+PA8lbglWwyyrC0ypNxXbpsw8mMkvONnQXqSUYMljA7VryFSZWh/uJQxPMx2oLW4kg3q1i7
CwFpqIR1/5xXE3fe3fi9FcjY3IZjtBULMaeWhVwgIq/70MpvDZ2JhR/IjHgtvG8VhU4CXtkuz9zV
0LPAob0yHjaZeOxwkVJtR5lv4UGJVibW0wkfQB8DW46u9Y5qGPc63HWDDIx02BYdewEyRPrwHTwE
xEP6UMLcASLf+7jsBy4M3dwxp4EUoeAYZLmbkLfZLRkhQ7/1hzRIPXfTDO4mcbh/03FEtBGOfFVs
Z3YvNjouZXP+0CXecgApIU33gRlN6xQLSu7t7g0w4pFI9V20GFBBLYB55QZ0EwOMEDkIjzHzR4sh
sqPBnjVE7GCGsdmHznTe42o4eWJcU5klIZSObzsEMpcrWkZUzS9xCdIIhDP6EorDV0Ovo1h9IHKK
Q/RdYj3Z4b1rNGsRl/gbsB94AA6IrsOFsBOkqmZlfigb/3EBBTCaX30bNK+/BdhC39g9l+muUcFe
yc20aFuiYXdyIpRyzFXTcDXG5a7nrfGa8pK4Y1BMI7+rIokPvhS651nQTTG2EBQOFuU7mCg1CeBF
662pr2wcfH3WSCl+7k+QYvc2yBWL3Kh5zM8jh1S/JhIOE3ia6fsM13BFkkoPkkrnm8TQnULGSO+t
6+kxCp/Rp0Kn49sHdZ+uWmzCzvI4R/AFzBynMg0B1Dxk2K58uDS18UDPZUhyOKow+yxCQ5IqaIkq
rUHt9Zm9LVvcAD0oQEngRcSChMkv2oFA2RSaeM5bMOKy34VauIcOsTdIjF+QBSWRd2hS42iE4R5B
v9LtpIOxrYxzzVREmR79ZAcTXb+viEtpGcR44e+1mLA6eNFkTZlZiAOTNToTp1gPD4l5shv30LNM
+lIpMkNMb+axaawLymVYpNlOzVxL7R5Ig9+qZZji0zEbTLyaz222BCYLmlqV6RCfRAG/k5suUe17
vn0sSnEaKLMUob3pG+vQCLkHlXEc3WanCS4qp7ajm8d8aXZm0u2qqA546za5wYWzsxDsCNQ/i2oF
xWJ55srVHFl65kYy7i1vhlrF/odTLmfLzx/vo4Oum+eWj0oNsVULUYHpxun1Lel5qFtpo7vipDNL
ZJAiYUBx+oYepXZLbKJ6AoRAIOJPretnkufXo1qlquV+8LS9ZbM8Gdpe7W5Gollr7dx5Jok44ly/
dhVoiVxgtmeGN5vd1DVBVxdrlIxAFfSthyOnGo2NM7AEelrg+RcKNNuysg+ICbap7V9nnX/dD+51
32mImejNJ686fjW10YoQ8o+bWHcOhiHOOeS4sgd/UHHTLXk7k8/Tjc4BGfOtM5on9edEmDRZMM5a
/gNSAcyIB7vO9ulsH2PQFL2hn6JYY+NoXtyGlbmpjghG0l4DXB8G1FZe5UgfT7Ou8ig+YNm8niYS
363bmtzHNtp7LeMkNk9mCtNr6HafZR+uSW2ShIfHlzZHmM3P6M4PxqTxVt5rNHkWNh6yfLKo1Dua
fcji/FZhYFUquxDtzhPdzmHcxotxwkkdlKN9NWDHLL3yIbKz89whdQm9BygCe3aVW6O2jmpIAKeD
8A/odA6JBGQrxOs6W+h/bBdROU+E0FgcWPdRI54pYsQrQTtzBeKBbeFyZVGdqNmf6mH4UJcSL2x9
R8UiQ21gXhh4ScoyXIbIlViAyblNInBHXcs9r5+NlLkA0ypu7O8JO1+R9lAclp2gVHowsfIiZUPd
gG1qR/3sQmKoBpBixNZgO+ydXkIHuAI1rhPczDtnEMTY8uFbaymPiR5+mBV7UE1/5jR4SGhRoyrH
Yh5ee2n2nfP3Ccz+eyf8s6HCyygjyma6apPpVTjtXSun+4ydmZGTq7dMFolZEoXjdbroQTLr74W2
vI5xc2dZ2ovvMqaZDgxVKcvHc1nN912BvcJkX86SsY5Q2+G/xOdCCjiR5fq7GRZQzB3vqWvKE6vd
uXJNormn15kPx+k4vNa6uA+5l4D7NnP/AVPmBvnflQUjzFtejVR/zoRzNSTVnV7Xj1HGi1eZOLCM
o5t+TdHYYZ+7N3XOLq5x5Nh9L0JaMi0gIYv2qZnL2zgsnnQMM43bv5jNcu80yI3GQn6Z9S9WNeI3
TKx2pQkmqMy6lJBT1fsJOngvhvuO15D7CjeBeajh9NHoW8eWt4tkuAqNxZ2TFAOqMzAp5u5Rj4g5
bJLXjA2X/5DydNAqn+0yOVQMUz+c41XTsPhHyzMKn9PsUfN1GMemeco1/eIl9I506AQwwrGms5cn
sIsvV6LGz+3w2ifeBQvhYeCN7dXeT8itRQnEZrCAWwLzAA0aS1ocByPN8CmfaH89utzI+th6ydoV
w8rXnp1QpcZsRf1qTRM9tWgTm80pTLPdvs/yW3x6XybYvxCCMczuBQLEghDfZl5b8LDb+GsSEenc
fSBLI45Ko2SWAF7CLLHmFrHU0C2NEanaye1Yyb2aQsI5yVZt0bJk8/rTMITFhkWXYjC3Nn9dJgcW
g77VSjCwfJKTsOflbKgmqXh5L6GNSxRShHyNVbTtXnqXxc40j4ipAhOPqJq683xYx7wyMbbY3Kb9
xxkhtQ+DpK7GsUKdoNQipCpJ6Ks55nFI438NZhZZscFLccH7YqvW0UYzLkve7/pUC9RymNbkjPbt
jtbaxq+JvVqsixThQ6exKRzDYBD4tWSzs6EqGUMVUEnd2hqBiZAsdP96Kv2Dyx6/1ThlsTz75q2p
u1elAYQaQI3DptWz0n3dtTvpFDgywFm3zFdVvvdcfVu42h4o05XZGpsjsI7j2NNmX9ga23jPqfl7
Js1LLkXUcq8tV2P5oQ6uagWNOs7Iebcjl+c8cKbyGh60HYwuf+SHG06nRE6c1RF/KTl1csxLEoRH
k76tKu3BSJq7Zrrtx3IfuyHhjxgVZ7o6JUxozbtzavu4LDbako4kLv5PXeQHwx2Az4e076MqYZCF
Z5JmPfrUcfWoLslmQLkNCzMriCXkFwgEcNOo+rLbmgyxXkz+l2N8D7maIzJ+YR51WQfkp69LTsmL
y12ytlGdbGuszDwGwEyIuHi0qiCh8/JXrlhHDSfI7O8nTJvRpI70JTbWVM11TbhHTf75d6LEWflA
Bw2v2Y2Ge3Bc86JhjddHf11YTaD2HlFHoZoKgWrORCwkCHZorrY7dZeFFKdZZd333W7OkTLTEZ+N
IwChaygz58pg6cae1dOP7YpH6isHUZmnpgaVF7LLsc1LbVPLdHl1feOqiJzD+JURxhYpiAzvQXfM
Cync1EHZKfCumIRfuxLUKPSsTNV0+EUOqkKWw56wQl53N9VuZpndpvb8qkaRGHIenn3Ad7ZRV+Qi
6ANKs0vqjQHZsvuoFLYQ9+5oHSCHbOI2UafJcDE3fh4GUl53xLeqW5hwvFNvE0DZdc8OvNRQ22Bi
jCkcaUrLmFM8oOijlhNssmv1BuY2b0Otb9Wu1aXHrl5s9YILh+kkpCjEmxfF5nHucipAJMPzOz53
stQ9VPR8Fl5VS34mzB5YFDWbMt4RtbjKB/swi/lV/TNej0DDQukCmTPdmzRpmKFsTnF24Oc9xzKu
jE9SV6juQwu/QA8xYquKCyWkJfSDjm9jOdUT2b87qUpyGsEOqmoV7T4rk/8tQ88leW/Ktvzo/kv9
2DuLZMN02X1aSP75p4cy5z//8a/821/00+/Fm/KPy1PA5J/+gBKctvZt/72Z7763ffb3a4i+l+pv
/r/+y38gmH/THDd0Ksf/vjl+/4ZZ5m+npOvav/XFt79dKX7Yj63xz5//szWuMt98y/Bcuog/2nsc
4w+K4IaBh8VSLXPl/PmzMe7+YQkcDTTGyS2jAUmXp2XZiDHouH/oPr5LPD9/76d7/x17Dz26X4ry
Hn0BS9CYxzAkBL/257orGKCaYN5I3wyhcRMZHNpGjuT5a0mKhCZXUU+WAz1lUC5rp35kpm3SR5c/
+NYdinIUgeyjkG3pWIp1f+vaIy8Lqk747O4XBHW7OUIeVoG/885VqK0jTdkQd4PlrMAVoG3jxziZ
ApIIOtI3de/BGq/YmG305CHKyQnJP4hTbbO1V8UrHXbRLO2gcr8InYQvbY2rkVZXHkQh5w3d3sxM
zwaJWWYtKBY821ejcS8rUpYbIiI8eJIR2n36/kzS4krMzwPLRHOn518bzJBDi1mDfZVY8HO4D3HK
wT6OAgMTCJDTHY8nMNBDWXw/JhUc0jF712jjSIdDGAyiltd4ohQcmhejZunmtuW9RRQN315Eu8Zr
Dyl1Rpz4q5KXO0GF+7WxX8M5XyfpueHTo4s6WxlD0FUvPbsyJGZ99zrE151T38klgqwIqYqiadFH
QFVROmbyjFViZ4AjEfYb0Rgtx8DO6tY4ZfdZ66zz/0vemSw3jmTb9lfeD6AMnaOZvAF7UiJFtaHQ
BCaFQugcPRzd198FZVW+kCJLaXXv5Jq9SXVZEQRBwP34OXuv7bGBIR1FFrft0TZFFtr5rr4y9Gnb
opUkv2cpmh42R72PG5bYziBJ2Z/QZVvhTTA0l3aKfr8ozrVArtBcVJgMoD/dTG19lcwmpDzKAbeG
Nx0z+vkeFJ3aV6a8rIPg6GZAq+urBrN5yGlxLqdcyn1TiaXbNTRh/Nv5lo6RWI8Ygkv78ma+WOja
y3FQ2PT7DRO5Xej4N42bPs2XUXbTdr71eWRux/570ttbJ9K2rTWuAu5M7fOLVf5laUmyMZ7g51+p
yToQHgpDdpnoFHF86zEBY2jhtmIlZkZ2mZLhQ518iUsPHz76Qnb7ybpyObLbKnlKCFAfGrYXZG12
EJFS2l6kOig5B8CBN27dKFibgSL+VK3LEE6II4kLidYttA5K1q1b0Z+ZBlC6ROeGbAI5u5r2FpNP
HDrm1k28FX/FzqOYSIihPvYMAvuWjaJ+jdtuqYOg7QOwwHJfAArIJ32XTdldWmF6w7nhmZLS87uW
XvQxFDHvqa3EJpPR2hrukbJhy38qJFbrKuHBC+1jIukKdOLWMbu96OiAB3uv8S/ayb/RAiLF9Qmw
wM6Zmr1tW8chdnmIAmfRzrLPhkQfED5JYXHVPpeDxIP3KdDQftb3s+dE58xTCOdZ2N+swYDHg4y0
CC+cnJZGPnFdxqpJER5ysogelf7TaElIR66sC8gzbbcdUu6x+jmZ6b5ChDZWpPxKtXTFiFcca1cI
4hF7ntuly9r6BvB0geEP/0G0TNDKGN7PpL9uE7ovb93EUWJYIP8XNIIGfBGYwRKQNyEi5ZimXq2e
Av1bXh7h+x09vDXQG8iOn6JVRrpd0BbbzCMmRb/HkxCZVxYoAt/+WeVrnzrAStJjW0crAM/bngZu
UxjLhN+h2+ocZ1KZ7juE1J1WQanID2Ju7rBQVTUa0AlZhrzmUATN7klFLEsm5NTxRW8ImMBr7ekv
81DZTNJ9gvzY72gEoq7p6ukxHLCuDyOLJZQH5W2jcVsaRDgNw7oHi1t2ZA+Ow5psjx2d3nXNgj1A
HgLpiKiT4HiZbV2t2xUdn1Jmx86ydpMZrhBibZq8XLZMoGriQwwv3aGXXGddC0GZfJvsUVc9vQKW
u7rZzH8MSfIlWfQXXRwjYX3Bqvp382L787h23ptovsEVnoNWafJ/3JvMUOMljAfepyTbiV7silq7
t7N5EJufSfJF9RmtB5MeGD9u3jEfwDbl5fR+i3DtUSrHNqewsd23tdg5/O8wuVYoQi9Nm7B5NOIu
CJjBsY+xrpChPpUmxjPvZozCB0gtq5hIHtmxmU0OKtRoXSLWdRSblxHRNlcs+CF1mlwMRkLFSH4b
Wu5J5yoSVidWkN4OtyZTiYjirJrUFcRQLCThzRj2kB24Cg9/0qQ2ncb4MYJsBh2jCG9TQ13M+0bZ
a5eVQuFN7tv7BdYt+HfaasbWY6EbgRPrHTN81kIF2rFl4SsIdor1cAvs9dBlj5UTHj0EnxlMrta7
8aDMDFK71KV2jVr3mg1kk/lH9uHLebENMn3ddAaOIAm1Ta2bhgWrYdF2WeyaGCxfwsRm3LakPw9d
+mCiojfpkLvOwSE8Hd3rTaL3J2Ny78mO3DaonR3VXgRRtutUes2uejmL3LuB9XzYFC0zj1LudJP1
YUT7LolRoQvZcIQwuuIMpRmFV7SdD159h5WDa7XJE2IThW5zyCzi9ILtaNlYFKN1AjvOlcW5LYtz
w8pnMB2kZ3QKWc//85r4f1Ltfiiitz+L03P2s/lcOP9vLIlnD/a/L4nvagSir8+v7/XwXfHyHBYf
CuL5T/+rINb/YfuGa7mWwytt4ir/0/FOdLJvoTAkkQvJCpAR3vh/lcTGPyiDcXojlCCE09f5R/8q
iYk9QTng+S4Wegt9jvGflMS/ib/QJgjErHjePd1Eevpx0THC0BZ6jJrb8Wg7Qblfeni5MOQ8yCx7
wrtNiUT2remKZvHLHfsLzaHxeb3z+ehZXGTOOhB6JZ9q8dqJSWYgEAYTLXEC2m3sugOwTmLghupW
66DtzMY5mY4P0i66RTj3zMBjKNaypbsJIe9mWU0fV52/vjBiZT6eEmDcWAaLoYMwg14PEr+PN6Wu
EldW8IPg0yGqSDS4+FURbnwxyp3PusExgCaDEEsy/jhma+6jUObzxJjYiHBHcDxqMWAWuMNTxrGy
qVaO1b0BByIew6FmT9xx2VZhsNhh2ABtZRbqkNhEHdJpXtXlsbD2SRbe1EZ70dpyEw2sDvkcBueD
lY8jzhhC7ZviB6ziaiUn5+x64bGQcygk6SGUACflhyDyxYDQt+rDtdQmgGw1U2If83F9svCiWCYu
9opYE7+4HSCmF5V3SqPmcRj0B6T3hI+UJbZxf6vWvsFcXtfTl87F/zvZ9r05N0UApV5W03gFehC6
rcuMcxYaOVr+YzJpM/Q5IJnSubad+DWlMF/UPf0fNzxMlicXkYY/wdKDh4CelZ17w14z613RYCIc
6E94LXqorMf+KcDPCTSojiGfrMb4UTIxyjrapb5lXkeJfd0JZF0BfKcQG7PLArwkdIUR8IUbFg0B
gUIDKO4yKWTapEsOVg3xB2SSXLRQxxd2ItehU0HZw+QQWjGnjTBYGhkz16yk39GE2C19lAMvlaxe
0QRdBTUCjGmy5mRrvrgTQJPHpI6uDCo1NnNl7rLWY48zdNSe6pj6/PEUmZ6LyHaRZBi3S8e/c4OR
v7VQclNbcLVY1pEDH0Dx0d5OMU+3A6M9q9naZQ0xsUQ5yqjTbOr0FD4MPY8Z2WT+sjFLtjy9Smnw
lsFW6UjLdF27nwHBgHGxiBWMfVNA0l4K2Vr0eLfgjl9z2F/ivX1uIvlGUsJtVhUdqiD42EHDG9YV
HJHZnPZ0Vg+q6eqd1oVHkzPjpdcHxyztvW3KmgfyCXEdK0wMZjFoMewwtGLCUo2ivRVtcYD4TW/O
WEPPZbO7KG1z1zvjAxReJBLgkgS/vqrllTUweg0KBOOBjOGhYfuQhr2s6gpGmT0KatPW3fYOysc8
1VYuHLFrnBf2uoxCPrvMkosxbk6JObn4csAlVJyiA7ccD3WWQw4gHS2Ut6I3t2HGXZFx3yxtVz7J
gJJ8+DEM4nLsx5sy5DtLRyKIomrOJfkivlS3fp4njNtLfxOM30snn9Z1MxkYtMLmNM7/0preybHM
bGetNMfD7mpDc/LGhGF0zMBr0q5y4WxcU/6AKJ8QIcMlE0ZCdAuuqtmz3fGHzCh7mh9oyMWHAFAk
hHAeOnHdFCy+MrR+xgbCkkQUy2Gy92Ew5Vs48OUaOGsOjlzjzCLum6x+bGO3gYnkbkorvOj8OVca
7RSgISxCDSqYyHEfQ0WHUMJkXIQJXrPOxOQVqPJcp/SK8Xy9muApMNBf4wQtuaW8umkrL43oe+aQ
3GulBo8KE79FoRW3od3yJZE958HwAIgO15n2GNS8DqXFtXv4fokxuJim7pgVo85N4Yqxyt72uKIi
S+3n+OlFacI2pgtAjyOgyaufw46yzc/OImcepSu6kUa6pb5b4o+8q+FdGa5xrU8EBerWW2Xld62N
HKLqeNGrHl0A59VQkxHoAO/OStGyTEgxXUxjLEt3mhAbs+f/4s3PZpT3p2oia6WxroMueaKewziG
RNvJg4u+KQDDM0qIOSAwVFs7OStHJsOz8ONNl9cNMxVZLg2aqqlZPJb2QNgAOvR2bp6MLAzsFTJO
XmMdwyCDdfIc2vUo2O8G93uulxeYgQl/bEOGZuZB9ozk7BpJUeTdt00GyTfCn0cgxc1Uhhe69tNL
2RAdwJXUvz8Myz3kRv0YkC+x8JwbkUzISwOWNFz3V1k8XrK3rGM1It+oDvMBhlkwXa5vecZDGvds
8aHlnMYMCqZ5bRNONgtqtkrAl3fb+tHzpkNj5Vf4ChF9TeLsmv2GAF9Y2rp7p2naguWWz8FVkvIs
lGn05JrJyyhpYjdMdDV+E59ltfLu0/Y+cGGBpCp6JcQWEMoQvZQjojPCAUYXtHs9dVg9S+NJRvll
nrJRumCoEAIlT2FwEHRr3j8ZHpbaNAQzsZ6utCSCrDdYzS5BS+XaNcKTOnmi/QcEq2iu/NDBhGc+
EOSF8ifnet3hhrB3p/bFUs9ZjydlnQam0aIQB7YrspB4W8FonAfh9Gth3rGrRIuYuKWF18X3g8uW
3nFgrhg6r7tqRFYVyJcYQZCnmPARRhEvJ0Zn77s9QC7aQkQPatFbF3G7YLvemcQRTPAXRwvjqO3f
e506ToPcU+rcEQHbEaxQzUFJ/M5tikt1zAFgz9Ph5DXh5gU93gZWj42dE4KWmPFLpfKnKhbXPUTT
MaFE0K2oxhLeXlRpS67KcWwpVbBlD8mVQ7Mlp7mURTbQ5n54CzJCApSC+1gPGrP56DX1i3MHSjD2
q+eEoFIUmawAU4d2ZrTDt0x0zSpKTk3Vmqt+/oNIfSBgcx7pWCWxJh5MU9zG/jWhCt7KJIVtUXr6
1oAJgEI1staF53/ntDvHI0Hvkt3lRHMzKNWRSpnUWytkTu3Vl42a6QDFWTPkZTwhhHHz5LbIGPjA
6UyWbm0iFlQcdcGMjClzoe+FLKgTC25WRb4Swk57idK/WxoaXakI1RwYjYUdRq9NG72VjjpmjG1t
mDmppf0w53N0FqKTG2rvpaCFhF48dUBSzKVR3wbspS0rihaPd0PoMOvvjvHEU+qMrHFunm2RN0c8
ftwRtyFSTuVnDDcP7zVAlV/b5c7NjavQaTA2Ie4Lmm1dkCyh5Telw44zuQSXhGOMMJfeEMJLoGn6
WpbauBn9q7612oPZ2ClCpcuJDIXCqLRdDW5lnPqBgHLWoKSzl14Uzf+hyJaQifxWe00GaM4KaRkf
yJnZpZlnkH6xzNE4Jq217np5E8r8HsMLt6KnoZs/ZdMN4RS8G9MILjrpl016GSn0pl5R2JumKOAF
Rs2dV057ZureHnIoBE8gAqwMhzjB9JITsNZrByrQh9QkULbSya2bQvi3ojUBCrndDo0gdI3pKH1f
rY0A5lNWNhfUioPJv5QJD7cCvIraw39WoX/yiSNAOh/fHppRvojRuJamOaB2JDhKBK/ZvpFEp3qN
k2+n2tqEElaLUeJvl6x90FWpBRWz6EV/9lXLMbzlbbSLfRbLeSTQUtEDjvV7AUClsyEN+vyyA6US
iP8nx6ruvj5pfD4Ckb/iClNYcMYszwEw+emgYQYNgwqFFCLgq0KgcU6tZOt2LN61WhDBCiWd9I65
ZDQqeXbJFFjMY4YUf/G16+I04+hJVgryy6+vzJztqb8I1P95ZZx9PMvB7PTZBuc7Tt2KQmk8Rt/q
ov9WT+Gr444+zVy1gKpMmpA3ACe6UxHcsVQ9xgHYjt4Jn8cOfmpR+Bu7Tx1emxxZiTmsPNXsppZ9
PKaKUHSZhY0OtpkLk6YASAvgbWn2kL4MY/gbI8RffhlbB2Dqm45Bn+nTSVNj+ioMydHFJNJxglK/
KHVvb7Cmr2pF+co7PwV0iGNxZdjZOc+mRVVH4K5thsHOhR6My3LMgDzOKR4Du5RoLmHYoU3NTL6Q
VzwOwUnZBE2Wvjor3dqHRA10BDT8zTf57Id6/1lsXOwuoDyCCz6T4LCexXo3JdrSHSwiDnz9YTLY
6DvnoEnnGtAu2k40N0ufQDDf0r5//VT8di7mceVAjiyJ5gNdjfmh+cW64cVNWwGWwmOutUdSIQ6l
Zp2+/oj5if/83LkWJQsh8LQ2PltXR1WOLZ1EDVaD2MraPnW6dmg61tSvP8e0PrUf5lvJR9i66RJi
Rcv1k8UKqV/GYpgEyGI4M8MWezDEPYkD33FXQdvRDjmGTluxT7vmvKSbtqRebqC7IHpmGAEDRPI8
EBlC2DD8mMYNASFXxgPRw7dyrLa8QZSzdfSqSfu6NHjQi0JcRHMHkE9wqH4jAucXVZAxHo+WVtPr
wJTSN8jeBP2dI+WcwIahbuyTq9wJLgo+YJHYtAGc2tlMinMNG9Jj7EJyiJvehKrVLHIXUTAonD1p
rMsZJeWkpE2VnK7Qxxtv2m2gCwb/DgHeyYujJw9Gfizb4tYJogmk1Dw6C4uSqVZ21ZAc0vn5paVX
t2OXvoVh9JaPKHVlcJnb7SOJDvv0Z++RHDs3aiyssC2FERtGgGMRwV1nofdzx/uU83QMuUbluDs5
3g6ju/HYJHDKXtiqug0DjgWEiDqWtc2spFigqCV9RRBYzRi2LZidhEMHeSlb63311HjlWfTePvPx
yvTOqaRHjga+uG0Uh8r5kCIk9KE0Ss9T4Gw9W6PbQjjqgs7JqZiqW7+YYNN7CMaU1+GmbRFOHioE
HPMgSkuLNXg4chs67y7NqIHZMCLaFvNc79FXTgBlZOm5D32S3s3vQItPFPzceIq9FIoBxW6Q8SXz
GCxxxxkz+plU+eVU8QPRc8bSZCz61EMUipVDK+zr0ZZrkYVvQZGtIwU2xQ+qx7BSYA+1n/mAdLYN
x3vbJg/LUEfTTi66VC4xYe/bZHoop5g0F6T6M2c5BlZphS8BZXyHasdq2Rd8uHJLq3jjIP+MQcMO
vmWKB62aEwsajYJvnnu3zWVY5uc05giQJJeh4DSSTmjGI2KZ7JYuRKTcu7QrHqfEuLa65CWPqQSN
itIgmg9UcTGiS64OFixEGijyLDVIJk1wl3vODllsSOwrG4gAZg3jpXbcu8Tgj0UIXlERs6LqghMk
R9esmzpyB+mY1FX8qjiaePmT0tunOKsfap0SySIFgDi+PeRygMmVexrD5MUcwNUMyEJh+r7WM507
jU5aat1Lxk6ViUjmffn4pxjjn93LP8ihf8o+Pv3X//v/Z1+cvfOLvriq00Z774ovn+MfRaORKPRT
5h+b4/wV/2yOE/yte4Y3AzJmmyTFzp/Ncdf8h+3RLgek7AAxsOdN+5/NcZO+OVsDvWNXULoDG/iz
Oc4/MjxWdNAgLv108Z+0xo1Pe5EAnDB34InIBr3FBsLH/LrdDXqdyK4ZGZwJE9yjghEm7Tmxt7pV
cxt3FOkTI9cHxx722LObMLywRAhqwURrHVjXaenuf7mbf9Ez/yxfma+IiAkbCjZjAZzzH68IiycQ
dBfluh+LrdPO6c5a9+COvBaV1f8x+/m39nx7/n6/7MXv31/oc7GBe9TlHnz8tMrXurrtDb5/aLQo
y2veRtrKeu5vk4ZeT0Mzox3IH4uwCdqgD6LQvo479kmvHx4gozJFF/Z9FUV3o+ajtwiAMNq4YLRh
3TW8+cOYvU0NE/Jq3FQjfV6mjpr1rRHoLR3WJlfH6QLXkPCXQK29vP6hKUStwmIGOnrDVorkYHb9
D9IirSG+CiPW3fmw+N+56XPVY7n0DN6JEb9UPWYn6ftUmC9x5XeLJKTxQf7IW91eBUX7NwXep6Lk
j1uO/Q0cAsZd0/j0yFVRwJo98MgFOXJhLA3pyNGGjiXDapjbi3748fWX+wu2sDsj7sHbAwDwqfc/
/sh1KpUl5ux6PS6PcAJ3UZJziB9JFGP51gngLLxwlZRUKnM5YdvTeBFH8qrM2JGstDtGZnPM9Oqc
iBi7bH9T1ccoLDZDOOw8uW52TK6h7PJufH3hn4c08636cOGsD7++nX3jU5TMnlihxCny+odMi18Z
MNOWDKjLkNddBKG5L3oLg6dLnGA3d8oz4ko7BCNGXyz+Oxc0L0oerGPYEJ/uZFBlhY5tPyQ0vrhj
ocCwRmBRpR3oGL4SbrqTLg2pehyAMg9ggcZLVOhbWWk3tdL+5mT5Prf79O5yoGRK6PAwCTpdH+8O
dSzIQYXO2anKe9fUrjTAuH5uHMdK6mvX7r4BVCwoPtFhlVHMlAcVd+orGvrtI9SFo3KDG4LhcdG2
eGqA4soXxpiPLZ0tc8aeBeh3W9n3e8vPbguAsis0nuzOyxmZjKXiwQrhnHgBHWICOAgKJS1nIerX
oXFOiIVejB4BrdY+kphDrk6WPnkWgxjlnd5LYNIsGB/dFMp80nLngbi4haafJMlCS1wc/OaU38lI
ey9Ei2QlPabHMf9WOrpLOzt6U2734NRi20bikY4cHTzWbSNAq/P1bz7fxd/usmExwwRZaUHu+XiX
q0DFQCot1ORj9kRDHRMtNRmdL1oS82BmiJi06NSfX3/s52Pg+7OPUMThUMvcVP+M1XaVAvzHyrBO
mlUy1fdKcRhn0nxtxe6u951DN/ON6cOP3JmvP9v6iz3IZR1EIyNckt30T+emjolDldNn34yQ7C6a
tF2pBB/GWOG4q6eK8Yw6EoMu94ZQO7e5c6HgXAbD86h8ksBQlaPip6E5JcVl2dTMwup0XFh2ecoS
k2Azk6X8Sg6rgQnbok7YQ8ho4lTSZBWwP/0qniecIAratZoukrBJ1yP2lZXfjQ/CoD2vcnonX39l
w/q9EgDcxLga2hMjaybmH3/nqKl7c8xFuKFRIhdI2+90+6jszkZRAjPQQppOo9w12As5+CQLpQcv
nbatOOXg3BN7m7615ijYmXV9a1A/WO5LyXxko4ayA5GUnWtbkAkin0aIjHQXOd/x3zhvJhBH651F
VV+l7inr22FveQwzW4J5Ij/ZmjOgBZPkjuxhhpopGvPChCemHTRbfyBnFZ//iJ1dHfWJXoUTp9fg
MA5VH7/Wro9wK4C51+L+pAsb/PBhc6zTlkOuxRgLF7i7Mvz4uyDtOMKxRbSk+0YkZMAJhvGIL1I6
aU50Ufb8oN3cdB50XFmDtG7I4zpJzm9YwlGUy9K+a6ZxHdhi2FO2IU7Li3Q9MFlIdO2Z4Z+zRizf
+SMcZtdJcSvzRzPT2pna5G1yFR10A7UYPHcv6/AgySeVBfh5grPZU5WkglA380DeVVAWGws9btv5
nGdvombOUyKxdDMMbAqRD+o3xyE78L7Mp5C67FZytGgwRmxwWgx+lrM5cS3xUmj2zrUH8mk6BbbW
SlYZa7hK4pSGUbS1HOcHmWgXowjZ5QhOSZ2ADr0XIXrKbrI2fWHdwOJmX6QZCtcO7mbiWNdfP5nz
Hvdx/aHIRc3Mizi36fxP649NgL2UBuKr3OGAT4Qszv2K3q9VpC8sEY8yeAsSklrmeuU//WSWHWvO
JDAoVmgIfXwjZnXKkIyIREXD9KzOry2lLuuK56Bx8Tzb+l659tbo2Sm+/mBzZnN8/M6Q11hrSY8Q
Ah35XEL9Uo7xv6IVNRsOzz1DRFPDJN2p4A3WwMmt6UwLI0LmK6k5mL3borpWNAPez/BORBfBnpia
keiMQmFdttMIw/IMJvXVNKeHr6/U/osrncXsSM2JQKBYmdtpv1xpgCC047XBbVmwMBEic9kAfl4a
Dt0SriQMBIb4zLHWhLyExAQv3ZD+S6C0kxTijmotpvaitA90Z+fiK5N0/Oc91jV4KvWMVc/JmdF6
2k+zr65bK1ia0XDU0XN0RXekFgGopsJl6gjGl9PSa9JgpfHVG7Rq7kj3tc984q9AOs79Gz+TT1/f
gN+LWdQ9pD5YnFdcyjXz4/dveAIqPRDuWtjlLQZ7mEXsE8TAUzVotrz8+tN+fxd4Lpz5rGZgbGdS
8fHTSsxbhd9NxEgM5gsL2YVb0EGkC1Nr6boW9jUB5vBYg795Hn/fGj5+7KetQYeJyo2mMR75DK1h
4CPHj+SZPLe/68mL2Zbx+6PP4RY43fzwfy43DJQKDQZFkkuJyevr9rsmbsRIqkI+bmrl7WNsdGoO
mY0QJ8Rd8t0HuyD6YTOZXrqODJa4oJpDtGkqDRqNxDA3vscy2yBm/0YO6oIZzi2tT8DWXYh0QbD7
OjVPC8bdjkw0eGRNvLVC4yFUKaYxcB6T1nSLjrjmZei7BQB9QOp+PV2ZVYziwu2OiVOMaHmN28r3
BipG5ABDaO/SbdG3tNnN6G32JJPidJxCb0Ou8n6ICrlXbc74v2KuVl2bZBivCg0Shh+7W1e9YcoU
FxP5zUSGbxPRKIog/7te+Tr0N8MEHQsUZy4ZU8JeUxsVNACYeSyliR5rVITrobOz1zZ5iWuathyp
e2jzBLEJY4kDjzRYrOxMMT17wDZnxctKUTqKPr8iXQ6FXASdXBfz2GYioA6U5F7qPQYa8LipQt4w
n0piguCb7m7IeQvrmnHarGEbLfAqYf5tFrW9t/aqsCQcO8QHxCuSBnqz8PvkpYvSV9tZa61jIHal
nokJYvbLbWRylJpstUw1dr+5lVok+L4qZCrLLKyoTGqbmAC/vyFe8TwGbJldyTiWWTIH1watGsEd
FzVBiqrPz05PboaXJRu8nOWE1ZQh8EsTQvRN7QRKiXbRjZIbo+K31FvrsXwkmBV0YZ4ABiF3s/W1
g5goE4LePkYtX62W7AXNMO4CQp9Xg6cf/MY6y5T83LI/4qN+ynymc3FzW5FLCRnZvCrLtV8gxH+I
G3SHNB7PWBxwEft35HvgFnQCfoJGT3GfamB1Ogz+VB5u36ZgH6pz7pf23s5emp4wcD/CMmZ5T6Zm
ZIt44IdAHQVjL6NdMmz9diDJS+CQKbSbsCxBOOrpqvfViyIdw03TLTGsRBVEdO2hs4yShVJPn7IB
sY4NZB9oetr6zgn0IJDlgUmiCep34ZLeq2kYegivUgjNsqt34Lnfu6cKX8FcTrQJq34tsJjHuX7V
oH+GnMF0iaDBkpeCpr+6dxr+vWZdj1uG3FHE6uFVDCqzMt2jqDiWg3ENroF2q5E9JZr9IIWPSIiS
C+voI82bO+riI9gsDlraodPojRqth+WeqmfILYiJefoaOvHbe7RGmY2HsG8WjWdf+5EBv2KezNkJ
pavT/cyN4QemuDkcFQoBM+VB0ISoo/ZnBbjHbeD9INWIVnYl9ubIltVFzsYrPSgYnk6IGpaFDH4v
qidaFyGzS9lXzw545r56fBcoqom6GMrxnPCs3ZjthCnH5kZEAaJvob6LFOZcZxr0oGlOj0lwDJL+
GGjJa2PdNQYw8LnnW5D20ZFLvlE9oHVyxjFfEqg7eKskFK9tA4CTE9upkxpyGEmd/U5N7hXj5KB/
JTKO0q7UaeWNW8ftV9LqHkq7fGxCF5U/HCzMwyveiwVhtzCidQQh1czP4XxsTu1R+WfHmm7fm+kG
mhinC5eOBrHbvkoYwgBf0fFnWESJkHZLkpsbnqNxNk8PBIzc6UI8vo+P3Ihc2iDfA8a/1Rr3DlE4
U5TiaJmSTpt7nIpLbOPNWnP4gcJqVps6Eykc1nVeTPEWsdaFxvxjWVTIHGxqCI4qx8xjgG2hdZAd
Yh6Z9KsSHUKmVSMcx8lCKQkpyLtqk/6N006Ddsx8aM3gOXCZ9sg5euOZjgkXrbfhmg7t2ZLjgfu4
q1Lve2EQdqob9wA+/E0ftsiU2viWjvwa/XuzFFNycudEarvyq4MikBRBYLXSS/+hzMJj5/bfshbt
Tcs74UGsWRBqzaIhWMxZZAnsk2smmCGswZCK1kQ45XfrLmdOMqGKUY5kpuzO3JGaSPYQnF4ZrnKx
Qs7rQXdioXDG+Hbwgx1jOAbSgzyNBZcwyouhcEnJYvRjxNGFpzFpaQt53URbXAKQEVoOUXRU/piO
jRYij0zLnhvZIRdKlg7kfBgovJa2wVuoCbT5M4DCIthhQLGW3roySje+/cPRrGmHv4kJSmtsm9LH
iDPtCsZ9OipMW8ynpJiWAC/7UzSg0fOzA2z9k14ORI9rxTIkaYb8rupxMPLbJkShpkv13Rz9W9Xb
bz5ToRi4qUPYJptVszXTAoGsAVJ0iF/yun9BgAriWu26YXr1ZfxqwSteOAJNstDqPUgYvpmSgBMc
jtzBnYh4Rkqfpcfx+13S3lcdE7e5r+0nyQ3sz2fyMvSF16K3KDtG9nqeUmRbzBo9uqCjgWQTr83X
xZxj/UWpY9L7d2dROg2W+Z//UjvnhFYKzahJ4goHmDTeZsj1G5mSP5VyCJvkcwtd6Yc00WrFkbt1
jOd0DIZ95rrfaDkjmHjj7D3Ovct4McHZey+6E49fU0beM73Qh6hCKfz+Wr1HE/Sdt0zTrln0IBRk
BlNHh5rinaeOFxP/V6FxRhA1Hq7mcaqcn9JwuWsU0R1YXXriLHNZyVh3VjUIixsmrenSzrvvMTFJ
6Ojmwj/Jb3Pf4W+GRt4hYo3b0zDWDBOHJ5HjCZxQJszSu6JnNuwhOdWCG3cs/6Ys/80EK2BWM8Un
bI8wud9n7HZhgYPLC3+doflbNOibOUPlFg8Ik7qV3rN3mAPNBmqH5VAhow3rs5vYpBUkTA4JrFjZ
uvuYhOwqutU/DHlCb38smWzap3qyzgkogsCLrs14IlJKxaSgj/r66wfE+ovDlcnHYBcGgzV3ZT4+
ILArvbbLIn9dwdSJuuKyzljUMgy36CPOTVI/lnV1li3arAwfp1mfzdDZypAamFMT5VCa7Ia8fw50
Vp6plee5LUNq6t6Mwu08RHArfjKlAb/Ri1tRVLeNjRUyQ/hnEXldUvZ+/Y3ewZefDrY850hWdYfW
7W9ZeRVRsnFAO3c9jT60xly/razmVAjUpSldkp0yAOBFjxMD/moaTBR0KJ+h1D6Ms1SwNlhY0qyw
lnV4lySpscXE8WbFyEi/vs6/OGcBhCUFmIYYncfPVFG350P8gstEDnmuJp70iY4eAgbdJFxKVC6R
YMim5nflP/9gfnFSgHWPgkZ8OvjbrUmiuD+5HCJCmMl5Cu8ySx5I3TnYg3cf5nCuMkB8cGWzv2m4
/sXBa8ZiWx5mHSaLn1Upk0g0RNKtu+4Ghv0cqK9r5ewnRc9xQGaLQ/xvHu/fCKW8o8y16O54BkR1
570L8sv6V0RJZUurcdeyYr3Off5T14W7GBUT7b7o+2RrhNFSE7wvP0r6d06S/TH4+o+G3P+WY/DB
2fU/GYX/b3R/2TT6//2U+w8gwkOc//gJGGFGIrzGP//Ptv6ZP7/G+c+P0+75r/qXFYzhtCHIL7WB
Auh/JJz+v9gAG9uR0HX6hqYB8+DPabdhkQ1geiZrnIMuCmfon9NuA9gCw/PZuwXN4H0Q/ins9Kvw
U9P/vOkCYLAMxyBmGQnWjC3+uKbGfl9p+DFhk4GhjY0W3S7QTaBp+uhsBRLmbPT3nY9F0exW878j
mPQAP/uavZ37DyXH7BhHPsfTJTPLzSz+m/+oyyjGQlivd87W7GkjtO6+Lrx9ZDH6Au9C7/mdPlaL
6/mPTAhV8wA/hEz/i70z2Y0jS7L2qzR67wWfh0Uv/pg8IhgMDqIyJW0cUpbk8zz70/+fRVaiyCCL
RHWvGmigBFVmSvTr1+9gduzYOaCq1gMpGdCEHu85xK2xPMVzR8DlHPLJesC39Jz31oNIzlkEywhp
lsG8l1EklInRNcud/CRksoRypo74ggwSnjCNtHunK0+A+ScZn7skPxBdPRe9+ZtVI16JFBAEABre
h03XZj+CCvWXxaUbrtnPju2jYed7FT3PWPk8ObhwLqbx4M1gdszsgzxQUfUHxSxOOmBs1MKs9xBH
HO/GtHpMetOPxuI0eZGPhdhKfuA0OofI6TYyqKIo1h0cmAWEcwLeldHIhA4xslX8XcRvvkyOeZbB
S+HFhFkjDf2VZfgV3040HKesoIHVfeLoOml5uC+7zQwpoQ6tQ+xYBxvUxA4NNINWc+Pc2Xp6shP5
ROSASjuewVDmKaNEaZxZlAfhP6ol/R9SJ2hHaB/NGjuGg2Mb58JkhjVEovjvRWb6obsvjfom5k6A
9+3rg/FARnJWZ+OhqZovIFgPmFxtzNTyrXyLg8qhbBlQb/mayU8nABp5N/kdfPEcJ5810irbu6v5
cm4y7HFBd137vMz8oZ5PpCEFWyE4iRKfvLxApaK3WsMQQPDLilEryLLTmA53k3kebSSj5mDTWj/l
LxSK4evRRSYHzNmfCWE0Vqja/PkqhZafBkWlKyK9vLr8bRNlo7rueDfDR07HlynRIgLGKvtRL9Ev
VeciajWiK+sQGiaqcVQ8p/hXJlMzlDtppbm8HIDwwBTOfHiZE/kZstoQcxaJ4bMMb0GhDcoZkBQZ
sQmE4hwMpk72nuzPoR8vYos9/1yYyla+SKN6TwZ7VeayQoWiG1EVRe9WvjBXyqZ2IfPnUOeYX4eu
atl9Nvonc4+uckXzAJsTL62TyPjIq8kQSgXjeDaJsFrsGeYZfG+FTb98Hcz5U6g+xuqjPE9+ppwN
ouUz8lo0xH1HTM6XZ2iKtVnGdaH7ajndyMSQ97Ktuw/ik1fhLacYgDNnpdzY2CZfwc59YygZVqnp
RiGdzbV5v+CBLpMcK/EPGXkk92bTuAd44gfZmXXZnRB6xdbETxrTbxdEXkXbom2+CM8OzSiUPE1/
5TJd3mScXYSC5Ss9u0Tu/4z0ntthCFL8PP67HvdVylNVwwDhm3HrWf1FtmcIYTKelO/vP8a9DmYu
zyFupmgjDcnG1fyMtNAP9VSkEIT1B/zUcFZCuwkuJ9rgc3zo4PpM9FvKUpfvLzOWs8P1hEOPU8AO
lKeqs85d4Z37znxIE+N8V1c5ki4IZIIeKvSlCQKqeJvUjXZovSOqEn4eCE1DdfgkDWoj6N/SZ6cl
679keYC7BYwXDtiloJLKOu2s4Lsr8D3bS/AtXWGd2tRAkelLYRJ1Kc2bzRcdkYRwMVHghU/Ycub9
tY1k3KgG/LAz5yxrsvOWQ1LuZNcF6YkmxxmlHDmLpFvrUlqRm2oMf6qNtbH5ynLcaYimypGjt8JP
nNIfjRP9kIo+Suj3tenDMjyrDDguEO7Rog9WwzW14PorXa2G0nD+sYplamV+hJsrp2wtyjKo00Wm
dXh/ZVxX9uWRJNuU9UkL4ZnJkJ7FnHR+LaRGTnK5z+W6QRzwSU45fGk+iG8vZkDXi53SmCQQpqOb
r0xUkqoxWhsL15ITVi7yv2IEapgHue5kqcnVJte3HDUpaFwojUGPEm3IJSkXJqy9c8JBCDJCp1F+
muptyQKR+ZGBS8FJ5iths0aqSROpxZ2JQirzeLkTFudAqvPgUTtU+5WZGw9yoY3868txWiK9GnDc
soRjrtOA2/z9Kb/0UbyeB2w20A7VVFQ3X845yg0YJLtYfbftznGc7ypOf3nARuImjwd13Yc/bRXa
LBeYgv5cSNAgiOv7o3jrw0uNUjiF1NDcq7hPM/ra6HpLLDMI4FhrcvPLdUSK8sGyfpXYyCKDlUS7
ixRv9euiKCL/SQTZItnoqCxK1Ec7td/tTQ3/PYozl9ufiEd28DwFHyw75xo1kKdji+UQLZsOU36F
GqTaQKM1uiGbZWZT5wWnFGdClnsH+b0x7PVIkTVzu60xKvRD56eSzkpZbRI2CpFb1qVcLHJNyv0h
IXFvGvups1HvQdtLaPscXZZeYmeXnkagS7lADBAVOZ4WTpVFRaCX5SiHvDxjGQnhOOIizH1pPCK2
iwwfZ3t/ur0cWRYBQaI8SVQkN730/FQ625IghyIyCiHll0aDLk9lj1FGO3rrn1pa+uVZEi4aJQJM
WA7GXG5Kcj/jWDqYx4xlJmtq4mO/v55ecfOYZtuli4N6rIsZ2jX7LFVo0PVyThJJJHQt8akLUixL
UaC/FMdkmHLONyG3bUfowmlL+BAz1vdHor+R0jASOMZ4oNiWMIJfnml1EENhwI2wxtl3pWt+1t01
Xnn0ohny1D4ABJUIQLacDEgWf4oVikMwKgdHQ4BtJcBaBEwSFBmMUoKZpKxPTRF+MG9v3My4KkL9
NNka9CRd3cwKwUbtTQx25hSgikqy9CTBNyJh26z4IA6wXk8Ne9CmDgFlkRP/msKRYraIcChHT0kM
zNd6CCvr2EbV2SvvRFZdkj/Rb2ypncuXaZmDrOKyJrfqMQ3N4R9wjnapd15y99zq2Z2iGNtei37I
eVvRuZ4N3WZZsE2tC7xE2y9O5m10GAncthp9qhJcZeq0NjpHhCkvwZfkJ5AG8XzIToFWnDLuIYvw
1FONsxzbCBjgl2XTNW6gnW8KyE7xRDmktB6s1ND9oB/pjQUkN6KrczqKk6N+RXcr6RCHr8QsXfLI
GUGShN6QZZtS4JPoXZjYukTu3BkxmzEf4x+yhRXsNVEqODmcETVJ7p+JkoJUKnqwOdK18l0Rvnt/
vb+OGmyIQNzg3KwCi14t9wF2aeaGc0L8SkISNl9iIPRQVLFR271kAkq4uzzy/1CijzwlQUCffRyR
5fyH3KaIHP3Xf9JM3cXtH9HP/zj2RfjrZ0PHz6teCPkRf6FD5t8AVEGz4XJhH2kafNu/0CGcI4Fb
WYaOYXFvCvHjL6Eg9290sRmuKhe3iGfyn/4SCnL/Boys0+94QY0MyOT/Bjr06uJ2Ldd2BX4STg8y
ZVdBgmkPnVJSyt7QOfetzcqfEn+lNs7qiBLHk/aHUeq3U1GgFFJRza8fn03eG9nR9dl4ebwLBPsn
p+g6q/MCy1O8HgaT5BJBbh9aRL0L19sGJHJjGdy9/7hL+9/zwEyeB+ff04HrwN+uG2CjjgKbM9re
xsKCu9WOfZLRbe4dAT4edUS/C7P4WSMWPloFsgPaSfSzRbzeXazbZTBuVE3n/vfOlc6J6XaPGZYL
mHvceIgHj7Z2m5XRoft9Jtp1SaYaOt0bE1sdmvdQPHEyggvou0sQ72e0Awe00kINBTp3nwFnjHgY
9PSroRfjpXeTs/wRZNhIK4fBCh/aE1zF46gn+4RjSf64niLAi1Z1lXc+EB9yh9kRH9p2QERdDw9J
hp+UWj+iOz124aHUsocOwRJRoaurAO+KZhsMf4o5633n1455TKMvaNNvPUW9kR/a4q1kLmRDs/tr
xmXl/U/x1pdHMgm6s2uz+C5N1M/SEs21+raITG6Ogl6/Cf8VZI7bUwANw2609X/nYZbtUHz0XofC
ylCkpT1YpK7oSXte45dY0STNTZyibEi/8PtPu9wer1YZiC94FWsMu9aX4YmTxJbVj5q3SVTHXzBs
4v3XZMefq+CoGN64mvNgN+jbJbzNAnuPf/JNF2d7JVh+D1FIWtU2+vXe/Me4GLezibuF5/2CfPzB
ZrjODy57AdYzEDT4NBzol6OMgqi0CrDNzVy6SFp2NOaizmVFZ2vJv34wI9b1FXZ5GBkAFSYqHwRt
Lx9mGp0ZOBkPy+z83p5QfGwxTh8x+YImIvKptT3sQg8zmSQ+puF47lXfSNs7g005z6OfYGWkdstG
K8p7QwQjcU2yx+TYtmC9LtRUa58Osx8MaMvya1CxQil/CvgxoXwu1iC2hqzrNK1pNFhDpoJozh9D
SFMkXws3PrpZ5BNtrulwAMXAyDBHHVGj1RIBP7cfdzPElHIctlaAWFEYbzVsXqIp2tawKZQGyDxB
tFavV2qKsfwMr8w4GvO0o+Hx2NACpU7fa/NrgLZsZSNIgM5/xQ9Li9k3cLzU59kvNGs/aMigFvB6
8D/IEIa0q/HGtdAsBNdumKHMGXZs1T2IEmL13SEFTo7o/XXCcNuiqBLGv3vKw1R9s7QRBaFv0C2o
KEIubUM/ONsVGoTISVo1aoMo8fZ6T8sWxt4qfRfxVlnQk0J4uIzRfDCCR72I/AArN3jmh0QHlBFp
Wl4nbOJtl8+bsbJRg/C2iOzuRqwQ82WPa1aPAVbbhV/C2Xu0+alRouzmBY+0IeKVsUfq+UnMVTIp
W9Ekp9tou+A9ETvzJh2/672mrmYsBc7kDvU+TnT0gO3xFOiJX4Zdva7H8kapydOwN71fZn1YTyOC
XdqslmvLon87V+Cul06zntCE8BW01hHcf8ogRlY1JeOc+jaqJhneYRXzgQLW1pyoGiOHvuTKLo+t
tXyBhH+fFRY6QviQxT14EEJifX8DjQKOHpGuMp6zdDqLIGWWlCgdtPjrwbpZc/risdPcdXRUd2jz
hjWLppr9xjNRkOogQWI1U7IA7fgIzfSHSKXbPZq1QixjulH02vbBTjR4y8H9XHXdoYr69aDinRIa
0CSYP/eXF2b7Khy2UQXjZqzRsg63fTXSOzPs7H461+GNSKgokiSa8Fq8ZN/y7dLF/rSgipTHxb3b
3OlafGwr59OI+ObMR2ix3ZvjDqc/xEd5MxcFjVaZNmEdoL2Pe2K/nqP57JBERWq01+L7slhgHlko
RGf0k2Ezwd/C/ffY4IKLLwguUNg2Nf9Qdf+XXYxyXLw4YQlWaPvhCldtwqNrtLNUJrPOF/IO7Phm
c9jRKCh7Zv/+sSUS5a8fA6RKaZxSHPzcl6cWKh7JqNixh3zFsFUccz1a5l5kThWbmW/CRytH3I3n
Wvm4EtXqskblF4HQRSnu52ncyax40LkrDL/G3lyLeKiLYJEFxkmW/jmM6J6ffzn0IiRojHZVdKxo
QzA1ZedEX83kt94MfptjpEYLhWWa0sSdnaYUoGGc/XA0jzMJ1ayhYs1geloSWmBQjYdWVkAzWnco
Y4ROASbkz2ZO6NcjOnsscVmcU1nea020VeD2KUr979658olMi0K3wyVDLPty7nQH6ZtWYe5UjMwa
yDqip01Px9rQMTljP7z/rehVev2x6OblabT06NorUGCMlCS32tyD0DXcOCh018uIm2NyLIKdTi9q
F5u38+KdipEU3MGsnLOxmqOjnnd3CVQDA6G7JH9oq+7OQ+B5cvtVQ4QEH/QmwXFEDgULkzyRR8ed
ZFM6zicdiVY01jYkZ778uwmfsrDeOSmtMPK2nLpZaq/7FlMoPT7Sr3aEdIw8CfUm60dmqhzF9R1Z
6jGrun0HzzIoJjxBlFOu45ZGr9DcIL6eKtAN97OCOHdaHbZKPtzIAWIFyPqlt1O3+JGJxRTdB3na
HDJ9pG6b7WUPe5m5rzK66KtoK/q4ohtueexKJBLsLvQx5/H7kssrwoYCjasILy+hebjzSnS+U5Oo
pBm3gbg3YDejWi3FrOzkQNkNcdMyhq032vt2io6OHuIkRf9UZHKD8c84g8jlLYhrws5ZvMU30XNM
kBQf6TCRH13MIzxhOp0Q6VoKtN4VZ7MA4/XZreUkDzHz4KbQc9Lo0Ssn2HMjL3oRE7WcaJvNC21R
GIohSy0/VZutWyi7vhklO2gl6NlM6B7Y+AQlD+if/F6GzfcoLe9pKFsrUnDDJfIrNi0b2JmAxNM5
UYddXiqnpEGxKLM/2g+v4i3ZEHTYSYGGJuDriHdx4RKyYFz2pvpH0ur0ZTXfYbk+iJZyLCJYXAJi
kbqo9Z1oeNmTd3LKZN3SEjilGLcpXLfm2bPr76UUu4raWkdc55PWby2n3yroPQ84oURu+tUkdqoQ
73e50wP1V9yIVCTVxvhzVy63imbuG7UFHuUkUE0av1B75ugy2hxzTXMvwcHgGMcyv5EzfeBeCQNz
T7EC1WQVkedvnZWiVT7doAAfUUfga4Oi2dyood/SP51x9KQVJpfdvauaSNZjghtZ+yhtMBJhYVtY
qw4/YGYfA1f7Q8VnVopTsmbkBNXQvn//dNDfOByYfEJxwEtgwwts9izdiNo5yrKYyZeJrhIuxmnx
aTktg+6z53D1o4+oV5PfKcIZc54QM70NfdHOR6tRYsdNA7QcYxUA1k1FyrzFwNyfsBd4f6Bv3Tg0
X8mVpgueLXH0s3GWaRhOc+K5m7EO/i7mjTpSeG5o7+XzVDZER9KHxMw+SFkumlTXFyqFAgfaqDSA
XdOwKPjaKFZCFKzq8uQs2CCBiKd6ckQUaK1ClR3zeOum/bqt+DUhNb4eEseXqMj0urVuDDuYbrdy
7dDDSjkv/Ya63slBRp7mut0ynOu8Bxobz7HTrR0Ow9HL9iWmABZWpkNmAEweSuTP7ZAFncx+q0Hg
xjtZDSe08pZzin+wrnLrjoRBKprbrJn3p95+laOwQYF/VOhoLBCgtpdzr3ejOhZF5WHlGx8s6ppo
o3suJ30y7hy1W8ON3tSBqJMTjaXcBMLz4IgXn6yIVEbCxcGx9s2ANE33Ra6gVOWuC63babawUSJU
Vsx1HydHMWEYBn70zO9o46A+t52zfusUP2NNw9Z72F38JVx4aAbX1DTSGIeUzaDsKpMgK8RJkKmX
0BFDgk33WXSMFJKKTsOQCTGiwuy3qKhDMl42tYLLQ5PT0XozRhsVH050XnYhiu5pO8Ka5+M2E3Bn
dzDDDv7NsM0IV96fXP1Vvn+ZXAO9CZrGNKSuX05u5gRoyjqlh65jcV91nGrxuLO4gjosJxGp9rBu
d9QFs698j1HYgzMvfjJRqekTzgv9NnM/jUG4snQDP5cK5RnWoky+2xJJh9Z6FDFhdCQ5QuS93x/9
W+GmQfinWY4GB0HYX893ZbWUUWy5CWBFHG7zetzqLr3MnffB5hew7XoTiigHgJytgh7If3+2+Zs6
XHBJJKrVJiKCzNoHXvIBTVh76xYyVRfKOzxEJMKvkG8FM7UUmoC3yRu07lmG1CopihggEaTQaYyw
H+GAFEnYm2pNBEnkiTUKsVG4gqJx24H6vz+7by2N50PSX752UTHYPmBIfdBDdLH2Y1jeL7Z90pcM
5G34AHl6VZ1FesYE6tRMmu4An64JcZaNSHenht5mLKNHcxh3aZiuB5xx+jTcymVao5pkECWpWBMU
vQ1OkeBqa34QEPyLcXh0+HI1GoZ6dd5I2XbIh8DdeMAIAw1EUxuhyAkJqObqWTgUuBZN0AYj26QK
wdxYrTrl8P7kX2rR14sOZo1pUQtRuR2vZr9UmiEKB26cru0OQ451WTCdSwAOzxvPshjmQhYJv5Mu
mBq3QdIjIC3Sr9wCZQ9p7Fs7DNQjzL0c3iZWD+8P8a078fkIjZfro2mrytViRhjQyG2md/g9+WX7
ZUbJvOzFJh5BYHLs9x96EWW5nhdgIwvJFrSIXgnZR1h6OjYBPQpriGrn1UrwGhOnMkmVnfQkXyTg
1A869H5r8AfrA6Ue/dIOcT0EiunA8zplH0rbL198tPTBXOiwRLQbkAb/HnHtaNXkKFnbTMdglISP
sn/7agSyRjyYDp0yxCmPgl2EuyFKiMRg26XU7yXI9PL8a8lisns+FQyMxuOLi3GHgdKrWAd20eMl
qna5ZsabLgz9ws2+akp0VAbr1p0hTamHjPPP7eT07dcxvwQ8kwBPIQ7s0u6A+u82JWpU5oFR2NQF
h0Nd7UgAVkaD4b3zp8OILPYE3GzMiVoJMKdhj2T+LjEJtyRqIIkT/MwEGO24ISUMg/J/kJjEYBXS
+3SYm5NBIhOQgjTdtOsqghBul6BTPk+oONW5dbzgh3rwKOG+JOsK0YcpBlvkyCQ5ImaZDJImhzRw
OU/kDjRGDP65icx1jsf1GMNG/CYHQZlsFOqjc0gex/MTDzJ8guekdhzi9hDa06bmlhacTOEH0vI2
RpBde15WwxwKbEUcQlQIafj3StROV4Kv4oBZ9Ke5pTgKBpigM4E9JKG7/RRhyWtj5WmPLuLswGc2
uL5i7BHi3Fr431b67A+Eoi6+vjEwVfeE6CbzPYECAbQ1WLFgFxVZJK41jElnoB7fb8UjSge4tNO/
Z5OCnyCt/svit1geiz9Ul7MYQPaAMHZSzZ+NX6qtbC7OUpzDS9lAGruTUL3HBNIozL1kDmEyIkGL
yTSOmkGj7KiZYexFPD0rlJXGbYOHAL0MczdsiSo3hjtv5FIpwDKRFNkp6E27jfKguu4+1XYlFoBN
jLR4RT8xPu6NM64kjUW/ey+fKSR5qDv6bMyjwdroF++p76uvYfNpsHEUj0kMsbaYSuM26cZdsBAL
aV/rnFVP9x8bZTV7iOrO6DnfZzOdngQMFndANJAsMbpMvXUKTGeXCv2advf+oXIhJrza0ZwodByg
4YNn3ssdrQVGaOSwhlCyyPeFa+6HGAUhDU8dWDFiyBaZLEhCStXAxjg81tg52yNlpHY6GmKeHLU/
iT6D77E2/BSfnoj8zsMtR05egeIEeHp/zG9FxRidMFbVUYX88XLIrVvD+pAhx/o3TGOBwJ7qmZUF
/ijIYBf2Hxz3xlthkEurjO1CFXDt62Ov1crai0KOvYa+dDqt1xPubORv30ww9ZbQMXONW1nlvWoe
VaQIkQfeCxabJspvBmh3CuSfGSlWS3jHBe5JIY6UlCMsWULtela7TeP0N3Y6bg0VSc/8IXMeR7wv
jRpb0yCClfczbP47jRf/k5aKF70Z/5tcdwSp+9d9F/8v/9nE6ffi46o6P+afVXXhuPyzrM4S+quq
biE+aJl08xiQYGm1IZb/Z1UdJR90FuCqQcOxDHbfX1V1529YSOoEmlyz6BPa/1ZV/dUCpsp80XIQ
vhSjubq3FVenW6nQcbuTPA7x7Nn9kPPGrntxkFw94iojQSqBqHLkEVBXb90y2uFqFnMBo+5O6+T4
gSzbqzPg8jRqhCpT4+nXdJlOGVJagtVg09CKXhR3JdSusqReEwGeJU8SBT5bAvd/vshz1vRFdPj6
/aA+aCZSkCLoe3VQethM1+oCo9+lmmetSjW7kTpWih91Hcx+XeAnZgw3clmYUUoH33zuZpBHCiQy
2fNQrBvAGlWxP70/sremAltTlRY5hGogE7w8DrXERHN6mYJNGSmPYtAY4cRDe81NKN+6oWMtmz5g
K70ORZn+58+8ygtNPZzhBUGVJZTaLhYoYfbdoYpQzJuKM7/qaIUnSC8IyiVLs8AN33/ptxb08wFI
fvwsMe1cGnaampeusgQwLzpGZrp//xGvsyFe8iKwR10H3aPrNYZ70kDvY8cXD8j+VAw8uR4VnpUm
Z3TADnZu3soNLxeA15X3IXY9TuF/MAp5k+t1h1A+ipCqTln8eus2ptXreCoFG1wNO2ol6TRvFkqD
c5vt0wJLzjo6KICZRIGJ5bEA4HrOv9W5+zlquw8K9Ibk4q8GQ2qI7pJGGnCdmmFd74bGkAcbY7zB
wlmcWfce3lMpdUapQDX1iPN2uAJG/FxUoEmER1gcEkmaRw+Joa6eNktIjZK7TxB+CdokawupKCfs
WcLPU18RmVJFnodlZwLqESBZVG2Hft58MLVvLSK2MqQ7LnZ29hXyUDdVYZtRGWw6E+CeSrtYt9Kk
vzX1fo0Ip19F5SZNIbgSS3qmdauzu2bva9RaH0QYcnhczyvcKlgIdMuZYC0vl3Me0AcfjEWwcZAw
mOZdTDHN476vSoSjwVsNPd5FH6zvV7qrF6oTXHBqVCbNYtfdpkboaghhwLRK1afExnubzGUZKQiJ
sRKVqnwxtjBwNMouamIdcXw41iECnrAN5USTCoc3Y7g4e6ceIDLuw51sfgGuBfifHKyTCGgC765c
zg3V7dmwPxnwCtR58oWcoJT4nFX1nRSW7YXyPctar4EsPSLghdxAfZqtjxoeDPetHQXvVaUjgLb/
V1TLJXLdVOkcb2MH6R4h/k3lHZcMgNn4pk/DTZaTgy73NjKycGE2vSXYKfVKEKhi7nfx1B/QvdrN
NBR06fe+BQbJk2NiYJxZxl8n1EYykOEK8blxuqtZ2LjPUVIddmZA6kUhQWpVCI1snYaIm5QjawzO
bHu/LMnjTKAo/I8lpYQBoJhV4brpa8kO9xMWxpOxbARkLHJKtnwvmXAVM7EW3GymTVIQ4lFBudBJ
UVBIjg5g5FSDAFNGN8td6SK8CopiRMqZlHNA2PpugNuiutPe/ho+NVF1M+vKznbUg9p1Ky+iyEty
Os3G0fI4fBL91jb6G3FJTuEpe2RxwiApY17DmP3JRaCGodlTsu7HEG9k9vMcrvvixCV+TLoIx6BN
Z2df67m7kVpforeH0VB25BO+WHnOUXKk6/yo0LQV4Eg7zvdQeCjM9buOph8BCwQ4kMLlhBpOhuqg
QP11Zx5RazuIrzz215C3bmFp30oZdLChy6CY2BG/l23mj3n4NDfldy4w7IdRP1GcGHXI6ayPvJjp
/pZr8SMF0zsH++XgHJbmU121u9zGH2mJICcMuyWJHpoiuw9T0alBL4ramLgn92F358KPE5aJPaX7
2rl3C3RpygWmSIy/Cvwa8qiAliVP/wzQsyfl+E1MOS2LcaPuhbjfNEO+SLZQ+43btKETlDNSzsvS
/hXxdeUSki9eZ3eEkhujAAL6NlvBUxY1e6xYEf+BF8ISwSLwKBJYBrJDSoPLNMA7ccKefgQb81cI
e4n6pKJYJAfxyjOgGxM0KON4Q1mKlFk5yeNKjKHDBXMjfpoYMtOxuJH6Cuh3Cnk7d9DP4mGONftL
Bk5vdzuc7rdDyExxGaSQXICVUbYqDvgHSJXbtrrDhFFgNNxqTU8PoIB2qLsk0F+8yS9075QU9l7c
ZweH+gFnshKrfhpYN824FlIULVpbiMb7MAUA7kGIKBo0Rb4X4GkZrU3/K2+Bn5T0IUq2eoLhGBVE
vFl3wtlKB7/AnoB/Y4HApHySqe1Rlw12LpUVxNA+t5Q+pg5LYcjNN/mY7VyEeaSmmORUvxxqIwyp
EpzPGbeCALXY1KoXIxrUqDDFQuNlpw/Lvk3XtsVQ86MWAp7yt4wSMgRohxRBFj6iGOHGZP5OhTs2
1Upr1FaWwfvjRIsgSQAqU1Gelxl1WWMllRZjziC/UMYeibWg27gZ16WxoF+9SDluZ9oQtxCeSFOc
hYFuRxW3Xr3flSotc0gUya8eEpCs2YgXiymyJ1zdmYUDODjRaI5brU73aoh0IEypCWzTxFp2iNAf
abHDhU1Ek5OPBOexCX9BMj6m1L2lgj5OkS+LuYNHZHEYjTmCo6q+63EwYSRZxC1LUV7ANDMjMMCD
3NafXK1fl1pyFIJYyNeVGELwb62Jv7bEDCZMlhjZEzO4QXF5JYCwGCh06ewjO8g7WevG+vp+aPDW
FQEc4lq2+lbxEZ1Cm+Yc3QMaau7AnlCwm/ze0j+4gl+pi/xJQqQGBZVH7Emvwljci7KqxoNlI8hg
ntAgzBviB70Ksd2Vs028h9XBWiP8uxdeh9YE2zJIN0LaoNPaJfQM2H4LpV9vwjkOSpZqBb8bQ/ot
1J46FOiCqrkLOFjc7neQpVMAWJUQQr4/X69ERf58ERtExgUogT77MoDpjCQqADY8eucSvM/vhNDX
IqqE2t0TccQt5IqNUJUS2NQTvysQLMLiq2b3PxZDRz+TjZ+YexcrUvK3D6KrV31Cl9FBcrgE0VD4
rioKupWNmZFBsp5HTgulw9QU0LVYfghTRSDGBVsoiKIwpUDWURGTkrCwGoUr8v5Mvbmyng3laqKm
AbWnFnx9YxnT2anDZBWV1fekdZ7ef86rhhLeGXQMGgkkY40VdpXyD1kdK3pneDRDZ18r1by16bEp
G2BLrdiMLvwf9l0xBFsHmqOwcIT3murDzdzcmZ6yk2vDC5qDAgel8bxTWN6VNXQUeBRj1H+Qzr/y
QLiMVqeU6SAUREh2NS12ODeZg+QkPES2NDh9BD+kVbhgPvPl8ILD1cbScdFmjWf5xqFeQJf0gxyK
OfHG+3MnU3MVjdMhQWmVW1e1XjHBlcQxIuT/qEhq36QoUKr9jWQx6InDwPwIWXgjf6cJy0CygzIu
/+fqQymVCWcIH+CNnhzy3tjaok9NDU7wdEHfle6DiitaMm+9IMcKKwRiheVczXZmN1PexTyyMolI
uBR7tqqLdXucbml0xzYcDQBa1YQwIH9EQA1pWev1HAMX6xhAeZAl0+IQkx/R5zvOxkj9h+Wx6Htr
zohrUELwok2SeijEQb2BViysvwXmYFWqvjADa8pXY42Yp7Ge+OtS5ifk8psQf3UbPQTb85cfYc01
lyufJmD9pG7vtDlZD653ilPj1o2sY4ftTAzbM8VLXfqdzCZ5yPHTcwaLlgJ1qwbpQaDVvoe1QjWJ
80fNaKrL1iUakSldCmJqMxHP4y/fVYDc3I30hK8Mt99KLUHwC7nQZU9IBN4LM6mldsMJV2WkCkV4
q6BSZuPL2Xd35swKJQeYYRJp6oKpvMj+IZngcQ23zZ0ihWt4SLaXrqWIIDEv915bYgDHUb/A0TOV
jZBkERg/hlH6a2CvGsA4Zj89Kj+Ex0vznk+d9kJUkYKEVGWk5COcUImftXpcB+quowZaDNk+IIiP
VOXRTUPf0uA3AOMr8Ac7Rz+aendjB3urSm7kuhFyHwTWuA4e6drbYhafKjetl1KEYLpL79RiexQM
7slIwkM23U4tXONl2Ek9TOthdBNcZEBCFYiYin5F3D7NTrIHTkOJ7JKd+FL/kBg6Gr4r6Sc7g7dH
jlKTLjkllPHOw8sJJW980UYDaipfYujqOxWfam+eMNfdVRXZAj8gXvpdkd8IzmR4n6weiGAybsf2
m2FBfyXxzJ2QfkNSiRTtPT5HNPxIxmqXu0/wYYAmLIhCZBVqvMZv9SCUf0zxjrn9B6wN/pcQaFnC
SS8ociMg33Sz32fZRkPUjq63lpiKGpqG2GHMeUVR/Q9h1duBcStVCC90Pgdkx4FHIlHMZxmmsMzM
lCAoYRnx/UIPMj9VrImKgmVPZwszLPvJ6EsIf6R47TfpEKjH/F5wVBfWvw7fUKuM45gPKKVE0Pmt
lWAXEXLry4zObgksA+RSWulDAQwjaK/VHUksbwuYTMJkkMaAkB/V18gLxojzrsw5/Urcb067VoHI
A1go61Y6IkLO4GEcdrLnJADJvfYgheaZaMNUadvBtNSDP25zg1Ck2HauudLJ6WKXGANyUIO4hZ2D
zyJ1qaJl65RMs8LnokpmkR5J0Xgan+bovKjdB0Wi1+idjboAHW74ZHiIGl1atJ8hhPS/Jj3zQ6YV
Kp8ka8np6RHqrHDqZalJvBGn4SfHYcQm/C6oS43xEYPmNbtFFXktG9CdXjaohS8Do1Kt1UY1Jm/T
Zqxucp0gNFcBK3TOPzJ1wU/u+lwXpNKGMkdlEq2m63fWCk8pCiV0kX9MjsrizasI1wJc26LHfF5l
QOW9Xn8XRA1zzwfFoleESyYy5nOk/H0k8eyt7g6X9ce5dJ/SgZPL0I/ovEw9B0w07qTkrUzjDxub
i9nrD5GdNyvNHW+mpab+PK/y/rNRJt/mAVNnxYa4Cn1npJhsIbpbzhdCMZe5fACAA6Fm9lQbtZmE
kAquC014tNFoBS1G7xfNf3f2hXU1jpiYlnm6D4L+hr69Y+kYt2UKJAEU0TrxIznKY8v2zJsRMipk
6gKkvRSr0m5c6a36zUupcqef4DHvywzmt3AuMTxe1n0U/p64C/bq9nIutPk8dhzQMXzmyobWnp5V
y/skrJ+p4Gxf8pPZ2LdoWz611g7F5gds3O47sf52ib7p3/2DLt+1mGzGSkr/7VEoLHoBrEHFf9Lz
jWRwNMOoVPmLEXbChP5uqRyXcCPoRkZmGmvup24ov+l5xIkdHe1k2dsc6EIxNM3uh9JEP+fJxoHO
BTaaP3WKd3RtMCkOEGm3b0Pl0era7zmh3KW7ZQg+lTaRuFH3sFIgcqfh7x086dgDSICoHLW4DsLt
DGCscDodx99GIW/ACQzc4h6JlHxlccMLnIALxP0I9mUwDgHusNt5rDt1xx0kTTNl9//JO49kx5Em
z1+lrdfDMmqx6E0EQIAACBCCJIgNjXxUoNbqPHOTudj8nFnVlZmV/dXUYsbGrJ9+JBAI4eLvHh7u
7GyWW/GGbuCzDuW0hWi0UxEb8Xxqv14UK8dbtC20TOFCCSOWLfsn8QgQtfPC6SV7ys28bDyXo1sN
xXLk/AHRjhtOE4gGaRwbfUmc1LgSlLvde6vWU183JV09FozPozhVstydORzD6QJcjg2SyNZOW1t0
SYtQco6ykPlpqeqX7UYRBa8FBLwKofhA6o3WQGIPtxuGfyGm/DErroqdzTpfK4m3L7yj3aM5LcC8
ckrmtiwMVOtEXYhHtZ4cCmRyOmw4T7EYPzi/1XpYLeKPLkdoqzrGd0Lq3xexzpWlHm/JhU3IgZjI
51qybVbjddEj3W2Qn29+ZbslcB7fEflaVxdD3EoSDyIGX+18Do7F67SK42L1uPU5xm/c93laz8E9
K4qHU6pwkm+Kql4+WscX5yuvjcGJys+FZ25fys2IrLAj8nyTPG08enESkmlsJPXmrlflBNC+/mjf
m774l8Q38ICIx5fm7EmNio/7CHVefi45aLJBvRMLvr1pCdS/PQi+4YgNcermnkpkl3rDOpQqTuuW
cU7lE8DxOgTnwnWaH9dhdTN2KjsyVAOl5Sp2DB2x6vF7ElJQpnRG/dxdfglMyU/nSZODJFQtGjSr
T6BLyVntepXmGrcA+R3KZavwInJe/OMkN5mQ/7i93lVqpEwHvZJE8xPo/378jQH3Cxnb5JwP+7kY
BsRA/bQPeMWBvXtRkdyQI3uHFyfjgEfiE72QtUXcSf/aFimJ6/8HY4TYQNlrQ65Vf1FUtkh6s2eF
JEjGfQ3/ljckKV52JRi/SPyNgFLh2/qBwxjlvzOb/6q7SJjT4qARQYlsk/xc/udFYtd6vfpoGEcC
k96vk5ZQLLwPtnhxSNZrybGSvLTJKsXJqrb2sCq9nENDEoMlniIqeX6bjX+UBOC/ZcSC7LT91xEL
6rCf5Of5//i3OCdTpHm7XCfX/Hb55IyMJ9MJYQr7a359dWb/8e9laeqPqIXmb8QecAIZ9wDBB5zi
/zNqofkb0QcN9vjYdvy9ZOIfUQvl3zjkz9ZoA/OY88vc9EfQQvk3qgaWCFngiBqG5T+KWfjLoWXS
00pRRs5IVJsNjOOftueezzJJ+N+VEo6u8qBev85ehbtTfte7UjFue74siOkvq11t91Uubaf791Nz
kCbelaWgkdTHKLSqFKJ4YTFsz3rfekdX3CCk3FvpdxMg892E974x5A/xAZJS4QdGpbtVgqiYGCJ8
YJufust2x5jd213JaDZAKme83YXSuKFv91aOVZZ3l7tha39tGsvHm2w/CNcaPtBdhfi+ZenAqVO8
zsUNxcuuJOcGIZJDfXzZ6mPxRkW81js4l09loFNVP9F1JjokOJW7xSfez+b4XaZEy/ikS7WrOh2a
5/b+TTTgbk090k15M7lclsZ2JRL05VEejU2nSlakQA0m22V42nZapffgVLjd1YktJcWpRULgzhge
rbJx21QPnJ2Zl1sl6i5UyBheZyJXV85BQFNb/ai8CL2sZY3b9cV5w/KQMxfJ+9Ggxtph01se7pyO
KjfszVkS9a8vT6KmzgQzkdF/ub2qMYnJ7QvXbCrX9naTn3X9SGWCA9k070Wxuk+aUjvxrrg66eMK
zU0e5ioxlu/nLjfyxr1CHB7B35INkRrDvWKp+FUoH3tVyn4fsT0ep4L9IGJW3Xb1EsfkqktOLhGc
9v66bZfzHYX81O5x2KgzsZ7nMnvoLCzGOd6D1jkvWJdN07kVR/vTmq3IeoY4jF/vZXis9ZbLa0nf
H8Ukx6tL/r7LVzkv5mwzUEb9vT57x/Pd5mxAe3uqfBVrZGRfvamXsVnON7ut2TxTPmJVPO3IIl1a
6tam8yquc3XnjM/9tYru70b/8ajcSL+74PzGgWPKm3f7iY4hRyYVhTYky65u/RUVpVqXF3kcVvc7
egErln347WNJeG3jxN5F83g2GoSCfFMK/88ksDzo63B8ndmzuJI29vcHS1qTH/7BvYHACm/z8yua
X27b6x85ReTK/9M3fxd7yetIopQvko1fpbVlfvgxd674v/5r4apv58nX5PCjDOWOP2Vo/XMSg0Ll
xCOVv6stW2/9JmluSbiGFYoj+Dv52aqQThcnI2kOPoLtDwFa+k1OW0hAmBQmJ4XnP8mlUm79HFcg
IpQDyZ84etKYfw4YfWcE7584lerjBqlzV9d0u6FUd/0dYQUd9O1l5leK0qyJRF4+tmq554gZMl3t
TpbUDV+PGq/cOh+pQvGgFuPruWyTmx1TSzLOkwLp9r5w1K+CkfR8nzXJZo1Vczk53sZnHM3s1rS2
wJUxGPF95WDga/NqkdbuQe2pPdVkl+ziUVeRNPSvOkXOm/XekwyyxXXdv9blmudmVr48smbDuLCv
fCsuDuchWwSDJynfqf22bp9LlJtpVDZH8zq8X9xtqVBt5xQNsvMq5UVarTbmWH97piohx6qeRA3f
KFFzfrtsReBSHj+t/Hk+GmspOnJ7b7I3Vb05ANXShDUhgEr48k7US2evHwFwtNe3Owc3jyvkL0Vx
OX5wMQ9rTmPkF47i563D0arVnX2+PZrF+7hsIO6Pl9FyxUzuNqf0eCrsFOG+sPi2eWqPa5wfu7WO
mAUVdp9xjF5VyT3UnnerXLyRqbT1JvzisV5Q4rtTeF4vBM8UyCv2WJ3MS+OIYFvHy+uVUuQNqjI+
ORDjHpblpFaenEtdSuzdO+Tvubcvh4Px2q7r6kxFIGN9f3AqvUSZeCmnvR9/vd/Uv268zsZlzXbL
u0Axt82qOJDUvBjRVL55npvszR9VlajvbX1P2q31u115jClqRiDM7rKiomL91q0+3oMLiV/a1xqL
/txat+cyONYPndt4PZMdlGbzGB/vY2dHVhPVfFHY4ihUV246tS2667in4se6luEB9yoXzhNga+WV
Wrurj+c1hNJ67ki0/MSpuHLZp2f/txxKsuPtnY3lS63E/iKqPD9d0jsFAMx8vT+pI3tnpMdoXctJ
C9tP1arU6X5eKVexRJzmjaXXzPcL0o9gGFE0hBox10MhIeDJH98rS6N8Hdv71j4rkvOn1Jo8WHj1
kPJKteqt+2IPjUTsX7vS0pX0W9QMyu3zniiPVZU9imsDQrs26k4xv00lE/RzQ/PlFWfhoPTB4Xzo
nfCnrFe39Iirb72XCrIkkZSqF+8q5zlPuCAJNH86pcPORnq0S3lxUD7du69LgyP3dXW4XsPKhdSM
lU0zocwRhwUKV7JFc3z2sZk1CjixVmW4i9yE1N3ZQ0bk0ZUz+msKi+zf3WtOaFWN2JX88A5bEq1C
5FjSur7PpIHIs3xcRs1W305r2eycC6UjTo1T09pdT0WSLxUmh7zCqUOKcZZasMz5ctHX9dJdX3aZ
5KXOm6v4lRNWss8598GxPg4X3E/q8WzMC/VDdirVX/p5LH8dVlTOKr/d/FH1Vpt7eGcz/U1BsT0H
41+bRkoSObuJM/Vw3GSvI7n2d7V6Oz9BzYfT2zqvTqTDbj4481NP14VTXHlAvo38FOfXXYWztOaZ
vT39GL62m9LfwbxfoDzsMIkWq2H7kEzgR39e5V6l4PR1Xzaup4oulpbO+9XcGPv1cv58rVTeGFM4
aOPtjwcOw5ee37bJ/pHy/e+ZKV/U53+ton80e37U1Nz4h6Yu/0aQHpUcKUNdIr+YRLX+EaNd+a1Y
LLfY2+KgbZ30tOj3P7R147damZQeROcViyRNa/LWH9q68ZsklKhxcrHGPiGno/+Jtv5rKjAIqlXE
5CaKt0as+E+khff2uCu/OGxbXDf86qNOfalKuCI5Mx7dTv4yq7eoXDgSAXEb3sY7fIa3+F3dmtv3
wT6vkTKUoyht5TTPTufhvdyiipHO69Q5Wp465fOL3S1CY8bVT5gVbiNye94iDjVpYqbY33nr5+1J
UvN99npe26QGSBBxpHbRaFl2sO6akLQ523omuJudq3v03jXaZKYnOwO7TXf0cmvXfqI+D++dvjy2
nPIh93rhQsBNId6P2ddq5oDrC1XzKF51XBvnysG6VZZupXBM31cKSdYpUXXDn0Et6OKSknHrdx87
ZrE+XJz9g8wk9ap/f5NEPH8HUs+pkhvr7d0p1C9WtZGb+/LjW7Tr/wVuG+ab/Dif5ZMPnP1PePsN
0P7nv/9/oF2ylf8rVrKp6pQv5/+mJufr6rA97P7X/7xdvueoz/1/chS7K3IKh7BVeEvihf/gKJiN
Ywu4AqrUyCTnGNvef3JUi0ygbFGwR1FmV+Q7B0LjN3YtcHZx6B2PL9nY/glHlap/ifCVDAugaVAe
zg12g36U1o/K8rjaX8Fk6UEF3SxLkkj1PCvoRAmRe+qitgbVOlVnqYKDmkadLHir6K26ueqYIytJ
AixEy/J6UY9tapVETxX1LIdfVHvi3znvjeZE7ZpH++o82mv/aZYVNcXVpn20Cp2tlQfsEuuisnOD
MGZjFjuD0Bt6TjwY2HGMCahCe7DWYXxTRnpTNZXJa7OdGjyNg1p0Z3Yc2nY8cMO/CT2ipPRP/goO
Gn8/N1XRdN/ZBhW02ItdwYrhcpZRuendoI4VD8fdz9QUnTR1Z910ZqTdLHAzan2pTi/K0qC9VNN2
tFWerx1/RIoanXP917xzNbpRL+rkKki7YWikHeupgiiZ9/Zq5O/VsKGjTnJSibK+TipL3Z2aqqio
00FFuW+1NOc9yoCqq3lXVq/HgTTV6/XmUWcaRBbQUltev6gcPuJQuuiGZl0NT8bXUi8Wrpsujsof
NdWkpMdqqfuOu1JxPNsod8DUhjPfx7esHipsmjeGOFi2lR2eWZSZG/5dMIt41H5wBX2mloyYTTyk
EHLxpxNq1Td+GcR52egeVEtlWTYz6EUY68XMXevBTnX5dllWYGOuylaaDTjRrLvZ28jVUkWpkaZs
T6hjh6OVaiH0YS92UMhGMXaoI+u2WLOaso2WgmRlATZqrAfhYqvdbsAGl0qWSt15ByIuqGS+ahd0
T/U6SRRF1hwKbmkLPaGiKNe+U1fR11P16kZV5R3Ast6rg6bkmX7qi7FM2KLWr/bZ3HWKxjYiLlEd
1Vn1+04YLpaGPWMx3YdijT2Pl8dq8nfEikL95ZS2OOeCjm5wrP9Ham0U3uXlZ0qp60C3l+2dYqhC
qQdVad9VWbf4K214J1XUVCdXg6DTOakqJM0mtpFNE6sXtM+dFkzPnLlutlEpVUbVBsYOqtoiRlHW
6qQ6Gx1NgyBBwzI7S3W2mcqsphAhXaRE2H+oOAwDCJl2cjWlxku4VBA2qzdw/b5+qdmBRS/r1DWy
DMETvfVbex3amkfw98CFhboVlWZLdWl/HfTaeCJOqFKrA0xlcxrU9UkGkxs1iIANDV00p0tlntVb
9wq6oZvK9xBTJTosg43mLBT/laGhPWx45b6anuEdU6V2qd3iNwEJ1M/iVKxxMTc0WdZR7kyxhlRK
3K8iMk5RolqvFYtJAWUaS060+enx0xgc9SzMkI/pIKU6ajuVJcjId2jBX0ZFsWemL+ZiRW9PKnjQ
jbt0Qc1gr9FZxYtwgJ0B9x34dJvmgTsqige5LxXeFFOVqxlZ4/SA+AvuG/RnnDPQs0Fa1kE2C52z
SsvW1TiptUFOdfg3N142FgYtXY2W0V+pijqZ7DY6GRO1Y8BJUlAXvVQbFjZgo4tWW0bTlOdiUar2
1dhBHMTrqt58267YGycoampdqRFmEyQTYLMzS5X227t7b6No5n4jeLZ3k1UP//IxOfjwTsI5MC5a
6Tn1/CwCHQxZTDIV2c3OS5MJhfZIEuAVOxQHNlYy2w0ZMAJXd6ayEkVrFnIkRs07U1JqIQTJLcMq
l/TESqYnuZwsStybEABiDM/dox6u28nWSKy9W+w9ekc1qhst7V3VV65JyY6d2S6273pYD65qiChh
PeYWQeVqGAknIBroiLGxjia7vWpe0IlM6JCO3u2vlj7o9jTyrBz2Hxu9+U7fVVRV3k53RDNaV/Uy
HJ+ztnCcrCV03o48D+Fc0JOzmjhfOz0hbCgPt8b8ogl1N+7uxvra6PnpM++B0FRKmjBz4YbQ0ioo
6Lu9Mnp7e9yR7vf3ejbWN3usHTQLt37d2heDSqztBis5nC9lllRUUisr5NgV7MJJE+bs1ramDz2Y
NWBDRYlX1MeJ25jZHghXUaMGeR+bhBOrHqcKaA23sGGtjOjAoJ+q440o00jTBx31RC4ESV2NggAf
ju5FF71lxAXdDpCqZ/euKBKhKtHKQFeR+FolB71qkxVByysbbqFMEFMy3NHyTjV11W8iyDHWNZv8
+twmq6OQfxpYUa/3lXUTAoHMuuHd1ZBDF5pRAtU1Z8Eh74e+iaBDaUTRpT1HOuHdVdbJSJBLTEVk
WT3f8R3PN0dP3TRYD0LivFe70BVJsfKv5qvtjP2HmhD0YHxxlMFrdClcGdSNDf2jEij6BJFkJRD9
1Zj2qsbVbKqt8vuvdj246xrTZuIiVDKcgNoDTLBQBvssfO5VkEVvv9ElmWRnsmJ80mc3PGo9vBgN
bVFdmPuiaYY/xxrbR3PEVWPUsNlAxyyh3XLn0uacAHPXNKxeUyFCV6jLeGlwzAQ17oys4dsa1tWX
t+d5Iw6Sqbv2Fhs1ixezGxN7U7OjrpgPo2URHtUeq+Fb+0NnrMqqf1QdypR/VJZ/VJ4or3kTjLDU
vZXh7TpndFlMK2uNvDpaa2fSsqiPoGOfJ67cydbESaNvajCLkf3hWgnMWOgFvCozcVfzoRXLuqID
jRUda6qH0bAoWK2uGt+AXor2R2JxSQOxM+DrpVzUBdVZkcc1ntzUAk4aRm7MXrqbIFAtOGDDcmRH
I72YSEchgYc+2UTpqnVHKOPY2fjXztVDlT3o4VJ7OLug67dJVLHZhH7Qce4A2VtBjDyUTKfoGVlz
dM1sacCJIm/T7lbDOSgMANGAct/I+MAdELFlzB5I9ruBRwvu2NiI6peZ4qdr342nse9sO0fv4ZCu
0znYByR7wyDvxsUOV8puqJRFBOVtdTqNQEKDQUiLfL54gBsDawB+NxXjBDXixdVw8Repbrpss+7M
s0wVe2PGbGCavgPjPJTLeApt95he23vtEWqoGqbnO0sDDR/Gw76z5XoXwgnpwMpqatzZPE/wLcwm
8yvzhISBwHQfUTwyPWfmbjWLtLcca7hS7oy0sUHVrbv61rt1Clbe47hGG6rjPJIil6oG448R0dCG
iUTq+U3oaSJ4CHznjEYe0gC4BCfy+uhujip6wWhCUINTbIsYE3z66hw/RE7mNs3NTrxWk50Rr5Qf
L/bWsv1QRdU30etw4WStXHdgQ3XoucVR4zVVI+9riyUD4YY81h8rc8OlXyLe6A3NeD3L98vtii63
jzABR7AMejJW/sODM0o0cenQMJRtAqu3Ztzv+00eCwFjcjCHHHlR0vMPb4U6Z4q2utUJ3dR1+rMF
Slr7MWQT7vVowqxD1DBhE67pH/WC1GjdVgzhAr22lm2vNehgAlj8u9wMpcZf4qfFjiFfdYvTBwT4
fxLKf2fH7A+HEmmp69h4btpNQWlZJwoy/nSB9mE4c+3ZAOpLeSlrqC5iF5j3QXK8bQxAfFOkemce
RR3kbpR0MPG8oZqIYLWieQST95TlIV696IOe5XUMPzEaO5iU7WQuInjoe15kDT2xGmmGGzTLCSnG
8YL8wVCHHS8QZSLY+GE7EzHtFmCjRRiOdWiDpcN//9MJ9os9aZxTv0LN382NGCrfzc1mVaC4J7vV
xiDNuiFzk3TpRzhw0yxX7TQOZ/QvxHpK0yzgB2AVlIvlJyTgoqw700SmqiszGbqxy6VuGjp+H+OF
JrOEWehk3J9BAN0d4sZFdQaL0O0ysTJdEZORYfgFScYDUlmJbpayChm3CzyGDUHjYOEk6qFeXFbM
pTHMXyx2eiyPYG2sKE2DJEnQmKwMK/HNlOnII57K+qBry7MiK5En9qJk2mFZUIY9vr05z+Ur6Fje
nBZ4w/d9c5gEWRJMs647yzJpXJ6VRJifwXxEW4z/03+exz1Y/p4HEdCsZ458c2L6vtOnHd0X9oZX
4hADj0GGcd8x/Ymv/ZHv8FffgRRClhgRFroDdwQ1+XHYRytGnnB/zMvMsc09kFIPMvK4ZsTdcZy6
i3DCY9ZqgdCM45gTfDzU6S9Yu8UAbYJ0YMLEdkc+DkbSLS7wPcsamSakCj0jMPyRZ3LzIAud2AU8
/2tawwX+S6u3SnFRPD4SCPFTAMTh0apzJL9cNlyxBzFUMxYS50I3YKmhLsYvhALNzIBiYTgQevi2
LF1ogSG4rLcQhpAQC8KvbMpvN8X6SALIy41j5o020xDigfQSmhaq+2hVmpO3MJe0EJYYhLyZYeHQ
H2xnOuWGg3AG/UOsXMkvuYd2ZeLwKTCZvLThB78GUPyAG2ViMy7PMlgnC0JH44JwsxYiBeTG/EZR
lrF4obQV0PODmtmTmBW2YbRAbg24mmshYj460NtARFKG+EgXzApj4VZ3kIE31TSBWaR3kBFvCU/C
q7wFH8K3wsiuIRdyjXBuxiQF8twIQ5YRp3ApkxxgS2ZdrupyURd9CETsa6adlrmF7kLxbZ5Ld9sH
hSCEoZMMO1YmkVHQIj1homi/m8C9YRcexsxNAq7/SFoGz3NO9C6Zwj6Mn5WXJQzh3gzGkg4EgSwy
tjKt0yyd4YZpd4oFGUx5DE0y/mkWdGkp+gyM+7hFqARvj2Pz04kha1M8Px+SEGalLR5H27TameKr
kh7zBuyeZLQO01o8jimhW+LJSwLXCGXeO/wTfL6FRBjmty/IiSVHOgnlIQu4CA9CIOJk7lkj5VlD
eCnAEJri4YJoWF3UzFIh95EIYmimDKaD1BABA2F8RR3pE7Iv6M6jfuS/lO05CKUekvEjsrhsCJ97
pgky9XiKyVNMfnrR8GvoNZWJ2kcUmMPRxMNx6I18HhMlsmqI5zmsPQINcDf9E6HiWdOpyEaYI5jy
zfAZMGKGFoH4EbqJ7HCKMYmWQuDJhI2cPj32k0+3o55vBYi7IRKQJmnUMYfIRM/fKPDNqOd5asiV
IyFv34Mj0Yty4cifmIgsT0hNfgDUnRitORQZytxt8eshkxhlTyZnaKFS98rKOhYDRNAhCB1xjSKY
acBxZKhQGD/oacRQ54whYoiIc27GChApJ3KOPsp18GMQMXlDnve7442p4Gaeho6WPjnmZBR1oBn6
4aMKet7IDGeoYWcCNvKxD+g2Fkvk0TWWxWFZfHmJORpZCP2jggoXfs+kw7Qn+t1xpKM8Bm+JipDZ
og3Che2PhnTKwvPpyW3eHAVHv5HFoxEPHrLUzBmzwTPwXsrUjPw+CuaJVYX892MH17PHOpgTFgHW
gKVZNZkRrlzEdIjlgHpkkZD5cSjMG+PpnDijCS/3YXnHmUz6zgK1DwH5o4kT2rhTcD6HNtM+9Pos
IA/vL5AOWPATUVUYPLDcApjiT87gTdypNIoWQyL28bN6PlPAR9+MvKQzZyqZCJDfwkbxeBZ0FUDf
CBzH6/MSM8bz4gHTTkO2oCKuRxcBE4S3HdYM8rNBSPIE+VigqpCfMijWJqYphG4cGm5qp8AWuL4t
sg6GY8ALIx24WeyYCNIw9h2kpCjb2B/RHDgQOcnNtigkBw3iIqwR4iJcB843jYz6EWlLd6RnYRqE
MU9C+Ipq5UU8t7yYdHncAK0G5vZ9uf7vdGj1r9HFgFkp/85+IrG39Z82LFqFXetx4ZwkA0X0LEIU
g4Ah0e7M3keOpjiFRM4E5Y+X8IOh0EVoNjTsR3Izfx+gJVpAOFxULrKQ0SD+4BH5zhIBV+3MzQLP
FC367fVvwEwENmJThLA88/PkTB7L9+9CF1lf1PIK2vXbpYLkEIdAbPG/pS+dfVSBqOcu/xmihtFy
KTrYXrDSLFnmdkObzjLDLLvzUrENNpH14SpeBi9IV9NwIcsFxlzo2OFeV3QpEhrxnrGedBBVlbJ8
IdIWUJqwfjHr91EjYvuBL+QHK7fg5jb6VCZFrkXzwFcBWvgzWSIv6a70c4AliUrmb6CKwAZ7AWXJ
aGkLQuA31AFYhdTgF7SUvUA5y6wxSCabTZuP6gVvzQRZ0KYrhMS00LTgBTr8UXEg/w87oKiyQAQW
2ywf7IxmErXW6RqQpWA/UYh9SBENzKpA/gKIwbx0ZsfsIXdsgQQfNMJ7NCJf3UFoo/TlX8b3IfaP
7mLgSRRMeasjrwfs3STsa+ELAqZYX5iyaGimCfiG9SQWANCOKWPsPPAzsYk1EgCEJkkSpBNrxmYM
fUZGJQNpXoSvNxcsDmgW8Iwgt5CwPaszNAFUMgdmT5pAP8hYPB+ADoY1scJ+R+94fVB0vjUaIkhR
mXhpmWwbAYbYc0zEjShr4I/0QjoPOaDf0XpMWyzbdD3P8TELZXGy7gAgE/XkSuEP5KpwU6czdJJv
Q3cczA0eInrroypxfY6QxhBJLL8RaeiHkfZM6S3aKhZ6XsR9Tde5BxsSINXpcJMowtgeWZ0AH53N
UEM0CsYDExbwfAvZCOEgXAVD0J9uynQjPFHFrAgQBjDxWY256PwPuuJ9XkHXWChHf+SEPjoF0U43
fH9kIYo/xAqlo0VHgm3m6AlRIbY1dBD3MZoOMYd7oZMANj4j6KMDQAFiJIgest72HOWHhTOaA4aw
wgRAjFAIi77PaoEjeEUQLnqO9Ruiw0wMHW6XTSAEvgAz+cJdhoUjykLeNTtJp4di8ebRcCiwGQuI
wQy5CagjC75wZ/h13RDVRZe4TdCRtPBSPuRgCtph0WXWHKwldNLEYeNp1MMN15EVnU4/yEjWFqwq
xv1Ky4SBLTHkcVWCcwXTy2sMY3rQTLAs9kmJO1U8AWL1o+sd1kiABKNgFQQ1gYomJovD/jBYpDdk
X7hnmQTIMWamx1zEsxBH6RB6Ux/3D/MBrZp96A/KjfsoJ1QxAsXBj4T6ZxXki0EwGyAF2jBx8oxG
wk+ROJAgDUAjQx7BIYwPgzyAR4UowD+jGKEJ+UFkE3/i2P0RUzUBGkz8OBaMtsAwmtk0+UFUE9Q7
LdFpC9hAo6wfTk2oMsYVFrNxFbpFPE80B6EAHvpigvZZTWQPD5EFTSvY6yPgyUhPnLX46xeLeI8z
awZxiIRa4M+YwQwL/C7p32hIikz+yqNB5iZSZZH9HB35o0eDHddH8Ugsj8E2J4Js2gFH+uJzg4tR
lfgIkHMiB1glUSEIL7EL4AJeFWEogBDdAUROEMHIYnQA0gn7RtwbMkDEIVNNgziQ0KPEAkAoIEjh
C6SSheMB9SnSXOxJZCKogn/StP15AkYd8g+9K7LME2hIuAHIHue+tAEjAeuk1/h/UA2hj5zh0sgy
Ba6gF5AqvMA7swGw1kLSyeOh3o4HwgIv4ldgQeFNvJfCVD4yRWAUD5mY8CeA3BIBCTqDbUQKSNNi
kWN8oU0BhZBiKKQIMJNnYveEjBasIwptgC7JQFJa7nBdYhAcJ3Ttgf03q1mv/Rru/LmaxFZ9759a
5aSSuFxYzRSbhpliSuOB6Gr28zHF0GDwJrMBWBEzSlABbjLgAYBPFhs2FhXOmk9R1EEwB+zIPZCG
iFc8eky18ObHPsEnGn18SqLAuddgqDSZumAWNABzkCG4f1de3J18VArkAy1AEHN8hOJm2ulojjhI
6EsKfEo6qMwsxQEN24D8HR83dwZkAdTga/h8dNNpBxWVdLJp+ySb8h2R9IwNk/iDPz7SSHZwcEpZ
vIsByrC/gQGGICrMlEUHSbBk4HKWXwQ38RZWD4pOOp7JL9xTmDdC5R+KEkr/iHMsC0QnDSFiAdtI
VP4UAsVJjM4S1SNfiLMe/rIPuX68SIhkNByow4uRy3iFBbbgF3bYCHHxXaII6RpKyvT1YgTzg5jw
Y81AcoL+WUP23ERyYdjCCUzet0/x0eHGw4BFqAJhuJSW4BPABEqJ0BI/tnxAlQ7dBV0W/REvEPuG
FmTeHQDoFwivNO079ATLQmiGLRqgG84VgT8AKzwG2EQ2vnAFcuvexEBEIwADZxA18whr+GxE8iE9
hwSydrrw4xbxGZgynw8MQ+EMvkGAROvgnZQ54HKxCILAEFBATz6my9+EPVR+EfVQp+IqUaYkRSG6
SeKrvuePFxH3tyohVBKjg69GmNWFV6DuTgI2hlTRoVECmkX0ZMwgTJPiZoIUyroLBk3xyvA6HAFh
8w70ihMKjBFhb/qRBQOBKsRDRxNBJD5uJKTnyb/4doQJLF6PoiHxC/OeOMd5gBAX6s+iDwgU2BMX
I5SC51T8BF6IkILrmPqFA0H6YDcUDlYwZh6U18O7Ae3yLKFCMXqh+pEp0AR5CCLCMGSkUBugWvxV
3/jedeQhwAKEEeofqCsLhy4Vg9Lz3Rg56IZ69kHV7oJ5Eh4Htaahj50RO5/1CpkGkduua7sLIgs8
WJRRpNiYKDyh4MW/NurITP0XlcUi1locs6vVSVfd+ikaqHY/H5vj2wMhh8hBpWBFwvMCo/lRAHbj
J8Ou+PYJLsc5KGIO0ST+ZGEhMYzEyuHrmxkxEEEoO2JYDouPGf2R4Qgkcanx9ywW4qQVhs99fKfg
yW7ADu8gxXjAVEPqcY0hFh7jF3kqytAVueXYH/+oOFG7LwKK5AoRty6ef2CXb7uwyEexJrSVdoHi
7IcyhjQVx183o08ipBmBeCzxNHxbtMUgJLSJ93EnfkzOqYhW0cxCwUI7JuQjOEgI6GOxytqwYiii
LnuSHWuedJOp3CRKEjWOLOV2xLaw5Qd9wJAzRoLaFrUfTJlruQLxZgLQwVo+9/FQSA8nlMg3pNgU
6hfbCzMCu0HaF4tZXLnfTERMxg+6BFjQJp5Ohonng7thFzBthAdUuiQvfHQ16uIjzIXIkX0Q+eeD
9sXQonWcNqKrmAix+ETCg9NBbMyvZwKeGA2QIMJ70luyWIIo5DKAw0d+i/a3CLDjXriTZwK65VZ5
2EjwHdDg4xfCfYQTSTZBwNL0D7bDlWeKz4crJx9/3pfCy4RXXPwfyGtwhaBDpC5DGGK3iC8OVfVx
TI5YfxMXF6QA1uAiOMcc4rGDg2f0QKDqGiXITOPs4SdX2IJHAR3ijqKXbB7Bsoh4B13+r7mtSo6m
X7FbkxS1JVJ/UOzvJ5n5rm1Xm/0WdiNwyjqRxx4AHzZUWNZuq0P+iriQRiR1s1dtiq37spNeSl7m
enQfbvx7fOnezEtIwsKtKponQhmW7NKjulfWPqXYq3qiJgjqUTuHbFqq6Bfw/66NUvtlrbWdtdt5
N6v1wtboZj/bTSxaM7r1qXxA+NVGFQgbIR2SopSfcbHI6tOmxKnamXMO+Zlng+yDau24uHW6pNw3
3u1j8vL3BFMTTUVE27DUXnul5NI9OJzdIu5Cb826WXS3/TV93hoFCWZlx5zkB2bZpPamtW7nbqNN
r8dUXaJ4gPlskkKG447DLcXoFqXgxFHY0UvVCFLo3+fbOYEFutTz7/pq7s1xVDMew4P7NB6WhC+M
yuyfn+yiqnbLTkU1CUertneEObzNTbAnynVlYTnwXWebPD65Z/ViR98mkCR6ZiQ72cSH9jYkJsIq
Es5yI0KB6Mf5wSYjZEOR5cGpTznuarVGDYuyCGpN7lmCMFY+Pbmqc79A5WlzGRXVkwcTQ3NSjQ4R
bfigSKxtjFmpIrP4dN+5yglAcvi9s6kdajdYdOqHtgvK3etsaXNGdkpyCH0IWgirLSUwdLh18ja7
Z/Ylu9onv8asVYyds9EBIUqPwVvVB6/u09uYS5tMPp0jrR1yQinIlhUcXub567FU1AHchjebNEbG
AfIwiupoxMsOwQP2pt3qNPWiGl6G1LWt/m/qzqy5WTzN8p+ICjYhuJkL9kW7LHm5IWy/sgABErvg
08+PrKrpzOzqqq6LmeiJjHBm2pYl/suznuecj7s/hIYPZ+wa4Ma6qMyGPw6Rcm/CRKqfkfgV1xBR
nTV3cmJ7OIxn4GXr+GmL5+TBwKeDft1usbqB1JA/3cIpCEAV76DYykqSTYh+HoCRayadzUXrMaT7
VJ3M2NZ1UD7WHJz7zPNi3lhtFtStovxjAGjmPm1pK7wIAO9Z0v2EPspFscbo6bRe6rJKXKPkgiSQ
p/pXK/8EwbCXRfO6hcwW3MbCgrvNEg/XiKCzmsA4gURk5RNP2eoHNqP6edoIZATSwxR+lU9wB2pU
BRogrJqNZerr/XFK6QEg6fP23GguY13VtvTuR8FmHPgIVQZ6weoHR8TOT/0JMrLGyvZtZwuBGF2P
cmEKgfDSc2QzR30VV+KqtOBbScy1buVhCXwGvhU51Ngfw3/M1+yxUi01rN8kV+cEcVEw8rU7i5px
kDS6UimYnL2yHYFfLg2zdQXuJBKcdreJ7Q+dS92Ck4t6W+Hibm/O29UGyPgbUIorC5BZieZzN4FV
Wdjbat3w1z9SRw2LaKsFt7DiEixM6chcoeR2P9VZCxsLEUNC8bCPKmt+38TmrpsQ6YIti7niAnAj
wYHHx+lfWnsKiOFKW3opnIUPHguo5zNguoK7/z2Z8d7PMSsD6LXCE8Ob01ngzIBtLsCyfSmR4uqs
v+F5XBswObyR1Xh3a3IhwnaFAHP38rS2vZ8GpZ0FoxP9qiz0Xp36iLIcNmAL2BD7RR0itbYd7xl7
0kv18XCrTfZ+dfjWCPStXhXu/RXcYXH6Att0Mx9E7Es7B8bbmI9VZ96wtLzxhKGCcdCKwxkG2IfQ
rmZAo9OPJsT6utul3fJ4Nz5qYxdOY5JjSO/d4RFAfOwUYWE9XovTuomifFtHJStbWONZ+gb++qqk
TIDbVzmUR3O5vVZWwgSere+fjaPed8noxnvMPfSHd5CdIFmnoJWYW4OU09E+RrwD0DJ+CEFN4cQg
+xxlBsX0ns+J8bFUbF/qND4IW4BGTGTPgERU9vybbidYcbRsQW/Zz+30XX2K66fNUbmdFy8NOjnw
f+1mad2r/bCXpZnBjsKxaj2ldpYvi8wUVPRKTVU0jcHiOKY3qwC6ZkNBd/Oeqrk4D/gi2RVFPkXr
xUesjnls3dGU7fqczVME4LIlZ67PoIF0DnXz2NtnhIr8B6/gMJMVEW8dB+sRYNoHLrlkvxFcx18/
4IZfz7Nf6ZznTrKwwxYaNe7o8MeQ3XHF6G1GymJcThl4QXH+cyfZUxA+vXNM4RB7U9Zr2DWfoKRz
8zA4COOZam0+XE7BavaGxKCTKVyBzVJpdV+uXIByNW7um8rqPOV14RcA1dAx8kWQlUwp8WGwkwJn
dLu0turTuoWCWcKt5TwDbqx+EU/tbvInO3Ph13uu5Mt9I5kX0T0IPNmvbJf64nqgvv0GHbEv+bq9
bm35Uzx9wzQAyLfdwsMHWKq0FKvcLt0G4GLlCeZjWwDsffvIXPGc95a2B7+nuLmlrSVclWhtU69z
FS/eM34J95Pb+ThI76A6nCvJ3L9p4RwlxNbby8L1b+ZX9IGA2pnpU4tZ5kAM21W8vrvyazTy1hHj
2DdHsgfwwZxD+/C03PJlDK/+7TABS386OCSr2DTcL5giwukF1afIAIYcezr4aQGoVhWEkvPwIhFz
pIeqJXtAZdey9esnYr8ACENYaIINB9PnXO3C5hxhvmLv/IUlNBNLYotojvPvlzu4guxFAv1635yJ
QQBm53YcAouDScJ8aX9l7tLh9gLDL6y7JwGUA5Rrfl/X8CAdPpCr8u7hEsxsCz7RlgHXXv2XG/e9
saYA43HId0VYeaLrJjuBKRQYuUO616W7g9QYSDUWfwVtuA/G9xNWL6KcnjWlv7t6u1tfWLPVgEOs
zB82kNMCINsZ/KcXFWS9bfAGXYL9sdwGl4dfrw4360Mxh/CLMoSHzi5OP90+gsaS3rbTKnWUMJDB
0SEoZRruQf9O7PumtfNdAKR2sEd3iwiyfFZsOZjhkJN7D1vz5bbJ3IqYbD9xsncbgiD/IoAsXnrl
rjuLzoFwwJL88cxG3i1ghC6y3SWoYQPKCefFq4BtLrFi6116yreSdQtkwN7g76+r92F1F83PdGdY
y70xWenOQ5YrmgAY3izV/Gy9DHYQLPRgl15/Nmq3/0w2t5cmaGFSMq+FpY9u9gmpmvCwitTMf7rv
8lMBI/s4F1z1DTDw1xZ/8i0AWh6JCkvT2GVO+5mbIfxGxA5uandHDf0pc/osnSEKZcNc5HbFIMX7
KLplbKnvChFD6ja377oEGm8A6DzE52wXrzlIq9hTKEZUa8EEL3pr2F0VYKv+o3v3A9p+7/W7dpbP
TC+cUp8xwuxhLl+hL7QFCcOOI9Ydxb7v09BozYjZaAzAnWkMwbxkW0zTJX4vzxl3pTFva/kXpEOX
pyVurzhNGbEziD1AJacyiNw2zDbqtjyImqcAZcSYbmV/WmtRulUPGYclx5CWTrdSIZV5EX1+6TM7
33alx0j3mZjY6s8SZrT0ihen/UHCdLJgn/3gI38MtiqZqsD0O6JYKNRGKeETIMvae+DQt5x/f4lw
Y7hIIaSxZJxNID5cLJaoeERvjIfXtjGHRoP/GTvP7f0cf9xfa7tdSdjJWziuF19NZSIQEb8I1lWx
kMTlZse2uv2MN7e3+Kvc3AprUbuxsV58KJtnNKomOjVOseq++8qysoOse8iqx9+99YwOMdv8PC/O
zQs6gpwh1d3cPMMb/OEFz3YwSC+c6qWw208d1ikGN8/1ax8NILvf5V3xVmXmcpZ2sWC/zBPzvh7v
1vJLu4yORB6jWEpQOYLqKN8gh5l6WHKNn1gy+RIz2G5eDQsvkC7cll9eMV3ul42dHgwcVw1v4Hex
qTH0bx0YerjGRID2L0TKW2FjMGcHxv6ImpuXuMyVQYUeoQu5SRgiAAUNoZ5zWhHgi+vmsNDNevcR
w2tszkmQppqsYLcWnXolO0jnmZ0fof1gi3vOEtEVVhRigqO8E/ZTyGy3D6kBkF+WqjPz1fFTJPBI
XMC0/n13Py5312/lc2ZY3MiE+MxE9JH4rnhLrKuemNfM1m0JX5LYTMY6S/zj3Z0GO41N3c0/BU7l
r2wj1aZw0lbJ/Ma4kFVlbQWiMMQDVtkG2r4V7t7qSDN3Swzi8RaNZxbR6bFUDDWROVaXOCCg98DZ
e1cu8ab8kntEU807IcixOPTH7pxYw3qB1y7t2wa5StphvT0xRRxIvO1oIYTuVlwrQh+alJO1DF+F
xFYIJ7W3hsQ2d7MdlxF38Tg8zMWKSRgTz/7OpMv70v0qAnke2YteUv/5IrmVddFNxTJT7L0Kmp+5
l00ueyjDfJaN6U0MN2zkFcMeW5mUIMi4dQw1JPZ3vUG7maGF8ftxloOlh/6Eu/gZ/NG+oG4DhKl2
8s3d3h2qFVwAKhwb+HeiLQWxRXeAf1G0l2dYENet1aKcBk+CI5DdMnnzLZzqz3pTBBKB39POdXsZ
JhsV8mu4LnjKafM8Cz/5YVmE3AbNGbtQ/1ayQNir2zG3+hr1Nptbj7TUIuHg+guQ+G/C59UTd+g0
9KgEN2abHR8YwS+oRWrIN+AmQLjGh9JAcWUPrjjIkZw8qFdweCAuvB7CDgchka/nW8N6ue0561aC
SeLE6PYKn0XIXnmHbqUwqYN2gN+fn0x4OwcUzakhFN7hjgdoR/NCZFLDdbXXJfNz7j68GpaE2c2R
NcfHdXazk+3pZ7I0ju3oqr/ua8lnLGoFASXhz41Bh01M6CK6oq2DdaOLJ/rDwsEXaJGwf/xA1qcQ
WRCImAVuBv27swE2qrXeWTt8j24u8GsJDv8B2chhWZk5o3Q3S2zRmQ6NX8a7yrDGuj5ozEVVlqpY
S1KxOhglW5FC8bu72uLD1HYDYPfSLNY35+a3c74BLfOWj3oyLDOYZ7K+P8PGng4II/oi6H76qXnF
cuU/qEiW0QMrIJmPh1MQLj+9WDHFzNPxPNBelT7El2aB74X6orEGjjsCrQ/LaKwORsqb03xca1ik
zNk8kxzZEnMN+e6tJSYU3mrsFzHRA5pmnVCwt6ORkY1uXf7qV43zYNCr8w4Gt+fmHB7H5FhZuzfy
lQPTRVumNHHT0msD6aNZhXD2Y5Pm21ShaUFE2GzIuk1+PA/RctnZaigfCW8upEBMkmBW0P9jjQsG
kFIsX+ssGDzr2IaOCacwJirirLsq01/iG3zI/JHriw7rzqb8ee7R9rkOfvqxJLJn9OJrqQYVowmv
CzXgsFN3uNnjaSGaMqQpbha7w/rxIDqbAm0ijiIMTT+5u+9GcHWxVC6ZvLVf5/YbhQqM4kRuUWxU
UjrCwquTHlKfOD5YuvXLbc0Y0zyJxQRitFhThqPKxi3u+EY+2yLQW0SFGDvnHuI6zPvHE6zlHFvO
rv2AmtT30mVAyVgza8XKMh9EWavxKItENNznl2zlX6lFLE4C1JtgT5gBdW/2T0wUer3TrCcDsd5z
8/NO0OWEnJ0uMKw7q87VSOyKnGOVERvE2xuPqpjpRWMQLWFn+sjF6QSS+c3WkZd8LQ0XUsP9nLYQ
HbrzZGBCrDwwLkA0iVP5WETIM/BDOJT50eFlJBC9ne4WWevNCRQMnMTU3RzMa9Y1JPXdEh66DUH5
jQiS132p1o/16+uchLnX8HgKM+XcUv7pDvOqSD6BdR1UzGIx5kPwbr9cfepZIjM0j3mhGg9xVGv/
9mSA7MqwTuY1LCVxH1dqPlR6gDgwZK9mtc/5e6TgpuQbxJoMZTlp6Nw9HoqQPKFe0fjJfvTeUif1
pKj+UjYhAbUDibj1kWxHxVyQptee7jfYhLv1XayvHulvUplHYkoIfqjI6bOtvwad/ZmurruULWg4
x3SjS8zOwiMzWOz57mrC74SpR3rG3JLi5VZozCkXfdsMQ/iwLgM7lczj5nNWfV2N9rdkQUc1T+Ot
r9YzbKNnOFmeAkhCXSeGtbgkEbOjjPvJfuYLtu4uztJP4xpeEUx7ibdsMTqqudwPO4bjzvloYua3
+RwOjySi37Fod52pF6tE/ZCYHjowJc3SwDK3v1Nr0UK8in2jR+1zvLccw8PSv+7RGWIkcSsxwbki
6GELb6bqSK+ESMprNBfIgjEjVNG47k/sZmEZp9GG7+47vEgsZrlprekMNfc7UjbUQAuqYgk4Tfjo
wo4scCQXhK4/xHUd8vOD4LQIUu87Z1j++2pjUfMcUimmv1g2no01IzCZtyImujAs49BwCt7cDwbn
ZmMzF5+IKz/mvGRO9CiYmgf6y9/3C0OzxNK5+dIHyfYNjPF6yya0EcnKnHllOmOzS0cgS2JI0ceb
RHpQhdzjfbfpZlQNSatJJkVp66VYr9X3N+6A+aLtqHd87eio3xxxnkKjavgx+aOTbzurjTou9OOr
JIMLNApdLJLbM8oNCPJpEtjx+B6Fq8muWHzqaE6xHyhN8U44OY4y3iF8nUIm0ijqd+52jtO8hStg
MVaJLTIs/LDeBecjs3lRhmHI3DUR1Wwj2Apt9XCRtCtMZX8iBvuGA9E8WMfV99VBroe16H0Zc5AQ
D/KD1Hm43y8yq6hxzDEp1Jnun/lK5PXmlkT6Zk4+zQbB3ZLkY04Lx+DGzSZQcbkHLHfikMkwts9r
n9QPSFhpMTiRfJjmOarG4+686YyfG+bLPBn+ZDqUv0T1z/m4k6xVHpPLpsLc7t1LPRUjerPKKA1L
WhVMELMIlAWsNX7G2lJyAWzHLlLS43DKFCa3sb3K9huVv2zM1buXR9D7yzU8M1TzbkxRa5Zw2qp7
bLcpBiQcfFDKISw0cbv1oCRNZhlpTGMnTIJvKN5ZadTg5w6gxjqu9I36fo+5fsN44wK3ut3Y8NQA
L/Ze4hc20FM2RKz0GXQ8wqb2XntCkSm8efKL5HUAZeDH5wb3VkVBWH55YgJ1yrkr1QaKPc7hIlYr
aN47Siql+TOa78rHM4SVg6dTeWoCERboSIbUUr22Wws+txdOCiOm9+DU2VfoJbpVszpO4XVHFYeC
I+eF8JD/YBrUUW3Fa2TzRza7FT+0UPsykz0h2qr0kgs0v1waHg9VTypmwpEDyX2LSGyhXyBFMj+X
VIJl8PIJhReVlown7Ci97SuHNd0aq5KC3HpJ+cWv7U3CXYnNPSXkyae8nYSZd+PhFTOEbIFoTw27
sHilh/FerudVZLAcpbw5U58u8PETbQuwF7AS1LEdhbHuDREVJXWJcX8ZNbjo5lKgC69WcXxepsvt
fUR+2OoM/6bYGeWV1EKKr+bNtLeCwUYKHIzVs1etuVw/oglAX8ffe/hEfvi2K12lkoPY2IePenbL
yIeZ9evmip2RCPrHOXC1DOsVOgE6NOxwYV3CFTadJVo9/Yaz+F6yT6NN4mJ9H1c6GdLVxtfwDw5u
ZFaZAcu95shgAukmuUQ7UNXhFtJgcVDZw9g17M987Ugfox30s2MLGnwFIgfWAZfuPeF1e7KJkEST
TY1MiVP54PCn0JViIk/vEP058CFxG+fxUF7vMgnJ0DNFZLBvBZF1DMsGa4v9NP2783QfQXQUUxMS
NBf6NixH2MLvwkQmt2Rv+KjKsVfrkdobvxJcLTWIiRrpN+nMJPNpbHqP6iHHPdIyoHLXze8bfovW
1T/mAWOu1s/nkeaZq3Af6MqInuQGcL1+Iw3FWDF6a0RreAIKGW65SaieJcHxsaHMqDCaScrOaC+D
er7knilN3rjII/V/A2Na3W3ypvJEBk0R1ZvX9+o+VoZNZ6A1C9W/u+W+p3nlPJ3nJxfF56R+S0yp
0vWhhLiwItGKCP/s0VvYI8eiJQS5B5nZcAvU+eS9olm1SULdz2lePK3eaS0hIOVjqlk2uWY6XRPI
mnBojK6ytP0GclWf45Bbp7kGWnoCB55CyY9k0euhl3Q7Stvc2iy85e7t85h5RpCtZY/QcDf3mcIC
tTgTA/VOBmgcJXcZFK/pUfAbv3d17/leeqMVTaWlcV2IK37oEr78wPpeEhYlYzimrkY1Mbi0xBWE
6dCxmpsnLoTw5IMaA09ucIHHCAlHkFw6S5u6JC1m/DFnAuyCFZMNRIaEL6HtZed+v74m5i+Bdl9G
DadywuJIb8+6ufC9YpYqrjz1JIeOY0Q12TrV6+TELfc6P3FGRroJJGiWeMme6e2KPQXb4exL9mzv
14R4jE815r70srVk0uVoXUBK+Ep8xrZjH36RYZpx1DufOvZD25QBkaGvQDtMgZ82auen2E1KhG9c
TVPb9Ni0eo0RommK+bT2T1f0f4kQDcBXRMzRBOrr6NXeG+O/7Eh/Ee07H5aiiFkx8wt9yPoe0LI4
8YT2efTf6C9Y0RjBxWuACRWto0AdenSG/eTul6srwQw9Oj7w1Y93UgQz8nGbBCrB7asI7ky2hmgI
dWa3kSsjOhiIN3Ws51w3JJhbCzTrlpCiwFRsRtmqGRkYFy1/bnM8XT7iSKu+YHNhJSRW2jXmuYoy
+EBm5oSZdWnxXvQusgU5Ep32lTvOsRnpjTU9pTR6FsNRFgHWxByDnDJ8z5m4vwBopUyZ2hElqyDz
d5vSo4MXwcO7GbHGUAtt0Mwylw9zTYhy92VanZxKhPnoMBIvW8eZXSjzBno3YAzSY+XEm2npqEuU
G8xyfRpb8wkZ0SIwHm4e6s9Z7HZoHXlLkRaKlqiy4bb35/RINd8dyVjRbLXnh8qQ8fIgXrfrDy6p
3bNR+VrzkqvFzeYr15oOr5+fRpE6q0yEQqXgQkpenl9WynOPpcQIDYNV06kY7+aDxKs6Z65craVD
nZOF3c+UkJZbVY5WLXIXn92d0qK5uNOGOaf0Q/Mbdh1kKXGU3c6WVSN9vjmZdtCIK50byZaEnVYt
RLEp+RM+WWl5oFTMmDybJbjDW3KgbkKLNxDhfxBC2kt8GEqpm3ojXbojQ2ij36I7BFPJbylFus1C
tbE0T32tiUPC7jV3brb+mz2p9+2+2P6ixeeyHRD/h+B/lrTjbxg5Dsap9UCRiWTtMSdY5HIzww/0
gM6RCldX4b4O/oKKZXh/aS1IoYBbpXDGxGs4CIjdIaJBBirIfczCKmxek9AXrmG6zT01St2rJX5t
iFbW5/PkomLM7BQubZWHA6Gc5JYrep3Bki5lHsDp8fUEKFFBnAPTk1MGtcvJ9llwU9tfzygxilCj
PJwqaiQLg6IfhnuQYKGVzxjeze+nY+wm3FgV0G1ywBeIONXr28BEMM3BZnstzeZLsE8SnB8DbfHa
TSlCexiyk+R022K7HEy6hl3UoN7rUqHJr9Z0KSCkodNtZx6Yi+0Q8fWoHwosy4TVy07taQ5kcEAM
/KyuLjbtpK5FPzZnadMwga1Ao38/+KcbFMGmQanQedCIHiBpElb5qRPNMkxCNcr30p6yEtZd5JaW
9OWTFdfdlH6mmhppR/OrJffMiIfy9dwdw3nU5xr7RpHZ01/TX+qq2FYz9cfkmLk/Gx3FnS3zTFRx
49KlO8mRgKYutjB3H4wZyUD1jtD56fBdEbOieYv3+pKwX5d6P9B+JCR7H6Ppo6eT+zJRY7Or1XS+
47PrvbEjXbYbiCZmlyfssBL0L70TxnO1L+xfoBuIVMtIwPtr0ZJK0MgZKE8zBmfCKYn8fhDTLex8
dgbfd6CNKtvlBroM4ZfgX+3+m3hAIOKZsxAzfNhNlMzeH2yBRlDwi7Zu2NrH2BJ8fY8CiU1TvrtE
XXTCoBPg43AdmurIN7nC9o6jzqnGEM3Zlfgv5rv1/zzdDYpRh5RvCegeMOoMu/odlcBVaupRTVuo
BCRGo996l5IX3qMkpnjYIFrYDBJHT4lKKpJ5RFBFflJhBQzcFAAX39io0Lx0VKphFcYnLg4U8Oc4
onBJmlKX1vQSxjwCYbqrXDfM6IxZNDiXufWam3BKGDb5I2xqv3xgcsTa/xw7Jmn/ebjgj8/4J6Tm
qOk3Vc15RqAVZCnFFfsGK9BG+op3tY4LnkFGokPj8rVbQ62ez4Ud8rLqoJ7m+ZDJT0m3JCiWMN+U
7mnh8d0bDay5C0LJzZuDWA+0LAg9DxwuCHdYj1qqeEvW7ELJhJFe3dyNGYl7506W4AkhpXZ9N9gN
Fqj1mmNhE86zzbPBLEACcF3dcj348QbNOGv1CtiLUGUAmAAJGgb7J3E6IiP5kKyhlBFYTgNQ2wm+
GF7M7QkKAhLVlV3VFU36nBScNazBSOkG+zrjtJAGt044Z5sSz3hHjoEkpvjSD78t//8Fus1/rAAy
v9H/MK5NWBA00MD/grh2/QnX5uUPlPR/e+HfaTZhp5Ugn4X9boEexn9wbCp/4R4uYYyX0aH5I8em
/peZlhOqb0hBYJSdmS//zlrLj0QIcBHpkJWlIqrLf4djk5dw8f8oULOA4RNhZBEaFhXBzD8ahjiJ
U10de9Bny69UpRsRc+hjCBUW+kmneC5L72KCbro+Ok2tIRsBC04G7ggG8U6LreYum49+J8fHYiQG
yy8FjdtJH6x7FhW0Wqr05y7T9CtPE5rmIilqstTMflBhecZDNnR8F5DJIh8uFSeUHs0MqbNqJB1e
LOz8DvePWPkpf/2zXk5uL17GZ2B0A8Vo6hmECNdtR/McWfX8OsFTT4n3ccp6vE5bmih3IfwMoKMl
A32QvAqGVbWk4nfAjcBNKsAWPTFwotn84TTlt7EQPSgjelb1klh9GaOr+TqIr3lykTXCY7oyOloN
rYwWZm9ERnw99eOhiQ867f0xFQEzdtq2fi6+0l46N/mCjpER38nIpqb3Yf/uvUxVzUQyqMbFNKFn
lmnjKcHvJNPeSMR3UVQaC9luWrSKaMZXeY/8S6SK8F49LlVx0rrdIoWl7LpAqbOzjTqmwHkLJ41s
BkUqRTqjKDnF6JBSI9e+2hFA2QKK/0E20bkyMpBNvQgJPkTur412GGTVmr+5FC/akiXjV6cCCsCE
B4WvvZw0c5mQjmZ0fLPLo8/Rw/YMIfZricZje0G63Dba0VEyp5QSP1NyJAUCvQ3RKLVSqjAPKhTC
8FU3tTXSs1Dpc/faa5m/PvSdgAx8Kwh2TP33KaAvXlzKhWbeAH8tDNrm7aVpCYzuSSBPhtn1qHbc
agut5WYoHLnnPyt8DVjJJCZQkJ9O1aJLSqCiL2yxhQBTWjdd5U8ijb8CeN39NE5fKStRgUKsdx2J
RPrcKQm7tqSQnA9+DcYzDdUS/IVAt6MEQZR1aCMIVnmngkLvckwat43rUB6mqKMiYwAtqlXLCcoO
XTJSkooGhnIo769ZdUkrdaVnSGkPzWtaXtrr5d83uv/YnP7emv6v/x7puAea6rO4NP8fsCDP2l14
939imT9TpJTWWOb0j5b5ry/8u2WG5Ri+YmWJGZZnCSXA5n8nQMY4o4ONJIio/JlSHNkleSEphqxA
Hy7CRf4H47yYiYoXCwXpdFHU/x3jPJveP5nmpa4yJQktlmZofzbNkrh4Lm/VUrFbBU4JUDuokJpK
91eebA7A9QKUIR+v9/L30ke/sSj/p7fRNVFGFU2bkfd/9ADpQ2nqQRIVW2pJfUvS82l/RftPohEt
TmD9NNgTqVe299LTU8N6JHDYFf7UBlWb0xEWvLpMgFgekydKe2Vw77+nbKUhNnRrBxTFTTi+6BqT
ZtKkedDHHat90lP4mFTnKtW+rICgfC6twcD+VKKv9/Ciqtq/CA//wWLq0ix4NatCLzX5T3zJQr28
PcdRVmy9obSjrNGIM+PnX+/jf7mW/9idStDJ40s1GbGu+WP8Ic6OE8R8FiymnBZ2j7eBTrj3HrUI
sANS9JQcevYKCe6hwk1UuAusBC03RcT3HrrxoONU9GJp4cGe2qW7/2T6aVhcbaVHOVunWd/LrPpr
BQ7n0dMoSl35vnDzWnOMQQG0FEdd+zVRMcfhxnjUVP2ahn2rqW5nKMGT1R06sEmyaha1bukoE15x
HouG3QZh1OD70htYqJSAN5Y3ojjY0wRm4vHd9/QRVLAII2K4j7VcoAWLRNaIB36IRzFHTPRJ1qZh
vUcALAn4RkOz41pCSCW4TQvcpqWJYNFlKqzpzy3F014Bz5FuKgVBrrxwhGJfja019g+rl5tgEFAb
xueUCUUnhDw08YLqrFW2S2xsHk63Al2l1tRVJx7BXj7A8tBakm9mswDSj16kxOuXxPACP00oyXSn
qQFfJJReY1ya+ubX6IrksuJmV7D0PVXC+zpPUrNCOnvq1+p00Z6CnRKH5BnKHckjWrSFI+2rpHGU
hpSmj4OBD1tK9CyBAbfsTZ9I5i2TPaVDYKtitZeMbmTL/UNtPV2jemLkLmIB0V2+oFpj6a1kxsLX
1OtRfwXAo8K6108m8ZWgoPGF470XpaONZ/3rPvX2vXJwxr6SpZgDhHh1MSjUFvnpap2kb1PBetbo
edW2NGl22SjOBL6oJtdthLDigssG9e/J7DXd1PUr8xblShkPylNyFzcqSVMfqMJwiJMx6sn2c621
MgAk2tCZRfedclDuTcc+fBQJLpeCXaq/3rr9QkK+jbcfNXvgEacytyS1dhe8Szcp4VMj6RJPqAaD
05A3Sl2+lXd1ld01t6nQpJmkraJc7acCkoGS1rKcHCNF4noubGSCkxVNkMadWXosR/BUTGRQ1n0D
VnWOk/Sr3lh5+tHPEZQ+x1IGQVU3R1e/cyH/wFL+QxOiq2hPyPDRq+KfSKynon48pGFEgwxEeJP+
PDCO9+W/0gGW/lFELi3RksfLzNLHf5qAyq6ylBp3LJVIdCynR7FBGJNppJRzDgpuwCxkb+m1M4km
7VaI6jQhDDdMldbG4CTa819Yzn/ENP/7zzOXFn5n0voqTZ9yiX+4MUUz6NZw/ymMqEUQCLob70EZ
/dr91Y7+P0sm/3vRz//AlFP9p1ENdPI5K3n5P2qQ86//PZbR/kKosFTRC1uoHJuZTPJvsQwCZn9B
OYUgYjHrPYoKJ+pvYg6ChD4Kgirknzq/gfo0u/u3TFNYaKSaKmP/xEcKs6/yvxXNqH8sz8ylmZlN
H+VV6D41JFL+dI6ui8ezLCR1ih6VVnoqyab/ROzOUu63rLSMZ/9+Q3Z5pbWSehCughrFT+Prt/97
DA/1MJVoNy3VcfDbOlkcUP8FZ90UR3ExtGu9zZhqiK8kqPGC4TyxGzbCdcGXKZW9Zy0gaTb/728/
+O1Lh2rYZlnt8k6O16VSLfdJLvS7Kv6qh0nby5mg7XullSPjnr/+9i3xXi/tf25R/ni1CLlEVVoS
Rsoq0cJS/a2i9burpdy79rpc5HpoiO1xiWJ0jTJsOjSiFcfkQzqqaYyxoNB2zYa/XrH/OlT5ozVD
EkcxDEmaQz5kPNiXPwVETac2MnSPzLzF2jZBjnb/yCZAZCrSYp2QA2qcvzzHxdK/p2SczxHjPwmZ
5l1Fg0YiWlpvfaPrdlZRN66KIl81POfWGK60ThaG1RRPidrnbZSal+ey6V8krftIk/FfCd3KfzSY
6P1wpFlHjvZCZjn1+Ul/t4rT2Bht0Q+xtxyW92ND/GctKq3etGWZrjNRuNuL60QlAevtdNkVibtK
goe/vvZfSopnTI1+fyueitVO0odQp8MJucxymy3qo5b3w6lbSPfdFR22qjoaeXOqn2oTJiVDeb99
6absX4Tk0nwV/iMk1+ZDQfowE4kZBhnKn88FGUYyJneDbmr2kF20v69+z1hRu6zkaPH434R917Lk
qrbsFylCSMjwWt5P12Z2vxDtFsggQA7E15+s6nXP2qcj7trzQSFTblYhGCNHZo4WLcQWtDAhSPnR
cW1fxaAOStGgATlR/8XEgNxXmz8/SoagOSFwMkBe8weo2qE5uc5sP+5b3INOJ+YJvRHR1XndYkl3
ffLM8+ay5F16du5X18T98d9vkfTPcZok+BoK5FmEFSn61PzxAVqzxEOEdn6HovCIdtHn7p3OoLU3
Qwh/7g1tQCttQ64jtzujLMgoJIKi8n6otDjUCBf0MM8AoTr//tgTTe5+79X3c0ASwIpTKfgxnHWH
uBTgtv7wXeSf8RGz3xv2lS8oXKLdYLciJvCTb4b+9O//98Nv9T+/eHTPwZ1JynsiAdgw/cNcxZVq
Huu2bw8ao1Ibjq6CJv1YReIOxtnq2lhgNGnWDmfREPLByAL1/dG0+y75thj7I0LlpKf6IoUkl2pq
1mSgy1k2hfpQ10BhUuvr/b9/ZvrnuKU5/pCcFxi8CRpf3w2N/+NOLDHl5mXfRAesAdFRoCA/OAOS
j6Lg36oIrXay9i6IS4DGxaOC13hE5JOLY7EZnM8PTFDQDwNaFFJamc89GuVBmuB50b44zvqXKo/y
yzAnF/SrniXaY+EwpfElG8zwgnUP5SuAW2VV9Ji4GjQITJp2XVVx/WrRoXitk7He523S3MpUESCO
OjmnrQKFIpTqgysCmJlVr3715ZbW2X+Z6//Is3MEcglun+yO3ZZoR/Zn63G++KhjbJqOaWDLMyfz
fnSKfXhsGnahnYreZB816yW3UO60EvBlTJv32MnsqOvFP/myhLjkvleYfGe4mi+PI5L3YWMinx1i
TcWGlpodhmqEQz2bzX5kWmwwj4lryPWCvsMD6AhZVX0P6IQpWnFWhkYnYzXoC/eNVVhGuxrtOP85
5/EZ/ktYmd4Hw38M8Pv3kaMzeUrKGH3T0Djt/w6WgL6/brTFfOzTETUQ9+Z1Vd7CfcNbKPEaWZXr
Cu4qt3SRR6X8cK6tKG+PU20+h2uE2nScOorsNRXT7bFxOqDIkyokjWnaXzMFqh4R/TvX0H8EFb6l
Kvab0bEnlcnqVXT1bkC/yNfE54AuOGQaPPDzY1Pd91hRxQflQG+7H2WVGVb/ftP8gcA/xgX6ycYw
grkjE8CU/u/3wJB71Ytz07EqDUpGFZ0ussYmdtPfeyIs0BBb9v1xyjZup7sS7vZDspwbaZ6j0EB2
KlvSrm1Xf0HTSXam9Wg3dMoZqPy+fxYleiqOyWB3FFEHWzVdkZ+dXa6dnpZ9XLlipRivNlTF0B/L
2D8/Nkz66SRr/YXGo8HXk+vdkEdlubYc/LN//yJI+cdagxGRovM2fB/QPBfbP5e93tDUJdMQHycy
zMd4TP7CZ+32Y8nba3/fOEHa69Cyz0sy1OvZ4vZ3+UvdmwhUvilLr8TX9Iouqul1cLba9UBEfl8I
9fBRuhnQz2wGyP8H1F5ZGJ7kfUNbMzxhNA67eULbAJpAQp608pz0Xn6quNwlfii+DCwBuRqNR/d+
4vkXPX/J+q5/jxftj6ORetsX7i1mqrn1MmpODQXwwJocHZ9Z5W+k9Q1EXpqdmkWDgzvGzaeRPE+T
MZ9nofpbRkHyH+6HOoJCoiWJPLICqxOg7Lw6d0xt+6501zkhKJy0EErErk7O6LcHznzo9As6f+dr
htn3c14U3wZXlb+69IvL6oPmqFZndzxIZJR+0Xye4svv3RLY3aox0TOP52anSsGe0qxnT5bva7SV
3U66mE5NoPQlabs7TaSIv6clf+1UJ+/BNcCZ3Ce4acy49fkYdiKm0QfWWLqPsgh9hHQrPpoSfW2B
ZlSvfdUuaC4LhOSfwL5TA2RjVIBSV/cgH8v+IOQ0v7FCzm8jGVF0NaU9cYFzY+PpcXEGhSUWuWOe
sfhMRggk4zhM53Jk1btCbT0UAI6KkIetLOL5QmXuus1jl498vrCav9eJGPaPo0Kzuds8dh8PYUK7
SzzFKEnl0afH+S4n87Y2kh5CtmQfzB2nYIl466M+/zCo8uNk3iaezPvBxum56AgH3+++C7DYTi9l
M0NrXpBDHg6uBB+q0OQ77cDlMKKcnmMi3Rmt3CrUVji9crFAZN0m+nYPAm9x0esbbadmI+Mtaay+
pfeNTbRZYz7fCiAArZpvIo3ASe7I9CWuRxByUs7PQETij5Ntd839fBNLsyfMcsx4MXv597v3z/QO
Gcw9SIP9LVY43MF/BooO635R9j0UZbTdZIwvEXCs0R77onyNtZ5WUZ9Gn5wLKMj0DQjb00Be404/
x7WVFxb19SXYFn14OII00aT9SUg2geNKkldPU5C6KnRID5N/boa5309KQWXRzdknhcJgq0nxNUw5
VPJuAiBaxfdgAQKi2oz5h7kidNPrHuSskPn9qL5HIUBhlTKM76j/lFEOPh7Pvvz7VwJGQvlHbpJT
RPKPbBzGUTlSkz8WudgDmckx9x9HpfqzSxUv9ixr9uiwuwVEnhyWhJxaQO2XrmBrJzXYV3qQl8cp
QMcvol3qJ0Wa167AOgbWaclayAm5pM+cLgbMlwFMhsi6U52jFitTprpTjZ6KayZgeKAq9EleHHN+
VeAnuv7ejWdRndJMHR/nAOwDSbKzGq6PYxLcvivFePrn1OM8868LdKelExeFWRGaHWlhYAM/nPup
3+eTukU/tMdD/tmt8yHe3juNgzKHRzaVfA4J4Nly0uVWZqr81Cd31SLWuePjULURwN5S2tvjsMXC
hGzyo6a2OEwVvsqVkM5jgGDDxf/bq0PRgsVPqT+5x4OUzasjIcAgC17tefZulpFe0Ma5/th0CrVu
YcXpcdjxDAK6uo33Mymqj5XOp53CXQuuHh4cuTk+hIHw9eOwp649GxOTVSkJWJW5c/uF1MNLr1Eo
bE3a7/qO9i+5lONTShCEWNOekqiWH7IogqtRmrYbdJcXH2rVx0+IQE8BDcI/PE551byYLLG3pfR+
1cvRbvsoIi9S8GZXOQVGOQAg8KKpMxuDRWX3uNxWkOyOwd+QxE/ndlKf4vsnKjk5NZm1N5cOx6gf
uvc2CHUEIpFvHockhTNPRqa3RhgA/fnBBk2vtePp781SldNhstNHXiqIwZcQX1jH4guagvNDZVOY
qoyiWcsh8BcqIv4SsFYizAdjahwXc/UctENVLZe81y3gbDGAGx1Mugr3qGTAkHxGHb5/HstPrXXd
0+P0HBDxFrZG8SBlqBVgdHzQbeKvbnLfH0dJaVFEivmuyzLMgs1RtrN9naMhvUwBs99kquUrstZr
1D9JS7LzY7ME/vfeP+eqCdSevLFoThvYU4kG6Gs1RGAQsfbLKHn6eWyL70Pqy19j+inJDLyCEDzc
4jGEr75Wcq0jZd5QPxbbNgdlXQZEKE0lTraL4VnQpvZpjmaYFSCaXI1TZzbZ4G+0aeZ3XeflnvOR
bZP7oVU5oHmy2CdNsteFhvIa3Xv/3q+N9QCpT5ygoXcyLVvPO3toPKh/LK/Mrey8/Nh2ZmuWPnmr
EgcRUTUBwY9TqF9DfVI5KnsW97zP1XDRhvW/N2UVb7okhgDcB3XjHq4EhV/21SzBBFdoA7xSVg2n
37tZK/RWjezd2gRwUGGw7KHcUFbjO4uhjc+zM7mHrOIevC7IyM6p/pH1HuzWEdxdVOChC0r8SzKA
8DYbkOiAw5wXmaJ+iLhmosuABBb8BJM9dXy+oTrQ7rKB/jSMfVPdwLadq1cLSX6MKf8xFpqv+yVr
b1GTQU7W1gKK0PlNtMk2dnl5YKRU50xnaAnW8KdR9C1i5fjvTXXfQ6ybgNJveUCxqYK+tODomk53
fhL6Wiz45tvqOogxBut3oKu+NN3FT/VJlirsdaggSyANFDpBmHPMwwJOBD1k0qqr5ulGiCg/lPaA
6Yls/SOhIeJL1hpwVah4qVJEmw4psHTKniYRIXjVkBp6169ZgibLEcpLGvjUeVDcHJrF3thi8rXs
OYpAPokucY1y6hTiM0uH6MJgm3ZMctCSe1pCaSYme0ooigRykkc+00Uf5kraU9qPXh/SRoH+Sbjh
09lO1Jwe17RKyr+Pk4wX8fZxaUB/9upn9njG48Rjk4duCm/j/SXrbk7D+nH29+7j7OP4z5f9/Spx
GWPg/Pnuj2cFFs/+/T9eqx+H16rCfU3Ak9rydEqOEUo7HxAEPVfxOH0jBax/EjNm1znn4alrCNSg
9wsdMT8s7OTOfKlgbTIVL82chG+mnaHKz5L5Vi7owmgXlAV5N7/V2vSneZAwU6pjKO+zYnqjSX/o
lnF5Gu+PkIHm24mV0H/cL2Kd7p8LGbZinphZNyOqbF0WEeRQEO54gPiIQysYIvXt8oqAo7+1fXOi
c+ZfH5tMwWOqKD9NIVc/xNJuutjxL8K3/XZW2XD2YSqebCR/Ar09VVqU70Vf/GobX//wqTonuknF
ivSfF9CKwAiXGDdpsH/RoQGKbfJvrGlBW6WKfEbqDC88lxRvowXDtZ6eLEUShMLOx1za/gMJB4iE
fJu9YwClp1lRrOGFZO/ovZyB3iWWK9AX+KOg+LChwmORlQv9OpBQrgQvyS0LOn/iQoGXNYrsK+Uz
bPtaCLQX28kNG3oIRhe+HGJi5PNy3zSDKS++YruZ0v1E6MrH8XyrZDTfHntkNO7WqmE/o7n4zozz
lwTl2htIc81tNoUH75jwt3YomuOUzDrZTD6Fa4aCzJkQ8xo1HPYkcwqub9Wqg2XGvD4uFACJkj4a
EXTb5DRQWGE0ozYnPqbQTt9/qfT+A4EQ165FiFFovR8m1iPWbJJLxVy9a0sHoz3L6Y3ZkN0ee49N
GkEfrDtySXKd3SbiG7QupUJtG1LCxOd+kt43/zwji/Y1r9Xfj308IjIG+HnoIS2/v8XjCY8L8dLo
vcP3scs5yfYEMGfRCmgjpU9POmKXPlPVWTLEZTOHohO30klF+xyT9KlSMzmFQZFTBUqZAtEsXeVS
g97eChBIPWKJUdWKrExNzE1l8wvw7uWoELncuvupRf6Ix9pdiBfxtcjFslnAoEC6qSq7b+gMD0Tl
5w3S+lWLjvMx7249y8R1WGK6EbB53AeRHNK0AIQ6M/ahJFyuEq2ynZiWb2lq7Ukt5t2FTG7oMHfb
Ai+S4WU1q+ATQCOkFND32qpADFk0a1g3iBrcq17TsHKlWVYqTtNXVvr60I4NHNz6aT6WhfyVk77K
wNGCKsPIHJrQJXSnLOvTsC2VY9DPDhJ8xymy3cl1bqt1nZ0pcfLp15RFb1Pl4HNwD1YeG52FftOO
FvfoPXZ5nKNLba5lmHfj/576fbF0C3LaAkAa48BcOkwWR4Bzfz2e9c+Dg+FPyCbns6gJ2BlFMfhd
Gyxmtbz2p4R0t5IgqNeOqFNOJ4+o9L4ra65OpvEeljr3YzYmJQrS911fxUj2H8/iSQHPmqjCYx9P
qJRy6vC4lM+k7M+Ps/9c/4+n/n7o4wVH4OjL+o+HPg7Lx+s/dn9/lj/PPo7//y/y+03+fP8KtY3A
Uv5GEcaCRjNCl5mDPbDATgVUVkgMyiHaLRGXd46IWdkaAuQq+sGyGRz6hu9MxcHhq9qAIlq8cRLO
gl1ANDTAV6Kr67WvIroWeQbaH0CDlSw/kliikyL1q6nh3/NJVnfKCjLvARr8Ot+r6Z6HxRCDuB4a
imDJU+XYuEkZuN/C0i8kPYh8ndQDhIWSoLWwjI9JTdudNdqvE8wEDh8Z0fkP5PZuo1wN5r+A+5z1
qCIUFco3IocaR7PPRiNcshlm084MGxZziDYDJ9c6GZutKxq9EwMAfNLG57lvxms85MN1sNN4rdMi
OaFGcCWle8vnp7IsDAhbBex7yqHacA/GDw2RfJ5yWm0A5oOj1Bi8dQEdgBnVnswqWito8ZIY4m0U
qhC3LZgZL3qJpwPTEUxGq+kDUzWEcMHBxcO10amHxj6JZ3jCESx9g9mlOdhAc0ug0G6hoF0Q2+4w
PuWa5T9sB8YsBBuEQl5fhgQuHSmkKqb4GdEyPaRhTJAyDBCs98cRIaBwcbsJxJNz6luw9AFQgijz
VXE4YkUDtMWe5puYCDiodi/x6IozCtF73sN5sC4/+2x8y4aZwUoLkh3XoMAcjdB4L1HYJ24Ay8Y+
iaTqUUpL45MWa6Q4YNnVeQJKqvhZiNto8nRNVDTtWYJBE0VSvzIrs20vFyiY5jLd9on/xZfktST6
C4HMYs+oB4Un6b42mkZglhoUy1CmBLUVIjNTN8cUy/guotBvqnx+4xiIx2hrnIvWSNvy17kLr0NG
n2yVm523mdhxLtjBseSWzDM0lst5AtFm1acduHjZstZO/ygYuc1akW3o22ovDqgrRgfLYTqaZt2F
KPVD9vO8qQxMYap+F+g4njGVH6oC/mVcpxDyLvGt03c5WMUAXoYR3GCbQKTZ2VqBjt3/DKg5jGOR
7paphzIiEd3G+QDHGxOBrz17u0+G6of3FA5HowMpSJxp00ZrS6Nl49241lzjC0nnYtsl3+OhgQNi
mdZAMN+5wdjJE5RmUUTBz4wvKGZyg0p8cuxRgFtTB6yy5F1yVXJ2YKA0EKPGq6god6nOQRzr0Rqa
V1BEW1iIlAbgaNZ+oI77Y5B5eRsadW4Co7uyGAwWFnDuThO+tHXT9XDsYYjMa5XtWVxelg4M7y6t
1H4Q0atSGCcgLJADJ+nFNzB+tGXA1OFr8JwgAOxE2a/Hok+/FxBaka7cJj3uBiCLQKlhPumcBQl4
KLs1x/A9ibJqwOLh4h0V92njhTgnmQBkOLb1Nh5x46fJ/JMoWLRk4WtbJGtilg9clHhb+MJ94QuE
j4NRUIdVyblhEexxBpTYUgUutACRAjWFo0IReZUEyT+F0fyqu9FfUaaMV7PaoiqDpZpUHuXUDDTD
GZnPig4dLMpq0KxI8rHPuNxMAOUwHBVq38kO0d0WLIGnElUsMPgmyOX9S7TQ/dxJ3BQawWxoFwjD
v2QNeFGWWPNcef1k6uXj2FXTbg70YABqrGONuyhVW5033WeHFHpV+z7dWOTGYC/q8TiZGVMGdWhd
jQQPJZxSniUfXmos+CuCct65yjAcTW7Qs3pcLrUnQFbU8lozfY2iYF/bcYYbQgyTMxmBgjaMC2SV
CextygmSa1ueK7A7areAdn4PCLUtr01w38FzwiqdgUYvhYIM865GyFPkls260cOwR0hcn9idno4s
0Y0L6pAj/RlKzD/zMn6sEQz9mrcsHCydk7dR30LUdvtJ432WUgB2baObGTL4EuRtcYrrOmy72n2C
BkPew8D6gFknvtq5/kaL8k1osYptCus8Dpcl/LYOzhbIui9TVvoVDycnuXtKu1FvF0GfKZYZ/Oju
k42zv2KPqJlk1aaIzKe+5c9NexvSmazckORX44prbIF5T1P2UXdRvG5QHlyBLgL3jiQPLyqOxHqQ
cYAJqq7XhZAfOz5VuDXcOSBeWqcM4x2/3S5Myc44f0ga+02O03CZlvZWmaQ4zMvwue7HsO8Lc0ZM
A/tDUEtQWK2Lrcl0vmemTDd+qb92msOfFwnlymZgdS4z5t7cThkQOwXAEi5jZVXPb712vwB0owTT
nnuJYgR8whN4rubL2jYWNsSd2HUK+mu3AK1vSPElYol9nsei2bCii28SYeiq0R4M52G+FVkaf6oj
D/ssptWxGcf6xYxvTo1uRxZoFYe+3eXL8DN4eIbWRdMAoBtvU3L2OWn/ChpNxVWCfC0ebnpKoQQl
ndnF2dDuooZAAKPb4mZy91Mv8l2ZNv5cJ3pDu6IEClJWH5vXosr9hjVUITxfnuYxAZbQFxeUr0Ff
bC285ybvgV5EalMNHlqPxcALCCvXptDhvJCCfliEhWn4bPOdLbrlIFN3dEucXTvf3SIZLddi8jvS
hnqTV0VzyscSi4GBejRSI9y8PcLyKD01luhTKvfEOXfxGT9YAdFCLnqYHA3UHfHT/zIgDF27iRxZ
rNhWlmw5OKJhcEVbdknaOzJTtnBOTI7eBfXWtmaFDEHeRJF/UmkTXjxR57waP7dFjopMXgLWGcdL
aw28hWMKIyaTT+c8wRg1vINPUf2TI/GWdQzBjq2S66ghPTJ4D8g6qrP146cQ4m6TqGJ111GBJcDy
IxZ0tEGfc/xfi4UYiBM0Nl86KMHHEmqfPOXne4kppac5pOm5JO1eAGfcicjBVaBgXzsPMefYlZfe
IZlDDRUICuv1Qc3ll7jL+ysIwz+x2G1TWXdbNcGCJGv0yd2TirQt/944pUBsfpz8vfvPJfK/D3qc
Y1GMkOqfy8XswAGucfv98bo6S6CwjuW3gZnmOgN0PfXZBKVgI9k26hlMp2Z6sxFqA5ObvhoEy0aa
+w8dvo8dgAJkH7uihzVqm2RrPWSQtc9QwjAYLMZF8QZitt6zphTbOqhkI+GSqhpAbnEGsGhw65bp
987CkNaO8DU25Vc1Td87BzvMJs83eWRhYQY6KJsM/C46cU0q6zZ9OqOiLQdEuVEKlbOxEfSHNQKv
r028wI4kG6I10+lTET6DMQiTnXxaNgOHCf6EqBzkWvh5jMMz93Abz9ona6afilS7ucSMkfSfyByz
fTkOqO6E8Q33a6UQ5GdaFqtxEHBLGONXKrDOtXQBCOfh6YH6HTRdPwAA1lsyywXL0Zb4qNwuLUVZ
IQMGJwgkzn7uQFmBwKGjkER0doSxQQG004snNfdA5lSyHcviO1t8sXLMwFRXQJNffOco0IC0nsP7
RCKeB136WYMhRjBwSxfD76MtYMjN4VzsIRFYtyNZTjpEJ1AD6IYWGbmCu8+matpXEdHXZIbjUptm
MJKEPn5i9Ngo+WxH1l3GBcM08vBtvm9yX0N/NcIBDKWbIzqHv6AGB6+XsfqsWle8JSCCAxqHg6sq
spdOGoQCLSpKCaouLykUdDOgUo/A/iAZQHdoAIsrh2l2JOmmCfLd4ScBCWxcNhFgG9Zn7ABq1SeT
juYMmda1qUFJ6B18lJqpibZx1mc7Cr7FbGZ9S6x4aTlYYxywo/DJsh5g8UY7uHinFMUmBq+yBJT3
IGAYF3XzphigmmtdoBAgxnBUGF68aciqmGElU6Ukgy5raSBcwHhGFXwFGQ9+m5DBJnmMYfwyL1s5
9GdFWbGKPY1R8UcBFuwwJ4wAi/R7XuXuYHjyMgLVfmIgEF0q5bCccdjMuIAixQK4uugquh8NvHVV
+y0vkQKb3rXb1I1+XQ9vtBEaTIjkGpYEQrQ0fxaJA+s9ysS+XHL40yD5BWwP2rYf3QekL1ua8VeU
niH1k1jlLKadVVogxMH9K6zxa0vSDyLVP1tcbfouWw0t9IaxOs4j+kNUWApMD/Cr0aD/Z4gFWzvB
S59vE3abp77axGkE/KfBPZqFTiHYgztejVhGGtAgRc/suQGManqx5jODA1aDwSoSeD7OicvWUYlG
GUvTnbD+w0+txZcmJ/xDMp8x4cXI7xpkSsWcleu8rX5Abn3msoFg804QXVp9ndiioNKEGEMKWBqn
WOCaSMNKZqjZqnYUPqceHxC0AQB+d51GqPpNY920Fg2QxTBuJIFqZYlgqj2Tbwsd75/aobSE21FS
CqCsGVd1Fop9m5W7HlwuTJQF7BgmCxV6i1R1dhNMMEXytsjFbMcFrogFB5xve9hc/gVMD5J1Nwxb
HtPv9Vx/qGYP/hCA31Uc4q++YRBC+F2CJH0tCEcoWEJ8MC39k4YXyDyiKEdQ11t1rIX3S65PXV9B
3g9DsUGIK0r3EiaUHh5IHGgaFnjUrUMC66EFKaAx/LMFeW/FE4JsCJxB2WuoGTq9ovUAOxnn4BWw
LC8FOi4AUCJQtEq59QFFLl7IQzDLS2cweKoSJIehQ317QhK8jCl6TtQVvP17+clPeNk8PYd5/jSo
s+JZsaGRQazfwlhyOXUcmk62DLBkmuBo5L3coT53FBWghSo/Rtq/j8ki96CMw3AndE9iyDAd0iBW
pkB+OkQZnFNI/ikGDhIVw5ueHCokoYM3LopnwndkRTLzRcj5jOl/A0gZjqLOtpuy5Zeqz/c6quCq
k3JMt4XD7EUwWwzNqb6nIobGcAst/HNHxE13zSWK4NNpMTV41rwLZtRKZStv4fXQNpNcF4Pcob4I
6mO/E96lZ9nXr5SrXdOj5F1PbyaFVefQ2307VzeUCaqNaCgspSrUBuo7iVMg8GVg2s0thCzII7IB
QSKHLTNmqa13kKOwSYO3DFFWyhHvpKj0eVAOrO6yfRzNbx2bUeIdDj1vnriVxc5CwAHtG6xu5izf
6rKCL6No3r0e9DnXiFRFGqk12DtwSCt6d1AKhnBtAiv8oTfPU9UOq2JMX2oEBomf6a625XvMqmMU
TR97Jd5MhDYfoYct7gyZUw8cCdU+lCVfKrAGto6wdAd5z07MwEfDkH+zBTgAsRV+pVC+gmEM0GsO
dwqZjJvJDflWNv7XgqjAtg28A+9as2yGAw0SgHU9weUmM3cjTbAqwRRanmhtsOrN6UqG7i9SjMga
U3MIEaDULumgb4umd2iWIbBusg1IfNUqz8VftH/rCIZG1TWQRFmnYP5jAkS20QidM+M5/AiVOZCY
4HtYYN5Mp3ljJKkA+tZwNA35SdX0UNH52pZ1v05A9NvTstiCN4yCTFBb0G7gg9UNMJ6UAJ56SLyd
NnBRTb41DP+Y6RAR2jr5GtXDjxT5GWoMsJUdf0gq1XqMiz0PBr16kLR2IyJmF6BRbFT9dudgC82/
aYi8kW+U+GeRHowFOkZIBs81iW5BXQG/5G6EaozCPMylP+IG1zNm5DaZXlVbLGel9T7PFAzmqxKu
byUS86yDqJhRtW0FDNjLCLiSYFuqop9Vhsoi59wDCKxuJAEYP1Q6OwioA1fMDB/HEk1O0mVDIgWB
A8yHbJ/Fz001x2dqOmj6WidBcXuJW3L/JQj+1RpPVQN5xg3BgNavQTyo1qZDdJaNSLbtveBOY/lO
kQHNcw2EvzKAmilQbogTtYBKkdgYFcu23YJKCMvjHty4clS7gqCOQsOEnzeG17Jz0ybrBng6zwFW
fRP6olRMHnp6TC3YGBKu6iRGdstDAq+/Sawl+JHrkYOwKmWyyYHhGp1jUrcWdSltnwBh4+OIyW03
d5kib+N1l2g4lOsOlWhR7bMWn0sNHjEdquRbTWD43k1w0sCyeY06eQxzFm3klEPIXdbphrKp3Cz/
w9F5LTeOY2H4iVjFCJC3EhUd5JxuWG6PzQwSYObT76e9mK2a2uppWyKBc/7oP9faju4XGdx5joe/
zJn1tnUY86ICBtyETbUH7mi3jtd8WDUvQdXyYwGUoNzCvla7BPnlS7Fti/65rbwvmHEOSNH+uhmh
TRPOPm8CcUN5DXHLVax6nBNIwpaDJQ+Zlbl3SRdc6nUmUUgCw+ZJSxtKUb3Udo6TrrXOZYkTVKsb
UwZTXJbvDDqIgPL+wZn68iZZ5VuWZ8g+K7EcMpVRLGMJUgUG8VWzCN5fsSffHvcWuOsCH7OtS5sQ
G3iGvSnrf54gIU4zE5a1g84wUv8ZA0g59N0hQOhXrOZSq2AXOBnu1fT/VB7zTjMfs3qKJX7+41gL
MqPclgTkEEOqM4XHeaXiym8YXVYMmTjqcevFQ0iVQZSoerewOj735Bl03RS8ZktfP9fS2w7XfwPk
DZ6QMcWV53/20bDeI58lNGCygvPIa6ZnjaSrHMK9rvpDUFak1LgEZinUlaBthuy/EVQ0d0qwKm++
c9z6PhWg6SPunz0pHEB9ggCJNY7mRmyCBMtjEmTm4NrQZhCpTSzcIkaejhZ4Lv58ew1vdKRJHvTD
TeGF5FYr1MNz4mOJzj+WasaP29DN1SzpQ4M/dJsnhKYzrnB0ezWhobNsWOuxwuZwxIVLOgBcrMK8
wBSDKmJt+my7yH2rlIUaXtZ86+A8KMVdDKXfodX+aW8kJoz5Meui13mJQCeouRnHAeFOQQhXp6z7
xOeyyAVCyKROr3YhkWwsi5Vjccw+ynguVquld2dOnhKNpbTi5k9C7JVuW4DWl/aRL0htZAV8FAWX
PLXJL1oFQ+bMGeGLm6DLD6NJ6T+Sfou3tCeDtww/ljBDVW7l8dRNz2DwBGxk+sVJcGqILrjxsuZr
KuszyBiXa//ilkyTK7LG/dJ1P0a4F9ib8hD05IrPRB16JVEKRToCzpb13i3hftqc7OWhJRp3MQds
qLDrXGtho8l2zftuqy1IQtHU87HlO1sQPozkhknCSIoMC9XsYdcsW0qKgv7NFEkTd31zZ7yyOqys
cbqIyCNzx+gwYB9l3NG3XrZvHFtvq5nDzSkuld8R+LEylro0k7Vlx94382azLxOL1sdLrVSsXclR
kTJhTd++RrjfduO0WYz9qPwBnWaohz2y7PMQNd914Tqwh+biqPGnAF9UUytpcXBP/MRyO4aOs5+v
4UVDSZ9S4jwlHX5gOXNDVspqd27WdRwBx8ZHhuP6ktDCcD/2ZI6VWuu4Hh/n0JBDa9w7P60efVMQ
7xFeRqidg6vY05Owap/XMfnUEUpX0eZHYRaxFwUhwVJJ+BgHsXibTwZ4EshMzU6066r+BwAxv2ml
/idK1hx02N1BSPE6uYU4epPzIx7Nyv6+yJY0rbQgWrvI523CWL9vuFP8CFmArhHPlvNnCt2M9sU/
SUV0+zzCJ80hoLOHbiVMIIdJwCHwOmLERcC6S+sOjRjYW63Zr/hCTPnRKfExOIS5JCHDv56I35zF
d4XKf+N5hkFHdU9Zj60tqXaB9nFrzahjRgPxuy0DpU4Ze6gYsC7bg+62EuPDzm6YpauEb3GdoFyX
L0jvNC4YMbcpg58B0gJAIZIPuQ3qCjkcbeQ9xm7ONbL00dEaXmPkT2hC56qcKiC7uUcrzaQqLyNS
vA1kOV9y5j3y9/0u3dTETII/UUoS59TjiiGXwNKtu+0t/Q13HBcmO/Ok3w0J0eey7Mgvd+FBvDzb
hTlpxqv3+NFO5HxrSis8fnpY9a96XEgf71Myihk/NxkkZZBHZ647C4zUWrdZP77k1qDiSNCqQHAC
isJl7eI54ouwMq12ZbT8zoWl9n3bO3Ht7ruplFs385MtdmDuyZQlOELWt5U99YAtpLx05bLTDt79
MnpLCHgpRt87Fdrmg5FfIauh11+v/bR41s4CSg6An9SsB1P/Nub+ucs95HHZSlrlcxIamNxB7vKA
0aF3ao48j0ezWo/MzKAyUApNMD6osOu21wSjrZ1HvOaR82V35IJzWavC8jbzwNi6sil5KDa3+IZg
EN301hmKGz2Z5hDM2V23uiEfOjb74GtKoH+085arBY9gSC6FTgLwf0pgYx4t+MK89PcE+ByET4JR
InzCHDq2Ql/wvnSJl8eBZ310Qt7IIjfXZBlW47Ug8phJkcURxeVHMXfs3jY2n4r3sS2rkBmh5BBI
JLU+ogoO6XXBSaPopmVsr8JtYK/tsYkky/5ItVnVZAe3sVnqeKkTxDlomKaAQRtVDgLBPXLPeltX
buxn5WOik+te+9ebiEtMFWLLfLSfHXk7duN7VEzkvOnlu0MZsgOW8DfTNS2NSBCGbFnFtR8HuSs3
kUdYZE1kfUq5X144JaMFCkFNLvMSEXGbQJNIJbYqRei7NJ23wWALiKNyaALNUFXnM81cpD3Axdy5
KZGWueRaBUDb62RJdq3PAatyAsqKAcI290GexpJwCVNMW8FNxek036BAp6/TlgxSJjl6TYeKqpwy
sibzQ2fPl6sJAKGloCpwaC+ZGXai6T7A/Uo8xmUUr4ON8Wr+NwAFHOyw3qeLO8RCwmX3EyahfALl
nJO/kPdOVNlyspX71RkQEz2DCw5Cf4QYMrZlFekNf/6SrtV9tdQtbzgLSCbpvfQCpHmB+V0RVrOv
hlj28ryKs8zDRHoTjrw+nAsqDv3+NveLfIuK4tZE0a9gOyQgqzukNY9atTovjYLRR2DiIkSjrS3K
23O2IHoK8uzMsVfDeF4l5fV0+T+MsNrgc6nFgWckfRvNZbA/5egHZ5SEB1vRlznZJEQTR4YLT/gE
UhDmr4rwZ8bogG5X8FywgUOlYskbk4sFnboSMAUVx26Zr8uN3483hFnx7lvBvM0Njls74Mu1WOXn
ybpRloMip5TPluC8wLl9L2p5KnNmNqBFQwxzMJPtMFUEHfaLplqD+KiAT39cAUvG3DPsRvC3urzz
MvQJyNR/uEN/3LnvMC48+KOXcsZy+4p62QiHFC9mvu3gDSywHkL/eVjjGvH2Ju2uoVyowwCeFZlW
srnHQIcGoWWWrm0+u6VCweZPApEUjtKQyfUIWVykPbGha5ntGrY6x5qJbcYv1K9M6O27sNNiO9h+
GIf5ocKWxIvc/WvG7pjiSd+kyM+2ojVo39xP9MZJDFO8n0anZ69xyx3U9c6yamIrvJw9W6fPsiuO
oXBfsxEnb/ueOPyeRZAfbFDJWwK+LbDM2f21O7feZmj+47lcT4gyMa6leo297iiK9SzgWxGuItxL
eHKaga0vzwOSepjdCeDS48FKkdxnZIfUGegRmm71gMeYqEJuEWq6MDXXd/3KO27ZCJkxl827HHdU
3LP1Xh2cxMUgZRJhd1BzmR3wVKMbyToJy+INu6sa1bOzhPsNvdFSDadFTq/toDPmUvvSTT2Hdpjv
6nRESjtdxbtBGDORyX1T+B9GFtWudVwW14kCUksTsuHtAp/y06YpXzzDI2angbcFsrsYT8izj5Jw
JppkFIO/wxv86k7qL1KANq2znvO1nLarw92Wu9HXvDJxWeDbpbv8haO+8WUy7hq7/Vr9aY/mgASa
Yfa3Tq+xN3f3ghXHa8jErfEkblTa3c2R1+wiM7yKlNCzfJGbsCHOJsXXMjMA76WI4Kvo1s1YMjyn
/xla8yqKq0CNV3qoQ0ClcqWwoa96wtuoaVhq8Jh24EkbhyvVQMD1HEXvrNnWxmtYYjt0GBZum32V
umoz+eIh0DgSKsfmghXductA+5aRXFR2qNjmoVjS4IoNDmckUs/u+Cl6zmeZdmbXey77fsflCyu5
6VckKngj/unSmLhzunwjRfOl1o7E9H69axXkq+qncpfrCm04WUSL8z55EzAYP7619Pc2kUOihFdP
0NScvNl7MqHi1bY3S10se2fwv8wcfXkrv3NoC4q2CvuIIzOHes/SHaEK54CcU9Krtm0ialJiFqTo
43pgqEQgnU36ZnUGuWlC9TbjfjrnOiA5Km05IjRB801WHBdp/Rb4ieLRIzPIoZ7IqkCPZKbGXUt/
YBBNR9niQBIYRvh8zGFMwl0/TWxlXvXTrRGNCIFFqRSTga9sFC4lK1m3hs0hKcTFW1koPYOQrA2s
R0k/mh18+56NGb+AToqAUBm4L3MXhbskY9K1Zno+I3/kpE+TN7vUpO9gxYhFVR0rLcZ4mQRnhk2I
d1Y2XPngZhIYFhVaGqY0I9DSS6afXUwewzLLpJk8Lproo04lyGpJxGGgZvK7/1MDqpR5Ets1WX+G
lFDdBVgNIxzR2qmkiG6sDi1QKCVOZId6zae6AtwO6rZFDgQ0evMhT5L/gkQwQhTyO11zPvTmZEfa
iUdoGzIESSA15nVNq3Enm846Lsl9rjsWtbxjDawC0KAr9tfY07bntJ1clBZhWMDKrDZ2B7KBAC2p
+EiWrzqEyXDPkp2Dg+SFR4sjX9VvFjrXzVrSDSgQPKiq/gS+uIBg3gpGfX99s5zi3kuj+1lRmjdT
PlenLb/dMBJTPmr2ZNR6tHE3EYQzXUdK7cLrEh44C17wkirqTMDOTbSUDO677I04BfZ0WFAJnWYU
ZmIZ+1PuB+9V6lf8lsUN1MUvHkM+9VR+dmphY4rQAOvXyXJvU1d8WZJ018Uf4hAPGwov/J/mptTJ
vcHGu018UFBIlx9ckHdaaGavnKBwv30NcKlsAsKr2op9Z1rLF0ozW5sAtbSwub8DhnD5W6Kz5T36
DVNJaKY9XTd1EOJ2IJdRyFfVEnoCPwvROMpk7/rck/xgz6XH8sqpQwOyme/7kJRyz+DnJNRqSqDu
ypSyWSf6hIp4sZb8VX5wVCNgQy0Rtzr7XIGjmB3ZVhSfV5RTNo1uIuQBvBonW9yMqQTDiAaa75RP
gEC7Pq1ei3OmwDcBqsayYY+wYxxHcVZ9pZhwNj1ffBmh13SaW12PX6xg95J5i7y5R1Asahonfixf
tH8DX/6QwCMh2rCgyDbV1Suydt4XHvfvqs2/A0juaElu7Dx8GQoInh6CcxsWv1IWKyP1XMSpcm+G
zGcjBRRI/G+nRkkmvSDfJWPgnGXbhpvWnETCb2RqSr61xX8HDc1/Pa3gDyO3cV+2F4V1t7AhTrNI
fxZp8V5yaI4JyZ6+jUAsaidcW+1z2+3CpSAKvEZ/nJjtKOmOQLIGmABE5fNZj838gom0AibHUDYR
1922RJwmVEq79bKzfXlfifZ58h9Bef2NVng6y+bRDj2QBnTk1fhn4/tGmsmwMLQgwYmZH4eCx0ia
u6jjXIFPQt8+v6A+owPSLn58VpvN8ipH4jjRt/AkwqIGU0gIfWCAnQxiCcK1OqDSnO7UAnwFHb7Z
FTYh9B0WvFJ0byzRyANtsRFBh+YLgC9uB9L87HGH327XjqJ97Y1HnuhI2oReq0sC7ZatwobKxw88
XxNUffubcUdtO7vC7NzEFal4JNdRziBUHsPhE3QP6uGb8aMC4d3CyRC43HK39t1xMhS4RY28/f//
lFYH4yMWZ59ZEJKBw1+hxH9DiqwbSxlebDjAxQ73hLV8NdE07OTKyWfcnsUXKxD3NyrqIXzMbfUv
8sP+1K1sMB13wD4pzT6skVNNs83UBrvUTgVXus+5O56qKST+TEY54kBzX3Q2rYNoZE5VGB26palv
MLhWcbRm79FqrdS1cO0/Frm6WRKkxAYxZIPqMVxm+iZ6n+ZI7J10mqMcgOs6FXbn3a+5/2qnUNZp
diWXftqo+rUThGsBlvRFtVeVE6BFhfsi8dafpE5+XBldIjXRNKXg3cyo9p29wuZM55zYMpBzuvG6
sX37/7+50/jXL8Pt5C+fS6iOVZFwFzvcNKMKT55VRoySr32GDc/x7CNu64O2KRconbv2qplo1wH8
T1Y3/ZXLjaae6bw2n735jOxmPqiBs6kCOZfeDFETHRHEXWNyW/re8tHdufNs79bMO8/Z+DM55Jo3
8HEn3pbrsY7qd/S3fVojzC6cp4xdfOe3C+eWTZLtGCDe7qg5neuHepCfMsTGBRa6KZfWbDlhHvqy
AsxuSEbzpNpnMqELd/KGfZmdE8AeNCDy18udBvk7Go7WT4jYN3wDmqlNB+GN1XD+5Wn+pDJMtPVr
dc23Gyyf7sM+eYHSIS8+iH5o9EuDO4msiJViBhlbUWzXgFWbEhlrUvH3ZxkJyrAAoCh6fvJS5N6i
SRgda1IQS6xhA4MhzBtNKf1KVYYFOcTAtK05Fvo2DHbjkH6GPsfUUlIOncGRTwndBIWFCCFK7b2c
yffrAFpFmNKt7t1lFTeErbIlrq1yt0QeBBIje7zW34SDGIYza88o/q9TuIJzwMy9KQiMUWuKZtmj
m9yBvMaTDQQ2mfwlRV9E/l7nbrp3t0LhSOrMfkQUTDpitfc09Z8JAo9NOqWnHqsUigju89lbT4OP
pjMuG5dCKXegNtzk+wQN21EG+s3HCs/pIghA9BVTn2x2VpS4+3xNWMEULiQyGWTMZbYJDUpcJdRN
YZnbxUTrCa8N3a241g+Z/F2tXJIpCBSDfIXPjMcMWPu4BIZStiroSXamit4z6972jGTj21ZXGTHR
25tWuP9VYf7VW3EP8g5TkaitO4q/ERTmxYTjv4w0V2YysGCDPDga6v9ye31XBrCPghrSf1DB0y45
Z+a1UxVKFn0N7LxJWDu2avEQDzfv6ULeIxvMo9X6TGH5+txM9V4x21qGK8Tv0Bhn3m0YdPAVdveX
1Xe2v3yvPafb6hRfQQr5NDtlLNnwBUHtjC1/M9I+Eo7fcXi9A+zw45gIpSFzmQP4NGfDvUXz5tK9
2mGZ4zVZEESTW+a34hCWS3HynZApIySFfzBR7KFSdtuaUaH236JWIt20GwqWrJRv5TO9nvk2Hhke
T87pjJekHHIQN9xbYq1u/dl5kzVH1ThNrJnuazTjytcsXL0P/jW56OanGSGk1t+dQIESamI5Crf0
Y7RLxBfQQ+0Rwl8OD3osBcBR9dRUZbgBaUTlzf5YjSNSgXr6QO3/FaXzO8JLFw4HGpYtfxHZ/TIs
l4gSV53kzyAjL84I/NtVJa/obO7VeFqX5QqchR8Jz/g2g9COpaAo3f5JxgbhWsBdk2UrjXEWZXSF
RWBcf0Hg22PLJe+SU5niFd8adr24inREY5Ofinxnxu6OlPk7GoAErEpy2XPPL/ijttKW/6y8OtQh
jTR9FBAjPpqXlUzrNLT+FntETNRy53ozas4qGd4CePF0cJ6C1aNnpUS0pKyXIVz1gY09I6lz+l2i
7Cearhb5MuE3WKZvy6eJtoVsC5VGHtXyXPjGfp55pRXLpWqxWXiIGDbtZ9JAojYeqbuZ908Zg/zG
9TEqB89G1k89PyrCFjLRfnTm365r8+fO6SOeKcrabCZ3e7ptZ+tukHazjZCjWglYBtsFyX6U36ju
y7jrZdX2Uy2I9QTY2iyITzcDeoyddBGZuuSvn+wQTWbms8yRbvuzVG/TGlGEV6DoIs1sQIm5WacE
y4GujnbJoubTZrKg4ugDJ7nae65NtNEX+eX3U/uKgsHbloX9V2O4nzXPRdfbfzqkEZNoAjxccjgM
fcG47DMDB7YEHLJXFCfZS9glDO72c3it7B4K9G8Ue/gzEMiauMdsaM7jqA6zkI/22P6N0aOoQ0TO
/3So//J+uETopJBBl8ioh+eKcNHK0AbV4K1sshGtAVy27vQZbgzBYjOREC69z+AmCNBMISLbl2X7
hP3wKPyXFKN9PJDDvPGUIHkQRwlRqBt/WRwiHNyvKBw+tbbVzvHLs43iJnYzh2N8mmJota8UG1k8
LKSQSEiSNmr/iTD8Dpx8iJ0+xP6sll9bTUfHUXCYxLRWC9eat/ySAUE7VElkzoK7GP1Puh2Hs2bs
3E6gVFr9JMHwh3HZ453Nr/xn/8vEN28Y/ZK2+o8kF2xRLU2VHvR7hbacg9Q+uivCsl5EkPHhRN+L
6/F+5ltOKH0xDspPNNyPwzLYl2YNLovNjTH8kTdQbIVDjgXGun0CZxnzSV8La/ty0ofCQxg42bSC
L5LpscnI5yurS8CJtVmHzhwcTXZkQEE2tFJGUYoLHacaKsU8JA5EkLxUcDpd+oB/9KZbIntHbhCd
NMt6k0ek4DhsAcRUIk7mJElSaGV3/eIaxz84+P+FNvroVqobQibuk4GnK4Pvb0LTQnwMT+GQelvI
e2cGYlNuPm0E3kh4SIvNCnt/SdTariLFfkz0ZwAfU5q8O5DmSmGKAwbSw/hRMgs0hcyEH6RxIX5W
LtMwRCNXrNG+sPHuNxnzHSCjFZAs3HsKicjIx+oNX8YLKcDUr60q1RGkmXJ7UHLoxRYkQ0ykZKzw
cgaUN0cxsZvIc5RO9OL/eXOncLCi4/Ub82cC+ZgsPk4tWL1t2gc0wWlUSsBgTsnYYbp0wSYB7eM3
6ZOIUgxgZWypoEQKlDzUIW8R6Mouu0YWAYM55HivH4XF3bCm+l/Xy3dyTqiOYizbwXLsQH3/sxaA
h1pJ0phzjEXJWB/NCvtRJOO5Sssi9qy0jt1+QBiK/K2n/WzusGu06GIwZcwtUxjN0BwrKGWas5gI
ujUr9yRQNc7J5V8lhs/AU19jGxh6Bsp37MksXZ6S8aAb+hOq4bZt2l1qUi598xY65D1LhIAL/rJp
IJEmSj8RCn/0AbKqPKBfIOImX0FXgTiljBtMJ8GYX70kFl1O1VfuVS993ftb3XV8uw1kZd0Ud0Mz
Eh0UPBoC7xq7+69BLOfn+ccE2sAwvMPNTl3smBwaZke6aX14EyIoAAJ/qwjBgchgW5Qimwy5ned5
JVIse6+syb8Jc7MLmQG2ISGcLGDT3TrZFGqHFGON1tkvHahHiMHGpuemJXqq0X8VhBJMVkAOlZ8c
xQxInSin2ynC+NgB00cVkYZDSBw0caneDDAQbgXOKNB5dieCk9iCGTBpgMCNAq2eflhLck4Noapr
NDwOXfsIGzltMp/z18gHCJRvnnG5Wf2n2Q4+cTSRP1ZdGxIuddj/iKtOEE8nVVaieFtPBE0BKq7+
H/hCvPBJQxBNHK/XKSQh+XuIZkpLbbRVS9GhJ2RBBmnjcxzG+zKvuG9FejtU3ScfA2DLsn7XudXw
5yH4babGqYVsFJOf7dPzvHpP/hoe1IQGYY1mDIg1PsxAvqgWKWZgISTpr0RX09Ir6/vpUQ/UbgHA
PcE/JFst1n9arc867P7ZPEF4h9pLkBZ8nKqmAzG7cvR8n0Rx8nTaFHmZhKm0/KjUjOTCD78hub5E
0L94vTnrINmXraGyjvxtJac34ifP/ZQ8NAtsoJeBMjkcdbiWYJ77c8cRNyjEk36uVh5ME5ObjqJ8
QKcPA4UYoGK2W4CB8rJ6ImCK7DuXa71p25n2Hyi4KbmfGx6NGt20KepXNw8uqUHAvbyWgVOe6hR2
njyjk/QJH19VhJZi6OcNEVUUCVYUzfP3Eyqw0E/YlE8mm6PjbPmXoRbdTb0X1vCPd5ZaIoHyyCWN
EQ0tNJvfgxC1/mAdrRopSuEkt10Hupwn0blK0n/I3tnoIh6LeVjmfbToO5EBMIqUgI5urpmgJFrn
zJrutLQIgGD3C02zJ6OCnEAvmm/FMDCuISeGnzWGKBbbvS298/Us2IMeuNZyTLV3K5phPa0pLIyD
2Q+FayyC4aWw8essbtjfZhn0AYKvsleEeaUrxs8ofcsRq1jC6OPiPY6Nd66TIq4Km72lR3fZleIw
6ghNqewe/NAt7rHZp7bjn3RV3I4uEce532OAg80HOSRcsmxpQ0h681GYgjJa/8brnXeyD+iK7agZ
6ZfyDPvqnqySBqdOe7GaaBYhUMHaGYdDWOJNAunzov0EoJMv4d5R/oVUF0q8NOxBqxAZYoI5s7qw
92bFHJvSRaRDkNBmqoW7Z9CKcY5RMi0uaeE5u9JleF3NuMTaKwteky7ZzAHmrswKqSEH5tTRdOjn
kKb0q+it+nBtsOw6RO3EpIuBNm5MqU/KIqlZ8+VnrL6AYXIE7vqb8NzuSwuJ6ZJU9BVbA8RcOJ5J
7XGOBeG+W9fCP03uzn+1fiM3Dr27Yz0Mfv8YyPrRDdvyjCaJLNPRIaPH3ba9Og1aMyC12FCHOoJL
RhoJP1iCa0GznhvcHElJEbj0zG4Q0ru4jYtITI4XGekc/G3Um0CTB5XOAlupIgKMrqG/skgUmWpI
W1S2UndnY+/ANuMidXZ/w2RA+EtGMxVINtfX+jAp7RwXlZ0Hb07Pb0MezOdFwUbkxtouXrPEiYyG
3WA1d3ProuU1+Zk06ejgthzVXTsRONwWNwkJmFUxR+SCKSfORwJ8nJ7lSQzJQVXTk1jCEu1r9eSW
eHoWN0FNXU9fcp70nnQhRBp5y8cnx2PuSHP2+o9lyZ6IBQSj9kq65x+Ad60tHQrPvTFHv5seo7mC
h8iD9m5aQ1qn0wJUai4vPgmqw4R9KE/RdZu1NFBodnLo8bJvHTnySK79b5LP4mi1JcZElADk0IgG
VId+h57om7W0f4Ag0/vESu/ZWj2sRunFGqPkaEcfYe6xeNZc0jkLOv4lcWyEotPCz748ixRO6b9K
Poc9cPvfFHp4j7xxOegwOQcJwE2ROeeEimOU2hwnNI3POH0gkDE+LWt2ImYQs9NMs7whLYn74xyq
5mYtSEyaEhSqSi8FijdeXNOmFr7qEBqW+2XiiJq7j3Ys/bNL2BQqiDw7+rb4cxGsYg9KkrMhWSoY
bxWCxNfoPmBDhyjCIzDzKWaaF05DHZGPSTuRnOrY140TN83iHHJhnicnD05obIEdnH6TVn529XC/
VQG3fAt/tMGAU5yIl8ydlI21AqPxOrA8Ixt3NxoNZJmmp2JynVNays9lIPtrtlB6EWVBt6ps0Io0
0N/9dBlrIvhmt7mM6CDQCxHMUlVZdhtguYuZQm14JNC1Fi1G6tXnPhmCU8awfXaKLE6s5CUnQ+h9
KtvYrTQMx+oepZgISQnqZ0ZJeLQivShGmZLn8gFL3EmGhPN5uGWuwawH/oAmHY6xl2xXIG5WeD2S
JpmkOttaNuBql4Vv3OTYBcrjtFr1vhuMgGLP/gWeDzs6BchQEBLA/mfbcF4QdS7jF8T0bRnm/1iE
P5PS+sjFS9hwPYdee+UZcAlc4YgiM+/N2LJxMGPD8AN6qPxZhTj/EvjEHQzOzGOAW2J9HU3dPyMh
eh3yBosLomYjMqRiRm1xn/3axjdbn3kd/IYZibAC1HMTjeHT+jZBAm6FQPGaTuORZKNXWLqHrtZP
HAx/3YJHHp93TEKgRmyLdd6UeKs7tlWwGiQfQ/KRmfm71fZFB3Ox7Sp5TTTeFSq9BE39yFb85/gA
EHoesl1WTS+Y4zCdd6mHiS6M+bEOPrw51EtK9e/kDpt9XvT4hoiDPXbjxeZIJaW8u62fDE6ljT1k
JSIcFpWsbtedSNu3lJ1r4wZLvlUqGHbQAheR52iQqpl6FbYEZTcMClV3WCrW98Dr573lJJdCqe5G
a0QGKRrfImw/UWcjkdDTk6yucETWPc2OQ/FmzSswteXRkv67HuaX3mZ38jLOJNWu6bYfQ/ywK2bX
ABXt1e7ul81rVt9aJjtWprjjQdmr5UE49u2KMqtMpod5ce7JArilmuVY6ugGOc0BVc8xbyjCyFD/
WE61b94z1wW0pPU0NO+DTRFbY5Nv1l6NKPZrmGAPaczwG43cz/2cv/YQkqQ2Zaz0oavZGOuHoYv+
0xnGHSykd9d/0iURMe7MX6QU29lcu5lLssnmcdgCjpZIt6JnUERw2f4pmCAKQ6z5YZMfaxV+1qwK
MI7pO1D6GvfN0u2ylQLYcMJymjbgyi5mrNYSr1OLcjdFWLh1fSYodBd86/YtiTbMpU5158MqeeFX
NzZ602PQJJ0Z2Z2i0bXbVWW5R7aMK5ikGjxcKclg8uYqaM2UTcpFfU3OGQqCO9zwLvURCychIQxF
Ss5vQi7hiFN7oxJ9ylP+vyEYfrPWPU0DMqGxozypn7jVOyIAkhzyDqeeM/Z23NkEoous3V+JauFY
wLWQujy4BEbgItGKS8Ri8Yj00fqvJwR8KzzGNDSL5PMyPzR9/Q26veUDJCSubSIKBsECgwy4P63e
yXCSSBbJzvCl/Uia+9vaBsFOROt36T6SFb1w0DH+wXEVciYO3OzkyIomo4emyD9lWX0OLL/Ifekg
9Ic/FK0ney6fSLP77uf/MXVe25Eq27b9IlqDwL+mt/L+hSapJCDwJgjg609H+96zz0utVSqZVGZC
TDNGH1CBoQC+q3z6KpPSXQ9F+CA0l2gWbIYQBVdczvmGM+gOkco/U47v7aTuZ43aKzMe8wL+YTzJ
78mkLXbNcl+n2YEt9AS+YhFkm8dwrHnWTIeHz9yzjaNm0w/rKaxeRR/Bo9KMWmNsCavGs7dEdIgV
26zER0qIGyphHCsAbCTlvwy3oJV+IwU8GaP90WTGZU6jm6mCD+DgM/BEuK8c1hEy4x6qkoBdrv9V
ZaQBqv4dLzuvkc1WIuhCoq/99JUhvBiNnyFvvzAbAEfuHngR0ahK0KAuQjzP42YgHawLqLMaFv7t
1o0VuU/C+c3bex2737EmPaJ57oLmceStyl4heNsJ5kB0bEs2HonCEGa+3T68i8n8bQATmZJiLP+J
FiJkljCIdSK2vo5epxNHjumUG7cnKbJqaN8BKHR2/mmyUkBJnG/nlB1kK8vvsRKoNsQcrWRv31bm
ADigJfa5Zhg0a/QNI4jEzr5y6d/SAN3VsGhSSqNQPIJ1w54P3CRIHoUZ3IRQGSsBQSB0roXVnHTG
IeGp32pA+gReEKyqo78SGL5yUcsXjHiHlPJWLYQzY/p2ybBcoaF+tuaICDRaFeHlD9LT313FOKPm
wt8albfGZLA3QpSsOu4kv6cl8KVm2yD+FVP9PPXhfgrlT1ZH+WoKowfPvzOd+E66xV1o49IJ2ugz
Nis2ywsZiPdm2/2mU/MRKtadYYc+FCtzxdXUS/dGx8a/qFZMg6JtXBsD/vr+RQWP4APR0QiNFnby
uFRt0m6tMDlVNXNWZw1aVKxFgP07McW+siiGMXwwnGOdcOxwVjMzsoZLAtbTK2+Am93KuPrV/jIA
TjG/uF6PmLL/0DK00YeymzHzxyxxXs3oxgFQjdbQWayu/tFysLgO2ahRXBa/tfkWRG15MGZPbLXD
nRXb8Ipi4uIYmC3Q9TyyqItXvT+DhXHPmeXJXTNP+6xGHN/O9kcOM+dYlSPcoS49TaH/Mhvc0Q3B
DJQ4kFOmHRcjLUal2gl3eWN7sE0YMs0+ikw5bic7cXbzULcH6YhD5BHP3Fr5yotcQXZYgYGHBBC6
cHNjgzPehCSHetAL1oZkLexSibP45siYOS7yNPZX+HZxwhs9GNJU7rBTq7VqbZRObF9XUVi/Qu5i
TrWWrvGZ2OLDVKDPNBUWOyj8923hrjEC9xs/NzbK7BffiNa7MKe+kaylx3R2N4aW+FtQ1bF4B/Nk
C3rri+H50UErhDydNk62H74UjcD/aIZPk9X7u0WEtHEx8Hi5s2+9Kt26M+APFdHN1DGVZGMwAex4
XZKCvdCIu81W7xUjypXro8SdM79dFTNv0lTyXu4n49HiflKm5ZMVOybcV2prO8SkUE8XjJ0eJpRh
XbAPRWFZ/0ZVKzfGWP9j8r9HSFSx8kCSVS8oUx+JLvWqrB+MiVt1UPv42mPxniXisy+Abov0zciv
WC+YswTuU2YwyhfTU2yhMykxgzFugA0ReYeYNfwuzz29HwL9HRvtuItLv+deW7TbqamfcuEB/WBh
lkQee9rKR0lbYLwsWtb/qG/XwDb2AcJ+tt94VBPkCb0P1KJo7W+Us+zGKo7sCHVP0mT1qkuMJxwa
vEp1C3q5Cs69dkmoMMCnYAjB35uPW19HB3fkmY1VCvwwQ5RYc6TDzn0TM615MVUGKIV02U9QspdG
gswwRWVSF7AqfNRNsVE1e7BwP23kPMeWw8CcDsLmJoIpeYfXCN8KCtvMHTkB0YqsbX/J9IUUuWF3
yvE0Tk/Crvd6sJMNMv/fKgnuyWTEis4gcVu17kNDPApplMbt3JYnbx7sY+r6dywsPl3tPmYtryeI
K5uCcD9ULrHVRX2Dp6LZMG6ZK+UcoPWqPdBapEm+Sq9JAkVVVrHLrdu95Ln+dh+TPkgvaeltcQu/
5WCwb1XUZvR5M+MQ13dYm4qfeaETpDGtveNofxP8BjoITonofoVOsr3dJ48tnjEzbMXOtRiHZh0O
psJLodsRlzDStCDb4R4znPwE93sX+c6WCfxLwDCFmjllJVJ99ZH5rmJnn1Qdw3TjMDvxu1RMYGb/
EGaZeuyS+qwCcCjWKG48YXxYU5gjIwvI4p6oy+suOVi+89QU5htlIfPZPrnnuXsOZqx2Abambdi/
4bLg8hmcHtiK/E66Xt7OwjxNi62YEcbVUoI2hF8zjYxnPUjyUsLoOU0F+vEpQ4DsEN+xqNqsNAe9
ZD+aPrM5H+P9qvsUGRQoFvgUCfn8ZqLpdJzgkTAWJqneNFIBr2Y3p/pIM66Qma37YLOFaXLASlUn
OiyaBPkV6jNiDMLcmBaCcfD5r+ibAxY5gyX5OTK9llSmFw4rpPguDCryfvq9ZgaLR73hZmEkCBRk
hl5pVMhXGCwayTjvfTv4oak9lq0X/XPkeDd16gmln6RbIgZFoKDdE9WwDhePpD8qlhn2cG2F79z2
9bts8lO5bIYnwoh4NZW5mHhuK6fbSN9obijrGWzK+UmRXeLnzoWq62C5hAwLPH5FHKIBTkbUUqP7
HNuYoYz2aDT3g98GmzRHUVuwoiNIuSs5AxiclUm0zySvc+EOV8mqkbkjHTpDhDZzsPMSnYE5H/bY
1Hv3iI8AgloN5g4AQdqug+2Cbwxn6wsbhLU2F8Uq3BlCkCMQmPi7FJupTTxWxVM4e+uMkQSdHupw
kH7VoTyOjeKO0RXFIe4RvQFsIYymz986uqqe1RvWoaJhLMwyCPzGaqFauUFk3uFhZheTOTHWmINI
aBmGofuhTEYNaZbHpmR+bzeM6zpDgcjMmp6TS9wUiT/tZwhTeLIBdXZl/IA5K1fYhCImytZS0eHz
/pxMBosJ1oQdW4x609RoupSQZIVw0aybar7p2u5ZBPYdMU4oNPFCMloNVw33DsBeaPSnZeowIwkZ
ET3CMuWXiN3HPuzVtqo5F8MunNYzAaQ9Dk439jvwL6+9EvdBa7yMgZov9QS8Bt8cmRjyoCeU0cHc
3WVZBvi15U2C5JFFTfZi+DUWkiJNd4GIT9qoEvZit2A49MkNgE+IlFvEENHF++XJ8qLiYtuRcVNg
FxzkuAOV6u60Y38hTN1VDu0yOhV/3bY54VsmkSt4EKjGCKoxwPNmn5aLUHogXWODhOvFF/AG+8K5
TVHq7SKW26HvkmqDnijwkkOn5L8Ur886771p17Sg8ayg6bfIkR6hwNBS1ay8QKDAOGCFQMl0HXyF
YDmln/fKZ1Phj0Crfi7tbO803U1ivQzsN2GNz3F0w2qXq8O2bynjTvbSmRjcCrsYdULRticAA68p
w3sGi0awyQ0QDHqC/RwqJLxhtA5DLsDY4oXyUEIxLOo3Qc80gM76IYClOaDWuTrhSAlicQzEHrOZ
HEZPjDG0qOpftH04MGvv6s2GPIoBrkhokpMdgCxcuCkmUpKqqO6LivmzdpqdyXuQqoBk77LPnwgG
UfvK/5Ikd22SzFmnvVmztmTbFjdBi6h4YF0CsJkDgMl9am6GWT00kKVI9+Nsdgq1k2H4PGtGlRQP
4AcD0sDt5oF9CeNs8hAc9A7bISKkI/TASFIss4NBTeDA6EDnqZjMCYW9ztT+Y+WW97Nljdu88gZ6
+70OM+uMWia7UCzFm5I9NLIX58uHYEiIKf0SWFsWZ2P61nfnMW0PUUGTksvqKUdptbZqdzOTP7xT
JoWHJ7pLCNbjadJHilC29AyWajXfqaH+zGf86HV2q9oJN3qCb0tPSIQEkzNjYLNvIexlKinbQTHb
x8OOgm0FZ8vmtVjZ1mTfBjMOgoGiAs8fYg/nhMfoeQCiyoS/xtmk6ECkPunBf/ZQxSCiXaqNJr9p
rf5xMizi150OSGEE7S3FaRbgc6wLkV6bBfSouMKAdpHOVmztYviCNUWH7rsCF0yOkBbtJTMN5AW+
t25MruhYFhecMz9Bv7g54/7VrN0HRyIXoqv9wSIgwfQ5/oZYAU2OAyXStLHrjFg5R51tibwBJFB+
mMmi2fnC/E4RK/iNZ5x8rORhzl2S5gsLF62PaBnlwSzDuESvE4vsLsOvhzpo5PZAC+1SGnA/N65F
Y7xMTQwLZ4qz42ggo+ghgrfo9zMXV2EfkxnkmZuZfbCozU/+gtTQsj9HF99aWSc7rFi3oCEedHQZ
0j7eWRogAfysS2hmJyPBl5Okpv8Um523lPTVXlowGzo39g5R7CwrFnmLNR1sfOqDQXLtq85EcEqz
O1GjoskH8/vvFiwlIsvO+ijL6WZmif084CRrE3Lsp4o9RtRw8y9MZIKt+KqZ8aCwPWQlkQTG/dTN
/oI0x5PcM2KbWp6BGpMdq0wTdrvvY+c2UMVleQxPCXSgPd37U4jC0VC/OcufLKbId8xsL8coX1TA
rRm8ZLHCz/PYVMOHlwOzTDoTiiCI15Vo1lSQ7QDOj/c8tX1iMfp3oMkmLXw3MMbJXdWMMExBUzFg
4NcMSr87RZQXoxAc3Z68yTt1tbzk8nddDhjTdOTfSEJzF8D4nR/ZFotinKggCD4m4GMHjsZdNLcc
EN1wyUzviUno61QsPh1qdqeiP3H8jwIlLutM4JlpQthxin6NPLqrmRqIFRiTBBFOGy9KL9BjFb4g
JBI9vpw69DjSggbqShoAGaeMTKxfOIhAPScnWFtthkE7mh+Cubp2qf9TheqrNVmUqfQYw3kBRmJB
DGBh3lSs/FEJkRodJLvG5LUJUsZ5acFuVxBNtm1mb0N1igh+bnZx7uETEYG5rkPnJYN310+MFc3G
2jYGo1+nnDOEXT0x421/qznuqW5vyPJGwbtUuE66z4acwaSa2LYPoBRH3Gl5dBOq8aYUztqb4RVi
4eA6McdXGvDRdU9R4d2AFP6REZYAgwwD0Pzgl8SirZqGN2FdoFst/tr+oGqf/mKmH+PCbb2mYdlN
58p0z4OKhvCUo7icsFFUS6BUfjfp8QvuJfScwt4OCYpdnekQgfnS2wchcxIbnEcXKXAhKC1Y/MNk
UXClmLWVUM0Tho8YjhWgqKgZt5Bl9NbyYefQjii2IZh6k+bQTslJA3Bik3/6++WMBrOycA1nI7Mn
o/TucadnHBGds7NdAJIDMk3Xz9onROEBiqP2kOW8MU2Of1gDhtiglg0v8QCb3M13iikEmI8Act6M
yNkwq+7898MzDBeV7bSnmo50S8s7AzvDM+ey4+3bsgPulFZvOfQCjAQttUlnbcts+ojb1D3Aqfyn
J5S1Xpyd3QboRN5kl9lBHFEp19l6o72HPVqsWcfF+ypxpq0eg3KTTi0Veg1/123HZR8nQ+6inT6o
Pv3Oh8jhPuhHmzJla+2jNQkcXINJr5kuT9E/QxoojtL52/GTK6/HYwQocFUU88mA7tiW/CtGDqQf
PdQog9l2Hc37v2PEjpiDcQO7AdHxMU7Rk9mds2J+bnrnqIqMcd04cVJqVD8JmRxZ/FUWTJFna2kw
y4UDAzzNrr8GGuh1JNGz2iZyRpybD0k6HVom5wZgdis0rrKdGA8F2XoMxJ1Ro10bmRaWGQ6UYOrQ
2kdqP9V3ymUgN7dIUSx0h6PYkuaIhYxhfGebzNDjcUsPSzPu9+GrqqnCSte51qaf7io0R2Quxnsv
r69svx4xJBzCBvpBbklEldL8GNwIdI33CDoGaqC0fgbMUCBwQA9kKF+IxNpOLkMSU8Z41LJ3S5Xm
ssi6ekF703KuY5F4RcpkSZLazdval2eZsbKaMuM8EdHoWQXGme8uoewLED90bXXXmeFlxBaCDgd+
WRvVGA3lrWFHW4UmAJUR79Zes2jvWebSD3x1BRiw2MHW4Nn+DSR0kA7sQePMfPOM7juLra3ML1Ix
aydWJX0e49LaglDFjlEEG3MKPyMwKSvYGC0Jr9e5RhkRR2y8synGJSiz6TS6aPEqQVbJHDYbt26/
Cng0iPcVPkdIWhBe/zHyrHFxu5d2oCpCSjJp64SID9IM4Sb4SNIXP3WvWnCfswZ5N9D+4q/VK2wj
veGuQhAVW6B6AJsSZa4Lkb0o5ED2iJzej6ucXz/DHeniQxMcBb1x09RMTGo2+a0TPteTWNAf2CJp
EAtyMeSuBhKXO2wc7YY1fJCfwiQqjjLI5VpLr9ylPditBsuTo5MHJSUg2xReaU1SHQG/WxYcB517
4yFdrGwVSWPwfUKmUL7X7uujg8Jsy+QZj4X/Eif5syWrh7+H7ijv10rs9fJuI8UMJE+6s1BBrbKg
djZe3J0kqUzI/6nba7lTHTNSr5bfedY+M2TbmSK5arqflXIZI6VkYJLNRFVOaV7a3Rf84Lu6qp71
pBmPwwbSimWBayMfjDUBFa5qUSyWH+DjSd9qsAeBK7CTl1g3v4jmXrxlJgsMHGsrtvb0AV9itBIZ
tmjykIOM5zPP438hGnV7KEqkJfE3MZUc6pCyQN3kK+Hv+sIL1/kcvc/00Lw8vCWXUwHBn9yTrykJ
UwQL6wvrS1nwSEjRMQrjPw+Usw9ffa530cTZXRv1ezs2r85RmO27RAKPkWyFX30+h3jhVxN0ey5B
nna5ZFXgv2Vdg4u2mX/+CoXUswmoiM7NzGtUU1tuEy/b47y0AdZRLGT6MpR4tNgR4aRE1jTl7lfm
yWPAnBd8+A5uMRO85BrU1IqzQ1ePPzdy3FNYD8YKYTBbjfLUFt2nEUyw49z8nhCm7AFtHncwO9uw
XTHx31+GqNjPGu1cbtRspwSRdk1NYGTf3XSoAFKXXrNAPdDb2Ts2eW9thBQH1FAYfUcQrtHIoR0v
Sg81sM9dQGWivDbOeIAwUOUPUXWvO/ddiqHeTckM8cmabmwD0ukoMiS6ADkGH+kUlInZesY5/tn+
lRrF+JJM6q5W7b07BmstQgp/8gGw7FBlpeNzGGPuLA2RgcOkKffgdm3qbmYWjbwMaPeA55zpTtOx
8qOqZw8tUWz/FnjMnk3SYeZxGdOCQaVi/+50/uHVlDj52IJ0zpsn3jYA36gJFLuJTdyn224eAY40
HDO+1791oL90NtI44Pbb9E2tbuzChz7iF2e7vBomT7vfOC5V0vhS1SVqJJmZ1zZHKQszgiLTNvhi
hlstQ+1twFIADSFqrQnombPIdx0Qp9wQ6n9JYV7DlDEOEVfGzmA503/OMBlXix2pDbzb3hQ8eiyK
VrAkKy7dWVl9IEQbzhNcvrPpGtNJu+/ltKjHQu8jq+cnAnY2aSB2WIfhcDrHueAcyyFxozUav8BG
oIdmWlbHeKrBOVRcbXaEe8INEp7tqacHtv8FXYyv3T8Zjoag1//LWsi1fQuH1NTmvaubZF8Yvrkq
sWUgvXLh5y1izJLR+BCMd61bldDimEPXgbN3IcKpIeFuVN6aAbsgxqFW8yCpewFo/GNp8aWrEWN4
1OAFL5Ie/lzKgq+6jWsq17kG01n27g0+gn9d0H64noMK7Q8alyFjLitsZ3N87BDQesi8MOPqnFF4
/wYgZ5epkoK5a3cjPhNl+68g1d5UHn9Y/ZkEKvRVDFwC2X+FfcZaSiIDMuyfqrdgGmAViZY8YAC4
Y1WeG8niu56/kmQZa1qLq37ilBQNQ1Ov0Tswwz9Yqa6Bb9ISyzTb0SkfNHm4rC7cHYah9DAQB0fU
Fy4oDJ4So6k2LXi5+llm85tloaTO1CtZiv9ywAJxkBgAP+NkVbasUx3ddrCXltCtoX50FfYQ1YTZ
wUSNi3eiOYEZ6Tdi4lfo54mewEpQSGBL8xBc+TXC7TSJarZIqCqWsc8MgHU9Cule7LSpyCi9RhKu
nDuV7cUh1C3uA/sEMQm/g8EGcm7Ag4dkAp7DFvJQMrOmt4fIWDUoS+9jFOQUEmgqbdVvzaQZj1A2
QPXF4QmmzEmN+SUjjscZe389u2gpoCf6aftjLjkGaDE348jjncrHRM33APPcM75PaF6Gx65ROpzz
vHLAY4TY/11nHRQlp9f7dpqMXeD1z7FBZZrXxtFtQ9o3V97NmXgEooMNfDktm2WQ1rbWO0JgQFDy
3JazOIuE5D5/mS2Pyb4jAY4hb9nvotFnkJGyj0zr6RzEBF2R0cV4HQSh62DoYxtsrWe7CE+zmIEW
4H8tTOerQPGPTBvJbInkkxBNZDyza/gb6XnB2uxqlAptuh0wcO0D8EdbJ+hIt/UelAr0UaYPBUpZ
3hgOuQV3XqWZeLHHOKBXADVqN+82uAwwXtXNABVqN4/oTGSG/ruWghfaRf8NGRRiuIeuwwUNvpgh
XdfChmZC1407YBgW+mTE3e47MIHvJjeubTMcig65JUn098YTxAXutEAdV8JN3ohoihkfA1zE3bg1
Q/WaKzaKaPSzQqU3Nd0fzlh7380os8O0AEnGmxKzAnWfjVGKqChyUajzOdZ0E20iD7lkJjv0AtWv
pdlQZprhu5lzLydOaDiPQ+hsInBXp9Zm8ZgM+oh1PtrS1FR0Ndjv1GQyV1NkDVeei/94E4dlcBp8
GAuuoRd9OXgWcChkMHbiXPnDFXjlsw8S7rOX/l2pMadz7DW7dKzvgDWrPezbRz8zxp2fiS8EQcVO
09Nw+c75Nan0O1fsfDC67kEbAXmfJuIVs/YXPqK0jilGszAEYdhfJm+mFQjBdAHbfvUspvq8h/7N
Do1XGJ9BV5ZnKu9039rtP69OcthaMt6lUCQh5hHxJTVcNwKtLnEo5U3jDQeMqqSHqUIwsRZsPucC
yErunJIqfvcAB65qhNQElqGjKxQwN8aSoW1c3DHSp8Dud/YCg0gFtI2QVsaIZiD70LIEMl52w3pX
VlAw7KTHeGHh823G/AgHPd1gMkKYU4NuGbNmz2H5M/oWQUT9TMnLctKxAZZpkSKZ6+yDQ3I31Hvb
IQgiD7faRlpdCxQm5IIpsDg5VS7zJt7Z8ln2kgxwkjJWZpsgOuMsdeMUC0+oq50TeQ+4GJq9GyJT
i4Y8P87kJWxZYV+Zn3OENu5bwprfxvKHyXghkWS+cUhbmB7khCF5tAMW1YnF7ct7MsbWe4AaeGBN
te6R+e+8GM2u+VzkHSL25SmnNb0bq/xxGgIfBWz50pXWreyaO8H9du/ZCYsV3f8aXuVdWq82IImC
K6umx8HtiTFMGxIgyIqVhkYZF7F56qb5MXLkZ9/gF0igeLqWrs+VaV+mSJVXpK7Q721xdZdXz1Xo
Ryu1mwomS5MM9I6lTXybTzc4Up4ohQBvzj2oxjk5u7b1r6tZV/Y98pbomJXuYYZekyqVre2ISVNC
vz0FNtUgzvK8qxhquzhh3HCHDGuTevmLVTQD/qvsC7Pnka06dJYZUSC1DqxwGskeGuRK2eF7QLVA
gci+zxzTmwWTlOlq36xmxRpoyHjXltp8AFFwrgz9S3DsrVMlb3lkPueyOcdVy7VU/pSd99r5b7Nr
iT2aKmpuGkjat6UpRDrnUTMUFsJNNDP/RsUMe9Ibd2zM9VTO7hUhz9bgeG5tk641wJsxmmVzn7NK
m0bxi9WP576AuRalnKbNhN8NuP5DJ71T/ezpiMpSDdwvdHAqhuLNRzVGCJeH2xH9MvGiazkyss/9
6zQ5xwEpcO534QZ1BELsBhwHJBy5Sc1oeZn2ZZp8jf50qdIj0qB34myAejKf9gs7uilMnwVKuxCH
kBFkQqzb/r2ofGNFdgd9aG4zQnGMH8I85bkeEupwk9F2yri4BnzSNdhAhIXXbeRVVD2bIW0LaKsQ
XyRF8Jj25T5mlis6zey5R2EiLH0MEL+5Q3y1UkadiVB3YpB7Rm8XOjCAItANQpMoZqF2rUBGUJJ/
QT/Dj8Mv043GBwAOt68fRwYfWVFsWYCe0jpDTxCTT0WEFXbn9NYvhTzrmhiwzjG2ZQv2i3GDj6hf
o3MGiGyPJdOQ3HmFfRauSza5V8JTyZsXeKLJrx++KNZ3bdM3b3IqrF0NSeloWXH0WGRYCu1JfaEB
zVeD3dYIxiV1jJ2529gPiw82meiD+QxqsEWLpvJrj3SHxFWbsCGd2fdZrx5aKA2X//7BJKK64Jfh
xuf4nDOJU5/+/hVPW4PxgvdshE8espPGJVaLC3I2PNpZq18Nu9Kgq0voz/hwXmcYwCvVghj1lk+G
4AHXxrXOWVo1OzyXkOp8Ziv8lh4HFLgXY0MmWs7x7htr2c/FbZ5a6IibslT7eEKh2EW86Yl6V+WJ
/334P5+TjZa+FiUbjb8vGYpZs2lJ62PJ/CqynOHVnZ3q1EwMr3hqzoosRMV5tYbI+cLgBctN0z9V
/Dd3o1uk46QqeUwp7am8AQLXXTrUXeVo3OdBdpt4AKwLew7XMY7wfJq3bdbtROKRsuPdJm73yXz+
NoXdyv5eOeuhZJLqSZ5P+cVm/rsP9ZtvQK3TVl1v7ZbwOrx1yrG/AcuzmSxGpl4BvmG79x5kEly4
yNBNFSeTeQN5Zsd4kVkKkTyxSPuYe1zFWlwnEBlwJVws4mxwAfjlWDJhRMCGMBrWsc5onHNTXWy3
vXV6Wv8oZ1puowDnYJNXluAb3oI8Dt1QlQZLyBqoPvjbjObOfW8WD6Wm7xeVhS+9UA9dlssbPPbT
scawujazKX+yXf0UT3lyDGt3PlIWHU3iJXwmNi31x1gneGNjxBid1T4uHxFLYZMj5S0q86dvCWZr
h+e58R5b2Z6cSX0jnsg2MkZ62vQuAsYAe4XVez3SgekXI0N5Tbwyf1YtyMPJqe2Tq5kaGW3023nk
YfWu/8G2LDTmF4zdb8q5iXA+E1HMYiPPwssUXuzAfdSF9RDApOI1UJ9Q5O/HqN1Mjb7PHYMxFbSl
nHCOJE5/peyP44gKpDJfbMu5swjP0qN+NxLYjDr58bUEKTtEeAtRMCuDdQL2oaY4m52reUIdybdq
n+a0I3+vgovV1HC+TZyWa4Mlw2M3wjAGjdJsJ3Jr6WHMg+83FLqksa/Jn63Y8yBEQ3K6loXB1idC
gOfH3I3jWssjuNftmLWELDHkfCQPlb4wSxcJJug315zQwrInRHHNjqSFLoMNFLIe+weLoTxw3gTk
7Xqeg4Pb0WwM+RPKCJ6VymXfKu7Kuf0CF/KFfxYXTcSwwooi0n38+z6YEX76GmB27UVYOucRWRSG
RTS2VDhvk7vsSPovM555SZ1vs5iROsY1STTe1xTZN0HGjTpnm6DUQ6yc+NJLbvE4fU6tN15Hs34M
dP56azfqCnf1MAfRWQ7WS9y2t8JHEO9JA/ElIC1HOt9iht0Un/4uJpqta9AXRxOW3MLRuDDqe2hs
+k2Z3Q1SfA91w+A0USXAKtSvigUgGw3B7g70mfLfBjTgR9BTySHoKLVxPGerZMSLh4NRA4awG6z8
f1eRDbsjqdprU6RPmv7Wm3nHdjqFfqIXsnX21YRMYNRgsiplwhU27pPCSZ06cLGMenoE7t5vrBqt
zhigApuitrlEv0uOQ1h4Gs1xlx7zeSRrLbD3ImuNO2LjvmNW2SoSKNozA8oKCvpznGiE/EpZ10AM
V4Jt9MPfh4rMLzi0unGL2ZHP8H390Lj4d42A29zyoTFvurMfWP/++0VMn6K1dIyUOnb5KZpB6yAT
7+7vCzixmmMw0u/856/LNxnsiBmi6fsUrfxoZHHqPkn+8xD+PguQCLKhZAGGLJ//94cDKw3PZxWc
/r6ok8q7aZto//fA/z40WxrvXaRBsS6/399X4ci8y904u/79bTSn/kK/89yPscLUrMIj5HB5sjp0
6FVr9vd/f4Ts3451S1xFLCWhlm0UlUevQF835h1TBLQ6RH8P3YSA1fh/XzPjnTgkUqHw8NnXaw39
bvmGBjELB0tQEf33+w9Za+1VgqFihDL4n59J517v+1ZjRvjfxyG8JNqB3MJp/78fmw13IjESwcrf
5/09ACHDcidzDOn/ebzmMIZbSnx6t7/HX7fNvEWWZOLh+/+/o52Y9TYsVLj5+xZ/DwRxZbytNPam
/35vMEJio203Z911R3ztexl1YIyi+mYGqvITUnEqpSGXoJNGwkn+RBVsO2Xi1ISsRTJrHPzWtj7h
cS/R1osnTFD2pzQXbiTj+PdoeHfsvL4JchHfJkt1TmWZgqSX9AJVgMfo74PVHNanMapYsvApf58M
44t/FYB5JuWMl//zMWWoYMUNbmaFwWdnouc3jQjUmr36Ui9/OIFRHKvFmQbRFzECpSq59vwhspBX
uQBrDBf0vjda95Yf4z9rOybwmBsALUG6aanec1W/W5lYnj8ylAPhwWM2OWjz+dEe3qQ2jknipFus
+6yVx+QLpdezK50PEd/j3HjRQ7K3I281S4F6r0Vy23Xs2in/ecedgEGfLNB+Hcb5VZDkD9iNDr4g
Y+/UgS/dVipF5zxNwF26/Evo8D4iI+wMrmBXI8QsHORwafgT2NSMLRWO66VvBbRiP7GmnVNE2xFd
JCoszutkUVXJ4IkxZwcHI7zMyn3By7gDx/EJ1oex3Thf2RS8ZdrdKfQyuzgIj8YAA54VFgbWiIV8
R0SXGd8uj2RurEfpSQIG6+q+Ctn4zfGrMXY/yMQ+s3T6oofcp4JN/SDJFsi7AylJb40h9hYGVbyw
4ePIt0gLRLyPiyFifIz7/qcHUkwpXxM4Vh/MJvwcA26EspaYqNtn5sDT/zB2Xs2RMlsW/UVEAEli
XqXylJcpqV8ItcN7z6+fBZ/pG3diIuaFgIQuqUtVkHnO3mvnxSFOegwB/lpaUCvSsj91WkxSShq+
AJJZh0G4Rl0znfIAYIZj9yBiyJN/nmqq336tbEsL+xjkJ4zbwY+QH2qLM1JmTEpMBAtQHgFWQYR3
cE3wZDB/ysR4UCJIyn5EMStoUor4rAhWU5pGMMyD8aBOxsDfrJz3CmgItfjdUMN7Ggv/I0DE+qT1
LKvV2iZUzE/ulh5yz6c6JgR6LN/7MIzUQurL54PJ0apUam9vETLoejVVdFQFCAWMEeHbQB+iquLx
tcAW8pxWYCMQKKCKLQWePT0/elOUE/6KTDQAMmjUQXcodKP9z01U/q+x5bq+zXZ+Wtpn4Pv+0Yp5
tzSjaF95dn2adlLz+OsByoyfTTPZR2c+WEZMTLcsrlUEldaQEk/375llL6TDcLKFOWyFSQH9z9h/
XddXX2OiW8chN3iSQuTex1JNsYdhrOriYHhY0ohZMGvxdjkMGlrqeqlpp+VQL4594gzvBUR1uDTd
vhGU3a2gqr5rD/Ag6vekRrRT2XZxdGxvuExWTSQXTJXvXoHxz2/lo0YRtMk9UKjEpFU7ezTeSJ9f
LRaxoWYKambBMceAOKVQc3vbwOIDMeZZ1cC4TSzB/dx3QKcSnxOZySMo7EdR03ssrfx3W/HoTsAM
Otrkxt0UEYUI1shspXxRmvLgVQgtRoFucIjRU4RiglOmEU3NkwssQTD88IqhegYNcah0vpRBHfNF
F0zbWQMhPywTHYLcLE/W0WyWlXKKa/gbqU/0jm4T95Um36GU7DxR16sxnPhhQ3oxuUuOJmp/FRp7
iVUXU1/3Cbh216vZ7PhAFTqRumOU3mzOh00fN9eypWxLtjBP4BkdZA2f7UCdirvwrR8K11CVrS5i
YkPBm1tC302WYZ5JiDi29nUKGu05aifsRHSDnnwFDgCyqG3m87b0TJCaOC7pM0cQ9yYoksytVtZE
11ylcG30g3cqlNe0Ii0hp2AzBAZBXho022Qw913Ne5zYZPPk0AqmGAU0bEQy7SPn5FUpfqd+3Hej
qm1ZMuLSrMYDjDQ3BhrYqnQGKy+dtRWoXxR/A3ORiF0fblMhcfRAuPrSZwWfWQwlUzQSwQkfqY+4
AnLUsz7GlJq5q1dNdMj1gDJ0RacbIchBP+F4IRqKWfhz7YjtUCOYNmnVjPT9Nwi58FD6Ld0zn2ao
Xxo0SKktg6u/U8IMEVUSjdyeZTiuaMkAdgslWr0Z8Az0aOZuwyksx28a2OdqdsM0vL9d5VT7SQQg
42TNHJYoCrAN75ovoKcjrRsHvEB6nNx6ic/SmjI3N6z3MJn/m48ai0vXVpcopNkWjFR3mib4TrY1
daGOeJmpea/MH1OuvVPjxBKu/sCl4/oVnR7UZcx00mdEdN6TOZhvRdH9UFhuRRRBabTmB+AGr4Y2
K65S/h41v5dZXLsqYeag3RBW89s44u5EWEHh4JG33pl4dMIvYaM/wYgHRQ1nR+GkEF3C2I3A3fQh
0cX4Vix75zXgauNxAFqB5n6vqISyqPgQnAr5a9SZEybySD3Etd8cWG+JgPzJtHD6je6TI9l06hss
QSiH6jUpvXfUDBU2G3VVonU+Zd2HhSTKqnyxm0Sp7DuURdyo3+q8QGUQfZmt0m2yjSGcj8BBiBSo
gBw0HYlsYKNwGaKBsuW0HhzlTjX4PfamWxRAE+m6CeGzIneF2oxb2YYfxLq8VCZB3rlS3WqCtbE4
ZPZGZ93WjUVCsZx7TpPbby2mu0BLvnxjQLRYItYpfB9pNGvMEtMEzjYcLo1u4O2d0WUG4rqqYe3u
4IiydVbTsal+2GV/ptFnUHoGC5ljccBZiIl+lfQOCynyqp5EPEdVVAhyCvWdew66p8nUVi3ZDv5Q
42qsXkkpSIn/ZoJQ+uNdza8EUq1a09skVYD2P/hVhDSHbb24SkQ9OUEKhmn9ztOM24NP7wcYo+v7
HxK8wyNPHqBNblmf3dOKxRzWBOS4hMdo1iSwhJDLlotB29oBNV9iF36ZJawuHQwIgtds73eVsoJx
759LFhMHLafbFYZTfvNNjJx1e2d+qx3C3DobrTWtA830V4MBmjjMyZ8FLTRPkcrEaTYhUKKzgNRL
yw58hhWq52jsG/AOTbnuRh+iTJm2biKDemOFXvw60NQ09PxVUQqLSjWSI4q25s2034OufiLkRDvb
bR5dSRD1EOF50FeBVT+l3MDIY3rPg9+lREY1GDrN0SK/Qp63L8QXBOumpMhYDFZPkToOHopJRYKo
ruINrOEGRj9BgkZ3RDHirXrYP/T46EXhAi22KjbiVQnF5dX0uH9ljmw+QSN9VehM6G+m/VZ0w++k
qwlqg7C/r1gBPfq2eMY4scFuX/6UfHE6ffgd2oD8VQNAHO1NfR9AH0baPtfCKVGv7LZuqOKwNGhh
JHZVNLkFNWqMjxLQn4Iki9ahRyueuzYU6xaaz9indHFnQ14Q8vHEfI99DEmi04iPhnYPOdGfQthg
D0yoPKUDyCXxiYKIMtrfo3BlErw7Rt6/5R4KDxCTzroLy/0I1g3OlRbupqlJX8iqw+nBUoEuJT8h
CcdT0zVovqKd3lDhw1R/qvC3zyABY8p/gQQjFBpetgIpkE/ouKMvTKNDBRFRyrOAqsRpuc7oC6+1
Wsrn6qHXQ7fKHR7SAZJcEVxtMvpWVRYj1cSlErfRnuo5AFnEzaLvyQ8Zpb0bgtB0BaJAnmDh0Zf+
o7eo+fBwuUa5qA+lCqqok2Qh2ynKYyrAqOEJmIdotC7wlewhI6RzLiVh4czM0ny9fHJaQ34NYQhw
UUlpOQwNjhZud0N5UBQElGlQ/goEuqTZcS3Ub0ruq3wtglcL0lSZRT/UDO0WzvrPYOxhpzryXflC
j7m2SuuOEEgch7bH7BisYUxsRJ19ZWr0OiTtt1rT6WtM1h5B/H2+kRNX7/J1JcSksT9blGMUVYa9
Y6tnkpU/MG/MAv7VhBmCVcRXR8EHy4yErBBfmTidKFdONmIKfFZP6si9rArL76qN6m709jKpyy+y
oz9MjZqlLWsc1f7b2BauE9Tt0yj7dI3v+AmOfd6Mw7pGs4s3rXWYRqxCOFEsYSWvRFBBhXAuI1mS
zhpi2oZPOZOu26RHG41EzCdhNb8lCa2AEdpDVRMNUFsrJS0+dLQEaZRvlQhXDCJX6pk8hE238vVd
22krHwzQIIc7Hi6A/vRh8RyMrX9VVFYEXptS9Da7L7VKkT3MnqGgeQN68CwMvD9pZ5MUGrlokTZm
Zsaba/2pmPWpFROKIMLrmL/RcyChm8AYpjA8yKxHrdi7AIfUUxMYrxAw7kM/vmoJU9DMT6+eIb6m
1CNtG/X2c+KAehZeKVkPGb8SgktJZ+zWkUKIrSxAjwL4iCjxaPQNQAJws+jSIl+lA9Bs7mz6M8lV
1Ml1lkpBH7xjnQ23dq3bbhY2tqvm+ruqxuehVgwcDC+GJKay0mJIhhbRjzUTTNa8M4ym6/hs2xWf
nNjO8ABiEbPqJt3JCLRAXNk3y2GVWUqUxlEnc3C20JIowyAGaRt7Mwmm8Z0ZU7kgRXeHQR25Qef8
lJq5sTSUtEaGWThV0uPUtNXWttJvdgLrVifkRKL4PuQKk1MFScIUA3YDKlS8I8ZHIhzyDqQEGRdC
eSlg9OmhG4MN2CA4nzAZgtwAXOlarTHy1DSgZvqZd0RaYT+H9ah+qQmwfcdktU7rlcUxTzwj7nAR
koMpSlp7dvTshF0AIxGxvew7Pu4QVjBeeOvJTOtjDgrqGIje3lpNCahd/izws2xqdPBM++qvGWDs
DohR7E58VFaUuxSXpm2mevqqU+PXqAExmqYFedyj5aydgRkaDKRLY3bmpqIhpwCdvLlF2D6T0fdB
4A50/hh070S2cCmbbFdMn5DjsJMjz4W/ZoUYP9sv31MSN73Umtq/VlTN6fKd+F99mRMKV2ucpm1M
CBkBcNNKNt3c1yMGLZEF4T62/hY3aHramNVKqfXV3otRMGej1DftPvWHZkVYC1/2WthHv8RGUMHa
7o0UDJsVR3sSZMkx7fMfcrTUN4tSvTMvSgr89K+2pwHNQmMf5UrwRSPOcT6sYDqgSXr3tWw9hCL+
alFwKfEtQWTAQs/J99qI2qBN8OpGQbsvALKYCrNkj34X3NkM69ioXhBjVEd46BqBae8qbawVOu1k
B1Xlu2pl8kTcI0RqltteYa3gVGGgudfFK9fIbVA5MxQMaTvQtFXm+eL4Z9NFZI5Ie9qgSz8nHh1/
1jDc7qdG30qM/E9ayYy2oTsPmSagDE8dAALGI72qdXIwSu0xhMRfqG1crBWD6XQ5Oc1eBr55J+8+
fjIN2/neNPFrR70fuxfynLbojeOyIaLQOIYj9c+6SwmroZ701wlNvkYR2Sw1izeQS4FwAQoJlHvC
onf973HXNzeVacv2z3W2UfO56Kw9kQQzi0ffq0R6Ag4NIxq9yMSx5CDDXwYnw/Mvy55NHQbtbcVX
hov/jA/zFSb4/6TIulckPXUqBJDINnpVK0kclZ3MmShB9BqPeniyKvWb1ccEielAiDxkVBuJUAom
+4wTaLSCwmYut22oWK5S4+1e9loDjXPdtumOj2j9XHtk7ATBIG5mS/i6GZAcw/e6PMRp6YTPMh83
BTmEBaWnvYFS5pROHUX5ZdcxjMOfE63WkYWQsV48/XsWJYGzX4ZypoWVNkWurfKEaZu+3JuFoVxp
8Pk3Oi3kXtWoZ5axKkegBk2/fKLpEZwgtfknu7f902jr1c5J5M88GbRXZartfW110TNyBO1VLdKY
kjTB0XiqEmTCJTT2nLgqZRL+adlYmRH1YBrz5jAyl7GyPHCnxAxcNR0C10AehNB/Pl7OLIP/dbiM
6fPVfQskCzXqXlf6wK2Sn15GzsVK+KrhagWkhiF4mWt5a71jXb8cEhUb38fp2AoTydNyckoI311O
kvsQ3wvnyG33n5PKmIP7nVhKyl7bpmYwHTV0apeq4C4zyZcutNQ7cVbZHfrFctBZpuNi9/tA7lDf
epAcp6KTQGut6ibVrroNSZ5S97MOy5ETVf0xa9Rf/QhzIp408bnsNVpkfE4dk8emC6ie+AnlyRSE
4LIJqxZwwv+xy9yT8jsKALTC12UTtf6bDOPcRQX691DcYfEUXtNsp8QzKAXwZ1mrgqiZ5V900vwW
RmigNXPM3L7siYNYdv9sSrgCLqEI5qYR4rXpDJiDf84ue8sl1gj5p/e4i+ZUSNHD5hSvcb1CPiJ7
dqLuLe1TupxKP5Hx6ic9ip3TKDv7NMznlj0rBTxC0bzGKVleNfToLhDsQ9lkZJjNH6I6zlBYLic8
vSFKCQvPM41ZDHhEdfxSGv6sg/ETvinQzDy2Xlq0eRs0oY3bWp2F9xsItB8alN0R2T53ue3diHL0
bvnU9qvJUv2NVaMbAbD+S+2E5i4bIsVw0Jv5LKBILOjOxHd1lsS3G85P5s5i5qNI9btanoZktL9p
ffelYMykb63tCeI1g2vgIfzM24acEN7MQwcj4rDsMbE2D6rE41sXNCxT5quzp780j2YyZDuId/fA
8s2jxK/IpzYlXPZc6cy4noCOY961pHPO00ObRurNC3x1ZRSVwCE2KbeKVQ2AhjPxovdRHblVjUr2
s2JKZ4re+E2U3m0IiuwTjx+B075d74qo/PrrMzytgdaYV1b7XfAs/z5aTtUsrjCmBme4DRMPqZdl
I0ymogE6auBzqnxxskyQlYaL3NCk9tI8w/USIJZtnLUl1qynZVdTjBe/0IqtZ02M0akS7nLhX8fL
NTQp/x788xJRPAfsevnnn6Flb9n08hiDBzzCWQhOoRpzI8q6UV87HhWw/xhcblTL8dBiN0RugZNX
6yOs1aljHFLFYwmnBqk8qJX6z3FN3gKwD/4kVD5tBaTfRI/4BdlYcFDsiCd+LKoXz/bKly4K3SjT
rPNyhRoYYiO1DODjfDJexUNUXpqZg9ATeYVhCLBpNR9GEfb1ySCPsCgMgU/NyYHsO8WnkuQUECnU
XMC0WDd0MO+NBRFENVCXagpiPB5Wv7t8Mi7LpuZdulAkH0kzbuXqz9iy56OgQd1uiNG8c2swtk3A
K1hdaVyLCsVj4CCPGKubHfrmz7yCezvJ1LybzbRHTmtum67HsWy30QO1tLVuEH9tl0O/p2EtWyU7
5rmw3uro7jU5d8YiutUq8zTNKw5SOOGtnI/mc8tR1RdiOVqu1CxX8s0gvrN1S5Z272UUqafBR05W
0Gh7T9MkOxD2RMTWfFbKWQ3YsspYzva25a/tWnG2y1mo6kRbBufAT+szQqL6nM4bEXLraPL2uAwt
J5dxfczVY4u4exlCR94O5bFgrnlUYtx0omJu889GieQvkM94IlmkGA3fGN3Lu9e2F9j002Y8VJ3d
vkJzsNZSB+1KGmN4xB74M2P9ea3j4cEr9Kz90ua6bBIWLZsyxob5Z+yvExSheI5f/gxD41efJZdu
/mNMH5t92noPOG+DW1Lk9Z6XXbvVwvLJMYYeNpJ8tBVoJlGLT0cp23sKDP8YVh6GGT4P3+ZxL1Ga
O7i16ahokEP0IBbrEbE77X0jd3t9eLTEit56YE+eOfu85ofe8jCUmbahYrLuMsHKS5TgdSNfdflj
T5inC9VdDv9rzKmqjeo16TUc3zUW4O+aM3a3EFvHcpRLmZ39OPi9HAEBwjPiYS2JQTGjscamow29
tfWCQdk0euTvYc2iAS28nxaGjO+spL41eZG++no/7aYABSumrerdHyThu9jPaAp5+xBV7l1Vq5+Q
rxt3OYINoJwG03aRnA73ZUjvZbauEfitl8PlRKwigxZhd16G0PIqBw0dIaHN/CutzfVbZm2aoLYP
yyYkQ/avPcTMH20Rs/b896TnqMTH/Llk+ReZSNFQ/nkFg/ufnzrWC2nKsRd/49mIPoXn1SYbyNT2
kM2kSmc+pJ8V+9SB5riMF8a4wyszvrUm1WgkP+qqjZpiRzVDbrTEtFdpXzWuY+nDAWk3wEXR9m+D
6ezzthi/jSOlBnoV1QEiWA8swNmX8/iQ0fePClkehijX3CBrX1tYkpsYO/QGzbQyr3vTZ7NxcpcS
tPIe2cY1qnv76ulm9h62WztCK1Q4ikb2epLAPW3WMg+1k94M+A/sstZOy/GY5fG2VOhR1HVICcSp
FW8/OX735ln2plJbJIssh2hTZe25iEPfbcy62Cx79Pv4i1Q2WZQkmx+msBCvEoRMp6fZV0QL41mO
uCwUU4d4UpD6rDjMpWylyd1lb9kYGP/5nlev2Df47ASGesrjz0mrDbgIjCx7y4airoTiXiUorX4r
ugm7KoubtWf11nWaEuvao1/ftTHOJ71HRxejbgQZY4Owm2vyaEaU17G0QSVlsVilCBHeBrvJuFnS
miV5KoFApeT7kNofEEDlOhZe+1ICBVx3pUIMQcU7XmK2gWaRdS/4BhNQKPmG2Tq4Rt+PqQypyrQR
+ZAfLNAECf2pFyTS1YuMiU72hHJZjiKtA4yuGEQwDEG5V1jWHhO9U54zr/Aoo4S/qbPGD6Um5jw2
2/rcWR36orTY29KDPG0JUKi1c1YKnhdhC8IhDCnqeuizXzUMroRDeMkntsJv8Lf6T0/HzOKlikH6
tt++K2HXkkA4imMqm/Zdz/o7ReD4Wiew+vqWOnjP+tqNddwpyx6mx8BNy2Lkd6i0VTEfLmPLZrmk
IuMGMMf87yrKn7vUm1Ba0e5yClRay6avROZ64SyD5/k37mYbwjL25zrPtMHAlIKq9PzID6ww3w8N
c+zl+b6M9amBWKISsNC975URNqeCeiM3LnEO7ThATLrsqi+91U24OM3xTAQizUWpYMSMhASL2vYj
Zvx/NmbO4qyxeqoT/wz1QToCbYelkzSeudF14gg8T1Bl06mRLxsM5c5JlxNcQQlsfWb2LKs8pUGm
+lSWZYGEIvv0pnBaFYUTrR2YhrB5COM+OYG59WnuXIkkb67NvMlNlAwiDbzdciIny4cVPYVakoqP
6lxwXjb6v3t/TnQ56rbUtsPNMlaETYlc5v/6d8vL4CA31gStpJTx6c+/51oK7C2esbF5OKAm6MZz
adNppSGW/mAu8F8XEFQynrsOzkpD8esHNZsknn7lOZb3qYYY9F/zJd8aiLRVokOMiPkUjkF+bvEQ
ncgdtSkdT/ato8npYtr6GlCR3JYhLQWjY1cGGTRDr87KDZYKVmgam3TsXa1tv5JMoCzpSrguRuD/
bIT85rE+B55kR9bBsh5wVB6ldST+Fb8UYIpVNVACM7rXgaQOtwuw5Glt/w1C+4XyAQT6vpLM99Tw
FW/lW5I08qvk3WXBr6kX0FTFaZxZpbHILqx+YhrfRnVU540RN9A9QTWtMpXOTpiF/TGeN8teIYne
I1JxlQcJ5tpRj6xTH+qbSDsIFcdLQfayG+MIcPEszQJLnU9eBkAwXU9GP570OL3F1Vh8lPift2bR
m9wjOHR0iBoAOsdzTLL3W5brK5si0s5Et/gcB0V+InkuPy17FHuYfKG2vIyYBK8yBx7PT5qrC8t8
vY2/DJ3cE5vIJoSXdnbxBVE0YVYpDyk8PCxm/wFDeRsrUecGcdO5VvqeOcV4WA66wf+W6TRmtdF6
GxIlveppmV3HWKX8ZUn60nk57ZYTvTEp9FYCZlGe4hDyVn7kOGtf9UDa9xmYavPYfO3iQ1ooProg
LV8NMi2+MpRNlS3sE0syalNmBhOpj81VKMl1fgbYTDRrVPHQbQfthrYDHXSlUBIOPNhxdfEGN8C6
5LyrzzIsrJvOl2lLq7s6hOiJT8z5gjWR9827qvc/o6K3P2tmGIMdvw2RmhyVLozvSPSTqwdslOfj
IdPFC72ceK9AEpwz0k4QkstbPTnZ3W4MfR+XfknGjW9cg0wTV2Uw2jPhO+DEbEJJJmyr3lzboE7Q
XkPtvEz3Ul/WlxkHLaMZA0WmXoQNs23/3g0hAYnaRt6VxsG1y4DLCRT9G9xt/nXZIKsBn90DRSUb
MduWhYgvIrT6NWTD4A4kKlyR4JK9eQP99Dg3tI+RhdZTSdg79i8bLUVe8eVWuh5hL9DL5TDrKiRd
5OApe+JSVKqfMN+iKTktv/OyiX1HWWG4OFCuHG5ornc4AcXbcmS01Popk74hhgqArNn0r0V+WqYx
YO9Nd3QIoBoBMV3qgABnh8ro09QQ0BHaKjYnJY6q1TA1xorg7gzIXaO6Ihnf4FsW1KmFfWMuhYm2
IfW6wZm2QWQ0nlScnjufHFE30RAYkMRm75Fpt66MkmLXyEau1KwzCU9CYWu1Q/XeUaxeah5R8UsL
KuWtUfRzHjnJm54BCxgcWboaDuu3ypqnNnYf7sV8WIQp4Z+aHm6Xs6lNrpTaRA/FKY5pmIffFI24
JQxT9jXtCSKwwOftowF2rZ7va7/W7rrE6U+xPf0Rx8GloEj3mhYdLYcKeDw+3/d0Gn4N+gDULz52
MoMqUyTqS4mZ7lNkKMbt4kXrm8g7LXec5S4kvwBVF8fKKw04MNH3MRBgAOeNopHSPgsrNrAlM/LD
LWPaJyrJp1Majn9dIxMErG2PHSXoshfg/OIRqrW3I0sOGNV86DgGD4Agsw7LIekDW43Z1UGLW35d
gLHLpqkgUdP4/Oc46U3cCfIHco7kmchw0/VKRzwQ+KVMqI7LXEiY2EDDss8P1UDvGudQ/oz7VL4G
ZWCdgFd9GnFduXYt4qNSAhgymqHewyQq3/kIGyjkfekuh8Daf2R5RGaf4xTvdvgVymi89UlqwI+i
iupHEEH/OgS5cUf8Az6QZYGkMUriPd8sRUY/IxGrblYQaBXnUwfF6N/jICsfY1Bik1aSH1S5ggvN
HP8RGJ+llg9vlIr6WxP0J0w+yjuCVekqKnm4BNgUDW7KhnoPcQsjf/FwujiRiKhDMY/6d8jQUh/Q
GNytKYnvpSOj+9R2PMjs7rIM4dyQR9Owrsu5lpSCZ4SeYITNHiuyaU7flj2CrL1dxvTvBB/AAKDy
wy+g/MtQHW9l3aI0s2prB1xNXDNKcc8NXSU1t409CY2xq+FYhYcSpomL3UvfWFhXtJzY4bqbfhqd
8dmhav1UUpaQEMehsrZI4UyErntzCKgi8BQNXgszb5+HdFTPELlDHty4lUwhtO9ecO/jsd13hVJt
M9xWZ9hHZ6N0gpeluFwJDZ38MJEG1YjfNCzkIwcWukw9MJMjOBjs6WYgp2CFmJWb/8cVWL4MvnaX
2G6d64ATjHJqfA6myLlG84YPP97+Km24h6NWX060EmQ1XxyxXsYSPyDbwKYrpsS66kYWMDglNLIX
Z94UlvFdgqk4tvAdX/qgy/cCWR6yKg4hZKCdCNti2/EwbXBbkqPuDbiHzEBwDDWvOi6bAgmdyMwe
qRAUh4IV1EVWhe5mVc3/nzSYNYX3ao9qljxNpb8sVyx7aj6AnOXaJ6LY4Y0gvhUrx4nmUjAAhIgv
0HuOMoQqRNu9OUo+oNYY6T9Dp32mHqq9WIZxqYvublZadVMINb/1WWKsbBtry5+xdh6LIC2vh9qn
Ub0cL9eQEFXflgv/jP11DQ4dcCrz6ywvu1zj6LAwl9f5M1aVmNeyoUT3r6EACDQvcJupnzu7WejS
N+meLVw1PMThyPGVlvugdqoP3bxbyqR+ZmEMjlzPo81yWMCSpLXa3x0gmyxjlVNuA5ovuPV+EBem
rrkLhrsW59rHECc3M7Vg5DTvPgtLV9K9crGEJu5yuGzGkrv307K7nFmu6azp1GCz2Y5DT7Ifdee1
0jT6B/nZz0GqZV9erxfrasDX1lpl/Ure2C1l0Uq+2VCvTQucstJYwffeivcwf4JHPhja1i9NVgyG
3a11vEY7SIg7vLg9ovX5mTqOu8QRyRO3z3ZnmbK+l1ZX88kNVMx6HC6bOoATg7tTIxvUj6X3izvC
iz1P7yII3isJaOes4Zje9MZQbv5M3jIUh+sQi/mKwkG8Li2eX4MUNslghXQDbF6ojGFRJmM3PjqV
yjrz+19mpe+HSLs29pBD0Morl/sdSJVlt7KHyl32OP33Xk+q1n4kgUYJCu0zvtRSbz+nGnN2PKKw
Faq8o4zsDpGGV4if9egcu9uVaHjB64n24QjHfE4WXLeNbylNefbj0ivey8xza7MJVmndK9suGKJr
BCtgZxs95kSWCqzCGFs2ZjB8h56ANfbfIeIk7V2qkvc4DZZzAkHeHWxiHfCj1u1Fjad+pyPZJkO5
GD8M6b8445egYXRSKXKclr2uUvkcJiR/dZLHqSzC6rRsrEqRZNEn9UotfLqPllrtlwlEnU4Xu1GG
yzL3qBsE4lgyreNfJ1vAjHYaYWgzR4fUqpFEr/mrvAm+6boIf8ITwtocjOU1LnuKIGqMsK91CIKD
julH0gOuiajAiNrhPXY0OtLGMOKt8CkB2xYy+ERVaa4X7SnqdLEL+6LeCjsXbwIH4DJHCcI5yLBz
2pd6agUmtb7ekr3Jt6HsfJjsY3hdNvjJcWdIs94h8vh7LCnKloAoZZd1be0qik5bO1QjMlK5ayZ2
cxwMJbrbOEkuyGrIOuVcoDb21omAl/XQzvaFQWqw5umEaxIkGGwc8GQr2gzaNieYegOeLg8BuhGc
/PcO9pc/I3WnE1ipfXT+QFibyhoD/Jvy8MQvYGGoK/DZIKLBSa215k/SPKsnj5X7GoGGdaKkeAtF
Kr+pAp94Crb0re+Bi+dpRA+YDuxeDUmIaEOwWktVzmtGcLQQdLQhle5S447ypExxZjRwjQlKfALz
Wx/DfqAoj7pYVXv49lhxb0qnqlvQIP4BH3l+nmzkmnmsx4+pGj/5m8a/bWiENXyMn4rnkBenmsZL
Vzc2tkCQiUPVeC99Ya4L2+gey5AeayFym6p76A+Emd0bNAIDHkegbjqj099C1Kt/HS5thOWsEjfV
qst48M+Bs7yt1TlB+vXonQ2eP/GgU4pZz0AiRUSIeORBW24aMJJbXOTojWKxT0La+ssLmrmfuH8O
9Sh4sVrd34VzpWm5u3ftLHZedn37VzZCLFYg5e6Eb2ebLlSMbyW0WkUVn9qMynPK1Lksm6B3hlNe
1hGV+JAWld/tWtOqV8BS/U9PHKHaKQ/gwoEb1qw+q7wUOKJ0ewtrEvWLh/Q0juz80aYjjSdTvSpG
Pr15cPLT2nMAjULRq2NNvdsFN+e+pU3O8/+um/A+WhAVBGGglFWVTHwMoX6qkCj96tr4rNpy+pDJ
qLLU8ObnfRxt6/xDzSeCoubCz1LuMQK0g11lW2uY9YCAbIcopDiRN5SQ3b6eXW4JBonbMmZNZrMp
IghLAX3ytc+X+WiS0pFWavY7LdKr8JLgc/LJjh15llwmpGW7sTas3WCX+mXQU0BcWn6x0J/7c2si
K3Rl7dWqAtsBIEWrpwr9DeZcuuNNF4HS0q3Rca2leFFMiXyi88sbCbFQTezoF0p6bYVHce+NtUQA
l9SXrrHqi29vzNbnReYSkl8/HNP8H8bOazluZGuzT4QIIOFvq1je0ZPSDYIS1fAeSJinn4WkTvPM
xMwf0xcZSFMlNgkkdu79Gf1DavjTO9lJ+P3BAoTwQ4woozd+r+0qGRo/EA0aLW8DGS862pbund2l
GYHlIeUzBvTH3Fy7qb2PnXy8Zp03XG0wTDq+ixST/zOkxruyHY7o7ZxVTzXSt8uNm2gByhIJjMyy
/UQgH56cEaVvQjbRnWUI716LuX+pwIpT7aXJKcpILHkOnhaBXWkYlg3WrrR1HBeXPT+otT8QHMXG
rZCj5vaobkU4wGqoxfQTVR+SpgCi43lG5R0Vvb3NTfqjaN94c0w/mwQxpO/hIHj9Hs5gM+01zNXL
3vOQ6saJp8iLdpvNojvnWdif1ZVqOrP6764aSwhu0rIb91lQAZ1whiu24vEDlRH2bkz7ftY1clWx
3WVn2MreE6/nmxoHDBlurNjHVjlOu23pAXqGhN9sjc6X57yywh5IH+8kuG7VgduLIn9ZGxeQl0BC
A9lvar1iKwiiG+if4TOI2HApK766EYJUHK7a2Y6iNzsS7Q3aQ3tLsewCfBtBXMHOFuIEuN+pkuOu
tKrxVMGoGSs/viZV6FxwwUxRVLwrotj4YTjDr14z6wdAG9ltxH7XMa0Tp5QcNhD6x6RB7k2UAya4
MeBgs+C+NVE/NrCBgGfiQanN3Oxqu7XYC0p1ByCy+tnBgiOCXb4FGiMBBcI9JlWIp6NfN58GP6DB
o/ULxOGvmSPOwUkr7+QVqDYAgD5WDngl1ajxDnu4w9SZML2m8JjYLqBkw/JeAXHk265wKF93jUd6
laMRcThKvcss6I43W07RxSpScXbqyrpK5HsOnI/eTTGHJnz/GFgllBToqUl3b6aARlFhC3ZkWsgo
L2MlMlprt4Q/Uw2UnEmAtQ9u+o5kvIOjF3jJkRdBfTdHg75NGijx7tyMUN4XR/Eu0t5bSGpt7Ru/
AYZiShQHzWMC3f6QlDllykCCYy8EsVdWfNTlRw4xgj9HkPG1gb+Tdac/Oka+yf2CJDaRDRzP5nOc
q65dm9lCyK2TRzWJiWq0zq3JoMQK99CEI7qhDMfhyhF5ecXBa4NDq3X6GoMNO+/hyX1GVY6659J4
VvVgRTNJyf8akhi1GBWxYT/+XcbxjYOspLz375C+XKG2vdPQ671gy9JTuw9CgSDWZF7aBr2YJVEw
LpkBP+oQkW5Ei3/2ZD3qlW+v8sSvLtiyVZSg7XFPaFKwHcyoKDfTo4GR4MOUTq8iiY1VNdeImNWp
8Vh6g7V3KdWueX/qj+T8W6wLmt9ffw69DrwDv4xdI230ZscBNaLZTk6TTL1T5oDVVVdVDrUGj9rQ
3ZkuRkiQbYJbuVBgPWDLHwV/m9UUOcF9scgIRTa2ZmrCz6yHbLZQPfIn9lWgzbcGDA150g5dIlPY
R8yE/rjSv+Ag2e9h+K3DuCVnHQ7SXw1tl57qKXn0h1T+bEa8nNug5OEWpNImD59QjCRGck1Re8qF
DE9VurDvbbKrk/05UZ7atrXhn8SYiBOGrNPWM19RUAtwbczjD3c89nYc/5KV63MUrBv00Ap5IyN6
lyQwM1PDeEbdQjylGfo1JaA5KpWc9o0J17DIvsTBuI48xzm5oJ0u2TDD1lQTfjR72AJAVWu8wdwP
UWZdrdzWDnHmg/t3pfk2m7IEfIyMbrV0NYqWSCqVYNNsSZa2AxmUWAWAoQahla5+C1C22KmhdI7K
8ziE17Ho3d0QCADdZBSajVUvWKqsIp0LwIXzHiCutWl3JiyQEDaAmOlGunhBXM0/qFnygsajrOO7
Ajs14FPk+lIrfsix4ojWqotU84OabAurecDyjwQYQ1+95UOaKJKNFO4xaVz/mJRIOmrAbj90B7fz
3BXvng8nZq4ne2cXevjepzwpywI7nI27vLLbUwXk5DEIdGr2Y/cxcm4mW9uSDMCfGeaMjPd6p/tH
OTT+UV1NS/d7zKY6vxN6+/yV+rNJh2AT0+1ay6RKRnDzNzP4f6YHjX9nqjBHr6R3PrQsyZ9RWNC2
fdcmxz6ah5vLy2XN7Wh91Ma8LtzM/RxxGMS0aNRuU9haBzO1jFPo98jWyMk7eOl846A54c+KURaF
F/BUWYq6sYQfXsLugtfEQzLZ8G302Ll4ExDDJZjYQmUw9pquea+FyHeJh6ZnhhzunWgRyG8Hya1e
xlsV22bRiMGePyB+sYBuVLeaKN+ryPq7O3l5+quyBQo2+kgpoA6ReYyG9oQRA3Bnk1JUOIMLCqGO
qwT6sHRFo/skITjtI7L3d1aXjnj5nhVLV81OyDmdDJcjjJVlBoTkOT+phg3q71U4159jXoRbaxbg
tzrnsZji5qX1kKlPzJfYMeqXEYWgfzvMzHihbSfikOAgwnHeTxMgA7sFzVJpmbXXA187ptz5R6ub
5QF0uHVKQpnsx4STpOmFLnVbs8TrFo1YFyr1gzCIUFB+utVePe+EYb25ha+f/aUx+cOVd0Lv4WZ6
qNvBRM02g6e1b2J5ibZe2ByzYWrfbDu+dYE7PlQu9i5uF7ARsSonv4X7VHGh9hviX4p0Xljo2g+A
5vFqSO35fqI6cnN0CutJPQdPdSqSw5B4xkk1cH3mowFwCEVkqnVCgwihrhK34xjYDc0WW5t5VaJx
eaqKJN4b7H5FE567SucFu2ANoaRYhEINJRUt+DWLIriyR9qvOf4xwvOaZytDQdiawvKu0gHxoxb6
w1/UovtM+McJ5/p74mqfF3v6T8a/s1fVIlR63GODB4pf2snFWci5tWntM7SNiDKi4j7UaaSWaVuL
ujMa83QhIwfHpB6b/Sh7JHkCq//lgFFNkP56t/LE3mZmEvHimZJny81+qAXzWIOhhcmz7ea+P9rg
Kg6xVlvArqX5UlcehpUt9KqpSYCwiA7gJMLpqNZ23r5y/PC5pSCzn0kk8LiO4XMZinPoQcNO57C9
YUDATomaySYbYuMcyc5ZlWJI7wstoNjrOb8DvwWbV/X9C+g07U7zsGvxrRyDzbrHJz0pXnjrF9e6
G9/1QeQv9riUk0nIql7teCYJhd+qo/FGv0v5ke/m2taRftGr3zE/elXHwz8y0e/jIQEw0WOoYel1
d983MoN8Pc+HaVnmaknFbz+K7jszBOyVetTwWwCoqQjvQ7cvt23g4fisWenJ0qLspK6+u32G++aY
olX6nRWaIzGcvBoRpn8TRSpbpBoNYfPZm6qrcOrDnGQeVsee/WAgs0VS50bg5DyoER6w4gxb81GC
OUkgRI7tfmDDWuFSnj/kFDrXAajuk7c06uq7+R6LkG5aa70Jg9aDbZP0gbGvhyx5FoKjlu77Ekyc
HT+7TuqBJuNeXSY7DG8u8xBRubUC/B08z7tv8ZI/2v7gb3AG0t8p6exiuAq/o8j9uwKpKnyPqLW2
s179sJLiinFX+5Q7QXCRGZuOGg9whCBhupfYgV2/m6aG9E6UXlPh+89EOpqAUKFWXcjulsfviXFZ
0gXBfHHCr+9IB3PtG+aN9Mw2wSrgLZrD+mz6WAfCRanewpZdqnW86msWF+kMH3Y5ntqxqN4mPTyO
kT4+ZqM/Ps2J3KoPTWaNXAV8hM1YpP4+HseMMpFjHGD8oOyWyYFUvSsPU9a0pwkaKS4hLtoPldQ4
Rg75hXxltYORkl1Tf563Y9fmtwl+zEbXy+J+nswWhVmO3JbUHGSywBZGoqvvqiCenzL4VWtr7uzn
WrNeIDW7BxRYTA4xNHbT/71SY306eMCSUBJdxiNU4s7jNL4SKJiQp8LP3kjsVwH67Gg5QJOmOLBf
ox75ksiVlAKX2QyeztqfyeqY2uQ8+BlkpsHhA5ZufPpa/BDnnvMrsewfrQGvp5rQLK6yrvkxghRH
GAS+8NTHmMcghv8Kcaxf6zmlTnBxsHrDOH6qZqnfNW2nP6DzC23XHPJdNGkD7grD9GqH70ZfFZAh
6+gJ0XicxBktgUFecX38LYE7vAI5DtD/wPdUTcJDt3cjdKkNukzC1h4bJOR33ujLow7R8+rpGRQX
DTqep41PuA2Zf9Iu2iIOIheASbc2WzxBsdBr9yaCVfus6aJ7cxitdR357U8Drqj6EJnSqy9y712K
HlktI/Guje24B13gxNG5Yfoow5it2mm0fVdKfYNCKiBkO8M/1+dNdjfDl0dwvPqFpti7y97+rmmT
xvbty3vRVNbOYT885rUz7ic8v80BcTefM+OqGZBzkwnPJk6M+zax5YOajDhNH/MEmVJ7WctdOhyQ
Q8AsIEW2f5rj+IyrjHjxZ5KVqusbjnP10+js92BRvGEqT+pKNbY/Ryg9LjPfjVqThFix4Bvd7+IF
mykE4DaAO9ZdUQgAnsuYV9j3OUyMixqCkZqfDcd4U3OqKeHD3hUtRLPvsahA3RhXeXANfE+oxxur
lfVPbfyMkqD97dtwCRM3lw9+lTf7BHOjfV2Vzj3si7u20CiMa959MZrzHyuQi882cvf8tvFRJQbo
qa5jNmP8k2jOGQiPw5MBtq3A7umMQMYB7LVzC/TKucW95tzsGv8H28speP870ZrjMSyH8j4IGn27
4OQ3KmDyjUnfaml841WwHhAgGxCNmfML78T8AgANj6EhhkCRFYDO1IxqhDZCmgQjvJr1VL8b6tn+
MMcnM5zy39TiOMFZsXbs6vgjNf1xTQqgBfJjUgFYEqzD0q20Dlp5Rq1WI1f/gqphdo205KeaLKMo
uImBNNAy5yWz8xCDStQj0DJGqG+Rqyue4ZuvPSPyHlSvjon7QO/HR9XlrJrsfGwl7pxlbWn34hLH
Fx+xNSxc7OPoWnB+8ihzjt+Nu1AzVFcDKndYLNOHqqiCFdHfIlkx94dpAR2YTTfdUwYZtx3l6TXy
/pQp3QAAsMdBSS1Rjd2hTDyFxh/U+saTaHiLajGYzTgASDVqw6lZGnWlJr+X/X+MuU08YmDATQKm
Jzr0PG2wZpdihy5gI4b1tDJtypDoRRTr3LTQ2MoFeVZdanjpYKrjChsnVisONjK0tH+qblFgq4Z/
KrfZV73Pudhy3V0Nqq0wiupP2Md/hN2NL64+aRs5BMapgwd+mTRQ4TnJz7ehNB5zFJ/+OLF+kG7g
/IjjKaOYVVcbTAQKUjyoDgwBtbVGbwhwS1QHhtACe46WwJPZBzcQPDiImbhXRXgxrnAec947s7FW
2D+Vrzm/8rVr+c5T5qAqEFCxeMjh3G4yMfUctqDulprZcyoqsn25c3fSm4G9SCiTrpe+9algy6oQ
Aw/ioX1IM40Uge+mmMy2QCVJo68DMbfXxG9NAEVR/oikLHIu+QwQ1agI5IzERONSDtsS9OduwJ5i
37pV+lQbYOrAGBns6+LYIhLy7tmTswFM+uwPJKD01rUeeRXUxxD/TbIrhf0I2MR+7HvEN6xZ1w5q
SWeZixJSfFG9vyvQB+Km17YAOuxHk0zTo+fD+TUJ1EKO1dvGyGc0xfg2LyCvPTri7HYtm6fWGidv
CkCaDM6nNon6ag9j/Soq5+Q7afXgLr0ZnmZeOOXe8mDDtsj/rriT3IMY3RiAdCh2QeHgf7V0Oyh9
N1C352LJlaEAHj6lVv3Ulvl8lgsMNsMne++2GAZqigOzjGnucWoGx6WUdzcPJdxFp8hHorHl0kpx
06rAbxGlTOF0iZumfugXVX1uz/GnEaECovVzs4uMkB0oLF9wf3N+LRcl78j//QLZxK+p/2FN6Znl
Fc6vi1pjglCrgUuB+qdSwGduw63yPT6E5fRzGW8DrXyO8vbvesdySgqcAPY0ACknWRv3TVzJe93T
XB/gcfbsV6l2VGN14Pf3Xi6irYVmgIn3whpNZvaL5ba+VEG7UTAnBWaC3YDDnQE3PDd91JWRnz6F
BikpQ69GDl59/4N69IEXhv0J4vYdog4PxbK07zBb8gjnEYWjqqGalNzWJlgMyL7H/p8TsRhIbi+f
AF/19xMBdlQracEbSaeZtxo28POck6lYeoFvjIsb+vWrJ5vkxnsdlyI9wjkzb0OE4ArEN/7r0onr
p6jUxl0vyn8i2JdHgDCwK3Uv4L7rgQ1UEMIQoqHChgMkj8WQgQ+c5brp+/4BNjDeWiAF9rMB1MyD
GrDjPBhuR6FR3xnc4IIR0FErsuSxDobkEfVbc1dFUbuuOhJGWEWs7Zz02iSz4oagX7NH/xlo7NKN
sgGw3nLlZr7NSyC/ql46Lt5ii8fMhfgNZOj8joHt9BH99OKs+8NWCyYG7+ynKIimrYulJiQXp0MY
E/1OEKDgq9rwHc3D6NWop1Msy/ishTViv1K/r2pDoGG9jE1SAIWOh04cw3Y4BIWXHnzTtN5d6a6d
JAleRjcPzp5FprwcM/sd3anwjuqie1TLpq0cKwOfaPYlF/F11GsoyQGiWOluVRwHBMjQ0KKxqesM
SZpeJY6qpzrEXKepfxbzKG+G7Tq867KIamWcTfuvvun76daNUJDFuFDce1oNLYs3zNlzgovqqXHV
+LW+9dvJ2A9eg+4QLpjc4TQ6YcwANjl3t26SEGf/O0NVDAx6oMcc1YWRUhmGp4OCu4+1GTTz1DJP
HHyQcXj3J3Q/7M4gyS0paKUORnhouBA8c+/sEhb5OeJkVldYYD7B2M9Nn+4p7+AiuIyRd2tXoYSA
UI9Ic/u1cJ/6BUtUlFX16qNGyUF9ct/haCcrXNvHj0VushFF91k57cGsxy5ceZLEW9fcMny0DpME
b5YM1HAoaVPLJRGyjCARraO+pAOayzx8TkksB7e5Tp8VisFs5/yMtQn+qWQVXpFNCvZeicuimi0G
6CqGHClZLLOugYtzA2JwNbge2CmSCKveHII3gxt3S3Dc7rIqCN40t/3Mw0jc/DSLLg1IkzNyhiEQ
Frkkv4z0ppqkCLObMEm0JVmOpf0yMcsAq1INWq/NJ05Va2rHAdPLU99lIXWAf/vq6nuN6lrdRVJO
qnaTLJ980LzPRVh6hxIxgk3p8isstbXsNA3VSmj1Y0Pwk0xl/ZJG+DIv83OZDYARZL1vPR0nhwX0
E4/xBQwotNYZs54EUsmvEHcuahR4Tudh89VgBogWhOo38MH9NU97c5r1KUZFRR8yMCPBaUjxVWyT
0XkUnZNRwNiRb3Qe56VpkP/fxjwEd60VtwWovUWQL47RXGZ25MAFCLEnRxRW7qMai3EswYwqOKte
Z4PsyBxUFeBuWVvDnN0fKefIkNNYn8TNJgEwDc3IMJ8cV76qcdezw3Xf9livNW1/DYEprjlrDFhf
6E/pZOTPcCujYxI10+KoNnxIKgRD0f8EVTFsR8J5KqRj/OpZzlHNQx111zh5EGAJ3qaVqYnXdDLv
WiPXn7yMLyQdth7GSbwaVgO6unR+qp6u96TmKAqtB7P2n0HKbt2q/wzqtnn2lsY/ul6df10LDbaw
aU6YPtnpjrvL5vZEM6nUpH+bMrfiXNkFO6eTSDUnVDP1wut+84MShab9H69FnjGH6/PSxj+QOPPW
XubHP5NFc8Vw6k88XdDCzEfnqajskbqglR6KCImywou8lVqS92jLDcnvvBPjus0jIOHpS+DEGrIy
IZXoxn+Q1CY+4bo9yymXr2lXouPgLG6VaIPdWgn+F33rAMzUfY7t5GffoNzUyql8ELqoDmNtggsy
+YWRq4546y1fRh6TIkPzI7QKH9qSiUSmU1C8bwrtPnOnA5pJCaZTfKUaKn2eex/24h5a+IonEcEp
I4g/ncrYhJ1ooJ/xli663PjTtdM7Kh75D9LX2Togq04MiehPN+vjNfTCds9JFdPTpkjOcV1r27zo
5vvU7rF5RRcpK5Ls3VscsaMBeRbHGbL3FocoFBubV0xSPR5LS67UshYy6qYHQr/76np4OAbDW1AP
p7KLnVuZwvaANmG8z2b52OtT+4/pIgyL99RV2EjWhrPb3DzklKgjJqDyAff2kzft+yn1qTT/Z8wb
eY2HDuo4akw1GnpLWb6YVlimRPIuDnD4pGnCocUNsPD3mt39HasLHNtNzZw3agnnQArirWBvScsc
6wm6anHujfGJqOL1++tqTTNvWK5AOvfvhzi/BiOJkxKY/DZ3y/HRimoMFmpwu1Od+ne9EcjdbOkm
8vmpdqsgqt365QqTimqFRVa3/57IAPVfjRRC9Bh62D8s68LM+zXL5L13jGLVpI2zXarxoM8rv7v4
ddVdgmruLlGEajmHHx8nUbptZWKoC7MZc7rsNON/sxpQxXsOCbMIGHECyq2nr5Faw3yu98TRIC58
Hgc72mXUBO6QAI+fUz8drm1U36ueZxrwKC0EDxv0mbtYf2piv3sWeAJUfW6wVUAIQlXvVfiYpxU2
DMnE6qlcTKW5bTmlbcZQwAz+6gOOPUPkTBDzAFuzqgo936I2mMJX+zT19EV2ufkT0bUeCcFAf408
3ChBPgWPQMnzTRraL2koH4tZk7ucPfDUBfyv+mGs74yKqoMWjG+TrN6seNihXj7dl0ZaP+u5nq71
KJgOqhuitbJzW3QAVdfTMpQ0uvRD9XAeTda5XcwHK8cTzqzK17HVk4dKAjSxRfnq9LK9kjj+VL2U
uvcJ9Qb08EKRHdtyzjaa8BDv6ubuPQAjBNCUIBpJGblO7Cp/7m1qHKmoi0f2v3RTmH1776RGsuU5
1681SdBdAd/1UsdWuxdt/KJJS+PNn9TBxc+Cj7qo+VPnjvmM39q01tokPhR6Zz5PVQlNf571Tb3M
IqRqH4y04+lHH/HOn1wHf1XgynmcfxQWSTvpSP1mg4U+iCjvdiGM16dYEfEXaUJ0A1FbtPcGTgyw
wQZSOOk0bBFF1sgCSI7ManCcAyryXnvSQcHc1JCbuPHNXpqxzcFu9dNuwsV3F0FJSZHhcrLzHGMI
VkNKIX53iJ8JAgp0MRkEALQ1HLcipEZeL59E9AC1HjL/gNBNUGBxpcZUM4BFPZUyfxsbvObX+aC1
qMCju7l8wCia6EEtE9ZLEXmA45ZhNYLK1SX1rSs1OBCsbTy+zJPMV30xwh9YukHoQJYKeMNHpLxf
Gid1Vp1F7K1mq1RH/as06qOaZXcYSY2yX9tY8b3IrNVwsLFdBPf5KktY3d3YmdlefTabMx/duH7Y
qc8KPPc2uYYcmJrF81BD76qrtiVcoAtR8IdijQXQgm+JPCsosiKOqWE7NFvE5PuC5LADMAqhsPYG
iFRN1lO90r3cRzO8EhuOA9na19Lyms12eVVXqvme9RYz0roB4YTHFhyrtBd/DLz9qqr8k/Umck6j
bj2lFRm9uMsjgD76APigxnppkOkb3Jo3iB7a3TRA6fJT3cdTpOO8OsTNfCeWgrY1InO9Upcjj/Cx
MrF4MzX9nEZjvB6WurSZ1QgRNHlz7JdugtxspOfeq1oWpvnRdoqzzlvphPIcLm6KDqYuOy1DSmPa
JYWsfpi/cscaf8gZwx6rAXmuut1AFFlhliHrILmGdmCt1DjK5Qj51bk4p+AaqSrp97q8hQto310Q
/70vQBI5HN/pSJDokzSiQwb092K7rnFHNhqp08HRAC53zYPeSOixg4M9tSejA79+8yYtkIS+AQO5
KrWzDuRO51E6OZkzX2E1SHxLSIXf5an3VIXmeActBizpAMI6MZJxh2tx+pALB99nC3oJ0K5bkaKx
Qh55PaAg+oRY5WlARAF5WBrbbf9e/c9jkmASZ9cIp88lVlfxe7QE8dpi8FDkLqZYgz3j3V33xl5I
VBWnpcZROmN6xqUPFcVqnO7DUuLdKEvrBW8BahuwVD5GmV7C0kfzqFgnEXKeogMebcVgOSq7wXeC
XFqQIM86ptUpwM/uV1xN/cpMPevFoW565/dxcy8nImSgnRc8e5onboJ8L0DDgReiq5rYJDExRc2D
6vVkGDeTabob1U2oZHGYbDf2jF1dbYIw9BecLI6T7AfW3N1pFdjjfumqsXqaxMkOhrOSvBCSjDu5
2eFmalfgBVa9ge2UrLG7SXYA5w1/JR2PlABvPi0yXyk0TT/RasL5aBLlhefDeOgG+HOpO/4ElD+s
HK9xj7M7Fo86rGliO3n9YkxiddNs4X0UyHz63KQYmudu/KT0sUZ8d0Al1hc7EflBK2qDv8dUY7+H
LqUr02GXhGV9/WomF/xbSWk9adDxU+scgaTlHeqKRztK14amb+xhzreq6vVdF3OlF2CWmMDzX8XS
WDv8d8T1EpMsxx+xKWwxO0O2Er+u2fd3ooDjxCk3qS4QQFfVWGCyOFYfoZujA5/M8tmGpMoBHmzK
0uubqHief4PyDlDrGcr30aZkas+5fPZDSl5RNWX7xGg2wkvTFdxGBLOo8Co9AwBf7r2Zu2fdcFEW
BAXJmdw2t308wqiN3XITZCPQ7MTL8UT5T9MWNwLu6vY9opbixtPcdf+usr0J91CZbb0e+EvYpdrK
deA2qq4EtLqihEsiYpmVnX9pfAMXwdyZjmAXvLWP4sdj7Q2fhVfMHzjKQ2pow+q+6t3grFbEaLh/
5GZ96J16fgWTg6FAiXFG74/1jwopK2usyh1+8PUdlk3jhdciLG57TrBnnEDXDtmwHzsoZW1W7LsZ
LUR1C6t7tnqYivtMw+MazzXSZVBdwdiiuX6BrxcjBeRnd35lDFuOXHCplgnVGCXJNUevh4NJLkkN
6fymt99fNXPK22EOgaS2sN7txp6vLemZl6Xn2Yl+VeWdqRTvQc5b07XwfxeR6RzNBg3fAPckq/eC
aBGZOls2ZkxOkKSAarRkYw5uuNP0IX1pZBlsZ46BGzWbYKZ4cGc00KoZVS3XBW7gDygSqMZpJ3gF
ZZzf8YHoa0yvUhOSLgzODnE8YoZCXux8NK8iR0B2SvL6l5/oezsQ/Ru7erGL09HdEZmiFSlN46up
ZWsiD/hvP9EDfRO2Pj8z9a4jL1ntqK6QzNCOc7TYK/AWJ+G6aCwozaGQaGY0rGcFf4qzM3iYP0Ac
EOm2KwGlwjHvVVO3GBRohryWJVpRJGxv5QJIHXA6hGY8bq0FmaqGisJNcafSCQRYoMZDbfgamox2
PLak41bUzW94IDtvnOXzTWAkxtkPHf2cFPxO9d5034zZvUVp4HwuS12f2q6aU0u9Zb3VEVirpS2b
oFpaApWRAFIM08pvqGwWN2+hGpPtFKcWWYav3jKuVmSEtLfkhxpNgFtvpU6dt9Xzm0fx5XczuZ9o
g9aUSCJr5wdS3wdW5z1SwqvQiWBFi38vOGv9PQ2Qu7UGqzsh3Z9ho0JtL+laji6Rj3M5+Db8Syzn
R5th/6WuyjpAEdwS0Uujc6YEbnbmJwR5NJ9CLMrOAPbEWQ1Hc4AO73ffMBP0kfUeeMHo9iu1Og36
bBdkhPqBTY4IUSAqayiv6Il8N4dZ3DW2bV3gAedQuHpB1LVjMQ6xVBpOgNzRz7J8jnKdniV3X301
xbmhQnR1WWXH7ngycenhrN73d50lsc5IUhEc9KnAzZ6iOJDJLCDjIW5FgiFr5Wm/i6Z7lrLPX+t2
pjikQ7Ko26C5LwxkvPDv1H470xlFbvcXfBF7bTRU4NsFwyyGHghxKYsXs+3mFwy+410Vt+W2bvz5
TRCcrkBDmmfXrvU3C2b9pOvWS2rN8y1vvF9qmAxFsWcrKjfqQ01BXZQDlru3kFZoMmkfNXLYx7RG
ykw18b9Xqqtm1TrESf8x2gZGhd1cDBxwj/ZAakuOonhy8g4XASuL3whoN12YRLtBeC0BQV1yPqbJ
Xa34exV74Q6xUNSo/50YMJmGhuTbV1240c02jOrRRNRrFeGoio5QVD+qMXxduqR4jIoOE2pL7w6Z
Rt5dTammMB08IibR7L7HRN5tRJY3N/U1YHqNk9WIn98LCDNNpNN0zFd0W577Anu+ymiG4k5dqkGA
odF2apcMwP9tjSNwZ8SJ0QI0iS2x+ly7fI/b1PG2Rbh9G2Zms9EtUV9aNvAjtjTFDt308NGG/kxw
2ciPlnIaAt7tPymqHtTXu5+hCIe1jonGQwI0EWgh1OAWJyW2oAg8LEX717ZxPr8+pK17eGA5nke8
x/TaFq9Dp1GK8osadKnhAJkf53UoY2qz4TC/ue5DG1FC7YcoPlYG7AfVLU1MS9ugiq+NZoB9bcu9
+nSX6vHe7Wd/w4HXfQ8C76MWVrzOOx15+L57iQu/efUjMZ3BVyPzU9UtXc+D/4nZlpql7ozZwDRB
xFwWu1Eyb1ycT3aq62Qg5ijvdoevrzIw9gKnU+6QAyqfiLY/TU2zH1N8VI7UfCiOAa78gDsmqDl9
5K00NnAK0mPoZd0TNqM/1bzT9sMK1JgO+5lfx2Cm2OstH/R8fNRHzX2Hgoii86jPeyN3zRcb/1K1
wMLpe21H1nx1ZIS9iQu3kb+zfQiS6kkSp167penzzr2qLhTdx1Ln+Xf8ch8F+Iq4At5NmXGGgMhb
rk04rr/JVCIm4n78L7rOY8lxHVnDT8QIepBbeVNSyZTfMNrSe8+nvx9RZ7rO9I3ZIJgAKHW1JALI
/E3X498LJ7E8CYTvT3U0G3WSkeJjzKcNDhHslszpn6ZzrPCAa/A6Q+iRDK61at2pPQVd9NPOjQgk
UdFfVHU4iHmpxtDKuVeIcc9DVpmXh3y0HYzvc7Ge8D99rVLvjPVH9JON7btZZ/Vzag5iQynG3pdx
rV84ngfIPjJD68CjOe53WGAI1qNhoU4RzhslfHd+OGsRuggktmqmwlGaL9MYndJCoOquxJ6DWaHm
HNz5SvERDc/ZW69knxyVA0kiIBGIwEx26OL8tlylR597YOfSiVczGcbfAvISWHsfPfbmTPFY/wgR
MFyMYWTcgzQf14od2KcQDNI+cBV/D20O9X1E3EIcTA54J2o829X0iWfjcBtZdWQkm14E36omik4d
sNWnLNI5A3OuW2hu2j+1HmWdqLWidzvXgM67VvwS9Iq67NygvkeKaq7cZrAuGulsoHZucx5McVdb
i7SV/lPRgY4NKAv8ucA/MfwGw+RnnYKhaywKt/818c841PdATgwCvbggaeAsIhfchF2NP1QFOOkk
zBEOn+PtolCttvgrp/hUVW9yRt/w26IYcbKC4mYFqXkJB07mOHFCdJn3M5WulttmMMhcDCAes1LJ
2LDWaKQ42e++ip6s3E3e8L8qV0kGis/um2w/6Wh66XmGX4mL/IIXx0+VYjQPZNPHpTHUgnw1/10p
v6vHcBrCm+6YF3Yg1VsFg0wVSozNz2h+nGRr8oXeNp4ZL/kkcY+BKji8RcGvFkqtv2Cp3OVj2v7s
+UEapv5qFIKXznShLko2TfvONUhlOTX+GmrfLBHusD+UNt9L8qAb1ofEtrqPhB3+sm0pCzRIJsFG
8C5+1aunLgwSAEl6s4sHq0K1l/Czr4F5XlcFie8muddNkG8rv4hWcjCd+1oRLW0s3a92bUPLxTN7
U5nJz0lBjCj2ZxeSMX20ZkIdtYdpq1CZ/eTXzbOGeVb6/2e586wyMMY3P4x+Ci2sT2ZiXRy1VFe6
HRUvFaqPmwA03kaGTmgo+IAJeyvDukc+rbMKVJti57HsWqQlkZX5bOo5lH02ykzpQvfqAkXTFpj5
Qs7iIjkgA4hSUhLp59H5KPre4SNMnMdsvkqQzoA0AK1gDDEDgQPIiDNriWmJaWy/Jsor0rV9Ww6f
t8oeK9XTz8MPHM/80CC2tITd23uu+mGFvbbBlrUDK9MlrxgqbGzM5L+JuqQozzPziKquf/f0juMW
xY0xxO7VH1p9F8XOexQb/qXwWPYkGsNNUxvOE6yYvwZI5tn8sZ155lv+7zuaIqKeE5u3rOjxHTdt
7cxqq59lGEUOvyC1PrQNadFV0A7DDp2anwioaWeykqFYkfHFjwePSVQN5s75VTrlA8ly87HJCnHK
eKoaVR1dZWPX5OO1d3nd+wFuD9QJz3FaLOVJxNOy8ITPNDTFGdA4CRf2zhxWMxUj1kd9U6jmj4B6
70ISgm3X5FgFdIg0ulleyTNssQrqvhtg0JMmDj6MgSc++Uc8i1lwb1kgOJ7PM0Q3fARR5t5DyqH7
oJ+0TaVq+ZsZQmYqcXhlVYu22VyKN3FQsvQaZn1od3uUleM34R/sqdd+iy5/pSzuvEXlbDdf4p1j
+Wo5s6PgH2YF7s21Ge8CCLuPg+IZK0RRumcndCBusQf/XuXG1iXLKLKfClS1i2xmOBpYBvR03ARK
a6EPK9f0vvcaVsnr1ugSVijnuzlDWbSUwrxn5/oJO+VdXk39T8VynoA31t/Q2E8WlDSbN9gYGKk4
6my0BL190B0P7nKMtnxZr3WojR9OlvabAJntXTMa/oc9rSK7bt5beHI7wPPeWnYPNqdRXVTPPZKa
RzftUHae725y95uiBDqSpLAwqcI4C9nP6dfGCCQfTn4988MXQ1vVGw0Bx5E0MfYAjrGfClDRojAA
FNq1u8Qjw92aXl1yfDfst2JIUQbArQPIi7cKAsU7mFTSbtqUfxs4YW/xMaYQqK1VvDqCRT9NxxEU
7fesml251bF/NTyegKMjPESe2TH5Ru6eh5Y7E0gs674Kj57HlxhT2F49NPMqLhurr1jK5SXQmemz
sw+c+oDIl/0EbNJ5UJWWvK+uOW8TypeU8nuIbmgkIZeUPve1OR2VqnlpOl+9tujZXUvdK/egmJqF
DOVAOrrlFhYRSbekyh+zhkUOdV3t1LROsoIcV38f4nPVhySfcq1ZqmaGR9ioNsdoqH+Q7lJ2gu/u
Mawg2A4Xef3VqCY0GBnqf66++uRAG1j8T4HZwsk1+WEhvP4RdEgluGEUvrkxBIRAM5RnYUP5DbLe
f8IHgkXRquMbwLpkXVRNddE7EW2mPlrHVETdsdNPvWbpJxu1oWVlIDNVmJFx+hoYs0awlfSqhya1
+OTnyZrLox54Nx9bhb4pxMu6UYbbgEkRxHzDXMlQNtVkPDaNXZ4QOBpvReiIYzeOH18THLVRlpM1
hNuvvlZ7xxYb9/j5VWtEJXdpHmcndMziE04OWKzlWvEtxMZOQhUrDzBCbyftxcQJ/GCkYYYcwpi9
tq5ykjNSXwMqmrbWTYR7h1MwSwKKTknViZVizXaKstMkW4lUiNNSzf3TCZR4tnRJ16wqVC4VQ7mg
tQA3EBIr5pmjY3+mTppZRpjTkAaxltoxquPMKYvkReszZV9Dd3/8aiqRnloxGgtNgci1aCipS1nA
IXWKrZkE6aHyfmm46VxisxFXte7dU28We/Jj4jrEobh2QdrtY0VtFuE8QxvHGgmneq1U0fRghIDQ
sjB69gec6xeyD8D4ZG2MbC6jYbKY+w2SyPPknFMX5lqTukVH015mtaWuay02HiPb0j8bvbLegmoQ
e9nFtxs1vnxcKEHQ/mtWWqblIXX1pzCGr4Yws7FqODevB81FZNLB8tEIy/e8UJNt79b+zlTRIFPG
fI3rS/WttvEDikJYD03gZ3uXCm+7AogwbUwnKhYgz/KTKLr89DkCzmsZNsqKPMaEx60fIHgaak9j
M/prQF6YnTrVr75HgtgR84Ga8yQIMn/8QOV/XATK0DyKcaiol3CEJGkwfsAwP4oRZI1qN8rCTAPC
eHr5DLVJ1S7eE8l3o11TB35KzQRdOjlVA26qW3Wxb+YHkzxefDV/9Y2p9c+UqrZQfjVXw2ibR7hS
DenWwn9uB5E/KhTFY91RQFp54dnTsytan5uyiPwHKEYYxsxNr+abqQ4fYEB3t8lRetC4VvWztiju
G7b1DWCOt3StSj9zFkiPfuZ7awph9ovC78CO2vxnAoxQS1nATbwWdK+/O1ap7QytxUUzBAYv+wzv
5gilvkE9G6CKmCTd44mt5hxSAgpOtpu8ykE5nWTvq0Ot4yQjUvf5Vt4kwwG8480eb/JmeY9SYW3l
xELdyQkIHxXHOkIsqinxOOTn1R5bTnRnOTkD4rWBfZCv5WTYTsXF6b21LQLSWtgkLJpiiE7CzjlG
t7GITmNYf3jhoG/7OXJ6hwEOYsidNHG5rZ3RPrNjR2w9ix9kFDWufZZXps3hVXX9YCXD0iiuhjDI
qrqVCR9dQTtN1+qb3g7obE4osip4QeDWaS8NOENQI1pQ/6MIHjgQrRzf6s+ySzYyxDK7hpCAi+lf
AzIMdWAdQzUNm6mtx2WIssTaowSD03Nat9sCrNmCxE8EJCKJYT3Y0aMWWjoKq93uq6tVrBZnQNy7
ktwoEMxj2ufc+VbYa78rsiC7ry55VfSGh9mTF68/75ev51S6vxUuMs/ybeVEOZAqWbqvRvQsp0hF
oXmWaSbxtEv5LT7KqA4wm0A7qga+w6DXN/UFCOA66Fq217mlWwuL3RGkO+6PsohtguNTj03DfYSG
0rmrdePZ99sfMirnDWal9Z+RysJ1qDR2aW3TIPqhdp16CJTwrFVF8Mi3K/FWrq9j551hFtqTTFjp
hg+yizNgpoprEWQvkuPQS4KELziRI3L9EGu49i6o/hQrIYJh7YbxR5JhODr7Gd2H8Zjminvra9++
U1HD/ClPrR3sbHMT9tgIRCZsLj/VQoAGYf+coFCd2l37PmJJvZ0PiFthue27bY9bJYjSZxOh0LVm
iG8a+eVjHOLSrPZp/47W6dqL++7H2MRomwVtegVHEh60pobYr4fJK+S2k5zRoeYCpY6HBgD4lB1A
4K9sH4fZzzj2v/lVl10BakIQMlx9F474QUnUs2x8JLWgi5l3tXSXQ9NPdxtrpZJl74p093T3c1SJ
EDIhc+3bw3Fs626Z1uovpMKinyNJBR+WAdwMPKdQemvB9FbGHosyFLmQX4FOjTJpiOrGaayKaCHq
WdVGqbt17tXKKenUbTZliGrNURwDfizabvbn7sqtWU4u+ky5uCFCK266HpwEBe8zdob2jQqyugft
oGFzwKDsQ8cspNyFglLvqeLGFrBA0sN7+7zdoygedXX10Alx55jXPxtez9tzRN/lqfnCSfbuGhWs
lnAAG5gq7psRo3YbK74L5KFSnzzIFGWJsrSjo51tdv3sEtACVAqxBv9XLMedLNyVTWAfKGeijmAG
g3WyqmTa6A71AH0OZV8+gG20g+jBnTK0WuPWP1DbN+5VqbhwMoOColSLHJAqxrvgbNNvU5sj2mSN
1tNgB48gm8vHtlasJzvC2LaIbfcgBxH/uWZ1+9STfoy9Eiz8MDubyqvuz9XX6HzVjIJ58xXVXuW3
7RdLFfARLNfxnDtVxdv61cUKFZT3e9dfyz7ZgGgCLTKsB1RTttEszxGa3XPSFTGMp7G5Tehq6Rgc
Lk34iPt0adpBUy7hFY1kRtJyB+5iuleeUR+Hmv1uP/+5somFso8ptz12lu3dQnMVBrZ7QoXhgJxi
fvDnSHZ9NbEYlVVd2MPyq29KY+9Uja25smJyWuGkGFdFxazM49TGZopD7NJ2MmdZKe4GM0cV7mtJ
LZ6aUbmubIHaMscsnOmCDokhLzd3ZubA3ZobyxqObnj0OWjsjbQ/fVUNynK090HQoJZT2OTfPfLh
OIR7yEjJWMkwQ+bNoFfOI0Fxsqv0aoWZCS/JMT6bwUEiJYQbrtalSWGf2ptSh+oRtvf4qIsoWyaQ
/hZo07GK8xeew8bqTkX6CztQBGy8MKbGNFnG2Z/sdV8o00X1q+qO70+8yKlgHyX1xUZ+ewni9kDd
MD3YJj5vUudAhlgAkwBoq+aeBzaiqRH//VHQF6ti4usxzmEfBcgeysuk7fxsoSjtq1Yq2ib6I+FK
VWc6yuZffa2yTsnSP2hoi/KFrU5m41WvRR7qh9RBdkKGHJW7deYDfJEhXlY5oEzdP/tQQp9Qu8BC
uohPljnFJ3mVq+4/V7Jv4pQyEyfD7V8Df03O3VfFUTGSNiHPD7U7ngDajkAhBXw0cPjTaczOFFms
B9k/zTO+pmGEUD4Iim951FUYP3gpd8k5E0pShzQvgZdE1cbX+mKBuRvne6FibahVxlqGSm+ihKWI
Dm7EfCkbROx+NWoEaVMvI1TMlJ9gPEd25iPEhrHSt1Jiwx26M75p+s72+3gJOg2769j0tmFXZHdR
FObJE+NFRrJpmm5YpAAwDuA3MEcJhpqVGX3DDqTNosGZ+h77Y3EvOweFkqQ7ycggs7Ntg8hcVn9m
YHyyGIZ4uKZFEK7iqG7Xhe2Yp7ou82M7Vmsjj8NpIfuaKTdPWFSYpwQP7JXZg3yXA7KvynVr7wv1
aexEgDy8ka5Cs2pfyGaqmwS1+A3H1/aFgqS66kSXwYcYdMQcqxpVBE8hW6j64U7CjByI9o/Irtua
0cyn56hb2aVbnnJfGMtiaPgrSO+CHxBI79vp+I5Gx8DBUrPOEAQdDO68V3Pu74CtrTFTnKAvpB56
pWsSuRuDEuybpozouODV+VBw1HzsOwoSU9qEr5lTHUBdtXOGq9x6MCXOoh0FTgg0WWW2u1atfst+
T3HEOWCfxw81jw9kytH/m6c5kUmfXheg7zwDYYQ/LyDv4yRln5Tg5V9z5SUS/w6Wq323kW9mp3a0
8mskhs2QNAWmegfVYFsvmzAalXXQFNg2ImH42Td0+mtZ8HOUM/7XTaPDg/Trhf7cJF/HHJ2IHJP2
r3dC7UdZjwMJINVsOEE6pfqCS0q4KJQgfwHGx67Z7eqj9OLS5q0WzJ7toI7JpRnMcjXkIxJl+sYv
VJe1CUFEeRH852IeQiVvw8rbbDmT1dekaN9j34CK9XkiN/vPkJRudZUyXVqGi2fQBsjB/Ker/s+s
Lx2vP68ju4DZYe0dI3iiKZOvLbQowhtytgMvyXUM/cmIMnsbzDogsrEocWDfTSVrlgv56u98PGCK
yZpYyLDjyTzr8tXkFgJdauM9fHUZKnvXYtinJnbterMZMq86JRU07LpVOX2nFtysmlRl6KrWOUbi
ct0iL3aze3TncjXrXyAI8HUMG/+bMokbEhPuL4uHax5ABcLh/Hcd+AkudMI/R0HqUELnd96/BXne
PMkGHt6H4uUFzDC1eSoGo1zlno1q5jzDVJEKs0p8UuUo7nPj2fC1qxyMIYnURv+7AU2/wD3VPJNb
NM+BtBDpAJi2enBDunC6Nahyrqe6jcE4K+NnX+T2BxD+JTg2uhyU5A9VhbVuQ8lwBxilW6OBZGBO
GhVXu6DOFmglYtMFnvOd5UbnwMPI240d7WHq3XHXK2l5RLHe3GcDLjptBtAUpU2xU32sXOtMV2DC
KM5RNnkXh2sVwMtCDQt0fuaBwmjUinKUNu3Vod/AGfFwE2g7TGVIKimWd5ZdX41Sux8YB373axMZ
b7UR2TaKE5Ccne49+o1rnaoUwSi9VdJv3mA9xYDt16XRFHvdwx8StBZH0cyETTJrTn31RQWVn0TY
5dqREgKjQEdgvrJAtu9Lo/pthd3uM2dFLgr6uNHsZLbKje2XIqjBFglrWI0UNJ+9nD/KHZLi1ojm
ik+xjwhACUbFVNlNEMmm4ky9rRqg21OYB7fBDK65IpJTZ5fjNp1coEgjX31qyNWd5++4MdN+2Dnz
mi5FeGWjqVN8nCw8Dv67Xw62ZpQeimB4t1x9XSL/NrslpAtk5avfURc/Cd1PPzqDwzPgP+PJG/no
awNWtomww7oOTHcR6X39iOBLjf8P+fe0F7PVUFNBrU5GC9E5OgNd+adThj0eWns3sFkKFXRoRFH3
62hCM7JGJDn0TPWl0Ku/+9seG2Yd0NQmQB/6iLlwz7OGqyL2h88r2edpaob6LLqicuB/ziugbKGe
uFQ0RNjKvK6vUqxbiZpmLftkiCsfmA/jDno6W8Jh8u7AkkvIYEBDUpxtlpFCWi/Oyu6Ylaq7gC2c
IBdSOfGuSpuLaRgKFlMUj2sna55rz25Wca3MdXnMjlhbi4euTsMDciGAaX3lEjQ8JCCIvUCu5qNU
Kutkz42VKyhRxNpk7/Vaf6hniZZYFNEtVoxXFrPg13w6wnMapa3IvkHgAGmNMxRb9Sb77lPhnyER
9WsD+nHJUqfukCH8bvZafR66MiZbnu3sOZJdIcoeWHVbaci3iRTBhL7LuceqkvJebVLY0ruLLVQF
1z/fQYU36C+yr8pM5QBL4AlTwa5aU9k/m7nlrpuAVJOSdNMsqzJdYxd3tmg0H2QX2JGJ5QPflFik
j7JLWHF5JWUmZ8ueCCTM2S2QHP/zKqLMC3xXi2vVw2NZRroTHXhMQMaU7zG/KnDqFEEF31s4YK2v
8p3CFLZkaHhgY3wM1vshytaN6CwM45Va7Cu3uKhF354NN2nP+nzVRQV2LGqESRoo5IfJQ9eXSgri
A3oOumbuC6aZl56QhvoK0R38z3BVTEC34nHn2XgzO/kLRNRqPyEGsfYaO/toq3ZfNBpERwRcD6GA
b5pldfah181TpNb+vW1tdz2hVlu1XXeuwIrzUAc2YaIjvfrqk1c2Ze5zE9cfgTCNHRI+CvJN822p
XRZn9d2cx+Ukg2QV3Lti3BttV1AZGH3Yo3Zwt402uFcumh3QmR9lJGfE+ElhbMCgbHpbZ/mIvX/N
4Ej6EOszKMqc8nszN6Png+sazKuqZfldC2eUjuUZazkIdDa6mk26lIPyJgDF+JElAjmG+fYw7DmX
WeJSCyW/y2l9w1avS/v6IEPEnK3DvPNb4MVQHSPguyRb3emoFcjexqHuk412fkJjQsKgSvqzNkB3
UXCZ+RgpfkHoJvubI4d5TcL+2+d8QQJW89L8aIYqe1NHebA0Pdv24KmWnzucwo7zz1juVD6buW8K
EQL9dDucNzpf98mtkBzwTTfbDvO8r+3RX68nBzyDef96Txl/vr6sjXy9jqnfx24CLNf41qMBdvXR
ws+LQijlMBlWETo6iwrm/NhXj1/TKKJMew463xJDnTWCq2ALy6R8tqTWd5Vc9DmKivDDmcYI0Wei
tBDlwiL99SAHTZcSTEcW6yBHM6zAl5Ofi50R28Vzr0KhiyllbuVkt/SAzaVeuJGjqetKrQZvhTIr
dUJ0/JaFGhRrdNF1SFO9utNwiB/KqjlUAwC5KVC7m5UG7oKvif9jCDD0qAvvF3nBV9NU89fQGuyV
Rw7/LG9KpyLbxqFXHCNvuljFqO9I8sdrnovxW9QXyA+7yMZqJCJfURuV3WMqajC/GOfJcEA+cZWP
RrCX4dRURy+dFDZ1wwjVH9tu9iHmA4+ZfBPNHnAYA/Fsm/vQBzNxlh18imB1sGk0KuFeYfmIqnXG
cxujKI6JfbCRWOw2Ff8enVQIY9XwIZNLcMBYxVv0res59RSMPjaMRYoHtNNaL+iBFIsR3fVTRh7x
JdezXTka4010YfjMWrRI5u5YND/tdAqXUvGmJ7W3HnD122hRnz1psaMeuqJQF5BNSCP2rbtVaweL
MbJUSqE+cEoTn43s/itMIV8vqsq9UZVDsQcFqLOXttRd8DaH6IgsMqKC1M5cUbGyKFr6o7CbbwmH
6xcMDJ4TJ8RVK4ZkJeI22Lql6x5kk+ep93klw3IO/+rT0zFFssIyl3JATlED0mM66cq9DzxkXbbq
LOJhc4JwksFbl5qHhDL6ZauoMTsofjXpaz2GFiEbzQEpgy3G+Bn+zz5YssWmNPxnOTfMRg9d8STZ
qgMUaWsc0DxXbLS0Xdd5Gjmt7hQ+nqUctQGbP2Q8dRdy1J+M4DLL6Ou4MWgqniZaQ0E7RiLRHJV6
JcPOU5qjvJKNHut68TnRngYN8/hSV3dtZ/VP1pSvi7bOfoeqeEQlMHyvZ8GtJlFB6TTItGkzLiQv
avui2e1DlbXVKabUfM1B81yc9FcMmRRfunEM+Ef0Pz5DXfdNtNJwkJRz1aLoVxGmkpug68ybYhlk
O7QSAOIcAXs5KGxOsVgiHIeIvrDWF0FMQVVp6Uu1PNtWltotRyO9un1kAFxPjWAFcKNbf8aIfsLq
hCUL/REV4LLUWZJGzC10HFxgXin7sbNeZRSCYV755dBSPVEDDvJ2faFuVl70EkmHwsr698zTmlXk
dtNhFKJc5pUmNm6EApujqMXVMRprbdStc3YRD9oODmj6PKndneX4IBmtxjy4+fii4uLJqhfoxyB9
n9JWP0RZEvvYyUVgW1Bkc1C7Whq94n5zWzww4D390krHR5yoxHB9ENVGzHQ7I8/js+8a7SoyneLd
ISkPDbVfIN//4qcFoCHDU89xoapnK7Sotun1QXYVkxNv4Ejoa/TahmNpQKuGwVO/YMIpdqkzK1/P
Ya2F06awjQgV9qp56dEKAbqnFLt2DscKljQwZDytxsk/VobFDn1+lijw/1Sfao3T4O8UWw/y2WHX
Tv+QCxeLv3kSOlbGwlIjTFv7RDmkf5q/wmrE/ApO3z9TZCgnA0RJNnieKusJwjRAKj//0BKM1Xyl
+AVg5+7lonkVthMi/q/Fp1HV9KPoOmVtD3b7DIL0lzYlt6SOz1NQhG/45F3ixLDRAjLCW1+BG6ia
jSH84hW6rHoAVzktZaiE0Os1xRyQl2Y0yjFbmLK4OPUYQb12fU3GPLWear+sr3oIbTC0EDUzZkKA
iq3o3MRRqBWrKGbjN/QH2Z+opfHQ+NgxeIgcrlsBl9dDm+hR9ByWszC4NW5DozjZvlbJVcq+z6aO
UfFBpHX91cfWFqPQKewOX31F8eS3qXuRL+SHk7IrarzSki6GD1eryUIBZH70FbPOFyVbmn9fyiF3
HpcjlpIySW+hXaokQ9FU++tWOcs1zJcs1LPFpyWsJdp7q2rLwovDazNXGNEtDtZloqGgOA/2iKKc
ocvC4mZw8vXsEbrZRgxJ9CBGK1z1MR5AsG3t6IcbkZZNDdBcZqLj94DCVbtwBiM+9+ixpr6OJ+KA
mqKvV4gAYZrFnkEYD36h8VBOGnXrBPV4QX5XWcJkyxFnmtx9YGGf3gbDVngCFe7Sd86yy7DMDjyK
fSX5DHsxVZQdmVb9biL9cMgSVoU+GrS7bNIsXkLs6q8yGnU3W/lNXm0V1/yoR9IVNY7J6ULrgxFp
SHM4qHk5HoDKZ+kCwVD+dXYS6Et52RQpcKAgOwngdvxcevMDXyWx8AzLOuulrSGfjeRxyWf2kSLk
txClaz9yMlLPg8WjP58HRkgUcBFG91IotnryZ6ikWzX4NpTmj4i9+C3qUJ/VJw/bvvkt4jJ+4QDe
blzdhaivW3AdOQo/9j06rv4YK5tRhn8aPDqnDcKJDtLps5tlkOovxoHka/lL83GnaCNvuMcDjpFm
KNSD4USkeSJwqCHsgDesK6gyF1j4UY6v8ZfEMEDj/5eS7ky5bo+fl6Ulvsetae0qVgiHpHKrP7Gk
G5BWBvthcFRzUQrkyZ1c8Fmrcy4jNTY4hxU3cvnjAtm4+mcfQMdz6uC77dr4nlTZazbrKDggFq8Z
qkdkrmYuzNC9TrX3zYWZtu1HLT3WSE8cABxFO8dSyHy6LQWxNHGLtWMgQeRkUScTQiDW1PGADKD/
IpRQX5BYs44Iavov+VhgYmhAI0LoWz3yh5AfTL1jHlv9XYMsdu67CX8hEbgoD6FFUDS9vYeEJ7C3
gJKqzZbPKprdO4iEEb8odAgB0hgXrB5NHQcqZ3KeQmVyr+0kdllCljbBdvhxVJJXP1azl4JE+oOY
NFTGkdO8+A4oiMavny2P2lFQvIBEK25qhiWCoSLyFfDkijXlWUZVK34CCaA2PmFV2JepsU3VCpqv
ES8UI3XHSxCqwzJ12QaUsVfBUUBLrRjK37qG4WUnzOrkmqCiJaS2TTZZshxm6aIYiswRqlpylKFs
PLjmcWuMsBW98cPUvqdK4r01cZSz8TYvOGzYZ78KretAYbfL26sMtDjlu211BxkJt7Gunk5xIsS5
ZiH7Pu+pUCmC5/ujM4NxJ/+3qd+vNX3qnsuoD09Aqv1l6bGxgX8FfG5yq2PbGu5Wy6jXhL1irAfH
Vq5BZytLzbbNBfbIzlpWzY2xXNpWW921WW98jiKsM+5yrLSLz7E/M6HXr/QWIDsPyMkXGvwHg8RH
lzjrJPX0tQwHPScvWnblufZhxeUWVnckSaqrbIwZBvHVNzU2sIyMkq0YtWPFPuLQWg8WsOJtg7KC
Y7jongfsxT/Vjt3emI4yjKNs2nqeHaAsq2QLzGGc58GvjZXWGcBPetFjf4MLRZm30doaol/WvCBF
Iks3IvKbFfQo/yabqqjFAka2yvmBPg3JNAW5nVXtGd67320r20zeSV2JHf8MtJKp6L7m8be6LUok
AdpgFXiGcSptTGLIH0PHmOFOihF/DO2AEDZbt3uFH+G2dS1EFeZB0KjR3ZrlUhiTjY079zLrLQxO
pxl5VmjpzPlfCuzWSZ27wMo0q/9dK/617w2MWOwgXYHcS59cVbEXqmUm2y4XPzM/A/YGKDBrW4pF
0ajZCzd/KpAPOcuucYoQNu9V0Dyuf5SR7B/cqEVGro72dokrUt3YP8o4eMdhJn9ujTLe2k39jT2i
v3YSYIoZC82yH8fqp1mtKEAaP2zL/G2E+XhsQqPFVSeN8EdxnAdLYEDhVf62JPsPYcTuNgNOf2CN
NC16tAFMrrtQXbvJACyoDxda2zjhMlEn5GeFVi8bQ7jhUrEojqfOpmyfeR5irvLfKjLurCcjBWSQ
xAx3wBXeZBcnaHvRBs2H2mB1o059/yCvBnz62OP5ZHjdTTOUyy5r6jPkBSy9AwUDN9yiqrWWuc+N
WVeXwFSjDfzWeKcOwAydTl+y3x5edBNlq5p1dxdhL3COZ/si6mDaNjZqPAnnMA/5Cz8vrTir4H/5
dz0Rw65trfHJd0t43+E0biC2TU9d28IvKacGsgaj5v8xdmbLjWNZlv2VMH9uZGG8FyirzAcMnDVP
Lr3A5HIJ8zzj63uRHpUZEdWd3S8yiqQoiQRwzz1n77V5mCC6uHfVaSCBaI7HH0BMbkf4jE9jHcW7
MhHoz8K0eeZqfnV5QlvUp6SagyJfw+MY7hdzboGb5MpxTBeMmXZp9h7eFlIDwxpH52jj6Lx8MZNh
OZpZ3R9JO5GZia6LGqUC7Q1ReHxp4kZ4U951h8u3zjxfQU5tg9haeh9OjZ8LI343i7IIBtNuDvXY
rI8oG26Kro7ftbl0MN3F80lV8yeDPvTe0FtxunyxVGPgupPHiDJJypb6lpNAOeRZz6JSMBu9prAi
242WxmbF0cYMJO6P0WDjzZr68Tk535r6aHxWoDJ7OLqFR3U47+0KypvJGOFy6SGcs7tb7VA55vop
1Y5NE+6LBcO252Qr5DiWKveiibVt5ZrhzszuEvfmmhRwWEv63pU5h+j51+JhWZS7FfTiPRRiRGBq
aZRuaZvOgaJexSRCvOzlu2iqDwqlEww9+6MsutvLDSWdbkt7kR/nG0uS2B8RCmNlQlT57bf/+Md/
fcz/GX1Wt1VOlkD5WzkUt1XCAfr3b7T4v/1W/7p///Pv37iWG7bmaMKwHFPappQ6j3+833OY8XTt
f82dMRBfVYH1mZbZl0xGHbeVlafKtr2uxICyqKSNRINz3DrGgsyY1NVVZbYC5uRBpEXs08IYtvG5
ihS1kQeSoM6T6JsM6BYEwsu3NFUB7JSSrlCWlN5ArN1rpxdMCiaMyFUNvoas8cAoq+wVnnG6E4U1
Yc5USi/Js26v9331GObp83gOjBksdLMFR/ttXzgFP0767MQwclt1MzMWUJBfdLBHItHhFnRxawd2
NatXMGyzvY6key+sAjwzBKlNaTvJ/VhgujZCUewLe3JOliqc0+UWae2/3xJorPChynfFyVtf6az4
AAZhCkZ0EQ9WhP8AYWr5uqZsvEmp/qyLxi0VCVlhilJiCp2r2ejYpox0rFpac57oCW2DHSzcWOcK
zoGo7iJpdntS56xdiaPxIPQE4UZevk2R2pNfwRcaaf2taO2bLKVhr9UZrZKpbl4tjbgSGedPclHn
0yxpAGqAgu8WxTnWTAujLQbwfI8M7tToztltEkFq0sReTjNAiJbAQpsc4NOFAGEa6ytApwiUaWbc
0YsPyMOt9rYlURn380ljTHkihyBkF2CZj6QVhHQwat7+Iluvoij5/VZVTe02yqbl6nLr16NTtW8x
4VMlVbeWVKFcFORb1DIcb4S0rgC31kFft0iceuVULDGDzVA1dqEuVL/pA2EUxasYu3ivKOMaZHEp
X+FOXNkkdHK+VycH/lPshdHCYcmA9xKh0erg4MUkamA1s5780mDoiXOvqrO6k1XZXl1kGc6A2DvH
hXVliNs269q3eW2GjWgrZaeXifbUp2iLGaSAXJQg9LCH9CURhIOKH7o/+5hBzU2/bi1DdEJRLneD
6KbT5Rnqkk2bgpEMVkA2RtCUs1soTc5NWdTsNjtDvOJzYJukk/LTL930GMf1keaBfAU2UwVx++ak
muIpcxzW3zVrflnbqt2BA49P7ajHpyQ0drIV0f5y16xDHlLWslb9MunxR//T2zEASyNQT0Vythjt
CUTVd5EaJdm78pPNl3nTLnFxFS7oiS27td71ON2RXpS9jAnI6znX7vHem0G01uML7ozKG6nmSMrl
28Kc4E8MhmdyZuzh6dMkKu2UNE29fY+62LPZL179+4uYZv7Pi5hh29D1DVC3lnAc8eeLmEJpXoxY
Fw6T6F9DO+Fir6gIZkzNOcWZo7Ndu9ycFed0ueXEDFX1eWaIHrY/kN01r3r+QKzV9ImrkK1l01uP
vQFsTLVixJjLVFyR5ZgFVh2lL3FJbsL5ueZgBJZaDO+rWsBAze3hFqSV3Gll2e9ARCXwsWEvF+kM
mlrg7gbAbzBdG/FYRMwoM8rkS7Cdg257m8BJ3IBX1F5pWrM1V8VjChwPcFSLP+Z8f0zKD/S8Prop
aNHezW35fvnxf72sZo3WnkhT7Wi1K+014EzHy1hKXc5EXgSO7r+GWbWGDzVXUYdYoVA29dkEJ2qo
ggkGyDtSBFYacsL0LxfdOHucIR+dyBrIGJnoDpWSqcFHVJvYZzQNoI+0x9EVee+QQc/jEFLuWF8z
n7iK6VjG6yYkkTO5NcuyQTrRq1drGW4iXY6PvBDxPVUroU9UxX2BfXCjqZrq23lnZd7qMKqdIlke
EOeCIK115U57/vXUUVdI6EMFkQ5So1+FEt6s1zedHt/uX3ddboWa45f5WuyjVEuOY0I7KK8ngtr6
883L95dHft0Z0bw8Xr53cLluslF7GLN0a9dN9oSCRD6OnxZ/2BMBW+nTYiEpt0AFXO5qZvNxbGF4
pnO+HHGJqDdry75CN/TTOFfqjXm+C7eEzQWPdL9cTX6dE//xp5W9u6z0H1W9tEkU93/59h9XyQe2
tuqr/6/zj/3zaX/+oX9sP6vr9+Kz+7dPeiRLqSr++pQ/vSy//fe/zn/v3//0TVD2Sb/cDZ/YrD67
Ie//u0I5P/P/98HfPi+vAuLv8+/fPqoByBivFiVV+e33h84FjaX94dpxfvnfHzv/i3//BkJgKH4k
n//jRz7fu/7v3xQh/mYLx9Yl/mhLlWTLfftt+rw8ZGt/k1xaVFOo+q/Hvv1WVjSTqZKMvwE2NqF3
qrbEAmfa337rquH8kGL+TddtzXboBOi6So1lfPvvf/738uzXp/Z/Kdd4pT9UaxYXN2lL5Ji2YfFH
WCr/7R+rNWwp+VQoA8zduScoVHaBylr+MlQWoYYziKVkqZPXkqA+O7X6d8AUdAE7Xezb9kyBSZXh
JlE1czvSJ8z6RjzoXfG5LCgph9rAt9L10R5VoX2FIC1KzKtokvKqnWcMTMbQEhOuULqQbe4Ef/gY
/g91qPbnK/j5H3P4bwRvvEVFqtp/uYILWyABoCe6cbAx5bJTMZkZn+SRim1mIyS7UOmKeTchPalC
DDOyaT4qBiYVV5NjyToesC7ru//Hn3Wufv9VHfNnwfsQFmHjpnRMjVL5L+/3MtWpWhbRxh4XzHXN
HD90RvfRCOGQOxFKV0ZIw5TG6pjpVVPqJbOlvqJ/9ps2mvf//q+xjb+8TVTpJiUnf4ghNfbG4vL4
H6p14r3jpSMxyl8qQLdWG251Qz6GsJ0wMtlmkLbqjhq6POl6E/pGt0DOgxW9F9Ny3yQYgP1GklKc
Jsl6aq3ZbeNswjo+214Zifh0eXBMLRrO+QLIYJoO+pqEV0uF10+LDXPTWl14pS4kpyy6imFvMJ2r
y1PWeYh21io/+qEycMVN/W1Mq2J/+YHL0wyr//WS5vklfz3t8kCHJN+HQY4G9vyIPpEJIEOM/PPZ
8LleTKAZdb5TpHJPkdctfnU2ipZsAg/JWm9+PWWM0vaAqnjfnB/89bNVp+P7WUI073XTbi93mglM
nWWZNeTu/7xTASQpAE2cLj9MQgNdNlrrVmqopCdHzHTo2Jrur++BwK4+ambbC6vBubLPX5Z8dmU2
dqfLd5f7tTT7/UFIxZlvyvA9iqL3oo2sq0zLpm7bmAWRtHpzvNxXLma0+msG31EfzMiVQ2NdXR65
fBmi/hqNEcTk8/1VLLEdpZm2uTz4l+e2ilRPY/wDbnO84kKAu7YuXeK3FUiBmE+axC/VxwIgvCyn
9+SqoWVfkdjJme9EJJqGbtP0ZG9f7i8SjWq3Qd98eQblHaLtVs82Qs4hMIzM9uP5q23UgWkzaWFD
mL6n02p5PUokVwMV+8zEYvUBFIbues5+UpoGdBmdDK/IgZRH3abSm9wHufCJmtACxK0QrzVZrNcc
cNAftdDHuZO7UdnNW434U3/izYOBbdMwr6Yty4XuTuBNfBTYJ92Zq21pSpI0l/nUpjnRjsQZuZgc
o6BIlCrI+x6MTYaGc5wqlT1I3h54M68FV3G2sXV2WmyaTYtSTszhSOsmM+CORTjc9PaC5rrFKTtB
77dJWHAg4gB7P5QPBsCf1MKNlilKDxCernE1RpuVBA63Wxh3ph05NjO6BJn0r60yZH4z1t/B+cOI
UF5zP9OKjaMOB3vob1cMh0DklcBcGBq04FoWYN+c6w8Uf/RzU7J3mrA9YHhkR93bcMLBYok46QG6
xv4U2Q8VRifi88IPdsKok8LTdHaTJN1CjqbF0RQuXmOtylY0oPRRTRFOV5RHTX9K0Qfkqtm40Xw1
I7baMewmvGcdc7dTgho17W7Oh6Msy73hJFBT+YTcio0NkSJR/Lniz9QNXv185oB+rTamYWHsjr5U
5r0QJqyPSJ3bIEEF0ZMZjrJhgs1b7jQ2m2y0nRH8JZrJ75U2nRQCFfzCtIKyfOWqgXLQ/FgZc7gw
YtGmZ8nV5f1l4XiuZ8H/wWCqk+rtLMfANuN7Q4Z36wDpLSVzXTa3dDKOSVrcoO8hprJNfE1UN+E6
gvypGssdIuIkmtlxWGPrGxkOrb+q4V1c1vFWkmU3qB00hNz6bHu6HgpkTrK4FZ/p0+DnSr0Hnfg5
Ok4OhIYDDgCYm81nIg/Jd4FjJlcYneHF0yTe0vLqPaWJyAczEgSfxU1mtI9Wo9/1IzB3ohIm3EA2
kP+gkTk9enqNflIIdhZYzMZpZloLXjqNbbL1pmwPzJ7GIqwdZapf0f+Fu1aipjJNGo+9+qB1yS34
tsSjyCFuoM7LjXK/LFZ+gCpW7hmebBjq4YUXaqAT5X6oTT6mxMw3c6W/xeRLorXPT1qk7+JEDtuO
1J8tnhQ/1fDsNXJ9i5NudPW1emHoCTWOYDdJjDxRMBWNAmTy6DgneOp2zS5jOcgoiZlFtNotrR+E
v+LQmmPCZe8MIHLUm14u1WsRH9rGrNCC8neY5JQ3lIU7aSt3rd07O3WaGGIU3eHyRbbOhKIdOz7m
Q3QnolMIluEY/P1mXOl8X5j1RmTWj4l9aehd7gsTZBebKDJIFLNUhO1rd/jXl8iRf/z28oBucR1q
iEPPEAqStvIskuimLcM3Rc9vMt1YMJSc5UdZ0XPSkwuxLnB1hI5ra9yZBC0l5nq1Nv13LW24zBT1
VsMarqs1XR91ZJXW7kJFE96qlRkhCMum6Q3NN696gaozTxFKz9Z9OBGfGNFuczXrHGFu+EkFplTD
+MwWLvY0hGDuGA2YHUl0zBKFa24Jl+e8wdXo4m7hkaZAQ8bOrXb4VqwJyX3yBNgnA28572DfYsO1
0htj1F4TfU1x+EPFX6qbrET3zArgo30MN0o4nLIxCYADtMFglGch6K3dk06tmS91Kr5as70GyvNg
5eGXw5hM0Gcmx3cjuORsspqjeJwbZDMGpJCO/ylLh5dUDHfYcV+QdWp+BIjVY2ajYJ6sF9xkIuix
yBWKBfWYmHcWTX7r2B5VRJDtNBwTbKiBVOw9HbBbrD+N18b4i9KByDFghEUPd2uUcNdnXFtl3uI+
7fUHNXyYVewNhSY9tWq/m8KI3KG1kLO0+s+6w+093cJWgGUTt7CyyM+u/csH5igG7ctG2eM2cEVa
4bKbDAIbXA1YCrHuHdNqUlfHpERlWp8MVlAleU+d/jhD6vP6FO5sqw3s88P2o1lJKtZSFGL9ph3V
O9onCURoJ1cWr1f47ThoA8PRUh/PBhhte3WBhgECMIbXIevHW/TavLx9i9YCdBoXTLoU9Nb6AlbM
7M05ubPjFeOVaDuk5Z6+0J1UxZkm1R0b0p8tRUfCRcQKTNrviTE+MP8/5Pl8A8lwi32mURucY1O5
y8CgVUNF7dmYDJztwY256GpkBzly+axI06GtuN60kwkkor/t0Z1RHDSYRiCzk+nLLqV6GDvjqI66
n404bY2yh6clAa04/hRSCGosP74OFaKxv4pOEM8c7lbR5JtcQO2VymJDRCWsoy8H34qm3E87Dmkl
pAuC0RC7d4zkY/3Q+7kPSsU55z+6dqPnfpJq+96JPlZCRbz67J23qyj2DEQBEhXqoRXtNqzZ6cQZ
kLQCoR+zeN77NV2fChVMQRdzJsbNj7XJaPbUApjvPN6GaS5dy2DJjovllIk+9TExEqATugTH80HQ
mcT5+IXUDu0fQ+H1swNu46tSpwfdKPXWggyhLBYC8zDht8AKZ2KYHsIR9YtYx++ECD/pSvQy1u0B
2mjkknM4uvjv7/W4v9Z0It/4Rc9xPtpe3xR+2LcCLQdHmSDyDBjLiYTWk6FUumcCuHX1UTH8vDuf
UY+TFd0v+rk5PJFg0dY7c+btKuPbahk+waXmHqno99iGT+mQt25vhwBMb4m+MzxlCVmW5UDGbjz7
KJawsmZ+OYA05PKK9lWLPfSvrq1Z5HwuTn2U4PKX9QjtBNlNuWiQchKWD9M6rQbswZnYPdpKnYsl
vkAoRt7lYr5UhCEEK80V10EToMUtotvJYoAcR1QJTXxC+FLsrBIarykLGK/j07QY8izb9LRBtgd1
zAhe0KxXC7UaYgFUR+nEzMNh7OUEzGy/M0sKChVhcD0n36upt9wJH4HfI+mJZs8RlTyww1E5koIh
wgKaEM6xm9Ninwy8Y07SP+WF8wEP+7Eiq7eSirv05o2dJbD0V3xnmSq3Q8/Zqzo/cyQsUYpuy2Y2
gn5iY1ALHWVk3Rl69lWE6xTMKRHtDggmAp44N83cR2m8tUMHSBeAlRhplTumkXQ1pK7EJC9B0pfU
9vVTOHTe4qyT168zl/YB/16Ws1OMkMg6uRZ0Fp+HGUWU7+Z4BZDmsWmKChppKT2OnnGX7J0E2bEc
tDIwYouoRzLXhFJl/izwqIb1XaoRPQN69aDq+K29VRrlgZQauQZUENXBTqds9S43Ea+HLFTnJ1ye
9esHLj9rjIW9Bpd7u8uzAIXk6YhYNj4QK+s5jtxbpbwJw4pj21wI73I80eq4V2cz6B3nOtZmMsjM
N9tgoxon512H0n0O9NZCeEVYUYo3rbOg52Xy1IT2OUAmpWEgSSsaJnbxqpjPEpKNsFRvkM13YzAk
HXnto3SUU1shf0o1RO66kXuFQgAZBZRu96SWO76o8DpGClf/mt58GpkLJSKuUC1lJkQeM5zxJnT1
LyXZGqVGt5BEq3xoXAPRFfMqtxuwXkroRdOIiInIUpuYRBf2DOv00qD5VMQGdRXsLyl29Vk4h8E+
IjjYA3RLudJlzEvUEn21bD0VnlXZNA/Fugb4sZftuGqPIxs3c1g2YZG6i6NcR5hRAVex8jLGbGr5
PHWQHuNa2VStLmGBzd6SG6dej7g4rMOHuhDbKKZhU63FcaE48JyerCZdN+kJSC4VswHKgQw3WY8m
SjJ5w79dHSp9rg6DbWZuPDlVUPAJNbhG/CUF0z0lVstuLlc1Hwcbhz4hsu5IHkwQGurF0IAdRW8O
3Yxlp1abicNjhqtTKRuaL3SJM3KB9K5lN8eIXVUJ5aQ3TvUkmt2ozcbWLKeW6NfVy0Pjrpb5A0ev
tqRBr/eNq+Ed9/uB0ykv+/2ESDUAi3EcysrDI/I8NGXpqTkxRjqEXvo/N3VDRWgq1IGUMuZeK05m
F6L7zZ2bJk5bJs/Npz7lqBNapTnMyfD7l74smS5Gthfn02Pe6du6HUlmy+OPMWuP567/ZhCPrSwN
39EjJtjrCAlUV7cmUgmvDIvRo3otDl03fj8XYbVtUlQWYqNidvRrYFUIGwOA4c1GaNN3x+hewlRf
yfFIoSwApD5E53dRbwjA02LUc1NVDfvzUVJXPT5h1Vopgyi7ksEgU5sRsFtq00INnd7p8zptGSKy
9+N16s7czJMhvHatviagfD5FHDouGEcIUL2cssoN0SHWzEMgFMvMy/FUHgo21IdRfVYQE593Aj8q
DgOalNi2Ikq3Un0bhRWSPTowDxZEF0d2vCmc/WhPt46Bj52AiTS/axtanSNRmW5oaVeGhop8ghqJ
agm9HbR4ogU/ujLLtnODni/jPVmu23R+GPBtkjnHkAWf3JjrT+0Qbkgvr/chvgg3E+GzyEPHFedL
a5xgRgKxHvRJET7mt0O7cOGVOjp6wsz7sdg2w6T4ar68K5a2BXeBa4zxHuLPdqs55leTCzbhSezC
3009mebU76O8GxmKKHKjlx/DVA9XTSWfVzt905xdh7/kyEwL+7manBUboxs3N/FIihoDmbfe0Zug
V/uvSGSgklDDubVdP0B8n4JBZeWflR/VVD8bVnszC/q3oSne8L0BG3aQLA2a80HxcrCaAXiE9lzn
zoSjpPTTQUXGp6bk+s4rJ1UzBywgM1cV9ZrJfrZArrIk8fJ0PzUXqfVUcrUZcLBUg7mfc9ugYFUU
j6bO7FbYOtLJpl/bRkFUSF8QuHFgcvtEHPvssVOOdnn+DPVub4d5fqrmL1L6CsRXoQYGQ1ZuBazA
1+3G8Y2aZA2FvHH0IjO9JEIEIT9qbuKnUTs81LMKXgqUYWaM+0abAO3yj3CY+cBPNjKEVRTL+Typ
RhYtSeCMeh2msyEg0ghz8UcleWzIuaTHhpsjlBOcP/2c4PY29MlGHYRJiVBxLWzSH2kLTsU660sA
XkBHMFCiromdbnWLEGCiTPdsQrRjXSywbAkbrYHcYnlnoGVGKhC0+07d0ThXNhMe222mPLQtOrNm
fkcpHm6LARVqREpD0IU2ll+ddsTKQlSm4eTaRd8dDE6GCgYESBvjWZ3TPaZU4AtyIJGZ+MpWnze6
YTQb0H7wQeLmhLUCTTtoksqw/UElCEnj+Bss9Tuxy1E2/NBLio9i1NItgFtqzYFNDiIdeEcWgTKN
gY8R3dSw4PfpJnWvZmC2FeveMRht2hZKz1b0bBNXREWa9AuBaq8+11IGFVKAgSXcnHtzphJ5UmA+
Ma0Y6obcpUXLZgqzqz8h9ETv7S81ata5jX5Sk7FOltajEzoMH1JN9+nTNCpMlhwVNB96E6jVbB7m
Nb+BJooTHB2lzcmHazikqFWxJq1F4NQSilxWcexpeU47uDt0Fmk3eZjaRKwYpElYBPpIORNrgj9y
ba0iWBV93nH24LQyB+wVNiIcsHTTj5nNlZXXh05lMSyGWmwG892InNEnsgg3YLQXJtCAaOy1a3pc
753eMmpu89RlNPOjXXXkz+bZYkPQSL7ilTfM45xGe6KS6+2ollAn19O8jsqdLVaskliK+cjdVtE/
1HMjsMy4gqhyVj1VURErkcTg2ENOU1Nw0DnK6g1N81MntGhEwIH+7lnP4csn6oB5GiUMXgw6w4P6
Yg3p+wLRaI1igugL86lecImMutQ2USI7iPzEsYgGS2Gbl75zlgjKoXgo2jg/jE3ys1IssdNpE9sT
ej0Tx5m1RE96i9ZB1rMXZ0AxR+VDa5+S2GCPqtEr1e35tI7Lj15fnqWcwO2ei58JG9UQZeRp1B+A
9yZqGPvettNzqBuMMF3v9/A69RuLVOjVRI04drfoJJA5ho/pXLeBLKZdE0dg9yqHHmdIe5IjllNI
XdJDRBypUUNzIq58ctOk67B9DbA5NOKtaQu6Uz8hbYqJ4K1Z4DIUhUPX/Cy13J/BTuSiJpAko64u
o3j2IGGT6Qbnl2u7dUMoHO0PsWNl5CgyDI3CAsBNSmlkjONrXYwGM6D2udTG9DA48XxThxEgx06i
EtLHe0VtPjRG8S4J52NFR9xadCJTYJlG5XVBA2ETi5EuHE2Ulh1a28kb0a0ne2mYAZQ/QRAjO4qb
fQ+ulzTE6M6sq+aY5zcctMupslUKsy7zsDELYF6XXABYPnoRb0ZqRk67DuGBda8AtF4XYnUlKCf0
u8RBp1oQ0r1xCX7QsGZY834xzupjYJWQ9mFGs7hrzrUoBqIm7eq1RxiwmbIKUAk9zTXUsu15n6CZ
SnZvVsu2XZiE5XkeAIf/PpcaEjI7IiOr0cugmst5l3EZ5aTDJR92foGzkz/9R0w/jHOcmLxI0Fto
+h+C5A9MPJlnm2y5NeaC7K1YUc7N6spKPlWnLu5UhVSiJCRouPbLwnJ2RJ6UqFy750nXRZC0bGET
tTt7tFjODfWlAOsVNOwDaI6yS4qU85lDjR9mfYyIh6nEUD8M86tecxrZjg2bvq5Y+CxjvxCni+bw
zU7JN2uidNyOOeLCxfiZTkt008mc9J0IbS9hel4oHP7LdnoGkF55gJbJWDYYy4YoKfEvURrUUeYl
bbGtqdE8MoAPjkbXtJ0Q8dPdaoS1BdSwEsti5ARV9Jmfoj2BOICukNaMSpAwWmZzYyqtt4ZkIJNJ
d0irw5g4r3ky3FK0yyDWyaoCVkRbYKHJFU+bRlvG0zyEFeK+Ljo3TwwagjsWyFeCU7jUDjrh9G9c
XVrappj/taj5cCzMKjVEm7FBJ98N0caJG8tjsnlGhqKu7tfrhnKIzfMIpxVZIH4OQtwzgC5Rc06T
65wNqiB2iY7qLWBzXGGTRzZkzh5keLPLQrYO+XR7eeus0nx2QuvDyriUxuo9KHLLVc6o9LBmv9Sj
k0OtM9GcZ82Wq/ka5+lMspboXM1mB0O6Q+QxMnWdFFXdZK+tz8YhRhjNkIe4utCmfeYQBOxD5Z3d
JIseq2kgxXBJCPCcm+1IHA3hKR2tBb08kKcKQikmfC+nL1KyiDBRZ6gj0ItYCKKE5BNIS4qijPe5
6zDN5uWSb4plZHlatPtZMVS6sjgMi2wvtdD2ixZjtWCeJQuSuVsBDz4eKM40lTlreq2V5rjpRH5j
rkoYZGv4JDkzPHr4D30Fxj9v+auLTPW6gsjMgXnmpCiRTzIy0S5t91rXSKzqovRQ2uuerh5li7Jw
aahQbWe8lZX5OowB8pXUs408dNskPU0fRh5tAN+xEOeM6PD+Qn1njalCiB8Nv2xSbTcRxq4K7XFf
ng9TQPYeCjZwJ+MhEc2NqcP70NedMTIAhBoWulNJ90ebQSapb7NZviGOvymXdPLWBr8iPUMJx4Ak
96yk8a/VpgawDyZXo9eBVRYvcVYGplHRDN2FRfezzPP7tB2Prcz9pkh965ymXlamxsA1flPV9kVV
tmlFzxTylBoQz/czFG2ymzTnM2vq1mfn3ak/kvR5bVHhNHb8YejGF6vasSTdpTDSLwVstzkdtGJ4
JPaBQ5xILzfmiqvFIdFGEbm3CPP6LLlfRkzwWFtvudAEAK220ACgnnHNt1kigqmYIlw6nqHa+G6Q
JvFRcUlkQO+LpXlF9ESEyMuiDcVxHI1bHKc1dH9F2SqFPKgd77Wi2lfArO7pihV+Sd85gLMzsRG3
j3jWw03Yx7cRqg9/6bXd6EAN7utuJXNhyN2YWodOVzneznZf+KQuP+dWWx0JG75NtOYrymzxIylM
D1+zl2hQlLMSxItIbiDX7DQrBvmDiJte57PEUjDHibkNYVztJ6P/UFWhvQhAU+6U1UdSEH9aJGYd
x5x5ERzGe2ZGNNZmQjfpXu6ieBWbTIH40lMBmFr9UqyZedJQAWwUopTv1qy2PGspPq2W6SgDsdFn
GnFPSN5PqwvMgYLRJPnITWF1uM3afDktMK5Dmg/VbgKZ7BnNuHp+lHEasAT+NCz5bquj+F5+jyKS
pkCHe8JcP/XE6PYlWJPylW02XaKJnTUF5YPK/iIAKjp5nV2fhkkdt1C5BjynvuHUaOCV+jGM6Q86
ue2iNaCzCbPEH/sAnysG8ZCyV+o0Qsoku4HOGrs2+ShVMpFfPHGRp1kElY7UcSzBO8vp3ioDflIp
zJpsqIZhdYm8csg+Kq5pnp2yFC/JRzdPTIkz89GY+9rLG5pXUfjVQY3MRNRcR1kZ+s2EbrTpbgE+
TnsI/odwIRtWwInxzPPl1SzV23VijmXR2r1qS+26Ivf0mlQIb7MM2XwfkivsrgZr9Zypm7IWQP/D
/qAI8DVFkbsSBmnvhPnGAIm3MWgmk2ZxjsakFE10pUX7AFHSmAUrs/nM8nGELvG0ogt0hBJuEjQ1
rp6HrA/2G+EnT+Bxz8ULLiVH9Ose/MuxYvjAtdsEuq7NP+oOylgP1fBoNgnXMRa8vKg2dWYTGGCN
3mDA1mpVJ/FzTgBHsa9pkavyoyZb0TNM4ysF645zKXa2cbGam4Xdo4JR1BfZM31HB8mSRcqrPp9q
2knN0D8uIqT/gob5ZmHAwvRJ7Iqgmcz20MbNVSloGYTQsaZQXDE4OvsaEoAoU3NcerEj5SJIYST6
2WISyNb0x1JaD7n9li+JRV24lqRMhEHL+O26bxtvXXIG/RIZbIcwc6LiNWfVxoZgrqfOUVjt8nqb
tNF9b8LdnenbE0mOcWa6i7uO5Cz08SAzqUnsaHxAUamdEmF/hOHIAAy1JrQv9uvRLSda4huR2rhQ
Y11a5Ezk4spgjYnTbdQi11kY3B5DdfoKmzNl9cbq0aUQZN1xqkOlHfbKnPxvts5ruXEmzbZPhAiY
hLsl6K1Eed0gSlIVvE8gATz9LKhnYiZOnJsOUlL/JZFE4jN7r62vMWfeQSI8uRPicYM1ct0zh1IX
0F6LAoQLdTHyapLuvHbBeWdz/56qV7q6R0V7Y+bTHjPwwm3v4Vh5Vwt1bcrsbYsbi3un6NmkZK95
AzYpy5R10DxsnGP9YZZYQGYT/AoOn4tomBwmc/egNC8nLI+5DizdL8+ETJr5eywd5TqeFdomo/1E
f8DGxhuP1GBVgNnEXiXeEGhVyLOEVhJSeoqTAIYW+3O7z9nzWf7FNROmIZ3NhZi4R8AXOi8EymBU
CtO6n+Z6yeB8UgVsm99QNS+v2BhH/burlZ9sIlY5RcClrmLSbpfQO2JvEXVNm5D/VzdXfwcxpOzB
DTNAbKXRmdOrtP3JiSOTP8aFMV7oVFhJt8rN9oHwDNanujzjMnuDcBtiVi3fRNHw72TlHRmTpHYn
xsBoVp1odo2u+4E78yRjBN3NZoO+ZwqKhG5Zdv3ZrPl0AnWIkWwTwUFGyRkXkGIyrfzAdieI7rWF
oAq3Qj9vpY+uCn+vvzKbDqOvn+xLA1V9xqJoqwv7zn3xLa+8ep1xIVBVlW+dVf9F9ePv+Gy/hXBq
V6jomMyH3dE0fGdF4IiP+jUkMjtzUfjUb85CDZDkTq1rz3+GJMOx767hSuZHjJ0NGK3JPFR6tJ4i
b3wMRU9Px79R2e2mzCq8VKVlBxAdcpRkpBCxuwMwT1JJWvSXXoRb0mP9lZ3bCXEUUDZZhjL5StzA
FfCJSy1C5PuCWsQNWg5RplXpTSMFVDg0D3bHHgWVLaPudmC1pZnHyG7yneYa2E9y9JBB0yWcIjbt
NWAOVri40ev6DiFaX7k0RxkQH7Mup32pg7nNQ/CUfoLbIAkPJZD4VVxln2bRU2Nybjde/a92e31z
qUwfE0SaWqC0tMd8ije+w1jFBC69GhNyZGJaDhnndFiMiS14kHiqrYCBfHTzE+NDo9wiHLKZXV7J
cN4OZDJsvLRkuO0pc+0TXr1CfGIeDfVmN+6PqurD1JZP+DYYSujyNRyrFmtf/lyYIZLPsAvcMmeb
WrO/TFMU3sxYAiRaac7IdchDQjChDIgjk7/0GkZ8CMPEfpjh9bKFb47kimv4+HZdDOnBRG25rfri
02I/26XNuXa1x7AwCDKV2VNrFmxWqibaDaFJtvWh11qGcu2srROvfYC4y5jSgFReoLCpqtkKVJd8
tZb/kQ3yrSTgKnBGYkTsNy0FVCt6cmBYcvhN9mk7mr3Fj3RhNlnDraJ81jx2aY0M7DB+a91iR/xB
hg0s2pf1sdHUsDOFivZ0/XeAnJDRi+Iq0K0GuSbWwJvmNt/a6NvQiUzD2k6pU1E6ruNJa3GFMZvw
N8LkTPZ8DnimlvtGuTRNldzFg/2dRDilBBcJaFR/H1ILBHISzJYllt28oPJWULpICmPl6zQkKRkJ
lT+0ogrc+yrpAz3pbg5QLSHRyzQbRVgMmAAWP8Jt4p2jF99+r/p9ouLvUjP/ZfXISM2jtWRvX2Cc
D4yIUbZBrcAqSftT0+muZba3LZFvBsiiG8BOSNERTGo+iU0OC3uo06CtZftt5uMp7J3wE83URh+m
AMeQtramMtmaHaMdDQu4Z75GdXfDBw+zls0UfR8V/efs1MywgGe6jGq9mncHCCSMx9TXkKakMy1U
FUxQOEk3osdJgJAGntsRj0ptzZbjIl0Jp0AnYaBaXuiY/GlhMKWY4pox9MgigrVMstJb+dlG6c/g
i0fsLutEz26FMTcn9BiKKu6c1fHZ6B189Lmq0cFwVTTzg6dF2VHMKnx0WK3lgxK38WjQT0wpjPC+
ZtTqW4xMskonS6xbDp9O58UHzSyr/gPbHaop0JqYO9ojN8w3llvqbMIsymvGlBbDjKAY2KNiPCK/
1dKgTbvPcpBYD9zxFvmFu21D9dCmalcyb3nxjSMh35wapY/LtMBjblsD8zr17MC/Xonl8y1oGINM
WOTF5f+IEr2nDuALx3G+3cT4zLuQOVyofXu5+hmI16TDmRgj0grq8wMeHBSyISZ2maw9VapDoblr
3ZkxsWY0gWNNPxpaMG6zFLI2/AOv5SddXQ5B/AfSxEk4I5l108T/XcOWGUHjqrzlFmZQAKrUedUV
GoswV6yK6/FZg85UAAOe+dYOjeHKZSYyx+NDY0Ql+8n0adbrdId0Rs+X9nhYCG5aT2JBynkejj+9
ZceoTvpkA+T9Cap+wULR2Do9DF9juPdc77K+jP5A7E3fY6WO0D4kz0YIbxZMWhRgFg9sozPZqbRI
bVgwBlj0jM3EBwiUnVqa9COsDXsjjYadVILaE1ki+UK86YhReAlKr9jKdHwAoivp8UjvLaml9i0Z
ViU3s9gaqXcSaRwbh2WCXt1IHtp1ShOo03R00X0fdEvQitXO1JHi09Z5rYvBw+Kd2k9dBxtN5SP8
TwobKZjv1elVG1+zMY43aMg2TktXjYH/n+PmyTbUlypf6jXnzhofnAxCMqP8+dGckkdOnrsgQZBI
xX9CcnbUlgvjzHlHopTTvKfGNh/kC3TeTRrll2hsiwN7Q4gtHmAop3iZ4/7ZRrBUYSFYCQWtCC1E
kJftRqMDKTKELlFjICWzpuQraZnMGY75qk06PLCWmkpPvZ2oCveglzmuM2RII8ASYGJ+xUCXO21k
9GuKFPBfNVmfnsFsm7DUDv2XKq7wXNmH5GZgm2302tnp2qxTa4uC69OuU3NtLT68uNPOCAN4zYXR
3Ql/zCm42WzrJcwzNuzbJE42WYmEQ7gIwhAliXXcJdOmteZN8plVwr75nv1tDYgeIb3mIFM3ZHjt
uMFrb8gwNskcF+doEfInTWIH6M9eW2wPO0+rnnWXD07ukoc+zPo37lyqPwWTwKiqtdGL53E0JOsV
Rkfkz84H3l2UlsBn12Yh7WNIJdAqOLjGpBePKiMdq9asS6+UvweqgY0ppt6SCHNmJ7nCq7v6sg//
6N74bassphqdr7LDLqXUh4cIa1NxDV2Sgq6+9h/dnAn/OGVXUuk9egBmGH0cPeba6IEIBpfr835C
DediJo1qK835lLNovyKAvpm19WVUezbc5Ffbj76k9O8MOJG5mLpbygKA3/KSJsSwRVTpO9p4cj/n
8RCqdlUXiX7qSC4InIn6mekBKS6XIu7KANvVP/vO0llgj0C9V7rTW6Zn/bpUbNxI/dzIwntb9ORW
m1zZsfUcI0OAVI0xpKW9evGA70C1216x9MrQPg5F+dROs2Ir4XrU/OM+GQkARfTdy+pTyxUbsPlh
6JBPJITDBaHSWZLbX1posLeIC3Js++K5ztGnuU6BJEGi2hDS488w6le/jZ1VLf9NH2WXvzJxvSO2
r3hZHTpS5qOhWf0bvAgXHKo1PPI30uxPRh8d8lQ1LJjSk+U1TJxbbnOmdNdNWH+GU73HkCdx+qf/
Mqc/0oOXgQdyKIjQnqOuHx08k5s6zDXuOMz1u3l8dllh5xO/pVmZbF8knys3NI8YfSBAVf3GVZMK
0pRNPpbEvcQUtJtN1ODwX76JBzuprEdtVkSo0O11OpqgGCKD+etE2obG9t4qyRWYYv2V+ZW7jSwk
6LwucSaLvXa1YxRe4WxeE5QcjwucslTF3VOKRYusP5PWG1ZyORbK0kmoCLKEmBH7QLoVpsKU0EEi
TuAn1Ntoic3abCeJ7Y/xCM1m+uSgZFt1C4WvpMzViNekODC0TeeWCTVRt4r9dmA941tH28eUS9SB
dDIE1NGLkesX5S7W6JbUHZaSZ3JOJRIe8uSZshtMjzS7y3mvjPfCDR+Sfuc1tCWG475yizPWmEK2
tU+jMObcRzqS3twC4MKoETkSx9xFyO0Mwth9HOuQIppEwZR1QsPWMMjz+A25Fz15vppZJa/9tK5X
bYUSNgnsMWMllVXxtyaV2BDkMAaIwEmWch9z9Rc9PYJ+meXskeyBcwXObtv7yKjKJRgarf9cHRBd
mFy23B2cbHxOuoRGUI83rkXGc882tU/TO5xIljVURJrMZzzzHd0YaeZm6xLeHTKfk41d4Jk0HQhT
5D3ECGahI9h2GK2LvuBXDcO9tBRaTB0BWJF+ChZvJEA0FBrpOgYncwIeOuS+hMQ6v0Nq4a+dvgcD
SmFYg1t0/PkQDhRhYRKjypOAlO18XSBRsyf69TJCSl97W8v2Hnqu1ZXnjhvoXcmu171vZUYfuvti
F0pcSVCoQEh0Ix4V7r2jUz1YRahtotqDl81svSdBIjP4uMaLnFYQkRFEBnplOSqGulRmou63ZCnn
NMKeYr805avCQnltxRhvcyAwqyLhJPTtz5hqZKNnaPG9mit9bnoUn2QwJgZNZDw/9xVaRZuNKxY8
feXpxhnT8bqMOfUrWIyEZDWY6DkYbCaj9knE3iHWAbHPPRmxYIXNVWEjC2XMc0NWADAOX2uT1M9J
4jw3EM/j6cNcQvGU1KnyTBxQ2jaNB6Ro2bmkleJvzd7Ij+SD89eO3Zcw1uadUwCYqOF92hcGWtfR
ci9TPH2bhpmgMpmODGGIkEbshtzUeATJ+u4W9YM5JDtTFxuzUHcSt94rLX/qRpes+sFn5z98GmUM
9sqnLm9T/tjUHt6bHEFh3X0Bvrv0UYSrbX5pUJOn6GpOeeiYAfxrbw3H6964IW+luzPTQa5zi3V1
Ml3DEQGnbA6iiX88JTzWiP2P6Tj69s1LAE8i24uhpLEt4Y6sKuOkLdz0ttJFAFVIXaReHjXfe20d
o3oi+O7o+oWztuxxPKTGQv20wRR58V/HQo9l6cW/mZ38UfYSPWTGKNOxckzTOfH0QzsTDRedfdRb
zxJLf8jbQZji3PNZSK19X2+xckbMlDAKGInHZ6hl8dA3aLnj5BqVsVzTj2Jmyg8euFzWn265UXl9
Ts0G6gmgD7fW5C7pwytDkQ6hsi8DNwrfUjPcRF58Q6l9jtzhQdCZB0SSMGTR9/NMZGUk7txMG+oS
AlELOaIuK5nNlacoQck8JvlzqLWP7Px3fQZgdTKsBxcvQFyLg69I+GSN+TbFHUSwFVIEPDo4yDUH
BBIHQxnMWBuIyjubOlnpcRiRm4ixQyNVpkmKp7jNfvJ+3igCKVeRbTzrMcrxnlR3GH2PrTRfWMq+
TYOmrUzMM+B6mSDWczWQYJaQRKu9h8WCVumRUw2EE9HSo8Sc9FN2HMNI7YtcHzaTLv4ajNFsLokG
2SiakAqzGDQg2/zmNMHkNVd4hSh0rPSZM93fheV0i6v4y82LD7THzAk6BkwlozZlMo4RII42tTHy
n8qiwLBi/1D44csQzfGG7AuWe064gZPZ7dGBWVF5YvZxy7xp2M3zPwaIyS7OaEjqvvI37cCiJlJf
QFXzvdEpVgL5zU2GbGM0yYHJ3r9GfemxQEPbTC+prI6GM/4tm7bdxuNyjvrdsYBVDQ4qIj6vtDCw
1fQTIdvdmb2faYhFZp6/FvmOJLgt08B9qsPghHv/xutxFfWwz0v7zUo58xrHwFOf3iZX3w+LSFAY
W02F8TEcIxvZc7dJNJ8mp3lX7OjR8Uerzhpduhd/53jGi8kxhOEjSKjWof18QIBmGzG8cqc/wGkm
w3jwvzOJw8Fia4yd/cmQ7IdibiM9+9oiGVjI+bSkFv4HGChXoaGQmbnY1/HZb+YpACrYrELde62i
5uTWKO16QQQu/q7ATzTcD2O5M7QCixx3ct8v774nDhPsjo1GRvcKSjGzCya+2zmxpq1Tip/Ry46d
V90rRAiFnRypdeKNmOd3w+sVKm5ygNK3otaBp3t8qgu5MAjcrYT74xRKMdYPd2no3dsifWcwzkQd
yYYdaWdLV+xrNUBHrI9xpHDDo7+MdLqk0eRbsYR30fSfk1AEdoTM1DipGtTY40XHFDUXCmeE7tLy
uBkeF1fwZg+IRhlZolNFsw9KPu+1B44JBAahto5aJr1RF5VBtSz7sszaJlH9pOpmG3coj30577QO
5IWdjV8zAzxEvZxDhZfdDL/6imC1RSXb2lhPHYowVq1kacCD9MbmsWujd1xXj0i6i31iDNUR5Q/x
7+gV1KOKPcansXjVAKzj78X1RyHJokl1pBZWITc/3wL6VgVMpUdAqUtWboWQBOzVviQ54hRVExHg
uns0TAKBcoLada2k9WLq5dj+J6/AXaCKnPTp39i/JGSffDejfmvkNAZGYe5nNwJpwjh6Sn13pyU5
M5aZkgulRAWeRDuXQAzZkmslSTyyXg+9nNdVHma31LKsU52SPSNaWL/o43qoOtfCbJ1rjw6JpUnk
BhRebw7l56HloL3mWuxeeOeIU/VuoCK5fQiG+xiWP7NTSB7Erbb3NIjy2mAcXARl3l43BqxxsW9S
k4qTs2RZyRG3p6jcYIKEg32LoJ3Re2fnisdUAZVmpdG1t7RstpFKv8aGt3AsMoPPYPjB3phbnyn3
qPkuCfrHSE/PDvQtstk21XeXeFMwsCfLIqnjLU5fQOYqWvD+1UpJfezaY5Z/aAi2KID7TyjP1CyL
/MKPV5G0pqMvf8Y+Z7BRDD9j4T7jZBlJiUA7L21v5+XDua5PuePFa6bs6ugxR2p1EoKB3awb2kIC
Ys3nnqGU1zT1RmsmfHhcGDAwXtIiqpib18dJWH/YYn7kM78afp3MV/GTkyBnh/VGqhxwt2JT5foD
iSP1cUyTf60gdYnTQqYDnyXSCwLnLw4V82SxmlGRqNYj7kVHHziCcgYU2dTIlRM7B7ywB4uIXBt/
aqDipe0hM2SlO86/qPMvkU6RW853b+wemsZ4GEIuFthvFJ8KzharHRsZ1/hEgN47g/EDVQtMksnF
KsTsDA+AVmHKLCXRb/546vAZ1KL6co36rzeANY6oY0GRrxOXtaNROWw8egT5nZFHXF3FcpdDsd/q
2MGbm6bsv04Oc7mO2qCx+geWoAn3Nm/jG15xKlV8SYucc6/tgNs03SnugKvjWeK9Sm9zLtpD7JDl
TsW6NxFXJab/XBbQVGZJ3FSM2WDd+fesdf+AjhN1wa8wUATKorG348gkVEnqkoE0uCyM7ANgoDXo
7vLcl9nVRSQ62WwWzNH4sC2CGFLburASvDS5fRapPh0tt3qJzeJucsvqrPAPbGYUIZY/IT9ur2Pb
NXurCqdV2lPlhkP6ZVrEeFo/nph1ZskJt35IVekYGYhxKNGqHm6AIrccNvCJFE4EgowM1mQSjy9c
u+vRP6D1SR67zoRo6UZy7/tfcZn2uyqan5XJiZnVNavwynMuxuhdtDT502thcZfkbvTmDKaOvzcc
iUinmMJc5PRvvVW852VpBFEYbuuY8DUr/4eOJl2RlQZYGx00W9Ugxc669UbuvvDr1xbIv4ucichw
K31CaJ3s8JNbxymO3nQLRQPgxULDGeW2VccQqbsKx7dITuZmr+z3nr7OA5mFO8mygK8S3JkLtTV1
N2jKYek3yvk0IkwOp+gtajr+2EbskPMRQ2mgxh0K+k1/rmm46TUiGytujzrPN/6ZPZomgAk7JKHt
Bj3ZkZiu5DxIhPH50N1ctzQXJ/FWeWZHUJt16lNYj4apvyrRXXEGVSfHjA56C5K762A3JEhG612Y
M+aKjZ6BM0GXHHTjgPqtH6pn9FT6uvBqQRVAs2/p8JcQy8DKJalg5hZTFZghxsTa63Hcr01GpZuJ
KQ9lQR1v9Whb9iNJ5w+zEMZOyz5dmzzvNG663VjaLxpJekifG8AbvnjvogxvYCnexrWFloOtWoqX
DiecaZq4CfmIDFkYSNNRJyv7MDXceORpN5THrFAc9LkHYQoYoXmzD9u/oOt6elYH6nX/qMn2xfLt
J9x53aFPPAbJJbM1PUTgTBbYXKM70o1w5vDCJu6W6qW2/Gubo9qIWJGvFTXBJselgRvZ5/eIe5+I
Rfz5Q7wDj1UgTnH+slfZQeyp91NCa+xvQysf8EecCt9Jj9CrINd9xXO/LxYVYp54WyRFvDndfFAV
/lhEXZ/kuhrreEl1b5GbrxJjpPBLqU/b7hkdmVg5kfcqYr/fZNL+49aJdSxGYnB9VZIzWlBK9+Sq
jHK86QIJjh/+wb11Mnu/ALdvZZu2x0bazDZjqfzZCfk1Xdy4jFHQuPmJCvy8vzADiLd8de2j5di1
c/eG2ugfWrwSaaXPOChDTKrhW0ra+ceSuLqo9ZH7xBiSMMuwCMcnsLMNhmkaR69ihrrD0meu51k+
adG00Wu87vpkIf7soGm0GlMyxtLrygAc4esOjW8E5HcajzEUKtyjHeBP+4Fd9p3EhmQRmJJWyXEQ
zehTNYbGZUgm3xyyw5RsqxYeAvE7MzOiMSuATbv9hrAg9dGrP114bfvJvnUT97A87ZgiR2OyLg3J
3dg2sq0oB9zgqH596zNCz4YJdXox5uTF0bR57Tf8nOsgoC/GuxXlt1FngWlnYXlFbhVMkXWZNYRf
uh29Gxzlm3lCLgH8E/iMIDOXU78cHvM03ptw056lgU3Y1WQQa9HNKiI4fQtuWgIv3ggjXEkZ7mrD
b7ZI14CIIFjHqwlohWDxszKeY36Zyez6rYIwv45iXlYx6FyvU4MIiON+qKVO6S8SbqKYswtLtzjq
2P6YZAHyeeJ4nmd2U+b84LfpW2aqBzZv6bYojI03OlyWEA82/VhgQdP5DQw8gEtVeLaa0nmMIYlv
8THVWzSkDh4wL99GPie963gWs+Ppo3Ki8uh5kQ/kVKHi4mIerKTgXHik1VUs/hYS7fykGdwDhlgv
7kbhcV8C6C6Q8snSufdkZR/5O1oIno4bRB7pTZJUpK2cER7ApOcz7alXF3A4V9DE4i/zDhKWx9sc
QYkjMZjSL31AESm23swbPHXfEfLxl8T1usfJ6a6mXTqXtC2vZU6vlFT/UmV85WVlHDyRPCFt7B4M
6tMkvRbGsw8roBln7eh1ztq0DePsZFF5A3RinmXncjMgP7fWK2NLwiO5CYnj72ovEcGIZQK3Izbz
0eMD4jQsHgycYhRyt7JXP5pto9fVhuRxNgE3lmaG+8RR+xjCw20eK/6xoSccM0TzQlVFYsI5ByR5
qsxkvtUSCvNYLKt7f34q9dOIAUGPsBGywmm2Q+0BXxbKfIBzUZC/kzsaA1qmOIaV/WBo1ddzxftj
mSNGOVtfllXXyuiijbQjlAv1wwAlbAu07uxKwbC8qE+llhQvkdNNRyAAqAPsEJVrtLy3upaxpa3y
F9KB7M3QRfKcToN3KtyUyQ35xFpCYOtM73b9fZR3TKqdZOHxz4a2I9QJEhr5nhe7N5JVowmPAIc4
vgxNFwydsoOu87rLhK/9SNtr7AqEIQ8+uj82+HP43vKP+M05zrPpveCd2uGa9ja/T1so8StMbAaZ
4n72tPyYgzlgJUPdvBOJ4rCtbMSwV+aT5trNEjHh3+aMSKbfR3LSSI2LzePvl7yZSKtotHqcu/Re
FRinz/88KmrvOnquv+AmtP2QDs91iFfi93/00Xf1tTDMLX9devr9WkquNE5hSMRaWdoHNt6Iqgej
fpxG7S3yUGjONBjb2XYUUXT9eGGBk5RKa9hyRSivbHok6o+HzOjfu5xfw25JxPDsoj2Hs2M9D/O0
79iEfhClm+5kyz0rhAZzyjpL35ml3Bh+ZL1EWjHcBc88PSLl3BIlbKb8CZydeAkLFy9L923kRXG3
4JSumqTVjvRs+rESlRFUGQKKHukpvL6omvepNgRN7CB3s/ORGPTGLbc2aolsE1uM2jLd7/4DR7c8
36ZI4V4X2dwwDCdkyIoE6vqbMTyQBiAhYN743PNhVDZJEsrr7k1Tyfsw5Reh24QviIqo7FJEEG4n
lot9PX1ij3VwpNqYPqkcdiwr2wFVxDQyECiG50kTFRIHjf5teRoSNrhpY09sJQuU58KBLYyU5wUE
Fxjy5SfIu4XkYmuX32e/P5UMVEGm2d4nnVWI67XOZhRRd4q65tJAhsk2sy1RphFytZzBMWqbnK1R
6HGtmpKsSGnBp1YhSVC58T1DUVyBTY3vjt46uwbc7CE1XeuGXMkO6gRyK5ObfBPl7rfLNvPP8sD/
nweeaWkvjWjvGqDq1oXr31eTd5z9XKdc4ylkSxsRbHc1NG/cSY+8cj8sxk099tYzq0TaqLIIvxMy
mEqzntZ2ldVnB5UuKfOhf8KiUz+5bv3s+aSfTzERzfXUO2vN4Zx22jr/sGHOwKcWg9CBCZW82IvQ
gsXnJRN+xIefR3lIngMFYYJA21KXXmu+ptp2dh0B2hh/lMguc0iZkSEqaVn6NzpwVvtgzKGN3sOw
8TOG1hFusCYP4Oe682jHap2V0jnbhayuhlFgg4G3/211p066/oWKrSLQVpb2Opuj7tZ4ursGaESp
vTwddG0+LgslaWlqF7tJvRV1Pb1PTfQN/H0O3ITRrPDkp0yy4jvz9I9+0TyNsV9WNxr25BgPGlCB
GpVU3r62YCju3YCUui5tar5WDjehpFjNFSAGHacUmBk79VEzOXyyqpZZKqp6bR+68fBEFVic7DEs
VqEXj3dhPbGQ1mEQq2KtJ3r8NZBAqUKRfsymT7hAJKegr3Are4ZNGpG2RBrmA6/cqMh0QiSRgm5P
CDsZw6b+YOVBVk5D/hT1o35VgsjhjGbiP4/wUls7L+OssXXe/kRU3UdTmweEM86PFPWdcjgCCvzU
h1Z8luhs/xNOYCv5Ai+8XpWJ0K5xlETgnUP9FeGKhtOMR/Cy//trv9/1pAEbu/PFumziTy+JnB8N
omlX9/YHpTaLGKsHV29UHMu5JM6jNc09CL/0XYcFXDbm9EmwZhmgIT45zRQ9xU0zoHjm14zE62SZ
/rHyDMGf5r0P0EW/lgcYYoabyey0XAxZvTFk4DHAh7dMlKEUb3UYPQ9mzrwS9es5E/xn7bSybww7
wCtRThLhlfs7Wx/aR5oRgglLdPUtE6otmg6ma2PRPaYCGNzvNyZ9EGdp06Uuh5Uba/c20czz7zPk
PsPF0uLr8uVCjOQRYCTNtQYaYWpSGSSJ2M/Cqa+T0NL7BHcKpm9nOLu07Le/R2PDbu36fw/J9zaN
84szUPrWplnfRIMMqRy78WLiYafUYhZACpDcRQbuiJPWlkx8KMFiZ/wZnRjfRZiZT0PtY5FzOIZS
s/+HwAJpa9kT2Yxu9g1Y21ELgSJ2mWPu/QmZuFvFt07FbGX8+CkaDXKWHAXny9QkkiivpcaNgNkp
hbLd6opo//s1NufzutE98yXusv/+kYpF0Xko4KTUalow4GF7Jv+ISTs2bTPjHoYpCGYt1V/4UU2l
vC9Ax0DkTUYxbnd3K6Rw6AYSJOJesjjTRbHuqwFZYdZ81IlAypL0Ph/mZZL9xytMLgehL/kvCEhn
2RFXgUbuHpJqQx8Tw/n0Sbpzlnt/fhQdCMe1aAy5Q0lz9Nz8G0K282NjMGnTxf1Raz09QE8WQtKF
e90OOaabLn/830cVRt//92v/+93/fbQwPyjZzKDPQ/2TvLq114XJDzceBhuDHO7OOE77WC8pa1wW
Bg7RFwv64P57fxeth9+dycF+Xs5isr2CyM3UPcnsF6BsvGJRO71bTp/CzXVHct7oGKqU1oyuu320
ctJXYn14+k3inY20e6QnnWhFU056HSBoktNT9WybbhJ79QYhKsmRwmd0KjC8xb4wjx4rSJGY5tds
mv95YPzPg+VbQys/jLo701qm95rV52UwIpbkDBrZ80c00IVtB4MXVud2tu1TaJgIt41h95vYJ0L2
crkqf+j3dr+Rfnktncfl2UBiCDuIGc4xc/NuFyovuqAxi4ARYdTD2w2HfHlKqEWG58VCn1xW4As3
lONl8FtRRIrzR5qGc/y9VFWaTze/RmvmRAs+eRLO0VKZepP2Je2T6Z3+BPFqwjjVW2PiTi9qqc76
tMhOxuxRC5noPXrsfnGBekTo5yY20v2cO/eR0/ccJl25STwgXXFRMh0xEY+4qfbUA5lmxgL0jGZp
I9zeOXXGpQIDxFqNiOPBeqlDES5PVNvCsidW+ZAZSXwpXRFdiCtTJ6Vzd6STbthKvnQjnXcxflTN
S5X4y2AY7d3/95Fgn20gM7kiycl3tY7lwmXr8OHqw2G07YGZgU+uycwYpm5q4qEmuZIFb3BjR//3
aY6EeNkCIRDUO7mh2Hf+JI/IMOIvEXkEwAI+O+asuJpknNfSn9wLA3H3BJFx3fbsnMqSPZ3RvWBQ
jdZ6pUipNHfDUJp7J6k/GXMhmlHGHn0YIvquI88Lhp7yEW3PMSPVoRnUK9JhTsHBg+NAAy5athd4
I7hwMF2OQ/RiIz4UlvqRk3NB132TWbELHcmBMK3hAezL/yLqPJbjRtol+kSIgEdh296S3WyaJjcI
OsEWTMHj6e8B/xsxG4Wk4UgiCVR9JvNkTssnjZ3j4dN2wo8xdXG71ltV1V+aJuQyiZEq5Xnxy0BS
+NonFsN2Z2u4xRIeYCKW8XFSkjCGCQ5mpAP5S6aC2Vy8qs34qdAxxDnxv4JlPgnm3mHCrZ1CDdna
Imasa6woacuNVqHxUuEeHk2z1hWGkamk/vZRm8kUy7GRuBCTVt0sBZtYH7h4YzEYYWwmO2aBNtRj
aw1plLoF6RG2uG1dkBcytu/avOn3hIh3GfCJBdGl07Lv5HvjzH830MyF5gG4UISUYilA10XVVqxJ
LGVI7sdHbzAOKvUhphLtikSk25SheDZbEBu6ydiUKB4EB636dKTRbg2QfOiFA5Y8fXD2wu7eZ+9J
hSgyGgktjOhpurhulipmNCGC+g5Yxd0A9ocHathwMzXgIj46DCvPZ2A2/7iYOMYoYntnxszVdct+
jVNYZwEUDEr/rNowhgzn3TWJccVKazaVFTRA+IlxbzX3q5x67Kdla6xp3Je9zAnIi6cvXoFdIb4c
NNPLNq6LI26ya6bmv8uyWN4SLb+wXilq9Y1JUWxMn70+9Puikw9QY0ooila0q3v3Wsxs/8LAtjPB
ZkV0z0KD1NNr2XUfaeSTtDMyR9JixeOcAgpyug+bfkELW0LeUoxrFpikjOBqAtGsbKN6ljiNG//k
xGOsPAWppsbjFFd8pGm2u8jzh+0wq/MZQIwdE9Gg7Vd6VDOKtJx+0eTsOPBpRcZBlqGDQpNPKRH+
dzE1d2siFgq3ITdjtC3Hl7q2/DUbXUDAjbrXdv7cBA4jmAl52eiWW3SfawPX9k6vZLQsw+qpkHa9
bQN8hXojEDH8TryNS7MmF8MlhH7BJv7Bs2YHn9VfEh0ziZN5MGDqDY1qz+NrJUeemrNOSE/f5MVa
xfSIBDQ0gHfUQ5a7RxpuvF6WYR7GF9X73pNFCMKic2u1b6hDvLD3rqUAFlSmyS6G1f+oXDHtSIiG
fNBmVCYSe4uMqnbXias2gJvDvXKOO0RuhIc+Shn8a+dqxVNqq3QLEWCYpx8qrYZV0PeIdGR4DqMW
8wMntBypeG5eWvxKpsEXgXTDVynJe85D7FvWJo8qg2RHx7+4wuOgruH8Di3D77z9xDKRbL3M+cwR
ze+7BkyTBsYBIqhcelZ38weOQM3wx73H2ksByl+IKVF7vaQxdmnWxpIMP50dozaFzgEyoX4dAo3c
XR7KHntK3RrkVijrmrimdUV9h32KZ0Sq/Jwjrb+2tvTOmBzA5rtvdZaMHKvZvkUycU2ld8wZHSFT
R1cKF1CwM0GuIsOq2OfUQtj+fJ26fGxuul7Hy4E26ANI3RXNHOAYpCLtvE7GZ3YVhco/DHCH6OF/
AKE0T38/SPTfLqmdj3+/6tsMig1Igv1ffR13unWY6vYraGHakcUG11dRi1JZE+LnOhw6usNxTmDG
izUl/1zgPj+Rra+LPHE/HBm/N4V2hD5nvXA8A2bWZnPcfGnqXn+wyQAAheBHJ9a0xbmFhL1S7JBf
uDWWcZjIb71rl24yKv7dJEg5MnkjSvi7xfTzLG0EkFliESM61Y8yDrJH5vZJpH+ArZPfWVS/J3Qq
z//fhenja587pP4yd7F3mVbPnVqEf8wL8nThmF67TzIco0EWdtu/FkJPxpG8NM9e/g17sjaBj9ih
T9Rcqj63S14mqszZyfGpa521S5BmrHSLDE048c7xL24OV2CuFrXOn4TlSWPtaizQ4RMXYzUN8opA
/y5C/EXNNMi3vhFQtgSEfZsbexPXJRHvjK1LC5wHtAp1GvWqPv397O8HN+ffH+GcAm3j7i27HV54
R2E4WVW4dqVmkF87sNHqAyYxYcOC0Rk5+L1J8Wu0qws/zq1NiQx2WU+efbMNBsl4jjD0B9NDjy55
Q4jTX3Muco/R0VT7DditebIEG5vl+NsAG+GxMZR9iXI0TBmei4XgPN39/ZJVmX2hrhzW2mTDEfqr
CGN1QEPj9iujN5/tWm92ynEr7AYTfJuyOHNB0AX9/TQJxuJsusZnYNsKb5Ski6A9WkRhZJyS+Qc9
CBO+QLPpBrTCngnDePz7IfYHRKL//frvZ4HJRBsTG+yDsDo7aUXqzPyDMPX//5lTdmdNH43D3+/X
wueO/PtXD5b55NkWgUS63zB/w+TFVT6wmpx/QEEhAbLPFSxjEKgNYXofBte/zSzPvet66QboZ/Ix
4wqZLeKkUk59kdJ5NcIyeUmgOkHrGdSuJ7zwmYTjb3NgZMTawFzl6IyoAGx9h23cfPn75SBBqfN6
3UbuNKwOuqJ+dp0bMrtqnwxRQmaXk+6qGotqZDjy4kVTsWsa3L2xmeYXaH39UqrRP3SVtTWrYrgX
jUSPaZFC6BN7dbETzYSfVtaMqTH5ByOCOMe2v0otB2kZqvLJYTC3xSbu7fHGAPt1j1rP6vHvZzmJ
4btxDN0jWhVr95fG1XkKQtQ8f0rHPDr//Yz/eUY4LqveQqhkmQVWh4ktHfLZ6phaDZQfpJ0E/wGc
3PxNIUUcpHs1Wc8uz2NtOsmRnWeJMklG7gHPx1aaWbaqKUfelGb/sKIwfpV3z4tSoXHMtQet1rxX
Le0Z3hSsD0ym5H9f1/9++dcQO2SC8nlOfMvadgcfwngX1smt5XQfGX/tHeCha0+bdCxq6jVlEvmk
0GsvCldVu9EXv5k5WMj3MmtbZam1doFYv4WUxbGerFokWZv/hqdGIbcIxvwHx6VKqhKjOoZD8E+4
sr1E6WBcYOP8/jXKNnyIVe32LNMs20CoqpM+P/nsTfx8OInYo3GMfW3td8DzEIdYYSXm0bp8TiQC
yVJzBoZ3RDV6oOJWdoznow+1R6tnk2eGo/yu6HLZNzvvsvJrmIQ2BIACS3xK+4BXiG9eUvo+8PVS
/m+gOJ+PXQ8TBvcp1/1uNEu1Ywghd/h54psx14V/bbPXxxt/KoJ3EY/2SpCvh//vGgz2tPRTWd3H
NP4cpGH9ehV+46jl1vJsf+YeqZdBhAfVB6jmsJCu8et0z7E9GMeUe3Bhzr/UNI1vQCApcrSRrWLz
XjDlPVHjshsuvOBjmo3t89zQMNpmWbZx8vjfR4CUCj4GPsIyyFz43wtvmFG3hATy5oO5fPwLawcu
4nVt9zr1tnkRY3ClYcG2QDLz3swYcOX9fsywoMRzPyqFwzfIgVb6v+Np4kB6BzdprEwwQKzfZw25
m9SPlHr1I9Nwh9pqbm3rkX4bJS9n+9giz5TjJNaJHBEslFC4p75gYOYRDrXlSA9XTZkHJ2MgHNqn
4rsl2hAua2AgH2PunALH5rEPR9Se8LY4PVIfEu/89GNZNl88rUODO7bLv//GvYDMN2mCQxrOzICq
MI+um+YoiuQzE9wc/JCS33PoGFgZzJYwsBcz1eCp8XG555b5OOHEXJkqgPsFSAMTKWCuWkUOQui+
2wbmgKG+aB3WiyhfB0xC68FryfCZ6l0f4Xqo9fCf09ZM/fgj/HG0d3N2sArZSOROvHDbgrK9rg6B
Nvvtsu576Cwy+Epvl+Gi77KH1Eu1q9ONcE91iWFAPkUNarm0Z1BmT90eo7i9N0ZwMC7PwaKzbxFp
fxsy3cyNy6R3Xc2uhqGu8brVoKGqCmnrSGJFr0FXCRgHO2m5wtQMKtiMHwdJ1xBl3htL6Rq3P0p2
9Pz5wnsefA1PdS1PieqTdV5sMts2ATnZKZY/nK68F2tbK8Ktrut4aABPLuQY7EPuuGU/efSiWFH6
KI4XSjLrCvt4i/y+wuVlvJrCVHiZoo09mfo5pNjNJl2sGax/1PaMx+WrsNDFDCZjHeSEkVhSoU87
07uqCX8uSs7dkEJdIn/zwQcg/NAb0VXxxO3t1nbAC3o8bJ5x13tM+qic5MrSERcT/Rdve82cVoLA
Wl0zWfa75bShXSuRSU4rtl/rwPCeQu6zH8RFxMFiXSpCVDbOU+Ga7hZPVbsm7prMX2A4UYLClQgR
UD2eBe85xE89Ry8AWGMjVSVrKOFg1yttoGVRj2TJIb4XubW34MzjDoL4MNr0nAqf2gqFGUOeEgFR
ExlHwwqeAaSdkek3e9m+ygqhkwL4FWcnhoXFydDz81A4I5TM6kCie7uOZPjjoqti3qGnO/zwX5pT
HUmW2zXAhsHEDr+dRdOgezrZzOxAMxZVWWl8h1a4IdXgsZ9GfZtD8k95BlaqEVDbI3snU9QlRnf1
6RPxT2F/smcvrKMb2wJmwcZPLmHF053w4cjgSRsmFRVswOtgRYxANR0/slEGa22uxZi+1ugYzuPQ
7hwQMXGERaUkn14E+YfdFh6DCp1wYGOt20OFsXy0mHUWW9OcvLU5APTOzpaP6kDTsMiEjZhFrvxu
oAXNthqCHVSl574amV47bb6i4iwXBYAnWsngAMRiwcGTb2ULcAnyWM0kJ+KoMH7zPH4bwqpBUAZ4
IHJ2cQwmC6BEt/Sigxw1KG+mW20Q+QLeqsIv35DLTOrZqXYLtOJNRoi0Wy1Aa1CEt9UVIdssLx+d
LU448jjrKdm0vmftoiLZOrI0NyJjqd9PgnoEWPymnTlhw0tdkQuhCBZlvtSMm8heeHwd12TN8iYT
aLnqETpnuLh1wJcZ+9VFiZ7HS1+GiJSzyewJGPR0RvZ6RE7NzNUOnf6higsc4CR1eKa2N/TpY45d
cEtX8MWlDyEpJ1jpo46CrtPdM9XVzTHinpS+Ojl7RoWwH8ykaXeMUzr6jYIoFowlEUSFhgD5TP9u
7JXDdzNPgBcrZiENe93A2nued8EmEJwzpNJnRLN31E/FVkeR0LtcNaDI8Sb0yR4r5W+mgrMYRihR
tjj3hXeHZvfRiOhIGDUAhGwlSue7JfmYnID45E4QAHC5DFuKwhAUnK+Zd6qocWuh4uE9uYVW8NQD
9tyVCvydGZJVUHhP4A0/mgi3t18WbyoXW8+Bti1SFCtuSaqH8y+dJBgu6W1J1xMMkYprn48ugjEw
YmW9yfHykHxZWyezF3CZXtmjW0SwdL+oB1K09QJh81SvoyB+Lmz/CyQB0Nx43TK6WTR6KtYsERg2
2bA9Y15XnSvN9LI3K41/Q1Szke3zmcec0AUqqErY7sroDPiF4i4pPOPqlM3PptPIL65RqE7QEzqz
LTZp7iOOoTpbyGNZDM/KCtKNXrl3lhKbqMPraPByx0VSrxxqHfaKob3IpvDSx9WKFvaRIeWhaj3C
3gR2U6KjozjnGyGOqb2hFHnJkPZvlNOSRfJHJGtTdvvlscw8uGeqczd2sCSz9lcIfOOtXjEp161b
W333CaTtvqbnQC65z5VQT2SJ4BWwkoRaykwewi+Jx3lX1O4TnPjFpBfpklKHS4lvt2kzqzPRgixr
oZ9qlDwZa0RI4RCy+J9A5xRL3mXPAzDVTjZMFVIGOoDHyx61ezFl3rJDybcY4d8dE6XY04XRZvLb
lla5uyCOZbNtssNpfX1vYhFdQXB+UMMM2xVqgElYIifogLQ0cLOYlcT8HUWaIkA6hQkVJF/obqX5
xg/QG4v5DxJH47slagsHkYI5H9WARj1EqLMNUm/AieiEpbCBJYuPnAlR1Aw6gIXXvdcvQ6m/WdGA
9nvGoylj36XGIZk9M5mVb3nUef9K7PIko0TbPLZusgwQ3/u4FwzkxMxvgVvBf2lY2fbEO2xJDkNt
XkpaN+sn9qNnp6kUS81mNdAbSA/bBwJK7I45aFhFUTQp+yDN9Guo/eAhaIO96ac1SRPVS0OI0OOY
tVcn0/exwRyVsOkIhC8HblR75ZKN7naywYd1sYIB1o7r3PVutoLoFoQEELRjwzAbSKRp+uGFu3++
Y3Ig5qAfaVc6JvE1Uk4nXwUmU2mjctZub3s7lu04Nzpms/A03zSjnJ6MsQIuCvB0MUw2H5uMlyQi
+ZCg6ughckS2YMcN0qZufhP8uYgSp+Klyu5Zr7knBhS23FcJhNRhws6slMIoZo8HvRXgC0elrxj2
1HAmeXCddsQg3pDXkESnwqQHx4Shcc8tZU3JhNMkM62YGSySsZQYYKO1j4I6cN2Z47mpsE4XJDMv
sfzvkZRVcy4vdgk32cyXHjN3BMT4ElbGNPz0FuOowAmI7DLFshhHvM/pPanBw+XCIMZd/xLRO48m
JnAXhpBZzREDYpLbHE+M6TsXK3RfJuDGSBvbaKd0A4Fm5B6tKn3GlkclMpHxHKkGaDbanD51qcv9
72gC/jkq5FZp/sDZ9oFKErGX/xPCTQxkzsyXwfjCdrxgUdIUYoPUYDN58OSKbj01xqtdUmxNtYB2
x7FisJixBAT+OGEUhMF/CQ7elMzB9aFxLygNXmoMblGXwIyK4Wx3SfoU99h5WSjmrGWEwA+UjHW+
ctCFZ0iJNO05KQyJ6ge9jWi0lxFt3FJEfbYmxSo2m0UovGZhutShg7Nk/485c2iKRdDmmx6wE5Nk
1GEDCXl8H8ulT9LVyvC0Hr9mXSwtQ5kPUTS8eiHLEUeBUUEWj2clRA1meLiI3fTa11p60P1RrrFI
TossHN6hqepsOZNVUTF2RiSmb9oqfrbs+isgMJMmu37U6/AzGx8chcRp6j4bD8CbwUpnGXBQUUxB
2skRTpO4RDBqhCzZWcBnA6Huac8lvue+cRHEhWfy5/GaThYma6o9rCXNt+jw81RkR+eZ0S899ZzK
7JoFxZ0Ggt4D+4gr3bMzRvTAOKA0Ew9gBe9IcZulocPLyDdu5afdTUMkko6Fy9Ptx9sOnBWHnAPq
MXFvatCe09rj+9pjYK4HU656A98wkqBUobXydI1jxxak1JtAfclaMTSEyRgcIVLK5WsiJpBaRSj3
9XzqW+kmzj0NVATmlR41EkvLBXEuWBs6Y+/tB1XdokCWz4mjPw48bsLPzoTNLYHd0UBTkySsfTO5
a8YaK1lFzTmnMMvt4BnnPLW+q0hiW4kZBudm8GLaj1nQ5diTi3CldO1m+cNB6CaHso1o2CEXNUp3
SB72veY/J2zDFyrPPognwb3d4WgzGCpE1kZDCb/w9h60ZbJ/mlnF2D0UqYtMurCPniGWCWN7fM2K
vCX05mW4h0Png+er9rBUH3Dk1QAhsluLyHLpC/dY2SZPGIo8ypOGZNlqP9jvLl9VX86Ukyj7CFAc
LowYOJQvBr7GDRrDuAYmaioI4xPK/tbVcMuCOIJC5He/9dh+E/D094w1bsn688UxHkkG4YNMaEtN
YxGVQREqNb5x3I0Lpt4gS/VxLQzt2WI+vBoKxAsxLi+3H48ukEERxOxo2H1Y/fzExjujAeyftSYv
9cmMAE92XTXuwynY2aL8dqibOtufLfTY9xuvusF1RgDqX7kTh22PHU/03rcwjJsVYNRO9frWiiRC
VDBeMfCcHMv6jMJiG1T0ra5WfyBcXutC/dhjD2LHqcttYf8zcRKZcevs82x8tXTxzimMvtBfET60
rFmdhlV1Mauk/aI9jjCJQFdBXRkRR24HzGHpAHcKcmWY0tGK9tJp7OwhC+Z8mvbFjHEHG834qHT2
NHEzXorIX1Ex8rjb+e8IwGodVATmEPzNbE7nBp2YJNLsDWn2MTb9a03zs2BV5yyZsvNYIEfTWxQy
LWvJ8c1OWXXqyn9zRvLah/Gf5wH24M9TQ7bXVPwDK8RddKiVSZF7w+RKLpz+6OrOsASHaGR4VHOy
Gj1Q+HgGn6vE/wx8x19n6i1FV78iF+AziUFTkk2xt0PzG/UsIAn/5I+NXJL8NyEDYelHFzL05b1h
zsSEQjyL7tX2OnKeuvrUsCbQAoZjvsYCPCHYGjJwgUfARayhfFBaHT0qtgdWkpAj2njHpWzQmLO8
8XVi0Aq8W119c1z8jWhzi1mStJlCHHwcDCsoklSePnJhz9gikMkfvNp7i8tDbxvXYtAtPAr1kYr6
Ah4OS30oAPm4ZCP68B4Fha4IqQwJoGM5bePjqalZik9faHt3YM9lQDnbOjG+QQeO3KZ1w00Ujj81
A4zJ5mUqOIJQz51yvKxlics89G+Zrl1lPVxarzHWVkgMRlujbHFq6zdskpMKu0sKD1Fz0mMig1+7
OhB3WDHDzn/aiCodOFXBoIIO76cOSZAsejg0dXDok16tsJiuQJZjRNedFDI/420q4K3vDSgvtOws
sdXNd6rb5jsXF/s0USd0UBsCMz7Oxt2051YcNVa82DE/8rB+He38MXKdc6qyrxRrQTSru9hRhhxi
+lBjspyNtT1yX5ALGESoEpQfkJ/Vcw/YEdRzzBqIgselMI1sadk/YzzY9My1v6ibhazZwrqkshQa
1zuFwdnNqnd11UabzS03KzrTagsZ9qk0Ge+MZl4xm3lgwUwGUFP3a8DLt94DqSOjf2SPSmyEMG5M
YyEGKroQl8A0sQBF3YKRVVYoGoGHJK+AMLGEs8lYtGHyroM2byWSWuK1IFQmjyVzt0Vn5V/NS2+u
vYiKY2pJGNCDdGf3A/dIwDteEkiOauZGeOWwQHzzmvnqJNL2RZd+gTbF+3Ss9A4JhPYtNr6zEqCV
WbiXfOCA74grdOM7YnDElQmmlNHobrz41yyvXxSRJhhs6Urm5LyxxYzgdmQPuNlsMtcQlpXvg6ZB
lE0KsEfk55gU1YiGYIclZJ7gXPpsW5azQXtx6wI/EHBrquRNDqOKuSoqepe02wJqogCztdWH6jXx
4jkFD/M6ZvW9yiVwlLzZjMK42h2l4NDnewapgGvsXCwmsYdv9QHaXpskKyetJq0iS79KYa6KxgtW
Tsr63zFPE+UmzRLoEC8H5ZTjx4oqpP0i4SAbYrnOwre26U54UW6uNasMAudjnhQKRtsLtMcoUP2m
W9gb9L1J/q0b2lPQaTBqwt6H4bJKie8Bwt9j1Ec6UHflwc+yDwkVBIMsZueRLWIOJPugFadeNQb6
/fEyVvldh/S6rvVpPWtsiadZMW87hq7zLbNq1VrBVdRcU3U7dMy+4GFMsCa7kUgn1LZo+cp/FQKc
voP3EftGtHG1FE5FeXekhUrDogWXRJM2XrGrtWSfmuLNZgfkMLFN2vQxbdrXZAyfUoP8dwwu82XZ
KXVvUXcSEnYZKk5WL5HbiClWFbgXA8/N0fe0CsrVWU/pa7i3NqHtdsuBZA01/WP6wAw4GFimwgSo
GlJtZeu0a9yWL3KWC1aGYmefFy+5sq+Nzss1culyOstNjBuWbeo+mFApF/Zj3bgJs3Pc+AL2ykjP
AuPzbfSpGipFKFuoRd2aOfoBUbyJM2T8bI0vZkIVbzNQpdgMtlOc3UkukExIxbkgD6NGiHQq2+Sj
pPRzM/fskVu3NvuE4lizwIGrnlM96Q6hC8K8CFauaKyDkeY7uAr1MsGUTp4h3CRYTLmrgX2K7+i2
7n3pbsWo75XpfSdusE+66srX44Ru7lGW3rSMQa5hcH0z43zWxVNBJfifgtFfjVpzYixElkI7HmPb
8SGkWIT0id9+JPqidOFxNMeh41qn5Htppfld2mgtygAVf2ijsmWzGGrPusWLonhBC4P/SlTZM5Nn
Mfo2uhtHUAGF8Ot1iAEhCly8B5z3oHhG1d0CmDWw388WhZIft/qD5vLYI3rDdMA2HBxUvsoVf38U
T7c06pC9OweehR/07tgP8JXCgmAsyP2XG2PPSf7Up2ic44Gl+hj48HcVwLN+nk9P7iv6JjZTZsv5
iDalM7QL2hdGfoH3MH8ew0C4LPDGVkKJKCduWUw+FvAarFik/KXA0vCdIoSf34uQMVzkfYRB/E8b
E3ttcQPlWQlOq5MNj16xiUsqgr6IcXdxONl0K5oLJNchfYB0pTDOKVtxYePKOC09wp2gj4TwpdPq
OUuJWaeG+o6n5twWLLzpqxaQ0aHG4hWYwhHWPNVFYPtMTXgyWIuj4U13kfpnR33HGTRDlfxJrQsx
8IVbYcwF22xhJBp9KhGoOSAwsEg3Qj5ORkNQgI1FzcCfgXG8sggPUGjzBvlIkTv7gYlcsq49pyED
Jf9Q26CCfZ2yq8zbb+qUicA5i+BwtCRqWybOXSvHo5D1pgiJ/9HZljIaTwhNz+wQFrGMWVX56jKV
p6rsvonn2FSz3EPkVbf1yZdMpnRXYhOGEIfghXvFifQ7Y4mTU1Y333b2MPSYZBIlhcJ6tviu3dIA
ZNFXcAND+72KR6Ku9IufWHzPDNpR4DJtk78EacCrxtB24RYH340eK1P7bCo84lC7zMp7yX6yCta4
tNDVACXfYUQqViLLcVxW/ZvIXzvR3kfT8LZiMK9t5MgNJpgU2+KLloA7ENa1ToisRdpIlh728t54
C+dA1sxuj3pRwtJHg2xlQ8gSqXqSjSCKLX6yi3vuF59x48SbRMtOJAKDtUIAu7TanM6fMTcDGvGN
X3BpJlq1UJr+S3ACX9hRfx3Q3gXQI5e5Vr8w8//ok+iJcBzy5IpLOBKbSlYvSWXcV3pMaKs0Pv4+
Z6k/F113pk3HcTQwXtIevInpszszfyw3+5l4lg8+Odwoqpxrhn18DBioSF86zPWbD7+I8jWcDEno
3AWF8yvOH/ydSPPrrjtWQPuxBuc7fPaAJPzqyfXbJQ4eYrm4Hs0aPA2lUUSCAein+J4rXMQ9zxzX
YMufmToubXiFw1R1J+VHbzAT7nkDnSuuvH8jTCYWpr5jnGsSyDotJVpemKcOzi5jL6SP+U5q6Zc+
sfy25M7UGP+lToo4Di/yAjPuS9VGj6wniW7jQDB+S1l8KKl+Qh2km0frKBl9Qn44I29Xi7Z2f/sc
CUuhqHymBvC8Oz6i3CMAO0NxjdJMlwC5hr57YkqDrQbW4Zi2GyAWTyk0uhTnOwX+FW9mv3HAIZk4
QgxUFvZFT/DDwCzMd4yW8RDpLALH7HXMrq6r3U1zYIRjG2fQLgNza7bx7CiYmjyQmbIkTrZdhVn0
5FfiRFMOljIwzkQl32yhbwgYWEFg0HazhDTFNrJKGmZsoUgvGKcFteE0r0g2fTAsPTEsKrQAK93s
7jW/L4Lmi1nUsceHsA887UUKfT+/uNJ5KQx02iRl0c5R57gEBPu86wti4dGhd9prR47xQnisrry6
uBLz/gMTYF3Y8LDsAqw4Dc+cCV1mxSOal28nbw+5DsdGlQyf0yTcuGG6Ep0GebhHGtiFr1Bxnr0s
/CkNAIPhNBfeBcW+393GaqI1SZ7yAbElOqRFqA97rjlvUfDF9TmHjM68Y3465fLk5SRy6Fm0dKXP
ayPEFpWbuR1xqtYOxVQxnmd+3sKx6C99K74GJfQJSsugym8B003K1GADPOWchc7WhPRVi+YCserV
yOIfHZvhZE7fOTFJS8upX9iPvWq28cqO6tg55N03tAY+Hl+qj5VHlUdRLG6mnf8MFh5pwfJmmMM8
kri9aRSEo+29qowjyewVuN3OTrcTS2PmYrsO2dmWhBJ9ExImwaRvqfVT9wGFdoFXepXXhr320eQS
mzheaqf8asQrvKt3B1UZMCUGdFpWHyIOQ/K4r9249fV0VixyKVkIF5B8E2Iy1fu4CzCaxgeDsccq
csH1E6ewLht+e3TuWVE8krnKb7pXWUYv0UiH3bv1fg4g9lGeuiTc+2S24/1LO2utMSbg8ueyGCbm
YVKSZgBt3l1xTj+mnrbWDUIMRMjYktzr4wAyqCy+SalSifOKxmxjNZECPR4dnaa9BXgYRTo81Am4
xNafTnmpPdpbSxDSJ7NRY1ZETmvdoVLMqk+hNa9EB+mP8AyOaek5D17QMfKR1mv2w9qQz7l64Cgi
nNwwX+uwekwmUKTeBVMXEl2v2FddBAqcYCh8MkCqtH5FCCsqPoIB3VLuraLZuwhFg/Fi+cSrhA7f
6byDgOSwrhUt6xvY7uUcPz2NQ7oCQsGAHqR7T63LExNPqHGwlHVJ8RL7vYu9uthpLfziklNcx+aD
bReRXFdnbwYAvXQAdDSk3KeZM5KMhde5q4YNuItZfdHdGjqNbWOM2S7lQOWKgJ6d+FeTgneTSsKJ
2reKWlNNbIJl626sVNOWo2zOqDYJi2a7w7V9kx6cGs9BhjW1+znVGRTILh+oqtLYffIM5naF++ym
nGkVZxoWkTmNL7uH8RzWKPDyUgWvUN8ilzZPNDUnyyvVft4PaBASV4XFlA+PBQVARqtRZsFySjy6
xJCcidJkWiXZ8+DG7EZefUjGkAuH86Ald3bf3q4r0ltdFsaqE4oufh24U4SU+wNnDwO6ASFRS3AL
MH0yMbN6q8GK0e3yEMotkjik7fo/1Z2rKf+oellukr4AnGMZRIalNFCmAKTRVwNOnP4MFwXmJ15+
FqVkPrCSUQYfLXFOdH16trypfrD5siiFxN/vSMQpGT62VrmR5Zytov+2IQwNvBL3nbIqXjyXN9uL
HpIu/OmR+ZxbvT5032ED7DU11jh0SWJxpu9wCJsto/l7yMguCuV7l+HY8gr0mHVlHokMrDago2+6
lCYwh/w36/1q1ovGK0VLNCoCdBH5t8Wcv1x+e2ZEV8q/iJnerujZCQIjgg/E4pTmPE6qH1052T6u
34yW4jUClLSi8j90JrAyShw/CGE0aAcQVS9jldTb1Hl3NYokRpmIIcwGeLL2O/qYP6i2kyWDYMeJ
Vvk0PfpQUGm7YTJ2za2Jc/z3hMSvuUBWLXA19jk//8fYmS3HjWxX9Fc69GxcIxNIDA73fWDNI6s4
ieQLQiIpzPOMr/cC1ba7dSPajuhQBJsUVVUAMk+es/faLvkuNxSE6GdxKY652jvZrMiVTwqNFDcU
3a46f2vrFkSLRTU+p2w7hXGEOgm5X033SP+fiJX/kIax6RP7CbX8E/vefM0UwbVILRjRuFghewqM
zof7m+1guwVnr2DFhLEhIkHNDumnyp1v+iPkoteeaCnkeswMvBh1bEIYKQ6lGxel0U18Ve3E4NZO
f6Asa2+wBbLSe++5V4qlFxNKFPjvUUi/GGoDUX4J+K05qapvKrboJN0bwQ8ZdwgeNViaJvMzv5Bi
kcJszlE4VkZRLvQsxyGHUt+xEeegoI8ax936Bu3RNkPGCByxh1aZfG99A8t0wMOVmtG9UdXvsSa2
NppnWNYtA1TrasSo4UB+iEHljN13DLd5HHl8bpI6ekTzNLZ0Wl2CvtigozOiXaZTKQcREXsG2o52
6dXu13So74emYjM0afq6UXOXGdiS6e/Uy7hoEGG55QP9rrNMS94LmRZ+/zG3BLIZwBlx3nRw/qqQ
yiQluWiR1BAeS1LX+ozsGNr/i15ND5wJzJsf9DvvJgwXN80w0MyykLRb1SquAfyMwCTySSKAIb88
avoLumgg6BQjjQdusPR/lLF7YHR4qHmXsA2SS+yXV9qTc50y+RzSq2R6CA5A+WHmTeraOWW6nXJy
6Nx11eSoREY6exFmMR4mIBzqlHkShhhekaZdk7GmYZaoPsLoqz/iu4E4tETh8ES8Ov56RAvOdD9h
ikTM9WCVLKIkGoLnmkHiz2MdPcE8hAoUjXRR8mpndNSCjBBDmnPhOwEq60qjv+OAbQC5iJKlWZqA
zhGjZyHdKEHBuSiwKFGMoarL6pL0z/SakZgZOozwRAFzf0oHfeVCrpdZ/cxDtI1DMVKDktNm6E/t
jHOrsx9WT3+8tKazOZ1kN9GOKAnBCKK5q449ay+y73qGYSNk2t8M3ccsR1/gS1+Rt+qxWOdEjU6I
CVubtqymDc+0J5ObGsrfUmsKJo8QvikwLQD2NZGLPk2fvqMmpufN8b8A36kRc2JahVppkqyfkf4w
PWIClFLwEsH0Xgn3c9R/E4A1N2ihyZJZXyn4Ra7GkV1sfLd1F5lR7IP6rqj1lMGEdS1IWgmInCJl
k5k9OzOR4k2NuQi9CK8KhlP6dXBoYbf2MyHcqKriYkVJg54sKS8DajHeks0szqjX3WDcDgXuNWAp
V6ehQw0o+EUPY22bdOrBCdNXeE2AzaZLoTrIfCGKFTm89TCSAwSTi9ZldF2QrsSUpNuFhQJBR1gL
/G9oTrocGfIxEnSsb5//wysyYMogzztOcrYPjwiaM3ulHlzjufMxiaMb4AUH6cOYvyY7OLPUNgVA
AYGOwo03Fbsv3qgqWDQLN+Pa9pO5NyDketN0teDAruA5PBrWWiYdUaqeKhlauIzbM7pbzi5shld6
HSPT0uRVDuNhoLfehcYzN5hL00qBXfDnOA288+DzHp3UIvbaje6IAAcrVDonhKkDp1/EWD7ThNqK
tkw0nq1WW5gxvWGVQKFN+lvWzWUrpisBQDfSTNEjg8eiPIhK8l0Nd2mP1wE/eioRfhW0cevSu5Y6
fTrQAC8DtU8ZACaRxnCehtIAq5nFePHR+woLrb/JWC7ro+IJ9I21oAWsHYQL1wco+KGUtvtiudY+
jWgbMEyB7KVN/bOTcL41wtegaZo5ASba6MT0vLZgksMmu1iDwMVUGgU7hzasDCqQJ5a+tddOOy1w
8keHwMF94DG7LYYgfxUyeRgNMoc1UxWHET/F0Y/hVOmSmp1Z7bObFpyO005uQHHK01Rw+pUZzAPO
3Qpra1Kds6Cod/StKLgG75uiwHntSaZbIsA1DlqXlg/MlTDTWslr4hZ73bbLRcfusUusjqCKB3ip
+t4SfbOsQpS9bufhnvjRzb7rtAU3iy32WKPTWdTE8dUFrvEQb3DcFnsjVGppjk1wKye26ThhzutI
+67K7PRUVCVswDDVmBEi9OGEnt+yU6yckTIN1RXikvmDpDPGb66y9jhmuX4/f4gk+PmX3FAECzd6
BW8EZ79sw8dKlbPvDZfBmJN9GqK2ZZpCiCptc6tHZhn2uOMZHrjCe0ynik6H+9D7VrBPGuO7a3B+
Q7Zyh2OM09aE2BVKjI0FswV1rcOc6ZvXzmNTzdA3kGsMmNYKfqgQ/hJKBtL9MLulAjOy++CX9iYu
mPxH2U7L0vI4zyl7pweu7cSvAk/VCtKudwMtEFulBVq+jmZzQLyBP/4O/KJZNfQlZbmePD1Y2yUf
UF6HS2Rz1MZduILmOp8tac0Y7ilyUnNpp+jeHZpyQeA9abb+AkEDOFGWdCtQh8rZFUzmlqEitSKc
8u/GhGYdIQVtm9nQY6j30GrAqBrykmrGS6kb3BH9ySIRe2uEbX4TjTBJGYkMo/VA+Ke49BSYfXYs
TD+8dpplEZO5Dogvv8ltpIuIRySZpjS/mSSP2wymtpWj1NUG0n+yfVLkj5UAqZzsObg6i0IzpvUY
CcyNcROse4TAjgKd7EIs1UdJPr1ZLeDnMfPu4xJ3RwrMgIik9BYvkrFBJFGRNzgdAkOJtRcygnQx
JhBNVKzRhGc0eunLh2qCxh5odBeScmUY+pZjWhcSYRx2A1AchVhas4kuehED9tjerREgdz+aNut4
WDjgkjOCOJCmdABWd2s5FTW/xrRFi5JnjWz0vQ8AvZk6HwOLv8jSMVmqGl2xTdjlSkTvOQyqnfCi
x9J2w8WX3/79n//572/Df/gf+YW0Iz/P6n/+J1+/5cUIkQmd+V+//OdDnvLf59/5n5/55UdO4VuV
1/mP5m9/avORn7+lH/WvPzS/mv/5zfzrf7y65bfm21++WGW4/cZr+1GNdx91mzSfr4L3Mf/k//eb
v318/paHsfj4/ctb3mbN/Nv8MM++/PGt3fvvXyzr83P6+THNv/6P782v//cvq7f223te/foXPr7V
ze9foDz9Qzimcpg1C+nAnpNffus/Pr/lyn/olu1IZQibNYlzwpffsrxqgt+/iH/wfygyCdXRFbx0
88tvdd7O39HMf7h4mYTLX9ANwzRt48t/v/O/XMH/vaK/ZW16IeynqX//YosvvxU/L/T8zhTkAlfo
luXg7nOFYJDI99++3YVMkXkZ/0ZCVgPbq3Y5M9T3VYpJlnehfv4xeDhAqRL/++v//TYJBdVWTCYo
sJCM7ySTVJF13N6NHtKZISfuxAvafkPal4eUpHAREwY5mW6dPMJEIFA6au3b2gBmQ/Fc3/sVvhUj
6IqviYN2O7S08Rt90UtfxfmPikm7HVhQDlz9+5gwpQzUsKxoyDEyctJLN//hklaNAA503zQ80yuz
tnonqzMhrDl1Z99uYMXmhz/+X12du2Eet/Cw+lMT/PGVHfON1NCtQ1Pkq59/tfXsreexbOn0Ls6V
M85VwaiTvMhe9fnV5zeCMcjPZKDbp5Tm6vyjneNs/3Rb/XHt/nytpPPrtXJ0PmtTgeKa7ydz/v6f
rhWhMwEyMDoi+hwiAgD10TZp2ltlwAjZsylwe5a7HtqqDQRgFXT+sObnoy2hYCOoheYh1QlxxBEP
tcoLhlWctqB2dey+TIrPEgf2ShOEFPvkwhKSlMjNoMqYtKyoXZFXRwB3YSkyLtvbv39nBg/UX+9C
RxjcipbjCiWVkOqv7yygZhFFbolV0Ct/aVXxqlaZ4s5x843T6ePSlHawxsfmrlnmk3WS47Ti+dC+
dpENzJwJsRjih0mUHzQ9EWXWBAdjxyPa3GdXIdeCXFbm/xvH8g1W3ei5d0TzwEOIJAmkx9jW5g0D
9oxWY3h0ovQVM/sSb6O6N7QUpmRRE8bhGz/wg3c3/8eb/+URVDSoLGG5ipmsZShLsQz8+bKaftYp
u9f0ZT0ALDCDaT9UAU2xIDlKy+63VqmrlV4HzEZ0rCyvDKJ4xUS31VZc7trGhjDTe7hULPO+qNN8
N8je5qSmcE+nw71oUXYwkGREr99rLhPFrkBOQbTgVCFbHVIJb5Fo7V1njvfIl63V37+/ebX888V1
lWWxmFkSZoPAlCp/WWLsup9ap/GBm0VUpw5ZOcxQjZM08jNWducQBtOqpExdJToljB1kXyvY4Tgr
oA8mU0MiEvQuG6y6KkKo5S7kJ68d3QWxzCxPfoqWOqJgdzKLD8IMi68xV62S5F7WjLUiFY5L22jT
s24476p/dwJd7u2i3LbhkF4YpbCRW94i6hNj3Qb6cOlRzK4g3iTLZtLUCp4fOemQD1Y/rW7xhBwl
K+4IlRpuzU9cVjyZ/d0UkfMRpMNlikL7GKQV/Q8X9n7RRc0D9+OtEVQ8fE3xZsZluZvy9hmDvzrg
5hiXcMLTSbhLsy/KlzaiHaHl+7+/Drb9L9eB05ugQewYaOeF8ct91jAg6exmlCsY+rmORIhSx82j
eNVE+t4wP3KAVTdO2vVvFrM20MgDzj0foeRLo1vMILJx2WnEhqPFqq9Or2vQaUpUSg4g+jZ7khAv
EUvkSKSQol/Tdjw5CZKfTFRcvrAwt6pMq1tzKraEJXqcfHNErEENMU2xQTRUT6IjK21o4j3pR+Nu
SjUezzG1Vg7TGpN8eAReqbZMUk7juB6GWVDsbqZ5Mfx8uCcOnJ9cuMYcvzqYVw6ovrEdRudBBM1B
OEG1Vr4vMAY7Z9irhMQ1FZrBqeuwgMq9Bhf9QCUuDIwzlaOTmlnF+r5urWcfBu3RhTW+VlOAhWOE
UO1xIltApPhqjJTXowYHpNWkvzQQe+7+/trNpcAvzxCmGV1KRZmg3H9Z+vvQx/2fK7HSHJhSWcam
p0aArQltOtMg1BBB8m0+6Zi2UgYhNGE9IhFIKapt8Lp//2IMQfnx66thrUKBZ7oGeJdfn+g87gdA
mcpaoZUdLox9w11dVvWtOWcbe1Up6LfYPxRV/iUJw3gd2FL/Hgype5N0VXw3tgSBgfbudgFt6ALL
xrXBz8WP6S8T2ZoHVRYmnEEOxHaaHEzdL1aglJJdqSWH0jVRmLaRe7BLBzCBi0U4iTv/NOdLIT4/
tM6ZjrHHnNXTv8ehWS1dl3lsxXrDAHAhVeXefv4Bxoru83ybBLmHaAs71ypjbrYBOAZJ3GXybhaQ
4zUQdZsewfOuV/B1i7aCw2H4x6CL3yLHyXlG+MofrhYeRCxquMZaI9Q3yG2MdcUZYKXi4R5re7OB
E1JL76J7OpubCO6TmLCsXOuZzXRCJ4PRB8mAo9FuBQNDw/Vp5I/mrjfqaTVqrnbvR0iYbGCYcAmU
fdtxQEJEusRakN6GtXHvSbN5MjrD4vzBQ0OK27BNyB9+njj8aRkaIdMoPSBO/uvM7tSaMt15iJxz
Z3Lvp9nQN4MJX3Pg7QVy48Yc6tuqaIZFW2LtLI0uuxBZ/RJaSJMAO+oYAEcYD8LuuTUr76uZYpie
9ydMDPswcOIrLmtna5YxKr5aWwGkVLuW9aOLSBhikyWvMpXdjYsTZssJzd2ic9+UiuZt65XG1+w+
s8M7J3HcPYrLeJWPst35qn3OmaRnWdacqLyIIUf6811Eo4Y0LZMXt3E572IbIbi+236yIBjkUK45
pI36GbWuOSzMERiuAFIDzvpUF3QwjQnXRFohGOO2ufZDAXwZidAUaGcsZl9nounBECmpdimilL7x
GOi2XXNocUKg/8rjnVZ2NjqvLgCAwtKoRS7lGDgyrxbGFitJWxW3ljPuBxrc91lh0LytKbcyx10R
2qAtIm2cY7saPEJkbqwwGD3kBLrS/lf+Giw+U5PMxuU3UMrW0XXECniUoUoRh/EgjvRXrUpUZBNL
tYe7yCpPr7HdY6B9MefdJ4o8JPOY3TU4o+C3rWw3JE14x86L9BTxLM9ssCOpTG58ECcrWCSc+PXy
w6+w46Cw6/fJY9H0xrpzjegeXgbgiiw45OtSy0um6POrAOCuDLPbTSoCp+eH1DSRVd5lTIrA76V0
YAPjMZM0SbIesopXIKNfItYoXkpyZzLaLCss3nIJQZymNjqSJZN28ygipS9KJL5/bAwh5Pe6l0Ai
GekRRB85K90GUZgl+2YFRTq8R4dTrtMR+nk02ojMlo7ZJ0+IY2XAzc5izvMRQUpBxQKizQ2rqy1c
tkdRu0zUomRbNMfUiMVFuRJAu5OAuKq0/OTVFVtHfhvg/bjVXejaGaQehIsmRQsU6SYHd02jmt5I
TGepZx/dtTkKPOTXb3Ec9EdNBq+51finWmbfEJNmWzpiBCEkOqeYWI6bspSk2Mxr0yAQaTodDusk
x9c0I+3svovvq0n7MSEdWQYyGpkB2GTjTeZtYdn2QVedvQkzx3KWPq2f9efppKNZsIxi4IbThGHq
7/cEx/iXLcGRWLjB5XKGNKX7S3FBvZEgL5hFlknfQfO1YrDd0bEe5lODz/0NwY2Sy0SNN7JDXIJO
81iOZbas9cpbZeEoad5jdUsjxcinisL7rtHAIAI+KucYJnXVAxC2UwSG++dq2TW0gWsIU12pEA26
AiKokZA7FZWPSimTwK0GIQfHVARYWCVAPSxqowuB0bi4weNcHZ2EqWwtXzwinjZOKxH0IknozCh5
wvIKJHku0D7/GEN9ySDs0H2+GsuEgAzE6Mick4KC1BAwKnu7TI+IXs6wmaDbTMo42068xWvLjLnW
JVtz1ixqH5dvFSV8InN9Q+RDD+wVd/Rehn5IQdR0S4HcIVFetcksczwEGWcux8Ze0oQC0EPDX7VK
sLO4RUvTCu498a0R7p07aeF9FU3l/1F8mPPp6089Agp4Ohi4yAwuMNGD1i+nsxwNXpINmPKSufR1
WptbMEH8+1mIwAVeqTBft8gzHoTB7R9XjEWEMmrcS/C3LTsvGfkwrdWT+AGQ2WskmNi6PJFuQYN0
qrXvM2RhX/rBLQcJdesBa2YUG9xE0FoWkZi6gxeATbfokOxL9OvLqiN9RIdP/pNGUestTj9vBABW
vIDz6Q5mRCiVnzLkFBDl0O0vJXyhgysRpukyfI4qp1v+/SMg9L8WaRbwEk6vtmNKKUxbt389xTqu
0fe2DtrKN91qxrBVJ7wmHoeLz08q5vi6gPNKGEOrwMPQ7t51df/dFCRY1+IlFgzcs8oajmkzvlRl
+FTLCJJkxMpB0BmWw7lsYD5mp312zSd/91l+5XowXsjK3A1TkjO7SGlKdtgi3UQCrMS104UIORR9
5kOVjEiGG4Xz0ENnEAzJ2R+SJWZJB6P4+EAzfLxtI6TTtmGe8vg86TU6/3Ca1uUcCJm2wQFEyKNn
tVDAKOJivQy2oi6JqycPZgOCiTOCMgHp1zzO+djoq7rUUmIukrd6KHpsudkDlaO6ZmRKeyodfpbv
zrTm5FIcSB3/bvuoyRRsITQcZxSspJh5Ht6NhDAkEIj05oejcCZc65Phn/CU4NPtzmWPAsNI+hSV
t5xfjoVdTvemHbUg49CEFAeE0+LOyKvnZuJ4M7dfcanacxhYRVBlmqJAK5NVGYKsBLOpn2bgNXtB
dtHdvP/ZSv3ZIrz8fHj+0sv562Hs817hVpAc/A1Duvpnr+dPvZyU0CcnHKRcVXIa9lOmL2hGuydk
vz4aSp/sprR/qOsqWgtEhJrs2ctnf02Vp69ujB43KXpv/7lk+bpz7soY40gZHtnXxblyGT82LlS8
ihTgrbSY/Bm6Vq4tuzb2mRQGg33k3n//ADh/PejznpRuIYJyMV25Jg2d+ft/ek9h3knN0CJvCU7U
q1YWyQ7Ak4NNG5btDvZls8tnd69J2tRcm8sYaazq++8ovqZtVdDAGrI4XzXp9CoqnFejEcldFLT3
ee6sdXBxd2E9kqYepweRltlF4Z6rgI+sk5IbZMTqCwyRZIBakqRupN2wCJ0EFon54Vho2fpkvMMd
capndk2tEe1rxoFcRUUlzsj+6vE5na92EhjtbDRQezOIVyTzEd08P3gDA82fDcdMz0+fB84xE+Ih
nN3cVmM0eyKDXkTsjxdPPgVIPIlJNJGhuvmBMAL9EDw5qrGPxRQVy3o32Zm6tyBwgU0Llpgv3U1D
0MDeDr8WLCNLvcGY0BcwW1TcxUdpusRvt24Xbz3XRhvtASJI+QmBIMSbTHLOY/chAAL6yeL3Uufx
76+upMP8l31gvr40HzEo6rprWqbz2cX70/VFPjNNamr9lSlNlOZsVn5W7opmnwlcOMIabypa2jeI
9JmGxCLnBENyUSvfnUjX50yLGrEtUxqp92egRc1ORAkHK9RucEZ9kne61rW2Pmr0xRjHGBLduUzn
aQD9QMBqG3gICCfhE7hN6JJl6ksdBOSKa/UxwUO4KUTBQChJb4mqRpARyiPteBKliak6SWQxkxdv
YBL3Z2WOkDjGaVgNVXUph28obPdhQ4JfnYYYzVS2HStDkQ7Wftf0YhP5Vb4n3PvRxALsXVQ0J/ZK
H88vEibdyq5dC28ip0WE/fiD9odamDNaM40w/jiPWCK0VaezBYLYfYmVBwFWAhTwiXk3SjQrDmI8
oRfNTTBx//dani4F93eDdwRDydBeWjnrksIoJ3Q+msE4xTfDcyKWfIXmqEPtx0rt72qai2y/Jtwk
r+4WFaj6Uo/eTe6lpRX62yBGKC8SdLaOERGOmFcz90RbktZWLvLAIhAeMz5u/bXpKOQzEj8Xd+6N
14QcNUOihlLQEziTchAhi9YQ8A+iMsEaipQVSADx6TUbczj/gXRPLRTNh4lo7zV2PzLZFTsftXou
EUgZSYeXFAWD0F5jq/jae0TxiHx4N4Zk39dy2poWgQFTfOTAiSdca9d5L08RXZybKUN3Z/nezhjz
PTwOe2ewgFpzuoOp8RH4hGCFaEGXY1VtEPkwdB3QpZLOhlN8eGSHMB6bstNJxUGZUI7962TauFMt
WS/BvWnol8Z8CsmE1e5zr3GO1ZwSYU9UizjkwUBMGYg9149uCKS1VkL2BZKgNlqzIFxL1SE1My3s
L1aF4AhWcUih0tfwIzTB9YUETyKrme08o1xZ8FJPwh80WDVnw/zRa724VFA+mDmG+yrYVCFjZZBh
X03ORPtkUk9JFbU7wyLxI4biFwWwRsS4rEaDoCvte4a9gcOHxNGtm9rBKe0jLmZGMUgHF/huUDHo
Yj+W3Sl38AORlkCTvBQXq27Q42QAAeoYb140OkhURcU0NdyHRX+fa2GDYYg/SD5qlzG0k0XPY98F
6Q3BV90ibmsgtmm/GSekBfU8cB0I2WFodJN4AKpC7BsMXQh4g5azBGbUVTTpCwd6RUlfpCrHGm16
u3PKZliKNDxkjSnhEIXZbNU6GU33zWmm2VvIUlAg9TFVjxmuDL/DufqWaPzmEO015zrcADqllt+h
tO+UdU/AqjexJvWqv/DU4LUFL2NwskhExdUOSU+qMOLVioHtJJj0kEVtmdoGJxQJr+jnSejzFib9
gZtEogARaXV2YO8uho4FB63XTurOuCxxDQCYR98YGr448fTMUfWbcUymrR4RTxoi0nNsb+/r8QNo
SvyaBv9uTWk1R76fydp+dez+NQtpkbHaw+JBc2+k3JMRQDq8WWQ7DybprzWOranujh4BtQWdbgT/
rQKh4q/dXHOYb3N3UvTh361s3BOwQ3yJEhpzP9KkkbS1mVSIyTSOaN9q9/R+3phR0vupZkjmFGyZ
zK1SOVz0tsaUw5O5M4uPpoWT4dFjD7HGqygu1yUkrCCQ4TIenaWpF9NJODjp4E1tHRqhHNPGBSc3
yuCyPlGzc4yJtRdG5MCT4r1PQXjs0GTW2BSPac/LNIf4Ebg08wo8AucGvV6IVwdj8rvdoVCxnYb4
+sG7WgWGR1JrFlziS2J0NXAHzvA6DO4kD5uzZxA0wm41O3TxGqsBpFoFBRzRW0VNsHMZ4rVudHWJ
JkBeoJ3ymqByGmH61kmWUUXJaEw2Qgfo8PgqZHfN6nGBlxs3vTkcO5cjZRNZZ6+0w2uesby3TBuX
XZFuzcw+E5U1oEd2wqOyqM2DtLkC0dl7rlafPr8ak3C4dVAvySu0tD0KiAj0OgKeIawCROpwezuf
pb2wwDaHvKHJMvurZgX91YUQoUlt0caFyfHCVEuPZWtVQz/F8ZH3q8D9FneldgsOB84DtM4BD+1N
S6/ibJJeFdE+xTFHt5jciUui4wlzEbiXpuJO1rylG8BcaptiArZuJiuClCOEIiRrgmDDx8BxXV+W
Ksqu/UImBH34QVCsjOrZS7DvwfabNuSi6NcgGCeagO7u86upSoG81C0J3EZYEp9scTKbUE0W6DdI
UkGFYumtuGKJxqI4epzD5y/hqnDrjkW3lPHspfeK2Z8F9Kk3Twr1BTQ1S1wJZdS2cvbl9jNQ54SB
h81ysr+B89WJGHCci3AVuxSE3jUO5mlpBqi3Un2HY0b/jpZ5QRAi0CFE0kbUVSdRkaOmW26Ewr00
75TgxYMEyM9mCWmx5Oddc6UHqXe1C8QyRsxjpdVISiJCQlLOvGs99B+FO8i1bVglDbPhWyCGCiV/
fYiC6k1FnX0RHAUxo6t1xLHrEHg4fwH/6xjtRLOSWB+/Qqe+9KPQ302/ubaO164wG5kbAJLWyqqn
d6naYP0svZZzkpafB9gNVGBTyYYQ34wELL2nvYYOs6P/NCGIveHw805OGSYeYaZb/kVnOVjSXSFv
J/oSGNRpLBBFRgrpYTBddPCbT76AWhELipC0It5D97oT9UyOWt3ba8xV1sTTN2QxR3SbSTJYhBl6
KcE0dil7tPvIc16FEZPiEXjFKUk4qJNmGMzHwn7Z1LtRC0hcLJNiD5yz07MVeWHM6JKaxkGKbiwn
dWLT2qHcMf0FrRfzaiPCx6aEPTU0sZeEbWbcFRXBP2b0JmK48XEEYcSzwUVUYUFw+1Bb3PbecD9U
16HmhdJ17w9GPjtQQgAl8yHV818x/79Fdv9uDk19MqRVAeq15/Pk5F6cOn02Ov3QNPZ1pC33ZLbF
BxAkSUAW6xaEKm8ZmR/k8jEp78y3vLFOoTdgLJmIZJgDBmGTrjT0Oz3OboBL2UNJoi1NX+bOeXM/
SFsQ2fkYyerYsXzanecTT+KBfyrs+jI2Mtgzw4iLV7+vnoPIafchF+1SBNZ0yYd0p5rYwSrsxwuY
8CDagiy+SJ+9DtDoNyBz/UIFYUtvs6IlJqPpAj8hvFgTrhZi2GPgmTef/1Jbp83FRwFGnB+ra+Ou
kxrEjFL6tA6azLn03Lz4PhHAcyZF/teOcAWm/twkbXsOo3Q5Dv54DkxU/lDMl+xTADPcGgh3aYjX
gX4051i874EbH/058ARzCpl2rdXQfbUP07AZuWhv7NUnX3x3sn5aD6YAxTQJ4rDYphPQk1kcvQ5l
+kQGu4RaAGDIcn2ciMEldlmKCiTsaopvpd2fiyUOYHyCrWMylcqvTYGtPKMowHsyaY21cIxnb6ju
tY7MGbe9x+6BM8y4i1uGOVMymmujyJ5TZBBI6m6n1KkWk130vB6MIMw2FsxEnZtsxABbmU9BkSxj
cy4RQ8z51Ri8dDmgLjY4tGmGTTi8FuFuuibjDPoIVp2T3To1jW2bDBOjyVatTjOxwl/ZkKqK6QI5
POAeSj259MfoB2jDDan3e892vpZN+lpH9D85+fLgKp3WDlrx/LHvy3Rfulgz9aYGb03JIOPLyCaN
Ltx7UzahGsTgsq6Ru2aDleAO56GwAQhSIixanNwRoli+MHHcjvgh++GKCBV/iIVu2sN/3RM+T1ij
sCm2PBM4ILFhM0nqYKjoVQT108DwHRwBmYiu/I7O56WnDRaM9hLrDvnKZnWMBjZhpG0LyJaH0uJz
8aH/LHKINd2whb19KoR9qivapaR7fOQu0x0UzvOp5iMrWNghH9TKJt9NaF+dRrY31YitJ6DLxjop
OABqj3qgc9ZJhVorM9mOUX+xUJKyyC/tmkfCcvELgxe5xAap2573A83vcbL8o54linNlRG0SEkKm
0DlZw9dpgMWJABXZBChQk4n+BCdsCNwbzG+jKpcwZhDcRjYxyhil+0y/0CrHpA6kZcTTh37yJe2I
6+3QbGI7XXu9eOtNWy7hDODy7UgttK+oT7ZO6mF4Dl8iM36Pchyozr0bjuEC7Gi7T1w7wCacvNoK
Np45KykhRBb47Me226JqNaC1Jt2axeA2acV96Zk9S7xaKf3Nx/Z99PX6qSJqiv19IUbrObUabyE1
h6AAJU+hNaGqaOmXZzVGewr5RjAa5xMyXW+TAJGYzPYur4JimQpm/0EOv4R559mS8isy/3DPokYS
Ro8NQJAw3TjReDaceJa123IB4SOMOHMwKHnNSg6PpS3vCGiYEKj4j5Zrluu69nmQrGlv17Q/ksRP
2RWqaZWH4qM22mYTi+ioMP6LfNPA5GjT6Y5q7EfVl/fGpEMd8+keauP3ETQcs0GeH7cDnAEV8Zsb
E+JJaR94Z11Y2dIe8CrbCJdT8ianCm14SJLYKurYCw2s7KLrGIiBHZEQc1JAtkuawCfZ6G9j09K+
ivNHQ80QtjzeqyIjk4E70wvDTdXEpFPyUKYKNJmVAVvzTFQC/msMJABVxIGRmrOdyCxdsKtgDTb8
1wGnC/XIdua6GCvUKMxEepj7QX5IdNtft13xpqXk22XVc9nmm9TAHuvZ+vOQa7sOLfjN4JJD1roc
Ajqx9/L5UR3IpQNtaTYvReKzJS471uSd1RGAkhtyY87ANgm5zZkRblzvGzVD3fRGPLlQ3sYGNE0p
Sm1RguRClsaRfYbC8TIY4oOW6913d8bGuZYOv+1Ullj8G94EiQ3W2wBpzoE4F1ZNv6Fhy/RnxtEx
D36Y4NPVOqA6vwNZR2oHGx4UO0KW2dCAt894O+O/2DuP5biZLes+EW7AJzAti/JVtJImCFKi4L3H
0/dKfrf7SmyZ6H/8T6iQFCwDJNKcs/faEnTX2kyljYTfueHnsFdfiWf7nEg4Xgclb2hGpO1snoJY
85fczQ0F1W9ojsiolZA9l1NVBRIT8n7u1SmzP4WcHXW1mZ42kL4BWp8rsX0cTQ+DBPnV07TIMKCt
UOHmEvUX9yrp8vqwLNhzYFQNjknK1q3gOMAaT2MeZKAm4YGJaeLNyEf8Z4AFp3fEoDQTWtluJHpt
wKRbp5/oPhWPuCSURQOlcJC4wkiCCxOJMEzeYYaU76cZvCFpVeh/pwq8K97OuxoKIv0isp0lGFEw
dXixRl8GujHNDvCJAxzFUAIVg4CZGwcnPjSuIBXo4ArkZdFLEKMikYxW3fXrwhb3isQ1DnAbVROA
owLJMWpEuewl3FGVmMdYA/gInWw3p90NDf580WBCGi5wSAVK5CRxkYTNvqrwIycJkpwkUjIyY2RB
br9yo9ZT80ZOA/UmdsOHBB6lLsGU6OJo2oCqjCS0cpL4SkDuqiZxlhJsiYjDI6ni3s1A0BctgISK
ZORFRpMQwVW5GSBkGpAyIZnp+PrGXQhDsx1w08PbguMhAZvvxdka5iZcArFOJIbTZzcDlTOIWFsD
OpashQpsxBc40JhBKpyoIpu/xTpFjKLRzSX+sChhX0VFzFiUEPlXmIKLZYWYCfxKyoQvfNxBYX7O
ACOsOmmzwJUEMJGaFPFW10kiR3sJH42gkI4SR9pJMGn+jiiFVdqFcDxCiS9t4ZjmJQ5j2e1y9AIv
euvRdeHEwOLsxOZdS8efUj78BYlHJdV5FdYSicHIZecXQu0w73IJVQ1fE72Jz4Xpo+mX2NVCAlhz
SKyjRLKSQzGvO/Gq9wU+2rlcq24SHUo4rmAoiTq1NwBW+YyQXhOIr7pEvzYWENhM4mAzuLA8d+Zs
H9IqPfkgY1cK/Ni6EydSVPY2XFkC5FYZnNlKAmdtB/RsLCG0YSjOrmNRykidjVbZnxoJrK0g1+YH
5LvkaTTSwJMVxQZV6MqYqBWCvUHJA/42BIMLDXd0sSfb01fyw8lQDhXSuCQ6N4KhS6lrb8LUNWDr
ajB2fdn+ga0dL2zqb2PjizV0ku9jIML1QE53LF5hfzyYkt2L4hhSt5YsoB691TF6Cf/er82E0ijc
30ISgGtQwORQsDbCBm6ABNct1DtkJtuUdi5EEut7KonCTFfPDojhBtQwAofnTrKHMyDECjDiTplu
qcrLByx3iOFQNvrRvSjRlZnThN9a/RRLtjGlyRbSsZDMY5ACR92C2eKCQwZ9tsKveumoY43gkkeJ
TR7hQSich6wkYDOuvxWSsKyO/Xm0YS5r0r8vKcwNOOashMs8Qyy6w7N5VYxd2KQLlTANwiZgOdvh
taMYD+CZ5LB8w8QKth8ep8p5nHUSrlXal9Ym14ob6RkxjTKbnCnw0QGcyJMmidJMh/4qlJRpUcKb
xofn4Ub54ujKLpJEavjKKyWAUW1IWnXtMvePFFGNqGUXCx+aHeKDm1QPFqMN1B7Ua0Xyr0EySRr2
JLnYjiRkc08nFWI2ZhWJYMSiMT32kqmNlnzajJKz7UriNggofQMEeUvfGUeI5HKPktA9SVY3AYIq
FTiA1zbW88Kket05RnpujHJlqW569MHzuOC/TckBr3WI4LlkgzvhHl1Gz0GHoalLfrgNvVPyxGNH
eXLTt2IWyRpQC/hoyR4PJijkLTjyAiw5iaINVXvU7pVklo8V860PxrwGZw5DrN1incb3LFnnQYCH
nP5Ps8pOxsi/Gjpc9EDPOSqhBtdMmOmz4AkHom5Jmrpc8zQk31OUUSyp42vl9p4KVPtEpgBekQYQ
P5CEBOnwBn8jS3XmPPmmdFRLljsYKxy2ER/nirQGZrKlaltT8t8rQPC+JMLTumMtsDeDindHhWzd
hEBbQfydi6pWt/zlEgKYH+fp69zH4Rpc5ZGZfRMj2oPz3L1ZSOxZZRF0EAWu1tlrrTUJUmeeVrd3
vwJU7NYakHtc1hPl1fxkS/59+07CB2pTjoe8e0Jh0u7ysEVL7D8A4jsYJeZc9IeyqgpdfzbhuwwZ
/QNTsvdzBwp/ShkdJVx9mSWh32gQmuaS2t9Jfv8EyF8NooUhyf69ZPzTc3ERhQ977GHAemUSQGmT
CRARDgB5B7NORl5AsA9leoCiibvKBlZLrMAo8wUKmTSgQZzEjq0CBiCFAOdktEXSGC8LmVGgDey1
amILFJlfYMkkg0ZmGlBZufkhKQckPZw5uglsQJlHNE63MsSNDPDZs2VGgkZYgiZTE0iA4wmQSQod
kQoEORFZTsiCNcO8QtS1wYFSI7PWnoCPVZhiyWbgqL9lL0qlReY2jAQ4kFzaL3P2q7HMdtBkyoMl
8x4imfwgcJ+VMgsiY5tzZH5OZEoEVPfjJHMjnAchUyQsSYnTZbJERMRESm1rkdnBpZLpEzYxFEQZ
Yu4dwAUURFS4MquidEityEbyK2r6BCi9w7Uqsy3AzQCAMe+F1tG3mViBSp8kDItIjHQgGyOSKRmE
Xt6B3M2ONgEaqUzSGFJW4uE2y4SNqScDmcgNRSF7IyWEQ8g0DhQ1fGmZ0AHlwJeJHanM7rAJ8WgJ
8xhDUj0Mm3yPiaAPXgaXmMz+SJjeHxWZB+JrJIO0NRkhg0wLmWRuSOpg85VqW38yKW1QGt5OQwLR
FiJLUFfkn5UVPIW2XYMWoSjE9qyGjWKdbTMnUDsIiBnsCB5v0/i+Dj5XHDaWuW089Waw0v26OcxW
TbSVK856MFjrCezUhser7Jrq1egalwweIhDrgN8YjGobt8a8fe9SZ2xiVKOAmCg6nbqlIOxlntpV
rqXKOouYT0H2PGvp83vYbSZKHBXWN0LV4KO2gfacaOq+q8ks7hoCg8AmnGZsvZeQlguqGhKPwavd
YlUrNjSwi1WTR/qpx6T8j+6y8Lfv6kxy4vbvwa/vca88AK//iBo4+RG+yVLPwTtUmIna4TGFQdk7
Uf+cM0xPORXXhW70j3kUW7e6omMahWW3V0wn/cRaDFrC3FdROoEbEuB6VHQQO1OM9xMsmS2QL33F
Tn/eoiDIll1LimqewJEK+UTLogRBwJRV7BOndw6A0qptoaJKm+uuYtEd3TvEoHtwrpy7AiYaV80e
cgaO2Y4btwnDSzzimEuLYZOqDQ+qib9apd/o++7eSJWZKigxBJNdSEFEo453GUMvAZ7AOTubNz2z
Pq6j6FUpr2Pt24dOr8wDLTe0ZOGJyo8ggFeKp+WPjL7qbcJL2domyVbs189+Ur+MSVytqzG5x2Y5
7DkU0Akpu/Cu0/t6Z8UGlQjs01R6Yfu/qw4mWj0+S+o/ooPwXslf9XIcr62biFs1h+IkmCgFXQxa
RDlv54v8+P6DbXlxDIxhYmhP9waJ4QcSAV3AGf6C3EPr0gud4EWj/Yxk+aV+DwmSPxQ4QpfsarC4
LQ1NDXah25NilyruIXAikL1FBVss66mDO2x0A0qyZWeP0QJ0HiYlCgk2AuLGUr4ZavKY2nSk4+hT
pFJl7ttUu4wqgQ818Tlb2x9weZHWSZmoO1E7pU1aI6ByKzZ8McEbnHxor3cZlqaJmOhVpUkqwkB6
cDJU4q63WRMzG69JYJxqQTvFRGvwnpU9DMWMdtl5KdM62RtBQotzxBBtFD4InUhjr2NkxpnUI+gs
iMzg5dLlmePuOaaLpmZtc54rmUwrrQuzT0Hi3XuUmygSTbNapDUWTqEVqZfrFqW6eMwe7DC5sKHq
ObSFaISR9GzhF3pWn6EHAi0jgxT8cklFJnqwXczcsyY77grVIztxvX7S4IOYDZk/cXdGEvMypP5e
a5zwrAEzvMPknh7bIn12VMriuYJER7PQx6NFIDxCjxE4mwVn3zbX1uTBkTeHHB1SB7VYlziqSyQY
HX3k+ZHifFZTGtVWwizM4+wNeX6qzQERDFK79buCxnBZ/4hQKQBOBU9zM5/WoVWa/+gtE1u3Dm5X
eY0Q41fpuLPNiOab6Mn9CY32IBo0H0YX3ustDExWCDYrMm5ZDegC182EaMDpt0On3wfA7R7U6d6s
ipgzylCdiY69CBuzMoofg+PALgoVe4cy4GBaykCYLBl4g9ly+gQS/6AN0efU0LOTgPH8EE1vTTTY
vJumXewUSYttWmyeCJ6Fw3MHEpTRlaTm80R3HMAtFsesmsWKIF7MVWV6T8A0u2O9xU9OuxUk4Q15
HZ1kV6M95DBIc6AT1RjeJyvaf+Ut7hBwvNtXekMawoT2NUqtYWvoqoGmlYUTvta60fDBccmZzVh8
Q2I8tyYUuIM6xhjcTSRuiYlKfR7yAiskfNc418ZNYxvo/Qj/ArrQcf42sHJ77/+YT5F/VIoXpUiz
750LhnHUiJJwKILQZAw12qDZrdCbakfNXZwGKw+hzwOoCfJ/Pj3tAOXfovMw1q1doJmkWJjRsI/7
CXJE5K5mnU3p2LOlWCJLt9ZCpcmg6kFwRBmPLMgvbiUWD6AcG+AN051ZmSPxMqCb9CwxnoOcYzgi
EKK6w/zBbqZgDYBbLA3FP4fuNFzfrUYWIpc7go837/patQxW8xwfFOJkvvRhde6q+BQKZuOkps3o
o+4xtf6ZudS5mwI8CR0FmX0pG/gj4tPC1+ttaosRkF53zKmW3/jCI0VFrxN5eZlVd7rnQu/1tMpX
cODLE6VoaBoDSa+aONpB1iPTt7/51Ete6LAZC97O2VGGPftmMl1V4gcPTVpfiMLqTQaQXtaLYsR4
qGvIz1JkkeAK2j0OuvmldENrSbFyYo+GCliJxTs1ipYnCj/Jj5LNz0NiyfSFtKS9o2b2aijV6GEU
ID70rsUf1JvhJqzh4eD7BTTRoLl3EapdJwHex6brSZQXmaaYOKKD2xPaPuIm6QExb4UOgagzbBgK
gFaNKn3VR4oQWjGwMGJXXmiaVC+m/fQF431FzFXwfR5xTg7DXDyro0l6CYpsUMrNVkvG/khws0n3
N7MXhrzTdQORqy7H8pMT5V/HTsWvR7JAOYjkW+WMu4mkY4fl/xC7QXYZavuLM4kHltz+ocG8uqpq
/xvNQM0bwNCftUq1VwXyw7Ro1dsIGBGB2Fi/Rn28642nOtQJXk4gQZmmSicJdJpoM+XYO8PXnhHo
1Y32oNRxcPFx6uz1svWaHgFaQafpoUpD/0JO3u79b4o6fXpfpXXfnZbvun5KncGJcx2x7iQ1Uzwk
9UfQfVSDZj04aHmxUNW7iv71yXfUbIekuFijGwqaFYt1S9CAUzxX6GehbFfnwZd9NWrx973wKasV
7DIFGczxQlOGej2P4IrsAbARBmjWhcru3C2Q7eYylc8Wc9O+GUrjsRqiVexMscRChzs1IsYq0lkf
+4LeXhsPuVeV5S6f3OO7B+Mfa2MODIjWhFNjGwlKGQeTPtmoQyyN2rSdDg2BuBYn2jSDbEpJUOi5
+8Ris+mar0FmTsea4uPFmSJin4LSWrVtMW6DSsFpOK+1DjbnAg0C9Bw5D7//aALATixV3vs+WiP5
ZYExDFNQjCw2dqDbVXXreo4PvmPOoEYXyL9PBRgQxbIZo6niVdLH7s9QffHdlptKhgg6lbUtGTxb
pKkUgeqADlH9flkcDmsUIN6dg91kPiaURU8O7q6NycP7PhEnqU3q5Ptkq9UyHVtB311EJFeZsVeY
UtNmDcaZSYC9TJa/BKUrvjnIV/Q8jMMFVqAkq/3H2AXI3gLz0ELMVXWhjCuLCMGdEU/pghZHRtIG
q7KrpWIVtgYJHSSf1NlQgAy/mtTRN5GtOUdzML5ow2i9JM4EpF7S/u06Mp6zquIIiDD4ZOBxfRSW
Q9YMCQWI9cer0nGrsRZd1R5NQ6vS8S/r6dGmIbbKnMxYjTrE1mkK12iJnoIyO7VEXix9aOPLivEy
0ZIDFx0MyL4gFbL5oGvdQjxM6TiEs3J1KyracwZZ0vZfhUtNo1PNLdWiAoYKuexulX+jz0aVAnGm
kdM5S/pradGxitrPqt4oHpcGkValNV6AC3ipVJCwqAqTAlyuBlu9DaDwZCGRHvDFMWrubsxOvMjt
r5XFgts1lk2d95wr4XmcQrGh/gd/eYjAssTmk1UUbGeyeZubIFc6jmZG9rXrWmPnDjPoQ7wypXhz
g55TFsEToE/q2xxqXJjAeSK4k9x32ENJEBFAkH/RdVJ2cze8c4zmE2K8s+sbAR0Fh9gYQ+np5WOC
qDoFJJ11alPxYCPG9DOVoD40Y65AkTmpPi5Zjv9mI8/wGbos6sAKG2D8IblHKjSBI131qKrJ3nHR
PE9kjRRtcE6HetyXyQQxOCqRdZku7fQKeonTDy9ZHq7aPCG9Q81eicmg7X5U6GRXmjytiQuGk8gT
GYPBKIfvtupzjraUE4Gwx8FBS40ZKqU0wSBNpvZeWMo+S2OCG3Kp1zBmDuIcKPBQIDGbTXNLjliI
zmOO2tvszD4oPVrJcQiCfGxXgdoG+7bwL1DSELcyktdBL55rgFz2FF5QDX/L2fAeKTqSgkjgxbrJ
K3vrusaTSZgiGjAOteDg8nx+Jd2psLdpVH3XSapdk5zdYJFYdXAraCOvU4zfiHQ22C/qhe6ya27z
3KMEe+wzDTE4jFyljddJ0h1m2df143JhEWy6ZKP/KKIMHZ85fcoN9xi2VrbGVBzvQmdd+6U3w8HT
CGRY4NdBJBaUWxH3uWfh947hVEqGr5ozw0NCK1ewilcDmkFqAiyWA6A6CpfxdirACfjzsxqox2jw
5ZMY3MVExujVVm3cQ2NlnAIM5aFLjc8TjQwKN/EXtj4GeqAvCR7HNfe1Bg9c5wBpIJBmT2pBRkSk
c70dUT4ZBhMK0shqcr8yK72aDaG7UQbWhooOLCAETkM6HArAXQrMkeU4Uikik2Rb+71HkajfwuCj
ndJvIfDYI+frcaqgiNYemkCTwvJyNHlnyidrR+TfNbV9ilL/YLllj8ZZ8+/oJ1qCSqAVppDHoVIN
pI8E7vA6addZuOHKQOFJm6daoYSuD3RdEPA4uqfjTkHtodJtauellsf3fWEuaZZ9peb9Og3hY0+m
xiLhdfeqUm4mRpLBXpVmC4x2vbvilfNKITYNm482TG48oic1LZ9o23t6jXIgL1Z9hv6ywFlelOaR
RiHezDT/2jvHERt+IhzE5TFrahsCGOvvZzUmLdPRvlOkPIoR2m09xjMu2+IbmHGuN8ez3EA7QPVt
4OCA3H+I2J5wnhftIcU2jWKiAuZK47hqSJ51hxVBBA24qfZQNuYTk9y10KXelGapUxLQY9XI/UhU
eAqVENmh0HGouA89OuLlbJMpmvm7oageNGJq8jo/GXbte76GND7L5r1FoERg+l7lkJ1i7TK2/AGt
Vtieh2RIv1R68pgnJbkzEohqPalD/kUZblAWdi06dIxwC+O+U+0j7KE7ACefcphO9GgrRrEa3hUl
OGPdjsXCKYjUGFXroR1ochXsxqtJRT4Subc5gwcANvjgQ3Bvzb5+6SzUXVHsNT7yOAN5tS1Mfdn0
wz0tlldOZI/gAZjhoubgWH25dhrQgI1KkLL1raAl4bwkdfdmii+1nw5Hc+bZM8KWvvZuIGJ20RYE
E/WZ/C8i7M3uzc4w2qpQHOgEJwRXjOPSATmtPIdBvBcGnUzXp7rZhOLJUkbMZ25/pS3Ud9zZqMD2
jxpoZckOrwUPK05DBBNEb5QO9w7JzZbz32Ki2op2bH7mHixGpf7s+ArVczmlKyqsQdBf8OTn4s1l
q4kGMZMtsmprtja3E8aprszdctBDKt3Emi50zZcY6m2AjGAftxxWBeDsUWON7dONXs8Qs8xvvi3P
jay9vbA11nHnGHYuVcaRrXQPgVHrSdwASbocq1ugys2ABtmuo9yIFSNg/293u4HUpkXpJOiy/TfO
1Pcijl6xDHxXmmGFkgBbmCrD7GrSiYrY3ch24xzqCMoteM3JlwG1Rs09xAfruvGjqfDBfbj10BBQ
g6XcF91Wv4mIUVcClBdTQ9du5pkzjVri2cix03eQRal+FEDVctd6auRxWTV6ak8razQ9ipMHeC+L
7rvQ0IjM9P16S3NWGEaQmFS7pq/UdVWan7tZ+VQ7wKTLqr1wM5LzvRISFBQnzNFWqd3aMcBugf4u
mdYFkjlHqITCpnVzHgwLYHqXhMvUvtIlceApN9jEZUWPiBuGZ67o+zZ4jiBebkJoNcy0QPaartv7
Gb8WoXZcUeU82ynSsZrqj1+b1cmRP/Q6umEvOUPmnNZq1+GbqO3uK5dsTqxNElqLIda2jUb6ZTw4
l5iUbx5pcwmGJCEPLkAvJix6/ujyl6ipIh0cmK4BG2c5dKcg2zjaS2yFVJQgtsyuci0HoKzoBBA/
k88wsJKgW4KvJsHSGb3/OiN6AksxG+5B/RrPbgtdRbg7lZZwog7XRC3mFaWtBygzt5E2XYVb27PZ
6rotDGCq8vNSb/QnpVDNDdL7R5J86f1mKG01ujNt+SmeWmTA2ANYRm0m79p2aXknu8y2UQ/OMVuR
TF83Cpnttk0vKqDQsszr4eoOxQOC1gtqwIyJcJkmM4/4vAxj9jLvxqX/Ty17+DO1TLg/GLz+F7Vs
85Im6Uv+Lcqbt/Qn2pn8vX/DyyzxL0GVhgaeCjcGYgzEqX/Dy2ztX4CohCM0FQYIjuB/k8sUSwVQ
Zpu2sFz4ZLpqgDv6b3aZpf8LFza7TFew3TV1zf2/sMv0n/1oinTZ4kLjPX72GdpW4SCECzIEfelD
Ep561Ny2sSlBcPJHbjlUuJKYBQxzfPpVdU5a1Nwq+yaMjejzJfmzq0jGuLUHJztbxibM7n64lL9w
d7474f7jmP6fT8b3+8kBWdC/In+4hRwwnq2BCT7F9zJunID+qQQ48kH562TTuUX9pzFBAygIMK2Y
lF6QeFKu2MQjoe5wRMmUTUgLrmjtjWd9fDL4x3I6iZbOod1ywHirEdH47NO0byMZ1apFmNqE/vEv
X8b8zWXWPuDG2rmzRvyUqaf55iPQro2jTwcj1M4KZP9Ob+5SkW2xPnkj1v5lhya+CUgZsrplTYEZ
z/30tXLnq2/OnuAkWJYRIafog3J5c4Ju9teFTulyYDaNTdi6foKrlTA3ExLSIpziY4mwdck+ntSL
En6HH841dkACU2bAmN2IdjvMuhdjUj7XTfSaYSun/JrsFTCHf7HAy/v2q/spXbw/OB791Nbw8kSp
Fyf5tTXdzZQY9yrYjkLoBoez4ZRHlLRj9/TnAfSzk/Y/4+eDgxaU0pC6k5Z4EfZoixlVXl5rNtY8
TJs/v4X4GeLzn/f44Oav8yrqBfFyXuCYr35Qp0vVJBjYKhuKxRidJ0P5rEWo8QeL+LmgptIefLEI
rlqXo3nq6ahnevrqlNErc/vVr7KLHLkuTKbKn7aR435RVGPV6m1FHUlclM79TDbVY81/am3wEhEr
LV9Vn91VoHU7X6Epkcc4UfqNNmT3QVUbF7V71q2C9k9fe4XreLkc2Sj+DrpNM2iaIszr8aPTlF+T
VvOmVJxcfXoKA1J4S2C8pHREEHPmkR51FvOL4sGck5WGentdNfYlJP5hweW9EttkrrM+fLb0/Nyn
cKgBHCgQJjTwKEpUnKl+fNEqE49o+e0v1/83Q0relh+GVN1Y0ZDlyMmdRNtapn4IQPfkMxyMipS5
Nv6LbVfezV+NXMnr+OFtWP+xNJll4oEa2JIBtYE+B8ox+8uDYfzuyZCTxg+vHzpK18FISTwlQG5N
V6AclNcuii+WQBdv5NPNrWn0w7LcwjkYOdeJQziTVIDjGXH5k50IeYV9BDNdsMND8VmJiNR2scyM
BAKmdn0ui+QEyWudMKETopXumklBVotSMtUqL3SmF9eO9x2on2R21gU6PZytFyXBmaqRypKUD5VF
7s2fb9vvvq+E+P3wfTmS+i7kBL6vb9wxRasYa/hDiYhzK2LCk++Y2P/8Vu9++V/duw/rm2kY8Qxp
IvGwYdufLFMghZuJWBtDh1y0mCMqwIU4nhtgTYnKjnqq7sohqbejHZIj7BYkX2kQJiCsN8ScBuZf
4AXvpLhffDBVXpwfLkKdYzUyARt5ZWVDLtLYDyfWHpfkcYRjG9fWKhyHHRW3ajPGxq0Np1NrN4ci
pFCuwPcj+84YxZGpG5VAw3kXWH+oYiIOB4wfzgal6wH3/8Ncp+dydC6TsPeFJB9NoReR3xP1oQ8x
gFrLn6/0b26q+mGFc5oaJVxAppeP9hSFLSpeCPHCbe71qrpXcJLrdFYWhGz8BXj5m/ld/bCepEk8
CKSHsYeqEe+V1iFvp1BO8vk5K8mj+PPX0n6GTPzPFK9+WEacKC0qH8CxlyaEQioQtLMqvcMBGLJi
GsccXVOcRl/ks2gTgANu/zHvlU8s4yzMw7iaJmIGW6RuiXX3548kr+ivRs6HRccEegP1x4jpmpFa
OPQFHVi6lpgJSsqNGDe2emP/5ev/7tt/mGE1y6EvrgzcVVE8RZ326IrKi1AxVXW3jILqL4/p7+7l
hxmWauzk9zVfSU4FVlVficBSl77lboj2rf4yQi35ar+6cPrPj5yS6+6ItTH2AHtAvEvu+0l5jijL
4IFOXrUgzZ6bkHBpQ5Q4YWDZL6va6UjDRE6v6eRiWiLqF1GttTvHHbw8GncG4ISWugiYqvXo0HQa
zfFi2GJvjRbNqZZuq/nI8+kBb/qWTfbeyAQuu+4wVK2/bUq32cW2fpvy6ubanC1FinaCJuBSq+Yd
NY9z7GbPtp/fQ1k3NyYI2WXZ1JtCaTZmh0xzTr91Bs+ZGjZbZ0hf7LjfTo7xl9ui/+72f5ip09jC
M0l6j0frdzHU5JmPm7pacTKwXIS2T4J+gE0oIplchyBEaBI+i+xc5RQ4YQb1aDvHc1Wc+MkvDqLe
zzaQRR+ZqEEJMXsgbfDhzw+FPBL98uZ+mOgFfb1YK0hXw0y8tuwRKYCyIlhrE7gWaUXhc4ZOycWy
bziwEGfQag91et9Ux6a0OGfrqyyy76WIC4hYUnul/mbp2nIiiKFW8GmXN1zaC6op5DK0q1lRl7TS
mYXFXy71r/cYuvthOfAtqcuYM8JErHwT6wgWa0V69D7/+fL87uU/zM5jTbW094sCVW2wRll+86v4
S+Nk2z+/vPaBb/Xf06TuyhH0w3KWijG2bVBzXkQeM6mN+hfIJGRmhc/1yFOAs/7a9Rn6GOeCzw67
TMdAjxGJ56jwF1WUZ8xkNg5Uo2b70z8FNWJls9YfssaRTBRUYopmrWOlXbvp/Emo40Yn4YYih0lF
NBheeyV909P0VNV4KsfB3oPM80pf0M8nRr1hPxqSwYJ11ihpxBGMnQnjQaZQ4c7c0wEERxMAdbKv
1PBfiA5OV4Y73Ybcapet3cXLmU7wQnF1lHD9Qz8SUsA0/1yV097UymfNSp9M/I2zSdXOSLTvISCo
RSC1/6NjvYjZpPREgaaO3b0jkpMlgoPKPnxS/J2ozE1WkcQuQC4t/GECOdqtExR1Sjus6Xo+5hbO
ZkVbIpih2JR9FwlyFYPkO73diR4+Z6QisZ3cbVVUVJB1G8rfiKMs3oD6ahbKHI7LOuAMnTjdl8iP
6f/qSIwKBHdI/ZW+I9+Xbr3SXJIkvfocSSe33NFWeYoDdweIw3MbIAa1e3Brvghpq9QqQYdwmEHU
di4VhaQe95E+nZcUJKk28XqiKweqa7yzrPbYi/SY8Z1aYJZdruwqfbpGVgiGg7SmJLkO+fCGQQte
c7gSg9ia1bw04KhXDFSb75qjjatw20A1PwQ8G38etL/esejOh2eiRiQPWW0uPLBEOGz1zkuBVYPL
Pddd8TojzlXG+Ngya/35/X6zz9edD89IVxsFxQnC3kL2X6izwdyIbdloTxxjVgol6kXYw/VBBfw9
b0V5Hoto3w8I469GIq6dKN7CQb0jFpXMcas/NjQu6EvQKhU11iabC4cZENJS7I06C1VZKG+2NR1L
0k1dX/nuJOpTT0094Pb42rQr+8FT+ZZlqCbLjIIrRLelQI7y56/767UD2N3PM8I0TgJjE1OOHzpo
aWPKqWPTPWQu5QvCVMtOMVd/fqff7NGg6/38VkgXqSxUdkHvLficluFB8La6XdDqid7CsnrtSu1k
ZiaKyA5f3XgOkm7LPmprDRrxz6xhrfnQJrb358/z692M7n7YNAXoZWkRlXxzDT878OZ9XbFdYCLD
8vS3Q9TvLu+HLROHhXiaCQ30qtbZlnr2FoJlQO0wLYdOw4Jh/m3Y/m7p+LBr0s1UZ5muiCjUZ06C
2lII89Cayv/jMPmwxQjjltiDjoVDd5QDWiASAZsWGJt6MEyiH/3p8c83RfvAUP/PEvVhh9ABZjUV
/PKebhKH6NjK1Zico2GO617vIXfr49H31ZsxqBFPp001Lc+uaWeeXA6Ri1ErYTCqG10noSXqNpXj
fAtni1CdlP9tcgubZYt/B6wVMY7cdptst2Ek+Yn5FhPpKdMSwalrZEAqjzC4Dn474p5w7a+dPxyd
dkzRyffoakfaNM6hSqZNYkwEJkyPgabjRyIgSGlq5muzR5xNd2AKlBu15ktQa1JIKr7PrEJzbYSL
Iig3wGLBhQ7qUWAJdTDhsAire3gXeNvIwDb7bmmZsO2Y5D4VHQqL1A/RJlT6TZlqPPPJ/JTnGBoi
PTw4rbs0kuLesExp+DuRo7cMDIy2gL1PqdLuR9U/obtloZ9YHcKuP4WRQaZNd3Uj7YCve9UT8z2V
xr5TuEB4vG0EIE5h1VuniC6F4FcbdwbH0rcs+2iYJvNBhMEn4C5r2jn0rBvlBPqoX5hO0qydWm12
NvtsDRNDx/JSOt0FHMxjlco6J8u5Kly59J4JZ9mTJn2YO9IPBWFdwFMf26K8A/xKqyR4S+moZXpC
MrWdvtKsWfcRu40OczigFg/H+BlqFanbYgdZYxlUBgB2exd1CblI8LAJNyw7914uXSwfkhp3rthF
wBtLKNM2WAUp3ZhxR4xRObcU0Z2bEszvS3xAI6nE+qS1TMqtWACGqJZuWu9RPB9UnzCesNHhqhNd
qJarVrFvVKFcLPP530IjfvNsWx9WJLfVKt+tmsJzwmSVFso9m5yj6Nu/TISafLT+94lLtz6sAT5n
JUr4OhMzZaRlNmVAOnHbVng2FxUenQxikd3H+8JATow768+P+m8XWrni/7AZhVA8hm06Fp4Zl5uW
KmtnRff+WH9PfJ7qeSS1VyY+RcnOTdpPpVO/xRVIDifdQh5aFxiX/ouzM9tpZdu27K+k8j2kqIuU
8sVl2MZgwBSLlxCwIOo6ZlRff1twUymOL8bSejz77G3jKOYcc4zeW1dSlClq+TyKJ6hbS9vhRSB7
b21G0V+w1XdDlb8AHMev3lzZqPQaBQDPUBtoIOqraVNVKQZLW0KQZW8TvhXY9q6CTzr4b7WsPf7+
Q6cMm5+ur31yfbtSM5tBlqm6VQ1bYXAN/MDNyoasPIGCQ2rbB36ROtdyPyOLTnbjOigZzCZXSV9I
eCfS+VQdNEHLadUUcAPIOVkWE05iTGEvGfaTHqT0xhKaC2b98fuffWYaotrT4/jt/mg4p030oYnr
99AgJH2mWxBq6R3vR5LRICpgVVyiF1tM8bp5Dm2gn0ZN16K3tpVkfzrcKRMTpeEcaHERRPVCNOcy
7WF95d1CI4myyNdW8xBJoYtLWgy7MD4g44O5x6TBE3PFswi9dFwrERtfcm5NrDF9+Sz8HniQQ/6x
dKE0OftTT2qBxAM35oP3cLMKoABgLKtdIlrYN3G9Vp1jHxySVlznMZ7RSVBhJcuEcRoa07nkra2h
RDnm9oDKzPBzILMtD7Z2HGO6tGCt4JnAazbhVEAXkpnRbXmXWElYvQD75Yy8KxsL3PCUZXeR8TdW
7ob6EIEbouPBgdcJdr/fT/NcJX1SixhV4DsSKkA367QbkWogcm3tw6NxhiuThE+0bAzLAQemC0lJ
VpPiJQ79VU2e2rKkZxWEKD+U0ZornBkxJrOhIsnb9zAgBJkj87iSCIabBvREu5qRdjVOnZW8Thke
Na1beaULl2hd5S19Fu+QkhRoF97SiapjJON76EjqQWbH+0B2mPLoy+migNGV+vqe86bbx+WLYna0
2/tNFMoIA5X2jRoOBV1BrVqDEBF7RADPRkVv0yK2xyrQaLXdopbaXRu29ynKjLLwdihjVlXVrb7+
IycBPOPDMidhO7vUKTtJsfj/VYx5Ui8hwwQcOWho5nRxHbTpY6BVj9gp8Ed287DEIDUdyaaRn81G
HfYmiD3x+fuNPrNdmCcVlFNScFbAKlwzN+9KOd+okGUstbv0svy8mhkny7afVTIUjSFjSBpwZAY1
1g0XPnpaEH/aiE7OeknUETdnVSyUA3E+mB1nWdoDr6kWVcTW//vlOdMug/D9n+uaSC1FU4QTu6Uh
NmVvAfMuulndQuoQqIc0r0MRnKnHwigeKr86qvR3YltdY6brZ7FmPSexfOsBJidMfj4RqPMivfJa
hwU6ekBcMs+JOigiMDyDWLUoNy2mURc2zTP31j55rkjdDtmz+NuN4KGUb+gwb4gHuXD5z4xh8C/8
55XJ9MauS6MmPqt70VArLbsafzecBLIALGeBiXyDfeoxNDEDjepKaaJ1WudXcdb+dXKF85yynryu
v9+nMz91Eml8337ynoTEnjga0iwSjCXiLtKVm6TQhwufr0zX7IenzTp52lRz4CiQMjCM4E6svUZZ
GYVY10O+NkkaiJjUWI0VzZrYuyFH8KX1h7+//zJF//mbjemff9tZkXgk1pjznGt9SpWLLFQbxnVS
MBBAF7yKG/FETNSS/AcVbGr8YHbt0YzCjYJlih5kceEKnHvdTjYEIaeVjIOevjFdzXlu5JtKE5si
0Y7g8S7Mf84cgL8imr791LgNe2hfbIZiyqY1g4fRb020YpNuV5ZeITVdShc7MzhQrZMyazAacsi7
HikKLTVbH+5ASs2S6SQgSYvWQkHdmaui7rdCl0Bk2uItHez12PrblHEdYZUGvMx2ASr0s5HDkUoH
D0pUMsrN5Ii0LYa6yB1VDNgT0UpWJ3WXkS/MON1Mu17p00VHKo85gZUgm08DTLNsrqGu0NKWxg21
XMZRjwNV0lHGPoH7mTlhjAHKT5apUmxjpoUlTUQtpG6QmifEzDNSwJdKqtNgSzckg1x4043pGf/p
2Z9eum+3pRllIw1SOXGlrl8lIp3LVnclMBkvU1tOFrXWvNUKx0LVvG3l4hHhGicgBA+tYd1quf3Q
WxJh0D2iAgEndFaZgO00CDVOTwNp8I1VoYN/iNP6KhuZvfQG8gXUKxm5QjrDD6uE/xYUd5AxqC/g
IyT1Aw/HocjtdWz5rqZ7pGuFrz5x2FVvPU7//qB7n7GNVtro6Ec6vSuift1VOOdrGCFRhqEn342h
ui0N7r/jK3dBSTI4+zp69GvH6nZhFmx+f4PV6RX56fqdvsEeMQaYwFC1InYWBcMLT4qfEgWthpHX
x1YxoUYQNwjBwh/ETjgIfBJlyg9QrUVotzdV7h8j9LhIdzbJOBwimd6GWd3avbPDPEhgV/tvW4Zx
st3JVSmwMlAOaByQORmtDbAWGR6N3y/FmbXMOllEhkA0JYrR2EUcWRj7Asf57x98buU4+btRefaS
r/PBdflowSCsgxEB7t4vXUd9+revONlNPR1qHtVS7PYRRIXbNnjxxU2O0a5LL7xo567OyY4ax7au
yPn0DYZOlmYKvKG6/v2PP7N6f5X5315hdVRBdnhcH71P5hpHCtvZFP2zLaoL28OXhu+Hh9w82SAN
IrlkIOq5mwtzodQs27C1mZs0n2XuLQ0tcRMaI0YU7qVCfbEk55ARTd5wjpCG8ZV8HmNuMwsl3FQZ
14MmXM8nKf73X3+uaWGeNEWKulShW1Bhe8DUADDrJLHCEei6HWPCnUlK4UxIJYp7gBdph1Duwvee
eSy/+pbfLrseowNtNCmbplbrKVg6y6PbTEsf5DA52PQV2yk6SQurGzLab0JfIpsEZ1cjv4RSfA8/
eNWO4J5LeikX/qIz7RvzZC33nAx3VMFMlTzsg2KVh1ppd1kLUAf3KsNnAKEzdcK/2PUbBpMLc5Jz
1+FkBUxEkeo+9gdXqcgpjcw1OI/3UfcZxBNxElrKhWVAPVOmmScLjGmYwFuJTXJLLjwsNGx5ebYb
i+APkLUp4k1a6l0qllh64U0pG4NnIikxYkd1RS5Hequn8SFUyl3ATMqpzf1oM/vs8uEIFuxSKXXm
bG2eLFY+kCt0w6QoOJoAntOvgK8eRqm6Mgb8DXESbs0Bp3Wiff5+03X7zMpinNx14PBNrky+lyz0
dmD1tsWElQ+l10gp03mpQNumtxkHhAjWBUvn1FKWxuTWi6R1hMxqLSUwn7EmmIygbGleZeO9qVtz
8gp9KLlAOmSznUlxwJA0193RDB+ctF32ZT5rJsttkDp/czSPc+G1n3ENoJP4PZB+SocgK/ZL+mwR
tJeIOO9m6Pd2JKnLxmswKJf9QGrE6Pa2/ketEmB47R/WiaM69cTbSGGnHGxA4aHyEBr4oKS4WsHi
2Cimviww7IJlxPLR5ME7eXTs8F21CVsicIequApoowkdm7AMODvWvW1I/TTV0hhuXL2QN5Wi/Am0
GrQbV6g3aPdMr6hpVXspGhaqz6tZKTk8eIlsxCQXW0XpCVYnfNhq9Xk7+BXpiOXfLkwPEnl1Isi0
lUcjqjfTO8aU6JuT+LGqffxKI5gf2LilQdOn3PtauEEPZK+H1tjj1XwHCX5LmYmnsyiMtWT4aymn
+x6k/sZLhyvdsa9sj2KxBl7UDRNdSKhiPmKxnju5d2ebwW0wDhDvDbpJabCNzcTtAmNhFMONlXUO
lgv5Trfb50lN26PkMCpsSfJAEEtR/yma4pGAhKeizcARgUSa+zq4dK+6EUH9ZFQYOrG7k95Ep9Qb
nRdR9as86h4L3nQwqyuyOR8r4l8g1VbHMhpixvv6O84LwJCT59Nog8NQq9exqcczgtgOMbYIDZ8R
rhMan2yLNaayFGkHmoIBnytiP7pFZk6fsWYAPfbenQGmf6UwYa7byeNkjmtPgdgmS8FWT53DyFAB
SdJrbHrrUqXLlPSAcqwquhlC5EiZleJDJqGE5J1jn2rvmT+GSw3z/GxUrGuRxms7EdeMJhj4x94y
IBZ6UaLn1vr2udWcd4spA8lXGz8GLZFRmzdWW64ndWneectSbvdZhCqFObpbpNbdMEYf9sD8BvAQ
+ZzdMhoxcnIlkT8IZkim7KzVyicpjuWn9hO3Vus9SlFpFg7jmy3BPsrbg5OTHuErxWIsDGzKhn+b
2D7sJBywmB4Vf0HfHwO/kK5KlBBGPRRgrGo3hY/UoW6aaju79Bd1q7uZoW4aZEiibfEM43xcEAe5
y2z5aSCLifsFc4O/N6YPR9j8CozVHBvtwiQhHdSO/xqp2BjFk1ZZR81pYMzybuV+8unVEkLQJl3o
nfPaGeib7DS8HzXRLaxmXIcJPW3RdPbKUbmZozY8ZJ4GjF6O3wrdChZGXSoLZpVP8aCCJcVOpWYp
rCo7ooXYgxTW9m3a+xBwSFZ3cpTOLNpaCoyMAwesSjl6bApahYjTFU5JwlFdOU+A5WfFMVbFK1LS
v7qX/MFlf2crGRhDoM4kA64DJVlYUfrJoes1z6p1FYcYQMlbKJRhh39n03nBH4ZnoKmMiRwqvdhZ
QyZMdt8VQYl+2zugApnncM1hralLtXOQF/bGR9EOZHkiE8A+Vc4cfImtBWazKZxPeQDz6ESb0Vbo
bKbY9dPkadqmOGttwVnsJUZTzLJeSz4VINgqAJSJ6Srk98jj5Lcko0ewLkzf7I8Q+9TuinSppVKF
Szykh1ZoG6kNYSlpD4ZhHCHfYvOPgylfB8uzapQfam/8CVv7ukZ7oqGumebpRt3cM8S6Rdixn7YG
wwKdqRvjTHg4idWCbG6ub15gj0rtijNqSaNULcLnPgLi3vsbm/hgXUo/YoVV3yIENMlZ6k3AE+yD
b56MlKxHRjevIgNSkhxf2fCXaIoGjGJ7lM7YzROdkC54aXBboGyJelKk2i81eVnk4JVsPl58O82E
tDTeqx5IXCaveNm0TREE+6IrnCuOgCst6DF3WQQlUaE2bbqkqSLm5Wh/kGN9k3GfwersUyaPjYyh
u7HgoYLDYTiBiGTXML39+sywl2gMmNdlGu0GwPvTv+BL+JZl29xpYBdwc6tz6C5/xPR0FKFFXclU
ZnqNSgGLxsz0a6GwIkeAykv5sVAm100LQlUFo7GM++K+ZKbkwIonspV1HkSe0LZ527+gXL1HxX1d
OPUcL8gjLfK5Umv300d2A0FLg5Niso+MuYQ2aOZLxRrXPpCtaQUUT7rHwDfQh9dpZFT4UyCods94
+6mpnTvLMI80PF+9TtonDUSh3wuQM6cP4+To1Pm0OcoIw7nRRquQbS02Omzc/dZhWPNvX3FydkIP
pXP58J1zTMO6PhCDSjK3RbIauoYL57NzTUD9pMuIYxJapKCMHZv8phiqv5k/3AAhuk3lcuPF3rrt
krmn1tugS64cX1r9/tvOVG/6ydHKTiKRk2mVk8iDe3hSNJnxxd905t7oJ0ejKEiLyVyJFgQ0xgz1
Ohvc6C9xlz0Ji8ySqSbSUbiWVIyGYEsOGzwHyLEZLKqr1CCqhD4XxnH7QgvCPlMe69Nf+u3QNO0G
OkODzBVpu0u87hjmds6a4l13dfTctPFDir6+RR3I8+/cakH3OBWa7AJ/rER9kEf9vUz17ThpGezk
Wh6hw5v6i1Z0R7mqNlaYHKdEakKHl9h7/w5Juu5a2yfdiVSkMZn0pOyYoU4imtrdjCpuWycnaY0N
FdNc67YQy+eKX2xkAm3mhLJVyOako1OQC5a1h7Rs9k5m7yLPuM5irNi9Ed9iYZ7XlfbuZx77ucIC
pOhQr6eqV6FJnbDgmHm6y83KYIQrlFkcpP3cGukGVjLRMyZLoGpXa1hKB6Wl9J02436kdqI3CN8G
5LB0FVvqH9Lnr7TMZ5cItpgNQc8Vyr2lJeBVS6xYfXZbE82hqO311/8bU+2WksVYMWvuuxKqbqTq
L78/tsp06PqhJfAlLP12I8smTEypURPw5qQEVD24SYlcz2DZODdTPzOuIKIJ4ZJ0NUv8e4NO5+A0
F46c5878+smZk22nrm1SptxUL+Y1cn2Nesq2SarSVhp3T7Ke0v56avv9/nPPnHH1k6NnkdCDJHA+
cXv5Q0XX6pgKICl68rIPWrK+tAade19PDo89nn44hFNcA8G4TPKBmlMngFAdbNafZE21WvrdcpqN
fhWQ/TWLPumj80jbCRo/v//Ys0vhyZLu5XKpQHpNXLJcd4H87hkhmdjmKu9JfYpWaglXp3qwpE8T
C9Dv36lNp9WfnqeTNb6xvVyBaZ24hlc+Fk74lJKpPCPRvMDmreog2XTXBDOZKLprWPLW7jpQ7x6w
kAzwqtqthcR1gP79kKVezxEHDW03VsiU+gaZUhUdRd3uMVml/JOalNNRmtP934N/JhirK6hKxIMP
lQt4ebyCTo3r23vOx/xexzn3+488N+75EsB8e2moS9rGV0XqZvJnVB5xduJzLeZIoqMJ0divILmt
jdFY8fwOHNTAvLEyHP/x20+2mlRzLFKY69Qt/GTL08yTe5fKn6V/W3oeIteVQdU38hrjC5ZkiD2I
5+vkwj53rlGune5FetzXtlGGbp5iizLgxrdZry2kMHrjKPrWlE62YIH7kzvas50n22gggY+zOS09
JX6DoL3Cs/SYYeZpR505WWThQmNsYwSk746cx7pafIwSqcu/X64vS/UPT+SX0fnbzfIC0AtM43xX
LYEHKO0m9QpgOGSg5PFjrCvgm3Eb5KC4TI7mM4/HtRH2fWU06zxv4OmPNUd1ayI7DBz+E5TwmC18
+FkX/sIzpcPXq/TtD4RjlOdxH/tcUWcvp7YrKen77z/+zHqnnayvndH2fUrPxU3k+KYzzAK9NXA8
O3QrO17J/SUjgn6mZamdLKx+0AYFSmrfJVLkhhYEHPi2vq79GK0CKSAdmiIHZP+gdQ+DnS3kTIsw
HuoEQTIdJZsTcBW1eOa8YR8nHyev7xNixeIx72CaKEf61csCo8asC/t1ZNdrsmOu0gBg6OTXMdJr
KzeXiUYWqCNpxEanzxHRCLpVbI0me2y97CFxgi3QR3rIVX9hGfi6ij89WSfLvOXpQT4GCMpzbe/X
mG8fdHLvbbU4AlLhBLPq1Gth5yv4WRw6+kWHmTcx7/inkqTtKgIvg2sTCs2YQ24jBpFZrWIe+L/L
1gabmCC3lJZVpS3lycqsXtekfZqkOcSPslVc2KvOzA2/fD3fHj78Ax5vKg8ff26rXo/WO6fd63QE
kG+tzMC6MFQ6txdpJ/uCPmaQFZ0Ylk5hfJQRqk7D2PtmRxBWkDczUxr6nTEik281Fnxyqq4CXZMu
fPt/S9x+uFXqyakgCxmLO6UeugMBR4u2JBIpKtMHtZToWgFr9xVaI4wefUqNNG93eTfRdCKasBo0
JrqtJaGrsW8R16hVM5URc6REtwNcKfCaz8BJ5TniKLcD0BLjCgwp2USPTyBrEiaJasM0voO6NSY2
h1JDnkPSHed+Uz/iEf2syEpbJ/q4Asy19a/qkYiqDjF5FsX7auRWkPQCeaUz/LmjJff8pwtL5wTl
W/Y6156bJnlIWrlckMy6ajX4OmlPGz2kjZAqFXEa5QDruX6LjeatlzAFDMCXZ23vHQehLOlzYhFr
XSksr3OT7FpZbDUJIZsSqo0LyH7H+HWbxACXCzV6QUC2HWNCyzVwdAZBKvJ4F0GhXdppzOs50jxi
iEV8qdXS4/XmElTdtEYcoI3Syq+bRxAuG7PU8lmmDp8aY4CF1ld3lt5vgQ53AI4ig29FCqyQ9rao
G5TXXoacyh+GZs36GI1iR3TDRyEFIcgWaKC282pmin8/KjSbikLeR+CkgYhNo3u9VpchsevXUehT
wgtP4/wHJLd20i0Mto0ijetcMbOl1jbXiaNCB6rfSQSA6ZRsMOa/SYP12Gh5PouSpFwQb/PexaBJ
VQqMhlTuqkUKGCOGNJTWVVjZgtg/dklIrj1g+cLujzhvs3tdYXjudRY5rGgfr9sgJhakdDaZ2r+P
qDEXEvSjed+I55p4JtGkR6evH02rdD0Ii/PO9F9rvZTAuIavgx5JM70P7yMg5VpQvwfx6wSYsEv2
KcVnE1UJnaPFA2kRsnmUk0DapoROylP3orgjB2lTxf57w90neD6+paV6jDwbMJsFhKe2eWyTLKTR
wkESqG1Cd8haV3Z5ZdOjmBd+8GSLIAc7NLqdzHkuo2YPqOAaoLVd8awPk7q9rvY92bDcgawFbud/
mCU59bmGSWwcd7SP1klEbk3jb0TQPMC4RKJZ0widuiAkUrwxeyjmKS3Otir3Zefc8VAdcBuqM7Wv
D7CV90HUvRqqPCfbboMDl1jpoNsGdQrBtyXciR3mKiVAgXJ0GzhTPqKzqKv2MP0nXodPBzHI0hrg
uXWSZcxzmImwaJe41cpNJ0kQuAJGHgOvYqTTqh1TgFRerFzb6KTCvgnnk8AwLlArTkELJYKbGZzt
fZKVGLKGO5w+xSIkmkQDIQwP4yaTeSsgR3WrulI+4NAv6j7Z2bZJNpwdP/tl9zE4VErMVl0m2LNa
KuFk4yfAoOC37IeJtDHa5Ibj4dIc+a9CR2w6tXN/rxTOHOgnTM73A7098pd1BGS7VSrdMiu5G1rl
qvbgxgNJFtwDDc6JaYYXvu5MzfMl5fu27XhpbUUOMRJux3IflsYfZYhuf/8l5z76pDXhWfrY9xKm
5jhVbmW0vDx+2oXPPnOwU6dTz7c/WwPN7qvT9D+thpmVebdhgmC4XGRVc6m+PvcVJyUbbg7k4z0q
uREVDH30RWz681BRrzrTaud4VyK6O9ZMarQ70uiLucjklzEKD54pDpJm7nkl36wwIjhRySFTEXHq
xfg4IhVMnlJGa2zO9HAVkiZpkrGzvKtB6V24POceopMqUMHFPTQ0oN2sKUy4aeMbsN1h1srdvdGO
NUl/ePlL1JQk2ujNhfL53AU7qcL8MggqWZVIupXbx1L17+Re7Ci36IIp4vHfnqmTk7Qs64I9EugB
gYI3PrCMVL5EpDhzYD4lQXngtX1GrKFbc0/wQ7CGZ83Ry+ILPZYzl+eU5+To9aDrShK6QWlf+4Xy
YCRk2bEhIEy8IAk88xNOKUseDTR9QDXimm2xnZI0mfkdq9y6UGd/OUN/KN6+/Iff37oAZ4VOVAlt
cyPasTPTVqvVNZTlmzina6+GgGHkPk/mYUBQF4XBrVJEO11HeedQecX4Kowh4Exias2S1IN1ECq3
Q+QfogIOZes8Ds1L62AWLooI2Yc982rftft6Y4veDS1x1YqKqrHOg1UxbSUMJbA1jzd63hDlIm1N
AmQgx953ghMWVqg7xVKedEguvdFv2EsPnmE8mRgfCjFMu2FO+pAtNkZuHdvEux1083H6q+w4odY0
RzLRqhcfgHIFg3yWDs6jzN/KjvhiSgCssVrBSFemEHf8SilcAF3bG2QQ4R1TlwpO5lVn5g4GVOMF
fxbWZDtJcbzlS7mvk50e4eytgVjFdbTra2XnjFZ+IzXOs5WW/b3jeI/Meu8lNQdmJCAL/6PX/kuk
/O02kuYgbBsfsTu2AaDYZEPW95xT4+b3d/TcUzj9828fz8iyIWtRDlCBF9tmJE+IsPqnupSSf1to
vrpB376AIMyodSKi5R1Z3A62vMgC/Vg30kIihOj333DumPTVpv32HZhyfLWJO66Rrr4mfbX0SnuV
kk2IDmPcR6MGSllwcs9Ldwqb0p3gQiP43NU7WUU9NQNOXtDWUWz1VuUdzirzuYmKC6vQOenZ1w/+
9sPg6SXk6xah2wCQp9LMPUbPWAat4dMSbA8eKNCgDD40hZRGQf2eISoArrTP5PG6grHNshi3M0dl
BZ6Rd/uQNA3T4u7Cw3OmUfLVoP7250lO4Q2wjAPXio3Htu/c0Y9JWAmWRlsu80b5t685pQ8JhC6K
qFCjDJ2z0SVwA7RkM1pPA22fzosvrJhn9uFTKJATaAI1axa4TRx8xLp4m77KGpRNkRnmQtLSLUa9
tW+nF77v6zL9sEKfQoGGSjeztnB8t1WAyuklCGXsHWiLF5FjraGJH+2o3UqFpi98jZv7+9typtI7
ZQSJnsxzL/ADEMkECwd1cWdI9uHfPvtkNYFNAJzfiFhNav3dEAX6ouiSUfLc0EU+qfH8trEAiXF/
CAd2yRG77nRm/PpoPPcED4oYaJvpvXdddsxzgAN5fkd/jeNHF14aKZ5p+8gnlZozJg7YfB5ETp+7
OC5uvBxSblnSa6iz1RgOHcD5+JKY7szbJZ8sLqL1AqeykgBXNbHJeZu+oKIwYZxPfjkJgDFmr3+7
bSeFWqTwzNVtEbgg0FuYi6m+EMhaf//wc61k+aSJlXXClgb2MIZknjYfsQ/EnnXrI1FgeZsXLRZJ
/CdTfW66Ra3eWb2DYTtGttQHBPKa3Uq2x4+AlsJQjIs2t25i+p+Er17YPn5+IZRTmo0Gs9hRIt13
U0leUxDdoD25sHKd6fAqzvQkfV8htU6Jmkzy3bAmz8CJHc67mbVOg2rdtuKzpC5yPP0pNpVjPIVH
F5J8kxX9i2knbyGSDF+3oSen8OmZ0+jmFaSEmVfUOmT3fKd6Hrx6j+jH5tUYwo0gaEodlYeSIKCg
IjmQxJhX20oWRT7e1RnxqzjjsyrfJKa/deA7EcvEENYkQ4xS5/e7/fOOqJyidfJ+UIVms7rkSZEv
SyN/VAaNXFi5uNCV/PmtUP4HqaNWTFCTPE2qeZCr4G+lmfi0ZkMQHpLCuv/9V5xZa5RTSEfKTM1G
4OK7/hTUopb13MtriuBs/1UAt1xbCzkze0LcqE9j1cIBr6wlL/8/nQ6UUyyHV0WWHqgmHhAn3nYR
yRGI/1CEwmj+/Seeu1Ena1nTanEwOEZMhAGzU7y89zmn3h4H7O+f//MJSnFOVq/Oc7zaMQXT3L7e
9s34kIbVm4EmDy3hhfLo3FecLFuaP9SjNmax2wqCd6OO+C2aCvhqiz68tEefWxxOFi+iVEKADBzO
W1VcJ5lOjqdIjdkQam84o5dWbL545eR+IqMVLXuY1XeZLT5FiW6j70mK+P1qnnnqvxQl39YRbOCK
IfQqQuZPl65H5I0qRFoF6D61/K5BS/v795wppZVTztDkO9UrxGxuZNarJtDWvQ33CoLUgDIUnEPe
XHmMYQZTPpoxOg4ziFa/f/XPm6tyChxS096JYNdjkRsELHl9qVnXUzkbeU+etsmFemE/OmNKVv4H
h6AdHPpbPfk9I4c7Bm1+s5Cra4nQHvPQ6yPLZLrxA5JmHir7/0HJ3/v/43/kh/+u6v5XJtJDHjJN
/r//+9yvO6mMak3VW0PlBkL1WzbBtd/XeMcVMCcrIsHmTTpc8Lef+6KTKkkT/pBR7cNrKoKbPMmw
uV8XowBu6W+nEaaGaOP3G3bm1bBPVpDOUpSxFqrvCk28qlV2lKDO//7RZ2oGTk//uW8qPmCoSFF8
d4wb/6WAM7u0s+p+MAsy2sJgxQR9URXBB/LEGJGAvi/0BPpLM4L3C+QPI0jTZWIbAUEbxkdlER0i
KwQcwCifxAYX1ugzigbl1IZMvp9jlip/ZRTU4EMlotz89l1OnatWRt9UtrspbWbs7A/EHeuoAtoV
hEuSGP9MO+/vl+q/X83/eYxQTu3KgQcXvXCYImPIvsvHdjWVVUafg44rFTcT5qryeI9sBZJdSqKE
ZWdLRTPnchw/dD7pHq0laVAzmic9BEc8Dkl5SBt4ACQ36ASyUXHK0Xyw9AM/c1GERb/MMuTfkkRO
iENYwDyyzbWpEaelYAAhwkATc4IZkO6OQL0siyxPmzTgujY35dgQlGare8RTV0qYH/2m3BlYNRAF
w2kku7iOowVbvD6z5PxodSZ9Gv3oEZ66lNp+m0UKGRKvkgk+zu425ZA9SBo8hqEsd1nluHqafpKM
M+sCUkbC4Zn8jief/iDKDkpNbggPD9EjZDUyhRAru7HcoLDJ+hoOpDhGAEYITZW9Yzr0K3B5uFf9
da/qNBSkRWFkczvr8KiaC/jFJrAhxPYFdzIR4xu8AdeD6qWT19DS0Zp1vrzoVDLWJaRwlmyjbyyn
4QgiwzYa7jrBpG0osjvS0R5Dv9mlobOWuS2Wabt5JZOcIu9801qGZICzsbGdpJSQRquvTDlYKr41
lxTzqhZAC8t+P/XJ5JhPqNLdBD7KJOkaqvhNEaSfvhk8yo1Ydq3Rz0YTDKuCIn2qcj2wkJpdrnJE
GlPfBPPCCgL5TnTpTaHaf6fH1Mm8PyOXuImy50nvMdrxro3UrzNQgrK5jbpN5RmfZSiv7XZcSnGz
7YxhJ4T0N0IFKyyvW5VavZFL0ktiOLjgX1VCjTu4FtYyyB4EOib5rvb67fT7PVgvBL/gRLbYAuTd
dJX1Nv5jWrs8xhkM+82OjY3xENrhKnaQQSdhuCQFexVF9R+z1F+kwoSM17z+/oL93BagB/mfS5FX
xR3KKJ/WJtIkctRWdtZyiRPS6bVDncnXtTfcVnIYXHihvzRBP7zP1knJEYpcJk+7pMLNOhINjHyu
6+MmaifUkiRcQ5OXeVd9wjKfM7/mANpW9ZVl+1BZiMALJEwoqV9JyMSNhYIGwrLzLe9yuGh9f15Z
rAJe0bxP/8NLkeOQYLrSPIKpS1EazwbyzCdVhyGV03USsE3U+Nkh0txVG/Ov5bU70eMn6MUF++a5
guOUb+ANTWjLRF27dthdo5K3ZhFOKCoO8ViX9XJq8xgpb1Ab5YcCMx+5dJfOKmc2sFPyQYs5O/KN
lsMZr1nGObTrpAsPzbmPnuq47/Van5EDFQkEIoZ+6JDaQC66UAqe++ipGv720R4Zv1HBKcS1wN0T
gkeXE/vVhT19Kkd+evZOypRxlOExYHYlZdFfJ1K8TrXy/d8/fvpN3/720jTLMPYSihPMIbqkryfA
ALGBF6rXM7XPqQk7wnZgJikfPzAJIqrVP+QGqYVaeAsxhKRIc5mjkfp9WTCn9/+nS3VSomhN18tO
hwbIyqsHmtrPMgxH9vdjnfkPo7Ducw73aWJvlWY8xiiVIqEtFE38Caz2XqrydekbH7B+DzosMxJx
W2LC/TtHU70FvsOHgf9kZkvGG76TK/RZoC+bZKXV6Z8Get8QIfUrdfESCw8oXAQVpD6OTvfOsJkY
PsfYjir7b1vsBxVBv5c/4MXI160CZ2HUOEQS0dg/aawrjYMTpv4vzs5jOXJky7ZfBDMIh5oGQgtG
UIsJjBJaa3x9L883yeYrJs16cOtaFTMZCAfg4py913ZIxDXFWRZW2zbxBn/En5+6j4HRXlQWqClH
7t0P81WoVcgTLOqhvb8Eift/Khxq5rfBHIwit1kRom0+0eyMKyybWhb98sb8tJv87hFX1Shx04C3
setILavx1ETEMArV3k/a/F6NSITUPlRwR6o79GmPsWY0646kFoNFmUAtp/LkoIeJv5aZjE2cL30N
i2He/3KS/eGd/m4xz5q+rqOeB3es6genGz6KKf/lWPXDG/3dIE7Cj24pNjCJLsGknod7UtWWuR++
/fs1MOWq9B+vwXcjeBzFExszTgGJ329ZgT/ywW69aNAPvY5IdfLTp85Qd8mUbCdrui+ofBEfAgGi
ylZhTKKUFIgW9bwYHYIQTfEht6XydSnj7jl3slcWQQ/rqr7A8ScbLOxIXP9IzNC+EFTJASOLavSQ
5NnQO9R7ufBbPTlwtCLK2j7BZ9zkLqnihUuXGFjxRwOuZKEhwQ2VfJP4Jj/C80GbBaUJsHPKj6+K
69/9e3x+OLh/d6U3I0EivUodBylVSJgmy/GoPUHt22eu+TCY4jfF7g/dBFzA/3tudewpEUlhcAyo
qzWi8Wf5zUU4XpwJmVAdqB22hHAt2GOrvwohtZ8er2+HwNFwMjpUY7DNS6CJSG6ujQZvy1Tc2l3n
qaXylUfYF1V9KzqidtFeRwKwpBqtzXT+MKP2l7PYT9fxbQIJ1Tl3gJsEWzWLVn1pbWA4/dk+/vs2
/uma/9dj/m0X2CuFUgzo17fVgJgUyP4Rys6ZvIr7wCDxLrduSfAlmEm5b1J14BQz0ZqoJDepF4eR
s9PEfpdqMCwpsfn3Nek/1L+sbxtFTk2hTGFnsc7K11ltzihg4tVcFHtqe+to9u9cPX3opuHZCrTT
0BZ7l/25b9brMoqfKxYHeyg2sVq7u6nvl3NDEmbeVNsGRqNQJnXRuW2MIhercFA3/sbUxvdfLv2n
aeM7Pk2QmTCqU61sSCnAId3sjCn4Mlz1w2+q8Qg/dp+ExnNjVEtncBZFxfNiO/3K4cAShdY2tTsS
IWubzKc8QjODETMPlmlWbVu3fenm6kj+Or1InWUrn52RPPvqNXTNG839Klqq3VWWXbdV8drH9U5j
xFrLP7QhaYAqGZgoUZtTFPufHfkcg9+A/JIO9GYrx06wrQZy8NaJCBa8W7zajXtlogZyg+IjBpmi
5fk5KtWLNmMNba27xNDjJbPb1gjaXeCPZx2sG9464EbOpShI3hXiKuOIsaw5zBWJg3iC0g3S0ZkM
lTyOq4UyCeILRTstBst8zvXiKlWb+b5p3YeqZamYe4LBWOB2JILjIM+Oct8ftKAmg4nUYvxvyLqH
q85yrnyc6J5r6sQdpFFDXOZQLYTuT0yA+ad8iNSun4hUTJ8TczyHnM/xcem3ha+dcDa9Qe/GQ9KP
j4UT7aq8/krlbj1o7WMudDYR7NTnOXjN0pS3PdI/5SzQczvo0K91udnj+6JKeUsqe1yCkOc7D6ei
jR4NJnFwfXTRyM0ctOKpBjvgGUJg0WYD1esKhq/mPhWZuh45jnYZwaLyeDk8VUF4qvLwSA+LA/x4
1RgdEBsEf9Wwk8dyWfLyo+KxSaEUq+K2j0jYLWEbwwGnqwK5yAaXbBPu6UdXVV2xQHWngfPGBGh8
0SP1dXx93SoJElQoAU71AkhZ9+aXpAyPaVzei5EcIlvhD4NWrhby8xKYaatKNlyCyDjnBd7cVj0T
VvweomwJh3Jt0bFxK+fNUlAVmfqqICNcehjkBF0qQbWwBQ7y2NKr11q31+xCHuOwZdz7YNVis6Ae
7Cxad3huo95Y+aVJNGoidlaMf1EvH1tcBGGYzguj0M66M5AfkoDm1VYxa2sUy3DyQd/hGiModGCX
U+Gs5rvmCWkYwy4wFNdTDapopAygw8fZCxGTbxlEir8cjXLaERDHk9gdm7xeSScfrHSM8+lBzjGp
bj9azgipqOQfZZk/Zwbxr3SHQxDOyVHrAD7oWb6HsHWtOuqVxibTi2Z3Z0PWx3xIujw6pMjUgx2l
g/mXjeAP26zvBOHYpa+eIbTe0JFMQEY4q75J9NW/57SfqoHf+cFh07mKmzJP5nVG/AHVPtJtKaw5
/qHue68w0Oo7Nlmrlf/Vm8W94JH04/yRIA0FVshv+MKfvqRcIf86Y9WuO5V1iWUui8sHk6eBSPVf
tqk/lc7Nb3uMOlZydnWZsulzfzMF1i4myT4zxkderw27wDPRONdm3W6hp90n2sjOK3B+uXk/ju+3
rUZTFV2WQVfdBAku91rsWk2cKsXdmdlgIyev1/pM0kWUiqe4tO/VBrMe2OZytjaZ2v/S0f2pXvEH
JffX8OZiiHSU2XTlE/1GTrNJm5LHa2JwdxTRLULduSQpodxOXpzt3lnXibL45Qn7YTP53W3uR0yt
eatILVVbr3jUQs/VCetV2rDeT2VQe1PRbbNRqLuGaJaFPcSOF9Vhtcmqet8HwzENB280aoyEFFaZ
DP59YX/u/3/sjv6s8n8NSptVjVqrdrgdbShcIrarlVKOWzdNblJFvSsmyAPSTZzF8ZqG/6nunddB
z+58cuIpTE93eJ02Q8cXYE5+DlLahFVnlstOGe9l4UsZy71blCvNJV4Tt32bhYfBtG24gCZgVEXb
9JlmbhMNo3dm98/InB6U0H9ni3GI2+RqAO8ga5xBB0DGj+IDjUkyUeoqXeouhAoxLdvhaUyal0z0
G9fhUquyLwgTdq8zK6e2GT5U9MZIZzad3+6mfG7/Y9D+P889PN7M4US27ZXBs0bT9vQ+MlkLGJ92
+Ch98y2tlKeyV144nT7z5qGcqDvyNPrs8Zcb98MlyELKX/eNhZCwRXwJcI3ss67lpyBJN7rW/PKy
/DAVfXfgw+fRxmZEV9LX+QXp5+0o7F/aXD/sfb9b6fMsi7q4RnpWKLgjGiHOXalchtQ52SRd/Xt0
fppxvtu8MTY2+qx2sD9i2CBDF97UunINs9Tr6mkTAlcxnfaRagbkawgtC8WeHi02IVnaYM6ax+2/
r+On7/pt1p1CpZ5bWY+tY3GjQzIuk+psAkyhq/Lb5PrDMf67x5tDDGiUQVoLdGXjsAsoGwQ4zmTu
cwPz0yCZfRVCgX7WSeeczeO/v9oPUHh2kv/7CYyKtAjhtkTEK2okpOcKvYP2fRIZQbctRNg2MKp1
Y1nrOBtgM+Uc+GkzTbyzrnZJU3tnju460qaXKWAG7tR5Y7bpnZPFq4BgiKUeVTvLxx1TF9Mvpd0f
Tpri20kQeqmT+XkfAd5sgeoMmLPRUKcNiqx/j8lPt/vbsW7046rvtRavcOSOCP/bIwkwKOlYcq1R
vf/3h/xUE/vuxk6scnA0wadkWUy5PRtWbesncGq6bVHg+GzY0lVxuwxgsLPFv/etbGnkzpscYqu2
z0OdX+FdujOn5tio/WtD2TAeipt/X95PK4rxbWaiW12lMXR58GiET6mwovSRFlrkasoS9VTkcURD
nW1eKYZ2UBr3K0j0XYxlwsb92Q/BQDtjfLMT5WXKraMTNGerUw5TYdwFVpldpT10KlPRVjk5pdEg
XsPAWCZKdjFDHTAON5RiFRGlBmSMovkqq+xlyMsnx5nuYeCsiqiOF5afanCC6rNs0bilsk9ZO8YC
13pYWTaR5+kJ5PlnE4jbEKKSNJ4V5UBwfXPblv3O0aLrdCh+mcl/2pp9d5hHeqOV4GCjLf04fcn+
kq9jmwtIwK5nRYBj4zl5iENReBx98BjXq2wIDwHZYv++Yz9Jpr47xtNJUDUDgL+dw57shrFBfe2r
B8tQ79wcI5/lWGulNal7de8ByocotN8GidLnZf4/XsK3ra+hpcTJyxwFnG1E4YVDDAApPRad+tAr
waPC8c6BZQOkPF6WSvQQqdG+VJqvYfrN3fzD5PDdOm72hjoVMY+tWZl3cneYqvPAUvBb8+en3/9t
Dzx2CtpWl8mnSZIHqR8JMDPl9fTwywjKafc/9iR/AmD/2hDYBUVDp6Saq7RPEX50ouI43C9ZtqmW
r4sWYsRVY33JGnJopb8dK37YJ3y3U1fToM8drxoHpkHup70hDWjfvNnhcxie6exC2dplmQ89+Yyd
O+HMOqW/MYh+fHC/zbcJ7gc9zkwFZFuE2cOG9G54o0aienimi7fgQ2MyrJtYwY4PUkNdF78BqP+Y
ff5jvL87rMuptF1Y3coGb6LH59mZvpGDwDCLJPWKCd+MKh3xM2uYbj00dG1zv8LCi2Uexndmr7Xy
16v5YUf63c5I6jzZvhOK41J7zJqvmX1NC7NTSa/jzFlzIQIksywxcaWV9tg6n/9+7H7AY2jfjY2O
CJsJ5zrV1eApUhhym9iAoWANx9ZjvHEHwoHS5FcYbQpJGGIlMPNlaZzqyD2Y/W6uNQBCwquxK9Ul
6Z7nIfkNdfsDJFz7U379650IOcUEVqsRXjadDNKegAFG45l/FsmXhHK06S7IcSbXYgXH2yoM3ERr
K74N0KxE4M38wb+rtDV/oZnmc67cgalcDGazrB34jsRIxx8NdqRknwN/qplATY4jdSeWkgoO1sA5
DUaDvfcKtC4GdFzrysbQT535JjE4qM83mrh2la+pDL0Sk0LU7XWhSo4Jl5k0j4Z7A1xFjDdg7H7Z
kf7UbPhu6Zxbga/HJWu1c6PbTqt3bUeV2HC1XUKz22+pMapzdBcaxR1D8Fv95seP/bYTjihrxEIF
U1Zm7pVjqxscAQqhMg0lqfGhlFUomJSc3xCajPbLv5/On478f57avx4ANUvn3lZDcgqy9qlKhr3h
4MbIYuuqwGoN33hrzv3e8ClYORbOaHYhv3zyD9OxLv/7X59c4i+vI1tw4A1ZTgRRc2CuHNC1Jm16
z5jbPVuu01BG16QjSRgt+Ovarn9ZT38oN/xBEf/16UNMrmnbOxnVnAJGa7Xtc/uztNxT71Cfs4kc
/vfX/Olzvk3AAeAFTYRavp3q6pyqtb+UUDGjra6yDC6s8hu2Szg/7Xq/+zrD0fCTdmJAdaO5HnMV
xmWKsmq2EU+hufKj8SbQAceioCON5hJbBsBSde224gDPYkUE3SXry2cLLAdNn2QZNSwQyYzpsCtP
deCvlUFsbd98UKvspOX2oZXM/jD0N45B4HIwmOcJ/pyhmc+gqmfeV2WD3PRNU3TaLarFq5yz1R6W
FcRSRakFGCf67IAXF3FuX3AzP7cgRsah/oSD68D8sI6jpreLoVRefTVbVUGxqqfwrSbjDoaQtYgl
Yq4FGDqzHVqSy7cHKH/uYIaEfFF2ulcDBZWSPS+9WvVE+IGHHNAr/ObKnolxjzjv6Q3QBZRPTdzD
leDkjZMhvhMTAqRYXVqjDHXNB7C0862vGeuyTjaFk6H+yq67weqPrgh3bmAc3EZ9CEt1M1jlEwnH
1+NUYOB1HU+DZJc607qBCKnYgjnTLu4ypyfMyzceMgU0U6j5RwSXu9qd3lU//gS4i1+qHCJQBm61
zGpBM59Zz7a+imx4ElQIlkVRncZkuO/N+Byp5SYq9asW3/yaQBXPNkbyuhRB8ki2AkqzK2RMvabY
lMwyEh3MvH3Nyf30lIm43BjxSNqZR0IZcc3a9cWaGO1ArwE+u9qqccWH5IXZZRKvwsFW15QAioWP
8IKcnRfAxQfbds75VAW0KMjYUVxM8CCaV2luwws1wJ90YE97GH5eV6m0CWkrCgueNIGnuyg29pnI
W2SMYbxEc/hILsCdycLStrqPRyajDFtLzIPuNJ6SQ/Op1HWUZO2yDNiI1zEY4mJ4Fnr62VKUUy16
4UTnPvK4fIS9u4KvCiswNy9aWt23Ybex6Lxju/lS/5/nNTp3jfIp+pggZDP+jJUJcXQ7vI+ddiyL
bqeq9tK0GBrTUklyqNxX2ve7Eq+imsxbSLfxQrjGe2rnJy0NHg09QgQdnNAIvroKh3t5q13VWOYB
FttOfxnMYeWafuDN08BuJ6s+p0k8YfrqF3GTX8pJ7Ajm+Iz8+hKpVQGcyUahWJTbkberVqqadFHt
KfTjF60wm1XGBSmN9mVnybtJdKc69CuRjtsRDqsIkaU6wbSeJ3UXBdEqDEjxGIvgpqghhanRreW4
DKHObFGl/toZbE6HZrnRWuVGj5txJ18mQ0EUorPCokQI5oUzO4/2rFZrWsAcIzkSgdJgEPw6mxaR
P97wqeBtp9zLhHZI0/pSNePBNWOQLXN1GallEOaIEpb9huze+XZ7HBDbe7XboUFxyWfCcdD0w9ox
xT7Q4+sGGaAXlrwUeRbciiqrvRQua43KVLHT2rP0kTfEJbMp6/pVoiTXDZXqzu1uQp19xphei3JE
4iIOygCTpmvYdYvuGMfOKq+aAUkhNe2o0R5CiC7CVQ/yW8easphwyUjkSCfia7Qml7KtSV+HaBP3
OnleeXQ0OKywnQPjwpEPZ3S4kERwNyQSpXJkbHVA1bY1gwWHtHNdNRc81sTXqxuTvNBOlJCzhf5O
KuOxy9wVGa/XaQ+L2kyjx3CMb2cnf/AlT1IZey8OpuU0EYUQOI+6HW0FkTSxyVPSJw9yyNSqvNPo
+ehWBe9WLG3XXZdKeVvQZZ2J61swNey1HFq67l/6ABhE6FNYGMyHtDQXoleXWpgxoZaoRRAZp8uW
WdgO0/dYH7dGiY+tc7LbxPdPWPt9coyKGl4zPVNQp+k17TZnk9X6n03jWKBTzuJdZ6KihUy0bULn
zQ+Na80EH5mmHBrLG7qxNy1nhDVBMulBs4JuORbDS9wyoWDRp9vRrfqcP+rgSVyoEQbIlOzRyljD
w4a4WaYb0aaoD9zgGHdg4pMcAJDEY2swJqbUcJAUMywTTYy4MC6EfxNeF1/VmX8HN5UwsLzMFrYW
Xqda9eCkNQSe4mi1gwez8KNqxQ6e+LjQDQ1kdLoyJxhESj4lXq/RgSZfRRbSedfr93ZO107an53G
WoqRE3cwm3tWx6XVuxvu5a6BdtiEo76Koy/JAZeQJpt6iZu8ZsTCks8D/tkFLVMFL4ODRzCcnYOY
2fMAFNTD8gX9s7JogVhno74uDaXDqzMcfCWElYe4eUAdUlXzvrBigtENXC2iJx7VoNY/6uWaDXYs
cN2Nwy6h3goaoWU/N1Mqaumv85tDXT3kgf0+huW1SGyo5BpAbXMQC7+ryWhz2s1QTU8JC41Q6DiT
abtoEFUsBANDyic2jAL6elicIJhPO7nkKFZMFpIZ3VRJOS5rpJyD6qyT1PYSOEL38mGG6nbUeYgT
U301Z3eZ0FATqrJR0+BQIcVVAneV9DG4eKu884P+3BQ9kAOhX6VNARyr92lIu5ZnsFqbvLZVmewS
sD1q8xE5Truy8nZJCOcanPdW1e2V1rDOO9nZD6fnNDOeIgu2uKivWn+gk9vmXkwSd601BRG41n2Y
jJuJqdIoWb9oTNt599T5QLZ6ZfII+ltFuu6NnQoOPHevBju5aU1nPeQpKZDtsREpJ5qO5wLaLVsQ
Fjt//opz5c3ps52ecFpS9duoIOu+Dq8xAw2LMYrYeQGIHg31y4UeMfLk9BmjnOcoE/sS3NXs3tIl
21eustTEeO8o1irkLFXGyVsU1GeV3gE5RYYnyDkFH1XADeOXJGV1icSwSxt5eIr0Vy1Pd678zY3L
BgnZ8wJ2d+lZtrOezPFEztPWMAn2VCeHdMZmLVk/eq9Tc+OQDkM787q20LxKm5CfGFg1KWLIZzgq
CT720yM4O48/tXCH4m4KJdg0fNVTFnGMJITpAvSjm+FG4hFVwJKmHkp6G/GEXbLKOuO9NSQH1w8O
qPwPXRGv1MQ6FUr5kSAnAeKikVE6NuWqtmKo9+ECTXn9QsTzJIChp0DFg0PpMBdEJoAAQ602eTY9
RHa2saAP14yJGIydK0apC710BIL5drSCeucVar9lHK6Ju2NlA95VEp+p6c6NNEsFTXhjQzeXCWGr
JM32iGPWeaGei97qPKSCAO4zVqMkqF0qf+PB8cUldHLiFkR6NsLIejJIFCNP1T3i21aXpYuXpMqa
5ZyrdH1t5VO2XyAI6h9zEZybqqw2rJox5p8gStdW9WH2bkFdpOyXRTfdNOQOLdRweFOY1dZRVH8E
uUWqxgnCqrKM5/nSU/puRLstkEN0dUBMCKDzarIILrAPY9DHXm531BrIAyNJcyMLT0rYb/ra3LJh
0k4GPW7AaXRWD7JaVo4Gmh3Do0O7ZkWFk8/OWMAD88MvtW83KcmAOseAMOm3Ib6GSyPCG+K+Gy8H
PbREp3SvWPpZF+K6JRnO7Kf3pBiqdVARqlXM7nvBXKUnEzT5brobGutMkrW+tMrWkxbpojQuCnBn
ux2JRHQ2Qef4azfjPjZoRlLRnfJyuqdyE5WiX5RZZUk3xrkecsJhkleD4cwsc2uahLSV2OiJFdo6
GkwEE/qI3T+hWzpW7Ng0ImFtnQkrq25ITb5TRrHJyc4gdiGG2j4WN25HjhTlZR+Z5RFi8aYq0o1h
1ccsUF9niK8uYqowjS+imh+7sGY/mXhYAXjffDq71didE41UyqK/0k1ijCqnbsCGmcA+hzc/KwTB
CtV0GGxRsGpqKfsegtcwrMyi2hO39mBmzlPU9zTqmWSZ7z3dcfE7W6+m4n/6pfFQZKyzsjXZO/m0
cJjvhdKc4ji9Def4ECrNuujFx5D0uzTri7UAHNO5zXPnaF8R6tUu12/IdUmhtc17K2mfUcpdm4Y4
6SQwyOY6VoVz3zj+KledU9ka6mJ2FWLvUAWiD7uJo/CSlBzm4nlHpm/656dazjMWkzywK6uSjJJQ
g//UbkNEtu+J0VccFcrZs8LgODmhslB9Dah3Yr9r83jLT0qsIba6cGslObTWfNMP9kfFl0gdg7bE
lHpzzbmgsR5DSSRsHO6C230W2DlXBF6f7Dq8Q4WuXMaUWpJvXCAIFXtAxzKtzRCbOMdG1OmGAgvH
apcIej6xUT12Vflo11jZsYbpCGtl4bAX9WPAkS7Oi8rzkf9uZtGGS4X5DZUGzCDBy9s2J1104dGo
fGQdWq8yu+aerTUb5LsbWBI3CW2/SS+RcwpYQnNrLSq5BsXqEU3NKgoAuscoP+iG7tQgOIkhtHeT
PzLXZJYKFMJSFnPbEazsP6gFfiEW58DVVyXBWB6w5Y1Zmt1CU/JnMXQoj/5Mm/5wkM4XHYvVRNkV
D9hSyTnbuJVP/hqydLsINuRhbhyzfJuncK/n3CmS2cGW7yf+XUVzLx8KIs/u/DAiDU5dxY0LRa+6
tqYZTRCBqguLSiXBEru5ny8F/sUFPTkCFe3xQ9J01Xn6pI11DCume8quUGVWUuDmK9O9Wjm7ZPR3
0VTc513DJqR80xubCb/fJ5RPbWh7PFDPI/m0iypyLxXdD1sEoYfzy/dycgxXXYLcX6luqjhEVxat
shztf5YOrIgukpIsmljE+LLL2rI/ehqwoR3cDtkw4mDjrxO2dQ974NC3w3KQwKWJG0ZzeKGr09qd
rYsUOdYcB8Kh2OOktVuXlZLScTqZmwYswNgX+Z7tj1e38y4YzZo6aPmQudxv1tz9TL1pMVEUN+3y
TmiFtkt1E6YMZmSHUYgK7GyiXimCoUhr0P56T4QMyR/0McMro0toxDdbESEQyMu9X9pXRlGtU7gq
gaKYCyNUzno8ePIxk1dd+PPRBJGw0oT1JIdbjcNlFDUvql0+agIxb2rJ0jdzcIcedELXHEYqx9Oi
3hRW9WZKC6rKUua/N2hGW7xwBA7i/EmX5nAzpj0rffc+6DyBfK82GO/modzWeXGpG/vVmcqvuiye
lNivl11D6gh8s6X8E5VfPHRpf3AwxfVo1jgNXdysOHKK2pTcArPUQWQQFb2wQrX0El3jDjTOR6ri
PVUUKnfGpajzx8bXb1vL9NBuUT5nmSrMbpO67Fpt67NvAItC2MEYmdlnY/zq9Hrr5+5NVJXOwhqT
s+5mbP4yhlk+kl1HcFSYu/umdpfObBHULoxFpuL/q8UXpL8ni94Fw7k2iuxk1fGDmDtaGsn91Nm3
RuGeqzxZlSP3U6cfqQXzSa2SizoDbjKcVzXWT6o+XYXjuHQxaAI7b4gwyM8K0HPpw9Bb6t08OYlw
V/4Ybk1VWUp96ZiZRGSr28CwFmR/3GiZdlt16aq3nINN4Uv+rG/eO6S+tRbsck3/GiJjNY+wt2Pk
trl87hRtiVnkEvT+eYwsZJesx8WbmStPMaJNJZtOdmjssiAKSIZydyHKTTkMIsNVMSlvrTOoXkm8
nV7496jVhrUc7Xa22bDbL9OkH115C+Tvktq8DjXkQjRjv5STMzliNylfCunPV1/aCXsv+yUH9Yu/
taHUr+t0f/L4ubF4VnpKh0bbrfFmpssqyx9dETEE074YIaYqk9UDBmdzb5aGdSNe9IpzX6Df8WRJ
FFQfstwQuM6m/Sgnu4KWt1aaq7SN74XNHlt0xDxnRXuuXLHRZnNlo+uUvR8sXI8cQJZSwTyU5FdN
xUo2HvhCyLDzYnIJjajilUP6l00kNPpt9KbjIW9dnpo4eU2K+kHBgWjN7e0kr52UU6n/msLyOEHv
iaVbY4Ykyi7cYNYN262SD1vFJf+aoFNPL/IP5vzzKJXauQmGXKkSlyHNvlQt4BwiKFl3VvNitbG2
Yhf/Iv/Gn9+Flvdg1C2vDmUY0zG9nG21zTMmja3MSvem4T6O1aAxa4JD6yqgrU6/EIJSMN5n8rEI
1xjPROyil24HH0B1M3lVPjwpFupfucNJSg6ULtHv0utRgpbP/ZQyK9Q9YptKcEXDsNHn8ipnaCG8
HDCjvE9NeMWOvVgPlUr5onIyAK72dY0IfwPEW1lUU/UuZd25aiBM0Be8JrswMq8y4A/zGF+PnfUY
TenFdsXWD/1+rcZqv8ijmYlEI9go3RdGfYnb8i7HLLrKQ23XKobqKexB1nVDbGDmuvNGU5QMfULV
QjcBqZR3LcVBnXaH/kDR8hYW4l7l9EPPhdm3cQEK9umXOTfHzhkP/thECIYKZdG0FLJ1bMVB2u6x
ITx2ibKX+h0w5ytBm6x1nUvJUnuuJn81tVyC0n1MaM+jBqi54ZiIZFlXOW7q+SIdx3zRB2za7awD
A5SjseRgYOb+rhnzo0qvMk9ksVSVYQJKfDHN6djVLmVRJ8M1BKtBvqCtwpk+zLq7huMBrczQrw96
Eh1bM/Ico7i4hun17UscnvPOeM6i2JP9zo6aH6RSrB2V9aq0Dx3uNFvtdgJhNfjDUigP9vjOpFIZ
jwo1gYi/Vw9PlHW+/jDuws0f87+/lNuGVuEIjuAxbnE++YcpnTdyXk+lkiXc1MYjv5GhWqjoFswB
XIH0vvKG93yoCK9sm7LHZ1BuDPBdCwkbn2wms6Ntfg0qhX4QiPwa0yRnU1d6GKcWmZ+FQYVwShe1
rLIWGLCDeD6ZfC1aqZyENryENyyYE+3S3vnkP1KXJlDlnS/fKRgejHu5oZAn2ko317Rn+VN8itV8
sh1eMlokMnsJ35ouvbxmVnybeS2meqjhRMzmxJPsotCKj/QtuojCpalcSb9Xzp5bXjO7NeBE2TFy
6HqENNixoC7i+j6zSk4Cd6Qzg2xYp6p9YRuhy5+1zjE125W8Ui4FQe6Z69JY+VyoyblONAzfg+GU
g0r3gh9Kb7s80/aw5DN/2glMJ9wxvqQ2GxtrerSbz3y6D8SZvykN1oqrUSqjbtS2mPivwgnpEROA
Wu3BvbfQ6fk/p6jupFiBE4W8hbUTelqChl6/KuSBMdLf+An/VrHuhjbdQ0qDzarvgqtsiHdNIVmL
WXSOWpXzqDoCdowf5K3uDZQpPOE6CngQPXu3qm7K6dO0mZ6QzIeDQjWRLtaCGMAXID57oAvXUnUv
wQT0BXeJ3t/Kg3lv8HSFw3R2bOEZXXNFmxxZMtR9a6FyUwoXsx7LDy7QQntUGPqquUPI5ikcXrhb
FW64qsdjE25UgERS+dAww/E/0Db1Fg2xx/UUmoY/5zVurvhz8kGMQJskwQ3ded+9kS+KtJob4Dkw
P5jtOuZMOGFOZchJACAamJq9foDw37iN1HoYc3GFGLceHgmr28oPi9kC82oEZG37xEPZBXXAwl12
6b2jq3cVt1h+MsOO2VcSBOLqZoR/qBcHPsOMnrrxOkgo3CrTEkbnQmPPx9apZeVtVSyeCnvqdklW
Qpedc+M0plg+6STJ35vU9w4HEqZne45vebH1eOT8wiqoYaEbehqE1pLXh7eTfksR6su8708Df7vX
vmDKcPf5Rn7OvG8fSpjiPpSL3JyXLS+COmR7ET1JoBnX34fNwwAzw3VvGOdeS98m0jakEKKOy9tm
DLpF7TqrEWIEz6hTPsrXSl4cHyBH5s8N16/4hfJN0Kq9fD3KPjnn/0PYeSzHrWxr+oUaEXAJMy3v
i1Us0U0QJEXCe5fA0/eXuh3Rd3LiTLY2SakIJBIrl/mN65EVyX2iwzXko9V9zZJkHMkbA7Nud6Ol
b+34xlopjZQoSl/4WwEiIXUwcNwbvFQCKVx6c82Rn6RWeA3zm9X0P8SfurUOHOory3lSj9I2In9F
O11pXqQQQlS85Mkojgt/VCjnewig2wTB/7fj0qZc2RihRGpbbZX2g4K+ADdKh7PK9RSNmVV0e7Hn
D/YF//UM52xTlA1OyEQCU6C3rgiBZv9RWlkshwIu8c24qd6ULSOfrcRFev8L2Ao3gGviprIxzshe
iafcA1em1E9LUpj//6+JcKPqYXKprLeKafxMbe+c8Y6KY0PerfnW/zxi9TxB/q2nYUbhWsK6bgAA
igVy1IuCQEY0qp3fIHk47KOUZbV7wVE4LinHM6Kn6b55HEAqrArzzJjw29HPXJ16yGmi7XiT3Ppv
7yNJMs+/LsPdIKoYSccrtQPpeqm9FxjZRpX37AbT3CYh0ucGVhG4N+Hx84YgF0DNDWI4xCHdxBxx
Qvn3H7oqfQO4rKoeWjVqCSrBdIRPMgN/wzBbrWAQfuuoEIpgWIZ+sU6y08B7Inh5IhG+zBDV1Cq1
P+pAYz2n+P7v6ehvGXc/NreqO8eBsfzXbP3nyaEOOjZKyrAE0xFwTCwk8YAwwgepw7hrv9Wq4/bh
ReGdS1CLHrpfGabbKvtPkMdLnXunvfNrazniQHrhRVVvhjo5OOGjq+H3C6Ezv+iKDb9C/TO2PX8/
NC9NV9KV/waoCN39pqKfFf8DH6lnp/aC8g9he/FJSutNbUR+Q8053oNO43piwpI547FL/1epEfLJ
YC8WXhAv6/4OvXVRkTpwWyyGNGoSZfebX819qfd1hDlqNmtOlJbuQKO9V6DaiDdKS4dgZ8zNNoy3
JmVNBTChqsSz2n9RqWBYdP3+7aqInIo4ySdyKg+cSnOL4at1Rhp/pQJh0L1Y7lF0xgZ3P7oCXxJS
NH94lMQIIx3aiGYLZdpYyjUXKcjomTJdlSgDhTT2F3i01SHlarpvi4846VeqVPDseqUugnShco8E
upDJI8+c7yWgaF03Waq42njquFQnJz9z6fWx2XQ6cTlUMiWiqiQsmY4tuHr+Ajc3cXNc/D+fnR6k
PW+jFQADFNts+K6AADQhE8yqOcGpXtjGC8ujEg9+bcD9/s8V1awjLsUq7eAbKgKxJfh4dgUrMWe/
fJcnwjdVZhDnZ7xZt9jHtOOr6IctbkqLHhpjH2DNJxewH1cqCJWmx1BqPKnLjUyk7Pj4xOyenFLc
VTZouE+RxG1W3xS1CxlhvM/Bpk6ZO7v+qsZ1QAZ0On8AemErwsq8NaG2iryfmYlUAtTFA1dtu5cR
5FSQPnnxwcsvcvqbahV4jps2NVvf7VZpbO/60t7i8jboHf6BSszK+WnTXyPhXiXsFPOiImhK62ak
umZDRnLg2GivFQ2JAaNmb4KXWsbbmEcW8RDYcOqm1OKZF+RlVjOJCNbhG3WL6hXNq4s6SNQxHAT2
iYVTu4RY6wYfjjOtrGiKVhlWLwbGDiEKA9TbY7Yt9Xul/7YRZCD3wt0bAUYoSfxikzekNGZ89Cqg
Xr5r6Y+w9ZVENZx/5dbo0mTbTIlNpHV0YoZ/bLCSEWF7ZDznkdlmCYUCGYoNrTSnMZzg2Cw3haIF
xUvfEZtuau8ZJNNo/mTQuiiZRidzdTIM6OAWo/Mf/ivRjCxsfAc7MEx87fLBeM5VlAN6QAMZuB3f
5cr7/IMr7JFvSV75QCQUFiZ3Yqd/eJyh/q2sJQwsiURnvY6gyUsj2zGf2EyStNPBblhe7OkoK7jK
2PqyKWRlMfO9KPsYVqXDxJGvHF5yPSq+cixiebhaN575oYuPCV+llElTtlX/kK8ymVz5AzDRjb9S
x+yhovg7dr+oP28897N3D1H5C0dv28bVVgpKr19lnaf/uF70DEZgK1P/1pnyFtFP9RDBq+z3qcwf
UUphnUZrN5HrFAshgVVKxYCemwTP9jShdQhehrKDa3RwtdcDk/qMvyALKHaFd+38ec+iccd9WB/D
OYXsU24NNJ82kOPUes4dLRIm+x09KS6+hR5NReSoH1WZfRgLtNt0sQ3SnOZmhH1JByrW2/17Et2V
52MO2kI68pjwXnBrjY5cn6Y9JVmw7SYL0ReTrDu+OohEuxcGfhPuizGxwh8YVLXVtiKW2ciRqe2e
q44/OXNDiAYuSglQzeHdi+yF57+yy9VJOE0npUYWROA+JBJV/Z6QY/G6JGT9QdKeavx8+SwbNFZT
pV/Ss6adIYS/YJvfyxKhomw6k1WqCWRjIoaRfmb4Jqr1Y53C0l/P05Vd0XvxZ9vioFK0BzxFNn4F
XbSr9k14s6pXWb0lGbTcQC1uZ+TYPjnHGsORSHigsANUu/xDk/5OPPUseq3lhTdDufE448VVqNHi
VrGWdeD9+wAxLPXxddZ/Jix7DTM/8anKP4c/WGpTyOdQa5DY9dUOVZfb8C/Uq8eXHSgJ/lIM5gFs
VxM6a5zCDl3b06y0DsWINSIDTUrtc9QfE4Bi3AoNkqjznjLNZtLDmY8XphnZt4B+Z2X0dw3+GY0T
vdvnevI7ohPMiINhBbAoi8IyPAi9/tSZFsRRCQqWF0cE9GeiqneVY7O/VHG2YSZg+DplWap/Y94T
rpxIWYWniI3eRNkw/Oma4sCUYBd5PdVVHl4HQ/4OVrkDcXQowBkK3KUWwiZae9V8AfrwIcbh0aT6
2de1ox0WI25AcKQb3YAOhXM447pHhmWVPkUUFXL49GGL0RSc97pT0VDF/ZQZI0ifbNrZdvNu+sXe
a619X4BUrqHNNLDKQKDBy050jKnyQF/Y3rzMJ68FPIPJM3JY+XJCxq4Fv6euwi/bYunkdYBUXtUA
CPfFPyiST6xwM5+XXs0V2iZZBplcuZxPFwTM/VVg6vk5B353QApon8ji2prGX1N0wbI168ucGz9B
AGUFcXBkpXsGvY4D3coayO1DF9HR9DszTAz9wuxqd8MfBqHtshvpv2nd8EVXjqYyJXzl6n/DGSRj
MSMtLurqUEzmFpbWP8SJ25mozqXigO4W2Jvss7anfRfkK3c0lizQdeThZlr0ZlKWTG360oTlJ23M
Bz1Zasf+o4BBoyJniaFSgdQrjIFVFOnrPiYWjQldk9iLDp6Rv5M23/KBdgyTpgGvHM1G/Y9gVQ2V
scib5IMpRL4K5USkMWGrlw+nC0gl87s5S7R2DVLS0owuiVUwyq5JibApQ+13GQwVnSZMMpdT29Aq
F+sAkSWUHdpjF85LM9aujPNf7dH79XyChF3dKt5YzciODNEWjYHaHUMI6ufpAxAaaC9Hvssmee2R
aTTT9N10s1cF460rHdk/WmNtE679QoArNxjNE7DBQRUoJ/QOgxoNh0zHPPuJZ+D3FUyrSBiX2MpN
4iNaL0bI2H50NvHQAq2YrKdOF2f0QJJFqKPsYTjjvZmcXzT8UTYMhxffSop1LPMvL2rXrhvvXaOx
jmNqYVlloska/Bl7cTEoDngF2R5pTQwlE+8nDOVJmM36ECPVSUunPIw26UkDfu3euzPGDAzpGtUN
d1GyyGp6H9oIuoUVrDdx4x9Lpq3FqO/72bt3emIttNDN19pUkll49bOl/Kdy/buOGrxRnWXhY/c7
cRyxDUK/bRepReHZT+ixl6HXLMXcr5Mu6ZZC+WrJiXZvF+bvzsSc3/Z/PFRf6wbENLYfeyAqK5k5
qzqhM17aSUhvkwrdDcI9ueQSf6l8EZbzA61hmua9A4yXk79PVzJmgO3Mt9GJg2Pge0fhIIVIpSq0
6OBoGgmhmeMIZwxAOua9GQzvll3fDP0j6BgEG42zE9K9eJ6nxpXNwevnVVjrf9HMWNu8/qKWjAq1
cHiu6n5Yjei6Lnp2cwg+BwGK8RQwQpsHb+vn3WdnSQRYjY8k5chptGdnnNejp53Tbry7VG6WjcRf
W9Rfo4tiiiEceYasFb8YQttptNwXTkmqngHo8zJTLnurxl/BtlCSdLutZxt/ZWPdNT3tllrjvTpu
TzMPh6TUmmeaHtmxNcVT3jjGGrzXw+zy18wfwm0dIuCEkVSZTnTMXUEEJJvNQPSMZrdppmRVUA+s
HF97SWfoh4ZV7lVvxx2GiR6Lc8kQUxWaK5mWxutGFSXDeOi7/FfTQH26DvALem+RGx0RPlj10Vs3
l4fK7d/iukZuaM3IfNPmIyrXztkLk3OdPzj3QMW+Z021Ttzx7ELxAyO2c3vUeDWHzQvOuVsjl0IW
Qa5FW5kOyXhTTsOGwo3+S9Tzil6MeM1ppHDa8r2MNch48UxmU3wiDqIrMvOiSahZhwNZXpNfJ0Qi
M9i0mUhBPzh7deQCGposJi3yMlZvIBQX6iwuqGESylOP+nd2wIfy/wkgqtHFyDtv8yfpemurb24W
OKKw8fZBMm+1MEDYLC22pReeDSFPY9/tA6wyFVJzAqSjkqM0TM9YI3w3ov9os+jNQihP+hQlVv9F
Ef1qNyaz/f59ROl5Kcvo1OTmu50WtJAGd+mTsS6y3Nir21egKa1FWriMwmecClAW88C/64duDP21
HY6XnOR7oLuIPcjJjMHGZkXy2Qb2vUHCBohxpW17ZFFWrdVVKNZWD6SkfFQs4+dYT17rbE7PiV3e
fGugHTBHwaILJtjHobVHOBU0d3eVSfm3S4dHwjk8+0Ju4sA9+H72iSwtkcMfO/q2OjhtFs81qgAg
bTVghjQx0lcxmXpvTNy1YzvHqW/jXQZEMp5xn6wbj5ogsedzJgABLWQhSiibBo0nIN9zClw8HwSu
qkyTitA6Z06e8vtAwve1d6KOtFZ47xVbL7N2Lv3AJjG2Lh5+qIwRaWajfq8rsO5cgx9JMGCxd8CA
7cOKUrjKclaKr6uAUys10msXOZupRGYHWeNVVJAidFHCUCJt4pXmOtBzEV2o8uRnBm1ynyc+pe8X
1OJnvTWOMTozqQR6kYz1yUjmZElCGbbZ+zDlv6M9XK20fyQi+c05q5smvMaTvi3pezst0263D39L
o0foti3GRSCZDYV+cCC0rh0t5iBjxCawb1c7tosZw3tJhu6Es4G+ccIGtF32on1VLt7Cc37q2I5o
jgSHGY6qXhinmJcHI7KNEwbvla/tbb0+h2W7d4gBnq973Fb0pxkJt8AjQf2lo3xY+GUZcXLuqvZN
m70nzPAeDTWKqfBBQ/4nhdWpxfoFuMw9HeIXSfUjezQ6QKPMsf6h4ost/KOZAS+CTn5W+UXr9svM
y7Z6HR+svNm7aPgMbDLXNFBSJdEwW9zhigzcJgFMpWpm3G7USW3iuD5N9Un9i7kAosgBdImqQiK7
HOx8mierKpsYTXkOzV39GHHc4MpJOShdhM7p9aSu/ozUOqTOIKU/QlwyI8wxDTckzoqvYnKaJWMN
XQH6AD42457pQG1Cq3ICBTyZr5NIX5NSnJ12eofiwQkck3XMLFKVuw+rt9OFHsYuM5zxTx4Yz0UR
FIugtiFe6LjUd97elME9FuN7MGpPTFtXmAjfIxzz2vELL6Enmx/PsRpE5odxHj/SQX7AFLVpD9Mp
5LkDjF2C1OZQ9rfQ5e7q66FtD6M6PdvB4+IN7WEi0mdURbUcaWpv9Li5NlLc/byq0N1C8og5JrM+
usS0Mo8KZCxb8cg7vB1thkl+rD+pVc4qz94NZebzxESwKusREvt4MTlTk9r7QTCrXioGD3CdFyQ6
/wS9dbbEb+CNb2HnJBurZ3EGGBZcfSRWZu4xWxRhSnkz35KpP1Ey7UbilpfLYxuUz8riVK/rbV0k
h74wDm1qM0sph+VY97+wzp4z3f7q2IKqTWNW5XvuA8vi0Z9rITYltqBu0jzXlNZIaT9FeUGtbTCF
xhHBMPQ1Dsx7I5pou6b5tk6dTTbL41BYN6cDqY7eU7vuOwcbIvM6ptStvTCSJRmRXISmdRgsWmOh
H+NtiQeG73qsmkQqzbRMa62BJdznAiB+Lktv1Tattmlqmpb0okYDKEpkW+MeKpekH9ydGvB/C3+e
sOw2bFSo022H10hCERhk05pYr+x1G45PxOVXulb/7dp2on9G209ywIrQ3wSSHplTW8u69LZGM0/7
Jq6/fKf641rFbgZ2jWfWya+grRXdc5hYRFX7Tzi0nzCyTwofqxcQgMyJmV883uPB/2zG/lWdLX7a
v+MYChYzIz317U0wtzfo9RdjNHvcVxF6lOJnKGNeZys8e5X7h7TjIcC3q2ws7unLR9YpdNrfMgBk
E0NJX2iDR2broSLPbwQaPr+BOCIVt3+DHgB3n8IMqWlUJ4YLf2l6hJ6nLT3Hfi+C9pXIse7D6WpU
3odUjjVuOOzGgXIE98ijMUXhUmXLzJhvfW8Vi3FyuO3m2k7FjjiwLP0C4oC50kq0XfQy6sCKM+/8
B2pXIHZOM8gU+Zwv0W9G35l+AyQletqpTjxjreRAlasqHIEdL5PkmUKszbeBHN6GBsjxpCQ7bHCx
uvNpkdRzx0eyxXsUuHvTTt60EXBY5SBZ4jcfysRCR3FL/RkaM0am5fPQi5uqniwXFQW8/hShQGNj
VzF6Y1kmsMKYp+d0Dr8lI8KVO9mbWVY/OkDawqh3VenffB3h9Ej3r51ob57ZEzVpsoV2+NEBRrMF
DbWhJEiGArAovcuVQt7jM32qeN1wLuPFd7O9pjG645xee9Z8NGEfkszmuyysD/aM6g8C1hgwJzNg
HI5TZmpfHvnaAF+kr9HG89CyrWSBJFKf38w4f9Y0E9JIc3QAmhvN8NckcUIv317asXFUdDkRz8sy
ydk1Gb7pZKQFIM9gOimkeyPLrzIajoK7Ldvhs2h5TyNmIwu3qaiRsk3djI/abQ50+ndRU72W5vgQ
Mj+Yefhqo2Ho5sM61OGMQQOyOrb61NHXgWkYclp7xDjDzZ+svuuXDQnUQvSUvXqogSbMGR2I7t2J
u5OcxQNY8Brw+FbtJo8XLLTAZ9ATQh3/ZeJZDvQNK6d5CRwJissYwRnRCei8bYKcndmXP0OcP+H4
u8tjklM7wHy6EuGtRpypQydJxwsaN+QWTiIdj2qedo7Zw3OmXIJPuGWZ+xYsyAjftjG6dUlaWA/h
XxdtjGUTaEcPfgfeCA+G7rvUlz16FOgtwiNbAnQ/JGmL7utgvqDmxXjENzIkXuBLSWoDgDXvoe5/
pl1+trGTU6a9Ki8vHBvjo6HdqqXrchDyBpWKer/zSjB9b23cuNSOC30gTdGcvZQN/fCq4xXnIH1z
9flPP1J4zJggqXRP5WHwlLdu6QI7C/cTYS3jyJnc6jjGiE8WU//p5NMKC9gnrZo3uT7rzH9aknyu
06WflTMHsZvyoxD+vpxmYE6dPOe4HOeKymK3W781PtvZpUOOVSbbr14Wc7QPEfKnMgxd6I4sfqQX
nHnuRp/xIMhd9zkvaibtZEq2Y7U7UsOlDxN5mQTzqwQsUTXZGQfoXcgxHTv0lZXmBwK3qFxFqzkD
/TqZV92Pz3OtXexKg3o+n4dE3NC7ZCaVvuWx+ZSNw58kQc65yp/dottk6UTLhCVIwvQnNvWL7tFo
4GvohQdV3zhO96uCwUT/08rL5CCN9sBRba5ItBeyFuei6Jm9m38Ub81L86daYpkLHu9ZrTYA4r0H
pjgWyGvphn1CQHjg0s3dQDUNyvkqpg5yO3mpmox0if0cjM0hmOObXoBnEeg2Tjrkhsorj2Ab7kar
XnFaP5l7yys0Zh27p6pgYkVnSczhjcHNM86PwFmCQyE86GIJpC66pEkznrCOfHFDrP54wwtpPFu5
e9FcgiaNwz18k6U+lE9BQDnDgynsDIgzIsQTNbddM+djgVDPLOS7lgG8GqGI0PH70wRzjw9ReHTo
QjSwGxajbtzhD86ACsQdps2aCesfJo8PI4YI5WXzO+BKjrBcPjrQyQ2fTQ+ZyOfgOaAjM7loACuT
YAe00jSDVoHRfXVjegaI9iEM7Yl+5EvaiS+kNUm0gNomMgO3oFq+M9i4FhLoLki6pynor7VsN0S6
vdP7GSuOlkIu5U3dpHqte9hN6hTr4vHbNO+2LgCaJO2nZVuqcQOCxcVUe5WWiPCFMxiywC4vIkCK
3rVtIjRkLshd5z6Y3gtojU42wzMZgRQop/d5A1gxWpkhCpN2hlF6F7x1VUJK0xaMnYdRVQbzX/XO
17X4E8nmEWbGoRiieYk1FaSz1LjYQ6g8a2neJMU2YpM4A4/CmxT3AGhF2mOVWcVy3TMjHPu2WWqx
/aKKhwr2Ji3TF9pm66mUn9Yk4RzKcttH2radEsF0oXpSAS3xjUMlu0PHVdN0Q+9hWrakK3GiP4LS
4gnHVwxHgWSkM7B3MJPN3DIKDNdiljrAGpB+4RR8U8EsjE6OCybPG6+mfxPAdFjGsPdScsqBbQqv
GiEX86ElZbfSPPM15aWL6rBdln1yjxW9L2x/u9C859RkMW+gHqi+anQIJgiE2ONgqu7CuDHbtFxg
N7A0K8JxSWRE3u06V9PriH/DAh/Qb6MfeB3mnT8RJWzaw3R83W6RIP61VFR3xcmqcxJnMwI3DgjB
05JbQXo9dCp9mF+CdCbxjTcAyVb9OL9M8FR9q3tHNWqfJOIZ2CHj3qncKfaLr44MDSOfRR7BG2wb
68YtoE7fDs8jdViBjoWYgiNUEiZq4brNrGWLhQno9E1V1U9VGvzV5+TUdKxbSES1opxJpD392uR+
iiJrjdWvXljPE5TEMmTEUem0xzlTZi3Z17IB6GIHUJj7h4kI1AwPxSznr8IV01Iy8x9T/dW2+2oz
+GD/+zh9rbjXJCssGODlZ1JClmYoFc/9IWwLB04eTvXIEwBdRpaQYGbQ8GzgG0aCDuTUTMtMRLSH
R/uUB3iCATKLcnsfuZQbtH5ge8LlL1L5Y7pM2vwx/AHo/5Y7jI6bvCdZjkHyVFuzDi553x5tUPKG
F//bnabG8KNvp1PVwo1pxhFhIYJeQQoYlYKULgY31or70DTpmnz5l3h+UrWtXuFbPArCUAGYIdvI
2saksgZXqywIlM7CXLQAPaS2pLrcxhiaYKtKfzsKe7iskXSgdLsvaQW/qIBJ0KaMvxPnS4dvsDcs
QBEmIiRhC3OhDixtX4x5r+i665hJn+WkGLMF2RnubLhSq9VK8zL67rODbKdlpu+IU55Tp7/BQlty
9JjLsQwYS2YPs0y2viNfBRS/zO3W7aQ9nMl4Jye9IPO1Q1nrxRZinTMh6lENYMOAlDEFdfmk/xCS
fTi6Frh+cbadeAK1PAPgseATWPZzYYHIynWkFAcfkEgJJ9Qcz06uXQOTTnlb1T/63L87iB/QCGIL
BHlnL9SvpWF4S8qcMzjK6YYlTxSfvI367B9jOWM7nzhnbYzf6j5ERTox9qZrD/CDx6uWAZMNGyYW
ebJRd0hS8+bCMl4Yark1ilN1IFUEcM/tPWpm4CUazoyM882tIZL3ZKoAm4TDJ2r7yOPwEY0mSVoj
yiVSqgpEZYsiBOGrFiN0ijBdhp4G2hfA+rKmRs8s8xjb1jWinvPpyISNLg+Voz9LD15GWP/ilozW
PgdXmU886eQJBtjOmGhiW2Z1p3lw5iBDjSY8jSgX6FG7lTpDAiil1B/W5xy2D1+OHyjsPtIaTDu+
C/cQiP2qJ8nUu+kpIA9C6+nayQbqxXgpnWabyvgCxAlZfrwC6VHDVFKf8Nw65mMEZLpk5FlT/2gg
j1AlWJiueTCqmm2KegAkLGMtBx32onxh0naQTvKF4PZxdgBvRQaNkkAWN3WDzQzRMaWbCjzokZOU
wtsSuzluY0QG9Kc24hGnnXECobURXsn8Q14jy9vSb1v4cBa0qkV5Kn7kJt2wgZmobDBlilBDmEsv
OzRDfTD96dBio5HrAPno6q8zo38p8jRYYKhN9zIhcWyq6k9Oc4L6lT5i3B96Kzx0U3Wd0T5UkiK6
NtNgCHdjjxIHpApgnvUfLFkPYxrtErQaqGPo5Gfxy1hZv1kDn9CAD+ylPnSK8ezPxVl6HDnBWCcL
jLIajkWAeKJFVmvMlnk+/7GKpkHuE0LvNINUmHs2T1gVD8nPO3IGo6tWc8zopWbSVnWdtnSsBlQS
5BsTcYbYStbN0JnAJDXAXZ54GeIaMHhES5wTLTO7pT4NGwqXY1TozOlx5tVIyCK6YErCA21szFDg
4yUhZ7adPI1E5iqd1k4IHJX3YxGzOttuaKYT2t7b1JW7ktw+6R19ayWu3CQTciWGXj2SuaHj4B9G
TgNHVCBdWyb4A3rWZkkYmCjwPTtft9I7GoNxzVs2HmxhmswNSSkT3xsxGXR0on2LMjmSH746dbbv
4h5dWoyvhs7eZ0EHiHBONzGNz0llkg08fXIPrydMqq5WH1EyuodQtZAiex9n03dRzDuw8Dd7zJnM
1m9lIWDT4tVKvwzri2fdnm+hka1iepy1VbtrOebQxQHMTAyPoBYouC2AwNzZtXn4XTTu3XfnSzFq
d4RPjqYbPom2eKYnBygbYqczjgsNAM519Gm14mfhWBPBFK2SHqlwPX4STvDuOMne0CRzDgkusQp1
MOluctYx/QxrkipLo38N+4vZbgUfvbRQuNdcsZNWu88dh+7AYH4xk75IBQmw2ye2Ir280t6XgkZa
5CY3ozKz/RRKaHmtJtdR1L84KGJhFI6xDAF5SLW7y+gmQoBnHckM5ZhY/wn06hZ1kDyVyILFvfUp
yiEM0LWweJJJC2fNFxWJiv9ODD1kuvxQDyIZ0fg3gJZz6m2dnDJoAKkbaOeWzD2DUmizD5mpN1vb
Gj4nAQ1rsJ0DpcLe8mA0zaYwlzpCVYuGuePa1WkQjPKzTfJzmOvAI+H5uWE4AMGjYZMGdbWoemR8
zNHwFzEkXhsAl22OTzWbFxbF1sXXvnJc5pLjfM0m96mV8BKL/rWoErnSkdGZDBpYkSdo9+jmUY8g
RDt5uMv88lWfR1iuhfFbUpdZmMxQX+LfNzsVUhdAsAcO7c6wXtFxfo5d0S/7XikINNAkQFN70Zea
2Go1jYTKj45el6/1Au4RfF8UYfxTN3bVptKyYyQ9HnB49YeP1rJ/YS39RrX9lodcVJmTJ1SAmBdi
1K9oi0W7PvPeKxMUo555K9cTey2CFJHWT05T3buuc5eel2+SgUFXaH0P2kzvAgCu1lvP9dhw+Enj
056GFz1zLimslMFC1A1jNzj4CXjMMtWeleCQsONzWAcnCCqMIPv0Jc+6rdkKCyUJ/znuO2Q2sVCw
6FmWrv8RBRVBpfkaxxlPwgk/VAF0CQnuIVoisr7PYBitfKoyn7k2FeRr68Gx6gAiURCXAvc4QnuS
pxGdE8NbBD621OAYP9Lc+02VgkI1el9WYt9HtnrmiqMToylTFNtJmEfLHfcBnM80wE7Jl2RUpef/
ZcDxxePDlg+zQxitZ1GOhDTrqpnOe4q2kOuLk4M45CLMC51BYQSesjO+aYAgGka0z9qGB6tfBilf
MLh81B5WBD7Wl4JZ08IKnXelsIQmCWnSnF0EeSZeFnvfNxcShf4lDb1XyyxuasObRtLQTLFfDZ0p
Tgu+mVEt4mTtZMUoK2ifvc52EjOov5lI0UzgX7EDplabbuD/CDpiNUEoXnRNeYsm78+kQTGC3qDp
7n1SV9xklBpxe9BBj6wAD++NUKPn6t8VPMNEvCulYzaQzlnEaQXDs8r0q+vFW1iIZeqRf6Dyu1d1
XEpfDbhc/6RZ8TFqIDOWSNQ0zniss/6s9DeiwftIm+mpaI0vqzFf5Uha07uPqDLBY5vbaHLe1cPC
ig8PQuZAM+NXo3KvmWk8a+l0qTvjUbrWenLkKmIvWVI7QoJ7p1TmXM5ROY6mh6s2QWz3gllV/ond
J26tnKrM+EoEr6KrNlAnGYFwVlk34Gaef9dKJLailbGAq6NGBChpSw1Pox5CZ130KzODbWOl5zTy
mD0l56ZEk2JCJ4V+ldPaf6HS77wpO3a+PNfIly8nQ1z11oZLMYuFMUIVrxgfzIYFhtyoTnNsweoN
HwOaXWpxchqKcCCnUwpPqMxQRXeb3xEZD2VWGUIgqKNuP9OdnPJo1URDv2x7Dgp7vPYUj2IwfzST
I97SmF1DQ1HzJLtDcWlCr0IfA0wismCZUswoXbCym346F7BCXDqXbnI+PZ/irnX8iyX9W0irOvW0
g4lkkWpHeVn+Q8V9LtHgz0dGpWZQAapBWwj3qb9GoC/dudph9bmJsxIAM+jmGL0K2wAbgoAuJIwR
rkXsW0dtCO8xBx8EA2AKo/ewAEfoXvVCyXm1DdKcWJ/3kd04aoC/01q0cebpjFJKjCST/e0azmbk
QHHYc00L27wEw4fYT/dfpG//gyjrP3HP7897XIQYABv/R0DGNTOgzbtOix/+5O2jXvzkXf9fNLL/
gzqqoWTz/tfHh36Uor+Bk2+QZTvOwUPr2v/NffE/yH4bSoP6f3120BV2EWpBzmb6v5ydx3LcWLZF
vwgRAC7sNBPpLV2S4gRBUiS89/j6t65G1XxSKaIG3dVdpUqDvPacvdf26HYT8qENp1CnPldTvLPy
5wSUhZVgVKWS/u+0v1/4wN8wTzX5GP/xniql7Soe+D5uFF/pQwH9eGzp8xGRiBI5e5VthtGur+OU
P3IBueO84jQokVPlUqfiEYzdoTPjVZKjMJcMPAKDNpqYk7/8muJPz+QbZLJFyk24jpttZRO8Hasf
Vh2sTcKufUQLPZMD6/PJyOyvhEu6L9q15K35M45nihn0UlEdkpEip0EZG9QEsNEsQ3e81WPJsE1/
RkbyMAc6hX9OpD3MtaGqnoIRkCAYsneNkNO/fBPJyv7dg5aY1388aCtsk2Tkord1tfrq+IKGSlMj
hmpWXIN6NDYJ2YN0F/79d9X+9Nz0/307dBEOlbUs2dpKdxN9+yDjfZQ6vEdhgWy0Y/WFzNHkzlPW
u3/DXv/pTb/T2NMKYtVEPrsigvdSj/aGyS15cMMPtUUuHJghdZPBQBxTnpo4+cuU/NOMl5/mH0+2
sRTVyggj2QoE9E1lO4uoxu01i/YvSMw/vIEqw2j/8QbUdOwpn+14q/UCouuIXbP87OhI/PtvJV/m
NyND/UZXr5sW17BMtVed9J5c3rV0N8uTVNfynyg5/QL/DONfCKp/+jbfVrAW24pKTTHeUjB+xi3N
SYgCmpl7//5tftGpf/d1vq1i9Qx1UWR9vMU5uw9tbGH6RHeoKazXWKUmoWQr8jXYzEyDW5krG4PR
+F4GdKDq6RLb6hX4EWFuIQLqIDqoWA80V5yTCMUbEAV1UG/S/dlWGh5TyHnuUJ/yDjeHqn6gd0Vr
Q5a0nXT7ya7/8p3+9Mjk3//HACi7pEPCOTEA8uAjARCNGXKljOZfBoAm58fvHtm3RY52+mj5tBm2
AqmAFcVQA/hyJIJ9tpk08MjqvqXeCJXhKO/oK5d80X//tf4Qb6B+W5Vod3Gh9UW8tdJho8a+Fwbl
tYfDQI3tP86ebytRHUARaYQaA9hQLrbbv6mERtR5sv73b/DHh/dt0RGYHwpEcvE2sYpbQOe1tMRK
UsNllwghy4e0SQ3NsE+ogOu1/xfq8h84ueq3VSeLM+J5Zz/eTpPyWrYh8d0U9n2tvkudMFxSVNP+
9g1/pVv///Ghut8WIIPifRYGdYLyhl4penl2J6sAgRJYz9LpXATGp0T9QCECCSvocYk+KLm+Vu+d
qu/TMeM+0lQ4/oTUy6dcLyQ1y+qLU+ji/rYrDMQVhZi+nY7BhGFZx8dVUCkPqNlZsfLa1Rmd8Jwj
iewy6MmEGEmdTkjv7sOwPBld5/WoIJQWj9/gDyCmyiX8gnyhZjPODAcJC3ddJUE+ikgjt58MpXvQ
Y+eHJXT8A3mCPsNZ9r4BwbJ5yov+uYrtnTunb6OLHdi1PVfAPXJmVOsDLXmYnslusKONRKA0pr4r
FP2FJtbWCVGgpol9iMt8X+uGpwB2mkgNYoZ9BAZcJhMNVOXaX4OZfyoJyb2T6A5dBjGYmgRkthhW
QU3LrQ5Hvm0DBXCun8hdQ7dgah+tPr9Dst0o4fBLVC6S+JgkwUOndI+2PX2Fhf1Gau2Vaz03uizb
2OZ4yIb2JDA0AfjgZET1foRvQXGrd+SNiRtv3dhPdae+mlJ90JtnuhDHQKsvMwWPBVqhq0EOnWaQ
HQlnLmqmbdbTGLaIzDXbBx/lVj8OnklJHVxkwV3OzFe2NDhVBt2rBOvR+CkDkAE67vrIvtQWFMWM
WM7EAeSHIDaEjpmG7NXlYD0Js9hrTvFowp7rOsjBaNrcMd3pcXUq/OABmxdI/p7rKZYTy6hb3s+i
mux+jeE0LPRMfI4jYlIiOvCALeDoPPVRfgkD15SK2JNDIGxcFBhqArJ7+Mn/fSH4/SKtut+2UctJ
cd7hsd7aInyTKBnc+Ay36S/z/Q8Bn6r7bd/U2TKF27GvVQayUIvoSJC8x8ap8kU82Z7wIW4MWvYi
WGKo2l1lOkCQc6MO1XCDu/RMN3KLQgguj7Yd8wR0EFwWg0jHvqBjNWsd0434ORqWcbnAFLzp0/I/
HZFU99uePEZxmMxhzZ5vBo9G2V6DOXwr6vAvG9ifHv23/ZE+IrCttmDL5/acsxZqmU1jt/iPn/7b
9iiCco6NXiUHA+Cq3yB6hMUY2NHf7l2/337ZGv53e1fd3B+pzvD6cYJLHMJPpOYnI07v61A8Kp1+
C5Tp1QUKC4H92c+SH/9txH7bGYtgYoWOETob6KtMfGiW5j8MZfGXU8vvdyjV/bYxTnqrNlXIy49V
Rk5Z059n5CNuT7bnrDFrC6O9/rcv8m0vFFPT9qZTRZQnw2voKveD6j4mQXX37y8vZ/Bvtj/n2/aH
enVWGuz1ODDj0hPCeUJdP3gWkDu5jlSi22rl33I3/vRm35aRpsEwwHGC4Af0kuwNkWB7NF9y317r
+uxh3lsrU/mXReUPE8f5tqaofjXX3ZjEW6qSD3JOGowCjCp/yXL5/ekOcdD/DuwWDmI3t3G8bYb0
3rHHlXSv5z6UeiVc/ftvY+u/ctF/9/N8m/1p2YVpMHKhUBtFA5JNdTHRyncTq2NDOd5I/ZUpwi8z
qAAXAKZ3qQ/rAFTo6ZBeFSI4kaAVVPSPg23eV+F0ITZ8bWV0710+s3BDdI2VcSewEsBzcH+IZDrU
MJyqCKqgW0YfPW3MhZEZh8ah8WkZu0QZf0RBu+8GLoJ1ei/EvJy5WQXVuNXZY4WWt8sglclaaMMX
hWwuucqIKZWOVQ2KFhGYDYzUjY5uN25TX7uDdlHZfiONgUc8nnzoJjom/XSwUtv2xjgGNxdgPXSK
p4BSWju4e6vz3xyjmJdTNz7bbBhzh35nDKgGKgV/puu1Z5H4L74KqNgNTrPR741w4HoOHdWqYhCA
IZU+0cCbwKgSt7nkjJYFeQAWhJ7u5Fb1ebDwZ0qrrpVKjhUaFhsPoZrfpQpk8Wi+tQ3HsDYntQY7
5Zq6PM39qMJHmT2SErtyx1JZFJZDo8zaFCZ2Nsqy2B6ilr5mXe+UTHmpbesyWONO5/Ms1IJzwlTK
ljW3xmXWJe9O6b9Z4VTsyQO5lXSkzY5ubGJrJDx1+0gxvwIcZVoAWpsgu4PkAlZqzU5hLH1gYr4d
bIktHxaAGFdWA8x7GiFMF9o+jOxto8AQGsz4FIzpT9eHTZOY2DCi+mtS52eUO80mK8yVPD8mZnSQ
Fxd4WSt0uBcOmRICQlC9MTxJHFAVjJdAmVFRcggUMwRSYXTvY5zuxRCcdQixnOCLsx7Bxy16DLi2
ujKc/upguxoVnx5Ziw9wPhIykcF1omHW6fZV0ij8Mv3IdWUfWe5PZZp/zvIBWarzGviQSVr3UaW6
h6kdnXyrWQef5jNygCuS6AkpffbD1OjBSFFwYCKJcGkNArywLO2xd5JLjeeTfnKD9KdHGgJJTD46
xQmwLHQJhNFC4VhpVj/UudnPbCBNE4eUjZ0HfRR4LGP7mJjqnW5DtZq6+8pF1CTWQem4i8oAt4OA
/FKFRQfHq26I0ag2hpY9kCJaSRT6y9QgNNPS5EOCkJRZPUuiYGUhBaUgPzv+SeMaQAR0ugpCYOad
julaHZIbQgIgVua5JMJuKXihQDUNr23snyqRvzQz6ddV5XnUyRTOVHwf3RReokq5c4YS9Aq5h05B
qywKziijkKrH5TbTsbnUDt1zqzimZXvSy/ho+tB9HbyLnMHwdOn+mbSCkCARfVihYz0jwF+7du4z
66BumhgWrfShDvK7fDKe5FMyaIY0YXCp2BEVDvE4H9AVBumrm+lPSAFO6gQBPYz3uV7FnhwEsC9p
3XEzyeZPF6py0iAyG+34Ie7ndd0rCu6c4NIJws2BCO8j4Z/CiK6cqsD96REa2DnPxa6OVhHBVw73
GttzjVUHnwTWVJjcL27oPiEa8iK3O3BYxzKFDGua3G3lBtrCcnV0Kuloe34bfMkg7XHs1w3k4CxJ
37uxOvssXPZUJWSJ10dFtw+Vjhczm1BSI1KyVEPFzuY/qLl6mieiDrBYdgdJFu4oPcW2tkaI8KNB
rebFukLamIG/mBbLhsbrBl6eF5kdUkFW7hp9RMsIQe9/LdltcGRmn/ioEF+F811GL9fENrGsq+Y9
j8iNtYyQsjLpLG6KVMC4o1z/EkobhDoG1dpNzUddH5DSKA3pEyZCMtNFDxwXjHDrRoP6pM8Yh1ks
I9ZSdUc8+VE3NNnOfDdQXTOlA2+kHy7TGWRsuYro0rNEv+pM6+dMg6RUcUaYZK80HZ08u3xVVITA
hnpMR/Oun2EMluBQ7MYEYoVYW6vPriHSxRTG91xqikUfstDP9oeEc89Osza4rblT92yGiNzaHpey
Vfg4vKk7YI9/Lk2BSos7t42FCdLJV5YZV9fN7hrDlxr9vSDzVS4IXRa/qxwuYPbPFISDlYMzPnHs
0AtK+97HzlKl2EKDAZ6TO+jbqklPLbQCU4nuglqjHVh3RP3mX00ZEtHR44rz926TAB2F6NqmqF1t
/aZN5QuZ8YdZ1c+wN4qV1jQr4h1vim+vBGsaahPMuEUTHC0NgXvmqPBbevLA7EZc4oYbTTe6m3l0
Nj2ZII29aZThp2Z1uzwtlooZriIhULQPmKzLdR0jf69zMHa96Be6gtXXFT+Myf0B4p2wnwlVdRv1
267Wd3SbT5OINxIOXrXtUWtCLAm6cdFLAaHfeFUsIuHJ9DaDLFtAOAR0p1HUKeDVVH0BGmZG6Byi
LY+Gbq1opsfLF9QgNZSuw1UM1r3PpBJWzKQgIUKK1m32ooEMp1mBlxIyedssPpSMuMF1oF+F0wI9
GR6GBC3lCMgVT4gF4S5/rQ3/QVFHJITMynbCjR7Em9KqDlEcrdsJFYcambuwKq85eHcU0shka7q/
qVNcwVSg/gcADhEnIRqa1A7+y3HOekbfbhowAJuA1QkR2RNGc8kIY1vwYL3Cdxezk5XLAHHTwiBp
CzziU4Amth+c4+jzUq3THnyjfx3srl3qQrkR90F1oKSni452OdrTUSth+wtNPNlK+AqJ82JWeMrk
rl4nCQ3SCcMM3AGoDrlChTXz/Nx+7uvxpW/0B2TXXEwRnjXJsHNZc3Ml/fBhF3batJrb9qcyQFQN
MTg0qdUs3cTaxzodfLVsZ5REPY7FwbgbWAGLQUGsR60OVuZSTqVpLtOl3F4kZjqLksOgpIGs4gFg
yN2NGPz7hCewS9jtXa14LZpxJ1+o1OxXmc/ndJCP8eC+gRxFYhv0+dpv0gctKn4muGPl8qQFeEwz
PT9bnX0di/6+R/UALSdg2uOp77V83QsVQc8IcleggOGPtoq516hnyCMDDOWnXtSQX6IHG+BOja2A
vBixtHG7c4Q1JICzXiIi3KAwX/ZVW0BSHrFStvFDVxoaqF8+KY1RSDWkBKjijoiLbZUE7/QTgEqa
z0qjPpkhM8myEg6L4F+QBmIjUfM9LuvNrIe7Dmda16FPQQO7aVM0mbFqI4pSz76jv9izfgGd8jYE
8VNhUSpzVd9LQvu9zapjNionbbSPamq0SzQjFwR2V7yXz0rVvFhD+GF39gbxyW7MKCaZmg+4n9ml
ti7Nj8KTP1VIId6umi+FjtbCUJxdRR0/sEAgyPEqT/hjUnmjRpM5NXf0tu6isixWuY7zfjLFpkHL
iCoM6FMdfmQge5d1EL2XlOh6Rd7sQtwvJFSN0dHkvtUoymoCDQoWizwt5r5TAsqNjeo+zqz3ifU/
N4DIDK1yjkbn3Zq1s+7gp/z1HfiByW/cWkQVS4AkOajpOqxD1EEATHNGGOtIujDZV+10fM2g4DnK
+DAMCSfqEKBRY/5wLMI1ENG9B7N9QkSHrzjo9xS71o5Sr4LCXUN0Zmmn06haEasU8gY3Is3CLBZc
ZV7sUD+gP+V4gaUpHnLkS2Er1lkage5BDCcHsO8z5Vx2EDR86rZqoaXOwLb7AtcrTZq14AezWucB
iUbuac50lP+UnNFlGcmStjAAzfvpvem2R3nDT4i/kKd7w1eRy+FeTqB8OLRmDSIKUsHcBynmMOEq
cbIcE8XiAOPIyA+2na7l8zarcFyWXfVUOjzeEiv/DIDWpnGDU2M7oW4u53EFAeImv7Ju9rfBrK86
WhqDX2y2tF2hDk8RVCsCfLctYo2OddQnYrdvPgjwHTJ9Jz/DbE7PWtpg6E9P5jyd5bNwTYprQxDt
rbSGMB6+h766nuGfaON013LSKFJjpffxyczmfaWx3NrVWqVwWwMNVGZMa/70OgeqFyfzWp7/ff4e
x2bghJGeEHOTvOAVADdOtFXvz70HP+SncNFdVCHb6pTmL7Cedwr3lqxybtmskd+iUnitE3ubqz51
ZWOdw2Kr+vTNTBD6Oen4JTr1YdazO8JCVj1W6MU8SKkGCtBklggvc2sqfC299XqeVJ9UKz/NHtk+
txQyzlUZXXMmJjXlS5u5LY5ywgz9e9fCvh2QBualEjWj6e45MQirYASHDixptgi5ALHCnyBSP8kK
DwVk2EgKITLOTa6JkRIc5PCRB0nLKtaK7e7J+toabMQFdz3DtZ8wLXAFIuePjxJFI5Tt7hSXzS0c
nFfAFS1conCHB0pFDwBZ0MLPJDFqswXRSc/0q5tMe3xbq87tP60+DNejRAca4YlFdhOCh9K7adsH
+IUcE31Mzs6ICoWKQcPIa7cjJp2+A5/dozggAOfgaISG6uozqsBtmmYP1hhxXMWFR42n40wlj8yQ
TdZRMXHhGd9DZqavVi9mRRU7p1idKdG4aBWE6DaDRL5hg8t9xIUeOsF2dnHB5Zs0qtHjiEfb8W+1
Ja4iBceNOQ7FC/nx9sa0EbwoOvEoBKi9aoZyKqvq4DCiFLM9uCLfzIB/iUe5b9pg1UauByp3M3Sc
mHDUbDNDGkpZxYVxkp+iQ2o/63e54ZtLTUVJpBnp0faFJ8qx9pjMLwjV9kkcctJGJtkk9k21g5ZF
QAN34DLvhzoFClYf9bJ7kKqtcIC+lLpnvxo5F8YwMsTO0N2DPPhJPn6fIXkeOf8Lgz3OCVVMAUV9
MW38nhk3DyULH2cdaHugeU6d3KqK8KSBzoCpTZ/6SI6bX7Z7odanRoaSO8nwQKL0Kwz246+47znf
G5Pxsy6iN9ex0fgV+97uARzay86xTxZbhTyCqXp5V7c6GGA+72Q4i7kn68SnL4SMS+2op1irCe8I
B+f4ifQ+NOVm8Ja7xYbYEy/Xyks+qndxL87CZGuY5SWz/2gDc51xhx0V/ZqXNWFfRbmsoJIY+bTO
4qD10tqS5Q8eV3jvaiVA+TJeaYjhCYkCMjS+2WGyNgLlnBagiFLXXxlzv48ijFCcA37gBvyczXji
DJ4QhAFbjkwp/dWl5hhm5qPpwBMrKEMiIZ9/1EVyCaCSRA3GkAEXWpnjAh41SBRjtBKZtR/GAnJS
dJqH4q2yucTrlk+6Wn7T5VhQTH+DEa3aT34PULq/KbFmLiDCZws/SBHrEcOIk6e6D1NnYQltk+XJ
r8Ez+8ZaawyuxIw/OcibXj/Zsb0pWPMVX5zkpl0PxZr4jHTF8fkuskjA4H2pYmxVuTDU+o9gjO5z
q7/n+nWqAu7hfg6vY+65IZHEjIKz3Oux9ZpKs8qoLgO14wgzddM6LQMAOH18taVonY7nNWKCKYn6
IILi065BDQp9nYLX14EYF/LY7aSAFxr3PPbGrtbHtQOQB2V96qVTeEOm8zUX/SZro6tN8onntAYW
ujpDEsDpyyrzS9J1z5pTf8y4bUi8G1YgjPYIYZd2VHBBDUZviIqDVgYpXcXwsSAGKQMQZ8r9mc8e
ZfNL2ZbHVHd28q+01H8W44w0eFw3Ql9pDJ/ayi5NSUAl0MtROK/RZO6nLNpGTgqtBWVhX71pevJo
1frPPHWufQw5K+u+Rjdcl61+yHnPWGtfHMOBAC3RjWxNgcAkoZrSTleBry5mMiLj+XNyEJu3SJnR
TC3rwXmoCZdMuW+nrB8imy82gjY5Ej5wNWGs7rsvcn4eg4Q8x8l9CrL+gbBmroNaxS2+R94sDzR9
/9A12AWByFpuBj9FtB+pgykxqp6SzIQ/gaMSfaCz01rrI+3YPl0T4TU4/Q8OgRDeiMLwsSFz8cmq
bSRNvbhoMY5eC2PVAzEwppMZ5q9ChYCQVW8lpesAlYIh8Hs7qvpTyCty1+UMfGUv9OGSpZ20v64b
cEjsNPOJGB7kT4F4qEdE3o32NRKNrAjOqyBDiHZwLrjsL/os6R/OTctJNyJ5DUVieCsHhGa4ELdZ
TUls7B8TVNQLvXSuYVB4Q801KLQRL+rxMy6bC33/rSqCG8lXT0YsE5+yFuEqD9w2axcQZL8xC2tL
8gt2B+fZ5OCh15N0elJLUOwNdk46J9QLze4IF+NKH22t1SN0ymqVgYsVLoQ6uzuoZC/mpbbRy/Qp
DGWCXLOXa5TOwYCrLeMwfMm5Rs/KdEuV5jVmH5/bm2M7e60DWzYy15K8eYwU8Rmntgu5Jd63xShD
q8Or/Fg2K5Qrs6kZIImrLaLWJNhLarjYaaog2qm289IQiYfEjSDLybpxVjjj1okXZEuu06pgkaN8
XBQOAwO6K8c5A8/vgmDxbDl01k2xo2fmgwQvoXQO0dI2tv7uFxiWWoKwER2c8f97+kgEYwqCrhmg
syNwxrKn2LjVsU1o/MoZcZ6tGx8h6y+60tnW9Zc++Bc2w+0UBIRaua9T1q/zOHol2+ZccYLJs+YO
iy6O2vixU2ovtMwNezKunPQkn75JwLr8+yDevDTLaWp96Ul+xH/6EKLBH/RzbJurzvmcLfjbkeW5
nMW6GNyyPCfJbVT+1c+fabo/QkN40zhEB+FlavJ3DsJZI9Pn4LywYOZsMk37Jh+VW2L5xbE1AVLT
GTEDR+WQpSgRrH61jgReKpsa0hzEs/zisHbHEvpHrBMaiR8HjMTK5Wo1sF+V1XCO6TbgMoHoWZ7V
uH3XQ3Ndd24NGlPmhkTk0YJFKOduYTn9p6FD44ocr2JFUc3Oq0aI+Xb+JM+5IUcAx2cWS+J4uVKd
0Ust9xRRATUja+mk6pVUko38gDqMYPltVcnMy5+1JjrxOUMsXVHqkD1JBgbpVcXoP44UAfhHPqcb
flED//iUqLfBoUE1pt7cx5dAqMx+yJF8BMqv5pRc4NQBsf50jMeO82E11V9Ve1IE2BAyfUymKnwP
OE7FrstgM3PwlK8rvV/w5+WexTdA+HGgSA4lDkeFGW5mTWH5MMqtEpY/XDAloU0ZYnb2oV57VN5s
jM2TUq4j+1YCNpWXmSHsT9gJFlofemE638v/PcP+Cqj+yH9bTZUjVIudqb0kxejJISXPaC19Bcdd
WeTpORTP+eQ+tteFTa0EZuEiAWOKRW1rTbnHx80tkgXL6IVq8tqxCNdgioeGWMoP0DHE2nJUFy2h
cwDIjjUpMQUAuxr7MJ7OZaRRd4Hifh8p5VE+YvkRGYEjNVR5GBlqf8eobkzbk68Vu8o1oNbj8FHi
6r7U3c+cCF+Xt0q0yit9Zav57muAd87hRCz/FY7QoOiMR83qqT373Pzam2mku2Sm46RPe1FxhBTv
qa7C5xLuwmrDZSB9jji1reTFoQYJl4vfpSeTi9TVrn11+44yX7eW6BmldC6MDv6kBFoavbXzW1Mj
cln56Ia3hg0Z9JKxsma8qqDtO5cCIr0bymwUaJW1qqomt8D0EhgYCehUoar05HA2zfgoF0qC8GSZ
rEoIDmWxUS3zyNslhv4ip6/lGruxze6ZrMlg/XDhIrX6OeNQInJ/q9ofePsf+PNySHFt4y7RNipu
kerIirXWZ/ceYNpDUqW3inMHenTu5wJDobGdedXZmj9k50o+zi4nhwiMyWyASJwqmnpxdC9PL8Js
72RqlcasbrRXU7zL8sKoR/fGCISf9UF+FD7Dr28E+95X3kciCpO52mix+ULkChcDqAr2a5/ApWJo
as54y8LwPBLEyO9HKAFudzlxIj3zeKVIPisWksoHp0ZuXxqkpyiito4j86hOND6gKNLyOypVsOKX
EX20VauJEqjF6ZiR5dbyGwHbdZTpQVCUInDvalMmUam0Sni6/BRJ21PwfJeTOqfBLWznOlfRiv3h
oE4Z0GEQR9COjw6/GD8tahbPRY7OZwmbbN1aX/JRAWICF+S883+7wX+Tq401mUta/BTCLq6Rbyqi
bgi4OMdhRnJEzQOFKU8xdM7D/UjbymaNdwkUY1LIahvjgScwmxyrAghUcbeQdo9ymncthaAyMQ4y
Ea5k74smf18Lay9XuZryi+6IKx+D+J8jV6rnAnN7r4QI1M+VjWCKVxmmwxRQ+gC4bufThUyElTxF
gkHbMc+ntj7K426sANTSnuW3IymD5TLfzZjoF3LuGx23dthTMT9ugPFVzSpCYDhEZA1OQuWcsAUo
qbmWlY6c/dBEYBIZ7jYOooayf7vlRgXH25GxVsGDkVbLxqo+80Fs5BVqNJQtnxUqNgU841GuezZA
4nLOt4Z492kwcKZdZ5U48/xKBkfPCaSu6QH9Wkpi7VBW7Ur+FFBXDVACRetfKo1iC0fkXivuVTf+
kLOlzh55ISA6a9dNXnInv+YdUKMphMRS8ncTYR+DAmu9xQfq7iceRWlPn2E6fsgd1lGN2lNrCkfN
4+w7W338kqNDrpXCuKFiXoxmfsri7moI/C4RRWJWXmRsEBXyRRK6L0QBiDp577lFG/ar32M+Zra7
HJ75eHJUqx2JaPTyYhK1qdpMozghm9qbHBZgZXlTmKFiFHfyCjT9CheLN/RAd7VPQ4AHM/F+sBtR
u3HDlZZZInBJow8RPrcJ9c9u6Zjmvc5oLR19i5f11hXteQo0cj8w4chCu6Z/4O2isXmWq44cHHJg
V7UkqLBfZ127ClKuZuweU2qe5TvKD44JhwtFNJ+wyWowzjhEdQUEOJZ9YfgHtXMLb2yQBfYKZXD8
8JtS6/b1aBNSWar3gBAgwAhib9ttrfVHy/qMKYZRifcUssdUqmhYNs+Nbf6sMPI25G6iODQ1eXLd
F2lCKcMKFy0RLnzD5pzO9ScR0Ygix7WGl7JWABdHRYSTiB2lMEz8hvUGsTtQiXRt0EBrygTTn8xG
Uo4zte006Lax62Ioik5uMn4kuXanMoNNF6xrblEb7Sf/xuHuBP8dihhsRkG3JGumRREhSnWT+d7o
sYNzoOqNTKHQm1X7IsD3N2G8Xugj5QnfbJbyD4U8PIW6QsZJK6OjIUHwK4MFojbBgFB2kdceebJx
QxsxYzAdXMhcMYeaydbuRAb9nq9QRu0hGeqji7u2AG/50Al4Ww17jzkg7LHYnkoebdArewwJyQ+Q
ttzZh3jdqZbutT2BIFr6Hqusn0QjSzyAvkvo+FST/rMTSHyTgH7YJF1Vuu01VMJ9rmlBaB5YTlU2
AxQnb2XUP7qAKGgpi4e+rWsWwoALvSTZJLh+3fqlAH2gdEByujRudrosaIqw4gv6rIOdY72FE7gv
l0pzIbi6DTHsVml9K/N7rZ2nZd5kvZepsblE4YzWhVgI/IBYTDnKuhGwImyM69SCoTGb9Za1kNpY
UKeXesby5TRAkDMqLF1jrVtuuIpTnU3keyG+CqgM/pVQx3uzaz1fmT8avd+ngOaiHjELh/533cf4
ZbXqQkvHA3UBdt6ofLT96KogsFDMgUhp6jPeNDjbnpbIYqyGvRWkx05Nqf8ELgpTlFwjXYQ52NEE
389Tt4UG+KOLo1VOBVNr6CUzJjQLSS4rthyxzazcWzDOUTuvsGRNDzmwQFLEh3UhDZq2i5YdkFkh
s2BU8z6KHQRHPDK7S7akoJ7G5iOzClg+sbu25A0pbXXOGr5GhEj0mrD7GmxQKjbFnsLoorY0b9Zs
6fMjMMwStzTXnwNKWgPrVjTi1MBw9KwaodcyPgM1AL/EtAky2Rqmelf1X3RBaWhTrB9Le591KU4q
pN6klmToJsWrKuZVUCpPDZ0ZPXYPbY0/VpZNcmufZgkzzMSWWKb3M2nwtQkGtVaUHaF/WOFLmI/8
0zAu3rD0vHdOf3YysqZtQfdiQjSBYGd6S2LiD1DiL+fOsNA2i1cCbmvSfbh2iCbzLEIGnaJGvsVG
DeE5W9Hw2Fph9x60YAQ0hzO5qWD2d/TxuYncTdjRlLBIgABm/pKlvaeM7jMpAhv51MvM9QSXN5c6
aodG3yti4kBn7dao2d3YwCwnsjFct/pwJL2Hl3arJ7MzHuimfwIceZHPMUpM+iHGOc/1J6PAizwL
ffkryLH101en6u5GpeESUqIL7YEaMCZszheJGMCSoQepQtIfJk8uEyb3TKetyYwBv8iBYDHi8erz
cWQEjV6ntN0CJHG1VEbBKjK/2XG/ZUvZdKb42cXac0niac/8kGOvykAaqyNdLk6OkdBBWCkwuMNR
XpHFk0njV81KztbAx0vpJ9folMmZ7nwmMHeqlA6BPsoUaJBEVQ6gTitotlFrbilfi5giIEdwXXas
mvTg19VlJntB/hvCeIO4ulAyjYiahuRMNvQKPIGwbgMpzjEFQYQqxlOl5xA3AnUz2voGVf6zb7Qb
8JsLWTabDQa3n5PHIYv02LB1EXvWnB0rUzmj+PYAknpU9ndZD8XcgbULVOOW5/2lDsram5yKell0
HjgiywE7dMpSHROYHtO1A3JKfASRwMQMR8EuhMup0EAKpP2Trk1ZldUydtR7i/lpYdwgRLXbtTn8
+BG/oQ2FpC03rtP3Gzpf514pd05gbfscio/eQyKoVvLWoBtv3O3W2tjTfu32RtKwlXX10lCMu8i3
tpRn/o+l81iuG1mC6BchAt5seb0jLz2pDYIW3jU8vv6d4ryFQjOSeA26u7oqKyvzkvnMM0bX3Fie
onl8DytMg+1E9CywXzU6BT/cXOdUkJgEIw+jISXooTpVdhOWnBzs3Ke9XImNISuXIPEskZ3BNjB9
wg4akY+2QSWkueWG6e1VyBgXaqxg8Cmu95HDWDV9ewyASlj8mGgg/9STgroGZoB+6H1ZipngZdjC
aalj56kbJybg2zvL+Epni4YaVhyo/DgBYqAm0xQ3A4CpPXZsHggj7I4EyxCPytjQhn+A9nryENfJ
g5LZAIK1JFkJxiuy3RQHqKGI0gAe5e+D0dqOOBDaGClZifPiNJD/eh/UBFGTG994yAGm2JWIHZwa
0qQ+Cs8zVAbduO0wZZFvDzjzDHOyRf6C4F5hYMgfyD5wvMbkeDhvzWQjsl0joY7EBtZKKLjuaSPc
OUA6IQg831OgDs3FETa9LFHMbe+5N4M4ueV0eyljHNrBEjzKIaKvCdzOCRz5e8f+8CjVVikiAPZY
/kb+EYfIaM1H1gv1WOXTJudO8UiulLt2AuFs4no9olCv2TY3ZO7f621+TrhSO4yz8+YDDOSt0m2A
BFvwD1HTSIAjwEDvdcbuLfEm6S7I6zJ3BlLWera822z3G0kRZOtGNudIYoTRZZeWy0ILnX9a173z
6nVQfE8Yz1vMc1UTdiuYuCVOtbf94IIk2NqeJxFEHu+4FH2u7fDNDfFZ9VhVJt9WTd42W3k7iVEo
Xr5kMJHIID/+OxnVb5ShwDvZDxa2c6vC9TamrGzq73yj3Cc6EIXVrgP1PTfjU6l+LGf6NoMw+Avo
np3sEFlZtYQ2dx5+aqx3bWABxTAYvrUmOnH0pq2Q8e4RZyB9xRhBdN+Xn24PJVXT6nuuhMdiTtYO
I0pb3XOfYxM4imPehdk55ikSold1jUsx+/82jOb7hQBioZUQwjVC6pyHNxqbIhvQ4YmKcY0sHzpV
NTMyro4PLrFhdqDTgGa/8aUD0xUVpvrV60YciA0Td8cJIiQKIJc5MuMTgB4eMXOQba0U2Mwv5g3o
7LKJQ6hORnf0R2iwuqN1tJ3QpQJdQVT8qgxIJVO59xqMMf/4SxhJ+fZhnLz2Le2dl9R3KUrRlOPu
A+kL16NdN58N0g8dx3dEXkCxK8LUvfqRHV5S3/wooE4Bq6E7my6oUqBH1NDf9530SMAfb1CwQSLA
Ku81haQ5ddSGcVmE9s14uwwdGGOCcHhDfl2p9HngYdbF6APMjJij6f45cZefvEyeyH1CSV58Luf2
YODkRbTqrowpdqvFybe9HSHBWBwmshc/YajJR2rO9/DdDkzrokr9xexelqzaZEwrjW40vDs5bEJi
lmmHV78dmdVf9N3nEIz1Wk0tQ17jJQkoW9vykhvG1bDTQ9Iw52npxW4qVtFMUf+u8KbtfevQdkgJ
kTpi2PADkgo8Fi17cDN0Jdp+N9sY4RUR3HGzQZNhQO3BxSStXCYGFYb5yzIktfZhGgZjjhJq0/Yr
W+nNX/WoMf/91vXjZ1oY865wkuijSNnKvu5u4Eji+zgk93TIHwYb68jMuLcxianoda6YHqNzZHab
scBLWZmP6IZAyOWE3bjGciXWnr2mvJojiUVFK8hsva3RIV7ONADTrcOasvdVQ565NYbLogDo8N3M
VInHCXX6ot8NdFDCGRYC+rilPn73Sffjd9P93Lj4ygzJ2vfNB4Zy7voeNoyNymC/TGc/ZezTGPBP
jNrh4AzLmqN4SwlAn78Fm0BTATGWfdlqy82IqUs1Vhcj5BzCLDohpoC8UrILLMhHto8o1Ej7ITqH
OD3VXvXTUPQPUZDdNKSNbVc9jEZ3xsnlWCYapJEsZ5A/Ai4fUhBbZDBWXsU4ul9OX10bfGkOZs9D
U39ZlrdxDUrZiJbVpmtQ4EyTbl+3gBWGPjD8hl2S411NNuANIBaYSDAwejYZRyNFYRSx+JUWmfeh
3p8Vzpg+AjEsLpweoz7E1gAsgvqKAy1jnZTo9ND5AXRzE1QHcQTWzBr34BkBrLa1r+Zc/BsjNgi3
nJxN+gL4uMcBBYTJVRFvfF7XRa20DcqdnWRPZVSjNBptGmTL1FKfTM1exTEWpxxdo//U5vxuouoW
rEjp/kcgkluwUmH2xsj2B1cLCR7kodcsu7obsJItUcGbfBwO0+TM5AjQgrtjo8wESu4giZ0tvDi3
5Z6GYWmH8VX+zITPsa6tZiMZt0skdGPyaMZyajqUs3krd00PnzEbis3sz3RMHVRPGvwW9lgWbGk5
71oMuzRN7B66s55WXLzR8xBrn2Ztn4yqf2lnC5C+N96Q3VmgJjkAw/CVlnDVyXKbYYn7etjcIIkD
k6fcgon85IaytgpBdBzmYML3ozFBR8YGpuouqN9+93xh+WbYVhxAbRptOBGQpxhBEtN7GStmKiZA
RGRgRBwPYvVH4HZ0NNo7aRHGKE4G33KRIzR6M6Dd6/JMQMvia+Frr73LXHho7jCsPTtIESk6pI6Z
3hfGghOpezHJl1pwvAxXEz+r38kacn4sHlHcLK09qwe6ysoNN1ELXqSZ5YWkFGv66liz+mFrvkzE
2pLBY59AD3dKq7aWATgeptVudO6VF20qq32VorNf4Fw3Gpj2Q687vzWaBY7nPSh9utiz9m4V5pvD
pS97zyBu+1X3hZzxSTXND/lc1BYU9diy+dVR0rwcFFGeW4wPrrLCw9+SQM1+kp9t4AutSN/hMh0r
fPH6caRz0uDeHWuXHm2GPte/5hbKkl8/S0laGfpR+RYyyWDR3xN8G32MjqOZfQYxtA9jMm5zFLFU
TWsQoqDmaZ91qWjjdw78tKzeO2aorXK7f8MqqtrBBnqSnetMGmlTqRA1hBjD0uZc+IgRY65IPF+Y
TggmRkeMFO0aP/bVq9nW76XbXDMdnwRfT4FpQPjx2/UYZpB5M/+pcYl00L5svqtjYtvW0FIJFXJb
Wbens/AvIzlpiFutgYc7k29XnfMT9fp9rSBcAFVUNGhoXo1p9rSk8fMMSyqIo2dz6IDyWuvUWPmX
GWn3ltF692nMQ47cJd42KfJlhYVYIPNC+LmQngxz/4UDPIrgTnSkwf2dG9VjlSJSXs3jfcnhQGbh
0auyWyhE1mpJpyvs+mbTRfhNTKY66RHpKJPJyLTm9daKMo59rpbNAAaL1imiiBXd0k47VwuW6XVd
oPQ0Y1UPjFzow1vb6/MazmixM6i2QpJc7Lqsve8Pv9Ns/jNymbdxmDmRsO9n2RXUc+NW0KOhAx+G
WfsYgwGhp8U+hKrEs4u/jpfaRlCwv0WdFXqyD89Y8/vnYqnXsvfKOL+aFreJjUQfc43FPg6nW1rW
P/oI+lJ5K2y4V9Pkbyqs2nmf6Cmfwrui7t79GMXlHh7lYFY/k6Zfkeu5HymlKZ9v3XLYN4NFTymt
HlKistJdYGdgKGUhk+wb86qheLIdpJit9i7tgnGDkB1hiECVL80ZhbZLaUJrz336VNXGMqcrI550
jhbUswa1T9N2Cz10C2l0YzkoNFnhIxVDYo7bLvlsevsCWf3cB5h3kPFB6H0Yi5YKuHoPRi1+yEo4
8Fx3Xe6jGjxd8i449Tq3PVla25hnNsqqnedt6A7bRc9fI62/lZPRduNat5z1Ys4Pna09y4vLge0p
9jRVHutheFsieOyWNihaQyYT1YbC2TXeO3V765X+lgk03qL7aOB9+BwpCf8qzL/dxviqmNOHdcHc
gt3pL2nGpgCZcbLkKYMUMRERqV9XUvaheU8HelxLEGwq2qRZfRkDvKUoh1oz7G6KElkIXGl1vIVJ
f++1/H4p7VXeRweJsGpxflSf35pERib51tqA+ld66VJn3Y+vCXzEgoQFJ5BVWkNUmrMfeSd5QSN5
GBdvN/Ni8sZFUp2ZBPsL+/Lfgqaw9WE5OdlZem8drmsBRKMIgCjOYAlbaGOxqyyK5qyqkOkSalhz
s4C2ED/WFqemae27ubdJgPl/vm2DDhgaKOuWJeICqV16hvaHjjoXYNQBpxoDfgm+8zW84z4GzJex
vZRLmGYCmtCBFx1d0aFsYaGH0+fsM6rCFSpfni9d+ga9e0C2OfO+e1a/LRlSmjzcmmfUqsBoEqu8
CA4a5+6FgmsnT4sik6pvxcskDsZQtc6kt3mfQLpwQ/jPYQ8mQte+ds5BErz//1PLAwlRFIJvqMH+
ay9/pTEm8G7p3NhtakMk0x86RORC1jDIoTjn9eeopt2E7K3qRXvZfZk0/6MKFvCyehPikGC1/Yfp
zv8Kk9mcUrAqn/o9XrcCQTjNBi4JKHidrTNN/YweJZOeHkmj0WcvrN3Qad8V4mnKRNQ5hMMc48C9
FG+wY95y4qJc5j5cPiuZDkpDbVXPiMLT5wBQaRJEUPoW+GVbMZlQYeGbUFcnrfMeFqCifjz9OE2Q
r3IyMNgIuxGfSN9duEX65mtYuIcH8TcBG0eI8RnK+CoHWR0JPdDV72ibwccOV3grMOKSocswdGvb
hgzGg5zCdttUy2mqil2LT/bkqjdNb34LAkhHspAUHD3kKL4mPX/quhJpoQwMR8vL966mX1cOr4Mb
MugT4G/QRDs7YDoHJdC3uJxQvDQuf/sGaWyGcIF+cv+hd7VjaQTXShxj7ahH28s8ys5htoFSlwdL
/AqBn5JuuXiRf1FjsK7bKQaUmTa65zxHSYea3vQubK6ovbUDbTPyGSYnX3PFu5U6T0bP4kEKajo6
SAhN3NhNcUBz45iNIYo/86YxgJylx8MbeuSvNk3eoSU+i6Id1/oE2rjMH01bfA1tcQa7Rh48jz/p
hzFKgeJh4m/KILmTWJD2xsMw6ufSm04m27mgk2zj0+2X0RZZYcrO4DOZrAMWWbckZylhKExy+NYO
YF2zdmtq14HGG3XFjW5IP6fKXqrF3tS9t4nV+K/p8SpljIEuqYzVIdTqFOoUhOVliIznBiEM7s9n
qbRaUVTFsgUgozWw35LMsA20v9OcNZjSShb69ycpMHUQIrERhYdUs/ayAoUx7duk2IZzu9Xr4scf
2kfGYTdLbx24fRhR6zcWSVNnOtswyq6Kz+VF02/nTw89gHoyGJ8crUGlvwOFUxSk19CAXYtBR5iY
HLfifmkgV4T2E/Ssc0hEy11adNbw1CMcIihP42b4S0IJMh4kxbU5W5qfXnUIMT5h2RgLUFoH8XBw
uTp8rjBL+MOB4pBnan4AF2xCc/CQUyQ64UxdLIqpG3pfPVtCH4NKSJx4zpg0eRyDGJLXu8y0nB2p
7Wj0ULzZaH1FW8rSum9zmtWK1jclnfPQL/m2ajztxkmNu57KIA2SY1q1386i3hvy2oIRczYqJW7S
vgUp9AD5CsoaaetmyOQTw+P0kvbjxU+mfcyxLADX2MHQ0Teorh1VnZ4wyzsUfvUWOo1+SMgOxzI8
JHJzKfswOAgKFP62sJL5RvLPpdc+yp797ZS4qc0t6Nf0G1Kfoi98n5kajSU2+USxCSpej826T2rG
VFCXSaCqJsVwbFJ1KLtqn6v4ya7RSAbR0knKmau7I65DOaoS90WPXiz0jgMzhKg6/0MmbmVq/R1O
qYBzKTpTPb2uygQIgCBk6PMxc4Krx7fMeu1OyvZ+CA8xRVepTW8cSEg9GebvNLBT2ZUjbt7cBVJY
K62FcmU80Eo5WKOPDk+G3Ay88N54l4PFkPHKaHN4igsMnsh8zALG8Oh16nZ58HzrbajD2zRaTg2+
4YxFYvMhiqVsOat2dlUe3k2IZaaYm2SpAkjx6XQgL1TBDuXQjPQWwhjqncdIEcd55v/x0HuYfFPs
UfGZxvG9Y0wxpmGPadAOHDMapteorm49P/+V8WNS9UPddmsAeFy72ctjTs4BQIpQBEzP6UkVHg8t
2Uit6BbtgwcVil2Q009RC2KvWQ29JR42UAR3UsXZNarjwHtNY6xrP9lLFqGDRlPPBnb2UxElApk4
of4rnPJW4PvMjO6lCVEmzkrWD5MrcsLoBYOSnaz4UDLPYaV8blwDCIW0Kq9MKjCGmb3J9Run2r0w
wgQtzjj1HEci4IpOzroY1AHdu61sqqyhOJiLl3bKjq7fXfgWlWAoab6VvsUE8UVO7aDTyIQpHteL
OKyLwmqILjniSYp4BXF+JbUR3A+Q8uXVGcKjUXwpUscADwO/ND+SSdvbNbOlCWzRxMpfwXunDPVO
kHb0DBibYXI54Y7jz2O/erFcqVDFOsGt9qHpbpzpy7chB4KqoW+4bKWA15X/yBDlWfCA2rK3baiO
iIuC4Y5fUrCbuBRPJnxbbTE+Q4KtoAGSz5fQr6XilBeGuvZoePkng9076RMxcYz0ULUn5Mvr6tF4
KXOKI2GGk+Z0wfxZG8GuNBi6DGmX+wA5qrU+GMjdyr3W8RqyOMYCDbJgRkna+b6boAhabnx4krVh
nqRv2vIIha3KIOxes9NHoRNYM4RLnj3K2zufklypeiv9ekmRYUfgi4UcK4+VKfONpKaG0n+YV7xB
vXsflfjEwvoS5lsb9Q9dNN+6FtB5gYV9+8Nnl3UaPLWnxGXil2lssaTjnQBFN/08/cLY+AVMXrn1
9CBwS2rZwKvQ/iQWqEK71lPSQ4oGmhmHhXYkIv7MMEDIKvNjToKUc3B6pnf+23BChuWiloci0Lte
fDkTdqRV9D6BwExExTbUziHYoUmbwRf324lzE0372qF5PE0nLSlukxIirUTKiXQgiPNDbFef/hK/
KPLauai2OaLI7rQgChUzimFi1UEiw7Mxi6/SS89tEm5tM9no2GDXaQxlJNyjGw5mMB7lsjUq/9mq
sCwIO/snj5y9hHqjw5eaGd4bgy1Q5c23lTGrMg4vbsZkrul+ZVWPidP0HOh3AjZ0Row6K+0tiQyy
YMYSod9LL5EMRzKUlgtCpeaNy7VfpdOpXOwPrS8usBDO7gRhohzWpY7yM02nMoeblrl3jFL9oS0K
ALgQlf6OJ4F/8ovDuQgqDmDhPvoNUIJY+LwTyOraeo553HPERCwKxGT6C2jPEtf0Lr0NwVoeDLS6
v9/kAPT9KsZaToTNxyYDyBiQPrBvJl4SkjQ4KtFLGq2OWT12mr02JSqE3bSTHNVX+UY8AprBWQdZ
d+voxYPsatrmSAo35DTTng1JTJm8YKW0Zbd4A7zU8dWcx9/YXW6hr30ysfPYwRGyLf/AFdIMKB0S
hEOehNRogw1w63AuuBbOMxekCaFM2mMW3gOt/dMwpATuuNGH7hSn4y0nxGWfS/VTsjUzcmpnXj4s
W7h6GKCD6Pl2fJS/g4ckvyVwLNUwnORRRQD20lSsjOTIjPdq8TK0ZBvnGI7tX1oo1ZTX5A9cIyMS
w1MHSMgo1B9CkDFgSXSRu55PYYLnQag1EQ/xAhfBZgILyRussvKgt2y8TMQAcP6aGWCkHS7ILAB6
jGG5vbNoTXFiJQL98XorVODJNAcAWKviEnGb+2xGNIH6xkCnvFXNo9wQWisqJPhTkCSbwW9qAJbD
3LIBViNQtQlKhOwkVFaPf1sgZjCPmyHE+yT1MYxhphiNZnjItfUqrzE2tMB5zvHoHST86oO1lxVG
u3IfRd55zIePUQF6cX3Ks7uPEL41h3HFuMGj7o3Yl9A/CaZbiZTQUOU33iUpOTmEt5CTsuTZUXKa
kSpIPpvvt2sJbexfP9L2UhxBQOaXc2b0QX5aNiq/ySbhN50K2cm7v1hswGnPDP1ghRgKyOcHSmcE
wqAyomaOg3m+YZLAJMBCErO89t72sx3dy3+h7t3FvCTJHcIZGfcQXRscauJ/cu077Y/sCZVXe53Y
xz/UyldHbwjdNkoxDHRBQO1xoU+Np3gpHlyj/pDEfbDMo4vnS5NmW2dK8XphyaSwk6U0yZ/zoHsF
Ie7E6zrosFOTCojeDfZztyh9H/jNIFvPOZWTWV2QrdhJtGkD9SSPyB41OtKAXVlJX1/7UHXAZGaE
544NI0ff4FJ1iqhDJU0RsqCG+rhbv5pWh9uBt6oGBhxp2UJzuQkoGPgW1IcvWmdftWaEMY1MP8ga
OLA6j7Q5A9r+kgFxaPHrAheBORgQQGQVWVvhN03BtBmkpmCkRp5AW6Nb5xqIqIzFShrpXlVv7QpW
DatOthOQL0rvvXXztRN6nyUFRhX9rbKik4cfBLVi/6oC7yG1rIu2QHTjnWPaR6jxw2PktE6UBrSn
fcuCgTdw+kJ+AX0gElIP08aTLq0tc8jOnmT3LGlzYx7saLjNx5jlI3qTEuJN55d8ObYdot9XwlYD
PPNXbAIoWTQ3anp4sxgpyPah5zyiU8hfZWm6lRpJPgcvVKp+r4DHqWHQvr43jfJJ+dNO54wzU1AC
8ismOirm9Swoq9Ak7tKF0UeJbzRPvAS1EZs6sVQh5Fht63TPvj3tpTPS5dgzj/GFptVVInnYHxGk
hxYvb1qD/SHuzbSnE+5h0V8XWGSxBCJVbRvr1eqQDCGJYLfJh5ae/lTG66nXaXf/SkErPJ+yjK8l
/RajzLcGGXld9bfy5wDonvVcgCda1A0uyYyu10epRhCm3U+tonqojj01gO51p7lKL8JWpZAGb0N8
6ohLAyO3zBcAzbFhaN9dWh6KhHckyxCYyDbCoCin8KoH2asJZ4V/PoXNy8C5a+lAyWbiU7gTRtjA
ZAVhSt567oyjAGAcZya5spuKj6Qc+1pzlTJA+R0bxkGDrGCO4EhpCnM0ia9u9kIR31cjKpD1Accy
OW6h3jGXOd3KZFvXMpzfqEc58NCaFRr2LUuKktVHCgn5hqGA3cy7LvDs+NGeqNqD88mFVDC4xOcs
m48UP4km1vcjV9/IN5GLyC/1tTAMGw2TpSHdQFE2iXmk2a+lyf3UvaRJc2eSTclPB9az6xhPhZ9d
TXBvKIBIJ7pWfSY1zZzmrWr8oylInzZo8hV8q7uDQXjOKLLk6nU69a0XGvQZxP2550YAoHaJZagF
sAeXeXwQQjCA7iKPVGgj8vlakzRTtktFI493shPzQY5oCqypk242VA4tVwzQ4knKOUKwzFjJ7pW4
Q6L/ILu0nMvbGmSuZ53l7hVmac0UnBtVH+UY3OXhcJtiprF26RXCk0xWJSiIOQKeQPFYy+ll87AL
cP/+1gLrS2AzVcDVtoHNeox7iZMon82vaUmcMuj058wqEIJhPS+PY/ulTQgbt1MBKYe0iV3cjv2H
HouwRUIpR698wvkEFti5ZYHl6NIqkhvE9MtnhTaILjUM7zgzvV8k5WeFw7KyGXTjRlU1eVDKSEu5
IHvINLhcpxG3pI2LS2LSAIAY5ADG8NLEErx66CN2/1rMTA2iDN0hvJPCXU5k7ojqPMTZGSY0VOEh
EsFVOQNOffeLu5Mw9P9/EnQ06Kjq5T14Mi1Jk+dVv6MBf5Nd3OnhG8K3MliRII3ft09MewksyN4o
sfgZI3WV/JLrDKyEkkCK9BR/Ax2lIj89Wm5yF2vzH7m3tMZnKO37iWRwmbovd5xu9RjZF8qvnJpR
dsBA/kPb9alhQDSLMWbSqLtzLGgk7uhpJIWaenX7/APE/NaJg++/TRAP4HgaDN24W1a10vWbdGz2
ZuQ+JibQloUkFZrsaArSsjOCXzlRi2L4TjaaEZwEfPXS8mN28dxQILXs0RC5oY3ZITAi+z7lBuDx
C3YpG1SevTLVPTwhz1ruXVJHpom3ssVjHwmLBgFSuSElY5RiLoz9W/lxsK9sKe5coE+kkZ7JobY2
qH0JCi/4jASvkiJKrizBu3Bx2vWkZwJHC8oiJbOAyTKODZ1kFZBA5ho8T7kxuatoFzI6i6+LQruP
foYH2S0Rxd7eu+LXCYECNCHK9Uut4Vk71a+Dlj82mUICMDE+ndn9zDzUwTpX/5ZnLsGydNJTO9Ro
SHXFmjLx5BTJlQIW29tl61NnJbFxYZT2C7VLsC/zoXC757Je9qOdHg3be0QO/DbIw2IbdeihDeh+
rYeyxjOKXmRlAv9qY3zsmvJnGSAfMAHWCVXsPDW6udGSJJGBeRAqFQB9M1WgAtQ0wH5NHgEcF3a+
/YWs8KYB72AJV+TfExpdQhiU/JlNKfnPLAM2Dvf1bcWAkSD3iZoDCh7jBF6MxsYW3RrEJdvt2GB6
Wuv+V9GHKIT4FHkqR+os3y3pcp+M2byKQuNiwx7QODZyh6icyf+sQv4IPpc2b0zDX9fD+BwZcINJ
OTZT6ZwEx5bkHkr2LeN+Vz3xGR1267WM0Nesl3yBZimQiEh2khFx4lA32ftjdwmGGVaej7gCbU+C
eOWYW0ReVmQM8q3qxQZplPqgWeOux69wJR0rKcRoscgeJwEVPNs1XsLCPPo4n3VAP9KDMRtz69Wv
wiyU5hN1nHQa0GReG7n7N+cSfNdu/uJ/MAH32/jmVV5MmLx22+6lLpCvC2/78Df1n86QlbnCkFW5
k83vWCx6wmUxkcpkzcAMabAelvFvq0sTqkbTiPuGDJj8St665ZvI3SCrFwbxSh+HVel9z1W4YzR+
K4vL7aJP7pVJfJ+J+O5HVpgqBoIe3oxM/bku9tVMIQw01Sov30srqJk5BxLV8s4m00+O0WAnIBeo
VGvjfU1jQ9IjbssgoXFJ15WIlvB5E3TUIogvdjzdpUwf5/VMA0UG4FicwV0Y7EYzLqMlHlfbEoNh
XfWnqXW7v8fJ6/XEFvk+dts9ynfsaucntCrsTTHZiprkHKGeduOP5TPa1Nc6Dn8mn+eFSQwccDW0
exCrmCGDrMGNxzrFfv0V5SaVT1ocJ1/T8aKtoPjYD1Khek10rhMTn8ZkXkclw8z9fKqB8lx7+ChC
gO4KtZBsQSREpQ8om//ksYapz4ByUhtge9IW+njjVNlphiCHT/UlWcA6PagyqBMGfrxh0Px+dJdH
K/lOIhQah5PpvjjctzIEic4pXC2YhYzoEGZtRlv9cNmrpruXR6/p7RrKAw7KPPT+nz8WJweRBmlz
CabBlRKFJQJP41+PrnCGJwfdFL9xQGO1J9nqsu9IhWo1IFJK/qwm/9pRMhQ+TjgyiZ3W0bM8EHnb
EJgy4I7hde2RGTmnpl1MF2mx0YlnAfPuXnOmh6lZLnKF/fU+vX+kccSQIijPcr93IPiyahJ/aAAc
BqyoBhNpQfBCOh/USOw52ZOgDArKJPeyRKHJTB5QLDuALUGzDGS21cDbTzGmN4/RwaKaNQx1TGCr
hA2q4dLQLOfpbFkTbme8HAHnsck1LOeZxuWnTUCOiuycJJCN2RlIvCNuOjipHNE0CdFKZSQL8pGi
AKvi5YDh0g0fBm6y7N7I9FHaYRShwAdyOA9RBCkBaSt6hncWzHMj+bC8/KIq96PT7Su23yRe3nuW
slo8CS7fbatT55MRGF17m860I8rhaHAHSDeimhSkaHCuTHrj3XzqUy1d42JcbPqpYxZiYBoFFcp7
Jhh21dj/m/38bnQowsip46T/bkhrgjC11i7tT5GbWvqYIn/MnyUflhUKQw8GZPYqk570QQHvET9t
kK/C8HhEYCIf74HJ7xCrJH/K7Oe4ARjT0nfMp37tQcD+edlhznY34WNMxY/3RVLk//q6pLxenhLo
y2we53EY/Ft3DF9dSDUTzTI7nO4HRdRnZQggEeTylp4BiOCcsEpGC2Q9vhh98gYZo1uihodjfTh9
++5JEkrEXmqSrxmUOJ5QZfMihjz9yBhXTYrIxmw9Wyr+V/QeRFKPqV67fu5zNqcvVKf66mrR1bfY
iLqMX7HTJ+6QyNO+NUghQWIwx6flt+irnZBXIh5EwU2qCKuZFm0thir28hyCDHp1lZqYmo3c6ghB
haietlx0yJ1v4wxgDtGTAGJYwqwVSEggKDojTW9pVn+ScIHFhPUehshxRqzIognjBfMKy1G8qwiQ
QHxhuqmX+qM0Ukah3Wo3lcW5pUy0Wy2B5Zk8VuHwQLecnL3ZI1n1K5rfaWEuO5m3gho53YjujK5X
z8phxyyk0kUe3qsS30jdN3AZiIuMLDh+nUpk3+NCJEeG8isazK8k5Qg5mbI4rt3VrWdIt4wcDSkI
ADJynGxGwNGV/HYh9yLQivQPnblyo3yKWhgU002dN7uMa13kTcs0ffdmH8Lhrz7QUQsU8kmuXias
WLGWw4lH7TEZ0UdOtOIVIigzq/MmR5uW77FeeEIt0UIGeOdJ7VsOZBtlb2iab9tF3RmefdXBFiPL
PztcoQwNsbn87rOYnZ1cJIHl/NR9gTSZ6rkgUEJibLRK3c3Y5seEVabTuJohh9U0WBsXcE8zem78
pHvuhdsFyN4HBtSU4owF+Ou0MHATKsbTLQFJ9BTqGLo/YQgL2Z2Dk7n4kA6Sh74dHosMf++lbHj2
hf46dsvTkPWU8ETksUVokK5OvlIupY5PjgHB9AngQuE0PYdo5JLQ2SJLCU4dCSR1pqNwDFLI95nF
fFRxdPIsWUfV+CDPyY+ak9UO71C9HzPV3Ot1hqgRaFgP8aTNka9CU2JY5p8w995oGh7QlLk6UO1s
Vb31PR6KPK+gbq9IXL5OI9bOVhXvLJ3pXIzf16ojpBo1fVvIhPtZ53x5JG4onOApHCBkryXznT2U
4GWQYFtQLtdr9o3xapfwqFjdQ9gE7z4XfThE8SYHgkP/5pSPIIGIe3WQoSEvHGZWUmQQIifZTqZ+
Ubpz9dGcyhlX7v3s5DNAGjd4ZTkYjGGF3t+2If2cDDVzv0UWmhl+Bwx0aponj2FRkQA0kL6kWplX
XdnB09ceVMkk2dSNGuJOM9dDW9yiyg9ZrTxTXu4LuGN6F+wXRgCx+H5zHerROWqByrVfO6lu69IH
xlMMvsXVvc3IALyv7GzWzXvm+IwC8Z5VbN5XZNVujpVriLRmner/GkWnWNaRq71i3KP4ifrSWctf
Vygc3oRNkv23S5WDBKmowyVBGkMxIUfPOKH0xIcPJ8leA89GPAmR4tzp4F97BTTS7j3KSC2U9TjC
Gs6ojVUwBjzUegfk/oS29Kdmw3YzagMh1eLYMxAR+/NJi+bj1Lc7pqA/anxQalDYwZw0upoeQkGo
MQa0DX3EoiaLsQO98Q9+b9+p0lw5g5EAsjDsbHTIMpX/jCB8nEJmjSwHtRyIfVlPBqydJWzP9JKy
hYu18K9tj1t6le98MgrMv99UoDMB4p3iGq7g0AQPUx/9uJQCiInCxYABEFd0tRipQ3in8OjQRJy8
DC2aUpq2MTz++cdRSHrkDNOrjBEjLmGUXqi9irG/0XCCfMBMj8vFyDjwVfVh+9EZnb1/KeUhW5YJ
DXqoZB7za4W+zhD8j7PzWG6cadL1rUzMehAHVfATM2dBilaivN8g1P1J8N7j6ucpzaYPT5OK+Fcd
n2kCKJNVmfmaaBc31EPJZve60huxSiDdUNFzapEdDaR6qi9EMT5Jgoe6qhWwhtShGcGDUmcqLX1t
sB5iLqVZfd/24e+8Bx42I+bgx+3rBI8mqNJ9abbbyJh2o5Zfjl69D9No1dMiRcvD5YTCypOWVgWP
qAeq3O0GyhMQ2ZWWhpWCcqfVX334SKeE0rp0NOOlH+MbvL9XU+p/v2qoAUCg9KFU1rIaRH3xS+19
PQx+KeI/NxqPv610CNw02Go+QEMsCJSqgIX0RTtpF3UXr6MJlxBoTX1iMwhIns3ZSmn41tXwKPTi
1k3djZzmbQeB1OIKIVpsQqiLQwEp4MMmJsyoVNyoeO/W94lX7mb+j3EAytkgERLBgLK44qric8Vx
XhfDFcVqTwjuXPwd1S2FeX1rey2MwuYqU31kxec3TaWvYFHrCcMbo+hQr00u8yh6ddsOb5J7IdJV
VtVLBqm3w73qPAZD/5tXU5Yb/GEoNV7+LTfCkL7oRCsFNqYSrliqZeVStHPm+RqpwQfNpUrXNmSh
+jeATHL9y2rqE0g8tb219lA/CE0dELKKK5+FhRZcG38Kz4I78pkO3UVnf6kCg01c+pb9RxetHPSv
YiABSqsHJNTAMsMHmTLnXi0z+jvcTUsGgD8mrDxcM7uMkbcIGS8lFWE6l0p+UCmKIHX2iviMTSiA
9v/PkAOh56m69WiaSNfS01k4ETKRY4lIhb3KaR+BHXwfoH1VZHgRTCtQc1vOyqUdKLGT4FNpYNDq
2kkAPGqJzfB22xbNGg4CKhmrnvLy99CDXCBnCZFpAqZ4p5FnTpqPszyAeDQRNF1fK8khhlj9ilqM
o4NFKN0HlMOAec0cKxPtJBICeS0oAs9z+xSTJjFsRkOzkGwU2OkFk6jZ7m0x1E+eQ9M0mVceMhJF
PzzOQlw6aKwj6tB79idE/iumZ62aJgFv18SAWCpjWCiPZ3Qk9FZfjpn4tOzqoPT2lcyS2gZKrDci
HozWdMnp+0v9TkaEEfRp1Jci5XM5c5GaR+ur8eDi+vHOpNOpAm8chY9O3VG0uIb1wlW2Q3yg0A8j
ELWkHB+V2p7IpjsJHVk9y6Alrhqf1473llOupTwBKwhMnPuqd/2uEMNWqV8E6X2e5xdqr7Zi3CsV
oBi9SBs9SaZbKb+UwIp8s75rwnbFAFLBbLj6ebcxCisVChxOMj00DSRmtRuTMbqzMEPNzXit9D2+
Nytfhw77HdXgOxzUNpEz7dgaU8hNaAgbcBADpljR75guljqGq4JwhbARAEaAd/kWAYMLCcZaMSvM
8q4KkxeqmN9LY4C740q5U7ZUFBDRsxGrgfMCZQ0NUaU4na6VWkdpHCyo71CneQB2mCQGHdcbakK3
FTVmlIBXaohMDgSlsqLCazWKX9ylqA9hhd6C14JOof6ODnUKKI99gMP4HiGhpqTcRFlt7GG4BDut
KuqULELSLWSYCVlWED7DIlo1kCmcLliq1R1zXCmMqJKiVMoqapjz3F59zx3qSogNYmMdHmbChRr2
BLa+ko9Vm1wbu+uKoq/SKklafBtt/UMm7ybs9zDPrpU2urqYKH0ipQmso1pZsZQ6mVxnbG009dcE
soXjEq9FcIgqh6qNwsJrZKfNA9XiWBsvbN+/lsybOonU26rxJ3FVo1XT6YnQoJyLZlXpz6my9+th
snnQJpKOthEgHluXLyXleQNmnJJWNaFkp1gc55ODbJq9oaGSUULNTZsUz4fy519pGCzbTJKKawKn
T9ODfhVReCuz9HkOzINa4PCzdhGvlw71ugiarY4Dq+YyK0FwcBL7EFjNBQZ3L4OL00APLU5if/1q
N8Njk2iLTjYf1BiIoNdhVquOWMTB4YKIVxUDtfyGLHlwbHdT4y5PboIyms8itEzsGKP4ide68nzn
K03CtZpOhKp3SnrIkd1TOGQUaAdlPLb2uQuqHROb+BibyLdUCRxppXuFaAsmrXcU3ajrgWk1XsZO
YzQsDAzljUfnRSalQl31NNNY2hx7oZNdAaN/KpsvUIkftS/jbdbEezUkrWARWbX73IEiqAdgz34P
boaybEjGOYQ1vdp2oA4UoVDaeQHaYKJcJ33L1zbpdoJ26EnMgbScaN31N1I035flKK58anvjXT6U
u94jNW6jG3VDi3tMjyP8x30zxWMl3ON+vOpowNKVB7mGTrNJVX1ESgnTLqB0yt8AvCtJWszanI3k
s8WCj94WkgvGxraDOxfNM8Px/hlGfau1zh1zM8YAgo1kZfjyYAygalsaMJzTyZWQ2vtQYMRsCnTm
8VkDs46fTG1tjd68R1vupusCFJTy6JfMsQgbPfNKZ5yGUru1epkTNKH8G4deJrvRnd7zROwx3F7b
iGzGiEep/9dwu32lqOmqNol7iByLm6KQIV3weDdMqPN3EVu4JQGp8mZrOP3WQupKHVadiXeUGcuQ
I1gDZg9xqs0BEQyNsspeYiBAJHKu6AgDtkIzbeziVRGFzYLIRsC9nYsIJSAXmZXmS51uhtYojf9d
ASU7DjhZK01f1QkKB8SHOk5vtRhYGxKnVh7uZjEUq7nrYGVWAPk51KmuPinde7uvnrK6fZWIK03A
qkE0PBKrf+GotbdrWExRAJbCxHsgStAz4D5VoN3sNFiwwH5V2rTqb6rmYY1QJvrgdOtxvfFne1vN
JmyoBjwL9gsLn1BQJsGVDKu7nFu+jp7e2DronLhwjnWMZvI+vQqr8H0ckq26hQZIM7eILRka7eh4
2KZEYZ1RoAVziAJVSaqxY9RGIBNx2z6Hgfc21/n13IdXlj1sByNZKy/H2YUpmhk8UlFgA8ddBIFx
AW+Vgr3KM/DEmOFfJiayAuMTtn/Q9zX4zjypQS4wt61tlJHUIYXdBCC82ct0TQ5KWC0marWYfC6V
Fn0FyVcO/jWYjhW1u9uowdgiTEivjDo4FNbcYDkeXJg6t1pDVlRBJ6CBoKfI6S/0mb5pCZGGu19X
ipXF4e5D9Klwcw2N0d+0pShvIyeILpD+hYQfibWLrC+J0L0bDY+VO8BvMy5wwAP0jLZymhYvIbMz
cTnhtEEqBQOPGMkNYw4OPnLC0HkRVUKg+dFN462FHwpFF2Bo4MBzJOQz1P5pvXOTwtth0lPe1StW
ygGUqtSd+pPcxfvfydfbuxl9qpJFl0gfTZ4oWANkORQJvMisTiHspdDaobZttcpdp3ZwaVb9L6Vo
HXBPQOWeA9DfADtAWjK8s3GBd3hIjkk3JkLIRfmejqFKehFiftQQUJRxj1W6tH5wFtOG8YtO4Wtj
tRtLBHc1Sc0cKP3gFAz0iI57YcSf0nN/JTM2CEwJVCF3xkIGBvNCj2biazc9CcshVeP1dHN4pZSQ
wz/onyc7hDcmkJwoKc4ndvxum8WtHpYLKK2rEhzDhFSKlxi/7SZ9QC6b/RDrIaUTbmECBCGeA+VG
R09mqTeq8qRVyVpUnyOQek8qrBNHhPIq8zJKMzZRNLDqPTTtg+V1yKj285v0xIMuYhRxtcuinJ8l
BwwWIAcv9zB+AifsI8NQYkEo7f7OcFBKT1jDNMRDMqv400UCgb6K5SzK3NqqS4NwLX0pdbFHWusD
pDQtAqOj9NZvKajtkXrZ2vV4ZWGbUrP+x0a7i1NOVj98G/AIZVdSkKDeQpcRbZ1E2zucXVrxCwk8
ituDTWSlvR54chUM8FhqoFleNGJlMVn3tt58TAiEeYwz3dmrssTcyMwq4sV0MybYOCW8Tl/2W8YG
TQFAm3EkD+nUXg0VqTS0vveorCVqh8UtPNkrszEQcOxvU7sYF15pQHIZlm0mOspYI+zv0NgLhxZu
h93oQrj0f127hR0dkGwzQD5m0GEYXOYkhZNSGOViNJF6gZPZCN2BjKWEpIKd1giICaIOLrQguDSC
dpfjoeTAE1oZhgmG0Go6Oh/yy0RjfZPp+aFoYrTLHC6TppfsWoVzUCpVmgM0IgciZCBlNPevwzB9
arJDDovrd8aCH3xaX5pTPQB5xmE2g47YzpDb7CnEQNbOr8h+P+tyQlwr/0qn7nWkEZ4QGXsfwymp
twuH61XAujGUvwFngY2cuQq2UoDCVzVCvROvY/Cixj539XetBsyHAU5TIAk3cIdT+06UiOMoG+PK
8C9nNO8N7AVKtPDzEPUPZQxsV96HCw9l6Q7BrVpoaJ5MBGJwsvXEDsjdilSAn2rA2FeY17Bu76WO
fmMd7l24rDrQesPTX81afy5MGmKpQE0wSPNFalcbz6TIxDd9uYPvg+r9UvdWQIy3dQpOtfZMSuPG
cO9Lc2kB3F8gibmpknjfCHepdAunigoMavuMTg5HRNj1K3xcTJG6C4daAtrGi4yuTJSFe6yUtkiX
PqhV1qOzZCrvgSS5S2o9uKg175eYiJ+eeyi4uavVq1zRBuk9WKHxWscY6RadfFJ20r3ebmwOPPbR
pumxEzbb71DZjcY15pv7btTuOC5WjRbcqD+RxICW5MtHUaCHkErzxY/cA4IJCbJ9aJTQElinTnuT
udpD72ibxtQu4lzc2C6MGrvbaHVymRrduugplFFq+ipQTHV68jlNvtmj/hSMzu1YuTPlfDp81HPJ
Muu1M3ALSav+PuqD38BySOBxGW5YnxIdKQdX2aJJN/o0lMtaKd+VbfQZo5Rs8Qmoi4E96yvQv2O3
llbzgbLeQCLtaou61idKLbRYsP5Rhlae460yOM7cDYKrFPyWFBUBG/4etxj/A7tf+mrNI1JZNGPC
8lm9U9lHbLApXbi1TY21oFqalbhq2WzuvPXvfBvNwZ76DKavcA3/AUFP62wep22g91dIDQdLWaDB
YowugJ5cPs7W8GAFrDFgtmb02lT6k48bWjeWNxVtsl0WBJBJKXnpSDFBssMNDThYhoqGkVG+QujE
SEGeDAB1SZkmfpq9+hsHcdyLSMc7ChV2Te+kF/Zz00JF6kUAHB/6yqScrSqMSnCbuuySfgMGDgkE
g6RKCbpNRnFZWYhrMaxTEAI6ifqXMGj3U28/qF+KlRkxir6PEecbXLVyC+rjNvBoWEK528K7f8ZT
J1iIyX6Dut7BVvVuRElq2Ge/EzxeqCv4+tKAZFclKoER8X2Rm599MiASDjSo96gxjuU/dUjnyytH
5EY8YvDAxOuyfgSxECy8IACNhryfwcImZO09x3kIp+kLdaTf6YhaiZPWu5K7y9CXbzhvXUY1ogVF
NEOU6vYTrsXUQwOubZWJkuM07IMge4/m/LLlWUbrLkMNVqvpA+/gCN+pXVhyz8JJDZC1hdKtgW1F
bNjvpuW++46xb/ykAZFZZWghf48Ld/eJhrSfmNA+XZAqsx7c+xH5eRxeeWb95pdQjYGJQUimc+LU
2goIv0caTCFqGCE/KqVzYRrYlnjd/dhKOuTcIGMbNIBZdE9TAfrMyoy3yaVwhx+2ukC1GsxktcrL
ulVw8PzKK5pfft/+o/dUiWGv6ou6dx76hM5xMGxqgzhkyPDVH/Nd7dkDKUK37yzHXUZQRxaWJ39L
jUq8tMNmNWfuDjDrq/JhxwZuX0fJIy6Rj5UvL9MRxKoqXxmtsw7p5dCNDUnUyk2PYmpox3KdYdAT
k0EgZBhBJ8PMzVeIPHixAXeoeQjeEHFkm2P61NcH2VuPiSx3ojeA+fnVL9D9ifJQBs+DCGJQU2li
GIok+4iy6N4sC3/lWdhJgXPfYeUDfgHbIKMmaqhqqlOF8N0YzAF+QCCb14LAt9DG8LkI+ic9m+9q
XVvJzL/9j0Qv23oabH9j9nCZrJCarES0G1klLJbm12hu7iOsO6csR9Rh2BoQIHuywcCwSfrKleoX
VMZ0RexDTeYnH2NdGeL+zYn1yChZdiwWYZnJVnOyQ2ZM9kaaBmRG99ovwcVyQ3DKcZ9z+0wl3hKa
McBqQZaXkgQK5+WFCk5kc29aJOJl3YE4w9RxEQEaQ+QvuehhYi4Gp0ekxA3eSUBTVt+49/LcoCH3
YaXWq3Ibh+bEsqgGYlUUYReFM5QY4XS7hQ0Y0uq9pWYBqZpHAhvlmBjXA/hkMe3F+TUXMPENfz9X
2IvHMSLqofuGdHJ6WeUSUYs8YQLi+xChOMPFRjOOtkPR00nNtrZfvuiT9ZWWKtsEfUY0y3eCElOe
eBSH2uDVa8uXKs/v+r6h3L61rfmjLqCgKrt0Q6ImzK2Zf3BpTBQX2Jceoh7n+tr9bYb8S7Vp/CC6
NuvmKi0oQtrT1q2ovM96d9Fb1qsxIOJryvbdsbR3kmf0jSf6kXkUP9TWcEP2xApJgyflJJqlNJit
unv0dOR8rfISPBawksj7Jyn6Fb2KdcD9bxIfmpb/YNV7wmzYPlodSemMJk00bWNRfoWxPF2E6CAh
c2k8/fu//Z//+1+/x/8MPovb/11o/0at4RZgaNv897+fesCRj3Yg6YG7JQ+wi54E1tcgkM3Rr8JO
7Z8srdW7/m2FHz2CnCGadW1MtiJqVV2tfXNw6Zhre2kqyrOR/tJrAAxOUi47M3oAtHbVWm6xY0H/
0hNyKS0/hL2eIIKlfVnmDKYh0vAxYPt7Vv57BleFCOmvrvDImLwasRWXy1Wzz636JRTFTWilVOVF
9ax3HCFJ2t7kOpVG0qxykbXWU5RNmCvPnJbZUusoo7SOexGn1UU79E9z0LwEVnhrZLQ/cssDHWgV
d05jQMpEAt508RLG5MFBRaGlfAzJaRqsd3N0P9yUrlddPodUbJ1k2PcyeCwKLH6dB3+Ob2rcNpau
bTyGmb0rU7AdGmRNtebIIuhUhRPscXw+z0+zecpW+si3fIC4ZOFhGm3pnOirzDdefGN4n832ELMT
9JRyc5oVWJQ5sFVieqSLuCoszj4X9AIlmRYD6MoYKb1X0bVWGJA1kZR126s6HT6NzoYHC3OscgYm
F12/oOkCMPMFeifgUxeO0z6btffkRNZD52R3Wtf9lvj6zOjHiQEWpm17X/BknmVmtFwcm6uEggIq
nZ80dHDXae5z4f5Tk1viIcLuPz8oJ2zD7aMxISvEfWHINFp48SLXsxjsRUUajbg6GsvXOaa6S7f3
NuefdmIG7CNr9zqz6roAqb+xnRQHjfpisChlhVN36bXVD+Hi1DOOTd1HO/dqhy9Srg49yFHV5UEv
GKpB8MN2Ficihnv0HaYN5zKmZLVtRf8U2e5Dg9Cy472oIuA0vYKEkPUNpnFJHlKaQWeK/riob5A8
Pz+OUn3M3+LJ0Ufmhq8Plq4nW79sDrTVlq4x/TN6QLt0X6LDzM4v2mVsdOj0Fili8766MLC5bHLo
oid1HHCFNcfsMUlnYO4+QGpA3Rej6/zg4S5OrCxHHfa/P+C8BIRe8R8WDdtsAty8KengKu5CapWb
OIKvpRhDtMAKhAqg4IAw9NtuPyfl3qlRQQbG2lJfVZh99FMWSmD+/KAJFWz/MmiOetM/3ijJ/NEU
6F9spmC4NpUrF6BAdbWZRHdwDfo8IBsgAQHDpyfGPyii0PlnyxMrxnH+32fP/dgNiTY4mwjROQ/R
DmzN6PSCQnYC81EBfLFiopoAuF0xwxgU/ArU0IDFLuA8KDqDGsgaqjlv5nj3jUXdFyqNYsDh/Xn+
PU/OmtpVf4wRtvaIl3uts/Hrewn1xuzfJJzHcboU4C55Yy5VFK6/YcmFwa2ESkihyBU+FGWD4Jb+
EJhOzpYayT/epGraABtULG4NdOEXqgEW5Qmc9ZQSD5o9FHBUt7nMg9ueBkVmlrvI2xdae3V+JE7c
SZ2jW0chqqEwRKRtANtdDJ6GABENZpyzmR2OzwjFU9Li8886+a1H14O49PCXAU280YFK8E97q+c+
2lw39lec+eu6t69YkWSNtARTZ61IsueffCJYOkfhv0yA+dhRgo8w5gAKOxpC0tRxIqux6Tj/CLXC
/7brjmKlhiFtk0XE41rH0xODWD1rb3rUR5SDHhvyh9P91AY7iogCcxZRV6WGF0Gzhmo+NNb9kJg/
/PqJj7CPglk5zvpgVy3jhOcBHQ3yxnImF9UpmtSTfe1a/g9ny4l1Zx8FqSgvrRq8uEZ/Nj44eMcM
bbIPZP+VhdPWbHxAgLa3H+jJn5+eU887CkygX3O0jtSRDFQocqd1gjRoTOVnkrQmlYPMNIQvHc2f
f23J2UcRJsSlJwxcHlixxLoAhSzV2xnJdxIoOj885MRqsI+ChyE1LLxmVgONGNLDMV5nqGVkSqL3
/LCd2DjW0YLIbb+2AxUeUG0F6lZtOlT9SmvaFCL9OP+IEzmDdbQSHA3jhtkmKLTUEuhrKtKgZ/1w
GJ768aNpT9IhRjrA9zfKdMOmt91mRNR/7cWPZrgLZ1E1lQPnpNYv3Rov3S6ztB/W64mZtY5mliab
Jm08FjduAH4LNyKkdbYSo5jz735qXo/CvlYaXVJPjEuOBAW+L7Zquk3X1kxrQWjwxs8/Rg3zX4Ki
dRTwnWZwOV1mfzPV6Ha09qtfDDsq64eRfhvklp/uPPLELcw6CvB+PuEcEtEmHLJhLwbw3NhgmIFT
AXrpX2WQPusi3TixeC8i/U55qym0ymj77jetPFI2IfOM1q9AzkvgNZuOwTqPCvSQoTnRQxyWg9VC
vEaatPCqR5RHfpetd9U3/Q+r6dSEH50fwMRDGcTC3zQ2XMBER64mnO5sq7s5PxVS/dDf5uLo5IDk
nGqdOTEXGijVTDwp2uwwVOFFOhs+FgnGpzJPcDEWGUKA60UBzQ5I6BfCXsuxdPY6CtWxqMFaeM4i
nuFjKT9BYySpMiiOnH/NEyvGPAo4aZlqU6XRmrYySEcgdajwDOW6zavPwUU/IPOcH06gE6HBPIo7
lW64Zpj2/iYSNAWNMP7VR+a/tntN9XV/XOpA8NSzgUAnRJb4qi/texlqgJvjH66vJ1b7d+b/x8+7
AIChb2OyhXIZSg86t7UyXflYY3DgPCUcAZNuPJ+fkBPr0jwKRL6dWnrTMSFVgfpw3SybIbrLrOGH
G4c8cTCbR5EoEiFNjcH2NshDQdOWMFC7yYGuPA9L5TLVwVh0oowSM/YL5PHPbjre10pyoJTaoUXs
O1McwabO0DJL22aZZ9arokoX6L670jkYmpetLXD/o8LBDYmBvoBiuykXr6G/1tzmhx12akEdBbtQ
1/sCSTNvM3vB2sfCrcBY6F+bhKPwlncYr1qT5m1sRMuDots5qviaYOH0wzl5atsdRR+7s2vaawHx
k8YpqJoJQAhNW0w5omVKLR8d0a/zn3Iq9TKP4tAUT1FYjky46eZvZjLd5EkD2yy8QnJyWDoifYmi
xlg73x64EBdQCo/ozDe3ykkrBpaTxQ7id2G4snAKaFvj4fyLnRgC4yjytAHyQWHFGE8jrWHQ4krN
1ca/VPEOlcns+cecWCXGUdgJnNay0szxNoSEd2GIWw9DnvM/feJQN46izliZWoFxF5edublzovi6
0p3XuA//gWD7w+ydiAaGevQfkSfR9GxAWQJvITd7HhJBexZhomYEdnf+G74D/V+OKeMo3ohIFGU0
sotkiOCj4ewGPP9MofS30GJVImr0jF0ATfPoruIaMr5b6S+zVt04Ov3wqd3qtfaVo0wSl0mBZ8xU
LxzqsVpt35VBd4PgNCRibmyoU5HdQC2mnITrHUxRmLjRAC0gzaF/zPLSauiI2UmGe0vyUUByzxJs
gTGSSyK5mptg06dxRICyFL9V47aAH0DJrYH+Pt6oSg1QuV+dH5cTYdI4CpPDZNZ+FxlEAOKWUY0P
OeR5JI/KG5k5dxNHs9YLsO7++/nnnZroo2Dmj3HQcef3NspQRZfmDZD1l9bRgh8Czqm1ehTRYOKV
Ah1O5PjBVZdwRivL+yxF+xRU7Q877VS5wTgKag4iDzKQoYPLbrsrc+dGUXslfLoCWxBF61bsc3oQ
1HzSR3W9m+Cqambzwx371BAeBTo9aEYoIcKBaQhLBo3EuDB2cyp+qDye+PnvA/WPrdiNQY1XyuRs
Yjf93aIxonTglMj++QVwavS+r9p//H7recjOlhK+fyiv0YzzMIdlxyhCizLhGkGQwCtV4j1suVgg
DVeml16IQwRt7x/eQa2GvwQDeRTRotp1SjR0ILzFqOzkVPFBmOtvSkevGVEuGHCnacISOYhewIR3
b2SfKZCQ3J1/gRMXLXkU7lJQYaNW0ahVVlaNDYlYmt42BwtoS2vkADbxcXLGn66kJzb5d1X1jyEH
r1TXbTzam4akQ0nAUj5W3hfOvAvhWNX3oyhfz3/ZiWNIHsWTpJOh2eHEAqzsFWEVWuPmxflfPlW0
l0ehQ5Y5CNySUy2Mky0ws73SOMXEKIetCMBXEFOSNL8ZQT+kdHyjCU+qunRelABoxtCm6ONLp3F2
JNhikXcdk44BPKJb8oe1fWrrHAWfzgml2ZiRtcGQHiaE/hVjrxJ48w932lNjexR3cF5vUq0QFuqJ
TFs1+g+aBzf//PCe3JdHYQWsGcc51LJNjdDzFIq9+giwnVvQaMigYisUgs2MR2Pnga2eBlwH6CFf
mMg2/LAtT9yUxNFNaQ5loSMdY23srk7hLJgXJVNX4tU2QyCPjfGHNOfENH3fIP/YDnliaVlbSmsT
9ZjdFnnHYoDM3jjtDx9yYqLEUXiR4Khi6raIqaEk5XFJUAaa56fp1LsfRY68lmYrUIfaoMZ0UFZ2
RowjXJxk4w/r4NQkqAf/MThREYOWbTRnM3fBL2hv6EZgp4G7YsDsh6N2e/47hHrhv4Rgocbuj+eU
szbHCVz5jSnsZGvVwCboIV2bGULIgE7psAGANLBK832ccEIL2Qd9bN77YEB3kCq70iAS1XTwZoTK
z7/TqWk7CjDuUMZuYLW8kp68eCXt6qyff1hzp377KDQgttf7mIu7Gx2fN4SYP0qY1udf+9RIHoUF
rwXFGxU+7g3cGKu2BuUgi8fe8O5DL304/4xTy+4oOKRaFnReTjcyh5qWpYg4qvzZKOwf7lQnhucb
2vTHasicxJl0mzuNS71EurjAgJv6YVqlGuO/LDX9KDUqMVAP0FCG1g+YC2yhsi1EQGWCyIz6UmLb
iPdaPatq+sIUaASRDS2hRIFgIhVIXeslcardkMKHdPTLcPSuvVnc97a9d5WvoIbX/A8zeWoUjuKG
BdV1aFM2d0uC1SNQrnv1y/kJPLFI9KO4UeeOO2cxP00+/qS0viY1BvBQTQgt5x9xqq2vH4WOMEhy
lO15xpzo0O2LbUYdexXG0ddcV+NyyNu3UdT9Evorkih4gCKwaABxlCj3ot7RXwAIqS7Ov8yJBaur
If5jQfk9LAy6I+xl0mFixUUaOtcWcovnf16ohf+3NXUUK0a3bJFoH/n9HGykys8wIeeoHBeiQpnd
sfTbGa3YXO+TZWJOP1z9T82iWuF/fFUFDHuY+8bdBJWxClwDLjeAucHc5Gn+z/kv+y6Q/e3LjsJJ
pGuyqOTkbSzkC+jcbaDpAzOKW9p1CDVbyosK3wszgvtQNvkqn+u9ocFgUQ5ahpfe+h6y9l39irXs
B1rPQKU0PMqS35VyQdRgXKDpBe5pcjEIzsN93OFWmVS3mSG/wkbccy4MKIa5b2OKBD4KGECNxrXs
5Ct0+uu8h5FC9gtr/dMp9QoaIJbXorwbYpRd+2xzfhROXND1o3jnpEYJ5QL5lHikV4kAAmTC/Mqt
AHBXCV5F+ZsBdPH8s/5+FErPO7r32F3n4qOBKA0DDB3Pqm+7rrmWsJ+7ubmgO3bj6YjUzGNDI59+
E1IY/RI/hRfKA7miOOd5urWj4qfry19XGe9zFC+N2A4z4XjBFrr72h6iN8Fge+l4gfDQx/lvPvWI
o0hXdJrXBSKEvON5OH5p0QFviHVQKOWpeHX+GWqr/38Lmc84CnlTllklyNhgi69xg39PdVuW7fb8
b/91ffDbR6GuQr6YAwuTZ2wQ6oUEPygolYgYC7oElrxt9DBoZPLDCXZqtI6C2WjNE/j1ONj6tVhV
vsbEICAHTPMyMvD1Pv9Jpx5yFNFYBvyY0yDhJTCwzPrn1FN6Gcg4JYX5wxGhpvdvU3IUv3Kwie2Q
JgybACHrGWgo+k6w1JFuXkw+NC4otOe/5jtp+NujjsIY7psj2HeaSNIJHss+XAdo6gQRsoPaILc+
2rI9yv70he7hgFzTI8OSKEaVShPTRR+VsMiwVIanERbIkJCUoFMprB/Sf/GN2Pvb2x3FlwZl56LK
knDr++NNOQ3PeknALSB3Z8ZqcuJnZTuA+3cOr5QNQrvsTgnPxEW1Kavgt3S6pWUEu0lO+wLtckz5
LqZxuE6hoGkZ6jemRjWymuWTX/q70XFedQtL00r5Uan/IrlNyzG4Gmz+DSbXLzVBB8TzE2IVv/Sp
+xRpt01G67bUE1Tetex1NNERHCSpcl8Fh2CUKWxPiL0+4HMif9FdIKSLqiS1qYU1RI+T574IA8rb
hGiVIrDHk3bb0OVfSL1/CBFzb7QCSatJ3qFOgesk/K6mwAVGi54rx/o05QTsFQ8lV3yJ0EL9Vty4
srvuIusqiNObwCgPxWTsB8R58ePiyEAdoULot/u0pLnX+vgfKy+2SnguTJ1d4ZhvtZu8ClCFnWa9
pXGB9Gkgbid9fPBwsXCHee8W/gvn07Yk0C6tor+0LW2FbZ8JeB9qPPbVCnNjpuFvbyq3KmAZ+Fbg
59AuelFc5jDWGyT2UH0aoeVW2XqESRVH83M/oVzGlHWqqwRFjYu6AXuz3+mDj3gXulb+9BbrUDoV
XwgmwXuPbRP8ggBf1iLZxAE+Hp23D0BOlTDQrZK7dwrLuk7vO9c/mJG/oXFqriyr2moCVDHylDR8
m43v9wcItu3ChSZmO/KX0vsHfYHKXwpXSeQuHmyadqk8Azy4Up2HW6g0C9wS9HShWXRlfevKRPzj
/LaEcPD3EOAehYA46nXpuxBo4avdyKC5Cy14A2oBF7hZzEP4W0blugzFE8mnZ1UvWY/HcVlhSoD/
jQEjBMWT3jy4Djw6MbW4Qofzi+wMAF/TLiu0rWFal1lgfohxuirUlUVZoyAcB5+93RQ1PqfOlL+O
0FmKxkcJgatLGs3wEpHcTKCMt6gxjCyzrvLxxLDS727B3Iub2XSgLLvIZzoXAqR3kQY3QVM/hxEu
HXaH7EsWbf3EjRZYUF7F/FxTUahRlkTo8N0Y3KcagchRYULs7VHKmtOu2Ds6WG18gTYtWUeByHil
etI0JOBdr9BQ9Y3uUGACwsqpqdx1MN3pQqrGkT3gvoXc5yc01oOD6w4StyZ6XtZ1GM1XheVjgY6s
2lKrNWtjJiWJc+ved4G+c2TLKCCtgtwniKgWZUQqIBEBf/aDLWZj7xCS1vZcXtXYURioE+SpvCrQ
eoidbKBUYuyEYjPkzUrm/k0yBB8dRiwxiiR5GPlLUYsl9hofiYGMutRvdHRakxlf+WmSF2BQntXc
tKrfb0X2V1NPDwPjKpjEuk6uVRvVUrJCiDWbYGtQZXtyRbeJa3ylHNFe++jyLuUs1wX6J+gAISzI
R6s1kEXN7zj14rUB37gBtTzWRraWJBn8n9u0TVZBOt01Hvcsa7YfsXxj9z9EGvXW9H8YO68d2ZFr
wf7KQO/U0Bvg6j4kmbaysrw59UKUOwx6GwySXz+LR7rC9Bm1NOhGo8tlZWWSETu2WctjslVStI8g
ZjwMnfxe0/im71+WxLlNeTclbqZ2pbVV2p2EbyVWMwsTAC1cJjWPx0xYO90zvla9rMv0XS6rMxPZ
zNOyuXgAUEuZkODQ7x0MAsz+hYy+QCUQDcy/Ev1GjnOAPhlH9U9yNB0wtAzdx8I7CUObN63rPMJr
fDUl4zh2DPl1YaCBKSdkH/7HsMpBadgDDNEOT24JQDiYns3Wvhb0Em16DR4wk2g0pcY3OgKUTmMo
kvvgQVbpfWX736VTX6lh+BCq2Adtyoyqhoq4a/2rRhrfpWIiue+HH/Tvw1Yr55eKnbMgMHeDjHN0
lV1WZHcuGbvvnPFgOO2Nk9mIYEbth600amWTeUsCc+/10+cYT1vNT/7DmvInsZj/W/hcWmpgypAO
lzmzOFz4Yu8Z1jEXk7tRwfLSxogSSvs/bN1/9svWz//fJ7DCSUp0qrTVJs5+mjxSB8O1NrnzRlyB
/4n/Q+z6J8GY/1t8PMzlKB0x07yWps+J551GWp2LRH7Gy3/qXLT+bCX+LT5Ohi4wqqSgFQwEZZg2
4pJm7n0MS4PNq71Wc/ng5gkKDuXKzZB1pMQ6JpkY0p6K8trMrGtcDR+yte88+iloejlVgXuwXF4L
OyN/6GDKE8nBC0AY0BZ9WfT+kHbOt+sMl57ZfaZcjpmuv+ZW89B79Ej9+y3mX578ASX8Fpr7kxgN
w6AnN8mzB2mrH4bhXyWT9h9OLn/28L/F4kPlV1SSFR1uUnsxbeOjg4Fvc9n/+2f/J4cW/7co3Jd9
T1VUUGuvvUMaVCNQdlv+p6D4z578b0ExToQJi3qwGgqyy2KCe8KvxzlTqOa6F2toPERKxFecLWPr
pgMLvnjpybLu6Zn/93/felP+i8DX/y3wldNs1E7pCcDY+WbRMQ7RhQFO7edEwOMTJ6Zjeg2Y6vDv
f92/bgMyGeH+4/1aDJXl4mcVB6GN4JA/4uRGU1jyzAtEOLcQG9BgfFBo+b6ub9fXYh12jhMmmNN9
RgzEoMpGEvIqV7xnhXUWMTX/FbzRMa9Kuqdmyp3O/SAlwO5V9/f8w//+w1Bd/2vI7rNu5o6GwOG3
D//7Ov3sGBz/OfzX+mP//LY//tB/P9Yl//7+LX/4CR74H784eh/e//DBthrSYb6T3918/93LYvif
ub/1O/9/v/i/vn89yuPcfP/tL59EDAzD3n8naV395R9fOn4xu6Jz1f1zrnB9/H988fJe8nN7Ob9X
3It/f6x//sD3ez/87S+a4/7VWYkfNGIYhgVaiPBRff/6kmv8FbqS7Qf84/rkS/g1Vd0N4m9/8f9q
63Zg6LrvOb5j2wE/1ddy/ZLxV4NcHJ0ljK7YTAFTjv6fP/3279fr39+Ofz0CaTneH28txzUME9aG
CUjDc13d/z3xyAm3oi0EbhVAr/se4n8NaviQ9vYH8MIMAy0nq3JgRBf8aEggbtFcYURlb+xVtVRY
G8Zql3QXemAquikJSTSPh5H5gYrJi1/vpX1q9PRn28G18rOy5DH6s+aax2T1TQZ2+Qnv+QbfRbYv
LWx7Rs3AI7d2XC4JhgIG2hmdLgT07mDSt6pZrjwxcSwBLbQRct/VtH8oP2ww/ewyQqmQRsOg/arq
hE52p4SZRvS6aPKBvvZTWyl4mm4PH9tX76Zlw6mD1VcJeWWZ9rUT60CjHMY+EoZwwBrxArgNhys4
BU9ygIbfkL3yuvmi0QsgyKWL7nrta59ntaXcH/nggIsR8hTyaagi1nhV2px/Orc9YduoAdlCY6/a
U07WfJsyuov317/JTLgNM/X9nWlBmcMnv6kzXAC9Kn56Th0BxMGg0Pv5Ru8Zfe9hSznej7bT/FB6
w8syL7ddajdgRaw3v/DeiC5u/d68KQIIU5WFaIdL/9MtpNiiHc4jg0RPa+5LFbNc6BrtOVn9Rpyk
NvAiUuQTbhZa7vhoNd0P200ilpWtkY5Qt8ggH5YYKWDjo23SzG8vhUBYHHK9/tGkseLUbNQRECeM
o7pLXwJTpYJcidFT1vaay9JpSNcnU554R8EFSjBRFShaIJwR2rMnrhR0WTpxtl8EP+q54e2IacRL
7RJp5JyhBEXa0Jrale00GzHNP31YpvDGja+SUaA2bWELwLXZyI88rb2oZYJik1bjCPGrFLvWB6GS
ZpElu+vM0Pe6Sec1I87PRuWCdYwHZD+wzA2Aql6TZpzQirPGmP1+WTvmTVLKXk2PpVcVey2Ns6ux
ecTSx6Rt3JKw56REocIm7Mws5rNLvJi9sk7xSkass8LY1wmD201qT4+5z5DPYzr2nJ7MWtG6eYS7
jim0oXdpTiYgFdkPpwpAkNoT5AkNnIK2oNGRyRCWqssjlRID5YqaYpDAeMRPFM6A+QcK+iHRY4tY
p7QPVVBwhcn3Nn9hsFzfyRgj9DK3p1Z+DQUuDoWWC/8LYviZFq7Fg6wpFruK2sFtbrXAiRqVzaHp
GQiBM+dBiADdma7yyLElEUWIGEVj5HEwN7NtPtaFPyP29E5Zz+U4ZaCbexQHchbpAezuwAic4YW7
Ye71KyhW4Bi6LRP71E3d1flneR4VdGD8EwSUsMha41jNBd6EFPcZOCt8DsbRQ5NcmaUB8ck0ozEp
5CZrqp78AldpImxtP5eQx3oOyHSrfxk9bTlj2XqR5YzP/nqyMhPOkFPHuEsfV9lWpNBuY/Nk7HpG
YG6Kpdg6KnaifiEXA4X0Jrd64JWcbVD6CMCIjXh1DI1LdIaKY3LD6DBiQ2KfOqqdNIprPAimHoS1
U1QPGTD4uLzOxoGrkcrxChAiNcdUuCWTbN/oJs93cZnxcqCR+AXE/oJJbTrsNp4LnzLpympr1PWZ
t83YIgpMMfQt77xtBch00ikk30Kp7PlAiug0pinOv6UlXcJ62Tr3xTKP53KxH7tGP06EG8fBBAA/
8JtCJeF7BGK6TwpAyImdHzP7Yq+dxEuFUM3N9X7fc5VNi7YdhhHNX1xdGem0agu80+zr/kYE+RUJ
EvqtWR+D/mD7qTjRuebjrBk+gji9TUsGO/U4YYwP1jnGV1JwaF/PpV6uT3dwOMIGYMyazzk2A7yb
IFdVh13MxqUuOhAqZVZeKmMMIkKhqtBQ1zsFUmKwgGbP3TIO9jHmZt9rjM3nSEikZl5xxpt20lJn
ajpnzH60UK9p0ckjqsfVW80N/LEOEHt+rStkdpNpoXv3AMhVdgG2To5j5GblfmxsFlxEkcyo2kiv
kx4hpra0jK5aD7a2nmdHH1YSVITIKKFODAjW/UTsnAcjWO6XrJMXbQj8HYhNGiEBvlBgQnwVzPa2
1mg38gOHZaxn9XCtHWiYjRgyTBqz86qz3KPd5ETKGEc0VuuYhlf8rOme5+rQb6vBoENTjNOhdppl
J6r2aXqx3aJcIb5sQCq+kaQwS01sx8Q96S0mWl7vvWu5PwDRP+RjCb9CfuFqCHaJCyHJGp0X3+jD
RdXm3qjta1kwy54Qc3ojyqdJu4lV+lFJvYryHoNt2TRIz9HweUaWHRiIB+zfYAVyev1IQe6dzVGG
unvrsDy/mpzbCmf6aZvuJXZrorHgPfXZJPOmSdiRYuZee/d5BrNaLhMpm86+6xOYb91VYiwZkcB4
Miyv2bJ2oO98osMGmNLsADwarB7UX5eF+uge2nK4x6hOR2sG0SyYGPKf5ZgcY9HfajMdrj2cJboQ
oa5bDkDOkiaagRao7SRX8hou96YF/eGmXJXaCMIcJBdkITyVcdlv3WkfaGV7AO1SRd3VwC4b+SX0
jW689K1Dx/jE89WN/SLiU1plQEmVsdFtecyDBdazCTAD+v1IoqqabhJ3ubd0OvwtwLfIcsKsXO4z
r9fXftk3U3WvRm/u6aN9XHn7CFbP/ajfxkkjuHp1Zzv0UDHMa33srkZII23KqKgd3JkTKWetvJsq
JAMZZWsa18NBjtvC1R/AkjxOuMKmYNyrsWfKmPAqYIuWdnFm6OexdiSNrnV/zFp5Z5RdtZHFrW7i
1tG0+ZgN3YFuAuThDVduTAe+dPrHVp1sq3kNlHnnNc22K+R5AUgV0T8fOrYPSN26OEH35HXuD5XW
35rLUlDHwWs8dlEx6c1D0tj89cy51n79qVkVoJrvVk3ovAB9Zi1Z06ZTh5ENJQviGriEhDopS+xL
pIYTT2kAszRvW1feAQLDdztXDLgbFiBBHCwoC+wocIWIhqkgIh1B5RlAx6a2Aaaf8J2xOuk4QxJF
+Ibc4dRO/ZW1nC2vutHH+dpH0RJiAwLYkgPLoUYz+SdN+iET9aGWtMdOtWdLUIcSOmr0dm21Hp2t
7Od6w0zzGidumzgONkpZ8BVWOpHeypu6zb7SSdG5LT3oPFzrmyDYwoj0L2mOY85KhdgHReRW5rW0
cfat4kvtlFvDE6jfLPLj56MrKCzY1sy4R04MPy/XKtO/6z5/SlR/1cYIltyZBbL6NKbY2mcVg1qp
P1JdkoSjbtHgXpNRtcRH+2katWvTnA9VAh9+8eyYudOrMWarM/P+OFTENoEtmOK06v1QlGPYFFTJ
4+JbB3W2yasSx8Pc3wsrvaj+bTaaji7jT1MoPHD6kQraa+Fce7EBe9rMbwMRM4wW37dmPALCySKA
DT5bMqoVEyQH3VVNA0b4GbLAY06vRpSq5XrUvA/f96OphxG1lFq16aWHPOkOENr9KIJdGiyvQeIO
91PnXi1cz6zNAzF1fGTAZuf12fecs3qkj2XlS3CQycy9VB74JnxhvY60ftZQvCjwzVkXjUG9AiUq
Ej9lH44NzaGpZNgrHzOInBKD9tiEMzF1qLWg3CY8QUBaDPTMlf46qhI5iJ/d2ST310ssnxcomSsi
GxaWKk1e5LqIEkwXRHLzSTPTW0wLn4AS9g0VlMoU684E1KwmP4+FxHahypu32lic+sR84los4s4G
XaY+4KhCUrHPHY1wtUB1I8bh4k2DtWEP+u58eUnMNZk/Hcbagcye1Dji7qtRvweY/uZrbMtWbUWm
u/LnLHnJacUKHVG/aukuLjDj5goRHBzJk8F673hfxgyZTeekAUZvxp9KTcKsTkW9PA15s2WApNjU
bc/C6AzP1axRzCu8D5Hhw8in4HlhnK9G5kpJAsUdfGHy1IgOySbvXTt/SKzy3eqWfdkIj2Nf+ta0
uFKYVd9o5gLstgrGTdvhTaYmUuLVc2Lm9p0MUm6pcXmb+bidX9Vi7wj8CHYqXul8in9odvKUzQqd
oX+lLQvGWTW7W4b7MMuObvPZFAXGyrwwQ51gmCa1N5tLgzoXxNjAWjYj3ijmIjh7kF7CoyRo8O6s
4NMY361iuZ7WioYjF4axDJ2VwnxteCnmQXc/nEvavuHy+JotAVqryy55I9f2Hv0Y64lFOW7f1PoY
wXSTm4mT85bg6+wGM9zHwb3xJAzlpjomjXFfOsN3DZxu71vJnkSPsQ9y56eA7Uy4qoOk3KteEUdr
+bFKSjMK6qCL8BhW2wU2FolagyMDBjOrdbdLIvNt0S73Xm2wDSaaeMn6+M41LYaKBrc6lllrha2C
f6YtgoE6E7kg5SK31Kyohi9yctqHYHHLLc3vRLXNVmVXnpPPj1hCT8sMicXA8EULF+DPOGXomCBT
yybKWtg1laifK058d6ATOadqZhBasYF6pInSPHN3o+3PsJaZOqrSGclv2+1EESi2CLZUVdpgi2P8
1bzi52B2HpKRei4SYyLSmjZTjvp7vUhnjB3VrgTI+nIEnR6cZs8mymrmOqSJfhFjfqiaEiJ+NRM4
2UB94uRZ5ARphpXOGC/aals63ovowdHlWbVfVDxsvYbSSt0RuegKfKhsq4MWCPuUqfkiCTcv3lDv
el03D+aqossVpQT0bOS0lqiwF2Rh875JZ4G+fS1ojj4VWVNk+5bRvyQQ+X0sACCCTHzttdJC3uiz
ZHLvDHXtveWWGc25q7A7OQDDmN+MGlm9F2JCurKCTqfl3CKiCqfXIbN0si6utQc8f0p6i15Ciif0
f6GlxtLCuV4O1io4siJF8M6zoDvq147cubIOx7Z6sZraulJAsPfdZLwkuWmg+Unz+ya55F7aHWDo
raBrp+WlVe5VNunsfm6uDjHLUGeRb2iMSr4bjYaQWX6YlOzPbWIb519v9twHZEKk9EKXvXTMTUph
JmutuyiA+hKHd1b86BTbvaJ81uI2qH0X0l+i4VnyaohojXCvVPzN9sNaV3vbPCBTYZb+XhtZQmyX
IqiXGuc1czN0bnZEUMOG1mWkM1jSlgoeTqrktGeRrXaGWcP/tIxz28PFyx05cIxr7oXj0vBBRXCf
1xOuTXb2e2feyWyOQVSiW41TqIlp0v9085TCG2wgt6ThNw9m7ZQE1qEGhE1Zib+w4gr3poZ8RpON
W4sxYw4ADSpqH7tZW74SPOY0dWBJsvSDaXC6M3U3o2yVU1kW91xvYWfMd6WWb+eMS9gdcsDARuNf
1UN18nPbOgIQwO8C6GNX9Zpcz5LxJe1aA6FajjCz3PZ69s2JxNyamTg2hHhggJM3J7agahpOdSiQ
BLcZjjHX7QK6RuH9plhqtMERkUUvV2EN3TZPm4FS4bhEIPhOWtzjVEG/tbHszN9WaaxDlJMg6LQb
zcbeklIJLPQXbt5bre4ySEaDZD4Mmk1SLiIypvXnA1zQNnecDv58Hyv2+KnZTlkHPzge/OPE0WRb
JYN6GWLUby23rFmzqFXWfJqHBRsORkbLtpaTx+nJlTHI75I+kLJyASMX8bXTLw8LsLJm0Z3jQstF
A2pdOg1u5NmLZliY2zTrmJNyDQBhC6d1DguV0k2sLokGC3cllDlZTwMESN2MyBufH7wwrdf9SJi0
kDZ5y+FUKxUw3LuW+Y8waJZIi4v2bgUGTvEq8RWSbEdhkSUyTJZWI2FqoC6dVY/3rQqDAyVKm20H
0r5TuIkybWbWqG2fhpo8ozYpdimCTP5ki5dEV+fBigq0tUU6rfmoecfZyNm0vceYKPkOLa8X2mg5
xhW9ipqc9S8ei+akL60bZvW4k6qpb7mcx3qat9rseNcTA+GH3DjoqBFvKufJG+viMk8wszGCuFH2
g6bHZAc8Daiz7G9SO/vIaB19Clzwl5Mr7kZbi0NCU+oxbf+6SFTqDdta6M7DDymd+dGfTd7KoZ+p
QPM6w4RMj8J0yUqkMXL3oB1BH1vPNCWs1sAe1gYHwHajFV21Tbql3gW0I6F287xtEmTvJTsuOkf6
L62WX6Xb29i02p02mHS6JZa3Kyf1M2HZe9S3zVRRZtfltfIFowIOYgtnMeXduDw4PVVSfZgCfqeZ
Ec60F+FrYJl4V5D1GZq1LxCabpIGntngYwabJ+9eZQ12zgQaV0WK5d7OiIpqHb7lSEAY+nbj/0in
5JarF1K/KgnW5vjL18hqZi+ZlY9fQ1ley84sXu26qre5PdnHove3ejwHF5ejZqg1ffuRVxJhT93f
rnSvqRi8m7HDu5V75aOdTNB5BaYewPPbvBmQubNRhxzeaWEe+mufpFDYtFdz4etnS836uXIzJyos
Ye1HbzY5xYzy2KaZ9fTrw1gKztzYKUKV6P5z5yzIF8o6uBZO6T9P1coGjeWuM81hF2iZufd9jhmY
RKebAJIhGcN8eEuLCtVA+yLKYibZGdOXBMzgvktmf2+VTnksmjI9M4cKKpmzFQje8cVzdQWMo3W2
eQsXua7UQ3ycU338Kgslwr7wtVtcLgqVEbZPQ18AVlYFY3gpKZkoNWQ0czHbel2/0luVh2aTDY9m
UbF3+gJYa+/at07xqmav+TEHo3/QMHttf30oYxGpYX4nLT4dhC6q25Ls4W3iVQPbPDnPjjgahZEr
nU1PSvNUN2y/VHhePCvTj8no8dL71VMnCkrsqdDPrZwe7RFvKs385g5RgbUVrAZEwd6uoGKxt0mY
3PRVcLQGbFXUGo9a6bb3HFPtrUzc8kLi/oWYEUlO3eVo7BbjbaZDytDjZ2+AKWYFfrwxNRvrXmfp
ZzaeV5Z7f+82aQfDvu+uDdxkG41PbtEXw2JvtOSqWf8zLu5GWql+Goea8uFiyVNejXSVDfcN/rwW
oyjA+Wy8RZk4kShh1tdwtPfYVeIpHnuxn3N/OXZFndyJOY83i+rKz6k51f556XGVEaedkylWv/5n
+n8+88/vqSlorGbDnyr59qc+Bz/RpBF9NPllbg2A0WCkt2UOcjIB14jtjKjL67Lqlioswdvk2se2
NcUFkCfzy7BVq+l6KpvlxkhzkvFWO7439fiRZ7VzX3vkGms32CL+Ne78juUZipR4F3N8WJql/0mg
fJyb2X3T1lvXrJLpLrV8tTdaJplXuWHQmNbZLCsaSdK8uRN6t140/vTcFnJFt7k8B8P1d4Ci56Ob
+yR1dTN9tauMtPXIjK0zCOz0ifIOHpnLUU72HVXK9rlunionFU8rttUMTJ+MXe5uiAyX98V1X/Om
lQ+JgpxHDhSjw0gSOCvu/F62byYntt04mW/DSP3Iqgb1A/SfPWGlnZd6ZBmKxe7Xh1LoKE20iEaY
4VI54F8CAcLY1dvpTKrHerSLUkRNMN2WrabvjKlLHrARI3msOMVIK3spdDY+mP8TBxflPtAdFMk8
YOy7tFc5CF4GAvklSkQ2bfEnwZdmDmdLIUdw+EZpQZsqxD38XWUKuJykcuv7w1XsLpuy12jM0bVX
fWmul55tLJZMJKDNQGFTzyQ3NARwbFzh4mXakU30PI9jRRNXHETSMGJKJDb938yq0xdk79nDMlyU
6bdK2gv8hB0rhnkaJopCEt0dZa8JgPAev+ZmTPWGruvkNKfOEi4jQGZmq6LMsACPmzU9TyPiAaed
0RgWajdXYrpehh7UiPCvJw6nm3pxDobJQR4QOUdpp7wxa2HvvTneSYb4d0PbW2H5JYcF5/cIk7Dp
saVyHieHyVifZF+oU5DUZAI8xNnE4temqm5jv72SpIyMhNtosB0mRW07Kt2svxFdmBPSFxYZI47h
13W/HFvfuNB0YxKlMq1e1iUYSgeVQ9PACu4ZgspKaa3xAFWvMjgP6E8wY7wA5aJEKI2FIQkoqKNB
hyeYWeemmDKxGZmnH3Iilk4TaqeRVS1sK9kabdHt6RqnlKOZeU1jNOXLtTdRxdPDcm/2/hcp8DHy
JQMIRL535hJsJq15sUxuFD5hbCccN40S1Ld0LC+Z556DUW8YZyKbYDjZSWbkuqlWZRtCK04q+jfj
8g/St12mCXqgscnJ5RC1qWCn9sxlVzSMMcHSvvbIfsOin5+NPsAJtTK8AzzIO3sn/H5bT6K7U4KT
ERmmNVNCVMTeSl0ifU+CBCdQLngcQ1zLdXAB6dZPTmg/g0wiE60OQWmXR49e46SmhY0SsbltMtSb
WXNu52Zr1hxErCX41Cmm88a9ZsVyWusL4TjzqhkJruZJvFFEjq9UXv5QAxMm/ex/w3rJpryJnLQc
kJt+JC463llQCdNEe9bpuQyOTXL0EnJbnv8JXDKgEDaAexh5ATmit2bbhiJzbgvrzsIPuqWqKg8D
bgSW9ymppwN6gpeiVK8iZauYEjASc5QYDOBhoMlDT5BCc4JPlUnScCYd211FmDVqIVjPfFesARv/
t9bPOQtTa4dDuQCLoFJOVuDo9Np3wwAi/a1psdrkqJpDeHddoEpqlm9M44K76ukYSL4saZDRSEnm
q09X1+2NW3DleA7ltXGRNJWTncUy0rgAg0sfvnGm7Kiluzb0ZyeHr5o/gBTc6dNiMuFbi9COIW7H
8Wde6uyOGSdiD5R3y8JIl+gYTjqdAn2vh3On09cQo3PIPztPfJYqVVHApd4D36e5E5S7HDhV+azN
Hct/WPf2uWdsOaJvlbUVA8uepMkS9j1nPTJesiYMJVFDWbGmadPgMOV4POsiEPeGS+FG5xaqAQie
clcLB+HhiBsae41/mu2wkscxdW+djvQSc5HBtkvIl+Q+0hA3p824JoFZCv+gYhjzGc+1HW8ZrbCj
JSUaYgh1B/6WhqTCJElNkkSv+C2uSXwxgnDeJIJYbLH9MFOAfdt0oP+WRn7c7jRBYvgI06ylnb+k
3WIowX6OAGMNB566uhfrOHXr0taauT2rYz99G278wIzaNit0hXDE+mE5sXEgxVBHo3zE+vzqOs1H
No7uzjaCkK6YG9cDhSst+zL6ookqwhbCy43hk9TJnYWDEethkJTw1wPzYdLqg5dZX1WM4mdu4tDy
5mw/u1y9lkWsw55COOq/meMlyXhnu1Yjt5AfE8f+8juY+oGxpodG49gvDacpke04mDVXM0SLnIpC
XhCLeM1HUFC88cUXVLyNbixX1LvO5djp4dDFn3Pv3dqVVl81rAHuRDP7pegL0kwN/fzT1k31XUzK
0cADQjKcN4KKCs3sbwpZmREwkQFHHKC2X7x1td6HGs3Snj1u7IpkoZaULcP/vNdi8BTVJvsqTTNS
zbP2klKPgo84Pfp5GVql2A8Ks9YimWaukRiGNVT2JPdC32RCokHC19mMBBRJtRMNjdhabry5gKD4
xEPFjbfjWBPsmMNBHBmlppxuYqmSqK6ds1aT6Kjbot9WDOBKbGxbvWzpSXbcw+TjFnB5P7ssJ7+W
hYaV24c6oAhotcNzggOiS0UdGsVMX7Gl2CNMPC6lI7Lt6KRfw1pRlyP+l27WgM5Q3ChT4WOFUTxZ
MxtpjPB4Qo4Hp59CPRXMgtRxXVdcpqzepPTCdowz4rbpIU6WV2Pd82Lz3rS1F+EYt7zvzwvJRRK9
ZKtGdT2MJvU4pmNDKD/lprKXxylJJhqYWeMCOn0YTeAas9Aa5gHQOgfOv9n59mYT1J8p6IeQUIem
bC5Yk96PJI390LAHLULSMIWWqU6TNZyg3L8tyDw2qV4nEZRsqtGKmzSnS0+v9a0wqVFCxRinPvKK
XOceJrjHyFXTKf3rP15bXywxfGAd/unlRkLWr6J1wLnPEJI1swFBbmQBnUqaz6n0j1lxcMry2CB2
iJw8I/yR13OMI7Rrl4B89HRr5wP4nVUH0ruCdRAWwraV9s5ILfdg0p9EBegU6MEHZaSrtJQPsp2+
6q6vkJTGqzpR7OWCqcBiQmRb2Xt7ejX9G0QRy36i65yOoxTsBJ1X0cy4jNNa1WHAK6OL9GhM+MtK
V30YcKgG5AV7uouSMG8PUzwbYVJ7etTMDcCgdp/qKCWROv9YDEka1c+fyFvRLvKNY8DiCq2/A894
ZpYFsR41iP28pM+WcZApD+hN87M3Tjf2TAZEGjgMvYV9xaePIou9iL2H60ZRa3CLViF+PBexv/pA
RtTX1aEsy9sZI5pgoeHF1Q6KJEFmr0muEa29b19Ui3Re+Gezmh5oBNDDxLCivlQ3cTedWo3yKLMP
XySjKlLrtAIY3bv0l+c08/uo021ygq0lQ2Bn/WYil7ZJUsM/zjaVeZ/hnsFskNepu1439GNTJnfI
YYEq1zQ1fDnEepvGqz44399yziEDVjDpoTprk+sBNdYgKgVlz87Insa8vEEuOjIGRSwVDHQujbhV
Cq+KHEORzvOpdvjVTduXCNVJFFgtTMKACQmmUXMwGPpmTOS9O1Cls30lj+Pw3usBWdu6YJyqSvGK
MN42ibVOUktnm9GxH2dyCaGh0P8Ah9qqh4gmZQZupvk2HbtTXeGCjJF9xo16tuIYQRyxWscLbxRP
rtE/1ZbJqxcorHkFHSVLaFTEKHbgfgKdgn4/ux8I8eqSFm03r3lprfxJT4uPUXuYY5qY8r46ujM1
qoFbbFXrkbcjTZHSvawNfY42t/ppwQSd2PL3ZYKmosybN417+Dw72YGh492Stdoz7qJ4oyfY4ag+
OdvGie9L1x0ic0G1i2LVFPUSusaUE+4U9wFHT5qsnM1IE+amceqYnM6jU5Af15RSFwObxrGgjfEw
MEl52xmsyE01lD/cmnHNNlU/HRfnTu+Wn4viBSjiQX+wDa3aEQeIM21zzpU7NsNOGkX7wDGeiZG2
dj48KjW/ftw27UvW2tOPuVyzGoFl3mbVou2N1c8d+LK6lCO5RvK147PQbXpj5/HnzFjq0v7MkIVt
klaUz4ZvMIZsWsmF06B2/D/UnclupFqbta+IT7CBDUyDIPpwhHunJyiddtK3m/7q6+FU1eCTSqW/
hv/EOtJR2mEM7LdZ61mKNwLizCy8j722+DQhzq92ma/t+oGLqg0KLxy+THc1XuBHeHZLZ9qNRrKc
LXMsCZWkshjLwX0mnQ5bBS/FPxGQlX/+OZr6x9I0vQ9hcWJTxuVExxXtYaHoxsgXH604ehWmxEjn
1psp6a916/7wCMe7GYvJnKzh73DC/EWXZ0j2j3QEJH7q5exLxdEwaMguGsVpw3J2BL6xC8vhKxHu
S23kN6jo3WM+jAlYA25oiunjUupoRi3Bqx6E+QjH1K4xu+TwtWyhkWYZpX87hmacHuSeAmtiD2Aq
TEUgBoi3U1blbu05usNCCarIPMHoI6Sn0Axy6IyeDQnJmqG2U9AyP5ZEfHPrTn2CnCS8xkwqiRAr
edscmBLHQdUTGcTTQe67tc+tzt0SsfTHtpGSD1yfrKQSrLXrLLLf2diSr9Tkf7P1MOwLFrGg/DHD
sSSFRO1TMQw70cZP1BfVIS67v8jO2B2I4RWtpMfqf3iG7ZbgfOBs9UJqnYG3zWRRB3su3TTb1rCI
0ntNU52Oj8ZIgVOYil+/ak5yNm6kyZlJSuKNheguNtFBdcvwy+UB4l6g7YtN889QOa8uC57cdd6S
XvcCIntp2FAuIBzLX+IRvnPb94Gulycvi8dAZUz4KQHepN4hqynsLHCGXxRW72Nq2tfB1UnCK8Xj
vFg+mp6tazRoJtZKtyCxEBeU9YKjG5srkTXsQPeMLZFcTPgnPea9ezdHGpnorQEVSmPclKAVVYW2
7eSuX2RLVo4LXClXD7V0z0ZkTNs+avbpOslmK0cQKFyCArnBJl8eY/QkF6+u26CT9NyO+1G7k7gl
+P4L0ciN6pIpiBfTDBwNCEUzkHZiRN57OY3demsR8mVGW9HZb1i5PbK2/y4DC8rK9d4nXtlFS2vZ
5sNzMSXdMavCk+hdsQUKVSOfE0fXtGBiL5eoKNGYjRcFNtUyXHnwNIqXrpge1wNH5W3/VTjcD5YN
SIorEfiZplnHujMCp2xh0NIFlnOC9ChZyO4dKeYiqwqmlj5aHd1cLEGj8pPZGfm2QMzFpqgZtzFO
VwZGG8aSDlN23rtVcbQRIBsQxUpVcxYwK+b14CD2cxH5LrRKkyA2R1QhUsI1ET6Xj0ZOmW/Mqc52
NOZgrG9RqXHgDnm1bafikFc6rbixQ14AESr58BwitTnmCCW5k7BJfzetbDOkoppinUqHYoUtUsts
eh7ZzvtAlZh7UEzUYXNDX7VyV4YRPSWJ7MbwyoQT2We5+n9092JZ/Y9kS0sIdPadIc0kzA6Q4Uz/
buIy8xMbXTVCxJsrrWc12yMTefMCE2Pb2X/KkUw3SVqMn4P79qx7q7Knyt6wZm4QqI5URuOrsWQ3
cxYXK8GXB9rZLodrpwqKHofcyinMfASvZBszx+hF+Wko6ypU/mJWoNpoWTW/JnomcpXtS9vaGBr5
HUvfnCOG9GOdlD7ddoZP35nCd/IDJ9bMYzZT5ImAZKeXWNd+YhX+eO78zCr20Hi5RmOevMQeWYSy
cCWCDmFSL+l8jvESkiGGmoUJki71S1JqEQLO8FVU4oBe95hmD+48EMwd47MMLRtEw42Mt1cuRH5m
MAjiaPLeqwl5tSwMl+lJRLSfAza70KaDNrVXGYm9zUibQkVnvTrs9Cr7buf0kznYG6h7WucKH7JA
VNTe25EGNy/6L+VSoBRp+rg4ZM0NU2NuiGQ+oxre6OZlJDPmpV3SLrD7L8+YrM2QS9L1Zjkdkrl7
lhPvvLxt/6L9/tIcxqwDEifJmTovE69Yz/gTYnc6DNBxCYWOXmkOvoRAgT3rKP76hU29Zqe/TdaF
vreEYpurhBxe0aug52/kk9FwcoXItxBzr9mMkrWwpgUUpw1khPhZxmxPC+3HEDINqRzb3NoeSoSR
O4dRObMg5uQs9WuUfw7s9dF6QnA8BeVI9yNxHCCsBic/OfV97BChFh9zCkNkFNpvwWybp3+jbcWM
vMK03D9V59wNO2J2KX1yvNNNMpW3NjKIfMSevN5sDGhdPj0D+Tq+lywGUhl91X1/Bqr3otBYtHL8
HLsw9acu/ytrQSNJ86ElwzPjVs7aefJt2EEsM5erXdY35LRlykZsIhSQu4vXQwbDbrUq4ogzftcW
r6BmtBY/Nj6tTr2U/F6N4b1Qg7BelBRJhY6vGc/8MIBJK70ZiZFIlA/2khyzdNS3Ng2UQzwpaxiG
QAwsvfY7npAjNI0WjDkFSSz6wzLzd5lzYlfNl6aevryJCrdeiowq62Kj9diVEYMTiUehx6KCxAlN
S15/a1YDPijCutp7iKLo7/CO3kyzfnUWTo82zPcpWvJNY/5tyxogxopzyjJe3YUZ3WrM3+xjcfer
9pmsWEnl2V/AAlEr44jpovQ5RAu9V63z4RFmqzo2bWD/7qaNVnm9rL/rDnCE9GIudS04IKKHaLTf
IP6QhZSVgkxA+YgxgqKgVNfWe8b/5fCLNhi0jYyAtYJbKsvQSJn21nCX76ji7w17Lmgy8dvT+DYu
2kT+N/GXYfY3nWqU/AzMMZrf68hd58nJ1uhLsNEKAo/8TpziNRf8BmoZh0BjE5Lw2iYFnElZulxj
rVXboVCMjhZxTUwqfYcKa0nMtwag9ilufuaBXmqcyndykllxdyPNXzfc6khPN9MoHyRhnEFd9xOP
Jg3XONs8DZRjQxZxzVRNs6xb08YuZ+U3hY2ng7eFCBlEoUc7q3rwG3fm7EyNIsiEfdGH8jbMCzno
IvvcRjx2HsSE0lnaYBFdHuRafI0nc5cMBVPNIcWuazELWEeb/Cg7fLAZrG3qgSGMo/pzaBcvs7yG
BUfKAjckQGG5nii6g3yotZ+bzCJ+ujG3nZMJVDBm6YO4vI3V9OPp9dGu89fcGZ5HNq66LX4Y+rOU
RDLbmfvSAsJQd/UrQhc01fmzzczTc2P1jd9nByvgE8d9g1iLF74Y9FPdrFIkSUAGqdXboSuOTYsy
oLNpJ/WUeVZZDJTMYeeTrHasrXDeWkY1boTF9tmW92LRHknKYZFgZOudbW+9YbKeMn7BYXnSN/nB
NBvmmOV86d1KbUXY351Sv0R2PWLdj48JGU2+R95OYcwfPUGsWo5cCznSwzy3FyXRJQ81/aRC/utQ
rvkpR9kmnBEyTt24w+DBuRmJcPefH7kvfsdtWe1IERg3EwJYYXQWDyQYPKtQ733oHIaSWiOHtJUw
ogRBiRt9UsRJm192zfzQIGI+GWaG0IqlMM9uH1nXEuSS3/fJazsgbX1ZGu2n0xSPsZecWYXHAQ63
NujrBIVK38T+BC0fq7q+Sx3eI1MTGwEbk3HOzqNdQvGKwKbVzsMqhc5tpnbUUAxDNdb1oV0Fi86I
kMFWtQl19+AMTbj1kBP5zNEaDvn4AZUCYfVYKB3d0hBDjwTRG0+yT6lxDZufnKfvXadvu8U4Mf/4
jHWPaRz6eb8lkdSJa22raii89lg9Kgy/5HMxf87M4Zt18cwqokI1w/Nc2tG7UNXFrX/p6+bL1QLd
tPYDMGtEcQVx1ynhWhP1FrqEB4IFj+xg4PryyYsswYxS/1LedIkM9TFNRnoaivoSVukhcSHJs7ds
sNlwiMTM9+zWHbYI5nCgtAxXR4t2Mz/mdlMFoZF8hiFRWZFHzD2xsbz91YSeRF98CBDHHKp8JtQz
uHny590/HAE0Uq4GE6KzWWQmb3Q65MJ7hOdm7laUvb1bVA3cA399y6Q0OtJLkFvv9K9W4lyl6by5
C+IMe34OeXgZGB2l0m8JRi5ziZ6KVWmpSOuEzk6AvVJsCTJ7GxO6xdJB+71+j6ajWGv0dD/wlrYz
76qF2WeToD3UTO8n8x7HXLtmjP3P1tANQefRrVn7eKxeJme5hVg+sokxH6f8ZEQPhdX+haDd+OlS
722Ssqjk2zehxw86+xFHCh2+jRsz8ILbATz7nkjWAaWubxpB3lffZkEWjuy38y8Fw2cDiobJKJaK
mUWo3w0jIjQ9FRtFsmzRszwvNN6FMO+I4XVopQB/Cjv6Xh9Pb+p2lQYmZJHiEekUR2rbPc4eoyHp
SUI5kTZpw/Dbdqj2yrlak9mrsxdpT1MS98iSQqAXc/RqNxT1hsuHaXtsi7adRGcWS/76Vy9sySbC
uVQNbiil6brfu9O1EforaQslIZZ8uH6YTpB2Vs1ljlmqRT3gndKcR3ppsey17NAS1i2823iER0+e
0gg1fVt8iyIuCfcSl2wlTuFp3uqNFW/LVF61YcI3lXO0Tq69ZT33XZo5MeQZ3WfhbhtjNSdN2ktR
jXBqfxEgtxH7qc//SBXekrF4aeSAgJYKAM70Jm9Cpvhm6rMOZRm0IJTTNInTsOLoiWXxDexuKxdg
D3FRHbXaJpfItfwhYv5szFMb5PHs+UgujJBLiQE83oYxqshpMTVfoV3x7UFgxeO7GTY4lbRMnm1z
Dhw1HCzUIKwKs2Rr54I8W7Y1aa3xUGLD1rSUQn6jCklvoWFdiDUiocfkz8j6EUFnHO2cEEJ3XpB3
y1COjXT0IN3e26vFftaG7gdUBer9FlG8uRTmCXqKNy7sH03e6aViWjm75TrP6LNTLPXDIEA+Wm1R
7bPiatva32SemYnhhTA6tsJhmI9npjLMltFghhbTw66oKspXWR11m0LYk6ZvLRFYFQzkWCbgyzPc
ijKGzaPu7tbKVFr2n7A26ebneWfjzuqXUT8hWon6Jcg7ATJp7neGYuUP14kDRvpJn5lbUEJsxPnZ
VecZT+yCTnnk3pE9L8zQofs45fJThUbQmvLFQ1R5XjUORmFbvlYs9bEiQ0pM3yUPQ+CxD9yyjwh0
S370Gmuv0X1hL9MyPcu3tdnSE2eqItjgYkqXncwS/a1jjodQp5lFVsi9bzhHRtm/VHadWlE98BAT
kPljLkZ+WPpr5qU1EeFwmRX7An6eA/Z37SGnEXWk96M5nBZ2+RCBpWHUOlu+m7B3M1qq8VR7EYrr
LhWastKP20/D9IxjlC2/DIyevVcEXIuLYvAH2yV+TWPb9JeMYTFapR1cv5oMYecKRfHaS3EDSpT4
suIy9R4xyKunBMETxh63Pccpoa2pU32XbsqUATNbOtav6yHQaQxKRVXcE49P6IzMHxtMI+TpNW3A
2kHrjFeh19dQK7ea0RlsmmimXTKeWABkh8hZRBB64Ve8qB4JY/mflP3/Ez7gfwYD/BtJ4P+NMLD/
qVaLvvr/gTHg/q+Mgee+TUp+lX+jDKz/5L8pA+a/yIW3XKbx5Kjb9pqz81+UAdv9l86K3fJ04dkW
LAOoKf9FGZD/0hGwQBkQNogOy1gBBOq/KQNonA3L8wAGCGHahvF/oQwIYfw7HgTKgGOgWfKE7bhS
6nzXf8daJCxL7FJJFwhb1fqDsYIq7NFCx40fwdZ4HvJ0Rk5j3BMAQdHMkSLC5aFs0Z4PkvkEgM+N
w06IUT8bconnekwdtoBopF0EYYp6dGt2mW+10XBpreQ+mVa5z70wcHUMHZ6BjkKlLU0xO0KBosZF
pFBmnr6TbbHHscFq0GTcxPjklnrFEpgpxgRtsvehUyLuYjhEW//X7FW1czN1d5CzBMXcIv+xomPk
BQAMNFypYX4oIhbpCBRR4j73RsUEIHnRdN6M0gtfcI/hmiRa3g8RJe7UVKDWxaTuqoQSwPDg6Ht5
zVJ9+vCm6tA3lDTImt6irAlfWhQOdf/TeSI+phj7Gd2Zw34utRGf5fxjGv1OLM1nZNwKM3Z2CUse
Xzca7brY9kMuO79lbv5spkuyBzj721zNILEk4NCyI4oQhkZzjEnNTbJNG0YWtSS9P0fSPyQIlXUU
9AaBZeaEhWgR267Jn8e6MB9kFPW+o4IonHvil/gXESCAvT69Nh1ECKGZw7GY9U3U89vouQsZIBt9
BKoEQ02pFlQP/YRDiixmd+iYdDGbM8sUuT6+7gUN2cSZGOiNIWBNvbPmSTdObLUHQ5MIwbtjIpmy
e11WbtEiHLCol/Qx4S1W6o+JemSziKg4an1BEW9bjNM7gqrJGC0q/oT4Ud1dpn9pxsjVFs0LwfEw
vHGtWEOl34nePpGf0W2EWg76bOqBAQcQ1VO2dwWntrBRfkhS2bcFi/e6wSeIKoQPMVvzDvkwL++G
rvTNnufm7AH/YIxK1LbMgaDXIZrSdeFXN5Z86FPWQeiwDBJYtgLbap17/UmEVs5ijm8G7b07VHrH
wLW+mJNjH0gKQiVxnkIyJ8pO7LsUf1iUql3ekRNeC6YPhbtsXZWeR1FU5x77GklG8sw12U5ku6VW
XB9d1h0gdCjjouyp9T6ThpDZqAk9P+7nj9hkGp1QufmJFHmQ2ICDdRtaWpjV15SZM7zHLTtdxb7Q
5DSOE3YPouZOA5FJWhG2jsXBPbZE3t5dtaB22hXBIrUhsE02hnzT353EUzY6FNtos3J7ubWG4aOX
eAQjIjatnfOJcQ4drMXpAlNHFc/eNCSv2nuM+SMFrfpwojYJHDr8oZFia2XhIwKXX7n9ntsP42i9
hci3d1afZsEUlXSI5CtZIMNqHdefzgetzeFm5OxN8iSbtrNccYq0tYVKBpp+5lBawNw246UCICQe
mcyYRTPuxwZZFyzJkA38CAC35KZ2rFcZyY3laXJHkhQPoDIvpakGVLHFgZn8vdST/oYy+591Z+u1
n/lk/xZl8T1ExrBl1uDs5soFAdlYH7bTBGNT/HI6b9lWEZ7Lwa4S3N1zv01qlinDyLB5NjDuw12c
49WbvTBKbBG/oOnW7xFi9qsbeaFfafafdGn6Q+ykr2nF8NVb5iCtnorGgAjt2dOutsVX7C4G/Xy2
jwae43FgSpTL+K2GtEBIMzMPr5ari2VVlIJ7dEHJSnC1qXtoLJNScJItcwt1Hqz2vY8tyKW2twEY
7PnOt2QysE6whd+NJnN8NFz7KPSesRqzIljuU0ycfME6duUvrJtmsNUyaJyRW238yJ30OCrYL5rV
3T0x3avVI+/qEgeKlr6iyC/d5BTm5t8m80617J/z6snoKFRNYs98ZPk/yKXPBFT2W8lCIa7Y7ooc
lB495nUVBU1lNO/KalE4fCagzgPu2dElI33Cl0X0yi61uVmmFsxAp+VYfwhUxJGJRYFg8Meljlsk
0vNDmkqY02PZ7rL80U6rH5mEd9cjMtA0n2lQuo3eG58NBnC9xvFsZhNcXIy4Yz0fBLsy3+Rl0Vfj
jhZs8NWMNjHKudukQzXcoTEFSbptHO3HHeTfqA53ZvKILg5j7lA95oZw1oP0p9U1eVpc+W4xBmPJ
tf41K3QtlvMr5v2DP6Q5IJkWKApDfKqDuoK8i5lzZWo3jFixI8bV8zycywYFQxxRZ8bqPCv3l5wi
3gT507jiRITm2mfdsB6nzpzIhBwvltGwxqhbpjnaIc28T5iO7XnxAPWUmtS3y+y9am371l81PWH+
1kY32Rt7JBD5lPfr/Ws+xIohSpS1HzQz5TZJ1pm21c7B6JoPXtzsi0lgH0jG1LdpzvykRIOLqWxv
1/GPzeLV7IjB42Euzu30nCXhtSp0LKWHsrMmxEDmk97PT2gEboXTH3WhfVaaxugh+9EKTkE8WYuw
nlLGRzKs19EOqZ06UwY5PPH7sl2ajJlpskNhEL8skfYoaDuHcMaOvBzmUv8daagOTIHGNGE/TChh
V+HxY6aOV8fYm7r2XWbskKg4jks0XzOOmMswZucquTY9mIjCfUcwwiJliu9DTk9XvCVvbb/YTLQt
MIchrmDuFxbC0StQINiwpCyuk9f7NHM0Lct1EfZz1s4n1V+dxPsFEwVSMoOLbYVzPBuRHzuRoshP
w26jmvoy6iCJcubfK9fU2GAxcLeWhOPoLCEYgemSxN0pXIobPZAXrDQIZRc7MA3Yppp2m9lVisf9
EdZceIhqJHfW7H1UHbtbAJ73OHL+mgmagdkenuzCenEKtevL6RVEL6Mn95X6zfPBuSFGr34X0XDo
eJhIu3w0XIy74UBGVfc1ZqH0tdSx6UEMY+t2zCXzhb9LHDPTZd/BuXnwsCvwpjIfhIif4tGbfSmr
KwCRHc6/Pxb+hU2B1TwYs8kg//1LD8G7CGvejxUkmtHGAwYkCKkJ0HdRwF1OveYels5bZbXsZlbj
MrpBbr0j6kQQIlWZIIGfAnBK8TXV+vrUslKy2Ha7sZPs8xLpic117KpHXY3qUFOp8/ed2dGrZgXM
wH6KVHPuqMrKfJwZnyxj4DloRHs22SJUgRPPP5ljFXtkj2xeRheWzES9yBIz3msZ4fA1S1iMBqHf
Rg0WMazi1J9OkHTeIxJLHvZooof0lkCI7l0N+MBzZwniXu2yzrB3E/PQnbK0YFD00x77NRZd3+Y4
6ddBN+54ct5spBZbzZW86nVs0kXMEDZu8KYyGqibwjnjA43YVjIRrgYCA6E5bNcQuZ4l7St2C/Qn
Q3415ugQ5cNf12z0W5025XFSmvLZSd60wTlqeLmYhFDamVii+4KrNa5uV017bJVx7KI6IFIc+W60
OIibZsi1Tb+1XDSrhhI/cwtUShOK5oCxxiiZ7lsFArtquXUWmqwy+nAcDVt4UhunjJ0TDtdBy3yM
pu0uNd0Xlg9o1ZDBVkVMyaiXOM/RGxO55AUJhXtZMohMwKl0pA6wFcrsE/yXPWVYynusv2iEDQyL
avaaAGEMT5U7yPoZABYYGQuRweJMmIr5DirKnMLHFBO6rxbruSmjVxe7R1+K8thxpG15zDc1bmi+
pf3qNm9DZTiPefLb0LBAdhFvGkjXOtsSwmnjVnzOYSoQf8OAmC0N64IUZ2E1Ed1E+eC2ox24BS++
GkkF/uO/SDx5X+lTsR8tDvEkH08DuIGgf3L0qT9/KT1k71kVNzX2lAgTx/PEozfV5J8nC/pVx8x/
+jZ6zHotBOPT7KJ6MbYlPgbkPh9ZtspAuKG3cXSxIqECgnzlhohrxeunzVFHe7907leWil5N9EbI
1g1igU8471sao4PLZyM5sLPTty3uhCCJHXVik4+UhBEhCmpqpCzuvwyT1/zMjgjmp+MzFTN2k8ED
BQi6CEbzyllbHixwMVqIDpmjcUWsoQ5veMViu8JkQ/MWsnNljP+UrTb0sIqv7B4uVuF6x6F0kZPU
0DbsV506Cr02N3abHiCnvBpt8rTU7nsI4sYdmG/BYU52o1PjvRWhfW1H7YhUC6HgkGabeprmMz92
VyRFfl5GyMNawppLhSxn0DmPQe45HNC9djQ8/ZRUxTlOavbiGlEGHhMcJgSwNVVRnBDA8M8JbzSq
X/gFp6CVJXioKQ/KgulzgdMXsRQrR+AARwe0mAEDWK85q1PV/mkWoLgwc0hmdfodyqKeuU+EJNfl
SnUsA4xSZUe0f6m2cq5Js9rbs6uwCKxmazNn1punF+lEj0pZzx3ap/2c0B8A7QkDE6VOU8f7sFkg
WBJsH0CS4QjxBF/YL+zGooNIHjI/rQdWxo6ZYMXQJ58+970pElZi4iU2Wu1QtfLTbbwJQrb8FAuc
M1craKs6O6ji6T6z5vATotOePNGx7k/avWsPz6Y2NLu0MuOtEw3NkUo5lsl7KLPfY4aYDBkhBhub
rYXZVeFOo+u2tJ02oH2OQMF60mXSn6x8BCT1lS4+Zr0KEobjUKzMKy06hgxqXVLarWerYcu0tuqM
gCsUagBsprS0Tv98kQIsOx537BwQtbtL6fHLdpPoAqnJzyj8sLTOeg7BtPhtwatjhnVtakuyWZ3q
elLGv4wDodwdsAQIRzFUj4snkjuJqRr+rbXeJKPbt2IF/yBk+d07inzQ6mjWIr+KQhWIrMYUH7pW
PVcWxnl2j0TKDtg2UQc/gvELcdhN2AmyLxyH7ioswyvZjulNlCyT0PQQ3TsaHIrwe5C9doDsZ/eK
f6i6qxCEhISUlKIvisFHBmrhhZaGS3jWAeug+HXufWXZl2Hq+aLF8uJaeAs3hlybDFlg3tKvcO7W
PWPexMwPDP6Ta4LAz9tYGDGPLZlGwPiN6PLPf/3zJbObkgTs9CeqJ4be65dmjvCSqZjlUib0B5Hk
YJVlFbIWLsyBGXTinf750o042f/5L6ONH1pSHXHsGuXT4MCMUqXO5cOHM+lVfq4izQgKIlU2bUm6
gSgmJrxIBTYdU/wt+/TbTLVy14bsAeeT4zP2b/eCs1UtShzsWO+oALzK1/UPC5/fU27NAxCSTN+P
1G3baEipdHVFMGuKXqxDtHmztCg6u5V1DqfkSIqC/SSnyTqX7HV9FZf9BxiGSMsO84imAOBBff/n
S+54KGnNYt7jwm52VdagJsmjuzsTNT9Z4wzRKqHJq3jVM2pz0wcTH+uD7Zb1ZQJDh60q7jamHKpL
xHbgUnvln9h0xh17PuNMhxNtmz5mBWV10TnXDETfJesMf0yXVG7mgrH8mNQ15SRtOBxFfFFxwjo0
HSNsDDHp6MI9T8ix3ijy3wu3My4skAGZWUw1GoAP56iI9E3MY40K0WtOrTAUHhaOg4b9CRgq1NiL
Vz7x9A47pRpx4x7+NXGX36WxyyQfq1JRcy7koccU9ORRYxJCg39kQpbjj5wPeItFiNUz1l4ioDVB
eyaJoANl5o43N2dYHjoYsfDmEtXz3So7ocRuk4+4AzOVJuzfLAYVPKpAiJM4tP12Qh+AnJrKvhTe
vglZ/Xa92W2T0sCnih5/O+F+fETQVTzorBxMBjC+bi/duRq8oDdCF3GJBaYFz6GVpNiRH9DRJGet
HcBRkKjlj2PaP5XtEGT0Q0jPRgLzsK4/htZdibZCSNo0q4W/uNn9kAeaC2iJN2DF82Ze66qbDqNZ
95d6BJ8p4BNsFxvfa7SYMcVzeFnK9ChTUZz+8TE6gEn8JoX5v4zm/GDUzhNlq35M0m4GsM2XKYQd
gEq5vEtpPMg2nt/bDAqGkXr9mWEDmw9zRD6RGlcVaYBvWHXFpXNxnO7LIYh4l4AjeJt4dbNa441H
05ld2/LZyNoe6XCeH6uGDjRXTX/t6mKvM8CJnReu6d8pH50dJck6LZ2aXTfxOMoU4qTLLZIb+kZz
09/TWum6Kw5AawADhCsi4LcBsOKka815QMxCSS3elpUpMKx0gW4UbI27Ljm6ElnCYubzzjWpq5g8
zi8c8L881Wt0I+vhkHvtB1DagE46ZOU0xI82jTyM1+FVZvFXPTdw9sIoWGpPC8y3rkchNP1DSliZ
CQXFG874myLOs8GN1/aDc3UKOtlc4W8NS1zM/U53conPzSV8QDG2kyunoeGiL92w7E0Df5VMw+/1
MoLlQso7OT07ZfuOk7iL2vFC631sVyJEOK1siJUSEYKLSFZuRDPW9dHEJT7kURJMK10iBzPRrLyJ
iDwL38igelguAm3bmUDQr4QK8pNPbAWbRxe7er1SLNz8kWXvuL5j3G20ki7ClXlRrvQL3Pkt+NbV
GLzEoBKR5gBKdWhGnAFyBptEtLY4Nhp6NinrvaRQCrxZkhCRs8NaGRx6+t0sLK514BxyhXSstI4S
bAfJl9RcAM6wz/MtIgzqwHZHGEpzUA/9fBpEiiFQQuecpldn1oZ3g3uVGJTaPY7o845jHXgrSWRZ
mSLRShdxwIzoK28kqnrMNTUDSq3G3RfVlHa1a9xhib5LI3xf1Wu1fnN4/VycDjuWM3rcagOqnDSu
IHe4A+4gLpGOK/NIccyxAyMq6rmiDjeg763oFI8zaI5Exeqi+r2sfBW5klYIz44+G/yCJhCWaIDG
Ajnyx40CLfbifWPmBiyyOMTX7uAUcZdkx+mElnslvNSgXloD5ouz0l+WlQODzDaw9elRCf5dpz3O
M4VPqcNNmtiAWyFid3JrjL3q947p5h/OgAQMHkUrXLQiK4tGrlSaZQYwEzUO2qv1HUX0UKbV2kkK
F/GW4707K9+GfJe/PMTK5yUE+yZj9MDtvDDJeEISKYLEauW+Qw29sUT5xHub3GcWCj6TLEA8srhF
TCIYcpYTjRL1PPDiQPQahvCevk6tlJ4KXI+kGDIl8iAwgcveAOmTrmyfeaX8pLhsh/BHcg6iJs3L
QKxEoHJlA5UNlKBB7JqRlzSe9fxXyOoD3vlD2q6yQ3NIdzaL7nilDk0rfwh1okD1wocLI6O5sNb5
mlxMOKnd/S5NRtpFhnkPIynSpQkIfaHkmalkc6pWv5ebQ2fEgAlQJ30axUgflC+Abqxxz6lDEKyW
vZdzU/EDq/p5idv2NKysJW+lLukrf6lYSUwRJGBWKlBVo2Ls94upIO/M5r4eQH/mbyAycMKBdnJW
xhNpEfvOzX4jAnJhh+JLSEw1vivL2NauTYkJb2HN/wD+pInDHP8He+exZCuSZusnoswBB4fp1iLE
DrFDTbCQaK15+v48u++16kFb253fSQ0q7eTJCMD9F2t9K43fgiy6BzqXPNa29n7i2QIiQEieJlCV
mkWVAKVKgVO1MZSqVPOqJN/txQQsxw4RTFaxYylEpJ0JmknTrjr0yLhcsPxrEparmVjE7HbbTnOy
9EmfAc6SmqAlNEsr1FQtYnhf5lJztjRxKwe9BZ8wPTTsskDdrScFnQavoH/iNyrMVwt416IpXpbm
eUWAvUgSSc+wFxE9Av2aNf0r+ocDpolgBWgwaLaYA4CF5ZoaVmt+WM8qHqklTDHWLv887FzTxtge
4FtY+vhh0CgykGSBZpO1mlI2gSurB6pSwSpo1iSzFtehq9lmQ4JAkSwZJLlOFxZbWT8V/7DQNBWt
Y6u14hvYEHxxjWd0LXCMEU9ompqjuWoxgDWuyejV1cy1FPjarClsjQ2PjfjMtcPsdl1wpsm6L7YO
n9Km4fTYmBNUArdWG7yaJIOGOKyjtVNbf51mwClgcKMBlzEDD0fm8qPUvDi3vwyaH+cAkktEi6Zc
o3wd2vlucoaN8vZWg6fLV7Y4egkE0UxTfjI6dVB1Uf0h7xD9ul8lGLsSnF3LVUR7aN7SpipofYJL
/3Powh+Ro5EVa9mGPXwO57xgm5eamEcnYFIA5YcRmN4CVK/RdD3e9oYju/rmQrgwlrGly5ksR4wK
wTkG0BcA6kuj6MMBzUToEJKF0HV28eds1lBMzZhdrKb9ZRV5ZDkseGc4VQ3iEc0FDDQhMMTi3eEe
x06Aci3KFb3Nsg+r6jP2c/xlcAarCuBgD7mxAEFYaBYh79J96hkvJr+hjXT8Lyhmw2ZIxhfpTXiC
NNOw5VcBTumaYv12wRRU9XjLbitD9YIpe4idH+ePtQogONhivgYnBmAHovItwfGAfK9lzzdqZ4+9
URq6uEBfJKXwEVByF/ubBhrZttGYRtnhUehQvjW/Ltc7tgOAHRrsOJgug0FE0JDlMgM/qUZAsjlt
Quu6GDCLmovV602gFDg9Ro2P5GnCqdJESciSJoTJgF4SVN2JgKSe2XK6KY0ZdFKBsSddjA1Kta8Z
XqUNtzLzkgdUZ7TvpvXmBh4A3GEAo049vHIrxl0IoddswI6JRmLGhAisCFLhV9FRk6pAHpMWKykQ
So3v3GQarplqzCbZ6EhUeDPCOpvXmYZxzvEzlp+rnea/AlYn7eTRDttugwz1eYTm6WmsZwTfs4fz
yTz7YbQuqZB/A3Ka1ayBoPicNqOhvjjhbhONDJWwQ73hRaEkw38IMCE1WkAaOb4KVP6buVDDimcL
slS90MdfyDdgWencClil+bgcgUveWv6XC+sCW8FHCNl0gnAqxn45ev4Uou4rf0soqK3GofYDYClm
UDfTwCSDZfJxifmb0KoZGDJOLI/Iw0SbNg7GrX3N+fkyVlH4uSihK3CsEQOSWANahUa1+jBbR9yG
FQzXEQ7ImMbXsJl+PYK0icliSwT11YGxdXtQkFT/AcL2zbVW/skJKJPVvYOqOWog8CPPnBckCR6l
xR3MAB+DHmoKoLNzy3Q6FOGP17X3KSpdJp/o17uQhqGB3qnhtT1M/5UBKZNJCJef2VHksMZhxsp1
WR9trlK1qHXPummCjcu7yFVRMW0F67kM860FRddaoFnWZ0qR4YSGYl6l9Om8YokMgYFoEK8Dkbcb
nEcUkLAtNay3gdrrmeB7Z4q5VaWRvj5s39F1Dl7lqK3hgv3t4P9mGLfAlXPbG0ZW7cEzAKccD7E2
FhXwg+OQF7L5DTRWGDrHd+HZ+DN60mj1hYypdlNoFrGGEg/QifnHZPAw9UvsOwm92HdnGK/gjEH8
3Ljwjb3ResA+8FaNpw76sQ8FmRGbs2JzCh4eQjIG4Pm4WO2hA52cU+LFdf/QuvUxXFAECN7nDtqy
hx2XZf5xTGFE4+/iiQt0Btlz6oqnFl5zp8HNNgTnEdndaJQPVqluEl584hd2PcTnBfKz3SBdJ3nC
xLfrazR0M4gLK3rqBHzxcfhcJUzSk+rNgikdK+DSMZRpS+OmhQZPW2JTIrxLvPumajAy7aQFpDpV
fU68cXeMPN3o+sMW++dJ1mLvs8trNOq6Hu5UDvq61RDs+lzAKQMACBzb4SeBld1paHau8dkBHG1H
A7XNofZZ7nrHLqeDnWZPkpphg9u1QXFXMLkbDecONKabXeNl0uBuTyO84X9gE/4H6w3fe4HzLVSR
gLEA/e1qCHghScxc2uuk6eA2mPAKXNw4DczWhuoMxSiBJ55psPgEYRwl0gvLEg6gisKF/05KGHjk
QZZ/2/DJUzjlJrxyaU/m2+JeggiQeQXRfHD416cwzq0e2LmrseemBqCnGoWewETXfrqNDyXd1Qsy
F8yyxqd3cNQFPPUhjyyyvtq1BWndADbCeg/4+tz/iJbzwa465KPu+6wx7Qu8dghgJ4wN2w6Ou4Wg
Zf4H7K4R7+NrCO+90OB35uYTAS1YzsEOXAqNhx/hxOOl0nMWs2CpSnnu8SlMoffmUz1QE06rFN58
qMHzihe30Ch6NmUSZyA1mq9B9TJcvnIX/lFm5mfpd7vB8dBPu8sOfsUmIBtixbAaMVAuqpUzzJ/C
asTBr+RbvJg70UvjxAlwHrUSEoHisjFH9VPITmzBDTIyMd2LnO6jCDIb/KubwhHBXonMxpg4aDOJ
893FLxSXZJ46E3V81linvMbOWcmKi+gszdDb+nXy2An/2cjQ7g6a/hHJ8B4lE2iGiV1FCUMDLtN4
VaWezPJfOvADcnnEycGP8IpBxEluGtP+FAJ7QAVvblWZ0X1j9R+ZPy/3SD2ojidyOlopD2jmqsdS
irsUxMC2sMxny3Cr/0zS+v8ayOf/JWfJI5rof85Zunw2n2H/Of93DSR/5P9oIOW/LCjM0vcsHQEt
/k0D6Vr/oksUlJBMghT8T0Lw/ksDaZj+v4AYCNtTynI8m8il/yuCNCz1L1d4ClGIY/n4eJT9/6KC
lEr99xAxFNDY3PW/Szou0ktbazH/PYyvGWkho7gNt56lCDOtOmNVT87WcuxsFZXCXCFSw7bNydaM
sx6rnP22uYxC6c5VkK8qz1Rqh3zkQxfenSkBXjT9bSTE2Yv0KDjLXmenep2QMq6U2330ZkjKY3wU
5fhBhAft18T8xTftE9fJC10PKegsq3iVB24C/jHj/JWXb+RoPYae/GI49SRtUgoTzMYyqH5pUl8S
L7gfDfk7L0R9tO9QwV5dmd1Otv3GrcIUHIm0bX7EY/Vr+SlONlYd/cD4Ykl2E3kqGDAlBlNBYHBG
Fx9grl5NpZNtmvK+L8HYDLSzTRvtUkpTpoU+SDI6BN/wPrwIGxxIknXnxSPgFn/iN1VvjBpsGVCG
EqVgu8O+CZfLD3qwrA6ynSpbd1aL3MiZ8PUl3i4MLkELhTeE5mrbAy5BiJkrp2elyuRqdKx331C3
yZy+9dyhncyT3WyPuoCl64nCixSAC5qBdVyI6ryv91JJB3FH9WMbv0iXLjT2wLfc9372SMAoJkoD
+kTDBhnrVm9p2HxiwDw2EdquSLwyAz9bFTIkE9v3ui+NHwO3V4vASbJEX81++MbluZ7K5LZzoj+m
3592L96TBnT9EJ9nz71Srt0yjTzhOXxyEMzU5CCp3H1JDcJ2G/+9iNv32jjbwDKwHHW7dolOQCOH
dRcNTxaWKior97pk6t0rcS0RobCBfP/TYagnXKbJoWUMrwyFDEwx043wsAIlo4IjXy96uOrdRwPW
MsIm3gSIfC9Z3gFHNXuDWtahVtuYvMeUmY5e/uD/cwyuQIAKTs0j89Jil2EiAkYWrjHNge/w0sOC
NohrxXgokGHMJBVnvJZx41NJRHm0rolRAgrQP0yyvrMEBRQFY1YyZaxk/V76lECnHiRS4M+vSxid
m3L8RvufMDcMt2XAE2aDterrcccmNVklfvhLcG6St5/TFDK9DJvvOVGCDgW7o82wnWms18GkWKT9
yEd0MKfo2nXyRS3joR4HAg/SB4eyMkip/NLgRRbVNY75N1AKaQQAMhjogCbdF+Zp5ycd+agUiBMo
KztIIsdm4i1ZXMY0yrllb1N44mfSdW9MIEob3zTMMZi7DY+d9+BLwKNNlfECxpSspv2YieE+yaef
OizY1ri72lZ/UQOIoATeFM3XCuEfqiYmqKHvnFNvfsQY/pcs5D2MqF8KGIheZj8vdvxqMqoPuK3x
zbD/AuXXRi9O1n+Y7m/VLw9dAz5CNQpKp1/DaHAffWdkLoVjfzQh0+mAKm+htbasN8MNXpoRJkka
pT+JyVLXHH4pwsHmSPc6Lu4NLp/XcqkeHasGkUsDyzrf8oyzafeHMTHfYqPZLd0zK8pvW6pfcnCR
LTC5aNrgZKQ4h0Z7/BPGUxGon5SxN9RsEy9fFz3H5biXPW7eJiLeCTLggq4ZU5dkUrwCeiEqTIxu
gmwMhlm/bjIDk2Z3tiIUPSM8rXnxKEKbCW9L8Cr2BLZ1FKDJ12ChcWgzdot+5giyC6iZNOmbGQ2d
XhEfUkde+kk/779UdY/z0l3p26mB5E+2uE8YPQEMLs7vwqcctJ+eKx/aMr5LOQ9R6UTXzHDIMwjO
S2zs8WkSQWEQXiIUOH2/24AVgsbnX6aYAtsZLlLZz7Pj31YTOwKS7ObBurru/I1SnLgH72IXxn06
IEGXAtIMsLdhpEjq3jK2ekU/3cqpeuzc4dq1YKGaIL8CXAb2QzJ3WeHq9vYFLQ0Sw984mD/NsvlE
AA4WwWxY9TAxVa3OZ+M3s4TX6r0C5uB3OW2aD8AnEQj+zMkv1omFRV+O7ia1qk9z5lUpTNSkndk9
Ib88uA9T3v2lS/eNUoc9kIlErwzuCj2OUJa6d4vlNeycB7B69sqsHVr5sb8bA7zMdn2OFAe92bDy
D/0cgaV6K1OIJY6IkG5gBzeZtbJrRB0Seg+51BmilR+uBZikRH6rtrnRT6zWqR49+hLyQ5hQROCx
JIa62QAF5PUew7/+Ncmqj7zhqjZih7sXDw0bh3Byb6wp/rGyo5kmrxBGzFU9jx9J31yiGG2y/ZAh
Rd0I03ulunz1rCxbwcjHUCwkq/qt3VufGThe0RnXcK5eWZHdlyX7qSz9DDyXG4qB/2rqt1kQd2vL
6JmkiPiNg5LJWP6klPM3sDjKSv/RhEbaGt0OdhuyygilRl5dq2Z5ICDtFgn9DYLEZD0b7WnCTRG7
I2zs3I7Xigk+TXTIVn/8XqIIP9zYVCujIB6gDfA7wbGMG0igY0YwYF1f4pLZSp8hYUeisfFDee3M
Vw7hSzOQ3iZndsAV/AgVWd+4Lve9Ao5Gy9eto1DcO/VI5EaILk+V5cnpiMZOw5zg6L67uthxO/Vl
SqoIaEFJQoFSunS7rl4tsCRnPoUhDxs7aFLE7NhwV2ZP9QM9Fyj1IdMwlcDAcMicBwNcO77lzOnB
5LF15VHKJv5mfUO1FeQRc88fw1D3LGHROLNlXdvN7Wx7oF3q+VGzsNdLwVLCFCTP1xObnOWj7zhv
QsQ37M/QTYmWzmQgscgk80Qk77Xo0CDyiggthvOSGPBi8cGOfFpXFfS4aVWxvIX7g6bEtVD/1OUl
SR0aC8VFpy7Y5Ai1RRvb6vKm+bbL95C+v48ob0ZQEVVmsrIokMC3kXXSIZ0ZuQ5WnTCF4RvzHJSJ
k1M8WsFTk0fvedUeFXuqJZfbLsj31ojPzph+4yg+dxq3a8kO9SEuf5YRLtDeH3g4P61ZlGvb0kPH
+tqBU++74C7E18gf+zYcBA1u9mJZxc8SQlpWwTFEWhMP3+1ofkA4fB/a+FqOn1Sk1qoY+KK70d94
k/EhmXYgzfKvXhS+aCzMZIzPwq4Pizu/eYl99ef6IlT9ZMV/U51/pv6NGTWPOOvfVEsoJsXTrTNF
J6ROMA1iGG5meQSlfBNagGCIV0ON0Dsr4WndXRIyUy640wvvBgDQYejGe9T4Mh5+E6jobLDPdQS8
b7SPftri8kGDkMcp34Vz6nPcfWmB1lLFzt7siOJM5vcFvAM2JftiVXcugXtd2twZfrHzKuuW8BYi
aSZQCOyssjonSE1ZMOMylJBT/jQyCPYVp73IPzpSBDW6EtwleZkZlJPJHMAd5Sbe3OgrHNvbfAbG
GSWfMJWeG5sqNRjGnVMPD8wAKYaFeoiK7GZs1E2fA1FwvDu5dPfZAP7NdW6nAWWhTep8i7QlLQ6t
U+LXYADNprub1jL9NrXPcywgRw/tuJ287DArE5CfqF961TMJdp/Qyb4Eg3fJW+u5gVq0oj9fmeOC
Fo5Sjs3dY5CEH6hUOBEIIvLs5DobxReNxzfiIQz2xo7aIW9ugqi69fmmPQ8PbtRJaPnOKcrKFXbE
h6juuRkELN0hu5pjRpIA44IkxpuVj/YrW9FtE4U/waieJ0fupPioRQASv2JHF+A0SZvXvBJHdFD5
ClX+e9INj4E7MH8ywCAYZMJ0l862frK4fCyJq/FYZCFpmV+dgZly5MHRUdBFsw6Jcxw5m3zuj13P
tnAOUfxb9s7yJB5cNB5bRNTVRVLYBNmLH4YoePwN/pG3iZAQvKtVBarPuaNGvh9AuGNgZq3HE8Eh
FB5RZKJ99yy5LnJnWuegRRyfMrNZmP4EPaMtAWe1RD/ssPRaNV0QwZY5CmWITUgGzyod0TanzXQI
QgKOUFIgOJfAGcn+PEgJTszpPDxu0C0aQbSkgrO/Eghn+wzIE5ujZEuGgZT8Pnx27Wb168fge6Wc
1XbycfiouPxrklAH4Kl+7UkSGYihrRDu5csOmY/Lp1rfheClikbxPxn2AJMs39iF9rYAq6NTW9W9
np4AJoJ4BtMtlGKj6volNuUbUAwKohbBp4wMvaX/wguIaxrdPirXYxst5Mh01cvI+YpksbimM3zu
tEByOHbNgsC4yhApZyccJca5SXqxb6DVrMqoz9YeTJStsKpN3u2WUfU3tmQtEUHVyZxSs2YaUrtd
rtpRWs7eZgzriOYaN1aytwyYgjOmPZCVM7eCwPTTqPqcoUBfWTytFuDqTO9LkCl2epwuULYighMb
+DwYArEelCHQZWvaZ5qi4VPeJ2YQnfJMxkz3AIPhFjJ3S589VRSjWd08MMN4ZMPzY5h4DivX2ltm
/haHyliZCzV3yo4NxwZA9869JI1511UO33wrXU6B+5bty6p34nfSWdYmhSO1irlNnYoc0/6ADoAv
CGkvciFtr5kflW9iIojsdBNkWBSMTOwrutK142J2QqpXtO0nHsWfwK+zzdJEE7oUcAkFn0xbsUad
uGr8GJCE02l3XhwOGymFJoQVD0axmFszcjnihPOQTbTUSzB8VQsVMjgCNq6lDzGsV9j5UbnCwEvf
mRHCag8vUEUm2n8mjtFTigxtA0WEXFgD5X6Updw4w12W8BapvLt1shQtdGs+pRoAFKFHTet3x48/
0qR6hXr65hnusem1LaImepkUwl2CRh5dG+UKrncgncPfMhfLdsnqPcwyQoFyJP855h2nt34sODdG
9mOaE7cFxrRsbNhRKuRKtmoekzwuNl2efxU2I4rMKx7N9ugoXgjs0ogOTjCtnzyCXBBZ2sckv8Xh
qt13HkVbyf1TBD2yI7bxRm1uzCR8ymAKq8D6rDj+a5ldQu4GkffrwNsSVvM8WNVP0tQsPKT1jGiK
s9Z8EeSf7SKWWQQRkw4zPXYhLq1ucj1oseJviQA7h0EYHGoRuZs6NtFUAGbcLDVmLFEPZ7gIBn6a
3jqijoXgVrl3jVxYF2e2e0M8Arw/fhu1a94Wkk5njGWxPQ69oECuxH4CfrLu7TvVLAyvVYnUUcYP
1YC8KIJWwYeFp49XfkfVxzrG9lzS9qIrqNTj0i3LGcsa2Y10ZkWFpHBBN8DaIcW6G6BXnhONErgZ
7ZDa3xpv8tI5yoIllMT5ib8F1kxHPIClDbvDndG2bB/16ez54n0Mx+9ZqrfGL5p1YDqo8CDQIQFI
wXI6CKrrWr2KUDwmU/Hkl9WZrDJGLMLaTd7CEtJEsZP59pF9vMBEhFEiypefpPW/3UZtwgQpLGB3
5gFT9ghTCxq4F+4IL0cQmjJibuQPjudLlN2yA+qwbpJ1mxc+hhp8nwWlaIIVyIaZyNlMCYzW+z3Q
Koe5WVi9oe3KSugxnSJlau5Lb5X5NKX655rD6NcYUbhUI5g8Q/OMxu+hKOUN+oitjC1iOpwEZ23u
jywHu3Ovl/qsn0+O5oq7gLSRJ4uVa1CypBKObTuonUNI1y6UeMqwD755qZh2Q1p/ASsEPTNPxBEN
jNM7xjD4uR6LCmhrl7isPlKDrLzOfAf8tRHIp9mv19EBJUzfeGI72QxH2hCKdObfGYm4KwXZqYL6
WNvB6YyZ7+XLcPXFngxMFKpD8go5+olLjZqpJ3ACWNQ6I2dlPUxYNcu7LHeoU2XfvypWDOuoJLeE
eepazeKnMyC9NKmu0t2Jvzca34tU3aAIec9jyJODP9zGI9L1BhrPakHTUH52SdafRDt/OuO38Iur
E1gfqfAepqY72bY1b/eNV7+pstorh+QZacctEBHqHJfVKVTH9FsRLkfUjnVNu2bnE/K1tvzsidDK
ZMwRUPTWVzdO3VnB5U/N926p5NbOJ1gbkiZV9+zW4G4i6iIDIHtq7WbF8M8W7g/7cByBP4HQSFub
eacx0RglHGaMkLkCjeaOE4tgUYeuucadRZQLoT+iPRNodbcYkHNTO/30QC/jvPjorfMgjOcsbSys
TNZDUZhkRRlnTP7fYXc1AzZ5ZjegR20PdoFwdmv7oOJMP2P8KBMwG0hiKp1eR58CvCvGCoDUBmd9
+gydbUfFAuS1jS/L8AeLKuZGa2+XjIUpmtKZiGWFdTcgXtnjs2GzxV81VwSzTguXTtgbLMjnWh5L
QXOKSHgMpXtL2CJbHZXmoFPj8Sbrt1E68O4Gfg7eZDqZM3kdEegDWhsMwhQGTdtu2h7haG/S3Fn5
iJRxNKZtyBlv9+lRTOa5tdMLq6H3ZZCWlp2w129yPt4yf5UGoNuIp214nLOqgZMoc24pjuqXKpEn
z+tbnJPWU5cYl75nZ0kNgc77WQVODuzDeK4TcPSA31czWLW1YqC2Iqr60YYQxF5dy5wMyjMZPiu7
1ZI9ypCBhsOuR+YiuNtlDyeNlu3TQMx20zTGrhOh5o5yV0Tzd867Xk55eu+02TVWOPQXXPUIHL/j
rDw3gfNtFvbZJ/N5IzvY3AumraAlDOrIOZTygLutxUz7OLqmOrXzbcij3iVe521nxLQ6y5xVV03O
bg3VVMbNxjaN+/JuOXSDnREyCHPejCgKsvYeh2qA7Yn/x5i/0V9BSR9ruA3unzWBFiLcbMGiPatj
28xwoOGscCY/YUY0aNfkbhTo09p0oCGL1Hz2O96lCnkZbm1lN3vYcD/zFJL/Jfg+epX0d4JvrzKX
/uA2/j5ts9fAxsqSGOZdGi5I1t+rKWjPeeLvp6LfSuo2WAHM15LeoEXiQSyReiKDDABsCUXTowRD
rzbZQQtz1To7BedsCJSAaKYJvStu3uVe4hZjaAs4y2rPRh69WMZfGLEadoaEIjpBJmmZFO1hNKMB
DYnEmw3sf366DYwEMRI8C4AJU30vR+cx773qB1vTOYUU7xG3Rm6fv0V68YMuxyJGeeZeFug3HDOP
dqW2Io0IHNcI4F/bnih6p2NyqU/yCnzuIj5AjRGPEMc7KzJ0ZOVdRTjHzZJk037WJD27Ovkez2fK
2yMRQmSdtAAkHce+ziUEezoC0vnewWBASB+F3OO+f4uaTJwSsEf7Ot2n9A/Mji6M4XxkLr51mgo0
WBOy+OShq5qnwM9gK1cOMAEPBJfx4qtF3uEm3qGtkptxIsIUMaGzxyIJR7wPtnwDqG5t9z4Rn3Pk
PkeVBLQPMVc7r9fS7pGw5GCRjQ7Sq3Xvughd+/7od9Z95uH2Yb1VrnvW/InNTK6ymlMxLXjbbfjX
pfS5QQd7ZdCr7tqwSvel1ZCp2W7HHjtcpkY4y+jIVhPEpnpIsFrW1XdRgUyhevLz0eLMyKLz0qsP
GdfVus3Me783kl1iYbZVrGKk3T4SFGzuI9aKK7dpbxwktyJcOnZjnNltDNmJmV6wQc5b0S5xWlcb
30YT6AXBs+rNp0gyKXV6/xwNmbOZWwqzwa9eOmxD5sLsJVURE+Gx2idp8SgirFq1/9E2Da+yO1NT
GyY8aa5PKzzgvj7NXtk88DfbJaC4Niud3SAn/AZYu3357PAT7r06/vO8IyLCyYWeN6K343S4x476
LittxDUO0eQzYevVo+mj7un8V9haR2sGRDVvUS6OO9Pz4CIk9a8DppBzP9mrZYj2bDYRM1VXM+44
Op2GpURRLGu/pairGmWvaj88TJW9c5vgfWnbW7RhlOI9yKuqyd8gmpIgls2A3Kf72HYOoCCIb5B3
ImPVoRllCqHaTUFU58yYIJ8iwj8mxIVD9175dwvhOpjiE6ZYMKhYdBV8TwgjxKgDgvjbuPhZeDb9
UVRAbcPMu+0zAUe6pq7u66o/9EAxT1M1/VitcfbyIt/MfvU2558A399mafsbGZMs0BFb2qfOC45f
tsEeypivjsyh3WBcWkgf/CwYJVuEnVlFRGAe7Fo36W+rtrsKJLvCGp+z9pFRbMyYq4VcUIurUYpf
2RgP3lC/L7kfr/O+OS7t8uFVgDHR4iwroTXxA/YjH/Tg7LLLND23RvZBLqXRp9WhHsQLZmK2l763
zfoIExuMDkBwXDEm1Vhvf1pKAtCO2g9JWlpljRA4CLxbMy4r6cK9j9kOYIHTXyHhDVZo8+2UsYE7
ipep5uj1Zp9aQyPloz0uD/q79IkBwK1Ymgc0UOgh6/LeH+QXw9WHPqMUX2pEEcm0nBf70C3heHBN
78OfUeDhVKlDgso4m06WVRHLqpxvv4jWqlUHG4UOa2Yn2UKgOQHevUmw3SHvwCKFCcIvYPZ2mbn3
fOPmBAKVJUqEFwV9ircUD7FrMERlz1qxyq276gkdxnM2qBd/obur3c9w5nAY/JYNEkJm0n0YkvMe
NowX6Fp6BhjREFhsju09JLitiw1sVAJO4QRCRtqMVKqe67kk8o9sbsbIVvmlJt2NpcnPWKxt1/lJ
7PkVvwznvvAQi4Z3ijFUktKBs1eYnfpHDZSHM2O7yhk+y1m8JINgTlxG90a7fBdpAxGnAFfokF/T
dJ+G3z2nCQqb1DRuc3fGGBN/0BQhHorvZcjbUg3fATAQw7CRlq26wfx0La7Jzqyf8TEAK9ZrRYhe
K8NtT27mabhDsiHwhYirwWAz5n+OdG6lyu5nc8RJZbnvZq2OQ21xfGDZ3zfY1jZJi6tr8BgWhkm8
9Tz15gHzaILk2CNM3XTpUG+cPgEUT2wRqSGHJRfEcjPgZI3+YY8cfuHWJoYQQyhUG566Tt6ySEp0
0uV7Cp4GUT1wrIf+p1WpT9eEWOwU3rZqWXtk8cWextvGlMNeluJPRYSdc9hALtuIIT9Mhgco0M2A
8pvGkzL8B69fpnMaxu+xQ78VSKB09UnEnbGdfTLjpr6/DTu1RY+x90bvxmmDzTAsH/kwfiU4n2fD
ArmwHKuZCL/WYwYelU6+ycbx02ApNSXfZHDe0UcawzmP8c5UzKDXC24WGYaNbjzww+eafs2on8bX
ItJ2Ko/obKtV/61ScNNmjZLBJhOv9dly9L1145nW6wz8iPEY9EnR3FhW8D7k8nX2gOB22YxS0mYA
1GAV4iTY93FHrIfmUmVQdNFJ8GoPFSvMBFVfYtfcTa6ta93xMFbWcWr8B5aHN1NGYFUgMa66/W3T
dnch78p67hg1hLF3ZuDy1fT5KerTa1qjwUgNcvGW5nHyq2fXYoPbaVlj8ZT5mMnc3rtVXnWyGy7G
zitOiqgnsozUxm/SL2uwz8Q57URKGIGJIRDDFMMwk7nk9Fw7DLKtNnzuUQeu1Jw/Gz3zwURwPjn9
BTDtkdHpU5FnNUbvnOuP3V9jI2UZqXrX2O3XLtkMY/xmtIa9ioriN+iL78GodnbEsGzpoIZ4MaYP
PADvpNpAxGO5O6VBAOARGmluBjthIw8w4pxsvrjdw4RlxhdzccyN+4sPBE1Ynwab7FJ7Xr2NsXTs
B+STQccDlBMsAMBrt/NIXhPZIzFUFFzMLj8N+b0bCH6kezGVDgF4ZmEbULgM76YTnHFbsM1JbwR7
RceunsJYH2FMR1AAcZo2kbvzDP+j8pkNCCjUWbbkW2+iPUjC+8ENv8vit1/mnbJ+82ZhDK6Zvw6g
aOSq08Vgvr/aTT6W6yBPf1HPXGmC+n01QZPO/COQbeYw0XRnDN6zYYunriLO0v4HGUg9Yyq1Gnw+
175nMVqSAVBZGSGnln/kB812TjsRLhyFG8xVwaa1FOFe0XNtzQePRpApSMjw0WSBK74QgKzJp6yh
UXL7F274FxTttnaMcgeFkfKrlp9O2Cfr3OyJh3cwfnbzwAycPBtNsMQSOL7QaxJHikueahI/VIw0
dSxRZgv11MbiIVAu6Jx2zE5puwxrLs+rQ8nBpPmNgCsH61lyRbnE7LQST6at7r2ueQOF9JrhvL/B
YolOe1oIBbV02LOxbFD4kgxB6sHk8cgcwFaBtbcDdm82SGW9QOL6zKsDOQdb0mqQtIbZfVEXt1PA
Es5q8yNZYlzQAkVOzr0twSBo8cgzd3S7TflTc5ZZW0IbR5JGsWVP7SvgLWZ141YszgcNI4/PHRKx
I6dv3cc2uOkOkhINJCMRSZAsgqt7MUYVewnvNWb2yFYZ2aQ2+P8He+exIzmTZelXGfSeBSozIxe9
Cdcq3ENH5oYIkUFNGrV4+vmYXQN09QDdmP3UwvFHqnJ3kmZ27z3nO3WOhjNqrRrobWPT0mI+JFt5
x2DzGhBusPeZJJLRg0vb3w8D/TJqmRLvIqu3o3usEjBe5g7lTTKX+1w7ei3hvq0i2tyW7FcLKmad
milQbdYcL8sPXuveQtS1YcuTluRWfD/PRLNUaUlPK9abgoaVxe8ECo0HHZPA8J6ayTbemwW0wsjW
V/6zA7Zkr7alQU+SkZW7C7y1hwOE5JRlpiG6k4Gydkj8d4qCnY1XPeVvBQOB7BmRYVNOjmBSxtZ6
AuOV0Ac4uAhtG2m/BQaa6ykYv83Bvoc0fA1KtonUFy/Ial/MOv5lQ7ntcnR3Ll6qsM3uTa+H1paO
B6tr33072TfsMR+dPLnTnB6i+mL4oNwywe4x/4QsDyb11srNvtyaBpwRD6h+sM9PRfHtF0a07os6
39r83wMDOrPL0x6OJyTX7QV0ZoKty6VVyiQ0Nb4t8JmV2/2UuXsbiu5V8aysBZl6aGKTxyyeQdX2
GIJMn0vd9OPJHGZQXhEbeoZG1Q/VsKsa8d4gX6hbdv+8oH72xeNcsRtDC4ZG4JO+UA430paYcFUk
1sxt/yzAfrZES8NcAPk8L0iTePqM0oxk42B8GBCdNHHIOLIofxkj3sKMvh7RE2ed+rdCMQh2sALe
TWA8mNyUX2XT7b1FSBc7BtEiKjjmDkAlvXQFpp+kBywkwwrne3RqFKqKaCKr1B9nJpYR4ZQDHKIm
iZhb0dduayHoo8gHojGYyITAvsdYLagt4D5+vfZJYSG41LnpWRurzKEPNkAlBpjK56f6I2nK3Beu
7s8Zs27bqZ5KKAonOwxaHPtow9vO3rZGYW1iU/4uOoNpPrTMk2kSdjekobULKBUMhXlyFOKLkxYU
o9+h7GtaguE2Zv/c5SX9StK3DinJ8JuYGN3Rq0xgduLTNhix0s95wBkrH1O/J5TP6LZzGX0odbHK
RK0yhMLSX1QmrVBHILr3NeG8dy2canoR+JUEwTPI1Z4CydEuDoHxmIO7LUYUlDLBNC8sZEmZYQuE
3qzB2YjqgFg4XbIPhs6Jc9O4T6alb1q9DOqeb4ZzWAnJ0eXp8VT/5AX9O6QEOvgxAWxJzG3HUkby
K+PUeqxejYzUaWOertIqf6oqYFTErLNdBhl00uvCOUIFWGVKTeSKt5yQ0o8ec/6htnJ36YEQ4Eku
zNaLDGsL7POn5Pgp/eTBx+cUWUl/qb07U/EDMSjNHfD3EUqYg88kcl/CRv5YaCDhSFG3+RADFlYi
uOPpWNOzYotBQVWigY3R4u9tIOJeLFhM0+VfNT7qDPIzKvHADIxV6FH9joC9rQgAjgzIzV4igboC
kUkJmo11itsVrsxKs6DBhfM2VUzqkPYbqtSp2hcsjrT8iK3rpXPMMhMDJTBxs/SOrLr+tstwtrRu
dMhkAzMCXDUPOVdpxCujMTJ1ZvoYRL1/drKI2GB5LIoSB6Mx3beVDt84rG+GuXOegr7IngroG4FR
t6vQ7RlEzO9JB6cBGMyq8V2EAn5o32OHqt8Ee+jU+K/dEowTxc4Zd+IlCYPotQnMipTXbicdbGRX
QYn1GHYuL2r+jeMd/lQVpXuprOxdwOjKs5x2UwW01Kww1aDVn065w1jAjJL6wHGYCa9NGHoHQeLc
ulfH1BcMBNEvQjGAl3RQjQXRg8Xs15cgYJCMA0NsARfTaGF1gO88xUe7NVeSgRyeoJQmaxdlL6Is
jPtYRk+Da6YvXZuFj1VSbaqRrGihimmLwSZ7gbhQfGgSvp9pmcwvPXFN8PyeDdb+G7cJ2vtXs3Oq
Z9uZzReoyIzax+mR+4yPbV+HrD4ARTI39ZSma0xFkK6iFtp1TgufDlRHsOfolKe5AnIq8myG+g5E
c5hDfXJy11ibIXdPZLq86VmnROv6jUFkNH9GSaVPf/+rQ2u0yyd1sw2jOaFNA0alFBmJiW5Pf18M
R1rYIpafQ1jd5IdRf9cwPE/2gaRPIn7w3p3+/sLfF+1KEhwn8secpmTwHku7OwEn+OdLVpB0VxYh
nOfA6E7p8ruJreQhaFH3zIl1NUphXfHVwhqH/rbWcQVWHmAGrmx+F+m1dY2Fa145Djwqd8Yco6nR
QHFVuyZNzCvxzeYVbbmoI+M+XP7k318JHXkzq3DeMUg+GjKdifmEk7lXJDsuRmtS1o3zbCfiXtvx
fMVYA+LGonuTDi3uCc8BfRCr7JzN0IX4yGyhWNKZeIf3PpW+LMbu4kwBS4GRKla8wEUwktxKGBXO
sTJ4Qxtby6dY++0lqHR7MfTcXkK5jOAQA6MTtsqHzHsqW6u5+EZAdzsCKHb5+1IzXmNYnHwiWjzb
3tgf5q5mXLG84JhpLgNqhr2WI3fPVNz3A+7iCRxPMzPYqRpolEEpnJVhGubGBga4SvwlfTDEkNSb
CeNhx8EKxEJ/N+JuX+sSiXLfBsHI3SZ6xH280AaiYLSIR7UNyAnZSHVltDaa9rDI+ouT9/1FIpbe
jOBNyU0q4avaHPXrQnX4unghN5lgttHAhW5nn4kxjDsyNmLEBcArzV/gKtCfiPTKpOzmuf28ysOh
ewZQQmdxDs49LcA7bzDg+9QZKTfSGrdJFbvbvBLhozLb8DFO8m2Onvv+70+0dZ0LftfUzPdgAeSt
q6W8VSqRN20GawjlbdIQi6P8XTsxG3E4NGxSkAE7YWLHYcaxY2Yq1qbOCLype/eJks88Kyv4yGwk
LL1fh2vTBT2c+kxVBI3pdZIN4dfMGS1R5qcvrXahQJZnEV4ihnEsryhqhKKtVrfKu8vF8EknF7ao
Fycby+j3nbYubL3W6+RgQAVE2d3yXBZkBDTbNumWS9W+xhylH2MI0zc6zB6bMVOLtByudBmohBah
qtcjr2u8onwINcgrC8rHJwfpFxSmQtQGyW1IeJqGBl0QRVhNBXOp2SzebV/v0iHfz545vvkhQm8k
wehlONcfI2XspMJeoRlWfY7Or7gf6GaHvv8fL1k17XsXLJ7n8Gb7yXie0vxV2vygVPjeuUSpclnX
1FDNll7du6sZ9cqit9djUaFuiBPrCzJxtxmjtxl/8iHwHgNUJCsTXT/n84zoJofjvcjv+3AMj+Cz
nKNGdXDsnUs45TgL2IPu+oh5s0UGAwznhQxEKZ3UHP33mp0CThRJoVEA6rDUA7lxfmY9GFI+5pLO
k+uiG3Gq+xQhAX/d25c98hPlKu7AllRECIZ4BMfD4H3RwGsXFW73kIpyDf1b7w1J6ncQUHfldqv3
rZm/B1WR7QwTsFVF9RsZOw724aqLxI/uq/EYdzq8n/2JeLx0eJjJ9BojYWwrr313xUiIh3CfLD1d
GYp/0HsMT76BpDDv9wza+jud1wraExVBuryPrAGYGThQZ1MOUKTWRBtM2ZIR+IjqlEV9NP7CVZYR
ettuJ2I61oNvYBuvyX9gYLCNptJ+sLrRehgmsgwG8VH59FQagjXJLwwVOsSQ2CcV34ETMy+1xqxa
qFtugzHx/Bbj82hLmIYBp45alDtHf/babtc586QySS/aEKvAVA6mzL+h7GAo8pYDYagw35ZBdxFm
Xz8sZJd9rel+9C78GroYEdjMVdymwWbKQxwXHvk4dV8ecq+6YDtCsukk+yQ0yc9iEuLdcZCkvWFG
GehLPtuAIS91ouE8l8W2I9R44xcE9Nk9arLQq885HeS7ex3P2W3i/LTCPuht+zrSt6TdFtGCCywW
Mdf4BzShXCmv4m5E0jFAKeakyADfDftfmTXnOyLSNs5cpttKsph2KUeKsYN8oaft1IY/OcH0WNc5
yX5b+UDc9yXFSL6RJHIdmCQlsn6ICVDdR0n46JLDKrSzU5JnJ/k1QWBeZ13zPZXIQw09LLnOzC/p
ucKtyQakasa0ccp+2CWus59MsOEVmI98tFYNGcKrHLvvzOYblalPzCHpcEPJ6DyAA4yLOTkEGxKi
sI+in2IoFM87JGTEBB0VWCwOv8SHFMkLfS7MAVJ/SvvREuVnN7JKidw+TQS8DZV+TM3uQw3OiUCr
H0cBKIwqKiDTq3dMULZ1bpBuzaEKGY+qMeQkp9gLf7i0Z6Z76Rpy+j5BNuDapr8Pgyrf4jKg205f
B/2E2hOZHo4jXTfAhxNThJqSwjaDjfgr/MA2xKkcmUBPLY4CYZ9DRF0xSod6wtS8iOL3tNK/29kA
cs47whe1nx15ItdvkwyZtRb19J4O9c5M3tt8ghsXdC+GWITIqMRFzGDPdl683t3lbXFNq+oTR9Z7
uWjcmxZ0+eLj9OBqHOtU/kFyghJlJ4K532UqZC6l++hAbX4fqHxXlthYy9w4Q22LN5XVfrYINmjF
ejAU+40TsEiVuv9OQKKfXJonGtXqbgT6jdmlCFuiuYd7cHfTXV+Pj3FoHgMwX7Ct6i9RjrcmK56D
Kp52iLmA+X505VsuvHVONqANKV51n32tNui7FmW51b6lY7EzAhumZZ2hDfQ8QnFoXWrqHiuwXbiW
3bvWZDKWFoCeaowQnY1nL+wxdHQg2p3YeI4lUhdT7jBGIc8zdcMQMdo2lg80hXFCb3jM7HKkETUY
ZDUy00pJka0grApd3hyBdauZ1zJHUkUKb/AQ1E8VelzGNeFtmP405LvcyvaZqMCN2Ylnc0Is33v3
TdKPd54cXycPV5rLJsxuhyJTKJrGikgWt+xKVu0egkbo0dBx+pUdThkHn9/EN3EvFV8O+aoRNNBV
nIIvpEHC9tE5p8DrcGGBbcj8E3DDHwiQ8hKWzrRGK3hIqybf+SJ9Bz4fbdy5+O0ZCBV607lzM9TX
oQUi3BPU4nXfbeTMiTgZZk7ujvnJSn1kEyfUNkHg5mS2j3bqDIzuJUkI1ot7MpWIUoEDYQ8vk/s7
1RGQ1rJ8Edl06kL7XTvE5tQBeQ653BAo9RU+qTzod9WEKD+vIYujcNqqznNWKLCBGjl2hnzaINCt
Drbdk21l8sw0d1FbUJQy2mMRyReIEnktLJNr2AntabJf/Bpv8UyICqF8AwZw7j3wN3Qfe5Ppb03A
saEQb1DKxhEh3Aw8q2dP0bP1M/M3N9Iyo79ZtvPcpuUtp1GWkG58h0o229KADJMKyhnWuSqs/bWC
KQyPguQy30suRlieyP17pV3z4Eq9iJl6Chmb8xzFJwK7/rdv4eH0O6RtzA4AWT1EiikutSVKSQx+
TXiqIIBctBWGKw6iNexid6SEwrlV4flG74TtCyRCLNhM4xPFZtBaH+Nkae5itO3kbJOblkt3LQfA
tGqEQdUTGqrt/gFGDaeMjr9muPrdivubaU8KDKx3qCUpDZaHPQlAvEUh4jxZmJV2JW+ubN+iLPit
nOlpFmDG/bDacJW2EGcksh16MrYuzkG3dZCPg9rOn9HLvNklLU1bj5x7wmMdliQ/5eM7dICU5A8l
iRKzXkgSKrayi+mbRNTCoRXS5arlevYmcxExAfCU9sWkJlvLltiEHCvHrOaDb06/TXN+psUHJzKM
1y5+SqYrhGnrdIM+5NG0xPsyR+Rx39kJXQnxJfv+oc3xS1X1BOtY7h0URVhZkPFqpFFzRJx9QZjf
NdLjAb7QsTY2RguopkqyszO4DqY3hh5Z/25mEUbhGknx1OC6D0qoRAx3As/zGFJT3RUIcEIPbkuX
X8q+fHIVAz6v7qZ9k0a/PZOMCSwPd09ApJJjSDtqvU/TkGdtpJkJKu0UOEGFS27kM9T0lVy8Qpm/
L5LA/hwNEF/Cn/Zjie6ktaDkEKnUFWVyX+vs4OKOLad4QIZuwzOqF9b8xoKtSrsXe65hjG8hdEj8
iNNRVVyHyPVqwmt/+TEZmDpjaUfX7XAnokY2XQSDjvGOIpsTYAInqnKdC/cTfkavbnaQurei7djU
cKzgqESvbqdMeoHYT30xbyO72hsQOErPuVSc9e56w3+W0wTiYlZn9N/harYRWHkTozAyqOuYLOvQ
DQnAK0W5HekACA3QIoyfZAqofoq/8iG/svYQ99wT9z2Z3rR3+gezQZtScP5v80ekMlcdUzo2iEQb
QOZqcpG+57GxF7F9sbP+GhTzCz4VfwOogcZyilswwOHZg1e6G0xri4Lf2FSJy1CwnTt6HM24tSjq
mcx7xCUXwTVLanydsHh4L/AueqM6jgaHoyDd66DAWW47Gu+ST6YynRrKJG+PKam/zB4n0brk0JLO
00G1oJrTvBEHDcmZRMIUJR6zswUQK+thzcSprScL66k37Oa22U8jnAtjKB5aCduY4FBsPINEnweL
03B4+ftfpkjRbIYN2cMiPfbVTAQcprPNPIqfyZfFli6FfcqpQlVDaHQBe3Ss6+sgkLU4Iton3c4n
vgLxRvvqBTXyUDtNt57lq7dGct/GvI1LY8bqbSCKshFvvorgMOryEAC3ZdonxVtHK33rDW6yq+aC
pBh0nExLK+e+lIRdWUHZIgb4ZU8j09cCjBjyzqUC58eh7yW3XmTuisrgG3OBkilt/vic6a/CU+qF
+HnExkOURq9mJMxTHI1AKXKcKFH3JoxIk1pkVuRkIETGLhjdWS0M7qDCpdxluQ3bCdCU6pvvoQnQ
3yyi7ixWVJM0/y13L6q/ktzsGCj68bPdM8KpyXsNjR8n4lDkQDbuaIeufR4dlBSE0MQOMFl4itN2
5mjBhOnTdJndgX2mwT7TwgJbWraIr0I7IZe36GNkloyO2g6HS8q/NI7pE93GBeWH4lOI0r+jaEuQ
lMNsmdqjiyQL8iMJEpwzjiH6QnCPcKzQcVUs6bm5LpYap5zyU0XGz6p3LFg3vWlvaMF+lhOhPD7E
wtB4HwLvl2X2JNIo/TBReK6XqT/KOH2YWjlus4bBd48Sy2+vPJcWxNuJQyMjxbmaECKnR6qMM0hM
zIw2c1l4mYyw837TtaRz6sU8NCfIbAfrjwsi4NrOJjQaObMWNS8tIQteLtelSK5OTHgJLrqd1F26
GqrwFAqSzjId9rS4fSopvgTYrHKdpOUpgoRy12fwAjGXvCamfU8UtofViSwW15qPrfL/dBYKznli
UBDrkJtmhtfbdoZ5DTEFDtVEuY46ekOP76nMh3vTSHbC6oFx2ZQsit5Kuffj7KQFt12RxZSatv5V
JGJhEc8QHEHmNg2FioRWBEeqhyDlTKek4sgokM21k/ddTkxjx25Nn24F6917NcgJjSN4aRRnazJm
3gTzQMQr3bATyrwyb1jP3bCJmFHhsKcVEGbqeS7ddps0HrpRS70XaYp5wTdYdHN7QzrkvOg3YRsQ
1wiEm4iLSHT7LLGqNUHk7d4cz1A1f00awxR+xIQWwW5O9DkjbQ9lYeysbZ3+SjNAe97QPLltHm1U
5rVHP9brWTbfpGWDniWVqXJ3nXnuuvRMpXoj4dMiDo+DduPWKyOgqwgxg/aCbO11iGkPetZIYYAV
co8Ah8O0Xy27AhE8dmbfhIr2OubO90os6qNBfHHbLXwpPLpzetS5gKdhE0ybDNdhzsPdlBdEeNn9
Bo8I1vqS/nxOmBjHPNQD0U0XNOGYFvirKnDXTlFfsOl/Tub8GEn3WFiy3cczPMmY04+XCYoTfArb
oJlP0EgO9BHJEUqnfiUgBPeAXPm3+AedwPmeSXVxc2NeBQp1j6gwa8cEQGs0/1Hmo4SG6EfnCShB
AlSsLcmY9LNHdL7LmMR5qu24IM8Clx9GHbF1xuRtbBmhQOz5oDOQLFE2bnKJFGco1BHrdoSbXsRQ
MIoYF0weJluErWdZIkSsxuk8LlPPoPd/YsM5OUV/mPBc7eUGui/AjCpTmy6cvw3/WOY8+eRtnIiA
He+mgVsS4EOfwYYaTSMCORWI09BWjyKzRkaoSICnRiGxJcfVV4pdopAAmjUBZc5LvAw0m0IYR5yj
zYpnQ4SDeQo6wiU9ZEFGzAijr5p9IElm6wUUtYkeAk1/2rDkNlcTWb2IuJwxNIjCYPmI7HQLlCFg
z8CLF0co0XVpgfEEeCCwyWcdKjoCR6JmAuVfHvARclhz2Q2QTSHmbF5Lk+6vLLoXwaER/wOTtMhc
bFg80YknfvjXI06A1tYYJUwRj74KLi37jn7EbmyzBb8RM6Ji8RyW6mQU9lepw70shn7PGYnjlJD3
onOZiAeIBSv6D26YfdopSpiMaWMnowl1AVuOsLbLZGPVMsXaFBYPeTLwESwvh7sYG92Bb/a1RumG
VN776Croz6ScU8rgyX0EYQaHqfjwM/ebI99LlOnnLs8j7FFgGx2QyQKwO6444xCbQ7ppG0oJmNgb
hFIYBFgIQdG356i0iI3E67VKQQv6M9qSofqwEg/rmIL6ZVsCSenyYxFMv6YJI3mQLaYBJpixGSRr
wtkQr5zZ17dlxywwi61gLcfiUV5d4slteyvJM4kwrew5mOSElq4jROT3WTR/W1SATIDnD0h/K3c7
aSVZQ5lQoEJZmwNOdNLFU+paprW1QadB+ISmEnVVVTFpH3RHAkWpHkI8mCoZkFYmiqNMzOoMPZRn
0qAFivt6haaUhit7BUIhDOgSdV+AjmAVmTgT/YCwN8+N19rnkSutiLZVvM/p9RIVTCw143pEQays
GlEyzUlzBfzzqcuRCJU2nusSjPwGCvte4eyVvUc+kxT2WoQtrivsR8R6KdpDfwZhfBUuNMEBHeFu
aSyNku0vkNHB74m0McqkZzaLnMeqbARh3DsdAmQ8OcQB3VfL3LFQGpGsR6OqbDn/uA66/8T63URR
c7WLYofS7sMflLtFaQnbv0B/B8ECYGlFSrRHmIw55X+iwnyaFMd1PDCvYRK1K0eMBnFoMafdGk9r
A/voQgCIQFyEV8w1DjnxZzMGoooRWIXXixg3MP5y/vBtbFyqQV6c98Y1E/rYuiy0tcfmPSWjg9l6
Jna+RAlomDwakxx/l2P82rgYf1BYN47gAvR057pFYJSFEPB858nuKpKjk1eQiuBAVYyZQboj2Tke
Rf+oHmHw2x0FD7x2TB3N/Gn5KGscNR5sp3FXPkIkhOjZY+KIrac0muQUd28V4GdWREcQK4QaKynv
YEHrtbJBPBdp+SdT7rA3+k9WSfseCTNPPtHyebXKTb6Q6MNC/9qxeTTh0AAtEghUDGYgfUJ+dB97
m2JgFI9A4JHN8A3+GHmUnvUnHf32INFhDJwfKdjrLakrF0U6D7Zp75zQNN6kCQ9GldaX0RJEERUl
rRrZvRBEsQyi3BD+of1nsCYSkJsd5qFypHmsy8Y/VQzrYGNTYhjUjkn1zUBvQ9Cbv7ZodMWgGHcj
vRA3YDCeIFcAqET1G8IaAY7BG2R1MAIDfkPt/zbP9l5n1fsYQcH13BYBrd9Q4qhP6dbDqjwMIGfJ
s/1xPBNaMXcqcjdzFyItJSxJEkSJgGuoFhccxxDbIVkHkyMQ9sCiiJAjtu2qWM+hsx0dbmFRtMPS
M+Ztm9XaFCGeE6ZT8BsRII90k+YweVJQt6EEseAmDHs4jS0H6RgJlRZi2tmkOSTgMuwOx2jLs+F7
dC1D4EtEq/h/6DwNNK85c++nFh42pOgbXNkb80wXdzoRcLaLANyg4mY+3RzC8WaZnPR9MtprE0tx
gFiVLTD7VnFxTrI53vSwy7AW2BvXXXp7IS5N9jNTKjh5Eg2Sm5MMpftin7j6mDrC30qHQtYLjqJi
o2n8ZFyHSx6hbu1XoX0QWdVI6w2WzToigJJH3l25o1WuEiz+u77DL0sE1EB+uNznloNqb3lYx76Q
LBjxXnV9vunJ9KIVuscI9mKN9NGMqLmvQzkDqEzWpW0+ehYrgDaaGwmOv9RbVPfNBqHaER7DF4/i
IlIo6UZoHnJa1ujfyeqb7/ImxUgdvLe05E8xFMwVYrsfW/nHcWzuqzYet1AM7oGlMaRSyNKIwANu
b26UVYN+EuWLhtRx7JZQuiFmcj2i4Zgb61E0X14WZAftsg1lFi3T2DaCbZhcfWUaSLl1c4eehevN
TPohTzkzedZ4LotFYQtEBumy/SjdVPDtAT0J9EBN55NPaPYEO6+lVu9dhvc4CpCwcEwI+2MZemyN
VOZOxBnds0gxrNMPKK0zThRAt0vLLusMFPiYwlYymL6TyvxlpR06C8/+8egm3uWdilbFUDwDhqXF
vNy7rrZhT0VFvIuHoOLYYLC+282tScr2APqQJrtl7zM3/JWzCJ/CoLkp0VU8GZFPRR5Nq2HOmJLN
4Z9A5ul2sIV3NMKXose50if6B4WJ8267CosAESnKRhFV4EZ1GnOXNcykrWp8jlOEh7RR8LGRXAsU
Zr5olz5jQoJ4KYN7HdrcYkPXneHxiztazhyrx1tVu+apAr2ZWKfWjrsHxyI9RmHiNHEoXqa2Y3uB
SE2gYN0d9ZisfV3cVZNszpFH1xKP8rszv8/96HxUwRrwiAPP0w5wE7HegxEiUqB59DM7vOaeLNZ4
Mqk+GnVsC/p0QzQle44JfBrIpE71S8U2T7SIZ9J5abYPgo9p5RCT+F4g5YxwaJUYKZz8elqnEneV
QyIO9Nk9WhquDUlmhA4jVcXr4BjfdYGkpnWTnigEB1aLa5IiH2lnA20ovSmTiUqaOcT0JvG91g/C
LLKLk41/sn6atzTZGB/0+2HkktARPMY+AXj2sLer8WyZoz6o+GbI8ZumRf/EApxtusBKNu7ETTAt
06bCG/371nkbGkedBld/U/GHa9duDkY5JBt8oOo2Sgt1ShNxrizs7lKUTPhzhidEDc75PUvdcGdW
SDW0kCe8Jg3eGL3lRn9mcmp+1J1+4qnmcsQEYeLxAyVXYVLEl+CMNKtqAs6OhkUEIQ+4T1bdtmnb
nMJOxYQBMFPSyv6WwM8iCc41s72jo9DiiHYeLp6u3FXoDPapLc9wvJ1zRaxdocri6BAx0EwebHaI
+nivOD17C7imSw49iHhJtIY7tV/BgEI5GaMPGwFbTxHqKOcBNB2N99p77stnAeooAAx11zb4Qqdw
3sRhR4Rc/wvV+5dN6Oxdsoh3XGfxxy619+i8pSHncJtb2x3e/RgYqJN6X1aTk3SEaqkq6DhMtQaT
7F5bWPi5pBfgDyHDgI7Nlz3yVIj7tCEpok5ZWQN+ZZ130Qv6073bDH+60Dk27Or4uMmomyx8tQT2
YJyk1+ZFXbMaGBtXw62ycAQblngEC3zmuPD2g9rplZRdVBWscW6Fktkl/oK4qIZgnU66tyj1X3Jd
4YVz5+feNveVpfaJlDCwaGIXfvQ9tgp2FHyfOGA6w6UACITpJIh+t0W1+0ve/P+I0uf/CVFKbvl/
gyj9U3f/iiflj/8TTyq9fwAfRZIlLcuxsXlALsVv2P77vxme9Q/H8lxh+vZfOqnit/4PntQko92G
Zsr/LAu8qWU6RKv/M6XdsLx/ADxViHsd5UuwCur/DVAKfrTMprAsDt///m/ScT3XXwLfhRAWfhXb
/Fc8qRfZgdEjrQP8ZlqL4xzQcKjfjFbSQi2qN8yo+FyNONtRYyg8wNSnJJduao03o2KEKBN33KZs
FJqKL2u+jBAyS1F3j6bhHJEA3zr1Zdf552gitAy7J9atH4Co27jDDkbNH5b2+8z8+w7LZLuyOumz
3aCPRVgO3IVDZOG/9kwM7hIl2XRemTbXmx67KbrqreW/i4YkpMInV3r9n67j7T++g/9VdPkNVXDb
/Pu/2Us+/X/+aiRoWIcr4ePYNy3lOP/61RS+FY6GEY/olzNqjnFrkHjJAOzUO80h8UKXyCPtngTW
nXlEt01scRm3f8KC8UYYEMGFVYNJyXDp0w4s/UDJm3VfbKHqSIxI2OCdaG0PGLy2AMWDLrPtmg54
YfwPH8Sy/68Pwn3iscwvRxrhyv9yjTFDxWVELxuvPHgBS8tboe18XcfTA7ssh9IcZZ2TJuGxYVjM
zD3Fu7kx8fP899+ob/v/9a0o4Viu5EmwJfeb5Vn/+p0SWFIS7UHbNvXzY/4oTQHWenA2+DufI9b1
feS6He0sqBw6MG0aiHh+mZIQ4i39eyk8dlqyoPIgdM7jQIIAyKOIWGxkICsGo28qa8XOs547N3Me
Me0MvSKLsbI3LXg5YxQXVdSf/hjl+6YCEB8Vfv2a2Ciy/fpcTOYVZiZa39rTqyn1UryumETxkh4C
rjLHBy51nOuDKEkJzsLigfPcEINioObYjE7+SmzLsXDr4H1ZyOOPRVpuBsJgEhBq0ptwBRRUCxnE
2xc/I5dR1x5RXg3RN81i3UizdRUFKOzTyD+Hioei7iFZtoe5ogYKuEtXFCL1gmewSUJDPJN79gt2
UCYMKDZXviGC+x6SZyZpFpAIh4ZzxqMVtCRmwZ25NOIJA8/wXFyjwMhOedZ9jFrFZ+QRWAXDwl1V
868a2/PeEXIDhop+vU+Vrxl1VHG32oXSih8akuM7zKtbrx6vwQgXgURwf0MS5bLFkVs5mOmzQPK6
9jgt7wq/KU/cnHguUAyZSPRyt/uocySypUnW1+SIb0l7kNMD7EnNlZhk3pyNNsMsPkBfaPV40b6E
uQThcVOYS1N0JFRVpYfSJR2E6YqH9ABaXTV5J28KD5URWh/1QDnuiCEAoJL2G69z8RjZMUQGWrlG
Fcy7VFfjttDpqe3oOCfhM9ZkcmDNZDf8b6LOYzlynlmiT8QIEnTgtg3ZTi1vNwxZegv6p7+H8/0R
dzOh0WhkWiBQqMo8qZj7qqF+0ZI1+6BEKBjZDheOtvvRMIPv3f6RDQ56ievY23RV3XX1msZaEreG
rBgFEg/8vCWOhzlWbd3GjBX8eNVcuDqdJjyQ8d0S0czXrWvdI+fgPAjcBjuPtqjHeXSeZBHSw1Hq
NZHqgRsnY5swIukANhD3B6wyljBAF+recfzu5vArLjEFiBlilRzB16jBeVCFm/pVDSPL9AhW454N
miG85DR0GRHpgpZfVpS+KCeLroHxx9PzEaf8wMMlbCGXaJukTUiPxeexA4o+BqQf+9M/8em/lPuS
oLf1gWnh8Pk0KsgGC2/NogBwhNKbKD9QqxPmPEaoXDF7QK9LiwSC6cpb547RAYRBsGToMs0lrE9x
RTKJLaybZEiJjErMTwkC8lr/VJ2n78ye0F7T1n6GGPXMAoeh8axbyuA3dMLneMTEooih2zOTBW6/
4hJLZb5JI3+iOwXpXqT1Zq69Lzw+50mZp8qOMVLEuLNsYr8gl8IRXvr0ySzTNzOlQGTcft+uWXGe
xQ9U6Bb4t0T+eiHVNFHBUJGX8k419nkYSEtCEPWEQg1JAck/rdbb90Jnvc1GGqh03GLUIMewmy8z
Sk9qeXpgAzT+zHP/0hGtFemzRUrbeoST7BclkTpzAkxEuc/mBL8TyRPtHj7rJsF6ivRX4hQuz11o
Yx5MNNBG09JiqFgfVTQdx0I8oam8txbzBoyU2MgaEbBYHSDT/IaQY9lQMvf7xCx3a+9XZKmGhrr4
VMrdo8hR+37pX4Upv3NCHJ/7uMxOaApfG7w+LhzGujU+wwxONPLVeBu2v7mwvXX3+dJ1xvkLXFkt
6/E6CANsBvCDKc+5/vbQfDRCUSnQ6wD4FJBS1jdLsYAEORYnk6A+oJTGJalHbz9ypfDrYiAacJ4P
kMzgL3f1pdTHVzd11a52tBAB308vMLQ74KvvSlJdnJi+HZEyaNZ0hh/hbLqnHi/2NuWCkwpMvLkm
4S9Nxc4m/28Xd+dhLLVTrjv0srLuvKTuuvpTIioZE3ziST+2GjJCug+HEKTcXq851lP1WKQye9NS
nHDyfi4G7xu5RbbtNRre8aJZmzFVgYxkuK+XraQ4wG9f3UaxRD7UIBQU3m05fdu1/iWzVUeue0Q9
O3sMotdoNs+LfY+q6TYmg80fNW8JiDh8WXKPH0nNH4htQzqNPAhovhEtkl8v1Bif+iEKDKdyr4Mj
Tk7lvOR2lvv1pOHh8UQUiNp8xNJLj3BM6cuq6ZU4kGmPsssJvCu2v8gfquJTa/SazSpH5qXRvBW9
y+kg5Tf+5/XnQpsulHifrew6yHI8m7OV32VGR04GosWahO2mSIPYy0RI98R2+ZyIZK1h3imHxouM
8cpkqDaIia4fDEvLHsz1jz6/xibjhtgJy13ZVv9799jNWNptRCb//qM+aO3OrfgGcXYhwpL13b+P
JX8qukiFuo24E+yULx32/qs3e8lzSyZxmunjG4U2TpES9kHVcWLjczMPpWHjAi+zxl9mG0LljAIn
TCamiDEByCgoKU3uGeA8uwqIwKjUeGwm9yV0jNsmmhkkxkMXwNp+m/TkOWxDx59iJ9sDxsQ938Ha
YD/IpvS9WQPzQqheYmw/hJs9VW5l7EyceJuyGB8QQu3iDDWwZrUPoq9AjVo/ddi+op8Jt55ZUl+Q
aKJwSLVGt63L9rRAYcQ2hSUuXgQnJdLcXpJlO5WE4iQ2flLZ3K0ZtBBDXBdacPe4mMNt3HsaOMH0
F3QYTV9Vgpv/7d1M33opsPDS0b84S6Hqy7/BbStm3S+spnRfrbxHtDt4c3JmdOyhfzolwdASj2Vb
ZrUx9TSHwdJvAdYeIidhN2vJ9ojaDxw4CfeA6csbVHEXu+1fNK32/UL9gFoKMLmN5K0FQHkZhbf4
ZM127O/FKO/RJ7W7udX0i8VAvS0T0t+ZFwflwg8pCsW6y+tLJrL+YZA5WUmgMepW/dkKB5/7RUYd
wUZ4HbDMIeVvaOdN7vcwuByAuWbdMJP6wpwEg2LOf5lBw97AR76p9Sjc0u5H0G1n4IJS1JWu3t5h
NChopGGqhVWI3vZhjOsvL4bkmpJgtJqKf5iJllcx1oQmdunNxLA7H53Ed/LqJ9Xz+mqubssh4r+4
SUFpIAkIimhdC5MaN0NLXOfurdPWXpBP8GQ6QxA91N13YgL41uKzZIEue61N2WFTiZx/N1d0y5f6
lvR6TPi6KVf6bLEdVvK9CJFttoSidEaCoDDx3JvRnFXQOvmXSns/ye27gaRNOHjEJ/PpW8C9Meip
yKVgsgfSfXr9M65MxhRoME2gcqFNc2vEnU7oJNDhTv/Vwtxnw0Vl7dTltYrGUwsC+0Y6CHu1unxd
BJMb0uNutGmlBXrho1qiHSVOYFtl6Ie1oIckKtTSUWWheo9Q6a06+dQpYIplsK9tNCPpGjRfF1Zz
iMiOJ2GzyXYIQy8pdrLAcioQjrNzdO34wuucP7RAkjK0m2hZi1PvNMVtNjFDBtEgfSUh6RBm/ZZH
vThhrBLghbNLC2hmq83xZRm1ZI01gtSbMr4Ks4c5cYJ4BlvrFc2d26SHEDg2c2sUu4trlicPP4bh
WZHfVcMtZeetdLvkoSUH/Cq86IozyWfQTo63mQ2+rpW/gLG667Qyx0HecMEZ5BeYnTPf+ksNLH8v
yAxFfFcyBqw2hjUyHujG52qSLsh3eGuNwbC6JPp4m/dHzCvibinDF9oNgEFculd6pp1rwzZ3KKfB
4lakQlbII7ekaRvI1SH4amlHRymSCa2vZuF4AE9uyTPGTUQjnUsGrYlL/RkYOjjJWqh7l8KevA+6
d0l/8Tjd2IVR8s4eWPDKITK0DEwXP0+s6qD6Jyle0wrUBBO5lMlbHXuM4Zz5MJf5/YhlKUo8ouc6
XtVYjd8pJQEFOpc9nBfcU3e2A5I3BKZp9fEpWrqMwBLzTlPdRx7ta6T6pnBn3+pNdr70Kl3GPBWS
SxMiZVLweWh87zhOduxhRHC4t7qa1qFaCr/G/FWD9qHS4iyW/MosEtVCQbEmKmAQMLf/QvOeRYlT
o4CzpfGA+c2kU88WcCxVciRWcdoQs/UyrW0J6hhUafYn2bm3Wc2BMvQzqMjq11CPeQjDGDGTEMne
kOnqGz7qDUO/zjU+PW7cbNQNzupl3tjaCK1Cm4PerF+SUtvasD0w2WwSHaqiiS8R/kf3ggw9upU8
XiS/S1u80mIC+7X+zgQ7vsXYS0QGrEcDGk5CGQarokfET04rs0g5g1kc3hPRLxvkcbrfNCm8G/c+
Bs3oKeezVNEtkJhHM8tuHJE/2RAJQtsj9IuDMG6OfS4ebE0x5DXe84yG4+gBFZUZKBNxVJP52NkM
UXq9RrYJ4C9JCcYoIy6nsORcrXyip5XuNK8ItMJ60gzQZrOxMtWR23JpNxM0Skna42nMn5g/3gtT
90P81uBouelXCF9z5xqFNSLU5DO0m0eyIpKNrprbqOUDJgefET/GzqQqRaZCkmVGn5q8AOkEys6/
iYrnwBv2uvarZzbAyhQHaZhY4AiwSE+1SYInonjyEYrlzjLwsRPIO6n+TpNeekwZ5BVJd9Hj+Zg6
Gp4zInl3DaUkg+nDgsKGhnjK9Lxz+8/eso/w7v0a9lyAxJwjGa0+2o/+gMAWoDuCldC9NE0lQCBq
NyAhZARDuMlM9kFwQWaUlPsmHzCYki8GWRnOs1F9hE4NaRbOlBwJJOlAghhSBz0kkYEsC27d6jaF
ppWN4z5TwP4XBOBdnt7bLDrdw+IUfmcdwJXQc6larQUhLVNiaAuoETObQKAJpRQz5W2dtGyAJvAR
HTwF0DmQnOXR7HgQc02DUAqGrUMY24eXcaL1rpIaMjpJ3tCz/bp3/DxruNZjhCPEdexbCker3jp1
GugFCXKDDcrfNAhaYY5pebUi1nAd0kRqL/BPMsbA+5NFQdtP3+PSvIVUbm7XELBJ5wLSu9UgAznC
5/gcKyTqYxwme9MCVDjMFLbejzaMRxSrpKD17bIjFV1sezkHMf1QXg9JY8VDwFI5b3Fcg79wxTO2
iYOnV3/60LwO2YyIu3BfdNf4W9LptQLcH3En8+NB+5arfn4yLn2OP4FEIcLfs36bOvQImmoIikW+
krR93xiRtdNd/aMEfNTUpUf5i5S7ceC6lzA35nZ+EDZ0BfAIQTRnV9eYPgYn/w2JdyWKWTxPA24V
qd917pofYn2j/wdYvyAAwoiPhal0/NaqHp3mZ+RyAQV5Bb4w4x1NJwPOAwSyWR6tog3JQYCUY8jb
1DusjPuHZgQ+TKozCikA6gC2bK2fd2WUnyIUSlGFJB7kCHSfTpEmd0xn+312lRkQ8hqaIt0Nqmy5
2qP3ssM8RaJToOXXcCOBD6ky8hkrLSM4hwWFT203S+MvaWGpNFClMeykj02Uuc8hY5wmdhBRsc6e
DfXq9LD2WvJCA1tW6tnia3Nqzg9FJttn3XJPmdsad0vMQKmu6viUm9570VbeTeplMazZCtLC0tmn
f381CI/c9Tbiw39/VZCI/ESvjsnkwhIs5PLcuPDlTYXBK2b05Apz/KzQ0Yq5IDxK9HvAX3JrtbbH
0Ka+mCDecHklFv5jt3g32Ohk5WWvYW3U53SGkol8snif0Klors3ONouaxgbD0dDx3Oc+Sc5tLOgp
eMmbi7zi2qV0uPu8es90I8SPohX+MJrle505OFlj52Gq3IChfnceyxVsuH5Vdx2qmkmlnbJEW149
4yta6vK9BFO1wTUgtrKHWz/acnwnieJRdI7+sGhZeUUAhdvGMvonq1CntPDIvxmG7pIMtnwa4bkV
2OovcZdg4hS6OiwieTAm+1GTPWXHbL2FSXQyzEE+jo4enaGIYEDhaLfb6ZqAIHtscEchdCNT2kBp
AYG9jwBdWewtDc2bssrW+2J56ADdo9QX2fuoq+dhNrx7NneKYCG/kozT6N+HhioF6olnycNhfoq1
eELDWx4bs1JE52bQymqEoWW5b5d+BjaDPnd0x/TYNNqmAIDywqjdOeOXXTgKw+SdWSiafwKgQYmn
ySFvubY3LoNO6nCbWy9IMcCurZEb52VJwD8pu9nF9ffIgHALRq/aLl710idzz7PhfloOTgy+zJPT
E8jMCrkh53jYp1OGB1ClF6WhEU6cLV1lmjQIELeY6MfNbMLNJvbqlAzRoxx6MBhZ82eE875CObdb
UrHw/RWPQupTUJakDbbRX7kAvjLwAduRW9+SsqJP5b2VVnAnyLtAExsx6S9K85JSStAiBLsaSiLE
cZXXEK9j8B5Z/0T3F62QPvSPRuQF1JHVOVfqOpfjl8a0aa8w57lwBLrFoV/rELban+Bk3WZgz/BX
yoNmASExvOFjSBE0uemQ3ABbI9bLLX1jJs63y8mVc5R19GLtN+q3XmJgYSjQMpalCXCBIJuMoDCk
OTpgHUa0s+Wa+7lHixsB/zoALHyd4iYJrDTdZbmuPxvzfBzAh1mYA3btAsTDWAVzhWv0xzinZWoa
Ln5itHKqdV6ipLpqJtNWh6dwX4j6to+w89L4DIN8Tj6og98Rfo1PQzHcikL/iFtCSfvEpjJuobl5
bKCk+WCHKeJT1xEbtXiP+Vo1RTVEgchIfDpHI7wKfTxWeNGoQcPbqOS+VU6MEqIIdzGZJNqOgNEK
+s2AmVp4B5kT/7NxK6c7LXTi7NYtjnabLSd7tXNbHt3zmlIzGTlhMFwz2NZAVQL3yaOjqmmI0ijn
smK/YYWfd12rcVBH2Y1ZhmkArXDl2QP7POmpl/qW1z9p7l9vncvE8bBT8WWqrFtOOf3pqC9t5BMr
Ur3QjOrU2Xacr+rXOBiN7laMJi89RpKKoKsTWmQPalcywfBKcvo6GZkoTXjSFzXv6QAzLwI5SmOs
OVIJiRPzN4xK6x9dyTZLwBGTAEZa5vq9KSurTtX6Nf/7q8b8gDwZAqNzRx5Qyu80CKmBM863bjdc
urEoNlGbTtshLivGIjwuB0m1Ps2x3+pVfaVM7BkR3Rdl+lOMn7iSXSy1cA37Vl0rKHm4RBCkk++5
SX+ykiuGzMvmGoYtPzuwe2pofJ35YqMZtl/CYnzE/gQ20mDMn5guueY2fQRyU6tg7tV7+TjkVYs1
3wVTNI474RJdW6RaIGlun9KudrdFmciNTQIws51u06v5Fekh1IIIRFYx9beJ+hGG82zTloxqGjZs
bWBz2z118DOhz7+FxCMHh+cTx0q3R1N/30vS7kSpTnR4uDyszDrcSTSykXRuWvgayAssIGY9ekpn
omwdtfHiLfgvcUBD4Mdbnr4SAARcXhh/gyhuBtrD0JnyXyvrDo0kuC6LKijaGvdiwu4O9qBjxcJs
j+Sm83BJy6d8DX4pZ3lDisCwn1pxZDKD6DOO1ixVF3H5ZCBJbmZgK3R992OsePTmIlBR+rQQBnZZ
5lUMQYS4BKeEQpIZAEndv1g9IuJc2QLZjho7Ke6xIMHNTJ+EXp6tRYizzeuHtxTHRutDTliCTkeQ
MnWoNuIQn4YNZKOKarx0WYGinRxp2l8wxPXB2hu9Zu9lAzOtR+a7uVbJEt5PzBkXA9HX0MGybNfq
2FIOZXOmkY6A+pFup7VNwpEV7lUk4pg4FVJ5yCQI9qUwgH11s/kAqWLLJIC7em/5rbTwohXObzk8
JKNWBEnVtr5CN+6ZDTrm9hmhjfCh8XiueRLE0BbWcIaXkG1QOp5GSqxay5unJYnv9RUygZcIdjjN
7s61OFP7eNeQHLdZGiLEXKzZZr6O6aFCM7B9zHRCMVLnwcuwRE5mfm8xqrc/0JEMMTy3tqL/MQP6
DbO8fGXte0XxZpCmA/UUJzYypflqyivhauWaUIceLd3kqdUHdjv+5dHqAYrHfbT08Spet08NbSUY
eNq+GNBtjQSOSXjkq068OMS99hG2bOZdSW/Irssw2U5N/tTihkw1uOrvKUEQO5ExULGYOSPz9UEk
HdysvLTJYOzZv9TOqXCTmA2O7yJJn0NuvngBmLWEmEWgIuNf5h7zh8j04iQ1mx6J4qJs9WAuJ/ay
f+/rhqhamYHTsRW39eJRkP57V7u+/99bicrpfKHqzCStm3/v16qhPP3/XznUmKjSg9mERlHiESEt
7b83/31gY2CK0Udr3DlMBv/3L/+9Cd/l7MgkCbIq53cMobI4VaMBdnN9i+3601LprV1FelCJ5SbW
tPIwL5iwh7IrbrocA+VEOrtOo8cnW5bnkeKhLoiT0UY10qbMgH7hKXfCMQrKVvtyRkwxpoVnA5/8
PUBhiE6O/dBjnMrr8K6QcvaxqjIkjZbfuuiDpu8yHiVisKJO2mhqTb6V2AX94M6PEk6KbTh7zew5
kgCwsMKwCwvaSjhbcEKZdn/rNHly7BvjLUfccBGh/ltTAILYw8SpecavCBdzX7T4zFxCLmtqShbg
nTm66jIiJiQlmvilZiCIAsG8tzSoxVMX35Kp05eem0BmExC/YePAIdw05GLRyBMJ81e8F6H5ixEj
3ApsBzuA3t4u0erkWWQ6quTm03OtA1e9cLfQYPJkPp450e9EHzecS8vOXXSXNIEWjL7JKLoJL9yi
JaWHsLcsW3ondj8QqUFNQ9XGVI/acVPaa+ogSjgo7fGPp+utX8+XirLpPHfTtyGReFpt+eWVLFsU
MQ9J6wJWLXD8t/UrJqoTOmM+64BsG3euF6CxefJUidglWbBoh9yk2snLDzF0nGSMtxVpH72c9iF8
y//Wbi2m/61d/q9zVKin1+X/31JfF/H/r/DFi0bf0WlZrEtaKMX6/7ew//2BpT8kBEyYlGqLhwjC
mO8LSVx2qtd7VecH+hzQe+cm3AsDYkGskh0y3m6n4HfiTuGaJLSxIVzAPMb9smCML696F34qgEkn
F2LIBtQyjRVLX/w6JCrdZfNyqpGngsbOVWaw32caFHsrXsCma/MPZuwB9JDFcGho/lTzQ5gKPCNw
heglSlrl3OpnIsdNNlWokdxrE6R9sjZfAJDh8S2F9PPS+G5Uqe8hFn5PMd5jomZWfEB4GGfW4pjM
Nz2DJgCf6qHrLRB8UMeYH9SDr7XjSyEWgDk5L/c8QgvIDJ2eaa3oFGgEuuTNcqe5KyVIX4qdSroH
e7jr0y+afTmEN9BoGBmt0bAYZAz9DdLXY85mvAvNGl/dR+yVzTYF+rrT+5zwtmzcGgonk3vFUxHv
ozifTpN1cIHjb3iiHkc5aaeQgZg/9AN5Z3n84ppLBBQZZY4FWwllDONaXA/PpDWCngAWBTZQ8nRE
aYXFXG47DbNjZBgFVjTwdQg+GHy1e7vJer+B7lKjU3wpoiPpgE7r4FCb3I02UmAzB0zUxhp0A5kF
/UidVwSyjk9PkCuaV/5iRwqxe6Yv7M3ypCqmve7EmUgGhKtj+i9p9/pmU9jYYDE8V6SDzRUyiWWZ
NFBz1VcqgEaVSyIY2vTUYYLpWCU5sTkuixi6GY4MyRhOzhMvK8Z7tMdHDRPXJh3SCUeGTUu7NvHg
GMOehCTWp1WAdMkEbhq4HtNcXthVf7oxZLIbpcTJEnmzOB/c+1p+DTs52ngxRfhCa6PxY0UvSNlV
uq1YCL5Zx88pmcI0CbDu5l2W+mYMnKK2MhKyxt4ntktk0ZOFKS0Iq5EImto5QU2mLgstfplVWfkp
cWybykwOeNHjfdahk4d8AzthJl2jN34xSZq9AWUB4fwxLeO/hbtBYqRsTWH2Uku3PM/cPUOj6YIk
JPJuwF2/gwgSBy3gw81iLe/MMvK7ksjmopbFSY/hudpw5+ouHo85fYxiCH9tCaV2MB5QnD9N8cz0
ik5N5+CYHI2FwSC/X8wP+Ce95cl16cXmxPIoqoMizB8ERLkA9Rvcp5kDQjUBO5/LXZLpag7qOyh6
h6DuEjl+uPrK0agK/AXhfb6uVR2cvKiXRw5FLkrpRBDYSjdMc0LExQW3kzwaRb4S0xNmRJ73IlFE
mONq6XeXe9Uu5xqyBqi2eEdKGV4fzImR22U7EcmVFS/2LqIZIhHI1ZorYy+Lx9Qycl8lIStmpuHf
VLxuwvylMDiTGgyCqImvGjNcfHILkgLU9EzyLwuHGlGa1W4Ic8NXXgb+HNG2PaPYi8SkbwA12AeN
rzXp3fSw4Cgb1ISKw7KIYEdBbCzOGlSGVZF6+a/S39JUi+6pgfe46taIUSozw+N5AN7gQIHr1T4G
ZpotyY61lyKh4hFpm7ZHmL7yVrLBWJ18sJEcfd5o9jCfbW+JiGGb3j0rd1kCGqr+Ce/y1GExbRfl
MCoYISvV7TnNGWMhKMXFRepmgzSpE82XhWyx0T91wIdzVj97+Dw2i8SJV9FJiYuGtnaMy2yJ58eZ
5MK6pTlpJ057YCM0/ZTUnL1C+9RlEJ8m4pF2OXvJyi5PXA843EyQCcNnQihM0gdmckb1cDEOUxq5
2xm4v6+F/0hIYDPD7k2OmLMY3xOwtoDhpoF/cCTh2Mae+dmNdMPvtIWFnOtIRaX3qyoMkLpAmhW2
Z1sR+Uura81Bbs6ZTaM5RoI3tx6e0AFD+wQ4zqq5DBGT1uA25CKb09yM5YjvyUaMBIrFhSZzWDJw
nYDBZtNw6KzQrljadwtFjui9r4ic2DAhNo8xkYHkjYDVeL1LgD0meEsnTXd4nBwQfPwGGwYp4i1y
Yb8Y1MlEJdWBIk6d5yTfNpYNk10X2jZxoCiPnAzN6NJJH51PwkjFWfCckA5Fh4Ld0eRcp6UGZCtX
x8GLA9UsBl2hAndt3cz09AkvaM2eyFBe0HbBbz1zxHcM8wyuy2v0HickHSKNmjGEI7jtmHcrhHgM
PdLh2EnrD6KCcSJSqSC3fTMYV7nmKBmMkwNr/XjW4WkOdQJbYvLZxuHDsJK7QWg72EvPHU8bwGly
mLKKWA7LQWWW6qgnDEazWBDJrwKDNzFH0AFsW8ZjLeiXsQB9M19AtqHuas2yOwxtKcG45U/FNJxB
Y+XMtK2R7NVz3CZ/Zh0y+i154tBDxVuBB4+4eFxJIzJWBn/pngPlCQq+FpARhiuTew0jIgbUU/ww
w1nJyE2COVGy4Vb6Aed36TeyQIQHKjAWxuvU8szHeiovuCkuHfDzTRQVb71OiiuCtNveiEKfT4QV
MQ+f25HwPxi1MM+iC633fK/1CbIJztTeYVI9qhw2TM2VkHYQ3tGCt9riYPfJ61RXSAeldkMz67yM
JWD/NIM1OsfbgRvvTp/LnY5/ch0qonfuMIIxgN/jiRvvO9IPyMtGS6Uvx56MSWQ/l2bO4OjbHCBa
vk/N4nmqmx2A1y/boiukkdYhiui1F4SLWi5BaDjD2Juc/IdiJn0Ysk5sBaF4u1aGciOAUShjcLcl
mM89icnJzpxfAXKe20xtweq/iTp5IlZ6hKNSkO2XPo09JW3JJvE8WDIHJQazDcRIE2CcuSFqdONw
hKrS4ljlgcsmEutdSqXYs54LI9pRgIXgdws/7+3uajSQ2CgyuTgQOmC63VvlPMHu/iqyniAEU9th
0t2N9IQ62lWnWO1EQ/uF5EuGI4uVv0ytPpxNER5nlzywcBTcN+cJLzUKonxhZFtlyHVtdRAmAaOl
StC7AaFmsjT7fcVojp7Lj2710N2a6bYa8R0TEyRpUALtdqruJ7OVYJ+EEZvDsmud7lovFGSAo95m
JkfbtBF3BEsQIijREvVldwMEyLMwu0aZ5DpSB6K1Ux+RKY8aERskuZQTSq/8kkwwRSuHMibU3Edu
sD7jg/u6kNG1IeWdGxwo++I3LKfwhHJwPQlRRqhMomnQPIw6Bmw/N21cONndqW1CfncJF9HyyRFV
CnuwBq3gabcabWf64ZHNa98ejHi5D0H+x6Z2P/QuKseRFpxF4l024T6qA/yDiBwTklTpBaO2LVBG
k7XgrphMbC7ZCFTfGHtjly+xLz3kyUYl9hl7+BrKYBGGII6k0z1OU/Kc62u6S3k/pP1j1LsvfEYL
wxeth4kOTOPAL6fnXhzh+AoQoMsTwLvHhLDRk+FXYV4Gbbfmhq3NmJFONuLHfdfCHVc1EL8G1OTc
5PfaCKJBs94sOORT6v15UfbRxSV+bUQVGIdJ67q1aw4qmsBPXR/9ZJlDCwXRjB6Nb03sFfuq12mA
5JdGKy41rq92ZieVHRNIJDF+m6VXisPKR/NAw989evl0I9LmMM1nEvCave5ws6E8PdQDxt7U+tPb
9ZeU28MBniXLHQ2LHzc1xSJJqVZ4ZNxFWnmBqpwoCVz0f603cnSMzZcRT19OQ/6ZPoMS1ON38D+v
POkwFbHgblr6pMSENzHQjvrguPlTSfjeFXHcmRnjEBgxu2oSMtBR+7qjziHCXW3KdN2/250Wjo+g
E/cLCkUr/OwmhJBc1OC0qPhpSHrt7OF33AzE78VWD1JMqE8a0VtmTn/OHBpHJenzPDHV8zncvzGF
rmCpJ25yE6ck5GxzOglum0Aguw+0rvyACWyqtAaRz56/D/X4h5nWdcyE8vWBTmh9iMwQ3F4aE0EZ
Y0JUDccXsVABAVi1075y3wfQVnNqL5ShW8s55bNEt94wsUgPLX50U3g+X6rCQo3uAfb8qbGNemsT
rZRUDfCA5IPVoh/LGmOopyHqCGe0TZkgQij70JL5LobQsTVj+mqCHt5kEEU1PBNQiNiN+f6yhC8O
QNw1WUTv3WszNihjs/xJr5lttA31i0eqIf0RNMv0VBUdWDPmHYRO+ZkUDCkLRhzNv+lI+hEzAgZ/
iOXZHIMpoQjrXL4fBGe/4XIxu+m90pmcmTVXLanjCdg4rnczroUHNSXH8V9h0NDrJGMfFHoXNO4H
XXI1WMz8hODt2FkLAQr0FJq2fpi97kAA2XH9x2SQfqs9J1NFQzQsHvXY/TNn7T5r4mZHE7sEAdos
u8xah8g9IEE1B+3EwWjhpbY4HD0Qoo3HxDMEPVlqDc2x4Vf3EqRLcQMKtOKebd3hTv3q+xwbHuIr
3JGzHwkIBZ1l3HQl0023iR4y682OaJnirC/y8LtsAM8mMR3occbDijrKm7K3ssZLB2UqKCbMtqLN
tvMy/C718lZ0U7xvVCQDqjyUjrQuo4a5M+T4vYStyQg2EEPxISd1cmPT2qiwPha4oBA4NVQ6CwqH
2n2R5rCA73B+kym8pkRTr1sWyeUn1IRBAVgQMtzyaGKIAb9CqUU3ae6137Sb0FHr99hRqQ400n9y
h+Kh9FYjz3V0HUkvO3t2xpEivvqRCgepNdJIwgfMzXT4rst8L3ri0HrtKoYHbgH8clvDoq1ufUey
vmsN2E4qKq690YKQpvIqYrA1Y6x/m2shLAU1SsvGOH+nk2USutI/dh6OlKTFhZ5yILvkMjg1OLbY
oz1BLhT756sB4/YgemyUcJHbzONCu5aW2nBXhtM15uIO1YFJQcxp4BImwFaePoxrNFyoAvQvXWjd
tmRi74p8QisQIZQrw49YVB/0cdBL1qv0oh594WCAmNv+JTTYKHritwkZPLnWT6lBaqvWDIB6yK1b
2i87N22/PX1+y+KMNeKEj+s6sXom59xudiNZAcg8SJWNsYLWhnmLGxkJiuKp6ZPBJ/IC6dUIXw4I
854fPOOOUmqBC6GS9hO4FJPLXdpslWXcz0nBQ0nbd9MnrKfwZxlC7mY9JoGRL8ckeGPBX52KK3eD
C4iYwGzsAE2BvYVB8Yj/tIB8j03z/0g6s+bEkTSK/qKM0JqSXtnBYLAxGPOiKNtV2ncptfz6Oep5
m56uqLZByvyWe89FIxa5my5JjiE02hegZmxbwQAl7QBhoyatKuRMZkILccTJd5FjXmPSAEWGAFmE
HzlKw4a8KEQJTLj5ud3Q24aaOLHSJMxLL0ATMschs2sbBMjmiASe333mglnxGxrtPkv7ZcmdHknn
SkTZCcLBmVNlzYhyYZNFAGMX7p1I270+M/IU22ns0RfTDJHB1rT/KUJmm/bZVMk7+G9UJc0htInS
9Id6b+b5nkCGozNlL2gPX6ORAXSjE+4S6dPaS6in4ryBi5c8dSP7/O9DrLXaBAoxHSfib2O/fylh
ia9zYiIduGPu6O/cAEp0Nd1z7Lx+3F/7HHFRMmxIx+QvznTa0JD/jEyeuVc8+fB3rSFZmPb8UIWN
Sjjwf4w0ObhWDaExPRAb2W0cG/g3Jx2pJ0CPHTAKNtTd8YmOft6nXTKnPSLsW/YFIqQCo7D7irvs
RzinLDVfkXT6ON/LXZrWh3LikIlGjaE0tKmMem/+RgwrQ1TWcq3OSxfChQnY40vzunYTFCRaNv3d
G/NfXru9QyohJq+7l41/Y58nVq+IsUrtUz7JLzDAPHIqhZsSo4yu/NeJqQJo969RmrOoRDsXrneO
IVdtksQ8dmb2XqbDneBxosJta584LOSmxhcwirwLUVw4xnL9YNnWzutIhij+jTF7U9pB5iLcKTQu
vCcDkjZ24SRTHY35spJRgVeJaaFnlFdWwt95Gq8jh9+EjJuzXUHpS/Ubrj3czap/B6eULCU6fOQY
ya5nRrDsTQ7paXL+mCSaImh8QjrQgRL2D8cl8Y211jNCquJV8kgr+AnT8BFXfy0h5NoTKIEJVCXE
t3q1inKHuxojC3QyHcLyeWzJm2/hvYajQ8rPgG0Dl3ix1gALUNeSa6QjD3GcPVmV/BIGMtT2s5jG
v9pQbWfNNe8o015ei8RCZ1j49luHgyaD5bxte+MqqeiiniDaptinAVHpnvmRe8NKMw42vD7N0Khu
2dVM5T80JDdpKXtpWESgpMPACrcVf5Ul3qq8/UVZm3DuEx1cFn9ICTpEIzeaHj5rgqTWQBeb7DkC
zkACdSLJ8ZxjH9qPmsOjVbonTW5IqiRFroHeZgPsqAq4RzjKV7Aa73XOxzpETBecaBe5wIWjxxDo
XM1puE/wl4JwvYRt8Js5wX5EhuuZxDJrSXwee+Y6xQC0roP75Oe02RJoVBJ+WzGIxwH/4aQlKMjc
/KXrmTn5o1i1bnAQXvVkQ3xofMA0SnsQmT0srDG5M+1AOJtwLBgKj1jruc26l6+GoV7zmMEa3vk7
kJBFrx0oHBqwVnypoyIMxqludaXqveLkYAux7/r8aemIufuE3YDtGHcBXBg+DhvcLtExcHTyplhW
eQGEGDmiVtS17lhTIqQzJJdR0OdsyU+h5m1I/jxHjri5HuPHoiKWtf3nxLzKOlCAQbNPqrQumZyH
EQE/VU4kKAg+MqzDSy5DSkAfleuMgeq+wuBo4Yp9TSd1zrlyU6y9pRd8q0R+tKZ+n5LsMMCUADOq
b2XN/3KRV1Gkmq8xniwvgnNAfN/SGdisgSJZ4hwsNhLdZlEx7011UKiDoy1TnFNJ8qJVztrsXkNy
wdyawWTFjKMeGXe6OXDvkv4KLlK7plN8Dxw+H2aaT61t8bnZ3YNuB+JCFC6jjkZkqrDMIQenwx5k
vm9ZTiT6M2OTs7a99qrb7XoELzUpemHlGFgD5R11xt5oayB3U/8sxgJccLssyuYR0A9zKa0DZbyb
cf7m4AhFQgf4NRpvZp59dYV1NTutXYbRnXoAGGTb3TMelkUYXss0OrcyPQClPAKWRW1UrzXLPOZW
8yBFmRiigf1s9ZtK4zFXMHXUopkbVLOxbPU5ezn8+TO2UC6hILS+9Ny+yz58lkSzJqqEiDiJdTBk
+y5uj6XqP6Mx48t2df7m0t4ldvDHtU8sljhUsPg4ev5dlNGDMKJxUzEJikrGVPR/W2E5Z6Z9tOFe
xeZXvwZgLXVB+2nXxUuvf6Ouxr13yhBrZuF4xriIul+JZqtabYsohhc2XHkofJZmmV5NAiR0RbQl
+fVLx+6ZigZkpPQOoW/9S19nzyxbt4Y41ewHnZila/qsuwDZKiCbBOx8nbE0ntIdV4BcR137qxXT
XXby4sr2kqX101XtxSlovaXjrhFpIegliM9P8OUTZhwjwwiqW54G2FnID+XrpX4jo0BjTrhlUYxt
mnFD6uZzXiheekQ4rCCqb2aPB9PW7oxfM/g4fBt502H5wIu1fHr9SLR4Mn4VjpAbvyDzU2ejia3h
k1kGUWbckwhjtHXpZNYCVH2YMyip0mtC3RLBq1Yp/L2B/5SImcjYAxUppqwLNSvXpf4gh3pcSYdc
Ax98YVPlm9xGnIbpbKHbJ9A4N3tCACfr6CZaOouqHpGoMtvMeDxsMW2EkUJAa7AeFYzKXJFcWAv8
Nox3UFphUgi9K0kr9hYpH01KSqz42zCWAIZEjakWfV+VBLfI9d9lI4wXjcHkQiiiJPPmNWT4WFYt
AiqBZYxaDKqDd1Dc1GVy72wio7GsQGlFM57k2VGFtolmomLSwZ9loJcu/JQ6IZLjvp70jyHK39LQ
P4QRxtmg6lIoBjg8CxDeAyu6+caJofyGMr+b5mTsLI1yNHIJ4Sm8cmHdvRYHtt+bHyBTENdm9bOi
g43HtgJSBiS/Nz4drT1L0361XNq0sMExGCvTXqD08BnrJ0fLSNirF6t4Knd618JFJ9/QlnPe4kxn
JFmajUM7/IH7tggSr1xacFSlnv3j6t36vX6qWaOfyNy9MIV9TeByLbAZPusJ/bTZiL1H9oCamKtp
cqRny1YGkfL1ODzYHeObm8Z7r28hESMBqxok6JW6TO5EeUCvyFQAudbC6Fa+i2lKO4wlAVym+OKN
5lhGGV/WxjFilAqy1lv6I3b0YjhIEW2a2r5Oo37LSPmOEtKbLddF/9Dg6IxjnkoZRZtMejcUNict
r9/7BHGrtZybaDh7n6plUWnP9xHydiaUoCFjGbBqtsyXPsk32ADO1KncXZ/Q+oddJLJ9zgiKF2EF
uPTchOads51GrEsWaJhenC7aNyJkXtscTRGxyE0CduvOvTLIxNLG8ThM6Gl4ekfRrb2OXQv6s2pR
mv25JbU5z6NqDyJo5aYY5XPrYDkA0MwSi15d9r9jrn6JwkM9BN/KbaQ4FGBYMV6xx1SGQ1ADhssw
7g49/vsCyXJdMnLPCawjCXTkmRqNL97Sv1NcEUFkpQcns7EYTtFfL8O/H5i1YPoHaq/If+qGb3HC
blt2pN+Klu2hMExMr311k1V/7yrAf56HC2PoWLM0WAwo0Oub7qEki3Q2K5EPYzkz/qRVcDGBBKxk
LE5uknXES4QrW8P0Ch0tLP80sjpC8j6j6joTVCz53lCQEX3M0kFju8PE8e4TvCX19GYM3NA+Y4Si
j7ZElKDC19ehntxItDrVEVUDIMGIRGO0Jxm2Q27pcUrbtYbCiZ3QueDsQqlOPxz3t5JwLQKmLgbC
YMy+322Z7wRUo3WaggqK6yNztUXlTLeJmR4NHYscBwmerNyeTGP31ZfqoaZuZ2v261jGv55NRo2D
IHrp2f5O9SLdgb3el+2b4xY7NAZbzSkRmRKiGw7+J1h17GRiy/4demJKGmfTfqaz4ZGIVR2tA2la
lHsLQBD7xGXoL8Lon6rbZwNDUvm4vTxr6BeVJqitYVk1fkV6dSqvnUE0iReegog+SJv6TeY4r6GT
nPVUbaSPH9g1eG/T8kCoAZ4bgSGoEehdcbrMLmJBbUm2B3pe9tK+Zp6mfAZvFsjMenpf5SqmXNGO
FugoW96sSmFgD9SKR44wKM6yjaQxdIN0b3YYugeM1Rh9bN+5dIn3FVPKLQi7JiUhfBvTaVcIJDWD
1i0Hkg2U1ZSrfJQX0oS/jEnBcEXdDL+RzBUHrNUSS8Q8zdC/0xxUZuHMc0La1Y2rhe9Ei+VbfSjS
jWI4neL42KFO2pRTd0h/edHeM40npEY7uzRIjGX+ou2N+NdF28To0+Y7zsaUXwPO/KSCfViCg046
ytokfSA28WBn1nCd+1jf6RDa9bQga6DtCFDschTb6h/hzNPKQOmGcu4rDIVzzO19rAZIYBFQQ4zT
lqkhAq4ASHOPxXDblrgrmGE7zA7sKS03JKG9iIgnLDLhuwo1vaRjgZWz9/FbnDUsEzWcyI3Rc+em
hR6tfdQcS300HpbKCUWkvx2M+XZrww2Zb8SACrKZR8nhSm2vx2j7S8B6fX4IgO8XZbcucPOkWjOS
wwSSq4+5t0un9tFSMTwSLoZzgpgrK4gwhuWcYD9ha+gXlIQfiLzCVTJbdcmSdTCg7byeAG+emFyY
X8LULrFs4QCB9ADORV5s7Q1wcBt2pum3tJA2pZXjrLCK28ULKaodU5vE26Iq/koN7DZ9tVIa3SIO
LqYqvnMyeh2DIh2ioUIsnsRhFiAclQuaFwhzSCZGX22G5UBoNiVX9AsXdktryUsSyGFZmu7GhD9M
Bgtyes1NnoOL7AEv4ioosuqYxvk+LeuPEFGK8j68THfWvZU3fI5Awq1oqSNm1+yUjdNcU1Pko62p
nuy7jqnOTM+1uZfrieVAhb9zqfTh3TdZQGSt+T0EMjwM3kc+1dHG133wDGOJ5qsnAYg1EyJxbPi1
R09N9TXPrBXUHABLJDYZyU0LI6KYK/4J4z3chjwOL4DKLlWnaVfN6zsAGbW2LMmlfFrmNGexhOMJ
l/O6NM3iPMtM4XZr4oskgYJXNM1PtUMWmluFHxQJnLaZFZ5r0MwryzIgTzbKuCXaOTEJDg0jHBZR
oo6ZUQBr9tjc8NyHcfid98RRVZ4O6dN2tEN/t22v+6p7Ue6TLKiXYccM1Syyp5l3J8cbqw+sHtZL
0CNH9XqZPgVtqROgDK/zodmPaV+/hh03UFYP7hd9UbCsO8s4KdZxWyQXuJSk/YAi3T97D0Qszpf8
ODlR9SIJpVrYbv6RWqp4oiZRUOJ1cZjsorz5nrZvJzjmnVHcW+wJ2C74EUdY5G/zp5ghJXKR6Dwd
x4237FCw8M+fZKI9LQPWjQ5uZZ9phIdGvXuoZOl/ZanxAk+7/0BtLF4yjRmPM/TlPbCrtR21JBL1
5fQKW48V7wCA2TSH18pjtYo+AnGl+Ko1OYcC+29jyYzPy+ifx2Hvjm/wFGY2Yg5RP9YY0AvWXR3S
NsPQ3ywtWmX9Wabs4+2kw9baoR6xokfXAA8dpqBn8rKobBJUpkGeCLmmnHfC92YcqgMDPgaKJF9F
RQNvltVIjdBtCdHrQVjN3vBQRdTxUwXZyPp5eFJL7WskBfFMmsReiZmWRm8Kt1Zo3kaPtCUWEG9x
AgiaoupAnMUro3kx2jXDAu8LKM+mwiNKbcM+0NrVeIf4PdkHhDzxi8GdeGlQk2rhW9pxA7qBzlih
Ly5kMYOHKfH3APNjzfZHxfJKcSY5yfg/cMWTFljas9dM7UGBzUHm6GjQVCCCyeu1OfwMkQ6S1QbT
XEzTZWooQUc2LigFcMn7O0aVj8ZW1cF1/Qu5BajpNP3sWj3pe0hPR52c6TytLnmF0IwIbALAIETO
S9I2gvSkfcZk9U4lV1rI5N/AIWJ5GlUEK06GkamOZS6Rb56UGezI9xiHPO+kR6u6HWIw5IJvxajR
19kmD16U/LMZCTXIgpZV1f9G+OMLMkIWiCyzVWAyuJ1DfBzB5V4SLIMZRXINA20ZjH5OPc5I2SFU
rW4ChOEkp5HI4VUrYkqYl4wUKEyxFmoa1QKFt8QAzzKlGmAGuxgH7ZIhZUQFqufxzsi/SeNUB6SZ
w8JnbsNulD7HKk+VGF7Z+7EtN/920sfemt91QdcIrHvcyM7cmXnz8BuqjWwgKbPUEOi5Gor8wUIv
/YZgzIK4bBvbimYTWSXmOKQuaY4+B4QagmDs40670QxYDj2Zdb1dbdog+mXmGnHWI5iyi3qfxFg+
ZIoycmjiO8MSYgLHC14LFt28wS3CRpthnTlcRTtrJfJd5lp3sg2jVTDka6nfHVEQMAZv2WzJZub2
8A3cGoZ9MuoBv2nygtCQ9M+2sBaOt9GK9rvGc7QrdecNnbi51495o3+ohEMdNdAd+V0aVG85vIdL
oqo9FxZ6CSb8VfCv840fN+KTNFSDyba/pNh0A+roNSQEGmYoXQmDNAP1UAhNgpHHbLzQgnd+qgpZ
52BPH2aLCMwBiE/b5O+zptnlHu2jjJDYNRE+DDrQIsGuxHW+4+3/mzPoNhnPsg16JZDuI2X3y64K
QG5hWgjn4/Yd8SLfQEuaFUfuVTQe/BxUAO1/VKQEy0EMjbOtw1c/JEdr6sSwoGrMmviWKBenDoy0
fV3ujcEuXpmtWYmfLTls3ojC6pZu2HylQt9ZdfObW/EVrDkvTgAOBALDN+Sdo5p2vvnbO1qwyDvC
6mY2kh/Ap2VixtWefiks2oD+Of9AkYQlzLRZaSnn9FIzUQ4m+H99yjiurbVN2OHQ8lFwW8SwczLQ
Fqna++kwfwSkIa4i1/k1PXtZNH5L8DTtbIfSLn5zuR8WJu+0mzrNrLOkBUsF67A42MaG/5xuSrf/
NIT0loggyFtAVSTKdQQI9VXk+1AFPnC/nmiCtvfgqaGarSp7iaSG9CajvFvSumedgXk/+Mu46y61
4cokFQfcpB91hTMHjTFHe9UtGhMjOnPOlGH6oqk1lpH/RgMgFeniAEkxhEC0Y02W/7bMV2w7XhFx
MqybKNc3XXsF70DdaDJCiY3hLLHG2eYJPWmM9mze1hYuSwgkJLZAeouUCFD3V5S59daN/Q/f8w7k
jj9IgHvrDf3DnvoDyO+BV5UHMG4+9drG7QsVnJ0s7WMDdrdc9yP4afYR0a426JdEwB6u/FEFj5ca
11NNyMCAC9Nt57uK7CGcZn+R+XEiWNM1HlH2Job2YkKMQQ8kMLGBwykyDHZ19ggHqPe6Pf1YqpPo
34EUSueP8yT26WB1hX1CZ//jhiT4sZ/k++kXPA/VQwUV+P2Rw0mrdpnwsEh6jBnUQCmtChR9LF6d
qXnt++SUNzBVdbjwDFHKJbGXTFsD2i0KXq0/DURRr0wXNtWQYEAwZ/Vk0vOn6x7pRk1YXaNO+Pf/
CWv4CsQG2MaBf3UIvWpr2DUkLVsjxrkf3qII7fQYPD1J7xivgfTx34AhBR4juVp66ez0MXxwh50o
dnZxnPdYcFGQ1nQ8hvmnDwAbaTHuLrdEOeIRBbOMIWmVxEpDw0R2ydiZ4PSx3sNjO7JbPOLgXoP2
WOFLJIItQiRQRSmYW6Gv+IEdLs69i6pK8HNpvvleMKZcIlTaMaz9y3Detc0Z0ZtEu8S8CsCMjLtj
vKxZe7ISwfYIF38zIaAfiVHLi88EQH0m8n5jhc6b2bL4g6HB+KFOdwN7vG1vt9f8P6NSggehsVeZ
Te0zJpGzSgeWj7bn3aClfDZlXR/wv3JzIg0PFM05qTvYtMmU6uPiloTDezxlH2xXlmY/RwcSoGzV
jznaAQI7lynxUOjHzb8Q1fDCFbAhdChpkwiBBogeQQJu9HofueAfVLZ1NXbCDZFDmi9xcUAIgHuj
7ZFp7ylGULJckokWxY2Lc8X7mEBRYmP42slBLYc/o6PdVdTgVoDo90rAxoutnOmMYexOFs0fzam/
E4MD3tdLsefqF6ueCGTv7GcEqXMnYucaXvl0d7LtrpEevqA9xnpHz2xaxr1JcWukP169sfGUNR0k
j0nnU4lJxnb08kycnVylWQ4je8LePtQO7WzDB9M0jO2b/eCnTwexsk8iYJCwaJLNnqCsFNEL8YSR
fKOkmT2kMIUeXlz6kDaHZq0DXBp83Vx1enSIFTDVqdnXjF8sF9/qVNLgovRoEWVsM/Bmkd3TLzSH
SifQTQZoMCtWm517b21ya93+UoaY7mbLy1qL+lXJNDYuUvUEpcRAuaNIkdPGSfM5+Gjc5X20rhXK
7czFLYuFlExwbJg1QWfKq/GXozOJWelx0yZL3cp/9cK95h7zxRFzxkgNtURV1VIyLHEBE9+k38vW
uiP1uznzPCZvjB8dmayRRr8NJUDrthfTjc8IsreFzCiSEXiyWj7iH7oWWBA7N9zbZvAmTSRWmsFV
HxXjCRLf65SiaEpiY+uPzlbqlKDeCDYQ6+jacV/EFB81ZTzcjD+lrAvSPmdRpP1eGZiK0ZmusK29
j0b/XVnttWBA0TfMM7yUN98EGBcM/gfUMuoVno4GodNILdcIfy3ERK0+2SyyjOYQ+fIHgs85SdGp
uyMCDpgPpaW468v1NFXoTIo3z8Ee1RvUWnOZokzGs35ALeIQeQX39whSDKuI7vLC2zfNqy9ZOxFC
5t2CXJB5E5YvSV1/Ux4vkrJ91HFGVYktbUBPH6pNbkzcTabnLtmaXVQ/uozs8L+FWYS/3xe7qcfL
bABntfhIff2EVMpY2pM8BrF46yPSQ3vSEcLAeTWDlDMhI8zM6TY9kg/TYK/gSPGY0jdnTO9VhMao
Kgh8RF6BM4lSsLcutnYwCGPD1scOlRcM955DRaz1DjV5+l6JZtM0aKEkgYZQX99ZfwM8CekncxWm
2NFWUXFWDqQjNAVQAYK2XBgTJKCRSsxv3BN0t4IIb0oHHSybKn49PSU2U/+rLzokN1we8ZmYwluP
dWzhMsJemsKBGx4VOx0pdi6S74BpIpoGsLQ4IFDq9CJp9y3psD5qBUgDsAi3Uln/HCLKQcvWj8oL
Pwe9PRZpd20sHt26MAmd+Ccn5pZ1umrZZuEqFSvAiOPyvzykOPol4vTVQaY1edV7WKM3KOJ8J1Oq
fzbNLyp2jiVDZ9Y0zFMEygD+ylA5GQKO+pmZBKZIH1JomAaMftHEKRergO01B8SOv5Fi+y4C1FHC
FK8uHmzDEV+W0Z4M6D0FJlRfH58IDj8y6jS8ANamwNG+7L2zOWrkJ4XiLYrTJ37SW+bwnMOagUdg
3I3Q6fk7zb9mjHlyAkMP8+oHj9G0sDqqjCYk6yqoA2ShIj3GrR1tCo8le/EIzeidXMzX0q0Y9w2g
70W31Atc1GBkX4qGH7hNpk+BynrbjZTVWvolqW+CmaRT3VyRJ2sWNnRmg/E2Gbqz7d3u4cpbKNpP
zQBrplBVrNow2Bl8GVs75UAa/hihfSuIbpp/59oQf0jdOTvFwQ04CwWKwGWnl7chHk8qlSg6Y3Nt
hNqljmixWGXiBSSez+npdKy1YbA9tIbg26onJHSQgdjTXfHHHGWoPeTUHjsHMFaFbyFBp+WDwcUz
prYEgyN/6bVNXaofzCrzaxtl3KYEvGCbMpsf5S5Ix16UvOlLj1MoqMaXKrYfsai3VsVVkU7xuCbV
3u1/bJ9bMGFOz6RCHBRMlpVnm28WigR7rFgGFWc9mHf4QEjYXXfaGnsjQ2lnrFe2VZx7xWvXo52X
YEkX0pXWOkgNivAMAY92raVdr3sgrWQt6WrlyX8ddQFF5q5zWDBgYVq6bsWHHTERHJU81Eb5kpIg
u1AMwuKpPQk/+Qn1ocJt1nzgnoUtSEe83tiFfoxrrqQwyklc6cdFYq8Cp3t4TEcY1zHdR00f9WxJ
fTI+0Yu1S/pgVjtds6otdEmFmf6zR++JBBi7N2tlOhEK25CYKaXITeFQdto3r0MHprLCI5mBeKgh
/yoC8YF5hTOL+UWviwsajENlzLoX7OBLf5L3uaRqahyJyM2JJx8tjD8JmxdhvBckAczuKQ4ac5GL
GFZbwMdjmNlvbNmHNFQ/eJGu/9EnGsK+2FmyHeldvkan4FCKkCbj+EEodhIhDlyZtVdvYKyQMW9k
EYxqqWcmbTdI630wFg3s3I1RnVKv/LBSjr8qx/3fjM1m/j2kVu/nXXjbGnsvZ0RDp/xTh9ltVLST
dtC8oO8+WWFxsG37r8+TUWEVW0jZvwAQQl1F9BdL9Xk3V8zyGPZfWXr2e/sTY9M2LZ1pqZvlOa4n
JMjVWyT9vQrsHzee9sTkbocsenhVhMhfsGAmcTJmv5TwZIx+0GB7AgDituYBi3go5xYvVge3RgJm
CRKkTKrCpeuQ2j421smbh+1+8Eywfh57PCBOI0916bOwoPqNIsPnmmdfpCFuVfp354x/LNczVu1Y
zSgZta7r/xOEmdM64tN3LGOh6feunJ2TcO9XpcW+mLrQUERidf1x7LPNpONm6DTWvUVtvdEE3EZH
ZUuDzT3ipejWtcyyRyiyrF+i9RjwHHR44BdJavzzvC23LDOOBhKza5MkVL4OGfb50ICCwOr8ApDm
Ytb51iughAphXPysvDhW+whKFJkaDbmunQiAek+RX4ghOvPjMLgfXrRSfrYi3s/jAHiSOegJRK8S
2XGk1Y8xz7DHueEmaJuGmo12XSJyIpoV/tU4kXJfbTlQlgwWFXh0fhVFnDiDML4E+wca50ufQW9z
4V1q01oXMl1PVf5wUE4PdasvIQYVYRoDNtF+BovuKQfaPa/Cn5qPMwkyLxANj4wyVtvQX6uA3lnM
dgFdF++EzfzEq2DX1AOYwGTetUQ89h72gLp3n0C8qAeT8Ypl5YitZRwiRJjcSAsSRL7SnKhONx/u
fQjZR7N4QAuqHJlEvz1bmFXqmKvUzr5beJ6rgHQaZmfLIokZ3YPuj91FyDR+oUcoQBSE7snV3wI0
i8AG6CWaYe9bGox6hzBODiTSaBu4NClrztZbppKtYFEww7VrVGbsQ0Y9ismray9G2V6lcP8krNm9
nurXnOCezep9m3QfdiACrexYfo2++HKQNI41L+jY+OEyY4S8GG0+sKbTv7K8ublW/ib79gpadtbJ
sDrAX//o3XUxcHaZhbxk6G9WU6T/eAaDYVKjHnbEDCNg2YazlF1XhRPWuUcCVVcIrNQyKXwiumQr
xT/hTvHOrJyYCU7AEWqsuxvwqW/YtvO+LD67lbPyG51kuMoGfBx8hdp8Vtt2DhTjLpngs2+t1lnD
rWK60PfN7uINEEQiwKCLvCX7PcO1kDG8sUoq9/wq26ZfN31qUOeSVZNXO45SNBhCwNSA4enPWorJ
wj/35qTVV4qCshRmSSBRN27yJlu1LSFYDfutiniAuvxlcAGwkwjUbGKCVaEFXdQpborG81+MhrEe
G28Mi/N+ihJFw05MH81M0zSQgjlbVyY35jzf5AYT95ufi6C5e3H4HBO0YlrJpSAkEU5J+IKrLVmB
zNhV5FbKOPsvHGzBbh6C4clnDYCGKd6KCD0Chrhk31d4HyTWoiHuaypfcaiLWZ5I99R69W9geW9G
YS5UqP90fv7LyqKCzHlIMv9vIFGLETilwvZimeGRquZvRoz7wvHLDEt5jlerVZdy9N6s/pryb1Zx
FxwSzyJ9FTiUhXa6ZYEVBeMvtdxG2gizJCZo9Nn5uHUG7Kq+K/Zj8ccYmuRbWacuQATtkfVM99dl
qAeg3MmABxrTMgO7eunr8lK1jMYGQLWDxQqgPLiN86kxEHiFRrolUO597IOKmWODtWamYkbWps2a
AhEp95+jZj5YfA118P0Bt6wUJtNgbBy+QvkREyGcqvZE10zCjiR8ruRUJwvNXPiAjLH4sPLrVAwV
ojnajuLrU3cHNXtJ1DJDrvIRhxRlqkccANnSH1uczd6xmXVTvWH9eH7IXcTJ2tbjnzjnpk3qT5Iy
vHUZe39CN7wpJhd1F34bKasGV27GlL6nFudMyyn0zPIzZlxVY5tYwFjnuUv3TcKDpBCHWeqfJ6w/
OuETdpIlywmKHaZnnd6rbOGrS0aUSYjNhMBI6gZzvI/JXB9TBE2EOGgAMWxGo37D3zdaJvRFK//b
oEmkPmEN044XESDKsyvt3AnHXVg0Q3mGkpedGx+b15ATxCgBE3TdQP7zHJghIQNfo+Faj5J6U8yG
/Lj7Dqvq0pLPGeCDF5m3olS7gb75QvJxz9g97jOL2PV5v+1O5RZNH2fR1P2GAmWdaJ6CFmsZBcVW
muYf3qWjHYxvChTivEm+Wj6FPN3SldSCH4K4tn5J5ixP5FudWevOqa4jtl4QkF6zwP29tN3yB+cA
ccbVSDB2QOo3OFxpLEpYpisQhlZfzlYNvk4PsuNssJQoHqM2XKVGyPXl2pKMU+8Djc3aadigaFRK
fsFt6RbxtmtNoNRNTfZTlbGHCS7FrZu/iW4W9zjq2Y7dj+OpvwL7egwtXUAFqoutWSP7jRtoJtS+
Li8Kb1NYgc0EOYBlMkyhhjF3lrxOesZ6qdrj6N94LaYIogpsDD/2S5YgEzREehUwDClcs1cBOTU2
yKCvArbNQLK7itWGB2zb1V0k6tYLyD/aTFO9pnEbbNyME96Ft2Dwc6iQ9MNAX3EfFSU4vSZniRrg
9wzy4Mbsa181CAnt+GZb5qnpoKVY3nBoNHF15/ywDCAcYMwzwaO3MGIITskX7YrE/Bkd/ZSDahpC
/zio4lS2NQmdCaQtXrL4NIgyRrNKNqaXnnBTbBNbO0fUJR9jXV1ZFCod9JdRL1tCUNEkWkz5mfjm
HEJQgpNNq69lARYycXFoXzgYMoLw+nMZdvRD+Iwy+Klgphn5JGxuNYZ6NiCNlLBJTDbIyXpNEidE
7GIziI+WhSCiEAJd0AsymfUimG6MwwLbvPqJuiYW7FayQIt1k7CUJOYSphxO3EwQc5NjSm8pG9mR
4q2FXzyQNwASVYnr9D+SzmO5cSULol+EiIIHtvRepCi/Qci8hrcFW18/B5yNQuqe6SeJYNU1mSeR
gi3jOPNgARgbK21+dfbuPHcMBQwI6AAjghMq6q1vjG+x4BWsMpazBtYUG3eBlnUVIn2svSWqqvmB
TZS5fDxjWEW/M2eC8nYBb/7tafKJDjVeW5b86ev4ZVKa2FS1mRwJJV/h9hb3PBw/cWihivenfD1C
bjm46c1wPXai4WQQG0CV4zRNtvFCi4zWaHyzGB5f7Jhzljadmd3EDROSWUfbLXDoRHJ2ZHMPdgXK
Q5SZVRV7W55Tk93eHs9/yxKhJUMA0stAbVexwBOkjhFPx0i2IyhSWj6nLJmBExbWolhJY+6VxvxL
n2JmzP6lieJnwTwM362mc2uWG2ptDHIx9QnEjiUDWsctofL5iCqC3thOoJQaZsI43JdZMOO/m88W
Y/AIJtbgNqp7/WAycVmADrgmNVtD3fL3eTd9FCaHcp0XW4+pQMg30/fVb1WBKgUsgrK95d9iNuNu
5ks9YqQ2cYiGRfBJBC+7p7lc12zl7UqdvpNV0NQHnxnlOMTAn8LmFxImtljINr3omhuRpYjnJcq3
ZpkeLJtqwknLV9V2PatE8UvK8bmoTExURYAUhcel76M9BSwdrtGfE4nMxpztVEWZMYNAjT4fqJRQ
INWj4CKqYDsG/F6d76Cn5owq6pqJdPtF2gw/M1/DUuRayqG+d4nzr8/Vc0dh2LXFNnNesM6c0qlo
txbbXD1I1TqS1ObmvGJuofEe0iR4deTE4qULXpyyoO6zxDOG+mzZ+QUZLwjmrWIvBUQ7w4NtIr1k
ughEvAH2nIUimpsFYB0fSAx7H8xYoEzt/zIdYBRMjrmc655TtK1YELYBC619FRyqbvTIAGnP+GMu
TsIbup+scy5DphAOcRVicj4AOy/riRZHyTetiPOTJX7dwl5XxPOt8ZPcuzB9Ir+7n9VO5mrs+l1L
E1kJ0ay8Uv/sGRIxkfkiNyXiJ227w5iBhlLlS1wyKrPSP2Cfbh6ItceaQ1T+TWeOEoiGJPeIAHpc
diMS8G6W/fRYBLDdfY7MI+Y6QDGAA8MlrhbbwY0BnBXo2bgeIYGa6bYfkcoz5l9DW37S6hEIAkoZ
Ezfr6IAHtnP2EMayNeFAKLw/68kJiUGEL5B6/xJ+QaHLWsJh+MLNPizn7hLEzIn68GpZGfAfnWTS
bPBwCb4ir4kYtyufOCNWOgIA28Iu/XdpgEqeWxY3V+tauP+1Y8lh32lz/NJ/TQOdodTdswtMO0qH
3WAttZBVbeVo6E6Q09tpyC3HQqKJ61OhqMP1CUwQV19TBB+lb/wIbz6tKoqHSL6pKvoaG+2YjECf
rBThcBSxd7bSja3lGCVZoUfOLHuLV/1444CCGuBhSQSUwNiPDj/wZvr+AMNfUJ6XIdVTFs/Kolmp
h4HdMN1fZiX0YkZKjAMLhFZeK59Coh/q/GCHbILa41jxphxH/4xQHM2Hn3x1vfOux8VhFIjdx+Sf
nRorWfP+aQWXjGyqrVbznLTCPwMW5fYzzsImJaPziqfO9kHyzCCeW0YS0MouTXcfSFzRZRXstET7
mGzyS4WGnV1n21Q0b65uuQc3FvAdYUCxtGWZ7pIYCUIY7gmUI5LNdxTXH8iMLGZOFi2CNJ8jTFGJ
392VPZy6trqnLC2LykG3l+2oju8Vqsdgym9N52HtrxiBktHqDhew7U9cvRDy/OYjmEVf/oQig6OU
ApvKN0zfEhF+2Rl4GKKHV1ha15OlTywMB7WJ9J/RHs4qropfMZKE5h57p71ZrsYdS1zWDOtITh5m
tHVWjWQK5erLGA0UcrqXg2+bcKWj8yDjzxgvU56tRhtsF2/3S81VeDRMpFrpyKLaakLEL6nnXtuk
U1g/uEgbmfsbwymAKf3llUtlmg/yijiFoe4U5HunXUdRFl/9wZqu9og6PUs84qg7ttQGhnMjpqyp
Iy+51my5oRBipfd1xz0NSbbX3U5doUWrq05ZegCA9oGo/8tGjdZGh8d/iSUgqTBgOXh/uTuMwcQU
vGbRTGRImjsGCWsxNdm6zbKXME7YpfrTQRGrvub3vcASTKBhP+xDYZ0HW+fRBOXelxBoepBICm4h
q1AdYX3+X5wk9pvd2DflTkdPSz6qpPSvXmrk2OjG5kSzJ89F2mF5b35FNoRfLW9Z81+SsCHz0L8c
sz6keA9vxTQRMW5mzgYgZgH2C/9xKukNqR8mkEJV8ttGZ5DVxrNDSBTmcI9w0xRxORG33jqFAm4M
jr4fyKjaxrZdvaRYYBgXef0fwsI1O+QAntahHjxzVaV7pgPDKsjpwxhza6iWRHWOJDt5Qxn5F1m8
62p+7AklaNaT5w9Le/5GExwES9Z76Es77yBKt9ii6j53hgHvY8y7K611BvUAsZ0ej1fkW3QeSJIs
Kx7JRohmpj7wmlwzcGzGY76b36CrZCr/MFEgWIttZ284LjTwkHUWMB1uy6z+8VPWSzVG1LxLncup
60rEQPrwJzTbXqMYxgXmW0D1wuZmZbn4Q9ZyNWQ0vft0k/xeIvxXaUsGXNnFR0sQPtKAEWlJj7pq
TckVXh/1Om7+fKf7NkHQvo7ZnKvn+i+56OINUqT+KanCjRIRvNsO7WnaOv7NZgyJE9iq/YTInrK8
+EVCshlhQs8p4c47yg21U1hLz6VdX/QKB13J/37oPfUTNPvQgUiETFCtmj5oNjyeGUKxwcM+L8Ra
hfa3OzLc0/T+TKs+j4Rgr2g7V3T6zZfInmwOtEKyrJfgYAJHIQmrqKEbjNSLOkn0m9mT0lnwft0+
vgQqyEzd18npMGdPjgNBFEEmFNkir/eICmY4YShY00HlIrbo/PgqKm2Wvz7o6yR4Zwxdrg0nmVYM
F6WV3zxdsXcjJK82U8YcNN6MwLxhwt7u+dPNDmv6aNOGDuUT6ZI31RPnwZLdmbrmCEaeCmjRA7Zz
I26Ti9/CjsGr9uZ1RN96gxY8tbwiBR66VNpqlfsDWFnimTDDayY6VvBCSF2axuhvwEKHGz4FeeEH
3GCrZF406hMbzQRnbiMJ8QAmfvbH8GA8ofVi3Ib1QqHTvIGVkSjmtf3jK50LGuJgfLInF8CztC8K
GHJH0OCKpjpY4x+Lb4Vv2ReXwIgKiffJHsalmjl1bt3fWjtrkT3C2gCsFiJuXBlFL3ahX/ICBj7t
VWWc7HhKbqDOek0xQigYovts+eI8fx6hXRAW0KklUuUXosnkRfghaWs4oZBLEPNWZ9dmjJio6KxL
ypw5bSWP5sDRZUnZ/03ZZn49zGoSl3RgQIZC5rUjFYoGKklPMFMJJdX6U8eLPGCsNSwj+OxL3OxT
fTaqvjlPEY4rAEBLl9OzsuYBs9KmM4mgQGFGyn1mZplCamPpjliRiA51AvOf86e8lJNFlfhRjPGK
fXIdQESJmf2tLJDdC893fg11j1OQY+PWR4VzzB02TjLGbiqAPOUm3yY4d3g2LtJiv/QBbjLrqAvE
k3psP+sV0KTAcbd6iKIsnmLvhNkVXZ3B3eiybvEhD6MHakYAzd4uCePntOm+gqD4Crr80kBOWuQ8
/KvcZdmsqRTgHfYsFGAqAcA9zqYEw94WBq5ogun0s+aiY4KsCJpFeNMqkd1+6MHru4SZL7m6LyNR
6/yn0X3kIg6WIba0okPvOnXBNg1soE74DHHyY4r36cI18Ofo05qdxcDbi44aaqzF4HRXpI7gXjli
hXXH+8Mi18ZSoU0hWh4tQ27T4dsYtO+wiX9sdHELTlrApPw/sEwP6yScvlMzOzOjQg9YhubOyGNc
Vu246vieJcEdS9gYy9oDXzA0WbiR5cmCjLWaDP7lujDWUcLBVhU0xoyFgbMQBtU47Ov9jkM+HfYi
Z5mSMCIsoSQSm6KWss75+9CW58eHmqg/N4pmCXmzBp6KT5veeCrQRtmyBUzbqCteeZZuHqsZyK9n
rBQH3RhmNLWpL7sIHoqn7BPhGSirKUoZdpIDUg0/yFHjpRUO06qfvmuSdc8koeLJc9v9WJpvoQEZ
CmA0y1/0ORiarLaPZwz5T2lnOg7Kfy6wcIkkx/G08GwQyKDV+b6cnUycIuTlIItajDl3qozWUuTs
CyUE/EkB5KI0uoXAGzdji10ibh0bch87CYeYQmSAFIgarI11gcQcF0nqIfbx73GOBLkKdX9nMduj
SyC3u9hOUfcF6pyEGlXS9Q+V+Rqkr5FPW2iattp1MUOlOceqdvm/0IHt2aHS8LfUdiD5l3ki3H1C
yRuP3p6lDi+R7tFKDMY5xlc2X1lLh6TXk+nce1r0XROl4Pu7v5KM2CVLq/cg8b8qfq92xXStAl3n
Ml5YTMIiRpmOlWTWDQFQ/EQtBVXi4GCfP1QDr1EzaLDPWeosu26AGjw/BpW7Qfc7W4XJGGL99VRz
x/Puwb/gQeVryQUVhaIvjpwtZixM9om2EmVDkYvNeCvIjl8QsaHTSLKsy0oLhUP4pwln5fQlBGNP
sBJCVr0ESQ4GP6NoySQxYa4HF2doim/cjeAklQcxb0IPWRoUIUzWXFCM2RWoPssCi9c3qnICU2bF
EAiGjoEhxnhtWKXClNtKBB+uy82TRoQ0Fv1rQAsR+gptDjCdZVvZ/0EIKdYuRAqn6IvbjG4Enbjx
S3awpbqGEW+/8NWUcXlwZbm12uYnFkxX8g6y7ohXafLp9XToz0787cvq6oFsRHsljU1kRsNFMxIC
57HMTf1A/hFOTLsRJx3RCtdC/lTqHDjTNBiL1gwQqkBSqB2F6R2biFf24aYz2b0MGmdBSdG78qUY
l87s6AhHXBrJqDswlkxITJxDSNcorLdNjz4ssCnp4egv/Ypr2OsHNGqG+tMydaB3K1clPzZzOaTG
Y46+bmRJpKcHvKwVB0qExgNHAbjutY1RJ0/VyRhGwspyJrUdC+HyhSHIFcYEmXkO3BXpMmS1E55k
PWCZiBhizlnYG43DQ1s5eH2I+1ymE1nfRlt9YGKc60qUCyY/oRpeVd9amzwWb4J4GEjgSEBdEu0A
X0e7zHTXjkNUoPJfZJmAMNK7qw4OzYtcf58qH53zIH5zYYOpylnHtzka4x6HH5gBrOfIlLb4vejq
SD4eEBwLX7uKxOAetKMnX/8m/i/bgNp9MymfEgMRQuHhloTtJF1brRmXUx+xy8WTXBMjFWBcH7wn
gi/jFU7NbRbZC47MzQz351D91btunjCVVO2JvJhNfPMbqz5r8wfZGWcCeBHBZuUFWoxaaeyelhju
u4PBrCf2dZtMPIIIuvAdnpJxYEtmLMMyROWlE13Ibeetc+fag35YjqYNlS0jD8F3yY+yRPM1aTVq
3eBMQs06a8wb/DB8CzFDwpdkUClhw+0TtzpzG6V9NJX12fYgh5ju1vs0A5cyeCtY0EgPinwPV4Bt
WpFYcwbtDvqsbvY/bYnDrfSR8iXoQvoknJkTxt4mS8k2mxXx13NStMQshXCH8CLoIo74wzgNz1xF
/aygfLU1luaBn7zyK5P0GbDnvkqZfuWavRKRQYZIRfFF5DAeejASJua4jq42bIcVc9Z/hN78DEZ7
lwlJvfT37Be4gMht2VtAGrqAu9PJgC9YOuyfTLuCAOJ3hXgiCjEhaNNYrqCYcko5p0TvdXasIVtA
M6VtMf4MMfxh55j0ARWZzqQ9clmV2YRbVNXW5LHDNj7W7FKjdGdqbNvTEY203Tp4R5x6O6icCSXV
W6rK/1g/A4fWsWY0hLEv/UBTi0lrPkv4PVU8qHdF8kVs6wu3UvM2xRtYPK6gkllrv8X3RhWFOxS2
PsGKLM4DOjh2Z35/dbQR06CBC2KI+yVwcGzpYXIoA+3dZ64xouejHNQHwl0xA2Oz6P6zw2g1gBY6
kdKIyQT0Eo0wMuuW75utoMRjx9qNqL/mv7b9rsy989eKOln4ErOHbxNFLboa6Ct1WBRHrxTiP20/
3J1cGNTGHPdU0QsVJ7velnuCr5tvjVcX5dxR4FCbF4Y3oLsY3DMafkjF+7Y1XwRaL0ygCUVlBYFo
Aldm1zUVHB5OHpfpIy/D5461p7qJhqlENK7MLEEfdNNhjhSB8camOwGhiRsifqV++Qr04liyOHvE
Dtj7edUTWcGOW/hqiPHQWZyhyk2CXaMy4L45z035YubBHuPWOsHoji/bfYkz11jEGrL7hDS+lEsp
5cBYKAPiCRld67naAXT15pX4XXUyZB2tJycAVXzOHI9XnBUIyQrYio8qVtAo4n3Yibeq7Ie1cnCE
zOoEqTEx8+L8z8x4ZXuF39pWOXpv9U+IRGymtr1rI3Ul6jYkJgzLyw5twCnMi9+UgfCqAuNUtelh
yHnPkUG3Mhv3v9rOd56bv4kyPHdRemvR1+DG3DQ10cemvKLBg5RDeXNSxMoRO5QhrTwMklpUDdGr
5Sb4/7Rfhh8oirO7rlGaDK0QCwMjCOi1XZ4neHPDWB6dDliTrkuUhfhXnfAWjuqnZBfrTtxCmVv8
a4VnLVgNmW6kPfu02tATtCPq+Depw4Fnqb32RflktU63zIGlql3GTYWKEzqiw1Zn8vptqoBXu/22
qEcSObtx247E7xB4vaxwk43g/+naF2WPY7Zf4oT9CNEvkev9U3sO6LkRM5K58N3qbTL5faclW/4o
SN5+JzrjJ0mZ7eGjgEmUGaRXMCXXUQfwEgk24uJzwjDa2nl80lk3mfU2ZakXJOEzAZIMCurp1ATz
u3gExJ4llL1Ya2bo/GjFQK3NcJ0mQOC5MbjM0ZBq5fjuJFjWhwKLRYgrClE/KzGOaIH5BYwdUKA1
s6RkH/NfRdLmn7xM/+hN7oAWep3DIp5Qz2oh5hk00yxWYIrESc37T1FwQBQ5RVGP9t/mRytYTFQC
Ch/brBGIfUwdAB8mXmnZE5nxAMVc+Q8q/NZ/alz9x4HgvTSaSF9aqOm5DT38P9vAwmKVJxBCc1cv
TxB6/uwpeqrxnGmd+x42+cC0PMTpVgYIqlo68LFdaWNzAHEzQxAZD/RJfxtyw1yHz5WGTCwfaO4N
ryFl3sQjOkImZYfnLHoZHT2jvxc5plz0WPAg6zJnZN6enCmCzJibO5Wof8i7WGD3wNc73X/SJhoZ
GOxxdJ6YScmy+ukK0DcF8R5+P3zHNUbq0KaU8eIqYnlhMFkoOAvCIr4YE8tZ3weFJtJD1tXYEmZ1
NVrb0OcT9tl8o3mztKVO64dORQkyZhplUWCTfpSz1K+Ft7Kl/xIENoro6Ll1mc2NM3etrykhAh4D
uJbhBVLnR6Mlz6YB0ik1vsDD5WzCnYL3L9VfE7yJCLG+0bS3JECvGYQ9g6OKd3Q4b2zUCYGxubfy
X9p9dOZcDVGutk5ZwiJLrDfICSyvkxIMR1u6DEmSi1Y9wUCDamsrd1UV9OcJZYRXD2JpZ0+u17Ur
4u2/mAHd5oqQgx6gKLCIyAXwN9a63GmthbjQEEymxh6xzrgbkpGFnViXAqYneUbroC7+ZCtJqwZ6
h1jC4tnpiPRzgh9ardegNrVFrLRrzqZvmk0ROmPascqBC3HDhgKjEa0MDEtSUvhH4iJeEeKHwCgT
b8xLwnNbc95MhuVuMbfma5uj/Iz8dV+w+r9l+RQeiHxi8R81VKCimw4hsqTDgMJz1EKDQXcaPcfF
IK6QIB9fRE5+Uiy97wy6UrP7gs/YbQF08nxw3IRMDY9h07wR2eOcA3kojalawx/CIWOW0T0CzcfG
tPLXqAzeCyweF6N2NQKL2W+GRePdbINVJt3Pqjet4dzrrn3MzIqnXx+SU843jcvJomIDF0BqFUa4
QPsimzM46MhCn2sfAI6Hlj7HAbLh4TJeK++DxQV2T3ru9wwOLNhjKOaPL3tZIdgyNI91frVvUobX
PWCgpTExIp1S2PhtjeKSamTZm8ZwYea1xbGZPDvm2GEX05ON6LZhVDKP5ZMh1jAkia65+TH+cY3x
YOcF1jEA4pGTCbt2oJWdiDuYYE4ziZJp3B27EE1qoTf1USsmXHJTSHXfZBdKAh1pQIniWWNO0Ecd
cl7m29pQTSvVBNW5UXB9BsCHS8ewoaJqMPFl08mlm64sW6NhqiwkypLdQZ7mPRuYyGTO3/0GBCVg
ES/su5MGBx8DC2Pppq8YGCYB8uAp+ip90Z6mJH1ygl47a2mJS1XKW4hKnLXzWH22MBVQYo1wS1E0
ORTEy6getkBSx51o0Xh7sdsglKx+SllGT6QNJufaa4FHK128JlGw0jR2UeGkWIPrVrIH7UeCtC/r
82TJOy06Yn2SAL97Qb5zWsQlK5pppvVQBndKyr00hdj70uJ8a8xw28shQKAWuCuPBdSqFwHPEPf4
kwR2tBAtjvAElNCGTgdafNLuIzo55pFA6yAa4p0w3D+PYPj/GvfDQ1W51TuPlVLaSp1oXKX3Oy8q
DFavcq0RM3VMKuGRVuPTOAM84GFsvKuGR3ddONhmC48ANM8AfNXx4HyDed+MlLL/paFxJYaH4YBA
waDogs5kQqHaQxfzBhPZ44yeGB01/TpkaP5ETyGPqBroDap4+sIRd9UYv73U5CMsW5Vi8SNFdqkg
On0ofUJ2WbRyb/WK/LJqjmJHz3QCNacfKYweXzRGra+l9Fzk+PhSFl3VndvQa6+Pd4tDm/X4yshR
hYdR0CwLmsq9VkE/H1pde8tFK1Bxl1/E2P1riuHYS81+EfZkv4yYwjVVvDCp0w4hJpLF6Ft4rqyI
JIJB7kVj3MPBSn7dwbpHAwuOMHT78/zHnj6edd8WAKu1ad93SLctQBBUtrG7GZKJNn7qhrcslurQ
EepycSpj1+R2cHt8MLTPuENNOuSd9TLndiNsdKobqmwSMXGSTijIPoe295bU/IgbDDs/ZspgeTMX
aibpYvP3z47qKlClMltHfZ/WDObN/hNMWfhfmkkefGXlGxHCB8QOQf5ElQIwUyOYSRZoLSRPSGXx
9OHkiKf7qbGe2AhaewZ7uNSjP7Nl/zT/PXER/rYLI5JyEmft9iVHemLbiMLjj1R69f3xR7pW/jMa
JNUNqS7rhhXeSzC6coNcD85GoYcvqk6tc+Weotq8p67ufLQIpDdW3ZvbJiK3l53LQYypc9cqe7wE
Rsy/Nf85u1XCF2S/wsFISl9cpq+ePRqEMswYQekCganhVzU17vvH3zYGaBzJcgPGQIOEK3C8D9HR
T2dt4Z0aur9Xo1Srx58TIvLOUAgwGxf4trEKA/JZdtPbSP+JcnQcXZL3NwdJ06KxR7WaGCLCwE2q
rywhfrUa9J/EKZzlqCLnbKiaEgI4ClKjNsAy7+T7gLRCRLO88qzOqnVvDVDrawvmgBeZ26weo7su
xVcGJWrd6GiPzdiuP3GuYrIbe2yGRf001fzyB+HX939QHpNlz7r6Mw8RCTWQYU56CZQkluHu8eeY
rSj1VcYwbZi+Bqnf9bbp7oEgP1XLmR4nSFkbF5ISImnjBNVP5wos8HZNj7gLKuQUU3OgFdZrjJZI
VEP/gQ+z3mUHeEPyye9lf7Rd98Bbd7KZszbILQqVbuLJbE5uSrpMgQsm4L256FH/bX3O40sHCmSJ
fVjf1fwNcUAZ6BPHco9+Ds2+i7pxAy7X2WqM8CdzRj7wq3nVWY/EfdO/W31ingi7Wnot0sCMxcdb
HWrmlm2JXPuNrp+5WFLu0kpurTAZz+GoPQ2B37wg2nsJNY+YMbqIWp97YSKQF7nW5GfV6li+4Rdv
qBHh4HHxY5HnS1K7ibGR6bWzS+u1iiilyFVrvktsS55bW580ySfHjNAXmv27O2MR/MyDjxa147sS
7sb2Gvu7IFdu2WXRKzdytWtsQ7/YFiq2x9PlBMEKJ378GbFsQWWQnvWhd49mWzNmq/ToRzrVGfW+
9mrlFWz1nihLyVB0KAHepRZDgqBV4sdI7NVUKfmPWTt6UpIewqY3D7hk2m04ThiPGjW853q3SUDx
G6MXPNU1IdKJ5j8zPDbO5fyV55LeF0S5je6iQnKUOc4+otl/3LoB4sFJE+qoACeucM/Wr3gEXBrY
sPo00+I3D9X02yl9Ju/QZ9KuI/vpn5mml9+pRGVfSS99dxQvnxF28j6MpFm1tzEshpOaPzw+E63f
nyqnj2fCY7aWhYzeWizqVcnMehDQS8BwoyUHYf4hcQRYtsuvGPweuTNac2qtyKDtt5ZRG3w9nn2O
WPatXeBfdDbET20FHrH1muDFCuujl6NcagArn6auoTEMhPckOmKIzNq66v10iO1iAsTZG3iwRopV
XPIbjYUuG8TYxtQQGF9tJq+ZH9MXgHUGH92/s9ZnndnoN1w28VaPawhH9BdJz6teMBcCz4hayaoJ
LdB7x0CX13iMSyKN3j5KIe74JoEMJQw3t8Iu7Lovj2vOaquCXTeZMpB7vXXPtIT5luehHtAPNqjq
24gEEUWObW9LC7vKGOUYDnvCwWoz3tMZTRtX4XQGG0x3oMbpox2Ft1FpqK3FVO5kbhivloW/HTix
OKYY8qysz5tFbrvVIRLeePUtiBXAU7QtyXHUNRwu09A8mfxD0Krrat0WscEIkjQo1ltvsCTqLazV
5zgCjEvpP33ASIVQprvWgSHO9KGGc+1D/RwzSweiR4jdSa+CdtPF5ZCQBR8SjlPCtRjtqWEVkJNE
nxnmkVSmbi6XLo/9iM3b5dT3NHZJ0nKwZVOjr0MSb3aBnKdwaGqfSWz6kbnJykfmHvbpV5i9UBj5
ZGAW8PhEA3DxGZnyFb3sc+8746XN+/7F6hmIGCIWJL11t1z1rC3c8ifCzLyIfX/66H1CYPL0bniS
MOLHd+AH3j6O2dyYuvkxIEDCMZOtKrMvrqxB42Mo9P+mztojvrTuntc9h2OTbrQhrvZxomXHx2da
jxkyZi2NjCA8Tza0M8jP0S4qWnGOc/+fpsJo19XsHzMewpbk63ARdU+8OcShcyqx1T3jXZrYQW1V
dk8ZZGgwIw03SxyC8dPI5+R9BKGmS5KdUtwiPjMNDdcYArsFtqaZFIbxiMVZfegk4TBwpqvt44Ts
ix89GwMQtvKXjT2P4ZQ68tg4xnuBf6g0nb8e48NYtCCzgAYgXy3Pjw+55sFb8EHS6QiNblWlbZXf
F5dgGFyyC4zk6mF+1Fvk9kQJbTqyuBqESUGw+//TCPhh2HmiQtbeOOPabtk3dyRU1+R333W/mGdF
Y7yxIVtjX1Tu1Zmey+QlY+F5R2DY33vFcswKU7mLx+41Um73LPzsRoz39GKVKthnBfdwWvnJZaRB
WfSt2AReUbzA83CePJliXTfDN1E1WArtHpQzDzIMDjI8RBjv2y6QK2tmxXE3OfhpzObweJAABvbM
FFpeZwd+hdfq2yKYwpVWUhJrpSYg2vYueS+DOeyQ9R2I1LTvTaoj8x5TPNPmq7LxvdBqovNsjWzz
+NIFQF06oBdJs3+8doNvMZAJQ21XpBopPgD4ilReBquFZTw0SCm6xuIejazT4zNU/vVqDIf4XTVJ
8mRrNoCbMQX5TwRfZ7T+zkUYwQRj0eqQ1xyXGdrcjTVd81+pYcOGqAcTA0XQpWE7B/EUUhUb4n5s
h61uVCCD2OldSo2h0Yg3FM+ltO9ZuayEPu3KQNWrYCRmqpDpjTlyuOQF2hRx9Y0rl0RWzJBOWEXP
hktCQjsV4a/dORe9x+ehYvcpRZx6BcLw2eH6/UA6q9aCzbOJTJVTtffCI2BVvsfA3rL9d++ZxS4x
aIZvWzX6tbL0V0oe/Oc+6v/Hk21lprOh2nbW85ry3ZkqKFcmbA4vyZi42U58iAw882U6drso1fUX
gbt/Q8Qvy1Jmq8CIoAa4yvc3A4lQ0NaM7oA4E6+RbR0fdRAZ1eWF+TMWcI0Fkwbe1K5jpBFZ5f+N
OZFd88Hz+EBe73HANLet/BHq7JSBM5Vd/RwwzVmWeDOuENHuNCfs5kc/vEqrKI9Rm3Zr7D3A0pNL
QPbPJTYTf2n12K1w4gRH5V2F56XHMatRIJr0ngaidXpUP713bvcZFpzXsNfBZtX+0ujZtoTwvQGE
bZowqg71vEEocxtNWSjKrSc9fjPc+8cuUC89rshNNAzmXutKJs1Ctw+hc25xuj8X/HCPe6bKp3ey
QIytNquAtbESX2EUrfXCaf4ijJgsA5rq2Y/+ghFuV1t21WvhzMDJJiS2PiPnT5+F4BGB3Pcuplqj
8TYPvHPTYzs6yTLmEh0qt8Tl1dZI7Xmnrjud7fcIKOw4MX09Gnh2j48vgUijfZvki4qUeSrFfcDP
dk46vBR1JcCpPL6u/4p6QOwIk2bZxVgLFnntiH0sineyK8pdWKASeIxaOoEIze7QXJsUUK8OmePL
UbOs3ZQY0UHMU4wxHj4H1/D22qTEKWrRE8sAeEVtMNaOpp1r5YIhR5VspIsE2cz7fTyLghtOpFPq
QL4d3VygxNWdVUTq8GgsGXsAW+91H6ex/YcZpGfP5n14iEwYVKNpkW8yDuHSx4i2ck6eZ8+vTzaa
y3d0/PuilGDJeCuvFC4fSWVpxURwzBdqaeX6pi3bch6WpRu9L6bVOA7dtjQ5vN0gfiuigpJHilMt
U+dUGhRqQ+iKzxEBGPCMlzbu07vK+SnG/zF2XsutW9m6fhWXrw96I4ddu/tCEjNFSlSkblAkQSHn
jKc/3+Sye9urT9nH5UWJQQQwMcOYY/xBAjvkk3ilXGhsKhFthwr0CDPz7Xmn6pSK6+HZVRviAYDo
rz79fh6yWzraxlfUqNWJRFY/aylAzyUp2EvSMG6lHN28THeHH79BnRi3PbzrrEQf6/aJURujJbul
3z4bcoF20RubAMQhinhsaW4PIAXqvZzYYJ1dJERR91o3ZDQ/NHRaZiihG/dOjl6ahtvAsQqW9djk
M9c35E3fc1KKm9hzQaB8E655ZRPPnKG2Fn6hye9SCtmgl/FBvz218aLKInfXTnm9Uxxfeyvr4ev2
DA4baFBFHrZ4tRdJN37lTavOW4o7S2Q5kqNtU4w38fhhHdlAVMQrI0mRxORYxzIwHpICEgl54hfV
cG20h0MUYao6ASARA1SNu25hxF289UvdIawjGZRl7bsFBOSOWYBclng6KeYuYmv3dHtmoxsbsipD
BNK+ZB9fyzqQketytZlT+tqhV8tthaTKp9xnwQqSr4UclPtWQMp9043HUHLts12gxtQa0QQUpXSf
mpDANLSdjz4O9tQIyz1uAP5KM6hlRpa9uq3fGRHOLlB9iAppvPgRJJaWZpFyQd00c610ja9Nus7k
ZGVlWv5QDpXxkrlIqLhx8GYVefNQiRacAnk1QPBxZK14lDWpPmhhkFO+zOSHzCAlXQ9T/1zYw7Kp
TR34Gwy4211pAcQsx9JaqUwZqJSO1bNUNKdAdsNdhZS8CWL6DMUNDVB1snYQiCkY+nj6gmsd72/9
NVH1Pa49FgQPQ1+1pXZQs4FTqers0xlMaCL8h5lK6b9buBNL4nUD+gjY0slaNGjQJ+OwbyfLf7o9
4HOvzXtbT++bWHuh+eTtrbFoFyKhKfHXxPvBi4uuvhBHPyKujv80LAQl7D7JX+tfLQWyMicDmA65
iXJPJy3DRo1m1NYIyXV/19uuAlVysNZ+pZBAbKP2WXH6o0WGlPJrYG8ULME2iO0fLYAQEGDI6E6N
vZ8QoXroIzB545grr0qIq3cdEWpJEQtlXUd4FCTXWxCqypiQ+Xm199mzQ4UCkRugjOLGCgpF8FF2
Sdfnj+BGqZ4KBYZnJTXmY7YymiQ4SpNsriwr15Ct1fxj1LOtSqTpS1d0NhO1lb+HznGICu2jNVr2
FFmM2GLYX0fsf97RpFNzRSiMOPIeGKX0puL2M+Gp8yhDf4mQ8rRJ5ErdErpGTjyWp+nSNFF/xoSF
jChcPkPK0JaUwmjNOD276CE99WWMJafhmIvKpzpSI4G78ZlKP8o8WKXJJB1iv1Z2GEkws6nNZNRz
Nvv+oy8H2VP6AQRvrdk1Kh+2Qi5kQwrZXxaYABzMKWE/QjPrTXk1zSJco0mivhE7vhAkV3vVaLQ3
uXQ2xhQ9uEhOrxLIMrvbA/RKa47iFMrAVougnNnt/KDtXlJqp3O3TgqKBC4pnba+SN2qKI3KyxT4
/GEdkLyGa79K4+GzikHCBqlyl7pq8DaGkG6sbND2sOUmijTxW9khYAwpM3iMtNHnprFhyYfxeZDD
Edlc7Lj+95RyZLxhjRTb/33dKDNnUfVINKmdgilX2HTwoX//K70vP0KLsq+BrfTt0q2c1aQc9B9D
NMlqcF/56CVdaM4l1rjloNfNcTB2tx1qXTLDO6E106cRA0mxAXLyAQRkvLXgr+zA+JZ0g0vuVD5C
wAWA7Ajliib0kTUcS+WpahCzMPu6PNeIkES1jTeSYoxI3JKmwVRF2aUiTReQh8KjZz2UVgPmny4B
6Fh97G5b2YyaEaVK8zk1Y/PSNuGXWcN9lgE+LMjkIdbkak+1XSebBLnqhwwr6E/ZJvFpSCEKU2Aq
Owr2g6QcHZTjndDH2FB0DhUbduhYwzY2jKdCjtUt6rjucx308XIcbPSYDHtCAfXr1s30JM03nSGQ
m2r6lCh19nR73cyAhAGrw2fHKBHwturutWeTszJk9krgsIYl+sPOIkSjxTYS8yIFYEoqtTaffSS9
V/CYy3k9erc1v/FhzPkGsXg4rnCEQOoQVkkfF2g9p/7XxC5/l2g2UQAB9WIkLUdmiQdZPIBbftIR
wBfV65VbBse+jVXU/8L4AG51gJ1koK+qaf7y1o/RR662dSWfw4QNJZOPtAV1Na2iJEd8Fmtfwh9I
MKDLUiAN+0wjJRJNbFfiziEx2mT93YOOuNdukiJk14SViSNEsJ2kdc4N6mtRQSkIK4avuMX5SimV
cRFA396NvTbuYHIRwIF+7214y4YxnBM9PxgqC47MoMS/FBb6oFO+K1CDv5WGHGI7RXXNd83ofdBf
R6TxzcOUjGvZtO1naOuoPzbgQlGVfLhtadAuGe8Tw8FI1wnXqE/6W+yyy1nYNM7T7bcMBM1WNszP
PkUvV0+bHs1lQRftfGs7ZnH1mjT6Wkml7hgkSKj5A3ZskqtTPs5i5xX9NXy9ZGuY3Z72A3K/aS7S
rNSj7upSDvGjZDmKJUV+dDolfoocGrSrkuzk5iwyiQ9xdUrVcBF0AdpIoxp/yaW0JQW/+/WX//rX
//zXZfhv/5o/5cno51n9r//h+SUH2B36QfPT03+95in/3/7m35/581/86zG8VJTovpu//NTimu9O
6bX++UPibP79zRz9t7N7ODWnPz2ZZU3YjM/ttRoPVzT8mttZcB3ik/+/b/5CPZZveR2L6z9/veRt
hlrB4epj3PXrb2+tvH/+qurOraF+tJP4/t/eFBfwz1/fr9l1aq/J6T/+5nqqm3/+itDXPyBbW5Zj
yiqsOMtWfv2lv97esrR/aJaugXhRDdmxTMP89ZcMD4Tgn78qxj8syJ+Wg2UoIZtmar/+UueteEv+
h2mqpirLsoXateXIlvXr75f/p9v4v7f1l6xNn/KQggDXw0HQzRN3W1yeYZgAWWwExhCjNnXD1MT7
lxNlep9PK/9HDuMW+hhulewM7C0VgVyFYp82+Q4/yXjfEtbscXA8ZPK5kU3t0U3A2AWxsDKLjP7J
QIDbRxN6W41o/Ym6aTiacyrFySvlSiFv1mlLOpsH7T3fa50xHFgOqfvc/6HZf7uuP16H9dNlwHkw
DEXXxA9Vcyz1z5fhlj5Tlu1PDxr0uUUnuQio5qZxl9N97iJgFqAwUaj564Oq+k9HdWRdN2QNDR1W
BMO5vf+HxrMVYlbZxIdn6vVwN7gmtl3sZBHdwAynKlJ1H4/hLDRh5rpsImewxkCCksyso3HtwCgC
yB1cywoEfEIjvgUqKHICL+b6oXvO9dGe4dfxMHEarH59dgClv/jra1BEX/pTD+AiTEUxdEu2IZoY
yk89oPTrrEIDFkAkU+kUPOq2igOUeEBNu4JAgdHTGOrqWs+hpDtm1e7Ql9rmppM+Ss5EHQftm61f
XEy8Y3d+6qCt3inV1XfBdY9pl64VBMWW/UgJd8rwKTIIcje3h6iUAhJzTrnurG7YOZHvotk3kuMd
rr2URh7BHmzZjko8uXpzlhVVvL09NKm27WV8QMIA5SIkMMl5R1CK4c2yj2piSDTIJ04jGi23uhxc
iRkgCxsSj1zq/cFKSPVDAp/y7tLFGfU6uvs+s1q4JO6IVWGrnZShOKFAhYwCgnWvIUqDZaBMe3mA
9xC20Gj7pnd3ZSwByUL+b26a1bFzEdW20XB4UIoeQmAHZgKiDkXYcLR3PrmfnZtR4vVd7Ddtm+S/
35G5klVCDzwwtA0iF8BDtGncxIkzvLSdTeoGWHBrxFujKJGBmdVKWm0zlpePPiiWpOkeginYdJ0E
YNTSmnpze0jyAaz+2KFHkMJsuj2gVl5vpEgIqgVwHbEeLTX2P1SrrSGhkGXFG61Fi89qq3hzewhJ
xf347fZUkrQDbpvjwpWidJsNZrJlma6QzrYfszSE7TmZqy41FTpvolLIhcREjSJf6WY2vZQ6EnVh
d23abSjX8WvScktStaYzTMiERAWIdbN/L5MAOCsuaSvdTep9Pbr5lsTfMsWM6SVOyuaRYtqHQbVX
Qpt96yt1tKPu6++6pS524i4FDB290I84IAvmdzjslG+oY0uHRJOQ5kdz6ZrdW70dX8fNX48mjen8
58HkmHBoVfYKVMBk+8/z0Jgz80lyhWhQQRUnksD5uJl2rDF80fTEXTd5cowJIqF6WXNNRQ81Hkas
fAMIxE2Osn4Tu0s1IGybCizqBtVqFihfOdtEVbA3Zw2/V3r8rtUqQ8A5qPt1ORKmpm0/PRMawvhi
e3qAOI4IelQhd8umJB3D4W9mjf+c+RRZdjRT1zTNVsFa/DRpoAClx6VUlIKV54j43lzfHkq0pRyS
vPda3PhPaewkZPHD5pCSfj8M8X1lH+XB1tH2N/JHK2yA1qFjfa9lQC4htkh3sQaFiLRm9RCo2rKy
8HEakwKJ4Yqq/V/fLOXnRYMkLUgHRZEVGxFz0/hp0cDQMigD3Ykfhg7f0WlCM8wBF7wEqgcErE+u
WhAhN10ln/iEgzrXhlnQYUnTZzWQldrN537nD3NQovARSG8DXR3K2V+f5H8sMZyjCiubGFQ3CAR+
amiTVEDsKiboF1Sn7nsLK3qct/5u+RTd8o9RgGgJjckHPWL26br101Fq7Cp0hlBMBsH4LK02nMlB
ch8yKelctOqmVIpygiBCyj9FlH9csvWfmp+IiHEiqyw6tuEYLEJ/Hitm3vZFBuTvAXhdss78wN9H
Lfh+S965wz7U6VNtgyNGnwQSqA/trOojoGFr6t99NGP9KXl36q49VB1ISC3t3xV0OtdOwICvIJlv
aqRqFkOF9kkb5At5CLSDDlyYUrSzyGDRY5qG4lRm6f4jK9Rn5JfaHeAHjJeCWl5SWMZFvAYePcXJ
N+No3eNkszPk4CVtHfiL4plpSRTx+nQvKa6+63LE2EE9PHcoaPx1Yyk/TSw0lkUKRbVVm4Fn26r8
58aiB/vSVJUQsbRUfciCEFY9ZD72KDrpTCBfk6YZoP0jYVZFRqEyFOZPp/2bkOf/dR7EWYwWW9N1
Fj/jz+eRWZMSsmiCiLFlapOAYAqHTJKOiB2kTEpPsvEsq85HM+l7fbJQ3O4R5/ibxhDd8Q/d1ZQ1
mdS9TZOgEUGERYz+x6C1a6Ih00kHw/AtkdQdlGLdo4Vxrzp4qARTVm9rO5UftAK5wLqvDlCR4hkm
YwQbagoenHzXvMvjV6PrqoUC12b5Nyeo/xRU/ThDSzMM+xb3mz/dLseqhnLQ0HLNEN5PxOI0wtKS
70JOmxTzq91pwT6uwmzO0oD8SGZTjxcPuIQOj9Zkqvi52gXyPmHz2L9jB68v+jQMFiDikFEA0HeX
OqO0lkA9LkFrS+vYV57aoAGzGNfjOk8gr1E2yu/r1v0yXCN7YsbVIZFkS9tEOFRNwZu2JA+sPknm
1dDowP7LYNb0ZTEvWof6oEDGdXJhvzk1u1usfYI9WnTavLLhtdpWXh4kPaSgEVrtehRUIFxTpSeL
CtuYT81i6CthopBPCzXL7uNyYKBTaV6mmNvc+30GKQQgyR3Ee7S+dpqi8BAo2jzUoArn2gRuJS/X
uqKUwFIddZnr6tUtJpT3ugApH1N78vUQx3o3phw1Vr2yppS/7ispP/i5+xXadnSFt3IPj23XQ2tf
IkMLHSOD4yV6q59a3dx3iVn6REe/WT5CRbE2twfdNOdpEjlrE2+gXZ8hCwE+Gl6bPr76bdguQlTz
F+hGPNnIhmS2DIvVl55IPwKHwkHrDpczsqow9agNlt38NimwT9cWFAbwIpHwsatoJvEA1dVc+UWz
0/KwfXRQjV/KY//SZWr7mGWVsTb99gDDGCFNfWwvI3xLM0ZmbDQeOd94F1q+8mb7Iwxc20NlrH6y
YHquYwEniVEHKUvdWARZ5OxJKX35Lu5TQLI/hjQp/mZYqmLs/zQsHUM1dfZCtqLqtljL/rAdApre
6pglJlA0FO2UAJLsRmpiKCetQfTjEE0G6sGBUb5CCsNfIBrZC+FjJIqiSl7GlfQdKW+Brq2sKptQ
Uo9IO0Nj9B3YL1HXle9+HRMAl9nZHwCuWkPmpQz7v5vi/vMyFMV0GLiq2BnJP69LJcANyooC9IeI
EJ67r4AkillUqAE6yJmDmc1UbSZwyJ4/YmYSjQjmxP6Ub9hYUBqq505mGBtu2F9PKjZb858b2CZa
UTSTeQ89AVP9KbpMW7Q/Sk3t7vU6P8M2ObuaMTdHB13d9DqiVpr0whu0fSnAJEb9i/gI2mNnp8y3
qgkFHNad3Ebn0II2WTvPCCOfpSD98c8Zv3O7mafpNz3mPq0mz+jUk1amZ3MqrlUHG0TqkelOdkmh
eogaPsiKiZQy79c9dh7NV2ceUtP4TN38LP7pkjEPHXMF6h8GLgJGaXyegsBrbLh/VT7T6ozEt3lu
ywmNDtUbRxJ3TnCYxum70dNz4WsnW12E2uQpreqJr4S9940TLH7jK61Jl0kmrcQJxpysuE5LVk8A
kD0pDTbwVPwCdy6rexMfcRLVEz8RYjzFTfEkxRQZtegcJdsujj8V3sKdlKiZ9+v0pc6nj5YNaJDx
ekYmsyxefB/9FGo6HmbyZzZ6G3OiIGHzbj3E59x1L8Qkh8hFTyJEDR4P+pNeyh4WBy+VoO0Ew3cF
uuQutKxjZGLSnkp79P89seF1k+jMxLEqwm4uBcNJXE2qOmddRfuK0rg4dfifLDdHxEmSuzQ0PFvF
ng2gmp0WZ0f3PXGbJtv35oXVfE9yfZ2k8GOEF1Bp7yBGwgb44A4I2c6UJs/WIq/H0s+XiyfR4OLG
2AUYAojwLB4eK5Cn6v23lX31qvUmPuJWxTkYkxdDuBbxljKpnrhvjmXtNarN4uYgx/viSy86PUL0
klsHc5EsKcu9aFnR+WTmgDA7NT5/TQeLLJwMNVSux+yBoqAX5IGnG6NnuTRVSfuhM+GVlrEmN76w
4uxcKe13l2fnVo3P6K1R1D+KFr3dvbSLvEpTvXJCh0CenkUriN4J3W1yqg9ptLdJgGVtjPHAuM8c
xQMV9mZHSz2MvLbPz2KEKEl6BjLtdYp+wN6zM75F64I2/sqz/rvkbnUZnUDB7Kxql6Alz2Y/ncSQ
HMoCvo+9r6PwgL7ftWIoSvajqYwf4ljWiNeRZh5Ey4j+iC/kVme7LZ53dDS5upSFdnQn6Srut+iT
/YTjBUqhmT6QmMHs2czP4uPiPEPFuUSjfYizb6DW5yAbToFhnkUblb71UE6gT8z4nIDlED9Ddfgm
njsH/TMI6Mdg+jRKuunQZGfxL7Pbb4RDHl3w1EE/eNRfv/GVOutdKBRKVto0eODkz6LHakO5GUJp
9vvcgZjASfwOsbA16rWdNA9iGIqTFC+LgXRrVPzLs5CLoFRJPgK0tejV5m+jTm3VtxSfiLE8BjKC
cg6Uq4GRwUhAwGAOOht4fn7OkuEkGrMV8xpOpsicPCcwiWurW8roC4oD5lHkddVEGaOfS6Z9FS0p
lbSajo5PdQSlA6WQrtJM6VkT67NvPIrfdbnGf6CHZEYXcoy97cOZYfoRf4swhWdNvuc7JENtfD15
LXDSB6NEaYN+IW6gOLa4FUNqrDS9WurPhA6fonUAY52TyveoaRClIcXJ74HLzWIEKG3vqTRb2mwT
odbAGIEE5WV98wUzzke6qNzVZEhuM7noNly5SloTxdgXccQhlO+rEOIfrxsRfUa0jJ0w1VWLEn0W
5dIlEXzDcOnExqIAs4k4DHeF7h766lrSmtltXooZfUXffmtldjeB1WR99NxUuui4IfXKuCLDC1pC
HZLr2HeXPDHPo2PsFJKuBhNK7w+eyzhRJeMIPwCzBg9jVs+gH1DhXiABtYxM59J00dEwN+1EZx0n
DxdDT2bqcVDJUqIGPyDr6LjZeaqVTTwFq0qV51owncwsOdeS7GV47E3oZMudQ72uuoeH9CR67+0C
xHInaf6+8ZGmpGGy3vceB85LzJB+339jDu4ZeN6bDb7knOtvEyRIYcZBlj0a0zB3uMe3/kJLiy9x
DG4Be2bU2dz7cNBmYh0KuRJJ3Ioq8mIjP7eGexC3pEPscewvTmzdDi4GgWhqO9EvET16eCm7kzgr
cYum1j2KhQs/bpCMzvPvo0WRgnfEwtGm7TWWOaTS/Wb6AG92O7BYo8SpB/DmqHaKuUCMIjGdQLC/
CwvjOayKa+5MJySelqDbFmKkKG75HE8SHHdGB+91ZsUcM5yGqXlR67MYaK0zvKntSYxvcWqUnkm6
gmelm4i/sqfJE0fLStjOuvogptoSiZis/4zLHwtlr8WnRn0Q5yImXb3tv+K8WWZAhByxNuAb6oc9
5E9GEiNMXEar2UfFpZTdf4ubZGaspuhLfiEMI5YcBFNA1kbVJgelkGR4E/bKU5OVR1YNwujw0NrW
R5LsByRKcfg6l411lB0Tbdk1ChM+mlbcWbeUT5ncgy6Vl6mjvrn+Z2zptyVTTAK4LIyj8iW3MqpA
HG5U5FOP4ghRidEm56xLzuwlyNpl56RRPHFamn0Ih+RDDpmMeckNg7XdBouSzivWVV1chaq2MFSS
Z1/cMWtoUewHAzQGn2qxE3FKY9jbSfCrY5ZJvziLOaTN7CNbKuB7w0LcHZduV8DUT4LpW2X9GRnR
UjGt0qKf20q6FnON6PSE457ehPOsaZexnt9Rg2UJJgJzLYrxCvepXTVFMBfzplgrxZqlZdIePgxy
QcO3CBlvI6iRv7vBfVJdpClFUNON2pNRogKZkWS0NOdq9SyZNohGt9qIxUasfOIbDfcLCPkbqOMv
8eVRl7PFhZTM2t2IhbxX3AvCRotRhnDGol46+XU0GNeSvZB1bVFwFXE6eSJIkCz3KcH12B7H5UCG
W/Q8McjEwFHYXIEoQdBrLwaXikeelefAcO6N1DpDEPzxDfRA0Wai34LoQuQ1r95CsdCIsSCO0RF9
aLa5gTyGBdZ0W716pK0Dyd+LHp9U7TqyprkYqCnjRbSwuM46ohyQlzjXs6SBCJPte7Gyicm/Ntur
dbET+XQLRaLUeAtTeBfFVQxccTurcfwKEkETP4tG6uUfx80y3CV1C480UER8r2gL8VOcPXL8dxB1
nsSxwbRDOnQvuZDjt76q7re2rVwVUC/KQtb0XWfBgeyMUDn1br1BjdnDTLfYpuJ70dNiuN6XDeIj
Wge2fTqpeuiJ++YqFeLO46O4PXEtewhenRqoOdyYIr+dbGJ12G8hoMW1iJO7zZs5ulWkrdhUTt/w
obzMb77QlsZRZdrfhm+RBJ6SKq96gcYsuwix0IopQMwaCYpJcvDYhCdEiO9U5VGstm1QnGFXg+G0
jSOq7OuOCaT16RgsuXo4vVoQOHKfxSCFbh/DLdGlC8JuRw2VFLl8wheH4vl0mvrkDCXtbKBJDHRp
K34Xe41Bmt7DdNNGMsYxDGYxUYwlWhZ4ZjG4RfQru9E6hk4tjiSmrqEmUBHLla6ebEVZxnm36gF8
QR1nhE1ErXI2d1R/m6I2H0b1pSf6M9N6qXQYwY3uJZOZElrcnGQ7uWv86Fya1SULo3MHdLQZ/Gfo
GSfJJ+Qy+o2oOaGofADNFeKdFnhjBExTr18pAjEMI3iiub1PHHuNStw8VgaPL4Kt8YEoM/Ik/b3V
yV4jhi8xnNn5LzmogYI4WRwAxIhnGVDrhvrAjOjV4junulvBE1v+/iFHH98iBHDFGYozvX3ItN4z
vXg3e/qdmA8CrtvhQyDvXsWLOhFik1AnbueNM3plZRzbkIAgqPddj98Zz0OVeZqtDjIxpAQMCqL9
SYn1s7h6mBikUvRncQ5lgioo8awxLmU3RYASCbKY6EkuL1prUNn33wFBH5vCBmZczJAnYyKG3VFG
M2HL1E8ZdHhQFrlzqLheXR+8qhm++3xuO/GnOHHRPCmcanSb29mkqBvRZq46QJ4YvsM0oz/LWx81
poHiHURBbF7ocO2I0FI6F1+AukUI1a87FX15de33RCQ9+VLxObtrv8vsEJETQ4dgm/v0lMl0Lx1z
bVGeE9d+bsLJ80M2emwlJOgeYJEBPN8pFAOtFtdqpTvogY/Vhv8QMS9qeFuPufRAHeXbYeNDAIIb
V/nSNMqpfuvd4JITGeV6eA4raeHa8sJkMVJSIqsSl3ZzdluTdHPyxLo9DNV7rh+l1L4jg/ac9AQQ
9HI8xbwhSb1QA8jofk6NdZZElNTL0DIRBeR3IT84VF9i/Io9uQiqeivdT4iYtYnh4XP3TCUDuwa2
8471PtkXSZhQROWhFWurWC1zxf2KZ2Prf9V4OSaemB/aJlmCO14F93lr3JZYsY6Wd4FaeSMhojlG
XhTbZCSECeq3GN1drKAgVL8n/rYhMAzjCOK1UAWirXV1Y5rum3hdrLCd+ikCBBEcmLL8VeHHxe4W
lvm31LChQWKM+tujaEAVLWNNgNPjaI5v2EVzzc8JmV41QRSI4JJoWPwUH432EpLaTpHuxi48x2yy
fn8HD+h3RT4kVv2VWIzo4bXtlAMIaMLF4VAj2NS4NSpM06kghi7B0evwoKqcFcHIznXD3pdj6GOy
gExI1fNOUbKvGjNnNBXOfsv1iePDnK/zkzijpHsa/fHD5hN4bd+uoUR5RrPKQ5KW56jpPGz0hKOe
yUegyp77N7K3z/3VJHnmS2ylrfBsm85nuY5yogXaSbwqzmSMN1Sn3icYf7bbgS/Pzmn54wSdcloE
8BqmtD/Vk+alebNXHFie0ehVkXTR2D5ESr8cCgDEgXSpya6qgf3g9/K3OE/RIDXq9HXbzsRlyGOG
YWLL6NyK658gQYmZvBUhoFg3LJUlG3UUe8IAqdqK5ISI50UGIrGbe02PsCLntrKbGJjGmdHdLDnd
IkAx8+uSNIt7rIj67ktM8e6QfCtb0fkQNPLMwfAAKD5EIWIedAoRY1KIuhhLtQXbzbpWIHDSpgR4
XTuL1Htwr2uqg56IOoOUBb3uDkJGMhr6k/i46KYg61dorc5FLkUsRhBpvvRmLvJfRjcGsJvJbhhv
gTu9d3zFRB+VC+sYS6jhEpWS7GHnwB3jaqxMXlgkG8XoFVcs0jU6uuGhJC3Emilev+WwWKQcAqJ4
Z3QQDoiYOmIhEZ6ITbhIE6ZVtMVMLmNN3I7JXaGpp9t++N+Bqy+n2Iw6L+okn8Shi8w8munajwli
CiKIfDrVXbGldvZgxYEns1NDKo0ZiR6D5knVfQF3Ok7NJsJ1kPq+dOlGunvHYqjXKOLGbKlYgjJW
sbh+QkLL642ARO7Ieu7c6bYPlrv9znGsNGRz7xvjadAZ36LfR6QxcPXrauU0tEgBZilQFOCnvDyI
kcZirKXFTB3rreilLh5xjZztRe8Uo1mMhmq4snC+iqlBdEIMeh/gz916nDkqb3FxEp804vI2jqAb
EafgXpKdY9J5SNwKjSPtKUbk3nSduWupq1gk+wqyf2L2z83ouQctm3XDt11k53Fqv8XrxTje+dDk
xCogjQelKY7iT0LXfUWdhBFunMXzoGULzk/4Tw/I+O5MkaFRWFnifIuf2+1Kc8l5QCp3K8YPYBsv
LLVzpbqzJGs2oCRPlCM8oFy2W3yKIVgwFPOBqa17xKv4k13rJ6BX0x7vLbnZiWkFn6Wzhh9BViTz
0Qg2iI59qNFZamSvlwOSqdJFTBpKKV0c2zoE47cLnafCslz0TtnSbvOVFJZz0wnRRM/ORaB4YlCI
cZzq1rzAmoZFTTS4Nf64TxHZKHFfXUm9pIvcXxd9fBSH64PRUzhv0eYYrdAtP0QfEZ9FHAexmU9x
y+NoOIbYCNCzIu68aAs1nulK/S6+2OC4me+/oMUWHpVOugzNRo8vWd4+dYZzFFcCju2K883JD7+z
wHkV60MXjrcvUoJ22dfx3CnGJ6XM7sWsOWj1163PgK4cKcCKK3NHzRNzv9KkTwXA87DLUDpZWMwI
Isy8TSNKQ6ujg2jYl6Apz7fDjOX7WJJ1JiHIt4hvJZh9qurgHvELZgYaBe0VTXNebFJ5U+/eyXb1
XJP2FHGHiGPQBPloo4V4ClTEoyzggRhaYRS4KJL0UfXNBzEDp9x21MgvonV8zV4MqboQU6E4M3od
ObD6SWqro+7032Kbi2TmAuGW1W3KHS029Xr2YVm3FVikNcqC4DyuvlCyFLtLsX8hwrq4JoK5iEXe
do23zR0hF2i3sJA8jLbBDQZeTpAkbE2QknhR6ewo6n7jXOvZMk7qUN6gRhG10XE57YQYWmTTYXeu
Zd4X+Z1bqlJkMacBPIj8AdH4BLYLsRPWI66UPj8xdVr5vJEoYsBIXVCmKtbxg6HVl5iluOIuitxV
bU6bDoHNhtUth0eXIzWLLLTHXhujOIpsMpllTox+0nKLSDE+loF231n27UgiCVUwIwzhV60VR1c7
/TuLahH14ZvxoOtoeIodNMTzazxKmxadg5qIuIvUk9j8wSSYa3CvRQNGsnKrJ0Ro0hUaawiRsAZm
2SIFVBXDvMrkd6NciQ3aaP7YqEVBBcq9QbPQve3kI4LqWmuRttU2ZuHc7sttE06puXBghbPrd0vE
5vhJTQ0tHGvW2uWXyAzw1eIIU5utplKfDYV9FQl4/AdOqKcPcX0WN1Tkgc1OWlj5MMfDC8ESycJj
O/BQC3JGeQb6aBaxDXGZMjIyiNaDKHZotUKwzzk26iLK3YXINNyyDJE8viC9eCcy1bZrXomPr3Jm
HVx8X0YSBRgr+TDINA9814uWYmxJ/O0Qm4ttqRSiCwFH1pTfmlD/RNvj0jM3sLe62N17O9rvGtG+
3fu3v/C1kFpzeeiz8hrTfTrDXbuyO1MtQkOcu/R62Im7D+rQ6xzn4PgvBHuiXEVURBdA4xkHCFAf
CLAxkhLYBi7SpQozR646R+K1QK/fLPqSbP/4NP1rZg79JhgIk1gMh5IITsMeQUKWN/2/TL3HcuNM
03V7RYiAN1N6Ixo5ykwQkloN7z2u/l/JPs/7nUGr5UWChao0O/dKLfi9vgdwMVvXCd4LnX9mqeAA
TPRONCjLC1LOF1Y2qMemU0I8Jo8hldt2gM7avIMd/MoJ9O2uol72bvTxDWMR5AL21S/S3zHwfxn8
/Fa4XqR1W2TFB0z+XgvWHkmaVHUMu0BFmW7vL23nPcvaNAFq5ppGO5nykKRajv5Sa0Re4DSSdD5J
kwpjwy8pJkjBMdPrjWHbTIEFf3LTOI54NTaTyeJrf6RMyMTHx1zvpdYiUcjc+FtbV7Yj6U7Hsq9X
8gulqiLVFmldKEqxY3JlV1L2lv6KlENHhhuNnpsAjrYFJF4qIxPFCLQb0YL+KGIg7SRbhV2G+xKv
hYQTZua08Dtzi95033DayK4h3yNbEC35lcL4bVFiMZaQYrKe+uFVbyDEYB8l6zw27GPZGyvFgAcB
ClAKIJgJfw2t922Rotaaf5VKjDxmI3S+R3ohc2eu5Y4L9H+1tczi7gywavWVH7mg8juicGN51KRJ
kqXQbnXOxjOsfVd3DEGxWUi/Ra9Bl5nvsp7/t+mNpX+OmAF2WneLp8cOpcO/Lcfm8PA4grJhJgna
S7U+EyVp86lxQMqOKP/bZv8WlDtpAlVe8g0BJop16hwkEGb3V+MmA6v96569ydm0mb2T+8nmCPpX
8TPHo53Mm9L6TgtqnjxueSq6iprKeIvIS6WmJNuY2/orh8HQ2cCrjnqdxKSSSkrGObbWHm7ERhK5
pLT+lUcn7Lcrf2KnpgI+RzubiouEoHbHIGczHuV9iY/vNSZbR8FQ/2vx6Q1T9SM1+WxMn0Ys/2X7
k0fWSiHDZmwsyMaHmTxZnoacM0m298b6Q3qJ9/YGm0otwiDuhIwwzWIXUivqGbaxa2MkTHp6uR8/
IWgt+SYdH2ZW5+p+ScwquXfT7rt+6FnbzCRF6DGGHP849vSFHOgPUus/ZRN9h0rxMATxhnHRy5yN
SzngCg44+Xo6FF/TTk4YHKO+sE7j1bxvRGwl94bHGBx73IoCwij5GjqHP/hwLRLPvnQ4R1fOsL1/
nhdWXmdZL7Ju8CxW+uRFMd/iuP9kV/3930qSm8OjEzN1H3pmH73AB12i3HdPN9e+5Bn0xUYLDWL5
5JsRArmcABQ963B/tv659cpP36x+o4GWkPx1poXPLtPjLYmR0rJv2upTj4eQfG0atC9AHyrkkWrm
8lpydTRGs20M3xzcfeSP+rmGv2N7kkticUKXrXH/QQfXAJA/QC9e5TF6AeVingsayfuzjBp7wwDF
fdG75dqJrU/FnL5Sgn7pEElI0Af70XOOGp6Q9/uARyT3hDwq2exzh+pCMzwalXZ0I3Pd88fI5Y62
yUPVB+8DH4SDEk/b/6KVEbM4hg/PDlF9xPzMQsIaubazEi6QTD6lUk0awKAl/14MXmxvVenlj7zs
DHfd16OqRcuxa55kbd6POVwF3z3tTerjsnvI/ohk4QmKGfAsus5U8O+rXeqt09C9xepZOko4ClLq
/ZStVXZbSfDkf7+DbogoAorUQaX0K7Xde/3dywEB6upOm9/lePyv9DxuDMf+mXpn6WgJ6q7iWzQR
eUaJJbD+JMEElxA2oPxmjnqkauf/tdnpb1+lPyp90bqjgMRBgB6Li2fVG3N0D14+vBKtyw0uaaRe
5BuxHb0nm/KJu+wje/X95HavEzcUrOLOo+yebyRONuLqI+X4Y2YWnztv01qEfCuT0+8eWafhWpHv
zm12QU5mQjzVnE6Oj/sdx3LFMnDktcw5plONBo0xrWFWnFBX0sajFiN1Bew1mPNN97iJOTo6ks4g
SrG3UqJouA+KNHv2rE+Jn3NSGikBSLoDvdo7TsSQic7N2hEhlATTBdl0NU+vjZe85s6/XU7S8tZI
lrgvXL2WPoHCxiWF5Hse3+wj33r36ua3N8OHXsccn9SeMGBT0/KC8fshSQL+zwuKIS/q0J9rxgCh
Ngy/QJVv0Tg+4QkaLAz6rOhY3FDDac3YWBkGJJyeOT3mQDX/KB1ldFgMVTGfpIOfVtVHrdnfev00
O8y/sndKmFa3MBdSbNvCpzGwbhLhS0fGSOnxgq0pfcovHF6+1JCNVd9S6JbzgE+FmBB1IwtzGO9q
jXCM9imcxDtFgkjxvpWIXCNhu0Wc30T2Y0+aJ+FiykZt+uZCh98sq1m6AnKBJJZws1UYZD/SGJzM
7s03P+4LKdybhX6LBu1YAkPtFfMjrEheIFZwtQJrfpNVM+jBWzb8ayjKL2g79zRa9VqaOUE4fFpj
/4H7rpxhohoQ9YCc4PJv8qsFdlXPjTOsrbDAqZ+mYkpdhZ5RY7RPbnGTUFy+Ve5KeX2DzLsCVrkX
igw1uo0TvixB8WRmFnaOC7mOEq1LtjR3AVWAV2nWuMAx7+c+Gk2Osfpxojpw1w7J9sDgIZCo5FpU
8VGfyJGJYQK2kihmGNDTtIVs97Oq3r8wu/5N83/l5+T+VhMKzSVuTrEG8xanKj4n0d99yxlHKhmY
+BAPye+UX6M4/EzuM2qeo5fUnrvqTbIwveTXEM+rgKLS/P2+kxgp27xom2YtXqnxeJYj9r+/6/hM
9sDmdYO1fOr+XORJabpy1Rm4l0D+/klZNlOUnQuvXDnsjRL9SHpk+8znR8pFrrmsQLnIc/ypGear
NKZFEyGtMVCCr42PY8oqjJxvP3M//nX3qHFJ06h08Z/WUsxNf+zKOjpuel9T9449AhpptRZBvR3q
anePGmT5SxBsXQBzRpp+kw6XCJQkCE3L9p3xfZInMoBP0rL7i16nlJzhFBj1Vbe4B+VKlnJpGMZD
Ew16lusn2ez9eplx8hNu29zCB84D5cPrLmnWZKpfWbaXJy/3Uk+3pDCaw5TBoCvj7wEdPsZzZzkE
5DBoipuutk8YzXzfMzLbfPTxO71HmNw6uuy+EnAjQztklba1CLprwmcJV+VCihDFTofPAc0q3VGp
F1ZDQOH4UcmJnYiyP6Sgf9/iJ3d6caInbfPf8fLfUSP/S4d/TCA31PuxmR4mYn4Y4t/ydzCE/oof
gFL+yEfy0JoGMDL1U166QIsoWVG759JGOX7lbrgyjLNOl0lWqHSLxyk8dlO7C3SejERxUVW+GfZO
ZGKptFzkyJUlV0fp0U/tteQ6GC9ReZUCXdLejBpf7393613mImuCON00ikUbps+SbMqtIIGaksZf
ZL4S5ElcK91QaRAbbDy9h+iGlSZt5RJKjNl9zQ7z6zxzp4FW6YtxBOFq0n+hEZMu7/8OwEyN/0R+
s9ZxP753PaQcLZ0OjxGx6L5HSKPGivKXPr3I4aWT3cnGhQfHQZ/RplfSZ2HXkq7MrGgPM07Ibdkv
hy68Yiq5VQb/LnSyjPSPZGSeVT1WmI6LjgNUyrEKexw56HcDmfoYU2yxMOSRqy9LTF4UPP8Wpqwl
7jF56vmYfFKok5tWduR/YgA8D+PSOt2zLdmvRr+5pIq21Jp/wUyaGgT05rZWtJWsL9lXRXqV42q7
0LPgTQ/1471oxEW16+akBcPKLO3P4iZlkP9/FoUPyR6U+UaK/HMLTqlPj1Iyl35EGFPwxA9mHnMs
otWtlBGlsimFT6n2aa36VpgL6xuf7LmoXhvzWSqGSGg/Jnvgyjt3QdggIVWmPHolJptZc7qvT0Iu
LGAWnpJfmRR9HfC3l5NJYrtc9TC4Lu6JnVyyNmb1Zdw7sTHc4zeJ2eSCeeqxp8wl78q/+y6QYMMF
X+OxJoqAxfkS58p9i7AUKplUiJjXgPuKIAeG2r+rLT+ax8GP+ylxoDy4u0hoNi4TiBKcHTFjxev+
paU72rSvd6WfSOXgHaVphNsYWRCPEr7XHykaB2bxmiXsM3LiV1n5MQCM5E9kslnJedQS+L1L8i2v
XEgOxdjesxd+ztq/PDaSXJbxrSjUQTI0h3thivsIHTSpFhby6XDRXdwczHwnAgeRY0jQeFdr+M0S
I+xHvUAxi+dy73s30VXJ98nhbqSfuLu83esIfCplNSdpeZT2TWM0ywqzjKyB/yGxFeDDixGoKw+7
RGLLf+0PE5B1lHrPYzv/FX3w7Olffhw/R7gja0SvnafuyyDbyAMSAVjc5V/wZWV3kz/yv1u1KkqA
rAhjzOJSp6o4TP+xPToYJO7yMuBFRsZ6z3DlTpE7xu1g01IIkQMhVK0Pw7v4Jj5FZca+Xu1kq5FW
ixwScpmjXjmMc7kW2aII/tzSZU4h3MiLqxrBITPwSeJ7dcNE0Ov9yP84q+z9OlkXyfxH9iSKdDNd
8JLKw2D0C7l35HCSXyE6Qt0rzlU4LP9Tmw0uk8aKjsLznxq6p79s2i5jQs0vbPUvKI9/hvnSV/mb
PF/Z4Wx3iWvju5wKoh4zoDzGecdECrIsBC2Npb/qCDQkarW04SUZX++h/n+v5/3E8PnGZEKoMCTr
Mod0wwsuig05QOSC99gN1Wm2vH/z/cCh07TWregoG6mshbxdK+bwLa+QaInlt0c8QBNzzZAucpRU
DyIUkyBZ2ms0oCLPfJdWpWyiZj08JtFfCvptVb9IX05K67GufTGUeourg/QzpcNqUmszp+i7K6y1
pjv7dIyovrfLrOg/2Tj/SgeDYfrNUCJlpYIn/UEJ7oyhBcmbnKSJDUr0Q35fq0Qrp7aPwei8Ff5N
Gh+BTyJKVqLN43qIpiPgp4+g6v+aY/oeV7QUsJOU/EYed6CzhdFT0dqasom6SYdwj9jj3hi2yZcR
4H2X/UYaXAwpEzSAOWBs4CoiA+kTyf+F4+6mEDZVbtyFDnFGjh3UaEKd7mLYxosGDWivNvliLLJ6
lxXY8Bkms+cFLYb3KVcfIVMPf0Mb9jz24z9eiynYmPfuM3Zo8cYyhvxhZOjr6OXOuEFyET6bLp4q
uef33xgarO8/3szTqUMx8DF2yrz0wKliNIVJu5m3yj7XjeDMyGywZuAyuyVUZxeON1d/513bTf3f
SDV/Yz3obyAeITAAmz7rfWLvk3zG8NQz9OucAdhJKnP8YFtnMJ0H7NKGsarCohxF/tBrKW58PTFv
5SbWEbRI+GCB39xkZBnP6qCjjcQR+sdmqd9/nA74tcrb7KPREmfZjWBrMmxOd4xBTmBvhuFsp4qx
KsaXysLywB4oviBagIyTxau0y58sjXlWLJKBgVfumrlBLHxBv6eUkNsSuh38aeA4gw6eG++4Wz17
WODApq7a6UFH4tgpfbzQ2lbd1siIkbb8rbsxWTkNNqdwarCeS7LlrCeYnk4R1YV8b1cY4Dk15k6k
nEr2GgWNAySn6xYQ9arc+85roHPm7P2E2JeuaPHW8bAqGt1Y5QYXwNKgRGjpa68MxwYVcNyGH5k6
3fxS+TUtiIJR0B76cbqOgsytoRIi8N10Fs9cwVaBBwSiolOttVdY2KTT48SXLNraYWktatVrVrH7
FSRWt4/KiXAyHp408iB/Jk6uIFUsUqNCTiVN2Ca7juCjk0p7b3swv6FZrByduS8D5UrGEDRQSZh1
dZFc4My8YnlFp5qlkeTubtCF4QKHCU+YkMvVXStuaGYausWvXWBD7vt4tVdZ8Niqmrq3h8dOLw3s
46rFbGrGIhg8dw9uKlyMndssJtPpZJCcuQw4hiuosjes7ubZdOCMQo8aOoQo6qAtmIk74NtwIaUm
74HswdDycxu6D2NV72rXPGP7b+DSbiaMHizMXlF2WTjPq9nd5FkG3g5YTNAf6YsOez2CTVYNS3Wo
IBdAUYN15nD5AM4bxpjDQ8x/h7rLl24/Xmjo3vAUg97h7RhSvhmUJrZegTOC72g3zU4RGGYGZ9jf
SstZ5W7y2qEYTgP7w+iJQ92q3nLpN4EWQAj0J22ZVrsKnAcN9jDelryqWTd/hwZqegSxGAUG3y0t
fb6npxoAZXQWCypvBEURG9hr6PnVGN8zc6ubVGHaGXt7Ww+3rs9g+jANOZpSQqEKZNUcARwPfoJg
aCBUnuNAsXc9vqkk7daak5RFXuF3wLC4vja98YobNjARn77D3J1qUGbL1tOBcjMPQI1p11imtsZU
4KL3yq+ee4zS1fp6tp6qXEX9GkGcqiPlrxm2326FF0XJaP39jZXGuyYBt8reVHtOs1KXmmAME/yK
tZZbLKtUbqGSqXPcv1AEjCVLPvgcjBbWw3BQWzyI6nbG9zqHCKHF0ybRPK4jBnZTCMgnNH9WXcLu
MIyzvRww8VqOVguco295Co2zwpORWjDT4pk5v5Sqk3Ecw8Vrer3agZU9Fd4kYgmcr43uFljaVTOV
t8TXn1QrwqRtfm/cGfV4CGWSiRElKhoAS0W+jHR4yNgE2wvbClJ4TqEBRTnvaTfN5aJTM3fVF6AQ
lQLkUNFbbAIY2zl9SuMlx3huhq0aqY51KWMdI40Kd1hAzQvQJ7fBwoDJmhtzV+HryfBxsi0r6uBp
fmkzd4cn27SEWDmvMbA5mnndrGszKjYFUy1MggarCreXC8u6n/O1VzbepkZntMFV9HkawnOsG59p
Al4I4NsmV3DHbZmocfTS3yuxs8xxwc8rRQE3ZgI+TXx1EXfRVnXBDOTzC1OP9kOjhPAJ6DxHmnX0
XDh0o23PC6eqKhp7LmrQZlg44B171WyWppt+tiVojtHNYjHCvPThV6633AFFbq5GHdh63tPZVzeu
OqxVCwVOzCDBZbbNZKthNyzRYtV41xHxDWYXTMcW+oNbgohIASxSprYAwZYOxaYkjReYHVO3A6Wn
4noRgoGY2SbLXtuHmT0sGi7nAtP0PwDk97jzr0JurYXRn8fA/WSycVxOhsEra7cL05nirTXJie3T
XYkN0pN8F3k6830hbUJMRWPYkavIZI9GwbsoVP82m26xcif77DgjkD781S0WbNL39gbj+W/q8O9D
99LPPRuvr2u7TFNxk+8GxhtwOdDcZwffI2oXcLIyS1t6DpczyYanNsusHZlm5sDtasH9LqYMYx8P
2h9T2Qi1iophFMEuYtu2VE13GYbcMZBtETbqo7PBaFZZejGRBQ4hJwcP/hX2p5uUYeClbuNZXPdX
JY6G1ejLXwzdnVHUL5WdgL5kIppJqBxioemtPVjdC2VMWcNZtJwjhSDbGsytpbFWiDU4uov4MA+y
0WNQWQKEsp0gXCoau7pR8Lw9EDEqByGHRXZom+Zv2AEeMKvB3rYYG69aBTvNsjEfGooRcFnNPVXP
dMEzyFmsM4TF3LrgPTOsGidE3xb+mJmymGv1u2kadQmFbWvj3wzkVMzNUFDaWuyuQKufDGI3C2Hp
nWiojTN6MkPdNG30rILJXtXk8zzJQQ4aojJkVkutwxas9NexPbwoVgKafODGp+pCIhTNPxjdr+PO
uIpQEjXcWtPiUz91nzg+Ydekoa5I0nypRmm6SC2CdC+N/mYwPXOrbBcxlt5+Alu09YdkmU0S6Zj4
nFVRuiGSV5Ytwtmm4Zw0GWqYe2SgCmyudEqWeJ0kC/E90BPGSiP2OIrQaVa/UfMddzHGEovyWs9p
v5szw2OK+onHcq2CvloaEzGKkGkLvb0QP2MW5LiMULZPFd3M9IBPqwPSouq6dlmUHvbLGMP1+ADm
uCqucn3V1Mov8A3MQefio8coGuUSWtcusZgdgcnpOSBtcGQvu/ckwmTEKcmVsFDAVr1aW1ZTPnjV
zlFKfa3kOFPao3V1MxOeMSPyMZjrpnf/Vk391ycJoGEVn3DEA3+HpTfygOiLBImmcTOs4o7YmhE5
SqpKU1NDxWZxZ+FJvEHFS9QdJuNm1NWbW1pUdMP2fS7YvZuy8haO9jApKs1nNwZqW198hleWCTaR
eqf+pmSf0wQYsot4Q437UI4gAEvL5C5gkhFGNWGNm3QLDTZjELfiKt9hx1k3b34JYCwoH5ueWMrK
rH6lNe6f6WmI1eeMjgP+P/2mtstipQf6cd5YXVNvrdYL1j5Q7KLoB8YURl4BB5Zhyy0U6pN1cewx
XTLpjIZhcGaGedj3rGl4KyccoDPvweu453GDJd4kKYA/UrqL0qyu2YBkJukyEE44429rVzsXjrpv
3Cw7BZ3nrV390PYE4V1zyUxzZWm0ycJgRjnc18sOqlHWl9dSi7wTnOUNitZloMf7uO8gw2NGpOUk
JsFMlpi728422mX6h0lqDHPagPTaUjb+XJjbWC8uXUabZkzwEwUntONxUXnXlFPPp9dRUQMWqsZN
qokTQG9G29itKbBqBnczsK9V7iV7xi7ZZrvoEGPfvSuY+kpLiq0xRcNKU+u1pdOk0vVDFnLYBRUW
ldHvBLJjPbaYLDjQwzVuhc/ei43V0CkqRKpu2IYSG4+h1axCDEU+nBErg1YJfxO/eGnTKn2Lm7pG
6F6PD5m8uX/YOJA95DvCzKKxG2fGAYIlqfusUuSZ+q2qlJhuxYa6Nb3Kho5rq8scu4NtOOr24/1z
am7+Yj1A69ZO8PXETxqlNwCMo9vMvFuZE8dXvPRrm05IE+nmesicS46L67IdEWj6amlfDBX31jre
58owPpfypkjx/iZhOU5T8lAwsES/Ofj/3uDNlBxtpM2aobyljF/6tf6umSwCK4AEev8wrBLI31AJ
QQQWDQ2xznjNuWJdOfnvTBpEGzxg86UPHwusGYPeqCz7IwSQHhty3nMqxS3hjwTlGgAH6KAJMkTS
ASnIvGFPfoM37dTqqCh5L+lmyAiEbytYtDe47yCGLSC3FDRBRRrzzZvscAcWot0i4DTegtHYZG6l
rVy0uiQ41njVOyPe1OW8MdXMx9LWD29dggpb9YfxN0JipjjTYnLy4uLXNB2NbFvFo/00evjAd1qn
7TAevkSdG6+5VvG+VKz2BBAq2Qxd4C/K2vrwaprttaZ6+xkXsga8MKyBWTvPJoTdaqiyHWW6Za1H
CQEZKy0qWuPBiTNOLneymNeN1HU4OsVbk2Hz7aycoN65VddznFoc0/2YHV13xLKuV59HZTwL6uax
jvLrgEHbcwlIRVFc9cXsyq8a4OWjqsUNk2n54mKDutMgReh/45E7BWcxP4MDCtKCF2FakTB3K+y0
3YPeY1Zm1mN6mhp2T7N4woYCsrsFmAjvN++1dauHwIHCgIhS3TZRBm47AAum2E3xxtyLPRXqRS/J
yrzRuzbeJW1T67ku/rhN6O4bNVcZE/fnf2/82jzVVvARmXj2xBipzXFdnAL5KMvSYu+GMz1DjeaW
plvWmjtCPZHpZQs7qLVb5DIoig35NQ3S+uZ3T24yTG9x9jkEVA5ivSpBrQRIrqzuRGHiUU2D4dTQ
Kibf0vKXaA40ERO23zo5FuUEaQ0pw6ZJmw/bSL3jyMW+FDEG0/i6HtQGUHRVWdPBqquI8QsYFVmo
N48xTheEVmq0ozvSr+aumU9mM7tQvQgng0GfT1U/mMcmIi3nQT2FETMKYZB8VS41ZyesjTNy3Xjn
15Wyn6qcRnM02AsznpVzzbI5WpOqr53IdgGmlofChcJtZ79+bD8UQEP/9Lp9Qcem/iRF9lyPoctM
iHurbWaYOHM/naGov9h0fqkJz582NtxA+wz3Yxx+U6elJEBFbU2SV0VLc9RxY4niL5/KmO475WtZ
G7QxSu0D6B6jiCGjsKdgwvJan8nv8RI2PnEmTJZhW+NGnljDdawSspoW/E+Mv+NiwNuSgBF3BcUc
w4e2bzG5yIZ2M42+udYNqz+U6qw+qmUI/tSmIB97MaZQs3VV8ji5Afqwt2gmfVrJCrXavdVp4S4P
4hokRAMBmIwF4s4UXa36aGi1fsyRrQ1WMj7HRJdPbk40Id7deHW0G1rk9XbOp4Fn6Ta70SS+JB1w
zgb1r0PqpM2WsTb1yY9hu7RlEzyPpvccx7Do4srSDpM3F6+WVzgEz723u3/YDNAnCEurrYGb0rrR
nWCFNwzEVCMu2yMstPaoQ0c86knocluoWy8z1ZNdRNopDRj8qSkkN3NbnyzH6MZF2FfDbp7KF6Rx
kLOt/qOgiLgKR0UX60/gt51LYcDBMh4iIYbCXu9eggaOopE8Tnpk3/x6DK5uFb9SlLlNYVSdK8f0
H5M0W4+5H74GHiaL/rCLOu9km3H0I8JbDUPILqpleq12qGB0zcrgd2yD0maKJioscw22rDnN4+xu
Iany6itj89inIW7jPhng4DnWmzUP1jIwOvXgUGJ7y2tS+oS2BdsPQWWyYnz4Ix3H+S+G4GRrwV8I
gODWija5MR2zHib3s8XlHtvG5IHrlZy1pgbUnqpHWNgKDnzQVts8e0gbI19ZOCMdqUyCS1M0BcB6
ydhgZLwUmvLqxznJnWfbC30mX1FVtT8Bw9qMHczFpHL76zAGB6WZ5oe0tIgeIwiPrdOwPQXaUxGF
9sVkT7/QkbYuVhJW6y5oTyF9gaJAkFDnxivmxhqi9yermXviI8de62PZrZltn5k/w1dR9TLtWGWp
s+ZVcdclkOAni7mEyJ3DxwIrpGjWdbyutHntR+P8kgYWkV1QnuFQzieNs+MhnUE22uqQPiU0O+op
zI7GQOdtqqJo7xdgN4sUiNeENlQ1sdoo5/z4f2/K2s2PelxDR4H/CFe3Kk4e3DhC5CHZNoVaEFa1
3CAaAmCHPB6LfRadM0OmzYv0NRkVdaVU4aWRuM9ikBRHjno9NCm5c55fLcwSF4EalBsr8DZOTrDX
khOfi0RdEKfblylo1Md+ig8IuorD1M/Wgzeue/nDTlSUNC55T039AjZg7O2b1N9imBwcmURSDhpy
wX/v3T9XBBOspEQhmJYvzPJGxdcAUWT5oTtGvgGphTiwy2OoCqrVHfDg1pbjwB7XlSPZlnxlVszF
4HrqoXCcRtvn+E8h4wIJRl8yfvAVW0PNXlMTref47FFYcqMaG6vq7DVB/a7WcbpLXEtdqwbetbww
087rDSqAQTmudJyv0cpF0wUKbw7fyMLPzNTbY2Iqz904MuFkp+1WL9FsK1pBVaNoHyg/N1BLRt7D
XnjZB6G66m3HPd7fOIaJclFP0qVuVe4jhrSEzHA+N1aqOI+qfK5V+2ebQgTU3BnSk+deajsFaO+n
/d4oHOsKenJRUTq8eOrSQU/54NXexUgibTNOhGVBoiaPWVhFDzZu+7VZJI8tYOyULP3Sx9k2j92D
Xc/5Q2yFwxpy2sQiYRiSwdlxU7UKKUDuESP3PZm7EafrXC3qU6b7FYctWxGtW4V8L4MDkXrVVypQ
giqnKO8EgX2MLMO50fZcpKS+LEmmVefCdg4+brsH3Wx+s0JBpwRfkfYA0JPTOC3H3KrOlqKTL0Rt
tOgEr8Qwc7TO9XI/qIn1xyqpC8Re0V5NLKoUDdeUxg77PTBHfEFyZuZxN42OkTM/dkwRM9QcwH7S
ccAwKTkfA1cPTkMUYk5EcXXdD7V3mDCL36Yq3llW406LzqAfZamDh4eRa+ARoPlYgwHSCS3EQFo/
7eaRCkNktLuGYvpWC/IafXWaPGiWvZ0LIzz7BtzCpImoIWvOfgabanbm9OQa9AzsBncytGc3xXKA
9mJYX5s9PrPJ8GSo2kPnwWNOMLtd9liVbu3W+Nvp4x5n53SrcV8vEJqkl9Ry3gdWQL5jxnU8OMR+
C2MKDRCT5GsEQcDixL61vQZ+iPNp4s7HJDSg3OhQikyMve6A0yzlqIE35u5ZEwtEgNarrTo739Wn
VTNb1aZW/U4nh/WVFcDeYaG3mX/0kiC/VHaVXzjGp02aoBuKmyfPbfChRypOhSNvX8EJNNjalePx
/94QxSFqdpVgXedU9aPY7B6you4f7u+ZA4MVoY2NFiwvvtxHc31WmFsZaptXBf9dh8r+pTBsNEpR
vwthR2MQSSekN7DjG4DvwvsKlwF6yjfinGc/NFEjK5x8ReXrG82fU7YYmmJLm3hgpRWhcr6/4ZY/
uqYJm1o+1VPwOoyR/tRFY3Zlu3kAq+Id1cYAJBVp7Tayxy/PiYYdvi6ADenSbQHJpA+hH20Vxau3
VA5UrKcT94av6VsfYz6olumwvsMLrIC+g9fFNTU5h7lIm5GQKqNX2KkTLqNdOD3PXftgjeWvbgza
BTKqPQDnNinGXGsnXelpaj1kQrtQSBnCOOAkZAizGrSQ9R0B5JLbtNVMaoDYBmyKrMXKIo6VnTLG
v52qltRJ3GsQuDbGDD+1UnpHKy176nHhEURpclELhaUUTb910N2a0OleR49nGvD63XK6dYveTikf
ack5Be11HsiRiWf7/gQyRtWCX8wUMRXGX51pYI3XB7/f+kReVqJOC7ttjl/GsfUNbeGGDGckNvZC
wCRmIUrM56ZAkhBOa7utdAAKof1OoRGedG/6WwtFd1fmwy50qKi6RpQuwS7Nu1L3/wIqOZgGXQAC
5Td5J1CVYtPBTiezLJKJaXPsHbMJc0ptBHQ/ZoSZYXCOppAefqoX/97TRJNQGJBO2Ayw044Dq19b
I4SOShYeOyU1Ca8+3z+6v2kicEeogCdKSmlw/b8vlEQ2C62P2l3lttE6EULPZGn6c1iPK3s0vOv9
I6No25Vatsn2/qE3ggkpJ/UP/q3+oxoB2807fK2wGEz8qHxP7UDnThBAlHxYhgwtKUN11Rq7ODEZ
cR6y+BZ72vBTD92H1Rn+S1NY41aJK2NHISV85lhHjlOVwXYKKFvQVijNaSZHSrprOA/6Z++Q39ie
vnYNqJZ92RdnWJYsMSXJHrw5NzfYPsaTQ5pYWs45Q1m7DKImOMejquzHhK3bxAZsVaRIzLErYZQ0
I9iqbc6VCVoCmR9DMTYtS2qh/4+oM1uOU1m77RMRQZ9wW0D1jVTqdUPY3jY9JEnP059R2vvEf7EU
VhPLchUkXzPmnM7GtNL5lNTpduht/awxc2fS2fFkdJbmvXB7iLB0TrCOMvbxftG0ZQed/7csmpUB
eeoFP/09bt/FawJ+1PjD0cgWqlWebdV+nVD6TGv85LDKYPiEQeS0Gqd0WvwIj7CUY4/Sa57t8mQ/
6q+fP/18bR3lMU5g7HKrcLdpy3LJzbG3NpKGM309ZSxxzE3MW+6P1EDaopJbyrOBS8abd2zd8lIt
075cLf8aF431Qpzndq1S9cQazHyZ8PcOp6QWWKVr81PSZmYS5D1+neSVrOfFnfHAFSKLqoc2Nx0F
NePjG7Zl+9vRML9iXYxHXxXTkXyyCWkVn/78qSQ3NvRp/AK1OtZ15oQ5804HFMgHUa3uEQsSYPqH
ZfzPn5KFkZscbNbAfClLmHCzTtW3zkKqJbNj61DR5TXTyfCuxZp0NyCP7vbzpyUd9f042Gy0WjIw
cvdU27lxqfwC9NbB/5V5XknSEfGA90biE5oz6trgVD3e57y6urHn3lonx/GGBVqDOJa1iYjKvFlv
rb/0p6nVcRGf0wvr03FtCQOnFd6NKfoI85Ef5hmMUtchvycZiJnmYbRoGTJ7SiuS/Twm5Hj6LHPo
F20djmoizbFkBzjiHsoTgJLFNufAG7rx0heZefUeWZU60gmzal/yxwdqR5zG4BnoxwoMt3U/NFoU
8LO1oF0YzFuOq9i5BdXDAYGD0e1V6Hjm8K3IG4D8UxiUZTPr/3xML0iZtB3uDuTd2633xnvb74ym
LCPcST3oACWA77U1+vluYWAQWzPVDd2l3SWGqT5zBjmkOmjZVfTG8haPmA5rjfrEip7EQQG6h8Kw
wA37SShDPfvUx5Q+DH1KakF3yLb2oKOdthtx8ZqxZkr1thBwG05qlWfY/OJWGI8hcq3sryYh+g2L
v6IoedrWfXsvcis9SVv9U2XxhzGjIkAUE8NmnuVNGhbxQPqANJkn/i2v4GyYYuSYBfn+Tj4CxJaB
OByX8De26X40oKV55wGJ/XjS5VBZrXgvFeny5cFaVPXHzFHuyaFgeLQUfxCpI/6alfPiV+TzDEtN
UCPvZECOk4oIQtB6or1eU51N3Fzg/LoWM31APB+7IvlfAVI+SpGubRYcnkjJ0O4JFiAIvJf+Guvj
8g1AwsZ7ORejzZT8YQdccvyHjilEgO/ycl0nwm+k6TyVGVtx6LdLZjnpblz5Ab0c3F2DNGfjSrl8
GnR5AK8ZebO2cILRnPT3PDG2qir9uzPj3ldYRCTk0BmvFq2V2bfzrjJHFtdJRXBj0SU+s43GDfFf
ReKv2ngvjPx3Utu4Gq9e8bXGSMpxnr9JAqSoVj31qtXpRyWMhbJ/bPfJ5C1bml3r+t8/2SOFYWxe
+f244jtH+1BlNoerTKYDuRLahy8RdLgkbC8JNAo0Un3sV+BJYePS6bbpvW2l++QZn8Vkpvefr9Te
N+SscVYSyV5cySciARr0+aJ5Gj2fZXamWdufb6S9jUdS3JcHd82T5/iYjkmBpb7OFdIRxNoa6lTG
Gh5EvT0/56ujNg4Y70GwrHxGC8CNNa4xkzJ/CHpwpz+LeSI32AfUTQmf1QeafjchqkGs6EA8PDp1
Zd/ws1fPo8q+GWrUG6Ex9m5nGpJOzfZBT+r2rdIOTjYsJ+lm+65Gg8bwOR7ca09Y9UlBiEUFb9L7
PL1BXT1nXr3+ndj2kWqOo0IHerumHUHihWleYtsm9HFws23u4uERk8ui+c5utCSbPtX44Uqk0bud
xa/NpItbZ5rze+Nia5sbzSvmDlDxmn1oh+xf46TFt1HVj8uKHfhYse02mcRVqFj2launnGlfrLsv
btc6zwBAFE6J+ZdE3n4/xOWyTXUc2nQoHBY0FFnwiGLTGa1ubyrG5NbyKd8tN8hxD+dRJT1CI4tP
P3aSZxMMsxuM7qVv8DJvU00cTLG+zq5hXbGdIc0pR+JO/IAZQvjbmDm7zMAVjycntdQ2tvj052s/
HwacirbaKkjVjMdAEqjlh7UzDrtZqHJLCGAagu7Up58ZcWl4cAB53m4fexyWOusz+5DiOKz7MXc+
ScjyNwOIA8SOn+/n2WUI0xx0acdvBCpazzlWGEqar/FqToTEJ/8UMdBZ5RFJ0bjR47/WNsQFN6H0
hZsk23r2oIU/n6rZJK2rmpItdZZxq6Gy8oYFxhDjYvrzwXuZLUWcRZ4SjlE49gsrmD5qHZ2QndWB
oVlWZEYrC3+iuZ5lwc4Eg8SNUzK6KG1KooZJ+sbKpo0+og4jZxC1JgjJdUpw/rFy8MgZkemkXXxC
WzA5W3Eh8SrrtOTaC0Hcsd3VN19RsBU0FNuVWwFfE7aqBSZMZjzHEUQ/rw+x8y9ZN4io8yk1R0xj
X/AZ8hha+8XL6NjN1R/6j878revuRAxG75919lUHeiiyZ6sSMtpPHWILYwzMHzb3mFqdMADtaFX+
f7EgqKUuAG1lTeutlX/HpkuY7qX9YSws+D6ate9lse92/9gHWg5YriJZZ7A95sEMRG9N0UUDCNiT
i/c4JsWCgJaF7btGpKOu9zAAdXs3Hx+8HHsghM7ljofMQ9va2+d6yOM9QlUt0GaazylNBcKr2Np3
3n7IZxhCP5ueqbQ8GhBD3JfFfPJb3z9KRjhYDDRVzIR/mLHKkX3w852fr02T2mQOxujVksbXnw+Z
zTKcAwMDJmZFg3P9vw9TnnNIzJSorQpL1yAMblqQ961mmMVV/4bO2bhwqtM7P76et+yrqlwa//2x
tiBZz27Td4LIy4s0c+9/P9YnfWg4ZnYsNWfeJ7pH3KmEqCgtMR0GaJr7MJLUMLQI+h+fzXFv3gt8
5cJWmn7U/fzE40OT4hSXYMS7ooSKWl2fj4v377/l738/VjlaPODchMnMVyFLm3+z+wURrV9qpzEu
Ts4cVwdZQIKa7jifvPfKHenWdf5hJVHFMb4ahNBpzs7CZWPT27c2dr3Pus7igyW7NWwenxLtTbVP
73vV0tZ80dbqJGyUiYYux52now+t7HifwOHupOY5TynvV5BKtrDVIm+ALsu/1ctCvfXKP7Nnva1O
fdP6aTjhsmS9zStMYSfrgW5ytN4qjzGIvjh8Wpl4TbbO/75rGAbl+tz8jfXaPCd+U5+lFf18Mrez
edam2h7IeYQFdEoz3VqT/thw2VgAZkQIZA3x6GTuRRT3PEdItDqQZ/V/cxsiJTdF5tPOmbKJ1MBJ
Vg+DcVtX/13yXDom0jFuArfJ28+f1u6o1118/flKG7MkxFD7bOJIdZGO124XzsqN04/uZTZEeaDW
fyJ1p7hwVxeX9ueD7fmn1EDPxZdVjN1QMw3mZaoj2HByjVzpRYhhvVPcmQ47ThzLEASizhyL9VYK
Y9i76N8iUl9PFEjkpI7tsJOc7i9ambVcF+ZdEUUvhVVAIXpalMQ3OZLBmCQ1ILForgplbRTTsG/I
0UQW1euhbhWozpDjA7LFT83jw4dyPrGtptruLC3IR9ludRRG58Wc942O4Hd+IVzKCsoeHwYq5uU2
J+t0GrvqLMjkODUZrZNBW2rpdVjGNFi28WipqhVKlblHahTZ85rPw1GxLpN5N9wmSqSlMDl3iS/R
HEMLSZB2opLwz0Arlb+bBC2876XGdugejVXvUjNK87yMRnWDMjHOeu/g4NxqOH0A4Xgv7iOJwLlY
Zd89cc2+ODQWB3bK6DHKfzk+edpUXk2Sei5Zoq5Lx/IkSbE2WPzfOokL20diyBZSPXtahzLQFlbM
uqM+BG3XgWS8TT0Cp4ysEt99ry+jVOc3yjW1nRRWfTbxMcEaNwr2rh2OzSicO4vPQ2aDO0yC7VVT
3YUQ05tfvQy18agGMxhj40lJr0SFHKeUw8Ndx0gV5ywbN6lk+rIMaptJ6QvPFqPcDhV+8XrlN1tc
kGOcBITzDNtO40zDW5QJosy5YonjZCryFiMLzfwx4KLYKc2JYPn8ozLXp2Kl55ckKW7Aczc1iaaw
z7oV4OFCNrltZ8EkybWYa4rYhZ9Kcjpg2+7aDSaCfdjmFe6FNk7H8rVdS3WuZiNsfW06+hgcbUp6
963M/QdkhkdfBwzhQ+OIzkaFk2vXdhB9IIVOG5pMr46t7VTVP3d9cfIm+4zxxbRdMP7S+7EDW00+
a8EFstQ0qwWpkWKtKXHGR+uQ3+r5PjJcAryRBsSSuwKGJG92Ob2xmM8OGCR/01clblNuq443WCXM
sEmuydBK1VNQZCCEhIRhYr3iMPIrb6vpywZJ9ceMOFmbd00tMH2pxQxKJ6MqVFqFsxmkkT2QCyxd
eyMIb41iG7rO0OS9qyzOI1dFpVP8YuLDjqN/kbglBBPVZLikiQz9ypUYtBkXpNgeUdV9uxHxhFBb
veDHZIaNDmYEDc9JMKN4sEtrt5oJJHr6GO15a8ayLge4wc+75mQKSu51IB4v8LK+Dgtc4Ky6/XB8
w2HICbWL3f2WBfmlJ9uDagUUjZyJbbv4PXh6/mo43EWIjw5GYRVMWlamOMo5yekX8z7+Ljubbw5B
bjlwBCd+tTOhLQJSCk3oM/PXBIsbicRj3tjajxfp1WRHQRAIc+HJmh/xpoCHMVusfjC+icuZAhZw
BwuyNtCkEFuWg1Ff9/tM+xWn4xlgOT869nFIGQ+125n/00b4k9znQ0qwi/VXrHEJRNak7Jw3aqBg
74VlhWSGiGBUVQ6oJmncR8ouCKXrqPVvy1y7UceqYbPIvglyO0OOGaOxjrHaYwH+Ls2yO5i+8yJK
+QYr+kxOEE1gOoSDh+mRL/f2469w6XqbBWS4JGiD97vLQfq+OtOdTjlrHJp2fkiN5i6LN6ICUWRY
SOcaZML46CZu2hopzgIyGAqL7tGIzTdinbqd5gmPyu2LcsfYyasgT37XuVRbebqFkwB+IdU7Iguz
D4k429fVpAJj5SFYl3D9ZPuxNuFsTrIkqIrq4cLt83JjLzwxIAw5KcbNv8Qgpd0vVUlqhdw5U/a7
jdsDW6/jIrU9CexoH+P2KjukDkLnmEOWCOTcnaGOt9acmLt5aW85gsmNbjvpucz7I6G7QIJZz0IN
gBha4lEDJM+5ads7mB/D7eTONjJ301V9fhAWl/2Y27vGUiys0GKDVfcyXk4tdNfG0AVsqz5tY3tG
Tt5blyKzwF09/c1Wn33VYl1WOKxBxvYKcMZGcWYRma9JqIvkZrExJ6HTOtZcGKM1LsgkCp5kYhQs
wkBYFdKsGtRkq1SgP37duvF9jiDI+inOCGKQl8Tyt/OaGQHJyZ/F2KG9s+HgsnY8JFyFAzQz0RYl
7v9rdVeL9i1t96IXi3vxOui/huXTZnKmV/QOPWGzv+lAun1Xrc0mLevsuWTXiSc4Q1CeOK2NSWMX
t1vfGE/k8RxqikVACH5xy7R1uAhOUvoyViws+uz/qJrtsT+iAV6Qjaymy8trFu1+lPKqQasGcO5J
CPz7y7CXyFiLuymat4T0xGPruWfVqQt7vovNZutgzMaXqyyiGail+5rlwFLV547TPo8T3HbYo449
OG7Zk0IuyePdjhDLoZ9PSUi+C0l7v5R/T9rYC+kHCFmqXG27+Npr7EiYQ39PzlfBvZh0hzLDd7ya
8GyllI7FymzDGj7GCbZTsAqWVlmfbBfmtZyyoOURpa0F2/a+2Qlctsqlu1HH7nqzAdt4yNmXll8B
HGszNdimuJ5igrDS1oBi6n2HOKDv/rb2w4xdHWt/PoFWscPC10HS/YnVf00X8dIWbod9SXEYkfNp
1fqSDp5D9qk6DEkeSk7e1d1kan0SM3qn9a6tq4k+yb+srvsvN2OYJRNRTK85KlBwwmLHdAIGI19Y
fqeljQ+TPlImtcm+KfwmJN99I0FoT87fZWVyKUXLWMxw9pbu3snz+zsJ0RyBuZ4QSFXREJNQyA9n
2in3p/SFN75YB0xT+uFrti3AMkxXEr/eOFb+ZqiZbTQnIUC/jGKLpVLuvC4zRn++GEMseRgGcI/k
Ho/n2U6zsCc105vOKJZ20NUrTCC1od/7r0k1/mdiDbPx+v9onbUcNWJOErPI9o2LVVO+EoyEe35Z
fmV+dzRzZmjm8G5CYm7mJX/rOgjpQdrvBb7aQfLPM9NowXeGuuacMj8c6/FSmP3e8pUXDia6kapg
5tHSGeBn+VtTattP8jaU6yOTa792eljM3ieg9ryZqa5ZpAcdPqkMnGr7UlIRN6lvYjPCPFlHcEIc
PedcXbT9tXH2voqzmzomrfY10tEGRiOGTbaSOyKH70JLBSswqV2dtFSHScYf7ZwIIqlVGZWmomW0
EtYls0aZo1IYr2GfWZZ1qv8b99uvYZ73MrRTrUYV41ubeNbOq940wbh25ZZQX/I0c1/sej3uQbaT
s149GOFlDuSs38iWsFseW2/LYPyzYiYOorg7jv+dOTi+dWV1LQnI5Jgiu0AXR7blzaHqdXXyc4wR
cq3f2dnk7xZsv65c7US6WQyKYefHibEwiVpsWpeYDJEVPrTxUvt95EHnF9Oz75eIuMgAqZvjXBsk
zjbms1LJ5+jNhB8omYWg2Gh89dyNsgFjx8SY9nJWvwf74WBsJlyGablxi/n3qpo08HqShHP6NwNt
31KoF9pRa5tkgnQ1ZChaayxRyla6ZygZycF/0h8BalpBM+4xTy06ZzMsCJV5BS6+yzKwNrmi14ax
NHnq8L7tBnPkcTfbk7/lrUMpom0mE2slxG9yYyf1Tumg2lWOmqTW8H7gWzaI7Fnx/wFwYWWbf46u
exckGrYWqZsyZuSQuUAr/XrSRMtvIacnIMiP0T7qHpezta6fnuWBxzvZscYBT3nNffKKo1PbOHJY
TO4ce9g6M/lVccGuGmaV57NnH7hQ7z5G4OQxkD+aljsikNyjTgDfaK/G1qPz4URtT5pOm97r7WZ2
EAj1RwAcNyRZKmecU1w5HwaOMlsLxioD+cYpwNOdvSzVLmMtyMpto1drBZDi/nFEzj4lNQ56Pb5j
r7/15/izpXCsffzQGs4Rz3hzYy5FaxYBxDGy91SPlqb5XErvAicdVY6HzURipsfEptlKvGAW+n4S
+Y3kz9feqWY0hc6HJcf90hrX1Oo/MloXnqn6fsn7bVnuKq18NwyC1kGzDILbwb2BXKfaWgNDJjYt
oddsck/SIUBfMZhUW1Kc/o5edVxShrbavEQLLpiV+if95OBmYxFZKr/Nfv+lV3oJV/ybpTgyBgq+
CF4Gzb2Ooh/TiNx7MNx1eRtMTKnzjUw1tc9jLULExzgrIeOq9OM33Ur9A2bmSdAYc2QtNhmhZk9t
2fmB7lnTg9Z/tEH5l6/HvwjFuc2d7+3qOX1NXHTaDeK+fi1D2/xTqpYF4IKrCC9HHQHqbXgYzehz
y1IfoylOpn1+rOdFP9VWPfCWjiBDFCs+atzO0z4XgVwNXHDXx3YWGbMYgxkpJG4s9Udt2m9dEuN9
zlAo9VDv2MbrKnBNFopoEFXgt1K9aHFC+VrVhyROzoa+Mt+a2R3acss9WzOrXnHuIsOXkzmN0GK0
/fBBA/ThTeYcJtI+uMJ4ng3rqS8c76Ei2vkaqoymfgW88dBQNSd9bFh1LLukbJmQLjR/ovbuy+rv
IG33WUrSkOK1S7z+ySu1sybSW4bDrpvEH3QTKMX7B6ePdaMrObAKlNOZ2bIJKuV5sNImArNSQYNa
c1oeOgOvg3BMrkZL5J4llYzogwN/NuAXXMZPvdyWTJL2ffzQCVmcQ0QhbzwzT1+zBAeRdbiJEvVq
F/f9wWCQGXX4pYeQTv7R1CvcmOrqJtK/hqNZUWbo3d505vlAPrcbYoBxbJkNvsS+9w4ffTSXdrpg
fmQ/AKkJWM445SPOPImMGVVYS+DN+qHi0Gc2geLnP2KyvQ0dxZ+67Q9mY52JsZZrmW4qpfegKHtG
o/DNBcNWY0KgS/R5kHV1ceJaZzD91vO3HOc1uegGdiYe1Wy1fFqM+HCq4UFh4qvFXzZ+c8M95Gn+
rdbKFx4vn6Zc7vQvkYUBGbYuTwkXV19bzz5CF0qOigaJ/ZphmMAblv6njJ0LPoJX3bmU3j4jM4vc
lwob/JRHUffP6BYMVIoPHr2cQ31xziAAukHbpqON8zv2Bkbfhvwfv2TyC4X9q8zkKwmRr5pp4mXk
5eBOA3FDFNc8002DbahO4zv7Bz/Dfx5kS8YzIiuv7jf1W5Wm/s70PI4Ri5RsTd8UNLOwHAbHlvHq
+RZrkR4DTdRhFINqg/QA9MHJZzqh7zJ7yGYazGhFO5FvGVMuLxqyFSsnISQxF/7iot+anSWpGqad
po8dSiSvg92lq+XioqBP5V+PeWCgNd7OhJ3ivCcZoxQtx1jHurVGAGeYrn3Vm/ekzL963fsjoQuB
b5fIXEHsYWWe6mLyUDT0CQep/lQtkd+Gc+8MYRx7OZIYbM8cfz3ggr8yDkHsvSx/5Phgi/r1cyhR
QmXOMWFpcMInQY75CDRiTpth/jZHODQ5mFnUKrapBI6HvZWnoW9iZUrFiuB8s/ime2a/VAUtU7BN
5SZW2OtFkFsjZ1pPbuqsw4NVakYvVt4NpcQeb/ANPGwatVbxAaf9yv+53jwkdtAmKzPyqt+ibX5p
B/8jbVGwOYM+0hMgLyx0O9kW099MsPYBGqF/ogDtJzvKG6R9P9wGUvFGFPgOoLgaseMMmUIvj16j
KNMPuSonyHM7CQrrjcrL3PipeHbSKg18h0F/B4BLaNGyhzOFWjIxVxJUSNNibZHWG+Fcxu9eSeuG
nKgSyTMw4yfpmcz/BHMbwTGVmra7KeJvNGjnBXX8ZhTZghpev5D4/SacPJpSsX8kkMJF28fEV2No
soFXos6CQgf1Wh+TqxWCVinGJZrl0quPL3XGehNnpXaz306WRNM2tVsrQwOfrqRULSypS9c5aIhy
tnkbo8zJehWlyhvppOS3PpljVE3V3Y6tKG3M+dlfzatNAbqJr0nByhDxF7eS9hWLTmyzznw3mb5F
AmQ91qhe6aqJMbaEQhHlhh2Pd3tcl7BPtZOvz2xaWTB32dzvktqhSoRkBUebgrLB6UQ2WeTG5tHu
DcxfYNhRPiHftpr1xezGV4odzhpS2ZnrMAKa3UCzS/pkpTqSg9Fp5y5RP33+r10BTPxF7mUsvw2z
F2FZgO2ZXvuhN/mp4CUJ9CE5yF6cWG3d6gH9lsfwqsS/7Od0GGaXOatoIMP9e9WV7/NX0/8TZekC
R9fvuKooXmSCvVy3koBJ/JYxr0sCKMJ60pgDFzcLf2Kq6T90vd00IpN4wrQATwy//S4duYOCONvk
IvVG4R+1lGf7VNW0UYSe8EDbalSB265GvJdlHwObr/DRILgNYhsQmGujPbJL4o+ksSIciXD29SQm
D6v1oWvlsllbcAb7PqBT3wzwOwEL74unUmZLztarpgnTbKWDfHcb/EAO8bww5zIsfqusYnw5XTI4
q0th09oqA9WS90i0N53n1lZ5pDd7Q1q/Ez+/SaK4r525npIVgVOvVogXHyFRz+lSaDPL4DR75jIj
fwazJk6LpcCMY2IK8ZxWFRl+EGQXzsYadhZ7sZFuv1qvNpzey+rNfzymgb+MmMhlN7vinIhzzJCa
28lP6MImfw9YeBmLsQ71Ra+e2wndtZ9gJ8FT/Rh31hSqrqu3rb+uB3NIs9M0c2Hpg/1aQ6SHFpfg
Oc3o81Y0MQjpA3QZrEG15hWSiwqi0t7TlpRDzVyGMMU64Ww5WqTofz6wxNkVmhNHfRGZo2duPc/5
kze2c0u/WwtBZZdRB4nRDi3BMzmvc27AFPLY893tWsd/B8fXrhZBEdTcRnfXNQKCcKU7m3VmvNlI
+EOaxG9D5tZWOTkFnUreVWkGdex2xLlP1bVgcBOyfCnPhcQprUSnFGo6+iwcqDf6o6WfElOd18x7
WutyCqymEgdXzykXmRLEsDqhZbjme6qWIwBS9luTRhuUBZxNL9TVKdtoRb5vgYRsGqN2NgbweN1M
r0km3xBiVAc2a8dGX6uDZlU4gi3RbI1vpScNymaYgbr5wqYBN3iR0fJO9b8GvrtM7Xu8FM8z9l2x
FcYatgo5r1JPn0RNi/kX3rlbv3P/OYoZxVxUEQgl1bH2PqPVvcJ+nNbE3/dTOe95e4Mkd15iM2kC
W3+YmtjfpoLw5m7AoKQeAyCrZK+RULRzhNzFU3tb2up7znqDyCWG8iIbEN9lv0Qms30i8LGYmahG
c7Y+IUGt6JLzx7ne4QOi8Z4PWR0HjskweOrxHMrSkzFhMZAhuHS7wgTt9HRytLnjeFeBpeqUCE6M
a/WY+NekzJC/J3i0Dy+Tzz/c6+Wlz2Go5nvWuJdkMrbc9nRKk3jJUzwD+wcTVMbEQul5vLW0gTAQ
5oRr2fhUTodFl/luWHHLsup6p6fz01gMoUFFNcnFZWOBCFwh7JXzq4811wPgINkwd9/BwbglmeoC
udU7oSGijZclCy135vaX+sn447LaCIQilg16iV6UZJtIj62tPqNdSWxeazYZT6gLQjFBAhoGPynj
f5pK5YHA1qcOT5zBp0vOGw1QF49QHadNM59DbbW+3cn/A7Kusbdz7zKu/xWtc5xKZwpsJbnNFzTA
drO8eo41bq0KzVONKw10P0uR+KhEFr/V3bwb/QXRRU8uhb3eHGqQUz4xPuNxDoc3m0E5ZgdzMboA
7y9jY4iWJ1Y/nQlafqwe1BG++lpntbntmuErM/DSHD1bjxC3sOe0lb6RDxBRzniDoKgPyZTbA2Yr
Yd9cbu0fXeVj2kNo+tMCX7JxB8xHJDETW0zPzpNhLGcqigqXpVM7UdprfZhr7jPG9P/pvPGbZ2iG
MXWSMs/g5LEMqrA8ZSjdNBpANyVRJ/rxgAb40uDOhxKFdTYPzUBPUJrhwo1VitYw3qux9Ml9ljFU
Vhuv4RX0ZwAil9karHCQtoiUAS4xZtediiF4OdyK4qMCQL0MsXFcYyIHIdiSqM51GOg2qrxG+zad
5TS7fwiINrB6Rou9YhkbVSPLbl/R+E1yjfwpZsfY7f0Hf+rW2i89xv5EGJoZYIbuB6l3M9uJsCc5
T5tKM/+lU/qH8cWwd/TqjyVacIASryOY3MfAo+XS6p/aDkeQnjDHQPhAioxDeYwhJFfIH8M6syjf
JyTlM5vbUABszzVpRX7DfYa+aG/FVrHHbjYNk9H5w/KlhxkUW9s39sIfmOKY8bj1Iqo7xOcLLzQP
0TW08+pD0+YxtJtm2S4wRTgjFRpHk+P6QVZVnIgCGf3g3A17SvZoo8ddJY92l+yxXcJ6QlQ7xogf
vlmi+BACVQKGUeUir+5kcDw6ztZx02+WP7jhpReQLibdH/B7/Ltreq187D9knXw3jvYL2YuFFS1M
kaPjpYKbFYZh6klr8a3pNTVFOA8NGEtlTZvsWrMqgqEvwBkNFbZCe+Y8PueoiuHGvqs1xnY/HfBy
HXa9GrgztFgerYcbQW49VdXoB3Ky86vYDXN+F+xNuOPNdTfxCrhYoHYGQ4F+nc6axuXb4MVqLrp9
sfv8taqZgxetercYpx7aunyZ3PoA6Mfy/IPRu3EEHsPwYFBmOCNl4kDIUM/bCzSYiZOOYaO/38zr
8pXFeXKrUZXmhlXRHmXsqBDC926/Iw2HDScmOBtMlRhiPGbls/8cIx0Nktbpgqi3Gz2SnsQHdTxU
FT4WWVN8L8XDCWr1Dlrsp+FUEl5dMaAwZL2wpusilzynoTN19JuS/nTm93zoM5CX4vju7Htokh5j
UmEcNLtFcqQhalejghRgIGN31OLEu9f4GuAZVOW3yi2KSPM8FwPu17XTjhZKsI2FU2CABKGLSIXZ
2Yzq9oLTh0rI31qsOxWowpOygevGqXxdmMsevBFOSfWFtakVW8dKkvREsG87TfPzxLSt61rz0Kc5
/VsmOHp6jGwr7ejr4lUaID88i9Yj2NPHiuVXVrllEIPnIMXA6tHtOfMy+nP6WovTCuWl1/n826q/
/4+6M1mOHMmu6K+U5VooAQ6HA5B19SLmkQzOwwbGKTHPM75NO/2YDljVrWrJTCYttJBZDcmMYDCI
ABzP37v3XKNInmqXMjRGrbaignqapHUbabnYpEbGwhi54c4o65suGlwAdOMIjog6tfG+WLLNPTp7
CoKKl47Y0xEm26MEtFe6BwfAKCRt8bo9UaQk16hmkZKLcgWwANs2zdPR4iSsZLl1DQOPQ3hwRzrS
cZzd+iO8Khh7T8hZPa5K77H1qpPJiU6xQfY7Bjpubwg9pNGuMEsLoloshN7twYxrDVRML5ZIhKJt
NeVfbhve2Sa9Xi9xabp0/inPg1Vsa9U5Y16itOzVGDHvlZG3xLUmTkA4KB5Qk+VFRx545LORgYq1
6UApLozeOpiTrpYd/s1V0jUuxInojiaptaOai9mFbmSYBKtpCAvWwY7aSlgLk6WVjjOtFNU3BxpJ
r26Tl/uwwqgaj47DBuuAUxTSvoMT35LJUg3tRRW0CWsnPBcdhVIa0tPKB0JrHPcSxb25j0v2MAU2
aNnaME3UjLoAzCOi8kU3nSs5jO1GoFcwknHX6SSU2MFN2D9GU/uc25hyvYbzv6gRGtQG1p05zrY7
5y3ywdyg9OeUPVrMoPIgu/WGUF9Ndbunh+167Dabhjx6o2+vBUQnAutHU0KRGjsF6kbBnK8jcznp
IwTkCguvZEtbs/FcuYgjqVsWicZrQCDErOUQ7OQbJ9vv7iLP8fZ0xgVVcV1BB+tvAo1MqaFzlij3
FmHh3fhJsa1cjIVDTlCPOeiwD1jfqwqeuA1/YRyTeAWeibZjUF2R7LxOTHOGJFBmxs5ralvkaZJu
NnJ2hqoi8jwMUDHZzDWz8tgldDQCpK15Yp1hD85tC4ThQXlmuUTHBSi9VDsUwDdOlHnXgyJIt2ib
+5wtti6GExo/a1f7PiHVRB9MYbdCHcaiPqHeqRVVuM1kQkrzZ+HbdGo1+VFeu66GKcLblDowpcbk
2tMYxRFs1G4Jp4XIVaSMG0IQ10F3zOvGXAzG8E7Hpycbh0XEroPTEItpH/ssPhgmknmE+NBq3iuy
rm1g4HN2lOZtBnz65IE8uCo49pF8dM1B7VShDoHQqlU9E5uyTGc7z6hMkD2wqV0v2Shl4xpBpsoe
bl16zWFqhUIhwP0SwBRoMNcCxRcPt8skY6vCJohR/XTlOpZ2xkJDAHjG+NCZq3x82QQOhfo2jM1D
wEB6X5X1heiwi8bRXEUK3kplRivNnUtDfo2hKZYsbffV0BPxHX7odJfZftdYaNr4o9MIu3dlyWck
i11m+tpCuvUrg+ceeS9bl0SgzaLT1Ts1bDxsMppNW3OYzOi664lakJm1rstO3/TNmik3gsOpaand
7QVkXQoyK7uPBm7sbRG6K8UJHaU09FPC3FymNRk18rrpojuVe+ykU6pr+3GCdtNiB9mX/vA19U3D
h89t9iG2caHZ8OT93CVimm3JYsLgRFGHWocdaLab6IHYO2VlP02i5xg/pjCAVI/4LF1rlvtBYXDT
lRoooID1Dy3KF20vGlZ+Jm6seKIv5ijzlHMP4AbuLeIUKXxK0EZFxIlUSK0FhcBC2dVtFRIOxcxt
Oiov+SRd7ohNAbk3ZNQnUuc/sAh1+0Yoc2sW48LJrMfUSdQS4sHeBhdsh9pVlBX7UdCujEmvH5Hf
9Wmj3hk2/ZS+eSHLJwdHkD4aKk9Xeu60l6To662BanthCe7qcLBSLitmOQ0jcE7TaxsJLq09ReSH
6heRxr7KB+C2cnjDk63Occ+GxNYtdP/ossLKKLYRaeIjAnfQpk+hZhxU0LwEI4pXOu3J2smVRpHl
0cBk2RT+Ru/Nmos7xriGonSurTshUCJmlxFWDgqF8Da2CMAkBHdZ9+BDGJVmRkQ302NnUDT9vYlF
qh73iRn9RJS3tHvtKATXshN8jBXBsiyuhhzeg63XtfTCHPWF4Crc6bn2aZFesjYbbKgYeGq/fVJx
8EqkOxsU/BoL0o6ILErxQPTHKctu3bT+RPZMFwwvBpLMLKXdKRij6xMWfkksAMM/TulFZhuwCEu1
1/hQIpz+k+cgYMxerUx/1YfHLiuiZZCxqxadPhPApp1flsdAsSdu584ZmRwxyqO0Hxhe6t0+IEen
0x1cOAxbAUKwPkJd9CPM1UNHxcw2dzERRp7/NM34FAP8wxobR0yo14pQWtvtoHzQrlBz+rGh48mg
wCPDC0mQSeBpWUP19hhYhJAw0rBkvwr1Mkj5YTF28CkF1poV5Z3Sc+rCyQOkoHlrTOvXFA7dxoiu
4O8c3JpsnVJRU6h0pBio+bAwSEBoQ/lRp/He7/HBaqa+rkbjNkGXybEak01V05CKGMaHGc11tqJE
iAURjghARaGFh7LL5n4HETgILo9pxqDEwcVC/SsXbWazfR7KbTiGCm4cRNQg9u9hwjEDrWSzch2S
P9taYzAdA/EDCNWHFpmkJRIOy6AIaMHQWapIEIwg86Btj05kki+FsA+p10ekrgnurgUWKE+hzsJj
MjtQb9HT4nGhwS8z+Yiez4EvckFfjzI5yIlAiN29NS+vSuncMwMLtGne3KDcdFFVpaz9kkEe3LQ+
QCVkVuiOw4i2Mz3+K2+atixUcCLLxFrqQDRILJ42RP+htUAnDXL2g+pWrhxtquDYvIat+Irge6y0
WrxE1LVYwtHETj6gIy9fFMbYnfx+w+YNd+zEgfZFNye6OGodBf2lDd2XMD9MZnIw6xEh7Qx2pDtJ
xxX1RMZ6zdVwCvsUkk9Onz6kdZF0LWjbUllbqa1KTlPHqNlaJs3BQG6MCD/Z2gmLfIvjchHiuFs4
GNMsKnbmAja6h6B9TE3FUGw+dG3k46Q2s2uQdP61NpifbdIcC3SkWzsyk11qvw4681PZW+beKvIr
GzLlnp8053y/jF1b3CHgduMm2JahCWkPJiqhtM0ZDisFYRyH69rUn6LWsVHh1h9BxTyBdQbNnFU/
RgObhzS1XG67XFhedj1pLv3mIr3xCTcMk3HZU3AeiBDHriVHm/EoCtPexu8gyncNZQxKB1zHIeSH
MHxPcxPkrOvVq1HDSMiHnMGehAtFGA3iymbdZ6Qz6qn9HHOrRljZo4wbt7rU4tsId9CIMnprKKg/
XZwva9boDa3+l7ApHDoa9lUMS7Cyeu7EEF1MtgCNbQ37Uo8MIMKoJLyWPxnIECY7KPjAyRv2ILoq
63aCfrRvAy4rkQabSdg0ywPrKuWOtB1r7nmS7UUSJ7jlkmuzyMtjlPg39QigUQSkGhYp1U+bfdpj
ua0prIJWMH31BnlEin7tZYW9HCpmwLQKMBFZtbvQbOavRdX2l5BBhE59afRFcENqbEe2J1jSqtbW
JXYJPk0WmbK90o0QJv+AD+w41KmzcXVAk8BlUL2oIN9nQXEA0m6vc5kUS1kY2t43ja9B1/r7QABX
I7XJhA1xoEVTbLSeNW1cGmF/ScyB1KjMJ6sAFYZXaQstBQpW9Sg6tPlNBz0+s1hPtyiOopVyVIS1
Az6cogEx2ZD3WSk7ZqsMoOa+bB8cOibc60EbFgSMdCsAdO5VEOl7y0A3G1jZhfbNFwp8uRxzVmum
9O0mNpH0GZ528XxMWN44HavMjA/z/puOendvUAGcdNOEbaEhrYrHuFgrQcGrxe8lCR0tiT++e68z
hFlFJJs6zhw9YLWfVohceU7hm7q3AJLDglr5GVaXoRC3DW+MqAD258/MfYjZSaeRkRMGQef3gA5J
71wDUhHa9otJSsKcSzDx6XHYL0ofnxqSWVjJb4GXLNKW5N05lGUODYlc0g9Lg99NWykUCfPXc07Z
dzjZ/IT5X10NF9en9zW/LbOCAJY3V74gWRTZSVrfJvlw8MlUmtH+pTmL8dJ3qziLOH60dfE258XM
gRdTF/B59gzMxGchl64Y3mbI/fxlkPfXhud9s/TZhL/PwS5IQRbCa66/szUHEkHzNrp2QlCQpMLY
PTkq/vAKnHpObsqM8eeQGE8osKRfn1MCR42ufOE8+34zw3AnEx9/lbZtXWDLnGLzQ3MkQaxH73Mg
gikDNjLWBmHLSrrux2TZHAhg8mn95aQ6DJ3ZYPx7oJgCNpzE2Xl+562vv/WF3NV9uJtzUDKSYGTR
v7LkQOLsFWAsfhK9320sxt2cHQA/7E4b7uYnzm8kIV5gfhpQuYVuN7eBMK8TxJNa573MB3LODqnD
4qvroiuJllWQhTDnH3QCZQ5deSBwUKoV0wDzRiNO6W8BaZ3XnA2XxBMyaFTIYea15hyGZhTbXNbf
jUZffP91S8TC/ND8YfWdt+KCYUzUfNT1Zn6Xc3pOB6oK3h+kpnY1n1xzsoaT5O9OeBP0uBYIqamg
Ay0yVGFJF+3mCMQ5zHLO0agM92C3xXoyyACeAx3nZMcEKw5u7DkHaY4h9RJGfn6/mNMg5iiH+XyZ
w6FwBCHwMe/m5wniTebTMW+sO9Pn5j1HejSEkgRpfixQmMxP8CAOU+TGU/IYEoMSlCZotvFNIKzB
En87B+G1cNvu5j9ASPp+QZqAdDOf5y/n7MH5/J+zTIO112gbLYIrQuBKTfj5HF+aq31Pa3Ikh8Vz
jDcZymMyGuu8IPJrzmHgoFCfL7SwvwMFtdLB9nsEPeCa/ShK2k44S1VtfwQae0zpWC8OiRCVWzwx
2i4FlOwguAaH9oZ1/l2Z/WdFgojHeTVJcv9oGBr8v3SMd0G8WRK3n4Cc3s2CAzqlTCKN5MrOvI+0
g8Q0IqYnBYQQ5huFRlw04r2b492SSSfNQZ5Kcn7nX0z3kCmQ6ozn6Dvcd9x5Hc5ux3p3iItg3/s+
x8h2SqOj7e6VlbBlyS9zWOb8nDni6XsNayBIdoPGcJY38+OXf/7rX/75Y/gX/yvHcAT3Nqv/+he+
/siLkaCnoPlPX/71Pk/55/t7/v6cf/yOv57DD2Tg+c/mv33W9iu/eku/6v/8pPnd/P2V+el/vLvV
W/P2D1+ssyZsxpv2qxpvv4i/ab7fBb/H/Mz/6YO/fH2/yv1YfP324yNvM9xEt19+mGc//nho//nb
D8f5Pk6/H6b55f94bH7/v/3gFyGe+eu/fMfXW9389kOqX21TWQ6mQikNqSvx45f+6/sR/Vddtw2Y
soLMeZte5Y9fSKRoAr7J/NUiwxlHr1AWO0Kbb2Jc8/2Q8atuWYak9+mYyjWk8eNvv/g/fID/8YH+
QqjXJWf2Xv/2w7XMH78Uv3/Q829mm5YhBDANiTZD6q4w+UnFx9stkCSebvxTXGgq81v0EkJ2KQPx
MPSeDU8Bjq1wC5JAYLSoojO/OdW9UQJs8OobLAHjxnZhfofCSDcoS61VblnmIh5SdasVMMSSSrWn
SA3dXpcp6knLQz+umEqhZWl35czD1Ucj2wuggIugzMTWCEy0c/4YSmCtYXRT62PFAGKYZVuy2em1
X6+tIgaAkXrTUmVVdrBg0S2dabS34zwScgCRbcHaabcduJafWFR7uiT0wKQd5evekNZmFAlgnRFC
FqNPdzXM2pUoRrZCtIv7Wba5pARxJNAwRb6F3tikngCCQkBYWYRhZU86Xk424OGwpAiAO+Sk7F6K
VHmrBHAynHR0c6mGq7mI5i57iJ0JfUh9Z0Z0lcDHoFblB2xyrtopjAG6ZO64NgIHVq9vwWnv0PvU
YNyB6nkoZeOAFc22461FR4T7Pjpe7PfIZtrO30aU9GtVh86mh/uKFg3Y2aSymReIgq0u8vragKyw
KChtlzlgaiLNvJou0ajf5J0yF8XEgQh9+ZFWEVkqjSouRu877MoyYP3aSPqdR4ks2PUDZM1eTVBG
zoBcv6g90gH8gOK+GWhnEvhDCOJEnolVM2KXRYmcuHexx0o6y+UIpD/Bw9CHM3U+mH/CNBVkBZkk
xsAO4bX0qlhRurTrpNSbrZaQpwCeGrMqYUqAjnzzpcoL6wXoPrUqNp1732Pij2+NCtuNQ0j26LvP
lN8jzbu86reRZluPrZVL5kJeD6ZC64YjmUW0YlvDebawNu1i37APbu/IlyHK/DN5CN+8nvxlQDDJ
/pN+GBEmEJi2RtaMt1qM4Jxtq4fZvkKNNGoBO4AORee6c5NoU3OxveZVndyQAA3MR7Sz2hqVHBdR
R8/fyXIJhAs9tR0mbFVIgbzKi9hCGBS7zlkftHRH1wL7TxHot31aBvABG31fel1xAY4abfo89X9O
JmFFixAQ8VWcx8m9jk33XuBiX0RRn7/gDvFP0Wj2Ry2zp63r4SRn+uX7iOkmaH1tGnNXtESLbr/J
9/VkoBLWzchZyiQtruNMWHvLLEdEW4yV8bCYB8J+iDNMopo4UiM79Fof3nWwnrbGVM3BEORQjitC
ySEspqW6jhvdHpbkY1SnTEcZv2h6s/9inkY2KID8o68l5aXomNKPhYlCsoqa9tlGz32jqSABTEYM
MRmAIZmYoz/scyMcNpNXdiTJeHb406n94UbrJ+3iNOwYI4UbpKQPD2Isab+KlCmQp5nBjT5Fgs1C
VrSomIdaHFr0MN6iryPtXLit/2FoafTgdABZna6GNtaJ1KCpY3UYfWyOMjx03EnzrsBqXwsmMTe0
lvstEDg2d1loZyc3SodbMdALRuCERgOfbEwGXpSrCztSuqaeMm/g6GjIniL7JgKP8KVbDT4TcAD8
RK8b+2dYMO4WId8IuCrH2KgixygP0u/rT+LRmo+uDzVkv7HxihOZk4lmeQ1NFC8JZNZUATbF05cv
wBTCpOoqiEIq1DscizLs3jD6NHjiJqd6C4ECTGtR98UhSMHclGNfvIpU0EtMZPkZ27Rc/CrMc5qH
NanUbmTc+knVfSYRvnPlud6m70wSUksuFLC3UAH0PXRCbw3injXJUIHTr1qfPh4+FW2ZaMBsK9Ta
ZxVr5SrrME24XDlHbhflvtRMGJgdSCi4DmLwMKaF9nXqoxB0ZRcCeHVSQoRGK7hpjWm6GRk5sd3G
o3bKEIDu7XQcYWbPuOOxLJqMOaAVIp2BoILUs9xnqd/N/g4knQub1I87fhQyTcbSsFjSvA8eh8o2
3pigmJu807WdW+AMpwsfVLu0S3TSBu30UOSOESxRcw17Ps/8EEjDOo+pU6+TCQZ0HDshGONYMgDX
Wpy7sDdJNMg0xUC3znzgDQ7reSNZ8kKTFGciutwmw/pTGudyNhKXajROjVnpt+RE0EopqvCalrX3
gEacoa9RWsFzLWV3nDr0Q0UyjfsK+MWT6J38GAVq3Ja6ZlwCbhzg0J1seNeivENQHU+405M2X+dk
SGC1a3RyVhJNEjrBqv/KNVS98AiijYLGQu2P7qX0hbNwQcxzyodafoiczrggZEPJaedIRcywRoKH
Y2mGhUsV7hMUALTyw0F7iqzI2sVaEZzghXs7OeThncHgAlmFKT8azbefWiVw+QBMB8UfO4BKy8R+
LgmoPRqZl7wYZeU8pxEwYNphdrQ2StzMqFPr29J3kq8Git2Wa8LaZQ4Oy4VXABBYMLLODo5omkWb
0AhJ2iTHMAStMpRujtaLAUVrRUSJ975Bz6eIQrk000jtNNC02BJr61ZXo/lYWKFAR6M4FBIm3UYn
LuhqLo1wrdRCIs6oSCBcjghK0PQCOFlbnGVY3yClJm7FJqg2DP9aH6zoEVB/94lpvhBLq8vZS3Vo
/zcZA46fYCa7S1M59smP0iBa4S9njOGEMaeATv0USYm4LA9GhvpaQaIZMKtSP2P59gkkGZxNUSsX
ftDkDwhgxkIt6wqxFjJnuMCjcMyTRLBoolP202YfQ8N1t62RpuGKCyXumAsXCbllsEO2MadnBTQS
C/5kVKjZSnq3gDPy4JDDiug4eRJD7owIcwd714I+nyncttw0I5FEc0/agWtdam14rTIcysxXWvXp
cOa/cv1yM639OFq5dRynx4ljVa+JceI4GWM+XmlW3j/1UeBz54dJRfOsUla5Zq3Q8V1UAXlRTm9n
S8Np4vxK2IakBgM90289fAXeAvlYg2InSZDZTXqCU3zSLJKLi/fM+8k1cp4yyIjIGYTlv5Eis5QR
mpvQRuccxuVHO8gNJPOVxx7KYBCnT/lVbTNIq++q4jFyHjr/zsbdVlErIo/OOKkK7Lr2Vx3cIuln
jcPAmier2CTTszujPrsKq5u6uMtpajAT+QhEu+wJsOPOh9IC5RGIWl6k1+/GjrirFtSiVl64pmCe
J09mC2fJao8wyw4gs+/LwnpglLQds2rp+ROA7I8S7jTZOUaP5lJnpo9V/RlxwcpiOAvartrKaHT3
WiqHF8dFjQbNAgINsP87nWHkEaZVmC8bM/ROjWjvAJLuoqpcK40OHjjHmoCQ/ksMfbXyspFpXlOW
Xw2axYR12/HoD3HyjLN6+1rgvKOJX8eHph71E+I1VDWBw5Lhm0G3iSgiFylRCMMqFHFOwZ7chyoi
/VO26YaBAZ7StpuRuMxy08R7dbw2WSGt/DTT/gLfI1+2NmKwHttJbQ1PjtlesIshYx0Bg7Wxgsvo
NSkA3WocN1OJuS70MVXk7NobHQRe0wMhDDBqLa08cddJh7R+LGy5qe3iEeo23qiiYz0jpQbudRvs
vBEKaN5o3a2PheXSKVr1sc6thlxmCk98APrsJS+yEnNCZsIIlON7w85omam65ufNZma9BtCXB+UD
mb9nJvc3mGTdg2tmt4XsUVPk7rDKehfzQN89U6m+NpNrrOLchzk5XXV4sxYEOSyZCkHInsYRVlto
rdqKu30cAlnpKBsSM3hqCtaAyuWOHoZwjluNWBfJ5oy+uM1Kj8N38rmqrVyrN2FbQUIGKL/2BhTW
iBQYZZhdQ5TMjLnt44QkH1Ky27R4bg20d7ky83vb8QMGeQMFNbIwdjb2+8SNeBFjRdzZXgSg2fXA
YWaW2DJx1Jahq7+RYGSuppLsWCRboK4Sr11C2Sv2ZYoFytLJEurKhjD5YLCuh6EkqweTYf3TgQqO
A2EMsAt35lkJz3oKEa6RHUG5RfhM7N4OOK/eiU5QMFd6+VbLtIDFargLijkfuTwahxOMLoDd+LWu
3Cqgxd5mIMow8gNP85TmkHOhUUeyR+/Ig9ONa7PR6O+2AU1uJFcKZoXIOaNS5AKS+OtFKdBVtHM6
XeLSDV1WDHbmpkF0Wwh+09704n2au857WyrvXFSquYcQ5qNCR3AUZ0yfdL0VJ3008ZH3yVitOPsj
6k2j5rvFWKTUPORfBm7pPIGHmu40qxabbEgre2/KST7krnDvawP2e8riwUhXRaQrFlzfG7/DI3Pl
Jmb/XE2iwfWSaQJ4Up5F4w7Jv3opoR6trbbG6W46oXVsA9Sw69Kq9WQtnC7ELK9nFQx1o5ue2PzW
5Ox4dPRXErTBemiEtoRSrL1i0Sk+M09PtgFRV1SYSp/2DpNiPOR2nt0x3CECQ0cr+6QXhgU0M0On
QMvhMLaFtzXGGt1115Y1XQRyA5Dp1o11HpyJq9ynSRCjIsWrNCFg3Lg9bhdooy3ebPIj1JgMWAgD
D8vC6J+cmsYqNFWiviZTQwTTgrPShrcy0xBZ5T48FccNH5zcmMjbmQbESM30pYugwKk6CaCYdaWD
XtZJrs5BgRwravazKRsGoGwUQSkQ+LgYe1R5hoDyiPrQfInUBFoy04OfnnIzdkI95wetxCuj1aOL
jWvnwHdpR5aS8arv2/HDaFQFmBZ5MDUgYrBapAmEnny4bsDsIHeD5hPGtTwwT3IW0hblYRotBLIy
g6lfktTyOsWOuqb6mIA7k4viY7bjJpqEyzGKik2f9tPGSYYpvobfEK0i2HHXIdwid1HWkvqx7JL6
IcxHBcGTreQq7n3YZOOQF9g7azCUTl0/eCmi9rWt6N0yAi9teNc1UZQl89GUCVKG6MoK0KmPjfE2
NdhuuXn506yEtXe4iGJALLYv/bXfVfjAM3t0KLXaNriXlTekdK1DAzVMYs5O6oxWa2qlUOloCm/t
njeIwlNGqzjpHorUuR6IVl1Ka6I0z/N9E40AYzOs6b41v5TQMG7To1oOSlfsl7AMrJShc0EQHnTF
k+tHTfrpnZG0TXE0zYD+ikF0idn72TpvIcLO260XSgqmfFE79E//Jx3R/0e9TlyL/12z8/7f/rWK
v8I/d0e/v+OPZqf81QGu69j0EnEu0cL8W7NTWL8q27RhpCqXBpqt/tTsFL8atDRNcFUSno3tGH9v
dprWr45hSeEq+qf/mz7n3Ev9c5tTSNN2dVc6Olpf4Rjm3Ab9U5uzqJqupU/b4ih3221bmgt7bOwD
7m+I8Xao4wXkPHurLVjki8QtbDAuUmNwDPNGepTfU6R3d5J56DUn8j5xHnKMG3KqTmEBX96xipCO
qTGIgx4DM8eL8C4GKTdpigzFbfpjidKvcgifIw8NK0WedhGpRl5xpwM2+h2kDQZ/YSfNcKlsfzzj
lQiZbRvA1jp32AaNRSeBBz2cdojEQUDm5U+qj/wm1BKNSTodM/JrjqC9sIu7lrPuSN9w/Uo/u7Md
AGYhfABdfyf/4vynU+CPrvKfu8hCl/p/Ob7oJMiOMBStaa5FOuZ/Pr4xqmMMeoSJpBmbMzWwDebe
711VQnhXKL7KNQbIENZS/x4SBXpldEo8BF3/3hhkkJYquRONYawqkgcuLFLZVpSpcwwiZpF1hieF
eMUkPU2C6AW+MWsneV/6Z8HM92EQj06RNuDrvGxduKH5JHGNZFNV3hQjnUEKDqA0OQrj7+/9/jJ1
s3pPclctneFmYpi9ZnY6/0k3FhPgPijK4UEZbnkfF4+9YqQTJm20M6Qf3skCn5CPWtXMCQUhglgh
KB+y4glQX3wOfJI+dUB5rP5QD90J/LPbWP1KIF14NImk2YxOYm7k2KqHnOYNHaNTYEEYM037ShGw
cEXOWodSWiq89gRNb/RO0NuuoueGDDUa7fPLNm74HJbERLTOKrDYixMagRf+O9wkL6ucYlt646pM
Seks+u7JIgCALQnkxO8vIf9eoyUYbsxA2gtpDsCfC107l9aEczZIp9fOrTeg9jAQpnWwCyTZchO5
lHgct9+/7BSnROaqeM92/Oi3dsDnOsvf6jo4ZB09f7hrKKBLNLK93wYvkSR/nimOWjOeDF5wde0y
OqvjyqLMg8LW6ea5l5sew/sRw94mtQ0OmhqyHTkLPRNXDL+IjpZQuOU5bd0XutrdySStDugOxaho
UKBsdNuF+iTgCme2rWMC4aOcaKKtbD1fuQBkv6gzHiK93NvlMOygHdlnUzNtOILDnXBssVWeZSEc
5D9kPBfLFBXWyrAH/KJRDItuTpEJfIvAko1VFjAhU5qkTZ1gnWdL0DcJJAav1s6eXnEPz4GE7NgJ
vw3aeMoC09kH4DzPROdZ25AmEHfmCG+6dDYD6onr76+0pAv2g4OMPAjqGvsF1m+9j+YNOniLyUUi
beE1oSmVBqQQgy/W3JfJyaur70SLobVpdWnJVcfsiSIip2E3MFUWEH0gvCBrL851SURfX5VnIHHp
zk2JpQ4q0Dt+7+IGIYnj5AfWZ4c//Jir5GnqU/1sUpoJLypOpezuUsN37+K42HdJ9SnoI29Do1KI
1CaL3Bu4pA4JXxBoLwC20LqrsXv1befOitHGWzlqY4QLt/AAnf1EmFI2wharn63SDe7kRBcN2KU6
dZ370Nlu9RjVBPNauRkewZMHBAm6d31pBneiKh6Mor/1IJl6EPjPzvwfmJ7jUYbR8hvIWrhaAOek
i/d4k0DZOHOjtMjtC+x4+zJY8JNqdvN47IadCOzp8M3+Fpro12wkSbJsBvpAUcWIHw/F/EVYMhJC
SXiuYHtcsJWjQhmKbP39glEFE5QcaXtTsYAQ3RKM4EEM/74A4rzLLEQTExDw05APr3AS3UuXoG2f
ssHZapXhXLjRuJcGl/B6LIZp9R9/5ydEbtUCc9v3U9hXIBvpQfF0cAQgqWVkbvdZdq91ZbmH8Etk
d2yn9y76nouMY8prHkyg+23zGhlfHraEDLMFfJ0CRPLff/r978ABLIEU6leWnm1aOqo/6Rqckxg9
C0QjgwRfMhJ+X5Fd8uSWWiWG9dCL9oXQunWvnH7rogHafNNHLVS6+yic7JWWxGhahqq4xeKJu2tq
021j+SSuoSYEhApSzVfOU6CwX2m2r++spGMJGSSmUTrP2tx+1i6g614cDyPsECpz3Wpia9babeM7
V6OdzLDDB61xsxWm6Adg3uREQqQppuc6Jz1Ihgje3eUsBiuN5jAmwbE20cdK9ErlIziRWwM1uSvJ
krb5K3RckKs3I2LeJAPgPwdtOrQMUK6Q8YDH4bXBfjzoyVPuMgrKXGcTRDCJVLXDpLdxfQaTJgmp
cXXQRL5I3TcRVWRJGpv5pQT77kyysPT2utP9tdUN68iUCwdWT8wuh53LamwBUGjMEH17qyyxEYnJ
HctiJhFvsXPN2q293qf7KkxvMNCuO+TKaeit8oxtbaO5N1UY70HorQDPNL11zXK6Ada2ZfOytFtv
r1vyTJ1zm/hyk3j9OejocsnNxJwuHcrZ7sr9cjyTPrgQ+EUHLNNxrqFzXHY1DjIPM1gQbJscqxjO
o5iWOBOTdQy1vA36U0eI4HwQ5wMx2drFRIDXMtRrPf/YEhcWTvkK1TryM9G8tGwjxPBMTPRShY+6
CZQNCRSVwxLv9hooDyr/AvO1QA3mLVsWrgQ9WxLDiy+ZDJnoLfqT1LDdDca6AXQXkjDaT90qSXjM
HMgNg1lBg9H+d8LOrLltJU2ivwgR2JdXggC4i9QuvSAk2cZS2Av7r59DxzxM357ojuhm2x332qQI
oKq+zDwJG5862HBQZpo2zfM6mw+x0uwBkgZqK15tJkgEUc+SDkChzqc+Xf0pvsNeqM8kHam10yke
gLA4EM6W4rWr3ctI86PC8WVYbNgiY5i0VZATrvYMaokhuDhXHTUDF2qAv23Vx41NS4A714TdfkGA
xatBGqnKTjRA+EVDnsnrgB6WNyKBdL5ueOZtzbmkFWTwpULx37RGtU5Xj9YGQCbwtzo3FWm8x/jZ
LCTFcXR+pvxtKteW6tC1DksvpC0Oh7QNu+FOT4Vd7e6tPrtIj2uyWrekcO9bGHrg0cTVzp/T6Wgk
44PuVkHRJIF774qgo7Lt9qk+hQUfjAoICOmAjJDAQ9dbfM9rvsuEjTUuIP/+d3r9wnzZ2YmFWFcs
dwaWdDIyXGB/+kJ+ZhhPF7IdTd1tWc8DitqoMVUd5YfQ+xatFG9ytx2t7qA2TURNbpDxqVLdxRqm
XJn6URggz/c/JXumsCwa44Fx46OWsOPhyimc+1MvuQ130JVnXaZuJv9WhZKRcU1BygCk0BsZied6
iIXwaWx+tRCy07EL23baxiVd3xKzGNdzJpdz1fevUjWOMSHqQs8PvPNtC9IRVHfSlweKZjYdyyjZ
oWisbZgwMvA65yzcmu4LfU/Mxh9q9Zx63SFnEmpxQw8NmTK1JKC8PJiFu9Hn/nD/X6m6p2w2+fLu
B5VzWbnMhAhXdvMhttIAOYZ8PT3mfJX371haF5WpKID+oAA6qMnT/UuGhLYfy+bCqd/Xp/SEDLij
SOmB7P/fNzfpwOTH+dCsQBqa8vX+LCy95VJzsJDvqaZvDXaqLoPrwSlvohx2g65+LBP8krCCmE3j
8mVy2Jdq92lMuGg/9+cZ0w51uDHyDLrV26OnniwXVCdXF9/rRhHWM5s2vzcn7hBx1VAkVHvFHcVk
QzeuFiwVuH3vhrUeyC4e14at5nvnJUG7ivP9W4D8d9NABeKaida23sbacvaIFRVd9T4yyL//15r4
12rzCppLbOZG+WGhjaZq/sA2eqkaUB2FDfm6DiiV37nYI/pseOAh4ZcltRZpz83MjZNIhjtGSHYu
1J2RHHa8T6ovwyFOXNuPswVyuzLiC1mVLU6985Arz7WIIMGJJjsBfo9qVj3yPHskCsLMyYGwdrAM
yzmfp8fGcbcJyNK41oOG8RXr3PoKunAvNHrJdGqzVmMHyeHDgnBd6j3Zli267dYtwS/BmU/BB2PC
Fgomsjb7XAcTTAZkrn5yg2lZXjzjBd3lRqnAsWBQuHH4YQLZipwZVpthujvboMolc3yrH/hZ2e/U
JFZo18MJK+dHz/Vrq807mVLMOGS/G+XgSPdJDsS/K1Sz5NOQtzjx3vrU2tJXhQDUnrvWPhYaCqkN
nturMEoj2aRl8lEq1YuqKNsMbsVG7Ua86w3/tvlVa8m7CeCIfmNabeHb4PdknG2CYkl5Io47mH/g
C3YL8Z+NvZBqXV3npUlp2VtMRpILAk3iOHSEQ+Fw9NuI2ZTMDVDCxPvNXv8UF9Mvzx4/LagD44Ii
brGtIx17TpX1M8tDQ+WnbAD+m01x+6233qlV7W/sUOSp4+aHkxFVS0bYLH0ETPRmQkWlQG+lrs3c
u5XK6nKDo4dcYADKnxz7mzbUJzlfZrO5JZlCGbGE/Kw9DtMOaRHAV/ripWYgGoDXiDfMsMZ3uyMo
PrfNI25erZyrTc7MKlmq302lf9br+7JqrwgQJsJ+99kPyalL1a+sHiPbnF4Nx203OQ2SinCee9sN
1zQPGdruOGZHnVwDzQIUVxtfyCNfBl9fNdeRccc0wb5dK+WQr4HDReXjWDqOTvuuchFuBEiBSb+k
bfc0E2iwbZBWrVIdsl+Ig8euscKKhhTQLF7HMbs2XgWQ3870HvUpvygoabr7aCzFufcK4qv5L4jq
h6GL/9xZFp7C4lrnVwv1Ai/DIeN5WLM9k551yr2BTYp2mNVnS6VbWFu+mYg/tAl2aZ5/dLrv9Qb6
oMPmQX1hj7s1KWz2tP6XkXGUKrVXwO8L+D538CG4NDrZ3w1QlAhs4oqcvktq66OmIt7BdpbPb1ne
vLfu+Mg189rXzYemsB8nANrWxa91bi6mQph+6OXO5savWOHHitO0KZguunyjja8q1B3Gn9pif+Jm
PhDH/TVJBfRSvF6ERuK5hbxFYTKktfRCv0rWmPCuY7KdrfKrvzOzzF89KT4fs6viL66y7Qr1p+7w
3hHNbECtegSSZFQY6/OdQ7SgrvcxDzMNeTUxIjaOs3aAJ6TTYlA9QPU4mwO2+szDL7JEtQL4OhHG
N+AS6laZhNs4CsTohEkvJ3Zj4ljoymHVTUxvQ/2AusCTlgNY1DiNb3jTtkd4Bpo6/9VeoTMhsyts
CZBTCO6auwaoqet6b9SX7lQeMVkJKrGv6IFW5+9Sxb6Geaav1wDZ+2O5c5x1g8W1PgjN+fIUeYUt
s7X6BJT8HHSOu5fkLtQxXMfhWPPUH4k1a00f5QA2QIu8AEk8jXP7ZifjTcE8VBhXrexZez8dBNke
aMOIBawdq51dwrkdal3hgXNmtn/GQqBvB4qptoz/doPiAbacm+NY8ehc1RY2pFrMQVuSw3QopZxN
/i8H3xqxfWYTPDtDwptPrOyV34Iah61m/+DZSjd07SKOsTGZdB3qtwG3EIJmCZF1maFHQrnPCNHY
7YY3Ha3COOuNc+uqqF7y69rNt3lO2LaL4XOunszRijz6VWrV3RklGA1cCzj6hp9VrDBXmY6v1q13
qtvM4Z1u0sx3Ru1l1OS3W3Ij3FOaOTbtzhkAzWasMo9ITcDslctKXRAlsE0NrpYvqzXjQFPyP9Ly
MFKI6pP6RvIExtFsgZUUDH54VqCR+WgjNyJHwErJSlfJ45CNDxph2U52R4LpYUJlVqtA7EjA8ukg
T4fXcbC2Kw3G3kRhRem8tQziOYSHdxpUrb/UlCj1It5aAtRM8a2wCKlLc84KncyMFZ89TjwxFqae
bfFGV9SwmbK9abx0SRnIKd0j8RfI1FS4Bh5aeCWcAMpjRD/cVgM8JO35qaighek8fpievg+EVpSe
Y5Uqj5oEt+g0+rwT9cC2DorjQFFM76VBw7M9qCbzYWQYA5FY++AQ++QSFj/1MOk35AWCSUng4zuP
IyFdDU6RUPITZU1wBCGZzjKaTmIeUlj+1os7Y02BqyDG8gJsDIdBo7PUPDJZY5mlBUlJiFmUIe66
p0SpHxjuhnkGu7r0zuia0WygaMV/TNb9cvnl9pww2vXArUvDYFWR7DGDeZ5Cj57HRs225mLfTCch
St0FORtAqO9/qiYOO1Gf2Xeq3VetuK+zpobyXu5Sy9+TBvkGOKbtFb5XJqxj9qHqHGjLMHmyvAPp
ej99qcopd+uINPJ+NuGk6vmzk05URlqkRs7K3PlGapwwF/wodr1PFC3Aj0YCIiO4iBCcZckD4S8C
af0BeFEUY5mC/UUtY/Ha3GT2PTXFdv7tdOOBks5Nbxm7O/K9d8gT8KD5IEKCZ0IPSJ1vR3U9L2a8
J3bKybAJtJJOAIbzaFBR7tmPma4eQI4Q/rEY9U1O8m2XabnpBwMHVP+n0+jtKiGiG+5bNQp+3+yt
OAsMS7sqAtbZWDeU6KicksrOX9hfCulGyPy7WfUidNo/ojnb99Uo9l0H6pJUX0U+4xpzj+jbfj7p
myFOH8y+obrssUF/1qkHzTQLItZ47FaVeXAdmjQc55p1zW3lSJogHOv+ajnihYjGiYnk1XV7Dkjc
cGoK1pgno95EHIXe+/EHG/I+pdNypYVNpU5yHHKGOS7IUfEN2GELcSOgAHCHuwgHLo3uTXGWMCVs
B79MxVNba2hKrPU3BaaBKdhAe80pLdxxp63193g/To4QSU0QbcTi43za4m9fTim5S0qw6BctmIcU
FgSlRNXgOmDCNsv4I76jWKR3zDMXPvDQPBgk1mAUbQrjc9DvnTQ8O21Aw7r2Sr/SBkEySniWLdYv
ifcPCxCmo/i41uO2Rt1eR/sP3yI/ZAyz41rs8XlTaf/lzB+NGm87x8Rj1B9lj9ttnEjvxWGJc3Kc
8icAAgxFcVHphRkuKyN7EvMM1DdgFzZLaxGh699q6W0ThOXN7DGwWAyS5qjFcLPr1SZTBgfQdBCy
ZTh3gKsyg5Zx1hVthGk3PAG+63BTW2cKdXx6JbcepSATifCJP9VhuMydilbK1LvkJLOQi/URVK+D
x3GgeI7tr0o/8J8WusmcmLtk1YCVW+MrQfCophqinjxcwbsKqnhdpqCwzB0g6YiOKw2D+ryFv3XI
rfUGx2rbpRCplfWAD/jYF9N5LeKAeeFnO7rmBhLBn1j1FmjU49HEDZQo6+s654UPkihiiT4U0Jn8
pAKs5B2G8b6VnnOqfTjYtvl9K+IDfPfBhQhS4gp73BgIU8rwdLKbPc+Hp74H2eZaNHVlMDvpMF3S
gwRLltHrpxHgp2I4csb4oFrFzaw1TOiVCEfgBwbjp4pMLJ6/ABJcvRdya6Gqh3rtXbIUj2IHEyUP
vJ7UHlubKygQkHDyogF56u65GQ1BW//GRRIIL9Ev1fxc3rdtjrd8tQPE5MF4XN30yBj7eVp/txyV
zTz9mGqDPCi4jMHhkC/3Zct0t8g1HyFup5t1trGiqZURvo2lmyPV9p4TwmLs5b+qKT5Z1B4jjkTj
8m3uJQcJvyB/PyjrI0i3EOLiRV1yogS/B0CEsIEDJ+c8rugBKK2rxrTHHN0XC+8QRh/8pSm8xynU
/Donq7U26u9cGqdsxH/p5DbIYj6qy9W+mkBb3MAZlS9z5OxndtXWhtnXjSDLyTDPmF3pfCXRfcGT
7RsO4uVoMmVXPRrIuwcJKmjq+CvavOLJ9yQYB2YoRYEHkUhi6xnrzk/VJYIoB0WfD2S5fpbXke0e
TXVPiajvaXqYMhGggMdt7mWlYLMAys3ZkYOFn/AAMqYmtD1rt1Lt5AxAKTEohDSnXRVuLdxl7MEz
wBkYOOzhwGl3Z0pcVJNyzcmK1hXimUVGkSgzNl0u1JoA5Uqr19MyYb8geD7rYHCGR0rvRHaSufzB
gBRAx92mGUCdVJ6c/rNYDvlU+j2yW72eQfwHzo+of9kDRw8V5MWNA7y/lgx41dinZcx196Wb7NTq
Q9Ge1fxFFV8jH935FevedYWt5LEU0FKAuVUJPDBduVZG7t6GK8ijeCWiANSbXDyaVHGPC35NK3g7
eqptXKgo3YziQK+mDRy8dVNFTQL7TgumOQ84BNrZUcavZU6vUeWccWyEOkHXolnRaHfliXWxBAES
A/xxaa5N2y2npM3d9GZUAqDDO3IlNevsECDf2imD0l6/ks7olTez3XvxERfppQNm4PS/J7h9JM/7
nbY4F9XZAyNCf/uT5bjETPnuuIGwjrMb+w55cBOTVSk+LZKHK4h+prm6Yx8w174X5RykOAg7ouNM
kCgf7vSD6+y0TO5tniJkX/xUeetM48RZjB0ArTyTqny7zXp11xOjt6F7w1kYyFjxVcOiJDdHcFej
AkURiAWmN82n9SacKknpGTWrhXJLi3zvaghSJdO/0iet7vd6/0jv6bIRfP2LRraTkd2isXe5c2bJ
kehk57PGvY/8zMhOlpOhAjjC73K16v4AJWMEWLyZRiLqUDHI5rRqEybQFNxGGFfAo0JrtVOapNrJ
kN4OIRqU40DLdHp/6Zh769Zws3OIPeXa0NbYeN2pY8/AxrRLCi7FBRP7MPdgDbrDAH9xKFfCDIJx
JlZgcZo7kR518vxkxth6aRPoD4SVPYW99DvNnfWkaqkIasGJVprKxas89eSglCCLLGwDjWrfzlP8
W07GiVHnm6cktGtlwryoZqpFiiP/IFsuR0VbFs7qyQJOnN92BjYgUUro3vff/n1pPQvggfVmd1p3
yyervDrKazK236h41rGa9W2L1ePh70uG99M3hEuSRKOjaDCTjVck2luhiWZr3TvTBkEh8+AyTcu0
k0fcLHJjgW6/JNRr5TJWH7U2Y+7XiDYAB6Y+Ypt7rOiB32UZRTtVqy+fcsVEsa5cGxYGw00Trwkd
sywaVu2aodnYVJ40ZGIxQFo0eYljAvL9wxlfZhr+6Bu7R4o44957THhMaQjrOOE4y0v5oGhQDJU5
67498cu0FHCwcoYZsIJucJ0yOfz9VcVYN0rIRLDRQAvYTHeNW2lObq6Xz03vkXleYDr00zgFrerq
L01zHPTBenaTgRlWV3XHbPXCSp2zdyyH2/9ms/h/TBZ0MWguXnBPda1/ZPXaykmdYsQ9qcT0Mw5G
xpprecUrjlklNM2Up4Sc/wBLV78ZClVNJ04G5MbTGjldHdWxhcCoF9dyXNkUiRgMaS81Zrep/qxx
kA//y9t1/u3teoZHrNGzdJKMyF3/8IQoK20eKt2srXEnF05wVsArXpQekEcC8k5VlupKIVJ8EcNd
2rY74kcG0ngRr/HRXntO60sjeM6HSw42AMRJ0tx7IYnQj/wDbhEfMSdsJ9OBCITmHKQkYx/+vmD9
/11qL//5E2n/7iLyTFVXbUd1PFxOuvmvnwgWkZvVRUpDW5LR7Ygd4KGTvE3YlpdZQ00waoX9vwOe
0bGb7AAOFAu3Pb2IsmQW4djWI1+sX5vLfDX6xov+y/v7R5gTlxN3FhxGS/c8mmX/vv//43IaE88a
Fb0DNsOXzex3HgP65cCm5BNeJnH3S2cac3PHVNxTOj6DMGujgp/e5e9LMsbBf35HOt6tf/Vd8aNS
DdMkxUqiVbPu18j/eUdaqriDd5+PWlKbgkED8DRUlGxY+riesIsi7A3P4OcTznkHkEb6npIMsS3p
6mXTMjX7yqS5sLgkFJ+cLcRd2Jfc5V6rvpLTYBKRT87jf37P+AX/+a6t+4nE4PvVCQi5hvoPNxOU
Kcm2H0FuSq3yjQE1lnJtPSkJ7HiwVoGiAZTimvYta8YwsdOJnOxlM+zxNm31QtX39WyEcBDbTSZr
NXQ1at5G2R08pl9pPDhMV8qr1QptS4Cf5GoHic+6F0t0FcXUQ5i3LG4ELFdfUF68mtoPnTvj1tXq
N1nBESROaG+Z5MgxY5fOOK6AC34g/HmrVyMmpT/4eNHqrT3gx7dzeW7nAcRLj59nLeirGrIcJY/s
/7R4sHmt8WNMwL/nGDcpJR3wfra/sib5xPfZB1RIoFbJhrADW2K0PdZXz2S6BJzULgoY5fBTtLin
2XMy3jtYS75JvWcIGIryk3bdNENydDrX2uvsn8qF0buXK6BPh+U09u3R7q3fEoyXyIbCN4ZVCayc
pbUnZDaNmJqayvwda95TplTagfnzo2M0n4o7h43bVqHpqE8mecad404YP9wwH+ffukY1TUd8DgQ4
x2zKs5jP0z3XbzpdfViqEh2dw2lZLR/TSFNbar0uupZEmJP5fABLKE0wfLGO705iMMha49dCeazX
yn4bB+80K2TL6AiPN51KH90kPM5hDCZiSuMPnEG3LUz3TT0CvMRATPksH3yjjEOMM0y8zGSQ5DDs
E7EciaGegdHdzOLgVcOZAibHt7Xlg5CVsok5f4zmna/o6OEMc5sUBsHesVr8Smmexq4AcYmhlmN3
408UVbUJQNtK6egdjeHoeTHGnjx9SThv9SPybw8dHBlDO9VT+1y2mED6krLHLscZDv8Cnv50hD2O
qKBZKTAhlFTOfNRFMcOJLYLOtv5pWswYk0Tb3W/ROOa8Ok3JJ8s3fHpveOFt4uvmlt1ogwRhykba
X+WTCxowsjPKs2aFFopaHI22ONGgCJCw6TDiGXaMx5ljiai9qGRWwunW2ycQmHaLAl208HZdE5Ne
qvVXNjNQychXoTHRt2Nk6hOJ7NDNy+duTvOIzr6xFsnHiGlCi3KXi0JPKudgDtSE3W0SJhHsQUVN
sB35QjjXxWoDP0vXj3Ud/24H+8VY7GVbzXGUtddWo1ZwANL1ahOCs8rhK8m9a9YAoyXDf2fPfjnN
u97Ne6MUp8Qo9jALX0RCYltzHEauYxF0rn3tZJLvpYoESXK7vHRMmYNJheTcmVeMpdptdkv30eps
wiu9WHc3aEcu51tepoxmExPZIIY/WFCyg1ffobavaO6k29o5ukA2NoTpMOCPqftE6xpiWAtcIuNY
M5kKbJRSCRotbbZ9J0CN14+jNiOPp0Aggc58Y3J8TjXrprjlaaCD4DJy6qVCRL2kDnUleV8DOp9V
uOvZB+yePlLzIbI168d0bW2HxeqtU9ny4nsCc0djWI2vUEmsxzIhM5PRiQWwyTrS37F1KvlbNs4U
IHz/GYSXcVmtgOlU86sx7A9pMLz1Enu3auyprKHVAc2sZ0W21tU06xsFCXpEAUl8QIkBUymOmDiH
EAI3Hcu91134Bw5SsLZ4oAF2DJMjdXbaQ5ZROp6STEsl2GYt9YxwdC1Bly07DEmpqvBs2M80jw2W
eippkeypmEcZ0aZLh20TtCtWMpVAiyF1ecZrnl6NtLs2KoAxbSbEIgW4bGVm+qjjFXQwvfqKUjZB
kqXPsTeqpz7n+esoVRUuMVjJmGouHzQPIEA2/DkzqdkRewZVWNzIU4F8gxOgN1z/8lQ7FnAjDnyW
qi1PbXVUV2OPWdQ7Wdw6V0Ni5hOQ72a9H3HGUAOoFtCuy8Q5FqP9RN22/qA8TQimpF3R+FtHb305
qnmUq90KiYl0eatweG9UXEOiGbc9O6vZKS+KIdVoKHXgZfH4whApSOaXrqbnz7O0AQPX5F6rnHCK
UosnUqFPXuHKI/z09rxUTdjn2HzISXonqd0SA7qXmjp/yDYWmKlma89wjPlGLSO94FHfYUcYWxfU
/KyPW2tKgJctdZi1o9jFqnqRRZteYr6CFpffUmd6VGXDZXYnqroNJj3ViAbkFNuK0mgIFbY854Ij
u9enz6pnMOZXahiS+bFR3fVqc/pObRxalsLgsZ3F49gDfUjZKtVuTHKyLS9p5373BlVv08QTW+eO
whN0yZrGucYp9UijPj/XWB5DJqvpjnIJ2zdMOJ8eEHlSccSGFZN6GyV+liXsXxVDELXqtNswN/CN
FdiRpXREUeBcYjDoL3M3pHvA8KHsvBF/jYQBaOL8mBns9tUAYbcixVxTkkf/nhJiatIOGW5r31xb
CUKc5rq8s7bAhuOILq0dP/309PeFzj5GvWK8lBqPHGgbaOE06FxSJaaw10s/1j6xHlh+hyiua5zo
A65JZxXv8dJ8Q6JhdN9jR4hHEsTxyh5MIQymxUYVaNKx/OLeCq+49hgOrCIQ4Onf/t+XB7pclrwZ
9wVIah+ZBjUbLCbGA86DJUMiyhQuTaP1O3Mlzu45qY10sHinxq0oMBjV9+7uIofxBZZaYtXXCtSX
0tAPTZlX+GoyRiR5MxyHlTXetOnQFXF8NpglTEPuUijTU61L4SWDbuRZUAjTsdJXE++FhTDnrLS2
xOWTyPIPWco+6rOXtcEKZFfFSw6kOcAih6dLo9ilF/TiGLX6ShA3P46cUg+2QMFrKX/bpIanHUb4
GC/EZR8d8DWMTi0rKEmmHTPYTvlgDSeGzlsOoKzMhnHok/tpFR5bSJqtfsCzfmaeT2FifeelOJSU
q6VkzO2lLGETgPokbUjRW5hm3ISwEuGqY4NblalMJ8661jzqFQIheI6DpRfF1QNd6bh2/Iq7U9+0
cWHtUwNhrdOTa56ij5gErI8pZyjE0q3whn0NhiWy5qHZTyb2M32m4Z5asGwbg1MJJ5PTuJlhzKpA
kp7S1SqZt6DXJVY5outcnRnbh8ZzGnpGbuxdRXa3ktPZlC4kDCXEF6EXR90prIdJMNwZjHYJivw0
mgz1tbZ75F68aGriHhD6vwbv4oi6OvSAchhs2j/AS+Ow9uSOzLlK+cSKbeperkBRRncGLTEC7SVu
0fS7iqwAQYUHLSXVP+XK2U20IdCM7FClmPwtQR6NKanmj9RLrIoe7wUsDWmp5jFT2MsMEFvvSEFQ
aXWrQp+szd2U4gKwGeKe24Hk/g3BqziBFbzH+UoOfxpjGlgwZMjbNLmw+1NoLrVO/VBOO2zk6Wiv
h0YfqAWaO3x5/aXq3O5xgRPCXrF6X2hYZmz2M9APSGWWvqUASWVTwjOT3cFO6fLLSnFK4A2Yqp0V
f2zrkERPsr1BBPowlZyakL9EjXsK/KhSojRmiU7hpOz/9+Xvb2t0jtBburfCScXp7wsxhX4zsecN
F0mDCC2NjPTd5c1WB+3mYHncrj19UiNZ8FXwsF5NimfzKRxnZzrSbHGjbB3CYCLVg13OW8Vc5YF8
sOHLOzhAeIBjHFUTl7Foi8ua0f3L1mHZ9CqIF1124qLeX/7+irGNuJSLO/sssXkwqEx16Fzp9rAx
vKdBwThUE9FZe2ybttsgX8Lezz1I+JOn3wxqD4apZMzKspQoVEkZHnc/GTGi3H2zM+5c89iuonKZ
sHCVOcH1lc7pRDBhylro+0J7WBPlbZzTlq0dHbBqq40UUFbntSWqRvkBG23D+9Gd9akUsFRM+xZn
w0muLce2/CGbsQco4gG3NkWt+CEiyu3f7HI4gg98ETL5k9Q2A+vq0Wr72J8b5Y/VltjQ1zrKHIq7
EV8bgalXK+ZHryjehYLvWm0PcUEQtGR5Cwq8YJnZl1EXW3sVH/bGGpEDcBMXvjCWKlSs7JvmxGOe
i8Yn1839hYpXoYQod5uCa5FQyu2oxdqzrSd0wRinKP1xWIYgyNFag1KUrFBOWoD/vrMmz9Y6QPUQ
b+2amkDyubLm+I8cWzWY7IWmr6R4Itb3Qzx8ivpm5XBJwwKOMTIfydlghkiLsbrxgDPBFaYKEg6I
H3P49mfebXoRo0Uv69JeMvHULmsP0buiJMWmzA0BIvh750iKBjpmM9gs4sDiQLjpgSRthgwfMBV/
6TZX733qMWPcdt4pmO+owphCk2zZxu5XzKhfeV8s+2lqMF4XxdYqyu8WC1VgqHHE9kA5WgRgaZL2
dtxLn0MJ25xtcx/WyY2GWpwKBvapEZkKuFOA32EH6wJLGDxs350pSHaMQM+R/iDyhHBoac2oWePJ
A/U9ig7MKJalbpsk91Yjt/gwAE3YEkeYAQOXJr36OroG0KSOFjmHcWjJbGVXx32YSPMpm6jrznc2
/WVb0WI/LFQsRYMcv6tMrvtWiiib5j95La7UxNeROv1w0nucyJMGTilfEmk//H0sidlJKaGTLGMo
V7CUMKEIcS0cj9qnbLp4rJhpLKtAtlodwsut4Nhm/GHqCRQSiM+Blh6KPTkjuiciP7/WrlOONT1I
bF+LMwU8x3lIWmIALefeejqxDz7MgxFvjHstW9GkXdCo3SVpoLh6rvwWHhIw+5XQUzpWRUkJsGAY
boAgZhM6vGMZ5XFMYpkjuyOhFr1O92WtZGHcmrpctyk3Smc13bEcs3PdZdSDU1NWwJB13CVnaTzX
5LawBbbP4KzETrVxnxWDT4UefmqdoplMT750zOBBZdk9gR35TtZV7som7iNbwYyxuJ52TLz+NuQw
DgnnW75NlID4rB54qO9cNMO8UzWo9+YyPSlNXOPiE8irFaZdHhQEguMyaizCGgU7fTdNSEboyYfl
lXVQrQMmB0LznAZdqif5o2ZdO2skeH3p5A69f9q+t5r3JcPgulSA1S3qsCQy0pTuyvIX+IzquaJI
Q3f7B8gVpADsOfWLdv5dZuKlgvAfIIyX1JuaSU1Q3YtP9qg7R5rNjA2+eyu0xfvUuBNSRaQK+rri
1fPd2n0R85IdR1CT5Bma35OLKZB1huuzA1rLMYOR3gsBi6PatRJUWUHlab2STgK7sqFn4dWsrvk8
vohuaFhmaSAZOgZJZdtpPpVEh9ikqRJoTgcqZyTcI18XlZC8x4wVVjtVS3JYtl09lbtCq55Lsf4w
+283VmmaNwJvqDh+nnq/HNZ1ZiMKjIr8uwCWuSMWsE2Mbt25a3+rxgWGcN561HLQDgBgBQ6602xj
MnCEFbGgVXRPTxm3Fc4Ijm0pIZmlomM2tYdz52iUfamNG3mw52ljtetriynu7y+UtiJLkOpRCRMY
8SIB5mhnL4M9GjtVt79cnsUnkBU/Nc8xcubqfrbT1F9gN25SCY3BNCk0zBOoWOi0U9E+OT0uvaSp
T9NiXWABIYObXDumaorINV7LrrvqXAy+yIc/SsuPj+j/vkmpFizv/uTC6BmMpAOwKo4YxdyLiDYK
3pplPbbPrWloYWIAs9Za5u5touB6MJIoYenwMmleWk355Qqxx/NzoF/+C+IYcz0zI2sP0qIzcWVw
NAl0HXGuwHkxEQKi9fVki6J/7dAsHRPJDDOOp5cXYvx7o1VKkEnULfiDp7wAEGt4V+0H7VoIQwh8
7BbuyiQzRJHow2XBsWlJ+NdTsZ612vzj4Qs73gEQCjSka1MbOfNSwPsWuB4sct0TxzxQuCCIV9DL
iOKIlWUcsAXaNRU2fkq6XTTc1hey/Gx0kV+zbP0xhpkj5/8QdV5LkhpbFP0iIkggMa/lbVd790KM
BRJP4r/+LmpuhF4q1JJG6u4qMo/Ze231OxO1e0oIApBTN9/ynlwoWpl8l/c9BHRfXsqwu4VpXl6r
LNrgYh7Bn0wseaPmZAWIo6zce3aUd634mOwz1R88UliurmyfiXBCjFmNFGUC0B6jG7Zmbgc6Nm+S
Xa/1BT6A5kGm35znF7NBo974Twjb/YPDxM/Pp58oymji3CDczwxuGVvEu0TG5M2msIDSeIOkm1mQ
VH8WHgB1W9+ejdYjc8CUW9dituIAlINN7b9iSOR/z5klNaT3UMT5EUT3pvLsqxHm8nVQ+xqQxilf
PvvwGsW7CMKNU5EMNFhe80bu4ituq6byick2es7hGbNrZ++JALmQZH00zXpG5je/dypV+DEx9g4j
goYa94ZjoGpIsLB4yfzFvDq9Tm56LlxjOFb3xoTgO5G9hdWidJ/SdF35SYGs3wqQ53k/TJvN/2z/
In43uKT8WgSiNXRYpGRWktwGfh1Q+Kd8TdrQ1UdrsMUpndKyFJQmy0kFuP1QloBu+P4y+iAwQ64k
gWx0m51TXNIGWnW+BFBaRQSqrNo0TYoqtu6Ok9e9trbxZFZnINULyy6gcc/89FgyCDJcUnKGI0mq
/TWfrHQzSKQBTJC2ZQLzxUCXkkWqW4Hgere7IT0Yug0IDqx/uuFITLqRfscL1Nkpw20geW8mHjKr
9lmQOfNehQUSUl2B5akc1D3We5IJiHd/4wALySi9I4qq88y1B6epoXcX2JWi+cU2NlA794kxpsxc
52RtJZ+EyjxFkJECkT1lvSCmmQ2KkzOP6r3v1h5qkuAAfVlyokqZkJP4ND0NepURPHk/2k9hz/Qp
wg5NpA7eAwSQnkY+QzqW3lauoLgZAXIlo0DUAdfukSNso8P63bHoirlWf3aVPRxt8zQGtT5BBNtS
/TePuf2CH54JGpAdexYBljvX2mXxgzGjQ2hUSL5dYl9tjlgW3vKhad3fuVsTVaOrh1D1dPEIUNZt
mYmNqRPweeV0dJzaITKTYOxc5EeWNIT0KGU9q5j8LJMhBD6bcU30x8lvkQ57tdhUpA8jRm4ehUuy
KT01vlQGcIVT3kbD/zOrqjhhHf8S1VPuLHuRC6wvb93q9DsDR9cxSE4E1Ec/4IcpsuFZzqjk5pgz
ysP6t7bNbnGMU3HGV52Iz3GZil68onnGo3keNOiRitHggy8MusZ4VdXIXPFOlNsa8tvKCBLE1ln1
1lNyrJNJiT1W6VezV0cuXT6uRnhTWAQ3c5fae6uZfytCRJ5Ji9f7Cf2HxiHI4A2Zb1sI6gmSYQmT
YOjpL4ENRNbv7aQmanRwV+jzmSyo1txYjnBR2ngvc8w1WR8H8T4bICMN9lYgAGC7j0EFXTUhgNUg
ZcMpAEU33Iy4TTdofoc23xVZxVXqWB/Q6n91Hn2838E4c8lD23TO8F5lTnxq2vEbfB8LlycfMWlU
9oSiceEQDvuiEkTZkiy+bV0XhzIw//q2/xX17cVe4uLqgBOb+ggAfRh0j5ayOh45m+pqShEBRISS
WWE6wQnn5CYE5ZrEo3mz2p0N2OwcjSx9gmUvEHFUFWkJh7X3ULWNziXPyPlgffWWRIIxzHsZorvX
fffh6+rNw1FfuqvYQAY/EHVuQvPRSbxht1fum3Tdyrj7aigW0WlmL0NhX7EFI8En6hATnggJaEX3
WKiLQK3P3A4fPSqKcxUSHjI7iKYsrBI7R1Z4DdnrD4y2UFwwaDHVSAOmU4SGNU1FMGBxpOJj3msE
4UkF3jrNexLsql2fNB92gkAZFU9Coi5AqcKfdpLLnUEMs9Kxf7RqsRNjg+SOFJb8F+rJQ9JFPJQw
06o43dc2UzW7K5n/tybidD4YU7wi9TkiPck/4giG4wvBAFiwuQskTdWMbHoMk3MFFwtXLPPYOt6Y
k/fl8mE+wzXK2NS7xQWnCXrG+S4/HtawI58CXeUXrAAmgXww7its0lJWrCKnaZ/NDOAZ7EWuKff6
xMidTKwUXvjMeCr1rVPgtMVj7ZXnqCd+p1gwcnWzFfD/iBcnK5gAh0OqiaeYCtPfCjfHgJtPiFrN
Z3PuIDJG0B1VHffbzvWPlo9Tq5pkddLcNNiVBeajrGaKVrf7Ll2CRruYyTRi2clODnQhOZx4I99U
ZvxhRfbWc4Zzl/XH0ZKvdVW9E1fu8b6nLjk8zHeqGxA3sYYutciQ9IbS7qF0Aki6sV1uI4HEt82w
6oZ+t3HRqpFPQ9Bc35L4PazjDDW/J3FsxTUyWGJSma4Gj9HWckH8Bqbp7Zwxfc9MBgmlm+KIjz7K
Jvg1tcihKzVv8AfaqynsqXOnKd0Syiu5apnls+kM8v7amP4eT3vFzq/FgTL57278WoHzYcIgH+Lc
nXam5HPcAVoiOO3ZVAGZLuTPQgEq/rrayve6A3lYK6YjTUHwpe1Wj96ip2540qoKSTCKHYbHsbcR
RRPutP/EjOhBRIwtGuZMAaXu2KurG7pqZxrluGFhRdxH7aFZSbnZa5AYKDXqHQWws/Um4GmmM7p7
yvUAz/f0JVEJpK4crv3QvJZSsQ22MsaGc/QpCuOrNKU6DVFtb9vL0HeEIwOfLaKvSu8Zll2nqaQw
SZk3ynE6Rbn/2tVejJJDCG4uJhvj5NmvEX0bsxj3w7KCCkpLY+ErwjPipGR1exOhaIqlIQPX4oP9
yc0dsVtZ821iiHHCm0l2qJc+FcIy3uIcL4ViQjqYjj7qbNiTkSofAowy6362JmSIMqOoZdtXWu5R
WOowtEa9nuOGRjCoD5DzXm3FwpZEp3XLk7QZDfaoMCuJxPQxHrtZSFpzRYKciMghlqyv6yUHdrKK
fVF6Nam3ymVRr99Z94Wkf2bhbVhiSLD01l9jdOiUR6ppKD4RwAEdlUcJ1PUQ6CFkoTf9GdsmOXVX
IWc6oR6IQA4Fb0Y9F0k4o2UD31uzdLf75LPyiA9jodLbX0FAjJCD2pfPpYFekuczpL2PoccO0Ih3
JE6bm8pnrOKH5lqG6kZsDtIDfzsi3ySEqbqpkKzmgUZ+xDuJevMStPwTP8W4CX/2fQLzGVoObegr
FdXGJ36Cg4/RY6m4ZLs0+owVfC4CuXDPjgQrjjXBin725Idqi7pvgjwInY26am5vk5DdqY9oZ4ib
Z1zwpS31PiKqE3GfAp4CJ5ZPzqeLJq5uS2BlfTxzwmRsvjFTej3QA5RzqOF4MmfNUM9t+1cq3a1n
sTFNjOYpUuYTFWK4adlvb4e0+OVNXo+x5L5A5ZfPt7WJaMjLk+MrduyDUrxZ5t+wExlBYdYIc5Rd
50ierMjQdK9E6jlnKzGP2rfrLwP4G2d2h6TwyUY+vnKHEBsRn6BgmA9JS5WMgyl7b0POfBYbalM3
3o1MS+JiW0iG5pJdQmgYE06qBQm5d1VZMtnAXjiqkRENW49diWaWvdpT6Mgv7bQvJTD4fdfyVnrD
n0baZEAWwFIsqyPfbEmgYH8D8vShVCxFwePijpTQsjmSt4RlHKF13kOLuYzzEHMZoT4I741lP4sC
c3Tijtykjl17C8uhzbrXtHSGPSUiKB/aq9FGku7e8O30IO6kh30SVzq1RybW1m3UKfFU9aceqx7l
B1m5GNPOnHUx03dytP3gr08aEkF7iqAsMNjWGP+gR3izpCUpy8Vp8A3WagHvR7xl02Lupj74Exvk
AJXFxOitYlTnVDszq24Fe7Nd62Sw4vFGZnGxgwe0b9P+91wDsMhipj+WP/4eI8x/iKKsBJeUNTKg
IuVMNDZZ4MEQgBCJbrPFs1mCXQXIlBIhxFpr9jFgF1QxECYQ8IZ/8zn9YXGWOBDkd/PYxPSHEZ2X
NT+YLdyVbpjeGc5tRZAdmM4Hm5rfaYa51TWh/ZllppgGu3TCnNdBb/xE/G0gMWxcAf063gpzOLqs
PViebEUnaEbS+AvcOO7SszD9Xes1e4N85kUCtYY/ADD2q2oYHCODmTvzY4g8RlIPBbdlNJ7s9rOy
6iOGm9kbrjaVKWq2VSP74aCFCzBBrFEEfnup/Xcamq+gND/qavgM8m+wqT9YYlWOxzRFNGpdhsFz
7yiGOu511tiqoC/mG2FQM4H+SD4CAnsTw9oNttwGNhGyeUH7Unw5qI22OatqdE54Xl2M2RlsYfoA
EwOPTY04MLlF1cIYoNtVnb+uDU7bkIT7QZ6tnpAyBlU7DkhkX1AkXEYI21BRapV76PjfXmZPG+Ks
+L5C3BPGL8SYNWJRw9+YxGs3onjExf8wlUBpu5OEc1TDUt7NYkBa09bchlQ9sYOhMDGrAxd0u44n
CvRIkC6PTm7UxCQ37d8iq/Nt2XYEKyTqpbXDk+Oe7OBWRkxvRGJdwthId6am+JQAz+mBVwAeRhTU
kh4MHSVKQbLKBpPPQyVYioRgpiENrtogwmsgIB5COGnCPauGZ7TPlzqjeymwcG/cCjexdH53qGcw
tVGzOiNBhGn8J/fVH2swvlvSFHXslZtiQgxhjvilhnH+WWQ9t5/1bZZ5uTGzJe13/p1BRIS+5vxG
fX8IHfGtS/vVq9CR6fK8EBPU/Gc29Es8v8eD/Kjsqd26Imdl/hcnXYkPHTXorP/QPdB62SzoUmvv
e7xPeSKy99JO/nSaFGysLqJy7HXjuSbGo/bVZE2ynutOb/zYXVLQFEJbAEsBHyGy17e9cuB/sHKY
KtjQsvXMtdOIR/oW7HaQweqUBsYd8u/S8tBxE5KBg3C8NTYRlaMEyAL/3+BBSE9ZSSsy2nG1h6Yo
sUvUj2GOMylqabFILz/juZUN34haoNImwt0CC+wKyNgzIMvPWuI4qrSEkNrD/fU9lC2g2E2nRISf
9b/bwmx24dh9xiOHH7k1v2RYPQ5AHFdeS4ijBR6n7dpTzLvkTFxZUVP+WUz0G+p7lhxAYSJ+/PLJ
HNyHmj7bLfn8ahSOUPEhNRgDHgV+fQh4cd+S9tXpGKMymqXzlA9PeUPn0QzttasIvCoKdSAMDAVb
SN2f02HizJhwVKnbPIQ3crG6XaOYz8Ay/ihzsgwtq4CsX7iHNCc7DJ0PzzYyYpBb6BGmlWdz49AG
nWrUsJwVHdF8EfpyK0hBncDhuzlunm0TgYZIuqHYS7/4shtrbc7pkXuZbF+TENls2om6I459CdEd
rSo/KtWl26Fpoi9qApxBQORcTH6MiyoEMgomHcna3uAwFTbzI4hawPm5f/G718jlk0OQCzpLNIU1
DjK2Ru3PMKr+FAlSpVp+dibhDy1b55qP9XEu/GuBT3flmf7B4jlqEM5Ywr12jn2wg+yHqj/sKeTY
NJbLDDuJX7PrixCp5D2Lf5UBDSgsMFIeJaZwvrE6k4oKUqP2826t2DDDoWroo5qB+Y1bIuBMzMc6
jM9MFft9Acj+xYdOLMXBV+KMaCpcBawuWf3V29Qwb/mMd8aDXbEFp7doRaOt6ncUjuW68Ph+osz4
ZOZRaxMYbNr3PLFqm4bjRx5737gT2sBk08y/yN4ehjIgLcpItthcbKs0nn5iof4VluG3mlx9cXNk
sEk1A2PbTs1AD5IkPEGB2bKGHG9iSn5bS9wHygfmaBHWTItaEgmaXvmYfpbTUQ3tlxTBz3B0H1V5
SOuU9dHoAPnyeSqqofrdyTVNz7qO7P7oDgRxT7zJteaah8+EKvaJqTQZnt3wGOiOjU1J4DtJFKBk
i1XtE11Tti2JN3Eb70IvevSQn3XpdBsUo8KWQa/kW65wx61b4g3NqE82jcTKBfDgwdXmeMpT0kV8
D4sQHsxnG/MRUPM9t1YpqIscl7WPhDAprJKLN6IooMJbW+GvIIqP8EwTwD/Gb1rL34MPB8uJsNlH
Gf+1LjRwBS3Is6L6FerAWGmO6BV46R+EuL326CqANhDTA0+evjFxt4Sv7JWwj8Osof807BpIPDiF
Q/arHT0mqu0n3sBPS4cfEUX0W50HfzKmEJhNvJvQwSchGHhnZocZcUp8qSDPvPKvXthMe+b4au0O
1UGV4W+2E99FnV1Ro2/YLMwrC9WCyzDIrKuCifZChS0+c4xgiWMvubQxf9Ylza6Yn5LuVI7efqjk
oWGkY9K2QY/lx83dcEVowxI2KPY1+CUoLBO2Iu8FydQp7IHGNuyHyboAH3eKnAZup2AG30ScI1mA
lhIgvk8axt+wICp3duqOZwP1aiGfQVFTI6ub8JILvKGIuccxBPdF7kpJreDT2fiy3GFKQvxhRJsw
8X91AWvxpTlj15Qv/KJA/zUWIQ+xDMDc4C1RN1Q7v6wZE/sI7ztMGgdzgf1DdUv3M0RMp76wPf2h
YuPaO9EPzW28YZ7OtM6tP+1miTpJ1TdJRJvK7v/Wi0s+upgF50eV/enGY25QfDQCk5NlM/FRebZz
hMdD6s5PYwTccWhJqre7H6NlNbekKhC4qu+UgoKybShBmU/ymFJUr0LmZY8OyQHksWza7jcV8iFI
mx/DwFVMygFClqNToOVyHc3gI2LhMJP/EZv0YmlexduuJig9mt4EClOuqM8+iDA0M6rfIFgj8SyG
Z6988EnxC4ze9hCQI7fRcltJE5xNiG4LDvB2lLDldSuY2xIVsJuMUzWJvwmmZle0YE9h71NzzGsw
wBcvYRo8MXPvyhIKeuF8kc0MVc0Qa4HeaxVL6OlF/GFKgifLnrmiIYGi5WkF0cAGMu9kn7w7u7gk
/jsBLVCbw5tS81dWz8/+MPwV2KbzAYFsjN9qGfQ6qCU2kci+WONCtQmzmukddB9rnjdDPXAmj28q
N2CE1hx7DvNy9OSS7RBHeMADxA0XsiDugl3nWL+KyYKzlfsjfIGaYpWjcqTr2pgmvtgRCUtQJNlD
as7yZfnKCcCE8gkcT7pwmiewIC8+WrYeFhDyPTtrrpUuXgZCaH7HMSwb1DtrTNTDPgq6ZZvNS2xc
SjXYt4jBR+l14nUgZ+7Wme1Ln8hRHIYo1re7XYvwBR8cOm7KAH0EsLnxS+r0vYv88m8ifzc1fl8y
cG490smngpMWGR30EAMBNhzp4KqM3O9BmCC/RqFmXP97cWEAVSlHuRXkD7jH0R46MvvZk2C7iyk5
f2qfYKTwhuGqZMaIkT+Pw8U4XasfvfZP9RhPH+gcrkKjS3Nr3W0908RUWFYEHhJo9lYH/c2e4/KM
DsW/MXAaYeJDCQBEx0dToKSN2hRGfVbW23i0GSCDw7eqJEdAMzy0RcpA3Laip8h0WSwvBjq9OOuo
AB9H4JmLE6Q5RUGTPbl5zspvhmYoi/6nBeZBV0H4VmF13zBOdDGt0zLY5TDnsBfyq4iZHy/fwGy4
4nUiah2X65sKgumz0mvNkIyzbX5OUq5g6Q/jYzIJ08T65Z4jhekvaa35+M8XJSVsgTnsiws1Jb2y
9abD3nvOEu9P2HjJoXV7rr0eKJtqe/Nn5rrhsxGrDmgQfluHCgyCEu+dobJH4BHEwZfenwk/I6kk
uX0N01byJ0drP+fc5ejKg5tMXktdYJ0eSXtl2jMabwJXxC53LZgvOdOaLAzhMDIbdyAlV+Ok90UQ
MM5uhfE+c0CtZtUUF88ur7aV+GD9kF+auiZouonGrVH1Awsm0l85xUveKgM2hr9gV2u4V1x34Su2
cvYyc/5Kw0dF36TjJpqdYB3HRk4n9coT5V3VgnkFlke+2pCfGoiLm7u38P7imcsQA/Hfjvz28oE6
rluPHJt3Gx20STwObnQKqkS8JmbNNYELd+dOaldoX5+mwWmImX22Mr97aUA4FqPpACJag0ZpXuxw
O9AiPN+/aKG6b5hB/06tjrCpKXrP0C3DM30fsmH6dAG1al/Isx/3vMWEIeCK4II/ac/6c3972O9Z
mOGwlRwm5S+DsTK/ZNM3YD8Lb3n7bmt7m5sxKqmAcPsurp+xztY11WaM0AtwQQh+xg0AKEXifEeb
FpKPlCRKTxsmsLuOAsknDz7A50j7VCp5njS/bpOVp+Gqm9UM6kaL0O7/febsUZdbMeTn3Aku9ryk
0zndsxuUf7OJQEJAOEj1arTxHySgPzLemZ5IeUK3aAT+W0HSVD/i1Bxd4+H+riYCRiuV7WtvdM2l
63ofWT9DKl2T5dtMYb1qC/IEvR/VVMxvc8u+NS3IfEKZ8FkGPylf+7euGM+DRCUZQ9dmr4aevAEZ
5gRm/jqNct7cPyixoIScBOuZuMB8prE9VShumtja4j0J9iGd5yN6EW/Te6hD4qr/2Q51/suL5UcU
WNumHtUhah0iXCtNdTPo24TbayPHVkNS9uZDb+YBmg1V8LmPzOYyOtlHMOoJeCrwAFoZd9czZn5W
g0b10b76llO91NbM4UecyuM/hLJJIiFEgNxfiSyYOXpI7rDZF+dtYiDAiturLYhB9gwizqwMfIs9
2N65UeJHmTnWpRnxEyPTBJjQjNGudpCnhsCJ7y/sAeODlsaH8Cx99u2WsdfyV6E1PegUOXoIpxli
5jgwc84CWJk+y3xeiT2l0x+auL5kVE8+R85hKEgw7PucEnbyNlkgqUWm8TVC4gYHEfCMIhWZZpsj
JHLMp57k+QxK3vX+0kqM1b3NyA0ncHBzWfJf6yHYzhEyFXuIqzcW2RUCpobUYDlg4xKnScGr8Nxi
fhnTZD42bEkYWHhYI2KNcsYu/gwQxzgJnxljZWcfG/IqtT30dnbzY0rBd+RSYu6I7QdcIvqisua1
9iucBa42vrIgYuzljY/91PwgS68hyrItd8qLSDBSkgFYLEk71CW5SVlcldcUTPNazl5xMKyezspL
PQCNjYTOahCIGCK9qJtKPXILmk98/+9WNwmmdV2yr2iBn+guFsc/GF/IgmBtLQMOoXSmQxZgA8ja
TL74SQIgMAMF56Y9OhKFTlUoDZuRqp2xVn3wiWNY24pVXpeHEQRxs7/iVAvPTT3QwQl2KUPQYlwg
GZKIxYFDaK7zc4fc5TyZc35OmTHuQt0a5VpF+LbyxRl6f0k7vH52x8IsbwjGvD8LWSXIRKc8lTAH
7v+W4ej4mjPGqK0Q+LZATyBsQz/fX5KZzhgSN489MtzYtN5UvQxY2cQcSLUfja58lw3FW+TF5VG5
oJJcwppOmUnlZjmTuXOiTuAqh7eKUTF4mpAgFEOc7A13rmCV8831cJhOjLJeVOVPF2kVJwIohqeU
TJc7cjosAI6IuIDM1AZc5134jpwRsXCi0WglMQnomfiJ1AgcUfJOLushkoHckt7dHdxejcfI7R7r
lgyQLmh+iAUo4XZACqrwaBMHMhETa/hWdKzMinxHxsmPcQDGJJn5OXPP/5x69JECMEAsnX8v/lg8
2Vlbkq6dOHtawq/BQ+Dkojf80gNAA2FMP2dCoFcSzWHj9faHnc/UxmU1XPIGPHZvXLThXHoTDKkE
DvngLS/RkL+RoBjv2X8FJ68OgtP9r8zWDE6VqLLDFHaHNurqs8lU699LMTZAs9Is/usHDIl9xp6D
dxCB+W2PHTlUDfTzDOH/2aJfhi/tXu4vzTS4FyZXt3824zyb58N/hwolsLdxM0xtzKh6Z2UYw4MH
i+r07zIBkJqjcj4Q6trSMoWNOnsRwahBNBnqhK7H2uLBsAHtOfaZFaZ9vn8ZZaRystJjNlJUF7m8
YKTNSCpPkF7GOcxFNh9XkGfsjZeGD0GUf7FSpjQSku1F4QRDd2nCBXZHX+/iwhj3A4laZuftMoIy
OWWq8eJ6PnmDU5B1Kw/MdI1gEJOLNW17juutMaH5daV+pqD1UFZu718w3yE9vO/1oY4Ieaic8VgF
Xgs4neKzNmeMuwSpbnicNU82iTv3Urjs+eVW7XOCZfAlYPxE0K76QBSeAbDLe1oaV32UfgZgjDp5
T8xsW9n6gVF9+1BFun24f2mEIURhnd+qlm8ytVmL3N81esry+t/Lv79XoMLHfss2zNzXrHbPHUiE
wzwnt8wZWtboS9lEGOdw5XCjeq23Ttc7rCYcaa9zG0m+uVQeKOFQK+SKdTahCpJr+a0ch993UERp
dI9Ahet9m1fuu5fDYs4WLEHkuawUSKUyifViFjsd5zxtdoxNk5Pfke26LQfmrCopdr4Ok9/8cdCq
Psu7RRS9IZedg2lxHKWautDIajaCNpCmutG31J+4mZz4gXw5xO4yMk8lEiAWg8/1jEbMCK3msfQX
GWWdOTfh7O5fhJwEFEXGd12ULCHMjs8gO6uv0ksvc13tVBvmD2IJnMBiwZlj+U9sE/OTimGE91LA
o2n9nF7fG3HszsGhMvxhp60i3Jl2Nr6YLntjz1XxMY7QPkgFbW4AyORF7Q0MG3eYn2HpsBVLmNTt
iE3r9kbhW8i5WeqIvqn2/04e0fOpGzd+G8fXNDIR1NdtcsAR7mzwKxQ7WTfkDwzCuBreAGM5a361
mi6FsFL22FMdbB3hZxdLsgIpEsk5ZFJvpHF0cpLhVxmevHRST/eKs7SzbM9kB+67Rfs88s7db2zP
tpd4efR0BXtKkNb8SAvE5plJ0NavcR8zFRjWuQSzvrGYA27nOgyyo6mj6CCkPCcovNl4kIk3Av1W
mSdI9cS4rjInIusep061fMm9h2Jttt/CpjkPXRccgszyAbmSyLFCKBZsYhB7Z5zVskT5YC1s4Tzf
Wv0IR16FLsKSGQ4dG+OWVUOAHD+yx5+uXpTlU48mdqn47XY2j6GT/bYKO7qhvud2Xd54Zba/ClPe
LEcbZzOJqbFdApGBNk9lzCKlBUmeIh513JJfwTj5MEjvP7BsEQHcj1ZM9f8/Wq3Q/uzN0AEPTonP
5oF8iUiTNOH7MKxj/GEieiCWZr7c6wEPSwj6OhqGO0/Fx3WyJVgnWLlYNqdV0jTDjnDpR7PqDsJ2
wX3qhQZPL4JI6i8LwOiAbB1zm0idfRTl5M7HsSgvhR63U9m5e+JR/v5XC6IZM65t270rwiAOBZPB
C8GTZGpaNWY1IgN3JQK3VbNgN8LZCc8W4OptALwW+FCPPD+uUr6piJaaDmuv+TifRsf3N9IpNl4K
42MFENyXLYtvxUYhdnoWloMOVz02q30CP4Yes3sUWQUnJ+dtiOc4unqY5wjmNE7xFH8PzcDOOE9g
1eAhCsayuyZcwJtu9D+93INxpscHR/DwjUXWfttEF/Z+dqLGFq89E80nVXVbRsFtGDRPLNawsEXN
fFTztCW4xf0yJkFoaysBGSn32DFzeULLCOa85laqG3w5LSjYDL++n7InE0Fkg39pULkFSbAvF96r
ZBy7QpL4SzMbkwnSllWJggXSpMUTcad+GBTcikAsQk6pSFa2wAzMyNM9sgs8+/exBZtUJtXimmMn
8eCGtEfHHzqU8LF1dlKshF2LIyyvapzWjHqW25+eIW7fZviDEq/j//8UU4nPMS2KR13zz/D8IjJe
d7VbHOp4yUFcvm3h4xqNOulgM4c1QdDOdWB0uf7X3sFtSA73B362x2gR2B8TzQkqncTd/PvY49be
2FMvT6kTRDQWEHvSTNN8qvx4v1NafjEEJy5xxGjscNJVmEweG+ILWW/3nyrXkgsrDE5TLOan3nrS
mY/elckgrfiIoGDJPMKP1K/dpfEHDiI3LZskGi8VbiOgUkconUA4HPQysY4fPduHyxZmD2h0ygeB
B905ODqoTlMRj1cXRybwxqXEbeb0I4mat3+PczQkw5GoEQR7lXMIQ8t76yuoNFi5/t3xnSjlelRm
vzcsQ24LiCnbPiRZUjAzIxej0SfGJhdX+uVBdxS697Yc68OcDXAV+ydutOYpoRvB2MFKVlf6acqd
L0MF8aVwBp6RRhNliREKyE/HyNbhGY+S5ugNM3sZgYcvIl7knnnkWz1Jcg5rgp6Pkl+mp4HnbZ16
of1AS4h0N9bWKUpm50MWDI2D6VgVWX61SlybooMNgO6QHMVUE6jEcGtq+cPMFBg6M0bpibEhtJXm
wsjDy797yQ0p6Qm72Y513z1PlamXHXv2rp3xY+oVAwt38J+GIEMCw718fwl6kv7siQSJIPPe/ys/
rMlh/zODmNAQhi9RyOkRohrc/jvdZyxpm57gv03scRLFrviM465/cbOU9KvlrbMG/FpUrf/Vr7OD
XRNJdNlcZMXY1OnMS7f8x+8vDcEkK68q1NaFI3Npuo6qDlwES7oKD9by90JH24c4yR5TzuUbkw9Q
qm1Tre+jCLvzSW5h6MANHvLNBSb+TQdRDm5ecqVyj/qDyEpz7yTJsANRc2sKHHxWGaXPEcJYTa/s
Z33xbrqUl3HetriieoppV3tHBkRnqN4fBZC+kwfWyl8Ztt8evYmFDfBaUFXFJZ9ASzhjFJ3/FdkK
6Vo08ZFtpPFqAK88mWWdvXPoQyZbfOdGvQTANnBRwogdq56dr7A3iwzSVmg26yFPj27asXit26uq
WTAQU2lf8oow+4DV0QJCe0be/5Mcm/Y2WCKErSvybw1wDWCY5l1O59eSICUlA+OqneC7WPhmPsmP
x/uAkSKRtKawFmeAs5d7Z98ZYA2XIoetyrBNHDciJBJo5MxsZ83HlPMyTw0GNhGVtyv7BxKkij1p
pg3+W740l5CAXk0Pkex6hCkkbDSJth9GV5LIVehgP5YlmzXblufWUDcjYXJSR2VwLXxhPbtm/VJZ
eJwaSfHO+AfxqTSHB92LX9Ahpks0FM9JYqrn2AiuzQzatjT/x92ZLDeSnfv9VRha2Yss5Tw47lVE
kwAxciiSxRo2CLCIzkzkPA8OR/g1vPbKC+/8BnoTP4l/J1mQCFbf6gEZdl9LCoXYhA4TJ8/wDf+h
RhRmU8BRF52CIlPRV4do4aG2ZeFT3QoGM0F+3pdUgCZJ1qC0gsQIkcG+WHopjnJiERK54i/QGDLH
BuosKBbT02DjePXOTSUdvpjb0L/0beSnnRZKOy1ATJ+4znuzQghtLyThhNScT1QNZ3tjTod1qRoO
9BgzWIKw28xztMAukgiPVXVjrkxUQmaSkwPSsVEUt3TUtVUS4LXURfZEzxy6fjqGbYlOWBQbvbsY
9rPe5QlyehtCqzAMF8Y+n/WIEyz3TSOvIXHnqO4QByVGHiyqCpqPnnowgEVVWrEA3SVKgaZB2NKK
170ve/znH1UXGWuYgiqNeXTLhktiY2NI0rk1oBNbXjveHlDYPnSWNCv6y0qjv07IZ2K/gZMyNej2
k0H8eBGr1rRBpmCqdZV+LbnJVzXrMq4CpkYBsdjHRjYDdZPPFPLx1XWgw9akGMN55N5qstHd6YZH
Fz1HgaqmRQ17ZE/YOxyicdMHU6lB158SdXtrFF89SYvnZadUUCOgpOa1ZCwTRBekMutusOWA3zB4
BCoyBl4AioKrfR19IZmP7mxJ/hwErXRpRFa+7HPSB8vbXJmlsQB0Gj0gUQ0zurqnq3oXa1p2wU51
JlpjF3e4F6Ai4kn1lZfXzTXd4LsaRaBZOfytaCOXEzrq9gyNAw0CddvOmxABqKjZEBj2e5zoW4Em
6kVBpxL1neF/2eqe0EQ1b902gHAX+hmEetRxAHyoKCS3MGl6GxsH0nCaDtSnuXc54iwtmqPb70yw
NsDIXqRX5b7dDmUStQPGSUAoiYCwL/lKobpuGxXuqbg6qFU0mEJTTzFCK7wNMR7pYumLVefsmYbS
kLsHgPpygeUpG6LJqHLoiSfsiMxEpuQfpRd+lX0oNYOapQ7NP0lVbGAy74YiKi41kd/dwh3ToLJi
kmZRZ56kOgLykq1jZO3IZPmqPK21zAC/RdahJtg2oJ+kA56IExQVOkA9nuyoa7+D3psrD7rwSTMM
bTNT3bCeZNKVRyjzc2gnT5uSwIKA0561+BjFGpTmEuWL+Qb6ysKRzQDb5ZRubJ3QcaQ4Om10J5/B
feSglt2lInvZKkXzYOFoaJg0Ortmz9EDvkwKLeRvhQtdD68IhrkTIDOkGfcbFX1iYFydbT3bgAGJ
r6AGx2zimWx55ZKOGKBtN0Ncz7Fo4IkAY7/porUWf5tYudzIO6T5oLLFyqrmXCGT0QBrITqwkOri
UWqi/knaR/ldlmigLURCBFRLXhbOZVIboo1s7N9rAjYi6bFz0WHEhWm1s826BiGKrF3UlA8uoxZw
uU15ZkIknmBfVxmPYUAwnzvkgZaeIhVCFX9qbgD/0WGpZ3ZKwcHKN0L6YJ/ddf7mvm4jcoGWfoW9
ASQX1mileLCtnCyaYyzW3oaOmV5Xm7i+bwxtZsKRnSvi1gN/XS0Ky1juMQFdU0DTbtOmohGkEvVD
u5oYPl4yiv+hzjNnFjfWeZLrQok97M4j5EMWGrcd7Vl1rds4QSex799YEprFCdZyhijw5BacDi7I
zcJ2txy9CEyJoQrgTkvLh9kNqHsvrKCQAky+qD3SZXLAH465sZe+qtm3hZ/WyBVZn6j0hh9yOiuS
sQcv5TVkCxj1ELr2CC9D4x5aIa0FksVLvGouwQ2V5By5QdHkhXU8lVzJWGWhmlx3ZvSsxGY31+oI
zryYUvj7GR1x82cYtnCEOIR4JYir+3klX3pGXFw5JYwDukM1pI19unKS4rMiUfm2M7nFzdTkPNXI
jdPeX8SpSb3MUBdaHLVswXAJMlRbKDFYXmht/YeqA9CPbv5qY+jmjWI6SHoiLC3tC4SZzQyJXPFM
SVyaYCbIAMg8tCsLBvQEM+98reV0X9rE0iYAlpFcjeIVJJJ+ZTtuOsVoYZ2By4bUBeGXaPdjmRRf
G7cxlqGG/YSEtCVCKXl71UGGFdqGuLZWEfqcaKeV0FpUNI+DyJ3vdaBVXgMvaeiZuqUWzEqXRFEt
BPAdGzdRHRtqYtbGaOZycx+Y9V1Xecj515ROV+JHpbjb94kG3rdtQWtVFdDwPEUspy7ChZlyrRhN
9ZhRzhYAEgdobMi9rChIaUcGwHDW9DIrEgflfHmzyCTqLCK1aZDovap7TFOlDMsHtjT2pllJz79G
hNXAT8sNVGmhqx4afCptPMQF+EXocpiw3TVNvk4lP78YuhQpwT7aCkmxRGL9PfFYdAEKYXOFi60N
O9jQr5Ie2Wn4hWsz0XTYVNx0bUKNgs7SqtZcdWUgiTZ10yicByXehknVo/TmJtVNQXTxqFocbKUR
FBdm5WFqAtQX80MEWmXbu0crnHPmEiWf/XOaQaNOjHY/I/aBPmQX4QyqLXdXYcfnvcYxquQ9BQKv
rS7wTY2wH5CW9d6ObmsBU4kl/SuSXqSUcv/RVqUQQZcNaonhBsUKuw3mrR3cAfkHfmjzIUUQJfdl
dIv77bwJ0vBTVhkz8JwuhlXSB5DfF5JtWysPGP+ac4NKuvdUkPKikNWuCR+A822qJc7dQLaRVNq7
crnqJK+ZuHqun3eldmclG3sWR/0MEGZ4hb4YDmbSzYYKGQWz/X2s2N6TZV/EuowsQdBLVyoNQyDl
zwKeMkOoPlhDyLxH1V9eImB450SwY+TkAzICyS3Gm8XcUutg0saC8+Wixojc6zk8xpYCqoqgK3gM
BKA3GXUwYmIJbafAA066TxNaxmKXZUnrzU3RyiijdhlHjkyYIXdTLzPIUwwofo6XSDDd50qt1atY
J+cuqcDlLftnc1eI/maRKNyhMt714uV04jXt9/LP/9RVzdRyrtfgGII8+wxjEEp0YykXvaJTy1Jb
nbevarMsrsjXCdFsCKqLtqLB3LXKl9AGDU65uPtkdF41LW0LDTKxrNI0lq9BS1AN5at2mfUwSBoD
tVr2BpAgO8o29IWidKWJ5qhh7ZslQTFtO+u6RlMBc+eGOly9rGvbW8t1+tnsvWgJ+sxC3IPCaFlm
5nRfpcXVENzVoVreVgjx6ba7uU8CvE1bIo9Lv8t0OOdcKXqA/ohrbcBNpOqWKZpmwASqrFXuFaj9
i4YcFhoD9vMIRWTTokeRAi2u/To3W+SzN0FPpRTUuS0DFychCS/ysO5w1S33gEfJPgrM1KsEQctS
Nm8DahNXWgO8bJgA6HnWPRI41YXttpcb6m+f0JUQbsOWlSjzIdPTgRitnTAv6ZwS36jNo75B/c+M
fHSuW5uyL3G1JHf2JAI2cFFKZbHcFMXHvYFNp+oUX1yDXiaHDJZKoWZfuVFTzQxI4IaEvlo+RHqd
B1OWMhSEaCq/1MXNl+556OfhkltQBN27hgfL2dHw7oZJaZqGozVPumZZqd57ufdmjazK1721qa/2
frJ6KVL0+wmEG2mWCi1ctKuLz43jPsrd1zzff1Za9CyG3IGjfLOMwqqfU5wCLtJ3xkyTnhvkKK/b
/UTubYKfmNo/yTF8A63c03EJ0/dNiO6bDeCA7gr8yVIgCPZt7668vqWCK4CBkl8ED3rcf/QknKnB
T+QYWTSk/Y1KfjMcrhXucj2QYAO30U2mfXQQGxErVM7JGmn3ruD1y2A/51K4ibaA+ACF1hTTzWSL
hM+Uyqx17mTZTS7soQU6RLFwnRzeXw7B39JUPKcxy57p/R06PpyOXNCkhxwhFd43NoJQtwUksDsq
gAwLCW6WGHBNQIX1q4Zq6SzoG4RyMb6awjUzzovQR8+8BzyLGjQBv0i/ZIX4ndIzRc1wk1ELbe/d
Eo0JRxwakh44OIGAJtAshJsgymlUAnpNME6dW8uNaA0lknZel+qSZlgy7axNugiR+QETmNOCE3F1
YKPuv+9wPJC0Tbw0+6+upMHhH6qBWTaB/is9eGgDXqg1/PXMqu8iRA5uPN9cJtjwBOf7pzy2myvo
YP55n4MZo+BDlAYu+sJNu+gSnVDoMJWNVllKTAatsb3NgJLVsuI9qCoRHaChK89ApAsAF4L0oeyc
Zxnni61HCGyC2kTcz2nXhVs/pQUIDJ0O/mpf76WVJi8qTPcuaWbJ0+EkFVVAqS3DWw+7EtdHTEWv
Jr6AAdQV6XjiNeHMF5iPBq+Tvtq3T7YJrbCzHzrEHIG3Gzf+ht6TLEv5PG1q3it1hEndxt4lZDv4
ymK/A86YA24MMWkNhCoQuAOjsmdmj4Zg1cjd5caOFNCgD2oVUj4OVMSsoBb6FAFsE81pku7zQR6e
8g9crCGJdW182UwlcW5iC/p5o1G3clndbuTQshDIdQ/m5arJKYVRtaWUprhWfWm4+SO2D/1camqE
9unnIwC8WfleNdvrybIGOqTPBYSxUFnjdd87N3KLtE8VYAbkI/huuEj7uAqIeAeKzTyRAmE7jNyC
2C16Wt82StOu0IitL2U4juc5voKmt28vC0rR0cVHN4IMYpRh+941wxKoHMLxYSYv0TZ9Uho3vPEN
XplEq0is6CpLfPyo6PHmafwpAcUxtxIxa0XjiMQVgEyLeThiGAuE2JoHSB7uJC/qLxYnwCQO2sfY
76VZp8LYDUu0OqXYRLpULOXhInPRVb2sySCGyyKgCgjlluJUmVXIANuf+77hhWigxB5DWsEiaJFr
0Lb0E7QXDEti7/u1pnYrJe2dx3Tz0QI6dpl3cjURncyhQEZ18eNQbOwdfBQjXBqwScXUi25QOqUg
xIlbY3sLfVfGKh291CBAwjf1OGiHplAcAG6yW1wr272zx8sCfvneo2QNYz+5NAf6HPK98nkEl8dN
ui+O0OBz8sshdZE64aeQEXcOZR8yFutGt6y70kJpA/Xji72cX1vgXxbwJvM1fLFJKzoGWYMoayxr
H8gXAfINWVDJonSaql0Nr7vQ1HCSsbrvped9aADZjfcUpU1qDbrvXVpysZmrpgQzcm8nHwl9yc+c
Yr8oVRzwQt8xZpZR4qonIXjQhuZko1bOSta+aMhbU3FHsAjZv3jpIOmz0dWOuLtAqGyQmLc6NwAy
JuoRMmYlzh5kfIeNJAW4bJaF1uYyi3wktehSSI5Dcm35zpWrYY7SUQikpVHHK9wY8vMKCcq4i52X
NNWwLfWWcgakRJfgu20RzuKKlgAkzmn8Sle5A2SZ+nEr5zMQ5cFt6udos6ADv2Bfdjibufdcf5kI
IvxVafTbRku8+x45yvddi1aghlvQ4qXsEVe5iVh0k2GAksSXODSlj5qwFYeidE7P11/rMKNfGjSB
jheHFDe8LLtFWBxdgbS3qRobWobgXpbdF7kiWqwpeC3yVQU9iBsgRGjp4AG4rjfdz0kTV1PkJLI7
lJo/GFEvf+xxRQ9qwOhIXXP+hputQWBXt2Z9lSKZe+UHGtIuCggYyVCuQ3x0m/qhAt35qa9RMGwB
a50P4BfexIPTAtNpcoM6UqsReSjKB7ui5EDLDcKXA7pv7xuI84muHBWIayjBgA9lKm3iBqbDN3PC
fXPTFNC6iq7dPFA8AMHeQEwn24iGyp+huMvGr5yXYIK+onOFoiCAovuG/TCJN+mnF4+AIdiwVBEK
a3l5h/b1OQ6ezsUej/bzqpCMtaI6+4nfa8ZFTbX9MtAR1ws7q1wmaZjj9sWVCcIQSXMEBRa5LKMD
llCuWJq5r30kk6q4LIIFXxoIg++m/bwp2/TasJ1HX2o+AWSeggoI36MSaq82w6eyJNO55Ahw+iC7
9+zmg+vm2EmxldG+CC9Ckdm2VWgiYlC0ixb2ulbX9MsJQACXED21oOLmcaGAf6oMmBDw832MLRdJ
jxk8tRx5YUM9v8DEdwaKO7hJi713FWJYg2TQNG/b7q5TsjVKpO7KqEBvpWWD862IgmNIcSnQ0EuG
apZ9ssUZBRcVLPJkP0IurrLrJTFMSAK7kMBMd2JVl0gv1folRo/lXbFXr/HSNReZTuXLhAJNo4db
rQxNJGbca58W7Q3lJwDT4qbIXY8+S6NNRUfjJoabNwGODLFN+jk0FQmNsL64qdmpWWlulnUIXkeT
9ackMzAKK0FMa3vZ/ZRGFSUK/BYkw3nMdK9fbhCXwW4BaacBOGkRY05IKp9DG8BnQTX4Idaknxua
vKgXmM+OtU7C94XaJx+TCrd3ryg+5A760kGvah+r1Aa335Yw9bCywfCXG2kIG4bzUXJoKPeJF00N
z5Yeg0Kjkq96eFqImqaWZLNBhBpOCXraG6G7Ljo7mUbw57jQ87lvg7mtA/EbUp1CSSFnRbYCnJ7v
F6qbHJlMWFo+dDN8pKZxZQWTbiNz4ovUT1Gjbc53WMQghGK2pxIE3QQ/kuyzA172/IqCTXIHqBxQ
kpE005ewIQklh4ZBg0KOUi7yHPdMt6kRTt44l72NFkpMZHY5LLY8t947bg1ODEHvh0bJonNozTcl
AtaAariHVFiyl73ojie++TzMjplTXg6BzNzpDfKIpUEQOOBjKe2gCicqQaYQZwP2aE2G87rYZypZ
nSjUJo5P48IotQ+g2BEix6CQkotyXbiStQCOV1NghDcFJ0/kLKDs8DNIfGpQduNcytglnptqiPFO
G+PTUHjxDXDgbioDvVwF6W0uecZd4NFFt0r7WlFLNAmtr7lwP0QnxruIcui7jYkTle8IOxKYsGpU
vvdpO8yHTiyAtUWevXek9rYQGV7uZ49KG6+JuNLPaor7IaQRYNtZRKaG4G5uBJsPcA5p77ebJfVD
mFiNVS2LDs0cv0vQ7oe5M0fPBIchI/q0gTMm4yxUOqBwstqCJgGXEvZx2n2xNJzAAFBj4dme7+EH
zpq+RuZpT/kyEco9BpLv2sam61l7l33kSheVkuu3TV7D10szWlFEUe779MFRN0in5Kgm1SYqOnUm
GDHpvYam1ldN2OUBbKEY1EREYVa0Xw5Loa/8dGVqtOaVvg1vWsoF523ir7Oi0L+t96b3pCUVSVR/
NggEmyT7365qkJ7RRc9rzZDdgdA3hA7c3xFwGA0MUEpLGVVDdoVu0XlwOqrjzb5dym4FrNpPEfc0
kJAalgjFx2ThIUddenWKTrj5yezD4C51jP1d5bTvRQ0d24lkHebZZlHaHvMQK/e1rNUfXfm87CLv
drN/L7mRf1P1MPrCoLfWvl7O+zTVED4EToMqdX0PQ6SgAQVDLURE4XxY5S/HGw1gEMxAZrhEHnqc
g/EfbxdNoO/xucynmtJ4N8N/+SAqSwv1clT0dKShW++yBI972fYlfl9WmiwazEknDuwjQJPdesgz
kmwzjxMpu6JbRs4loz9nRK6+0HP6hnVRex8URJ2wUuEhcP0YIjZDlRwUzEoqF12cTHx9E87gO2pq
Xn7aZxh5eZ0OgKCW6lktgT3HohotOgtF17gRxJPIC6KPXpzcOpUXfLTj4tJXQM2n/l77EKQBshO4
iV8UCvgiqKofYRFEk0yngxM59nvfocEzVJR0x6Fn64I4AplFYoD6tOZu5EXHzcyImFbHNZRPgkTk
V6FZJojlx9ja6lZfzGMfSMwFYNKo+5DXrorunXELJ0QeoPuAkK6lDbLVSqHdtUAu5rRe93NBeMdE
RsHbXu6nJAEl+v6SfeeG5VWJ3DwQL0iVaPshVdDpVHAqzcMVPjKdx8J0p1VnyvPCSj+Yjq1cGYmm
CfkVy1o2QfteqUL/Oq/yp1LCu9GwveSuVSnzOQ5C5DndZCo0T53fQqGx+rvhZIMZ5WG2jXd4p5eI
7DdUijzfQXre19Krb2mbZanLrrAfHadxP+KH10KPt7lWC/RLO2GIpZQFqSaMqkXE4U06AYA4d2i/
IU67z+YFYK+VEihXiYZaeoY3trup6zl6BT9TgpNXPmyEaQ5zZ5KLLsKebCqw4HIZqk3Bs3c1Cvv1
AyemJKRWjXotO2l+AYyGCrvT+Yj3tgs2HZFl64XVRI/Ubv2y9wYY0bwM6Qg4VeqhLQcgMyYfvKA8
368DVDQoQ8jyXbvfeMu4ij/i5uAtNtn+iW/j3QMlKs/rvaKuMtNKHy3qzdNWasG118QCclWGU1nd
40dtd8a9WdyGIuJLW6daSrZ3aTS5f2dHPZoj5rNRyxheJEXx3vKifCpF/rMNY/WOm5/uoCaHM5RJ
uFfjBMtMH4WCWG7o0xgdEhh1hF9eV1iTfZH1K+CFaG30HuIwffRVd5In18fyDGFPkNydXLfnbRHl
qyoL9PW+lFdKg7MspL78yabVG3nhz1qQWR+RHiZX2ps7q5MfRcfhsrUQDoz89D3mQkjRXYFmqcmr
mKgYpPlEybkJYFojkIH8xoUieoJQa4IrlMOBTSAxRFG2BJkqh5rzsMkidY42uwU2LDBXALfQz8hD
+yNyYgCWddf7IldStHQU1IHqSommQV0JvJKO9EziJ1fU0feTSKaBzz7Y37VO/mALYZU6j5Sp3qr1
OockcmnqmzsrNyPqh6haVJHkrptwJ9c+KbHXUGZ4WcS2hfotGBG4QW79QaN7vtJSeBC9F8MBLrMr
v97UN2Hho0gWS/230COXgIgOLTt4T1RJKy+ewWdFuZRK0yLkMeeVCh60klX/k9rYlKLCKLjClLn/
iF4BZU4iZ9LzSS3YH41brc0yNWibQw0JArplgHbuZQt6SAKQ9MF25BgVU+pdZe3qAFgS6zp2YaSI
n+ooitdxABuB1NR4TECRTkydLiNyUP7c6sEEITv9pNsWFkVDvcX09PXg66f6gDmRVpXDgIQl9u9l
v7LvdReiq0dOFOfBJ8kI2itPiPurcDo0j06zq1Hn16oqmUee3U/zeCMhMsOGGNKnfRG7kGAS7GAi
nJRbWW2vajpfCCFFIEOGIsQm3AYDnLA00NRonHClV5E2T/Z5tdLsmdxV2DyI6iPns0avGIkmEdhj
X9rkKaIoRUt4W1dzX6vkG0N3HntaqGhA4aWkwD2Aw4xshVRVDwFoIxzps/6jGzhIMPBZ5G/IHVtX
AvFZAL5x3BjIZqFd0s1XPgc+5dgqktedW37uBQ6x0dAncw1JW7ZWUT/AYNmWwDOniAZDxjcq6bFt
rKVLw/2urtILYPbQq/JSfc9Nj4Z2EtJdjwofoa56uYGFxTqvcB7IE3W6YdDarFpQO9EiGEJtxfGt
SZInwZ1qOfsbJ8rhvOzDT8Uz9bb2KgSQ8VKHQREUWkuUGFcUB1BlLBNpodCQm6CSiO0leONLR7D/
PMtI0AOpuZGCXJ26nuvecTE8EY5B5C9wb8ZKYh4G4VVFLXNliCrcXg1+Rt9V5+RplEkbdndDo7Iv
fec6DJPPtF6atdRYNMv7KdoH/YIYUkcLvDYX+Ji3C3jo7XnczykS0JRI6Z7ndVTPhhIySvzTupLp
BIYIrpZlW8+s0GovkiTwLvw2Tr42fgqOxoseN1XxKaVhe27UanC7tyX/CvKbeSG0sPQnF0uRmOst
odeIbUmmZQh5hcXjPi9uPbkAlyt+CmUUfLU2XOqdmk05FEMuaQwbpUS+37SJ8gE4EOYZ9PPQtYsu
6atbi1zx3AsKl/EHK1wGIdb1OCWDj9PeCzcDsJX0IN18iyrgTSfByKh6mWmCzpKCS+E7QHh0DCMB
IEX9IKeQtVdQvaqyENWQ2rjTqd1MKY4I4Vs0GITTbRnZ5QwqHPLM4OP3HuiYzXtDasIJ7bUchkaF
dUmemNd9pNa451b3Cm47UD9QxpVy62PmoAKQx9gY9STR8HW5qyzkG20UWxAUCFZ+W05Wg+PcX7+2
/8ndJbdJiEJKXPztX/j5a5J2ue965Zsf//aQRPznX8T/5x+fOf5//O3K/0rmlfxc/vBTs11yvY12
xdsPHY3MX//2dJNtuT36YRpjTNK9r3Z5d7crqrD88W9fvgdfUwx0m8DqfECw/M0Qv+lDw7f9Nwc6
2w2DPnTp7l//8jWp4lI8n+sn8V++/Wrx/K9/UXUsGf/63UjDt/nRCOGWJ66eGVpz3hmk7YAaHMs2
FMPEZJO+tfvt15QF38mKrcmqo1i6Leum8/pd/2gSvnuqX5ioH3/mR9/gZXrEHCgmtpUnzYGqvXPA
SDq4dqqmIbpUx3OgyCqT5Jji37KOLiVzxB98taL+rYXw4+93WG8v++aX5/K3zYH28kRvBvody0BS
5Hfa8C9ZMXQIMY5xPAeG9k6Vxb8sZLSx3TTw4vxzzYHOE5+0DDTznWE4mqU4wJ4Ic2xsMF9tBUXW
3mELDdCNGpvi/AlXgYKv50kzIGn6O8fBV4aaueUoLAW21qspkEx+b1rqy0HxMt9/ol2gnLwLVOMd
3443bWqW6SDNeHwaKswPzHlWhuHYpsYn/2ybQFFe9uUfPwlU9Z2GlqMC0NExFUfR+Y6vloDlvGNy
TDDP/1whf65zQJVPnQJTeWealizuAsdiyzvHUyCuRIcJ0BUd+IKjKn+6K1EVvsQnnQSm+g5ZcQsY
E+cB8hnW8XWgmO8snaCAg5Ib0YG0/mfbCPapgZFuvjP5forGOgew5IgBX+0D9Z1u2BoVLllXLVVn
jv5sM6AKu+6TFoGIi2TN5jhwTFOTOfSOpsDQCRlssT04KzQRO/7ZpkA5dQZ06x3Nbtki7gXSaaFC
cDQDiv4Ocplj2wQFnJSG8bLt/kRX4iiBIReibrDGFaIi03oTEhjqO8fSFMWyVSzvX+6L33oh/IaJ
+kcqRZE4fB4yLX9XvErXfvUDhxj8+wFeJVKWrv7l6IMi8XoZ+p+J2N+O8rAh/n/1S5Huvvrx6LMv
2emr3x6Sh+Ghvv2tb7Px/XMePdhU5IVMweEfzv1dvs2/eiD7RBb67TuJlPhf//JT6O5yf/s6Y2RH
/PMxvsss/3Fc/HDU2E3Co0E5F04d9Dwpi2YbHw0rLtaTx0Vn9DhlJqo/edAqr+Jn/zCQyEK1EYa9
8LbPr8cUodepj3q3SyEt+l/Pkp/PSm93BpvDTQ7DigfXiZZO/SPDoGf/YXJ38R8Pgw1Dj7DYLljI
eXJc9dBHWBcQAymGFq8f15APP/1i1eU37Y0LpjLfhmc//Zz7X7fx2WH6DyOLaTEIlk6e8W26O3vc
5c+7w1jDyBQuTh15svefkqo8WtyiKHTquNBz0/IwjHhYUWU5edCs2pZYHDLjs8qPd0fHhyhVnfwH
gMrmx8NaI+zKaYluXXp8MlsjbMQHdvhsGz0dj2xzZZ86EbPt0/EmtEd4fTO8A45emT3CK/t+IUDG
PX0CLv7+v8rd2fP//q//bVFjxXi075QxbqrVLu6OJgPs3emPvfaf3oYASOSNMO6uSErv6CZR9BHW
Gc/7Zhb0EW7Wq+3zFvXgr9v88M3FCaSMcZFcbTvkr4+XgyiOnrrhrrbhtjk6hYcEa4Rh3ww6wj7G
ZTb5+vV4MYhk8fSHhVNRbuPj40wZ4zqC+SfOyaw6fnPmCIvt2ifqPnz5YZ2NcbQPo76ZCFGVOXWO
X45L6dwvim11GG54ameE7XxHTP98dKqp8ghR4T0RivctyHr9zKoow5w6I/e7eOduw8NAYi5UZYQb
5J5MLd+erXdJfLToVFGzPfmhk2gbHi8PVRnhBd5Xz9vj/GmMu+4hOU5CVFGnOHkK/v7fkzOayn//
H2csurPb/O//M/7qp8dzrY0w1w8VHuNv5lobYVU/bOP+7WGnaiOs6A/ud7tQH2FBn4Mw8OPt2eW2
ODr7VdGKO/VtUsHw38SxqjHCJE8pM5R+fHQJUsQ+/YG/fBd3q+YIi+2LHz1tn5rjVWyOMBEvZ+j3
+1sU+E59ecgrnD0Qvhwdoob2qyP/UgnsH4327wtjxw303//7b99TnPCaQ5X3N5UAKbPFzM+vlP+S
r7tt/Cuf+VOUCIdCxeGNi5kQpdA3C+DbV37VTvhxfbCkIFlS/ziMM4QTpvPdSfY7x3175v5CgvT7
RpxWeXJ8PygAiZXDYx/KQL9v0GswesQmlK3ezABdEtEwPt5bv2/sn6pClJfe3D2W/H3e/PvG/RZP
ff/MmqJ9Hwb+vrGZ5O2bN2fSW9RVRJV1QJUKnXTRPzyel+qfgKfidVvpaJP/3zkakHFxftPJ8OqZ
/z3s/PiXtqkh/4kPaVXs+EPjY1gJ/3+0aX52KYT5BZnuYRsMV9Lhh8M59Gp9/dajuN/lT1t/fzzw
jzbbbx04j2isHB3wI9QRzrESDbfPu8I7fHUxD+oIUdRVt41hAh4NO8YDe9XblzZCZHZOd2l3FKBq
IzwrnZSn5Pn4nY2RBdzn/tl6GwdHi+H7GOL3L142+HF1eIy0Yk7/6wwFLvfs/qe718uBHvfhxz++
3xbxM8n9m9tOEbi8HZdm2Z008vGrG5Bep4663KbHR4MisK2njrrqcrfr3x5nIGlOH/oluFolb3oy
ijbCFL8EQb8w9ggLY7Xtt4H3/ZSMsK/X2+M2pjJGK/pq+3WbfLdFBL7l1MVxJRrQbyJYIMcjDLwN
n/16R7T48ogvSccId52oxHdv9/QY3cvrXXpcZgREc3j6P35S3G7z7dddeLYoQqo+x9MhIM2nvsDb
bfBdqIInyggDg/Dx05Ts+uihVXmEVXfvx+4W/crjMooywup48La+mOjD9x8iFnWEff2w3fvfz7Sq
jvAKH7Y+dfmjJx4jwnigHijCwrfHHHqfh7/1x5f1h/5p9wvToY8w04/+roy30eEZhzc4xlG3QBKs
Sr9txNejK4Yqj/DcSK9sC49S28tWP/oLlj5G8fE+zbdwmX/pLBEKRiNszCv/+TncnU0RBn/9/Lr1
49E5IX4THufeE9YqAHG+nyKyessao7o+3A/bsxW9yhB4QBFsu+3Znf/sHh02FGlMbYwO+YMPckla
74rjprOlouAkoO+nnu+0v4JtUB3e+V8n/jZBJWXrn70H9LY9qvQ7lmGpY3Q3J0nwnJz9laJxQPbn
R9vD9xCb0bFMsLXfVQ+rf5aIfuNqWG1xofSD12NDcpFNYPyHf/bHD6jbrRT60lfP30pFUR3GG6KQ
l7/xq4WVF9LGj0qr9yTIvzDyCGfJepuW3pto5OWxf/Xs/n9XtH85JU4tCL1+fvH6gda+/kdTkbkd
MMdHf+vwm8M//NGbO996+fYYiaqM8NouujSvjsKlMfbJjGzl7L7M/fR4sY2QGy7y48BDGaNJvSjy
7e6o1wQe/fDof3xH86zZYZRhHwtazanH6zLJn99MgTrCybCqmq1/dIXCYz39ade7p218DPyjI3D6
uDfRmzkYo6P5Hkr2UYkP+tbpj3q/rZ79s5/y7dtu9A+bFr/xRrqHHX9016ljFGA+xH65ex6e+WyK
Rdi2fJNSCWrQqQv5IxHIGRXbo+tUHQPc/HlHFnF4wCEaN0fYeDNIC/HZfDeoEbweXVflMQ5NUCFP
h6Dp9fDEF5xGgjl06oz/9FSdXVXF0Xr5NvoIJ/N/vpveT+8ep5P/ciZe7S6Pz75bnZZqwgjD1tNS
IMmij2r96gb7pav0BxfsiC39l17u4XK+EPyhb9f7D5g6/x4adyFn8vGpMcJJ/xOla+Bph1Uqtt2v
Rn6/HrAODevjZxWkvFN3wvkudP3qOGMfYYOdJwUTO6DH5ru837kJok5HU6KOUDHi4bdvgrYxkN7Y
U7rbN7eJNsLjTnaic3Z0yo9xHC9ypuG4bDYG+HZalPjVHL0zcD0nL7iLficyu8NAYneMAb699OO3
k/DrJ+qv77rLbZ7sfuku+h5/Uv3uJPqSCP7rUWlDUKNP3dEz/wlgy5v4bYyq8gxln7jYdYdHFK/O
GeG6nO1yYtjjYceYh3y3O55dZ4Rj+CJPAD0eLV9FHmHceUVZPT+aBGUMCPaCBsabw4GA4/AKT8jo
ym14/LTKCLOw3OVvFhiM+NMfdkm4CrvkOBRWxriB1tuyfrMaxkACrP3Sq96GJoOAyKmnw32Y1LSd
jhfwGMzVtc+5Xu5i4t03xZkxwAbrqt0Buqhy97AaxOmDbMjhxz++kq+S8Jk5OQw0jGuMcKzRnt2+
ZfKMsEWokZfHDztGe+J6B6U5FyfFUQlMGQPCDNKg2R6fFWNczajjvT3YxkgNbwGdVm9IK4ozwiF0
B6/kTTyFDthh2f3x9St29FsEGfC+EQYeTs3cj48aFeoYWcd9+qaCq45RZbyvtyR0+fPhq4utrKpj
THGzez6+PAZdoJPP4sYvgRW+XcbqGFfeh0AUyY+CSzDCh5n546vtW0FsBQrgOTlOG8dAqj0SXAm2
P2KpRycGRlmnPzsnMhfUDl3Xw1jDChkjq7kHHXp8qapjsNvpte6E3sT/4e4KW9uGgehfyR8YzA5r
ui+Dxksz1iWEue13OTGpwcXg2GHLr987KSo+2Y1X69JAPwZaWZZOd6d3954XDsYLUTEBoMK0gKFB
KUWvHZ99AMUygWB1B9XRPVttUve5ajfZu5eny2FdIcrL/go2zfnTYTtPJSzNs4NzxK1lDz/hUYGu
E1TdOelEoq9slo9ile8V4DE7TTqAE4FYNYd6RQreJsuM2jQZ18z6AQB0uW6IdtGcMJBi+3P4Mi+x
wKXa1mzGAUzPGwBYQQqCl/2D/mt602Bnxzrt+4DLhszz8cDlCNvACdsS5b45UI0W0iWRni7SP5lz
XSE5YO8cB1lINVoRYTvVcPCClAIg/2eH1iFY4kAdM5O4atXoSNrZ9z1e5IjazC4TMV5/AnzHf3VY
RcCckwRkRztbWhoorkAx8fpUEmvGv9wBfpmi7xluvsLZguZNWSfc59rlHu7Lb+Aw4cm1fU9VmYDp
bwfV5m1/+DxhW2c5D28SPbc0W8RjHt4EEj+ST0KjDuIQG1qiJL9UewWFjY4+RAnqQqT+4prehfhL
YE2RY3sk9Onrmb4XzyDh82xNAhKy43ZLr10J1MMQy9wQKYHg3GLY9dMnpIQbBJqa05LbHNz6zXWb
H+gPyuzGGSc9tj+HH/GfOCzONkIm1H/c43IsVEliDa5Mj4RUH92rd6TIUtnZ6kWRaGBZoeZUFXQb
YbfI8LNAnhxXo7usqnbabS/TfcZdlURfeayzn1/1mt+uoYhvV2q4vdwDmcs2aqOnf18kyhGCkShv
EA/BrE8E2yx2XX4xlCi5Yy8eMxRDkSsC1NX6msY7tDgsEiJmU2hhZbsnPLLcZp3OPpQ4Fw/xyScI
mPAUNQZHQQ8a2v62FeHKC9qaHUgnMRLN6bHiuVc4EXBw5pDNasAWVcZbeEOJ1gIzPjIllEjy9Jnh
kl8kaqmgVFWA+PAADjKP8aUUgQIXzpZx/s3tHAeT/ktXMyGfvS8ooJU4fC8UJ7rTLqUjDSttyY70
F2sutxFGtuQDbkS5pcSb96RJ0LCmoOQ6LQESWP20VAcuAiUh9EatnAxAlqBVRUVeuMK5EiTA2RoZ
PYeOJRAqkx+T6rEjoStR+75V+GwfZTQdHOLJV+uQhyeB8xpyHAxsAA3Lf9gYDDyAyMw0AomWN6JU
AylhMTS4FrhLrtKytu+tbx8SqsoPZe1OFh9vsI8ZvmuPqEIegIKyjQv7NXQvFwa6dKZ8g0LzbWgt
z1Ijw0cNkeOzhZag7v+ud46Ogf5YEoUUH20Sum/xBktUR/rsrbmOb8jSuv6Nfw2E/mKdp6r89g8A
AP//</cx:binary>
              </cx:geoCache>
            </cx:geography>
          </cx:layoutPr>
        </cx:series>
      </cx:plotAreaRegion>
    </cx:plotArea>
  </cx:chart>
  <cx:spPr>
    <a:noFill/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0F4A7A-B7B2-4F04-AE8C-6173C132E33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26C00B1-7C83-4E3D-8BA5-B58EDCE238B0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1933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3CED41-0104-44A9-9289-60466CA2AE06}" type="parTrans" cxnId="{46AB449A-3140-4D52-91E2-942725E2C5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322F0D-79E0-4583-9587-0B9D2E2F81ED}" type="sibTrans" cxnId="{46AB449A-3140-4D52-91E2-942725E2C5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5FB76-73BC-4906-A8FC-5A648129D3E7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66610-105A-4EEB-BD47-233837151D86}" type="parTrans" cxnId="{4D62D5A4-9D4F-4CFB-87FF-BB47CDC451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F8F8F-B693-448A-A4C4-B65DFC9A1975}" type="sibTrans" cxnId="{4D62D5A4-9D4F-4CFB-87FF-BB47CDC451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7FF249-196E-4494-BF54-F2ECC3BE77C8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1998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60E80-B8D5-4F2B-A1A2-078EC3DF921A}" type="parTrans" cxnId="{AF864DDE-8240-4570-B1B4-D419910498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D6F9E0-ED07-4672-8DF8-C1D7E7F3214F}" type="sibTrans" cxnId="{AF864DDE-8240-4570-B1B4-D419910498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22F8AD-63BD-4ADC-903A-73E0188EDEE7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135BA7-D4BE-48BE-86A8-0A1179EE1B3C}" type="parTrans" cxnId="{BE463862-5635-435E-BDAD-E2757FEE27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DA9509-ACA0-4205-B4EE-C74F4C78DB3C}" type="sibTrans" cxnId="{BE463862-5635-435E-BDAD-E2757FEE27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F562D-2E8A-4738-A251-22E1965D9B0E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2004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A7B005-76E7-453E-BD43-FC3379BA5A1F}" type="parTrans" cxnId="{8452BD54-DA88-46E3-922C-E918952F4D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A8FC66-50A8-4A8B-9D78-AAFB1728B0F2}" type="sibTrans" cxnId="{8452BD54-DA88-46E3-922C-E918952F4D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689C5-5D47-4C49-9D80-69525B805531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2B09C-3A1B-4FE8-8E88-4700941CAA25}" type="parTrans" cxnId="{6B331723-68AC-470B-88E6-BBD0796A5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896482-9C4C-4AE1-8C9D-D0E090DFE87B}" type="sibTrans" cxnId="{6B331723-68AC-470B-88E6-BBD0796A590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5B7735-2D12-47CC-9230-4C147321FFC5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2008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B8CEC6-DEF9-4FEF-8CB3-78F5C40ED264}" type="parTrans" cxnId="{982D7387-0F78-4192-8AE1-082016E95B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F76E63-AE53-4804-8352-4029756847BE}" type="sibTrans" cxnId="{982D7387-0F78-4192-8AE1-082016E95B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BC995-573B-4269-BCE9-F37A1637A5B0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31DEA-6261-4516-8441-66CCAEB59235}" type="parTrans" cxnId="{4F6BCC3E-4541-415F-B40E-87D2B57EC1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E1610-8C82-45E9-9FA5-491D760F16B4}" type="sibTrans" cxnId="{4F6BCC3E-4541-415F-B40E-87D2B57EC1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B53567-EFDE-40BA-B54E-C5884534C340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C5DACB-2C66-4C5B-9F86-BA2C97014D69}" type="parTrans" cxnId="{A885B58A-B37F-4D4C-8473-D3FF426F6C0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8CBFC-D331-43A3-87DF-3C80F2284EA5}" type="sibTrans" cxnId="{A885B58A-B37F-4D4C-8473-D3FF426F6C0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F3E76-1F2A-4ABC-B76C-7BF99C9FBE09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AF9B76-C76D-45A8-99F6-439E2F001CF0}" type="parTrans" cxnId="{E422A473-ECB8-48F0-9D2B-0A34354161B0}">
      <dgm:prSet/>
      <dgm:spPr/>
      <dgm:t>
        <a:bodyPr/>
        <a:lstStyle/>
        <a:p>
          <a:endParaRPr lang="en-US"/>
        </a:p>
      </dgm:t>
    </dgm:pt>
    <dgm:pt modelId="{8B927B66-0478-441F-938D-2789CD482A2A}" type="sibTrans" cxnId="{E422A473-ECB8-48F0-9D2B-0A34354161B0}">
      <dgm:prSet/>
      <dgm:spPr/>
      <dgm:t>
        <a:bodyPr/>
        <a:lstStyle/>
        <a:p>
          <a:endParaRPr lang="en-US"/>
        </a:p>
      </dgm:t>
    </dgm:pt>
    <dgm:pt modelId="{EE2670A3-052A-4ECE-A88C-90BA7432366F}">
      <dgm:prSet phldrT="[Text]" custT="1"/>
      <dgm:spPr>
        <a:solidFill>
          <a:srgbClr val="AFC81A"/>
        </a:solidFill>
      </dgm:spPr>
      <dgm:t>
        <a:bodyPr/>
        <a:lstStyle/>
        <a:p>
          <a:r>
            <a:rPr lang="de-AT" sz="1600" b="1" dirty="0"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91F9DC-5119-4168-BB00-A385D2126363}" type="parTrans" cxnId="{51BBAF24-C537-430E-81D8-B45F877B0A4D}">
      <dgm:prSet/>
      <dgm:spPr/>
      <dgm:t>
        <a:bodyPr/>
        <a:lstStyle/>
        <a:p>
          <a:endParaRPr lang="en-US"/>
        </a:p>
      </dgm:t>
    </dgm:pt>
    <dgm:pt modelId="{C19AE727-B1E2-4CCE-885D-3C0DF968382F}" type="sibTrans" cxnId="{51BBAF24-C537-430E-81D8-B45F877B0A4D}">
      <dgm:prSet/>
      <dgm:spPr/>
      <dgm:t>
        <a:bodyPr/>
        <a:lstStyle/>
        <a:p>
          <a:endParaRPr lang="en-US"/>
        </a:p>
      </dgm:t>
    </dgm:pt>
    <dgm:pt modelId="{BF2CA448-AA6C-4DED-894A-AB44B5FD6CF0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9E47C1-1566-4E5D-A775-D6F42F85FC4C}" type="parTrans" cxnId="{834B6055-B3A2-4173-94B1-EDAF8FD52BD3}">
      <dgm:prSet/>
      <dgm:spPr/>
      <dgm:t>
        <a:bodyPr/>
        <a:lstStyle/>
        <a:p>
          <a:endParaRPr lang="de-AT"/>
        </a:p>
      </dgm:t>
    </dgm:pt>
    <dgm:pt modelId="{35E726EE-F833-422C-8CCD-6B8BDF73248D}" type="sibTrans" cxnId="{834B6055-B3A2-4173-94B1-EDAF8FD52BD3}">
      <dgm:prSet/>
      <dgm:spPr/>
      <dgm:t>
        <a:bodyPr/>
        <a:lstStyle/>
        <a:p>
          <a:endParaRPr lang="de-AT"/>
        </a:p>
      </dgm:t>
    </dgm:pt>
    <dgm:pt modelId="{8E62D6D7-D8EE-4EB7-9E1D-4374911528E2}">
      <dgm:prSet phldrT="[Text]"/>
      <dgm:spPr>
        <a:solidFill>
          <a:srgbClr val="1998D4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6E8D4-E596-486E-9DDE-752DF53F1CBB}" type="parTrans" cxnId="{5CD16CB6-3B83-48EB-B064-01F8C8761571}">
      <dgm:prSet/>
      <dgm:spPr/>
      <dgm:t>
        <a:bodyPr/>
        <a:lstStyle/>
        <a:p>
          <a:endParaRPr lang="de-AT"/>
        </a:p>
      </dgm:t>
    </dgm:pt>
    <dgm:pt modelId="{A01C904A-F079-485E-B4E8-640267D29037}" type="sibTrans" cxnId="{5CD16CB6-3B83-48EB-B064-01F8C8761571}">
      <dgm:prSet/>
      <dgm:spPr/>
      <dgm:t>
        <a:bodyPr/>
        <a:lstStyle/>
        <a:p>
          <a:endParaRPr lang="de-AT"/>
        </a:p>
      </dgm:t>
    </dgm:pt>
    <dgm:pt modelId="{52CBD56C-7EA8-4ED9-8F9F-B66A1F878E82}">
      <dgm:prSet phldrT="[Text]" custT="1"/>
      <dgm:spPr>
        <a:solidFill>
          <a:srgbClr val="AFC81A"/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2016</a:t>
          </a:r>
        </a:p>
      </dgm:t>
    </dgm:pt>
    <dgm:pt modelId="{C68614B8-12FF-4232-89B3-CB3144F7368E}" type="parTrans" cxnId="{94CFBD5C-0D17-4F4C-B348-F9B9051B8AD2}">
      <dgm:prSet/>
      <dgm:spPr/>
      <dgm:t>
        <a:bodyPr/>
        <a:lstStyle/>
        <a:p>
          <a:endParaRPr lang="de-AT"/>
        </a:p>
      </dgm:t>
    </dgm:pt>
    <dgm:pt modelId="{13752565-309D-497C-8FDD-6F3C79C7D57B}" type="sibTrans" cxnId="{94CFBD5C-0D17-4F4C-B348-F9B9051B8AD2}">
      <dgm:prSet/>
      <dgm:spPr/>
      <dgm:t>
        <a:bodyPr/>
        <a:lstStyle/>
        <a:p>
          <a:endParaRPr lang="de-AT"/>
        </a:p>
      </dgm:t>
    </dgm:pt>
    <dgm:pt modelId="{AECF896D-EFCC-43BA-9BD5-A1B7448DFB29}" type="pres">
      <dgm:prSet presAssocID="{750F4A7A-B7B2-4F04-AE8C-6173C132E33D}" presName="Name0" presStyleCnt="0">
        <dgm:presLayoutVars>
          <dgm:dir/>
          <dgm:animLvl val="lvl"/>
          <dgm:resizeHandles val="exact"/>
        </dgm:presLayoutVars>
      </dgm:prSet>
      <dgm:spPr/>
    </dgm:pt>
    <dgm:pt modelId="{93358FE8-F804-45C3-816B-8E22846A267F}" type="pres">
      <dgm:prSet presAssocID="{926C00B1-7C83-4E3D-8BA5-B58EDCE238B0}" presName="parTxOnly" presStyleLbl="node1" presStyleIdx="0" presStyleCnt="14" custScaleX="104785">
        <dgm:presLayoutVars>
          <dgm:chMax val="0"/>
          <dgm:chPref val="0"/>
          <dgm:bulletEnabled val="1"/>
        </dgm:presLayoutVars>
      </dgm:prSet>
      <dgm:spPr/>
    </dgm:pt>
    <dgm:pt modelId="{9519E11E-C8CD-486C-B55E-4906730EFAE4}" type="pres">
      <dgm:prSet presAssocID="{13322F0D-79E0-4583-9587-0B9D2E2F81ED}" presName="parTxOnlySpace" presStyleCnt="0"/>
      <dgm:spPr/>
    </dgm:pt>
    <dgm:pt modelId="{B539A19C-9CBF-4DA0-9917-F6547BC62156}" type="pres">
      <dgm:prSet presAssocID="{BF2CA448-AA6C-4DED-894A-AB44B5FD6CF0}" presName="parTxOnly" presStyleLbl="node1" presStyleIdx="1" presStyleCnt="14" custScaleX="62363">
        <dgm:presLayoutVars>
          <dgm:chMax val="0"/>
          <dgm:chPref val="0"/>
          <dgm:bulletEnabled val="1"/>
        </dgm:presLayoutVars>
      </dgm:prSet>
      <dgm:spPr/>
    </dgm:pt>
    <dgm:pt modelId="{460A603B-095B-4C42-9EE6-A052343602C9}" type="pres">
      <dgm:prSet presAssocID="{35E726EE-F833-422C-8CCD-6B8BDF73248D}" presName="parTxOnlySpace" presStyleCnt="0"/>
      <dgm:spPr/>
    </dgm:pt>
    <dgm:pt modelId="{F936C133-31A3-4FD1-B386-BF586328F1B5}" type="pres">
      <dgm:prSet presAssocID="{EE2670A3-052A-4ECE-A88C-90BA7432366F}" presName="parTxOnly" presStyleLbl="node1" presStyleIdx="2" presStyleCnt="14">
        <dgm:presLayoutVars>
          <dgm:chMax val="0"/>
          <dgm:chPref val="0"/>
          <dgm:bulletEnabled val="1"/>
        </dgm:presLayoutVars>
      </dgm:prSet>
      <dgm:spPr/>
    </dgm:pt>
    <dgm:pt modelId="{33A729AE-063D-4959-BE44-E50ABC57703C}" type="pres">
      <dgm:prSet presAssocID="{C19AE727-B1E2-4CCE-885D-3C0DF968382F}" presName="parTxOnlySpace" presStyleCnt="0"/>
      <dgm:spPr/>
    </dgm:pt>
    <dgm:pt modelId="{B1C4807F-1A19-4B17-8F3E-5C91972A377D}" type="pres">
      <dgm:prSet presAssocID="{F355FB76-73BC-4906-A8FC-5A648129D3E7}" presName="parTxOnly" presStyleLbl="node1" presStyleIdx="3" presStyleCnt="14" custScaleX="69357">
        <dgm:presLayoutVars>
          <dgm:chMax val="0"/>
          <dgm:chPref val="0"/>
          <dgm:bulletEnabled val="1"/>
        </dgm:presLayoutVars>
      </dgm:prSet>
      <dgm:spPr/>
    </dgm:pt>
    <dgm:pt modelId="{C08EC4B0-7B5D-4287-9670-F37A8491B9B8}" type="pres">
      <dgm:prSet presAssocID="{6C3F8F8F-B693-448A-A4C4-B65DFC9A1975}" presName="parTxOnlySpace" presStyleCnt="0"/>
      <dgm:spPr/>
    </dgm:pt>
    <dgm:pt modelId="{69720491-13CA-490D-B87F-A1525B2A0358}" type="pres">
      <dgm:prSet presAssocID="{967FF249-196E-4494-BF54-F2ECC3BE77C8}" presName="parTxOnly" presStyleLbl="node1" presStyleIdx="4" presStyleCnt="14">
        <dgm:presLayoutVars>
          <dgm:chMax val="0"/>
          <dgm:chPref val="0"/>
          <dgm:bulletEnabled val="1"/>
        </dgm:presLayoutVars>
      </dgm:prSet>
      <dgm:spPr/>
    </dgm:pt>
    <dgm:pt modelId="{01006E71-3101-469E-9465-F8C81741BB0A}" type="pres">
      <dgm:prSet presAssocID="{3ED6F9E0-ED07-4672-8DF8-C1D7E7F3214F}" presName="parTxOnlySpace" presStyleCnt="0"/>
      <dgm:spPr/>
    </dgm:pt>
    <dgm:pt modelId="{62B2C889-6EB6-4F49-BD4F-E793CAF02A6E}" type="pres">
      <dgm:prSet presAssocID="{6722F8AD-63BD-4ADC-903A-73E0188EDEE7}" presName="parTxOnly" presStyleLbl="node1" presStyleIdx="5" presStyleCnt="14" custScaleX="69907" custLinFactNeighborY="0">
        <dgm:presLayoutVars>
          <dgm:chMax val="0"/>
          <dgm:chPref val="0"/>
          <dgm:bulletEnabled val="1"/>
        </dgm:presLayoutVars>
      </dgm:prSet>
      <dgm:spPr/>
    </dgm:pt>
    <dgm:pt modelId="{E5836AF5-C222-4201-9E92-FA6657388260}" type="pres">
      <dgm:prSet presAssocID="{3ADA9509-ACA0-4205-B4EE-C74F4C78DB3C}" presName="parTxOnlySpace" presStyleCnt="0"/>
      <dgm:spPr/>
    </dgm:pt>
    <dgm:pt modelId="{4BD598E5-6B16-47ED-9B74-AC0951811A8C}" type="pres">
      <dgm:prSet presAssocID="{650F562D-2E8A-4738-A251-22E1965D9B0E}" presName="parTxOnly" presStyleLbl="node1" presStyleIdx="6" presStyleCnt="14">
        <dgm:presLayoutVars>
          <dgm:chMax val="0"/>
          <dgm:chPref val="0"/>
          <dgm:bulletEnabled val="1"/>
        </dgm:presLayoutVars>
      </dgm:prSet>
      <dgm:spPr/>
    </dgm:pt>
    <dgm:pt modelId="{EAED7075-55B4-40F9-B038-2A10BD38E123}" type="pres">
      <dgm:prSet presAssocID="{AEA8FC66-50A8-4A8B-9D78-AAFB1728B0F2}" presName="parTxOnlySpace" presStyleCnt="0"/>
      <dgm:spPr/>
    </dgm:pt>
    <dgm:pt modelId="{EE2389BA-1606-426F-AAFA-FADF5050F444}" type="pres">
      <dgm:prSet presAssocID="{42B689C5-5D47-4C49-9D80-69525B805531}" presName="parTxOnly" presStyleLbl="node1" presStyleIdx="7" presStyleCnt="14" custScaleX="64818">
        <dgm:presLayoutVars>
          <dgm:chMax val="0"/>
          <dgm:chPref val="0"/>
          <dgm:bulletEnabled val="1"/>
        </dgm:presLayoutVars>
      </dgm:prSet>
      <dgm:spPr/>
    </dgm:pt>
    <dgm:pt modelId="{01007682-596F-4F5A-9B1D-59A030FD10C9}" type="pres">
      <dgm:prSet presAssocID="{1E896482-9C4C-4AE1-8C9D-D0E090DFE87B}" presName="parTxOnlySpace" presStyleCnt="0"/>
      <dgm:spPr/>
    </dgm:pt>
    <dgm:pt modelId="{4364A50C-6E97-419D-9A56-169C773011B8}" type="pres">
      <dgm:prSet presAssocID="{875B7735-2D12-47CC-9230-4C147321FFC5}" presName="parTxOnly" presStyleLbl="node1" presStyleIdx="8" presStyleCnt="14">
        <dgm:presLayoutVars>
          <dgm:chMax val="0"/>
          <dgm:chPref val="0"/>
          <dgm:bulletEnabled val="1"/>
        </dgm:presLayoutVars>
      </dgm:prSet>
      <dgm:spPr/>
    </dgm:pt>
    <dgm:pt modelId="{72E07A02-E277-4A61-8D9F-54A95D0C17B9}" type="pres">
      <dgm:prSet presAssocID="{FEF76E63-AE53-4804-8352-4029756847BE}" presName="parTxOnlySpace" presStyleCnt="0"/>
      <dgm:spPr/>
    </dgm:pt>
    <dgm:pt modelId="{44BE4C8E-97C1-4540-8156-7734E5EE9EAE}" type="pres">
      <dgm:prSet presAssocID="{AB0F3E76-1F2A-4ABC-B76C-7BF99C9FBE09}" presName="parTxOnly" presStyleLbl="node1" presStyleIdx="9" presStyleCnt="14" custScaleX="69175">
        <dgm:presLayoutVars>
          <dgm:chMax val="0"/>
          <dgm:chPref val="0"/>
          <dgm:bulletEnabled val="1"/>
        </dgm:presLayoutVars>
      </dgm:prSet>
      <dgm:spPr/>
    </dgm:pt>
    <dgm:pt modelId="{C1D189B4-8EED-45A9-B1F9-4A6ED69743AD}" type="pres">
      <dgm:prSet presAssocID="{8B927B66-0478-441F-938D-2789CD482A2A}" presName="parTxOnlySpace" presStyleCnt="0"/>
      <dgm:spPr/>
    </dgm:pt>
    <dgm:pt modelId="{397DCC72-8214-4A53-8968-A28BA8706FEA}" type="pres">
      <dgm:prSet presAssocID="{52CBD56C-7EA8-4ED9-8F9F-B66A1F878E82}" presName="parTxOnly" presStyleLbl="node1" presStyleIdx="10" presStyleCnt="14" custLinFactNeighborY="0">
        <dgm:presLayoutVars>
          <dgm:chMax val="0"/>
          <dgm:chPref val="0"/>
          <dgm:bulletEnabled val="1"/>
        </dgm:presLayoutVars>
      </dgm:prSet>
      <dgm:spPr/>
    </dgm:pt>
    <dgm:pt modelId="{667410CB-F683-496E-A011-1F84490AF7DD}" type="pres">
      <dgm:prSet presAssocID="{13752565-309D-497C-8FDD-6F3C79C7D57B}" presName="parTxOnlySpace" presStyleCnt="0"/>
      <dgm:spPr/>
    </dgm:pt>
    <dgm:pt modelId="{3F512118-B6EB-4491-91F7-EB56AA8026CE}" type="pres">
      <dgm:prSet presAssocID="{E1DBC995-573B-4269-BCE9-F37A1637A5B0}" presName="parTxOnly" presStyleLbl="node1" presStyleIdx="11" presStyleCnt="14" custScaleX="76411">
        <dgm:presLayoutVars>
          <dgm:chMax val="0"/>
          <dgm:chPref val="0"/>
          <dgm:bulletEnabled val="1"/>
        </dgm:presLayoutVars>
      </dgm:prSet>
      <dgm:spPr/>
    </dgm:pt>
    <dgm:pt modelId="{2E759A5A-539D-496E-8B7E-69E12FB4BB67}" type="pres">
      <dgm:prSet presAssocID="{39FE1610-8C82-45E9-9FA5-491D760F16B4}" presName="parTxOnlySpace" presStyleCnt="0"/>
      <dgm:spPr/>
    </dgm:pt>
    <dgm:pt modelId="{5D3BC537-EC3D-43C8-B9F1-3F88A23DD824}" type="pres">
      <dgm:prSet presAssocID="{31B53567-EFDE-40BA-B54E-C5884534C340}" presName="parTxOnly" presStyleLbl="node1" presStyleIdx="12" presStyleCnt="14">
        <dgm:presLayoutVars>
          <dgm:chMax val="0"/>
          <dgm:chPref val="0"/>
          <dgm:bulletEnabled val="1"/>
        </dgm:presLayoutVars>
      </dgm:prSet>
      <dgm:spPr/>
    </dgm:pt>
    <dgm:pt modelId="{2FE409D4-C062-438A-A77B-13B171E7DFE8}" type="pres">
      <dgm:prSet presAssocID="{FAB8CBFC-D331-43A3-87DF-3C80F2284EA5}" presName="parTxOnlySpace" presStyleCnt="0"/>
      <dgm:spPr/>
    </dgm:pt>
    <dgm:pt modelId="{C8FCC5FB-1C33-442C-A41D-5ABD1873F04E}" type="pres">
      <dgm:prSet presAssocID="{8E62D6D7-D8EE-4EB7-9E1D-4374911528E2}" presName="parTxOnly" presStyleLbl="node1" presStyleIdx="13" presStyleCnt="14" custScaleX="63750">
        <dgm:presLayoutVars>
          <dgm:chMax val="0"/>
          <dgm:chPref val="0"/>
          <dgm:bulletEnabled val="1"/>
        </dgm:presLayoutVars>
      </dgm:prSet>
      <dgm:spPr/>
    </dgm:pt>
  </dgm:ptLst>
  <dgm:cxnLst>
    <dgm:cxn modelId="{7C696204-5E93-4764-90EC-9ED1EC9269F2}" type="presOf" srcId="{E1DBC995-573B-4269-BCE9-F37A1637A5B0}" destId="{3F512118-B6EB-4491-91F7-EB56AA8026CE}" srcOrd="0" destOrd="0" presId="urn:microsoft.com/office/officeart/2005/8/layout/chevron1"/>
    <dgm:cxn modelId="{D61F880C-27E5-488F-969E-BC92E908D552}" type="presOf" srcId="{926C00B1-7C83-4E3D-8BA5-B58EDCE238B0}" destId="{93358FE8-F804-45C3-816B-8E22846A267F}" srcOrd="0" destOrd="0" presId="urn:microsoft.com/office/officeart/2005/8/layout/chevron1"/>
    <dgm:cxn modelId="{467A660E-990E-49E2-B489-B6C234723B04}" type="presOf" srcId="{42B689C5-5D47-4C49-9D80-69525B805531}" destId="{EE2389BA-1606-426F-AAFA-FADF5050F444}" srcOrd="0" destOrd="0" presId="urn:microsoft.com/office/officeart/2005/8/layout/chevron1"/>
    <dgm:cxn modelId="{4BD05717-D15C-4349-94B6-D9DB697494CF}" type="presOf" srcId="{52CBD56C-7EA8-4ED9-8F9F-B66A1F878E82}" destId="{397DCC72-8214-4A53-8968-A28BA8706FEA}" srcOrd="0" destOrd="0" presId="urn:microsoft.com/office/officeart/2005/8/layout/chevron1"/>
    <dgm:cxn modelId="{79DC4719-955C-4783-B68E-7D39FE8C9688}" type="presOf" srcId="{EE2670A3-052A-4ECE-A88C-90BA7432366F}" destId="{F936C133-31A3-4FD1-B386-BF586328F1B5}" srcOrd="0" destOrd="0" presId="urn:microsoft.com/office/officeart/2005/8/layout/chevron1"/>
    <dgm:cxn modelId="{5B189E1B-84F0-4E84-9CA3-E2194504D2C9}" type="presOf" srcId="{650F562D-2E8A-4738-A251-22E1965D9B0E}" destId="{4BD598E5-6B16-47ED-9B74-AC0951811A8C}" srcOrd="0" destOrd="0" presId="urn:microsoft.com/office/officeart/2005/8/layout/chevron1"/>
    <dgm:cxn modelId="{6B331723-68AC-470B-88E6-BBD0796A590E}" srcId="{750F4A7A-B7B2-4F04-AE8C-6173C132E33D}" destId="{42B689C5-5D47-4C49-9D80-69525B805531}" srcOrd="7" destOrd="0" parTransId="{56A2B09C-3A1B-4FE8-8E88-4700941CAA25}" sibTransId="{1E896482-9C4C-4AE1-8C9D-D0E090DFE87B}"/>
    <dgm:cxn modelId="{51BBAF24-C537-430E-81D8-B45F877B0A4D}" srcId="{750F4A7A-B7B2-4F04-AE8C-6173C132E33D}" destId="{EE2670A3-052A-4ECE-A88C-90BA7432366F}" srcOrd="2" destOrd="0" parTransId="{A391F9DC-5119-4168-BB00-A385D2126363}" sibTransId="{C19AE727-B1E2-4CCE-885D-3C0DF968382F}"/>
    <dgm:cxn modelId="{4640522F-4C08-461F-A4B2-51CF2498F019}" type="presOf" srcId="{BF2CA448-AA6C-4DED-894A-AB44B5FD6CF0}" destId="{B539A19C-9CBF-4DA0-9917-F6547BC62156}" srcOrd="0" destOrd="0" presId="urn:microsoft.com/office/officeart/2005/8/layout/chevron1"/>
    <dgm:cxn modelId="{F5010834-A0EB-4570-827D-3F590AED46C4}" type="presOf" srcId="{31B53567-EFDE-40BA-B54E-C5884534C340}" destId="{5D3BC537-EC3D-43C8-B9F1-3F88A23DD824}" srcOrd="0" destOrd="0" presId="urn:microsoft.com/office/officeart/2005/8/layout/chevron1"/>
    <dgm:cxn modelId="{4F6BCC3E-4541-415F-B40E-87D2B57EC1E4}" srcId="{750F4A7A-B7B2-4F04-AE8C-6173C132E33D}" destId="{E1DBC995-573B-4269-BCE9-F37A1637A5B0}" srcOrd="11" destOrd="0" parTransId="{B7931DEA-6261-4516-8441-66CCAEB59235}" sibTransId="{39FE1610-8C82-45E9-9FA5-491D760F16B4}"/>
    <dgm:cxn modelId="{94CFBD5C-0D17-4F4C-B348-F9B9051B8AD2}" srcId="{750F4A7A-B7B2-4F04-AE8C-6173C132E33D}" destId="{52CBD56C-7EA8-4ED9-8F9F-B66A1F878E82}" srcOrd="10" destOrd="0" parTransId="{C68614B8-12FF-4232-89B3-CB3144F7368E}" sibTransId="{13752565-309D-497C-8FDD-6F3C79C7D57B}"/>
    <dgm:cxn modelId="{BE463862-5635-435E-BDAD-E2757FEE2706}" srcId="{750F4A7A-B7B2-4F04-AE8C-6173C132E33D}" destId="{6722F8AD-63BD-4ADC-903A-73E0188EDEE7}" srcOrd="5" destOrd="0" parTransId="{C0135BA7-D4BE-48BE-86A8-0A1179EE1B3C}" sibTransId="{3ADA9509-ACA0-4205-B4EE-C74F4C78DB3C}"/>
    <dgm:cxn modelId="{5C53D06A-CD7B-489A-9761-689F032D3BF4}" type="presOf" srcId="{8E62D6D7-D8EE-4EB7-9E1D-4374911528E2}" destId="{C8FCC5FB-1C33-442C-A41D-5ABD1873F04E}" srcOrd="0" destOrd="0" presId="urn:microsoft.com/office/officeart/2005/8/layout/chevron1"/>
    <dgm:cxn modelId="{F5937A50-E693-4E4D-A69B-3B15B1D721D4}" type="presOf" srcId="{F355FB76-73BC-4906-A8FC-5A648129D3E7}" destId="{B1C4807F-1A19-4B17-8F3E-5C91972A377D}" srcOrd="0" destOrd="0" presId="urn:microsoft.com/office/officeart/2005/8/layout/chevron1"/>
    <dgm:cxn modelId="{E7B78152-CA7D-434A-A3D9-E40C0C340C38}" type="presOf" srcId="{875B7735-2D12-47CC-9230-4C147321FFC5}" destId="{4364A50C-6E97-419D-9A56-169C773011B8}" srcOrd="0" destOrd="0" presId="urn:microsoft.com/office/officeart/2005/8/layout/chevron1"/>
    <dgm:cxn modelId="{E422A473-ECB8-48F0-9D2B-0A34354161B0}" srcId="{750F4A7A-B7B2-4F04-AE8C-6173C132E33D}" destId="{AB0F3E76-1F2A-4ABC-B76C-7BF99C9FBE09}" srcOrd="9" destOrd="0" parTransId="{A5AF9B76-C76D-45A8-99F6-439E2F001CF0}" sibTransId="{8B927B66-0478-441F-938D-2789CD482A2A}"/>
    <dgm:cxn modelId="{8452BD54-DA88-46E3-922C-E918952F4D1F}" srcId="{750F4A7A-B7B2-4F04-AE8C-6173C132E33D}" destId="{650F562D-2E8A-4738-A251-22E1965D9B0E}" srcOrd="6" destOrd="0" parTransId="{91A7B005-76E7-453E-BD43-FC3379BA5A1F}" sibTransId="{AEA8FC66-50A8-4A8B-9D78-AAFB1728B0F2}"/>
    <dgm:cxn modelId="{834B6055-B3A2-4173-94B1-EDAF8FD52BD3}" srcId="{750F4A7A-B7B2-4F04-AE8C-6173C132E33D}" destId="{BF2CA448-AA6C-4DED-894A-AB44B5FD6CF0}" srcOrd="1" destOrd="0" parTransId="{DD9E47C1-1566-4E5D-A775-D6F42F85FC4C}" sibTransId="{35E726EE-F833-422C-8CCD-6B8BDF73248D}"/>
    <dgm:cxn modelId="{175DF186-67BD-47F3-8D01-EFD340401A82}" type="presOf" srcId="{750F4A7A-B7B2-4F04-AE8C-6173C132E33D}" destId="{AECF896D-EFCC-43BA-9BD5-A1B7448DFB29}" srcOrd="0" destOrd="0" presId="urn:microsoft.com/office/officeart/2005/8/layout/chevron1"/>
    <dgm:cxn modelId="{982D7387-0F78-4192-8AE1-082016E95BA4}" srcId="{750F4A7A-B7B2-4F04-AE8C-6173C132E33D}" destId="{875B7735-2D12-47CC-9230-4C147321FFC5}" srcOrd="8" destOrd="0" parTransId="{15B8CEC6-DEF9-4FEF-8CB3-78F5C40ED264}" sibTransId="{FEF76E63-AE53-4804-8352-4029756847BE}"/>
    <dgm:cxn modelId="{A885B58A-B37F-4D4C-8473-D3FF426F6C05}" srcId="{750F4A7A-B7B2-4F04-AE8C-6173C132E33D}" destId="{31B53567-EFDE-40BA-B54E-C5884534C340}" srcOrd="12" destOrd="0" parTransId="{03C5DACB-2C66-4C5B-9F86-BA2C97014D69}" sibTransId="{FAB8CBFC-D331-43A3-87DF-3C80F2284EA5}"/>
    <dgm:cxn modelId="{40EFDC8A-D4CD-4C49-A67E-488F60C0B530}" type="presOf" srcId="{6722F8AD-63BD-4ADC-903A-73E0188EDEE7}" destId="{62B2C889-6EB6-4F49-BD4F-E793CAF02A6E}" srcOrd="0" destOrd="0" presId="urn:microsoft.com/office/officeart/2005/8/layout/chevron1"/>
    <dgm:cxn modelId="{46AB449A-3140-4D52-91E2-942725E2C5F8}" srcId="{750F4A7A-B7B2-4F04-AE8C-6173C132E33D}" destId="{926C00B1-7C83-4E3D-8BA5-B58EDCE238B0}" srcOrd="0" destOrd="0" parTransId="{A13CED41-0104-44A9-9289-60466CA2AE06}" sibTransId="{13322F0D-79E0-4583-9587-0B9D2E2F81ED}"/>
    <dgm:cxn modelId="{4D62D5A4-9D4F-4CFB-87FF-BB47CDC45179}" srcId="{750F4A7A-B7B2-4F04-AE8C-6173C132E33D}" destId="{F355FB76-73BC-4906-A8FC-5A648129D3E7}" srcOrd="3" destOrd="0" parTransId="{03566610-105A-4EEB-BD47-233837151D86}" sibTransId="{6C3F8F8F-B693-448A-A4C4-B65DFC9A1975}"/>
    <dgm:cxn modelId="{31D41AA6-6F01-452B-A8D3-1D48179CC90E}" type="presOf" srcId="{967FF249-196E-4494-BF54-F2ECC3BE77C8}" destId="{69720491-13CA-490D-B87F-A1525B2A0358}" srcOrd="0" destOrd="0" presId="urn:microsoft.com/office/officeart/2005/8/layout/chevron1"/>
    <dgm:cxn modelId="{5CD16CB6-3B83-48EB-B064-01F8C8761571}" srcId="{750F4A7A-B7B2-4F04-AE8C-6173C132E33D}" destId="{8E62D6D7-D8EE-4EB7-9E1D-4374911528E2}" srcOrd="13" destOrd="0" parTransId="{89C6E8D4-E596-486E-9DDE-752DF53F1CBB}" sibTransId="{A01C904A-F079-485E-B4E8-640267D29037}"/>
    <dgm:cxn modelId="{AF864DDE-8240-4570-B1B4-D419910498AE}" srcId="{750F4A7A-B7B2-4F04-AE8C-6173C132E33D}" destId="{967FF249-196E-4494-BF54-F2ECC3BE77C8}" srcOrd="4" destOrd="0" parTransId="{F4C60E80-B8D5-4F2B-A1A2-078EC3DF921A}" sibTransId="{3ED6F9E0-ED07-4672-8DF8-C1D7E7F3214F}"/>
    <dgm:cxn modelId="{87B427FC-3779-46E1-A28A-1A6A74466307}" type="presOf" srcId="{AB0F3E76-1F2A-4ABC-B76C-7BF99C9FBE09}" destId="{44BE4C8E-97C1-4540-8156-7734E5EE9EAE}" srcOrd="0" destOrd="0" presId="urn:microsoft.com/office/officeart/2005/8/layout/chevron1"/>
    <dgm:cxn modelId="{547265DB-509C-498C-ABD1-35F256D58629}" type="presParOf" srcId="{AECF896D-EFCC-43BA-9BD5-A1B7448DFB29}" destId="{93358FE8-F804-45C3-816B-8E22846A267F}" srcOrd="0" destOrd="0" presId="urn:microsoft.com/office/officeart/2005/8/layout/chevron1"/>
    <dgm:cxn modelId="{43BF350C-8DD5-4D2C-BBBA-7AE8C78A324A}" type="presParOf" srcId="{AECF896D-EFCC-43BA-9BD5-A1B7448DFB29}" destId="{9519E11E-C8CD-486C-B55E-4906730EFAE4}" srcOrd="1" destOrd="0" presId="urn:microsoft.com/office/officeart/2005/8/layout/chevron1"/>
    <dgm:cxn modelId="{44E9063B-C1DF-40E7-B83E-D6A884EC9DF1}" type="presParOf" srcId="{AECF896D-EFCC-43BA-9BD5-A1B7448DFB29}" destId="{B539A19C-9CBF-4DA0-9917-F6547BC62156}" srcOrd="2" destOrd="0" presId="urn:microsoft.com/office/officeart/2005/8/layout/chevron1"/>
    <dgm:cxn modelId="{56F6F239-BC0C-4364-AED8-03B0ACE1E3AE}" type="presParOf" srcId="{AECF896D-EFCC-43BA-9BD5-A1B7448DFB29}" destId="{460A603B-095B-4C42-9EE6-A052343602C9}" srcOrd="3" destOrd="0" presId="urn:microsoft.com/office/officeart/2005/8/layout/chevron1"/>
    <dgm:cxn modelId="{E8C3398B-7D5A-4145-8792-09FAA167E844}" type="presParOf" srcId="{AECF896D-EFCC-43BA-9BD5-A1B7448DFB29}" destId="{F936C133-31A3-4FD1-B386-BF586328F1B5}" srcOrd="4" destOrd="0" presId="urn:microsoft.com/office/officeart/2005/8/layout/chevron1"/>
    <dgm:cxn modelId="{BEE59B1C-765E-4024-9FE8-29010FE922E7}" type="presParOf" srcId="{AECF896D-EFCC-43BA-9BD5-A1B7448DFB29}" destId="{33A729AE-063D-4959-BE44-E50ABC57703C}" srcOrd="5" destOrd="0" presId="urn:microsoft.com/office/officeart/2005/8/layout/chevron1"/>
    <dgm:cxn modelId="{91D8530C-8281-49FE-95A6-06D6D53179D2}" type="presParOf" srcId="{AECF896D-EFCC-43BA-9BD5-A1B7448DFB29}" destId="{B1C4807F-1A19-4B17-8F3E-5C91972A377D}" srcOrd="6" destOrd="0" presId="urn:microsoft.com/office/officeart/2005/8/layout/chevron1"/>
    <dgm:cxn modelId="{4689C2E7-EB30-45CD-99C2-EC68F6ACD928}" type="presParOf" srcId="{AECF896D-EFCC-43BA-9BD5-A1B7448DFB29}" destId="{C08EC4B0-7B5D-4287-9670-F37A8491B9B8}" srcOrd="7" destOrd="0" presId="urn:microsoft.com/office/officeart/2005/8/layout/chevron1"/>
    <dgm:cxn modelId="{CBA32FC9-7AC5-4AD4-A929-3CD8B5DC8BD7}" type="presParOf" srcId="{AECF896D-EFCC-43BA-9BD5-A1B7448DFB29}" destId="{69720491-13CA-490D-B87F-A1525B2A0358}" srcOrd="8" destOrd="0" presId="urn:microsoft.com/office/officeart/2005/8/layout/chevron1"/>
    <dgm:cxn modelId="{4085BDC8-0735-48DD-A9CC-EE743BFC2333}" type="presParOf" srcId="{AECF896D-EFCC-43BA-9BD5-A1B7448DFB29}" destId="{01006E71-3101-469E-9465-F8C81741BB0A}" srcOrd="9" destOrd="0" presId="urn:microsoft.com/office/officeart/2005/8/layout/chevron1"/>
    <dgm:cxn modelId="{07690652-5B2C-4E56-930C-2B192F9E2048}" type="presParOf" srcId="{AECF896D-EFCC-43BA-9BD5-A1B7448DFB29}" destId="{62B2C889-6EB6-4F49-BD4F-E793CAF02A6E}" srcOrd="10" destOrd="0" presId="urn:microsoft.com/office/officeart/2005/8/layout/chevron1"/>
    <dgm:cxn modelId="{0D122463-D0CC-47A4-8D8B-6802D1BC25F5}" type="presParOf" srcId="{AECF896D-EFCC-43BA-9BD5-A1B7448DFB29}" destId="{E5836AF5-C222-4201-9E92-FA6657388260}" srcOrd="11" destOrd="0" presId="urn:microsoft.com/office/officeart/2005/8/layout/chevron1"/>
    <dgm:cxn modelId="{0B9E0DD8-178B-4A09-A987-A294614CEFDC}" type="presParOf" srcId="{AECF896D-EFCC-43BA-9BD5-A1B7448DFB29}" destId="{4BD598E5-6B16-47ED-9B74-AC0951811A8C}" srcOrd="12" destOrd="0" presId="urn:microsoft.com/office/officeart/2005/8/layout/chevron1"/>
    <dgm:cxn modelId="{BE64C887-D7F4-4646-8D1D-E620F5E945CA}" type="presParOf" srcId="{AECF896D-EFCC-43BA-9BD5-A1B7448DFB29}" destId="{EAED7075-55B4-40F9-B038-2A10BD38E123}" srcOrd="13" destOrd="0" presId="urn:microsoft.com/office/officeart/2005/8/layout/chevron1"/>
    <dgm:cxn modelId="{EC5560DA-1670-4DBB-A3AC-033340767BEE}" type="presParOf" srcId="{AECF896D-EFCC-43BA-9BD5-A1B7448DFB29}" destId="{EE2389BA-1606-426F-AAFA-FADF5050F444}" srcOrd="14" destOrd="0" presId="urn:microsoft.com/office/officeart/2005/8/layout/chevron1"/>
    <dgm:cxn modelId="{678C3DDF-A65A-4BCA-B959-F16BB695605A}" type="presParOf" srcId="{AECF896D-EFCC-43BA-9BD5-A1B7448DFB29}" destId="{01007682-596F-4F5A-9B1D-59A030FD10C9}" srcOrd="15" destOrd="0" presId="urn:microsoft.com/office/officeart/2005/8/layout/chevron1"/>
    <dgm:cxn modelId="{08551E41-BBDC-41B6-987F-2FE4A9E9AB8E}" type="presParOf" srcId="{AECF896D-EFCC-43BA-9BD5-A1B7448DFB29}" destId="{4364A50C-6E97-419D-9A56-169C773011B8}" srcOrd="16" destOrd="0" presId="urn:microsoft.com/office/officeart/2005/8/layout/chevron1"/>
    <dgm:cxn modelId="{7417B2E1-A998-4C48-A861-041BBAEB9FB2}" type="presParOf" srcId="{AECF896D-EFCC-43BA-9BD5-A1B7448DFB29}" destId="{72E07A02-E277-4A61-8D9F-54A95D0C17B9}" srcOrd="17" destOrd="0" presId="urn:microsoft.com/office/officeart/2005/8/layout/chevron1"/>
    <dgm:cxn modelId="{74C369F8-58AE-49F0-8669-D61BD3A5E8D0}" type="presParOf" srcId="{AECF896D-EFCC-43BA-9BD5-A1B7448DFB29}" destId="{44BE4C8E-97C1-4540-8156-7734E5EE9EAE}" srcOrd="18" destOrd="0" presId="urn:microsoft.com/office/officeart/2005/8/layout/chevron1"/>
    <dgm:cxn modelId="{D5DFE268-4140-4BB5-9BD5-D5E62B4FC5B7}" type="presParOf" srcId="{AECF896D-EFCC-43BA-9BD5-A1B7448DFB29}" destId="{C1D189B4-8EED-45A9-B1F9-4A6ED69743AD}" srcOrd="19" destOrd="0" presId="urn:microsoft.com/office/officeart/2005/8/layout/chevron1"/>
    <dgm:cxn modelId="{86D2728E-1A2B-450F-A878-06CFCB74D69B}" type="presParOf" srcId="{AECF896D-EFCC-43BA-9BD5-A1B7448DFB29}" destId="{397DCC72-8214-4A53-8968-A28BA8706FEA}" srcOrd="20" destOrd="0" presId="urn:microsoft.com/office/officeart/2005/8/layout/chevron1"/>
    <dgm:cxn modelId="{A05A39CE-840E-4D3F-981E-22949231F829}" type="presParOf" srcId="{AECF896D-EFCC-43BA-9BD5-A1B7448DFB29}" destId="{667410CB-F683-496E-A011-1F84490AF7DD}" srcOrd="21" destOrd="0" presId="urn:microsoft.com/office/officeart/2005/8/layout/chevron1"/>
    <dgm:cxn modelId="{CF5CC17F-BC0E-4574-9641-DEC738F32795}" type="presParOf" srcId="{AECF896D-EFCC-43BA-9BD5-A1B7448DFB29}" destId="{3F512118-B6EB-4491-91F7-EB56AA8026CE}" srcOrd="22" destOrd="0" presId="urn:microsoft.com/office/officeart/2005/8/layout/chevron1"/>
    <dgm:cxn modelId="{8F6150A1-AE6D-466E-ACB0-BE7FA56C8EA8}" type="presParOf" srcId="{AECF896D-EFCC-43BA-9BD5-A1B7448DFB29}" destId="{2E759A5A-539D-496E-8B7E-69E12FB4BB67}" srcOrd="23" destOrd="0" presId="urn:microsoft.com/office/officeart/2005/8/layout/chevron1"/>
    <dgm:cxn modelId="{3C4939D7-C281-4A87-A13E-EAD4F70296ED}" type="presParOf" srcId="{AECF896D-EFCC-43BA-9BD5-A1B7448DFB29}" destId="{5D3BC537-EC3D-43C8-B9F1-3F88A23DD824}" srcOrd="24" destOrd="0" presId="urn:microsoft.com/office/officeart/2005/8/layout/chevron1"/>
    <dgm:cxn modelId="{19937993-82AD-4CEE-92E0-72927E2AD390}" type="presParOf" srcId="{AECF896D-EFCC-43BA-9BD5-A1B7448DFB29}" destId="{2FE409D4-C062-438A-A77B-13B171E7DFE8}" srcOrd="25" destOrd="0" presId="urn:microsoft.com/office/officeart/2005/8/layout/chevron1"/>
    <dgm:cxn modelId="{43DC33D7-3BE9-4941-BD59-E4E5E95BE136}" type="presParOf" srcId="{AECF896D-EFCC-43BA-9BD5-A1B7448DFB29}" destId="{C8FCC5FB-1C33-442C-A41D-5ABD1873F04E}" srcOrd="26" destOrd="0" presId="urn:microsoft.com/office/officeart/2005/8/layout/chevron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58FE8-F804-45C3-816B-8E22846A267F}">
      <dsp:nvSpPr>
        <dsp:cNvPr id="0" name=""/>
        <dsp:cNvSpPr/>
      </dsp:nvSpPr>
      <dsp:spPr>
        <a:xfrm>
          <a:off x="6020" y="238435"/>
          <a:ext cx="1214846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1933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894" y="238435"/>
        <a:ext cx="751098" cy="463748"/>
      </dsp:txXfrm>
    </dsp:sp>
    <dsp:sp modelId="{B539A19C-9CBF-4DA0-9917-F6547BC62156}">
      <dsp:nvSpPr>
        <dsp:cNvPr id="0" name=""/>
        <dsp:cNvSpPr/>
      </dsp:nvSpPr>
      <dsp:spPr>
        <a:xfrm>
          <a:off x="1104930" y="238435"/>
          <a:ext cx="723018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804" y="238435"/>
        <a:ext cx="259270" cy="463748"/>
      </dsp:txXfrm>
    </dsp:sp>
    <dsp:sp modelId="{F936C133-31A3-4FD1-B386-BF586328F1B5}">
      <dsp:nvSpPr>
        <dsp:cNvPr id="0" name=""/>
        <dsp:cNvSpPr/>
      </dsp:nvSpPr>
      <dsp:spPr>
        <a:xfrm>
          <a:off x="1712011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3885" y="238435"/>
        <a:ext cx="695622" cy="463748"/>
      </dsp:txXfrm>
    </dsp:sp>
    <dsp:sp modelId="{B1C4807F-1A19-4B17-8F3E-5C91972A377D}">
      <dsp:nvSpPr>
        <dsp:cNvPr id="0" name=""/>
        <dsp:cNvSpPr/>
      </dsp:nvSpPr>
      <dsp:spPr>
        <a:xfrm>
          <a:off x="2755444" y="238435"/>
          <a:ext cx="804104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7318" y="238435"/>
        <a:ext cx="340356" cy="463748"/>
      </dsp:txXfrm>
    </dsp:sp>
    <dsp:sp modelId="{69720491-13CA-490D-B87F-A1525B2A0358}">
      <dsp:nvSpPr>
        <dsp:cNvPr id="0" name=""/>
        <dsp:cNvSpPr/>
      </dsp:nvSpPr>
      <dsp:spPr>
        <a:xfrm>
          <a:off x="3443612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1998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5486" y="238435"/>
        <a:ext cx="695622" cy="463748"/>
      </dsp:txXfrm>
    </dsp:sp>
    <dsp:sp modelId="{62B2C889-6EB6-4F49-BD4F-E793CAF02A6E}">
      <dsp:nvSpPr>
        <dsp:cNvPr id="0" name=""/>
        <dsp:cNvSpPr/>
      </dsp:nvSpPr>
      <dsp:spPr>
        <a:xfrm>
          <a:off x="4487045" y="238435"/>
          <a:ext cx="810481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8919" y="238435"/>
        <a:ext cx="346733" cy="463748"/>
      </dsp:txXfrm>
    </dsp:sp>
    <dsp:sp modelId="{4BD598E5-6B16-47ED-9B74-AC0951811A8C}">
      <dsp:nvSpPr>
        <dsp:cNvPr id="0" name=""/>
        <dsp:cNvSpPr/>
      </dsp:nvSpPr>
      <dsp:spPr>
        <a:xfrm>
          <a:off x="5181589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2004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3463" y="238435"/>
        <a:ext cx="695622" cy="463748"/>
      </dsp:txXfrm>
    </dsp:sp>
    <dsp:sp modelId="{EE2389BA-1606-426F-AAFA-FADF5050F444}">
      <dsp:nvSpPr>
        <dsp:cNvPr id="0" name=""/>
        <dsp:cNvSpPr/>
      </dsp:nvSpPr>
      <dsp:spPr>
        <a:xfrm>
          <a:off x="6225023" y="238435"/>
          <a:ext cx="751480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56897" y="238435"/>
        <a:ext cx="287732" cy="463748"/>
      </dsp:txXfrm>
    </dsp:sp>
    <dsp:sp modelId="{4364A50C-6E97-419D-9A56-169C773011B8}">
      <dsp:nvSpPr>
        <dsp:cNvPr id="0" name=""/>
        <dsp:cNvSpPr/>
      </dsp:nvSpPr>
      <dsp:spPr>
        <a:xfrm>
          <a:off x="6860567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2008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92441" y="238435"/>
        <a:ext cx="695622" cy="463748"/>
      </dsp:txXfrm>
    </dsp:sp>
    <dsp:sp modelId="{44BE4C8E-97C1-4540-8156-7734E5EE9EAE}">
      <dsp:nvSpPr>
        <dsp:cNvPr id="0" name=""/>
        <dsp:cNvSpPr/>
      </dsp:nvSpPr>
      <dsp:spPr>
        <a:xfrm>
          <a:off x="7904000" y="238435"/>
          <a:ext cx="801994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35874" y="238435"/>
        <a:ext cx="338246" cy="463748"/>
      </dsp:txXfrm>
    </dsp:sp>
    <dsp:sp modelId="{397DCC72-8214-4A53-8968-A28BA8706FEA}">
      <dsp:nvSpPr>
        <dsp:cNvPr id="0" name=""/>
        <dsp:cNvSpPr/>
      </dsp:nvSpPr>
      <dsp:spPr>
        <a:xfrm>
          <a:off x="8590058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2016</a:t>
          </a:r>
        </a:p>
      </dsp:txBody>
      <dsp:txXfrm>
        <a:off x="8821932" y="238435"/>
        <a:ext cx="695622" cy="463748"/>
      </dsp:txXfrm>
    </dsp:sp>
    <dsp:sp modelId="{3F512118-B6EB-4491-91F7-EB56AA8026CE}">
      <dsp:nvSpPr>
        <dsp:cNvPr id="0" name=""/>
        <dsp:cNvSpPr/>
      </dsp:nvSpPr>
      <dsp:spPr>
        <a:xfrm>
          <a:off x="9633491" y="238435"/>
          <a:ext cx="885886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65365" y="238435"/>
        <a:ext cx="422138" cy="463748"/>
      </dsp:txXfrm>
    </dsp:sp>
    <dsp:sp modelId="{5D3BC537-EC3D-43C8-B9F1-3F88A23DD824}">
      <dsp:nvSpPr>
        <dsp:cNvPr id="0" name=""/>
        <dsp:cNvSpPr/>
      </dsp:nvSpPr>
      <dsp:spPr>
        <a:xfrm>
          <a:off x="10403441" y="238435"/>
          <a:ext cx="1159370" cy="463748"/>
        </a:xfrm>
        <a:prstGeom prst="chevron">
          <a:avLst/>
        </a:prstGeom>
        <a:solidFill>
          <a:srgbClr val="AFC81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35315" y="238435"/>
        <a:ext cx="695622" cy="463748"/>
      </dsp:txXfrm>
    </dsp:sp>
    <dsp:sp modelId="{C8FCC5FB-1C33-442C-A41D-5ABD1873F04E}">
      <dsp:nvSpPr>
        <dsp:cNvPr id="0" name=""/>
        <dsp:cNvSpPr/>
      </dsp:nvSpPr>
      <dsp:spPr>
        <a:xfrm>
          <a:off x="11446874" y="238435"/>
          <a:ext cx="739098" cy="463748"/>
        </a:xfrm>
        <a:prstGeom prst="chevron">
          <a:avLst/>
        </a:prstGeom>
        <a:solidFill>
          <a:srgbClr val="1998D4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78748" y="238435"/>
        <a:ext cx="275350" cy="463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4083" y="5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/>
          <a:lstStyle>
            <a:lvl1pPr algn="r">
              <a:defRPr sz="800"/>
            </a:lvl1pPr>
          </a:lstStyle>
          <a:p>
            <a:fld id="{4EA9EB43-4449-43FD-9AE6-E58B58A822E7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924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4083" y="9721924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 anchor="b"/>
          <a:lstStyle>
            <a:lvl1pPr algn="r">
              <a:defRPr sz="800"/>
            </a:lvl1pPr>
          </a:lstStyle>
          <a:p>
            <a:fld id="{806BBB3F-1B73-4CBD-A550-0943FE381C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312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083" y="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/>
          <a:lstStyle>
            <a:lvl1pPr algn="r">
              <a:defRPr sz="800"/>
            </a:lvl1pPr>
          </a:lstStyle>
          <a:p>
            <a:fld id="{3FB851AD-19A7-47B4-B2BC-E39580E685A0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7938"/>
            <a:ext cx="6138863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280" tIns="32639" rIns="65280" bIns="326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066" y="4925471"/>
            <a:ext cx="5683932" cy="4030239"/>
          </a:xfrm>
          <a:prstGeom prst="rect">
            <a:avLst/>
          </a:prstGeom>
        </p:spPr>
        <p:txBody>
          <a:bodyPr vert="horz" lIns="65280" tIns="32639" rIns="65280" bIns="32639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92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083" y="972192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 anchor="b"/>
          <a:lstStyle>
            <a:lvl1pPr algn="r">
              <a:defRPr sz="800"/>
            </a:lvl1pPr>
          </a:lstStyle>
          <a:p>
            <a:fld id="{AA948218-8AA9-45F2-9364-BFF81D3CC4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48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996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19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271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gigkarasek.at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igkarasek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FAD11-A105-86FB-963D-9091E4E7E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5999" y="4536000"/>
            <a:ext cx="5808013" cy="180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5" name="Grafik 4" descr="Ein Bild, das Text, Screenshot, Grafikdesign, Design enthält.&#10;&#10;Automatisch generierte Beschreibung">
            <a:extLst>
              <a:ext uri="{FF2B5EF4-FFF2-40B4-BE49-F238E27FC236}">
                <a16:creationId xmlns:a16="http://schemas.microsoft.com/office/drawing/2014/main" id="{2B664E21-9FCA-D96A-EBAA-F354812F1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Grafikdesign, Design enthält.&#10;&#10;Automatisch generierte Beschreibung">
            <a:extLst>
              <a:ext uri="{FF2B5EF4-FFF2-40B4-BE49-F238E27FC236}">
                <a16:creationId xmlns:a16="http://schemas.microsoft.com/office/drawing/2014/main" id="{AD229ADD-E447-2E12-7F53-2BFAE6990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0FAD11-A105-86FB-963D-9091E4E7E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5999" y="4536000"/>
            <a:ext cx="5808013" cy="180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Title of chapter</a:t>
            </a:r>
          </a:p>
        </p:txBody>
      </p:sp>
    </p:spTree>
    <p:extLst>
      <p:ext uri="{BB962C8B-B14F-4D97-AF65-F5344CB8AC3E}">
        <p14:creationId xmlns:p14="http://schemas.microsoft.com/office/powerpoint/2010/main" val="65821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420938"/>
            <a:ext cx="114839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41176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7" y="2420938"/>
            <a:ext cx="5508626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96823A-55A7-2D6B-C65C-4B20D274EFE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167437" y="2420938"/>
            <a:ext cx="56165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23903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772">
          <p15:clr>
            <a:srgbClr val="FBAE40"/>
          </p15:clr>
        </p15:guide>
        <p15:guide id="4" pos="3885">
          <p15:clr>
            <a:srgbClr val="FBAE40"/>
          </p15:clr>
        </p15:guide>
        <p15:guide id="5" pos="3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7" y="2420938"/>
            <a:ext cx="5508626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4F8D293-0D47-3AA0-B204-0F34B4CC3CA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438" y="2420938"/>
            <a:ext cx="5616575" cy="4002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de-DE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941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772">
          <p15:clr>
            <a:srgbClr val="FBAE40"/>
          </p15:clr>
        </p15:guide>
        <p15:guide id="4" pos="3885">
          <p15:clr>
            <a:srgbClr val="FBAE40"/>
          </p15:clr>
        </p15:guide>
        <p15:guide id="5" pos="365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Grafikdesign, Text, Design enthält.&#10;&#10;Automatisch generierte Beschreibung">
            <a:extLst>
              <a:ext uri="{FF2B5EF4-FFF2-40B4-BE49-F238E27FC236}">
                <a16:creationId xmlns:a16="http://schemas.microsoft.com/office/drawing/2014/main" id="{AD3B4E71-7D92-A8F6-F734-E5821FF28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198665-A7C6-4697-8843-5D2B101DE7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512763"/>
            <a:ext cx="5688011" cy="144437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TEXT</a:t>
            </a:r>
          </a:p>
        </p:txBody>
      </p:sp>
      <p:sp>
        <p:nvSpPr>
          <p:cNvPr id="5" name="Textplatzhalter 44">
            <a:extLst>
              <a:ext uri="{FF2B5EF4-FFF2-40B4-BE49-F238E27FC236}">
                <a16:creationId xmlns:a16="http://schemas.microsoft.com/office/drawing/2014/main" id="{492A8319-962F-4AAD-899B-9215B29E2CA6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07988" y="1213338"/>
            <a:ext cx="4932976" cy="100047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>
                <a:srgbClr val="1998D4"/>
              </a:buClr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</a:defRPr>
            </a:lvl1pPr>
          </a:lstStyle>
          <a:p>
            <a:pPr>
              <a:spcAft>
                <a:spcPts val="400"/>
              </a:spcAft>
            </a:pPr>
            <a:r>
              <a:rPr lang="en-US" noProof="0" dirty="0"/>
              <a:t>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B09988-66AF-2D91-85BA-91154C29BDE1}"/>
              </a:ext>
            </a:extLst>
          </p:cNvPr>
          <p:cNvSpPr txBox="1"/>
          <p:nvPr userDrawn="1"/>
        </p:nvSpPr>
        <p:spPr>
          <a:xfrm>
            <a:off x="407988" y="2535936"/>
            <a:ext cx="3322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GIG Karasek GmbH</a:t>
            </a:r>
          </a:p>
          <a:p>
            <a:r>
              <a:rPr lang="de-DE" dirty="0" err="1"/>
              <a:t>Neusiedlerstrasse</a:t>
            </a:r>
            <a:r>
              <a:rPr lang="de-DE" dirty="0"/>
              <a:t> 15-19</a:t>
            </a:r>
          </a:p>
          <a:p>
            <a:r>
              <a:rPr lang="de-DE" dirty="0"/>
              <a:t>A-2640 Gloggnitz</a:t>
            </a:r>
          </a:p>
          <a:p>
            <a:r>
              <a:rPr lang="de-DE" dirty="0"/>
              <a:t>+43 / 2662 / 42780</a:t>
            </a:r>
          </a:p>
          <a:p>
            <a:r>
              <a:rPr lang="de-DE" dirty="0">
                <a:hlinkClick r:id="rId3"/>
              </a:rPr>
              <a:t>office@gigkarasek.at</a:t>
            </a:r>
            <a:endParaRPr lang="de-DE" dirty="0"/>
          </a:p>
          <a:p>
            <a:r>
              <a:rPr lang="de-DE" dirty="0">
                <a:hlinkClick r:id="rId4"/>
              </a:rPr>
              <a:t>www.gigkarasek.com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746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420938"/>
            <a:ext cx="114839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</a:t>
            </a:r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/>
              <a:t> </a:t>
            </a:r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/>
              <a:t> </a:t>
            </a:r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3915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4"/>
          <p:cNvSpPr txBox="1">
            <a:spLocks noChangeArrowheads="1"/>
          </p:cNvSpPr>
          <p:nvPr userDrawn="1"/>
        </p:nvSpPr>
        <p:spPr bwMode="auto">
          <a:xfrm>
            <a:off x="357751" y="6554840"/>
            <a:ext cx="8874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altLang="de-DE" sz="9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1305129" y="6624115"/>
            <a:ext cx="5159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07" tIns="48003" rIns="96007" bIns="48003" anchor="ctr"/>
          <a:lstStyle>
            <a:lvl1pPr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8EC70688-4527-44E2-B532-3FC08F4732CD}" type="slidenum">
              <a:rPr lang="de-AT" altLang="de-DE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‹Nr.›</a:t>
            </a:fld>
            <a:endParaRPr lang="de-AT" altLang="de-DE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357748" y="6623793"/>
            <a:ext cx="15786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de-DE" altLang="de-DE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1.0  |  </a:t>
            </a:r>
            <a:fld id="{2AC017F8-3BB2-40D0-A2A4-0CBC14C3C4C6}" type="datetime1">
              <a:rPr lang="de-DE" altLang="de-DE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20.11.2023</a:t>
            </a:fld>
            <a:r>
              <a:rPr lang="de-DE" altLang="de-DE" sz="9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619963"/>
            <a:ext cx="12192000" cy="0"/>
          </a:xfrm>
          <a:prstGeom prst="line">
            <a:avLst/>
          </a:prstGeom>
          <a:ln>
            <a:solidFill>
              <a:srgbClr val="AFC81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2257088" y="6577021"/>
            <a:ext cx="0" cy="98425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257088" y="6675446"/>
            <a:ext cx="0" cy="103187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12257088" y="6778633"/>
            <a:ext cx="0" cy="130175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34" name="Textplatzhalter 12"/>
          <p:cNvSpPr txBox="1">
            <a:spLocks/>
          </p:cNvSpPr>
          <p:nvPr userDrawn="1"/>
        </p:nvSpPr>
        <p:spPr>
          <a:xfrm>
            <a:off x="3919540" y="6610350"/>
            <a:ext cx="4352925" cy="2476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OfficinaSansEF-Book" panose="0200050605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51" baseline="0" noProof="0" dirty="0">
                <a:latin typeface="Arial" panose="020B0604020202020204" pitchFamily="34" charset="0"/>
              </a:rPr>
              <a:t>GIG </a:t>
            </a:r>
            <a:r>
              <a:rPr lang="en-US" sz="900" spc="51" baseline="0" noProof="0" dirty="0" err="1">
                <a:latin typeface="Arial" panose="020B0604020202020204" pitchFamily="34" charset="0"/>
              </a:rPr>
              <a:t>Karasek</a:t>
            </a:r>
            <a:r>
              <a:rPr lang="en-US" sz="900" spc="51" baseline="0" noProof="0" dirty="0">
                <a:latin typeface="Arial" panose="020B0604020202020204" pitchFamily="34" charset="0"/>
              </a:rPr>
              <a:t> Company Presentation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9F9F211-2DF7-4197-99A1-F276C241ED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7" y="235051"/>
            <a:ext cx="2000115" cy="756000"/>
          </a:xfrm>
          <a:prstGeom prst="rect">
            <a:avLst/>
          </a:prstGeom>
          <a:effectLst/>
        </p:spPr>
      </p:pic>
      <p:pic>
        <p:nvPicPr>
          <p:cNvPr id="2" name="Grafik 1" descr="Ein Bild, das Screenshot, Kunst, Farbigkeit, Grafikdesign enthält.&#10;&#10;Automatisch generierte Beschreibung">
            <a:extLst>
              <a:ext uri="{FF2B5EF4-FFF2-40B4-BE49-F238E27FC236}">
                <a16:creationId xmlns:a16="http://schemas.microsoft.com/office/drawing/2014/main" id="{3F78CBF6-266F-904C-C647-EEAECB6A7C8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88468" cy="21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3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55" r:id="rId3"/>
    <p:sldLayoutId id="2147483732" r:id="rId4"/>
    <p:sldLayoutId id="2147483733" r:id="rId5"/>
    <p:sldLayoutId id="2147483729" r:id="rId6"/>
    <p:sldLayoutId id="2147483734" r:id="rId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OfficinaSansEF-Book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52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gkarasek.com/en/thin-film-evaporator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s://www.gigkarasek.com/en/renewable-carbon-solution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6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hyperlink" Target="https://www.youtube.com/channel/UCG5WkAQ8MM1V2Quw5HNNaIg" TargetMode="External"/><Relationship Id="rId2" Type="http://schemas.openxmlformats.org/officeDocument/2006/relationships/hyperlink" Target="https://www.gigkarasek.com/en/blo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hyperlink" Target="https://www.linkedin.com/company/gigkarasek/?viewAsMember=true" TargetMode="Externa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www.gigkarasek.com/en/plate-falling-film-evaporato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416724B-E5DD-41C3-94F5-5FE9DB22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7889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8574ECF-D8D7-50EC-3A1A-1902FC3BD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19988" r="785" b="23410"/>
          <a:stretch/>
        </p:blipFill>
        <p:spPr>
          <a:xfrm>
            <a:off x="1069486" y="1099546"/>
            <a:ext cx="11165306" cy="551848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9C9CB4-05DE-58BC-4355-0BF7823EC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Conventional Evaporation Technology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057109-098F-69EA-65F8-40B04207F392}"/>
              </a:ext>
            </a:extLst>
          </p:cNvPr>
          <p:cNvSpPr txBox="1"/>
          <p:nvPr/>
        </p:nvSpPr>
        <p:spPr>
          <a:xfrm>
            <a:off x="7125659" y="2120622"/>
            <a:ext cx="235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LACTIC ACID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63EACC-A1B9-46D3-991A-B61CCC46C5F5}"/>
              </a:ext>
            </a:extLst>
          </p:cNvPr>
          <p:cNvSpPr txBox="1"/>
          <p:nvPr/>
        </p:nvSpPr>
        <p:spPr>
          <a:xfrm>
            <a:off x="8303106" y="3149475"/>
            <a:ext cx="23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STARCH</a:t>
            </a:r>
            <a:br>
              <a:rPr lang="de-DE" sz="1600" dirty="0">
                <a:solidFill>
                  <a:srgbClr val="1998D4"/>
                </a:solidFill>
              </a:rPr>
            </a:br>
            <a:r>
              <a:rPr lang="de-DE" sz="1600" dirty="0">
                <a:solidFill>
                  <a:srgbClr val="1998D4"/>
                </a:solidFill>
              </a:rPr>
              <a:t>PROCESSES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601958-B837-0EEF-33C9-2EAEEF4F2069}"/>
              </a:ext>
            </a:extLst>
          </p:cNvPr>
          <p:cNvSpPr txBox="1"/>
          <p:nvPr/>
        </p:nvSpPr>
        <p:spPr>
          <a:xfrm>
            <a:off x="7146926" y="4307066"/>
            <a:ext cx="23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SOLVENT</a:t>
            </a:r>
            <a:br>
              <a:rPr lang="de-DE" sz="1600" dirty="0">
                <a:solidFill>
                  <a:srgbClr val="1998D4"/>
                </a:solidFill>
              </a:rPr>
            </a:br>
            <a:r>
              <a:rPr lang="de-DE" sz="1600" dirty="0">
                <a:solidFill>
                  <a:srgbClr val="1998D4"/>
                </a:solidFill>
              </a:rPr>
              <a:t>RECOVERY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634A3A-86FC-A1E6-AB94-3921EDEB8B6C}"/>
              </a:ext>
            </a:extLst>
          </p:cNvPr>
          <p:cNvSpPr txBox="1"/>
          <p:nvPr/>
        </p:nvSpPr>
        <p:spPr>
          <a:xfrm>
            <a:off x="9501819" y="4423380"/>
            <a:ext cx="228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LYOCELL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27D342-77CA-3F7D-2C04-AD0E6E1B93E0}"/>
              </a:ext>
            </a:extLst>
          </p:cNvPr>
          <p:cNvSpPr txBox="1"/>
          <p:nvPr/>
        </p:nvSpPr>
        <p:spPr>
          <a:xfrm>
            <a:off x="8261742" y="5515803"/>
            <a:ext cx="248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(BIOLOGICAL) WASTEWATER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580B690-29AD-B266-1E01-5166DCD359B8}"/>
              </a:ext>
            </a:extLst>
          </p:cNvPr>
          <p:cNvSpPr txBox="1"/>
          <p:nvPr/>
        </p:nvSpPr>
        <p:spPr>
          <a:xfrm>
            <a:off x="6041046" y="5589177"/>
            <a:ext cx="2305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BIOREFINERY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175DC2E-09A6-3B40-E8B1-BDC8683C65EE}"/>
              </a:ext>
            </a:extLst>
          </p:cNvPr>
          <p:cNvSpPr txBox="1"/>
          <p:nvPr/>
        </p:nvSpPr>
        <p:spPr>
          <a:xfrm>
            <a:off x="3648075" y="5515804"/>
            <a:ext cx="230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SULFITE PULP PROCESS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875499-4D61-EE0C-139E-FAF53C6CF276}"/>
              </a:ext>
            </a:extLst>
          </p:cNvPr>
          <p:cNvSpPr txBox="1"/>
          <p:nvPr/>
        </p:nvSpPr>
        <p:spPr>
          <a:xfrm>
            <a:off x="1403497" y="5515804"/>
            <a:ext cx="224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KRAFT PULP PROCESS</a:t>
            </a:r>
            <a:endParaRPr lang="de-AT" sz="1600" dirty="0">
              <a:solidFill>
                <a:srgbClr val="199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1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500BC5F-01B6-A495-EDAC-58C25F1D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0" t="16323" r="1986" b="22154"/>
          <a:stretch/>
        </p:blipFill>
        <p:spPr>
          <a:xfrm>
            <a:off x="6743698" y="1520824"/>
            <a:ext cx="5040314" cy="1908176"/>
          </a:xfrm>
          <a:prstGeom prst="rect">
            <a:avLst/>
          </a:prstGeom>
        </p:spPr>
      </p:pic>
      <p:pic>
        <p:nvPicPr>
          <p:cNvPr id="11" name="Grafik 10" descr="Ein Bild, das Wasser, Screenshot, Türkis, Grafiken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EB569D22-AF15-B38B-BDDE-6101BE43A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1" y="2623805"/>
            <a:ext cx="1801372" cy="79248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For high-viscous and sensitive applications</a:t>
            </a:r>
          </a:p>
          <a:p>
            <a:r>
              <a:rPr lang="en-US" noProof="0" dirty="0"/>
              <a:t>Thin-film evaporator</a:t>
            </a:r>
          </a:p>
          <a:p>
            <a:r>
              <a:rPr lang="en-US" noProof="0" dirty="0"/>
              <a:t>Thin-film dryer</a:t>
            </a:r>
          </a:p>
          <a:p>
            <a:pPr lvl="1"/>
            <a:r>
              <a:rPr lang="en-US" noProof="0" dirty="0"/>
              <a:t>Horizontal</a:t>
            </a:r>
          </a:p>
          <a:p>
            <a:pPr lvl="1"/>
            <a:r>
              <a:rPr lang="en-US" noProof="0" dirty="0"/>
              <a:t>Vertical</a:t>
            </a:r>
          </a:p>
          <a:p>
            <a:r>
              <a:rPr lang="en-US" noProof="0" dirty="0" err="1"/>
              <a:t>Viscofilm</a:t>
            </a:r>
            <a:r>
              <a:rPr lang="en-US" noProof="0" dirty="0"/>
              <a:t> evaporator</a:t>
            </a:r>
          </a:p>
          <a:p>
            <a:r>
              <a:rPr lang="en-US" noProof="0" dirty="0"/>
              <a:t>Short-path evaporator</a:t>
            </a:r>
          </a:p>
          <a:p>
            <a:r>
              <a:rPr lang="en-US" noProof="0" dirty="0" err="1"/>
              <a:t>Miniplant</a:t>
            </a:r>
            <a:endParaRPr lang="en-US" noProof="0" dirty="0"/>
          </a:p>
          <a:p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Thin-film and short-path Technology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5A7C9705-4058-109E-C423-BA895E73B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219717"/>
              </p:ext>
            </p:extLst>
          </p:nvPr>
        </p:nvGraphicFramePr>
        <p:xfrm>
          <a:off x="6743700" y="3537395"/>
          <a:ext cx="5040313" cy="2699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936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3367377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noProof="0" dirty="0"/>
                        <a:t>KEY PARAMETERS</a:t>
                      </a:r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Feed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defTabSz="8890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en-US" sz="1800" noProof="0" dirty="0"/>
                        <a:t>approx. 10 kg/h to 20.000 kg/h</a:t>
                      </a:r>
                    </a:p>
                    <a:p>
                      <a:pPr marL="0" lvl="0" defTabSz="8890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en-US" sz="1800" noProof="0" dirty="0"/>
                        <a:t>approx. 10 kg/h to 50 kg/h</a:t>
                      </a:r>
                    </a:p>
                    <a:p>
                      <a:pPr marL="0" lvl="0" defTabSz="889000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en-US" sz="1600" noProof="0" dirty="0"/>
                        <a:t>(</a:t>
                      </a:r>
                      <a:r>
                        <a:rPr lang="en-US" sz="1600" noProof="0" dirty="0" err="1"/>
                        <a:t>Miniplant</a:t>
                      </a:r>
                      <a:r>
                        <a:rPr lang="en-US" sz="1600" noProof="0" dirty="0"/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Temperature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AT" sz="1800" kern="1200" dirty="0" err="1"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de-AT" sz="1800" kern="120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800" kern="1200" dirty="0" err="1"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de-AT" sz="1800" kern="1200" dirty="0"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800" kern="1200" dirty="0" err="1">
                          <a:latin typeface="+mn-lt"/>
                          <a:ea typeface="+mn-ea"/>
                          <a:cs typeface="+mn-cs"/>
                        </a:rPr>
                        <a:t>approx</a:t>
                      </a:r>
                      <a:r>
                        <a:rPr lang="de-AT" sz="1800" kern="1200" dirty="0">
                          <a:latin typeface="+mn-lt"/>
                          <a:ea typeface="+mn-ea"/>
                          <a:cs typeface="+mn-cs"/>
                        </a:rPr>
                        <a:t>. 390°C </a:t>
                      </a:r>
                      <a:endParaRPr lang="de-AT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Min. operating pressure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AT" sz="1800" kern="1200" dirty="0" err="1">
                          <a:latin typeface="+mn-lt"/>
                          <a:ea typeface="+mn-ea"/>
                          <a:cs typeface="+mn-cs"/>
                        </a:rPr>
                        <a:t>approx</a:t>
                      </a:r>
                      <a:r>
                        <a:rPr lang="de-AT" sz="1800" kern="1200" dirty="0">
                          <a:latin typeface="+mn-lt"/>
                          <a:ea typeface="+mn-ea"/>
                          <a:cs typeface="+mn-cs"/>
                        </a:rPr>
                        <a:t>. 0,001 </a:t>
                      </a:r>
                      <a:r>
                        <a:rPr lang="de-AT" sz="1800" kern="1200" dirty="0" err="1">
                          <a:latin typeface="+mn-lt"/>
                          <a:ea typeface="+mn-ea"/>
                          <a:cs typeface="+mn-cs"/>
                        </a:rPr>
                        <a:t>mbara</a:t>
                      </a:r>
                      <a:endParaRPr lang="de-AT" dirty="0"/>
                    </a:p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Viscosity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>
                          <a:latin typeface="+mn-lt"/>
                          <a:ea typeface="+mn-ea"/>
                          <a:cs typeface="+mn-cs"/>
                        </a:rPr>
                        <a:t>&lt; 5.000 </a:t>
                      </a:r>
                      <a:r>
                        <a:rPr lang="en-US" sz="1800" kern="1200" noProof="0" dirty="0"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he-IL" sz="1200" kern="1200" baseline="30000" noProof="0" dirty="0">
                          <a:latin typeface="+mn-lt"/>
                          <a:ea typeface="+mn-ea"/>
                          <a:cs typeface="+mn-cs"/>
                        </a:rPr>
                        <a:t>ּ</a:t>
                      </a:r>
                      <a:r>
                        <a:rPr lang="he-IL" sz="1200" b="0" kern="1200" baseline="0" noProof="0" dirty="0"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sz="1800" kern="1200" noProof="0" dirty="0">
                          <a:latin typeface="+mn-lt"/>
                          <a:ea typeface="+mn-ea"/>
                          <a:cs typeface="+mn-cs"/>
                        </a:rPr>
                        <a:t>s </a:t>
                      </a:r>
                      <a:r>
                        <a:rPr lang="en-US" sz="1800" kern="1200" dirty="0"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kern="1200" dirty="0" err="1">
                          <a:latin typeface="+mn-lt"/>
                          <a:ea typeface="+mn-ea"/>
                          <a:cs typeface="+mn-cs"/>
                        </a:rPr>
                        <a:t>Viscofilm</a:t>
                      </a:r>
                      <a:r>
                        <a:rPr lang="en-US" sz="1800" kern="1200" dirty="0"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AT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CB673788-5471-37A4-C4A4-7B6F5ABCC09C}"/>
              </a:ext>
            </a:extLst>
          </p:cNvPr>
          <p:cNvSpPr txBox="1"/>
          <p:nvPr/>
        </p:nvSpPr>
        <p:spPr>
          <a:xfrm>
            <a:off x="10781730" y="2630994"/>
            <a:ext cx="1002282" cy="792482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SEE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VIDEO</a:t>
            </a:r>
            <a:endParaRPr lang="de-A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9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Transport, Screenshot, Kunst enthält.&#10;&#10;Automatisch generierte Beschreibung">
            <a:extLst>
              <a:ext uri="{FF2B5EF4-FFF2-40B4-BE49-F238E27FC236}">
                <a16:creationId xmlns:a16="http://schemas.microsoft.com/office/drawing/2014/main" id="{F7E221E8-2A26-D0B1-2845-598834C97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17610" r="5887" b="27907"/>
          <a:stretch/>
        </p:blipFill>
        <p:spPr>
          <a:xfrm>
            <a:off x="300037" y="1009934"/>
            <a:ext cx="11891963" cy="554099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25618B-F12C-F2B1-887A-E884275DF2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Thin-film and short-path Technology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35FF66-D944-B047-40F3-60F411977DC0}"/>
              </a:ext>
            </a:extLst>
          </p:cNvPr>
          <p:cNvSpPr txBox="1"/>
          <p:nvPr/>
        </p:nvSpPr>
        <p:spPr>
          <a:xfrm>
            <a:off x="6524622" y="2292443"/>
            <a:ext cx="232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LECITHIN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2F367F-AF8E-B27F-0DB4-9D9F7B4B353A}"/>
              </a:ext>
            </a:extLst>
          </p:cNvPr>
          <p:cNvSpPr txBox="1"/>
          <p:nvPr/>
        </p:nvSpPr>
        <p:spPr>
          <a:xfrm>
            <a:off x="8929530" y="2142198"/>
            <a:ext cx="235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BASIC</a:t>
            </a:r>
            <a:br>
              <a:rPr lang="de-DE" sz="1600" dirty="0">
                <a:solidFill>
                  <a:srgbClr val="1998D4"/>
                </a:solidFill>
              </a:rPr>
            </a:br>
            <a:r>
              <a:rPr lang="de-DE" sz="1600" dirty="0">
                <a:solidFill>
                  <a:srgbClr val="1998D4"/>
                </a:solidFill>
              </a:rPr>
              <a:t>CHEMICALS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E1532C-7D64-C995-683D-25EBB79951A3}"/>
              </a:ext>
            </a:extLst>
          </p:cNvPr>
          <p:cNvSpPr txBox="1"/>
          <p:nvPr/>
        </p:nvSpPr>
        <p:spPr>
          <a:xfrm>
            <a:off x="7866570" y="3511825"/>
            <a:ext cx="232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HIGH-VISCOUS MEDIAS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94A5C68-3E0C-F30A-138E-10420F9FCFEA}"/>
              </a:ext>
            </a:extLst>
          </p:cNvPr>
          <p:cNvSpPr txBox="1"/>
          <p:nvPr/>
        </p:nvSpPr>
        <p:spPr>
          <a:xfrm>
            <a:off x="6524085" y="4839767"/>
            <a:ext cx="247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SILICONE OIL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A911B-3B79-8FBD-189A-E2943DC3D35C}"/>
              </a:ext>
            </a:extLst>
          </p:cNvPr>
          <p:cNvSpPr txBox="1"/>
          <p:nvPr/>
        </p:nvSpPr>
        <p:spPr>
          <a:xfrm>
            <a:off x="9045881" y="4619793"/>
            <a:ext cx="235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MUNICIPAL &amp; INDUSTRIAL</a:t>
            </a:r>
          </a:p>
          <a:p>
            <a:pPr algn="ctr"/>
            <a:r>
              <a:rPr lang="de-DE" sz="1600" dirty="0">
                <a:solidFill>
                  <a:srgbClr val="1998D4"/>
                </a:solidFill>
              </a:rPr>
              <a:t>SLUDGE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D0F80E-3511-31C6-342C-82A5777BF38B}"/>
              </a:ext>
            </a:extLst>
          </p:cNvPr>
          <p:cNvSpPr txBox="1"/>
          <p:nvPr/>
        </p:nvSpPr>
        <p:spPr>
          <a:xfrm>
            <a:off x="7783722" y="5963772"/>
            <a:ext cx="247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GLYCERINE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BD2DE5-1102-476F-A921-D1516AE044DC}"/>
              </a:ext>
            </a:extLst>
          </p:cNvPr>
          <p:cNvSpPr txBox="1"/>
          <p:nvPr/>
        </p:nvSpPr>
        <p:spPr>
          <a:xfrm>
            <a:off x="5328731" y="5963772"/>
            <a:ext cx="247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BIODIESEL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F804943-2099-C293-F858-325258E7E612}"/>
              </a:ext>
            </a:extLst>
          </p:cNvPr>
          <p:cNvSpPr txBox="1"/>
          <p:nvPr/>
        </p:nvSpPr>
        <p:spPr>
          <a:xfrm>
            <a:off x="2841657" y="5963772"/>
            <a:ext cx="240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EPOXY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27D0A4B-1C03-1E63-9EF5-7FFA4EF9B914}"/>
              </a:ext>
            </a:extLst>
          </p:cNvPr>
          <p:cNvSpPr txBox="1"/>
          <p:nvPr/>
        </p:nvSpPr>
        <p:spPr>
          <a:xfrm>
            <a:off x="530331" y="5963772"/>
            <a:ext cx="2295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ISOCYANATE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E04E647-E5DB-ED5C-456E-E3684D93D88D}"/>
              </a:ext>
            </a:extLst>
          </p:cNvPr>
          <p:cNvSpPr txBox="1"/>
          <p:nvPr/>
        </p:nvSpPr>
        <p:spPr>
          <a:xfrm>
            <a:off x="10217561" y="3589256"/>
            <a:ext cx="232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TALL OIL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E08EB2-5CE1-ABC4-ADF5-55A2468C3B67}"/>
              </a:ext>
            </a:extLst>
          </p:cNvPr>
          <p:cNvSpPr txBox="1"/>
          <p:nvPr/>
        </p:nvSpPr>
        <p:spPr>
          <a:xfrm>
            <a:off x="10194761" y="5966087"/>
            <a:ext cx="232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LACTIC ACID</a:t>
            </a:r>
            <a:endParaRPr lang="de-AT" sz="1600" dirty="0">
              <a:solidFill>
                <a:srgbClr val="1998D4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E2AE8D6-A9C2-6DD0-E1B0-335A2974B5B8}"/>
              </a:ext>
            </a:extLst>
          </p:cNvPr>
          <p:cNvSpPr txBox="1"/>
          <p:nvPr/>
        </p:nvSpPr>
        <p:spPr>
          <a:xfrm>
            <a:off x="10163535" y="1212382"/>
            <a:ext cx="2329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1998D4"/>
                </a:solidFill>
              </a:rPr>
              <a:t>USED OIL</a:t>
            </a:r>
            <a:endParaRPr lang="de-AT" sz="1600" dirty="0">
              <a:solidFill>
                <a:srgbClr val="199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9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443662" cy="4002087"/>
          </a:xfrm>
          <a:prstGeom prst="rect">
            <a:avLst/>
          </a:prstGeom>
        </p:spPr>
        <p:txBody>
          <a:bodyPr/>
          <a:lstStyle/>
          <a:p>
            <a:pPr indent="0">
              <a:buSzPct val="70000"/>
              <a:buNone/>
            </a:pPr>
            <a:r>
              <a:rPr lang="en-US" noProof="0" dirty="0"/>
              <a:t>CO</a:t>
            </a:r>
            <a:r>
              <a:rPr lang="en-US" baseline="-25000" noProof="0" dirty="0"/>
              <a:t>2</a:t>
            </a:r>
            <a:r>
              <a:rPr lang="en-US" noProof="0" dirty="0"/>
              <a:t> emissions released by burning of fossil fuels contribute significantly to greenhouse effect and global climate change</a:t>
            </a:r>
          </a:p>
          <a:p>
            <a:pPr indent="0">
              <a:buSzPct val="70000"/>
              <a:buNone/>
            </a:pPr>
            <a:r>
              <a:rPr lang="en-US" noProof="0" dirty="0">
                <a:solidFill>
                  <a:srgbClr val="1998D4"/>
                </a:solidFill>
              </a:rPr>
              <a:t>We have set ourselves the task to contribute to the worldwide efforts of </a:t>
            </a:r>
            <a:r>
              <a:rPr lang="en-US" b="1" noProof="0" dirty="0">
                <a:solidFill>
                  <a:srgbClr val="1998D4"/>
                </a:solidFill>
              </a:rPr>
              <a:t>Carbon Capture, Utilization and Storage (CCUS)</a:t>
            </a:r>
          </a:p>
          <a:p>
            <a:pPr marL="227013" indent="-227013">
              <a:buSzPct val="70000"/>
            </a:pPr>
            <a:r>
              <a:rPr lang="en-US" noProof="0" dirty="0"/>
              <a:t>New business unit for </a:t>
            </a:r>
            <a:r>
              <a:rPr lang="en-US" b="1" noProof="0" dirty="0"/>
              <a:t>carbon utilization</a:t>
            </a:r>
            <a:br>
              <a:rPr lang="en-US" noProof="0" dirty="0"/>
            </a:br>
            <a:r>
              <a:rPr lang="en-US" noProof="0" dirty="0"/>
              <a:t>formed in 2022</a:t>
            </a:r>
          </a:p>
          <a:p>
            <a:pPr marL="227013" indent="-227013">
              <a:buSzPct val="70000"/>
            </a:pPr>
            <a:r>
              <a:rPr lang="en-US" noProof="0" dirty="0"/>
              <a:t>Focus: </a:t>
            </a:r>
            <a:r>
              <a:rPr lang="en-US" b="1" noProof="0" dirty="0"/>
              <a:t>Electrochemical transformation of CO</a:t>
            </a:r>
            <a:r>
              <a:rPr lang="en-US" b="1" baseline="-25000" noProof="0" dirty="0"/>
              <a:t>2</a:t>
            </a:r>
            <a:r>
              <a:rPr lang="en-US" b="1" noProof="0" dirty="0"/>
              <a:t> in valuable chemicals and fuels</a:t>
            </a:r>
          </a:p>
          <a:p>
            <a:pPr>
              <a:buSzPct val="70000"/>
            </a:pPr>
            <a:r>
              <a:rPr lang="en-US" noProof="0" dirty="0"/>
              <a:t>Perfectly suited for carbon-intensive industries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CO</a:t>
            </a:r>
            <a:r>
              <a:rPr lang="en-US" baseline="-25000" noProof="0" dirty="0"/>
              <a:t>2</a:t>
            </a:r>
            <a:r>
              <a:rPr lang="en-US" noProof="0" dirty="0"/>
              <a:t> valorization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4231DB9-CA95-B8F1-9AC9-6FE857BEA8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43700" y="4467225"/>
            <a:ext cx="5448300" cy="2163763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1998D4"/>
              </a:buClr>
              <a:buSzPct val="70000"/>
              <a:buNone/>
              <a:tabLst>
                <a:tab pos="900000" algn="l"/>
              </a:tabLst>
            </a:pPr>
            <a:r>
              <a:rPr lang="en-US" sz="2000" noProof="0" dirty="0">
                <a:solidFill>
                  <a:srgbClr val="1998D4"/>
                </a:solidFill>
              </a:rPr>
              <a:t>Our milestones</a:t>
            </a:r>
          </a:p>
          <a:p>
            <a:pPr marL="0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pPr>
            <a:r>
              <a:rPr lang="en-US" sz="2000" noProof="0" dirty="0"/>
              <a:t>Patented CO</a:t>
            </a:r>
            <a:r>
              <a:rPr lang="en-US" sz="2000" baseline="-25000" noProof="0" dirty="0"/>
              <a:t>2</a:t>
            </a:r>
            <a:r>
              <a:rPr lang="en-US" sz="2000" noProof="0" dirty="0"/>
              <a:t> electrolysis cell</a:t>
            </a:r>
          </a:p>
          <a:p>
            <a:pPr marL="0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pPr>
            <a:r>
              <a:rPr lang="en-US" sz="2000" noProof="0" dirty="0"/>
              <a:t>Demonstration of viability on a pilot scale</a:t>
            </a:r>
          </a:p>
          <a:p>
            <a:pPr marL="0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pPr>
            <a:r>
              <a:rPr lang="en-US" sz="2000" noProof="0" dirty="0"/>
              <a:t>Ongoing: development to industrial-scale</a:t>
            </a:r>
          </a:p>
          <a:p>
            <a:pPr marL="0" indent="0">
              <a:buClr>
                <a:srgbClr val="1998D4"/>
              </a:buClr>
              <a:buSzPct val="70000"/>
              <a:buNone/>
              <a:tabLst>
                <a:tab pos="900000" algn="l"/>
              </a:tabLst>
            </a:pPr>
            <a:endParaRPr lang="en-US" sz="2000" noProof="0" dirty="0">
              <a:solidFill>
                <a:srgbClr val="1998D4"/>
              </a:solidFill>
            </a:endParaRPr>
          </a:p>
        </p:txBody>
      </p:sp>
      <p:pic>
        <p:nvPicPr>
          <p:cNvPr id="6" name="Grafik 5" descr="Ein Bild, das Grün, draußen, Person, Pflanze enthält.&#10;&#10;Automatisch generierte Beschreibung">
            <a:extLst>
              <a:ext uri="{FF2B5EF4-FFF2-40B4-BE49-F238E27FC236}">
                <a16:creationId xmlns:a16="http://schemas.microsoft.com/office/drawing/2014/main" id="{9B5EED05-A043-A04B-FAF7-C0B27F9E8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00" y="1520825"/>
            <a:ext cx="5040314" cy="2627418"/>
          </a:xfrm>
          <a:prstGeom prst="rect">
            <a:avLst/>
          </a:prstGeom>
        </p:spPr>
      </p:pic>
      <p:pic>
        <p:nvPicPr>
          <p:cNvPr id="11" name="Grafik 10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783B0B1D-0B79-DAE4-E1EA-342F9BB5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72" y="3608746"/>
            <a:ext cx="1078994" cy="1078994"/>
          </a:xfrm>
          <a:prstGeom prst="rect">
            <a:avLst/>
          </a:prstGeom>
        </p:spPr>
      </p:pic>
      <p:pic>
        <p:nvPicPr>
          <p:cNvPr id="5" name="Grafik 4" descr="Ein Bild, das Wasser, Türkis, Screenshot, Grafiken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91743A4F-8945-474B-0405-185555FC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1" y="1520825"/>
            <a:ext cx="1801372" cy="7924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02BD416-9F14-FEDB-826D-FD70EDCF3615}"/>
              </a:ext>
            </a:extLst>
          </p:cNvPr>
          <p:cNvSpPr txBox="1"/>
          <p:nvPr/>
        </p:nvSpPr>
        <p:spPr>
          <a:xfrm>
            <a:off x="10781730" y="1520825"/>
            <a:ext cx="1002282" cy="792482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SEE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VIDEO</a:t>
            </a:r>
            <a:endParaRPr lang="de-A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49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245574"/>
            <a:ext cx="5795962" cy="4002087"/>
          </a:xfrm>
          <a:prstGeom prst="rect">
            <a:avLst/>
          </a:prstGeo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FUNCTIONAL PRINCIPLE</a:t>
            </a:r>
          </a:p>
          <a:p>
            <a:pPr indent="0">
              <a:buNone/>
            </a:pPr>
            <a:r>
              <a:rPr lang="en-US" noProof="0" dirty="0"/>
              <a:t>System uses CO</a:t>
            </a:r>
            <a:r>
              <a:rPr lang="en-US" baseline="-25000" noProof="0" dirty="0"/>
              <a:t>2</a:t>
            </a:r>
            <a:r>
              <a:rPr lang="en-US" noProof="0" dirty="0"/>
              <a:t>, water and electricity for production of different carbon compounds</a:t>
            </a:r>
            <a:br>
              <a:rPr lang="en-US" noProof="0" dirty="0"/>
            </a:br>
            <a:endParaRPr lang="en-US" noProof="0" dirty="0"/>
          </a:p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ADVANTAGES</a:t>
            </a:r>
          </a:p>
          <a:p>
            <a:pPr>
              <a:tabLst>
                <a:tab pos="180975" algn="l"/>
              </a:tabLst>
            </a:pPr>
            <a:r>
              <a:rPr lang="en-US" b="1" noProof="0" dirty="0"/>
              <a:t>Product diversity</a:t>
            </a:r>
            <a:r>
              <a:rPr lang="en-US" noProof="0" dirty="0"/>
              <a:t>: production of a</a:t>
            </a:r>
            <a:br>
              <a:rPr lang="en-US" noProof="0" dirty="0"/>
            </a:br>
            <a:r>
              <a:rPr lang="en-US" noProof="0" dirty="0"/>
              <a:t>	 wide range of valuable products</a:t>
            </a:r>
          </a:p>
          <a:p>
            <a:pPr>
              <a:tabLst>
                <a:tab pos="180975" algn="l"/>
              </a:tabLst>
            </a:pPr>
            <a:r>
              <a:rPr lang="en-US" b="1" noProof="0" dirty="0"/>
              <a:t>Zero-emissions</a:t>
            </a:r>
            <a:r>
              <a:rPr lang="en-US" noProof="0" dirty="0"/>
              <a:t> thanks to combination of</a:t>
            </a:r>
            <a:br>
              <a:rPr lang="en-US" noProof="0" dirty="0"/>
            </a:br>
            <a:r>
              <a:rPr lang="en-US" noProof="0" dirty="0"/>
              <a:t>	 water and electricity from renewable sources</a:t>
            </a:r>
          </a:p>
          <a:p>
            <a:r>
              <a:rPr lang="en-US" b="1" noProof="0" dirty="0"/>
              <a:t>Scalable to customer demand</a:t>
            </a:r>
          </a:p>
          <a:p>
            <a:r>
              <a:rPr lang="en-US" b="1" noProof="0" dirty="0"/>
              <a:t>Mild process conditions </a:t>
            </a:r>
          </a:p>
          <a:p>
            <a:r>
              <a:rPr lang="en-US" b="1" noProof="0" dirty="0"/>
              <a:t>No hydrogen </a:t>
            </a:r>
            <a:r>
              <a:rPr lang="en-US" noProof="0" dirty="0"/>
              <a:t>for process needed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68000"/>
            <a:ext cx="6708427" cy="415426"/>
          </a:xfrm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CO</a:t>
            </a:r>
            <a:r>
              <a:rPr lang="en-US" baseline="-25000" noProof="0" dirty="0"/>
              <a:t>2</a:t>
            </a:r>
            <a:r>
              <a:rPr lang="en-US" noProof="0" dirty="0"/>
              <a:t> valorization</a:t>
            </a:r>
          </a:p>
        </p:txBody>
      </p:sp>
      <p:pic>
        <p:nvPicPr>
          <p:cNvPr id="11" name="Grafik 10" descr="Ein Bild, das Text, Kreis, Wand, Im Haus enthält.&#10;&#10;Automatisch generierte Beschreibung">
            <a:extLst>
              <a:ext uri="{FF2B5EF4-FFF2-40B4-BE49-F238E27FC236}">
                <a16:creationId xmlns:a16="http://schemas.microsoft.com/office/drawing/2014/main" id="{EF82CE49-3761-8F77-DF17-59B92C751D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743700" y="4129244"/>
            <a:ext cx="2677205" cy="2304990"/>
          </a:xfrm>
          <a:prstGeom prst="rect">
            <a:avLst/>
          </a:prstGeom>
        </p:spPr>
      </p:pic>
      <p:sp>
        <p:nvSpPr>
          <p:cNvPr id="17" name="Text Box 1031">
            <a:extLst>
              <a:ext uri="{FF2B5EF4-FFF2-40B4-BE49-F238E27FC236}">
                <a16:creationId xmlns:a16="http://schemas.microsoft.com/office/drawing/2014/main" id="{B57BCB8E-F9AD-4C6D-EE33-B8D3CAB0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682" y="4129245"/>
            <a:ext cx="2276330" cy="2304990"/>
          </a:xfrm>
          <a:prstGeom prst="rect">
            <a:avLst/>
          </a:prstGeom>
          <a:solidFill>
            <a:srgbClr val="AFC81A">
              <a:alpha val="30000"/>
            </a:srgbClr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latin typeface="Arial" panose="020B0604020202020204" pitchFamily="34" charset="0"/>
                <a:ea typeface="Verdana" panose="020B0604030504040204" pitchFamily="34" charset="0"/>
              </a:rPr>
              <a:t>POSSIBLE</a:t>
            </a:r>
          </a:p>
          <a:p>
            <a:r>
              <a:rPr lang="en-US" altLang="en-US" sz="1600" dirty="0">
                <a:latin typeface="Arial" panose="020B0604020202020204" pitchFamily="34" charset="0"/>
                <a:ea typeface="Verdana" panose="020B0604030504040204" pitchFamily="34" charset="0"/>
              </a:rPr>
              <a:t>END PRODUCTS</a:t>
            </a:r>
          </a:p>
          <a:p>
            <a:pPr indent="-228589" defTabSz="914354">
              <a:lnSpc>
                <a:spcPts val="14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en-US" altLang="en-US" sz="1600" b="0" dirty="0">
                <a:latin typeface="+mn-lt"/>
                <a:ea typeface="+mn-ea"/>
                <a:cs typeface="+mn-cs"/>
              </a:rPr>
              <a:t>Synthesis gas</a:t>
            </a:r>
          </a:p>
          <a:p>
            <a:pPr indent="-228589" defTabSz="914354">
              <a:lnSpc>
                <a:spcPts val="14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en-US" altLang="en-US" sz="1600" b="0" dirty="0">
                <a:latin typeface="+mn-lt"/>
                <a:ea typeface="+mn-ea"/>
                <a:cs typeface="+mn-cs"/>
              </a:rPr>
              <a:t>Ethylene</a:t>
            </a:r>
          </a:p>
          <a:p>
            <a:pPr indent="-228589" defTabSz="914354">
              <a:lnSpc>
                <a:spcPts val="14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en-US" altLang="en-US" sz="1600" b="0" dirty="0">
                <a:latin typeface="+mn-lt"/>
                <a:ea typeface="+mn-ea"/>
                <a:cs typeface="+mn-cs"/>
              </a:rPr>
              <a:t>Formic acid</a:t>
            </a:r>
          </a:p>
          <a:p>
            <a:pPr indent="-228589" defTabSz="914354">
              <a:lnSpc>
                <a:spcPts val="14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en-US" altLang="en-US" sz="1600" b="0" dirty="0">
                <a:latin typeface="+mn-lt"/>
                <a:ea typeface="+mn-ea"/>
                <a:cs typeface="+mn-cs"/>
              </a:rPr>
              <a:t>Methanol</a:t>
            </a:r>
          </a:p>
          <a:p>
            <a:pPr marL="227013" indent="-227013" defTabSz="914354">
              <a:lnSpc>
                <a:spcPts val="14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en-US" altLang="en-US" sz="1600" b="0" dirty="0">
                <a:latin typeface="+mn-lt"/>
                <a:ea typeface="+mn-ea"/>
                <a:cs typeface="+mn-cs"/>
              </a:rPr>
              <a:t>Further chemicals</a:t>
            </a:r>
            <a:br>
              <a:rPr lang="en-US" altLang="en-US" sz="1600" b="0" dirty="0">
                <a:latin typeface="+mn-lt"/>
                <a:ea typeface="+mn-ea"/>
                <a:cs typeface="+mn-cs"/>
              </a:rPr>
            </a:br>
            <a:r>
              <a:rPr lang="en-US" altLang="en-US" sz="1600" b="0" dirty="0">
                <a:latin typeface="+mn-lt"/>
                <a:ea typeface="+mn-ea"/>
                <a:cs typeface="+mn-cs"/>
              </a:rPr>
              <a:t>and fuels on request</a:t>
            </a:r>
          </a:p>
        </p:txBody>
      </p:sp>
      <p:pic>
        <p:nvPicPr>
          <p:cNvPr id="4" name="Grafik 3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D934DC72-ACA5-C6D6-9E24-12CB4668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67" y="3235954"/>
            <a:ext cx="1078994" cy="1078994"/>
          </a:xfrm>
          <a:prstGeom prst="rect">
            <a:avLst/>
          </a:prstGeom>
        </p:spPr>
      </p:pic>
      <p:pic>
        <p:nvPicPr>
          <p:cNvPr id="6" name="Grafik 5" descr="Ein Bild, das Text, Diagramm, Plan, Reihe enthält.&#10;&#10;Automatisch generierte Beschreibung">
            <a:extLst>
              <a:ext uri="{FF2B5EF4-FFF2-40B4-BE49-F238E27FC236}">
                <a16:creationId xmlns:a16="http://schemas.microsoft.com/office/drawing/2014/main" id="{79B789DD-8D43-5B4B-70C1-20E3DA828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72" y="1076923"/>
            <a:ext cx="4376928" cy="295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238578" cy="4002087"/>
          </a:xfrm>
        </p:spPr>
        <p:txBody>
          <a:bodyPr/>
          <a:lstStyle/>
          <a:p>
            <a:pPr indent="0">
              <a:buSzPct val="70000"/>
              <a:buNone/>
            </a:pPr>
            <a:r>
              <a:rPr lang="en-US" noProof="0" dirty="0"/>
              <a:t>For sustainable industry processes:</a:t>
            </a:r>
          </a:p>
          <a:p>
            <a:pPr indent="0">
              <a:buSzPct val="70000"/>
              <a:buNone/>
            </a:pPr>
            <a:r>
              <a:rPr lang="en-US" noProof="0" dirty="0">
                <a:solidFill>
                  <a:srgbClr val="1998D4"/>
                </a:solidFill>
              </a:rPr>
              <a:t>Reduction of primary energy demand and operating costs by </a:t>
            </a:r>
            <a:r>
              <a:rPr lang="en-US" b="1" noProof="0" dirty="0">
                <a:solidFill>
                  <a:srgbClr val="1998D4"/>
                </a:solidFill>
              </a:rPr>
              <a:t>waste heat utilization</a:t>
            </a:r>
          </a:p>
          <a:p>
            <a:pPr indent="0">
              <a:buSzPct val="70000"/>
              <a:buNone/>
            </a:pPr>
            <a:r>
              <a:rPr lang="en-US" noProof="0" dirty="0"/>
              <a:t>Our solution: </a:t>
            </a:r>
            <a:r>
              <a:rPr lang="en-US" b="1" noProof="0" dirty="0"/>
              <a:t>Industrial heat pump system</a:t>
            </a:r>
            <a:br>
              <a:rPr lang="en-US" b="1" noProof="0" dirty="0"/>
            </a:br>
            <a:r>
              <a:rPr lang="en-US" b="1" noProof="0" dirty="0"/>
              <a:t>for recovery and reuse of vapor</a:t>
            </a:r>
          </a:p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FUNCTIONAL PRINCIPLE</a:t>
            </a:r>
          </a:p>
          <a:p>
            <a:pPr indent="0">
              <a:buNone/>
            </a:pPr>
            <a:r>
              <a:rPr lang="en-US" noProof="0" dirty="0"/>
              <a:t>Possible input: waste steam or liquid</a:t>
            </a:r>
          </a:p>
          <a:p>
            <a:pPr indent="0">
              <a:buNone/>
            </a:pPr>
            <a:r>
              <a:rPr lang="en-US" noProof="0" dirty="0"/>
              <a:t>Energy level of steam is raised by means of</a:t>
            </a:r>
            <a:br>
              <a:rPr lang="en-US" noProof="0" dirty="0"/>
            </a:br>
            <a:r>
              <a:rPr lang="en-US" noProof="0" dirty="0"/>
              <a:t>MVR (Mechanical Vapor Recompression) fan(s)</a:t>
            </a:r>
          </a:p>
          <a:p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Industrial heat Pump Solution</a:t>
            </a:r>
          </a:p>
        </p:txBody>
      </p:sp>
      <p:pic>
        <p:nvPicPr>
          <p:cNvPr id="9" name="Grafik 8" descr="Ein Bild, das Himmel, draußen, Pfeife Flöte Rohr, Industrie enthält.&#10;&#10;Automatisch generierte Beschreibung">
            <a:extLst>
              <a:ext uri="{FF2B5EF4-FFF2-40B4-BE49-F238E27FC236}">
                <a16:creationId xmlns:a16="http://schemas.microsoft.com/office/drawing/2014/main" id="{BABF0E45-47CF-17E4-87CC-1A4185BA4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00" y="2420939"/>
            <a:ext cx="5040313" cy="3419474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8B0572B-C40E-C9A2-A0BA-F114807288EE}"/>
              </a:ext>
            </a:extLst>
          </p:cNvPr>
          <p:cNvSpPr txBox="1">
            <a:spLocks/>
          </p:cNvSpPr>
          <p:nvPr/>
        </p:nvSpPr>
        <p:spPr>
          <a:xfrm>
            <a:off x="6670964" y="5840414"/>
            <a:ext cx="5113050" cy="426168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Font typeface="Wingdings" panose="05000000000000000000" pitchFamily="2" charset="2"/>
              <a:buNone/>
            </a:pPr>
            <a:r>
              <a:rPr lang="en-US" sz="900" dirty="0"/>
              <a:t>© </a:t>
            </a:r>
            <a:r>
              <a:rPr lang="en-US" sz="900" dirty="0" err="1"/>
              <a:t>Piller</a:t>
            </a:r>
            <a:endParaRPr lang="en-US" sz="900" dirty="0"/>
          </a:p>
          <a:p>
            <a:endParaRPr lang="de-AT" dirty="0"/>
          </a:p>
        </p:txBody>
      </p:sp>
      <p:pic>
        <p:nvPicPr>
          <p:cNvPr id="5" name="Grafik 4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D2B4A3FC-B28C-8E5D-8AED-53F37524B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71" y="1716054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6951103F-CC75-705B-A2EE-E1D57BDBE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18" y="1421382"/>
            <a:ext cx="5922595" cy="258668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5795962" cy="4002087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ADVANTAGES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b="1" noProof="0" dirty="0"/>
              <a:t>Reuse waste heat </a:t>
            </a:r>
            <a:r>
              <a:rPr lang="en-US" noProof="0" dirty="0">
                <a:sym typeface="Wingdings" panose="05000000000000000000" pitchFamily="2" charset="2"/>
              </a:rPr>
              <a:t> significant reduction of</a:t>
            </a:r>
            <a:br>
              <a:rPr lang="en-US" noProof="0" dirty="0">
                <a:sym typeface="Wingdings" panose="05000000000000000000" pitchFamily="2" charset="2"/>
              </a:rPr>
            </a:br>
            <a:r>
              <a:rPr lang="en-US" noProof="0" dirty="0">
                <a:sym typeface="Wingdings" panose="05000000000000000000" pitchFamily="2" charset="2"/>
              </a:rPr>
              <a:t>CO</a:t>
            </a:r>
            <a:r>
              <a:rPr lang="en-US" baseline="-25000" noProof="0" dirty="0">
                <a:sym typeface="Wingdings" panose="05000000000000000000" pitchFamily="2" charset="2"/>
              </a:rPr>
              <a:t>2</a:t>
            </a:r>
            <a:r>
              <a:rPr lang="en-US" noProof="0" dirty="0">
                <a:sym typeface="Wingdings" panose="05000000000000000000" pitchFamily="2" charset="2"/>
              </a:rPr>
              <a:t> emissions possible</a:t>
            </a:r>
          </a:p>
          <a:p>
            <a:pPr marL="227013" indent="-227013"/>
            <a:r>
              <a:rPr lang="en-US" b="1" noProof="0" dirty="0">
                <a:sym typeface="Wingdings" panose="05000000000000000000" pitchFamily="2" charset="2"/>
              </a:rPr>
              <a:t>Economic use of resources </a:t>
            </a:r>
            <a:r>
              <a:rPr lang="en-US" noProof="0" dirty="0">
                <a:sym typeface="Wingdings" panose="05000000000000000000" pitchFamily="2" charset="2"/>
              </a:rPr>
              <a:t> less fresh steam and cooling water demand</a:t>
            </a:r>
          </a:p>
          <a:p>
            <a:r>
              <a:rPr lang="en-US" noProof="0" dirty="0">
                <a:sym typeface="Wingdings" panose="05000000000000000000" pitchFamily="2" charset="2"/>
              </a:rPr>
              <a:t>High potential of </a:t>
            </a:r>
            <a:r>
              <a:rPr lang="en-US" b="1" noProof="0" dirty="0">
                <a:sym typeface="Wingdings" panose="05000000000000000000" pitchFamily="2" charset="2"/>
              </a:rPr>
              <a:t>OPEX savings</a:t>
            </a:r>
          </a:p>
          <a:p>
            <a:r>
              <a:rPr lang="en-US" noProof="0" dirty="0">
                <a:sym typeface="Wingdings" panose="05000000000000000000" pitchFamily="2" charset="2"/>
              </a:rPr>
              <a:t>Straightforward and </a:t>
            </a:r>
            <a:r>
              <a:rPr lang="en-US" b="1" noProof="0" dirty="0">
                <a:sym typeface="Wingdings" panose="05000000000000000000" pitchFamily="2" charset="2"/>
              </a:rPr>
              <a:t>fast (retrofit) installation </a:t>
            </a:r>
            <a:endParaRPr lang="en-US" b="1" noProof="0" dirty="0"/>
          </a:p>
          <a:p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Industrial heat Pump Solution</a:t>
            </a:r>
          </a:p>
        </p:txBody>
      </p:sp>
      <p:pic>
        <p:nvPicPr>
          <p:cNvPr id="13" name="Grafik 12" descr="Ein Bild, das draußen, Grün, Ball, Gelände enthält.&#10;&#10;Automatisch generierte Beschreibung">
            <a:extLst>
              <a:ext uri="{FF2B5EF4-FFF2-40B4-BE49-F238E27FC236}">
                <a16:creationId xmlns:a16="http://schemas.microsoft.com/office/drawing/2014/main" id="{7C537913-6D40-022A-70A8-76D0069F1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746" y="4188064"/>
            <a:ext cx="5092268" cy="202631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379E4B2-DFCC-F74A-03C8-BB0B0E25FF66}"/>
              </a:ext>
            </a:extLst>
          </p:cNvPr>
          <p:cNvSpPr/>
          <p:nvPr/>
        </p:nvSpPr>
        <p:spPr>
          <a:xfrm>
            <a:off x="6383338" y="6079826"/>
            <a:ext cx="1410350" cy="4717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/>
          </a:p>
        </p:txBody>
      </p:sp>
      <p:pic>
        <p:nvPicPr>
          <p:cNvPr id="4" name="Grafik 3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3FEFB839-E6BE-67C2-C014-DB27ED394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34" y="3401390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ilbern enthält.&#10;&#10;Automatisch generierte Beschreibung">
            <a:extLst>
              <a:ext uri="{FF2B5EF4-FFF2-40B4-BE49-F238E27FC236}">
                <a16:creationId xmlns:a16="http://schemas.microsoft.com/office/drawing/2014/main" id="{E9E03D34-F0E1-4C81-9B38-BFA7275A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707" y="4380505"/>
            <a:ext cx="2648141" cy="1861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1AB972-400F-4546-B7ED-3DD0F48F9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88" y="2420938"/>
            <a:ext cx="2648141" cy="1861020"/>
          </a:xfrm>
          <a:prstGeom prst="rect">
            <a:avLst/>
          </a:prstGeom>
        </p:spPr>
      </p:pic>
      <p:pic>
        <p:nvPicPr>
          <p:cNvPr id="6" name="Grafik 5" descr="Ein Bild, das Badezimmer enthält.&#10;&#10;Automatisch generierte Beschreibung">
            <a:extLst>
              <a:ext uri="{FF2B5EF4-FFF2-40B4-BE49-F238E27FC236}">
                <a16:creationId xmlns:a16="http://schemas.microsoft.com/office/drawing/2014/main" id="{C91FFC52-7D7A-40A1-A101-9F40506A10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314"/>
          <a:stretch/>
        </p:blipFill>
        <p:spPr>
          <a:xfrm>
            <a:off x="0" y="4380505"/>
            <a:ext cx="2693176" cy="1861021"/>
          </a:xfrm>
          <a:prstGeom prst="rect">
            <a:avLst/>
          </a:prstGeom>
        </p:spPr>
      </p:pic>
      <p:pic>
        <p:nvPicPr>
          <p:cNvPr id="7" name="Bildplatzhalter 31">
            <a:extLst>
              <a:ext uri="{FF2B5EF4-FFF2-40B4-BE49-F238E27FC236}">
                <a16:creationId xmlns:a16="http://schemas.microsoft.com/office/drawing/2014/main" id="{33F52398-1FF9-4BE5-BEA7-D5BFB5300E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0939"/>
            <a:ext cx="2648141" cy="186102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7E6C31-BC49-4E9D-B040-34707AD14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9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1706" y="2420939"/>
            <a:ext cx="2648141" cy="1861020"/>
          </a:xfrm>
          <a:prstGeom prst="rect">
            <a:avLst/>
          </a:prstGeom>
          <a:noFill/>
        </p:spPr>
      </p:pic>
      <p:pic>
        <p:nvPicPr>
          <p:cNvPr id="9" name="Bildplatzhalter 37">
            <a:extLst>
              <a:ext uri="{FF2B5EF4-FFF2-40B4-BE49-F238E27FC236}">
                <a16:creationId xmlns:a16="http://schemas.microsoft.com/office/drawing/2014/main" id="{B82B23CA-A007-42EA-9BE4-FED7653D35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88" y="4380505"/>
            <a:ext cx="2648141" cy="186102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90F935-EB8D-E5C2-1964-DFA2CB351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9894" y="2420938"/>
            <a:ext cx="3524119" cy="4002087"/>
          </a:xfrm>
        </p:spPr>
        <p:txBody>
          <a:bodyPr/>
          <a:lstStyle/>
          <a:p>
            <a:pPr marL="227013" indent="-227013"/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ulp industry</a:t>
            </a:r>
            <a:b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(kraft, sulfite, dissolving)</a:t>
            </a:r>
          </a:p>
          <a:p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io)refinery industry</a:t>
            </a:r>
          </a:p>
          <a:p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iber industry</a:t>
            </a:r>
          </a:p>
          <a:p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lternative fuel industry</a:t>
            </a:r>
          </a:p>
          <a:p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hemical industry</a:t>
            </a:r>
          </a:p>
          <a:p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io)plastic industry</a:t>
            </a:r>
          </a:p>
          <a:p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ood and feed industry</a:t>
            </a:r>
          </a:p>
          <a:p>
            <a:pPr marL="227013" indent="-227013"/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rocessing of industrial wastewater</a:t>
            </a:r>
          </a:p>
          <a:p>
            <a:pPr marL="227013" indent="-227013"/>
            <a:r>
              <a:rPr lang="en-US" sz="1800" noProof="0" dirty="0">
                <a:latin typeface="Arial" panose="020B0604020202020204" pitchFamily="34" charset="0"/>
                <a:cs typeface="Times New Roman" panose="02020603050405020304" pitchFamily="18" charset="0"/>
              </a:rPr>
              <a:t>Carbon-intensive industries</a:t>
            </a:r>
            <a:endParaRPr lang="en-US" sz="1800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2FCFFB-4A04-44C1-A4EB-7C38D5852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Served industries</a:t>
            </a:r>
          </a:p>
        </p:txBody>
      </p:sp>
    </p:spTree>
    <p:extLst>
      <p:ext uri="{BB962C8B-B14F-4D97-AF65-F5344CB8AC3E}">
        <p14:creationId xmlns:p14="http://schemas.microsoft.com/office/powerpoint/2010/main" val="390270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29281A0-468A-0D83-ACE6-C3247655C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Our scope of services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79B2B9B-D5D4-760D-5CB4-1C27B6087952}"/>
              </a:ext>
            </a:extLst>
          </p:cNvPr>
          <p:cNvSpPr txBox="1"/>
          <p:nvPr/>
        </p:nvSpPr>
        <p:spPr>
          <a:xfrm>
            <a:off x="323884" y="3692393"/>
            <a:ext cx="1661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ENGINEERING</a:t>
            </a:r>
            <a:endParaRPr lang="de-AT" sz="1200" b="1" dirty="0">
              <a:solidFill>
                <a:srgbClr val="1998D4"/>
              </a:solidFill>
            </a:endParaRPr>
          </a:p>
        </p:txBody>
      </p:sp>
      <p:pic>
        <p:nvPicPr>
          <p:cNvPr id="12" name="Grafik 11" descr="Ein Bild, das Grafiken, Clipart, Symbol, Kreis enthält.&#10;&#10;Automatisch generierte Beschreibung">
            <a:extLst>
              <a:ext uri="{FF2B5EF4-FFF2-40B4-BE49-F238E27FC236}">
                <a16:creationId xmlns:a16="http://schemas.microsoft.com/office/drawing/2014/main" id="{625B313D-1BD8-6088-FF95-6E2958C88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" y="2568463"/>
            <a:ext cx="1078994" cy="1078994"/>
          </a:xfrm>
          <a:prstGeom prst="rect">
            <a:avLst/>
          </a:prstGeom>
        </p:spPr>
      </p:pic>
      <p:pic>
        <p:nvPicPr>
          <p:cNvPr id="15" name="Grafik 14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DCF0728D-13F3-C5FF-E914-FA6A137BC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47" y="2568463"/>
            <a:ext cx="1078994" cy="107899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2D8191D-05F6-932E-8780-41415FB25226}"/>
              </a:ext>
            </a:extLst>
          </p:cNvPr>
          <p:cNvSpPr txBox="1"/>
          <p:nvPr/>
        </p:nvSpPr>
        <p:spPr>
          <a:xfrm>
            <a:off x="1805544" y="3690981"/>
            <a:ext cx="21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MANUFACTURING</a:t>
            </a:r>
            <a:br>
              <a:rPr lang="de-DE" sz="1200" b="1" dirty="0">
                <a:solidFill>
                  <a:srgbClr val="1998D4"/>
                </a:solidFill>
              </a:rPr>
            </a:br>
            <a:r>
              <a:rPr lang="de-DE" sz="1200" b="1" dirty="0">
                <a:solidFill>
                  <a:srgbClr val="1998D4"/>
                </a:solidFill>
              </a:rPr>
              <a:t>&amp; PROCUREMENT</a:t>
            </a:r>
            <a:endParaRPr lang="de-AT" sz="1200" b="1" dirty="0">
              <a:solidFill>
                <a:srgbClr val="1998D4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CF0218-682B-B705-9FF8-A1CBAFCBE0B2}"/>
              </a:ext>
            </a:extLst>
          </p:cNvPr>
          <p:cNvSpPr txBox="1"/>
          <p:nvPr/>
        </p:nvSpPr>
        <p:spPr>
          <a:xfrm>
            <a:off x="3821622" y="3690981"/>
            <a:ext cx="1585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SUPERVISION &amp; INSTALLATION</a:t>
            </a:r>
            <a:endParaRPr lang="de-AT" sz="1200" b="1" dirty="0">
              <a:solidFill>
                <a:srgbClr val="1998D4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B3B552B-A6A4-70B3-7632-10F1725B30FD}"/>
              </a:ext>
            </a:extLst>
          </p:cNvPr>
          <p:cNvSpPr txBox="1"/>
          <p:nvPr/>
        </p:nvSpPr>
        <p:spPr>
          <a:xfrm>
            <a:off x="5295007" y="3690981"/>
            <a:ext cx="1973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COMMISSIONING, START-UP &amp; TRAINING</a:t>
            </a:r>
            <a:endParaRPr lang="de-AT" sz="1200" b="1" dirty="0">
              <a:solidFill>
                <a:srgbClr val="1998D4"/>
              </a:solidFill>
            </a:endParaRPr>
          </a:p>
        </p:txBody>
      </p:sp>
      <p:pic>
        <p:nvPicPr>
          <p:cNvPr id="29" name="Grafik 28" descr="Ein Bild, das Grafiken, Logo, Schrift, Kreis enthält.&#10;&#10;Automatisch generierte Beschreibung">
            <a:extLst>
              <a:ext uri="{FF2B5EF4-FFF2-40B4-BE49-F238E27FC236}">
                <a16:creationId xmlns:a16="http://schemas.microsoft.com/office/drawing/2014/main" id="{BB947160-25C5-282E-A9A1-C64D80312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34" y="2568463"/>
            <a:ext cx="1078994" cy="1078994"/>
          </a:xfrm>
          <a:prstGeom prst="rect">
            <a:avLst/>
          </a:prstGeom>
        </p:spPr>
      </p:pic>
      <p:pic>
        <p:nvPicPr>
          <p:cNvPr id="31" name="Grafik 30" descr="Ein Bild, das Grafiken, Kreis, Farbigkeit, Screenshot enthält.&#10;&#10;Automatisch generierte Beschreibung">
            <a:extLst>
              <a:ext uri="{FF2B5EF4-FFF2-40B4-BE49-F238E27FC236}">
                <a16:creationId xmlns:a16="http://schemas.microsoft.com/office/drawing/2014/main" id="{CD32649B-F017-E32D-027A-303F56601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44" y="2568463"/>
            <a:ext cx="1078994" cy="1078994"/>
          </a:xfrm>
          <a:prstGeom prst="rect">
            <a:avLst/>
          </a:prstGeom>
        </p:spPr>
      </p:pic>
      <p:pic>
        <p:nvPicPr>
          <p:cNvPr id="33" name="Grafik 32" descr="Ein Bild, das Grafiken, Farbigkeit, Screenshot, Reihe enthält.&#10;&#10;Automatisch generierte Beschreibung">
            <a:extLst>
              <a:ext uri="{FF2B5EF4-FFF2-40B4-BE49-F238E27FC236}">
                <a16:creationId xmlns:a16="http://schemas.microsoft.com/office/drawing/2014/main" id="{3D132965-EFB9-8844-F390-BA070526B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" y="4214996"/>
            <a:ext cx="1078994" cy="1078994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59389B1B-046E-01C0-742C-7C0790CEBEF4}"/>
              </a:ext>
            </a:extLst>
          </p:cNvPr>
          <p:cNvSpPr txBox="1"/>
          <p:nvPr/>
        </p:nvSpPr>
        <p:spPr>
          <a:xfrm>
            <a:off x="305699" y="5341178"/>
            <a:ext cx="172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ALL PROJECT SIZES</a:t>
            </a:r>
          </a:p>
          <a:p>
            <a:pPr algn="ctr"/>
            <a:r>
              <a:rPr lang="en-US" sz="1200" dirty="0">
                <a:solidFill>
                  <a:srgbClr val="1998D4"/>
                </a:solidFill>
              </a:rPr>
              <a:t>(pilot plant, skid unit to turnkey projects)</a:t>
            </a:r>
          </a:p>
          <a:p>
            <a:pPr algn="ctr"/>
            <a:endParaRPr lang="de-DE" sz="1200" dirty="0">
              <a:solidFill>
                <a:srgbClr val="1998D4"/>
              </a:solidFill>
            </a:endParaRPr>
          </a:p>
          <a:p>
            <a:pPr algn="ctr"/>
            <a:endParaRPr lang="de-AT" sz="1200" dirty="0">
              <a:solidFill>
                <a:srgbClr val="1998D4"/>
              </a:solidFill>
            </a:endParaRPr>
          </a:p>
        </p:txBody>
      </p:sp>
      <p:pic>
        <p:nvPicPr>
          <p:cNvPr id="36" name="Grafik 35" descr="Ein Bild, das Symbol, Grafiken, Kreis, Logo enthält.&#10;&#10;Automatisch generierte Beschreibung">
            <a:extLst>
              <a:ext uri="{FF2B5EF4-FFF2-40B4-BE49-F238E27FC236}">
                <a16:creationId xmlns:a16="http://schemas.microsoft.com/office/drawing/2014/main" id="{284EACD6-BB4B-AD18-812B-2DD44C6FA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47" y="4223746"/>
            <a:ext cx="1078994" cy="1078994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EC809A2-9866-7CB3-E6A2-E3B2A2A7BC37}"/>
              </a:ext>
            </a:extLst>
          </p:cNvPr>
          <p:cNvSpPr txBox="1"/>
          <p:nvPr/>
        </p:nvSpPr>
        <p:spPr>
          <a:xfrm>
            <a:off x="2037389" y="5341178"/>
            <a:ext cx="172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AFTER SALES SERVICE</a:t>
            </a:r>
          </a:p>
          <a:p>
            <a:pPr algn="ctr"/>
            <a:endParaRPr lang="de-AT" sz="1200" dirty="0">
              <a:solidFill>
                <a:srgbClr val="1998D4"/>
              </a:solidFill>
            </a:endParaRPr>
          </a:p>
        </p:txBody>
      </p:sp>
      <p:pic>
        <p:nvPicPr>
          <p:cNvPr id="39" name="Grafik 38" descr="Ein Bild, das Symbol, Grafiken, Schrift, Logo enthält.&#10;&#10;Automatisch generierte Beschreibung">
            <a:extLst>
              <a:ext uri="{FF2B5EF4-FFF2-40B4-BE49-F238E27FC236}">
                <a16:creationId xmlns:a16="http://schemas.microsoft.com/office/drawing/2014/main" id="{CD9216D3-3725-E038-BA79-1A8F3D02E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3" y="4214996"/>
            <a:ext cx="1078994" cy="1078994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142D3F72-88A2-D3E9-5DFA-AD1956FCF39F}"/>
              </a:ext>
            </a:extLst>
          </p:cNvPr>
          <p:cNvSpPr txBox="1"/>
          <p:nvPr/>
        </p:nvSpPr>
        <p:spPr>
          <a:xfrm>
            <a:off x="3704293" y="5341178"/>
            <a:ext cx="1728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PROJECT MANAGEMENT &amp; CONTROLLING</a:t>
            </a:r>
          </a:p>
          <a:p>
            <a:pPr algn="ctr"/>
            <a:endParaRPr lang="de-AT" sz="1200" dirty="0">
              <a:solidFill>
                <a:srgbClr val="1998D4"/>
              </a:solidFill>
            </a:endParaRPr>
          </a:p>
        </p:txBody>
      </p:sp>
      <p:pic>
        <p:nvPicPr>
          <p:cNvPr id="42" name="Grafik 41" descr="Ein Bild, das Grafiken, Symbol, Kreis enthält.&#10;&#10;Automatisch generierte Beschreibung">
            <a:extLst>
              <a:ext uri="{FF2B5EF4-FFF2-40B4-BE49-F238E27FC236}">
                <a16:creationId xmlns:a16="http://schemas.microsoft.com/office/drawing/2014/main" id="{761F8180-C15E-CACC-6BDF-9F2845AEDC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98" y="4214996"/>
            <a:ext cx="1078994" cy="1078994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313FCEB9-48F5-2751-8399-43F727AFBAA3}"/>
              </a:ext>
            </a:extLst>
          </p:cNvPr>
          <p:cNvSpPr txBox="1"/>
          <p:nvPr/>
        </p:nvSpPr>
        <p:spPr>
          <a:xfrm>
            <a:off x="5453543" y="5341178"/>
            <a:ext cx="172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QUALITY, HEALTH</a:t>
            </a:r>
            <a:br>
              <a:rPr lang="de-DE" sz="1200" b="1" dirty="0">
                <a:solidFill>
                  <a:srgbClr val="1998D4"/>
                </a:solidFill>
              </a:rPr>
            </a:br>
            <a:r>
              <a:rPr lang="de-DE" sz="1200" b="1" dirty="0">
                <a:solidFill>
                  <a:srgbClr val="1998D4"/>
                </a:solidFill>
              </a:rPr>
              <a:t>&amp; SAFETY</a:t>
            </a:r>
          </a:p>
          <a:p>
            <a:pPr algn="ctr"/>
            <a:endParaRPr lang="de-AT" sz="1200" dirty="0">
              <a:solidFill>
                <a:srgbClr val="1998D4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8E6C8167-7926-7F17-E726-67D69BF7259E}"/>
              </a:ext>
            </a:extLst>
          </p:cNvPr>
          <p:cNvSpPr txBox="1">
            <a:spLocks/>
          </p:cNvSpPr>
          <p:nvPr/>
        </p:nvSpPr>
        <p:spPr>
          <a:xfrm>
            <a:off x="7618170" y="1553369"/>
            <a:ext cx="4301277" cy="1446212"/>
          </a:xfrm>
          <a:prstGeom prst="rect">
            <a:avLst/>
          </a:prstGeom>
        </p:spPr>
        <p:txBody>
          <a:bodyPr/>
          <a:lstStyle>
            <a:lvl1pPr indent="0" defTabSz="914354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None/>
              <a:tabLst>
                <a:tab pos="900000" algn="l"/>
              </a:tabLst>
              <a:defRPr sz="2000">
                <a:solidFill>
                  <a:srgbClr val="1998D4"/>
                </a:solidFill>
              </a:defRPr>
            </a:lvl1pPr>
            <a:lvl2pPr marL="685766" indent="-228589" defTabSz="914354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lvl2pPr>
            <a:lvl3pPr marL="1142942" indent="-228589" defTabSz="914354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 defTabSz="914354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 defTabSz="914354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  <a:lvl6pPr marL="2514474" indent="-228589" defTabSz="914354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</a:lvl6pPr>
            <a:lvl7pPr marL="2971652" indent="-228589" defTabSz="914354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</a:lvl7pPr>
            <a:lvl8pPr marL="3428829" indent="-228589" defTabSz="914354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</a:lvl8pPr>
            <a:lvl9pPr marL="3886006" indent="-228589" defTabSz="914354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</a:lvl9pPr>
          </a:lstStyle>
          <a:p>
            <a:pPr indent="-228589"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chemeClr val="tx1"/>
                </a:solidFill>
              </a:rPr>
              <a:t>Consulting and studies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Pre-engineering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Expansion concepts /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energy optimization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Trouble shooting </a:t>
            </a:r>
          </a:p>
          <a:p>
            <a:pPr indent="-228589">
              <a:buFont typeface="Wingdings" panose="05000000000000000000" pitchFamily="2" charset="2"/>
              <a:buChar char="u"/>
            </a:pPr>
            <a:r>
              <a:rPr lang="en-US" b="1" dirty="0">
                <a:solidFill>
                  <a:schemeClr val="tx1"/>
                </a:solidFill>
              </a:rPr>
              <a:t>Technical center and R&amp;D</a:t>
            </a:r>
          </a:p>
          <a:p>
            <a:pPr marL="457176" lvl="2">
              <a:spcBef>
                <a:spcPts val="1000"/>
              </a:spcBef>
            </a:pPr>
            <a:r>
              <a:rPr lang="en-US" sz="1800" dirty="0"/>
              <a:t>Laboratory tests </a:t>
            </a:r>
          </a:p>
          <a:p>
            <a:pPr marL="457176" lvl="2">
              <a:spcBef>
                <a:spcPts val="1000"/>
              </a:spcBef>
            </a:pPr>
            <a:r>
              <a:rPr lang="en-US" sz="1800" dirty="0"/>
              <a:t>Pilot tests</a:t>
            </a:r>
          </a:p>
          <a:p>
            <a:pPr marL="457176" lvl="2">
              <a:spcBef>
                <a:spcPts val="1000"/>
              </a:spcBef>
              <a:spcAft>
                <a:spcPts val="600"/>
              </a:spcAft>
            </a:pPr>
            <a:r>
              <a:rPr lang="en-US" sz="1800" dirty="0"/>
              <a:t>Scale up concepts</a:t>
            </a:r>
          </a:p>
          <a:p>
            <a:pPr marL="0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Greenfield and brownfield</a:t>
            </a:r>
          </a:p>
          <a:p>
            <a:pPr marL="0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Optimization and modernization</a:t>
            </a:r>
          </a:p>
          <a:p>
            <a:pPr marL="457176" marR="0" lvl="2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Revamping / Retrofitting</a:t>
            </a:r>
          </a:p>
          <a:p>
            <a:pPr marL="457176" marR="0" lvl="2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Debottlenecking</a:t>
            </a:r>
            <a:r>
              <a:rPr lang="en-US" sz="1800" dirty="0"/>
              <a:t>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186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90F935-EB8D-E5C2-1964-DFA2CB351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9894" y="2420938"/>
            <a:ext cx="3524119" cy="4002087"/>
          </a:xfrm>
        </p:spPr>
        <p:txBody>
          <a:bodyPr/>
          <a:lstStyle/>
          <a:p>
            <a:pPr marL="227013" indent="-227013"/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b="1" noProof="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Gloggnitz</a:t>
            </a:r>
            <a:b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 on plate and tube falling-film evaporators</a:t>
            </a:r>
          </a:p>
          <a:p>
            <a:pPr marL="227013" indent="-227013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b="1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Attnang-</a:t>
            </a:r>
            <a:r>
              <a:rPr lang="en-US" sz="1800" b="1" noProof="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Puchheim</a:t>
            </a:r>
            <a:b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 on rotating evaporators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013" indent="-227013"/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 capacity:</a:t>
            </a:r>
            <a:b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80,000 man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noProof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hours per year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2FCFFB-4A04-44C1-A4EB-7C38D5852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68000"/>
            <a:ext cx="7200000" cy="406084"/>
          </a:xfrm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workshops – equipment made in Austria</a:t>
            </a:r>
          </a:p>
        </p:txBody>
      </p:sp>
      <p:pic>
        <p:nvPicPr>
          <p:cNvPr id="15" name="Grafik 14" descr="Ein Bild, das Kleidung, Person, Helm, Schutzausrüstung enthält.&#10;&#10;Automatisch generierte Beschreibung">
            <a:extLst>
              <a:ext uri="{FF2B5EF4-FFF2-40B4-BE49-F238E27FC236}">
                <a16:creationId xmlns:a16="http://schemas.microsoft.com/office/drawing/2014/main" id="{ECC95C09-AD7F-71F2-3E4A-7FF3C576F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0938"/>
            <a:ext cx="4807670" cy="3816350"/>
          </a:xfrm>
          <a:prstGeom prst="rect">
            <a:avLst/>
          </a:prstGeom>
        </p:spPr>
      </p:pic>
      <p:sp>
        <p:nvSpPr>
          <p:cNvPr id="25" name="Text Box 1031">
            <a:extLst>
              <a:ext uri="{FF2B5EF4-FFF2-40B4-BE49-F238E27FC236}">
                <a16:creationId xmlns:a16="http://schemas.microsoft.com/office/drawing/2014/main" id="{18073961-8C47-633B-1329-2618D4869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88766"/>
            <a:ext cx="2340000" cy="1448522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Own WORKSHOPS</a:t>
            </a:r>
          </a:p>
          <a:p>
            <a:r>
              <a:rPr lang="en-US" altLang="en-US" b="0" dirty="0"/>
              <a:t>in Austria, plus a global network of qualified</a:t>
            </a:r>
            <a:br>
              <a:rPr lang="en-US" altLang="en-US" b="0" dirty="0"/>
            </a:br>
            <a:r>
              <a:rPr lang="en-US" altLang="en-US" b="0" dirty="0"/>
              <a:t>sub suppliers</a:t>
            </a:r>
            <a:endParaRPr lang="en-US" altLang="en-US" dirty="0"/>
          </a:p>
        </p:txBody>
      </p:sp>
      <p:pic>
        <p:nvPicPr>
          <p:cNvPr id="26" name="Grafik 25" descr="Ein Bild, das Grafiken, Schrift, Kreis, Logo enthält.&#10;&#10;Automatisch generierte Beschreibung">
            <a:extLst>
              <a:ext uri="{FF2B5EF4-FFF2-40B4-BE49-F238E27FC236}">
                <a16:creationId xmlns:a16="http://schemas.microsoft.com/office/drawing/2014/main" id="{7587C42E-BF6D-3100-F57E-3637AA61E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5" y="3900844"/>
            <a:ext cx="1078994" cy="1078994"/>
          </a:xfrm>
          <a:prstGeom prst="rect">
            <a:avLst/>
          </a:prstGeom>
        </p:spPr>
      </p:pic>
      <p:pic>
        <p:nvPicPr>
          <p:cNvPr id="28" name="Grafik 27" descr="Ein Bild, das Bautechnik, Stahl, Industrie, Im Haus enthält.&#10;&#10;Automatisch generierte Beschreibung">
            <a:extLst>
              <a:ext uri="{FF2B5EF4-FFF2-40B4-BE49-F238E27FC236}">
                <a16:creationId xmlns:a16="http://schemas.microsoft.com/office/drawing/2014/main" id="{C49CED14-A09F-9FD8-8323-19E475AB9E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2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794" y="4365625"/>
            <a:ext cx="3265844" cy="1871663"/>
          </a:xfrm>
          <a:prstGeom prst="rect">
            <a:avLst/>
          </a:prstGeom>
        </p:spPr>
      </p:pic>
      <p:pic>
        <p:nvPicPr>
          <p:cNvPr id="5" name="Grafik 4" descr="Ein Bild, das Im Haus, Aluminium, Bautechnik, Stahl enthält.&#10;&#10;Automatisch generierte Beschreibung">
            <a:extLst>
              <a:ext uri="{FF2B5EF4-FFF2-40B4-BE49-F238E27FC236}">
                <a16:creationId xmlns:a16="http://schemas.microsoft.com/office/drawing/2014/main" id="{20A9E4F4-3D32-9209-DE3F-748530AB7F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038" y="2423451"/>
            <a:ext cx="3276600" cy="1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A7362C1-E999-C568-EBA1-559FADA35517}"/>
              </a:ext>
            </a:extLst>
          </p:cNvPr>
          <p:cNvSpPr/>
          <p:nvPr/>
        </p:nvSpPr>
        <p:spPr>
          <a:xfrm>
            <a:off x="7781925" y="2286763"/>
            <a:ext cx="4410075" cy="1284491"/>
          </a:xfrm>
          <a:prstGeom prst="rect">
            <a:avLst/>
          </a:prstGeom>
          <a:solidFill>
            <a:srgbClr val="AFC81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420938"/>
            <a:ext cx="5703789" cy="4002087"/>
          </a:xfrm>
          <a:prstGeom prst="rect">
            <a:avLst/>
          </a:prstGeom>
        </p:spPr>
        <p:txBody>
          <a:bodyPr/>
          <a:lstStyle/>
          <a:p>
            <a:pPr indent="0">
              <a:buSzPct val="70000"/>
              <a:buNone/>
            </a:pPr>
            <a:r>
              <a:rPr lang="en-US" b="1" noProof="0" dirty="0"/>
              <a:t>Globally acting, Austrian supplier of thermal separation and environmental technology</a:t>
            </a:r>
            <a:endParaRPr lang="en-US" b="1" noProof="0" dirty="0">
              <a:solidFill>
                <a:srgbClr val="1998D4"/>
              </a:solidFill>
            </a:endParaRPr>
          </a:p>
          <a:p>
            <a:pPr indent="0">
              <a:buSzPct val="70000"/>
              <a:buNone/>
            </a:pPr>
            <a:r>
              <a:rPr lang="en-US" b="1" noProof="0" dirty="0">
                <a:solidFill>
                  <a:srgbClr val="1998D4"/>
                </a:solidFill>
              </a:rPr>
              <a:t>Our offering</a:t>
            </a:r>
          </a:p>
          <a:p>
            <a:pPr marL="227013" indent="-227013"/>
            <a:r>
              <a:rPr lang="en-US" noProof="0" dirty="0"/>
              <a:t>Core competence: Design and manufacturing of falling-film, thin-film, short-path, distillation and drying technology</a:t>
            </a:r>
          </a:p>
          <a:p>
            <a:pPr marL="227013" indent="-227013"/>
            <a:r>
              <a:rPr lang="en-US" noProof="0" dirty="0"/>
              <a:t>Technology for CO</a:t>
            </a:r>
            <a:r>
              <a:rPr lang="en-US" baseline="-25000" noProof="0" dirty="0"/>
              <a:t>2</a:t>
            </a:r>
            <a:r>
              <a:rPr lang="en-US" noProof="0" dirty="0"/>
              <a:t> valorization and industrial heat pump solution</a:t>
            </a:r>
          </a:p>
          <a:p>
            <a:pPr marL="227013" indent="-227013"/>
            <a:r>
              <a:rPr lang="en-US" noProof="0" dirty="0"/>
              <a:t>Projects ranging from pilot plants and skid units to turnkey plants on EPC basis</a:t>
            </a:r>
          </a:p>
          <a:p>
            <a:r>
              <a:rPr lang="en-US" noProof="0" dirty="0"/>
              <a:t>Own technical center for trials and R&amp;D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48017"/>
            <a:ext cx="7200000" cy="455393"/>
          </a:xfrm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GIG </a:t>
            </a:r>
            <a:r>
              <a:rPr lang="en-US" noProof="0" dirty="0" err="1"/>
              <a:t>Karasek</a:t>
            </a:r>
            <a:r>
              <a:rPr lang="en-US" noProof="0" dirty="0"/>
              <a:t> – Who we are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02406A9-A343-1AF0-85E5-6B96E72F8E45}"/>
              </a:ext>
            </a:extLst>
          </p:cNvPr>
          <p:cNvGrpSpPr/>
          <p:nvPr/>
        </p:nvGrpSpPr>
        <p:grpSpPr>
          <a:xfrm>
            <a:off x="8944577" y="1886149"/>
            <a:ext cx="2959818" cy="3852865"/>
            <a:chOff x="5915120" y="1886149"/>
            <a:chExt cx="2959818" cy="3852865"/>
          </a:xfrm>
        </p:grpSpPr>
        <p:pic>
          <p:nvPicPr>
            <p:cNvPr id="6" name="Grafik 5" descr="Ein Bild, das Menschliches Gesicht, Person, Lächeln, Kleidung enthält.&#10;&#10;Automatisch generierte Beschreibung">
              <a:extLst>
                <a:ext uri="{FF2B5EF4-FFF2-40B4-BE49-F238E27FC236}">
                  <a16:creationId xmlns:a16="http://schemas.microsoft.com/office/drawing/2014/main" id="{2139AF57-BED5-E465-8223-ABDED0F1A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8174" y="1886149"/>
              <a:ext cx="2196222" cy="2149078"/>
            </a:xfrm>
            <a:prstGeom prst="rect">
              <a:avLst/>
            </a:prstGeom>
          </p:spPr>
        </p:pic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094B0838-3E32-0585-6693-BF689E5CA572}"/>
                </a:ext>
              </a:extLst>
            </p:cNvPr>
            <p:cNvSpPr txBox="1">
              <a:spLocks/>
            </p:cNvSpPr>
            <p:nvPr/>
          </p:nvSpPr>
          <p:spPr>
            <a:xfrm>
              <a:off x="6063187" y="4165802"/>
              <a:ext cx="2811751" cy="1573212"/>
            </a:xfrm>
            <a:prstGeom prst="rect">
              <a:avLst/>
            </a:prstGeom>
          </p:spPr>
          <p:txBody>
            <a:bodyPr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800" i="1" dirty="0"/>
                <a:t>          </a:t>
              </a:r>
              <a:r>
                <a:rPr lang="en-US" sz="1600" i="1" dirty="0">
                  <a:solidFill>
                    <a:srgbClr val="1998D4"/>
                  </a:solidFill>
                </a:rPr>
                <a:t>We are proud on our</a:t>
              </a:r>
              <a:br>
                <a:rPr lang="en-US" sz="1600" i="1" dirty="0">
                  <a:solidFill>
                    <a:srgbClr val="1998D4"/>
                  </a:solidFill>
                </a:rPr>
              </a:br>
              <a:r>
                <a:rPr lang="en-US" sz="1600" i="1" dirty="0">
                  <a:solidFill>
                    <a:srgbClr val="1998D4"/>
                  </a:solidFill>
                </a:rPr>
                <a:t>          extensive knowhow, top-quality technology and </a:t>
              </a:r>
              <a:r>
                <a:rPr lang="en-US" sz="1600" i="1" dirty="0">
                  <a:solidFill>
                    <a:schemeClr val="bg2"/>
                  </a:solidFill>
                </a:rPr>
                <a:t>highly committed employees</a:t>
              </a:r>
              <a:r>
                <a:rPr lang="en-US" sz="1600" i="1" dirty="0">
                  <a:solidFill>
                    <a:srgbClr val="1998D4"/>
                  </a:solidFill>
                </a:rPr>
                <a:t>. We have everything in our hands for supporting our customers and being a valued industry partner.”</a:t>
              </a:r>
            </a:p>
            <a:p>
              <a:pPr indent="0">
                <a:buFont typeface="Wingdings" panose="05000000000000000000" pitchFamily="2" charset="2"/>
                <a:buNone/>
              </a:pPr>
              <a:r>
                <a:rPr lang="en-US" sz="1200" dirty="0">
                  <a:solidFill>
                    <a:srgbClr val="1998D4"/>
                  </a:solidFill>
                </a:rPr>
                <a:t>Julia Aichhorn, General Manager </a:t>
              </a:r>
              <a:endParaRPr lang="de-AT" sz="1200" dirty="0">
                <a:solidFill>
                  <a:srgbClr val="1998D4"/>
                </a:solidFill>
              </a:endParaRPr>
            </a:p>
          </p:txBody>
        </p:sp>
        <p:sp>
          <p:nvSpPr>
            <p:cNvPr id="7" name="Rechteck 6" descr="Open Quotation Mark">
              <a:extLst>
                <a:ext uri="{FF2B5EF4-FFF2-40B4-BE49-F238E27FC236}">
                  <a16:creationId xmlns:a16="http://schemas.microsoft.com/office/drawing/2014/main" id="{2FF06473-5581-3F4D-3C6E-C06B4CE6D956}"/>
                </a:ext>
              </a:extLst>
            </p:cNvPr>
            <p:cNvSpPr/>
            <p:nvPr/>
          </p:nvSpPr>
          <p:spPr>
            <a:xfrm>
              <a:off x="5915120" y="3917877"/>
              <a:ext cx="960711" cy="960711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ABD0B7-77E4-1140-5957-9F38B6717D54}"/>
              </a:ext>
            </a:extLst>
          </p:cNvPr>
          <p:cNvSpPr txBox="1">
            <a:spLocks/>
          </p:cNvSpPr>
          <p:nvPr/>
        </p:nvSpPr>
        <p:spPr>
          <a:xfrm>
            <a:off x="5976825" y="4176916"/>
            <a:ext cx="3092389" cy="1573212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i="1" dirty="0"/>
              <a:t>          </a:t>
            </a:r>
            <a:r>
              <a:rPr lang="en-US" sz="1600" i="1" dirty="0">
                <a:solidFill>
                  <a:srgbClr val="1998D4"/>
                </a:solidFill>
              </a:rPr>
              <a:t>Our motto</a:t>
            </a:r>
            <a:br>
              <a:rPr lang="en-US" sz="1600" i="1" dirty="0">
                <a:solidFill>
                  <a:srgbClr val="1998D4"/>
                </a:solidFill>
              </a:rPr>
            </a:br>
            <a:r>
              <a:rPr lang="en-US" sz="1600" i="1" dirty="0">
                <a:solidFill>
                  <a:srgbClr val="1998D4"/>
                </a:solidFill>
              </a:rPr>
              <a:t>           </a:t>
            </a:r>
            <a:r>
              <a:rPr lang="en-US" sz="1600" i="1" dirty="0">
                <a:solidFill>
                  <a:srgbClr val="AFC81A"/>
                </a:solidFill>
              </a:rPr>
              <a:t>“Concentrating the          Essentials” </a:t>
            </a:r>
            <a:r>
              <a:rPr lang="en-US" sz="1600" i="1" dirty="0">
                <a:solidFill>
                  <a:srgbClr val="1998D4"/>
                </a:solidFill>
              </a:rPr>
              <a:t>perfectly fits to our approach and way of working. We are focusing on utmost efficiency – both, in our core competences but also in new environmental technologies.”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1998D4"/>
                </a:solidFill>
              </a:rPr>
              <a:t>Andreas Schnitzhofer, General Manager </a:t>
            </a:r>
            <a:endParaRPr lang="de-AT" sz="1200" dirty="0">
              <a:solidFill>
                <a:srgbClr val="1998D4"/>
              </a:solidFill>
            </a:endParaRPr>
          </a:p>
        </p:txBody>
      </p:sp>
      <p:sp>
        <p:nvSpPr>
          <p:cNvPr id="9" name="Rechteck 8" descr="Open Quotation Mark">
            <a:extLst>
              <a:ext uri="{FF2B5EF4-FFF2-40B4-BE49-F238E27FC236}">
                <a16:creationId xmlns:a16="http://schemas.microsoft.com/office/drawing/2014/main" id="{62608BA2-E85C-5C9D-F817-85257515DCDD}"/>
              </a:ext>
            </a:extLst>
          </p:cNvPr>
          <p:cNvSpPr/>
          <p:nvPr/>
        </p:nvSpPr>
        <p:spPr>
          <a:xfrm>
            <a:off x="5828759" y="3928991"/>
            <a:ext cx="960711" cy="96071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12" name="Grafik 11" descr="Ein Bild, das Menschliches Gesicht, Person, Mann, Kleidung enthält.&#10;&#10;Automatisch generierte Beschreibung">
            <a:extLst>
              <a:ext uri="{FF2B5EF4-FFF2-40B4-BE49-F238E27FC236}">
                <a16:creationId xmlns:a16="http://schemas.microsoft.com/office/drawing/2014/main" id="{953A3672-DB4F-B978-6D80-E07EE33A9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t="3913" r="30938" b="21821"/>
          <a:stretch/>
        </p:blipFill>
        <p:spPr>
          <a:xfrm>
            <a:off x="6059488" y="1881188"/>
            <a:ext cx="2190750" cy="21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9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Im Haus, medizinische Ausrüstung, Maschine, Forschungsinstrument enthält.&#10;&#10;Automatisch generierte Beschreibung">
            <a:extLst>
              <a:ext uri="{FF2B5EF4-FFF2-40B4-BE49-F238E27FC236}">
                <a16:creationId xmlns:a16="http://schemas.microsoft.com/office/drawing/2014/main" id="{BEAEC758-CE61-98A4-6A8A-6EEF08A6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20938"/>
            <a:ext cx="4800600" cy="3816350"/>
          </a:xfrm>
          <a:prstGeom prst="rect">
            <a:avLst/>
          </a:prstGeom>
        </p:spPr>
      </p:pic>
      <p:pic>
        <p:nvPicPr>
          <p:cNvPr id="17" name="Grafik 16" descr="Ein Bild, das Industrie, Bautechnik, Im Haus, Maschine enthält.&#10;&#10;Automatisch generierte Beschreibung">
            <a:extLst>
              <a:ext uri="{FF2B5EF4-FFF2-40B4-BE49-F238E27FC236}">
                <a16:creationId xmlns:a16="http://schemas.microsoft.com/office/drawing/2014/main" id="{B8E82250-9B92-6B20-CDFA-462343140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038" y="2420938"/>
            <a:ext cx="3304470" cy="381635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90F935-EB8D-E5C2-1964-DFA2CB351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9894" y="2420938"/>
            <a:ext cx="3524119" cy="4002087"/>
          </a:xfrm>
        </p:spPr>
        <p:txBody>
          <a:bodyPr/>
          <a:lstStyle/>
          <a:p>
            <a:pPr indent="0">
              <a:buNone/>
            </a:pPr>
            <a:r>
              <a:rPr lang="en-US" sz="1800" noProof="0" dirty="0">
                <a:solidFill>
                  <a:srgbClr val="1998D4"/>
                </a:solidFill>
              </a:rPr>
              <a:t>High-quality test infrastructure for customized trials</a:t>
            </a:r>
          </a:p>
          <a:p>
            <a:r>
              <a:rPr lang="en-US" sz="1800" noProof="0" dirty="0"/>
              <a:t>Laboratory evaporator	</a:t>
            </a:r>
          </a:p>
          <a:p>
            <a:r>
              <a:rPr lang="en-US" sz="1800" noProof="0" dirty="0"/>
              <a:t>Thin-film evaporator 	</a:t>
            </a:r>
          </a:p>
          <a:p>
            <a:pPr marL="227013" indent="-227013"/>
            <a:r>
              <a:rPr lang="en-US" sz="1800" noProof="0" dirty="0"/>
              <a:t>Short-path evaporator</a:t>
            </a:r>
          </a:p>
          <a:p>
            <a:pPr marL="227013" indent="-227013"/>
            <a:r>
              <a:rPr lang="en-US" sz="1800" noProof="0" dirty="0"/>
              <a:t>Horizontal thin-film dryer	</a:t>
            </a:r>
          </a:p>
          <a:p>
            <a:r>
              <a:rPr lang="en-US" sz="1800" noProof="0" dirty="0"/>
              <a:t>High-viscous evaporator	</a:t>
            </a:r>
          </a:p>
          <a:p>
            <a:r>
              <a:rPr lang="en-US" sz="1800" noProof="0" dirty="0"/>
              <a:t>Falling-film evaporator</a:t>
            </a:r>
          </a:p>
          <a:p>
            <a:r>
              <a:rPr lang="en-US" sz="1800" noProof="0" dirty="0"/>
              <a:t>CO</a:t>
            </a:r>
            <a:r>
              <a:rPr lang="en-US" sz="1800" baseline="-25000" noProof="0" dirty="0"/>
              <a:t>2</a:t>
            </a:r>
            <a:r>
              <a:rPr lang="en-US" sz="1800" noProof="0" dirty="0"/>
              <a:t> valorization equipment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2FCFFB-4A04-44C1-A4EB-7C38D5852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68000"/>
            <a:ext cx="7200000" cy="406084"/>
          </a:xfrm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Since 2008 </a:t>
            </a:r>
            <a:r>
              <a:rPr lang="en-US" noProof="0" dirty="0"/>
              <a:t>–</a:t>
            </a:r>
            <a:r>
              <a:rPr lang="en-US" dirty="0"/>
              <a:t> </a:t>
            </a:r>
            <a:r>
              <a:rPr lang="en-US" noProof="0" dirty="0"/>
              <a:t>Technical center</a:t>
            </a:r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23F7E6F1-7483-E28E-2712-119383AA0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88764"/>
            <a:ext cx="2340000" cy="1448523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Own TECHNICAL CENTER</a:t>
            </a:r>
          </a:p>
          <a:p>
            <a:pPr>
              <a:spcAft>
                <a:spcPts val="600"/>
              </a:spcAft>
            </a:pPr>
            <a:r>
              <a:rPr lang="en-US" altLang="en-US" b="0" dirty="0"/>
              <a:t>for testing, scale up and R&amp;D</a:t>
            </a:r>
          </a:p>
        </p:txBody>
      </p:sp>
      <p:pic>
        <p:nvPicPr>
          <p:cNvPr id="5" name="Grafik 4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CD7FB1FE-28B4-19CC-30C5-0FB2F2BAE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32" y="3873546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32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Computer, Person, Kleidung, Im Haus enthält.&#10;&#10;Automatisch generierte Beschreibung">
            <a:extLst>
              <a:ext uri="{FF2B5EF4-FFF2-40B4-BE49-F238E27FC236}">
                <a16:creationId xmlns:a16="http://schemas.microsoft.com/office/drawing/2014/main" id="{53EF5F48-9125-E344-E044-50C652D25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56"/>
          <a:stretch/>
        </p:blipFill>
        <p:spPr>
          <a:xfrm>
            <a:off x="6743699" y="1624446"/>
            <a:ext cx="5040313" cy="324441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188444" cy="4002087"/>
          </a:xfrm>
          <a:prstGeom prst="rect">
            <a:avLst/>
          </a:prstGeom>
        </p:spPr>
        <p:txBody>
          <a:bodyPr/>
          <a:lstStyle/>
          <a:p>
            <a:pPr indent="0">
              <a:buSzPct val="70000"/>
              <a:buNone/>
            </a:pPr>
            <a:r>
              <a:rPr lang="en-US" noProof="0" dirty="0"/>
              <a:t>Using the high potential of industry 4.0</a:t>
            </a:r>
          </a:p>
          <a:p>
            <a:pPr indent="0">
              <a:buSzPct val="70000"/>
              <a:buNone/>
            </a:pPr>
            <a:r>
              <a:rPr lang="en-US" noProof="0" dirty="0">
                <a:solidFill>
                  <a:srgbClr val="1998D4"/>
                </a:solidFill>
              </a:rPr>
              <a:t>Focus on the optimum point of plant operation</a:t>
            </a:r>
            <a:br>
              <a:rPr lang="en-US" noProof="0" dirty="0">
                <a:solidFill>
                  <a:srgbClr val="1998D4"/>
                </a:solidFill>
              </a:rPr>
            </a:br>
            <a:r>
              <a:rPr lang="en-US" noProof="0" dirty="0">
                <a:solidFill>
                  <a:srgbClr val="1998D4"/>
                </a:solidFill>
              </a:rPr>
              <a:t>with the </a:t>
            </a:r>
            <a:r>
              <a:rPr lang="en-US" b="1" noProof="0" dirty="0">
                <a:solidFill>
                  <a:srgbClr val="1998D4"/>
                </a:solidFill>
              </a:rPr>
              <a:t>GIG </a:t>
            </a:r>
            <a:r>
              <a:rPr lang="en-US" b="1" noProof="0" dirty="0" err="1">
                <a:solidFill>
                  <a:srgbClr val="1998D4"/>
                </a:solidFill>
              </a:rPr>
              <a:t>Karasek</a:t>
            </a:r>
            <a:r>
              <a:rPr lang="en-US" b="1" noProof="0" dirty="0">
                <a:solidFill>
                  <a:srgbClr val="1998D4"/>
                </a:solidFill>
              </a:rPr>
              <a:t> Digitalization Platform</a:t>
            </a:r>
          </a:p>
          <a:p>
            <a:pPr indent="0">
              <a:buNone/>
            </a:pPr>
            <a:r>
              <a:rPr lang="en-US" noProof="0" dirty="0"/>
              <a:t>Perfectly suited for optimization of single machines, stand-alone systems or complete plants</a:t>
            </a:r>
          </a:p>
          <a:p>
            <a:pPr indent="0">
              <a:buNone/>
            </a:pPr>
            <a:r>
              <a:rPr lang="en-US" noProof="0" dirty="0"/>
              <a:t>Our </a:t>
            </a:r>
            <a:r>
              <a:rPr lang="en-US" b="1" noProof="0" dirty="0"/>
              <a:t>Smart Services</a:t>
            </a:r>
            <a:r>
              <a:rPr lang="en-US" noProof="0" dirty="0"/>
              <a:t>:</a:t>
            </a:r>
          </a:p>
          <a:p>
            <a:r>
              <a:rPr lang="en-US" noProof="0" dirty="0"/>
              <a:t>Digital Twin</a:t>
            </a:r>
          </a:p>
          <a:p>
            <a:r>
              <a:rPr lang="en-US" noProof="0" dirty="0"/>
              <a:t>Conditioning Monitoring</a:t>
            </a:r>
          </a:p>
          <a:p>
            <a:r>
              <a:rPr lang="en-US" noProof="0" dirty="0"/>
              <a:t>Predictive Maintenance</a:t>
            </a:r>
          </a:p>
          <a:p>
            <a:r>
              <a:rPr lang="en-US" noProof="0" dirty="0"/>
              <a:t>Optimization as a Service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Industrial Internet of Things (</a:t>
            </a:r>
            <a:r>
              <a:rPr lang="en-US" noProof="0" dirty="0" err="1"/>
              <a:t>II</a:t>
            </a:r>
            <a:r>
              <a:rPr lang="en-US" cap="none" noProof="0" dirty="0" err="1"/>
              <a:t>o</a:t>
            </a:r>
            <a:r>
              <a:rPr lang="en-US" noProof="0" dirty="0" err="1"/>
              <a:t>T</a:t>
            </a:r>
            <a:r>
              <a:rPr lang="en-US" noProof="0" dirty="0"/>
              <a:t>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4231DB9-CA95-B8F1-9AC9-6FE857BEA8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151688" y="4979988"/>
            <a:ext cx="5040312" cy="92392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1998D4"/>
              </a:buClr>
              <a:buSzPct val="70000"/>
              <a:buNone/>
              <a:tabLst>
                <a:tab pos="900000" algn="l"/>
              </a:tabLst>
            </a:pPr>
            <a:r>
              <a:rPr lang="en-US" sz="2000" noProof="0" dirty="0"/>
              <a:t>For more flexibility in financing:</a:t>
            </a:r>
          </a:p>
          <a:p>
            <a:pPr marL="0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pPr>
            <a:r>
              <a:rPr lang="en-US" sz="2000" noProof="0" dirty="0"/>
              <a:t>Pay per Use</a:t>
            </a:r>
          </a:p>
          <a:p>
            <a:pPr marL="0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</a:pPr>
            <a:r>
              <a:rPr lang="en-US" sz="2000" noProof="0" dirty="0"/>
              <a:t>Equipment as a Service (EaaS)</a:t>
            </a:r>
          </a:p>
        </p:txBody>
      </p:sp>
    </p:spTree>
    <p:extLst>
      <p:ext uri="{BB962C8B-B14F-4D97-AF65-F5344CB8AC3E}">
        <p14:creationId xmlns:p14="http://schemas.microsoft.com/office/powerpoint/2010/main" val="366168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66C0574-E0D0-DF88-A2CB-798FB6001B08}"/>
              </a:ext>
            </a:extLst>
          </p:cNvPr>
          <p:cNvSpPr/>
          <p:nvPr/>
        </p:nvSpPr>
        <p:spPr>
          <a:xfrm>
            <a:off x="300039" y="3344412"/>
            <a:ext cx="9728134" cy="2028634"/>
          </a:xfrm>
          <a:prstGeom prst="rect">
            <a:avLst/>
          </a:prstGeom>
          <a:solidFill>
            <a:srgbClr val="AFC81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822E1B-4544-B3FB-D162-51A9C45CB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420938"/>
            <a:ext cx="5624773" cy="4002087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Read our </a:t>
            </a:r>
            <a:r>
              <a:rPr lang="en-US" noProof="0" dirty="0">
                <a:solidFill>
                  <a:srgbClr val="1998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 Blog</a:t>
            </a:r>
            <a:r>
              <a:rPr lang="en-US" noProof="0" dirty="0">
                <a:solidFill>
                  <a:srgbClr val="1998D4"/>
                </a:solidFill>
              </a:rPr>
              <a:t>!</a:t>
            </a:r>
            <a:br>
              <a:rPr lang="en-US" noProof="0" dirty="0">
                <a:solidFill>
                  <a:srgbClr val="1998D4"/>
                </a:solidFill>
              </a:rPr>
            </a:br>
            <a:r>
              <a:rPr lang="en-US" noProof="0" dirty="0"/>
              <a:t>We‘ve posted articles and whitepapers about following applications/topics:</a:t>
            </a:r>
          </a:p>
          <a:p>
            <a:r>
              <a:rPr lang="en-US" noProof="0" dirty="0"/>
              <a:t>Sulfite liquor</a:t>
            </a:r>
          </a:p>
          <a:p>
            <a:r>
              <a:rPr lang="en-US" noProof="0" dirty="0"/>
              <a:t>Biodiesel</a:t>
            </a:r>
          </a:p>
          <a:p>
            <a:r>
              <a:rPr lang="en-US" noProof="0" dirty="0"/>
              <a:t>CO</a:t>
            </a:r>
            <a:r>
              <a:rPr lang="en-US" baseline="-25000" noProof="0" dirty="0"/>
              <a:t>2</a:t>
            </a:r>
            <a:r>
              <a:rPr lang="en-US" noProof="0" dirty="0"/>
              <a:t> utilization</a:t>
            </a:r>
          </a:p>
          <a:p>
            <a:r>
              <a:rPr lang="en-US" noProof="0" dirty="0"/>
              <a:t>Lecithin</a:t>
            </a:r>
          </a:p>
          <a:p>
            <a:r>
              <a:rPr lang="en-US" noProof="0" dirty="0"/>
              <a:t>Case studies… </a:t>
            </a:r>
            <a:r>
              <a:rPr lang="en-US" b="1" noProof="0" dirty="0"/>
              <a:t>More to come!</a:t>
            </a:r>
            <a:endParaRPr lang="en-US" noProof="0" dirty="0"/>
          </a:p>
          <a:p>
            <a:pPr indent="0">
              <a:buNone/>
            </a:pPr>
            <a:endParaRPr lang="en-US" noProof="0" dirty="0"/>
          </a:p>
          <a:p>
            <a:endParaRPr lang="en-US" noProof="0" dirty="0"/>
          </a:p>
          <a:p>
            <a:pPr indent="0">
              <a:buNone/>
            </a:pPr>
            <a:endParaRPr lang="en-US" noProof="0" dirty="0"/>
          </a:p>
          <a:p>
            <a:pPr indent="0">
              <a:buNone/>
            </a:pPr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F07B7BC-4E2F-2797-2B04-787F6E6AAC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Interested to learn more?</a:t>
            </a:r>
          </a:p>
        </p:txBody>
      </p:sp>
      <p:pic>
        <p:nvPicPr>
          <p:cNvPr id="5" name="Grafik 4" descr="Ein Bild, das Symbol, Logo, Kreis, Grafiken enthält.&#10;&#10;Automatisch generierte Beschreibung">
            <a:extLst>
              <a:ext uri="{FF2B5EF4-FFF2-40B4-BE49-F238E27FC236}">
                <a16:creationId xmlns:a16="http://schemas.microsoft.com/office/drawing/2014/main" id="{09174082-4F68-9244-9951-69F52244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7503"/>
            <a:ext cx="2530345" cy="2530345"/>
          </a:xfrm>
          <a:prstGeom prst="rect">
            <a:avLst/>
          </a:prstGeom>
        </p:spPr>
      </p:pic>
      <p:pic>
        <p:nvPicPr>
          <p:cNvPr id="14" name="Grafik 13" descr="Ein Bild, das Screenshot, Wasser, Grafiken, Türkis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FBBC1C0A-9858-E5B1-AB80-945B78F02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00" y="3313907"/>
            <a:ext cx="1801372" cy="7924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3FFFBEA-3FD4-DD46-80E9-319A25B03350}"/>
              </a:ext>
            </a:extLst>
          </p:cNvPr>
          <p:cNvSpPr txBox="1"/>
          <p:nvPr/>
        </p:nvSpPr>
        <p:spPr>
          <a:xfrm>
            <a:off x="9025890" y="3351601"/>
            <a:ext cx="1002282" cy="754788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TO THE BLOG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Grafiken, Schrift, Symbol, Logo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BCB2CB7E-296D-29DC-5B0F-E12B26A15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13" y="4272052"/>
            <a:ext cx="828000" cy="828000"/>
          </a:xfrm>
          <a:prstGeom prst="rect">
            <a:avLst/>
          </a:prstGeom>
        </p:spPr>
      </p:pic>
      <p:pic>
        <p:nvPicPr>
          <p:cNvPr id="11" name="Grafik 10" descr="Ein Bild, das Grafiken, Symbol, Electric Blue (Farbe), Logo enthält.&#10;&#10;Automatisch generierte Beschreibung">
            <a:hlinkClick r:id="rId7"/>
            <a:extLst>
              <a:ext uri="{FF2B5EF4-FFF2-40B4-BE49-F238E27FC236}">
                <a16:creationId xmlns:a16="http://schemas.microsoft.com/office/drawing/2014/main" id="{8FA23994-C9AC-E9FA-A0E8-BD3800C84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52" y="4273433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F26DC-3D33-30BF-8A5E-11A4A9AE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B9DA76-A796-AD9B-7820-7D221BE6FE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800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4C219284-D59F-E15F-0720-D909718737F5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2223108" y="4898614"/>
            <a:ext cx="0" cy="406252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E0D4CA2-4D4B-4B6B-AAAA-A6A943118B07}"/>
              </a:ext>
            </a:extLst>
          </p:cNvPr>
          <p:cNvGraphicFramePr/>
          <p:nvPr/>
        </p:nvGraphicFramePr>
        <p:xfrm>
          <a:off x="7" y="4221314"/>
          <a:ext cx="12191994" cy="94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fik 6" descr="Ein Bild, das Text, Himmel, draußen enthält.&#10;&#10;Automatisch generierte Beschreibung">
            <a:extLst>
              <a:ext uri="{FF2B5EF4-FFF2-40B4-BE49-F238E27FC236}">
                <a16:creationId xmlns:a16="http://schemas.microsoft.com/office/drawing/2014/main" id="{0D4D8B38-9451-47F8-9C40-DE931BF1C0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5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355" y="1214555"/>
            <a:ext cx="3477775" cy="2070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0745719E-BED7-75EC-28F2-2F48BD11D57B}"/>
              </a:ext>
            </a:extLst>
          </p:cNvPr>
          <p:cNvSpPr txBox="1"/>
          <p:nvPr/>
        </p:nvSpPr>
        <p:spPr>
          <a:xfrm>
            <a:off x="1476555" y="5304866"/>
            <a:ext cx="1493105" cy="1068736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Acquisition of </a:t>
            </a:r>
          </a:p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Grill &amp; Grossmann</a:t>
            </a:r>
          </a:p>
          <a:p>
            <a:endParaRPr lang="en-US" sz="1200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5EB46C91-6D85-07D1-7F3B-3E3968A0DD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13973"/>
          <a:stretch/>
        </p:blipFill>
        <p:spPr bwMode="auto">
          <a:xfrm>
            <a:off x="1601441" y="5886032"/>
            <a:ext cx="726440" cy="3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E490F9DE-EB06-36BB-3608-1A3953EE7E25}"/>
              </a:ext>
            </a:extLst>
          </p:cNvPr>
          <p:cNvSpPr txBox="1"/>
          <p:nvPr/>
        </p:nvSpPr>
        <p:spPr>
          <a:xfrm>
            <a:off x="204137" y="2813285"/>
            <a:ext cx="1296954" cy="1253402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Franz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Karasek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opens a metal workshop</a:t>
            </a: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511E4726-A012-40B0-8A52-4822694F84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73" y="3512093"/>
            <a:ext cx="688014" cy="4659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2F01AF82-297E-DF4D-E790-D7799121AEFE}"/>
              </a:ext>
            </a:extLst>
          </p:cNvPr>
          <p:cNvCxnSpPr>
            <a:cxnSpLocks/>
          </p:cNvCxnSpPr>
          <p:nvPr/>
        </p:nvCxnSpPr>
        <p:spPr>
          <a:xfrm>
            <a:off x="627709" y="4109211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877A9A1D-815C-14F1-AFB3-B339F7754A00}"/>
              </a:ext>
            </a:extLst>
          </p:cNvPr>
          <p:cNvSpPr txBox="1"/>
          <p:nvPr/>
        </p:nvSpPr>
        <p:spPr>
          <a:xfrm>
            <a:off x="1716732" y="2813285"/>
            <a:ext cx="2368719" cy="1253402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Acquisition of Austrian Energy &amp; Environment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plate type evaporator</a:t>
            </a:r>
            <a:b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production plant</a:t>
            </a: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ontakt - Austrian Energy &amp;amp; Environment AG">
            <a:extLst>
              <a:ext uri="{FF2B5EF4-FFF2-40B4-BE49-F238E27FC236}">
                <a16:creationId xmlns:a16="http://schemas.microsoft.com/office/drawing/2014/main" id="{A582A741-0FEE-48FE-A421-A1651C16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91" y="3347736"/>
            <a:ext cx="754400" cy="6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28CBB24-438D-7CD0-CBEF-50E9DC98BE3E}"/>
              </a:ext>
            </a:extLst>
          </p:cNvPr>
          <p:cNvCxnSpPr>
            <a:cxnSpLocks/>
          </p:cNvCxnSpPr>
          <p:nvPr/>
        </p:nvCxnSpPr>
        <p:spPr>
          <a:xfrm>
            <a:off x="3827339" y="4099784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88650F14-188E-23D3-E051-6DD449122DBB}"/>
              </a:ext>
            </a:extLst>
          </p:cNvPr>
          <p:cNvSpPr txBox="1"/>
          <p:nvPr/>
        </p:nvSpPr>
        <p:spPr>
          <a:xfrm>
            <a:off x="3576866" y="5307201"/>
            <a:ext cx="1253160" cy="1068736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Formation of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Karasek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Group</a:t>
            </a:r>
          </a:p>
          <a:p>
            <a:endParaRPr lang="en-US" sz="1200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2">
            <a:extLst>
              <a:ext uri="{FF2B5EF4-FFF2-40B4-BE49-F238E27FC236}">
                <a16:creationId xmlns:a16="http://schemas.microsoft.com/office/drawing/2014/main" id="{7955CFBA-E58C-D3B8-AF7A-34896014DE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 b="17959"/>
          <a:stretch/>
        </p:blipFill>
        <p:spPr bwMode="auto">
          <a:xfrm>
            <a:off x="3657753" y="5895036"/>
            <a:ext cx="922280" cy="397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054B44B-10FE-3173-B44E-E0F76BDBC385}"/>
              </a:ext>
            </a:extLst>
          </p:cNvPr>
          <p:cNvCxnSpPr>
            <a:cxnSpLocks/>
          </p:cNvCxnSpPr>
          <p:nvPr/>
        </p:nvCxnSpPr>
        <p:spPr>
          <a:xfrm>
            <a:off x="4011877" y="4898614"/>
            <a:ext cx="0" cy="415189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134397ED-A621-D51A-7EDC-4BDCD95AB758}"/>
              </a:ext>
            </a:extLst>
          </p:cNvPr>
          <p:cNvSpPr txBox="1"/>
          <p:nvPr/>
        </p:nvSpPr>
        <p:spPr>
          <a:xfrm>
            <a:off x="5407921" y="5307637"/>
            <a:ext cx="2331485" cy="1068736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Merger 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GIG and </a:t>
            </a:r>
            <a:r>
              <a:rPr lang="en-US" sz="1200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Karasek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GIG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Karasek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rebranding</a:t>
            </a: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15D074A8-793E-73FA-1A30-0CD58BCFCC4D}"/>
              </a:ext>
            </a:extLst>
          </p:cNvPr>
          <p:cNvCxnSpPr>
            <a:cxnSpLocks/>
          </p:cNvCxnSpPr>
          <p:nvPr/>
        </p:nvCxnSpPr>
        <p:spPr>
          <a:xfrm>
            <a:off x="5751825" y="4908041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 descr="Ähnliches Foto">
            <a:extLst>
              <a:ext uri="{FF2B5EF4-FFF2-40B4-BE49-F238E27FC236}">
                <a16:creationId xmlns:a16="http://schemas.microsoft.com/office/drawing/2014/main" id="{C27BC64E-AF46-BB35-35CE-FD747C20E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35" y="5807335"/>
            <a:ext cx="1339025" cy="506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7A4D69D2-B15F-79B0-8DA8-2D705FA05F69}"/>
              </a:ext>
            </a:extLst>
          </p:cNvPr>
          <p:cNvSpPr txBox="1"/>
          <p:nvPr/>
        </p:nvSpPr>
        <p:spPr>
          <a:xfrm>
            <a:off x="6568569" y="3535371"/>
            <a:ext cx="1377892" cy="514738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Opening of 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Technical Center</a:t>
            </a:r>
            <a:endParaRPr lang="en-US" sz="1200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785AF4C-6C7A-2993-89D6-611D5EE284AF}"/>
              </a:ext>
            </a:extLst>
          </p:cNvPr>
          <p:cNvCxnSpPr>
            <a:cxnSpLocks/>
          </p:cNvCxnSpPr>
          <p:nvPr/>
        </p:nvCxnSpPr>
        <p:spPr>
          <a:xfrm>
            <a:off x="7317823" y="4100502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309398BC-852F-7ABD-A82C-7B3AEF8A13BE}"/>
              </a:ext>
            </a:extLst>
          </p:cNvPr>
          <p:cNvSpPr txBox="1"/>
          <p:nvPr/>
        </p:nvSpPr>
        <p:spPr>
          <a:xfrm>
            <a:off x="8297035" y="2816225"/>
            <a:ext cx="2116213" cy="123388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 wrap="square" lIns="72000" tIns="72000" rIns="72000" bIns="72000" rtlCol="0" anchor="ctr" anchorCtr="0">
            <a:noAutofit/>
          </a:bodyPr>
          <a:lstStyle/>
          <a:p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GIG </a:t>
            </a:r>
            <a:r>
              <a:rPr lang="en-US" sz="1200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Karasek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becomes 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 of Dr. Aichhorn Group</a:t>
            </a:r>
          </a:p>
          <a:p>
            <a:pPr algn="r"/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r"/>
            <a:endParaRPr lang="en-US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525782C-62E5-466C-AF57-5994B9346C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75" y="3384029"/>
            <a:ext cx="1457572" cy="525506"/>
          </a:xfrm>
          <a:prstGeom prst="rect">
            <a:avLst/>
          </a:prstGeom>
        </p:spPr>
      </p:pic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57D8C557-8081-C4DF-EC7D-2E8857672B8B}"/>
              </a:ext>
            </a:extLst>
          </p:cNvPr>
          <p:cNvCxnSpPr>
            <a:cxnSpLocks/>
          </p:cNvCxnSpPr>
          <p:nvPr/>
        </p:nvCxnSpPr>
        <p:spPr>
          <a:xfrm>
            <a:off x="9147341" y="4109211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EEC30FA5-0D22-8490-FD58-BE22574ED667}"/>
              </a:ext>
            </a:extLst>
          </p:cNvPr>
          <p:cNvSpPr txBox="1"/>
          <p:nvPr/>
        </p:nvSpPr>
        <p:spPr>
          <a:xfrm>
            <a:off x="10177667" y="5299684"/>
            <a:ext cx="1601671" cy="1068736"/>
          </a:xfrm>
          <a:prstGeom prst="rect">
            <a:avLst/>
          </a:prstGeom>
          <a:solidFill>
            <a:schemeClr val="bg1"/>
          </a:solidFill>
          <a:ln w="19050">
            <a:solidFill>
              <a:srgbClr val="1998D4"/>
            </a:solidFill>
          </a:ln>
        </p:spPr>
        <p:txBody>
          <a:bodyPr wrap="square" lIns="72000" tIns="72000" rIns="72000" bIns="72000" rtlCol="0" anchor="ctr" anchorCtr="0">
            <a:spAutoFit/>
          </a:bodyPr>
          <a:lstStyle/>
          <a:p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business unit 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Environmental Technologies 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 focus on CO</a:t>
            </a:r>
            <a:r>
              <a:rPr lang="en-US" sz="1200" baseline="-250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valorization</a:t>
            </a:r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3AD25555-DE1F-D8D5-53DD-F8F4E063C5FB}"/>
              </a:ext>
            </a:extLst>
          </p:cNvPr>
          <p:cNvCxnSpPr>
            <a:cxnSpLocks/>
          </p:cNvCxnSpPr>
          <p:nvPr/>
        </p:nvCxnSpPr>
        <p:spPr>
          <a:xfrm>
            <a:off x="10934282" y="4908041"/>
            <a:ext cx="0" cy="360000"/>
          </a:xfrm>
          <a:prstGeom prst="line">
            <a:avLst/>
          </a:prstGeom>
          <a:ln w="19050">
            <a:solidFill>
              <a:srgbClr val="1998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B96F3A2-07E1-CA76-DEF0-1FE6E626FD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History and milestones</a:t>
            </a:r>
          </a:p>
        </p:txBody>
      </p:sp>
    </p:spTree>
    <p:extLst>
      <p:ext uri="{BB962C8B-B14F-4D97-AF65-F5344CB8AC3E}">
        <p14:creationId xmlns:p14="http://schemas.microsoft.com/office/powerpoint/2010/main" val="389157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8B2473E-4089-B1EE-F7BF-8F20D97D1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Dr. Aichhorn group</a:t>
            </a:r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5C5E7FC7-5932-5907-2C80-8A0E91D29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969" y="4349617"/>
            <a:ext cx="2680147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ct val="0"/>
              </a:spcAft>
              <a:defRPr sz="1600" b="0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dirty="0"/>
              <a:t>The Dr. Aichhorn Forestry Estate is sustainably managed according to the latest forestry knowledge available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BE41BE54-4CAB-E85A-F709-337823CBB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41" y="4345950"/>
            <a:ext cx="2700000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b="0" dirty="0">
                <a:solidFill>
                  <a:schemeClr val="bg1"/>
                </a:solidFill>
              </a:rPr>
              <a:t>W</a:t>
            </a:r>
            <a:r>
              <a:rPr lang="en-US" sz="1600" b="0" noProof="0" dirty="0" err="1">
                <a:solidFill>
                  <a:schemeClr val="bg1"/>
                </a:solidFill>
              </a:rPr>
              <a:t>orldwide</a:t>
            </a:r>
            <a:r>
              <a:rPr lang="en-US" sz="1600" b="0" noProof="0" dirty="0">
                <a:solidFill>
                  <a:schemeClr val="bg1"/>
                </a:solidFill>
              </a:rPr>
              <a:t> manufacturer and provider of high-pressure equipment and high-pressure components for the chemical and petrochemical industries</a:t>
            </a:r>
          </a:p>
          <a:p>
            <a:endParaRPr lang="en-US" sz="1600" b="0" noProof="0" dirty="0">
              <a:solidFill>
                <a:schemeClr val="bg1"/>
              </a:solidFill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772FCC53-9137-5641-AC6A-86851DA7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500" y="4349617"/>
            <a:ext cx="2684429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b="0" dirty="0">
                <a:solidFill>
                  <a:schemeClr val="bg1"/>
                </a:solidFill>
              </a:rPr>
              <a:t>European producer of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high-pressure pumps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with operating pressures between 200 and 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1,200 </a:t>
            </a:r>
            <a:r>
              <a:rPr lang="en-US" sz="1600" b="0" dirty="0" err="1">
                <a:solidFill>
                  <a:schemeClr val="bg1"/>
                </a:solidFill>
              </a:rPr>
              <a:t>Mpa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noProof="0" dirty="0">
              <a:solidFill>
                <a:schemeClr val="bg1"/>
              </a:solidFill>
            </a:endParaRPr>
          </a:p>
          <a:p>
            <a:endParaRPr lang="en-US" sz="1600" noProof="0" dirty="0"/>
          </a:p>
        </p:txBody>
      </p:sp>
      <p:pic>
        <p:nvPicPr>
          <p:cNvPr id="2" name="Grafik 1" descr="Ein Bild, das Auto, Autoteile, Motor, Im Haus enthält.&#10;&#10;Automatisch generierte Beschreibung">
            <a:extLst>
              <a:ext uri="{FF2B5EF4-FFF2-40B4-BE49-F238E27FC236}">
                <a16:creationId xmlns:a16="http://schemas.microsoft.com/office/drawing/2014/main" id="{A824C6D5-B94B-C52E-0A8F-F029BCAB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>
          <a:xfrm>
            <a:off x="3319715" y="2251104"/>
            <a:ext cx="2684429" cy="2056622"/>
          </a:xfrm>
          <a:prstGeom prst="rect">
            <a:avLst/>
          </a:prstGeom>
        </p:spPr>
      </p:pic>
      <p:pic>
        <p:nvPicPr>
          <p:cNvPr id="3" name="Grafik 2" descr="Ein Bild, das Wolke, Himmel, Screenshot, Gewerbegebäude enthält.&#10;&#10;Automatisch generierte Beschreibung">
            <a:extLst>
              <a:ext uri="{FF2B5EF4-FFF2-40B4-BE49-F238E27FC236}">
                <a16:creationId xmlns:a16="http://schemas.microsoft.com/office/drawing/2014/main" id="{6C339EAC-9F5A-3FAD-78DF-7EE85BA47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4" y="2251104"/>
            <a:ext cx="2715836" cy="2046573"/>
          </a:xfrm>
          <a:prstGeom prst="rect">
            <a:avLst/>
          </a:prstGeom>
        </p:spPr>
      </p:pic>
      <p:pic>
        <p:nvPicPr>
          <p:cNvPr id="12" name="Grafik 11" descr="Ein Bild, das Wildnis, Baum, Screenshot, Wald enthält.&#10;&#10;Automatisch generierte Beschreibung">
            <a:extLst>
              <a:ext uri="{FF2B5EF4-FFF2-40B4-BE49-F238E27FC236}">
                <a16:creationId xmlns:a16="http://schemas.microsoft.com/office/drawing/2014/main" id="{A1A00274-5AC5-EF6F-2875-22C22ABB0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"/>
          <a:stretch/>
        </p:blipFill>
        <p:spPr>
          <a:xfrm>
            <a:off x="9115952" y="2241056"/>
            <a:ext cx="2684164" cy="2059639"/>
          </a:xfrm>
          <a:prstGeom prst="rect">
            <a:avLst/>
          </a:prstGeom>
        </p:spPr>
      </p:pic>
      <p:pic>
        <p:nvPicPr>
          <p:cNvPr id="13" name="Grafik 12" descr="Ein Bild, das Screenshot, Himmel, Fabrik enthält.&#10;&#10;Automatisch generierte Beschreibung">
            <a:extLst>
              <a:ext uri="{FF2B5EF4-FFF2-40B4-BE49-F238E27FC236}">
                <a16:creationId xmlns:a16="http://schemas.microsoft.com/office/drawing/2014/main" id="{CEC48597-68BF-5279-6656-02A47E5BB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"/>
          <a:stretch/>
        </p:blipFill>
        <p:spPr>
          <a:xfrm>
            <a:off x="6219638" y="2241056"/>
            <a:ext cx="2684164" cy="2046574"/>
          </a:xfrm>
          <a:prstGeom prst="rect">
            <a:avLst/>
          </a:prstGeom>
        </p:spPr>
      </p:pic>
      <p:sp>
        <p:nvSpPr>
          <p:cNvPr id="17" name="Text Box 1031">
            <a:extLst>
              <a:ext uri="{FF2B5EF4-FFF2-40B4-BE49-F238E27FC236}">
                <a16:creationId xmlns:a16="http://schemas.microsoft.com/office/drawing/2014/main" id="{9D23AD62-D97D-B441-BA5F-30B6A6D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288" y="4359665"/>
            <a:ext cx="2680147" cy="1815882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ct val="0"/>
              </a:spcAft>
              <a:defRPr sz="1600" b="0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dirty="0"/>
              <a:t>Globally acting, Austrian supplier of thermal separation and environmental technology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62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8B2473E-4089-B1EE-F7BF-8F20D97D1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GIG </a:t>
            </a:r>
            <a:r>
              <a:rPr lang="en-US" noProof="0" dirty="0" err="1"/>
              <a:t>Karasek</a:t>
            </a:r>
            <a:r>
              <a:rPr lang="en-US" noProof="0" dirty="0"/>
              <a:t> – Our business units</a:t>
            </a:r>
          </a:p>
        </p:txBody>
      </p:sp>
      <p:pic>
        <p:nvPicPr>
          <p:cNvPr id="8" name="Grafik 7" descr="Ein Bild, das Grün, draußen, Person, Pflanze enthält.&#10;&#10;Automatisch generierte Beschreibung">
            <a:extLst>
              <a:ext uri="{FF2B5EF4-FFF2-40B4-BE49-F238E27FC236}">
                <a16:creationId xmlns:a16="http://schemas.microsoft.com/office/drawing/2014/main" id="{4D542D35-BE55-06EC-27E2-BE1BB9C36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6"/>
          <a:stretch/>
        </p:blipFill>
        <p:spPr>
          <a:xfrm>
            <a:off x="6203170" y="2420938"/>
            <a:ext cx="2700000" cy="1842347"/>
          </a:xfrm>
          <a:prstGeom prst="rect">
            <a:avLst/>
          </a:prstGeom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5C5E7FC7-5932-5907-2C80-8A0E91D29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170" y="4319473"/>
            <a:ext cx="2700000" cy="1754326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Environmental Technologies</a:t>
            </a: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CO</a:t>
            </a:r>
            <a:r>
              <a:rPr lang="en-US" altLang="en-US" sz="1600" b="0" baseline="-25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valorization and industrial heat pump technology for a sustainable economy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83C9E2A-B873-6EBB-3252-71268F8D5F86}"/>
              </a:ext>
            </a:extLst>
          </p:cNvPr>
          <p:cNvGrpSpPr/>
          <p:nvPr/>
        </p:nvGrpSpPr>
        <p:grpSpPr>
          <a:xfrm>
            <a:off x="3305579" y="2420938"/>
            <a:ext cx="2715836" cy="3649194"/>
            <a:chOff x="4517510" y="2426628"/>
            <a:chExt cx="2715836" cy="3649194"/>
          </a:xfrm>
        </p:grpSpPr>
        <p:sp>
          <p:nvSpPr>
            <p:cNvPr id="4" name="Text Box 1031">
              <a:extLst>
                <a:ext uri="{FF2B5EF4-FFF2-40B4-BE49-F238E27FC236}">
                  <a16:creationId xmlns:a16="http://schemas.microsoft.com/office/drawing/2014/main" id="{BE41BE54-4CAB-E85A-F709-337823CBB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7510" y="4321496"/>
              <a:ext cx="2715836" cy="1754326"/>
            </a:xfrm>
            <a:prstGeom prst="rect">
              <a:avLst/>
            </a:prstGeom>
            <a:solidFill>
              <a:srgbClr val="1998D4"/>
            </a:solidFill>
            <a:ln w="19050" cap="sq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1pPr>
              <a:lvl2pPr marL="342900" indent="1143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2pPr>
              <a:lvl3pPr marL="685800" indent="2286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3pPr>
              <a:lvl4pPr marL="1028700" indent="3429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4pPr>
              <a:lvl5pPr marL="1371600" indent="4572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Thin-film and Short-path Technology </a:t>
              </a:r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Different types of evaporators for complex tasks and tailored process solutions</a:t>
              </a:r>
            </a:p>
          </p:txBody>
        </p:sp>
        <p:pic>
          <p:nvPicPr>
            <p:cNvPr id="9" name="Grafik 8" descr="Ein Bild, das Himmel, draußen, Bautechnik, Baustelle enthält.&#10;&#10;Automatisch generierte Beschreibung">
              <a:extLst>
                <a:ext uri="{FF2B5EF4-FFF2-40B4-BE49-F238E27FC236}">
                  <a16:creationId xmlns:a16="http://schemas.microsoft.com/office/drawing/2014/main" id="{56D479B1-1020-0A0E-524B-43433D046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9000"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987"/>
            <a:stretch/>
          </p:blipFill>
          <p:spPr>
            <a:xfrm>
              <a:off x="4517510" y="2426628"/>
              <a:ext cx="2700000" cy="1842347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92C50A4-8D13-BF48-1A6D-AC34B0BAA682}"/>
              </a:ext>
            </a:extLst>
          </p:cNvPr>
          <p:cNvGrpSpPr/>
          <p:nvPr/>
        </p:nvGrpSpPr>
        <p:grpSpPr>
          <a:xfrm>
            <a:off x="407988" y="2426629"/>
            <a:ext cx="2700000" cy="3647170"/>
            <a:chOff x="1225063" y="2426629"/>
            <a:chExt cx="2700000" cy="3647170"/>
          </a:xfrm>
        </p:grpSpPr>
        <p:sp>
          <p:nvSpPr>
            <p:cNvPr id="6" name="Text Box 1031">
              <a:extLst>
                <a:ext uri="{FF2B5EF4-FFF2-40B4-BE49-F238E27FC236}">
                  <a16:creationId xmlns:a16="http://schemas.microsoft.com/office/drawing/2014/main" id="{772FCC53-9137-5641-AC6A-86851DA7B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848" y="4319473"/>
              <a:ext cx="2684429" cy="1754326"/>
            </a:xfrm>
            <a:prstGeom prst="rect">
              <a:avLst/>
            </a:prstGeom>
            <a:solidFill>
              <a:srgbClr val="1998D4"/>
            </a:solidFill>
            <a:ln w="19050" cap="sq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1pPr>
              <a:lvl2pPr marL="342900" indent="1143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2pPr>
              <a:lvl3pPr marL="685800" indent="2286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3pPr>
              <a:lvl4pPr marL="1028700" indent="3429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4pPr>
              <a:lvl5pPr marL="1371600" indent="4572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altLang="en-US" sz="1600" b="1" dirty="0">
                  <a:solidFill>
                    <a:schemeClr val="bg1"/>
                  </a:solidFill>
                </a:rPr>
                <a:t>Conventional Evaporation Technology </a:t>
              </a:r>
            </a:p>
            <a:p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Different types of evaporators and tailor-made process solutions for</a:t>
              </a: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high evaporation rates</a:t>
              </a:r>
            </a:p>
          </p:txBody>
        </p:sp>
        <p:pic>
          <p:nvPicPr>
            <p:cNvPr id="10" name="Grafik 9" descr="Ein Bild, das Himmel, Industrie, Pfeife Flöte Rohr, draußen enthält.&#10;&#10;Automatisch generierte Beschreibung">
              <a:extLst>
                <a:ext uri="{FF2B5EF4-FFF2-40B4-BE49-F238E27FC236}">
                  <a16:creationId xmlns:a16="http://schemas.microsoft.com/office/drawing/2014/main" id="{7DF1A68B-2339-7F6F-ECB4-27B9A5A7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063" y="2426629"/>
              <a:ext cx="2700000" cy="1842347"/>
            </a:xfrm>
            <a:prstGeom prst="rect">
              <a:avLst/>
            </a:prstGeom>
          </p:spPr>
        </p:pic>
      </p:grpSp>
      <p:sp>
        <p:nvSpPr>
          <p:cNvPr id="15" name="Text Box 1031">
            <a:extLst>
              <a:ext uri="{FF2B5EF4-FFF2-40B4-BE49-F238E27FC236}">
                <a16:creationId xmlns:a16="http://schemas.microsoft.com/office/drawing/2014/main" id="{EAE8B7C8-989A-742A-0BFE-14CB579E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925" y="4315806"/>
            <a:ext cx="2684164" cy="1754326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Technical Center</a:t>
            </a:r>
          </a:p>
          <a:p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Laboratory tests, pilot test and scale up concepts for thermal separation and environmental technologies</a:t>
            </a:r>
          </a:p>
        </p:txBody>
      </p:sp>
      <p:pic>
        <p:nvPicPr>
          <p:cNvPr id="16" name="Grafik 15" descr="Ein Bild, das Himmel, Gebäude, draußen, Architektur enthält.&#10;&#10;Automatisch generierte Beschreibung">
            <a:extLst>
              <a:ext uri="{FF2B5EF4-FFF2-40B4-BE49-F238E27FC236}">
                <a16:creationId xmlns:a16="http://schemas.microsoft.com/office/drawing/2014/main" id="{675BD848-8D11-05DB-DEB1-3DDC3BB03B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9"/>
          <a:stretch/>
        </p:blipFill>
        <p:spPr>
          <a:xfrm>
            <a:off x="9069089" y="2420938"/>
            <a:ext cx="2700000" cy="18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232007-F3FB-FABA-6773-743FE63536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Key facts and figures</a:t>
            </a:r>
          </a:p>
        </p:txBody>
      </p:sp>
      <p:sp>
        <p:nvSpPr>
          <p:cNvPr id="23" name="Text Box 1031">
            <a:extLst>
              <a:ext uri="{FF2B5EF4-FFF2-40B4-BE49-F238E27FC236}">
                <a16:creationId xmlns:a16="http://schemas.microsoft.com/office/drawing/2014/main" id="{12CA48B5-5FBC-63D6-AC5A-8E1ED590F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560" y="2178405"/>
            <a:ext cx="2340000" cy="156966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GLOBALLY REPRESENTED</a:t>
            </a:r>
            <a:br>
              <a:rPr lang="en-US" altLang="en-US" dirty="0"/>
            </a:br>
            <a:r>
              <a:rPr lang="en-US" altLang="en-US" b="0" dirty="0"/>
              <a:t>by international partners and representatives</a:t>
            </a:r>
          </a:p>
        </p:txBody>
      </p:sp>
      <p:sp>
        <p:nvSpPr>
          <p:cNvPr id="22" name="Text Box 1031">
            <a:extLst>
              <a:ext uri="{FF2B5EF4-FFF2-40B4-BE49-F238E27FC236}">
                <a16:creationId xmlns:a16="http://schemas.microsoft.com/office/drawing/2014/main" id="{29AD3268-BC76-139B-237D-F2699751C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854" y="2178405"/>
            <a:ext cx="2340000" cy="156890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r>
              <a:rPr lang="en-US" altLang="en-US" dirty="0"/>
              <a:t>NUMEROUS </a:t>
            </a:r>
            <a:r>
              <a:rPr lang="en-US" altLang="en-US" b="0" dirty="0"/>
              <a:t>successfully completed </a:t>
            </a:r>
            <a:r>
              <a:rPr lang="en-US" altLang="en-US" dirty="0"/>
              <a:t>PROJECTS</a:t>
            </a:r>
            <a:br>
              <a:rPr lang="en-US" altLang="en-US" dirty="0"/>
            </a:br>
            <a:r>
              <a:rPr lang="en-US" altLang="en-US" b="0" dirty="0"/>
              <a:t>on a global scale</a:t>
            </a:r>
          </a:p>
        </p:txBody>
      </p:sp>
      <p:sp>
        <p:nvSpPr>
          <p:cNvPr id="21" name="Text Box 1031">
            <a:extLst>
              <a:ext uri="{FF2B5EF4-FFF2-40B4-BE49-F238E27FC236}">
                <a16:creationId xmlns:a16="http://schemas.microsoft.com/office/drawing/2014/main" id="{1532BA13-D416-CC6D-C77E-4C7112F81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147" y="2178405"/>
            <a:ext cx="2340000" cy="156890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r>
              <a:rPr lang="en-US" altLang="en-US" dirty="0"/>
              <a:t>125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EMPLOYEES</a:t>
            </a:r>
          </a:p>
          <a:p>
            <a:r>
              <a:rPr lang="en-US" altLang="en-US" b="0" dirty="0"/>
              <a:t>+ temporary workers depending on workload</a:t>
            </a:r>
          </a:p>
          <a:p>
            <a:endParaRPr lang="en-US" altLang="en-US" dirty="0"/>
          </a:p>
        </p:txBody>
      </p:sp>
      <p:sp>
        <p:nvSpPr>
          <p:cNvPr id="24" name="Text Box 1031">
            <a:extLst>
              <a:ext uri="{FF2B5EF4-FFF2-40B4-BE49-F238E27FC236}">
                <a16:creationId xmlns:a16="http://schemas.microsoft.com/office/drawing/2014/main" id="{C966BCF5-76EE-C8FB-6782-0715F7A30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098" y="4719964"/>
            <a:ext cx="2340000" cy="1680834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endParaRPr lang="de-DE" altLang="en-US" sz="1600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CERTIFICATES AND APPROVALS</a:t>
            </a:r>
          </a:p>
          <a:p>
            <a:pPr algn="ctr"/>
            <a:r>
              <a:rPr lang="it-IT" altLang="en-US" sz="14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ISO 9001, EN ISO 45001</a:t>
            </a:r>
          </a:p>
          <a:p>
            <a:pPr algn="ctr"/>
            <a:r>
              <a:rPr lang="it-IT" altLang="en-US" sz="14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PED, AD 2000, ASME, SQL (China)</a:t>
            </a:r>
          </a:p>
        </p:txBody>
      </p:sp>
      <p:sp>
        <p:nvSpPr>
          <p:cNvPr id="30" name="Text Box 1031">
            <a:extLst>
              <a:ext uri="{FF2B5EF4-FFF2-40B4-BE49-F238E27FC236}">
                <a16:creationId xmlns:a16="http://schemas.microsoft.com/office/drawing/2014/main" id="{E8BAF9BD-8374-D8E9-CD1D-6EB09F85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440" y="4733966"/>
            <a:ext cx="2340000" cy="1666831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Own WORKSHOPS</a:t>
            </a:r>
          </a:p>
          <a:p>
            <a:r>
              <a:rPr lang="en-US" altLang="en-US" b="0" dirty="0"/>
              <a:t>in Austria, plus a global network of qualified</a:t>
            </a:r>
            <a:br>
              <a:rPr lang="en-US" altLang="en-US" b="0" dirty="0"/>
            </a:br>
            <a:r>
              <a:rPr lang="en-US" altLang="en-US" b="0" dirty="0"/>
              <a:t>sub suppliers</a:t>
            </a:r>
          </a:p>
          <a:p>
            <a:endParaRPr lang="en-US" altLang="en-US" dirty="0"/>
          </a:p>
        </p:txBody>
      </p:sp>
      <p:sp>
        <p:nvSpPr>
          <p:cNvPr id="20" name="Text Box 1031">
            <a:extLst>
              <a:ext uri="{FF2B5EF4-FFF2-40B4-BE49-F238E27FC236}">
                <a16:creationId xmlns:a16="http://schemas.microsoft.com/office/drawing/2014/main" id="{4A9AD3D5-F255-9D89-6D6A-927E18ED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440" y="2179165"/>
            <a:ext cx="2340000" cy="156890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endParaRPr lang="de-DE" altLang="en-US" sz="1600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~ 30 € MIO. ORDER INCOME</a:t>
            </a:r>
            <a:endParaRPr lang="en-US" altLang="en-US" sz="16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Average during</a:t>
            </a:r>
            <a:b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</a:br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the past 10 years</a:t>
            </a:r>
          </a:p>
          <a:p>
            <a:pPr algn="ctr"/>
            <a:endParaRPr lang="en-US" altLang="en-US" sz="16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 Box 1031">
            <a:extLst>
              <a:ext uri="{FF2B5EF4-FFF2-40B4-BE49-F238E27FC236}">
                <a16:creationId xmlns:a16="http://schemas.microsoft.com/office/drawing/2014/main" id="{64E2D735-0F79-0088-44DD-9975AD6CB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954" y="4719964"/>
            <a:ext cx="2340000" cy="1680834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Own TECHNICAL CENTER</a:t>
            </a:r>
          </a:p>
          <a:p>
            <a:pPr>
              <a:spcAft>
                <a:spcPts val="600"/>
              </a:spcAft>
            </a:pPr>
            <a:r>
              <a:rPr lang="en-US" altLang="en-US" b="0" dirty="0"/>
              <a:t>for testing, scale up and R&amp;D</a:t>
            </a:r>
          </a:p>
        </p:txBody>
      </p:sp>
      <p:sp>
        <p:nvSpPr>
          <p:cNvPr id="25" name="Text Box 1031">
            <a:extLst>
              <a:ext uri="{FF2B5EF4-FFF2-40B4-BE49-F238E27FC236}">
                <a16:creationId xmlns:a16="http://schemas.microsoft.com/office/drawing/2014/main" id="{ABAA6A47-14A7-D6C8-9B3C-144EE1B2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560" y="4719964"/>
            <a:ext cx="2340000" cy="1680835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b="0" dirty="0"/>
              <a:t>Comprehensive</a:t>
            </a:r>
            <a:r>
              <a:rPr lang="en-US" altLang="en-US" dirty="0"/>
              <a:t> SERVICE CAPABILITIES</a:t>
            </a:r>
          </a:p>
          <a:p>
            <a:r>
              <a:rPr lang="en-US" altLang="en-US" b="0" dirty="0"/>
              <a:t>Spare parts, </a:t>
            </a:r>
            <a:r>
              <a:rPr lang="en-US" altLang="en-US" b="0" dirty="0" err="1"/>
              <a:t>IIoT</a:t>
            </a:r>
            <a:r>
              <a:rPr lang="en-US" altLang="en-US" b="0" dirty="0"/>
              <a:t> solutions, financing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1" name="Grafik 30" descr="Ein Bild, das Symbol, Kreis, Grafiken, Logo enthält.&#10;&#10;Automatisch generierte Beschreibung">
            <a:extLst>
              <a:ext uri="{FF2B5EF4-FFF2-40B4-BE49-F238E27FC236}">
                <a16:creationId xmlns:a16="http://schemas.microsoft.com/office/drawing/2014/main" id="{8D7961C1-8463-EB34-008F-76C027E68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37" y="1299490"/>
            <a:ext cx="1078994" cy="1078994"/>
          </a:xfrm>
          <a:prstGeom prst="rect">
            <a:avLst/>
          </a:prstGeom>
        </p:spPr>
      </p:pic>
      <p:pic>
        <p:nvPicPr>
          <p:cNvPr id="1025" name="Grafik 1024" descr="Ein Bild, das Kreis, Grafiken, Farbigkeit, Design enthält.&#10;&#10;Automatisch generierte Beschreibung">
            <a:extLst>
              <a:ext uri="{FF2B5EF4-FFF2-40B4-BE49-F238E27FC236}">
                <a16:creationId xmlns:a16="http://schemas.microsoft.com/office/drawing/2014/main" id="{3DA96DB8-55C4-1EA0-BAE0-50252FD4D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57" y="1289989"/>
            <a:ext cx="1078994" cy="1078994"/>
          </a:xfrm>
          <a:prstGeom prst="rect">
            <a:avLst/>
          </a:prstGeom>
        </p:spPr>
      </p:pic>
      <p:pic>
        <p:nvPicPr>
          <p:cNvPr id="1028" name="Grafik 1027" descr="Ein Bild, das Kreis, Symbol, Logo, Grafiken enthält.&#10;&#10;Automatisch generierte Beschreibung">
            <a:extLst>
              <a:ext uri="{FF2B5EF4-FFF2-40B4-BE49-F238E27FC236}">
                <a16:creationId xmlns:a16="http://schemas.microsoft.com/office/drawing/2014/main" id="{AA133A1D-BF39-1B63-A577-E22CF57AE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63" y="1289989"/>
            <a:ext cx="1078994" cy="1078994"/>
          </a:xfrm>
          <a:prstGeom prst="rect">
            <a:avLst/>
          </a:prstGeom>
        </p:spPr>
      </p:pic>
      <p:pic>
        <p:nvPicPr>
          <p:cNvPr id="1030" name="Grafik 1029" descr="Ein Bild, das Kreis, Symbol, Symmetrie, Grafiken enthält.&#10;&#10;Automatisch generierte Beschreibung">
            <a:extLst>
              <a:ext uri="{FF2B5EF4-FFF2-40B4-BE49-F238E27FC236}">
                <a16:creationId xmlns:a16="http://schemas.microsoft.com/office/drawing/2014/main" id="{74C1E916-94B8-EE08-6AF7-63801F2D5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35" y="1289989"/>
            <a:ext cx="1078994" cy="1078994"/>
          </a:xfrm>
          <a:prstGeom prst="rect">
            <a:avLst/>
          </a:prstGeom>
        </p:spPr>
      </p:pic>
      <p:pic>
        <p:nvPicPr>
          <p:cNvPr id="1034" name="Grafik 1033" descr="Ein Bild, das Grafiken, Schrift, Kreis, Logo enthält.&#10;&#10;Automatisch generierte Beschreibung">
            <a:extLst>
              <a:ext uri="{FF2B5EF4-FFF2-40B4-BE49-F238E27FC236}">
                <a16:creationId xmlns:a16="http://schemas.microsoft.com/office/drawing/2014/main" id="{83B6DC98-5B1B-0E02-FB70-1C8847E4E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37" y="3859633"/>
            <a:ext cx="1078994" cy="1078994"/>
          </a:xfrm>
          <a:prstGeom prst="rect">
            <a:avLst/>
          </a:prstGeom>
        </p:spPr>
      </p:pic>
      <p:pic>
        <p:nvPicPr>
          <p:cNvPr id="1038" name="Grafik 1037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44B7AE2F-4BD2-6FA2-7774-1E58409AC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98" y="3859633"/>
            <a:ext cx="1078994" cy="1078994"/>
          </a:xfrm>
          <a:prstGeom prst="rect">
            <a:avLst/>
          </a:prstGeom>
        </p:spPr>
      </p:pic>
      <p:pic>
        <p:nvPicPr>
          <p:cNvPr id="1040" name="Grafik 1039" descr="Ein Bild, das Symbol, Kreis, Grafiken, Schrift enthält.&#10;&#10;Automatisch generierte Beschreibung">
            <a:extLst>
              <a:ext uri="{FF2B5EF4-FFF2-40B4-BE49-F238E27FC236}">
                <a16:creationId xmlns:a16="http://schemas.microsoft.com/office/drawing/2014/main" id="{88901812-5996-5B60-AAB4-9A9BA64EA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24" y="3851417"/>
            <a:ext cx="1078994" cy="1078994"/>
          </a:xfrm>
          <a:prstGeom prst="rect">
            <a:avLst/>
          </a:prstGeom>
        </p:spPr>
      </p:pic>
      <p:pic>
        <p:nvPicPr>
          <p:cNvPr id="1043" name="Grafik 1042" descr="Ein Bild, das Kreis, Symbol, Logo, Grafiken enthält.&#10;&#10;Automatisch generierte Beschreibung">
            <a:extLst>
              <a:ext uri="{FF2B5EF4-FFF2-40B4-BE49-F238E27FC236}">
                <a16:creationId xmlns:a16="http://schemas.microsoft.com/office/drawing/2014/main" id="{F327BB56-2EEE-45AD-9B63-0F89F59F1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35" y="3851417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A22CE764-E249-EF7F-6192-1C238FC87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75" y="0"/>
            <a:ext cx="8610226" cy="5140362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DA2560-BE90-7360-6453-D0E5E76750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Our locations in Austria</a:t>
            </a:r>
          </a:p>
        </p:txBody>
      </p:sp>
      <p:sp>
        <p:nvSpPr>
          <p:cNvPr id="14" name="Text Box 1031">
            <a:extLst>
              <a:ext uri="{FF2B5EF4-FFF2-40B4-BE49-F238E27FC236}">
                <a16:creationId xmlns:a16="http://schemas.microsoft.com/office/drawing/2014/main" id="{D92479CD-976F-4268-802B-EB1223CD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385" y="4969237"/>
            <a:ext cx="3168000" cy="144655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Attnang-</a:t>
            </a:r>
            <a:r>
              <a:rPr lang="en-US" altLang="en-US" sz="16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Puchheim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4800, </a:t>
            </a:r>
            <a:r>
              <a:rPr lang="en-US" altLang="en-US" sz="1200" b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Industriestraße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21</a:t>
            </a: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Engineering and manufacturing for the areas thin-film, short-path and CO</a:t>
            </a:r>
            <a:r>
              <a:rPr lang="en-US" altLang="en-US" sz="1600" b="0" baseline="-25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valorization technology</a:t>
            </a:r>
          </a:p>
        </p:txBody>
      </p:sp>
      <p:pic>
        <p:nvPicPr>
          <p:cNvPr id="21" name="Grafik 20" descr="Ein Bild, das Gebäude, Himmel, Architektur, draußen enthält.&#10;&#10;Automatisch generierte Beschreibung">
            <a:extLst>
              <a:ext uri="{FF2B5EF4-FFF2-40B4-BE49-F238E27FC236}">
                <a16:creationId xmlns:a16="http://schemas.microsoft.com/office/drawing/2014/main" id="{24E7D761-2122-CF46-8B27-9F48A41631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5"/>
          <a:stretch/>
        </p:blipFill>
        <p:spPr>
          <a:xfrm>
            <a:off x="3690385" y="2702430"/>
            <a:ext cx="3168000" cy="2171813"/>
          </a:xfrm>
          <a:prstGeom prst="rect">
            <a:avLst/>
          </a:prstGeom>
        </p:spPr>
      </p:pic>
      <p:pic>
        <p:nvPicPr>
          <p:cNvPr id="23" name="Grafik 22" descr="Ein Bild, das Himmel, Gebäude, draußen, Architektur enthält.&#10;&#10;Automatisch generierte Beschreibung">
            <a:extLst>
              <a:ext uri="{FF2B5EF4-FFF2-40B4-BE49-F238E27FC236}">
                <a16:creationId xmlns:a16="http://schemas.microsoft.com/office/drawing/2014/main" id="{6DC46CDE-BF9F-2997-4802-D73B94E259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74" y="2696243"/>
            <a:ext cx="3168000" cy="2178000"/>
          </a:xfrm>
          <a:prstGeom prst="rect">
            <a:avLst/>
          </a:prstGeom>
        </p:spPr>
      </p:pic>
      <p:pic>
        <p:nvPicPr>
          <p:cNvPr id="25" name="Grafik 24" descr="Ein Bild, das draußen, Himmel, Wolke, Mischnutzung enthält.&#10;&#10;Automatisch generierte Beschreibung">
            <a:extLst>
              <a:ext uri="{FF2B5EF4-FFF2-40B4-BE49-F238E27FC236}">
                <a16:creationId xmlns:a16="http://schemas.microsoft.com/office/drawing/2014/main" id="{3F309237-047B-F590-0300-900EAF36B2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7648" y="2696242"/>
            <a:ext cx="3168000" cy="2178001"/>
          </a:xfrm>
          <a:prstGeom prst="rect">
            <a:avLst/>
          </a:prstGeom>
        </p:spPr>
      </p:pic>
      <p:sp>
        <p:nvSpPr>
          <p:cNvPr id="27" name="Text Box 1031">
            <a:extLst>
              <a:ext uri="{FF2B5EF4-FFF2-40B4-BE49-F238E27FC236}">
                <a16:creationId xmlns:a16="http://schemas.microsoft.com/office/drawing/2014/main" id="{20E80553-13B2-5948-25DB-DEA2A0D2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952993"/>
            <a:ext cx="3189357" cy="144655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e-DE" altLang="en-US" sz="1600" b="1" dirty="0">
                <a:solidFill>
                  <a:schemeClr val="bg1"/>
                </a:solidFill>
              </a:rPr>
              <a:t>Gloggnitz-</a:t>
            </a:r>
            <a:r>
              <a:rPr lang="de-DE" altLang="en-US" sz="1600" b="1" dirty="0" err="1">
                <a:solidFill>
                  <a:schemeClr val="bg1"/>
                </a:solidFill>
              </a:rPr>
              <a:t>Stuppach</a:t>
            </a:r>
            <a:endParaRPr lang="de-DE" altLang="en-US" sz="1600" b="1" dirty="0">
              <a:solidFill>
                <a:schemeClr val="bg1"/>
              </a:solidFill>
            </a:endParaRPr>
          </a:p>
          <a:p>
            <a:r>
              <a:rPr lang="de-DE" altLang="en-US" sz="1200" b="0" dirty="0">
                <a:solidFill>
                  <a:schemeClr val="bg1"/>
                </a:solidFill>
              </a:rPr>
              <a:t>2640 Neusiedlerstraße 15-19</a:t>
            </a: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Headquarters, manufacturing for conventional evaporation technology, technical center</a:t>
            </a:r>
          </a:p>
        </p:txBody>
      </p:sp>
      <p:sp>
        <p:nvSpPr>
          <p:cNvPr id="28" name="Text Box 1031">
            <a:extLst>
              <a:ext uri="{FF2B5EF4-FFF2-40B4-BE49-F238E27FC236}">
                <a16:creationId xmlns:a16="http://schemas.microsoft.com/office/drawing/2014/main" id="{5AE32945-4F99-29FD-B9A1-CBF47B9C9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648" y="4963626"/>
            <a:ext cx="3168000" cy="144655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Graz</a:t>
            </a:r>
          </a:p>
          <a:p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8055, </a:t>
            </a:r>
            <a:r>
              <a:rPr lang="en-US" altLang="en-US" sz="1200" b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Brauquartier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21, 1 OG., Top 9</a:t>
            </a: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Process- &amp; plant engineering for conventional evaporation and industrial heat pump technology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54B987F-D90A-FA98-ABB8-93D40E5ABA43}"/>
              </a:ext>
            </a:extLst>
          </p:cNvPr>
          <p:cNvGrpSpPr/>
          <p:nvPr/>
        </p:nvGrpSpPr>
        <p:grpSpPr>
          <a:xfrm>
            <a:off x="608810" y="2465533"/>
            <a:ext cx="425302" cy="425302"/>
            <a:chOff x="3763922" y="1360967"/>
            <a:chExt cx="425302" cy="425302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DFFBCA0-6673-F4AC-4BFB-6A7AEDFA883E}"/>
                </a:ext>
              </a:extLst>
            </p:cNvPr>
            <p:cNvSpPr/>
            <p:nvPr/>
          </p:nvSpPr>
          <p:spPr>
            <a:xfrm>
              <a:off x="3763922" y="1360967"/>
              <a:ext cx="425302" cy="425302"/>
            </a:xfrm>
            <a:prstGeom prst="ellipse">
              <a:avLst/>
            </a:prstGeom>
            <a:solidFill>
              <a:srgbClr val="AFC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7DF9851-3C91-080B-0166-B08F013CAC2F}"/>
                </a:ext>
              </a:extLst>
            </p:cNvPr>
            <p:cNvSpPr txBox="1"/>
            <p:nvPr/>
          </p:nvSpPr>
          <p:spPr>
            <a:xfrm>
              <a:off x="3785190" y="1393127"/>
              <a:ext cx="36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1</a:t>
              </a:r>
              <a:endParaRPr lang="de-A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7C506EE-ABC8-5FE7-06B8-E41925943CA2}"/>
              </a:ext>
            </a:extLst>
          </p:cNvPr>
          <p:cNvGrpSpPr/>
          <p:nvPr/>
        </p:nvGrpSpPr>
        <p:grpSpPr>
          <a:xfrm>
            <a:off x="3936959" y="2465533"/>
            <a:ext cx="425302" cy="425302"/>
            <a:chOff x="3763922" y="1360967"/>
            <a:chExt cx="425302" cy="425302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1303810-7A61-3AA5-BC22-40435134E09E}"/>
                </a:ext>
              </a:extLst>
            </p:cNvPr>
            <p:cNvSpPr/>
            <p:nvPr/>
          </p:nvSpPr>
          <p:spPr>
            <a:xfrm>
              <a:off x="3763922" y="1360967"/>
              <a:ext cx="425302" cy="425302"/>
            </a:xfrm>
            <a:prstGeom prst="ellipse">
              <a:avLst/>
            </a:prstGeom>
            <a:solidFill>
              <a:srgbClr val="AFC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D5DCD74-BB66-A730-7F80-6D9E74AB875B}"/>
                </a:ext>
              </a:extLst>
            </p:cNvPr>
            <p:cNvSpPr txBox="1"/>
            <p:nvPr/>
          </p:nvSpPr>
          <p:spPr>
            <a:xfrm>
              <a:off x="3785190" y="1393127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2</a:t>
              </a:r>
              <a:endParaRPr lang="de-A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26A020F-9FBB-21B7-8987-F7A19C647EF6}"/>
              </a:ext>
            </a:extLst>
          </p:cNvPr>
          <p:cNvGrpSpPr/>
          <p:nvPr/>
        </p:nvGrpSpPr>
        <p:grpSpPr>
          <a:xfrm>
            <a:off x="7213570" y="2483591"/>
            <a:ext cx="425302" cy="425302"/>
            <a:chOff x="3763922" y="1360967"/>
            <a:chExt cx="425302" cy="425302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50C6AA92-75A9-23CB-BE65-A5D017285866}"/>
                </a:ext>
              </a:extLst>
            </p:cNvPr>
            <p:cNvSpPr/>
            <p:nvPr/>
          </p:nvSpPr>
          <p:spPr>
            <a:xfrm>
              <a:off x="3763922" y="1360967"/>
              <a:ext cx="425302" cy="425302"/>
            </a:xfrm>
            <a:prstGeom prst="ellipse">
              <a:avLst/>
            </a:prstGeom>
            <a:solidFill>
              <a:srgbClr val="AFC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D985BAF-5550-D408-3716-3F1D9DFB2F39}"/>
                </a:ext>
              </a:extLst>
            </p:cNvPr>
            <p:cNvSpPr txBox="1"/>
            <p:nvPr/>
          </p:nvSpPr>
          <p:spPr>
            <a:xfrm>
              <a:off x="3785190" y="1393127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3</a:t>
              </a:r>
              <a:endParaRPr lang="de-AT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89A74877-9B5E-AFC3-F19D-B484961EE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08" y="102312"/>
            <a:ext cx="2000115" cy="75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0906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Diagramm 3">
                <a:extLst>
                  <a:ext uri="{FF2B5EF4-FFF2-40B4-BE49-F238E27FC236}">
                    <a16:creationId xmlns:a16="http://schemas.microsoft.com/office/drawing/2014/main" id="{10C5DE2C-8598-44BB-A949-18038349E2C4}"/>
                  </a:ext>
                </a:extLst>
              </p:cNvPr>
              <p:cNvGraphicFramePr/>
              <p:nvPr/>
            </p:nvGraphicFramePr>
            <p:xfrm>
              <a:off x="850607" y="1127007"/>
              <a:ext cx="10565447" cy="695660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Diagramm 3">
                <a:extLst>
                  <a:ext uri="{FF2B5EF4-FFF2-40B4-BE49-F238E27FC236}">
                    <a16:creationId xmlns:a16="http://schemas.microsoft.com/office/drawing/2014/main" id="{10C5DE2C-8598-44BB-A949-18038349E2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607" y="1127007"/>
                <a:ext cx="10565447" cy="6956607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2C3AF262-8DB2-966B-125C-6E57E7156E08}"/>
              </a:ext>
            </a:extLst>
          </p:cNvPr>
          <p:cNvGrpSpPr/>
          <p:nvPr/>
        </p:nvGrpSpPr>
        <p:grpSpPr>
          <a:xfrm>
            <a:off x="9761070" y="2823554"/>
            <a:ext cx="473442" cy="468000"/>
            <a:chOff x="1344051" y="2747520"/>
            <a:chExt cx="473442" cy="468000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600484C2-0821-0569-5BA4-E1075C592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835565DE-B5E4-9DA0-274D-2663210498F1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3AEB905D-EF58-4FD1-463A-9E3115D4ACFA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14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32F025B-FDA3-D711-3CE4-70F99787C3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International representations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DCF2763-213F-48AD-ACF2-EE97D245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0074" y="2579251"/>
            <a:ext cx="360000" cy="355863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759B13A-234D-4CD1-81B4-EFA05FD1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6856" y="2029769"/>
            <a:ext cx="360000" cy="355863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370D816-70E9-4318-BDF1-A275078B6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7312" y="3569636"/>
            <a:ext cx="360000" cy="355863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67E3577-163A-48D4-B087-E059A165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3604" y="3723242"/>
            <a:ext cx="360000" cy="355863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44D099C-AF6E-4D26-A04C-EE9FFA90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1099" y="5036766"/>
            <a:ext cx="360000" cy="355863"/>
          </a:xfrm>
          <a:prstGeom prst="rect">
            <a:avLst/>
          </a:prstGeom>
          <a:noFill/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D2EF2BC-692F-4802-AC1A-3AB7D94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9528" y="2135764"/>
            <a:ext cx="360000" cy="355863"/>
          </a:xfrm>
          <a:prstGeom prst="rect">
            <a:avLst/>
          </a:prstGeom>
          <a:noFill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7230B4C-9254-4B19-AF0E-51A89B7F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7422" y="2313696"/>
            <a:ext cx="360000" cy="355863"/>
          </a:xfrm>
          <a:prstGeom prst="rect">
            <a:avLst/>
          </a:prstGeom>
          <a:noFill/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DDD195D6-8C2F-49E1-9EFB-FAA5BC7E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170" y="3367379"/>
            <a:ext cx="360000" cy="355863"/>
          </a:xfrm>
          <a:prstGeom prst="rect">
            <a:avLst/>
          </a:prstGeom>
          <a:noFill/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07739B67-2FBB-4903-9395-426905DF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5788" y="5308339"/>
            <a:ext cx="360000" cy="355863"/>
          </a:xfrm>
          <a:prstGeom prst="rect">
            <a:avLst/>
          </a:prstGeom>
          <a:noFill/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95970A00-0D5F-4EA2-AF14-4D0B4094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2045" y="2813494"/>
            <a:ext cx="360000" cy="355863"/>
          </a:xfrm>
          <a:prstGeom prst="rect">
            <a:avLst/>
          </a:prstGeo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68F15A-1325-EAC4-D565-EA7E303E2197}"/>
              </a:ext>
            </a:extLst>
          </p:cNvPr>
          <p:cNvSpPr txBox="1"/>
          <p:nvPr/>
        </p:nvSpPr>
        <p:spPr>
          <a:xfrm>
            <a:off x="10364291" y="3192800"/>
            <a:ext cx="1377892" cy="7652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ERUN Information &amp; Technology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China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D117438-8D4E-220B-060A-69C686551858}"/>
              </a:ext>
            </a:extLst>
          </p:cNvPr>
          <p:cNvSpPr txBox="1"/>
          <p:nvPr/>
        </p:nvSpPr>
        <p:spPr>
          <a:xfrm>
            <a:off x="10364291" y="4048969"/>
            <a:ext cx="1377892" cy="5805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Aichhorn Group (China)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China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D1E530D-F83C-328F-6E4C-D0F8BBCB909F}"/>
              </a:ext>
            </a:extLst>
          </p:cNvPr>
          <p:cNvSpPr txBox="1"/>
          <p:nvPr/>
        </p:nvSpPr>
        <p:spPr>
          <a:xfrm>
            <a:off x="7834876" y="1797246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Banmark</a:t>
            </a:r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Finland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3103151-EA9C-0A39-3DAC-6FAA857EC85D}"/>
              </a:ext>
            </a:extLst>
          </p:cNvPr>
          <p:cNvSpPr txBox="1"/>
          <p:nvPr/>
        </p:nvSpPr>
        <p:spPr>
          <a:xfrm>
            <a:off x="7843061" y="2269204"/>
            <a:ext cx="1369707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Banmark</a:t>
            </a:r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Sweden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7CB0641-26D2-1A8A-FF30-A368DB0896CB}"/>
              </a:ext>
            </a:extLst>
          </p:cNvPr>
          <p:cNvSpPr txBox="1"/>
          <p:nvPr/>
        </p:nvSpPr>
        <p:spPr>
          <a:xfrm>
            <a:off x="10350312" y="2453246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Rieckermann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South Korea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BE8D291E-9F98-DDF5-6047-C0B5F6C07E17}"/>
              </a:ext>
            </a:extLst>
          </p:cNvPr>
          <p:cNvSpPr txBox="1"/>
          <p:nvPr/>
        </p:nvSpPr>
        <p:spPr>
          <a:xfrm>
            <a:off x="10350312" y="4989786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Rieckermann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Taiwan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F9E2D17-821E-CD77-6943-65D7787985A4}"/>
              </a:ext>
            </a:extLst>
          </p:cNvPr>
          <p:cNvSpPr txBox="1"/>
          <p:nvPr/>
        </p:nvSpPr>
        <p:spPr>
          <a:xfrm>
            <a:off x="10350312" y="5440730"/>
            <a:ext cx="1377892" cy="5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Rieckermann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Thailand, Indonesia, </a:t>
            </a:r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Malaysia, Singapore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F370B2E-DA0C-0572-A3B7-C571B1E3FF0D}"/>
              </a:ext>
            </a:extLst>
          </p:cNvPr>
          <p:cNvSpPr txBox="1"/>
          <p:nvPr/>
        </p:nvSpPr>
        <p:spPr>
          <a:xfrm>
            <a:off x="10343329" y="6024334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Rieckermann</a:t>
            </a:r>
            <a:b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India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6BCAF4F-AFE9-750C-AC44-DA3EDA8DDD8F}"/>
              </a:ext>
            </a:extLst>
          </p:cNvPr>
          <p:cNvSpPr txBox="1"/>
          <p:nvPr/>
        </p:nvSpPr>
        <p:spPr>
          <a:xfrm>
            <a:off x="7834876" y="1233690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T. Miettinen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Finland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3B20B87-76E6-106C-D7F7-6A5C4F36EF99}"/>
              </a:ext>
            </a:extLst>
          </p:cNvPr>
          <p:cNvSpPr txBox="1"/>
          <p:nvPr/>
        </p:nvSpPr>
        <p:spPr>
          <a:xfrm>
            <a:off x="4353207" y="3130597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A2E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Industrie</a:t>
            </a:r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BC2FBFD-C85F-A2B5-C1C8-AF5568AAF888}"/>
              </a:ext>
            </a:extLst>
          </p:cNvPr>
          <p:cNvSpPr txBox="1"/>
          <p:nvPr/>
        </p:nvSpPr>
        <p:spPr>
          <a:xfrm>
            <a:off x="6774105" y="3949985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BFT FZCO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Middle East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250280A-5E96-724D-FB6F-C927DE689656}"/>
              </a:ext>
            </a:extLst>
          </p:cNvPr>
          <p:cNvSpPr txBox="1"/>
          <p:nvPr/>
        </p:nvSpPr>
        <p:spPr>
          <a:xfrm>
            <a:off x="4353207" y="3653402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C. Salpeter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8B0A57A5-0DE8-7FD4-88DA-B43D96D844B6}"/>
              </a:ext>
            </a:extLst>
          </p:cNvPr>
          <p:cNvSpPr txBox="1"/>
          <p:nvPr/>
        </p:nvSpPr>
        <p:spPr>
          <a:xfrm>
            <a:off x="4365976" y="5495785"/>
            <a:ext cx="1377892" cy="5805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P.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Gutt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Representações</a:t>
            </a:r>
            <a:endParaRPr lang="en-US" sz="1200" b="1" dirty="0">
              <a:solidFill>
                <a:srgbClr val="1998D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C5ABF98F-72D9-0FEA-0DB7-6C475B9F96D8}"/>
              </a:ext>
            </a:extLst>
          </p:cNvPr>
          <p:cNvSpPr txBox="1"/>
          <p:nvPr/>
        </p:nvSpPr>
        <p:spPr>
          <a:xfrm>
            <a:off x="6795788" y="4810901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UDEC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South Africa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7A986648-2847-2DBC-80EF-9EAB27FE22DB}"/>
              </a:ext>
            </a:extLst>
          </p:cNvPr>
          <p:cNvSpPr txBox="1"/>
          <p:nvPr/>
        </p:nvSpPr>
        <p:spPr>
          <a:xfrm>
            <a:off x="2163019" y="3207569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IPS LLC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United States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0E3FF602-055B-AAE4-477B-4D6131396456}"/>
              </a:ext>
            </a:extLst>
          </p:cNvPr>
          <p:cNvSpPr txBox="1"/>
          <p:nvPr/>
        </p:nvSpPr>
        <p:spPr>
          <a:xfrm>
            <a:off x="4355941" y="2541545"/>
            <a:ext cx="1377892" cy="3958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72000" tIns="36000" rIns="72000" bIns="36000" rtlCol="0" anchor="ctr" anchorCtr="0">
            <a:spAutoFit/>
          </a:bodyPr>
          <a:lstStyle/>
          <a:p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J </a:t>
            </a:r>
            <a:r>
              <a:rPr lang="en-US" sz="1200" b="1" dirty="0" err="1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Tyzack</a:t>
            </a:r>
            <a:r>
              <a:rPr lang="en-US" sz="1200" b="1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&amp; Co</a:t>
            </a:r>
          </a:p>
          <a:p>
            <a:r>
              <a:rPr lang="en-US" sz="900" dirty="0">
                <a:solidFill>
                  <a:srgbClr val="1998D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United Kingdom, Ireland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0AEAAF26-A23A-8A9C-742A-FBBF827C4C0C}"/>
              </a:ext>
            </a:extLst>
          </p:cNvPr>
          <p:cNvGrpSpPr/>
          <p:nvPr/>
        </p:nvGrpSpPr>
        <p:grpSpPr>
          <a:xfrm>
            <a:off x="11371519" y="2302252"/>
            <a:ext cx="360000" cy="276999"/>
            <a:chOff x="1542899" y="1396439"/>
            <a:chExt cx="360000" cy="276999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79B2A3EA-0189-EDD0-3A66-049729DC7DFD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BFA2F772-F4D6-E837-0A98-48435B90C00F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14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17A6AAA5-033F-8368-9308-65CC86439D3E}"/>
              </a:ext>
            </a:extLst>
          </p:cNvPr>
          <p:cNvGrpSpPr/>
          <p:nvPr/>
        </p:nvGrpSpPr>
        <p:grpSpPr>
          <a:xfrm>
            <a:off x="9608670" y="2985479"/>
            <a:ext cx="473442" cy="468000"/>
            <a:chOff x="1344051" y="2747520"/>
            <a:chExt cx="473442" cy="468000"/>
          </a:xfrm>
        </p:grpSpPr>
        <p:pic>
          <p:nvPicPr>
            <p:cNvPr id="75" name="Picture 3">
              <a:extLst>
                <a:ext uri="{FF2B5EF4-FFF2-40B4-BE49-F238E27FC236}">
                  <a16:creationId xmlns:a16="http://schemas.microsoft.com/office/drawing/2014/main" id="{89022853-FC44-C793-439E-C311E37F8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B2C74ED4-FE52-0564-A7D3-12156153C614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AC6A248F-447A-5574-CB5D-98C16F9F965F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13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61839F9F-0C82-67C8-831C-B67FFEA2FAD6}"/>
              </a:ext>
            </a:extLst>
          </p:cNvPr>
          <p:cNvGrpSpPr/>
          <p:nvPr/>
        </p:nvGrpSpPr>
        <p:grpSpPr>
          <a:xfrm>
            <a:off x="11371519" y="3085261"/>
            <a:ext cx="360000" cy="276999"/>
            <a:chOff x="1542899" y="1396439"/>
            <a:chExt cx="360000" cy="276999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B11363B4-2A19-8B9A-9982-834C11E44FA7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AD5A7667-8105-815B-C46B-DE0C074DBAF3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13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D6E4E1D9-BE0B-37BF-941D-FA0A4DE1E0C1}"/>
              </a:ext>
            </a:extLst>
          </p:cNvPr>
          <p:cNvGrpSpPr/>
          <p:nvPr/>
        </p:nvGrpSpPr>
        <p:grpSpPr>
          <a:xfrm>
            <a:off x="11382183" y="3948620"/>
            <a:ext cx="360000" cy="276999"/>
            <a:chOff x="1542899" y="1396439"/>
            <a:chExt cx="360000" cy="276999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D122FAA-4AB9-36BF-4A00-23CFF1199F4C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1D5DCC47-F217-3466-9CA3-EC56D55849FC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13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D90CF47F-6100-1C62-BB07-635D456A247C}"/>
              </a:ext>
            </a:extLst>
          </p:cNvPr>
          <p:cNvGrpSpPr/>
          <p:nvPr/>
        </p:nvGrpSpPr>
        <p:grpSpPr>
          <a:xfrm>
            <a:off x="9713445" y="3337904"/>
            <a:ext cx="473442" cy="468000"/>
            <a:chOff x="1344051" y="2747520"/>
            <a:chExt cx="473442" cy="468000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11305673-9E76-FC4E-E0EC-3DEED386D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790D5923-42DE-6207-5B8D-F62F20C765BD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5A1F2756-4B6F-0931-A679-B2A3BCCCEB5F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12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1C771308-572F-50D3-C65F-D4B834A67680}"/>
              </a:ext>
            </a:extLst>
          </p:cNvPr>
          <p:cNvGrpSpPr/>
          <p:nvPr/>
        </p:nvGrpSpPr>
        <p:grpSpPr>
          <a:xfrm>
            <a:off x="11382183" y="4835918"/>
            <a:ext cx="360000" cy="276999"/>
            <a:chOff x="1542899" y="1396439"/>
            <a:chExt cx="360000" cy="276999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AB6FE6B8-0730-AD49-782A-8B75C4D797B5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B72A77BF-A7E5-7B4A-7C48-59A8070A8A86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12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721E789A-1764-BB4C-480B-BEF815A90FAF}"/>
              </a:ext>
            </a:extLst>
          </p:cNvPr>
          <p:cNvGrpSpPr/>
          <p:nvPr/>
        </p:nvGrpSpPr>
        <p:grpSpPr>
          <a:xfrm>
            <a:off x="9094320" y="3604604"/>
            <a:ext cx="473442" cy="468000"/>
            <a:chOff x="1344051" y="2747520"/>
            <a:chExt cx="473442" cy="468000"/>
          </a:xfrm>
        </p:grpSpPr>
        <p:pic>
          <p:nvPicPr>
            <p:cNvPr id="92" name="Picture 3">
              <a:extLst>
                <a:ext uri="{FF2B5EF4-FFF2-40B4-BE49-F238E27FC236}">
                  <a16:creationId xmlns:a16="http://schemas.microsoft.com/office/drawing/2014/main" id="{FF9980B9-A1FC-5F10-BEB5-EE41AE64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670BDFD-E7E3-8226-DAF4-B5CC39829F32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34F5DECF-BA9B-32C4-9329-0056F4E9C52B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11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61DAA174-5AC9-121D-5C16-8E1791A961EF}"/>
              </a:ext>
            </a:extLst>
          </p:cNvPr>
          <p:cNvGrpSpPr/>
          <p:nvPr/>
        </p:nvGrpSpPr>
        <p:grpSpPr>
          <a:xfrm>
            <a:off x="11382183" y="5342748"/>
            <a:ext cx="360000" cy="276999"/>
            <a:chOff x="1542899" y="1396439"/>
            <a:chExt cx="360000" cy="276999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F71F6DBD-EE5C-0B39-A7FB-866F78B4F46A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3F1C8270-E59F-53B9-7810-7A7C7131FDAC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11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1244BFF5-6D61-8428-1B30-634E56EAE8A1}"/>
              </a:ext>
            </a:extLst>
          </p:cNvPr>
          <p:cNvGrpSpPr/>
          <p:nvPr/>
        </p:nvGrpSpPr>
        <p:grpSpPr>
          <a:xfrm>
            <a:off x="8284329" y="3451503"/>
            <a:ext cx="473442" cy="468000"/>
            <a:chOff x="1344051" y="2747520"/>
            <a:chExt cx="473442" cy="468000"/>
          </a:xfrm>
        </p:grpSpPr>
        <p:pic>
          <p:nvPicPr>
            <p:cNvPr id="99" name="Picture 3">
              <a:extLst>
                <a:ext uri="{FF2B5EF4-FFF2-40B4-BE49-F238E27FC236}">
                  <a16:creationId xmlns:a16="http://schemas.microsoft.com/office/drawing/2014/main" id="{5F5AB139-0B4A-176F-EE70-07550FB34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9BEC8DE-0E28-63F5-2DAB-294D2FF5C16F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21EDE121-A27D-2EF6-9853-2424ED872ECE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10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4B104647-17A2-270E-8FAA-E5D43564AC37}"/>
              </a:ext>
            </a:extLst>
          </p:cNvPr>
          <p:cNvGrpSpPr/>
          <p:nvPr/>
        </p:nvGrpSpPr>
        <p:grpSpPr>
          <a:xfrm>
            <a:off x="11382183" y="5918078"/>
            <a:ext cx="360000" cy="276999"/>
            <a:chOff x="1542899" y="1396439"/>
            <a:chExt cx="360000" cy="276999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FAC967E9-93AC-0BDF-730C-AEB5A48E35DC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C68C1C79-23DD-74D6-1381-DF4F4C211C35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10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60EF9EBA-CC48-3931-BFE7-26863A743CE5}"/>
              </a:ext>
            </a:extLst>
          </p:cNvPr>
          <p:cNvGrpSpPr/>
          <p:nvPr/>
        </p:nvGrpSpPr>
        <p:grpSpPr>
          <a:xfrm>
            <a:off x="7617383" y="3279567"/>
            <a:ext cx="473442" cy="468000"/>
            <a:chOff x="1344051" y="2747520"/>
            <a:chExt cx="473442" cy="468000"/>
          </a:xfrm>
        </p:grpSpPr>
        <p:pic>
          <p:nvPicPr>
            <p:cNvPr id="106" name="Picture 3">
              <a:extLst>
                <a:ext uri="{FF2B5EF4-FFF2-40B4-BE49-F238E27FC236}">
                  <a16:creationId xmlns:a16="http://schemas.microsoft.com/office/drawing/2014/main" id="{56839239-B392-C93C-A770-20399AC17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A704A40C-E93A-8C72-E351-996E07B3C0A1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006F39DD-2D32-5D4F-84E9-D8E1B769EDB5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9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C1007B85-D5C7-D194-A413-93B75B7E2C44}"/>
              </a:ext>
            </a:extLst>
          </p:cNvPr>
          <p:cNvGrpSpPr/>
          <p:nvPr/>
        </p:nvGrpSpPr>
        <p:grpSpPr>
          <a:xfrm>
            <a:off x="7778646" y="3795605"/>
            <a:ext cx="360000" cy="276999"/>
            <a:chOff x="1542899" y="1396439"/>
            <a:chExt cx="360000" cy="276999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00C298E-F062-87BF-F7B3-04AD4C37C995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33C4879A-0D2F-7399-5FC9-FA7F3D9F56F8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9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993ADA34-7493-F46B-0A73-51E17751247F}"/>
              </a:ext>
            </a:extLst>
          </p:cNvPr>
          <p:cNvGrpSpPr/>
          <p:nvPr/>
        </p:nvGrpSpPr>
        <p:grpSpPr>
          <a:xfrm>
            <a:off x="7785635" y="4656347"/>
            <a:ext cx="360000" cy="276999"/>
            <a:chOff x="1542899" y="1396439"/>
            <a:chExt cx="360000" cy="276999"/>
          </a:xfrm>
        </p:grpSpPr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76E8576-1C57-7E14-9086-98E0B77574C4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A3096B00-A930-95D6-B5FF-EAC6D145C99F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8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39CF64CA-3BD0-0D64-20A7-E143EF94A49D}"/>
              </a:ext>
            </a:extLst>
          </p:cNvPr>
          <p:cNvGrpSpPr/>
          <p:nvPr/>
        </p:nvGrpSpPr>
        <p:grpSpPr>
          <a:xfrm>
            <a:off x="6729542" y="5223198"/>
            <a:ext cx="473442" cy="468000"/>
            <a:chOff x="1344051" y="2747520"/>
            <a:chExt cx="473442" cy="468000"/>
          </a:xfrm>
        </p:grpSpPr>
        <p:pic>
          <p:nvPicPr>
            <p:cNvPr id="116" name="Picture 3">
              <a:extLst>
                <a:ext uri="{FF2B5EF4-FFF2-40B4-BE49-F238E27FC236}">
                  <a16:creationId xmlns:a16="http://schemas.microsoft.com/office/drawing/2014/main" id="{6366A590-A596-5D85-A1CD-57445893F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8C586D37-8C4F-7562-6EBB-5D5505538E7E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9BBE7E31-21BE-20BB-F9A3-24FDC4154AA4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8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E90E73C4-00F4-9904-32DF-D4CA78A5C3D9}"/>
              </a:ext>
            </a:extLst>
          </p:cNvPr>
          <p:cNvGrpSpPr/>
          <p:nvPr/>
        </p:nvGrpSpPr>
        <p:grpSpPr>
          <a:xfrm>
            <a:off x="5359374" y="3542555"/>
            <a:ext cx="360000" cy="276999"/>
            <a:chOff x="1542899" y="1396439"/>
            <a:chExt cx="360000" cy="276999"/>
          </a:xfrm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7D25E4AD-F925-C0CA-FF2E-9907B0C82B91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AE253BAF-85BD-79D3-E82E-413BBC3F5DFE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4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pic>
        <p:nvPicPr>
          <p:cNvPr id="123" name="Picture 3">
            <a:extLst>
              <a:ext uri="{FF2B5EF4-FFF2-40B4-BE49-F238E27FC236}">
                <a16:creationId xmlns:a16="http://schemas.microsoft.com/office/drawing/2014/main" id="{0DB97FDB-7821-40C1-D5B3-5E732895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068614" y="2841237"/>
            <a:ext cx="473442" cy="468000"/>
          </a:xfrm>
          <a:prstGeom prst="rect">
            <a:avLst/>
          </a:prstGeom>
          <a:noFill/>
        </p:spPr>
      </p:pic>
      <p:sp>
        <p:nvSpPr>
          <p:cNvPr id="124" name="Ellipse 123">
            <a:extLst>
              <a:ext uri="{FF2B5EF4-FFF2-40B4-BE49-F238E27FC236}">
                <a16:creationId xmlns:a16="http://schemas.microsoft.com/office/drawing/2014/main" id="{EEA011A0-1BF8-350D-8250-603C67A90999}"/>
              </a:ext>
            </a:extLst>
          </p:cNvPr>
          <p:cNvSpPr/>
          <p:nvPr/>
        </p:nvSpPr>
        <p:spPr>
          <a:xfrm rot="10800000">
            <a:off x="6198083" y="3041963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rgbClr val="199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B20F56CD-DAE7-F4A8-D7EC-21B23BBA650E}"/>
              </a:ext>
            </a:extLst>
          </p:cNvPr>
          <p:cNvSpPr txBox="1"/>
          <p:nvPr/>
        </p:nvSpPr>
        <p:spPr>
          <a:xfrm>
            <a:off x="6135770" y="3017362"/>
            <a:ext cx="36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4</a:t>
            </a:r>
            <a:endParaRPr lang="de-AT" sz="1200" b="1" dirty="0">
              <a:solidFill>
                <a:srgbClr val="1998D4"/>
              </a:solidFill>
            </a:endParaRPr>
          </a:p>
        </p:txBody>
      </p:sp>
      <p:pic>
        <p:nvPicPr>
          <p:cNvPr id="127" name="Picture 3">
            <a:extLst>
              <a:ext uri="{FF2B5EF4-FFF2-40B4-BE49-F238E27FC236}">
                <a16:creationId xmlns:a16="http://schemas.microsoft.com/office/drawing/2014/main" id="{38A415EC-9120-94CC-0360-A54001A2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641" y="2475282"/>
            <a:ext cx="473442" cy="468000"/>
          </a:xfrm>
          <a:prstGeom prst="rect">
            <a:avLst/>
          </a:prstGeom>
          <a:noFill/>
        </p:spPr>
      </p:pic>
      <p:sp>
        <p:nvSpPr>
          <p:cNvPr id="128" name="Ellipse 127">
            <a:extLst>
              <a:ext uri="{FF2B5EF4-FFF2-40B4-BE49-F238E27FC236}">
                <a16:creationId xmlns:a16="http://schemas.microsoft.com/office/drawing/2014/main" id="{92AEDCE4-719A-898E-8FD1-3E79AD41CF05}"/>
              </a:ext>
            </a:extLst>
          </p:cNvPr>
          <p:cNvSpPr/>
          <p:nvPr/>
        </p:nvSpPr>
        <p:spPr>
          <a:xfrm>
            <a:off x="6059089" y="2526556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rgbClr val="199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F01B72B6-8A3D-92CC-96F3-83D7A558EB9F}"/>
              </a:ext>
            </a:extLst>
          </p:cNvPr>
          <p:cNvSpPr txBox="1"/>
          <p:nvPr/>
        </p:nvSpPr>
        <p:spPr>
          <a:xfrm>
            <a:off x="5987089" y="2505326"/>
            <a:ext cx="36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1998D4"/>
                </a:solidFill>
              </a:rPr>
              <a:t>3</a:t>
            </a:r>
            <a:endParaRPr lang="de-AT" sz="1200" b="1" dirty="0">
              <a:solidFill>
                <a:srgbClr val="1998D4"/>
              </a:solidFill>
            </a:endParaRPr>
          </a:p>
        </p:txBody>
      </p: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A2D97E1-55BC-E00F-B2BC-2E8BF69301D4}"/>
              </a:ext>
            </a:extLst>
          </p:cNvPr>
          <p:cNvGrpSpPr/>
          <p:nvPr/>
        </p:nvGrpSpPr>
        <p:grpSpPr>
          <a:xfrm>
            <a:off x="5359374" y="3030857"/>
            <a:ext cx="360000" cy="276999"/>
            <a:chOff x="1542899" y="1396439"/>
            <a:chExt cx="360000" cy="276999"/>
          </a:xfrm>
        </p:grpSpPr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DE3D8607-7560-DFE1-3FD6-63E412CA4E52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32" name="Textfeld 131">
              <a:extLst>
                <a:ext uri="{FF2B5EF4-FFF2-40B4-BE49-F238E27FC236}">
                  <a16:creationId xmlns:a16="http://schemas.microsoft.com/office/drawing/2014/main" id="{0E74DD10-F603-B8F2-1062-30E6A7E60B25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3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D0475FC0-9D52-4FF6-5261-BAFF302153E2}"/>
              </a:ext>
            </a:extLst>
          </p:cNvPr>
          <p:cNvGrpSpPr/>
          <p:nvPr/>
        </p:nvGrpSpPr>
        <p:grpSpPr>
          <a:xfrm>
            <a:off x="5788055" y="2198174"/>
            <a:ext cx="473442" cy="468000"/>
            <a:chOff x="1344051" y="2747520"/>
            <a:chExt cx="473442" cy="468000"/>
          </a:xfrm>
        </p:grpSpPr>
        <p:pic>
          <p:nvPicPr>
            <p:cNvPr id="134" name="Picture 3">
              <a:extLst>
                <a:ext uri="{FF2B5EF4-FFF2-40B4-BE49-F238E27FC236}">
                  <a16:creationId xmlns:a16="http://schemas.microsoft.com/office/drawing/2014/main" id="{17BE6C10-0D73-8C21-693B-9D95ED974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B5DE5D0C-8EED-6A56-62BF-0C67145A5625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A089C85E-FEE6-CC77-D40A-290185C80EC5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2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F425246B-F63D-4D91-572D-C6E5C263F7ED}"/>
              </a:ext>
            </a:extLst>
          </p:cNvPr>
          <p:cNvGrpSpPr>
            <a:grpSpLocks noChangeAspect="1"/>
          </p:cNvGrpSpPr>
          <p:nvPr/>
        </p:nvGrpSpPr>
        <p:grpSpPr>
          <a:xfrm>
            <a:off x="5383868" y="2293673"/>
            <a:ext cx="374297" cy="288000"/>
            <a:chOff x="1542899" y="1396439"/>
            <a:chExt cx="360000" cy="276999"/>
          </a:xfrm>
        </p:grpSpPr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0BFBA0DD-5214-9280-F17B-C694D69C0E1A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34C92829-1A5A-1833-F05D-5B0B4B682907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2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926A37F0-D81D-9DA5-7156-8F2168B9594F}"/>
              </a:ext>
            </a:extLst>
          </p:cNvPr>
          <p:cNvGrpSpPr/>
          <p:nvPr/>
        </p:nvGrpSpPr>
        <p:grpSpPr>
          <a:xfrm>
            <a:off x="6272675" y="2015705"/>
            <a:ext cx="473442" cy="468000"/>
            <a:chOff x="1344051" y="2747520"/>
            <a:chExt cx="473442" cy="468000"/>
          </a:xfrm>
        </p:grpSpPr>
        <p:pic>
          <p:nvPicPr>
            <p:cNvPr id="141" name="Picture 3">
              <a:extLst>
                <a:ext uri="{FF2B5EF4-FFF2-40B4-BE49-F238E27FC236}">
                  <a16:creationId xmlns:a16="http://schemas.microsoft.com/office/drawing/2014/main" id="{8A1893FD-0CB2-8447-2729-863D50E26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CFE33178-9AD7-9D2B-A73E-B68AAF6C39A6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69893211-2F48-B0F2-151C-A0ADDBE69E25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6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1ECAA89F-C04B-C73D-D827-F850D4AC7BFA}"/>
              </a:ext>
            </a:extLst>
          </p:cNvPr>
          <p:cNvGrpSpPr/>
          <p:nvPr/>
        </p:nvGrpSpPr>
        <p:grpSpPr>
          <a:xfrm>
            <a:off x="8839689" y="2136487"/>
            <a:ext cx="360000" cy="276999"/>
            <a:chOff x="1542899" y="1396439"/>
            <a:chExt cx="360000" cy="276999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0C405388-5487-E24E-E184-C67E5AF015AD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DD22E089-EEBB-F512-5B83-7E35F749376F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6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1B09FF57-B26E-D7C8-8177-165CF2ECF808}"/>
              </a:ext>
            </a:extLst>
          </p:cNvPr>
          <p:cNvGrpSpPr/>
          <p:nvPr/>
        </p:nvGrpSpPr>
        <p:grpSpPr>
          <a:xfrm>
            <a:off x="6559067" y="1917632"/>
            <a:ext cx="473442" cy="468000"/>
            <a:chOff x="1344051" y="2747520"/>
            <a:chExt cx="473442" cy="468000"/>
          </a:xfrm>
        </p:grpSpPr>
        <p:pic>
          <p:nvPicPr>
            <p:cNvPr id="148" name="Picture 3">
              <a:extLst>
                <a:ext uri="{FF2B5EF4-FFF2-40B4-BE49-F238E27FC236}">
                  <a16:creationId xmlns:a16="http://schemas.microsoft.com/office/drawing/2014/main" id="{D544B2D2-7E45-3D73-F92F-E92DEDF24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AD98E55-5AA7-41DD-A2A1-CEED1AA27D2E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C48CC11C-CCF5-1586-C16B-38FEE68D719A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7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F663C45F-9E69-9BB8-6ECF-8942826451D1}"/>
              </a:ext>
            </a:extLst>
          </p:cNvPr>
          <p:cNvGrpSpPr/>
          <p:nvPr/>
        </p:nvGrpSpPr>
        <p:grpSpPr>
          <a:xfrm>
            <a:off x="8863433" y="1670677"/>
            <a:ext cx="360000" cy="276999"/>
            <a:chOff x="1542899" y="1396439"/>
            <a:chExt cx="360000" cy="276999"/>
          </a:xfrm>
        </p:grpSpPr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9CD0B3A4-73DE-5E8B-FCF7-073F0E009DD7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53" name="Textfeld 152">
              <a:extLst>
                <a:ext uri="{FF2B5EF4-FFF2-40B4-BE49-F238E27FC236}">
                  <a16:creationId xmlns:a16="http://schemas.microsoft.com/office/drawing/2014/main" id="{87EFC945-952A-AF80-FDF8-C22A94F9BF47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7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62296D4D-172E-9AA5-6EC2-6C9DD3230D54}"/>
              </a:ext>
            </a:extLst>
          </p:cNvPr>
          <p:cNvGrpSpPr/>
          <p:nvPr/>
        </p:nvGrpSpPr>
        <p:grpSpPr>
          <a:xfrm>
            <a:off x="8852952" y="1080169"/>
            <a:ext cx="360000" cy="276999"/>
            <a:chOff x="1542899" y="1396439"/>
            <a:chExt cx="360000" cy="276999"/>
          </a:xfrm>
        </p:grpSpPr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4DEA1469-12BB-3CF8-E172-1CB01E7AFC14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56" name="Textfeld 155">
              <a:extLst>
                <a:ext uri="{FF2B5EF4-FFF2-40B4-BE49-F238E27FC236}">
                  <a16:creationId xmlns:a16="http://schemas.microsoft.com/office/drawing/2014/main" id="{04103F76-DF42-6593-17D1-F9F584F32154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7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AF920363-EE77-3E51-B089-310288801E8C}"/>
              </a:ext>
            </a:extLst>
          </p:cNvPr>
          <p:cNvGrpSpPr/>
          <p:nvPr/>
        </p:nvGrpSpPr>
        <p:grpSpPr>
          <a:xfrm>
            <a:off x="3325324" y="2726765"/>
            <a:ext cx="473442" cy="468000"/>
            <a:chOff x="1344051" y="2747520"/>
            <a:chExt cx="473442" cy="468000"/>
          </a:xfrm>
        </p:grpSpPr>
        <p:pic>
          <p:nvPicPr>
            <p:cNvPr id="158" name="Picture 3">
              <a:extLst>
                <a:ext uri="{FF2B5EF4-FFF2-40B4-BE49-F238E27FC236}">
                  <a16:creationId xmlns:a16="http://schemas.microsoft.com/office/drawing/2014/main" id="{C366F758-5A97-B322-A574-10F8BE112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C6DE77E8-29C4-06BD-8309-D4F9B9649BF6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60" name="Textfeld 159">
              <a:extLst>
                <a:ext uri="{FF2B5EF4-FFF2-40B4-BE49-F238E27FC236}">
                  <a16:creationId xmlns:a16="http://schemas.microsoft.com/office/drawing/2014/main" id="{2D1EDCAA-F0C7-C8F6-1E60-0062902E57E2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03048BEC-5F01-319C-0FE6-D7716ECBF1CE}"/>
              </a:ext>
            </a:extLst>
          </p:cNvPr>
          <p:cNvGrpSpPr>
            <a:grpSpLocks noChangeAspect="1"/>
          </p:cNvGrpSpPr>
          <p:nvPr/>
        </p:nvGrpSpPr>
        <p:grpSpPr>
          <a:xfrm>
            <a:off x="3158786" y="3069860"/>
            <a:ext cx="374297" cy="288000"/>
            <a:chOff x="1542899" y="1396439"/>
            <a:chExt cx="360000" cy="276999"/>
          </a:xfrm>
        </p:grpSpPr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2E2A2DAB-F064-18C6-6485-DDE445509683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63" name="Textfeld 162">
              <a:extLst>
                <a:ext uri="{FF2B5EF4-FFF2-40B4-BE49-F238E27FC236}">
                  <a16:creationId xmlns:a16="http://schemas.microsoft.com/office/drawing/2014/main" id="{EBF1CAAB-3507-9FCE-8B1F-31D0CA803610}"/>
                </a:ext>
              </a:extLst>
            </p:cNvPr>
            <p:cNvSpPr txBox="1"/>
            <p:nvPr/>
          </p:nvSpPr>
          <p:spPr>
            <a:xfrm>
              <a:off x="1542899" y="1396439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1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64" name="Gruppieren 163">
            <a:extLst>
              <a:ext uri="{FF2B5EF4-FFF2-40B4-BE49-F238E27FC236}">
                <a16:creationId xmlns:a16="http://schemas.microsoft.com/office/drawing/2014/main" id="{C47DF592-3654-12F2-A6CC-56B837B9F089}"/>
              </a:ext>
            </a:extLst>
          </p:cNvPr>
          <p:cNvGrpSpPr/>
          <p:nvPr/>
        </p:nvGrpSpPr>
        <p:grpSpPr>
          <a:xfrm>
            <a:off x="4508266" y="4939808"/>
            <a:ext cx="473442" cy="468000"/>
            <a:chOff x="1344051" y="2747520"/>
            <a:chExt cx="473442" cy="468000"/>
          </a:xfrm>
        </p:grpSpPr>
        <p:pic>
          <p:nvPicPr>
            <p:cNvPr id="165" name="Picture 3">
              <a:extLst>
                <a:ext uri="{FF2B5EF4-FFF2-40B4-BE49-F238E27FC236}">
                  <a16:creationId xmlns:a16="http://schemas.microsoft.com/office/drawing/2014/main" id="{D5FAA2DC-E03F-2F4F-8B5D-C6A63CB33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4051" y="2747520"/>
              <a:ext cx="473442" cy="468000"/>
            </a:xfrm>
            <a:prstGeom prst="rect">
              <a:avLst/>
            </a:prstGeom>
            <a:noFill/>
          </p:spPr>
        </p:pic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E9F9B7B0-8CF5-B8BC-9BDF-0F6D86E5735C}"/>
                </a:ext>
              </a:extLst>
            </p:cNvPr>
            <p:cNvSpPr/>
            <p:nvPr/>
          </p:nvSpPr>
          <p:spPr>
            <a:xfrm>
              <a:off x="1462499" y="2798794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67" name="Textfeld 166">
              <a:extLst>
                <a:ext uri="{FF2B5EF4-FFF2-40B4-BE49-F238E27FC236}">
                  <a16:creationId xmlns:a16="http://schemas.microsoft.com/office/drawing/2014/main" id="{C06C12B5-A92E-5377-6777-06E9907C4FDD}"/>
                </a:ext>
              </a:extLst>
            </p:cNvPr>
            <p:cNvSpPr txBox="1"/>
            <p:nvPr/>
          </p:nvSpPr>
          <p:spPr>
            <a:xfrm>
              <a:off x="1390499" y="2777564"/>
              <a:ext cx="360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5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A08B9898-4ABC-4CDE-956A-8432D227B9CF}"/>
              </a:ext>
            </a:extLst>
          </p:cNvPr>
          <p:cNvGrpSpPr/>
          <p:nvPr/>
        </p:nvGrpSpPr>
        <p:grpSpPr>
          <a:xfrm>
            <a:off x="5326717" y="5324341"/>
            <a:ext cx="467871" cy="276999"/>
            <a:chOff x="1485748" y="1386913"/>
            <a:chExt cx="467871" cy="276999"/>
          </a:xfrm>
        </p:grpSpPr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D37F3C63-355B-12D0-5A90-F8802367D2DB}"/>
                </a:ext>
              </a:extLst>
            </p:cNvPr>
            <p:cNvSpPr/>
            <p:nvPr/>
          </p:nvSpPr>
          <p:spPr>
            <a:xfrm>
              <a:off x="1614899" y="141766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9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75" name="Textfeld 174">
              <a:extLst>
                <a:ext uri="{FF2B5EF4-FFF2-40B4-BE49-F238E27FC236}">
                  <a16:creationId xmlns:a16="http://schemas.microsoft.com/office/drawing/2014/main" id="{25BCEE2A-1318-ABB3-4508-010BC9C932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85748" y="1386913"/>
              <a:ext cx="4678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1998D4"/>
                  </a:solidFill>
                </a:rPr>
                <a:t>5</a:t>
              </a:r>
              <a:endParaRPr lang="de-AT" sz="1200" b="1" dirty="0">
                <a:solidFill>
                  <a:srgbClr val="1998D4"/>
                </a:solidFill>
              </a:endParaRPr>
            </a:p>
          </p:txBody>
        </p:sp>
      </p:grpSp>
      <p:sp>
        <p:nvSpPr>
          <p:cNvPr id="7" name="Text Box 1031">
            <a:extLst>
              <a:ext uri="{FF2B5EF4-FFF2-40B4-BE49-F238E27FC236}">
                <a16:creationId xmlns:a16="http://schemas.microsoft.com/office/drawing/2014/main" id="{7BCD5482-68B5-6534-6393-08BF8743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32" y="4736903"/>
            <a:ext cx="2340000" cy="1569660"/>
          </a:xfrm>
          <a:prstGeom prst="rect">
            <a:avLst/>
          </a:prstGeom>
          <a:solidFill>
            <a:srgbClr val="1998D4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endParaRPr lang="de-DE" altLang="en-US" dirty="0"/>
          </a:p>
          <a:p>
            <a:pPr>
              <a:spcAft>
                <a:spcPts val="600"/>
              </a:spcAft>
            </a:pPr>
            <a:r>
              <a:rPr lang="en-US" altLang="en-US" dirty="0"/>
              <a:t>GLOBALLY REPRESENTED</a:t>
            </a:r>
            <a:br>
              <a:rPr lang="en-US" altLang="en-US" dirty="0"/>
            </a:br>
            <a:r>
              <a:rPr lang="en-US" altLang="en-US" dirty="0"/>
              <a:t>by international partners and representatives</a:t>
            </a:r>
          </a:p>
        </p:txBody>
      </p:sp>
      <p:pic>
        <p:nvPicPr>
          <p:cNvPr id="13" name="Grafik 12" descr="Ein Bild, das Kreis, Symbol, Symmetrie, Grafiken enthält.&#10;&#10;Automatisch generierte Beschreibung">
            <a:extLst>
              <a:ext uri="{FF2B5EF4-FFF2-40B4-BE49-F238E27FC236}">
                <a16:creationId xmlns:a16="http://schemas.microsoft.com/office/drawing/2014/main" id="{3A01FC16-C137-2E18-F445-B224E6ADC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5" y="3854352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AC841AC-E071-3C94-BCB4-CD8A9FEDD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1" t="-5432" r="2982" b="-1"/>
          <a:stretch/>
        </p:blipFill>
        <p:spPr>
          <a:xfrm>
            <a:off x="6381945" y="1614297"/>
            <a:ext cx="5402068" cy="3038665"/>
          </a:xfrm>
          <a:prstGeom prst="rect">
            <a:avLst/>
          </a:prstGeom>
        </p:spPr>
      </p:pic>
      <p:pic>
        <p:nvPicPr>
          <p:cNvPr id="9" name="Grafik 8" descr="Ein Bild, das Wasser, Screenshot, Türkis, Grafiken enthält.&#10;&#10;Automatisch generierte Beschreibung">
            <a:hlinkClick r:id="rId4"/>
            <a:extLst>
              <a:ext uri="{FF2B5EF4-FFF2-40B4-BE49-F238E27FC236}">
                <a16:creationId xmlns:a16="http://schemas.microsoft.com/office/drawing/2014/main" id="{5C1A8B5E-849D-494B-87D2-88E76256B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41" y="3690257"/>
            <a:ext cx="1801372" cy="79248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Suitable for low-viscous and</a:t>
            </a:r>
            <a:br>
              <a:rPr lang="en-US" noProof="0" dirty="0">
                <a:solidFill>
                  <a:srgbClr val="1998D4"/>
                </a:solidFill>
              </a:rPr>
            </a:br>
            <a:r>
              <a:rPr lang="en-US" noProof="0" dirty="0">
                <a:solidFill>
                  <a:srgbClr val="1998D4"/>
                </a:solidFill>
              </a:rPr>
              <a:t>non-sensitive substances</a:t>
            </a:r>
          </a:p>
          <a:p>
            <a:r>
              <a:rPr lang="en-US" noProof="0" dirty="0"/>
              <a:t>Conventional evaporator types:</a:t>
            </a:r>
          </a:p>
          <a:p>
            <a:pPr lvl="1"/>
            <a:r>
              <a:rPr lang="en-US" noProof="0" dirty="0"/>
              <a:t>Plate falling-film evaporator</a:t>
            </a:r>
          </a:p>
          <a:p>
            <a:pPr lvl="1"/>
            <a:r>
              <a:rPr lang="en-US" noProof="0" dirty="0"/>
              <a:t>Tube falling-film evaporator</a:t>
            </a:r>
          </a:p>
          <a:p>
            <a:r>
              <a:rPr lang="en-US" noProof="0" dirty="0"/>
              <a:t>Rectification / distillation systems</a:t>
            </a:r>
          </a:p>
          <a:p>
            <a:r>
              <a:rPr lang="en-US" noProof="0" dirty="0"/>
              <a:t>Energy optimized systems</a:t>
            </a:r>
          </a:p>
          <a:p>
            <a:pPr lvl="1">
              <a:spcAft>
                <a:spcPts val="400"/>
              </a:spcAft>
              <a:defRPr/>
            </a:pPr>
            <a:r>
              <a:rPr lang="en-US" noProof="0" dirty="0"/>
              <a:t>Multiple Effect Evaporation </a:t>
            </a:r>
          </a:p>
          <a:p>
            <a:pPr lvl="1">
              <a:spcAft>
                <a:spcPts val="400"/>
              </a:spcAft>
              <a:defRPr/>
            </a:pPr>
            <a:r>
              <a:rPr lang="en-US" noProof="0" dirty="0"/>
              <a:t>MVR (Mechanical Vapor Recompression)</a:t>
            </a:r>
          </a:p>
          <a:p>
            <a:pPr lvl="1">
              <a:spcAft>
                <a:spcPts val="400"/>
              </a:spcAft>
              <a:defRPr/>
            </a:pPr>
            <a:r>
              <a:rPr lang="en-US" noProof="0" dirty="0"/>
              <a:t>TVR (Thermal Vapor Recompression)</a:t>
            </a:r>
          </a:p>
          <a:p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C02879-9BD4-294C-4F3C-B49325AD83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Conventional evaporation technology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5A7C9705-4058-109E-C423-BA895E73B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381349"/>
              </p:ext>
            </p:extLst>
          </p:nvPr>
        </p:nvGraphicFramePr>
        <p:xfrm>
          <a:off x="6381946" y="4710185"/>
          <a:ext cx="5402067" cy="1112520"/>
        </p:xfrm>
        <a:graphic>
          <a:graphicData uri="http://schemas.openxmlformats.org/drawingml/2006/table">
            <a:tbl>
              <a:tblPr firstRow="1" bandRow="1">
                <a:solidFill>
                  <a:schemeClr val="accent1"/>
                </a:solidFill>
                <a:tableStyleId>{F5AB1C69-6EDB-4FF4-983F-18BD219EF322}</a:tableStyleId>
              </a:tblPr>
              <a:tblGrid>
                <a:gridCol w="1908305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3493762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noProof="0" dirty="0"/>
                        <a:t>TYPICAL KEY PARAMETERS</a:t>
                      </a:r>
                    </a:p>
                  </a:txBody>
                  <a:tcPr anchor="ctr"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Feed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defTabSz="8890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None/>
                      </a:pPr>
                      <a:r>
                        <a:rPr lang="en-US" sz="1800" noProof="0" dirty="0"/>
                        <a:t>approx. 1 t/h to &gt; 1000 t/h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Viscosity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noProof="0" dirty="0"/>
                        <a:t>up to approx. 250 mPa</a:t>
                      </a:r>
                      <a:r>
                        <a:rPr lang="he-IL" sz="1200" kern="1200" baseline="30000" noProof="0" dirty="0"/>
                        <a:t>ּ</a:t>
                      </a:r>
                      <a:r>
                        <a:rPr lang="he-IL" sz="1200" b="0" kern="1200" baseline="0" noProof="0" dirty="0"/>
                        <a:t>•</a:t>
                      </a:r>
                      <a:r>
                        <a:rPr lang="en-US" sz="1800" kern="1200" noProof="0" dirty="0"/>
                        <a:t>s</a:t>
                      </a:r>
                      <a:endParaRPr lang="en-US" noProof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CD3114F-C898-1585-7B83-24475FFE8B24}"/>
              </a:ext>
            </a:extLst>
          </p:cNvPr>
          <p:cNvSpPr txBox="1"/>
          <p:nvPr/>
        </p:nvSpPr>
        <p:spPr>
          <a:xfrm>
            <a:off x="10781732" y="3699015"/>
            <a:ext cx="1002282" cy="792482"/>
          </a:xfrm>
          <a:prstGeom prst="rect">
            <a:avLst/>
          </a:prstGeom>
          <a:noFill/>
        </p:spPr>
        <p:txBody>
          <a:bodyPr wrap="square" lIns="36000" tIns="0" rIns="0" bIns="0" rtlCol="0" anchor="ctr" anchorCtr="0">
            <a:no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SEE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VIDEO</a:t>
            </a:r>
            <a:endParaRPr lang="de-A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83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IG Karasek Colors">
      <a:dk1>
        <a:sysClr val="windowText" lastClr="000000"/>
      </a:dk1>
      <a:lt1>
        <a:sysClr val="window" lastClr="FFFFFF"/>
      </a:lt1>
      <a:dk2>
        <a:srgbClr val="999999"/>
      </a:dk2>
      <a:lt2>
        <a:srgbClr val="99CC00"/>
      </a:lt2>
      <a:accent1>
        <a:srgbClr val="5B99CC"/>
      </a:accent1>
      <a:accent2>
        <a:srgbClr val="20614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B99CC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730B42-9BA1-444D-87C1-AE80ACE099D8}">
  <we:reference id="wa104381411" version="2.3.0.0" store="en-US" storeType="OMEX"/>
  <we:alternateReferences>
    <we:reference id="wa104381411" version="2.3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1409</Words>
  <Application>Microsoft Office PowerPoint</Application>
  <PresentationFormat>Breitbild</PresentationFormat>
  <Paragraphs>332</Paragraphs>
  <Slides>23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Helvetica</vt:lpstr>
      <vt:lpstr>OfficinaSansEF-Book</vt:lpstr>
      <vt:lpstr>Arial</vt:lpstr>
      <vt:lpstr>Calibri</vt:lpstr>
      <vt:lpstr>Wingdings</vt:lpstr>
      <vt:lpstr>Office</vt:lpstr>
      <vt:lpstr>Company Presentation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t.ferstl@gigkarasek.at</Manager>
  <Company>GIG Karasek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Company Profile</dc:subject>
  <dc:creator>t.ferstl@gigkarasek.at</dc:creator>
  <cp:lastModifiedBy>Hadolt Rostek, Gudrun</cp:lastModifiedBy>
  <cp:revision>951</cp:revision>
  <cp:lastPrinted>2017-11-07T09:34:23Z</cp:lastPrinted>
  <dcterms:created xsi:type="dcterms:W3CDTF">2017-01-10T13:12:16Z</dcterms:created>
  <dcterms:modified xsi:type="dcterms:W3CDTF">2023-11-20T15:14:33Z</dcterms:modified>
</cp:coreProperties>
</file>